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82" r:id="rId3"/>
    <p:sldId id="267" r:id="rId4"/>
    <p:sldId id="260" r:id="rId5"/>
    <p:sldId id="271" r:id="rId6"/>
    <p:sldId id="258" r:id="rId7"/>
    <p:sldId id="274" r:id="rId8"/>
    <p:sldId id="275" r:id="rId9"/>
    <p:sldId id="276" r:id="rId10"/>
    <p:sldId id="280" r:id="rId11"/>
    <p:sldId id="281" r:id="rId12"/>
    <p:sldId id="277" r:id="rId13"/>
    <p:sldId id="27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5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8" autoAdjust="0"/>
    <p:restoredTop sz="94706" autoAdjust="0"/>
  </p:normalViewPr>
  <p:slideViewPr>
    <p:cSldViewPr>
      <p:cViewPr varScale="1">
        <p:scale>
          <a:sx n="94" d="100"/>
          <a:sy n="94" d="100"/>
        </p:scale>
        <p:origin x="-1471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0_lubos\Prace\2017\2017%20Ter&#233;nn&#237;%20cvi&#269;en&#237;%20-%20MOHELNO\Mohelni&#269;ka\Teplotn&#237;%20a%20vlhkostn&#237;%20m&#283;&#345;en&#237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0_lubos\Prace\2017\2017%20Ter&#233;nn&#237;%20cvi&#269;en&#237;%20-%20MOHELNO\Mohelni&#269;ka\Teplotn&#237;%20a%20vlhkostn&#237;%20m&#283;&#345;en&#237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Teplota!$D$4:$D$14627</c:f>
              <c:numCache>
                <c:formatCode>h:mm;@</c:formatCode>
                <c:ptCount val="14624"/>
                <c:pt idx="0">
                  <c:v>42884.74490740741</c:v>
                </c:pt>
                <c:pt idx="1">
                  <c:v>42884.745023148149</c:v>
                </c:pt>
                <c:pt idx="2">
                  <c:v>42884.745138888888</c:v>
                </c:pt>
                <c:pt idx="3">
                  <c:v>42884.745254629626</c:v>
                </c:pt>
                <c:pt idx="4">
                  <c:v>42884.745370370372</c:v>
                </c:pt>
                <c:pt idx="5">
                  <c:v>42884.745486111111</c:v>
                </c:pt>
                <c:pt idx="6">
                  <c:v>42884.74560185185</c:v>
                </c:pt>
                <c:pt idx="7">
                  <c:v>42884.745717592596</c:v>
                </c:pt>
                <c:pt idx="8">
                  <c:v>42884.745833333334</c:v>
                </c:pt>
                <c:pt idx="9">
                  <c:v>42884.745949074073</c:v>
                </c:pt>
                <c:pt idx="10">
                  <c:v>42884.746064814812</c:v>
                </c:pt>
                <c:pt idx="11">
                  <c:v>42884.746180555558</c:v>
                </c:pt>
                <c:pt idx="12">
                  <c:v>42884.746296296296</c:v>
                </c:pt>
                <c:pt idx="13">
                  <c:v>42884.746412037035</c:v>
                </c:pt>
                <c:pt idx="14">
                  <c:v>42884.746527777781</c:v>
                </c:pt>
                <c:pt idx="15">
                  <c:v>42884.74664351852</c:v>
                </c:pt>
                <c:pt idx="16">
                  <c:v>42884.746759259258</c:v>
                </c:pt>
                <c:pt idx="17">
                  <c:v>42884.746874999997</c:v>
                </c:pt>
                <c:pt idx="18">
                  <c:v>42884.746990740743</c:v>
                </c:pt>
                <c:pt idx="19">
                  <c:v>42884.747106481482</c:v>
                </c:pt>
                <c:pt idx="20">
                  <c:v>42884.74722222222</c:v>
                </c:pt>
                <c:pt idx="21">
                  <c:v>42884.747337962966</c:v>
                </c:pt>
                <c:pt idx="22">
                  <c:v>42884.747453703705</c:v>
                </c:pt>
                <c:pt idx="23">
                  <c:v>42884.747569444444</c:v>
                </c:pt>
                <c:pt idx="24">
                  <c:v>42884.747685185182</c:v>
                </c:pt>
                <c:pt idx="25">
                  <c:v>42884.747800925928</c:v>
                </c:pt>
                <c:pt idx="26">
                  <c:v>42884.747916666667</c:v>
                </c:pt>
                <c:pt idx="27">
                  <c:v>42884.748032407406</c:v>
                </c:pt>
                <c:pt idx="28">
                  <c:v>42884.748148148145</c:v>
                </c:pt>
                <c:pt idx="29">
                  <c:v>42884.748263888891</c:v>
                </c:pt>
                <c:pt idx="30">
                  <c:v>42884.748379629629</c:v>
                </c:pt>
                <c:pt idx="31">
                  <c:v>42884.748495370368</c:v>
                </c:pt>
                <c:pt idx="32">
                  <c:v>42884.748611111114</c:v>
                </c:pt>
                <c:pt idx="33">
                  <c:v>42884.748726851853</c:v>
                </c:pt>
                <c:pt idx="34">
                  <c:v>42884.748842592591</c:v>
                </c:pt>
                <c:pt idx="35">
                  <c:v>42884.74895833333</c:v>
                </c:pt>
                <c:pt idx="36">
                  <c:v>42884.749074074076</c:v>
                </c:pt>
                <c:pt idx="37">
                  <c:v>42884.749189814815</c:v>
                </c:pt>
                <c:pt idx="38">
                  <c:v>42884.749305555553</c:v>
                </c:pt>
                <c:pt idx="39">
                  <c:v>42884.749421296299</c:v>
                </c:pt>
                <c:pt idx="40">
                  <c:v>42884.749537037038</c:v>
                </c:pt>
                <c:pt idx="41">
                  <c:v>42884.749652777777</c:v>
                </c:pt>
                <c:pt idx="42">
                  <c:v>42884.749768518515</c:v>
                </c:pt>
                <c:pt idx="43">
                  <c:v>42884.749884259261</c:v>
                </c:pt>
                <c:pt idx="44">
                  <c:v>42884.75</c:v>
                </c:pt>
                <c:pt idx="45">
                  <c:v>42884.750115740739</c:v>
                </c:pt>
                <c:pt idx="46">
                  <c:v>42884.750231481485</c:v>
                </c:pt>
                <c:pt idx="47">
                  <c:v>42884.750347222223</c:v>
                </c:pt>
                <c:pt idx="48">
                  <c:v>42884.750462962962</c:v>
                </c:pt>
                <c:pt idx="49">
                  <c:v>42884.750578703701</c:v>
                </c:pt>
                <c:pt idx="50">
                  <c:v>42884.750694444447</c:v>
                </c:pt>
                <c:pt idx="51">
                  <c:v>42884.750810185185</c:v>
                </c:pt>
                <c:pt idx="52">
                  <c:v>42884.750925925924</c:v>
                </c:pt>
                <c:pt idx="53">
                  <c:v>42884.75104166667</c:v>
                </c:pt>
                <c:pt idx="54">
                  <c:v>42884.751157407409</c:v>
                </c:pt>
                <c:pt idx="55">
                  <c:v>42884.751273148147</c:v>
                </c:pt>
                <c:pt idx="56">
                  <c:v>42884.751388888886</c:v>
                </c:pt>
                <c:pt idx="57">
                  <c:v>42884.751504629632</c:v>
                </c:pt>
                <c:pt idx="58">
                  <c:v>42884.751620370371</c:v>
                </c:pt>
                <c:pt idx="59">
                  <c:v>42884.751736111109</c:v>
                </c:pt>
                <c:pt idx="60">
                  <c:v>42884.751851851855</c:v>
                </c:pt>
                <c:pt idx="61">
                  <c:v>42884.751967592594</c:v>
                </c:pt>
                <c:pt idx="62">
                  <c:v>42884.752083333333</c:v>
                </c:pt>
                <c:pt idx="63">
                  <c:v>42884.752199074072</c:v>
                </c:pt>
                <c:pt idx="64">
                  <c:v>42884.752314814818</c:v>
                </c:pt>
                <c:pt idx="65">
                  <c:v>42884.752430555556</c:v>
                </c:pt>
                <c:pt idx="66">
                  <c:v>42884.752546296295</c:v>
                </c:pt>
                <c:pt idx="67">
                  <c:v>42884.752662037034</c:v>
                </c:pt>
                <c:pt idx="68">
                  <c:v>42884.75277777778</c:v>
                </c:pt>
                <c:pt idx="69">
                  <c:v>42884.752893518518</c:v>
                </c:pt>
                <c:pt idx="70">
                  <c:v>42884.753009259257</c:v>
                </c:pt>
                <c:pt idx="71">
                  <c:v>42884.753125000003</c:v>
                </c:pt>
                <c:pt idx="72">
                  <c:v>42884.753240740742</c:v>
                </c:pt>
                <c:pt idx="73">
                  <c:v>42884.75335648148</c:v>
                </c:pt>
                <c:pt idx="74">
                  <c:v>42884.753472222219</c:v>
                </c:pt>
                <c:pt idx="75">
                  <c:v>42884.753587962965</c:v>
                </c:pt>
                <c:pt idx="76">
                  <c:v>42884.753703703704</c:v>
                </c:pt>
                <c:pt idx="77">
                  <c:v>42884.753819444442</c:v>
                </c:pt>
                <c:pt idx="78">
                  <c:v>42884.753935185188</c:v>
                </c:pt>
                <c:pt idx="79">
                  <c:v>42884.754050925927</c:v>
                </c:pt>
                <c:pt idx="80">
                  <c:v>42884.754166666666</c:v>
                </c:pt>
                <c:pt idx="81">
                  <c:v>42884.754282407404</c:v>
                </c:pt>
                <c:pt idx="82">
                  <c:v>42884.75439814815</c:v>
                </c:pt>
                <c:pt idx="83">
                  <c:v>42884.754513888889</c:v>
                </c:pt>
                <c:pt idx="84">
                  <c:v>42884.754629629628</c:v>
                </c:pt>
                <c:pt idx="85">
                  <c:v>42884.754745370374</c:v>
                </c:pt>
                <c:pt idx="86">
                  <c:v>42884.754861111112</c:v>
                </c:pt>
                <c:pt idx="87">
                  <c:v>42884.754976851851</c:v>
                </c:pt>
                <c:pt idx="88">
                  <c:v>42884.75509259259</c:v>
                </c:pt>
                <c:pt idx="89">
                  <c:v>42884.755208333336</c:v>
                </c:pt>
                <c:pt idx="90">
                  <c:v>42884.755324074074</c:v>
                </c:pt>
                <c:pt idx="91">
                  <c:v>42884.755439814813</c:v>
                </c:pt>
                <c:pt idx="92">
                  <c:v>42884.755555555559</c:v>
                </c:pt>
                <c:pt idx="93">
                  <c:v>42884.755671296298</c:v>
                </c:pt>
                <c:pt idx="94">
                  <c:v>42884.755787037036</c:v>
                </c:pt>
                <c:pt idx="95">
                  <c:v>42884.755902777775</c:v>
                </c:pt>
                <c:pt idx="96">
                  <c:v>42884.756018518521</c:v>
                </c:pt>
                <c:pt idx="97">
                  <c:v>42884.75613425926</c:v>
                </c:pt>
                <c:pt idx="98">
                  <c:v>42884.756249999999</c:v>
                </c:pt>
                <c:pt idx="99">
                  <c:v>42884.756365740737</c:v>
                </c:pt>
                <c:pt idx="100">
                  <c:v>42884.756481481483</c:v>
                </c:pt>
                <c:pt idx="101">
                  <c:v>42884.756597222222</c:v>
                </c:pt>
                <c:pt idx="102">
                  <c:v>42884.756712962961</c:v>
                </c:pt>
                <c:pt idx="103">
                  <c:v>42884.756828703707</c:v>
                </c:pt>
                <c:pt idx="104">
                  <c:v>42884.756944444445</c:v>
                </c:pt>
                <c:pt idx="105">
                  <c:v>42884.757060185184</c:v>
                </c:pt>
                <c:pt idx="106">
                  <c:v>42884.757175925923</c:v>
                </c:pt>
                <c:pt idx="107">
                  <c:v>42884.757291666669</c:v>
                </c:pt>
                <c:pt idx="108">
                  <c:v>42884.757407407407</c:v>
                </c:pt>
                <c:pt idx="109">
                  <c:v>42884.757523148146</c:v>
                </c:pt>
                <c:pt idx="110">
                  <c:v>42884.757638888892</c:v>
                </c:pt>
                <c:pt idx="111">
                  <c:v>42884.757754629631</c:v>
                </c:pt>
                <c:pt idx="112">
                  <c:v>42884.757870370369</c:v>
                </c:pt>
                <c:pt idx="113">
                  <c:v>42884.757986111108</c:v>
                </c:pt>
                <c:pt idx="114">
                  <c:v>42884.758101851854</c:v>
                </c:pt>
                <c:pt idx="115">
                  <c:v>42884.758217592593</c:v>
                </c:pt>
                <c:pt idx="116">
                  <c:v>42884.758333333331</c:v>
                </c:pt>
                <c:pt idx="117">
                  <c:v>42884.758449074077</c:v>
                </c:pt>
                <c:pt idx="118">
                  <c:v>42884.758564814816</c:v>
                </c:pt>
                <c:pt idx="119">
                  <c:v>42884.758680555555</c:v>
                </c:pt>
                <c:pt idx="120">
                  <c:v>42884.758796296293</c:v>
                </c:pt>
                <c:pt idx="121">
                  <c:v>42884.758912037039</c:v>
                </c:pt>
                <c:pt idx="122">
                  <c:v>42884.759027777778</c:v>
                </c:pt>
                <c:pt idx="123">
                  <c:v>42884.759143518517</c:v>
                </c:pt>
                <c:pt idx="124">
                  <c:v>42884.759259259263</c:v>
                </c:pt>
                <c:pt idx="125">
                  <c:v>42884.759375000001</c:v>
                </c:pt>
                <c:pt idx="126">
                  <c:v>42884.75949074074</c:v>
                </c:pt>
                <c:pt idx="127">
                  <c:v>42884.759606481479</c:v>
                </c:pt>
                <c:pt idx="128">
                  <c:v>42884.759722222225</c:v>
                </c:pt>
                <c:pt idx="129">
                  <c:v>42884.759837962964</c:v>
                </c:pt>
                <c:pt idx="130">
                  <c:v>42884.759953703702</c:v>
                </c:pt>
                <c:pt idx="131">
                  <c:v>42884.760069444441</c:v>
                </c:pt>
                <c:pt idx="132">
                  <c:v>42884.760185185187</c:v>
                </c:pt>
                <c:pt idx="133">
                  <c:v>42884.760300925926</c:v>
                </c:pt>
                <c:pt idx="134">
                  <c:v>42884.760416666664</c:v>
                </c:pt>
                <c:pt idx="135">
                  <c:v>42884.76053240741</c:v>
                </c:pt>
                <c:pt idx="136">
                  <c:v>42884.760648148149</c:v>
                </c:pt>
                <c:pt idx="137">
                  <c:v>42884.760763888888</c:v>
                </c:pt>
                <c:pt idx="138">
                  <c:v>42884.760879629626</c:v>
                </c:pt>
                <c:pt idx="139">
                  <c:v>42884.760995370372</c:v>
                </c:pt>
                <c:pt idx="140">
                  <c:v>42884.761111111111</c:v>
                </c:pt>
                <c:pt idx="141">
                  <c:v>42884.76122685185</c:v>
                </c:pt>
                <c:pt idx="142">
                  <c:v>42884.761342592596</c:v>
                </c:pt>
                <c:pt idx="143">
                  <c:v>42884.761458333334</c:v>
                </c:pt>
                <c:pt idx="144">
                  <c:v>42884.761574074073</c:v>
                </c:pt>
                <c:pt idx="145">
                  <c:v>42884.761689814812</c:v>
                </c:pt>
                <c:pt idx="146">
                  <c:v>42884.761805555558</c:v>
                </c:pt>
                <c:pt idx="147">
                  <c:v>42884.761921296296</c:v>
                </c:pt>
                <c:pt idx="148">
                  <c:v>42884.762037037035</c:v>
                </c:pt>
                <c:pt idx="149">
                  <c:v>42884.762152777781</c:v>
                </c:pt>
                <c:pt idx="150">
                  <c:v>42884.76226851852</c:v>
                </c:pt>
                <c:pt idx="151">
                  <c:v>42884.762384259258</c:v>
                </c:pt>
                <c:pt idx="152">
                  <c:v>42884.762499999997</c:v>
                </c:pt>
                <c:pt idx="153">
                  <c:v>42884.762615740743</c:v>
                </c:pt>
                <c:pt idx="154">
                  <c:v>42884.762731481482</c:v>
                </c:pt>
                <c:pt idx="155">
                  <c:v>42884.76284722222</c:v>
                </c:pt>
                <c:pt idx="156">
                  <c:v>42884.762962962966</c:v>
                </c:pt>
                <c:pt idx="157">
                  <c:v>42884.763078703705</c:v>
                </c:pt>
                <c:pt idx="158">
                  <c:v>42884.763194444444</c:v>
                </c:pt>
                <c:pt idx="159">
                  <c:v>42884.763310185182</c:v>
                </c:pt>
                <c:pt idx="160">
                  <c:v>42884.763425925928</c:v>
                </c:pt>
                <c:pt idx="161">
                  <c:v>42884.763541666667</c:v>
                </c:pt>
                <c:pt idx="162">
                  <c:v>42884.763657407406</c:v>
                </c:pt>
                <c:pt idx="163">
                  <c:v>42884.763773148145</c:v>
                </c:pt>
                <c:pt idx="164">
                  <c:v>42884.763888888891</c:v>
                </c:pt>
                <c:pt idx="165">
                  <c:v>42884.764004629629</c:v>
                </c:pt>
                <c:pt idx="166">
                  <c:v>42884.764120370368</c:v>
                </c:pt>
                <c:pt idx="167">
                  <c:v>42884.764236111114</c:v>
                </c:pt>
                <c:pt idx="168">
                  <c:v>42884.764351851853</c:v>
                </c:pt>
                <c:pt idx="169">
                  <c:v>42884.764467592591</c:v>
                </c:pt>
                <c:pt idx="170">
                  <c:v>42884.76458333333</c:v>
                </c:pt>
                <c:pt idx="171">
                  <c:v>42884.764699074076</c:v>
                </c:pt>
                <c:pt idx="172">
                  <c:v>42884.764814814815</c:v>
                </c:pt>
                <c:pt idx="173">
                  <c:v>42884.764930555553</c:v>
                </c:pt>
                <c:pt idx="174">
                  <c:v>42884.765046296299</c:v>
                </c:pt>
                <c:pt idx="175">
                  <c:v>42884.765162037038</c:v>
                </c:pt>
                <c:pt idx="176">
                  <c:v>42884.765277777777</c:v>
                </c:pt>
                <c:pt idx="177">
                  <c:v>42884.765393518515</c:v>
                </c:pt>
                <c:pt idx="178">
                  <c:v>42884.765509259261</c:v>
                </c:pt>
                <c:pt idx="179">
                  <c:v>42884.765625</c:v>
                </c:pt>
                <c:pt idx="180">
                  <c:v>42884.765740740739</c:v>
                </c:pt>
                <c:pt idx="181">
                  <c:v>42884.765856481485</c:v>
                </c:pt>
                <c:pt idx="182">
                  <c:v>42884.765972222223</c:v>
                </c:pt>
                <c:pt idx="183">
                  <c:v>42884.766087962962</c:v>
                </c:pt>
                <c:pt idx="184">
                  <c:v>42884.766203703701</c:v>
                </c:pt>
                <c:pt idx="185">
                  <c:v>42884.766319444447</c:v>
                </c:pt>
                <c:pt idx="186">
                  <c:v>42884.766435185185</c:v>
                </c:pt>
                <c:pt idx="187">
                  <c:v>42884.766550925924</c:v>
                </c:pt>
                <c:pt idx="188">
                  <c:v>42884.76666666667</c:v>
                </c:pt>
                <c:pt idx="189">
                  <c:v>42884.766782407409</c:v>
                </c:pt>
                <c:pt idx="190">
                  <c:v>42884.766898148147</c:v>
                </c:pt>
                <c:pt idx="191">
                  <c:v>42884.767013888886</c:v>
                </c:pt>
                <c:pt idx="192">
                  <c:v>42884.767129629632</c:v>
                </c:pt>
                <c:pt idx="193">
                  <c:v>42884.767245370371</c:v>
                </c:pt>
                <c:pt idx="194">
                  <c:v>42884.767361111109</c:v>
                </c:pt>
                <c:pt idx="195">
                  <c:v>42884.767476851855</c:v>
                </c:pt>
                <c:pt idx="196">
                  <c:v>42884.767592592594</c:v>
                </c:pt>
                <c:pt idx="197">
                  <c:v>42884.767708333333</c:v>
                </c:pt>
                <c:pt idx="198">
                  <c:v>42884.767824074072</c:v>
                </c:pt>
                <c:pt idx="199">
                  <c:v>42884.767939814818</c:v>
                </c:pt>
                <c:pt idx="200">
                  <c:v>42884.768055555556</c:v>
                </c:pt>
                <c:pt idx="201">
                  <c:v>42884.768171296295</c:v>
                </c:pt>
                <c:pt idx="202">
                  <c:v>42884.768287037034</c:v>
                </c:pt>
                <c:pt idx="203">
                  <c:v>42884.76840277778</c:v>
                </c:pt>
                <c:pt idx="204">
                  <c:v>42884.768518518518</c:v>
                </c:pt>
                <c:pt idx="205">
                  <c:v>42884.768634259257</c:v>
                </c:pt>
                <c:pt idx="206">
                  <c:v>42884.768750000003</c:v>
                </c:pt>
                <c:pt idx="207">
                  <c:v>42884.768865740742</c:v>
                </c:pt>
                <c:pt idx="208">
                  <c:v>42884.76898148148</c:v>
                </c:pt>
                <c:pt idx="209">
                  <c:v>42884.769097222219</c:v>
                </c:pt>
                <c:pt idx="210">
                  <c:v>42884.769212962965</c:v>
                </c:pt>
                <c:pt idx="211">
                  <c:v>42884.769328703704</c:v>
                </c:pt>
                <c:pt idx="212">
                  <c:v>42884.769444444442</c:v>
                </c:pt>
                <c:pt idx="213">
                  <c:v>42884.769560185188</c:v>
                </c:pt>
                <c:pt idx="214">
                  <c:v>42884.769675925927</c:v>
                </c:pt>
                <c:pt idx="215">
                  <c:v>42884.769791666666</c:v>
                </c:pt>
                <c:pt idx="216">
                  <c:v>42884.769907407404</c:v>
                </c:pt>
                <c:pt idx="217">
                  <c:v>42884.77002314815</c:v>
                </c:pt>
                <c:pt idx="218">
                  <c:v>42884.770138888889</c:v>
                </c:pt>
                <c:pt idx="219">
                  <c:v>42884.770254629628</c:v>
                </c:pt>
                <c:pt idx="220">
                  <c:v>42884.770370370374</c:v>
                </c:pt>
                <c:pt idx="221">
                  <c:v>42884.770486111112</c:v>
                </c:pt>
                <c:pt idx="222">
                  <c:v>42884.770601851851</c:v>
                </c:pt>
                <c:pt idx="223">
                  <c:v>42884.77071759259</c:v>
                </c:pt>
                <c:pt idx="224">
                  <c:v>42884.770833333336</c:v>
                </c:pt>
                <c:pt idx="225">
                  <c:v>42884.770949074074</c:v>
                </c:pt>
                <c:pt idx="226">
                  <c:v>42884.771064814813</c:v>
                </c:pt>
                <c:pt idx="227">
                  <c:v>42884.771180555559</c:v>
                </c:pt>
                <c:pt idx="228">
                  <c:v>42884.771296296298</c:v>
                </c:pt>
                <c:pt idx="229">
                  <c:v>42884.771412037036</c:v>
                </c:pt>
                <c:pt idx="230">
                  <c:v>42884.771527777775</c:v>
                </c:pt>
                <c:pt idx="231">
                  <c:v>42884.771643518521</c:v>
                </c:pt>
                <c:pt idx="232">
                  <c:v>42884.77175925926</c:v>
                </c:pt>
                <c:pt idx="233">
                  <c:v>42884.771874999999</c:v>
                </c:pt>
                <c:pt idx="234">
                  <c:v>42884.771990740737</c:v>
                </c:pt>
                <c:pt idx="235">
                  <c:v>42884.772106481483</c:v>
                </c:pt>
                <c:pt idx="236">
                  <c:v>42884.772222222222</c:v>
                </c:pt>
                <c:pt idx="237">
                  <c:v>42884.772337962961</c:v>
                </c:pt>
                <c:pt idx="238">
                  <c:v>42884.772453703707</c:v>
                </c:pt>
                <c:pt idx="239">
                  <c:v>42884.772569444445</c:v>
                </c:pt>
                <c:pt idx="240">
                  <c:v>42884.772685185184</c:v>
                </c:pt>
                <c:pt idx="241">
                  <c:v>42884.772800925923</c:v>
                </c:pt>
                <c:pt idx="242">
                  <c:v>42884.772916666669</c:v>
                </c:pt>
                <c:pt idx="243">
                  <c:v>42884.773032407407</c:v>
                </c:pt>
                <c:pt idx="244">
                  <c:v>42884.773148148146</c:v>
                </c:pt>
                <c:pt idx="245">
                  <c:v>42884.773263888892</c:v>
                </c:pt>
                <c:pt idx="246">
                  <c:v>42884.773379629631</c:v>
                </c:pt>
                <c:pt idx="247">
                  <c:v>42884.773495370369</c:v>
                </c:pt>
                <c:pt idx="248">
                  <c:v>42884.773611111108</c:v>
                </c:pt>
                <c:pt idx="249">
                  <c:v>42884.773726851854</c:v>
                </c:pt>
                <c:pt idx="250">
                  <c:v>42884.773842592593</c:v>
                </c:pt>
                <c:pt idx="251">
                  <c:v>42884.773958333331</c:v>
                </c:pt>
                <c:pt idx="252">
                  <c:v>42884.774074074077</c:v>
                </c:pt>
                <c:pt idx="253">
                  <c:v>42884.774189814816</c:v>
                </c:pt>
                <c:pt idx="254">
                  <c:v>42884.774305555555</c:v>
                </c:pt>
                <c:pt idx="255">
                  <c:v>42884.774421296293</c:v>
                </c:pt>
                <c:pt idx="256">
                  <c:v>42884.774537037039</c:v>
                </c:pt>
                <c:pt idx="257">
                  <c:v>42884.774652777778</c:v>
                </c:pt>
                <c:pt idx="258">
                  <c:v>42884.774768518517</c:v>
                </c:pt>
                <c:pt idx="259">
                  <c:v>42884.774884259263</c:v>
                </c:pt>
                <c:pt idx="260">
                  <c:v>42884.775000000001</c:v>
                </c:pt>
                <c:pt idx="261">
                  <c:v>42884.77511574074</c:v>
                </c:pt>
                <c:pt idx="262">
                  <c:v>42884.775231481479</c:v>
                </c:pt>
                <c:pt idx="263">
                  <c:v>42884.775347222225</c:v>
                </c:pt>
                <c:pt idx="264">
                  <c:v>42884.775462962964</c:v>
                </c:pt>
                <c:pt idx="265">
                  <c:v>42884.775578703702</c:v>
                </c:pt>
                <c:pt idx="266">
                  <c:v>42884.775694444441</c:v>
                </c:pt>
                <c:pt idx="267">
                  <c:v>42884.775810185187</c:v>
                </c:pt>
                <c:pt idx="268">
                  <c:v>42884.775925925926</c:v>
                </c:pt>
                <c:pt idx="269">
                  <c:v>42884.776041666664</c:v>
                </c:pt>
                <c:pt idx="270">
                  <c:v>42884.77615740741</c:v>
                </c:pt>
                <c:pt idx="271">
                  <c:v>42884.776273148149</c:v>
                </c:pt>
                <c:pt idx="272">
                  <c:v>42884.776388888888</c:v>
                </c:pt>
                <c:pt idx="273">
                  <c:v>42884.776504629626</c:v>
                </c:pt>
                <c:pt idx="274">
                  <c:v>42884.776620370372</c:v>
                </c:pt>
                <c:pt idx="275">
                  <c:v>42884.776736111111</c:v>
                </c:pt>
                <c:pt idx="276">
                  <c:v>42884.77685185185</c:v>
                </c:pt>
                <c:pt idx="277">
                  <c:v>42884.776967592596</c:v>
                </c:pt>
                <c:pt idx="278">
                  <c:v>42884.777083333334</c:v>
                </c:pt>
                <c:pt idx="279">
                  <c:v>42884.777199074073</c:v>
                </c:pt>
                <c:pt idx="280">
                  <c:v>42884.777314814812</c:v>
                </c:pt>
                <c:pt idx="281">
                  <c:v>42884.777430555558</c:v>
                </c:pt>
                <c:pt idx="282">
                  <c:v>42884.777546296296</c:v>
                </c:pt>
                <c:pt idx="283">
                  <c:v>42884.777662037035</c:v>
                </c:pt>
                <c:pt idx="284">
                  <c:v>42884.777777777781</c:v>
                </c:pt>
                <c:pt idx="285">
                  <c:v>42884.77789351852</c:v>
                </c:pt>
                <c:pt idx="286">
                  <c:v>42884.778009259258</c:v>
                </c:pt>
                <c:pt idx="287">
                  <c:v>42884.778124999997</c:v>
                </c:pt>
                <c:pt idx="288">
                  <c:v>42884.778240740743</c:v>
                </c:pt>
                <c:pt idx="289">
                  <c:v>42884.778356481482</c:v>
                </c:pt>
                <c:pt idx="290">
                  <c:v>42884.77847222222</c:v>
                </c:pt>
                <c:pt idx="291">
                  <c:v>42884.778587962966</c:v>
                </c:pt>
                <c:pt idx="292">
                  <c:v>42884.778703703705</c:v>
                </c:pt>
                <c:pt idx="293">
                  <c:v>42884.778819444444</c:v>
                </c:pt>
                <c:pt idx="294">
                  <c:v>42884.778935185182</c:v>
                </c:pt>
                <c:pt idx="295">
                  <c:v>42884.779050925928</c:v>
                </c:pt>
                <c:pt idx="296">
                  <c:v>42884.779166666667</c:v>
                </c:pt>
                <c:pt idx="297">
                  <c:v>42884.779282407406</c:v>
                </c:pt>
                <c:pt idx="298">
                  <c:v>42884.779398148145</c:v>
                </c:pt>
                <c:pt idx="299">
                  <c:v>42884.779513888891</c:v>
                </c:pt>
                <c:pt idx="300">
                  <c:v>42884.779629629629</c:v>
                </c:pt>
                <c:pt idx="301">
                  <c:v>42884.779745370368</c:v>
                </c:pt>
                <c:pt idx="302">
                  <c:v>42884.779861111114</c:v>
                </c:pt>
                <c:pt idx="303">
                  <c:v>42884.779976851853</c:v>
                </c:pt>
                <c:pt idx="304">
                  <c:v>42884.780092592591</c:v>
                </c:pt>
                <c:pt idx="305">
                  <c:v>42884.78020833333</c:v>
                </c:pt>
                <c:pt idx="306">
                  <c:v>42884.780324074076</c:v>
                </c:pt>
                <c:pt idx="307">
                  <c:v>42884.780439814815</c:v>
                </c:pt>
                <c:pt idx="308">
                  <c:v>42884.780555555553</c:v>
                </c:pt>
                <c:pt idx="309">
                  <c:v>42884.780671296299</c:v>
                </c:pt>
                <c:pt idx="310">
                  <c:v>42884.780787037038</c:v>
                </c:pt>
                <c:pt idx="311">
                  <c:v>42884.780902777777</c:v>
                </c:pt>
                <c:pt idx="312">
                  <c:v>42884.781018518515</c:v>
                </c:pt>
                <c:pt idx="313">
                  <c:v>42884.781134259261</c:v>
                </c:pt>
                <c:pt idx="314">
                  <c:v>42884.78125</c:v>
                </c:pt>
                <c:pt idx="315">
                  <c:v>42884.781365740739</c:v>
                </c:pt>
                <c:pt idx="316">
                  <c:v>42884.781481481485</c:v>
                </c:pt>
                <c:pt idx="317">
                  <c:v>42884.781597222223</c:v>
                </c:pt>
                <c:pt idx="318">
                  <c:v>42884.781712962962</c:v>
                </c:pt>
                <c:pt idx="319">
                  <c:v>42884.781828703701</c:v>
                </c:pt>
                <c:pt idx="320">
                  <c:v>42884.781944444447</c:v>
                </c:pt>
                <c:pt idx="321">
                  <c:v>42884.782060185185</c:v>
                </c:pt>
                <c:pt idx="322">
                  <c:v>42884.782175925924</c:v>
                </c:pt>
                <c:pt idx="323">
                  <c:v>42884.78229166667</c:v>
                </c:pt>
                <c:pt idx="324">
                  <c:v>42884.782407407409</c:v>
                </c:pt>
                <c:pt idx="325">
                  <c:v>42884.782523148147</c:v>
                </c:pt>
                <c:pt idx="326">
                  <c:v>42884.782638888886</c:v>
                </c:pt>
                <c:pt idx="327">
                  <c:v>42884.782754629632</c:v>
                </c:pt>
                <c:pt idx="328">
                  <c:v>42884.782870370371</c:v>
                </c:pt>
                <c:pt idx="329">
                  <c:v>42884.782986111109</c:v>
                </c:pt>
                <c:pt idx="330">
                  <c:v>42884.783101851855</c:v>
                </c:pt>
                <c:pt idx="331">
                  <c:v>42884.783217592594</c:v>
                </c:pt>
                <c:pt idx="332">
                  <c:v>42884.783333333333</c:v>
                </c:pt>
                <c:pt idx="333">
                  <c:v>42884.783449074072</c:v>
                </c:pt>
                <c:pt idx="334">
                  <c:v>42884.783564814818</c:v>
                </c:pt>
                <c:pt idx="335">
                  <c:v>42884.783680555556</c:v>
                </c:pt>
                <c:pt idx="336">
                  <c:v>42884.783796296295</c:v>
                </c:pt>
                <c:pt idx="337">
                  <c:v>42884.783912037034</c:v>
                </c:pt>
                <c:pt idx="338">
                  <c:v>42884.78402777778</c:v>
                </c:pt>
                <c:pt idx="339">
                  <c:v>42884.784143518518</c:v>
                </c:pt>
                <c:pt idx="340">
                  <c:v>42884.784259259257</c:v>
                </c:pt>
                <c:pt idx="341">
                  <c:v>42884.784375000003</c:v>
                </c:pt>
                <c:pt idx="342">
                  <c:v>42884.784490740742</c:v>
                </c:pt>
                <c:pt idx="343">
                  <c:v>42884.78460648148</c:v>
                </c:pt>
                <c:pt idx="344">
                  <c:v>42884.784722222219</c:v>
                </c:pt>
                <c:pt idx="345">
                  <c:v>42884.784837962965</c:v>
                </c:pt>
                <c:pt idx="346">
                  <c:v>42884.784953703704</c:v>
                </c:pt>
                <c:pt idx="347">
                  <c:v>42884.785069444442</c:v>
                </c:pt>
                <c:pt idx="348">
                  <c:v>42884.785185185188</c:v>
                </c:pt>
                <c:pt idx="349">
                  <c:v>42884.785300925927</c:v>
                </c:pt>
                <c:pt idx="350">
                  <c:v>42884.785416666666</c:v>
                </c:pt>
                <c:pt idx="351">
                  <c:v>42884.785532407404</c:v>
                </c:pt>
                <c:pt idx="352">
                  <c:v>42884.78564814815</c:v>
                </c:pt>
                <c:pt idx="353">
                  <c:v>42884.785763888889</c:v>
                </c:pt>
                <c:pt idx="354">
                  <c:v>42884.785879629628</c:v>
                </c:pt>
                <c:pt idx="355">
                  <c:v>42884.785995370374</c:v>
                </c:pt>
                <c:pt idx="356">
                  <c:v>42884.786111111112</c:v>
                </c:pt>
                <c:pt idx="357">
                  <c:v>42884.786226851851</c:v>
                </c:pt>
                <c:pt idx="358">
                  <c:v>42884.78634259259</c:v>
                </c:pt>
                <c:pt idx="359">
                  <c:v>42884.786458333336</c:v>
                </c:pt>
                <c:pt idx="360">
                  <c:v>42884.786574074074</c:v>
                </c:pt>
                <c:pt idx="361">
                  <c:v>42884.786689814813</c:v>
                </c:pt>
                <c:pt idx="362">
                  <c:v>42884.786805555559</c:v>
                </c:pt>
                <c:pt idx="363">
                  <c:v>42884.786921296298</c:v>
                </c:pt>
                <c:pt idx="364">
                  <c:v>42884.787037037036</c:v>
                </c:pt>
                <c:pt idx="365">
                  <c:v>42884.787152777775</c:v>
                </c:pt>
                <c:pt idx="366">
                  <c:v>42884.787268518521</c:v>
                </c:pt>
                <c:pt idx="367">
                  <c:v>42884.78738425926</c:v>
                </c:pt>
                <c:pt idx="368">
                  <c:v>42884.787499999999</c:v>
                </c:pt>
                <c:pt idx="369">
                  <c:v>42884.787615740737</c:v>
                </c:pt>
                <c:pt idx="370">
                  <c:v>42884.787731481483</c:v>
                </c:pt>
                <c:pt idx="371">
                  <c:v>42884.787847222222</c:v>
                </c:pt>
                <c:pt idx="372">
                  <c:v>42884.787962962961</c:v>
                </c:pt>
                <c:pt idx="373">
                  <c:v>42884.788078703707</c:v>
                </c:pt>
                <c:pt idx="374">
                  <c:v>42884.788194444445</c:v>
                </c:pt>
                <c:pt idx="375">
                  <c:v>42884.788310185184</c:v>
                </c:pt>
                <c:pt idx="376">
                  <c:v>42884.788425925923</c:v>
                </c:pt>
                <c:pt idx="377">
                  <c:v>42884.788541666669</c:v>
                </c:pt>
                <c:pt idx="378">
                  <c:v>42884.788657407407</c:v>
                </c:pt>
                <c:pt idx="379">
                  <c:v>42884.788773148146</c:v>
                </c:pt>
                <c:pt idx="380">
                  <c:v>42884.788888888892</c:v>
                </c:pt>
                <c:pt idx="381">
                  <c:v>42884.789004629631</c:v>
                </c:pt>
                <c:pt idx="382">
                  <c:v>42884.789120370369</c:v>
                </c:pt>
                <c:pt idx="383">
                  <c:v>42884.789236111108</c:v>
                </c:pt>
                <c:pt idx="384">
                  <c:v>42884.789351851854</c:v>
                </c:pt>
                <c:pt idx="385">
                  <c:v>42884.789467592593</c:v>
                </c:pt>
                <c:pt idx="386">
                  <c:v>42884.789583333331</c:v>
                </c:pt>
                <c:pt idx="387">
                  <c:v>42884.789699074077</c:v>
                </c:pt>
                <c:pt idx="388">
                  <c:v>42884.789814814816</c:v>
                </c:pt>
                <c:pt idx="389">
                  <c:v>42884.789930555555</c:v>
                </c:pt>
                <c:pt idx="390">
                  <c:v>42884.790046296293</c:v>
                </c:pt>
                <c:pt idx="391">
                  <c:v>42884.790162037039</c:v>
                </c:pt>
                <c:pt idx="392">
                  <c:v>42884.790277777778</c:v>
                </c:pt>
                <c:pt idx="393">
                  <c:v>42884.790393518517</c:v>
                </c:pt>
                <c:pt idx="394">
                  <c:v>42884.790509259263</c:v>
                </c:pt>
                <c:pt idx="395">
                  <c:v>42884.790625000001</c:v>
                </c:pt>
                <c:pt idx="396">
                  <c:v>42884.79074074074</c:v>
                </c:pt>
                <c:pt idx="397">
                  <c:v>42884.790856481479</c:v>
                </c:pt>
                <c:pt idx="398">
                  <c:v>42884.790972222225</c:v>
                </c:pt>
                <c:pt idx="399">
                  <c:v>42884.791087962964</c:v>
                </c:pt>
                <c:pt idx="400">
                  <c:v>42884.791203703702</c:v>
                </c:pt>
                <c:pt idx="401">
                  <c:v>42884.791319444441</c:v>
                </c:pt>
                <c:pt idx="402">
                  <c:v>42884.791435185187</c:v>
                </c:pt>
                <c:pt idx="403">
                  <c:v>42884.791550925926</c:v>
                </c:pt>
                <c:pt idx="404">
                  <c:v>42884.791666666664</c:v>
                </c:pt>
                <c:pt idx="405">
                  <c:v>42884.79178240741</c:v>
                </c:pt>
                <c:pt idx="406">
                  <c:v>42884.791898148149</c:v>
                </c:pt>
                <c:pt idx="407">
                  <c:v>42884.792013888888</c:v>
                </c:pt>
                <c:pt idx="408">
                  <c:v>42884.792129629626</c:v>
                </c:pt>
                <c:pt idx="409">
                  <c:v>42884.792245370372</c:v>
                </c:pt>
                <c:pt idx="410">
                  <c:v>42884.792361111111</c:v>
                </c:pt>
                <c:pt idx="411">
                  <c:v>42884.79247685185</c:v>
                </c:pt>
                <c:pt idx="412">
                  <c:v>42884.792592592596</c:v>
                </c:pt>
                <c:pt idx="413">
                  <c:v>42884.792708333334</c:v>
                </c:pt>
                <c:pt idx="414">
                  <c:v>42884.792824074073</c:v>
                </c:pt>
                <c:pt idx="415">
                  <c:v>42884.792939814812</c:v>
                </c:pt>
                <c:pt idx="416">
                  <c:v>42884.793055555558</c:v>
                </c:pt>
                <c:pt idx="417">
                  <c:v>42884.793171296296</c:v>
                </c:pt>
                <c:pt idx="418">
                  <c:v>42884.793287037035</c:v>
                </c:pt>
                <c:pt idx="419">
                  <c:v>42884.793402777781</c:v>
                </c:pt>
                <c:pt idx="420">
                  <c:v>42884.79351851852</c:v>
                </c:pt>
                <c:pt idx="421">
                  <c:v>42884.793634259258</c:v>
                </c:pt>
                <c:pt idx="422">
                  <c:v>42884.793749999997</c:v>
                </c:pt>
                <c:pt idx="423">
                  <c:v>42884.793865740743</c:v>
                </c:pt>
                <c:pt idx="424">
                  <c:v>42884.793981481482</c:v>
                </c:pt>
                <c:pt idx="425">
                  <c:v>42884.79409722222</c:v>
                </c:pt>
                <c:pt idx="426">
                  <c:v>42884.794212962966</c:v>
                </c:pt>
                <c:pt idx="427">
                  <c:v>42884.794328703705</c:v>
                </c:pt>
                <c:pt idx="428">
                  <c:v>42884.794444444444</c:v>
                </c:pt>
                <c:pt idx="429">
                  <c:v>42884.794560185182</c:v>
                </c:pt>
                <c:pt idx="430">
                  <c:v>42884.794675925928</c:v>
                </c:pt>
                <c:pt idx="431">
                  <c:v>42884.794791666667</c:v>
                </c:pt>
                <c:pt idx="432">
                  <c:v>42884.794907407406</c:v>
                </c:pt>
                <c:pt idx="433">
                  <c:v>42884.795023148145</c:v>
                </c:pt>
                <c:pt idx="434">
                  <c:v>42884.795138888891</c:v>
                </c:pt>
                <c:pt idx="435">
                  <c:v>42884.795254629629</c:v>
                </c:pt>
                <c:pt idx="436">
                  <c:v>42884.795370370368</c:v>
                </c:pt>
                <c:pt idx="437">
                  <c:v>42884.795486111114</c:v>
                </c:pt>
                <c:pt idx="438">
                  <c:v>42884.795601851853</c:v>
                </c:pt>
                <c:pt idx="439">
                  <c:v>42884.795717592591</c:v>
                </c:pt>
                <c:pt idx="440">
                  <c:v>42884.79583333333</c:v>
                </c:pt>
                <c:pt idx="441">
                  <c:v>42884.795949074076</c:v>
                </c:pt>
                <c:pt idx="442">
                  <c:v>42884.796064814815</c:v>
                </c:pt>
                <c:pt idx="443">
                  <c:v>42884.796180555553</c:v>
                </c:pt>
                <c:pt idx="444">
                  <c:v>42884.796296296299</c:v>
                </c:pt>
                <c:pt idx="445">
                  <c:v>42884.796412037038</c:v>
                </c:pt>
                <c:pt idx="446">
                  <c:v>42884.796527777777</c:v>
                </c:pt>
                <c:pt idx="447">
                  <c:v>42884.796643518515</c:v>
                </c:pt>
                <c:pt idx="448">
                  <c:v>42884.796759259261</c:v>
                </c:pt>
                <c:pt idx="449">
                  <c:v>42884.796875</c:v>
                </c:pt>
                <c:pt idx="450">
                  <c:v>42884.796990740739</c:v>
                </c:pt>
                <c:pt idx="451">
                  <c:v>42884.797106481485</c:v>
                </c:pt>
                <c:pt idx="452">
                  <c:v>42884.797222222223</c:v>
                </c:pt>
                <c:pt idx="453">
                  <c:v>42884.797337962962</c:v>
                </c:pt>
                <c:pt idx="454">
                  <c:v>42884.797453703701</c:v>
                </c:pt>
                <c:pt idx="455">
                  <c:v>42884.797569444447</c:v>
                </c:pt>
                <c:pt idx="456">
                  <c:v>42884.797685185185</c:v>
                </c:pt>
                <c:pt idx="457">
                  <c:v>42884.797800925924</c:v>
                </c:pt>
                <c:pt idx="458">
                  <c:v>42884.79791666667</c:v>
                </c:pt>
                <c:pt idx="459">
                  <c:v>42884.798032407409</c:v>
                </c:pt>
                <c:pt idx="460">
                  <c:v>42884.798148148147</c:v>
                </c:pt>
                <c:pt idx="461">
                  <c:v>42884.798263888886</c:v>
                </c:pt>
                <c:pt idx="462">
                  <c:v>42884.798379629632</c:v>
                </c:pt>
                <c:pt idx="463">
                  <c:v>42884.798495370371</c:v>
                </c:pt>
                <c:pt idx="464">
                  <c:v>42884.798611111109</c:v>
                </c:pt>
                <c:pt idx="465">
                  <c:v>42884.798726851855</c:v>
                </c:pt>
                <c:pt idx="466">
                  <c:v>42884.798842592594</c:v>
                </c:pt>
                <c:pt idx="467">
                  <c:v>42884.798958333333</c:v>
                </c:pt>
                <c:pt idx="468">
                  <c:v>42884.799074074072</c:v>
                </c:pt>
                <c:pt idx="469">
                  <c:v>42884.799189814818</c:v>
                </c:pt>
                <c:pt idx="470">
                  <c:v>42884.799305555556</c:v>
                </c:pt>
                <c:pt idx="471">
                  <c:v>42884.799421296295</c:v>
                </c:pt>
                <c:pt idx="472">
                  <c:v>42884.799537037034</c:v>
                </c:pt>
                <c:pt idx="473">
                  <c:v>42884.79965277778</c:v>
                </c:pt>
                <c:pt idx="474">
                  <c:v>42884.799768518518</c:v>
                </c:pt>
                <c:pt idx="475">
                  <c:v>42884.799884259257</c:v>
                </c:pt>
                <c:pt idx="476">
                  <c:v>42884.800000000003</c:v>
                </c:pt>
                <c:pt idx="477">
                  <c:v>42884.800115740742</c:v>
                </c:pt>
                <c:pt idx="478">
                  <c:v>42884.80023148148</c:v>
                </c:pt>
                <c:pt idx="479">
                  <c:v>42884.800347222219</c:v>
                </c:pt>
                <c:pt idx="480">
                  <c:v>42884.800462962965</c:v>
                </c:pt>
                <c:pt idx="481">
                  <c:v>42884.800578703704</c:v>
                </c:pt>
                <c:pt idx="482">
                  <c:v>42884.800694444442</c:v>
                </c:pt>
                <c:pt idx="483">
                  <c:v>42884.800810185188</c:v>
                </c:pt>
                <c:pt idx="484">
                  <c:v>42884.800925925927</c:v>
                </c:pt>
                <c:pt idx="485">
                  <c:v>42884.801041666666</c:v>
                </c:pt>
                <c:pt idx="486">
                  <c:v>42884.801157407404</c:v>
                </c:pt>
                <c:pt idx="487">
                  <c:v>42884.80127314815</c:v>
                </c:pt>
                <c:pt idx="488">
                  <c:v>42884.801388888889</c:v>
                </c:pt>
                <c:pt idx="489">
                  <c:v>42884.801504629628</c:v>
                </c:pt>
                <c:pt idx="490">
                  <c:v>42884.801620370374</c:v>
                </c:pt>
                <c:pt idx="491">
                  <c:v>42884.801736111112</c:v>
                </c:pt>
                <c:pt idx="492">
                  <c:v>42884.801851851851</c:v>
                </c:pt>
                <c:pt idx="493">
                  <c:v>42884.80196759259</c:v>
                </c:pt>
                <c:pt idx="494">
                  <c:v>42884.802083333336</c:v>
                </c:pt>
                <c:pt idx="495">
                  <c:v>42884.802199074074</c:v>
                </c:pt>
                <c:pt idx="496">
                  <c:v>42884.802314814813</c:v>
                </c:pt>
                <c:pt idx="497">
                  <c:v>42884.802430555559</c:v>
                </c:pt>
                <c:pt idx="498">
                  <c:v>42884.802546296298</c:v>
                </c:pt>
                <c:pt idx="499">
                  <c:v>42884.802662037036</c:v>
                </c:pt>
                <c:pt idx="500">
                  <c:v>42884.802777777775</c:v>
                </c:pt>
                <c:pt idx="501">
                  <c:v>42884.802893518521</c:v>
                </c:pt>
                <c:pt idx="502">
                  <c:v>42884.80300925926</c:v>
                </c:pt>
                <c:pt idx="503">
                  <c:v>42884.803124999999</c:v>
                </c:pt>
                <c:pt idx="504">
                  <c:v>42884.803240740737</c:v>
                </c:pt>
                <c:pt idx="505">
                  <c:v>42884.803356481483</c:v>
                </c:pt>
                <c:pt idx="506">
                  <c:v>42884.803472222222</c:v>
                </c:pt>
                <c:pt idx="507">
                  <c:v>42884.803587962961</c:v>
                </c:pt>
                <c:pt idx="508">
                  <c:v>42884.803703703707</c:v>
                </c:pt>
                <c:pt idx="509">
                  <c:v>42884.803819444445</c:v>
                </c:pt>
                <c:pt idx="510">
                  <c:v>42884.803935185184</c:v>
                </c:pt>
                <c:pt idx="511">
                  <c:v>42884.804050925923</c:v>
                </c:pt>
                <c:pt idx="512">
                  <c:v>42884.804166666669</c:v>
                </c:pt>
                <c:pt idx="513">
                  <c:v>42884.804282407407</c:v>
                </c:pt>
                <c:pt idx="514">
                  <c:v>42884.804398148146</c:v>
                </c:pt>
                <c:pt idx="515">
                  <c:v>42884.804513888892</c:v>
                </c:pt>
                <c:pt idx="516">
                  <c:v>42884.804629629631</c:v>
                </c:pt>
                <c:pt idx="517">
                  <c:v>42884.804745370369</c:v>
                </c:pt>
                <c:pt idx="518">
                  <c:v>42884.804861111108</c:v>
                </c:pt>
                <c:pt idx="519">
                  <c:v>42884.804976851854</c:v>
                </c:pt>
                <c:pt idx="520">
                  <c:v>42884.805092592593</c:v>
                </c:pt>
                <c:pt idx="521">
                  <c:v>42884.805208333331</c:v>
                </c:pt>
                <c:pt idx="522">
                  <c:v>42884.805324074077</c:v>
                </c:pt>
                <c:pt idx="523">
                  <c:v>42884.805439814816</c:v>
                </c:pt>
                <c:pt idx="524">
                  <c:v>42884.805555555555</c:v>
                </c:pt>
                <c:pt idx="525">
                  <c:v>42884.805671296293</c:v>
                </c:pt>
                <c:pt idx="526">
                  <c:v>42884.805787037039</c:v>
                </c:pt>
                <c:pt idx="527">
                  <c:v>42884.805902777778</c:v>
                </c:pt>
                <c:pt idx="528">
                  <c:v>42884.806018518517</c:v>
                </c:pt>
                <c:pt idx="529">
                  <c:v>42884.806134259263</c:v>
                </c:pt>
                <c:pt idx="530">
                  <c:v>42884.806250000001</c:v>
                </c:pt>
                <c:pt idx="531">
                  <c:v>42884.80636574074</c:v>
                </c:pt>
                <c:pt idx="532">
                  <c:v>42884.806481481479</c:v>
                </c:pt>
                <c:pt idx="533">
                  <c:v>42884.806597222225</c:v>
                </c:pt>
                <c:pt idx="534">
                  <c:v>42884.806712962964</c:v>
                </c:pt>
                <c:pt idx="535">
                  <c:v>42884.806828703702</c:v>
                </c:pt>
                <c:pt idx="536">
                  <c:v>42884.806944444441</c:v>
                </c:pt>
                <c:pt idx="537">
                  <c:v>42884.807060185187</c:v>
                </c:pt>
                <c:pt idx="538">
                  <c:v>42884.807175925926</c:v>
                </c:pt>
                <c:pt idx="539">
                  <c:v>42884.807291666664</c:v>
                </c:pt>
                <c:pt idx="540">
                  <c:v>42884.80740740741</c:v>
                </c:pt>
                <c:pt idx="541">
                  <c:v>42884.807523148149</c:v>
                </c:pt>
                <c:pt idx="542">
                  <c:v>42884.807638888888</c:v>
                </c:pt>
                <c:pt idx="543">
                  <c:v>42884.807754629626</c:v>
                </c:pt>
                <c:pt idx="544">
                  <c:v>42884.807870370372</c:v>
                </c:pt>
                <c:pt idx="545">
                  <c:v>42884.807986111111</c:v>
                </c:pt>
                <c:pt idx="546">
                  <c:v>42884.80810185185</c:v>
                </c:pt>
                <c:pt idx="547">
                  <c:v>42884.808217592596</c:v>
                </c:pt>
                <c:pt idx="548">
                  <c:v>42884.808333333334</c:v>
                </c:pt>
                <c:pt idx="549">
                  <c:v>42884.808449074073</c:v>
                </c:pt>
                <c:pt idx="550">
                  <c:v>42884.808564814812</c:v>
                </c:pt>
                <c:pt idx="551">
                  <c:v>42884.808680555558</c:v>
                </c:pt>
                <c:pt idx="552">
                  <c:v>42884.808796296296</c:v>
                </c:pt>
                <c:pt idx="553">
                  <c:v>42884.808912037035</c:v>
                </c:pt>
                <c:pt idx="554">
                  <c:v>42884.809027777781</c:v>
                </c:pt>
                <c:pt idx="555">
                  <c:v>42884.80914351852</c:v>
                </c:pt>
                <c:pt idx="556">
                  <c:v>42884.809259259258</c:v>
                </c:pt>
                <c:pt idx="557">
                  <c:v>42884.809374999997</c:v>
                </c:pt>
                <c:pt idx="558">
                  <c:v>42884.809490740743</c:v>
                </c:pt>
                <c:pt idx="559">
                  <c:v>42884.809606481482</c:v>
                </c:pt>
                <c:pt idx="560">
                  <c:v>42884.80972222222</c:v>
                </c:pt>
                <c:pt idx="561">
                  <c:v>42884.809837962966</c:v>
                </c:pt>
                <c:pt idx="562">
                  <c:v>42884.809953703705</c:v>
                </c:pt>
                <c:pt idx="563">
                  <c:v>42884.810069444444</c:v>
                </c:pt>
                <c:pt idx="564">
                  <c:v>42884.810185185182</c:v>
                </c:pt>
                <c:pt idx="565">
                  <c:v>42884.810300925928</c:v>
                </c:pt>
                <c:pt idx="566">
                  <c:v>42884.810416666667</c:v>
                </c:pt>
                <c:pt idx="567">
                  <c:v>42884.810532407406</c:v>
                </c:pt>
                <c:pt idx="568">
                  <c:v>42884.810648148145</c:v>
                </c:pt>
                <c:pt idx="569">
                  <c:v>42884.810763888891</c:v>
                </c:pt>
                <c:pt idx="570">
                  <c:v>42884.810879629629</c:v>
                </c:pt>
                <c:pt idx="571">
                  <c:v>42884.810995370368</c:v>
                </c:pt>
                <c:pt idx="572">
                  <c:v>42884.811111111114</c:v>
                </c:pt>
                <c:pt idx="573">
                  <c:v>42884.811226851853</c:v>
                </c:pt>
                <c:pt idx="574">
                  <c:v>42884.811342592591</c:v>
                </c:pt>
                <c:pt idx="575">
                  <c:v>42884.81145833333</c:v>
                </c:pt>
                <c:pt idx="576">
                  <c:v>42884.811574074076</c:v>
                </c:pt>
                <c:pt idx="577">
                  <c:v>42884.811689814815</c:v>
                </c:pt>
                <c:pt idx="578">
                  <c:v>42884.811805555553</c:v>
                </c:pt>
                <c:pt idx="579">
                  <c:v>42884.811921296299</c:v>
                </c:pt>
                <c:pt idx="580">
                  <c:v>42884.812037037038</c:v>
                </c:pt>
                <c:pt idx="581">
                  <c:v>42884.812152777777</c:v>
                </c:pt>
                <c:pt idx="582">
                  <c:v>42884.812268518515</c:v>
                </c:pt>
                <c:pt idx="583">
                  <c:v>42884.812384259261</c:v>
                </c:pt>
                <c:pt idx="584">
                  <c:v>42884.8125</c:v>
                </c:pt>
                <c:pt idx="585">
                  <c:v>42884.812615740739</c:v>
                </c:pt>
                <c:pt idx="586">
                  <c:v>42884.812731481485</c:v>
                </c:pt>
                <c:pt idx="587">
                  <c:v>42884.812847222223</c:v>
                </c:pt>
                <c:pt idx="588">
                  <c:v>42884.812962962962</c:v>
                </c:pt>
                <c:pt idx="589">
                  <c:v>42884.813078703701</c:v>
                </c:pt>
                <c:pt idx="590">
                  <c:v>42884.813194444447</c:v>
                </c:pt>
                <c:pt idx="591">
                  <c:v>42884.813310185185</c:v>
                </c:pt>
                <c:pt idx="592">
                  <c:v>42884.813425925924</c:v>
                </c:pt>
                <c:pt idx="593">
                  <c:v>42884.81354166667</c:v>
                </c:pt>
                <c:pt idx="594">
                  <c:v>42884.813657407409</c:v>
                </c:pt>
                <c:pt idx="595">
                  <c:v>42884.813773148147</c:v>
                </c:pt>
                <c:pt idx="596">
                  <c:v>42884.813888888886</c:v>
                </c:pt>
                <c:pt idx="597">
                  <c:v>42884.814004629632</c:v>
                </c:pt>
                <c:pt idx="598">
                  <c:v>42884.814120370371</c:v>
                </c:pt>
                <c:pt idx="599">
                  <c:v>42884.814236111109</c:v>
                </c:pt>
                <c:pt idx="600">
                  <c:v>42884.814351851855</c:v>
                </c:pt>
                <c:pt idx="601">
                  <c:v>42884.814467592594</c:v>
                </c:pt>
                <c:pt idx="602">
                  <c:v>42884.814583333333</c:v>
                </c:pt>
                <c:pt idx="603">
                  <c:v>42884.814699074072</c:v>
                </c:pt>
                <c:pt idx="604">
                  <c:v>42884.814814814818</c:v>
                </c:pt>
                <c:pt idx="605">
                  <c:v>42884.814930555556</c:v>
                </c:pt>
                <c:pt idx="606">
                  <c:v>42884.815046296295</c:v>
                </c:pt>
                <c:pt idx="607">
                  <c:v>42884.815162037034</c:v>
                </c:pt>
                <c:pt idx="608">
                  <c:v>42884.81527777778</c:v>
                </c:pt>
                <c:pt idx="609">
                  <c:v>42884.815393518518</c:v>
                </c:pt>
                <c:pt idx="610">
                  <c:v>42884.815509259257</c:v>
                </c:pt>
                <c:pt idx="611">
                  <c:v>42884.815625000003</c:v>
                </c:pt>
                <c:pt idx="612">
                  <c:v>42884.815740740742</c:v>
                </c:pt>
                <c:pt idx="613">
                  <c:v>42884.81585648148</c:v>
                </c:pt>
                <c:pt idx="614">
                  <c:v>42884.815972222219</c:v>
                </c:pt>
                <c:pt idx="615">
                  <c:v>42884.816087962965</c:v>
                </c:pt>
                <c:pt idx="616">
                  <c:v>42884.816203703704</c:v>
                </c:pt>
                <c:pt idx="617">
                  <c:v>42884.816319444442</c:v>
                </c:pt>
                <c:pt idx="618">
                  <c:v>42884.816435185188</c:v>
                </c:pt>
                <c:pt idx="619">
                  <c:v>42884.816550925927</c:v>
                </c:pt>
                <c:pt idx="620">
                  <c:v>42884.816666666666</c:v>
                </c:pt>
                <c:pt idx="621">
                  <c:v>42884.816782407404</c:v>
                </c:pt>
                <c:pt idx="622">
                  <c:v>42884.81689814815</c:v>
                </c:pt>
                <c:pt idx="623">
                  <c:v>42884.817013888889</c:v>
                </c:pt>
                <c:pt idx="624">
                  <c:v>42884.817129629628</c:v>
                </c:pt>
                <c:pt idx="625">
                  <c:v>42884.817245370374</c:v>
                </c:pt>
                <c:pt idx="626">
                  <c:v>42884.817361111112</c:v>
                </c:pt>
                <c:pt idx="627">
                  <c:v>42884.817476851851</c:v>
                </c:pt>
                <c:pt idx="628">
                  <c:v>42884.81759259259</c:v>
                </c:pt>
                <c:pt idx="629">
                  <c:v>42884.817708333336</c:v>
                </c:pt>
                <c:pt idx="630">
                  <c:v>42884.817824074074</c:v>
                </c:pt>
                <c:pt idx="631">
                  <c:v>42884.817939814813</c:v>
                </c:pt>
                <c:pt idx="632">
                  <c:v>42884.818055555559</c:v>
                </c:pt>
                <c:pt idx="633">
                  <c:v>42884.818171296298</c:v>
                </c:pt>
                <c:pt idx="634">
                  <c:v>42884.818287037036</c:v>
                </c:pt>
                <c:pt idx="635">
                  <c:v>42884.818402777775</c:v>
                </c:pt>
                <c:pt idx="636">
                  <c:v>42884.818518518521</c:v>
                </c:pt>
                <c:pt idx="637">
                  <c:v>42884.81863425926</c:v>
                </c:pt>
                <c:pt idx="638">
                  <c:v>42884.818749999999</c:v>
                </c:pt>
                <c:pt idx="639">
                  <c:v>42884.818865740737</c:v>
                </c:pt>
                <c:pt idx="640">
                  <c:v>42884.818981481483</c:v>
                </c:pt>
                <c:pt idx="641">
                  <c:v>42884.819097222222</c:v>
                </c:pt>
                <c:pt idx="642">
                  <c:v>42884.819212962961</c:v>
                </c:pt>
                <c:pt idx="643">
                  <c:v>42884.819328703707</c:v>
                </c:pt>
                <c:pt idx="644">
                  <c:v>42884.819444444445</c:v>
                </c:pt>
                <c:pt idx="645">
                  <c:v>42884.819560185184</c:v>
                </c:pt>
                <c:pt idx="646">
                  <c:v>42884.819675925923</c:v>
                </c:pt>
                <c:pt idx="647">
                  <c:v>42884.819791666669</c:v>
                </c:pt>
                <c:pt idx="648">
                  <c:v>42884.819907407407</c:v>
                </c:pt>
                <c:pt idx="649">
                  <c:v>42884.820023148146</c:v>
                </c:pt>
                <c:pt idx="650">
                  <c:v>42884.820138888892</c:v>
                </c:pt>
                <c:pt idx="651">
                  <c:v>42884.820254629631</c:v>
                </c:pt>
                <c:pt idx="652">
                  <c:v>42884.820370370369</c:v>
                </c:pt>
                <c:pt idx="653">
                  <c:v>42884.820486111108</c:v>
                </c:pt>
                <c:pt idx="654">
                  <c:v>42884.820601851854</c:v>
                </c:pt>
                <c:pt idx="655">
                  <c:v>42884.820717592593</c:v>
                </c:pt>
                <c:pt idx="656">
                  <c:v>42884.820833333331</c:v>
                </c:pt>
                <c:pt idx="657">
                  <c:v>42884.820949074077</c:v>
                </c:pt>
                <c:pt idx="658">
                  <c:v>42884.821064814816</c:v>
                </c:pt>
                <c:pt idx="659">
                  <c:v>42884.821180555555</c:v>
                </c:pt>
                <c:pt idx="660">
                  <c:v>42884.821296296293</c:v>
                </c:pt>
                <c:pt idx="661">
                  <c:v>42884.821412037039</c:v>
                </c:pt>
                <c:pt idx="662">
                  <c:v>42884.821527777778</c:v>
                </c:pt>
                <c:pt idx="663">
                  <c:v>42884.821643518517</c:v>
                </c:pt>
                <c:pt idx="664">
                  <c:v>42884.821759259263</c:v>
                </c:pt>
                <c:pt idx="665">
                  <c:v>42884.821875000001</c:v>
                </c:pt>
                <c:pt idx="666">
                  <c:v>42884.82199074074</c:v>
                </c:pt>
                <c:pt idx="667">
                  <c:v>42884.822106481479</c:v>
                </c:pt>
                <c:pt idx="668">
                  <c:v>42884.822222222225</c:v>
                </c:pt>
                <c:pt idx="669">
                  <c:v>42884.822337962964</c:v>
                </c:pt>
                <c:pt idx="670">
                  <c:v>42884.822453703702</c:v>
                </c:pt>
                <c:pt idx="671">
                  <c:v>42884.822569444441</c:v>
                </c:pt>
                <c:pt idx="672">
                  <c:v>42884.822685185187</c:v>
                </c:pt>
                <c:pt idx="673">
                  <c:v>42884.822800925926</c:v>
                </c:pt>
                <c:pt idx="674">
                  <c:v>42884.822916666664</c:v>
                </c:pt>
                <c:pt idx="675">
                  <c:v>42884.82303240741</c:v>
                </c:pt>
                <c:pt idx="676">
                  <c:v>42884.823148148149</c:v>
                </c:pt>
                <c:pt idx="677">
                  <c:v>42884.823263888888</c:v>
                </c:pt>
                <c:pt idx="678">
                  <c:v>42884.823379629626</c:v>
                </c:pt>
                <c:pt idx="679">
                  <c:v>42884.823495370372</c:v>
                </c:pt>
                <c:pt idx="680">
                  <c:v>42884.823611111111</c:v>
                </c:pt>
                <c:pt idx="681">
                  <c:v>42884.82372685185</c:v>
                </c:pt>
                <c:pt idx="682">
                  <c:v>42884.823842592596</c:v>
                </c:pt>
                <c:pt idx="683">
                  <c:v>42884.823958333334</c:v>
                </c:pt>
                <c:pt idx="684">
                  <c:v>42884.824074074073</c:v>
                </c:pt>
                <c:pt idx="685">
                  <c:v>42884.824189814812</c:v>
                </c:pt>
                <c:pt idx="686">
                  <c:v>42884.824305555558</c:v>
                </c:pt>
                <c:pt idx="687">
                  <c:v>42884.824421296296</c:v>
                </c:pt>
                <c:pt idx="688">
                  <c:v>42884.824537037035</c:v>
                </c:pt>
                <c:pt idx="689">
                  <c:v>42884.824652777781</c:v>
                </c:pt>
                <c:pt idx="690">
                  <c:v>42884.82476851852</c:v>
                </c:pt>
                <c:pt idx="691">
                  <c:v>42884.824884259258</c:v>
                </c:pt>
                <c:pt idx="692">
                  <c:v>42884.824999999997</c:v>
                </c:pt>
                <c:pt idx="693">
                  <c:v>42884.825115740743</c:v>
                </c:pt>
                <c:pt idx="694">
                  <c:v>42884.825231481482</c:v>
                </c:pt>
                <c:pt idx="695">
                  <c:v>42884.82534722222</c:v>
                </c:pt>
                <c:pt idx="696">
                  <c:v>42884.825462962966</c:v>
                </c:pt>
                <c:pt idx="697">
                  <c:v>42884.825578703705</c:v>
                </c:pt>
                <c:pt idx="698">
                  <c:v>42884.825694444444</c:v>
                </c:pt>
                <c:pt idx="699">
                  <c:v>42884.825810185182</c:v>
                </c:pt>
                <c:pt idx="700">
                  <c:v>42884.825925925928</c:v>
                </c:pt>
                <c:pt idx="701">
                  <c:v>42884.826041666667</c:v>
                </c:pt>
                <c:pt idx="702">
                  <c:v>42884.826157407406</c:v>
                </c:pt>
                <c:pt idx="703">
                  <c:v>42884.826273148145</c:v>
                </c:pt>
                <c:pt idx="704">
                  <c:v>42884.826388888891</c:v>
                </c:pt>
                <c:pt idx="705">
                  <c:v>42884.826504629629</c:v>
                </c:pt>
                <c:pt idx="706">
                  <c:v>42884.826620370368</c:v>
                </c:pt>
                <c:pt idx="707">
                  <c:v>42884.826736111114</c:v>
                </c:pt>
                <c:pt idx="708">
                  <c:v>42884.826851851853</c:v>
                </c:pt>
                <c:pt idx="709">
                  <c:v>42884.826967592591</c:v>
                </c:pt>
                <c:pt idx="710">
                  <c:v>42884.82708333333</c:v>
                </c:pt>
                <c:pt idx="711">
                  <c:v>42884.827199074076</c:v>
                </c:pt>
                <c:pt idx="712">
                  <c:v>42884.827314814815</c:v>
                </c:pt>
                <c:pt idx="713">
                  <c:v>42884.827430555553</c:v>
                </c:pt>
                <c:pt idx="714">
                  <c:v>42884.827546296299</c:v>
                </c:pt>
                <c:pt idx="715">
                  <c:v>42884.827662037038</c:v>
                </c:pt>
                <c:pt idx="716">
                  <c:v>42884.827777777777</c:v>
                </c:pt>
                <c:pt idx="717">
                  <c:v>42884.827893518515</c:v>
                </c:pt>
                <c:pt idx="718">
                  <c:v>42884.828009259261</c:v>
                </c:pt>
                <c:pt idx="719">
                  <c:v>42884.828125</c:v>
                </c:pt>
                <c:pt idx="720">
                  <c:v>42884.828240740739</c:v>
                </c:pt>
                <c:pt idx="721">
                  <c:v>42884.828356481485</c:v>
                </c:pt>
                <c:pt idx="722">
                  <c:v>42884.828472222223</c:v>
                </c:pt>
                <c:pt idx="723">
                  <c:v>42884.828587962962</c:v>
                </c:pt>
                <c:pt idx="724">
                  <c:v>42884.828703703701</c:v>
                </c:pt>
                <c:pt idx="725">
                  <c:v>42884.828819444447</c:v>
                </c:pt>
                <c:pt idx="726">
                  <c:v>42884.828935185185</c:v>
                </c:pt>
                <c:pt idx="727">
                  <c:v>42884.829050925924</c:v>
                </c:pt>
                <c:pt idx="728">
                  <c:v>42884.82916666667</c:v>
                </c:pt>
                <c:pt idx="729">
                  <c:v>42884.829282407409</c:v>
                </c:pt>
                <c:pt idx="730">
                  <c:v>42884.829398148147</c:v>
                </c:pt>
                <c:pt idx="731">
                  <c:v>42884.829513888886</c:v>
                </c:pt>
                <c:pt idx="732">
                  <c:v>42884.829629629632</c:v>
                </c:pt>
                <c:pt idx="733">
                  <c:v>42884.829745370371</c:v>
                </c:pt>
                <c:pt idx="734">
                  <c:v>42884.829861111109</c:v>
                </c:pt>
                <c:pt idx="735">
                  <c:v>42884.829976851855</c:v>
                </c:pt>
                <c:pt idx="736">
                  <c:v>42884.830092592594</c:v>
                </c:pt>
                <c:pt idx="737">
                  <c:v>42884.830208333333</c:v>
                </c:pt>
                <c:pt idx="738">
                  <c:v>42884.830324074072</c:v>
                </c:pt>
                <c:pt idx="739">
                  <c:v>42884.830439814818</c:v>
                </c:pt>
                <c:pt idx="740">
                  <c:v>42884.830555555556</c:v>
                </c:pt>
                <c:pt idx="741">
                  <c:v>42884.830671296295</c:v>
                </c:pt>
                <c:pt idx="742">
                  <c:v>42884.830787037034</c:v>
                </c:pt>
                <c:pt idx="743">
                  <c:v>42884.83090277778</c:v>
                </c:pt>
                <c:pt idx="744">
                  <c:v>42884.831018518518</c:v>
                </c:pt>
                <c:pt idx="745">
                  <c:v>42884.831134259257</c:v>
                </c:pt>
                <c:pt idx="746">
                  <c:v>42884.831250000003</c:v>
                </c:pt>
                <c:pt idx="747">
                  <c:v>42884.831365740742</c:v>
                </c:pt>
                <c:pt idx="748">
                  <c:v>42884.83148148148</c:v>
                </c:pt>
                <c:pt idx="749">
                  <c:v>42884.831597222219</c:v>
                </c:pt>
                <c:pt idx="750">
                  <c:v>42884.831712962965</c:v>
                </c:pt>
                <c:pt idx="751">
                  <c:v>42884.831828703704</c:v>
                </c:pt>
                <c:pt idx="752">
                  <c:v>42884.831944444442</c:v>
                </c:pt>
                <c:pt idx="753">
                  <c:v>42884.832060185188</c:v>
                </c:pt>
                <c:pt idx="754">
                  <c:v>42884.832175925927</c:v>
                </c:pt>
                <c:pt idx="755">
                  <c:v>42884.832291666666</c:v>
                </c:pt>
                <c:pt idx="756">
                  <c:v>42884.832407407404</c:v>
                </c:pt>
                <c:pt idx="757">
                  <c:v>42884.83252314815</c:v>
                </c:pt>
                <c:pt idx="758">
                  <c:v>42884.832638888889</c:v>
                </c:pt>
                <c:pt idx="759">
                  <c:v>42884.832754629628</c:v>
                </c:pt>
                <c:pt idx="760">
                  <c:v>42884.832870370374</c:v>
                </c:pt>
                <c:pt idx="761">
                  <c:v>42884.832986111112</c:v>
                </c:pt>
                <c:pt idx="762">
                  <c:v>42884.833101851851</c:v>
                </c:pt>
                <c:pt idx="763">
                  <c:v>42884.83321759259</c:v>
                </c:pt>
                <c:pt idx="764">
                  <c:v>42884.833333333336</c:v>
                </c:pt>
                <c:pt idx="765">
                  <c:v>42884.833449074074</c:v>
                </c:pt>
                <c:pt idx="766">
                  <c:v>42884.833564814813</c:v>
                </c:pt>
                <c:pt idx="767">
                  <c:v>42884.833680555559</c:v>
                </c:pt>
                <c:pt idx="768">
                  <c:v>42884.833796296298</c:v>
                </c:pt>
                <c:pt idx="769">
                  <c:v>42884.833912037036</c:v>
                </c:pt>
                <c:pt idx="770">
                  <c:v>42884.834027777775</c:v>
                </c:pt>
                <c:pt idx="771">
                  <c:v>42884.834143518521</c:v>
                </c:pt>
                <c:pt idx="772">
                  <c:v>42884.83425925926</c:v>
                </c:pt>
                <c:pt idx="773">
                  <c:v>42884.834374999999</c:v>
                </c:pt>
                <c:pt idx="774">
                  <c:v>42884.834490740737</c:v>
                </c:pt>
                <c:pt idx="775">
                  <c:v>42884.834606481483</c:v>
                </c:pt>
                <c:pt idx="776">
                  <c:v>42884.834722222222</c:v>
                </c:pt>
                <c:pt idx="777">
                  <c:v>42884.834837962961</c:v>
                </c:pt>
                <c:pt idx="778">
                  <c:v>42884.834953703707</c:v>
                </c:pt>
                <c:pt idx="779">
                  <c:v>42884.835069444445</c:v>
                </c:pt>
                <c:pt idx="780">
                  <c:v>42884.835185185184</c:v>
                </c:pt>
                <c:pt idx="781">
                  <c:v>42884.835300925923</c:v>
                </c:pt>
                <c:pt idx="782">
                  <c:v>42884.835416666669</c:v>
                </c:pt>
                <c:pt idx="783">
                  <c:v>42884.835532407407</c:v>
                </c:pt>
                <c:pt idx="784">
                  <c:v>42884.835648148146</c:v>
                </c:pt>
                <c:pt idx="785">
                  <c:v>42884.835763888892</c:v>
                </c:pt>
                <c:pt idx="786">
                  <c:v>42884.835879629631</c:v>
                </c:pt>
                <c:pt idx="787">
                  <c:v>42884.835995370369</c:v>
                </c:pt>
                <c:pt idx="788">
                  <c:v>42884.836111111108</c:v>
                </c:pt>
                <c:pt idx="789">
                  <c:v>42884.836226851854</c:v>
                </c:pt>
                <c:pt idx="790">
                  <c:v>42884.836342592593</c:v>
                </c:pt>
                <c:pt idx="791">
                  <c:v>42884.836458333331</c:v>
                </c:pt>
                <c:pt idx="792">
                  <c:v>42884.836574074077</c:v>
                </c:pt>
                <c:pt idx="793">
                  <c:v>42884.836689814816</c:v>
                </c:pt>
                <c:pt idx="794">
                  <c:v>42884.836805555555</c:v>
                </c:pt>
                <c:pt idx="795">
                  <c:v>42884.836921296293</c:v>
                </c:pt>
                <c:pt idx="796">
                  <c:v>42884.837037037039</c:v>
                </c:pt>
                <c:pt idx="797">
                  <c:v>42884.837152777778</c:v>
                </c:pt>
                <c:pt idx="798">
                  <c:v>42884.837268518517</c:v>
                </c:pt>
                <c:pt idx="799">
                  <c:v>42884.837384259263</c:v>
                </c:pt>
                <c:pt idx="800">
                  <c:v>42884.837500000001</c:v>
                </c:pt>
                <c:pt idx="801">
                  <c:v>42884.83761574074</c:v>
                </c:pt>
                <c:pt idx="802">
                  <c:v>42884.837731481479</c:v>
                </c:pt>
                <c:pt idx="803">
                  <c:v>42884.837847222225</c:v>
                </c:pt>
                <c:pt idx="804">
                  <c:v>42884.837962962964</c:v>
                </c:pt>
                <c:pt idx="805">
                  <c:v>42884.838078703702</c:v>
                </c:pt>
                <c:pt idx="806">
                  <c:v>42884.838194444441</c:v>
                </c:pt>
                <c:pt idx="807">
                  <c:v>42884.838310185187</c:v>
                </c:pt>
                <c:pt idx="808">
                  <c:v>42884.838425925926</c:v>
                </c:pt>
                <c:pt idx="809">
                  <c:v>42884.838541666664</c:v>
                </c:pt>
                <c:pt idx="810">
                  <c:v>42884.83865740741</c:v>
                </c:pt>
                <c:pt idx="811">
                  <c:v>42884.838773148149</c:v>
                </c:pt>
                <c:pt idx="812">
                  <c:v>42884.838888888888</c:v>
                </c:pt>
                <c:pt idx="813">
                  <c:v>42884.839004629626</c:v>
                </c:pt>
                <c:pt idx="814">
                  <c:v>42884.839120370372</c:v>
                </c:pt>
                <c:pt idx="815">
                  <c:v>42884.839236111111</c:v>
                </c:pt>
                <c:pt idx="816">
                  <c:v>42884.83935185185</c:v>
                </c:pt>
                <c:pt idx="817">
                  <c:v>42884.839467592596</c:v>
                </c:pt>
                <c:pt idx="818">
                  <c:v>42884.839583333334</c:v>
                </c:pt>
                <c:pt idx="819">
                  <c:v>42884.839699074073</c:v>
                </c:pt>
                <c:pt idx="820">
                  <c:v>42884.839814814812</c:v>
                </c:pt>
                <c:pt idx="821">
                  <c:v>42884.839930555558</c:v>
                </c:pt>
                <c:pt idx="822">
                  <c:v>42884.840046296296</c:v>
                </c:pt>
                <c:pt idx="823">
                  <c:v>42884.840162037035</c:v>
                </c:pt>
                <c:pt idx="824">
                  <c:v>42884.840277777781</c:v>
                </c:pt>
                <c:pt idx="825">
                  <c:v>42884.84039351852</c:v>
                </c:pt>
                <c:pt idx="826">
                  <c:v>42884.840509259258</c:v>
                </c:pt>
                <c:pt idx="827">
                  <c:v>42884.840624999997</c:v>
                </c:pt>
                <c:pt idx="828">
                  <c:v>42884.840740740743</c:v>
                </c:pt>
                <c:pt idx="829">
                  <c:v>42884.840856481482</c:v>
                </c:pt>
                <c:pt idx="830">
                  <c:v>42884.84097222222</c:v>
                </c:pt>
                <c:pt idx="831">
                  <c:v>42884.841087962966</c:v>
                </c:pt>
                <c:pt idx="832">
                  <c:v>42884.841203703705</c:v>
                </c:pt>
                <c:pt idx="833">
                  <c:v>42884.841319444444</c:v>
                </c:pt>
                <c:pt idx="834">
                  <c:v>42884.841435185182</c:v>
                </c:pt>
                <c:pt idx="835">
                  <c:v>42884.841550925928</c:v>
                </c:pt>
                <c:pt idx="836">
                  <c:v>42884.841666666667</c:v>
                </c:pt>
                <c:pt idx="837">
                  <c:v>42884.841782407406</c:v>
                </c:pt>
                <c:pt idx="838">
                  <c:v>42884.841898148145</c:v>
                </c:pt>
                <c:pt idx="839">
                  <c:v>42884.842013888891</c:v>
                </c:pt>
                <c:pt idx="840">
                  <c:v>42884.842129629629</c:v>
                </c:pt>
                <c:pt idx="841">
                  <c:v>42884.842245370368</c:v>
                </c:pt>
                <c:pt idx="842">
                  <c:v>42884.842361111114</c:v>
                </c:pt>
                <c:pt idx="843">
                  <c:v>42884.842476851853</c:v>
                </c:pt>
                <c:pt idx="844">
                  <c:v>42884.842592592591</c:v>
                </c:pt>
                <c:pt idx="845">
                  <c:v>42884.84270833333</c:v>
                </c:pt>
                <c:pt idx="846">
                  <c:v>42884.842824074076</c:v>
                </c:pt>
                <c:pt idx="847">
                  <c:v>42884.842939814815</c:v>
                </c:pt>
                <c:pt idx="848">
                  <c:v>42884.843055555553</c:v>
                </c:pt>
                <c:pt idx="849">
                  <c:v>42884.843171296299</c:v>
                </c:pt>
                <c:pt idx="850">
                  <c:v>42884.843287037038</c:v>
                </c:pt>
                <c:pt idx="851">
                  <c:v>42884.843402777777</c:v>
                </c:pt>
                <c:pt idx="852">
                  <c:v>42884.843518518515</c:v>
                </c:pt>
                <c:pt idx="853">
                  <c:v>42884.843634259261</c:v>
                </c:pt>
                <c:pt idx="854">
                  <c:v>42884.84375</c:v>
                </c:pt>
                <c:pt idx="855">
                  <c:v>42884.843865740739</c:v>
                </c:pt>
                <c:pt idx="856">
                  <c:v>42884.843981481485</c:v>
                </c:pt>
                <c:pt idx="857">
                  <c:v>42884.844097222223</c:v>
                </c:pt>
                <c:pt idx="858">
                  <c:v>42884.844212962962</c:v>
                </c:pt>
                <c:pt idx="859">
                  <c:v>42884.844328703701</c:v>
                </c:pt>
                <c:pt idx="860">
                  <c:v>42884.844444444447</c:v>
                </c:pt>
                <c:pt idx="861">
                  <c:v>42884.844560185185</c:v>
                </c:pt>
                <c:pt idx="862">
                  <c:v>42884.844675925924</c:v>
                </c:pt>
                <c:pt idx="863">
                  <c:v>42884.84479166667</c:v>
                </c:pt>
                <c:pt idx="864">
                  <c:v>42884.844907407409</c:v>
                </c:pt>
                <c:pt idx="865">
                  <c:v>42884.845023148147</c:v>
                </c:pt>
                <c:pt idx="866">
                  <c:v>42884.845138888886</c:v>
                </c:pt>
                <c:pt idx="867">
                  <c:v>42884.845254629632</c:v>
                </c:pt>
                <c:pt idx="868">
                  <c:v>42884.845370370371</c:v>
                </c:pt>
                <c:pt idx="869">
                  <c:v>42884.845486111109</c:v>
                </c:pt>
                <c:pt idx="870">
                  <c:v>42884.845601851855</c:v>
                </c:pt>
                <c:pt idx="871">
                  <c:v>42884.845717592594</c:v>
                </c:pt>
                <c:pt idx="872">
                  <c:v>42884.845833333333</c:v>
                </c:pt>
                <c:pt idx="873">
                  <c:v>42884.845949074072</c:v>
                </c:pt>
                <c:pt idx="874">
                  <c:v>42884.846064814818</c:v>
                </c:pt>
                <c:pt idx="875">
                  <c:v>42884.846180555556</c:v>
                </c:pt>
                <c:pt idx="876">
                  <c:v>42884.846296296295</c:v>
                </c:pt>
                <c:pt idx="877">
                  <c:v>42884.846412037034</c:v>
                </c:pt>
                <c:pt idx="878">
                  <c:v>42884.84652777778</c:v>
                </c:pt>
                <c:pt idx="879">
                  <c:v>42884.846643518518</c:v>
                </c:pt>
                <c:pt idx="880">
                  <c:v>42884.846759259257</c:v>
                </c:pt>
                <c:pt idx="881">
                  <c:v>42884.846875000003</c:v>
                </c:pt>
                <c:pt idx="882">
                  <c:v>42884.846990740742</c:v>
                </c:pt>
                <c:pt idx="883">
                  <c:v>42884.84710648148</c:v>
                </c:pt>
                <c:pt idx="884">
                  <c:v>42884.847222222219</c:v>
                </c:pt>
                <c:pt idx="885">
                  <c:v>42884.847337962965</c:v>
                </c:pt>
                <c:pt idx="886">
                  <c:v>42884.847453703704</c:v>
                </c:pt>
                <c:pt idx="887">
                  <c:v>42884.847569444442</c:v>
                </c:pt>
                <c:pt idx="888">
                  <c:v>42884.847685185188</c:v>
                </c:pt>
                <c:pt idx="889">
                  <c:v>42884.847800925927</c:v>
                </c:pt>
                <c:pt idx="890">
                  <c:v>42884.847916666666</c:v>
                </c:pt>
                <c:pt idx="891">
                  <c:v>42884.848032407404</c:v>
                </c:pt>
                <c:pt idx="892">
                  <c:v>42884.84814814815</c:v>
                </c:pt>
                <c:pt idx="893">
                  <c:v>42884.848263888889</c:v>
                </c:pt>
                <c:pt idx="894">
                  <c:v>42884.848379629628</c:v>
                </c:pt>
                <c:pt idx="895">
                  <c:v>42884.848495370374</c:v>
                </c:pt>
                <c:pt idx="896">
                  <c:v>42884.848611111112</c:v>
                </c:pt>
                <c:pt idx="897">
                  <c:v>42884.848726851851</c:v>
                </c:pt>
                <c:pt idx="898">
                  <c:v>42884.84884259259</c:v>
                </c:pt>
                <c:pt idx="899">
                  <c:v>42884.848958333336</c:v>
                </c:pt>
                <c:pt idx="900">
                  <c:v>42884.849074074074</c:v>
                </c:pt>
                <c:pt idx="901">
                  <c:v>42884.849189814813</c:v>
                </c:pt>
                <c:pt idx="902">
                  <c:v>42884.849305555559</c:v>
                </c:pt>
                <c:pt idx="903">
                  <c:v>42884.849421296298</c:v>
                </c:pt>
                <c:pt idx="904">
                  <c:v>42884.849537037036</c:v>
                </c:pt>
                <c:pt idx="905">
                  <c:v>42884.849652777775</c:v>
                </c:pt>
                <c:pt idx="906">
                  <c:v>42884.849768518521</c:v>
                </c:pt>
                <c:pt idx="907">
                  <c:v>42884.84988425926</c:v>
                </c:pt>
                <c:pt idx="908">
                  <c:v>42884.85</c:v>
                </c:pt>
                <c:pt idx="909">
                  <c:v>42884.850115740737</c:v>
                </c:pt>
                <c:pt idx="910">
                  <c:v>42884.850231481483</c:v>
                </c:pt>
                <c:pt idx="911">
                  <c:v>42884.850347222222</c:v>
                </c:pt>
                <c:pt idx="912">
                  <c:v>42884.850462962961</c:v>
                </c:pt>
                <c:pt idx="913">
                  <c:v>42884.850578703707</c:v>
                </c:pt>
                <c:pt idx="914">
                  <c:v>42884.850694444445</c:v>
                </c:pt>
                <c:pt idx="915">
                  <c:v>42884.850810185184</c:v>
                </c:pt>
                <c:pt idx="916">
                  <c:v>42884.850925925923</c:v>
                </c:pt>
                <c:pt idx="917">
                  <c:v>42884.851041666669</c:v>
                </c:pt>
                <c:pt idx="918">
                  <c:v>42884.851157407407</c:v>
                </c:pt>
                <c:pt idx="919">
                  <c:v>42884.851273148146</c:v>
                </c:pt>
                <c:pt idx="920">
                  <c:v>42884.851388888892</c:v>
                </c:pt>
                <c:pt idx="921">
                  <c:v>42884.851504629631</c:v>
                </c:pt>
                <c:pt idx="922">
                  <c:v>42884.851620370369</c:v>
                </c:pt>
                <c:pt idx="923">
                  <c:v>42884.851736111108</c:v>
                </c:pt>
                <c:pt idx="924">
                  <c:v>42884.851851851854</c:v>
                </c:pt>
                <c:pt idx="925">
                  <c:v>42884.851967592593</c:v>
                </c:pt>
                <c:pt idx="926">
                  <c:v>42884.852083333331</c:v>
                </c:pt>
                <c:pt idx="927">
                  <c:v>42884.852199074077</c:v>
                </c:pt>
                <c:pt idx="928">
                  <c:v>42884.852314814816</c:v>
                </c:pt>
                <c:pt idx="929">
                  <c:v>42884.852430555555</c:v>
                </c:pt>
                <c:pt idx="930">
                  <c:v>42884.852546296293</c:v>
                </c:pt>
                <c:pt idx="931">
                  <c:v>42884.852662037039</c:v>
                </c:pt>
                <c:pt idx="932">
                  <c:v>42884.852777777778</c:v>
                </c:pt>
                <c:pt idx="933">
                  <c:v>42884.852893518517</c:v>
                </c:pt>
                <c:pt idx="934">
                  <c:v>42884.853009259263</c:v>
                </c:pt>
                <c:pt idx="935">
                  <c:v>42884.853125000001</c:v>
                </c:pt>
                <c:pt idx="936">
                  <c:v>42884.85324074074</c:v>
                </c:pt>
                <c:pt idx="937">
                  <c:v>42884.853356481479</c:v>
                </c:pt>
                <c:pt idx="938">
                  <c:v>42884.853472222225</c:v>
                </c:pt>
                <c:pt idx="939">
                  <c:v>42884.853587962964</c:v>
                </c:pt>
                <c:pt idx="940">
                  <c:v>42884.853703703702</c:v>
                </c:pt>
                <c:pt idx="941">
                  <c:v>42884.853819444441</c:v>
                </c:pt>
                <c:pt idx="942">
                  <c:v>42884.853935185187</c:v>
                </c:pt>
                <c:pt idx="943">
                  <c:v>42884.854050925926</c:v>
                </c:pt>
                <c:pt idx="944">
                  <c:v>42884.854166666664</c:v>
                </c:pt>
                <c:pt idx="945">
                  <c:v>42884.85428240741</c:v>
                </c:pt>
                <c:pt idx="946">
                  <c:v>42884.854398148149</c:v>
                </c:pt>
                <c:pt idx="947">
                  <c:v>42884.854513888888</c:v>
                </c:pt>
                <c:pt idx="948">
                  <c:v>42884.854629629626</c:v>
                </c:pt>
                <c:pt idx="949">
                  <c:v>42884.854745370372</c:v>
                </c:pt>
                <c:pt idx="950">
                  <c:v>42884.854861111111</c:v>
                </c:pt>
                <c:pt idx="951">
                  <c:v>42884.85497685185</c:v>
                </c:pt>
                <c:pt idx="952">
                  <c:v>42884.855092592596</c:v>
                </c:pt>
                <c:pt idx="953">
                  <c:v>42884.855208333334</c:v>
                </c:pt>
                <c:pt idx="954">
                  <c:v>42884.855324074073</c:v>
                </c:pt>
                <c:pt idx="955">
                  <c:v>42884.855439814812</c:v>
                </c:pt>
                <c:pt idx="956">
                  <c:v>42884.855555555558</c:v>
                </c:pt>
                <c:pt idx="957">
                  <c:v>42884.855671296296</c:v>
                </c:pt>
                <c:pt idx="958">
                  <c:v>42884.855787037035</c:v>
                </c:pt>
                <c:pt idx="959">
                  <c:v>42884.855902777781</c:v>
                </c:pt>
                <c:pt idx="960">
                  <c:v>42884.85601851852</c:v>
                </c:pt>
                <c:pt idx="961">
                  <c:v>42884.856134259258</c:v>
                </c:pt>
                <c:pt idx="962">
                  <c:v>42884.856249999997</c:v>
                </c:pt>
                <c:pt idx="963">
                  <c:v>42884.856365740743</c:v>
                </c:pt>
                <c:pt idx="964">
                  <c:v>42884.856481481482</c:v>
                </c:pt>
                <c:pt idx="965">
                  <c:v>42884.85659722222</c:v>
                </c:pt>
                <c:pt idx="966">
                  <c:v>42884.856712962966</c:v>
                </c:pt>
                <c:pt idx="967">
                  <c:v>42884.856828703705</c:v>
                </c:pt>
                <c:pt idx="968">
                  <c:v>42884.856944444444</c:v>
                </c:pt>
                <c:pt idx="969">
                  <c:v>42884.857060185182</c:v>
                </c:pt>
                <c:pt idx="970">
                  <c:v>42884.857175925928</c:v>
                </c:pt>
                <c:pt idx="971">
                  <c:v>42884.857291666667</c:v>
                </c:pt>
                <c:pt idx="972">
                  <c:v>42884.857407407406</c:v>
                </c:pt>
                <c:pt idx="973">
                  <c:v>42884.857523148145</c:v>
                </c:pt>
                <c:pt idx="974">
                  <c:v>42884.857638888891</c:v>
                </c:pt>
                <c:pt idx="975">
                  <c:v>42884.857754629629</c:v>
                </c:pt>
                <c:pt idx="976">
                  <c:v>42884.857870370368</c:v>
                </c:pt>
                <c:pt idx="977">
                  <c:v>42884.857986111114</c:v>
                </c:pt>
                <c:pt idx="978">
                  <c:v>42884.858101851853</c:v>
                </c:pt>
                <c:pt idx="979">
                  <c:v>42884.858217592591</c:v>
                </c:pt>
                <c:pt idx="980">
                  <c:v>42884.85833333333</c:v>
                </c:pt>
                <c:pt idx="981">
                  <c:v>42884.858449074076</c:v>
                </c:pt>
                <c:pt idx="982">
                  <c:v>42884.858564814815</c:v>
                </c:pt>
                <c:pt idx="983">
                  <c:v>42884.858680555553</c:v>
                </c:pt>
                <c:pt idx="984">
                  <c:v>42884.858796296299</c:v>
                </c:pt>
                <c:pt idx="985">
                  <c:v>42884.858912037038</c:v>
                </c:pt>
                <c:pt idx="986">
                  <c:v>42884.859027777777</c:v>
                </c:pt>
                <c:pt idx="987">
                  <c:v>42884.859143518515</c:v>
                </c:pt>
                <c:pt idx="988">
                  <c:v>42884.859259259261</c:v>
                </c:pt>
                <c:pt idx="989">
                  <c:v>42884.859375</c:v>
                </c:pt>
                <c:pt idx="990">
                  <c:v>42884.859490740739</c:v>
                </c:pt>
                <c:pt idx="991">
                  <c:v>42884.859606481485</c:v>
                </c:pt>
                <c:pt idx="992">
                  <c:v>42884.859722222223</c:v>
                </c:pt>
                <c:pt idx="993">
                  <c:v>42884.859837962962</c:v>
                </c:pt>
                <c:pt idx="994">
                  <c:v>42884.859953703701</c:v>
                </c:pt>
                <c:pt idx="995">
                  <c:v>42884.860069444447</c:v>
                </c:pt>
                <c:pt idx="996">
                  <c:v>42884.860185185185</c:v>
                </c:pt>
                <c:pt idx="997">
                  <c:v>42884.860300925924</c:v>
                </c:pt>
                <c:pt idx="998">
                  <c:v>42884.86041666667</c:v>
                </c:pt>
                <c:pt idx="999">
                  <c:v>42884.860532407409</c:v>
                </c:pt>
                <c:pt idx="1000">
                  <c:v>42884.860648148147</c:v>
                </c:pt>
                <c:pt idx="1001">
                  <c:v>42884.860763888886</c:v>
                </c:pt>
                <c:pt idx="1002">
                  <c:v>42884.860879629632</c:v>
                </c:pt>
                <c:pt idx="1003">
                  <c:v>42884.860995370371</c:v>
                </c:pt>
                <c:pt idx="1004">
                  <c:v>42884.861111111109</c:v>
                </c:pt>
                <c:pt idx="1005">
                  <c:v>42884.861226851855</c:v>
                </c:pt>
                <c:pt idx="1006">
                  <c:v>42884.861342592594</c:v>
                </c:pt>
                <c:pt idx="1007">
                  <c:v>42884.861458333333</c:v>
                </c:pt>
                <c:pt idx="1008">
                  <c:v>42884.861574074072</c:v>
                </c:pt>
                <c:pt idx="1009">
                  <c:v>42884.861689814818</c:v>
                </c:pt>
                <c:pt idx="1010">
                  <c:v>42884.861805555556</c:v>
                </c:pt>
                <c:pt idx="1011">
                  <c:v>42884.861921296295</c:v>
                </c:pt>
                <c:pt idx="1012">
                  <c:v>42884.862037037034</c:v>
                </c:pt>
                <c:pt idx="1013">
                  <c:v>42884.86215277778</c:v>
                </c:pt>
                <c:pt idx="1014">
                  <c:v>42884.862268518518</c:v>
                </c:pt>
                <c:pt idx="1015">
                  <c:v>42884.862384259257</c:v>
                </c:pt>
                <c:pt idx="1016">
                  <c:v>42884.862500000003</c:v>
                </c:pt>
                <c:pt idx="1017">
                  <c:v>42884.862615740742</c:v>
                </c:pt>
                <c:pt idx="1018">
                  <c:v>42884.86273148148</c:v>
                </c:pt>
                <c:pt idx="1019">
                  <c:v>42884.862847222219</c:v>
                </c:pt>
                <c:pt idx="1020">
                  <c:v>42884.862962962965</c:v>
                </c:pt>
                <c:pt idx="1021">
                  <c:v>42884.863078703704</c:v>
                </c:pt>
                <c:pt idx="1022">
                  <c:v>42884.863194444442</c:v>
                </c:pt>
                <c:pt idx="1023">
                  <c:v>42884.863310185188</c:v>
                </c:pt>
                <c:pt idx="1024">
                  <c:v>42884.863425925927</c:v>
                </c:pt>
                <c:pt idx="1025">
                  <c:v>42884.863541666666</c:v>
                </c:pt>
                <c:pt idx="1026">
                  <c:v>42884.863657407404</c:v>
                </c:pt>
                <c:pt idx="1027">
                  <c:v>42884.86377314815</c:v>
                </c:pt>
                <c:pt idx="1028">
                  <c:v>42884.863888888889</c:v>
                </c:pt>
                <c:pt idx="1029">
                  <c:v>42884.864004629628</c:v>
                </c:pt>
                <c:pt idx="1030">
                  <c:v>42884.864120370374</c:v>
                </c:pt>
                <c:pt idx="1031">
                  <c:v>42884.864236111112</c:v>
                </c:pt>
                <c:pt idx="1032">
                  <c:v>42884.864351851851</c:v>
                </c:pt>
                <c:pt idx="1033">
                  <c:v>42884.86446759259</c:v>
                </c:pt>
                <c:pt idx="1034">
                  <c:v>42884.864583333336</c:v>
                </c:pt>
                <c:pt idx="1035">
                  <c:v>42884.864699074074</c:v>
                </c:pt>
                <c:pt idx="1036">
                  <c:v>42884.864814814813</c:v>
                </c:pt>
                <c:pt idx="1037">
                  <c:v>42884.864930555559</c:v>
                </c:pt>
                <c:pt idx="1038">
                  <c:v>42884.865046296298</c:v>
                </c:pt>
                <c:pt idx="1039">
                  <c:v>42884.865162037036</c:v>
                </c:pt>
                <c:pt idx="1040">
                  <c:v>42884.865277777775</c:v>
                </c:pt>
                <c:pt idx="1041">
                  <c:v>42884.865393518521</c:v>
                </c:pt>
                <c:pt idx="1042">
                  <c:v>42884.86550925926</c:v>
                </c:pt>
                <c:pt idx="1043">
                  <c:v>42884.865624999999</c:v>
                </c:pt>
                <c:pt idx="1044">
                  <c:v>42884.865740740737</c:v>
                </c:pt>
                <c:pt idx="1045">
                  <c:v>42884.865856481483</c:v>
                </c:pt>
                <c:pt idx="1046">
                  <c:v>42884.865972222222</c:v>
                </c:pt>
                <c:pt idx="1047">
                  <c:v>42884.866087962961</c:v>
                </c:pt>
                <c:pt idx="1048">
                  <c:v>42884.866203703707</c:v>
                </c:pt>
                <c:pt idx="1049">
                  <c:v>42884.866319444445</c:v>
                </c:pt>
                <c:pt idx="1050">
                  <c:v>42884.866435185184</c:v>
                </c:pt>
                <c:pt idx="1051">
                  <c:v>42884.866550925923</c:v>
                </c:pt>
                <c:pt idx="1052">
                  <c:v>42884.866666666669</c:v>
                </c:pt>
                <c:pt idx="1053">
                  <c:v>42884.866782407407</c:v>
                </c:pt>
                <c:pt idx="1054">
                  <c:v>42884.866898148146</c:v>
                </c:pt>
                <c:pt idx="1055">
                  <c:v>42884.867013888892</c:v>
                </c:pt>
                <c:pt idx="1056">
                  <c:v>42884.867129629631</c:v>
                </c:pt>
                <c:pt idx="1057">
                  <c:v>42884.867245370369</c:v>
                </c:pt>
                <c:pt idx="1058">
                  <c:v>42884.867361111108</c:v>
                </c:pt>
                <c:pt idx="1059">
                  <c:v>42884.867476851854</c:v>
                </c:pt>
                <c:pt idx="1060">
                  <c:v>42884.867592592593</c:v>
                </c:pt>
                <c:pt idx="1061">
                  <c:v>42884.867708333331</c:v>
                </c:pt>
                <c:pt idx="1062">
                  <c:v>42884.867824074077</c:v>
                </c:pt>
                <c:pt idx="1063">
                  <c:v>42884.867939814816</c:v>
                </c:pt>
                <c:pt idx="1064">
                  <c:v>42884.868055555555</c:v>
                </c:pt>
                <c:pt idx="1065">
                  <c:v>42884.868171296293</c:v>
                </c:pt>
                <c:pt idx="1066">
                  <c:v>42884.868287037039</c:v>
                </c:pt>
                <c:pt idx="1067">
                  <c:v>42884.868402777778</c:v>
                </c:pt>
                <c:pt idx="1068">
                  <c:v>42884.868518518517</c:v>
                </c:pt>
                <c:pt idx="1069">
                  <c:v>42884.868634259263</c:v>
                </c:pt>
                <c:pt idx="1070">
                  <c:v>42884.868750000001</c:v>
                </c:pt>
                <c:pt idx="1071">
                  <c:v>42884.86886574074</c:v>
                </c:pt>
                <c:pt idx="1072">
                  <c:v>42884.868981481479</c:v>
                </c:pt>
                <c:pt idx="1073">
                  <c:v>42884.869097222225</c:v>
                </c:pt>
                <c:pt idx="1074">
                  <c:v>42884.869212962964</c:v>
                </c:pt>
                <c:pt idx="1075">
                  <c:v>42884.869328703702</c:v>
                </c:pt>
                <c:pt idx="1076">
                  <c:v>42884.869444444441</c:v>
                </c:pt>
                <c:pt idx="1077">
                  <c:v>42884.869560185187</c:v>
                </c:pt>
                <c:pt idx="1078">
                  <c:v>42884.869675925926</c:v>
                </c:pt>
                <c:pt idx="1079">
                  <c:v>42884.869791666664</c:v>
                </c:pt>
                <c:pt idx="1080">
                  <c:v>42884.86990740741</c:v>
                </c:pt>
                <c:pt idx="1081">
                  <c:v>42884.870023148149</c:v>
                </c:pt>
                <c:pt idx="1082">
                  <c:v>42884.870138888888</c:v>
                </c:pt>
                <c:pt idx="1083">
                  <c:v>42884.870254629626</c:v>
                </c:pt>
                <c:pt idx="1084">
                  <c:v>42884.870370370372</c:v>
                </c:pt>
                <c:pt idx="1085">
                  <c:v>42884.870486111111</c:v>
                </c:pt>
                <c:pt idx="1086">
                  <c:v>42884.87060185185</c:v>
                </c:pt>
                <c:pt idx="1087">
                  <c:v>42884.870717592596</c:v>
                </c:pt>
                <c:pt idx="1088">
                  <c:v>42884.870833333334</c:v>
                </c:pt>
                <c:pt idx="1089">
                  <c:v>42884.870949074073</c:v>
                </c:pt>
                <c:pt idx="1090">
                  <c:v>42884.871064814812</c:v>
                </c:pt>
                <c:pt idx="1091">
                  <c:v>42884.871180555558</c:v>
                </c:pt>
                <c:pt idx="1092">
                  <c:v>42884.871296296296</c:v>
                </c:pt>
                <c:pt idx="1093">
                  <c:v>42884.871412037035</c:v>
                </c:pt>
                <c:pt idx="1094">
                  <c:v>42884.871527777781</c:v>
                </c:pt>
                <c:pt idx="1095">
                  <c:v>42884.87164351852</c:v>
                </c:pt>
                <c:pt idx="1096">
                  <c:v>42884.871759259258</c:v>
                </c:pt>
                <c:pt idx="1097">
                  <c:v>42884.871874999997</c:v>
                </c:pt>
                <c:pt idx="1098">
                  <c:v>42884.871990740743</c:v>
                </c:pt>
                <c:pt idx="1099">
                  <c:v>42884.872106481482</c:v>
                </c:pt>
                <c:pt idx="1100">
                  <c:v>42884.87222222222</c:v>
                </c:pt>
                <c:pt idx="1101">
                  <c:v>42884.872337962966</c:v>
                </c:pt>
                <c:pt idx="1102">
                  <c:v>42884.872453703705</c:v>
                </c:pt>
                <c:pt idx="1103">
                  <c:v>42884.872569444444</c:v>
                </c:pt>
                <c:pt idx="1104">
                  <c:v>42884.872685185182</c:v>
                </c:pt>
                <c:pt idx="1105">
                  <c:v>42884.872800925928</c:v>
                </c:pt>
                <c:pt idx="1106">
                  <c:v>42884.872916666667</c:v>
                </c:pt>
                <c:pt idx="1107">
                  <c:v>42884.873032407406</c:v>
                </c:pt>
                <c:pt idx="1108">
                  <c:v>42884.873148148145</c:v>
                </c:pt>
                <c:pt idx="1109">
                  <c:v>42884.873263888891</c:v>
                </c:pt>
                <c:pt idx="1110">
                  <c:v>42884.873379629629</c:v>
                </c:pt>
                <c:pt idx="1111">
                  <c:v>42884.873495370368</c:v>
                </c:pt>
                <c:pt idx="1112">
                  <c:v>42884.873611111114</c:v>
                </c:pt>
                <c:pt idx="1113">
                  <c:v>42884.873726851853</c:v>
                </c:pt>
                <c:pt idx="1114">
                  <c:v>42884.873842592591</c:v>
                </c:pt>
                <c:pt idx="1115">
                  <c:v>42884.87395833333</c:v>
                </c:pt>
                <c:pt idx="1116">
                  <c:v>42884.874074074076</c:v>
                </c:pt>
                <c:pt idx="1117">
                  <c:v>42884.874189814815</c:v>
                </c:pt>
                <c:pt idx="1118">
                  <c:v>42884.874305555553</c:v>
                </c:pt>
                <c:pt idx="1119">
                  <c:v>42884.874421296299</c:v>
                </c:pt>
                <c:pt idx="1120">
                  <c:v>42884.874537037038</c:v>
                </c:pt>
                <c:pt idx="1121">
                  <c:v>42884.874652777777</c:v>
                </c:pt>
                <c:pt idx="1122">
                  <c:v>42884.874768518515</c:v>
                </c:pt>
                <c:pt idx="1123">
                  <c:v>42884.874884259261</c:v>
                </c:pt>
                <c:pt idx="1124">
                  <c:v>42884.875</c:v>
                </c:pt>
                <c:pt idx="1125">
                  <c:v>42884.875115740739</c:v>
                </c:pt>
                <c:pt idx="1126">
                  <c:v>42884.875231481485</c:v>
                </c:pt>
                <c:pt idx="1127">
                  <c:v>42884.875347222223</c:v>
                </c:pt>
                <c:pt idx="1128">
                  <c:v>42884.875462962962</c:v>
                </c:pt>
                <c:pt idx="1129">
                  <c:v>42884.875578703701</c:v>
                </c:pt>
                <c:pt idx="1130">
                  <c:v>42884.875694444447</c:v>
                </c:pt>
                <c:pt idx="1131">
                  <c:v>42884.875810185185</c:v>
                </c:pt>
                <c:pt idx="1132">
                  <c:v>42884.875925925924</c:v>
                </c:pt>
                <c:pt idx="1133">
                  <c:v>42884.87604166667</c:v>
                </c:pt>
                <c:pt idx="1134">
                  <c:v>42884.876157407409</c:v>
                </c:pt>
                <c:pt idx="1135">
                  <c:v>42884.876273148147</c:v>
                </c:pt>
                <c:pt idx="1136">
                  <c:v>42884.876388888886</c:v>
                </c:pt>
                <c:pt idx="1137">
                  <c:v>42884.876504629632</c:v>
                </c:pt>
                <c:pt idx="1138">
                  <c:v>42884.876620370371</c:v>
                </c:pt>
                <c:pt idx="1139">
                  <c:v>42884.876736111109</c:v>
                </c:pt>
                <c:pt idx="1140">
                  <c:v>42884.876851851855</c:v>
                </c:pt>
                <c:pt idx="1141">
                  <c:v>42884.876967592594</c:v>
                </c:pt>
                <c:pt idx="1142">
                  <c:v>42884.877083333333</c:v>
                </c:pt>
                <c:pt idx="1143">
                  <c:v>42884.877199074072</c:v>
                </c:pt>
                <c:pt idx="1144">
                  <c:v>42884.877314814818</c:v>
                </c:pt>
                <c:pt idx="1145">
                  <c:v>42884.877430555556</c:v>
                </c:pt>
                <c:pt idx="1146">
                  <c:v>42884.877546296295</c:v>
                </c:pt>
                <c:pt idx="1147">
                  <c:v>42884.877662037034</c:v>
                </c:pt>
                <c:pt idx="1148">
                  <c:v>42884.87777777778</c:v>
                </c:pt>
                <c:pt idx="1149">
                  <c:v>42884.877893518518</c:v>
                </c:pt>
                <c:pt idx="1150">
                  <c:v>42884.878009259257</c:v>
                </c:pt>
                <c:pt idx="1151">
                  <c:v>42884.878125000003</c:v>
                </c:pt>
                <c:pt idx="1152">
                  <c:v>42884.878240740742</c:v>
                </c:pt>
                <c:pt idx="1153">
                  <c:v>42884.87835648148</c:v>
                </c:pt>
                <c:pt idx="1154">
                  <c:v>42884.878472222219</c:v>
                </c:pt>
                <c:pt idx="1155">
                  <c:v>42884.878587962965</c:v>
                </c:pt>
                <c:pt idx="1156">
                  <c:v>42884.878703703704</c:v>
                </c:pt>
                <c:pt idx="1157">
                  <c:v>42884.878819444442</c:v>
                </c:pt>
                <c:pt idx="1158">
                  <c:v>42884.878935185188</c:v>
                </c:pt>
                <c:pt idx="1159">
                  <c:v>42884.879050925927</c:v>
                </c:pt>
                <c:pt idx="1160">
                  <c:v>42884.879166666666</c:v>
                </c:pt>
                <c:pt idx="1161">
                  <c:v>42884.879282407404</c:v>
                </c:pt>
                <c:pt idx="1162">
                  <c:v>42884.87939814815</c:v>
                </c:pt>
                <c:pt idx="1163">
                  <c:v>42884.879513888889</c:v>
                </c:pt>
                <c:pt idx="1164">
                  <c:v>42884.879629629628</c:v>
                </c:pt>
                <c:pt idx="1165">
                  <c:v>42884.879745370374</c:v>
                </c:pt>
                <c:pt idx="1166">
                  <c:v>42884.879861111112</c:v>
                </c:pt>
                <c:pt idx="1167">
                  <c:v>42884.879976851851</c:v>
                </c:pt>
                <c:pt idx="1168">
                  <c:v>42884.88009259259</c:v>
                </c:pt>
                <c:pt idx="1169">
                  <c:v>42884.880208333336</c:v>
                </c:pt>
                <c:pt idx="1170">
                  <c:v>42884.880324074074</c:v>
                </c:pt>
                <c:pt idx="1171">
                  <c:v>42884.880439814813</c:v>
                </c:pt>
                <c:pt idx="1172">
                  <c:v>42884.880555555559</c:v>
                </c:pt>
                <c:pt idx="1173">
                  <c:v>42884.880671296298</c:v>
                </c:pt>
                <c:pt idx="1174">
                  <c:v>42884.880787037036</c:v>
                </c:pt>
                <c:pt idx="1175">
                  <c:v>42884.880902777775</c:v>
                </c:pt>
                <c:pt idx="1176">
                  <c:v>42884.881018518521</c:v>
                </c:pt>
                <c:pt idx="1177">
                  <c:v>42884.88113425926</c:v>
                </c:pt>
                <c:pt idx="1178">
                  <c:v>42884.881249999999</c:v>
                </c:pt>
                <c:pt idx="1179">
                  <c:v>42884.881365740737</c:v>
                </c:pt>
                <c:pt idx="1180">
                  <c:v>42884.881481481483</c:v>
                </c:pt>
                <c:pt idx="1181">
                  <c:v>42884.881597222222</c:v>
                </c:pt>
                <c:pt idx="1182">
                  <c:v>42884.881712962961</c:v>
                </c:pt>
                <c:pt idx="1183">
                  <c:v>42884.881828703707</c:v>
                </c:pt>
                <c:pt idx="1184">
                  <c:v>42884.881944444445</c:v>
                </c:pt>
                <c:pt idx="1185">
                  <c:v>42884.882060185184</c:v>
                </c:pt>
                <c:pt idx="1186">
                  <c:v>42884.882175925923</c:v>
                </c:pt>
                <c:pt idx="1187">
                  <c:v>42884.882291666669</c:v>
                </c:pt>
                <c:pt idx="1188">
                  <c:v>42884.882407407407</c:v>
                </c:pt>
                <c:pt idx="1189">
                  <c:v>42884.882523148146</c:v>
                </c:pt>
                <c:pt idx="1190">
                  <c:v>42884.882638888892</c:v>
                </c:pt>
                <c:pt idx="1191">
                  <c:v>42884.882754629631</c:v>
                </c:pt>
                <c:pt idx="1192">
                  <c:v>42884.882870370369</c:v>
                </c:pt>
                <c:pt idx="1193">
                  <c:v>42884.882986111108</c:v>
                </c:pt>
                <c:pt idx="1194">
                  <c:v>42884.883101851854</c:v>
                </c:pt>
                <c:pt idx="1195">
                  <c:v>42884.883217592593</c:v>
                </c:pt>
                <c:pt idx="1196">
                  <c:v>42884.883333333331</c:v>
                </c:pt>
                <c:pt idx="1197">
                  <c:v>42884.883449074077</c:v>
                </c:pt>
                <c:pt idx="1198">
                  <c:v>42884.883564814816</c:v>
                </c:pt>
                <c:pt idx="1199">
                  <c:v>42884.883680555555</c:v>
                </c:pt>
                <c:pt idx="1200">
                  <c:v>42884.883796296293</c:v>
                </c:pt>
                <c:pt idx="1201">
                  <c:v>42884.883912037039</c:v>
                </c:pt>
                <c:pt idx="1202">
                  <c:v>42884.884027777778</c:v>
                </c:pt>
                <c:pt idx="1203">
                  <c:v>42884.884143518517</c:v>
                </c:pt>
                <c:pt idx="1204">
                  <c:v>42884.884259259263</c:v>
                </c:pt>
                <c:pt idx="1205">
                  <c:v>42884.884375000001</c:v>
                </c:pt>
                <c:pt idx="1206">
                  <c:v>42884.88449074074</c:v>
                </c:pt>
                <c:pt idx="1207">
                  <c:v>42884.884606481479</c:v>
                </c:pt>
                <c:pt idx="1208">
                  <c:v>42884.884722222225</c:v>
                </c:pt>
                <c:pt idx="1209">
                  <c:v>42884.884837962964</c:v>
                </c:pt>
                <c:pt idx="1210">
                  <c:v>42884.884953703702</c:v>
                </c:pt>
                <c:pt idx="1211">
                  <c:v>42884.885069444441</c:v>
                </c:pt>
                <c:pt idx="1212">
                  <c:v>42884.885185185187</c:v>
                </c:pt>
                <c:pt idx="1213">
                  <c:v>42884.885300925926</c:v>
                </c:pt>
                <c:pt idx="1214">
                  <c:v>42884.885416666664</c:v>
                </c:pt>
                <c:pt idx="1215">
                  <c:v>42884.88553240741</c:v>
                </c:pt>
                <c:pt idx="1216">
                  <c:v>42884.885648148149</c:v>
                </c:pt>
                <c:pt idx="1217">
                  <c:v>42884.885763888888</c:v>
                </c:pt>
                <c:pt idx="1218">
                  <c:v>42884.885879629626</c:v>
                </c:pt>
                <c:pt idx="1219">
                  <c:v>42884.885995370372</c:v>
                </c:pt>
                <c:pt idx="1220">
                  <c:v>42884.886111111111</c:v>
                </c:pt>
                <c:pt idx="1221">
                  <c:v>42884.88622685185</c:v>
                </c:pt>
                <c:pt idx="1222">
                  <c:v>42884.886342592596</c:v>
                </c:pt>
                <c:pt idx="1223">
                  <c:v>42884.886458333334</c:v>
                </c:pt>
                <c:pt idx="1224">
                  <c:v>42884.886574074073</c:v>
                </c:pt>
                <c:pt idx="1225">
                  <c:v>42884.886689814812</c:v>
                </c:pt>
                <c:pt idx="1226">
                  <c:v>42884.886805555558</c:v>
                </c:pt>
                <c:pt idx="1227">
                  <c:v>42884.886921296296</c:v>
                </c:pt>
                <c:pt idx="1228">
                  <c:v>42884.887037037035</c:v>
                </c:pt>
                <c:pt idx="1229">
                  <c:v>42884.887152777781</c:v>
                </c:pt>
                <c:pt idx="1230">
                  <c:v>42884.88726851852</c:v>
                </c:pt>
                <c:pt idx="1231">
                  <c:v>42884.887384259258</c:v>
                </c:pt>
                <c:pt idx="1232">
                  <c:v>42884.887499999997</c:v>
                </c:pt>
                <c:pt idx="1233">
                  <c:v>42884.887615740743</c:v>
                </c:pt>
                <c:pt idx="1234">
                  <c:v>42884.887731481482</c:v>
                </c:pt>
                <c:pt idx="1235">
                  <c:v>42884.88784722222</c:v>
                </c:pt>
                <c:pt idx="1236">
                  <c:v>42884.887962962966</c:v>
                </c:pt>
                <c:pt idx="1237">
                  <c:v>42884.888078703705</c:v>
                </c:pt>
                <c:pt idx="1238">
                  <c:v>42884.888194444444</c:v>
                </c:pt>
                <c:pt idx="1239">
                  <c:v>42884.888310185182</c:v>
                </c:pt>
                <c:pt idx="1240">
                  <c:v>42884.888425925928</c:v>
                </c:pt>
                <c:pt idx="1241">
                  <c:v>42884.888541666667</c:v>
                </c:pt>
                <c:pt idx="1242">
                  <c:v>42884.888657407406</c:v>
                </c:pt>
                <c:pt idx="1243">
                  <c:v>42884.888773148145</c:v>
                </c:pt>
                <c:pt idx="1244">
                  <c:v>42884.888888888891</c:v>
                </c:pt>
                <c:pt idx="1245">
                  <c:v>42884.889004629629</c:v>
                </c:pt>
                <c:pt idx="1246">
                  <c:v>42884.889120370368</c:v>
                </c:pt>
                <c:pt idx="1247">
                  <c:v>42884.889236111114</c:v>
                </c:pt>
                <c:pt idx="1248">
                  <c:v>42884.889351851853</c:v>
                </c:pt>
                <c:pt idx="1249">
                  <c:v>42884.889467592591</c:v>
                </c:pt>
                <c:pt idx="1250">
                  <c:v>42884.88958333333</c:v>
                </c:pt>
                <c:pt idx="1251">
                  <c:v>42884.889699074076</c:v>
                </c:pt>
                <c:pt idx="1252">
                  <c:v>42884.889814814815</c:v>
                </c:pt>
                <c:pt idx="1253">
                  <c:v>42884.889930555553</c:v>
                </c:pt>
                <c:pt idx="1254">
                  <c:v>42884.890046296299</c:v>
                </c:pt>
                <c:pt idx="1255">
                  <c:v>42884.890162037038</c:v>
                </c:pt>
                <c:pt idx="1256">
                  <c:v>42884.890277777777</c:v>
                </c:pt>
                <c:pt idx="1257">
                  <c:v>42884.890393518515</c:v>
                </c:pt>
                <c:pt idx="1258">
                  <c:v>42884.890509259261</c:v>
                </c:pt>
                <c:pt idx="1259">
                  <c:v>42884.890625</c:v>
                </c:pt>
                <c:pt idx="1260">
                  <c:v>42884.890740740739</c:v>
                </c:pt>
                <c:pt idx="1261">
                  <c:v>42884.890856481485</c:v>
                </c:pt>
                <c:pt idx="1262">
                  <c:v>42884.890972222223</c:v>
                </c:pt>
                <c:pt idx="1263">
                  <c:v>42884.891087962962</c:v>
                </c:pt>
                <c:pt idx="1264">
                  <c:v>42884.891203703701</c:v>
                </c:pt>
                <c:pt idx="1265">
                  <c:v>42884.891319444447</c:v>
                </c:pt>
                <c:pt idx="1266">
                  <c:v>42884.891435185185</c:v>
                </c:pt>
                <c:pt idx="1267">
                  <c:v>42884.891550925924</c:v>
                </c:pt>
                <c:pt idx="1268">
                  <c:v>42884.89166666667</c:v>
                </c:pt>
                <c:pt idx="1269">
                  <c:v>42884.891782407409</c:v>
                </c:pt>
                <c:pt idx="1270">
                  <c:v>42884.891898148147</c:v>
                </c:pt>
                <c:pt idx="1271">
                  <c:v>42884.892013888886</c:v>
                </c:pt>
                <c:pt idx="1272">
                  <c:v>42884.892129629632</c:v>
                </c:pt>
                <c:pt idx="1273">
                  <c:v>42884.892245370371</c:v>
                </c:pt>
                <c:pt idx="1274">
                  <c:v>42884.892361111109</c:v>
                </c:pt>
                <c:pt idx="1275">
                  <c:v>42884.892476851855</c:v>
                </c:pt>
                <c:pt idx="1276">
                  <c:v>42884.892592592594</c:v>
                </c:pt>
                <c:pt idx="1277">
                  <c:v>42884.892708333333</c:v>
                </c:pt>
                <c:pt idx="1278">
                  <c:v>42884.892824074072</c:v>
                </c:pt>
                <c:pt idx="1279">
                  <c:v>42884.892939814818</c:v>
                </c:pt>
                <c:pt idx="1280">
                  <c:v>42884.893055555556</c:v>
                </c:pt>
                <c:pt idx="1281">
                  <c:v>42884.893171296295</c:v>
                </c:pt>
                <c:pt idx="1282">
                  <c:v>42884.893287037034</c:v>
                </c:pt>
                <c:pt idx="1283">
                  <c:v>42884.89340277778</c:v>
                </c:pt>
                <c:pt idx="1284">
                  <c:v>42884.893518518518</c:v>
                </c:pt>
                <c:pt idx="1285">
                  <c:v>42884.893634259257</c:v>
                </c:pt>
                <c:pt idx="1286">
                  <c:v>42884.893750000003</c:v>
                </c:pt>
                <c:pt idx="1287">
                  <c:v>42884.893865740742</c:v>
                </c:pt>
                <c:pt idx="1288">
                  <c:v>42884.89398148148</c:v>
                </c:pt>
                <c:pt idx="1289">
                  <c:v>42884.894097222219</c:v>
                </c:pt>
                <c:pt idx="1290">
                  <c:v>42884.894212962965</c:v>
                </c:pt>
                <c:pt idx="1291">
                  <c:v>42884.894328703704</c:v>
                </c:pt>
                <c:pt idx="1292">
                  <c:v>42884.894444444442</c:v>
                </c:pt>
                <c:pt idx="1293">
                  <c:v>42884.894560185188</c:v>
                </c:pt>
                <c:pt idx="1294">
                  <c:v>42884.894675925927</c:v>
                </c:pt>
                <c:pt idx="1295">
                  <c:v>42884.894791666666</c:v>
                </c:pt>
                <c:pt idx="1296">
                  <c:v>42884.894907407404</c:v>
                </c:pt>
                <c:pt idx="1297">
                  <c:v>42884.89502314815</c:v>
                </c:pt>
                <c:pt idx="1298">
                  <c:v>42884.895138888889</c:v>
                </c:pt>
                <c:pt idx="1299">
                  <c:v>42884.895254629628</c:v>
                </c:pt>
                <c:pt idx="1300">
                  <c:v>42884.895370370374</c:v>
                </c:pt>
                <c:pt idx="1301">
                  <c:v>42884.895486111112</c:v>
                </c:pt>
                <c:pt idx="1302">
                  <c:v>42884.895601851851</c:v>
                </c:pt>
                <c:pt idx="1303">
                  <c:v>42884.89571759259</c:v>
                </c:pt>
                <c:pt idx="1304">
                  <c:v>42884.895833333336</c:v>
                </c:pt>
                <c:pt idx="1305">
                  <c:v>42884.895949074074</c:v>
                </c:pt>
                <c:pt idx="1306">
                  <c:v>42884.896064814813</c:v>
                </c:pt>
                <c:pt idx="1307">
                  <c:v>42884.896180555559</c:v>
                </c:pt>
                <c:pt idx="1308">
                  <c:v>42884.896296296298</c:v>
                </c:pt>
                <c:pt idx="1309">
                  <c:v>42884.896412037036</c:v>
                </c:pt>
                <c:pt idx="1310">
                  <c:v>42884.896527777775</c:v>
                </c:pt>
                <c:pt idx="1311">
                  <c:v>42884.896643518521</c:v>
                </c:pt>
                <c:pt idx="1312">
                  <c:v>42884.89675925926</c:v>
                </c:pt>
                <c:pt idx="1313">
                  <c:v>42884.896874999999</c:v>
                </c:pt>
                <c:pt idx="1314">
                  <c:v>42884.896990740737</c:v>
                </c:pt>
                <c:pt idx="1315">
                  <c:v>42884.897106481483</c:v>
                </c:pt>
                <c:pt idx="1316">
                  <c:v>42884.897222222222</c:v>
                </c:pt>
                <c:pt idx="1317">
                  <c:v>42884.897337962961</c:v>
                </c:pt>
                <c:pt idx="1318">
                  <c:v>42884.897453703707</c:v>
                </c:pt>
                <c:pt idx="1319">
                  <c:v>42884.897569444445</c:v>
                </c:pt>
                <c:pt idx="1320">
                  <c:v>42884.897685185184</c:v>
                </c:pt>
                <c:pt idx="1321">
                  <c:v>42884.897800925923</c:v>
                </c:pt>
                <c:pt idx="1322">
                  <c:v>42884.897916666669</c:v>
                </c:pt>
                <c:pt idx="1323">
                  <c:v>42884.898032407407</c:v>
                </c:pt>
                <c:pt idx="1324">
                  <c:v>42884.898148148146</c:v>
                </c:pt>
                <c:pt idx="1325">
                  <c:v>42884.898263888892</c:v>
                </c:pt>
                <c:pt idx="1326">
                  <c:v>42884.898379629631</c:v>
                </c:pt>
                <c:pt idx="1327">
                  <c:v>42884.898495370369</c:v>
                </c:pt>
                <c:pt idx="1328">
                  <c:v>42884.898611111108</c:v>
                </c:pt>
                <c:pt idx="1329">
                  <c:v>42884.898726851854</c:v>
                </c:pt>
                <c:pt idx="1330">
                  <c:v>42884.898842592593</c:v>
                </c:pt>
                <c:pt idx="1331">
                  <c:v>42884.898958333331</c:v>
                </c:pt>
                <c:pt idx="1332">
                  <c:v>42884.899074074077</c:v>
                </c:pt>
                <c:pt idx="1333">
                  <c:v>42884.899189814816</c:v>
                </c:pt>
                <c:pt idx="1334">
                  <c:v>42884.899305555555</c:v>
                </c:pt>
                <c:pt idx="1335">
                  <c:v>42884.899421296293</c:v>
                </c:pt>
                <c:pt idx="1336">
                  <c:v>42884.899537037039</c:v>
                </c:pt>
                <c:pt idx="1337">
                  <c:v>42884.899652777778</c:v>
                </c:pt>
                <c:pt idx="1338">
                  <c:v>42884.899768518517</c:v>
                </c:pt>
                <c:pt idx="1339">
                  <c:v>42884.899884259263</c:v>
                </c:pt>
                <c:pt idx="1340">
                  <c:v>42884.9</c:v>
                </c:pt>
                <c:pt idx="1341">
                  <c:v>42884.90011574074</c:v>
                </c:pt>
                <c:pt idx="1342">
                  <c:v>42884.900231481479</c:v>
                </c:pt>
                <c:pt idx="1343">
                  <c:v>42884.900347222225</c:v>
                </c:pt>
                <c:pt idx="1344">
                  <c:v>42884.900462962964</c:v>
                </c:pt>
                <c:pt idx="1345">
                  <c:v>42884.900578703702</c:v>
                </c:pt>
                <c:pt idx="1346">
                  <c:v>42884.900694444441</c:v>
                </c:pt>
                <c:pt idx="1347">
                  <c:v>42884.900810185187</c:v>
                </c:pt>
                <c:pt idx="1348">
                  <c:v>42884.900925925926</c:v>
                </c:pt>
                <c:pt idx="1349">
                  <c:v>42884.901041666664</c:v>
                </c:pt>
                <c:pt idx="1350">
                  <c:v>42884.90115740741</c:v>
                </c:pt>
                <c:pt idx="1351">
                  <c:v>42884.901273148149</c:v>
                </c:pt>
                <c:pt idx="1352">
                  <c:v>42884.901388888888</c:v>
                </c:pt>
                <c:pt idx="1353">
                  <c:v>42884.901504629626</c:v>
                </c:pt>
                <c:pt idx="1354">
                  <c:v>42884.901620370372</c:v>
                </c:pt>
                <c:pt idx="1355">
                  <c:v>42884.901736111111</c:v>
                </c:pt>
                <c:pt idx="1356">
                  <c:v>42884.90185185185</c:v>
                </c:pt>
                <c:pt idx="1357">
                  <c:v>42884.901967592596</c:v>
                </c:pt>
                <c:pt idx="1358">
                  <c:v>42884.902083333334</c:v>
                </c:pt>
                <c:pt idx="1359">
                  <c:v>42884.902199074073</c:v>
                </c:pt>
                <c:pt idx="1360">
                  <c:v>42884.902314814812</c:v>
                </c:pt>
                <c:pt idx="1361">
                  <c:v>42884.902430555558</c:v>
                </c:pt>
                <c:pt idx="1362">
                  <c:v>42884.902546296296</c:v>
                </c:pt>
                <c:pt idx="1363">
                  <c:v>42884.902662037035</c:v>
                </c:pt>
                <c:pt idx="1364">
                  <c:v>42884.902777777781</c:v>
                </c:pt>
                <c:pt idx="1365">
                  <c:v>42884.90289351852</c:v>
                </c:pt>
                <c:pt idx="1366">
                  <c:v>42884.903009259258</c:v>
                </c:pt>
                <c:pt idx="1367">
                  <c:v>42884.903124999997</c:v>
                </c:pt>
                <c:pt idx="1368">
                  <c:v>42884.903240740743</c:v>
                </c:pt>
                <c:pt idx="1369">
                  <c:v>42884.903356481482</c:v>
                </c:pt>
                <c:pt idx="1370">
                  <c:v>42884.90347222222</c:v>
                </c:pt>
                <c:pt idx="1371">
                  <c:v>42884.903587962966</c:v>
                </c:pt>
                <c:pt idx="1372">
                  <c:v>42884.903703703705</c:v>
                </c:pt>
                <c:pt idx="1373">
                  <c:v>42884.903819444444</c:v>
                </c:pt>
                <c:pt idx="1374">
                  <c:v>42884.903935185182</c:v>
                </c:pt>
                <c:pt idx="1375">
                  <c:v>42884.904050925928</c:v>
                </c:pt>
                <c:pt idx="1376">
                  <c:v>42884.904166666667</c:v>
                </c:pt>
                <c:pt idx="1377">
                  <c:v>42884.904282407406</c:v>
                </c:pt>
                <c:pt idx="1378">
                  <c:v>42884.904398148145</c:v>
                </c:pt>
                <c:pt idx="1379">
                  <c:v>42884.904513888891</c:v>
                </c:pt>
                <c:pt idx="1380">
                  <c:v>42884.904629629629</c:v>
                </c:pt>
                <c:pt idx="1381">
                  <c:v>42884.904745370368</c:v>
                </c:pt>
                <c:pt idx="1382">
                  <c:v>42884.904861111114</c:v>
                </c:pt>
                <c:pt idx="1383">
                  <c:v>42884.904976851853</c:v>
                </c:pt>
                <c:pt idx="1384">
                  <c:v>42884.905092592591</c:v>
                </c:pt>
                <c:pt idx="1385">
                  <c:v>42884.90520833333</c:v>
                </c:pt>
                <c:pt idx="1386">
                  <c:v>42884.905324074076</c:v>
                </c:pt>
                <c:pt idx="1387">
                  <c:v>42884.905439814815</c:v>
                </c:pt>
                <c:pt idx="1388">
                  <c:v>42884.905555555553</c:v>
                </c:pt>
                <c:pt idx="1389">
                  <c:v>42884.905671296299</c:v>
                </c:pt>
                <c:pt idx="1390">
                  <c:v>42884.905787037038</c:v>
                </c:pt>
                <c:pt idx="1391">
                  <c:v>42884.905902777777</c:v>
                </c:pt>
                <c:pt idx="1392">
                  <c:v>42884.906018518515</c:v>
                </c:pt>
                <c:pt idx="1393">
                  <c:v>42884.906134259261</c:v>
                </c:pt>
                <c:pt idx="1394">
                  <c:v>42884.90625</c:v>
                </c:pt>
                <c:pt idx="1395">
                  <c:v>42884.906365740739</c:v>
                </c:pt>
                <c:pt idx="1396">
                  <c:v>42884.906481481485</c:v>
                </c:pt>
                <c:pt idx="1397">
                  <c:v>42884.906597222223</c:v>
                </c:pt>
                <c:pt idx="1398">
                  <c:v>42884.906712962962</c:v>
                </c:pt>
                <c:pt idx="1399">
                  <c:v>42884.906828703701</c:v>
                </c:pt>
                <c:pt idx="1400">
                  <c:v>42884.906944444447</c:v>
                </c:pt>
                <c:pt idx="1401">
                  <c:v>42884.907060185185</c:v>
                </c:pt>
                <c:pt idx="1402">
                  <c:v>42884.907175925924</c:v>
                </c:pt>
                <c:pt idx="1403">
                  <c:v>42884.90729166667</c:v>
                </c:pt>
                <c:pt idx="1404">
                  <c:v>42884.907407407409</c:v>
                </c:pt>
                <c:pt idx="1405">
                  <c:v>42884.907523148147</c:v>
                </c:pt>
                <c:pt idx="1406">
                  <c:v>42884.907638888886</c:v>
                </c:pt>
                <c:pt idx="1407">
                  <c:v>42884.907754629632</c:v>
                </c:pt>
                <c:pt idx="1408">
                  <c:v>42884.907870370371</c:v>
                </c:pt>
                <c:pt idx="1409">
                  <c:v>42884.907986111109</c:v>
                </c:pt>
                <c:pt idx="1410">
                  <c:v>42884.908101851855</c:v>
                </c:pt>
                <c:pt idx="1411">
                  <c:v>42884.908217592594</c:v>
                </c:pt>
                <c:pt idx="1412">
                  <c:v>42884.908333333333</c:v>
                </c:pt>
                <c:pt idx="1413">
                  <c:v>42884.908449074072</c:v>
                </c:pt>
                <c:pt idx="1414">
                  <c:v>42884.908564814818</c:v>
                </c:pt>
                <c:pt idx="1415">
                  <c:v>42884.908680555556</c:v>
                </c:pt>
                <c:pt idx="1416">
                  <c:v>42884.908796296295</c:v>
                </c:pt>
                <c:pt idx="1417">
                  <c:v>42884.908912037034</c:v>
                </c:pt>
                <c:pt idx="1418">
                  <c:v>42884.90902777778</c:v>
                </c:pt>
                <c:pt idx="1419">
                  <c:v>42884.909143518518</c:v>
                </c:pt>
                <c:pt idx="1420">
                  <c:v>42884.909259259257</c:v>
                </c:pt>
                <c:pt idx="1421">
                  <c:v>42884.909375000003</c:v>
                </c:pt>
                <c:pt idx="1422">
                  <c:v>42884.909490740742</c:v>
                </c:pt>
                <c:pt idx="1423">
                  <c:v>42884.90960648148</c:v>
                </c:pt>
                <c:pt idx="1424">
                  <c:v>42884.909722222219</c:v>
                </c:pt>
                <c:pt idx="1425">
                  <c:v>42884.909837962965</c:v>
                </c:pt>
                <c:pt idx="1426">
                  <c:v>42884.909953703704</c:v>
                </c:pt>
                <c:pt idx="1427">
                  <c:v>42884.910069444442</c:v>
                </c:pt>
                <c:pt idx="1428">
                  <c:v>42884.910185185188</c:v>
                </c:pt>
                <c:pt idx="1429">
                  <c:v>42884.910300925927</c:v>
                </c:pt>
                <c:pt idx="1430">
                  <c:v>42884.910416666666</c:v>
                </c:pt>
                <c:pt idx="1431">
                  <c:v>42884.910532407404</c:v>
                </c:pt>
                <c:pt idx="1432">
                  <c:v>42884.91064814815</c:v>
                </c:pt>
                <c:pt idx="1433">
                  <c:v>42884.910763888889</c:v>
                </c:pt>
                <c:pt idx="1434">
                  <c:v>42884.910879629628</c:v>
                </c:pt>
                <c:pt idx="1435">
                  <c:v>42884.910995370374</c:v>
                </c:pt>
                <c:pt idx="1436">
                  <c:v>42884.911111111112</c:v>
                </c:pt>
                <c:pt idx="1437">
                  <c:v>42884.911226851851</c:v>
                </c:pt>
                <c:pt idx="1438">
                  <c:v>42884.91134259259</c:v>
                </c:pt>
                <c:pt idx="1439">
                  <c:v>42884.911458333336</c:v>
                </c:pt>
                <c:pt idx="1440">
                  <c:v>42884.911574074074</c:v>
                </c:pt>
                <c:pt idx="1441">
                  <c:v>42884.911689814813</c:v>
                </c:pt>
                <c:pt idx="1442">
                  <c:v>42884.911805555559</c:v>
                </c:pt>
                <c:pt idx="1443">
                  <c:v>42884.911921296298</c:v>
                </c:pt>
                <c:pt idx="1444">
                  <c:v>42884.912037037036</c:v>
                </c:pt>
                <c:pt idx="1445">
                  <c:v>42884.912152777775</c:v>
                </c:pt>
                <c:pt idx="1446">
                  <c:v>42884.912268518521</c:v>
                </c:pt>
                <c:pt idx="1447">
                  <c:v>42884.91238425926</c:v>
                </c:pt>
                <c:pt idx="1448">
                  <c:v>42884.912499999999</c:v>
                </c:pt>
                <c:pt idx="1449">
                  <c:v>42884.912615740737</c:v>
                </c:pt>
                <c:pt idx="1450">
                  <c:v>42884.912731481483</c:v>
                </c:pt>
                <c:pt idx="1451">
                  <c:v>42884.912847222222</c:v>
                </c:pt>
                <c:pt idx="1452">
                  <c:v>42884.912962962961</c:v>
                </c:pt>
                <c:pt idx="1453">
                  <c:v>42884.913078703707</c:v>
                </c:pt>
                <c:pt idx="1454">
                  <c:v>42884.913194444445</c:v>
                </c:pt>
                <c:pt idx="1455">
                  <c:v>42884.913310185184</c:v>
                </c:pt>
                <c:pt idx="1456">
                  <c:v>42884.913425925923</c:v>
                </c:pt>
                <c:pt idx="1457">
                  <c:v>42884.913541666669</c:v>
                </c:pt>
                <c:pt idx="1458">
                  <c:v>42884.913657407407</c:v>
                </c:pt>
                <c:pt idx="1459">
                  <c:v>42884.913773148146</c:v>
                </c:pt>
                <c:pt idx="1460">
                  <c:v>42884.913888888892</c:v>
                </c:pt>
                <c:pt idx="1461">
                  <c:v>42884.914004629631</c:v>
                </c:pt>
                <c:pt idx="1462">
                  <c:v>42884.914120370369</c:v>
                </c:pt>
                <c:pt idx="1463">
                  <c:v>42884.914236111108</c:v>
                </c:pt>
                <c:pt idx="1464">
                  <c:v>42884.914351851854</c:v>
                </c:pt>
                <c:pt idx="1465">
                  <c:v>42884.914467592593</c:v>
                </c:pt>
                <c:pt idx="1466">
                  <c:v>42884.914583333331</c:v>
                </c:pt>
                <c:pt idx="1467">
                  <c:v>42884.914699074077</c:v>
                </c:pt>
                <c:pt idx="1468">
                  <c:v>42884.914814814816</c:v>
                </c:pt>
                <c:pt idx="1469">
                  <c:v>42884.914930555555</c:v>
                </c:pt>
                <c:pt idx="1470">
                  <c:v>42884.915046296293</c:v>
                </c:pt>
                <c:pt idx="1471">
                  <c:v>42884.915162037039</c:v>
                </c:pt>
                <c:pt idx="1472">
                  <c:v>42884.915277777778</c:v>
                </c:pt>
                <c:pt idx="1473">
                  <c:v>42884.915393518517</c:v>
                </c:pt>
                <c:pt idx="1474">
                  <c:v>42884.915509259263</c:v>
                </c:pt>
                <c:pt idx="1475">
                  <c:v>42884.915625000001</c:v>
                </c:pt>
                <c:pt idx="1476">
                  <c:v>42884.91574074074</c:v>
                </c:pt>
                <c:pt idx="1477">
                  <c:v>42884.915856481479</c:v>
                </c:pt>
                <c:pt idx="1478">
                  <c:v>42884.915972222225</c:v>
                </c:pt>
                <c:pt idx="1479">
                  <c:v>42884.916087962964</c:v>
                </c:pt>
                <c:pt idx="1480">
                  <c:v>42884.916203703702</c:v>
                </c:pt>
                <c:pt idx="1481">
                  <c:v>42884.916319444441</c:v>
                </c:pt>
                <c:pt idx="1482">
                  <c:v>42884.916435185187</c:v>
                </c:pt>
                <c:pt idx="1483">
                  <c:v>42884.916550925926</c:v>
                </c:pt>
                <c:pt idx="1484">
                  <c:v>42884.916666666664</c:v>
                </c:pt>
                <c:pt idx="1485">
                  <c:v>42884.91678240741</c:v>
                </c:pt>
                <c:pt idx="1486">
                  <c:v>42884.916898148149</c:v>
                </c:pt>
                <c:pt idx="1487">
                  <c:v>42884.917013888888</c:v>
                </c:pt>
                <c:pt idx="1488">
                  <c:v>42884.917129629626</c:v>
                </c:pt>
                <c:pt idx="1489">
                  <c:v>42884.917245370372</c:v>
                </c:pt>
                <c:pt idx="1490">
                  <c:v>42884.917361111111</c:v>
                </c:pt>
                <c:pt idx="1491">
                  <c:v>42884.91747685185</c:v>
                </c:pt>
                <c:pt idx="1492">
                  <c:v>42884.917592592596</c:v>
                </c:pt>
                <c:pt idx="1493">
                  <c:v>42884.917708333334</c:v>
                </c:pt>
                <c:pt idx="1494">
                  <c:v>42884.917824074073</c:v>
                </c:pt>
                <c:pt idx="1495">
                  <c:v>42884.917939814812</c:v>
                </c:pt>
                <c:pt idx="1496">
                  <c:v>42884.918055555558</c:v>
                </c:pt>
                <c:pt idx="1497">
                  <c:v>42884.918171296296</c:v>
                </c:pt>
                <c:pt idx="1498">
                  <c:v>42884.918287037035</c:v>
                </c:pt>
                <c:pt idx="1499">
                  <c:v>42884.918402777781</c:v>
                </c:pt>
                <c:pt idx="1500">
                  <c:v>42884.91851851852</c:v>
                </c:pt>
                <c:pt idx="1501">
                  <c:v>42884.918634259258</c:v>
                </c:pt>
                <c:pt idx="1502">
                  <c:v>42884.918749999997</c:v>
                </c:pt>
                <c:pt idx="1503">
                  <c:v>42884.918865740743</c:v>
                </c:pt>
                <c:pt idx="1504">
                  <c:v>42884.918981481482</c:v>
                </c:pt>
                <c:pt idx="1505">
                  <c:v>42884.91909722222</c:v>
                </c:pt>
                <c:pt idx="1506">
                  <c:v>42884.919212962966</c:v>
                </c:pt>
                <c:pt idx="1507">
                  <c:v>42884.919328703705</c:v>
                </c:pt>
                <c:pt idx="1508">
                  <c:v>42884.919444444444</c:v>
                </c:pt>
                <c:pt idx="1509">
                  <c:v>42884.919560185182</c:v>
                </c:pt>
                <c:pt idx="1510">
                  <c:v>42884.919675925928</c:v>
                </c:pt>
                <c:pt idx="1511">
                  <c:v>42884.919791666667</c:v>
                </c:pt>
                <c:pt idx="1512">
                  <c:v>42884.919907407406</c:v>
                </c:pt>
                <c:pt idx="1513">
                  <c:v>42884.920023148145</c:v>
                </c:pt>
                <c:pt idx="1514">
                  <c:v>42884.920138888891</c:v>
                </c:pt>
                <c:pt idx="1515">
                  <c:v>42884.920254629629</c:v>
                </c:pt>
                <c:pt idx="1516">
                  <c:v>42884.920370370368</c:v>
                </c:pt>
                <c:pt idx="1517">
                  <c:v>42884.920486111114</c:v>
                </c:pt>
                <c:pt idx="1518">
                  <c:v>42884.920601851853</c:v>
                </c:pt>
                <c:pt idx="1519">
                  <c:v>42884.920717592591</c:v>
                </c:pt>
                <c:pt idx="1520">
                  <c:v>42884.92083333333</c:v>
                </c:pt>
                <c:pt idx="1521">
                  <c:v>42884.920949074076</c:v>
                </c:pt>
                <c:pt idx="1522">
                  <c:v>42884.921064814815</c:v>
                </c:pt>
                <c:pt idx="1523">
                  <c:v>42884.921180555553</c:v>
                </c:pt>
                <c:pt idx="1524">
                  <c:v>42884.921296296299</c:v>
                </c:pt>
                <c:pt idx="1525">
                  <c:v>42884.921412037038</c:v>
                </c:pt>
                <c:pt idx="1526">
                  <c:v>42884.921527777777</c:v>
                </c:pt>
                <c:pt idx="1527">
                  <c:v>42884.921643518515</c:v>
                </c:pt>
                <c:pt idx="1528">
                  <c:v>42884.921759259261</c:v>
                </c:pt>
                <c:pt idx="1529">
                  <c:v>42884.921875</c:v>
                </c:pt>
                <c:pt idx="1530">
                  <c:v>42884.921990740739</c:v>
                </c:pt>
                <c:pt idx="1531">
                  <c:v>42884.922106481485</c:v>
                </c:pt>
                <c:pt idx="1532">
                  <c:v>42884.922222222223</c:v>
                </c:pt>
                <c:pt idx="1533">
                  <c:v>42884.922337962962</c:v>
                </c:pt>
                <c:pt idx="1534">
                  <c:v>42884.922453703701</c:v>
                </c:pt>
                <c:pt idx="1535">
                  <c:v>42884.922569444447</c:v>
                </c:pt>
                <c:pt idx="1536">
                  <c:v>42884.922685185185</c:v>
                </c:pt>
                <c:pt idx="1537">
                  <c:v>42884.922800925924</c:v>
                </c:pt>
                <c:pt idx="1538">
                  <c:v>42884.92291666667</c:v>
                </c:pt>
                <c:pt idx="1539">
                  <c:v>42884.923032407409</c:v>
                </c:pt>
                <c:pt idx="1540">
                  <c:v>42884.923148148147</c:v>
                </c:pt>
                <c:pt idx="1541">
                  <c:v>42884.923263888886</c:v>
                </c:pt>
                <c:pt idx="1542">
                  <c:v>42884.923379629632</c:v>
                </c:pt>
                <c:pt idx="1543">
                  <c:v>42884.923495370371</c:v>
                </c:pt>
                <c:pt idx="1544">
                  <c:v>42884.923611111109</c:v>
                </c:pt>
                <c:pt idx="1545">
                  <c:v>42884.923726851855</c:v>
                </c:pt>
                <c:pt idx="1546">
                  <c:v>42884.923842592594</c:v>
                </c:pt>
                <c:pt idx="1547">
                  <c:v>42884.923958333333</c:v>
                </c:pt>
                <c:pt idx="1548">
                  <c:v>42884.924074074072</c:v>
                </c:pt>
                <c:pt idx="1549">
                  <c:v>42884.924189814818</c:v>
                </c:pt>
                <c:pt idx="1550">
                  <c:v>42884.924305555556</c:v>
                </c:pt>
                <c:pt idx="1551">
                  <c:v>42884.924421296295</c:v>
                </c:pt>
                <c:pt idx="1552">
                  <c:v>42884.924537037034</c:v>
                </c:pt>
                <c:pt idx="1553">
                  <c:v>42884.92465277778</c:v>
                </c:pt>
                <c:pt idx="1554">
                  <c:v>42884.924768518518</c:v>
                </c:pt>
                <c:pt idx="1555">
                  <c:v>42884.924884259257</c:v>
                </c:pt>
                <c:pt idx="1556">
                  <c:v>42884.925000000003</c:v>
                </c:pt>
                <c:pt idx="1557">
                  <c:v>42884.925115740742</c:v>
                </c:pt>
                <c:pt idx="1558">
                  <c:v>42884.92523148148</c:v>
                </c:pt>
                <c:pt idx="1559">
                  <c:v>42884.925347222219</c:v>
                </c:pt>
                <c:pt idx="1560">
                  <c:v>42884.925462962965</c:v>
                </c:pt>
                <c:pt idx="1561">
                  <c:v>42884.925578703704</c:v>
                </c:pt>
                <c:pt idx="1562">
                  <c:v>42884.925694444442</c:v>
                </c:pt>
                <c:pt idx="1563">
                  <c:v>42884.925810185188</c:v>
                </c:pt>
                <c:pt idx="1564">
                  <c:v>42884.925925925927</c:v>
                </c:pt>
                <c:pt idx="1565">
                  <c:v>42884.926041666666</c:v>
                </c:pt>
                <c:pt idx="1566">
                  <c:v>42884.926157407404</c:v>
                </c:pt>
                <c:pt idx="1567">
                  <c:v>42884.92627314815</c:v>
                </c:pt>
                <c:pt idx="1568">
                  <c:v>42884.926388888889</c:v>
                </c:pt>
                <c:pt idx="1569">
                  <c:v>42884.926504629628</c:v>
                </c:pt>
                <c:pt idx="1570">
                  <c:v>42884.926620370374</c:v>
                </c:pt>
                <c:pt idx="1571">
                  <c:v>42884.926736111112</c:v>
                </c:pt>
                <c:pt idx="1572">
                  <c:v>42884.926851851851</c:v>
                </c:pt>
                <c:pt idx="1573">
                  <c:v>42884.92696759259</c:v>
                </c:pt>
                <c:pt idx="1574">
                  <c:v>42884.927083333336</c:v>
                </c:pt>
                <c:pt idx="1575">
                  <c:v>42884.927199074074</c:v>
                </c:pt>
                <c:pt idx="1576">
                  <c:v>42884.927314814813</c:v>
                </c:pt>
                <c:pt idx="1577">
                  <c:v>42884.927430555559</c:v>
                </c:pt>
                <c:pt idx="1578">
                  <c:v>42884.927546296298</c:v>
                </c:pt>
                <c:pt idx="1579">
                  <c:v>42884.927662037036</c:v>
                </c:pt>
                <c:pt idx="1580">
                  <c:v>42884.927777777775</c:v>
                </c:pt>
                <c:pt idx="1581">
                  <c:v>42884.927893518521</c:v>
                </c:pt>
                <c:pt idx="1582">
                  <c:v>42884.92800925926</c:v>
                </c:pt>
                <c:pt idx="1583">
                  <c:v>42884.928124999999</c:v>
                </c:pt>
                <c:pt idx="1584">
                  <c:v>42884.928240740737</c:v>
                </c:pt>
                <c:pt idx="1585">
                  <c:v>42884.928356481483</c:v>
                </c:pt>
                <c:pt idx="1586">
                  <c:v>42884.928472222222</c:v>
                </c:pt>
                <c:pt idx="1587">
                  <c:v>42884.928587962961</c:v>
                </c:pt>
                <c:pt idx="1588">
                  <c:v>42884.928703703707</c:v>
                </c:pt>
                <c:pt idx="1589">
                  <c:v>42884.928819444445</c:v>
                </c:pt>
                <c:pt idx="1590">
                  <c:v>42884.928935185184</c:v>
                </c:pt>
                <c:pt idx="1591">
                  <c:v>42884.929050925923</c:v>
                </c:pt>
                <c:pt idx="1592">
                  <c:v>42884.929166666669</c:v>
                </c:pt>
                <c:pt idx="1593">
                  <c:v>42884.929282407407</c:v>
                </c:pt>
                <c:pt idx="1594">
                  <c:v>42884.929398148146</c:v>
                </c:pt>
                <c:pt idx="1595">
                  <c:v>42884.929513888892</c:v>
                </c:pt>
                <c:pt idx="1596">
                  <c:v>42884.929629629631</c:v>
                </c:pt>
                <c:pt idx="1597">
                  <c:v>42884.929745370369</c:v>
                </c:pt>
                <c:pt idx="1598">
                  <c:v>42884.929861111108</c:v>
                </c:pt>
                <c:pt idx="1599">
                  <c:v>42884.929976851854</c:v>
                </c:pt>
                <c:pt idx="1600">
                  <c:v>42884.930092592593</c:v>
                </c:pt>
                <c:pt idx="1601">
                  <c:v>42884.930208333331</c:v>
                </c:pt>
                <c:pt idx="1602">
                  <c:v>42884.930324074077</c:v>
                </c:pt>
                <c:pt idx="1603">
                  <c:v>42884.930439814816</c:v>
                </c:pt>
                <c:pt idx="1604">
                  <c:v>42884.930555555555</c:v>
                </c:pt>
                <c:pt idx="1605">
                  <c:v>42884.930671296293</c:v>
                </c:pt>
                <c:pt idx="1606">
                  <c:v>42884.930787037039</c:v>
                </c:pt>
                <c:pt idx="1607">
                  <c:v>42884.930902777778</c:v>
                </c:pt>
                <c:pt idx="1608">
                  <c:v>42884.931018518517</c:v>
                </c:pt>
                <c:pt idx="1609">
                  <c:v>42884.931134259263</c:v>
                </c:pt>
                <c:pt idx="1610">
                  <c:v>42884.931250000001</c:v>
                </c:pt>
                <c:pt idx="1611">
                  <c:v>42884.93136574074</c:v>
                </c:pt>
                <c:pt idx="1612">
                  <c:v>42884.931481481479</c:v>
                </c:pt>
                <c:pt idx="1613">
                  <c:v>42884.931597222225</c:v>
                </c:pt>
                <c:pt idx="1614">
                  <c:v>42884.931712962964</c:v>
                </c:pt>
                <c:pt idx="1615">
                  <c:v>42884.931828703702</c:v>
                </c:pt>
                <c:pt idx="1616">
                  <c:v>42884.931944444441</c:v>
                </c:pt>
                <c:pt idx="1617">
                  <c:v>42884.932060185187</c:v>
                </c:pt>
                <c:pt idx="1618">
                  <c:v>42884.932175925926</c:v>
                </c:pt>
                <c:pt idx="1619">
                  <c:v>42884.932291666664</c:v>
                </c:pt>
                <c:pt idx="1620">
                  <c:v>42884.93240740741</c:v>
                </c:pt>
                <c:pt idx="1621">
                  <c:v>42884.932523148149</c:v>
                </c:pt>
                <c:pt idx="1622">
                  <c:v>42884.932638888888</c:v>
                </c:pt>
                <c:pt idx="1623">
                  <c:v>42884.932754629626</c:v>
                </c:pt>
                <c:pt idx="1624">
                  <c:v>42884.932870370372</c:v>
                </c:pt>
                <c:pt idx="1625">
                  <c:v>42884.932986111111</c:v>
                </c:pt>
                <c:pt idx="1626">
                  <c:v>42884.93310185185</c:v>
                </c:pt>
                <c:pt idx="1627">
                  <c:v>42884.933217592596</c:v>
                </c:pt>
                <c:pt idx="1628">
                  <c:v>42884.933333333334</c:v>
                </c:pt>
                <c:pt idx="1629">
                  <c:v>42884.933449074073</c:v>
                </c:pt>
                <c:pt idx="1630">
                  <c:v>42884.933564814812</c:v>
                </c:pt>
                <c:pt idx="1631">
                  <c:v>42884.933680555558</c:v>
                </c:pt>
                <c:pt idx="1632">
                  <c:v>42884.933796296296</c:v>
                </c:pt>
                <c:pt idx="1633">
                  <c:v>42884.933912037035</c:v>
                </c:pt>
                <c:pt idx="1634">
                  <c:v>42884.934027777781</c:v>
                </c:pt>
                <c:pt idx="1635">
                  <c:v>42884.93414351852</c:v>
                </c:pt>
                <c:pt idx="1636">
                  <c:v>42884.934259259258</c:v>
                </c:pt>
                <c:pt idx="1637">
                  <c:v>42884.934374999997</c:v>
                </c:pt>
                <c:pt idx="1638">
                  <c:v>42884.934490740743</c:v>
                </c:pt>
                <c:pt idx="1639">
                  <c:v>42884.934606481482</c:v>
                </c:pt>
                <c:pt idx="1640">
                  <c:v>42884.93472222222</c:v>
                </c:pt>
                <c:pt idx="1641">
                  <c:v>42884.934837962966</c:v>
                </c:pt>
                <c:pt idx="1642">
                  <c:v>42884.934953703705</c:v>
                </c:pt>
                <c:pt idx="1643">
                  <c:v>42884.935069444444</c:v>
                </c:pt>
                <c:pt idx="1644">
                  <c:v>42884.935185185182</c:v>
                </c:pt>
                <c:pt idx="1645">
                  <c:v>42884.935300925928</c:v>
                </c:pt>
                <c:pt idx="1646">
                  <c:v>42884.935416666667</c:v>
                </c:pt>
                <c:pt idx="1647">
                  <c:v>42884.935532407406</c:v>
                </c:pt>
                <c:pt idx="1648">
                  <c:v>42884.935648148145</c:v>
                </c:pt>
                <c:pt idx="1649">
                  <c:v>42884.935763888891</c:v>
                </c:pt>
                <c:pt idx="1650">
                  <c:v>42884.935879629629</c:v>
                </c:pt>
                <c:pt idx="1651">
                  <c:v>42884.935995370368</c:v>
                </c:pt>
                <c:pt idx="1652">
                  <c:v>42884.936111111114</c:v>
                </c:pt>
                <c:pt idx="1653">
                  <c:v>42884.936226851853</c:v>
                </c:pt>
                <c:pt idx="1654">
                  <c:v>42884.936342592591</c:v>
                </c:pt>
                <c:pt idx="1655">
                  <c:v>42884.93645833333</c:v>
                </c:pt>
                <c:pt idx="1656">
                  <c:v>42884.936574074076</c:v>
                </c:pt>
                <c:pt idx="1657">
                  <c:v>42884.936689814815</c:v>
                </c:pt>
                <c:pt idx="1658">
                  <c:v>42884.936805555553</c:v>
                </c:pt>
                <c:pt idx="1659">
                  <c:v>42884.936921296299</c:v>
                </c:pt>
                <c:pt idx="1660">
                  <c:v>42884.937037037038</c:v>
                </c:pt>
                <c:pt idx="1661">
                  <c:v>42884.937152777777</c:v>
                </c:pt>
                <c:pt idx="1662">
                  <c:v>42884.937268518515</c:v>
                </c:pt>
                <c:pt idx="1663">
                  <c:v>42884.937384259261</c:v>
                </c:pt>
                <c:pt idx="1664">
                  <c:v>42884.9375</c:v>
                </c:pt>
                <c:pt idx="1665">
                  <c:v>42884.937615740739</c:v>
                </c:pt>
                <c:pt idx="1666">
                  <c:v>42884.937731481485</c:v>
                </c:pt>
                <c:pt idx="1667">
                  <c:v>42884.937847222223</c:v>
                </c:pt>
                <c:pt idx="1668">
                  <c:v>42884.937962962962</c:v>
                </c:pt>
                <c:pt idx="1669">
                  <c:v>42884.938078703701</c:v>
                </c:pt>
                <c:pt idx="1670">
                  <c:v>42884.938194444447</c:v>
                </c:pt>
                <c:pt idx="1671">
                  <c:v>42884.938310185185</c:v>
                </c:pt>
                <c:pt idx="1672">
                  <c:v>42884.938425925924</c:v>
                </c:pt>
                <c:pt idx="1673">
                  <c:v>42884.93854166667</c:v>
                </c:pt>
                <c:pt idx="1674">
                  <c:v>42884.938657407409</c:v>
                </c:pt>
                <c:pt idx="1675">
                  <c:v>42884.938773148147</c:v>
                </c:pt>
                <c:pt idx="1676">
                  <c:v>42884.938888888886</c:v>
                </c:pt>
                <c:pt idx="1677">
                  <c:v>42884.939004629632</c:v>
                </c:pt>
                <c:pt idx="1678">
                  <c:v>42884.939120370371</c:v>
                </c:pt>
                <c:pt idx="1679">
                  <c:v>42884.939236111109</c:v>
                </c:pt>
                <c:pt idx="1680">
                  <c:v>42884.939351851855</c:v>
                </c:pt>
                <c:pt idx="1681">
                  <c:v>42884.939467592594</c:v>
                </c:pt>
                <c:pt idx="1682">
                  <c:v>42884.939583333333</c:v>
                </c:pt>
                <c:pt idx="1683">
                  <c:v>42884.939699074072</c:v>
                </c:pt>
                <c:pt idx="1684">
                  <c:v>42884.939814814818</c:v>
                </c:pt>
                <c:pt idx="1685">
                  <c:v>42884.939930555556</c:v>
                </c:pt>
                <c:pt idx="1686">
                  <c:v>42884.940046296295</c:v>
                </c:pt>
                <c:pt idx="1687">
                  <c:v>42884.940162037034</c:v>
                </c:pt>
                <c:pt idx="1688">
                  <c:v>42884.94027777778</c:v>
                </c:pt>
                <c:pt idx="1689">
                  <c:v>42884.940393518518</c:v>
                </c:pt>
                <c:pt idx="1690">
                  <c:v>42884.940509259257</c:v>
                </c:pt>
                <c:pt idx="1691">
                  <c:v>42884.940625000003</c:v>
                </c:pt>
                <c:pt idx="1692">
                  <c:v>42884.940740740742</c:v>
                </c:pt>
                <c:pt idx="1693">
                  <c:v>42884.94085648148</c:v>
                </c:pt>
                <c:pt idx="1694">
                  <c:v>42884.940972222219</c:v>
                </c:pt>
                <c:pt idx="1695">
                  <c:v>42884.941087962965</c:v>
                </c:pt>
                <c:pt idx="1696">
                  <c:v>42884.941203703704</c:v>
                </c:pt>
                <c:pt idx="1697">
                  <c:v>42884.941319444442</c:v>
                </c:pt>
                <c:pt idx="1698">
                  <c:v>42884.941435185188</c:v>
                </c:pt>
                <c:pt idx="1699">
                  <c:v>42884.941550925927</c:v>
                </c:pt>
                <c:pt idx="1700">
                  <c:v>42884.941666666666</c:v>
                </c:pt>
                <c:pt idx="1701">
                  <c:v>42884.941782407404</c:v>
                </c:pt>
                <c:pt idx="1702">
                  <c:v>42884.94189814815</c:v>
                </c:pt>
                <c:pt idx="1703">
                  <c:v>42884.942013888889</c:v>
                </c:pt>
                <c:pt idx="1704">
                  <c:v>42884.942129629628</c:v>
                </c:pt>
                <c:pt idx="1705">
                  <c:v>42884.942245370374</c:v>
                </c:pt>
                <c:pt idx="1706">
                  <c:v>42884.942361111112</c:v>
                </c:pt>
                <c:pt idx="1707">
                  <c:v>42884.942476851851</c:v>
                </c:pt>
                <c:pt idx="1708">
                  <c:v>42884.94259259259</c:v>
                </c:pt>
                <c:pt idx="1709">
                  <c:v>42884.942708333336</c:v>
                </c:pt>
                <c:pt idx="1710">
                  <c:v>42884.942824074074</c:v>
                </c:pt>
                <c:pt idx="1711">
                  <c:v>42884.942939814813</c:v>
                </c:pt>
                <c:pt idx="1712">
                  <c:v>42884.943055555559</c:v>
                </c:pt>
                <c:pt idx="1713">
                  <c:v>42884.943171296298</c:v>
                </c:pt>
                <c:pt idx="1714">
                  <c:v>42884.943287037036</c:v>
                </c:pt>
                <c:pt idx="1715">
                  <c:v>42884.943402777775</c:v>
                </c:pt>
                <c:pt idx="1716">
                  <c:v>42884.943518518521</c:v>
                </c:pt>
                <c:pt idx="1717">
                  <c:v>42884.94363425926</c:v>
                </c:pt>
                <c:pt idx="1718">
                  <c:v>42884.943749999999</c:v>
                </c:pt>
                <c:pt idx="1719">
                  <c:v>42884.943865740737</c:v>
                </c:pt>
                <c:pt idx="1720">
                  <c:v>42884.943981481483</c:v>
                </c:pt>
                <c:pt idx="1721">
                  <c:v>42884.944097222222</c:v>
                </c:pt>
                <c:pt idx="1722">
                  <c:v>42884.944212962961</c:v>
                </c:pt>
                <c:pt idx="1723">
                  <c:v>42884.944328703707</c:v>
                </c:pt>
                <c:pt idx="1724">
                  <c:v>42884.944444444445</c:v>
                </c:pt>
                <c:pt idx="1725">
                  <c:v>42884.944560185184</c:v>
                </c:pt>
                <c:pt idx="1726">
                  <c:v>42884.944675925923</c:v>
                </c:pt>
                <c:pt idx="1727">
                  <c:v>42884.944791666669</c:v>
                </c:pt>
                <c:pt idx="1728">
                  <c:v>42884.944907407407</c:v>
                </c:pt>
                <c:pt idx="1729">
                  <c:v>42884.945023148146</c:v>
                </c:pt>
                <c:pt idx="1730">
                  <c:v>42884.945138888892</c:v>
                </c:pt>
                <c:pt idx="1731">
                  <c:v>42884.945254629631</c:v>
                </c:pt>
                <c:pt idx="1732">
                  <c:v>42884.945370370369</c:v>
                </c:pt>
                <c:pt idx="1733">
                  <c:v>42884.945486111108</c:v>
                </c:pt>
                <c:pt idx="1734">
                  <c:v>42884.945601851854</c:v>
                </c:pt>
                <c:pt idx="1735">
                  <c:v>42884.945717592593</c:v>
                </c:pt>
                <c:pt idx="1736">
                  <c:v>42884.945833333331</c:v>
                </c:pt>
                <c:pt idx="1737">
                  <c:v>42884.945949074077</c:v>
                </c:pt>
                <c:pt idx="1738">
                  <c:v>42884.946064814816</c:v>
                </c:pt>
                <c:pt idx="1739">
                  <c:v>42884.946180555555</c:v>
                </c:pt>
                <c:pt idx="1740">
                  <c:v>42884.946296296293</c:v>
                </c:pt>
                <c:pt idx="1741">
                  <c:v>42884.946412037039</c:v>
                </c:pt>
                <c:pt idx="1742">
                  <c:v>42884.946527777778</c:v>
                </c:pt>
                <c:pt idx="1743">
                  <c:v>42884.946643518517</c:v>
                </c:pt>
                <c:pt idx="1744">
                  <c:v>42884.946759259263</c:v>
                </c:pt>
                <c:pt idx="1745">
                  <c:v>42884.946875000001</c:v>
                </c:pt>
                <c:pt idx="1746">
                  <c:v>42884.94699074074</c:v>
                </c:pt>
                <c:pt idx="1747">
                  <c:v>42884.947106481479</c:v>
                </c:pt>
                <c:pt idx="1748">
                  <c:v>42884.947222222225</c:v>
                </c:pt>
                <c:pt idx="1749">
                  <c:v>42884.947337962964</c:v>
                </c:pt>
                <c:pt idx="1750">
                  <c:v>42884.947453703702</c:v>
                </c:pt>
                <c:pt idx="1751">
                  <c:v>42884.947569444441</c:v>
                </c:pt>
                <c:pt idx="1752">
                  <c:v>42884.947685185187</c:v>
                </c:pt>
                <c:pt idx="1753">
                  <c:v>42884.947800925926</c:v>
                </c:pt>
                <c:pt idx="1754">
                  <c:v>42884.947916666664</c:v>
                </c:pt>
                <c:pt idx="1755">
                  <c:v>42884.94803240741</c:v>
                </c:pt>
                <c:pt idx="1756">
                  <c:v>42884.948148148149</c:v>
                </c:pt>
                <c:pt idx="1757">
                  <c:v>42884.948263888888</c:v>
                </c:pt>
                <c:pt idx="1758">
                  <c:v>42884.948379629626</c:v>
                </c:pt>
                <c:pt idx="1759">
                  <c:v>42884.948495370372</c:v>
                </c:pt>
                <c:pt idx="1760">
                  <c:v>42884.948611111111</c:v>
                </c:pt>
                <c:pt idx="1761">
                  <c:v>42884.94872685185</c:v>
                </c:pt>
                <c:pt idx="1762">
                  <c:v>42884.948842592596</c:v>
                </c:pt>
                <c:pt idx="1763">
                  <c:v>42884.948958333334</c:v>
                </c:pt>
                <c:pt idx="1764">
                  <c:v>42884.949074074073</c:v>
                </c:pt>
                <c:pt idx="1765">
                  <c:v>42884.949189814812</c:v>
                </c:pt>
                <c:pt idx="1766">
                  <c:v>42884.949305555558</c:v>
                </c:pt>
                <c:pt idx="1767">
                  <c:v>42884.949421296296</c:v>
                </c:pt>
                <c:pt idx="1768">
                  <c:v>42884.949537037035</c:v>
                </c:pt>
                <c:pt idx="1769">
                  <c:v>42884.949652777781</c:v>
                </c:pt>
                <c:pt idx="1770">
                  <c:v>42884.94976851852</c:v>
                </c:pt>
                <c:pt idx="1771">
                  <c:v>42884.949884259258</c:v>
                </c:pt>
                <c:pt idx="1772">
                  <c:v>42884.95</c:v>
                </c:pt>
                <c:pt idx="1773">
                  <c:v>42884.950115740743</c:v>
                </c:pt>
                <c:pt idx="1774">
                  <c:v>42884.950231481482</c:v>
                </c:pt>
                <c:pt idx="1775">
                  <c:v>42884.95034722222</c:v>
                </c:pt>
                <c:pt idx="1776">
                  <c:v>42884.950462962966</c:v>
                </c:pt>
                <c:pt idx="1777">
                  <c:v>42884.950578703705</c:v>
                </c:pt>
                <c:pt idx="1778">
                  <c:v>42884.950694444444</c:v>
                </c:pt>
                <c:pt idx="1779">
                  <c:v>42884.950810185182</c:v>
                </c:pt>
                <c:pt idx="1780">
                  <c:v>42884.950925925928</c:v>
                </c:pt>
                <c:pt idx="1781">
                  <c:v>42884.951041666667</c:v>
                </c:pt>
                <c:pt idx="1782">
                  <c:v>42884.951157407406</c:v>
                </c:pt>
                <c:pt idx="1783">
                  <c:v>42884.951273148145</c:v>
                </c:pt>
                <c:pt idx="1784">
                  <c:v>42884.951388888891</c:v>
                </c:pt>
                <c:pt idx="1785">
                  <c:v>42884.951504629629</c:v>
                </c:pt>
                <c:pt idx="1786">
                  <c:v>42884.951620370368</c:v>
                </c:pt>
                <c:pt idx="1787">
                  <c:v>42884.951736111114</c:v>
                </c:pt>
                <c:pt idx="1788">
                  <c:v>42884.951851851853</c:v>
                </c:pt>
                <c:pt idx="1789">
                  <c:v>42884.951967592591</c:v>
                </c:pt>
                <c:pt idx="1790">
                  <c:v>42884.95208333333</c:v>
                </c:pt>
                <c:pt idx="1791">
                  <c:v>42884.952199074076</c:v>
                </c:pt>
                <c:pt idx="1792">
                  <c:v>42884.952314814815</c:v>
                </c:pt>
                <c:pt idx="1793">
                  <c:v>42884.952430555553</c:v>
                </c:pt>
                <c:pt idx="1794">
                  <c:v>42884.952546296299</c:v>
                </c:pt>
                <c:pt idx="1795">
                  <c:v>42884.952662037038</c:v>
                </c:pt>
                <c:pt idx="1796">
                  <c:v>42884.952777777777</c:v>
                </c:pt>
                <c:pt idx="1797">
                  <c:v>42884.952893518515</c:v>
                </c:pt>
                <c:pt idx="1798">
                  <c:v>42884.953009259261</c:v>
                </c:pt>
                <c:pt idx="1799">
                  <c:v>42884.953125</c:v>
                </c:pt>
                <c:pt idx="1800">
                  <c:v>42884.953240740739</c:v>
                </c:pt>
                <c:pt idx="1801">
                  <c:v>42884.953356481485</c:v>
                </c:pt>
                <c:pt idx="1802">
                  <c:v>42884.953472222223</c:v>
                </c:pt>
                <c:pt idx="1803">
                  <c:v>42884.953587962962</c:v>
                </c:pt>
                <c:pt idx="1804">
                  <c:v>42884.953703703701</c:v>
                </c:pt>
                <c:pt idx="1805">
                  <c:v>42884.953819444447</c:v>
                </c:pt>
                <c:pt idx="1806">
                  <c:v>42884.953935185185</c:v>
                </c:pt>
                <c:pt idx="1807">
                  <c:v>42884.954050925924</c:v>
                </c:pt>
                <c:pt idx="1808">
                  <c:v>42884.95416666667</c:v>
                </c:pt>
                <c:pt idx="1809">
                  <c:v>42884.954282407409</c:v>
                </c:pt>
                <c:pt idx="1810">
                  <c:v>42884.954398148147</c:v>
                </c:pt>
                <c:pt idx="1811">
                  <c:v>42884.954513888886</c:v>
                </c:pt>
                <c:pt idx="1812">
                  <c:v>42884.954629629632</c:v>
                </c:pt>
                <c:pt idx="1813">
                  <c:v>42884.954745370371</c:v>
                </c:pt>
                <c:pt idx="1814">
                  <c:v>42884.954861111109</c:v>
                </c:pt>
                <c:pt idx="1815">
                  <c:v>42884.954976851855</c:v>
                </c:pt>
                <c:pt idx="1816">
                  <c:v>42884.955092592594</c:v>
                </c:pt>
                <c:pt idx="1817">
                  <c:v>42884.955208333333</c:v>
                </c:pt>
                <c:pt idx="1818">
                  <c:v>42884.955324074072</c:v>
                </c:pt>
                <c:pt idx="1819">
                  <c:v>42884.955439814818</c:v>
                </c:pt>
                <c:pt idx="1820">
                  <c:v>42884.955555555556</c:v>
                </c:pt>
                <c:pt idx="1821">
                  <c:v>42884.955671296295</c:v>
                </c:pt>
                <c:pt idx="1822">
                  <c:v>42884.955787037034</c:v>
                </c:pt>
                <c:pt idx="1823">
                  <c:v>42884.95590277778</c:v>
                </c:pt>
                <c:pt idx="1824">
                  <c:v>42884.956018518518</c:v>
                </c:pt>
                <c:pt idx="1825">
                  <c:v>42884.956134259257</c:v>
                </c:pt>
                <c:pt idx="1826">
                  <c:v>42884.956250000003</c:v>
                </c:pt>
                <c:pt idx="1827">
                  <c:v>42884.956365740742</c:v>
                </c:pt>
                <c:pt idx="1828">
                  <c:v>42884.95648148148</c:v>
                </c:pt>
                <c:pt idx="1829">
                  <c:v>42884.956597222219</c:v>
                </c:pt>
                <c:pt idx="1830">
                  <c:v>42884.956712962965</c:v>
                </c:pt>
                <c:pt idx="1831">
                  <c:v>42884.956828703704</c:v>
                </c:pt>
                <c:pt idx="1832">
                  <c:v>42884.956944444442</c:v>
                </c:pt>
                <c:pt idx="1833">
                  <c:v>42884.957060185188</c:v>
                </c:pt>
                <c:pt idx="1834">
                  <c:v>42884.957175925927</c:v>
                </c:pt>
                <c:pt idx="1835">
                  <c:v>42884.957291666666</c:v>
                </c:pt>
                <c:pt idx="1836">
                  <c:v>42884.957407407404</c:v>
                </c:pt>
                <c:pt idx="1837">
                  <c:v>42884.95752314815</c:v>
                </c:pt>
                <c:pt idx="1838">
                  <c:v>42884.957638888889</c:v>
                </c:pt>
                <c:pt idx="1839">
                  <c:v>42884.957754629628</c:v>
                </c:pt>
                <c:pt idx="1840">
                  <c:v>42884.957870370374</c:v>
                </c:pt>
                <c:pt idx="1841">
                  <c:v>42884.957986111112</c:v>
                </c:pt>
                <c:pt idx="1842">
                  <c:v>42884.958101851851</c:v>
                </c:pt>
                <c:pt idx="1843">
                  <c:v>42884.95821759259</c:v>
                </c:pt>
                <c:pt idx="1844">
                  <c:v>42884.958333333336</c:v>
                </c:pt>
                <c:pt idx="1845">
                  <c:v>42884.958449074074</c:v>
                </c:pt>
                <c:pt idx="1846">
                  <c:v>42884.958564814813</c:v>
                </c:pt>
                <c:pt idx="1847">
                  <c:v>42884.958680555559</c:v>
                </c:pt>
                <c:pt idx="1848">
                  <c:v>42884.958796296298</c:v>
                </c:pt>
                <c:pt idx="1849">
                  <c:v>42884.958912037036</c:v>
                </c:pt>
                <c:pt idx="1850">
                  <c:v>42884.959027777775</c:v>
                </c:pt>
                <c:pt idx="1851">
                  <c:v>42884.959143518521</c:v>
                </c:pt>
                <c:pt idx="1852">
                  <c:v>42884.95925925926</c:v>
                </c:pt>
                <c:pt idx="1853">
                  <c:v>42884.959374999999</c:v>
                </c:pt>
                <c:pt idx="1854">
                  <c:v>42884.959490740737</c:v>
                </c:pt>
                <c:pt idx="1855">
                  <c:v>42884.959606481483</c:v>
                </c:pt>
                <c:pt idx="1856">
                  <c:v>42884.959722222222</c:v>
                </c:pt>
                <c:pt idx="1857">
                  <c:v>42884.959837962961</c:v>
                </c:pt>
                <c:pt idx="1858">
                  <c:v>42884.959953703707</c:v>
                </c:pt>
                <c:pt idx="1859">
                  <c:v>42884.960069444445</c:v>
                </c:pt>
                <c:pt idx="1860">
                  <c:v>42884.960185185184</c:v>
                </c:pt>
                <c:pt idx="1861">
                  <c:v>42884.960300925923</c:v>
                </c:pt>
                <c:pt idx="1862">
                  <c:v>42884.960416666669</c:v>
                </c:pt>
                <c:pt idx="1863">
                  <c:v>42884.960532407407</c:v>
                </c:pt>
                <c:pt idx="1864">
                  <c:v>42884.960648148146</c:v>
                </c:pt>
                <c:pt idx="1865">
                  <c:v>42884.960763888892</c:v>
                </c:pt>
                <c:pt idx="1866">
                  <c:v>42884.960879629631</c:v>
                </c:pt>
                <c:pt idx="1867">
                  <c:v>42884.960995370369</c:v>
                </c:pt>
                <c:pt idx="1868">
                  <c:v>42884.961111111108</c:v>
                </c:pt>
                <c:pt idx="1869">
                  <c:v>42884.961226851854</c:v>
                </c:pt>
                <c:pt idx="1870">
                  <c:v>42884.961342592593</c:v>
                </c:pt>
                <c:pt idx="1871">
                  <c:v>42884.961458333331</c:v>
                </c:pt>
                <c:pt idx="1872">
                  <c:v>42884.961574074077</c:v>
                </c:pt>
                <c:pt idx="1873">
                  <c:v>42884.961689814816</c:v>
                </c:pt>
                <c:pt idx="1874">
                  <c:v>42884.961805555555</c:v>
                </c:pt>
                <c:pt idx="1875">
                  <c:v>42884.961921296293</c:v>
                </c:pt>
                <c:pt idx="1876">
                  <c:v>42884.962037037039</c:v>
                </c:pt>
                <c:pt idx="1877">
                  <c:v>42884.962152777778</c:v>
                </c:pt>
                <c:pt idx="1878">
                  <c:v>42884.962268518517</c:v>
                </c:pt>
                <c:pt idx="1879">
                  <c:v>42884.962384259263</c:v>
                </c:pt>
                <c:pt idx="1880">
                  <c:v>42884.962500000001</c:v>
                </c:pt>
                <c:pt idx="1881">
                  <c:v>42884.96261574074</c:v>
                </c:pt>
                <c:pt idx="1882">
                  <c:v>42884.962731481479</c:v>
                </c:pt>
                <c:pt idx="1883">
                  <c:v>42884.962847222225</c:v>
                </c:pt>
                <c:pt idx="1884">
                  <c:v>42884.962962962964</c:v>
                </c:pt>
                <c:pt idx="1885">
                  <c:v>42884.963078703702</c:v>
                </c:pt>
                <c:pt idx="1886">
                  <c:v>42884.963194444441</c:v>
                </c:pt>
                <c:pt idx="1887">
                  <c:v>42884.963310185187</c:v>
                </c:pt>
                <c:pt idx="1888">
                  <c:v>42884.963425925926</c:v>
                </c:pt>
                <c:pt idx="1889">
                  <c:v>42884.963541666664</c:v>
                </c:pt>
                <c:pt idx="1890">
                  <c:v>42884.96365740741</c:v>
                </c:pt>
                <c:pt idx="1891">
                  <c:v>42884.963773148149</c:v>
                </c:pt>
                <c:pt idx="1892">
                  <c:v>42884.963888888888</c:v>
                </c:pt>
                <c:pt idx="1893">
                  <c:v>42884.964004629626</c:v>
                </c:pt>
                <c:pt idx="1894">
                  <c:v>42884.964120370372</c:v>
                </c:pt>
                <c:pt idx="1895">
                  <c:v>42884.964236111111</c:v>
                </c:pt>
                <c:pt idx="1896">
                  <c:v>42884.96435185185</c:v>
                </c:pt>
                <c:pt idx="1897">
                  <c:v>42884.964467592596</c:v>
                </c:pt>
                <c:pt idx="1898">
                  <c:v>42884.964583333334</c:v>
                </c:pt>
                <c:pt idx="1899">
                  <c:v>42884.964699074073</c:v>
                </c:pt>
                <c:pt idx="1900">
                  <c:v>42884.964814814812</c:v>
                </c:pt>
                <c:pt idx="1901">
                  <c:v>42884.964930555558</c:v>
                </c:pt>
                <c:pt idx="1902">
                  <c:v>42884.965046296296</c:v>
                </c:pt>
                <c:pt idx="1903">
                  <c:v>42884.965162037035</c:v>
                </c:pt>
                <c:pt idx="1904">
                  <c:v>42884.965277777781</c:v>
                </c:pt>
                <c:pt idx="1905">
                  <c:v>42884.96539351852</c:v>
                </c:pt>
                <c:pt idx="1906">
                  <c:v>42884.965509259258</c:v>
                </c:pt>
                <c:pt idx="1907">
                  <c:v>42884.965624999997</c:v>
                </c:pt>
                <c:pt idx="1908">
                  <c:v>42884.965740740743</c:v>
                </c:pt>
                <c:pt idx="1909">
                  <c:v>42884.965856481482</c:v>
                </c:pt>
                <c:pt idx="1910">
                  <c:v>42884.96597222222</c:v>
                </c:pt>
                <c:pt idx="1911">
                  <c:v>42884.966087962966</c:v>
                </c:pt>
                <c:pt idx="1912">
                  <c:v>42884.966203703705</c:v>
                </c:pt>
                <c:pt idx="1913">
                  <c:v>42884.966319444444</c:v>
                </c:pt>
                <c:pt idx="1914">
                  <c:v>42884.966435185182</c:v>
                </c:pt>
                <c:pt idx="1915">
                  <c:v>42884.966550925928</c:v>
                </c:pt>
                <c:pt idx="1916">
                  <c:v>42884.966666666667</c:v>
                </c:pt>
                <c:pt idx="1917">
                  <c:v>42884.966782407406</c:v>
                </c:pt>
                <c:pt idx="1918">
                  <c:v>42884.966898148145</c:v>
                </c:pt>
                <c:pt idx="1919">
                  <c:v>42884.967013888891</c:v>
                </c:pt>
                <c:pt idx="1920">
                  <c:v>42884.967129629629</c:v>
                </c:pt>
                <c:pt idx="1921">
                  <c:v>42884.967245370368</c:v>
                </c:pt>
                <c:pt idx="1922">
                  <c:v>42884.967361111114</c:v>
                </c:pt>
                <c:pt idx="1923">
                  <c:v>42884.967476851853</c:v>
                </c:pt>
                <c:pt idx="1924">
                  <c:v>42884.967592592591</c:v>
                </c:pt>
                <c:pt idx="1925">
                  <c:v>42884.96770833333</c:v>
                </c:pt>
                <c:pt idx="1926">
                  <c:v>42884.967824074076</c:v>
                </c:pt>
                <c:pt idx="1927">
                  <c:v>42884.967939814815</c:v>
                </c:pt>
                <c:pt idx="1928">
                  <c:v>42884.968055555553</c:v>
                </c:pt>
                <c:pt idx="1929">
                  <c:v>42884.968171296299</c:v>
                </c:pt>
                <c:pt idx="1930">
                  <c:v>42884.968287037038</c:v>
                </c:pt>
                <c:pt idx="1931">
                  <c:v>42884.968402777777</c:v>
                </c:pt>
                <c:pt idx="1932">
                  <c:v>42884.968518518515</c:v>
                </c:pt>
                <c:pt idx="1933">
                  <c:v>42884.968634259261</c:v>
                </c:pt>
                <c:pt idx="1934">
                  <c:v>42884.96875</c:v>
                </c:pt>
                <c:pt idx="1935">
                  <c:v>42884.968865740739</c:v>
                </c:pt>
                <c:pt idx="1936">
                  <c:v>42884.968981481485</c:v>
                </c:pt>
                <c:pt idx="1937">
                  <c:v>42884.969097222223</c:v>
                </c:pt>
                <c:pt idx="1938">
                  <c:v>42884.969212962962</c:v>
                </c:pt>
                <c:pt idx="1939">
                  <c:v>42884.969328703701</c:v>
                </c:pt>
                <c:pt idx="1940">
                  <c:v>42884.969444444447</c:v>
                </c:pt>
                <c:pt idx="1941">
                  <c:v>42884.969560185185</c:v>
                </c:pt>
                <c:pt idx="1942">
                  <c:v>42884.969675925924</c:v>
                </c:pt>
                <c:pt idx="1943">
                  <c:v>42884.96979166667</c:v>
                </c:pt>
                <c:pt idx="1944">
                  <c:v>42884.969907407409</c:v>
                </c:pt>
                <c:pt idx="1945">
                  <c:v>42884.970023148147</c:v>
                </c:pt>
                <c:pt idx="1946">
                  <c:v>42884.970138888886</c:v>
                </c:pt>
                <c:pt idx="1947">
                  <c:v>42884.970254629632</c:v>
                </c:pt>
                <c:pt idx="1948">
                  <c:v>42884.970370370371</c:v>
                </c:pt>
                <c:pt idx="1949">
                  <c:v>42884.970486111109</c:v>
                </c:pt>
                <c:pt idx="1950">
                  <c:v>42884.970601851855</c:v>
                </c:pt>
                <c:pt idx="1951">
                  <c:v>42884.970717592594</c:v>
                </c:pt>
                <c:pt idx="1952">
                  <c:v>42884.970833333333</c:v>
                </c:pt>
                <c:pt idx="1953">
                  <c:v>42884.970949074072</c:v>
                </c:pt>
                <c:pt idx="1954">
                  <c:v>42884.971064814818</c:v>
                </c:pt>
                <c:pt idx="1955">
                  <c:v>42884.971180555556</c:v>
                </c:pt>
                <c:pt idx="1956">
                  <c:v>42884.971296296295</c:v>
                </c:pt>
                <c:pt idx="1957">
                  <c:v>42884.971412037034</c:v>
                </c:pt>
                <c:pt idx="1958">
                  <c:v>42884.97152777778</c:v>
                </c:pt>
                <c:pt idx="1959">
                  <c:v>42884.971643518518</c:v>
                </c:pt>
                <c:pt idx="1960">
                  <c:v>42884.971759259257</c:v>
                </c:pt>
                <c:pt idx="1961">
                  <c:v>42884.971875000003</c:v>
                </c:pt>
                <c:pt idx="1962">
                  <c:v>42884.971990740742</c:v>
                </c:pt>
                <c:pt idx="1963">
                  <c:v>42884.97210648148</c:v>
                </c:pt>
                <c:pt idx="1964">
                  <c:v>42884.972222222219</c:v>
                </c:pt>
                <c:pt idx="1965">
                  <c:v>42884.972337962965</c:v>
                </c:pt>
                <c:pt idx="1966">
                  <c:v>42884.972453703704</c:v>
                </c:pt>
                <c:pt idx="1967">
                  <c:v>42884.972569444442</c:v>
                </c:pt>
                <c:pt idx="1968">
                  <c:v>42884.972685185188</c:v>
                </c:pt>
                <c:pt idx="1969">
                  <c:v>42884.972800925927</c:v>
                </c:pt>
                <c:pt idx="1970">
                  <c:v>42884.972916666666</c:v>
                </c:pt>
                <c:pt idx="1971">
                  <c:v>42884.973032407404</c:v>
                </c:pt>
                <c:pt idx="1972">
                  <c:v>42884.97314814815</c:v>
                </c:pt>
                <c:pt idx="1973">
                  <c:v>42884.973263888889</c:v>
                </c:pt>
                <c:pt idx="1974">
                  <c:v>42884.973379629628</c:v>
                </c:pt>
                <c:pt idx="1975">
                  <c:v>42884.973495370374</c:v>
                </c:pt>
                <c:pt idx="1976">
                  <c:v>42884.973611111112</c:v>
                </c:pt>
                <c:pt idx="1977">
                  <c:v>42884.973726851851</c:v>
                </c:pt>
                <c:pt idx="1978">
                  <c:v>42884.97384259259</c:v>
                </c:pt>
                <c:pt idx="1979">
                  <c:v>42884.973958333336</c:v>
                </c:pt>
                <c:pt idx="1980">
                  <c:v>42884.974074074074</c:v>
                </c:pt>
                <c:pt idx="1981">
                  <c:v>42884.974189814813</c:v>
                </c:pt>
                <c:pt idx="1982">
                  <c:v>42884.974305555559</c:v>
                </c:pt>
                <c:pt idx="1983">
                  <c:v>42884.974421296298</c:v>
                </c:pt>
                <c:pt idx="1984">
                  <c:v>42884.974537037036</c:v>
                </c:pt>
                <c:pt idx="1985">
                  <c:v>42884.974652777775</c:v>
                </c:pt>
                <c:pt idx="1986">
                  <c:v>42884.974768518521</c:v>
                </c:pt>
                <c:pt idx="1987">
                  <c:v>42884.97488425926</c:v>
                </c:pt>
                <c:pt idx="1988">
                  <c:v>42884.974999999999</c:v>
                </c:pt>
                <c:pt idx="1989">
                  <c:v>42884.975115740737</c:v>
                </c:pt>
                <c:pt idx="1990">
                  <c:v>42884.975231481483</c:v>
                </c:pt>
                <c:pt idx="1991">
                  <c:v>42884.975347222222</c:v>
                </c:pt>
                <c:pt idx="1992">
                  <c:v>42884.975462962961</c:v>
                </c:pt>
                <c:pt idx="1993">
                  <c:v>42884.975578703707</c:v>
                </c:pt>
                <c:pt idx="1994">
                  <c:v>42884.975694444445</c:v>
                </c:pt>
                <c:pt idx="1995">
                  <c:v>42884.975810185184</c:v>
                </c:pt>
                <c:pt idx="1996">
                  <c:v>42884.975925925923</c:v>
                </c:pt>
                <c:pt idx="1997">
                  <c:v>42884.976041666669</c:v>
                </c:pt>
                <c:pt idx="1998">
                  <c:v>42884.976157407407</c:v>
                </c:pt>
                <c:pt idx="1999">
                  <c:v>42884.976273148146</c:v>
                </c:pt>
                <c:pt idx="2000">
                  <c:v>42884.976388888892</c:v>
                </c:pt>
                <c:pt idx="2001">
                  <c:v>42884.976504629631</c:v>
                </c:pt>
                <c:pt idx="2002">
                  <c:v>42884.976620370369</c:v>
                </c:pt>
                <c:pt idx="2003">
                  <c:v>42884.976736111108</c:v>
                </c:pt>
                <c:pt idx="2004">
                  <c:v>42884.976851851854</c:v>
                </c:pt>
                <c:pt idx="2005">
                  <c:v>42884.976967592593</c:v>
                </c:pt>
                <c:pt idx="2006">
                  <c:v>42884.977083333331</c:v>
                </c:pt>
                <c:pt idx="2007">
                  <c:v>42884.977199074077</c:v>
                </c:pt>
                <c:pt idx="2008">
                  <c:v>42884.977314814816</c:v>
                </c:pt>
                <c:pt idx="2009">
                  <c:v>42884.977430555555</c:v>
                </c:pt>
                <c:pt idx="2010">
                  <c:v>42884.977546296293</c:v>
                </c:pt>
                <c:pt idx="2011">
                  <c:v>42884.977662037039</c:v>
                </c:pt>
                <c:pt idx="2012">
                  <c:v>42884.977777777778</c:v>
                </c:pt>
                <c:pt idx="2013">
                  <c:v>42884.977893518517</c:v>
                </c:pt>
                <c:pt idx="2014">
                  <c:v>42884.978009259263</c:v>
                </c:pt>
                <c:pt idx="2015">
                  <c:v>42884.978125000001</c:v>
                </c:pt>
                <c:pt idx="2016">
                  <c:v>42884.97824074074</c:v>
                </c:pt>
                <c:pt idx="2017">
                  <c:v>42884.978356481479</c:v>
                </c:pt>
                <c:pt idx="2018">
                  <c:v>42884.978472222225</c:v>
                </c:pt>
                <c:pt idx="2019">
                  <c:v>42884.978587962964</c:v>
                </c:pt>
                <c:pt idx="2020">
                  <c:v>42884.978703703702</c:v>
                </c:pt>
                <c:pt idx="2021">
                  <c:v>42884.978819444441</c:v>
                </c:pt>
                <c:pt idx="2022">
                  <c:v>42884.978935185187</c:v>
                </c:pt>
                <c:pt idx="2023">
                  <c:v>42884.979050925926</c:v>
                </c:pt>
                <c:pt idx="2024">
                  <c:v>42884.979166666664</c:v>
                </c:pt>
                <c:pt idx="2025">
                  <c:v>42884.97928240741</c:v>
                </c:pt>
                <c:pt idx="2026">
                  <c:v>42884.979398148149</c:v>
                </c:pt>
                <c:pt idx="2027">
                  <c:v>42884.979513888888</c:v>
                </c:pt>
                <c:pt idx="2028">
                  <c:v>42884.979629629626</c:v>
                </c:pt>
                <c:pt idx="2029">
                  <c:v>42884.979745370372</c:v>
                </c:pt>
                <c:pt idx="2030">
                  <c:v>42884.979861111111</c:v>
                </c:pt>
                <c:pt idx="2031">
                  <c:v>42884.97997685185</c:v>
                </c:pt>
                <c:pt idx="2032">
                  <c:v>42884.980092592596</c:v>
                </c:pt>
                <c:pt idx="2033">
                  <c:v>42884.980208333334</c:v>
                </c:pt>
                <c:pt idx="2034">
                  <c:v>42884.980324074073</c:v>
                </c:pt>
                <c:pt idx="2035">
                  <c:v>42884.980439814812</c:v>
                </c:pt>
                <c:pt idx="2036">
                  <c:v>42884.980555555558</c:v>
                </c:pt>
                <c:pt idx="2037">
                  <c:v>42884.980671296296</c:v>
                </c:pt>
                <c:pt idx="2038">
                  <c:v>42884.980787037035</c:v>
                </c:pt>
                <c:pt idx="2039">
                  <c:v>42884.980902777781</c:v>
                </c:pt>
                <c:pt idx="2040">
                  <c:v>42884.98101851852</c:v>
                </c:pt>
                <c:pt idx="2041">
                  <c:v>42884.981134259258</c:v>
                </c:pt>
                <c:pt idx="2042">
                  <c:v>42884.981249999997</c:v>
                </c:pt>
                <c:pt idx="2043">
                  <c:v>42884.981365740743</c:v>
                </c:pt>
                <c:pt idx="2044">
                  <c:v>42884.981481481482</c:v>
                </c:pt>
                <c:pt idx="2045">
                  <c:v>42884.98159722222</c:v>
                </c:pt>
                <c:pt idx="2046">
                  <c:v>42884.981712962966</c:v>
                </c:pt>
                <c:pt idx="2047">
                  <c:v>42884.981828703705</c:v>
                </c:pt>
                <c:pt idx="2048">
                  <c:v>42884.981944444444</c:v>
                </c:pt>
                <c:pt idx="2049">
                  <c:v>42884.982060185182</c:v>
                </c:pt>
                <c:pt idx="2050">
                  <c:v>42884.982175925928</c:v>
                </c:pt>
                <c:pt idx="2051">
                  <c:v>42884.982291666667</c:v>
                </c:pt>
                <c:pt idx="2052">
                  <c:v>42884.982407407406</c:v>
                </c:pt>
                <c:pt idx="2053">
                  <c:v>42884.982523148145</c:v>
                </c:pt>
                <c:pt idx="2054">
                  <c:v>42884.982638888891</c:v>
                </c:pt>
                <c:pt idx="2055">
                  <c:v>42884.982754629629</c:v>
                </c:pt>
                <c:pt idx="2056">
                  <c:v>42884.982870370368</c:v>
                </c:pt>
                <c:pt idx="2057">
                  <c:v>42884.982986111114</c:v>
                </c:pt>
                <c:pt idx="2058">
                  <c:v>42884.983101851853</c:v>
                </c:pt>
                <c:pt idx="2059">
                  <c:v>42884.983217592591</c:v>
                </c:pt>
                <c:pt idx="2060">
                  <c:v>42884.98333333333</c:v>
                </c:pt>
                <c:pt idx="2061">
                  <c:v>42884.983449074076</c:v>
                </c:pt>
                <c:pt idx="2062">
                  <c:v>42884.983564814815</c:v>
                </c:pt>
                <c:pt idx="2063">
                  <c:v>42884.983680555553</c:v>
                </c:pt>
                <c:pt idx="2064">
                  <c:v>42884.983796296299</c:v>
                </c:pt>
                <c:pt idx="2065">
                  <c:v>42884.983912037038</c:v>
                </c:pt>
                <c:pt idx="2066">
                  <c:v>42884.984027777777</c:v>
                </c:pt>
                <c:pt idx="2067">
                  <c:v>42884.984143518515</c:v>
                </c:pt>
                <c:pt idx="2068">
                  <c:v>42884.984259259261</c:v>
                </c:pt>
                <c:pt idx="2069">
                  <c:v>42884.984375</c:v>
                </c:pt>
                <c:pt idx="2070">
                  <c:v>42884.984490740739</c:v>
                </c:pt>
                <c:pt idx="2071">
                  <c:v>42884.984606481485</c:v>
                </c:pt>
                <c:pt idx="2072">
                  <c:v>42884.984722222223</c:v>
                </c:pt>
                <c:pt idx="2073">
                  <c:v>42884.984837962962</c:v>
                </c:pt>
                <c:pt idx="2074">
                  <c:v>42884.984953703701</c:v>
                </c:pt>
                <c:pt idx="2075">
                  <c:v>42884.985069444447</c:v>
                </c:pt>
                <c:pt idx="2076">
                  <c:v>42884.985185185185</c:v>
                </c:pt>
                <c:pt idx="2077">
                  <c:v>42884.985300925924</c:v>
                </c:pt>
                <c:pt idx="2078">
                  <c:v>42884.98541666667</c:v>
                </c:pt>
                <c:pt idx="2079">
                  <c:v>42884.985532407409</c:v>
                </c:pt>
                <c:pt idx="2080">
                  <c:v>42884.985648148147</c:v>
                </c:pt>
                <c:pt idx="2081">
                  <c:v>42884.985763888886</c:v>
                </c:pt>
                <c:pt idx="2082">
                  <c:v>42884.985879629632</c:v>
                </c:pt>
                <c:pt idx="2083">
                  <c:v>42884.985995370371</c:v>
                </c:pt>
                <c:pt idx="2084">
                  <c:v>42884.986111111109</c:v>
                </c:pt>
                <c:pt idx="2085">
                  <c:v>42884.986226851855</c:v>
                </c:pt>
                <c:pt idx="2086">
                  <c:v>42884.986342592594</c:v>
                </c:pt>
                <c:pt idx="2087">
                  <c:v>42884.986458333333</c:v>
                </c:pt>
                <c:pt idx="2088">
                  <c:v>42884.986574074072</c:v>
                </c:pt>
                <c:pt idx="2089">
                  <c:v>42884.986689814818</c:v>
                </c:pt>
                <c:pt idx="2090">
                  <c:v>42884.986805555556</c:v>
                </c:pt>
                <c:pt idx="2091">
                  <c:v>42884.986921296295</c:v>
                </c:pt>
                <c:pt idx="2092">
                  <c:v>42884.987037037034</c:v>
                </c:pt>
                <c:pt idx="2093">
                  <c:v>42884.98715277778</c:v>
                </c:pt>
                <c:pt idx="2094">
                  <c:v>42884.987268518518</c:v>
                </c:pt>
                <c:pt idx="2095">
                  <c:v>42884.987384259257</c:v>
                </c:pt>
                <c:pt idx="2096">
                  <c:v>42884.987500000003</c:v>
                </c:pt>
                <c:pt idx="2097">
                  <c:v>42884.987615740742</c:v>
                </c:pt>
                <c:pt idx="2098">
                  <c:v>42884.98773148148</c:v>
                </c:pt>
                <c:pt idx="2099">
                  <c:v>42884.987847222219</c:v>
                </c:pt>
                <c:pt idx="2100">
                  <c:v>42884.987962962965</c:v>
                </c:pt>
                <c:pt idx="2101">
                  <c:v>42884.988078703704</c:v>
                </c:pt>
                <c:pt idx="2102">
                  <c:v>42884.988194444442</c:v>
                </c:pt>
                <c:pt idx="2103">
                  <c:v>42884.988310185188</c:v>
                </c:pt>
                <c:pt idx="2104">
                  <c:v>42884.988425925927</c:v>
                </c:pt>
                <c:pt idx="2105">
                  <c:v>42884.988541666666</c:v>
                </c:pt>
                <c:pt idx="2106">
                  <c:v>42884.988657407404</c:v>
                </c:pt>
                <c:pt idx="2107">
                  <c:v>42884.98877314815</c:v>
                </c:pt>
                <c:pt idx="2108">
                  <c:v>42884.988888888889</c:v>
                </c:pt>
                <c:pt idx="2109">
                  <c:v>42884.989004629628</c:v>
                </c:pt>
                <c:pt idx="2110">
                  <c:v>42884.989120370374</c:v>
                </c:pt>
                <c:pt idx="2111">
                  <c:v>42884.989236111112</c:v>
                </c:pt>
                <c:pt idx="2112">
                  <c:v>42884.989351851851</c:v>
                </c:pt>
                <c:pt idx="2113">
                  <c:v>42884.98946759259</c:v>
                </c:pt>
                <c:pt idx="2114">
                  <c:v>42884.989583333336</c:v>
                </c:pt>
                <c:pt idx="2115">
                  <c:v>42884.989699074074</c:v>
                </c:pt>
                <c:pt idx="2116">
                  <c:v>42884.989814814813</c:v>
                </c:pt>
                <c:pt idx="2117">
                  <c:v>42884.989930555559</c:v>
                </c:pt>
                <c:pt idx="2118">
                  <c:v>42884.990046296298</c:v>
                </c:pt>
                <c:pt idx="2119">
                  <c:v>42884.990162037036</c:v>
                </c:pt>
                <c:pt idx="2120">
                  <c:v>42884.990277777775</c:v>
                </c:pt>
                <c:pt idx="2121">
                  <c:v>42884.990393518521</c:v>
                </c:pt>
                <c:pt idx="2122">
                  <c:v>42884.99050925926</c:v>
                </c:pt>
                <c:pt idx="2123">
                  <c:v>42884.990624999999</c:v>
                </c:pt>
                <c:pt idx="2124">
                  <c:v>42884.990740740737</c:v>
                </c:pt>
                <c:pt idx="2125">
                  <c:v>42884.990856481483</c:v>
                </c:pt>
                <c:pt idx="2126">
                  <c:v>42884.990972222222</c:v>
                </c:pt>
                <c:pt idx="2127">
                  <c:v>42884.991087962961</c:v>
                </c:pt>
                <c:pt idx="2128">
                  <c:v>42884.991203703707</c:v>
                </c:pt>
                <c:pt idx="2129">
                  <c:v>42884.991319444445</c:v>
                </c:pt>
                <c:pt idx="2130">
                  <c:v>42884.991435185184</c:v>
                </c:pt>
                <c:pt idx="2131">
                  <c:v>42884.991550925923</c:v>
                </c:pt>
                <c:pt idx="2132">
                  <c:v>42884.991666666669</c:v>
                </c:pt>
                <c:pt idx="2133">
                  <c:v>42884.991782407407</c:v>
                </c:pt>
                <c:pt idx="2134">
                  <c:v>42884.991898148146</c:v>
                </c:pt>
                <c:pt idx="2135">
                  <c:v>42884.992013888892</c:v>
                </c:pt>
                <c:pt idx="2136">
                  <c:v>42884.992129629631</c:v>
                </c:pt>
                <c:pt idx="2137">
                  <c:v>42884.992245370369</c:v>
                </c:pt>
                <c:pt idx="2138">
                  <c:v>42884.992361111108</c:v>
                </c:pt>
                <c:pt idx="2139">
                  <c:v>42884.992476851854</c:v>
                </c:pt>
                <c:pt idx="2140">
                  <c:v>42884.992592592593</c:v>
                </c:pt>
                <c:pt idx="2141">
                  <c:v>42884.992708333331</c:v>
                </c:pt>
                <c:pt idx="2142">
                  <c:v>42884.992824074077</c:v>
                </c:pt>
                <c:pt idx="2143">
                  <c:v>42884.992939814816</c:v>
                </c:pt>
                <c:pt idx="2144">
                  <c:v>42884.993055555555</c:v>
                </c:pt>
                <c:pt idx="2145">
                  <c:v>42884.993171296293</c:v>
                </c:pt>
                <c:pt idx="2146">
                  <c:v>42884.993287037039</c:v>
                </c:pt>
                <c:pt idx="2147">
                  <c:v>42884.993402777778</c:v>
                </c:pt>
                <c:pt idx="2148">
                  <c:v>42884.993518518517</c:v>
                </c:pt>
                <c:pt idx="2149">
                  <c:v>42884.993634259263</c:v>
                </c:pt>
                <c:pt idx="2150">
                  <c:v>42884.993750000001</c:v>
                </c:pt>
                <c:pt idx="2151">
                  <c:v>42884.99386574074</c:v>
                </c:pt>
                <c:pt idx="2152">
                  <c:v>42884.993981481479</c:v>
                </c:pt>
                <c:pt idx="2153">
                  <c:v>42884.994097222225</c:v>
                </c:pt>
                <c:pt idx="2154">
                  <c:v>42884.994212962964</c:v>
                </c:pt>
                <c:pt idx="2155">
                  <c:v>42884.994328703702</c:v>
                </c:pt>
                <c:pt idx="2156">
                  <c:v>42884.994444444441</c:v>
                </c:pt>
                <c:pt idx="2157">
                  <c:v>42884.994560185187</c:v>
                </c:pt>
                <c:pt idx="2158">
                  <c:v>42884.994675925926</c:v>
                </c:pt>
                <c:pt idx="2159">
                  <c:v>42884.994791666664</c:v>
                </c:pt>
                <c:pt idx="2160">
                  <c:v>42884.99490740741</c:v>
                </c:pt>
                <c:pt idx="2161">
                  <c:v>42884.995023148149</c:v>
                </c:pt>
                <c:pt idx="2162">
                  <c:v>42884.995138888888</c:v>
                </c:pt>
                <c:pt idx="2163">
                  <c:v>42884.995254629626</c:v>
                </c:pt>
                <c:pt idx="2164">
                  <c:v>42884.995370370372</c:v>
                </c:pt>
                <c:pt idx="2165">
                  <c:v>42884.995486111111</c:v>
                </c:pt>
                <c:pt idx="2166">
                  <c:v>42884.99560185185</c:v>
                </c:pt>
                <c:pt idx="2167">
                  <c:v>42884.995717592596</c:v>
                </c:pt>
                <c:pt idx="2168">
                  <c:v>42884.995833333334</c:v>
                </c:pt>
                <c:pt idx="2169">
                  <c:v>42884.995949074073</c:v>
                </c:pt>
                <c:pt idx="2170">
                  <c:v>42884.996064814812</c:v>
                </c:pt>
                <c:pt idx="2171">
                  <c:v>42884.996180555558</c:v>
                </c:pt>
                <c:pt idx="2172">
                  <c:v>42884.996296296296</c:v>
                </c:pt>
                <c:pt idx="2173">
                  <c:v>42884.996412037035</c:v>
                </c:pt>
                <c:pt idx="2174">
                  <c:v>42884.996527777781</c:v>
                </c:pt>
                <c:pt idx="2175">
                  <c:v>42884.99664351852</c:v>
                </c:pt>
                <c:pt idx="2176">
                  <c:v>42884.996759259258</c:v>
                </c:pt>
                <c:pt idx="2177">
                  <c:v>42884.996874999997</c:v>
                </c:pt>
                <c:pt idx="2178">
                  <c:v>42884.996990740743</c:v>
                </c:pt>
                <c:pt idx="2179">
                  <c:v>42884.997106481482</c:v>
                </c:pt>
                <c:pt idx="2180">
                  <c:v>42884.99722222222</c:v>
                </c:pt>
                <c:pt idx="2181">
                  <c:v>42884.997337962966</c:v>
                </c:pt>
                <c:pt idx="2182">
                  <c:v>42884.997453703705</c:v>
                </c:pt>
                <c:pt idx="2183">
                  <c:v>42884.997569444444</c:v>
                </c:pt>
                <c:pt idx="2184">
                  <c:v>42884.997685185182</c:v>
                </c:pt>
                <c:pt idx="2185">
                  <c:v>42884.997800925928</c:v>
                </c:pt>
                <c:pt idx="2186">
                  <c:v>42884.997916666667</c:v>
                </c:pt>
                <c:pt idx="2187">
                  <c:v>42884.998032407406</c:v>
                </c:pt>
                <c:pt idx="2188">
                  <c:v>42884.998148148145</c:v>
                </c:pt>
                <c:pt idx="2189">
                  <c:v>42884.998263888891</c:v>
                </c:pt>
                <c:pt idx="2190">
                  <c:v>42884.998379629629</c:v>
                </c:pt>
                <c:pt idx="2191">
                  <c:v>42884.998495370368</c:v>
                </c:pt>
                <c:pt idx="2192">
                  <c:v>42884.998611111114</c:v>
                </c:pt>
                <c:pt idx="2193">
                  <c:v>42884.998726851853</c:v>
                </c:pt>
                <c:pt idx="2194">
                  <c:v>42884.998842592591</c:v>
                </c:pt>
                <c:pt idx="2195">
                  <c:v>42884.99895833333</c:v>
                </c:pt>
                <c:pt idx="2196">
                  <c:v>42884.999074074076</c:v>
                </c:pt>
                <c:pt idx="2197">
                  <c:v>42884.999189814815</c:v>
                </c:pt>
                <c:pt idx="2198">
                  <c:v>42884.999305555553</c:v>
                </c:pt>
                <c:pt idx="2199">
                  <c:v>42884.999421296299</c:v>
                </c:pt>
                <c:pt idx="2200">
                  <c:v>42884.999537037038</c:v>
                </c:pt>
                <c:pt idx="2201">
                  <c:v>42884.999652777777</c:v>
                </c:pt>
                <c:pt idx="2202">
                  <c:v>42884.999768518515</c:v>
                </c:pt>
                <c:pt idx="2203">
                  <c:v>42884.999884259261</c:v>
                </c:pt>
                <c:pt idx="2204">
                  <c:v>42885</c:v>
                </c:pt>
                <c:pt idx="2205">
                  <c:v>42885.000115740739</c:v>
                </c:pt>
                <c:pt idx="2206">
                  <c:v>42885.000231481485</c:v>
                </c:pt>
                <c:pt idx="2207">
                  <c:v>42885.000347222223</c:v>
                </c:pt>
                <c:pt idx="2208">
                  <c:v>42885.000462962962</c:v>
                </c:pt>
                <c:pt idx="2209">
                  <c:v>42885.000578703701</c:v>
                </c:pt>
                <c:pt idx="2210">
                  <c:v>42885.000694444447</c:v>
                </c:pt>
                <c:pt idx="2211">
                  <c:v>42885.000810185185</c:v>
                </c:pt>
                <c:pt idx="2212">
                  <c:v>42885.000925925924</c:v>
                </c:pt>
                <c:pt idx="2213">
                  <c:v>42885.00104166667</c:v>
                </c:pt>
                <c:pt idx="2214">
                  <c:v>42885.001157407409</c:v>
                </c:pt>
                <c:pt idx="2215">
                  <c:v>42885.001273148147</c:v>
                </c:pt>
                <c:pt idx="2216">
                  <c:v>42885.001388888886</c:v>
                </c:pt>
                <c:pt idx="2217">
                  <c:v>42885.001504629632</c:v>
                </c:pt>
                <c:pt idx="2218">
                  <c:v>42885.001620370371</c:v>
                </c:pt>
                <c:pt idx="2219">
                  <c:v>42885.001736111109</c:v>
                </c:pt>
                <c:pt idx="2220">
                  <c:v>42885.001851851855</c:v>
                </c:pt>
                <c:pt idx="2221">
                  <c:v>42885.001967592594</c:v>
                </c:pt>
                <c:pt idx="2222">
                  <c:v>42885.002083333333</c:v>
                </c:pt>
                <c:pt idx="2223">
                  <c:v>42885.002199074072</c:v>
                </c:pt>
                <c:pt idx="2224">
                  <c:v>42885.002314814818</c:v>
                </c:pt>
                <c:pt idx="2225">
                  <c:v>42885.002430555556</c:v>
                </c:pt>
                <c:pt idx="2226">
                  <c:v>42885.002546296295</c:v>
                </c:pt>
                <c:pt idx="2227">
                  <c:v>42885.002662037034</c:v>
                </c:pt>
                <c:pt idx="2228">
                  <c:v>42885.00277777778</c:v>
                </c:pt>
                <c:pt idx="2229">
                  <c:v>42885.002893518518</c:v>
                </c:pt>
                <c:pt idx="2230">
                  <c:v>42885.003009259257</c:v>
                </c:pt>
                <c:pt idx="2231">
                  <c:v>42885.003125000003</c:v>
                </c:pt>
                <c:pt idx="2232">
                  <c:v>42885.003240740742</c:v>
                </c:pt>
                <c:pt idx="2233">
                  <c:v>42885.00335648148</c:v>
                </c:pt>
                <c:pt idx="2234">
                  <c:v>42885.003472222219</c:v>
                </c:pt>
                <c:pt idx="2235">
                  <c:v>42885.003587962965</c:v>
                </c:pt>
                <c:pt idx="2236">
                  <c:v>42885.003703703704</c:v>
                </c:pt>
                <c:pt idx="2237">
                  <c:v>42885.003819444442</c:v>
                </c:pt>
                <c:pt idx="2238">
                  <c:v>42885.003935185188</c:v>
                </c:pt>
                <c:pt idx="2239">
                  <c:v>42885.004050925927</c:v>
                </c:pt>
                <c:pt idx="2240">
                  <c:v>42885.004166666666</c:v>
                </c:pt>
                <c:pt idx="2241">
                  <c:v>42885.004282407404</c:v>
                </c:pt>
                <c:pt idx="2242">
                  <c:v>42885.00439814815</c:v>
                </c:pt>
                <c:pt idx="2243">
                  <c:v>42885.004513888889</c:v>
                </c:pt>
                <c:pt idx="2244">
                  <c:v>42885.004629629628</c:v>
                </c:pt>
                <c:pt idx="2245">
                  <c:v>42885.004745370374</c:v>
                </c:pt>
                <c:pt idx="2246">
                  <c:v>42885.004861111112</c:v>
                </c:pt>
                <c:pt idx="2247">
                  <c:v>42885.004976851851</c:v>
                </c:pt>
                <c:pt idx="2248">
                  <c:v>42885.00509259259</c:v>
                </c:pt>
                <c:pt idx="2249">
                  <c:v>42885.005208333336</c:v>
                </c:pt>
                <c:pt idx="2250">
                  <c:v>42885.005324074074</c:v>
                </c:pt>
                <c:pt idx="2251">
                  <c:v>42885.005439814813</c:v>
                </c:pt>
                <c:pt idx="2252">
                  <c:v>42885.005555555559</c:v>
                </c:pt>
                <c:pt idx="2253">
                  <c:v>42885.005671296298</c:v>
                </c:pt>
                <c:pt idx="2254">
                  <c:v>42885.005787037036</c:v>
                </c:pt>
                <c:pt idx="2255">
                  <c:v>42885.005902777775</c:v>
                </c:pt>
                <c:pt idx="2256">
                  <c:v>42885.006018518521</c:v>
                </c:pt>
                <c:pt idx="2257">
                  <c:v>42885.00613425926</c:v>
                </c:pt>
                <c:pt idx="2258">
                  <c:v>42885.006249999999</c:v>
                </c:pt>
                <c:pt idx="2259">
                  <c:v>42885.006365740737</c:v>
                </c:pt>
                <c:pt idx="2260">
                  <c:v>42885.006481481483</c:v>
                </c:pt>
                <c:pt idx="2261">
                  <c:v>42885.006597222222</c:v>
                </c:pt>
                <c:pt idx="2262">
                  <c:v>42885.006712962961</c:v>
                </c:pt>
                <c:pt idx="2263">
                  <c:v>42885.006828703707</c:v>
                </c:pt>
                <c:pt idx="2264">
                  <c:v>42885.006944444445</c:v>
                </c:pt>
                <c:pt idx="2265">
                  <c:v>42885.007060185184</c:v>
                </c:pt>
                <c:pt idx="2266">
                  <c:v>42885.007175925923</c:v>
                </c:pt>
                <c:pt idx="2267">
                  <c:v>42885.007291666669</c:v>
                </c:pt>
                <c:pt idx="2268">
                  <c:v>42885.007407407407</c:v>
                </c:pt>
                <c:pt idx="2269">
                  <c:v>42885.007523148146</c:v>
                </c:pt>
                <c:pt idx="2270">
                  <c:v>42885.007638888892</c:v>
                </c:pt>
                <c:pt idx="2271">
                  <c:v>42885.007754629631</c:v>
                </c:pt>
                <c:pt idx="2272">
                  <c:v>42885.007870370369</c:v>
                </c:pt>
                <c:pt idx="2273">
                  <c:v>42885.007986111108</c:v>
                </c:pt>
                <c:pt idx="2274">
                  <c:v>42885.008101851854</c:v>
                </c:pt>
                <c:pt idx="2275">
                  <c:v>42885.008217592593</c:v>
                </c:pt>
                <c:pt idx="2276">
                  <c:v>42885.008333333331</c:v>
                </c:pt>
                <c:pt idx="2277">
                  <c:v>42885.008449074077</c:v>
                </c:pt>
                <c:pt idx="2278">
                  <c:v>42885.008564814816</c:v>
                </c:pt>
                <c:pt idx="2279">
                  <c:v>42885.008680555555</c:v>
                </c:pt>
                <c:pt idx="2280">
                  <c:v>42885.008796296293</c:v>
                </c:pt>
                <c:pt idx="2281">
                  <c:v>42885.008912037039</c:v>
                </c:pt>
                <c:pt idx="2282">
                  <c:v>42885.009027777778</c:v>
                </c:pt>
                <c:pt idx="2283">
                  <c:v>42885.009143518517</c:v>
                </c:pt>
                <c:pt idx="2284">
                  <c:v>42885.009259259263</c:v>
                </c:pt>
                <c:pt idx="2285">
                  <c:v>42885.009375000001</c:v>
                </c:pt>
                <c:pt idx="2286">
                  <c:v>42885.00949074074</c:v>
                </c:pt>
                <c:pt idx="2287">
                  <c:v>42885.009606481479</c:v>
                </c:pt>
                <c:pt idx="2288">
                  <c:v>42885.009722222225</c:v>
                </c:pt>
                <c:pt idx="2289">
                  <c:v>42885.009837962964</c:v>
                </c:pt>
                <c:pt idx="2290">
                  <c:v>42885.009953703702</c:v>
                </c:pt>
                <c:pt idx="2291">
                  <c:v>42885.010069444441</c:v>
                </c:pt>
                <c:pt idx="2292">
                  <c:v>42885.010185185187</c:v>
                </c:pt>
                <c:pt idx="2293">
                  <c:v>42885.010300925926</c:v>
                </c:pt>
                <c:pt idx="2294">
                  <c:v>42885.010416666664</c:v>
                </c:pt>
                <c:pt idx="2295">
                  <c:v>42885.01053240741</c:v>
                </c:pt>
                <c:pt idx="2296">
                  <c:v>42885.010648148149</c:v>
                </c:pt>
                <c:pt idx="2297">
                  <c:v>42885.010763888888</c:v>
                </c:pt>
                <c:pt idx="2298">
                  <c:v>42885.010879629626</c:v>
                </c:pt>
                <c:pt idx="2299">
                  <c:v>42885.010995370372</c:v>
                </c:pt>
                <c:pt idx="2300">
                  <c:v>42885.011111111111</c:v>
                </c:pt>
                <c:pt idx="2301">
                  <c:v>42885.01122685185</c:v>
                </c:pt>
                <c:pt idx="2302">
                  <c:v>42885.011342592596</c:v>
                </c:pt>
                <c:pt idx="2303">
                  <c:v>42885.011458333334</c:v>
                </c:pt>
                <c:pt idx="2304">
                  <c:v>42885.011574074073</c:v>
                </c:pt>
                <c:pt idx="2305">
                  <c:v>42885.011689814812</c:v>
                </c:pt>
                <c:pt idx="2306">
                  <c:v>42885.011805555558</c:v>
                </c:pt>
                <c:pt idx="2307">
                  <c:v>42885.011921296296</c:v>
                </c:pt>
                <c:pt idx="2308">
                  <c:v>42885.012037037035</c:v>
                </c:pt>
                <c:pt idx="2309">
                  <c:v>42885.012152777781</c:v>
                </c:pt>
                <c:pt idx="2310">
                  <c:v>42885.01226851852</c:v>
                </c:pt>
                <c:pt idx="2311">
                  <c:v>42885.012384259258</c:v>
                </c:pt>
                <c:pt idx="2312">
                  <c:v>42885.012499999997</c:v>
                </c:pt>
                <c:pt idx="2313">
                  <c:v>42885.012615740743</c:v>
                </c:pt>
                <c:pt idx="2314">
                  <c:v>42885.012731481482</c:v>
                </c:pt>
                <c:pt idx="2315">
                  <c:v>42885.01284722222</c:v>
                </c:pt>
                <c:pt idx="2316">
                  <c:v>42885.012962962966</c:v>
                </c:pt>
                <c:pt idx="2317">
                  <c:v>42885.013078703705</c:v>
                </c:pt>
                <c:pt idx="2318">
                  <c:v>42885.013194444444</c:v>
                </c:pt>
                <c:pt idx="2319">
                  <c:v>42885.013310185182</c:v>
                </c:pt>
                <c:pt idx="2320">
                  <c:v>42885.013425925928</c:v>
                </c:pt>
                <c:pt idx="2321">
                  <c:v>42885.013541666667</c:v>
                </c:pt>
                <c:pt idx="2322">
                  <c:v>42885.013657407406</c:v>
                </c:pt>
                <c:pt idx="2323">
                  <c:v>42885.013773148145</c:v>
                </c:pt>
                <c:pt idx="2324">
                  <c:v>42885.013888888891</c:v>
                </c:pt>
                <c:pt idx="2325">
                  <c:v>42885.014004629629</c:v>
                </c:pt>
                <c:pt idx="2326">
                  <c:v>42885.014120370368</c:v>
                </c:pt>
                <c:pt idx="2327">
                  <c:v>42885.014236111114</c:v>
                </c:pt>
                <c:pt idx="2328">
                  <c:v>42885.014351851853</c:v>
                </c:pt>
                <c:pt idx="2329">
                  <c:v>42885.014467592591</c:v>
                </c:pt>
                <c:pt idx="2330">
                  <c:v>42885.01458333333</c:v>
                </c:pt>
                <c:pt idx="2331">
                  <c:v>42885.014699074076</c:v>
                </c:pt>
                <c:pt idx="2332">
                  <c:v>42885.014814814815</c:v>
                </c:pt>
                <c:pt idx="2333">
                  <c:v>42885.014930555553</c:v>
                </c:pt>
                <c:pt idx="2334">
                  <c:v>42885.015046296299</c:v>
                </c:pt>
                <c:pt idx="2335">
                  <c:v>42885.015162037038</c:v>
                </c:pt>
                <c:pt idx="2336">
                  <c:v>42885.015277777777</c:v>
                </c:pt>
                <c:pt idx="2337">
                  <c:v>42885.015393518515</c:v>
                </c:pt>
                <c:pt idx="2338">
                  <c:v>42885.015509259261</c:v>
                </c:pt>
                <c:pt idx="2339">
                  <c:v>42885.015625</c:v>
                </c:pt>
                <c:pt idx="2340">
                  <c:v>42885.015740740739</c:v>
                </c:pt>
                <c:pt idx="2341">
                  <c:v>42885.015856481485</c:v>
                </c:pt>
                <c:pt idx="2342">
                  <c:v>42885.015972222223</c:v>
                </c:pt>
                <c:pt idx="2343">
                  <c:v>42885.016087962962</c:v>
                </c:pt>
                <c:pt idx="2344">
                  <c:v>42885.016203703701</c:v>
                </c:pt>
                <c:pt idx="2345">
                  <c:v>42885.016319444447</c:v>
                </c:pt>
                <c:pt idx="2346">
                  <c:v>42885.016435185185</c:v>
                </c:pt>
                <c:pt idx="2347">
                  <c:v>42885.016550925924</c:v>
                </c:pt>
                <c:pt idx="2348">
                  <c:v>42885.01666666667</c:v>
                </c:pt>
                <c:pt idx="2349">
                  <c:v>42885.016782407409</c:v>
                </c:pt>
                <c:pt idx="2350">
                  <c:v>42885.016898148147</c:v>
                </c:pt>
                <c:pt idx="2351">
                  <c:v>42885.017013888886</c:v>
                </c:pt>
                <c:pt idx="2352">
                  <c:v>42885.017129629632</c:v>
                </c:pt>
                <c:pt idx="2353">
                  <c:v>42885.017245370371</c:v>
                </c:pt>
                <c:pt idx="2354">
                  <c:v>42885.017361111109</c:v>
                </c:pt>
                <c:pt idx="2355">
                  <c:v>42885.017476851855</c:v>
                </c:pt>
                <c:pt idx="2356">
                  <c:v>42885.017592592594</c:v>
                </c:pt>
                <c:pt idx="2357">
                  <c:v>42885.017708333333</c:v>
                </c:pt>
                <c:pt idx="2358">
                  <c:v>42885.017824074072</c:v>
                </c:pt>
                <c:pt idx="2359">
                  <c:v>42885.017939814818</c:v>
                </c:pt>
                <c:pt idx="2360">
                  <c:v>42885.018055555556</c:v>
                </c:pt>
                <c:pt idx="2361">
                  <c:v>42885.018171296295</c:v>
                </c:pt>
                <c:pt idx="2362">
                  <c:v>42885.018287037034</c:v>
                </c:pt>
                <c:pt idx="2363">
                  <c:v>42885.01840277778</c:v>
                </c:pt>
                <c:pt idx="2364">
                  <c:v>42885.018518518518</c:v>
                </c:pt>
                <c:pt idx="2365">
                  <c:v>42885.018634259257</c:v>
                </c:pt>
                <c:pt idx="2366">
                  <c:v>42885.018750000003</c:v>
                </c:pt>
                <c:pt idx="2367">
                  <c:v>42885.018865740742</c:v>
                </c:pt>
                <c:pt idx="2368">
                  <c:v>42885.01898148148</c:v>
                </c:pt>
                <c:pt idx="2369">
                  <c:v>42885.019097222219</c:v>
                </c:pt>
                <c:pt idx="2370">
                  <c:v>42885.019212962965</c:v>
                </c:pt>
                <c:pt idx="2371">
                  <c:v>42885.019328703704</c:v>
                </c:pt>
                <c:pt idx="2372">
                  <c:v>42885.019444444442</c:v>
                </c:pt>
                <c:pt idx="2373">
                  <c:v>42885.019560185188</c:v>
                </c:pt>
                <c:pt idx="2374">
                  <c:v>42885.019675925927</c:v>
                </c:pt>
                <c:pt idx="2375">
                  <c:v>42885.019791666666</c:v>
                </c:pt>
                <c:pt idx="2376">
                  <c:v>42885.019907407404</c:v>
                </c:pt>
                <c:pt idx="2377">
                  <c:v>42885.02002314815</c:v>
                </c:pt>
                <c:pt idx="2378">
                  <c:v>42885.020138888889</c:v>
                </c:pt>
                <c:pt idx="2379">
                  <c:v>42885.020254629628</c:v>
                </c:pt>
                <c:pt idx="2380">
                  <c:v>42885.020370370374</c:v>
                </c:pt>
                <c:pt idx="2381">
                  <c:v>42885.020486111112</c:v>
                </c:pt>
                <c:pt idx="2382">
                  <c:v>42885.020601851851</c:v>
                </c:pt>
                <c:pt idx="2383">
                  <c:v>42885.02071759259</c:v>
                </c:pt>
                <c:pt idx="2384">
                  <c:v>42885.020833333336</c:v>
                </c:pt>
                <c:pt idx="2385">
                  <c:v>42885.020949074074</c:v>
                </c:pt>
                <c:pt idx="2386">
                  <c:v>42885.021064814813</c:v>
                </c:pt>
                <c:pt idx="2387">
                  <c:v>42885.021180555559</c:v>
                </c:pt>
                <c:pt idx="2388">
                  <c:v>42885.021296296298</c:v>
                </c:pt>
                <c:pt idx="2389">
                  <c:v>42885.021412037036</c:v>
                </c:pt>
                <c:pt idx="2390">
                  <c:v>42885.021527777775</c:v>
                </c:pt>
                <c:pt idx="2391">
                  <c:v>42885.021643518521</c:v>
                </c:pt>
                <c:pt idx="2392">
                  <c:v>42885.02175925926</c:v>
                </c:pt>
                <c:pt idx="2393">
                  <c:v>42885.021874999999</c:v>
                </c:pt>
                <c:pt idx="2394">
                  <c:v>42885.021990740737</c:v>
                </c:pt>
                <c:pt idx="2395">
                  <c:v>42885.022106481483</c:v>
                </c:pt>
                <c:pt idx="2396">
                  <c:v>42885.022222222222</c:v>
                </c:pt>
                <c:pt idx="2397">
                  <c:v>42885.022337962961</c:v>
                </c:pt>
                <c:pt idx="2398">
                  <c:v>42885.022453703707</c:v>
                </c:pt>
                <c:pt idx="2399">
                  <c:v>42885.022569444445</c:v>
                </c:pt>
                <c:pt idx="2400">
                  <c:v>42885.022685185184</c:v>
                </c:pt>
                <c:pt idx="2401">
                  <c:v>42885.022800925923</c:v>
                </c:pt>
                <c:pt idx="2402">
                  <c:v>42885.022916666669</c:v>
                </c:pt>
                <c:pt idx="2403">
                  <c:v>42885.023032407407</c:v>
                </c:pt>
                <c:pt idx="2404">
                  <c:v>42885.023148148146</c:v>
                </c:pt>
                <c:pt idx="2405">
                  <c:v>42885.023263888892</c:v>
                </c:pt>
                <c:pt idx="2406">
                  <c:v>42885.023379629631</c:v>
                </c:pt>
                <c:pt idx="2407">
                  <c:v>42885.023495370369</c:v>
                </c:pt>
                <c:pt idx="2408">
                  <c:v>42885.023611111108</c:v>
                </c:pt>
                <c:pt idx="2409">
                  <c:v>42885.023726851854</c:v>
                </c:pt>
                <c:pt idx="2410">
                  <c:v>42885.023842592593</c:v>
                </c:pt>
                <c:pt idx="2411">
                  <c:v>42885.023958333331</c:v>
                </c:pt>
                <c:pt idx="2412">
                  <c:v>42885.024074074077</c:v>
                </c:pt>
                <c:pt idx="2413">
                  <c:v>42885.024189814816</c:v>
                </c:pt>
                <c:pt idx="2414">
                  <c:v>42885.024305555555</c:v>
                </c:pt>
                <c:pt idx="2415">
                  <c:v>42885.024421296293</c:v>
                </c:pt>
                <c:pt idx="2416">
                  <c:v>42885.024537037039</c:v>
                </c:pt>
                <c:pt idx="2417">
                  <c:v>42885.024652777778</c:v>
                </c:pt>
                <c:pt idx="2418">
                  <c:v>42885.024768518517</c:v>
                </c:pt>
                <c:pt idx="2419">
                  <c:v>42885.024884259263</c:v>
                </c:pt>
                <c:pt idx="2420">
                  <c:v>42885.025000000001</c:v>
                </c:pt>
                <c:pt idx="2421">
                  <c:v>42885.02511574074</c:v>
                </c:pt>
                <c:pt idx="2422">
                  <c:v>42885.025231481479</c:v>
                </c:pt>
                <c:pt idx="2423">
                  <c:v>42885.025347222225</c:v>
                </c:pt>
                <c:pt idx="2424">
                  <c:v>42885.025462962964</c:v>
                </c:pt>
                <c:pt idx="2425">
                  <c:v>42885.025578703702</c:v>
                </c:pt>
                <c:pt idx="2426">
                  <c:v>42885.025694444441</c:v>
                </c:pt>
                <c:pt idx="2427">
                  <c:v>42885.025810185187</c:v>
                </c:pt>
                <c:pt idx="2428">
                  <c:v>42885.025925925926</c:v>
                </c:pt>
                <c:pt idx="2429">
                  <c:v>42885.026041666664</c:v>
                </c:pt>
                <c:pt idx="2430">
                  <c:v>42885.02615740741</c:v>
                </c:pt>
                <c:pt idx="2431">
                  <c:v>42885.026273148149</c:v>
                </c:pt>
                <c:pt idx="2432">
                  <c:v>42885.026388888888</c:v>
                </c:pt>
                <c:pt idx="2433">
                  <c:v>42885.026504629626</c:v>
                </c:pt>
                <c:pt idx="2434">
                  <c:v>42885.026620370372</c:v>
                </c:pt>
                <c:pt idx="2435">
                  <c:v>42885.026736111111</c:v>
                </c:pt>
                <c:pt idx="2436">
                  <c:v>42885.02685185185</c:v>
                </c:pt>
                <c:pt idx="2437">
                  <c:v>42885.026967592596</c:v>
                </c:pt>
                <c:pt idx="2438">
                  <c:v>42885.027083333334</c:v>
                </c:pt>
                <c:pt idx="2439">
                  <c:v>42885.027199074073</c:v>
                </c:pt>
                <c:pt idx="2440">
                  <c:v>42885.027314814812</c:v>
                </c:pt>
                <c:pt idx="2441">
                  <c:v>42885.027430555558</c:v>
                </c:pt>
                <c:pt idx="2442">
                  <c:v>42885.027546296296</c:v>
                </c:pt>
                <c:pt idx="2443">
                  <c:v>42885.027662037035</c:v>
                </c:pt>
                <c:pt idx="2444">
                  <c:v>42885.027777777781</c:v>
                </c:pt>
                <c:pt idx="2445">
                  <c:v>42885.02789351852</c:v>
                </c:pt>
                <c:pt idx="2446">
                  <c:v>42885.028009259258</c:v>
                </c:pt>
                <c:pt idx="2447">
                  <c:v>42885.028124999997</c:v>
                </c:pt>
                <c:pt idx="2448">
                  <c:v>42885.028240740743</c:v>
                </c:pt>
                <c:pt idx="2449">
                  <c:v>42885.028356481482</c:v>
                </c:pt>
                <c:pt idx="2450">
                  <c:v>42885.02847222222</c:v>
                </c:pt>
                <c:pt idx="2451">
                  <c:v>42885.028587962966</c:v>
                </c:pt>
                <c:pt idx="2452">
                  <c:v>42885.028703703705</c:v>
                </c:pt>
                <c:pt idx="2453">
                  <c:v>42885.028819444444</c:v>
                </c:pt>
                <c:pt idx="2454">
                  <c:v>42885.028935185182</c:v>
                </c:pt>
                <c:pt idx="2455">
                  <c:v>42885.029050925928</c:v>
                </c:pt>
                <c:pt idx="2456">
                  <c:v>42885.029166666667</c:v>
                </c:pt>
                <c:pt idx="2457">
                  <c:v>42885.029282407406</c:v>
                </c:pt>
                <c:pt idx="2458">
                  <c:v>42885.029398148145</c:v>
                </c:pt>
                <c:pt idx="2459">
                  <c:v>42885.029513888891</c:v>
                </c:pt>
                <c:pt idx="2460">
                  <c:v>42885.029629629629</c:v>
                </c:pt>
                <c:pt idx="2461">
                  <c:v>42885.029745370368</c:v>
                </c:pt>
                <c:pt idx="2462">
                  <c:v>42885.029861111114</c:v>
                </c:pt>
                <c:pt idx="2463">
                  <c:v>42885.029976851853</c:v>
                </c:pt>
                <c:pt idx="2464">
                  <c:v>42885.030092592591</c:v>
                </c:pt>
                <c:pt idx="2465">
                  <c:v>42885.03020833333</c:v>
                </c:pt>
                <c:pt idx="2466">
                  <c:v>42885.030324074076</c:v>
                </c:pt>
                <c:pt idx="2467">
                  <c:v>42885.030439814815</c:v>
                </c:pt>
                <c:pt idx="2468">
                  <c:v>42885.030555555553</c:v>
                </c:pt>
                <c:pt idx="2469">
                  <c:v>42885.030671296299</c:v>
                </c:pt>
                <c:pt idx="2470">
                  <c:v>42885.030787037038</c:v>
                </c:pt>
                <c:pt idx="2471">
                  <c:v>42885.030902777777</c:v>
                </c:pt>
                <c:pt idx="2472">
                  <c:v>42885.031018518515</c:v>
                </c:pt>
                <c:pt idx="2473">
                  <c:v>42885.031134259261</c:v>
                </c:pt>
                <c:pt idx="2474">
                  <c:v>42885.03125</c:v>
                </c:pt>
                <c:pt idx="2475">
                  <c:v>42885.031365740739</c:v>
                </c:pt>
                <c:pt idx="2476">
                  <c:v>42885.031481481485</c:v>
                </c:pt>
                <c:pt idx="2477">
                  <c:v>42885.031597222223</c:v>
                </c:pt>
                <c:pt idx="2478">
                  <c:v>42885.031712962962</c:v>
                </c:pt>
                <c:pt idx="2479">
                  <c:v>42885.031828703701</c:v>
                </c:pt>
                <c:pt idx="2480">
                  <c:v>42885.031944444447</c:v>
                </c:pt>
                <c:pt idx="2481">
                  <c:v>42885.032060185185</c:v>
                </c:pt>
                <c:pt idx="2482">
                  <c:v>42885.032175925924</c:v>
                </c:pt>
                <c:pt idx="2483">
                  <c:v>42885.03229166667</c:v>
                </c:pt>
                <c:pt idx="2484">
                  <c:v>42885.032407407409</c:v>
                </c:pt>
                <c:pt idx="2485">
                  <c:v>42885.032523148147</c:v>
                </c:pt>
                <c:pt idx="2486">
                  <c:v>42885.032638888886</c:v>
                </c:pt>
                <c:pt idx="2487">
                  <c:v>42885.032754629632</c:v>
                </c:pt>
                <c:pt idx="2488">
                  <c:v>42885.032870370371</c:v>
                </c:pt>
                <c:pt idx="2489">
                  <c:v>42885.032986111109</c:v>
                </c:pt>
                <c:pt idx="2490">
                  <c:v>42885.033101851855</c:v>
                </c:pt>
                <c:pt idx="2491">
                  <c:v>42885.033217592594</c:v>
                </c:pt>
                <c:pt idx="2492">
                  <c:v>42885.033333333333</c:v>
                </c:pt>
                <c:pt idx="2493">
                  <c:v>42885.033449074072</c:v>
                </c:pt>
                <c:pt idx="2494">
                  <c:v>42885.033564814818</c:v>
                </c:pt>
                <c:pt idx="2495">
                  <c:v>42885.033680555556</c:v>
                </c:pt>
                <c:pt idx="2496">
                  <c:v>42885.033796296295</c:v>
                </c:pt>
                <c:pt idx="2497">
                  <c:v>42885.033912037034</c:v>
                </c:pt>
                <c:pt idx="2498">
                  <c:v>42885.03402777778</c:v>
                </c:pt>
                <c:pt idx="2499">
                  <c:v>42885.034143518518</c:v>
                </c:pt>
                <c:pt idx="2500">
                  <c:v>42885.034259259257</c:v>
                </c:pt>
                <c:pt idx="2501">
                  <c:v>42885.034375000003</c:v>
                </c:pt>
                <c:pt idx="2502">
                  <c:v>42885.034490740742</c:v>
                </c:pt>
                <c:pt idx="2503">
                  <c:v>42885.03460648148</c:v>
                </c:pt>
                <c:pt idx="2504">
                  <c:v>42885.034722222219</c:v>
                </c:pt>
                <c:pt idx="2505">
                  <c:v>42885.034837962965</c:v>
                </c:pt>
                <c:pt idx="2506">
                  <c:v>42885.034953703704</c:v>
                </c:pt>
                <c:pt idx="2507">
                  <c:v>42885.035069444442</c:v>
                </c:pt>
                <c:pt idx="2508">
                  <c:v>42885.035185185188</c:v>
                </c:pt>
                <c:pt idx="2509">
                  <c:v>42885.035300925927</c:v>
                </c:pt>
                <c:pt idx="2510">
                  <c:v>42885.035416666666</c:v>
                </c:pt>
                <c:pt idx="2511">
                  <c:v>42885.035532407404</c:v>
                </c:pt>
                <c:pt idx="2512">
                  <c:v>42885.03564814815</c:v>
                </c:pt>
                <c:pt idx="2513">
                  <c:v>42885.035763888889</c:v>
                </c:pt>
                <c:pt idx="2514">
                  <c:v>42885.035879629628</c:v>
                </c:pt>
                <c:pt idx="2515">
                  <c:v>42885.035995370374</c:v>
                </c:pt>
                <c:pt idx="2516">
                  <c:v>42885.036111111112</c:v>
                </c:pt>
                <c:pt idx="2517">
                  <c:v>42885.036226851851</c:v>
                </c:pt>
                <c:pt idx="2518">
                  <c:v>42885.03634259259</c:v>
                </c:pt>
                <c:pt idx="2519">
                  <c:v>42885.036458333336</c:v>
                </c:pt>
                <c:pt idx="2520">
                  <c:v>42885.036574074074</c:v>
                </c:pt>
                <c:pt idx="2521">
                  <c:v>42885.036689814813</c:v>
                </c:pt>
                <c:pt idx="2522">
                  <c:v>42885.036805555559</c:v>
                </c:pt>
                <c:pt idx="2523">
                  <c:v>42885.036921296298</c:v>
                </c:pt>
                <c:pt idx="2524">
                  <c:v>42885.037037037036</c:v>
                </c:pt>
                <c:pt idx="2525">
                  <c:v>42885.037152777775</c:v>
                </c:pt>
                <c:pt idx="2526">
                  <c:v>42885.037268518521</c:v>
                </c:pt>
                <c:pt idx="2527">
                  <c:v>42885.03738425926</c:v>
                </c:pt>
                <c:pt idx="2528">
                  <c:v>42885.037499999999</c:v>
                </c:pt>
                <c:pt idx="2529">
                  <c:v>42885.037615740737</c:v>
                </c:pt>
                <c:pt idx="2530">
                  <c:v>42885.037731481483</c:v>
                </c:pt>
                <c:pt idx="2531">
                  <c:v>42885.037847222222</c:v>
                </c:pt>
                <c:pt idx="2532">
                  <c:v>42885.037962962961</c:v>
                </c:pt>
                <c:pt idx="2533">
                  <c:v>42885.038078703707</c:v>
                </c:pt>
                <c:pt idx="2534">
                  <c:v>42885.038194444445</c:v>
                </c:pt>
                <c:pt idx="2535">
                  <c:v>42885.038310185184</c:v>
                </c:pt>
                <c:pt idx="2536">
                  <c:v>42885.038425925923</c:v>
                </c:pt>
                <c:pt idx="2537">
                  <c:v>42885.038541666669</c:v>
                </c:pt>
                <c:pt idx="2538">
                  <c:v>42885.038657407407</c:v>
                </c:pt>
                <c:pt idx="2539">
                  <c:v>42885.038773148146</c:v>
                </c:pt>
                <c:pt idx="2540">
                  <c:v>42885.038888888892</c:v>
                </c:pt>
                <c:pt idx="2541">
                  <c:v>42885.039004629631</c:v>
                </c:pt>
                <c:pt idx="2542">
                  <c:v>42885.039120370369</c:v>
                </c:pt>
                <c:pt idx="2543">
                  <c:v>42885.039236111108</c:v>
                </c:pt>
                <c:pt idx="2544">
                  <c:v>42885.039351851854</c:v>
                </c:pt>
                <c:pt idx="2545">
                  <c:v>42885.039467592593</c:v>
                </c:pt>
                <c:pt idx="2546">
                  <c:v>42885.039583333331</c:v>
                </c:pt>
                <c:pt idx="2547">
                  <c:v>42885.039699074077</c:v>
                </c:pt>
                <c:pt idx="2548">
                  <c:v>42885.039814814816</c:v>
                </c:pt>
                <c:pt idx="2549">
                  <c:v>42885.039930555555</c:v>
                </c:pt>
                <c:pt idx="2550">
                  <c:v>42885.040046296293</c:v>
                </c:pt>
                <c:pt idx="2551">
                  <c:v>42885.040162037039</c:v>
                </c:pt>
                <c:pt idx="2552">
                  <c:v>42885.040277777778</c:v>
                </c:pt>
                <c:pt idx="2553">
                  <c:v>42885.040393518517</c:v>
                </c:pt>
                <c:pt idx="2554">
                  <c:v>42885.040509259263</c:v>
                </c:pt>
                <c:pt idx="2555">
                  <c:v>42885.040625000001</c:v>
                </c:pt>
                <c:pt idx="2556">
                  <c:v>42885.04074074074</c:v>
                </c:pt>
                <c:pt idx="2557">
                  <c:v>42885.040856481479</c:v>
                </c:pt>
                <c:pt idx="2558">
                  <c:v>42885.040972222225</c:v>
                </c:pt>
                <c:pt idx="2559">
                  <c:v>42885.041087962964</c:v>
                </c:pt>
                <c:pt idx="2560">
                  <c:v>42885.041203703702</c:v>
                </c:pt>
                <c:pt idx="2561">
                  <c:v>42885.041319444441</c:v>
                </c:pt>
                <c:pt idx="2562">
                  <c:v>42885.041435185187</c:v>
                </c:pt>
                <c:pt idx="2563">
                  <c:v>42885.041550925926</c:v>
                </c:pt>
                <c:pt idx="2564">
                  <c:v>42885.041666666664</c:v>
                </c:pt>
                <c:pt idx="2565">
                  <c:v>42885.04178240741</c:v>
                </c:pt>
                <c:pt idx="2566">
                  <c:v>42885.041898148149</c:v>
                </c:pt>
                <c:pt idx="2567">
                  <c:v>42885.042013888888</c:v>
                </c:pt>
                <c:pt idx="2568">
                  <c:v>42885.042129629626</c:v>
                </c:pt>
                <c:pt idx="2569">
                  <c:v>42885.042245370372</c:v>
                </c:pt>
                <c:pt idx="2570">
                  <c:v>42885.042361111111</c:v>
                </c:pt>
                <c:pt idx="2571">
                  <c:v>42885.04247685185</c:v>
                </c:pt>
                <c:pt idx="2572">
                  <c:v>42885.042592592596</c:v>
                </c:pt>
                <c:pt idx="2573">
                  <c:v>42885.042708333334</c:v>
                </c:pt>
                <c:pt idx="2574">
                  <c:v>42885.042824074073</c:v>
                </c:pt>
                <c:pt idx="2575">
                  <c:v>42885.042939814812</c:v>
                </c:pt>
                <c:pt idx="2576">
                  <c:v>42885.043055555558</c:v>
                </c:pt>
                <c:pt idx="2577">
                  <c:v>42885.043171296296</c:v>
                </c:pt>
                <c:pt idx="2578">
                  <c:v>42885.043287037035</c:v>
                </c:pt>
                <c:pt idx="2579">
                  <c:v>42885.043402777781</c:v>
                </c:pt>
                <c:pt idx="2580">
                  <c:v>42885.04351851852</c:v>
                </c:pt>
                <c:pt idx="2581">
                  <c:v>42885.043634259258</c:v>
                </c:pt>
                <c:pt idx="2582">
                  <c:v>42885.043749999997</c:v>
                </c:pt>
                <c:pt idx="2583">
                  <c:v>42885.043865740743</c:v>
                </c:pt>
                <c:pt idx="2584">
                  <c:v>42885.043981481482</c:v>
                </c:pt>
                <c:pt idx="2585">
                  <c:v>42885.04409722222</c:v>
                </c:pt>
                <c:pt idx="2586">
                  <c:v>42885.044212962966</c:v>
                </c:pt>
                <c:pt idx="2587">
                  <c:v>42885.044328703705</c:v>
                </c:pt>
                <c:pt idx="2588">
                  <c:v>42885.044444444444</c:v>
                </c:pt>
                <c:pt idx="2589">
                  <c:v>42885.044560185182</c:v>
                </c:pt>
                <c:pt idx="2590">
                  <c:v>42885.044675925928</c:v>
                </c:pt>
                <c:pt idx="2591">
                  <c:v>42885.044791666667</c:v>
                </c:pt>
                <c:pt idx="2592">
                  <c:v>42885.044907407406</c:v>
                </c:pt>
                <c:pt idx="2593">
                  <c:v>42885.045023148145</c:v>
                </c:pt>
                <c:pt idx="2594">
                  <c:v>42885.045138888891</c:v>
                </c:pt>
                <c:pt idx="2595">
                  <c:v>42885.045254629629</c:v>
                </c:pt>
                <c:pt idx="2596">
                  <c:v>42885.045370370368</c:v>
                </c:pt>
                <c:pt idx="2597">
                  <c:v>42885.045486111114</c:v>
                </c:pt>
                <c:pt idx="2598">
                  <c:v>42885.045601851853</c:v>
                </c:pt>
                <c:pt idx="2599">
                  <c:v>42885.045717592591</c:v>
                </c:pt>
                <c:pt idx="2600">
                  <c:v>42885.04583333333</c:v>
                </c:pt>
                <c:pt idx="2601">
                  <c:v>42885.045949074076</c:v>
                </c:pt>
                <c:pt idx="2602">
                  <c:v>42885.046064814815</c:v>
                </c:pt>
                <c:pt idx="2603">
                  <c:v>42885.046180555553</c:v>
                </c:pt>
                <c:pt idx="2604">
                  <c:v>42885.046296296299</c:v>
                </c:pt>
                <c:pt idx="2605">
                  <c:v>42885.046412037038</c:v>
                </c:pt>
                <c:pt idx="2606">
                  <c:v>42885.046527777777</c:v>
                </c:pt>
                <c:pt idx="2607">
                  <c:v>42885.046643518515</c:v>
                </c:pt>
                <c:pt idx="2608">
                  <c:v>42885.046759259261</c:v>
                </c:pt>
                <c:pt idx="2609">
                  <c:v>42885.046875</c:v>
                </c:pt>
                <c:pt idx="2610">
                  <c:v>42885.046990740739</c:v>
                </c:pt>
                <c:pt idx="2611">
                  <c:v>42885.047106481485</c:v>
                </c:pt>
                <c:pt idx="2612">
                  <c:v>42885.047222222223</c:v>
                </c:pt>
                <c:pt idx="2613">
                  <c:v>42885.047337962962</c:v>
                </c:pt>
                <c:pt idx="2614">
                  <c:v>42885.047453703701</c:v>
                </c:pt>
                <c:pt idx="2615">
                  <c:v>42885.047569444447</c:v>
                </c:pt>
                <c:pt idx="2616">
                  <c:v>42885.047685185185</c:v>
                </c:pt>
                <c:pt idx="2617">
                  <c:v>42885.047800925924</c:v>
                </c:pt>
                <c:pt idx="2618">
                  <c:v>42885.04791666667</c:v>
                </c:pt>
                <c:pt idx="2619">
                  <c:v>42885.048032407409</c:v>
                </c:pt>
                <c:pt idx="2620">
                  <c:v>42885.048148148147</c:v>
                </c:pt>
                <c:pt idx="2621">
                  <c:v>42885.048263888886</c:v>
                </c:pt>
                <c:pt idx="2622">
                  <c:v>42885.048379629632</c:v>
                </c:pt>
                <c:pt idx="2623">
                  <c:v>42885.048495370371</c:v>
                </c:pt>
                <c:pt idx="2624">
                  <c:v>42885.048611111109</c:v>
                </c:pt>
                <c:pt idx="2625">
                  <c:v>42885.048726851855</c:v>
                </c:pt>
                <c:pt idx="2626">
                  <c:v>42885.048842592594</c:v>
                </c:pt>
                <c:pt idx="2627">
                  <c:v>42885.048958333333</c:v>
                </c:pt>
                <c:pt idx="2628">
                  <c:v>42885.049074074072</c:v>
                </c:pt>
                <c:pt idx="2629">
                  <c:v>42885.049189814818</c:v>
                </c:pt>
                <c:pt idx="2630">
                  <c:v>42885.049305555556</c:v>
                </c:pt>
                <c:pt idx="2631">
                  <c:v>42885.049421296295</c:v>
                </c:pt>
                <c:pt idx="2632">
                  <c:v>42885.049537037034</c:v>
                </c:pt>
                <c:pt idx="2633">
                  <c:v>42885.04965277778</c:v>
                </c:pt>
                <c:pt idx="2634">
                  <c:v>42885.049768518518</c:v>
                </c:pt>
                <c:pt idx="2635">
                  <c:v>42885.049884259257</c:v>
                </c:pt>
                <c:pt idx="2636">
                  <c:v>42885.05</c:v>
                </c:pt>
                <c:pt idx="2637">
                  <c:v>42885.050115740742</c:v>
                </c:pt>
                <c:pt idx="2638">
                  <c:v>42885.05023148148</c:v>
                </c:pt>
                <c:pt idx="2639">
                  <c:v>42885.050347222219</c:v>
                </c:pt>
                <c:pt idx="2640">
                  <c:v>42885.050462962965</c:v>
                </c:pt>
                <c:pt idx="2641">
                  <c:v>42885.050578703704</c:v>
                </c:pt>
                <c:pt idx="2642">
                  <c:v>42885.050694444442</c:v>
                </c:pt>
                <c:pt idx="2643">
                  <c:v>42885.050810185188</c:v>
                </c:pt>
                <c:pt idx="2644">
                  <c:v>42885.050925925927</c:v>
                </c:pt>
                <c:pt idx="2645">
                  <c:v>42885.051041666666</c:v>
                </c:pt>
                <c:pt idx="2646">
                  <c:v>42885.051157407404</c:v>
                </c:pt>
                <c:pt idx="2647">
                  <c:v>42885.05127314815</c:v>
                </c:pt>
                <c:pt idx="2648">
                  <c:v>42885.051388888889</c:v>
                </c:pt>
                <c:pt idx="2649">
                  <c:v>42885.051504629628</c:v>
                </c:pt>
                <c:pt idx="2650">
                  <c:v>42885.051620370374</c:v>
                </c:pt>
                <c:pt idx="2651">
                  <c:v>42885.051736111112</c:v>
                </c:pt>
                <c:pt idx="2652">
                  <c:v>42885.051851851851</c:v>
                </c:pt>
                <c:pt idx="2653">
                  <c:v>42885.05196759259</c:v>
                </c:pt>
                <c:pt idx="2654">
                  <c:v>42885.052083333336</c:v>
                </c:pt>
                <c:pt idx="2655">
                  <c:v>42885.052199074074</c:v>
                </c:pt>
                <c:pt idx="2656">
                  <c:v>42885.052314814813</c:v>
                </c:pt>
                <c:pt idx="2657">
                  <c:v>42885.052430555559</c:v>
                </c:pt>
                <c:pt idx="2658">
                  <c:v>42885.052546296298</c:v>
                </c:pt>
                <c:pt idx="2659">
                  <c:v>42885.052662037036</c:v>
                </c:pt>
                <c:pt idx="2660">
                  <c:v>42885.052777777775</c:v>
                </c:pt>
                <c:pt idx="2661">
                  <c:v>42885.052893518521</c:v>
                </c:pt>
                <c:pt idx="2662">
                  <c:v>42885.05300925926</c:v>
                </c:pt>
                <c:pt idx="2663">
                  <c:v>42885.053124999999</c:v>
                </c:pt>
                <c:pt idx="2664">
                  <c:v>42885.053240740737</c:v>
                </c:pt>
                <c:pt idx="2665">
                  <c:v>42885.053356481483</c:v>
                </c:pt>
                <c:pt idx="2666">
                  <c:v>42885.053472222222</c:v>
                </c:pt>
                <c:pt idx="2667">
                  <c:v>42885.053587962961</c:v>
                </c:pt>
                <c:pt idx="2668">
                  <c:v>42885.053703703707</c:v>
                </c:pt>
                <c:pt idx="2669">
                  <c:v>42885.053819444445</c:v>
                </c:pt>
                <c:pt idx="2670">
                  <c:v>42885.053935185184</c:v>
                </c:pt>
                <c:pt idx="2671">
                  <c:v>42885.054050925923</c:v>
                </c:pt>
                <c:pt idx="2672">
                  <c:v>42885.054166666669</c:v>
                </c:pt>
                <c:pt idx="2673">
                  <c:v>42885.054282407407</c:v>
                </c:pt>
                <c:pt idx="2674">
                  <c:v>42885.054398148146</c:v>
                </c:pt>
                <c:pt idx="2675">
                  <c:v>42885.054513888892</c:v>
                </c:pt>
                <c:pt idx="2676">
                  <c:v>42885.054629629631</c:v>
                </c:pt>
                <c:pt idx="2677">
                  <c:v>42885.054745370369</c:v>
                </c:pt>
                <c:pt idx="2678">
                  <c:v>42885.054861111108</c:v>
                </c:pt>
                <c:pt idx="2679">
                  <c:v>42885.054976851854</c:v>
                </c:pt>
                <c:pt idx="2680">
                  <c:v>42885.055092592593</c:v>
                </c:pt>
                <c:pt idx="2681">
                  <c:v>42885.055208333331</c:v>
                </c:pt>
                <c:pt idx="2682">
                  <c:v>42885.055324074077</c:v>
                </c:pt>
                <c:pt idx="2683">
                  <c:v>42885.055439814816</c:v>
                </c:pt>
                <c:pt idx="2684">
                  <c:v>42885.055555555555</c:v>
                </c:pt>
                <c:pt idx="2685">
                  <c:v>42885.055671296293</c:v>
                </c:pt>
                <c:pt idx="2686">
                  <c:v>42885.055787037039</c:v>
                </c:pt>
                <c:pt idx="2687">
                  <c:v>42885.055902777778</c:v>
                </c:pt>
                <c:pt idx="2688">
                  <c:v>42885.056018518517</c:v>
                </c:pt>
                <c:pt idx="2689">
                  <c:v>42885.056134259263</c:v>
                </c:pt>
                <c:pt idx="2690">
                  <c:v>42885.056250000001</c:v>
                </c:pt>
                <c:pt idx="2691">
                  <c:v>42885.05636574074</c:v>
                </c:pt>
                <c:pt idx="2692">
                  <c:v>42885.056481481479</c:v>
                </c:pt>
                <c:pt idx="2693">
                  <c:v>42885.056597222225</c:v>
                </c:pt>
                <c:pt idx="2694">
                  <c:v>42885.056712962964</c:v>
                </c:pt>
                <c:pt idx="2695">
                  <c:v>42885.056828703702</c:v>
                </c:pt>
                <c:pt idx="2696">
                  <c:v>42885.056944444441</c:v>
                </c:pt>
                <c:pt idx="2697">
                  <c:v>42885.057060185187</c:v>
                </c:pt>
                <c:pt idx="2698">
                  <c:v>42885.057175925926</c:v>
                </c:pt>
                <c:pt idx="2699">
                  <c:v>42885.057291666664</c:v>
                </c:pt>
                <c:pt idx="2700">
                  <c:v>42885.05740740741</c:v>
                </c:pt>
                <c:pt idx="2701">
                  <c:v>42885.057523148149</c:v>
                </c:pt>
                <c:pt idx="2702">
                  <c:v>42885.057638888888</c:v>
                </c:pt>
                <c:pt idx="2703">
                  <c:v>42885.057754629626</c:v>
                </c:pt>
                <c:pt idx="2704">
                  <c:v>42885.057870370372</c:v>
                </c:pt>
                <c:pt idx="2705">
                  <c:v>42885.057986111111</c:v>
                </c:pt>
                <c:pt idx="2706">
                  <c:v>42885.05810185185</c:v>
                </c:pt>
                <c:pt idx="2707">
                  <c:v>42885.058217592596</c:v>
                </c:pt>
                <c:pt idx="2708">
                  <c:v>42885.058333333334</c:v>
                </c:pt>
                <c:pt idx="2709">
                  <c:v>42885.058449074073</c:v>
                </c:pt>
                <c:pt idx="2710">
                  <c:v>42885.058564814812</c:v>
                </c:pt>
                <c:pt idx="2711">
                  <c:v>42885.058680555558</c:v>
                </c:pt>
                <c:pt idx="2712">
                  <c:v>42885.058796296296</c:v>
                </c:pt>
                <c:pt idx="2713">
                  <c:v>42885.058912037035</c:v>
                </c:pt>
                <c:pt idx="2714">
                  <c:v>42885.059027777781</c:v>
                </c:pt>
                <c:pt idx="2715">
                  <c:v>42885.05914351852</c:v>
                </c:pt>
                <c:pt idx="2716">
                  <c:v>42885.059259259258</c:v>
                </c:pt>
                <c:pt idx="2717">
                  <c:v>42885.059374999997</c:v>
                </c:pt>
                <c:pt idx="2718">
                  <c:v>42885.059490740743</c:v>
                </c:pt>
                <c:pt idx="2719">
                  <c:v>42885.059606481482</c:v>
                </c:pt>
                <c:pt idx="2720">
                  <c:v>42885.05972222222</c:v>
                </c:pt>
                <c:pt idx="2721">
                  <c:v>42885.059837962966</c:v>
                </c:pt>
                <c:pt idx="2722">
                  <c:v>42885.059953703705</c:v>
                </c:pt>
                <c:pt idx="2723">
                  <c:v>42885.060069444444</c:v>
                </c:pt>
                <c:pt idx="2724">
                  <c:v>42885.060185185182</c:v>
                </c:pt>
                <c:pt idx="2725">
                  <c:v>42885.060300925928</c:v>
                </c:pt>
                <c:pt idx="2726">
                  <c:v>42885.060416666667</c:v>
                </c:pt>
                <c:pt idx="2727">
                  <c:v>42885.060532407406</c:v>
                </c:pt>
                <c:pt idx="2728">
                  <c:v>42885.060648148145</c:v>
                </c:pt>
                <c:pt idx="2729">
                  <c:v>42885.060763888891</c:v>
                </c:pt>
                <c:pt idx="2730">
                  <c:v>42885.060879629629</c:v>
                </c:pt>
                <c:pt idx="2731">
                  <c:v>42885.060995370368</c:v>
                </c:pt>
                <c:pt idx="2732">
                  <c:v>42885.061111111114</c:v>
                </c:pt>
                <c:pt idx="2733">
                  <c:v>42885.061226851853</c:v>
                </c:pt>
                <c:pt idx="2734">
                  <c:v>42885.061342592591</c:v>
                </c:pt>
                <c:pt idx="2735">
                  <c:v>42885.06145833333</c:v>
                </c:pt>
                <c:pt idx="2736">
                  <c:v>42885.061574074076</c:v>
                </c:pt>
                <c:pt idx="2737">
                  <c:v>42885.061689814815</c:v>
                </c:pt>
                <c:pt idx="2738">
                  <c:v>42885.061805555553</c:v>
                </c:pt>
                <c:pt idx="2739">
                  <c:v>42885.061921296299</c:v>
                </c:pt>
                <c:pt idx="2740">
                  <c:v>42885.062037037038</c:v>
                </c:pt>
                <c:pt idx="2741">
                  <c:v>42885.062152777777</c:v>
                </c:pt>
                <c:pt idx="2742">
                  <c:v>42885.062268518515</c:v>
                </c:pt>
                <c:pt idx="2743">
                  <c:v>42885.062384259261</c:v>
                </c:pt>
                <c:pt idx="2744">
                  <c:v>42885.0625</c:v>
                </c:pt>
                <c:pt idx="2745">
                  <c:v>42885.062615740739</c:v>
                </c:pt>
                <c:pt idx="2746">
                  <c:v>42885.062731481485</c:v>
                </c:pt>
                <c:pt idx="2747">
                  <c:v>42885.062847222223</c:v>
                </c:pt>
                <c:pt idx="2748">
                  <c:v>42885.062962962962</c:v>
                </c:pt>
                <c:pt idx="2749">
                  <c:v>42885.063078703701</c:v>
                </c:pt>
                <c:pt idx="2750">
                  <c:v>42885.063194444447</c:v>
                </c:pt>
                <c:pt idx="2751">
                  <c:v>42885.063310185185</c:v>
                </c:pt>
                <c:pt idx="2752">
                  <c:v>42885.063425925924</c:v>
                </c:pt>
                <c:pt idx="2753">
                  <c:v>42885.06354166667</c:v>
                </c:pt>
                <c:pt idx="2754">
                  <c:v>42885.063657407409</c:v>
                </c:pt>
                <c:pt idx="2755">
                  <c:v>42885.063773148147</c:v>
                </c:pt>
                <c:pt idx="2756">
                  <c:v>42885.063888888886</c:v>
                </c:pt>
                <c:pt idx="2757">
                  <c:v>42885.064004629632</c:v>
                </c:pt>
                <c:pt idx="2758">
                  <c:v>42885.064120370371</c:v>
                </c:pt>
                <c:pt idx="2759">
                  <c:v>42885.064236111109</c:v>
                </c:pt>
                <c:pt idx="2760">
                  <c:v>42885.064351851855</c:v>
                </c:pt>
                <c:pt idx="2761">
                  <c:v>42885.064467592594</c:v>
                </c:pt>
                <c:pt idx="2762">
                  <c:v>42885.064583333333</c:v>
                </c:pt>
                <c:pt idx="2763">
                  <c:v>42885.064699074072</c:v>
                </c:pt>
                <c:pt idx="2764">
                  <c:v>42885.064814814818</c:v>
                </c:pt>
                <c:pt idx="2765">
                  <c:v>42885.064930555556</c:v>
                </c:pt>
                <c:pt idx="2766">
                  <c:v>42885.065046296295</c:v>
                </c:pt>
                <c:pt idx="2767">
                  <c:v>42885.065162037034</c:v>
                </c:pt>
                <c:pt idx="2768">
                  <c:v>42885.06527777778</c:v>
                </c:pt>
                <c:pt idx="2769">
                  <c:v>42885.065393518518</c:v>
                </c:pt>
                <c:pt idx="2770">
                  <c:v>42885.065509259257</c:v>
                </c:pt>
                <c:pt idx="2771">
                  <c:v>42885.065625000003</c:v>
                </c:pt>
                <c:pt idx="2772">
                  <c:v>42885.065740740742</c:v>
                </c:pt>
                <c:pt idx="2773">
                  <c:v>42885.06585648148</c:v>
                </c:pt>
                <c:pt idx="2774">
                  <c:v>42885.065972222219</c:v>
                </c:pt>
                <c:pt idx="2775">
                  <c:v>42885.066087962965</c:v>
                </c:pt>
                <c:pt idx="2776">
                  <c:v>42885.066203703704</c:v>
                </c:pt>
                <c:pt idx="2777">
                  <c:v>42885.066319444442</c:v>
                </c:pt>
                <c:pt idx="2778">
                  <c:v>42885.066435185188</c:v>
                </c:pt>
                <c:pt idx="2779">
                  <c:v>42885.066550925927</c:v>
                </c:pt>
                <c:pt idx="2780">
                  <c:v>42885.066666666666</c:v>
                </c:pt>
                <c:pt idx="2781">
                  <c:v>42885.066782407404</c:v>
                </c:pt>
                <c:pt idx="2782">
                  <c:v>42885.06689814815</c:v>
                </c:pt>
                <c:pt idx="2783">
                  <c:v>42885.067013888889</c:v>
                </c:pt>
                <c:pt idx="2784">
                  <c:v>42885.067129629628</c:v>
                </c:pt>
                <c:pt idx="2785">
                  <c:v>42885.067245370374</c:v>
                </c:pt>
                <c:pt idx="2786">
                  <c:v>42885.067361111112</c:v>
                </c:pt>
                <c:pt idx="2787">
                  <c:v>42885.067476851851</c:v>
                </c:pt>
                <c:pt idx="2788">
                  <c:v>42885.06759259259</c:v>
                </c:pt>
                <c:pt idx="2789">
                  <c:v>42885.067708333336</c:v>
                </c:pt>
                <c:pt idx="2790">
                  <c:v>42885.067824074074</c:v>
                </c:pt>
                <c:pt idx="2791">
                  <c:v>42885.067939814813</c:v>
                </c:pt>
                <c:pt idx="2792">
                  <c:v>42885.068055555559</c:v>
                </c:pt>
                <c:pt idx="2793">
                  <c:v>42885.068171296298</c:v>
                </c:pt>
                <c:pt idx="2794">
                  <c:v>42885.068287037036</c:v>
                </c:pt>
                <c:pt idx="2795">
                  <c:v>42885.068402777775</c:v>
                </c:pt>
                <c:pt idx="2796">
                  <c:v>42885.068518518521</c:v>
                </c:pt>
                <c:pt idx="2797">
                  <c:v>42885.06863425926</c:v>
                </c:pt>
                <c:pt idx="2798">
                  <c:v>42885.068749999999</c:v>
                </c:pt>
                <c:pt idx="2799">
                  <c:v>42885.068865740737</c:v>
                </c:pt>
                <c:pt idx="2800">
                  <c:v>42885.068981481483</c:v>
                </c:pt>
                <c:pt idx="2801">
                  <c:v>42885.069097222222</c:v>
                </c:pt>
                <c:pt idx="2802">
                  <c:v>42885.069212962961</c:v>
                </c:pt>
                <c:pt idx="2803">
                  <c:v>42885.069328703707</c:v>
                </c:pt>
                <c:pt idx="2804">
                  <c:v>42885.069444444445</c:v>
                </c:pt>
                <c:pt idx="2805">
                  <c:v>42885.069560185184</c:v>
                </c:pt>
                <c:pt idx="2806">
                  <c:v>42885.069675925923</c:v>
                </c:pt>
                <c:pt idx="2807">
                  <c:v>42885.069791666669</c:v>
                </c:pt>
                <c:pt idx="2808">
                  <c:v>42885.069907407407</c:v>
                </c:pt>
                <c:pt idx="2809">
                  <c:v>42885.070023148146</c:v>
                </c:pt>
                <c:pt idx="2810">
                  <c:v>42885.070138888892</c:v>
                </c:pt>
                <c:pt idx="2811">
                  <c:v>42885.070254629631</c:v>
                </c:pt>
                <c:pt idx="2812">
                  <c:v>42885.070370370369</c:v>
                </c:pt>
                <c:pt idx="2813">
                  <c:v>42885.070486111108</c:v>
                </c:pt>
                <c:pt idx="2814">
                  <c:v>42885.070601851854</c:v>
                </c:pt>
                <c:pt idx="2815">
                  <c:v>42885.070717592593</c:v>
                </c:pt>
                <c:pt idx="2816">
                  <c:v>42885.070833333331</c:v>
                </c:pt>
                <c:pt idx="2817">
                  <c:v>42885.070949074077</c:v>
                </c:pt>
                <c:pt idx="2818">
                  <c:v>42885.071064814816</c:v>
                </c:pt>
                <c:pt idx="2819">
                  <c:v>42885.071180555555</c:v>
                </c:pt>
                <c:pt idx="2820">
                  <c:v>42885.071296296293</c:v>
                </c:pt>
                <c:pt idx="2821">
                  <c:v>42885.071412037039</c:v>
                </c:pt>
                <c:pt idx="2822">
                  <c:v>42885.071527777778</c:v>
                </c:pt>
                <c:pt idx="2823">
                  <c:v>42885.071643518517</c:v>
                </c:pt>
                <c:pt idx="2824">
                  <c:v>42885.071759259263</c:v>
                </c:pt>
                <c:pt idx="2825">
                  <c:v>42885.071875000001</c:v>
                </c:pt>
                <c:pt idx="2826">
                  <c:v>42885.07199074074</c:v>
                </c:pt>
                <c:pt idx="2827">
                  <c:v>42885.072106481479</c:v>
                </c:pt>
                <c:pt idx="2828">
                  <c:v>42885.072222222225</c:v>
                </c:pt>
                <c:pt idx="2829">
                  <c:v>42885.072337962964</c:v>
                </c:pt>
                <c:pt idx="2830">
                  <c:v>42885.072453703702</c:v>
                </c:pt>
                <c:pt idx="2831">
                  <c:v>42885.072569444441</c:v>
                </c:pt>
                <c:pt idx="2832">
                  <c:v>42885.072685185187</c:v>
                </c:pt>
                <c:pt idx="2833">
                  <c:v>42885.072800925926</c:v>
                </c:pt>
                <c:pt idx="2834">
                  <c:v>42885.072916666664</c:v>
                </c:pt>
                <c:pt idx="2835">
                  <c:v>42885.07303240741</c:v>
                </c:pt>
                <c:pt idx="2836">
                  <c:v>42885.073148148149</c:v>
                </c:pt>
                <c:pt idx="2837">
                  <c:v>42885.073263888888</c:v>
                </c:pt>
                <c:pt idx="2838">
                  <c:v>42885.073379629626</c:v>
                </c:pt>
                <c:pt idx="2839">
                  <c:v>42885.073495370372</c:v>
                </c:pt>
                <c:pt idx="2840">
                  <c:v>42885.073611111111</c:v>
                </c:pt>
                <c:pt idx="2841">
                  <c:v>42885.07372685185</c:v>
                </c:pt>
                <c:pt idx="2842">
                  <c:v>42885.073842592596</c:v>
                </c:pt>
                <c:pt idx="2843">
                  <c:v>42885.073958333334</c:v>
                </c:pt>
                <c:pt idx="2844">
                  <c:v>42885.074074074073</c:v>
                </c:pt>
                <c:pt idx="2845">
                  <c:v>42885.074189814812</c:v>
                </c:pt>
                <c:pt idx="2846">
                  <c:v>42885.074305555558</c:v>
                </c:pt>
                <c:pt idx="2847">
                  <c:v>42885.074421296296</c:v>
                </c:pt>
                <c:pt idx="2848">
                  <c:v>42885.074537037035</c:v>
                </c:pt>
                <c:pt idx="2849">
                  <c:v>42885.074652777781</c:v>
                </c:pt>
                <c:pt idx="2850">
                  <c:v>42885.07476851852</c:v>
                </c:pt>
                <c:pt idx="2851">
                  <c:v>42885.074884259258</c:v>
                </c:pt>
                <c:pt idx="2852">
                  <c:v>42885.074999999997</c:v>
                </c:pt>
                <c:pt idx="2853">
                  <c:v>42885.075115740743</c:v>
                </c:pt>
                <c:pt idx="2854">
                  <c:v>42885.075231481482</c:v>
                </c:pt>
                <c:pt idx="2855">
                  <c:v>42885.07534722222</c:v>
                </c:pt>
                <c:pt idx="2856">
                  <c:v>42885.075462962966</c:v>
                </c:pt>
                <c:pt idx="2857">
                  <c:v>42885.075578703705</c:v>
                </c:pt>
                <c:pt idx="2858">
                  <c:v>42885.075694444444</c:v>
                </c:pt>
                <c:pt idx="2859">
                  <c:v>42885.075810185182</c:v>
                </c:pt>
                <c:pt idx="2860">
                  <c:v>42885.075925925928</c:v>
                </c:pt>
                <c:pt idx="2861">
                  <c:v>42885.076041666667</c:v>
                </c:pt>
                <c:pt idx="2862">
                  <c:v>42885.076157407406</c:v>
                </c:pt>
                <c:pt idx="2863">
                  <c:v>42885.076273148145</c:v>
                </c:pt>
                <c:pt idx="2864">
                  <c:v>42885.076388888891</c:v>
                </c:pt>
                <c:pt idx="2865">
                  <c:v>42885.076504629629</c:v>
                </c:pt>
                <c:pt idx="2866">
                  <c:v>42885.076620370368</c:v>
                </c:pt>
                <c:pt idx="2867">
                  <c:v>42885.076736111114</c:v>
                </c:pt>
                <c:pt idx="2868">
                  <c:v>42885.076851851853</c:v>
                </c:pt>
                <c:pt idx="2869">
                  <c:v>42885.076967592591</c:v>
                </c:pt>
                <c:pt idx="2870">
                  <c:v>42885.07708333333</c:v>
                </c:pt>
                <c:pt idx="2871">
                  <c:v>42885.077199074076</c:v>
                </c:pt>
                <c:pt idx="2872">
                  <c:v>42885.077314814815</c:v>
                </c:pt>
                <c:pt idx="2873">
                  <c:v>42885.077430555553</c:v>
                </c:pt>
                <c:pt idx="2874">
                  <c:v>42885.077546296299</c:v>
                </c:pt>
                <c:pt idx="2875">
                  <c:v>42885.077662037038</c:v>
                </c:pt>
                <c:pt idx="2876">
                  <c:v>42885.077777777777</c:v>
                </c:pt>
                <c:pt idx="2877">
                  <c:v>42885.077893518515</c:v>
                </c:pt>
                <c:pt idx="2878">
                  <c:v>42885.078009259261</c:v>
                </c:pt>
                <c:pt idx="2879">
                  <c:v>42885.078125</c:v>
                </c:pt>
                <c:pt idx="2880">
                  <c:v>42885.078240740739</c:v>
                </c:pt>
                <c:pt idx="2881">
                  <c:v>42885.078356481485</c:v>
                </c:pt>
                <c:pt idx="2882">
                  <c:v>42885.078472222223</c:v>
                </c:pt>
                <c:pt idx="2883">
                  <c:v>42885.078587962962</c:v>
                </c:pt>
                <c:pt idx="2884">
                  <c:v>42885.078703703701</c:v>
                </c:pt>
                <c:pt idx="2885">
                  <c:v>42885.078819444447</c:v>
                </c:pt>
                <c:pt idx="2886">
                  <c:v>42885.078935185185</c:v>
                </c:pt>
                <c:pt idx="2887">
                  <c:v>42885.079050925924</c:v>
                </c:pt>
                <c:pt idx="2888">
                  <c:v>42885.07916666667</c:v>
                </c:pt>
                <c:pt idx="2889">
                  <c:v>42885.079282407409</c:v>
                </c:pt>
                <c:pt idx="2890">
                  <c:v>42885.079398148147</c:v>
                </c:pt>
                <c:pt idx="2891">
                  <c:v>42885.079513888886</c:v>
                </c:pt>
                <c:pt idx="2892">
                  <c:v>42885.079629629632</c:v>
                </c:pt>
                <c:pt idx="2893">
                  <c:v>42885.079745370371</c:v>
                </c:pt>
                <c:pt idx="2894">
                  <c:v>42885.079861111109</c:v>
                </c:pt>
                <c:pt idx="2895">
                  <c:v>42885.079976851855</c:v>
                </c:pt>
                <c:pt idx="2896">
                  <c:v>42885.080092592594</c:v>
                </c:pt>
                <c:pt idx="2897">
                  <c:v>42885.080208333333</c:v>
                </c:pt>
                <c:pt idx="2898">
                  <c:v>42885.080324074072</c:v>
                </c:pt>
                <c:pt idx="2899">
                  <c:v>42885.080439814818</c:v>
                </c:pt>
                <c:pt idx="2900">
                  <c:v>42885.080555555556</c:v>
                </c:pt>
                <c:pt idx="2901">
                  <c:v>42885.080671296295</c:v>
                </c:pt>
                <c:pt idx="2902">
                  <c:v>42885.080787037034</c:v>
                </c:pt>
                <c:pt idx="2903">
                  <c:v>42885.08090277778</c:v>
                </c:pt>
                <c:pt idx="2904">
                  <c:v>42885.081018518518</c:v>
                </c:pt>
                <c:pt idx="2905">
                  <c:v>42885.081134259257</c:v>
                </c:pt>
                <c:pt idx="2906">
                  <c:v>42885.081250000003</c:v>
                </c:pt>
                <c:pt idx="2907">
                  <c:v>42885.081365740742</c:v>
                </c:pt>
                <c:pt idx="2908">
                  <c:v>42885.08148148148</c:v>
                </c:pt>
                <c:pt idx="2909">
                  <c:v>42885.081597222219</c:v>
                </c:pt>
                <c:pt idx="2910">
                  <c:v>42885.081712962965</c:v>
                </c:pt>
                <c:pt idx="2911">
                  <c:v>42885.081828703704</c:v>
                </c:pt>
                <c:pt idx="2912">
                  <c:v>42885.081944444442</c:v>
                </c:pt>
                <c:pt idx="2913">
                  <c:v>42885.082060185188</c:v>
                </c:pt>
                <c:pt idx="2914">
                  <c:v>42885.082175925927</c:v>
                </c:pt>
                <c:pt idx="2915">
                  <c:v>42885.082291666666</c:v>
                </c:pt>
                <c:pt idx="2916">
                  <c:v>42885.082407407404</c:v>
                </c:pt>
                <c:pt idx="2917">
                  <c:v>42885.08252314815</c:v>
                </c:pt>
                <c:pt idx="2918">
                  <c:v>42885.082638888889</c:v>
                </c:pt>
                <c:pt idx="2919">
                  <c:v>42885.082754629628</c:v>
                </c:pt>
                <c:pt idx="2920">
                  <c:v>42885.082870370374</c:v>
                </c:pt>
                <c:pt idx="2921">
                  <c:v>42885.082986111112</c:v>
                </c:pt>
                <c:pt idx="2922">
                  <c:v>42885.083101851851</c:v>
                </c:pt>
                <c:pt idx="2923">
                  <c:v>42885.08321759259</c:v>
                </c:pt>
                <c:pt idx="2924">
                  <c:v>42885.083333333336</c:v>
                </c:pt>
                <c:pt idx="2925">
                  <c:v>42885.083449074074</c:v>
                </c:pt>
                <c:pt idx="2926">
                  <c:v>42885.083564814813</c:v>
                </c:pt>
                <c:pt idx="2927">
                  <c:v>42885.083680555559</c:v>
                </c:pt>
                <c:pt idx="2928">
                  <c:v>42885.083796296298</c:v>
                </c:pt>
                <c:pt idx="2929">
                  <c:v>42885.083912037036</c:v>
                </c:pt>
                <c:pt idx="2930">
                  <c:v>42885.084027777775</c:v>
                </c:pt>
                <c:pt idx="2931">
                  <c:v>42885.084143518521</c:v>
                </c:pt>
                <c:pt idx="2932">
                  <c:v>42885.08425925926</c:v>
                </c:pt>
                <c:pt idx="2933">
                  <c:v>42885.084374999999</c:v>
                </c:pt>
                <c:pt idx="2934">
                  <c:v>42885.084490740737</c:v>
                </c:pt>
                <c:pt idx="2935">
                  <c:v>42885.084606481483</c:v>
                </c:pt>
                <c:pt idx="2936">
                  <c:v>42885.084722222222</c:v>
                </c:pt>
                <c:pt idx="2937">
                  <c:v>42885.084837962961</c:v>
                </c:pt>
                <c:pt idx="2938">
                  <c:v>42885.084953703707</c:v>
                </c:pt>
                <c:pt idx="2939">
                  <c:v>42885.085069444445</c:v>
                </c:pt>
                <c:pt idx="2940">
                  <c:v>42885.085185185184</c:v>
                </c:pt>
                <c:pt idx="2941">
                  <c:v>42885.085300925923</c:v>
                </c:pt>
                <c:pt idx="2942">
                  <c:v>42885.085416666669</c:v>
                </c:pt>
                <c:pt idx="2943">
                  <c:v>42885.085532407407</c:v>
                </c:pt>
                <c:pt idx="2944">
                  <c:v>42885.085648148146</c:v>
                </c:pt>
                <c:pt idx="2945">
                  <c:v>42885.085763888892</c:v>
                </c:pt>
                <c:pt idx="2946">
                  <c:v>42885.085879629631</c:v>
                </c:pt>
                <c:pt idx="2947">
                  <c:v>42885.085995370369</c:v>
                </c:pt>
                <c:pt idx="2948">
                  <c:v>42885.086111111108</c:v>
                </c:pt>
                <c:pt idx="2949">
                  <c:v>42885.086226851854</c:v>
                </c:pt>
                <c:pt idx="2950">
                  <c:v>42885.086342592593</c:v>
                </c:pt>
                <c:pt idx="2951">
                  <c:v>42885.086458333331</c:v>
                </c:pt>
                <c:pt idx="2952">
                  <c:v>42885.086574074077</c:v>
                </c:pt>
                <c:pt idx="2953">
                  <c:v>42885.086689814816</c:v>
                </c:pt>
                <c:pt idx="2954">
                  <c:v>42885.086805555555</c:v>
                </c:pt>
                <c:pt idx="2955">
                  <c:v>42885.086921296293</c:v>
                </c:pt>
                <c:pt idx="2956">
                  <c:v>42885.087037037039</c:v>
                </c:pt>
                <c:pt idx="2957">
                  <c:v>42885.087152777778</c:v>
                </c:pt>
                <c:pt idx="2958">
                  <c:v>42885.087268518517</c:v>
                </c:pt>
                <c:pt idx="2959">
                  <c:v>42885.087384259263</c:v>
                </c:pt>
                <c:pt idx="2960">
                  <c:v>42885.087500000001</c:v>
                </c:pt>
                <c:pt idx="2961">
                  <c:v>42885.08761574074</c:v>
                </c:pt>
                <c:pt idx="2962">
                  <c:v>42885.087731481479</c:v>
                </c:pt>
                <c:pt idx="2963">
                  <c:v>42885.087847222225</c:v>
                </c:pt>
                <c:pt idx="2964">
                  <c:v>42885.087962962964</c:v>
                </c:pt>
                <c:pt idx="2965">
                  <c:v>42885.088078703702</c:v>
                </c:pt>
                <c:pt idx="2966">
                  <c:v>42885.088194444441</c:v>
                </c:pt>
                <c:pt idx="2967">
                  <c:v>42885.088310185187</c:v>
                </c:pt>
                <c:pt idx="2968">
                  <c:v>42885.088425925926</c:v>
                </c:pt>
                <c:pt idx="2969">
                  <c:v>42885.088541666664</c:v>
                </c:pt>
                <c:pt idx="2970">
                  <c:v>42885.08865740741</c:v>
                </c:pt>
                <c:pt idx="2971">
                  <c:v>42885.088773148149</c:v>
                </c:pt>
                <c:pt idx="2972">
                  <c:v>42885.088888888888</c:v>
                </c:pt>
                <c:pt idx="2973">
                  <c:v>42885.089004629626</c:v>
                </c:pt>
                <c:pt idx="2974">
                  <c:v>42885.089120370372</c:v>
                </c:pt>
                <c:pt idx="2975">
                  <c:v>42885.089236111111</c:v>
                </c:pt>
                <c:pt idx="2976">
                  <c:v>42885.08935185185</c:v>
                </c:pt>
                <c:pt idx="2977">
                  <c:v>42885.089467592596</c:v>
                </c:pt>
                <c:pt idx="2978">
                  <c:v>42885.089583333334</c:v>
                </c:pt>
                <c:pt idx="2979">
                  <c:v>42885.089699074073</c:v>
                </c:pt>
                <c:pt idx="2980">
                  <c:v>42885.089814814812</c:v>
                </c:pt>
                <c:pt idx="2981">
                  <c:v>42885.089930555558</c:v>
                </c:pt>
                <c:pt idx="2982">
                  <c:v>42885.090046296296</c:v>
                </c:pt>
                <c:pt idx="2983">
                  <c:v>42885.090162037035</c:v>
                </c:pt>
                <c:pt idx="2984">
                  <c:v>42885.090277777781</c:v>
                </c:pt>
                <c:pt idx="2985">
                  <c:v>42885.09039351852</c:v>
                </c:pt>
                <c:pt idx="2986">
                  <c:v>42885.090509259258</c:v>
                </c:pt>
                <c:pt idx="2987">
                  <c:v>42885.090624999997</c:v>
                </c:pt>
                <c:pt idx="2988">
                  <c:v>42885.090740740743</c:v>
                </c:pt>
                <c:pt idx="2989">
                  <c:v>42885.090856481482</c:v>
                </c:pt>
                <c:pt idx="2990">
                  <c:v>42885.09097222222</c:v>
                </c:pt>
                <c:pt idx="2991">
                  <c:v>42885.091087962966</c:v>
                </c:pt>
                <c:pt idx="2992">
                  <c:v>42885.091203703705</c:v>
                </c:pt>
                <c:pt idx="2993">
                  <c:v>42885.091319444444</c:v>
                </c:pt>
                <c:pt idx="2994">
                  <c:v>42885.091435185182</c:v>
                </c:pt>
                <c:pt idx="2995">
                  <c:v>42885.091550925928</c:v>
                </c:pt>
                <c:pt idx="2996">
                  <c:v>42885.091666666667</c:v>
                </c:pt>
                <c:pt idx="2997">
                  <c:v>42885.091782407406</c:v>
                </c:pt>
                <c:pt idx="2998">
                  <c:v>42885.091898148145</c:v>
                </c:pt>
                <c:pt idx="2999">
                  <c:v>42885.092013888891</c:v>
                </c:pt>
                <c:pt idx="3000">
                  <c:v>42885.092129629629</c:v>
                </c:pt>
                <c:pt idx="3001">
                  <c:v>42885.092245370368</c:v>
                </c:pt>
                <c:pt idx="3002">
                  <c:v>42885.092361111114</c:v>
                </c:pt>
                <c:pt idx="3003">
                  <c:v>42885.092476851853</c:v>
                </c:pt>
                <c:pt idx="3004">
                  <c:v>42885.092592592591</c:v>
                </c:pt>
                <c:pt idx="3005">
                  <c:v>42885.09270833333</c:v>
                </c:pt>
                <c:pt idx="3006">
                  <c:v>42885.092824074076</c:v>
                </c:pt>
                <c:pt idx="3007">
                  <c:v>42885.092939814815</c:v>
                </c:pt>
                <c:pt idx="3008">
                  <c:v>42885.093055555553</c:v>
                </c:pt>
                <c:pt idx="3009">
                  <c:v>42885.093171296299</c:v>
                </c:pt>
                <c:pt idx="3010">
                  <c:v>42885.093287037038</c:v>
                </c:pt>
                <c:pt idx="3011">
                  <c:v>42885.093402777777</c:v>
                </c:pt>
                <c:pt idx="3012">
                  <c:v>42885.093518518515</c:v>
                </c:pt>
                <c:pt idx="3013">
                  <c:v>42885.093634259261</c:v>
                </c:pt>
                <c:pt idx="3014">
                  <c:v>42885.09375</c:v>
                </c:pt>
                <c:pt idx="3015">
                  <c:v>42885.093865740739</c:v>
                </c:pt>
                <c:pt idx="3016">
                  <c:v>42885.093981481485</c:v>
                </c:pt>
                <c:pt idx="3017">
                  <c:v>42885.094097222223</c:v>
                </c:pt>
                <c:pt idx="3018">
                  <c:v>42885.094212962962</c:v>
                </c:pt>
                <c:pt idx="3019">
                  <c:v>42885.094328703701</c:v>
                </c:pt>
                <c:pt idx="3020">
                  <c:v>42885.094444444447</c:v>
                </c:pt>
                <c:pt idx="3021">
                  <c:v>42885.094560185185</c:v>
                </c:pt>
                <c:pt idx="3022">
                  <c:v>42885.094675925924</c:v>
                </c:pt>
                <c:pt idx="3023">
                  <c:v>42885.09479166667</c:v>
                </c:pt>
                <c:pt idx="3024">
                  <c:v>42885.094907407409</c:v>
                </c:pt>
                <c:pt idx="3025">
                  <c:v>42885.095023148147</c:v>
                </c:pt>
                <c:pt idx="3026">
                  <c:v>42885.095138888886</c:v>
                </c:pt>
                <c:pt idx="3027">
                  <c:v>42885.095254629632</c:v>
                </c:pt>
                <c:pt idx="3028">
                  <c:v>42885.095370370371</c:v>
                </c:pt>
                <c:pt idx="3029">
                  <c:v>42885.095486111109</c:v>
                </c:pt>
                <c:pt idx="3030">
                  <c:v>42885.095601851855</c:v>
                </c:pt>
                <c:pt idx="3031">
                  <c:v>42885.095717592594</c:v>
                </c:pt>
                <c:pt idx="3032">
                  <c:v>42885.095833333333</c:v>
                </c:pt>
                <c:pt idx="3033">
                  <c:v>42885.095949074072</c:v>
                </c:pt>
                <c:pt idx="3034">
                  <c:v>42885.096064814818</c:v>
                </c:pt>
                <c:pt idx="3035">
                  <c:v>42885.096180555556</c:v>
                </c:pt>
                <c:pt idx="3036">
                  <c:v>42885.096296296295</c:v>
                </c:pt>
                <c:pt idx="3037">
                  <c:v>42885.096412037034</c:v>
                </c:pt>
                <c:pt idx="3038">
                  <c:v>42885.09652777778</c:v>
                </c:pt>
                <c:pt idx="3039">
                  <c:v>42885.096643518518</c:v>
                </c:pt>
                <c:pt idx="3040">
                  <c:v>42885.096759259257</c:v>
                </c:pt>
                <c:pt idx="3041">
                  <c:v>42885.096875000003</c:v>
                </c:pt>
                <c:pt idx="3042">
                  <c:v>42885.096990740742</c:v>
                </c:pt>
                <c:pt idx="3043">
                  <c:v>42885.09710648148</c:v>
                </c:pt>
                <c:pt idx="3044">
                  <c:v>42885.097222222219</c:v>
                </c:pt>
                <c:pt idx="3045">
                  <c:v>42885.097337962965</c:v>
                </c:pt>
                <c:pt idx="3046">
                  <c:v>42885.097453703704</c:v>
                </c:pt>
                <c:pt idx="3047">
                  <c:v>42885.097569444442</c:v>
                </c:pt>
                <c:pt idx="3048">
                  <c:v>42885.097685185188</c:v>
                </c:pt>
                <c:pt idx="3049">
                  <c:v>42885.097800925927</c:v>
                </c:pt>
                <c:pt idx="3050">
                  <c:v>42885.097916666666</c:v>
                </c:pt>
                <c:pt idx="3051">
                  <c:v>42885.098032407404</c:v>
                </c:pt>
                <c:pt idx="3052">
                  <c:v>42885.09814814815</c:v>
                </c:pt>
                <c:pt idx="3053">
                  <c:v>42885.098263888889</c:v>
                </c:pt>
                <c:pt idx="3054">
                  <c:v>42885.098379629628</c:v>
                </c:pt>
                <c:pt idx="3055">
                  <c:v>42885.098495370374</c:v>
                </c:pt>
                <c:pt idx="3056">
                  <c:v>42885.098611111112</c:v>
                </c:pt>
                <c:pt idx="3057">
                  <c:v>42885.098726851851</c:v>
                </c:pt>
                <c:pt idx="3058">
                  <c:v>42885.09884259259</c:v>
                </c:pt>
                <c:pt idx="3059">
                  <c:v>42885.098958333336</c:v>
                </c:pt>
                <c:pt idx="3060">
                  <c:v>42885.099074074074</c:v>
                </c:pt>
                <c:pt idx="3061">
                  <c:v>42885.099189814813</c:v>
                </c:pt>
                <c:pt idx="3062">
                  <c:v>42885.099305555559</c:v>
                </c:pt>
                <c:pt idx="3063">
                  <c:v>42885.099421296298</c:v>
                </c:pt>
                <c:pt idx="3064">
                  <c:v>42885.099537037036</c:v>
                </c:pt>
                <c:pt idx="3065">
                  <c:v>42885.099652777775</c:v>
                </c:pt>
                <c:pt idx="3066">
                  <c:v>42885.099768518521</c:v>
                </c:pt>
                <c:pt idx="3067">
                  <c:v>42885.09988425926</c:v>
                </c:pt>
                <c:pt idx="3068">
                  <c:v>42885.1</c:v>
                </c:pt>
                <c:pt idx="3069">
                  <c:v>42885.100115740737</c:v>
                </c:pt>
                <c:pt idx="3070">
                  <c:v>42885.100231481483</c:v>
                </c:pt>
                <c:pt idx="3071">
                  <c:v>42885.100347222222</c:v>
                </c:pt>
                <c:pt idx="3072">
                  <c:v>42885.100462962961</c:v>
                </c:pt>
                <c:pt idx="3073">
                  <c:v>42885.100578703707</c:v>
                </c:pt>
                <c:pt idx="3074">
                  <c:v>42885.100694444445</c:v>
                </c:pt>
                <c:pt idx="3075">
                  <c:v>42885.100810185184</c:v>
                </c:pt>
                <c:pt idx="3076">
                  <c:v>42885.100925925923</c:v>
                </c:pt>
                <c:pt idx="3077">
                  <c:v>42885.101041666669</c:v>
                </c:pt>
                <c:pt idx="3078">
                  <c:v>42885.101157407407</c:v>
                </c:pt>
                <c:pt idx="3079">
                  <c:v>42885.101273148146</c:v>
                </c:pt>
                <c:pt idx="3080">
                  <c:v>42885.101388888892</c:v>
                </c:pt>
                <c:pt idx="3081">
                  <c:v>42885.101504629631</c:v>
                </c:pt>
                <c:pt idx="3082">
                  <c:v>42885.101620370369</c:v>
                </c:pt>
                <c:pt idx="3083">
                  <c:v>42885.101736111108</c:v>
                </c:pt>
                <c:pt idx="3084">
                  <c:v>42885.101851851854</c:v>
                </c:pt>
                <c:pt idx="3085">
                  <c:v>42885.101967592593</c:v>
                </c:pt>
                <c:pt idx="3086">
                  <c:v>42885.102083333331</c:v>
                </c:pt>
                <c:pt idx="3087">
                  <c:v>42885.102199074077</c:v>
                </c:pt>
                <c:pt idx="3088">
                  <c:v>42885.102314814816</c:v>
                </c:pt>
                <c:pt idx="3089">
                  <c:v>42885.102430555555</c:v>
                </c:pt>
                <c:pt idx="3090">
                  <c:v>42885.102546296293</c:v>
                </c:pt>
                <c:pt idx="3091">
                  <c:v>42885.102662037039</c:v>
                </c:pt>
                <c:pt idx="3092">
                  <c:v>42885.102777777778</c:v>
                </c:pt>
                <c:pt idx="3093">
                  <c:v>42885.102893518517</c:v>
                </c:pt>
                <c:pt idx="3094">
                  <c:v>42885.103009259263</c:v>
                </c:pt>
                <c:pt idx="3095">
                  <c:v>42885.103125000001</c:v>
                </c:pt>
                <c:pt idx="3096">
                  <c:v>42885.10324074074</c:v>
                </c:pt>
                <c:pt idx="3097">
                  <c:v>42885.103356481479</c:v>
                </c:pt>
                <c:pt idx="3098">
                  <c:v>42885.103472222225</c:v>
                </c:pt>
                <c:pt idx="3099">
                  <c:v>42885.103587962964</c:v>
                </c:pt>
                <c:pt idx="3100">
                  <c:v>42885.103703703702</c:v>
                </c:pt>
                <c:pt idx="3101">
                  <c:v>42885.103819444441</c:v>
                </c:pt>
                <c:pt idx="3102">
                  <c:v>42885.103935185187</c:v>
                </c:pt>
                <c:pt idx="3103">
                  <c:v>42885.104050925926</c:v>
                </c:pt>
                <c:pt idx="3104">
                  <c:v>42885.104166666664</c:v>
                </c:pt>
                <c:pt idx="3105">
                  <c:v>42885.10428240741</c:v>
                </c:pt>
                <c:pt idx="3106">
                  <c:v>42885.104398148149</c:v>
                </c:pt>
                <c:pt idx="3107">
                  <c:v>42885.104513888888</c:v>
                </c:pt>
                <c:pt idx="3108">
                  <c:v>42885.104629629626</c:v>
                </c:pt>
                <c:pt idx="3109">
                  <c:v>42885.104745370372</c:v>
                </c:pt>
                <c:pt idx="3110">
                  <c:v>42885.104861111111</c:v>
                </c:pt>
                <c:pt idx="3111">
                  <c:v>42885.10497685185</c:v>
                </c:pt>
                <c:pt idx="3112">
                  <c:v>42885.105092592596</c:v>
                </c:pt>
                <c:pt idx="3113">
                  <c:v>42885.105208333334</c:v>
                </c:pt>
                <c:pt idx="3114">
                  <c:v>42885.105324074073</c:v>
                </c:pt>
                <c:pt idx="3115">
                  <c:v>42885.105439814812</c:v>
                </c:pt>
                <c:pt idx="3116">
                  <c:v>42885.105555555558</c:v>
                </c:pt>
                <c:pt idx="3117">
                  <c:v>42885.105671296296</c:v>
                </c:pt>
                <c:pt idx="3118">
                  <c:v>42885.105787037035</c:v>
                </c:pt>
                <c:pt idx="3119">
                  <c:v>42885.105902777781</c:v>
                </c:pt>
                <c:pt idx="3120">
                  <c:v>42885.10601851852</c:v>
                </c:pt>
                <c:pt idx="3121">
                  <c:v>42885.106134259258</c:v>
                </c:pt>
                <c:pt idx="3122">
                  <c:v>42885.106249999997</c:v>
                </c:pt>
                <c:pt idx="3123">
                  <c:v>42885.106365740743</c:v>
                </c:pt>
                <c:pt idx="3124">
                  <c:v>42885.106481481482</c:v>
                </c:pt>
                <c:pt idx="3125">
                  <c:v>42885.10659722222</c:v>
                </c:pt>
                <c:pt idx="3126">
                  <c:v>42885.106712962966</c:v>
                </c:pt>
                <c:pt idx="3127">
                  <c:v>42885.106828703705</c:v>
                </c:pt>
                <c:pt idx="3128">
                  <c:v>42885.106944444444</c:v>
                </c:pt>
                <c:pt idx="3129">
                  <c:v>42885.107060185182</c:v>
                </c:pt>
                <c:pt idx="3130">
                  <c:v>42885.107175925928</c:v>
                </c:pt>
                <c:pt idx="3131">
                  <c:v>42885.107291666667</c:v>
                </c:pt>
                <c:pt idx="3132">
                  <c:v>42885.107407407406</c:v>
                </c:pt>
                <c:pt idx="3133">
                  <c:v>42885.107523148145</c:v>
                </c:pt>
                <c:pt idx="3134">
                  <c:v>42885.107638888891</c:v>
                </c:pt>
                <c:pt idx="3135">
                  <c:v>42885.107754629629</c:v>
                </c:pt>
                <c:pt idx="3136">
                  <c:v>42885.107870370368</c:v>
                </c:pt>
                <c:pt idx="3137">
                  <c:v>42885.107986111114</c:v>
                </c:pt>
                <c:pt idx="3138">
                  <c:v>42885.108101851853</c:v>
                </c:pt>
                <c:pt idx="3139">
                  <c:v>42885.108217592591</c:v>
                </c:pt>
                <c:pt idx="3140">
                  <c:v>42885.10833333333</c:v>
                </c:pt>
                <c:pt idx="3141">
                  <c:v>42885.108449074076</c:v>
                </c:pt>
                <c:pt idx="3142">
                  <c:v>42885.108564814815</c:v>
                </c:pt>
                <c:pt idx="3143">
                  <c:v>42885.108680555553</c:v>
                </c:pt>
                <c:pt idx="3144">
                  <c:v>42885.108796296299</c:v>
                </c:pt>
                <c:pt idx="3145">
                  <c:v>42885.108912037038</c:v>
                </c:pt>
                <c:pt idx="3146">
                  <c:v>42885.109027777777</c:v>
                </c:pt>
                <c:pt idx="3147">
                  <c:v>42885.109143518515</c:v>
                </c:pt>
                <c:pt idx="3148">
                  <c:v>42885.109259259261</c:v>
                </c:pt>
                <c:pt idx="3149">
                  <c:v>42885.109375</c:v>
                </c:pt>
                <c:pt idx="3150">
                  <c:v>42885.109490740739</c:v>
                </c:pt>
                <c:pt idx="3151">
                  <c:v>42885.109606481485</c:v>
                </c:pt>
                <c:pt idx="3152">
                  <c:v>42885.109722222223</c:v>
                </c:pt>
                <c:pt idx="3153">
                  <c:v>42885.109837962962</c:v>
                </c:pt>
                <c:pt idx="3154">
                  <c:v>42885.109953703701</c:v>
                </c:pt>
                <c:pt idx="3155">
                  <c:v>42885.110069444447</c:v>
                </c:pt>
                <c:pt idx="3156">
                  <c:v>42885.110185185185</c:v>
                </c:pt>
                <c:pt idx="3157">
                  <c:v>42885.110300925924</c:v>
                </c:pt>
                <c:pt idx="3158">
                  <c:v>42885.11041666667</c:v>
                </c:pt>
                <c:pt idx="3159">
                  <c:v>42885.110532407409</c:v>
                </c:pt>
                <c:pt idx="3160">
                  <c:v>42885.110648148147</c:v>
                </c:pt>
                <c:pt idx="3161">
                  <c:v>42885.110763888886</c:v>
                </c:pt>
                <c:pt idx="3162">
                  <c:v>42885.110879629632</c:v>
                </c:pt>
                <c:pt idx="3163">
                  <c:v>42885.110995370371</c:v>
                </c:pt>
                <c:pt idx="3164">
                  <c:v>42885.111111111109</c:v>
                </c:pt>
                <c:pt idx="3165">
                  <c:v>42885.111226851855</c:v>
                </c:pt>
                <c:pt idx="3166">
                  <c:v>42885.111342592594</c:v>
                </c:pt>
                <c:pt idx="3167">
                  <c:v>42885.111458333333</c:v>
                </c:pt>
                <c:pt idx="3168">
                  <c:v>42885.111574074072</c:v>
                </c:pt>
                <c:pt idx="3169">
                  <c:v>42885.111689814818</c:v>
                </c:pt>
                <c:pt idx="3170">
                  <c:v>42885.111805555556</c:v>
                </c:pt>
                <c:pt idx="3171">
                  <c:v>42885.111921296295</c:v>
                </c:pt>
                <c:pt idx="3172">
                  <c:v>42885.112037037034</c:v>
                </c:pt>
                <c:pt idx="3173">
                  <c:v>42885.11215277778</c:v>
                </c:pt>
                <c:pt idx="3174">
                  <c:v>42885.112268518518</c:v>
                </c:pt>
                <c:pt idx="3175">
                  <c:v>42885.112384259257</c:v>
                </c:pt>
                <c:pt idx="3176">
                  <c:v>42885.112500000003</c:v>
                </c:pt>
                <c:pt idx="3177">
                  <c:v>42885.112615740742</c:v>
                </c:pt>
                <c:pt idx="3178">
                  <c:v>42885.11273148148</c:v>
                </c:pt>
                <c:pt idx="3179">
                  <c:v>42885.112847222219</c:v>
                </c:pt>
                <c:pt idx="3180">
                  <c:v>42885.112962962965</c:v>
                </c:pt>
                <c:pt idx="3181">
                  <c:v>42885.113078703704</c:v>
                </c:pt>
                <c:pt idx="3182">
                  <c:v>42885.113194444442</c:v>
                </c:pt>
                <c:pt idx="3183">
                  <c:v>42885.113310185188</c:v>
                </c:pt>
                <c:pt idx="3184">
                  <c:v>42885.113425925927</c:v>
                </c:pt>
                <c:pt idx="3185">
                  <c:v>42885.113541666666</c:v>
                </c:pt>
                <c:pt idx="3186">
                  <c:v>42885.113657407404</c:v>
                </c:pt>
                <c:pt idx="3187">
                  <c:v>42885.11377314815</c:v>
                </c:pt>
                <c:pt idx="3188">
                  <c:v>42885.113888888889</c:v>
                </c:pt>
                <c:pt idx="3189">
                  <c:v>42885.114004629628</c:v>
                </c:pt>
                <c:pt idx="3190">
                  <c:v>42885.114120370374</c:v>
                </c:pt>
                <c:pt idx="3191">
                  <c:v>42885.114236111112</c:v>
                </c:pt>
                <c:pt idx="3192">
                  <c:v>42885.114351851851</c:v>
                </c:pt>
                <c:pt idx="3193">
                  <c:v>42885.11446759259</c:v>
                </c:pt>
                <c:pt idx="3194">
                  <c:v>42885.114583333336</c:v>
                </c:pt>
                <c:pt idx="3195">
                  <c:v>42885.114699074074</c:v>
                </c:pt>
                <c:pt idx="3196">
                  <c:v>42885.114814814813</c:v>
                </c:pt>
                <c:pt idx="3197">
                  <c:v>42885.114930555559</c:v>
                </c:pt>
                <c:pt idx="3198">
                  <c:v>42885.115046296298</c:v>
                </c:pt>
                <c:pt idx="3199">
                  <c:v>42885.115162037036</c:v>
                </c:pt>
                <c:pt idx="3200">
                  <c:v>42885.115277777775</c:v>
                </c:pt>
                <c:pt idx="3201">
                  <c:v>42885.115393518521</c:v>
                </c:pt>
                <c:pt idx="3202">
                  <c:v>42885.11550925926</c:v>
                </c:pt>
                <c:pt idx="3203">
                  <c:v>42885.115624999999</c:v>
                </c:pt>
                <c:pt idx="3204">
                  <c:v>42885.115740740737</c:v>
                </c:pt>
                <c:pt idx="3205">
                  <c:v>42885.115856481483</c:v>
                </c:pt>
                <c:pt idx="3206">
                  <c:v>42885.115972222222</c:v>
                </c:pt>
                <c:pt idx="3207">
                  <c:v>42885.116087962961</c:v>
                </c:pt>
                <c:pt idx="3208">
                  <c:v>42885.116203703707</c:v>
                </c:pt>
                <c:pt idx="3209">
                  <c:v>42885.116319444445</c:v>
                </c:pt>
                <c:pt idx="3210">
                  <c:v>42885.116435185184</c:v>
                </c:pt>
                <c:pt idx="3211">
                  <c:v>42885.116550925923</c:v>
                </c:pt>
                <c:pt idx="3212">
                  <c:v>42885.116666666669</c:v>
                </c:pt>
                <c:pt idx="3213">
                  <c:v>42885.116782407407</c:v>
                </c:pt>
                <c:pt idx="3214">
                  <c:v>42885.116898148146</c:v>
                </c:pt>
                <c:pt idx="3215">
                  <c:v>42885.117013888892</c:v>
                </c:pt>
                <c:pt idx="3216">
                  <c:v>42885.117129629631</c:v>
                </c:pt>
                <c:pt idx="3217">
                  <c:v>42885.117245370369</c:v>
                </c:pt>
                <c:pt idx="3218">
                  <c:v>42885.117361111108</c:v>
                </c:pt>
                <c:pt idx="3219">
                  <c:v>42885.117476851854</c:v>
                </c:pt>
                <c:pt idx="3220">
                  <c:v>42885.117592592593</c:v>
                </c:pt>
                <c:pt idx="3221">
                  <c:v>42885.117708333331</c:v>
                </c:pt>
                <c:pt idx="3222">
                  <c:v>42885.117824074077</c:v>
                </c:pt>
                <c:pt idx="3223">
                  <c:v>42885.117939814816</c:v>
                </c:pt>
                <c:pt idx="3224">
                  <c:v>42885.118055555555</c:v>
                </c:pt>
                <c:pt idx="3225">
                  <c:v>42885.118171296293</c:v>
                </c:pt>
                <c:pt idx="3226">
                  <c:v>42885.118287037039</c:v>
                </c:pt>
                <c:pt idx="3227">
                  <c:v>42885.118402777778</c:v>
                </c:pt>
                <c:pt idx="3228">
                  <c:v>42885.118518518517</c:v>
                </c:pt>
                <c:pt idx="3229">
                  <c:v>42885.118634259263</c:v>
                </c:pt>
                <c:pt idx="3230">
                  <c:v>42885.118750000001</c:v>
                </c:pt>
                <c:pt idx="3231">
                  <c:v>42885.11886574074</c:v>
                </c:pt>
                <c:pt idx="3232">
                  <c:v>42885.118981481479</c:v>
                </c:pt>
                <c:pt idx="3233">
                  <c:v>42885.119097222225</c:v>
                </c:pt>
                <c:pt idx="3234">
                  <c:v>42885.119212962964</c:v>
                </c:pt>
                <c:pt idx="3235">
                  <c:v>42885.119328703702</c:v>
                </c:pt>
                <c:pt idx="3236">
                  <c:v>42885.119444444441</c:v>
                </c:pt>
                <c:pt idx="3237">
                  <c:v>42885.119560185187</c:v>
                </c:pt>
                <c:pt idx="3238">
                  <c:v>42885.119675925926</c:v>
                </c:pt>
                <c:pt idx="3239">
                  <c:v>42885.119791666664</c:v>
                </c:pt>
                <c:pt idx="3240">
                  <c:v>42885.11990740741</c:v>
                </c:pt>
                <c:pt idx="3241">
                  <c:v>42885.120023148149</c:v>
                </c:pt>
                <c:pt idx="3242">
                  <c:v>42885.120138888888</c:v>
                </c:pt>
                <c:pt idx="3243">
                  <c:v>42885.120254629626</c:v>
                </c:pt>
                <c:pt idx="3244">
                  <c:v>42885.120370370372</c:v>
                </c:pt>
                <c:pt idx="3245">
                  <c:v>42885.120486111111</c:v>
                </c:pt>
                <c:pt idx="3246">
                  <c:v>42885.12060185185</c:v>
                </c:pt>
                <c:pt idx="3247">
                  <c:v>42885.120717592596</c:v>
                </c:pt>
                <c:pt idx="3248">
                  <c:v>42885.120833333334</c:v>
                </c:pt>
                <c:pt idx="3249">
                  <c:v>42885.120949074073</c:v>
                </c:pt>
                <c:pt idx="3250">
                  <c:v>42885.121064814812</c:v>
                </c:pt>
                <c:pt idx="3251">
                  <c:v>42885.121180555558</c:v>
                </c:pt>
                <c:pt idx="3252">
                  <c:v>42885.121296296296</c:v>
                </c:pt>
                <c:pt idx="3253">
                  <c:v>42885.121412037035</c:v>
                </c:pt>
                <c:pt idx="3254">
                  <c:v>42885.121527777781</c:v>
                </c:pt>
                <c:pt idx="3255">
                  <c:v>42885.12164351852</c:v>
                </c:pt>
                <c:pt idx="3256">
                  <c:v>42885.121759259258</c:v>
                </c:pt>
                <c:pt idx="3257">
                  <c:v>42885.121874999997</c:v>
                </c:pt>
                <c:pt idx="3258">
                  <c:v>42885.121990740743</c:v>
                </c:pt>
                <c:pt idx="3259">
                  <c:v>42885.122106481482</c:v>
                </c:pt>
                <c:pt idx="3260">
                  <c:v>42885.12222222222</c:v>
                </c:pt>
                <c:pt idx="3261">
                  <c:v>42885.122337962966</c:v>
                </c:pt>
                <c:pt idx="3262">
                  <c:v>42885.122453703705</c:v>
                </c:pt>
                <c:pt idx="3263">
                  <c:v>42885.122569444444</c:v>
                </c:pt>
                <c:pt idx="3264">
                  <c:v>42885.122685185182</c:v>
                </c:pt>
                <c:pt idx="3265">
                  <c:v>42885.122800925928</c:v>
                </c:pt>
                <c:pt idx="3266">
                  <c:v>42885.122916666667</c:v>
                </c:pt>
                <c:pt idx="3267">
                  <c:v>42885.123032407406</c:v>
                </c:pt>
                <c:pt idx="3268">
                  <c:v>42885.123148148145</c:v>
                </c:pt>
                <c:pt idx="3269">
                  <c:v>42885.123263888891</c:v>
                </c:pt>
                <c:pt idx="3270">
                  <c:v>42885.123379629629</c:v>
                </c:pt>
                <c:pt idx="3271">
                  <c:v>42885.123495370368</c:v>
                </c:pt>
                <c:pt idx="3272">
                  <c:v>42885.123611111114</c:v>
                </c:pt>
                <c:pt idx="3273">
                  <c:v>42885.123726851853</c:v>
                </c:pt>
                <c:pt idx="3274">
                  <c:v>42885.123842592591</c:v>
                </c:pt>
                <c:pt idx="3275">
                  <c:v>42885.12395833333</c:v>
                </c:pt>
                <c:pt idx="3276">
                  <c:v>42885.124074074076</c:v>
                </c:pt>
                <c:pt idx="3277">
                  <c:v>42885.124189814815</c:v>
                </c:pt>
                <c:pt idx="3278">
                  <c:v>42885.124305555553</c:v>
                </c:pt>
                <c:pt idx="3279">
                  <c:v>42885.124421296299</c:v>
                </c:pt>
                <c:pt idx="3280">
                  <c:v>42885.124537037038</c:v>
                </c:pt>
                <c:pt idx="3281">
                  <c:v>42885.124652777777</c:v>
                </c:pt>
                <c:pt idx="3282">
                  <c:v>42885.124768518515</c:v>
                </c:pt>
                <c:pt idx="3283">
                  <c:v>42885.124884259261</c:v>
                </c:pt>
                <c:pt idx="3284">
                  <c:v>42885.125</c:v>
                </c:pt>
                <c:pt idx="3285">
                  <c:v>42885.125115740739</c:v>
                </c:pt>
                <c:pt idx="3286">
                  <c:v>42885.125231481485</c:v>
                </c:pt>
                <c:pt idx="3287">
                  <c:v>42885.125347222223</c:v>
                </c:pt>
                <c:pt idx="3288">
                  <c:v>42885.125462962962</c:v>
                </c:pt>
                <c:pt idx="3289">
                  <c:v>42885.125578703701</c:v>
                </c:pt>
                <c:pt idx="3290">
                  <c:v>42885.125694444447</c:v>
                </c:pt>
                <c:pt idx="3291">
                  <c:v>42885.125810185185</c:v>
                </c:pt>
                <c:pt idx="3292">
                  <c:v>42885.125925925924</c:v>
                </c:pt>
                <c:pt idx="3293">
                  <c:v>42885.12604166667</c:v>
                </c:pt>
                <c:pt idx="3294">
                  <c:v>42885.126157407409</c:v>
                </c:pt>
                <c:pt idx="3295">
                  <c:v>42885.126273148147</c:v>
                </c:pt>
                <c:pt idx="3296">
                  <c:v>42885.126388888886</c:v>
                </c:pt>
                <c:pt idx="3297">
                  <c:v>42885.126504629632</c:v>
                </c:pt>
                <c:pt idx="3298">
                  <c:v>42885.126620370371</c:v>
                </c:pt>
                <c:pt idx="3299">
                  <c:v>42885.126736111109</c:v>
                </c:pt>
                <c:pt idx="3300">
                  <c:v>42885.126851851855</c:v>
                </c:pt>
                <c:pt idx="3301">
                  <c:v>42885.126967592594</c:v>
                </c:pt>
                <c:pt idx="3302">
                  <c:v>42885.127083333333</c:v>
                </c:pt>
                <c:pt idx="3303">
                  <c:v>42885.127199074072</c:v>
                </c:pt>
                <c:pt idx="3304">
                  <c:v>42885.127314814818</c:v>
                </c:pt>
                <c:pt idx="3305">
                  <c:v>42885.127430555556</c:v>
                </c:pt>
                <c:pt idx="3306">
                  <c:v>42885.127546296295</c:v>
                </c:pt>
                <c:pt idx="3307">
                  <c:v>42885.127662037034</c:v>
                </c:pt>
                <c:pt idx="3308">
                  <c:v>42885.12777777778</c:v>
                </c:pt>
                <c:pt idx="3309">
                  <c:v>42885.127893518518</c:v>
                </c:pt>
                <c:pt idx="3310">
                  <c:v>42885.128009259257</c:v>
                </c:pt>
                <c:pt idx="3311">
                  <c:v>42885.128125000003</c:v>
                </c:pt>
                <c:pt idx="3312">
                  <c:v>42885.128240740742</c:v>
                </c:pt>
                <c:pt idx="3313">
                  <c:v>42885.12835648148</c:v>
                </c:pt>
                <c:pt idx="3314">
                  <c:v>42885.128472222219</c:v>
                </c:pt>
                <c:pt idx="3315">
                  <c:v>42885.128587962965</c:v>
                </c:pt>
                <c:pt idx="3316">
                  <c:v>42885.128703703704</c:v>
                </c:pt>
                <c:pt idx="3317">
                  <c:v>42885.128819444442</c:v>
                </c:pt>
                <c:pt idx="3318">
                  <c:v>42885.128935185188</c:v>
                </c:pt>
                <c:pt idx="3319">
                  <c:v>42885.129050925927</c:v>
                </c:pt>
                <c:pt idx="3320">
                  <c:v>42885.129166666666</c:v>
                </c:pt>
                <c:pt idx="3321">
                  <c:v>42885.129282407404</c:v>
                </c:pt>
                <c:pt idx="3322">
                  <c:v>42885.12939814815</c:v>
                </c:pt>
                <c:pt idx="3323">
                  <c:v>42885.129513888889</c:v>
                </c:pt>
                <c:pt idx="3324">
                  <c:v>42885.129629629628</c:v>
                </c:pt>
                <c:pt idx="3325">
                  <c:v>42885.129745370374</c:v>
                </c:pt>
                <c:pt idx="3326">
                  <c:v>42885.129861111112</c:v>
                </c:pt>
                <c:pt idx="3327">
                  <c:v>42885.129976851851</c:v>
                </c:pt>
                <c:pt idx="3328">
                  <c:v>42885.13009259259</c:v>
                </c:pt>
                <c:pt idx="3329">
                  <c:v>42885.130208333336</c:v>
                </c:pt>
                <c:pt idx="3330">
                  <c:v>42885.130324074074</c:v>
                </c:pt>
                <c:pt idx="3331">
                  <c:v>42885.130439814813</c:v>
                </c:pt>
                <c:pt idx="3332">
                  <c:v>42885.130555555559</c:v>
                </c:pt>
                <c:pt idx="3333">
                  <c:v>42885.130671296298</c:v>
                </c:pt>
                <c:pt idx="3334">
                  <c:v>42885.130787037036</c:v>
                </c:pt>
                <c:pt idx="3335">
                  <c:v>42885.130902777775</c:v>
                </c:pt>
                <c:pt idx="3336">
                  <c:v>42885.131018518521</c:v>
                </c:pt>
                <c:pt idx="3337">
                  <c:v>42885.13113425926</c:v>
                </c:pt>
                <c:pt idx="3338">
                  <c:v>42885.131249999999</c:v>
                </c:pt>
                <c:pt idx="3339">
                  <c:v>42885.131365740737</c:v>
                </c:pt>
                <c:pt idx="3340">
                  <c:v>42885.131481481483</c:v>
                </c:pt>
                <c:pt idx="3341">
                  <c:v>42885.131597222222</c:v>
                </c:pt>
                <c:pt idx="3342">
                  <c:v>42885.131712962961</c:v>
                </c:pt>
                <c:pt idx="3343">
                  <c:v>42885.131828703707</c:v>
                </c:pt>
                <c:pt idx="3344">
                  <c:v>42885.131944444445</c:v>
                </c:pt>
                <c:pt idx="3345">
                  <c:v>42885.132060185184</c:v>
                </c:pt>
                <c:pt idx="3346">
                  <c:v>42885.132175925923</c:v>
                </c:pt>
                <c:pt idx="3347">
                  <c:v>42885.132291666669</c:v>
                </c:pt>
                <c:pt idx="3348">
                  <c:v>42885.132407407407</c:v>
                </c:pt>
                <c:pt idx="3349">
                  <c:v>42885.132523148146</c:v>
                </c:pt>
                <c:pt idx="3350">
                  <c:v>42885.132638888892</c:v>
                </c:pt>
                <c:pt idx="3351">
                  <c:v>42885.132754629631</c:v>
                </c:pt>
                <c:pt idx="3352">
                  <c:v>42885.132870370369</c:v>
                </c:pt>
                <c:pt idx="3353">
                  <c:v>42885.132986111108</c:v>
                </c:pt>
                <c:pt idx="3354">
                  <c:v>42885.133101851854</c:v>
                </c:pt>
                <c:pt idx="3355">
                  <c:v>42885.133217592593</c:v>
                </c:pt>
                <c:pt idx="3356">
                  <c:v>42885.133333333331</c:v>
                </c:pt>
                <c:pt idx="3357">
                  <c:v>42885.133449074077</c:v>
                </c:pt>
                <c:pt idx="3358">
                  <c:v>42885.133564814816</c:v>
                </c:pt>
                <c:pt idx="3359">
                  <c:v>42885.133680555555</c:v>
                </c:pt>
                <c:pt idx="3360">
                  <c:v>42885.133796296293</c:v>
                </c:pt>
                <c:pt idx="3361">
                  <c:v>42885.133912037039</c:v>
                </c:pt>
                <c:pt idx="3362">
                  <c:v>42885.134027777778</c:v>
                </c:pt>
                <c:pt idx="3363">
                  <c:v>42885.134143518517</c:v>
                </c:pt>
                <c:pt idx="3364">
                  <c:v>42885.134259259263</c:v>
                </c:pt>
                <c:pt idx="3365">
                  <c:v>42885.134375000001</c:v>
                </c:pt>
                <c:pt idx="3366">
                  <c:v>42885.13449074074</c:v>
                </c:pt>
                <c:pt idx="3367">
                  <c:v>42885.134606481479</c:v>
                </c:pt>
                <c:pt idx="3368">
                  <c:v>42885.134722222225</c:v>
                </c:pt>
                <c:pt idx="3369">
                  <c:v>42885.134837962964</c:v>
                </c:pt>
                <c:pt idx="3370">
                  <c:v>42885.134953703702</c:v>
                </c:pt>
                <c:pt idx="3371">
                  <c:v>42885.135069444441</c:v>
                </c:pt>
                <c:pt idx="3372">
                  <c:v>42885.135185185187</c:v>
                </c:pt>
                <c:pt idx="3373">
                  <c:v>42885.135300925926</c:v>
                </c:pt>
                <c:pt idx="3374">
                  <c:v>42885.135416666664</c:v>
                </c:pt>
                <c:pt idx="3375">
                  <c:v>42885.13553240741</c:v>
                </c:pt>
                <c:pt idx="3376">
                  <c:v>42885.135648148149</c:v>
                </c:pt>
                <c:pt idx="3377">
                  <c:v>42885.135763888888</c:v>
                </c:pt>
                <c:pt idx="3378">
                  <c:v>42885.135879629626</c:v>
                </c:pt>
                <c:pt idx="3379">
                  <c:v>42885.135995370372</c:v>
                </c:pt>
                <c:pt idx="3380">
                  <c:v>42885.136111111111</c:v>
                </c:pt>
                <c:pt idx="3381">
                  <c:v>42885.13622685185</c:v>
                </c:pt>
                <c:pt idx="3382">
                  <c:v>42885.136342592596</c:v>
                </c:pt>
                <c:pt idx="3383">
                  <c:v>42885.136458333334</c:v>
                </c:pt>
                <c:pt idx="3384">
                  <c:v>42885.136574074073</c:v>
                </c:pt>
                <c:pt idx="3385">
                  <c:v>42885.136689814812</c:v>
                </c:pt>
                <c:pt idx="3386">
                  <c:v>42885.136805555558</c:v>
                </c:pt>
                <c:pt idx="3387">
                  <c:v>42885.136921296296</c:v>
                </c:pt>
                <c:pt idx="3388">
                  <c:v>42885.137037037035</c:v>
                </c:pt>
                <c:pt idx="3389">
                  <c:v>42885.137152777781</c:v>
                </c:pt>
                <c:pt idx="3390">
                  <c:v>42885.13726851852</c:v>
                </c:pt>
                <c:pt idx="3391">
                  <c:v>42885.137384259258</c:v>
                </c:pt>
                <c:pt idx="3392">
                  <c:v>42885.137499999997</c:v>
                </c:pt>
                <c:pt idx="3393">
                  <c:v>42885.137615740743</c:v>
                </c:pt>
                <c:pt idx="3394">
                  <c:v>42885.137731481482</c:v>
                </c:pt>
                <c:pt idx="3395">
                  <c:v>42885.13784722222</c:v>
                </c:pt>
                <c:pt idx="3396">
                  <c:v>42885.137962962966</c:v>
                </c:pt>
                <c:pt idx="3397">
                  <c:v>42885.138078703705</c:v>
                </c:pt>
                <c:pt idx="3398">
                  <c:v>42885.138194444444</c:v>
                </c:pt>
                <c:pt idx="3399">
                  <c:v>42885.138310185182</c:v>
                </c:pt>
                <c:pt idx="3400">
                  <c:v>42885.138425925928</c:v>
                </c:pt>
                <c:pt idx="3401">
                  <c:v>42885.138541666667</c:v>
                </c:pt>
                <c:pt idx="3402">
                  <c:v>42885.138657407406</c:v>
                </c:pt>
                <c:pt idx="3403">
                  <c:v>42885.138773148145</c:v>
                </c:pt>
                <c:pt idx="3404">
                  <c:v>42885.138888888891</c:v>
                </c:pt>
                <c:pt idx="3405">
                  <c:v>42885.139004629629</c:v>
                </c:pt>
                <c:pt idx="3406">
                  <c:v>42885.139120370368</c:v>
                </c:pt>
                <c:pt idx="3407">
                  <c:v>42885.139236111114</c:v>
                </c:pt>
                <c:pt idx="3408">
                  <c:v>42885.139351851853</c:v>
                </c:pt>
                <c:pt idx="3409">
                  <c:v>42885.139467592591</c:v>
                </c:pt>
                <c:pt idx="3410">
                  <c:v>42885.13958333333</c:v>
                </c:pt>
                <c:pt idx="3411">
                  <c:v>42885.139699074076</c:v>
                </c:pt>
                <c:pt idx="3412">
                  <c:v>42885.139814814815</c:v>
                </c:pt>
                <c:pt idx="3413">
                  <c:v>42885.139930555553</c:v>
                </c:pt>
                <c:pt idx="3414">
                  <c:v>42885.140046296299</c:v>
                </c:pt>
                <c:pt idx="3415">
                  <c:v>42885.140162037038</c:v>
                </c:pt>
                <c:pt idx="3416">
                  <c:v>42885.140277777777</c:v>
                </c:pt>
                <c:pt idx="3417">
                  <c:v>42885.140393518515</c:v>
                </c:pt>
                <c:pt idx="3418">
                  <c:v>42885.140509259261</c:v>
                </c:pt>
                <c:pt idx="3419">
                  <c:v>42885.140625</c:v>
                </c:pt>
                <c:pt idx="3420">
                  <c:v>42885.140740740739</c:v>
                </c:pt>
                <c:pt idx="3421">
                  <c:v>42885.140856481485</c:v>
                </c:pt>
                <c:pt idx="3422">
                  <c:v>42885.140972222223</c:v>
                </c:pt>
                <c:pt idx="3423">
                  <c:v>42885.141087962962</c:v>
                </c:pt>
                <c:pt idx="3424">
                  <c:v>42885.141203703701</c:v>
                </c:pt>
                <c:pt idx="3425">
                  <c:v>42885.141319444447</c:v>
                </c:pt>
                <c:pt idx="3426">
                  <c:v>42885.141435185185</c:v>
                </c:pt>
                <c:pt idx="3427">
                  <c:v>42885.141550925924</c:v>
                </c:pt>
                <c:pt idx="3428">
                  <c:v>42885.14166666667</c:v>
                </c:pt>
                <c:pt idx="3429">
                  <c:v>42885.141782407409</c:v>
                </c:pt>
                <c:pt idx="3430">
                  <c:v>42885.141898148147</c:v>
                </c:pt>
                <c:pt idx="3431">
                  <c:v>42885.142013888886</c:v>
                </c:pt>
                <c:pt idx="3432">
                  <c:v>42885.142129629632</c:v>
                </c:pt>
                <c:pt idx="3433">
                  <c:v>42885.142245370371</c:v>
                </c:pt>
                <c:pt idx="3434">
                  <c:v>42885.142361111109</c:v>
                </c:pt>
                <c:pt idx="3435">
                  <c:v>42885.142476851855</c:v>
                </c:pt>
                <c:pt idx="3436">
                  <c:v>42885.142592592594</c:v>
                </c:pt>
                <c:pt idx="3437">
                  <c:v>42885.142708333333</c:v>
                </c:pt>
                <c:pt idx="3438">
                  <c:v>42885.142824074072</c:v>
                </c:pt>
                <c:pt idx="3439">
                  <c:v>42885.142939814818</c:v>
                </c:pt>
                <c:pt idx="3440">
                  <c:v>42885.143055555556</c:v>
                </c:pt>
                <c:pt idx="3441">
                  <c:v>42885.143171296295</c:v>
                </c:pt>
                <c:pt idx="3442">
                  <c:v>42885.143287037034</c:v>
                </c:pt>
                <c:pt idx="3443">
                  <c:v>42885.14340277778</c:v>
                </c:pt>
                <c:pt idx="3444">
                  <c:v>42885.143518518518</c:v>
                </c:pt>
                <c:pt idx="3445">
                  <c:v>42885.143634259257</c:v>
                </c:pt>
                <c:pt idx="3446">
                  <c:v>42885.143750000003</c:v>
                </c:pt>
                <c:pt idx="3447">
                  <c:v>42885.143865740742</c:v>
                </c:pt>
                <c:pt idx="3448">
                  <c:v>42885.14398148148</c:v>
                </c:pt>
                <c:pt idx="3449">
                  <c:v>42885.144097222219</c:v>
                </c:pt>
                <c:pt idx="3450">
                  <c:v>42885.144212962965</c:v>
                </c:pt>
                <c:pt idx="3451">
                  <c:v>42885.144328703704</c:v>
                </c:pt>
                <c:pt idx="3452">
                  <c:v>42885.144444444442</c:v>
                </c:pt>
                <c:pt idx="3453">
                  <c:v>42885.144560185188</c:v>
                </c:pt>
                <c:pt idx="3454">
                  <c:v>42885.144675925927</c:v>
                </c:pt>
                <c:pt idx="3455">
                  <c:v>42885.144791666666</c:v>
                </c:pt>
                <c:pt idx="3456">
                  <c:v>42885.144907407404</c:v>
                </c:pt>
                <c:pt idx="3457">
                  <c:v>42885.14502314815</c:v>
                </c:pt>
                <c:pt idx="3458">
                  <c:v>42885.145138888889</c:v>
                </c:pt>
                <c:pt idx="3459">
                  <c:v>42885.145254629628</c:v>
                </c:pt>
                <c:pt idx="3460">
                  <c:v>42885.145370370374</c:v>
                </c:pt>
                <c:pt idx="3461">
                  <c:v>42885.145486111112</c:v>
                </c:pt>
                <c:pt idx="3462">
                  <c:v>42885.145601851851</c:v>
                </c:pt>
                <c:pt idx="3463">
                  <c:v>42885.14571759259</c:v>
                </c:pt>
                <c:pt idx="3464">
                  <c:v>42885.145833333336</c:v>
                </c:pt>
                <c:pt idx="3465">
                  <c:v>42885.145949074074</c:v>
                </c:pt>
                <c:pt idx="3466">
                  <c:v>42885.146064814813</c:v>
                </c:pt>
                <c:pt idx="3467">
                  <c:v>42885.146180555559</c:v>
                </c:pt>
                <c:pt idx="3468">
                  <c:v>42885.146296296298</c:v>
                </c:pt>
                <c:pt idx="3469">
                  <c:v>42885.146412037036</c:v>
                </c:pt>
                <c:pt idx="3470">
                  <c:v>42885.146527777775</c:v>
                </c:pt>
                <c:pt idx="3471">
                  <c:v>42885.146643518521</c:v>
                </c:pt>
                <c:pt idx="3472">
                  <c:v>42885.14675925926</c:v>
                </c:pt>
                <c:pt idx="3473">
                  <c:v>42885.146874999999</c:v>
                </c:pt>
                <c:pt idx="3474">
                  <c:v>42885.146990740737</c:v>
                </c:pt>
                <c:pt idx="3475">
                  <c:v>42885.147106481483</c:v>
                </c:pt>
                <c:pt idx="3476">
                  <c:v>42885.147222222222</c:v>
                </c:pt>
                <c:pt idx="3477">
                  <c:v>42885.147337962961</c:v>
                </c:pt>
                <c:pt idx="3478">
                  <c:v>42885.147453703707</c:v>
                </c:pt>
                <c:pt idx="3479">
                  <c:v>42885.147569444445</c:v>
                </c:pt>
                <c:pt idx="3480">
                  <c:v>42885.147685185184</c:v>
                </c:pt>
                <c:pt idx="3481">
                  <c:v>42885.147800925923</c:v>
                </c:pt>
                <c:pt idx="3482">
                  <c:v>42885.147916666669</c:v>
                </c:pt>
                <c:pt idx="3483">
                  <c:v>42885.148032407407</c:v>
                </c:pt>
                <c:pt idx="3484">
                  <c:v>42885.148148148146</c:v>
                </c:pt>
                <c:pt idx="3485">
                  <c:v>42885.148263888892</c:v>
                </c:pt>
                <c:pt idx="3486">
                  <c:v>42885.148379629631</c:v>
                </c:pt>
                <c:pt idx="3487">
                  <c:v>42885.148495370369</c:v>
                </c:pt>
                <c:pt idx="3488">
                  <c:v>42885.148611111108</c:v>
                </c:pt>
                <c:pt idx="3489">
                  <c:v>42885.148726851854</c:v>
                </c:pt>
                <c:pt idx="3490">
                  <c:v>42885.148842592593</c:v>
                </c:pt>
                <c:pt idx="3491">
                  <c:v>42885.148958333331</c:v>
                </c:pt>
                <c:pt idx="3492">
                  <c:v>42885.149074074077</c:v>
                </c:pt>
                <c:pt idx="3493">
                  <c:v>42885.149189814816</c:v>
                </c:pt>
                <c:pt idx="3494">
                  <c:v>42885.149305555555</c:v>
                </c:pt>
                <c:pt idx="3495">
                  <c:v>42885.149421296293</c:v>
                </c:pt>
                <c:pt idx="3496">
                  <c:v>42885.149537037039</c:v>
                </c:pt>
                <c:pt idx="3497">
                  <c:v>42885.149652777778</c:v>
                </c:pt>
                <c:pt idx="3498">
                  <c:v>42885.149768518517</c:v>
                </c:pt>
                <c:pt idx="3499">
                  <c:v>42885.149884259263</c:v>
                </c:pt>
                <c:pt idx="3500">
                  <c:v>42885.15</c:v>
                </c:pt>
                <c:pt idx="3501">
                  <c:v>42885.15011574074</c:v>
                </c:pt>
                <c:pt idx="3502">
                  <c:v>42885.150231481479</c:v>
                </c:pt>
                <c:pt idx="3503">
                  <c:v>42885.150347222225</c:v>
                </c:pt>
                <c:pt idx="3504">
                  <c:v>42885.150462962964</c:v>
                </c:pt>
                <c:pt idx="3505">
                  <c:v>42885.150578703702</c:v>
                </c:pt>
                <c:pt idx="3506">
                  <c:v>42885.150694444441</c:v>
                </c:pt>
                <c:pt idx="3507">
                  <c:v>42885.150810185187</c:v>
                </c:pt>
                <c:pt idx="3508">
                  <c:v>42885.150925925926</c:v>
                </c:pt>
                <c:pt idx="3509">
                  <c:v>42885.151041666664</c:v>
                </c:pt>
                <c:pt idx="3510">
                  <c:v>42885.15115740741</c:v>
                </c:pt>
                <c:pt idx="3511">
                  <c:v>42885.151273148149</c:v>
                </c:pt>
                <c:pt idx="3512">
                  <c:v>42885.151388888888</c:v>
                </c:pt>
                <c:pt idx="3513">
                  <c:v>42885.151504629626</c:v>
                </c:pt>
                <c:pt idx="3514">
                  <c:v>42885.151620370372</c:v>
                </c:pt>
                <c:pt idx="3515">
                  <c:v>42885.151736111111</c:v>
                </c:pt>
                <c:pt idx="3516">
                  <c:v>42885.15185185185</c:v>
                </c:pt>
                <c:pt idx="3517">
                  <c:v>42885.151967592596</c:v>
                </c:pt>
                <c:pt idx="3518">
                  <c:v>42885.152083333334</c:v>
                </c:pt>
                <c:pt idx="3519">
                  <c:v>42885.152199074073</c:v>
                </c:pt>
                <c:pt idx="3520">
                  <c:v>42885.152314814812</c:v>
                </c:pt>
                <c:pt idx="3521">
                  <c:v>42885.152430555558</c:v>
                </c:pt>
                <c:pt idx="3522">
                  <c:v>42885.152546296296</c:v>
                </c:pt>
                <c:pt idx="3523">
                  <c:v>42885.152662037035</c:v>
                </c:pt>
                <c:pt idx="3524">
                  <c:v>42885.152777777781</c:v>
                </c:pt>
                <c:pt idx="3525">
                  <c:v>42885.15289351852</c:v>
                </c:pt>
                <c:pt idx="3526">
                  <c:v>42885.153009259258</c:v>
                </c:pt>
                <c:pt idx="3527">
                  <c:v>42885.153124999997</c:v>
                </c:pt>
                <c:pt idx="3528">
                  <c:v>42885.153240740743</c:v>
                </c:pt>
                <c:pt idx="3529">
                  <c:v>42885.153356481482</c:v>
                </c:pt>
                <c:pt idx="3530">
                  <c:v>42885.15347222222</c:v>
                </c:pt>
                <c:pt idx="3531">
                  <c:v>42885.153587962966</c:v>
                </c:pt>
                <c:pt idx="3532">
                  <c:v>42885.153703703705</c:v>
                </c:pt>
                <c:pt idx="3533">
                  <c:v>42885.153819444444</c:v>
                </c:pt>
                <c:pt idx="3534">
                  <c:v>42885.153935185182</c:v>
                </c:pt>
                <c:pt idx="3535">
                  <c:v>42885.154050925928</c:v>
                </c:pt>
                <c:pt idx="3536">
                  <c:v>42885.154166666667</c:v>
                </c:pt>
                <c:pt idx="3537">
                  <c:v>42885.154282407406</c:v>
                </c:pt>
                <c:pt idx="3538">
                  <c:v>42885.154398148145</c:v>
                </c:pt>
                <c:pt idx="3539">
                  <c:v>42885.154513888891</c:v>
                </c:pt>
                <c:pt idx="3540">
                  <c:v>42885.154629629629</c:v>
                </c:pt>
                <c:pt idx="3541">
                  <c:v>42885.154745370368</c:v>
                </c:pt>
                <c:pt idx="3542">
                  <c:v>42885.154861111114</c:v>
                </c:pt>
                <c:pt idx="3543">
                  <c:v>42885.154976851853</c:v>
                </c:pt>
                <c:pt idx="3544">
                  <c:v>42885.155092592591</c:v>
                </c:pt>
                <c:pt idx="3545">
                  <c:v>42885.15520833333</c:v>
                </c:pt>
                <c:pt idx="3546">
                  <c:v>42885.155324074076</c:v>
                </c:pt>
                <c:pt idx="3547">
                  <c:v>42885.155439814815</c:v>
                </c:pt>
                <c:pt idx="3548">
                  <c:v>42885.155555555553</c:v>
                </c:pt>
                <c:pt idx="3549">
                  <c:v>42885.155671296299</c:v>
                </c:pt>
                <c:pt idx="3550">
                  <c:v>42885.155787037038</c:v>
                </c:pt>
                <c:pt idx="3551">
                  <c:v>42885.155902777777</c:v>
                </c:pt>
                <c:pt idx="3552">
                  <c:v>42885.156018518515</c:v>
                </c:pt>
                <c:pt idx="3553">
                  <c:v>42885.156134259261</c:v>
                </c:pt>
                <c:pt idx="3554">
                  <c:v>42885.15625</c:v>
                </c:pt>
                <c:pt idx="3555">
                  <c:v>42885.156365740739</c:v>
                </c:pt>
                <c:pt idx="3556">
                  <c:v>42885.156481481485</c:v>
                </c:pt>
                <c:pt idx="3557">
                  <c:v>42885.156597222223</c:v>
                </c:pt>
                <c:pt idx="3558">
                  <c:v>42885.156712962962</c:v>
                </c:pt>
                <c:pt idx="3559">
                  <c:v>42885.156828703701</c:v>
                </c:pt>
                <c:pt idx="3560">
                  <c:v>42885.156944444447</c:v>
                </c:pt>
                <c:pt idx="3561">
                  <c:v>42885.157060185185</c:v>
                </c:pt>
                <c:pt idx="3562">
                  <c:v>42885.157175925924</c:v>
                </c:pt>
                <c:pt idx="3563">
                  <c:v>42885.15729166667</c:v>
                </c:pt>
                <c:pt idx="3564">
                  <c:v>42885.157407407409</c:v>
                </c:pt>
                <c:pt idx="3565">
                  <c:v>42885.157523148147</c:v>
                </c:pt>
                <c:pt idx="3566">
                  <c:v>42885.157638888886</c:v>
                </c:pt>
                <c:pt idx="3567">
                  <c:v>42885.157754629632</c:v>
                </c:pt>
                <c:pt idx="3568">
                  <c:v>42885.157870370371</c:v>
                </c:pt>
                <c:pt idx="3569">
                  <c:v>42885.157986111109</c:v>
                </c:pt>
                <c:pt idx="3570">
                  <c:v>42885.158101851855</c:v>
                </c:pt>
                <c:pt idx="3571">
                  <c:v>42885.158217592594</c:v>
                </c:pt>
                <c:pt idx="3572">
                  <c:v>42885.158333333333</c:v>
                </c:pt>
                <c:pt idx="3573">
                  <c:v>42885.158449074072</c:v>
                </c:pt>
                <c:pt idx="3574">
                  <c:v>42885.158564814818</c:v>
                </c:pt>
                <c:pt idx="3575">
                  <c:v>42885.158680555556</c:v>
                </c:pt>
                <c:pt idx="3576">
                  <c:v>42885.158796296295</c:v>
                </c:pt>
                <c:pt idx="3577">
                  <c:v>42885.158912037034</c:v>
                </c:pt>
                <c:pt idx="3578">
                  <c:v>42885.15902777778</c:v>
                </c:pt>
                <c:pt idx="3579">
                  <c:v>42885.159143518518</c:v>
                </c:pt>
                <c:pt idx="3580">
                  <c:v>42885.159259259257</c:v>
                </c:pt>
                <c:pt idx="3581">
                  <c:v>42885.159375000003</c:v>
                </c:pt>
                <c:pt idx="3582">
                  <c:v>42885.159490740742</c:v>
                </c:pt>
                <c:pt idx="3583">
                  <c:v>42885.15960648148</c:v>
                </c:pt>
                <c:pt idx="3584">
                  <c:v>42885.159722222219</c:v>
                </c:pt>
                <c:pt idx="3585">
                  <c:v>42885.159837962965</c:v>
                </c:pt>
                <c:pt idx="3586">
                  <c:v>42885.159953703704</c:v>
                </c:pt>
                <c:pt idx="3587">
                  <c:v>42885.160069444442</c:v>
                </c:pt>
                <c:pt idx="3588">
                  <c:v>42885.160185185188</c:v>
                </c:pt>
                <c:pt idx="3589">
                  <c:v>42885.160300925927</c:v>
                </c:pt>
                <c:pt idx="3590">
                  <c:v>42885.160416666666</c:v>
                </c:pt>
                <c:pt idx="3591">
                  <c:v>42885.160532407404</c:v>
                </c:pt>
                <c:pt idx="3592">
                  <c:v>42885.16064814815</c:v>
                </c:pt>
                <c:pt idx="3593">
                  <c:v>42885.160763888889</c:v>
                </c:pt>
                <c:pt idx="3594">
                  <c:v>42885.160879629628</c:v>
                </c:pt>
                <c:pt idx="3595">
                  <c:v>42885.160995370374</c:v>
                </c:pt>
                <c:pt idx="3596">
                  <c:v>42885.161111111112</c:v>
                </c:pt>
                <c:pt idx="3597">
                  <c:v>42885.161226851851</c:v>
                </c:pt>
                <c:pt idx="3598">
                  <c:v>42885.16134259259</c:v>
                </c:pt>
                <c:pt idx="3599">
                  <c:v>42885.161458333336</c:v>
                </c:pt>
                <c:pt idx="3600">
                  <c:v>42885.161574074074</c:v>
                </c:pt>
                <c:pt idx="3601">
                  <c:v>42885.161689814813</c:v>
                </c:pt>
                <c:pt idx="3602">
                  <c:v>42885.161805555559</c:v>
                </c:pt>
                <c:pt idx="3603">
                  <c:v>42885.161921296298</c:v>
                </c:pt>
                <c:pt idx="3604">
                  <c:v>42885.162037037036</c:v>
                </c:pt>
                <c:pt idx="3605">
                  <c:v>42885.162152777775</c:v>
                </c:pt>
                <c:pt idx="3606">
                  <c:v>42885.162268518521</c:v>
                </c:pt>
                <c:pt idx="3607">
                  <c:v>42885.16238425926</c:v>
                </c:pt>
                <c:pt idx="3608">
                  <c:v>42885.162499999999</c:v>
                </c:pt>
                <c:pt idx="3609">
                  <c:v>42885.162615740737</c:v>
                </c:pt>
                <c:pt idx="3610">
                  <c:v>42885.162731481483</c:v>
                </c:pt>
                <c:pt idx="3611">
                  <c:v>42885.162847222222</c:v>
                </c:pt>
                <c:pt idx="3612">
                  <c:v>42885.162962962961</c:v>
                </c:pt>
                <c:pt idx="3613">
                  <c:v>42885.163078703707</c:v>
                </c:pt>
                <c:pt idx="3614">
                  <c:v>42885.163194444445</c:v>
                </c:pt>
                <c:pt idx="3615">
                  <c:v>42885.163310185184</c:v>
                </c:pt>
                <c:pt idx="3616">
                  <c:v>42885.163425925923</c:v>
                </c:pt>
                <c:pt idx="3617">
                  <c:v>42885.163541666669</c:v>
                </c:pt>
                <c:pt idx="3618">
                  <c:v>42885.163657407407</c:v>
                </c:pt>
                <c:pt idx="3619">
                  <c:v>42885.163773148146</c:v>
                </c:pt>
                <c:pt idx="3620">
                  <c:v>42885.163888888892</c:v>
                </c:pt>
                <c:pt idx="3621">
                  <c:v>42885.164004629631</c:v>
                </c:pt>
                <c:pt idx="3622">
                  <c:v>42885.164120370369</c:v>
                </c:pt>
                <c:pt idx="3623">
                  <c:v>42885.164236111108</c:v>
                </c:pt>
                <c:pt idx="3624">
                  <c:v>42885.164351851854</c:v>
                </c:pt>
                <c:pt idx="3625">
                  <c:v>42885.164467592593</c:v>
                </c:pt>
                <c:pt idx="3626">
                  <c:v>42885.164583333331</c:v>
                </c:pt>
                <c:pt idx="3627">
                  <c:v>42885.164699074077</c:v>
                </c:pt>
                <c:pt idx="3628">
                  <c:v>42885.164814814816</c:v>
                </c:pt>
                <c:pt idx="3629">
                  <c:v>42885.164930555555</c:v>
                </c:pt>
                <c:pt idx="3630">
                  <c:v>42885.165046296293</c:v>
                </c:pt>
                <c:pt idx="3631">
                  <c:v>42885.165162037039</c:v>
                </c:pt>
                <c:pt idx="3632">
                  <c:v>42885.165277777778</c:v>
                </c:pt>
                <c:pt idx="3633">
                  <c:v>42885.165393518517</c:v>
                </c:pt>
                <c:pt idx="3634">
                  <c:v>42885.165509259263</c:v>
                </c:pt>
                <c:pt idx="3635">
                  <c:v>42885.165625000001</c:v>
                </c:pt>
                <c:pt idx="3636">
                  <c:v>42885.16574074074</c:v>
                </c:pt>
                <c:pt idx="3637">
                  <c:v>42885.165856481479</c:v>
                </c:pt>
                <c:pt idx="3638">
                  <c:v>42885.165972222225</c:v>
                </c:pt>
                <c:pt idx="3639">
                  <c:v>42885.166087962964</c:v>
                </c:pt>
                <c:pt idx="3640">
                  <c:v>42885.166203703702</c:v>
                </c:pt>
                <c:pt idx="3641">
                  <c:v>42885.166319444441</c:v>
                </c:pt>
                <c:pt idx="3642">
                  <c:v>42885.166435185187</c:v>
                </c:pt>
                <c:pt idx="3643">
                  <c:v>42885.166550925926</c:v>
                </c:pt>
                <c:pt idx="3644">
                  <c:v>42885.166666666664</c:v>
                </c:pt>
                <c:pt idx="3645">
                  <c:v>42885.16678240741</c:v>
                </c:pt>
                <c:pt idx="3646">
                  <c:v>42885.166898148149</c:v>
                </c:pt>
                <c:pt idx="3647">
                  <c:v>42885.167013888888</c:v>
                </c:pt>
                <c:pt idx="3648">
                  <c:v>42885.167129629626</c:v>
                </c:pt>
                <c:pt idx="3649">
                  <c:v>42885.167245370372</c:v>
                </c:pt>
                <c:pt idx="3650">
                  <c:v>42885.167361111111</c:v>
                </c:pt>
                <c:pt idx="3651">
                  <c:v>42885.16747685185</c:v>
                </c:pt>
                <c:pt idx="3652">
                  <c:v>42885.167592592596</c:v>
                </c:pt>
                <c:pt idx="3653">
                  <c:v>42885.167708333334</c:v>
                </c:pt>
                <c:pt idx="3654">
                  <c:v>42885.167824074073</c:v>
                </c:pt>
                <c:pt idx="3655">
                  <c:v>42885.167939814812</c:v>
                </c:pt>
                <c:pt idx="3656">
                  <c:v>42885.168055555558</c:v>
                </c:pt>
                <c:pt idx="3657">
                  <c:v>42885.168171296296</c:v>
                </c:pt>
                <c:pt idx="3658">
                  <c:v>42885.168287037035</c:v>
                </c:pt>
                <c:pt idx="3659">
                  <c:v>42885.168402777781</c:v>
                </c:pt>
                <c:pt idx="3660">
                  <c:v>42885.16851851852</c:v>
                </c:pt>
                <c:pt idx="3661">
                  <c:v>42885.168634259258</c:v>
                </c:pt>
                <c:pt idx="3662">
                  <c:v>42885.168749999997</c:v>
                </c:pt>
                <c:pt idx="3663">
                  <c:v>42885.168865740743</c:v>
                </c:pt>
                <c:pt idx="3664">
                  <c:v>42885.168981481482</c:v>
                </c:pt>
                <c:pt idx="3665">
                  <c:v>42885.16909722222</c:v>
                </c:pt>
                <c:pt idx="3666">
                  <c:v>42885.169212962966</c:v>
                </c:pt>
                <c:pt idx="3667">
                  <c:v>42885.169328703705</c:v>
                </c:pt>
                <c:pt idx="3668">
                  <c:v>42885.169444444444</c:v>
                </c:pt>
                <c:pt idx="3669">
                  <c:v>42885.169560185182</c:v>
                </c:pt>
                <c:pt idx="3670">
                  <c:v>42885.169675925928</c:v>
                </c:pt>
                <c:pt idx="3671">
                  <c:v>42885.169791666667</c:v>
                </c:pt>
                <c:pt idx="3672">
                  <c:v>42885.169907407406</c:v>
                </c:pt>
                <c:pt idx="3673">
                  <c:v>42885.170023148145</c:v>
                </c:pt>
                <c:pt idx="3674">
                  <c:v>42885.170138888891</c:v>
                </c:pt>
                <c:pt idx="3675">
                  <c:v>42885.170254629629</c:v>
                </c:pt>
                <c:pt idx="3676">
                  <c:v>42885.170370370368</c:v>
                </c:pt>
                <c:pt idx="3677">
                  <c:v>42885.170486111114</c:v>
                </c:pt>
                <c:pt idx="3678">
                  <c:v>42885.170601851853</c:v>
                </c:pt>
                <c:pt idx="3679">
                  <c:v>42885.170717592591</c:v>
                </c:pt>
                <c:pt idx="3680">
                  <c:v>42885.17083333333</c:v>
                </c:pt>
                <c:pt idx="3681">
                  <c:v>42885.170949074076</c:v>
                </c:pt>
                <c:pt idx="3682">
                  <c:v>42885.171064814815</c:v>
                </c:pt>
                <c:pt idx="3683">
                  <c:v>42885.171180555553</c:v>
                </c:pt>
                <c:pt idx="3684">
                  <c:v>42885.171296296299</c:v>
                </c:pt>
                <c:pt idx="3685">
                  <c:v>42885.171412037038</c:v>
                </c:pt>
                <c:pt idx="3686">
                  <c:v>42885.171527777777</c:v>
                </c:pt>
                <c:pt idx="3687">
                  <c:v>42885.171643518515</c:v>
                </c:pt>
                <c:pt idx="3688">
                  <c:v>42885.171759259261</c:v>
                </c:pt>
                <c:pt idx="3689">
                  <c:v>42885.171875</c:v>
                </c:pt>
                <c:pt idx="3690">
                  <c:v>42885.171990740739</c:v>
                </c:pt>
                <c:pt idx="3691">
                  <c:v>42885.172106481485</c:v>
                </c:pt>
                <c:pt idx="3692">
                  <c:v>42885.172222222223</c:v>
                </c:pt>
                <c:pt idx="3693">
                  <c:v>42885.172337962962</c:v>
                </c:pt>
                <c:pt idx="3694">
                  <c:v>42885.172453703701</c:v>
                </c:pt>
                <c:pt idx="3695">
                  <c:v>42885.172569444447</c:v>
                </c:pt>
                <c:pt idx="3696">
                  <c:v>42885.172685185185</c:v>
                </c:pt>
                <c:pt idx="3697">
                  <c:v>42885.172800925924</c:v>
                </c:pt>
                <c:pt idx="3698">
                  <c:v>42885.17291666667</c:v>
                </c:pt>
                <c:pt idx="3699">
                  <c:v>42885.173032407409</c:v>
                </c:pt>
                <c:pt idx="3700">
                  <c:v>42885.173148148147</c:v>
                </c:pt>
                <c:pt idx="3701">
                  <c:v>42885.173263888886</c:v>
                </c:pt>
                <c:pt idx="3702">
                  <c:v>42885.173379629632</c:v>
                </c:pt>
                <c:pt idx="3703">
                  <c:v>42885.173495370371</c:v>
                </c:pt>
                <c:pt idx="3704">
                  <c:v>42885.173611111109</c:v>
                </c:pt>
                <c:pt idx="3705">
                  <c:v>42885.173726851855</c:v>
                </c:pt>
                <c:pt idx="3706">
                  <c:v>42885.173842592594</c:v>
                </c:pt>
                <c:pt idx="3707">
                  <c:v>42885.173958333333</c:v>
                </c:pt>
                <c:pt idx="3708">
                  <c:v>42885.174074074072</c:v>
                </c:pt>
                <c:pt idx="3709">
                  <c:v>42885.174189814818</c:v>
                </c:pt>
                <c:pt idx="3710">
                  <c:v>42885.174305555556</c:v>
                </c:pt>
                <c:pt idx="3711">
                  <c:v>42885.174421296295</c:v>
                </c:pt>
                <c:pt idx="3712">
                  <c:v>42885.174537037034</c:v>
                </c:pt>
                <c:pt idx="3713">
                  <c:v>42885.17465277778</c:v>
                </c:pt>
                <c:pt idx="3714">
                  <c:v>42885.174768518518</c:v>
                </c:pt>
                <c:pt idx="3715">
                  <c:v>42885.174884259257</c:v>
                </c:pt>
                <c:pt idx="3716">
                  <c:v>42885.175000000003</c:v>
                </c:pt>
                <c:pt idx="3717">
                  <c:v>42885.175115740742</c:v>
                </c:pt>
                <c:pt idx="3718">
                  <c:v>42885.17523148148</c:v>
                </c:pt>
                <c:pt idx="3719">
                  <c:v>42885.175347222219</c:v>
                </c:pt>
                <c:pt idx="3720">
                  <c:v>42885.175462962965</c:v>
                </c:pt>
                <c:pt idx="3721">
                  <c:v>42885.175578703704</c:v>
                </c:pt>
                <c:pt idx="3722">
                  <c:v>42885.175694444442</c:v>
                </c:pt>
                <c:pt idx="3723">
                  <c:v>42885.175810185188</c:v>
                </c:pt>
                <c:pt idx="3724">
                  <c:v>42885.175925925927</c:v>
                </c:pt>
                <c:pt idx="3725">
                  <c:v>42885.176041666666</c:v>
                </c:pt>
                <c:pt idx="3726">
                  <c:v>42885.176157407404</c:v>
                </c:pt>
                <c:pt idx="3727">
                  <c:v>42885.17627314815</c:v>
                </c:pt>
                <c:pt idx="3728">
                  <c:v>42885.176388888889</c:v>
                </c:pt>
                <c:pt idx="3729">
                  <c:v>42885.176504629628</c:v>
                </c:pt>
                <c:pt idx="3730">
                  <c:v>42885.176620370374</c:v>
                </c:pt>
                <c:pt idx="3731">
                  <c:v>42885.176736111112</c:v>
                </c:pt>
                <c:pt idx="3732">
                  <c:v>42885.176851851851</c:v>
                </c:pt>
                <c:pt idx="3733">
                  <c:v>42885.17696759259</c:v>
                </c:pt>
                <c:pt idx="3734">
                  <c:v>42885.177083333336</c:v>
                </c:pt>
                <c:pt idx="3735">
                  <c:v>42885.177199074074</c:v>
                </c:pt>
                <c:pt idx="3736">
                  <c:v>42885.177314814813</c:v>
                </c:pt>
                <c:pt idx="3737">
                  <c:v>42885.177430555559</c:v>
                </c:pt>
                <c:pt idx="3738">
                  <c:v>42885.177546296298</c:v>
                </c:pt>
                <c:pt idx="3739">
                  <c:v>42885.177662037036</c:v>
                </c:pt>
                <c:pt idx="3740">
                  <c:v>42885.177777777775</c:v>
                </c:pt>
                <c:pt idx="3741">
                  <c:v>42885.177893518521</c:v>
                </c:pt>
                <c:pt idx="3742">
                  <c:v>42885.17800925926</c:v>
                </c:pt>
                <c:pt idx="3743">
                  <c:v>42885.178124999999</c:v>
                </c:pt>
                <c:pt idx="3744">
                  <c:v>42885.178240740737</c:v>
                </c:pt>
                <c:pt idx="3745">
                  <c:v>42885.178356481483</c:v>
                </c:pt>
                <c:pt idx="3746">
                  <c:v>42885.178472222222</c:v>
                </c:pt>
                <c:pt idx="3747">
                  <c:v>42885.178587962961</c:v>
                </c:pt>
                <c:pt idx="3748">
                  <c:v>42885.178703703707</c:v>
                </c:pt>
                <c:pt idx="3749">
                  <c:v>42885.178819444445</c:v>
                </c:pt>
                <c:pt idx="3750">
                  <c:v>42885.178935185184</c:v>
                </c:pt>
                <c:pt idx="3751">
                  <c:v>42885.179050925923</c:v>
                </c:pt>
                <c:pt idx="3752">
                  <c:v>42885.179166666669</c:v>
                </c:pt>
                <c:pt idx="3753">
                  <c:v>42885.179282407407</c:v>
                </c:pt>
                <c:pt idx="3754">
                  <c:v>42885.179398148146</c:v>
                </c:pt>
                <c:pt idx="3755">
                  <c:v>42885.179513888892</c:v>
                </c:pt>
                <c:pt idx="3756">
                  <c:v>42885.179629629631</c:v>
                </c:pt>
                <c:pt idx="3757">
                  <c:v>42885.179745370369</c:v>
                </c:pt>
                <c:pt idx="3758">
                  <c:v>42885.179861111108</c:v>
                </c:pt>
                <c:pt idx="3759">
                  <c:v>42885.179976851854</c:v>
                </c:pt>
                <c:pt idx="3760">
                  <c:v>42885.180092592593</c:v>
                </c:pt>
                <c:pt idx="3761">
                  <c:v>42885.180208333331</c:v>
                </c:pt>
                <c:pt idx="3762">
                  <c:v>42885.180324074077</c:v>
                </c:pt>
                <c:pt idx="3763">
                  <c:v>42885.180439814816</c:v>
                </c:pt>
                <c:pt idx="3764">
                  <c:v>42885.180555555555</c:v>
                </c:pt>
                <c:pt idx="3765">
                  <c:v>42885.180671296293</c:v>
                </c:pt>
                <c:pt idx="3766">
                  <c:v>42885.180787037039</c:v>
                </c:pt>
                <c:pt idx="3767">
                  <c:v>42885.180902777778</c:v>
                </c:pt>
                <c:pt idx="3768">
                  <c:v>42885.181018518517</c:v>
                </c:pt>
                <c:pt idx="3769">
                  <c:v>42885.181134259263</c:v>
                </c:pt>
                <c:pt idx="3770">
                  <c:v>42885.181250000001</c:v>
                </c:pt>
                <c:pt idx="3771">
                  <c:v>42885.18136574074</c:v>
                </c:pt>
                <c:pt idx="3772">
                  <c:v>42885.181481481479</c:v>
                </c:pt>
                <c:pt idx="3773">
                  <c:v>42885.181597222225</c:v>
                </c:pt>
                <c:pt idx="3774">
                  <c:v>42885.181712962964</c:v>
                </c:pt>
                <c:pt idx="3775">
                  <c:v>42885.181828703702</c:v>
                </c:pt>
                <c:pt idx="3776">
                  <c:v>42885.181944444441</c:v>
                </c:pt>
                <c:pt idx="3777">
                  <c:v>42885.182060185187</c:v>
                </c:pt>
                <c:pt idx="3778">
                  <c:v>42885.182175925926</c:v>
                </c:pt>
                <c:pt idx="3779">
                  <c:v>42885.182291666664</c:v>
                </c:pt>
                <c:pt idx="3780">
                  <c:v>42885.18240740741</c:v>
                </c:pt>
                <c:pt idx="3781">
                  <c:v>42885.182523148149</c:v>
                </c:pt>
                <c:pt idx="3782">
                  <c:v>42885.182638888888</c:v>
                </c:pt>
                <c:pt idx="3783">
                  <c:v>42885.182754629626</c:v>
                </c:pt>
                <c:pt idx="3784">
                  <c:v>42885.182870370372</c:v>
                </c:pt>
                <c:pt idx="3785">
                  <c:v>42885.182986111111</c:v>
                </c:pt>
                <c:pt idx="3786">
                  <c:v>42885.18310185185</c:v>
                </c:pt>
                <c:pt idx="3787">
                  <c:v>42885.183217592596</c:v>
                </c:pt>
                <c:pt idx="3788">
                  <c:v>42885.183333333334</c:v>
                </c:pt>
                <c:pt idx="3789">
                  <c:v>42885.183449074073</c:v>
                </c:pt>
                <c:pt idx="3790">
                  <c:v>42885.183564814812</c:v>
                </c:pt>
                <c:pt idx="3791">
                  <c:v>42885.183680555558</c:v>
                </c:pt>
                <c:pt idx="3792">
                  <c:v>42885.183796296296</c:v>
                </c:pt>
                <c:pt idx="3793">
                  <c:v>42885.183912037035</c:v>
                </c:pt>
                <c:pt idx="3794">
                  <c:v>42885.184027777781</c:v>
                </c:pt>
                <c:pt idx="3795">
                  <c:v>42885.18414351852</c:v>
                </c:pt>
                <c:pt idx="3796">
                  <c:v>42885.184259259258</c:v>
                </c:pt>
                <c:pt idx="3797">
                  <c:v>42885.184374999997</c:v>
                </c:pt>
                <c:pt idx="3798">
                  <c:v>42885.184490740743</c:v>
                </c:pt>
                <c:pt idx="3799">
                  <c:v>42885.184606481482</c:v>
                </c:pt>
                <c:pt idx="3800">
                  <c:v>42885.18472222222</c:v>
                </c:pt>
                <c:pt idx="3801">
                  <c:v>42885.184837962966</c:v>
                </c:pt>
                <c:pt idx="3802">
                  <c:v>42885.184953703705</c:v>
                </c:pt>
                <c:pt idx="3803">
                  <c:v>42885.185069444444</c:v>
                </c:pt>
                <c:pt idx="3804">
                  <c:v>42885.185185185182</c:v>
                </c:pt>
                <c:pt idx="3805">
                  <c:v>42885.185300925928</c:v>
                </c:pt>
                <c:pt idx="3806">
                  <c:v>42885.185416666667</c:v>
                </c:pt>
                <c:pt idx="3807">
                  <c:v>42885.185532407406</c:v>
                </c:pt>
                <c:pt idx="3808">
                  <c:v>42885.185648148145</c:v>
                </c:pt>
                <c:pt idx="3809">
                  <c:v>42885.185763888891</c:v>
                </c:pt>
                <c:pt idx="3810">
                  <c:v>42885.185879629629</c:v>
                </c:pt>
                <c:pt idx="3811">
                  <c:v>42885.185995370368</c:v>
                </c:pt>
                <c:pt idx="3812">
                  <c:v>42885.186111111114</c:v>
                </c:pt>
                <c:pt idx="3813">
                  <c:v>42885.186226851853</c:v>
                </c:pt>
                <c:pt idx="3814">
                  <c:v>42885.186342592591</c:v>
                </c:pt>
                <c:pt idx="3815">
                  <c:v>42885.18645833333</c:v>
                </c:pt>
                <c:pt idx="3816">
                  <c:v>42885.186574074076</c:v>
                </c:pt>
                <c:pt idx="3817">
                  <c:v>42885.186689814815</c:v>
                </c:pt>
                <c:pt idx="3818">
                  <c:v>42885.186805555553</c:v>
                </c:pt>
                <c:pt idx="3819">
                  <c:v>42885.186921296299</c:v>
                </c:pt>
                <c:pt idx="3820">
                  <c:v>42885.187037037038</c:v>
                </c:pt>
                <c:pt idx="3821">
                  <c:v>42885.187152777777</c:v>
                </c:pt>
                <c:pt idx="3822">
                  <c:v>42885.187268518515</c:v>
                </c:pt>
                <c:pt idx="3823">
                  <c:v>42885.187384259261</c:v>
                </c:pt>
                <c:pt idx="3824">
                  <c:v>42885.1875</c:v>
                </c:pt>
                <c:pt idx="3825">
                  <c:v>42885.187615740739</c:v>
                </c:pt>
                <c:pt idx="3826">
                  <c:v>42885.187731481485</c:v>
                </c:pt>
                <c:pt idx="3827">
                  <c:v>42885.187847222223</c:v>
                </c:pt>
                <c:pt idx="3828">
                  <c:v>42885.187962962962</c:v>
                </c:pt>
                <c:pt idx="3829">
                  <c:v>42885.188078703701</c:v>
                </c:pt>
                <c:pt idx="3830">
                  <c:v>42885.188194444447</c:v>
                </c:pt>
                <c:pt idx="3831">
                  <c:v>42885.188310185185</c:v>
                </c:pt>
                <c:pt idx="3832">
                  <c:v>42885.188425925924</c:v>
                </c:pt>
                <c:pt idx="3833">
                  <c:v>42885.18854166667</c:v>
                </c:pt>
                <c:pt idx="3834">
                  <c:v>42885.188657407409</c:v>
                </c:pt>
                <c:pt idx="3835">
                  <c:v>42885.188773148147</c:v>
                </c:pt>
                <c:pt idx="3836">
                  <c:v>42885.188888888886</c:v>
                </c:pt>
                <c:pt idx="3837">
                  <c:v>42885.189004629632</c:v>
                </c:pt>
                <c:pt idx="3838">
                  <c:v>42885.189120370371</c:v>
                </c:pt>
                <c:pt idx="3839">
                  <c:v>42885.189236111109</c:v>
                </c:pt>
                <c:pt idx="3840">
                  <c:v>42885.189351851855</c:v>
                </c:pt>
                <c:pt idx="3841">
                  <c:v>42885.189467592594</c:v>
                </c:pt>
                <c:pt idx="3842">
                  <c:v>42885.189583333333</c:v>
                </c:pt>
                <c:pt idx="3843">
                  <c:v>42885.189699074072</c:v>
                </c:pt>
                <c:pt idx="3844">
                  <c:v>42885.189814814818</c:v>
                </c:pt>
                <c:pt idx="3845">
                  <c:v>42885.189930555556</c:v>
                </c:pt>
                <c:pt idx="3846">
                  <c:v>42885.190046296295</c:v>
                </c:pt>
                <c:pt idx="3847">
                  <c:v>42885.190162037034</c:v>
                </c:pt>
                <c:pt idx="3848">
                  <c:v>42885.19027777778</c:v>
                </c:pt>
                <c:pt idx="3849">
                  <c:v>42885.190393518518</c:v>
                </c:pt>
                <c:pt idx="3850">
                  <c:v>42885.190509259257</c:v>
                </c:pt>
                <c:pt idx="3851">
                  <c:v>42885.190625000003</c:v>
                </c:pt>
                <c:pt idx="3852">
                  <c:v>42885.190740740742</c:v>
                </c:pt>
                <c:pt idx="3853">
                  <c:v>42885.19085648148</c:v>
                </c:pt>
                <c:pt idx="3854">
                  <c:v>42885.190972222219</c:v>
                </c:pt>
                <c:pt idx="3855">
                  <c:v>42885.191087962965</c:v>
                </c:pt>
                <c:pt idx="3856">
                  <c:v>42885.191203703704</c:v>
                </c:pt>
                <c:pt idx="3857">
                  <c:v>42885.191319444442</c:v>
                </c:pt>
                <c:pt idx="3858">
                  <c:v>42885.191435185188</c:v>
                </c:pt>
                <c:pt idx="3859">
                  <c:v>42885.191550925927</c:v>
                </c:pt>
                <c:pt idx="3860">
                  <c:v>42885.191666666666</c:v>
                </c:pt>
                <c:pt idx="3861">
                  <c:v>42885.191782407404</c:v>
                </c:pt>
                <c:pt idx="3862">
                  <c:v>42885.19189814815</c:v>
                </c:pt>
                <c:pt idx="3863">
                  <c:v>42885.192013888889</c:v>
                </c:pt>
                <c:pt idx="3864">
                  <c:v>42885.192129629628</c:v>
                </c:pt>
                <c:pt idx="3865">
                  <c:v>42885.192245370374</c:v>
                </c:pt>
                <c:pt idx="3866">
                  <c:v>42885.192361111112</c:v>
                </c:pt>
                <c:pt idx="3867">
                  <c:v>42885.192476851851</c:v>
                </c:pt>
                <c:pt idx="3868">
                  <c:v>42885.19259259259</c:v>
                </c:pt>
                <c:pt idx="3869">
                  <c:v>42885.192708333336</c:v>
                </c:pt>
                <c:pt idx="3870">
                  <c:v>42885.192824074074</c:v>
                </c:pt>
                <c:pt idx="3871">
                  <c:v>42885.192939814813</c:v>
                </c:pt>
                <c:pt idx="3872">
                  <c:v>42885.193055555559</c:v>
                </c:pt>
                <c:pt idx="3873">
                  <c:v>42885.193171296298</c:v>
                </c:pt>
                <c:pt idx="3874">
                  <c:v>42885.193287037036</c:v>
                </c:pt>
                <c:pt idx="3875">
                  <c:v>42885.193402777775</c:v>
                </c:pt>
                <c:pt idx="3876">
                  <c:v>42885.193518518521</c:v>
                </c:pt>
                <c:pt idx="3877">
                  <c:v>42885.19363425926</c:v>
                </c:pt>
                <c:pt idx="3878">
                  <c:v>42885.193749999999</c:v>
                </c:pt>
                <c:pt idx="3879">
                  <c:v>42885.193865740737</c:v>
                </c:pt>
                <c:pt idx="3880">
                  <c:v>42885.193981481483</c:v>
                </c:pt>
                <c:pt idx="3881">
                  <c:v>42885.194097222222</c:v>
                </c:pt>
                <c:pt idx="3882">
                  <c:v>42885.194212962961</c:v>
                </c:pt>
                <c:pt idx="3883">
                  <c:v>42885.194328703707</c:v>
                </c:pt>
                <c:pt idx="3884">
                  <c:v>42885.194444444445</c:v>
                </c:pt>
                <c:pt idx="3885">
                  <c:v>42885.194560185184</c:v>
                </c:pt>
                <c:pt idx="3886">
                  <c:v>42885.194675925923</c:v>
                </c:pt>
                <c:pt idx="3887">
                  <c:v>42885.194791666669</c:v>
                </c:pt>
                <c:pt idx="3888">
                  <c:v>42885.194907407407</c:v>
                </c:pt>
                <c:pt idx="3889">
                  <c:v>42885.195023148146</c:v>
                </c:pt>
                <c:pt idx="3890">
                  <c:v>42885.195138888892</c:v>
                </c:pt>
                <c:pt idx="3891">
                  <c:v>42885.195254629631</c:v>
                </c:pt>
                <c:pt idx="3892">
                  <c:v>42885.195370370369</c:v>
                </c:pt>
                <c:pt idx="3893">
                  <c:v>42885.195486111108</c:v>
                </c:pt>
                <c:pt idx="3894">
                  <c:v>42885.195601851854</c:v>
                </c:pt>
                <c:pt idx="3895">
                  <c:v>42885.195717592593</c:v>
                </c:pt>
                <c:pt idx="3896">
                  <c:v>42885.195833333331</c:v>
                </c:pt>
                <c:pt idx="3897">
                  <c:v>42885.195949074077</c:v>
                </c:pt>
                <c:pt idx="3898">
                  <c:v>42885.196064814816</c:v>
                </c:pt>
                <c:pt idx="3899">
                  <c:v>42885.196180555555</c:v>
                </c:pt>
                <c:pt idx="3900">
                  <c:v>42885.196296296293</c:v>
                </c:pt>
                <c:pt idx="3901">
                  <c:v>42885.196412037039</c:v>
                </c:pt>
                <c:pt idx="3902">
                  <c:v>42885.196527777778</c:v>
                </c:pt>
                <c:pt idx="3903">
                  <c:v>42885.196643518517</c:v>
                </c:pt>
                <c:pt idx="3904">
                  <c:v>42885.196759259263</c:v>
                </c:pt>
                <c:pt idx="3905">
                  <c:v>42885.196875000001</c:v>
                </c:pt>
                <c:pt idx="3906">
                  <c:v>42885.19699074074</c:v>
                </c:pt>
                <c:pt idx="3907">
                  <c:v>42885.197106481479</c:v>
                </c:pt>
                <c:pt idx="3908">
                  <c:v>42885.197222222225</c:v>
                </c:pt>
                <c:pt idx="3909">
                  <c:v>42885.197337962964</c:v>
                </c:pt>
                <c:pt idx="3910">
                  <c:v>42885.197453703702</c:v>
                </c:pt>
                <c:pt idx="3911">
                  <c:v>42885.197569444441</c:v>
                </c:pt>
                <c:pt idx="3912">
                  <c:v>42885.197685185187</c:v>
                </c:pt>
                <c:pt idx="3913">
                  <c:v>42885.197800925926</c:v>
                </c:pt>
                <c:pt idx="3914">
                  <c:v>42885.197916666664</c:v>
                </c:pt>
                <c:pt idx="3915">
                  <c:v>42885.19803240741</c:v>
                </c:pt>
                <c:pt idx="3916">
                  <c:v>42885.198148148149</c:v>
                </c:pt>
                <c:pt idx="3917">
                  <c:v>42885.198263888888</c:v>
                </c:pt>
                <c:pt idx="3918">
                  <c:v>42885.198379629626</c:v>
                </c:pt>
                <c:pt idx="3919">
                  <c:v>42885.198495370372</c:v>
                </c:pt>
                <c:pt idx="3920">
                  <c:v>42885.198611111111</c:v>
                </c:pt>
                <c:pt idx="3921">
                  <c:v>42885.19872685185</c:v>
                </c:pt>
                <c:pt idx="3922">
                  <c:v>42885.198842592596</c:v>
                </c:pt>
                <c:pt idx="3923">
                  <c:v>42885.198958333334</c:v>
                </c:pt>
                <c:pt idx="3924">
                  <c:v>42885.199074074073</c:v>
                </c:pt>
                <c:pt idx="3925">
                  <c:v>42885.199189814812</c:v>
                </c:pt>
                <c:pt idx="3926">
                  <c:v>42885.199305555558</c:v>
                </c:pt>
                <c:pt idx="3927">
                  <c:v>42885.199421296296</c:v>
                </c:pt>
                <c:pt idx="3928">
                  <c:v>42885.199537037035</c:v>
                </c:pt>
                <c:pt idx="3929">
                  <c:v>42885.199652777781</c:v>
                </c:pt>
                <c:pt idx="3930">
                  <c:v>42885.19976851852</c:v>
                </c:pt>
                <c:pt idx="3931">
                  <c:v>42885.199884259258</c:v>
                </c:pt>
                <c:pt idx="3932">
                  <c:v>42885.2</c:v>
                </c:pt>
                <c:pt idx="3933">
                  <c:v>42885.200115740743</c:v>
                </c:pt>
                <c:pt idx="3934">
                  <c:v>42885.200231481482</c:v>
                </c:pt>
                <c:pt idx="3935">
                  <c:v>42885.20034722222</c:v>
                </c:pt>
                <c:pt idx="3936">
                  <c:v>42885.200462962966</c:v>
                </c:pt>
                <c:pt idx="3937">
                  <c:v>42885.200578703705</c:v>
                </c:pt>
                <c:pt idx="3938">
                  <c:v>42885.200694444444</c:v>
                </c:pt>
                <c:pt idx="3939">
                  <c:v>42885.200810185182</c:v>
                </c:pt>
                <c:pt idx="3940">
                  <c:v>42885.200925925928</c:v>
                </c:pt>
                <c:pt idx="3941">
                  <c:v>42885.201041666667</c:v>
                </c:pt>
                <c:pt idx="3942">
                  <c:v>42885.201157407406</c:v>
                </c:pt>
                <c:pt idx="3943">
                  <c:v>42885.201273148145</c:v>
                </c:pt>
                <c:pt idx="3944">
                  <c:v>42885.201388888891</c:v>
                </c:pt>
                <c:pt idx="3945">
                  <c:v>42885.201504629629</c:v>
                </c:pt>
                <c:pt idx="3946">
                  <c:v>42885.201620370368</c:v>
                </c:pt>
                <c:pt idx="3947">
                  <c:v>42885.201736111114</c:v>
                </c:pt>
                <c:pt idx="3948">
                  <c:v>42885.201851851853</c:v>
                </c:pt>
                <c:pt idx="3949">
                  <c:v>42885.201967592591</c:v>
                </c:pt>
                <c:pt idx="3950">
                  <c:v>42885.20208333333</c:v>
                </c:pt>
                <c:pt idx="3951">
                  <c:v>42885.202199074076</c:v>
                </c:pt>
                <c:pt idx="3952">
                  <c:v>42885.202314814815</c:v>
                </c:pt>
                <c:pt idx="3953">
                  <c:v>42885.202430555553</c:v>
                </c:pt>
                <c:pt idx="3954">
                  <c:v>42885.202546296299</c:v>
                </c:pt>
                <c:pt idx="3955">
                  <c:v>42885.202662037038</c:v>
                </c:pt>
                <c:pt idx="3956">
                  <c:v>42885.202777777777</c:v>
                </c:pt>
                <c:pt idx="3957">
                  <c:v>42885.202893518515</c:v>
                </c:pt>
                <c:pt idx="3958">
                  <c:v>42885.203009259261</c:v>
                </c:pt>
                <c:pt idx="3959">
                  <c:v>42885.203125</c:v>
                </c:pt>
                <c:pt idx="3960">
                  <c:v>42885.203240740739</c:v>
                </c:pt>
                <c:pt idx="3961">
                  <c:v>42885.203356481485</c:v>
                </c:pt>
                <c:pt idx="3962">
                  <c:v>42885.203472222223</c:v>
                </c:pt>
                <c:pt idx="3963">
                  <c:v>42885.203587962962</c:v>
                </c:pt>
                <c:pt idx="3964">
                  <c:v>42885.203703703701</c:v>
                </c:pt>
                <c:pt idx="3965">
                  <c:v>42885.203819444447</c:v>
                </c:pt>
                <c:pt idx="3966">
                  <c:v>42885.203935185185</c:v>
                </c:pt>
                <c:pt idx="3967">
                  <c:v>42885.204050925924</c:v>
                </c:pt>
                <c:pt idx="3968">
                  <c:v>42885.20416666667</c:v>
                </c:pt>
                <c:pt idx="3969">
                  <c:v>42885.204282407409</c:v>
                </c:pt>
                <c:pt idx="3970">
                  <c:v>42885.204398148147</c:v>
                </c:pt>
                <c:pt idx="3971">
                  <c:v>42885.204513888886</c:v>
                </c:pt>
                <c:pt idx="3972">
                  <c:v>42885.204629629632</c:v>
                </c:pt>
                <c:pt idx="3973">
                  <c:v>42885.204745370371</c:v>
                </c:pt>
                <c:pt idx="3974">
                  <c:v>42885.204861111109</c:v>
                </c:pt>
                <c:pt idx="3975">
                  <c:v>42885.204976851855</c:v>
                </c:pt>
                <c:pt idx="3976">
                  <c:v>42885.205092592594</c:v>
                </c:pt>
                <c:pt idx="3977">
                  <c:v>42885.205208333333</c:v>
                </c:pt>
                <c:pt idx="3978">
                  <c:v>42885.205324074072</c:v>
                </c:pt>
                <c:pt idx="3979">
                  <c:v>42885.205439814818</c:v>
                </c:pt>
                <c:pt idx="3980">
                  <c:v>42885.205555555556</c:v>
                </c:pt>
                <c:pt idx="3981">
                  <c:v>42885.205671296295</c:v>
                </c:pt>
                <c:pt idx="3982">
                  <c:v>42885.205787037034</c:v>
                </c:pt>
                <c:pt idx="3983">
                  <c:v>42885.20590277778</c:v>
                </c:pt>
                <c:pt idx="3984">
                  <c:v>42885.206018518518</c:v>
                </c:pt>
                <c:pt idx="3985">
                  <c:v>42885.206134259257</c:v>
                </c:pt>
                <c:pt idx="3986">
                  <c:v>42885.206250000003</c:v>
                </c:pt>
                <c:pt idx="3987">
                  <c:v>42885.206365740742</c:v>
                </c:pt>
                <c:pt idx="3988">
                  <c:v>42885.20648148148</c:v>
                </c:pt>
                <c:pt idx="3989">
                  <c:v>42885.206597222219</c:v>
                </c:pt>
                <c:pt idx="3990">
                  <c:v>42885.206712962965</c:v>
                </c:pt>
                <c:pt idx="3991">
                  <c:v>42885.206828703704</c:v>
                </c:pt>
                <c:pt idx="3992">
                  <c:v>42885.206944444442</c:v>
                </c:pt>
                <c:pt idx="3993">
                  <c:v>42885.207060185188</c:v>
                </c:pt>
                <c:pt idx="3994">
                  <c:v>42885.207175925927</c:v>
                </c:pt>
                <c:pt idx="3995">
                  <c:v>42885.207291666666</c:v>
                </c:pt>
                <c:pt idx="3996">
                  <c:v>42885.207407407404</c:v>
                </c:pt>
                <c:pt idx="3997">
                  <c:v>42885.20752314815</c:v>
                </c:pt>
                <c:pt idx="3998">
                  <c:v>42885.207638888889</c:v>
                </c:pt>
                <c:pt idx="3999">
                  <c:v>42885.207754629628</c:v>
                </c:pt>
                <c:pt idx="4000">
                  <c:v>42885.207870370374</c:v>
                </c:pt>
                <c:pt idx="4001">
                  <c:v>42885.207986111112</c:v>
                </c:pt>
                <c:pt idx="4002">
                  <c:v>42885.208101851851</c:v>
                </c:pt>
                <c:pt idx="4003">
                  <c:v>42885.20821759259</c:v>
                </c:pt>
                <c:pt idx="4004">
                  <c:v>42885.208333333336</c:v>
                </c:pt>
                <c:pt idx="4005">
                  <c:v>42885.208449074074</c:v>
                </c:pt>
                <c:pt idx="4006">
                  <c:v>42885.208564814813</c:v>
                </c:pt>
                <c:pt idx="4007">
                  <c:v>42885.208680555559</c:v>
                </c:pt>
                <c:pt idx="4008">
                  <c:v>42885.208796296298</c:v>
                </c:pt>
                <c:pt idx="4009">
                  <c:v>42885.208912037036</c:v>
                </c:pt>
                <c:pt idx="4010">
                  <c:v>42885.209027777775</c:v>
                </c:pt>
                <c:pt idx="4011">
                  <c:v>42885.209143518521</c:v>
                </c:pt>
                <c:pt idx="4012">
                  <c:v>42885.20925925926</c:v>
                </c:pt>
                <c:pt idx="4013">
                  <c:v>42885.209374999999</c:v>
                </c:pt>
                <c:pt idx="4014">
                  <c:v>42885.209490740737</c:v>
                </c:pt>
                <c:pt idx="4015">
                  <c:v>42885.209606481483</c:v>
                </c:pt>
                <c:pt idx="4016">
                  <c:v>42885.209722222222</c:v>
                </c:pt>
                <c:pt idx="4017">
                  <c:v>42885.209837962961</c:v>
                </c:pt>
                <c:pt idx="4018">
                  <c:v>42885.209953703707</c:v>
                </c:pt>
                <c:pt idx="4019">
                  <c:v>42885.210069444445</c:v>
                </c:pt>
                <c:pt idx="4020">
                  <c:v>42885.210185185184</c:v>
                </c:pt>
                <c:pt idx="4021">
                  <c:v>42885.210300925923</c:v>
                </c:pt>
                <c:pt idx="4022">
                  <c:v>42885.210416666669</c:v>
                </c:pt>
                <c:pt idx="4023">
                  <c:v>42885.210532407407</c:v>
                </c:pt>
                <c:pt idx="4024">
                  <c:v>42885.210648148146</c:v>
                </c:pt>
                <c:pt idx="4025">
                  <c:v>42885.210763888892</c:v>
                </c:pt>
                <c:pt idx="4026">
                  <c:v>42885.210879629631</c:v>
                </c:pt>
                <c:pt idx="4027">
                  <c:v>42885.210995370369</c:v>
                </c:pt>
                <c:pt idx="4028">
                  <c:v>42885.211111111108</c:v>
                </c:pt>
                <c:pt idx="4029">
                  <c:v>42885.211226851854</c:v>
                </c:pt>
                <c:pt idx="4030">
                  <c:v>42885.211342592593</c:v>
                </c:pt>
                <c:pt idx="4031">
                  <c:v>42885.211458333331</c:v>
                </c:pt>
                <c:pt idx="4032">
                  <c:v>42885.211574074077</c:v>
                </c:pt>
                <c:pt idx="4033">
                  <c:v>42885.211689814816</c:v>
                </c:pt>
                <c:pt idx="4034">
                  <c:v>42885.211805555555</c:v>
                </c:pt>
                <c:pt idx="4035">
                  <c:v>42885.211921296293</c:v>
                </c:pt>
                <c:pt idx="4036">
                  <c:v>42885.212037037039</c:v>
                </c:pt>
                <c:pt idx="4037">
                  <c:v>42885.212152777778</c:v>
                </c:pt>
                <c:pt idx="4038">
                  <c:v>42885.212268518517</c:v>
                </c:pt>
                <c:pt idx="4039">
                  <c:v>42885.212384259263</c:v>
                </c:pt>
                <c:pt idx="4040">
                  <c:v>42885.212500000001</c:v>
                </c:pt>
                <c:pt idx="4041">
                  <c:v>42885.21261574074</c:v>
                </c:pt>
                <c:pt idx="4042">
                  <c:v>42885.212731481479</c:v>
                </c:pt>
                <c:pt idx="4043">
                  <c:v>42885.212847222225</c:v>
                </c:pt>
                <c:pt idx="4044">
                  <c:v>42885.212962962964</c:v>
                </c:pt>
                <c:pt idx="4045">
                  <c:v>42885.213078703702</c:v>
                </c:pt>
                <c:pt idx="4046">
                  <c:v>42885.213194444441</c:v>
                </c:pt>
                <c:pt idx="4047">
                  <c:v>42885.213310185187</c:v>
                </c:pt>
                <c:pt idx="4048">
                  <c:v>42885.213425925926</c:v>
                </c:pt>
                <c:pt idx="4049">
                  <c:v>42885.213541666664</c:v>
                </c:pt>
                <c:pt idx="4050">
                  <c:v>42885.21365740741</c:v>
                </c:pt>
                <c:pt idx="4051">
                  <c:v>42885.213773148149</c:v>
                </c:pt>
                <c:pt idx="4052">
                  <c:v>42885.213888888888</c:v>
                </c:pt>
                <c:pt idx="4053">
                  <c:v>42885.214004629626</c:v>
                </c:pt>
                <c:pt idx="4054">
                  <c:v>42885.214120370372</c:v>
                </c:pt>
                <c:pt idx="4055">
                  <c:v>42885.214236111111</c:v>
                </c:pt>
                <c:pt idx="4056">
                  <c:v>42885.21435185185</c:v>
                </c:pt>
                <c:pt idx="4057">
                  <c:v>42885.214467592596</c:v>
                </c:pt>
                <c:pt idx="4058">
                  <c:v>42885.214583333334</c:v>
                </c:pt>
                <c:pt idx="4059">
                  <c:v>42885.214699074073</c:v>
                </c:pt>
                <c:pt idx="4060">
                  <c:v>42885.214814814812</c:v>
                </c:pt>
                <c:pt idx="4061">
                  <c:v>42885.214930555558</c:v>
                </c:pt>
                <c:pt idx="4062">
                  <c:v>42885.215046296296</c:v>
                </c:pt>
                <c:pt idx="4063">
                  <c:v>42885.215162037035</c:v>
                </c:pt>
                <c:pt idx="4064">
                  <c:v>42885.215277777781</c:v>
                </c:pt>
                <c:pt idx="4065">
                  <c:v>42885.21539351852</c:v>
                </c:pt>
                <c:pt idx="4066">
                  <c:v>42885.215509259258</c:v>
                </c:pt>
                <c:pt idx="4067">
                  <c:v>42885.215624999997</c:v>
                </c:pt>
                <c:pt idx="4068">
                  <c:v>42885.215740740743</c:v>
                </c:pt>
                <c:pt idx="4069">
                  <c:v>42885.215856481482</c:v>
                </c:pt>
                <c:pt idx="4070">
                  <c:v>42885.21597222222</c:v>
                </c:pt>
                <c:pt idx="4071">
                  <c:v>42885.216087962966</c:v>
                </c:pt>
                <c:pt idx="4072">
                  <c:v>42885.216203703705</c:v>
                </c:pt>
                <c:pt idx="4073">
                  <c:v>42885.216319444444</c:v>
                </c:pt>
                <c:pt idx="4074">
                  <c:v>42885.216435185182</c:v>
                </c:pt>
                <c:pt idx="4075">
                  <c:v>42885.216550925928</c:v>
                </c:pt>
                <c:pt idx="4076">
                  <c:v>42885.216666666667</c:v>
                </c:pt>
                <c:pt idx="4077">
                  <c:v>42885.216782407406</c:v>
                </c:pt>
                <c:pt idx="4078">
                  <c:v>42885.216898148145</c:v>
                </c:pt>
                <c:pt idx="4079">
                  <c:v>42885.217013888891</c:v>
                </c:pt>
                <c:pt idx="4080">
                  <c:v>42885.217129629629</c:v>
                </c:pt>
                <c:pt idx="4081">
                  <c:v>42885.217245370368</c:v>
                </c:pt>
                <c:pt idx="4082">
                  <c:v>42885.217361111114</c:v>
                </c:pt>
                <c:pt idx="4083">
                  <c:v>42885.217476851853</c:v>
                </c:pt>
                <c:pt idx="4084">
                  <c:v>42885.217592592591</c:v>
                </c:pt>
                <c:pt idx="4085">
                  <c:v>42885.21770833333</c:v>
                </c:pt>
                <c:pt idx="4086">
                  <c:v>42885.217824074076</c:v>
                </c:pt>
                <c:pt idx="4087">
                  <c:v>42885.217939814815</c:v>
                </c:pt>
                <c:pt idx="4088">
                  <c:v>42885.218055555553</c:v>
                </c:pt>
                <c:pt idx="4089">
                  <c:v>42885.218171296299</c:v>
                </c:pt>
                <c:pt idx="4090">
                  <c:v>42885.218287037038</c:v>
                </c:pt>
                <c:pt idx="4091">
                  <c:v>42885.218402777777</c:v>
                </c:pt>
                <c:pt idx="4092">
                  <c:v>42885.218518518515</c:v>
                </c:pt>
                <c:pt idx="4093">
                  <c:v>42885.218634259261</c:v>
                </c:pt>
                <c:pt idx="4094">
                  <c:v>42885.21875</c:v>
                </c:pt>
                <c:pt idx="4095">
                  <c:v>42885.218865740739</c:v>
                </c:pt>
                <c:pt idx="4096">
                  <c:v>42885.218981481485</c:v>
                </c:pt>
                <c:pt idx="4097">
                  <c:v>42885.219097222223</c:v>
                </c:pt>
                <c:pt idx="4098">
                  <c:v>42885.219212962962</c:v>
                </c:pt>
                <c:pt idx="4099">
                  <c:v>42885.219328703701</c:v>
                </c:pt>
                <c:pt idx="4100">
                  <c:v>42885.219444444447</c:v>
                </c:pt>
                <c:pt idx="4101">
                  <c:v>42885.219560185185</c:v>
                </c:pt>
                <c:pt idx="4102">
                  <c:v>42885.219675925924</c:v>
                </c:pt>
                <c:pt idx="4103">
                  <c:v>42885.21979166667</c:v>
                </c:pt>
                <c:pt idx="4104">
                  <c:v>42885.219907407409</c:v>
                </c:pt>
                <c:pt idx="4105">
                  <c:v>42885.220023148147</c:v>
                </c:pt>
                <c:pt idx="4106">
                  <c:v>42885.220138888886</c:v>
                </c:pt>
                <c:pt idx="4107">
                  <c:v>42885.220254629632</c:v>
                </c:pt>
                <c:pt idx="4108">
                  <c:v>42885.220370370371</c:v>
                </c:pt>
                <c:pt idx="4109">
                  <c:v>42885.220486111109</c:v>
                </c:pt>
                <c:pt idx="4110">
                  <c:v>42885.220601851855</c:v>
                </c:pt>
                <c:pt idx="4111">
                  <c:v>42885.220717592594</c:v>
                </c:pt>
                <c:pt idx="4112">
                  <c:v>42885.220833333333</c:v>
                </c:pt>
                <c:pt idx="4113">
                  <c:v>42885.220949074072</c:v>
                </c:pt>
                <c:pt idx="4114">
                  <c:v>42885.221064814818</c:v>
                </c:pt>
                <c:pt idx="4115">
                  <c:v>42885.221180555556</c:v>
                </c:pt>
                <c:pt idx="4116">
                  <c:v>42885.221296296295</c:v>
                </c:pt>
                <c:pt idx="4117">
                  <c:v>42885.221412037034</c:v>
                </c:pt>
                <c:pt idx="4118">
                  <c:v>42885.22152777778</c:v>
                </c:pt>
                <c:pt idx="4119">
                  <c:v>42885.221643518518</c:v>
                </c:pt>
                <c:pt idx="4120">
                  <c:v>42885.221759259257</c:v>
                </c:pt>
                <c:pt idx="4121">
                  <c:v>42885.221875000003</c:v>
                </c:pt>
                <c:pt idx="4122">
                  <c:v>42885.221990740742</c:v>
                </c:pt>
                <c:pt idx="4123">
                  <c:v>42885.22210648148</c:v>
                </c:pt>
                <c:pt idx="4124">
                  <c:v>42885.222222222219</c:v>
                </c:pt>
                <c:pt idx="4125">
                  <c:v>42885.222337962965</c:v>
                </c:pt>
                <c:pt idx="4126">
                  <c:v>42885.222453703704</c:v>
                </c:pt>
                <c:pt idx="4127">
                  <c:v>42885.222569444442</c:v>
                </c:pt>
                <c:pt idx="4128">
                  <c:v>42885.222685185188</c:v>
                </c:pt>
                <c:pt idx="4129">
                  <c:v>42885.222800925927</c:v>
                </c:pt>
                <c:pt idx="4130">
                  <c:v>42885.222916666666</c:v>
                </c:pt>
                <c:pt idx="4131">
                  <c:v>42885.223032407404</c:v>
                </c:pt>
                <c:pt idx="4132">
                  <c:v>42885.22314814815</c:v>
                </c:pt>
                <c:pt idx="4133">
                  <c:v>42885.223263888889</c:v>
                </c:pt>
                <c:pt idx="4134">
                  <c:v>42885.223379629628</c:v>
                </c:pt>
                <c:pt idx="4135">
                  <c:v>42885.223495370374</c:v>
                </c:pt>
                <c:pt idx="4136">
                  <c:v>42885.223611111112</c:v>
                </c:pt>
                <c:pt idx="4137">
                  <c:v>42885.223726851851</c:v>
                </c:pt>
                <c:pt idx="4138">
                  <c:v>42885.22384259259</c:v>
                </c:pt>
                <c:pt idx="4139">
                  <c:v>42885.223958333336</c:v>
                </c:pt>
                <c:pt idx="4140">
                  <c:v>42885.224074074074</c:v>
                </c:pt>
                <c:pt idx="4141">
                  <c:v>42885.224189814813</c:v>
                </c:pt>
                <c:pt idx="4142">
                  <c:v>42885.224305555559</c:v>
                </c:pt>
                <c:pt idx="4143">
                  <c:v>42885.224421296298</c:v>
                </c:pt>
                <c:pt idx="4144">
                  <c:v>42885.224537037036</c:v>
                </c:pt>
                <c:pt idx="4145">
                  <c:v>42885.224652777775</c:v>
                </c:pt>
                <c:pt idx="4146">
                  <c:v>42885.224768518521</c:v>
                </c:pt>
                <c:pt idx="4147">
                  <c:v>42885.22488425926</c:v>
                </c:pt>
                <c:pt idx="4148">
                  <c:v>42885.224999999999</c:v>
                </c:pt>
                <c:pt idx="4149">
                  <c:v>42885.225115740737</c:v>
                </c:pt>
                <c:pt idx="4150">
                  <c:v>42885.225231481483</c:v>
                </c:pt>
                <c:pt idx="4151">
                  <c:v>42885.225347222222</c:v>
                </c:pt>
                <c:pt idx="4152">
                  <c:v>42885.225462962961</c:v>
                </c:pt>
                <c:pt idx="4153">
                  <c:v>42885.225578703707</c:v>
                </c:pt>
                <c:pt idx="4154">
                  <c:v>42885.225694444445</c:v>
                </c:pt>
                <c:pt idx="4155">
                  <c:v>42885.225810185184</c:v>
                </c:pt>
                <c:pt idx="4156">
                  <c:v>42885.225925925923</c:v>
                </c:pt>
                <c:pt idx="4157">
                  <c:v>42885.226041666669</c:v>
                </c:pt>
                <c:pt idx="4158">
                  <c:v>42885.226157407407</c:v>
                </c:pt>
                <c:pt idx="4159">
                  <c:v>42885.226273148146</c:v>
                </c:pt>
                <c:pt idx="4160">
                  <c:v>42885.226388888892</c:v>
                </c:pt>
                <c:pt idx="4161">
                  <c:v>42885.226504629631</c:v>
                </c:pt>
                <c:pt idx="4162">
                  <c:v>42885.226620370369</c:v>
                </c:pt>
                <c:pt idx="4163">
                  <c:v>42885.226736111108</c:v>
                </c:pt>
                <c:pt idx="4164">
                  <c:v>42885.226851851854</c:v>
                </c:pt>
                <c:pt idx="4165">
                  <c:v>42885.226967592593</c:v>
                </c:pt>
                <c:pt idx="4166">
                  <c:v>42885.227083333331</c:v>
                </c:pt>
                <c:pt idx="4167">
                  <c:v>42885.227199074077</c:v>
                </c:pt>
                <c:pt idx="4168">
                  <c:v>42885.227314814816</c:v>
                </c:pt>
                <c:pt idx="4169">
                  <c:v>42885.227430555555</c:v>
                </c:pt>
                <c:pt idx="4170">
                  <c:v>42885.227546296293</c:v>
                </c:pt>
                <c:pt idx="4171">
                  <c:v>42885.227662037039</c:v>
                </c:pt>
                <c:pt idx="4172">
                  <c:v>42885.227777777778</c:v>
                </c:pt>
                <c:pt idx="4173">
                  <c:v>42885.227893518517</c:v>
                </c:pt>
                <c:pt idx="4174">
                  <c:v>42885.228009259263</c:v>
                </c:pt>
                <c:pt idx="4175">
                  <c:v>42885.228125000001</c:v>
                </c:pt>
                <c:pt idx="4176">
                  <c:v>42885.22824074074</c:v>
                </c:pt>
                <c:pt idx="4177">
                  <c:v>42885.228356481479</c:v>
                </c:pt>
                <c:pt idx="4178">
                  <c:v>42885.228472222225</c:v>
                </c:pt>
                <c:pt idx="4179">
                  <c:v>42885.228587962964</c:v>
                </c:pt>
                <c:pt idx="4180">
                  <c:v>42885.228703703702</c:v>
                </c:pt>
                <c:pt idx="4181">
                  <c:v>42885.228819444441</c:v>
                </c:pt>
                <c:pt idx="4182">
                  <c:v>42885.228935185187</c:v>
                </c:pt>
                <c:pt idx="4183">
                  <c:v>42885.229050925926</c:v>
                </c:pt>
                <c:pt idx="4184">
                  <c:v>42885.229166666664</c:v>
                </c:pt>
                <c:pt idx="4185">
                  <c:v>42885.22928240741</c:v>
                </c:pt>
                <c:pt idx="4186">
                  <c:v>42885.229398148149</c:v>
                </c:pt>
                <c:pt idx="4187">
                  <c:v>42885.229513888888</c:v>
                </c:pt>
                <c:pt idx="4188">
                  <c:v>42885.229629629626</c:v>
                </c:pt>
                <c:pt idx="4189">
                  <c:v>42885.229745370372</c:v>
                </c:pt>
                <c:pt idx="4190">
                  <c:v>42885.229861111111</c:v>
                </c:pt>
                <c:pt idx="4191">
                  <c:v>42885.22997685185</c:v>
                </c:pt>
                <c:pt idx="4192">
                  <c:v>42885.230092592596</c:v>
                </c:pt>
                <c:pt idx="4193">
                  <c:v>42885.230208333334</c:v>
                </c:pt>
                <c:pt idx="4194">
                  <c:v>42885.230324074073</c:v>
                </c:pt>
                <c:pt idx="4195">
                  <c:v>42885.230439814812</c:v>
                </c:pt>
                <c:pt idx="4196">
                  <c:v>42885.230555555558</c:v>
                </c:pt>
                <c:pt idx="4197">
                  <c:v>42885.230671296296</c:v>
                </c:pt>
                <c:pt idx="4198">
                  <c:v>42885.230787037035</c:v>
                </c:pt>
                <c:pt idx="4199">
                  <c:v>42885.230902777781</c:v>
                </c:pt>
                <c:pt idx="4200">
                  <c:v>42885.23101851852</c:v>
                </c:pt>
                <c:pt idx="4201">
                  <c:v>42885.231134259258</c:v>
                </c:pt>
                <c:pt idx="4202">
                  <c:v>42885.231249999997</c:v>
                </c:pt>
                <c:pt idx="4203">
                  <c:v>42885.231365740743</c:v>
                </c:pt>
                <c:pt idx="4204">
                  <c:v>42885.231481481482</c:v>
                </c:pt>
                <c:pt idx="4205">
                  <c:v>42885.23159722222</c:v>
                </c:pt>
                <c:pt idx="4206">
                  <c:v>42885.231712962966</c:v>
                </c:pt>
                <c:pt idx="4207">
                  <c:v>42885.231828703705</c:v>
                </c:pt>
                <c:pt idx="4208">
                  <c:v>42885.231944444444</c:v>
                </c:pt>
                <c:pt idx="4209">
                  <c:v>42885.232060185182</c:v>
                </c:pt>
                <c:pt idx="4210">
                  <c:v>42885.232175925928</c:v>
                </c:pt>
                <c:pt idx="4211">
                  <c:v>42885.232291666667</c:v>
                </c:pt>
                <c:pt idx="4212">
                  <c:v>42885.232407407406</c:v>
                </c:pt>
                <c:pt idx="4213">
                  <c:v>42885.232523148145</c:v>
                </c:pt>
                <c:pt idx="4214">
                  <c:v>42885.232638888891</c:v>
                </c:pt>
                <c:pt idx="4215">
                  <c:v>42885.232754629629</c:v>
                </c:pt>
                <c:pt idx="4216">
                  <c:v>42885.232870370368</c:v>
                </c:pt>
                <c:pt idx="4217">
                  <c:v>42885.232986111114</c:v>
                </c:pt>
                <c:pt idx="4218">
                  <c:v>42885.233101851853</c:v>
                </c:pt>
                <c:pt idx="4219">
                  <c:v>42885.233217592591</c:v>
                </c:pt>
                <c:pt idx="4220">
                  <c:v>42885.23333333333</c:v>
                </c:pt>
                <c:pt idx="4221">
                  <c:v>42885.233449074076</c:v>
                </c:pt>
                <c:pt idx="4222">
                  <c:v>42885.233564814815</c:v>
                </c:pt>
                <c:pt idx="4223">
                  <c:v>42885.233680555553</c:v>
                </c:pt>
                <c:pt idx="4224">
                  <c:v>42885.233796296299</c:v>
                </c:pt>
                <c:pt idx="4225">
                  <c:v>42885.233912037038</c:v>
                </c:pt>
                <c:pt idx="4226">
                  <c:v>42885.234027777777</c:v>
                </c:pt>
                <c:pt idx="4227">
                  <c:v>42885.234143518515</c:v>
                </c:pt>
                <c:pt idx="4228">
                  <c:v>42885.234259259261</c:v>
                </c:pt>
                <c:pt idx="4229">
                  <c:v>42885.234375</c:v>
                </c:pt>
                <c:pt idx="4230">
                  <c:v>42885.234490740739</c:v>
                </c:pt>
                <c:pt idx="4231">
                  <c:v>42885.234606481485</c:v>
                </c:pt>
                <c:pt idx="4232">
                  <c:v>42885.234722222223</c:v>
                </c:pt>
                <c:pt idx="4233">
                  <c:v>42885.234837962962</c:v>
                </c:pt>
                <c:pt idx="4234">
                  <c:v>42885.234953703701</c:v>
                </c:pt>
                <c:pt idx="4235">
                  <c:v>42885.235069444447</c:v>
                </c:pt>
                <c:pt idx="4236">
                  <c:v>42885.235185185185</c:v>
                </c:pt>
                <c:pt idx="4237">
                  <c:v>42885.235300925924</c:v>
                </c:pt>
                <c:pt idx="4238">
                  <c:v>42885.23541666667</c:v>
                </c:pt>
                <c:pt idx="4239">
                  <c:v>42885.235532407409</c:v>
                </c:pt>
                <c:pt idx="4240">
                  <c:v>42885.235648148147</c:v>
                </c:pt>
                <c:pt idx="4241">
                  <c:v>42885.235763888886</c:v>
                </c:pt>
                <c:pt idx="4242">
                  <c:v>42885.235879629632</c:v>
                </c:pt>
                <c:pt idx="4243">
                  <c:v>42885.235995370371</c:v>
                </c:pt>
                <c:pt idx="4244">
                  <c:v>42885.236111111109</c:v>
                </c:pt>
                <c:pt idx="4245">
                  <c:v>42885.236226851855</c:v>
                </c:pt>
                <c:pt idx="4246">
                  <c:v>42885.236342592594</c:v>
                </c:pt>
                <c:pt idx="4247">
                  <c:v>42885.236458333333</c:v>
                </c:pt>
                <c:pt idx="4248">
                  <c:v>42885.236574074072</c:v>
                </c:pt>
                <c:pt idx="4249">
                  <c:v>42885.236689814818</c:v>
                </c:pt>
                <c:pt idx="4250">
                  <c:v>42885.236805555556</c:v>
                </c:pt>
                <c:pt idx="4251">
                  <c:v>42885.236921296295</c:v>
                </c:pt>
                <c:pt idx="4252">
                  <c:v>42885.237037037034</c:v>
                </c:pt>
                <c:pt idx="4253">
                  <c:v>42885.23715277778</c:v>
                </c:pt>
                <c:pt idx="4254">
                  <c:v>42885.237268518518</c:v>
                </c:pt>
                <c:pt idx="4255">
                  <c:v>42885.237384259257</c:v>
                </c:pt>
                <c:pt idx="4256">
                  <c:v>42885.237500000003</c:v>
                </c:pt>
                <c:pt idx="4257">
                  <c:v>42885.237615740742</c:v>
                </c:pt>
                <c:pt idx="4258">
                  <c:v>42885.23773148148</c:v>
                </c:pt>
                <c:pt idx="4259">
                  <c:v>42885.237847222219</c:v>
                </c:pt>
                <c:pt idx="4260">
                  <c:v>42885.237962962965</c:v>
                </c:pt>
                <c:pt idx="4261">
                  <c:v>42885.238078703704</c:v>
                </c:pt>
                <c:pt idx="4262">
                  <c:v>42885.238194444442</c:v>
                </c:pt>
                <c:pt idx="4263">
                  <c:v>42885.238310185188</c:v>
                </c:pt>
                <c:pt idx="4264">
                  <c:v>42885.238425925927</c:v>
                </c:pt>
                <c:pt idx="4265">
                  <c:v>42885.238541666666</c:v>
                </c:pt>
                <c:pt idx="4266">
                  <c:v>42885.238657407404</c:v>
                </c:pt>
                <c:pt idx="4267">
                  <c:v>42885.23877314815</c:v>
                </c:pt>
                <c:pt idx="4268">
                  <c:v>42885.238888888889</c:v>
                </c:pt>
                <c:pt idx="4269">
                  <c:v>42885.239004629628</c:v>
                </c:pt>
                <c:pt idx="4270">
                  <c:v>42885.239120370374</c:v>
                </c:pt>
                <c:pt idx="4271">
                  <c:v>42885.239236111112</c:v>
                </c:pt>
                <c:pt idx="4272">
                  <c:v>42885.239351851851</c:v>
                </c:pt>
                <c:pt idx="4273">
                  <c:v>42885.23946759259</c:v>
                </c:pt>
                <c:pt idx="4274">
                  <c:v>42885.239583333336</c:v>
                </c:pt>
                <c:pt idx="4275">
                  <c:v>42885.239699074074</c:v>
                </c:pt>
                <c:pt idx="4276">
                  <c:v>42885.239814814813</c:v>
                </c:pt>
                <c:pt idx="4277">
                  <c:v>42885.239930555559</c:v>
                </c:pt>
                <c:pt idx="4278">
                  <c:v>42885.240046296298</c:v>
                </c:pt>
                <c:pt idx="4279">
                  <c:v>42885.240162037036</c:v>
                </c:pt>
                <c:pt idx="4280">
                  <c:v>42885.240277777775</c:v>
                </c:pt>
                <c:pt idx="4281">
                  <c:v>42885.240393518521</c:v>
                </c:pt>
                <c:pt idx="4282">
                  <c:v>42885.24050925926</c:v>
                </c:pt>
                <c:pt idx="4283">
                  <c:v>42885.240624999999</c:v>
                </c:pt>
                <c:pt idx="4284">
                  <c:v>42885.240740740737</c:v>
                </c:pt>
                <c:pt idx="4285">
                  <c:v>42885.240856481483</c:v>
                </c:pt>
                <c:pt idx="4286">
                  <c:v>42885.240972222222</c:v>
                </c:pt>
                <c:pt idx="4287">
                  <c:v>42885.241087962961</c:v>
                </c:pt>
                <c:pt idx="4288">
                  <c:v>42885.241203703707</c:v>
                </c:pt>
                <c:pt idx="4289">
                  <c:v>42885.241319444445</c:v>
                </c:pt>
                <c:pt idx="4290">
                  <c:v>42885.241435185184</c:v>
                </c:pt>
                <c:pt idx="4291">
                  <c:v>42885.241550925923</c:v>
                </c:pt>
                <c:pt idx="4292">
                  <c:v>42885.241666666669</c:v>
                </c:pt>
                <c:pt idx="4293">
                  <c:v>42885.241782407407</c:v>
                </c:pt>
                <c:pt idx="4294">
                  <c:v>42885.241898148146</c:v>
                </c:pt>
                <c:pt idx="4295">
                  <c:v>42885.242013888892</c:v>
                </c:pt>
                <c:pt idx="4296">
                  <c:v>42885.242129629631</c:v>
                </c:pt>
                <c:pt idx="4297">
                  <c:v>42885.242245370369</c:v>
                </c:pt>
                <c:pt idx="4298">
                  <c:v>42885.242361111108</c:v>
                </c:pt>
                <c:pt idx="4299">
                  <c:v>42885.242476851854</c:v>
                </c:pt>
                <c:pt idx="4300">
                  <c:v>42885.242592592593</c:v>
                </c:pt>
                <c:pt idx="4301">
                  <c:v>42885.242708333331</c:v>
                </c:pt>
                <c:pt idx="4302">
                  <c:v>42885.242824074077</c:v>
                </c:pt>
                <c:pt idx="4303">
                  <c:v>42885.242939814816</c:v>
                </c:pt>
                <c:pt idx="4304">
                  <c:v>42885.243055555555</c:v>
                </c:pt>
                <c:pt idx="4305">
                  <c:v>42885.243171296293</c:v>
                </c:pt>
                <c:pt idx="4306">
                  <c:v>42885.243287037039</c:v>
                </c:pt>
                <c:pt idx="4307">
                  <c:v>42885.243402777778</c:v>
                </c:pt>
                <c:pt idx="4308">
                  <c:v>42885.243518518517</c:v>
                </c:pt>
                <c:pt idx="4309">
                  <c:v>42885.243634259263</c:v>
                </c:pt>
                <c:pt idx="4310">
                  <c:v>42885.243750000001</c:v>
                </c:pt>
                <c:pt idx="4311">
                  <c:v>42885.24386574074</c:v>
                </c:pt>
                <c:pt idx="4312">
                  <c:v>42885.243981481479</c:v>
                </c:pt>
                <c:pt idx="4313">
                  <c:v>42885.244097222225</c:v>
                </c:pt>
                <c:pt idx="4314">
                  <c:v>42885.244212962964</c:v>
                </c:pt>
                <c:pt idx="4315">
                  <c:v>42885.244328703702</c:v>
                </c:pt>
                <c:pt idx="4316">
                  <c:v>42885.244444444441</c:v>
                </c:pt>
                <c:pt idx="4317">
                  <c:v>42885.244560185187</c:v>
                </c:pt>
                <c:pt idx="4318">
                  <c:v>42885.244675925926</c:v>
                </c:pt>
                <c:pt idx="4319">
                  <c:v>42885.244791666664</c:v>
                </c:pt>
                <c:pt idx="4320">
                  <c:v>42885.24490740741</c:v>
                </c:pt>
                <c:pt idx="4321">
                  <c:v>42885.245023148149</c:v>
                </c:pt>
                <c:pt idx="4322">
                  <c:v>42885.245138888888</c:v>
                </c:pt>
                <c:pt idx="4323">
                  <c:v>42885.245254629626</c:v>
                </c:pt>
                <c:pt idx="4324">
                  <c:v>42885.245370370372</c:v>
                </c:pt>
                <c:pt idx="4325">
                  <c:v>42885.245486111111</c:v>
                </c:pt>
                <c:pt idx="4326">
                  <c:v>42885.24560185185</c:v>
                </c:pt>
                <c:pt idx="4327">
                  <c:v>42885.245717592596</c:v>
                </c:pt>
                <c:pt idx="4328">
                  <c:v>42885.245833333334</c:v>
                </c:pt>
                <c:pt idx="4329">
                  <c:v>42885.245949074073</c:v>
                </c:pt>
                <c:pt idx="4330">
                  <c:v>42885.246064814812</c:v>
                </c:pt>
                <c:pt idx="4331">
                  <c:v>42885.246180555558</c:v>
                </c:pt>
                <c:pt idx="4332">
                  <c:v>42885.246296296296</c:v>
                </c:pt>
                <c:pt idx="4333">
                  <c:v>42885.246412037035</c:v>
                </c:pt>
                <c:pt idx="4334">
                  <c:v>42885.246527777781</c:v>
                </c:pt>
                <c:pt idx="4335">
                  <c:v>42885.24664351852</c:v>
                </c:pt>
                <c:pt idx="4336">
                  <c:v>42885.246759259258</c:v>
                </c:pt>
                <c:pt idx="4337">
                  <c:v>42885.246874999997</c:v>
                </c:pt>
                <c:pt idx="4338">
                  <c:v>42885.246990740743</c:v>
                </c:pt>
                <c:pt idx="4339">
                  <c:v>42885.247106481482</c:v>
                </c:pt>
                <c:pt idx="4340">
                  <c:v>42885.24722222222</c:v>
                </c:pt>
                <c:pt idx="4341">
                  <c:v>42885.247337962966</c:v>
                </c:pt>
                <c:pt idx="4342">
                  <c:v>42885.247453703705</c:v>
                </c:pt>
                <c:pt idx="4343">
                  <c:v>42885.247569444444</c:v>
                </c:pt>
                <c:pt idx="4344">
                  <c:v>42885.247685185182</c:v>
                </c:pt>
                <c:pt idx="4345">
                  <c:v>42885.247800925928</c:v>
                </c:pt>
                <c:pt idx="4346">
                  <c:v>42885.247916666667</c:v>
                </c:pt>
                <c:pt idx="4347">
                  <c:v>42885.248032407406</c:v>
                </c:pt>
                <c:pt idx="4348">
                  <c:v>42885.248148148145</c:v>
                </c:pt>
                <c:pt idx="4349">
                  <c:v>42885.248263888891</c:v>
                </c:pt>
                <c:pt idx="4350">
                  <c:v>42885.248379629629</c:v>
                </c:pt>
                <c:pt idx="4351">
                  <c:v>42885.248495370368</c:v>
                </c:pt>
                <c:pt idx="4352">
                  <c:v>42885.248611111114</c:v>
                </c:pt>
                <c:pt idx="4353">
                  <c:v>42885.248726851853</c:v>
                </c:pt>
                <c:pt idx="4354">
                  <c:v>42885.248842592591</c:v>
                </c:pt>
                <c:pt idx="4355">
                  <c:v>42885.24895833333</c:v>
                </c:pt>
                <c:pt idx="4356">
                  <c:v>42885.249074074076</c:v>
                </c:pt>
                <c:pt idx="4357">
                  <c:v>42885.249189814815</c:v>
                </c:pt>
                <c:pt idx="4358">
                  <c:v>42885.249305555553</c:v>
                </c:pt>
                <c:pt idx="4359">
                  <c:v>42885.249421296299</c:v>
                </c:pt>
                <c:pt idx="4360">
                  <c:v>42885.249537037038</c:v>
                </c:pt>
                <c:pt idx="4361">
                  <c:v>42885.249652777777</c:v>
                </c:pt>
                <c:pt idx="4362">
                  <c:v>42885.249768518515</c:v>
                </c:pt>
                <c:pt idx="4363">
                  <c:v>42885.249884259261</c:v>
                </c:pt>
                <c:pt idx="4364">
                  <c:v>42885.25</c:v>
                </c:pt>
                <c:pt idx="4365">
                  <c:v>42885.250115740739</c:v>
                </c:pt>
                <c:pt idx="4366">
                  <c:v>42885.250231481485</c:v>
                </c:pt>
                <c:pt idx="4367">
                  <c:v>42885.250347222223</c:v>
                </c:pt>
                <c:pt idx="4368">
                  <c:v>42885.250462962962</c:v>
                </c:pt>
                <c:pt idx="4369">
                  <c:v>42885.250578703701</c:v>
                </c:pt>
                <c:pt idx="4370">
                  <c:v>42885.250694444447</c:v>
                </c:pt>
                <c:pt idx="4371">
                  <c:v>42885.250810185185</c:v>
                </c:pt>
                <c:pt idx="4372">
                  <c:v>42885.250925925924</c:v>
                </c:pt>
                <c:pt idx="4373">
                  <c:v>42885.25104166667</c:v>
                </c:pt>
                <c:pt idx="4374">
                  <c:v>42885.251157407409</c:v>
                </c:pt>
                <c:pt idx="4375">
                  <c:v>42885.251273148147</c:v>
                </c:pt>
                <c:pt idx="4376">
                  <c:v>42885.251388888886</c:v>
                </c:pt>
                <c:pt idx="4377">
                  <c:v>42885.251504629632</c:v>
                </c:pt>
                <c:pt idx="4378">
                  <c:v>42885.251620370371</c:v>
                </c:pt>
                <c:pt idx="4379">
                  <c:v>42885.251736111109</c:v>
                </c:pt>
                <c:pt idx="4380">
                  <c:v>42885.251851851855</c:v>
                </c:pt>
                <c:pt idx="4381">
                  <c:v>42885.251967592594</c:v>
                </c:pt>
                <c:pt idx="4382">
                  <c:v>42885.252083333333</c:v>
                </c:pt>
                <c:pt idx="4383">
                  <c:v>42885.252199074072</c:v>
                </c:pt>
                <c:pt idx="4384">
                  <c:v>42885.252314814818</c:v>
                </c:pt>
                <c:pt idx="4385">
                  <c:v>42885.252430555556</c:v>
                </c:pt>
                <c:pt idx="4386">
                  <c:v>42885.252546296295</c:v>
                </c:pt>
                <c:pt idx="4387">
                  <c:v>42885.252662037034</c:v>
                </c:pt>
                <c:pt idx="4388">
                  <c:v>42885.25277777778</c:v>
                </c:pt>
                <c:pt idx="4389">
                  <c:v>42885.252893518518</c:v>
                </c:pt>
                <c:pt idx="4390">
                  <c:v>42885.253009259257</c:v>
                </c:pt>
                <c:pt idx="4391">
                  <c:v>42885.253125000003</c:v>
                </c:pt>
                <c:pt idx="4392">
                  <c:v>42885.253240740742</c:v>
                </c:pt>
                <c:pt idx="4393">
                  <c:v>42885.25335648148</c:v>
                </c:pt>
                <c:pt idx="4394">
                  <c:v>42885.253472222219</c:v>
                </c:pt>
                <c:pt idx="4395">
                  <c:v>42885.253587962965</c:v>
                </c:pt>
                <c:pt idx="4396">
                  <c:v>42885.253703703704</c:v>
                </c:pt>
                <c:pt idx="4397">
                  <c:v>42885.253819444442</c:v>
                </c:pt>
                <c:pt idx="4398">
                  <c:v>42885.253935185188</c:v>
                </c:pt>
                <c:pt idx="4399">
                  <c:v>42885.254050925927</c:v>
                </c:pt>
                <c:pt idx="4400">
                  <c:v>42885.254166666666</c:v>
                </c:pt>
                <c:pt idx="4401">
                  <c:v>42885.254282407404</c:v>
                </c:pt>
                <c:pt idx="4402">
                  <c:v>42885.25439814815</c:v>
                </c:pt>
                <c:pt idx="4403">
                  <c:v>42885.254513888889</c:v>
                </c:pt>
                <c:pt idx="4404">
                  <c:v>42885.254629629628</c:v>
                </c:pt>
                <c:pt idx="4405">
                  <c:v>42885.254745370374</c:v>
                </c:pt>
                <c:pt idx="4406">
                  <c:v>42885.254861111112</c:v>
                </c:pt>
                <c:pt idx="4407">
                  <c:v>42885.254976851851</c:v>
                </c:pt>
                <c:pt idx="4408">
                  <c:v>42885.25509259259</c:v>
                </c:pt>
                <c:pt idx="4409">
                  <c:v>42885.255208333336</c:v>
                </c:pt>
                <c:pt idx="4410">
                  <c:v>42885.255324074074</c:v>
                </c:pt>
                <c:pt idx="4411">
                  <c:v>42885.255439814813</c:v>
                </c:pt>
                <c:pt idx="4412">
                  <c:v>42885.255555555559</c:v>
                </c:pt>
                <c:pt idx="4413">
                  <c:v>42885.255671296298</c:v>
                </c:pt>
                <c:pt idx="4414">
                  <c:v>42885.255787037036</c:v>
                </c:pt>
                <c:pt idx="4415">
                  <c:v>42885.255902777775</c:v>
                </c:pt>
                <c:pt idx="4416">
                  <c:v>42885.256018518521</c:v>
                </c:pt>
                <c:pt idx="4417">
                  <c:v>42885.25613425926</c:v>
                </c:pt>
                <c:pt idx="4418">
                  <c:v>42885.256249999999</c:v>
                </c:pt>
                <c:pt idx="4419">
                  <c:v>42885.256365740737</c:v>
                </c:pt>
                <c:pt idx="4420">
                  <c:v>42885.256481481483</c:v>
                </c:pt>
                <c:pt idx="4421">
                  <c:v>42885.256597222222</c:v>
                </c:pt>
                <c:pt idx="4422">
                  <c:v>42885.256712962961</c:v>
                </c:pt>
                <c:pt idx="4423">
                  <c:v>42885.256828703707</c:v>
                </c:pt>
                <c:pt idx="4424">
                  <c:v>42885.256944444445</c:v>
                </c:pt>
                <c:pt idx="4425">
                  <c:v>42885.257060185184</c:v>
                </c:pt>
                <c:pt idx="4426">
                  <c:v>42885.257175925923</c:v>
                </c:pt>
                <c:pt idx="4427">
                  <c:v>42885.257291666669</c:v>
                </c:pt>
                <c:pt idx="4428">
                  <c:v>42885.257407407407</c:v>
                </c:pt>
                <c:pt idx="4429">
                  <c:v>42885.257523148146</c:v>
                </c:pt>
                <c:pt idx="4430">
                  <c:v>42885.257638888892</c:v>
                </c:pt>
                <c:pt idx="4431">
                  <c:v>42885.257754629631</c:v>
                </c:pt>
                <c:pt idx="4432">
                  <c:v>42885.257870370369</c:v>
                </c:pt>
                <c:pt idx="4433">
                  <c:v>42885.257986111108</c:v>
                </c:pt>
                <c:pt idx="4434">
                  <c:v>42885.258101851854</c:v>
                </c:pt>
                <c:pt idx="4435">
                  <c:v>42885.258217592593</c:v>
                </c:pt>
                <c:pt idx="4436">
                  <c:v>42885.258333333331</c:v>
                </c:pt>
                <c:pt idx="4437">
                  <c:v>42885.258449074077</c:v>
                </c:pt>
                <c:pt idx="4438">
                  <c:v>42885.258564814816</c:v>
                </c:pt>
                <c:pt idx="4439">
                  <c:v>42885.258680555555</c:v>
                </c:pt>
                <c:pt idx="4440">
                  <c:v>42885.258796296293</c:v>
                </c:pt>
                <c:pt idx="4441">
                  <c:v>42885.258912037039</c:v>
                </c:pt>
                <c:pt idx="4442">
                  <c:v>42885.259027777778</c:v>
                </c:pt>
                <c:pt idx="4443">
                  <c:v>42885.259143518517</c:v>
                </c:pt>
                <c:pt idx="4444">
                  <c:v>42885.259259259263</c:v>
                </c:pt>
                <c:pt idx="4445">
                  <c:v>42885.259375000001</c:v>
                </c:pt>
                <c:pt idx="4446">
                  <c:v>42885.25949074074</c:v>
                </c:pt>
                <c:pt idx="4447">
                  <c:v>42885.259606481479</c:v>
                </c:pt>
                <c:pt idx="4448">
                  <c:v>42885.259722222225</c:v>
                </c:pt>
                <c:pt idx="4449">
                  <c:v>42885.259837962964</c:v>
                </c:pt>
                <c:pt idx="4450">
                  <c:v>42885.259953703702</c:v>
                </c:pt>
                <c:pt idx="4451">
                  <c:v>42885.260069444441</c:v>
                </c:pt>
                <c:pt idx="4452">
                  <c:v>42885.260185185187</c:v>
                </c:pt>
                <c:pt idx="4453">
                  <c:v>42885.260300925926</c:v>
                </c:pt>
                <c:pt idx="4454">
                  <c:v>42885.260416666664</c:v>
                </c:pt>
                <c:pt idx="4455">
                  <c:v>42885.26053240741</c:v>
                </c:pt>
                <c:pt idx="4456">
                  <c:v>42885.260648148149</c:v>
                </c:pt>
                <c:pt idx="4457">
                  <c:v>42885.260763888888</c:v>
                </c:pt>
                <c:pt idx="4458">
                  <c:v>42885.260879629626</c:v>
                </c:pt>
                <c:pt idx="4459">
                  <c:v>42885.260995370372</c:v>
                </c:pt>
                <c:pt idx="4460">
                  <c:v>42885.261111111111</c:v>
                </c:pt>
                <c:pt idx="4461">
                  <c:v>42885.26122685185</c:v>
                </c:pt>
                <c:pt idx="4462">
                  <c:v>42885.261342592596</c:v>
                </c:pt>
                <c:pt idx="4463">
                  <c:v>42885.261458333334</c:v>
                </c:pt>
                <c:pt idx="4464">
                  <c:v>42885.261574074073</c:v>
                </c:pt>
                <c:pt idx="4465">
                  <c:v>42885.261689814812</c:v>
                </c:pt>
                <c:pt idx="4466">
                  <c:v>42885.261805555558</c:v>
                </c:pt>
                <c:pt idx="4467">
                  <c:v>42885.261921296296</c:v>
                </c:pt>
                <c:pt idx="4468">
                  <c:v>42885.262037037035</c:v>
                </c:pt>
                <c:pt idx="4469">
                  <c:v>42885.262152777781</c:v>
                </c:pt>
                <c:pt idx="4470">
                  <c:v>42885.26226851852</c:v>
                </c:pt>
                <c:pt idx="4471">
                  <c:v>42885.262384259258</c:v>
                </c:pt>
                <c:pt idx="4472">
                  <c:v>42885.262499999997</c:v>
                </c:pt>
                <c:pt idx="4473">
                  <c:v>42885.262615740743</c:v>
                </c:pt>
                <c:pt idx="4474">
                  <c:v>42885.262731481482</c:v>
                </c:pt>
                <c:pt idx="4475">
                  <c:v>42885.26284722222</c:v>
                </c:pt>
                <c:pt idx="4476">
                  <c:v>42885.262962962966</c:v>
                </c:pt>
                <c:pt idx="4477">
                  <c:v>42885.263078703705</c:v>
                </c:pt>
                <c:pt idx="4478">
                  <c:v>42885.263194444444</c:v>
                </c:pt>
                <c:pt idx="4479">
                  <c:v>42885.263310185182</c:v>
                </c:pt>
                <c:pt idx="4480">
                  <c:v>42885.263425925928</c:v>
                </c:pt>
                <c:pt idx="4481">
                  <c:v>42885.263541666667</c:v>
                </c:pt>
                <c:pt idx="4482">
                  <c:v>42885.263657407406</c:v>
                </c:pt>
                <c:pt idx="4483">
                  <c:v>42885.263773148145</c:v>
                </c:pt>
                <c:pt idx="4484">
                  <c:v>42885.263888888891</c:v>
                </c:pt>
                <c:pt idx="4485">
                  <c:v>42885.264004629629</c:v>
                </c:pt>
                <c:pt idx="4486">
                  <c:v>42885.264120370368</c:v>
                </c:pt>
                <c:pt idx="4487">
                  <c:v>42885.264236111114</c:v>
                </c:pt>
                <c:pt idx="4488">
                  <c:v>42885.264351851853</c:v>
                </c:pt>
                <c:pt idx="4489">
                  <c:v>42885.264467592591</c:v>
                </c:pt>
                <c:pt idx="4490">
                  <c:v>42885.26458333333</c:v>
                </c:pt>
                <c:pt idx="4491">
                  <c:v>42885.264699074076</c:v>
                </c:pt>
                <c:pt idx="4492">
                  <c:v>42885.264814814815</c:v>
                </c:pt>
                <c:pt idx="4493">
                  <c:v>42885.264930555553</c:v>
                </c:pt>
                <c:pt idx="4494">
                  <c:v>42885.265046296299</c:v>
                </c:pt>
                <c:pt idx="4495">
                  <c:v>42885.265162037038</c:v>
                </c:pt>
                <c:pt idx="4496">
                  <c:v>42885.265277777777</c:v>
                </c:pt>
                <c:pt idx="4497">
                  <c:v>42885.265393518515</c:v>
                </c:pt>
                <c:pt idx="4498">
                  <c:v>42885.265509259261</c:v>
                </c:pt>
                <c:pt idx="4499">
                  <c:v>42885.265625</c:v>
                </c:pt>
                <c:pt idx="4500">
                  <c:v>42885.265740740739</c:v>
                </c:pt>
                <c:pt idx="4501">
                  <c:v>42885.265856481485</c:v>
                </c:pt>
                <c:pt idx="4502">
                  <c:v>42885.265972222223</c:v>
                </c:pt>
                <c:pt idx="4503">
                  <c:v>42885.266087962962</c:v>
                </c:pt>
                <c:pt idx="4504">
                  <c:v>42885.266203703701</c:v>
                </c:pt>
                <c:pt idx="4505">
                  <c:v>42885.266319444447</c:v>
                </c:pt>
                <c:pt idx="4506">
                  <c:v>42885.266435185185</c:v>
                </c:pt>
                <c:pt idx="4507">
                  <c:v>42885.266550925924</c:v>
                </c:pt>
                <c:pt idx="4508">
                  <c:v>42885.26666666667</c:v>
                </c:pt>
                <c:pt idx="4509">
                  <c:v>42885.266782407409</c:v>
                </c:pt>
                <c:pt idx="4510">
                  <c:v>42885.266898148147</c:v>
                </c:pt>
                <c:pt idx="4511">
                  <c:v>42885.267013888886</c:v>
                </c:pt>
                <c:pt idx="4512">
                  <c:v>42885.267129629632</c:v>
                </c:pt>
                <c:pt idx="4513">
                  <c:v>42885.267245370371</c:v>
                </c:pt>
                <c:pt idx="4514">
                  <c:v>42885.267361111109</c:v>
                </c:pt>
                <c:pt idx="4515">
                  <c:v>42885.267476851855</c:v>
                </c:pt>
                <c:pt idx="4516">
                  <c:v>42885.267592592594</c:v>
                </c:pt>
                <c:pt idx="4517">
                  <c:v>42885.267708333333</c:v>
                </c:pt>
                <c:pt idx="4518">
                  <c:v>42885.267824074072</c:v>
                </c:pt>
                <c:pt idx="4519">
                  <c:v>42885.267939814818</c:v>
                </c:pt>
                <c:pt idx="4520">
                  <c:v>42885.268055555556</c:v>
                </c:pt>
                <c:pt idx="4521">
                  <c:v>42885.268171296295</c:v>
                </c:pt>
                <c:pt idx="4522">
                  <c:v>42885.268287037034</c:v>
                </c:pt>
                <c:pt idx="4523">
                  <c:v>42885.26840277778</c:v>
                </c:pt>
                <c:pt idx="4524">
                  <c:v>42885.268518518518</c:v>
                </c:pt>
                <c:pt idx="4525">
                  <c:v>42885.268634259257</c:v>
                </c:pt>
                <c:pt idx="4526">
                  <c:v>42885.268750000003</c:v>
                </c:pt>
                <c:pt idx="4527">
                  <c:v>42885.268865740742</c:v>
                </c:pt>
                <c:pt idx="4528">
                  <c:v>42885.26898148148</c:v>
                </c:pt>
                <c:pt idx="4529">
                  <c:v>42885.269097222219</c:v>
                </c:pt>
                <c:pt idx="4530">
                  <c:v>42885.269212962965</c:v>
                </c:pt>
                <c:pt idx="4531">
                  <c:v>42885.269328703704</c:v>
                </c:pt>
                <c:pt idx="4532">
                  <c:v>42885.269444444442</c:v>
                </c:pt>
                <c:pt idx="4533">
                  <c:v>42885.269560185188</c:v>
                </c:pt>
                <c:pt idx="4534">
                  <c:v>42885.269675925927</c:v>
                </c:pt>
                <c:pt idx="4535">
                  <c:v>42885.269791666666</c:v>
                </c:pt>
                <c:pt idx="4536">
                  <c:v>42885.269907407404</c:v>
                </c:pt>
                <c:pt idx="4537">
                  <c:v>42885.27002314815</c:v>
                </c:pt>
                <c:pt idx="4538">
                  <c:v>42885.270138888889</c:v>
                </c:pt>
                <c:pt idx="4539">
                  <c:v>42885.270254629628</c:v>
                </c:pt>
                <c:pt idx="4540">
                  <c:v>42885.270370370374</c:v>
                </c:pt>
                <c:pt idx="4541">
                  <c:v>42885.270486111112</c:v>
                </c:pt>
                <c:pt idx="4542">
                  <c:v>42885.270601851851</c:v>
                </c:pt>
                <c:pt idx="4543">
                  <c:v>42885.27071759259</c:v>
                </c:pt>
                <c:pt idx="4544">
                  <c:v>42885.270833333336</c:v>
                </c:pt>
                <c:pt idx="4545">
                  <c:v>42885.270949074074</c:v>
                </c:pt>
                <c:pt idx="4546">
                  <c:v>42885.271064814813</c:v>
                </c:pt>
                <c:pt idx="4547">
                  <c:v>42885.271180555559</c:v>
                </c:pt>
                <c:pt idx="4548">
                  <c:v>42885.271296296298</c:v>
                </c:pt>
                <c:pt idx="4549">
                  <c:v>42885.271412037036</c:v>
                </c:pt>
                <c:pt idx="4550">
                  <c:v>42885.271527777775</c:v>
                </c:pt>
                <c:pt idx="4551">
                  <c:v>42885.271643518521</c:v>
                </c:pt>
                <c:pt idx="4552">
                  <c:v>42885.27175925926</c:v>
                </c:pt>
                <c:pt idx="4553">
                  <c:v>42885.271874999999</c:v>
                </c:pt>
                <c:pt idx="4554">
                  <c:v>42885.271990740737</c:v>
                </c:pt>
                <c:pt idx="4555">
                  <c:v>42885.272106481483</c:v>
                </c:pt>
                <c:pt idx="4556">
                  <c:v>42885.272222222222</c:v>
                </c:pt>
                <c:pt idx="4557">
                  <c:v>42885.272337962961</c:v>
                </c:pt>
                <c:pt idx="4558">
                  <c:v>42885.272453703707</c:v>
                </c:pt>
                <c:pt idx="4559">
                  <c:v>42885.272569444445</c:v>
                </c:pt>
                <c:pt idx="4560">
                  <c:v>42885.272685185184</c:v>
                </c:pt>
                <c:pt idx="4561">
                  <c:v>42885.272800925923</c:v>
                </c:pt>
                <c:pt idx="4562">
                  <c:v>42885.272916666669</c:v>
                </c:pt>
                <c:pt idx="4563">
                  <c:v>42885.273032407407</c:v>
                </c:pt>
                <c:pt idx="4564">
                  <c:v>42885.273148148146</c:v>
                </c:pt>
                <c:pt idx="4565">
                  <c:v>42885.273263888892</c:v>
                </c:pt>
                <c:pt idx="4566">
                  <c:v>42885.273379629631</c:v>
                </c:pt>
                <c:pt idx="4567">
                  <c:v>42885.273495370369</c:v>
                </c:pt>
                <c:pt idx="4568">
                  <c:v>42885.273611111108</c:v>
                </c:pt>
                <c:pt idx="4569">
                  <c:v>42885.273726851854</c:v>
                </c:pt>
                <c:pt idx="4570">
                  <c:v>42885.273842592593</c:v>
                </c:pt>
                <c:pt idx="4571">
                  <c:v>42885.273958333331</c:v>
                </c:pt>
                <c:pt idx="4572">
                  <c:v>42885.274074074077</c:v>
                </c:pt>
                <c:pt idx="4573">
                  <c:v>42885.274189814816</c:v>
                </c:pt>
                <c:pt idx="4574">
                  <c:v>42885.274305555555</c:v>
                </c:pt>
                <c:pt idx="4575">
                  <c:v>42885.274421296293</c:v>
                </c:pt>
                <c:pt idx="4576">
                  <c:v>42885.274537037039</c:v>
                </c:pt>
                <c:pt idx="4577">
                  <c:v>42885.274652777778</c:v>
                </c:pt>
                <c:pt idx="4578">
                  <c:v>42885.274768518517</c:v>
                </c:pt>
                <c:pt idx="4579">
                  <c:v>42885.274884259263</c:v>
                </c:pt>
                <c:pt idx="4580">
                  <c:v>42885.275000000001</c:v>
                </c:pt>
                <c:pt idx="4581">
                  <c:v>42885.27511574074</c:v>
                </c:pt>
                <c:pt idx="4582">
                  <c:v>42885.275231481479</c:v>
                </c:pt>
                <c:pt idx="4583">
                  <c:v>42885.275347222225</c:v>
                </c:pt>
                <c:pt idx="4584">
                  <c:v>42885.275462962964</c:v>
                </c:pt>
                <c:pt idx="4585">
                  <c:v>42885.275578703702</c:v>
                </c:pt>
                <c:pt idx="4586">
                  <c:v>42885.275694444441</c:v>
                </c:pt>
                <c:pt idx="4587">
                  <c:v>42885.275810185187</c:v>
                </c:pt>
                <c:pt idx="4588">
                  <c:v>42885.275925925926</c:v>
                </c:pt>
                <c:pt idx="4589">
                  <c:v>42885.276041666664</c:v>
                </c:pt>
                <c:pt idx="4590">
                  <c:v>42885.27615740741</c:v>
                </c:pt>
                <c:pt idx="4591">
                  <c:v>42885.276273148149</c:v>
                </c:pt>
                <c:pt idx="4592">
                  <c:v>42885.276388888888</c:v>
                </c:pt>
                <c:pt idx="4593">
                  <c:v>42885.276504629626</c:v>
                </c:pt>
                <c:pt idx="4594">
                  <c:v>42885.276620370372</c:v>
                </c:pt>
                <c:pt idx="4595">
                  <c:v>42885.276736111111</c:v>
                </c:pt>
                <c:pt idx="4596">
                  <c:v>42885.27685185185</c:v>
                </c:pt>
                <c:pt idx="4597">
                  <c:v>42885.276967592596</c:v>
                </c:pt>
                <c:pt idx="4598">
                  <c:v>42885.277083333334</c:v>
                </c:pt>
                <c:pt idx="4599">
                  <c:v>42885.277199074073</c:v>
                </c:pt>
                <c:pt idx="4600">
                  <c:v>42885.277314814812</c:v>
                </c:pt>
                <c:pt idx="4601">
                  <c:v>42885.277430555558</c:v>
                </c:pt>
                <c:pt idx="4602">
                  <c:v>42885.277546296296</c:v>
                </c:pt>
                <c:pt idx="4603">
                  <c:v>42885.277662037035</c:v>
                </c:pt>
                <c:pt idx="4604">
                  <c:v>42885.277777777781</c:v>
                </c:pt>
                <c:pt idx="4605">
                  <c:v>42885.27789351852</c:v>
                </c:pt>
                <c:pt idx="4606">
                  <c:v>42885.278009259258</c:v>
                </c:pt>
                <c:pt idx="4607">
                  <c:v>42885.278124999997</c:v>
                </c:pt>
                <c:pt idx="4608">
                  <c:v>42885.278240740743</c:v>
                </c:pt>
                <c:pt idx="4609">
                  <c:v>42885.278356481482</c:v>
                </c:pt>
                <c:pt idx="4610">
                  <c:v>42885.27847222222</c:v>
                </c:pt>
                <c:pt idx="4611">
                  <c:v>42885.278587962966</c:v>
                </c:pt>
                <c:pt idx="4612">
                  <c:v>42885.278703703705</c:v>
                </c:pt>
                <c:pt idx="4613">
                  <c:v>42885.278819444444</c:v>
                </c:pt>
                <c:pt idx="4614">
                  <c:v>42885.278935185182</c:v>
                </c:pt>
                <c:pt idx="4615">
                  <c:v>42885.279050925928</c:v>
                </c:pt>
                <c:pt idx="4616">
                  <c:v>42885.279166666667</c:v>
                </c:pt>
                <c:pt idx="4617">
                  <c:v>42885.279282407406</c:v>
                </c:pt>
                <c:pt idx="4618">
                  <c:v>42885.279398148145</c:v>
                </c:pt>
                <c:pt idx="4619">
                  <c:v>42885.279513888891</c:v>
                </c:pt>
                <c:pt idx="4620">
                  <c:v>42885.279629629629</c:v>
                </c:pt>
                <c:pt idx="4621">
                  <c:v>42885.279745370368</c:v>
                </c:pt>
                <c:pt idx="4622">
                  <c:v>42885.279861111114</c:v>
                </c:pt>
                <c:pt idx="4623">
                  <c:v>42885.279976851853</c:v>
                </c:pt>
                <c:pt idx="4624">
                  <c:v>42885.280092592591</c:v>
                </c:pt>
                <c:pt idx="4625">
                  <c:v>42885.28020833333</c:v>
                </c:pt>
                <c:pt idx="4626">
                  <c:v>42885.280324074076</c:v>
                </c:pt>
                <c:pt idx="4627">
                  <c:v>42885.280439814815</c:v>
                </c:pt>
                <c:pt idx="4628">
                  <c:v>42885.280555555553</c:v>
                </c:pt>
                <c:pt idx="4629">
                  <c:v>42885.280671296299</c:v>
                </c:pt>
                <c:pt idx="4630">
                  <c:v>42885.280787037038</c:v>
                </c:pt>
                <c:pt idx="4631">
                  <c:v>42885.280902777777</c:v>
                </c:pt>
                <c:pt idx="4632">
                  <c:v>42885.281018518515</c:v>
                </c:pt>
                <c:pt idx="4633">
                  <c:v>42885.281134259261</c:v>
                </c:pt>
                <c:pt idx="4634">
                  <c:v>42885.28125</c:v>
                </c:pt>
                <c:pt idx="4635">
                  <c:v>42885.281365740739</c:v>
                </c:pt>
                <c:pt idx="4636">
                  <c:v>42885.281481481485</c:v>
                </c:pt>
                <c:pt idx="4637">
                  <c:v>42885.281597222223</c:v>
                </c:pt>
                <c:pt idx="4638">
                  <c:v>42885.281712962962</c:v>
                </c:pt>
                <c:pt idx="4639">
                  <c:v>42885.281828703701</c:v>
                </c:pt>
                <c:pt idx="4640">
                  <c:v>42885.281944444447</c:v>
                </c:pt>
                <c:pt idx="4641">
                  <c:v>42885.282060185185</c:v>
                </c:pt>
                <c:pt idx="4642">
                  <c:v>42885.282175925924</c:v>
                </c:pt>
                <c:pt idx="4643">
                  <c:v>42885.28229166667</c:v>
                </c:pt>
                <c:pt idx="4644">
                  <c:v>42885.282407407409</c:v>
                </c:pt>
                <c:pt idx="4645">
                  <c:v>42885.282523148147</c:v>
                </c:pt>
                <c:pt idx="4646">
                  <c:v>42885.282638888886</c:v>
                </c:pt>
                <c:pt idx="4647">
                  <c:v>42885.282754629632</c:v>
                </c:pt>
                <c:pt idx="4648">
                  <c:v>42885.282870370371</c:v>
                </c:pt>
                <c:pt idx="4649">
                  <c:v>42885.282986111109</c:v>
                </c:pt>
                <c:pt idx="4650">
                  <c:v>42885.283101851855</c:v>
                </c:pt>
                <c:pt idx="4651">
                  <c:v>42885.283217592594</c:v>
                </c:pt>
                <c:pt idx="4652">
                  <c:v>42885.283333333333</c:v>
                </c:pt>
                <c:pt idx="4653">
                  <c:v>42885.283449074072</c:v>
                </c:pt>
                <c:pt idx="4654">
                  <c:v>42885.283564814818</c:v>
                </c:pt>
                <c:pt idx="4655">
                  <c:v>42885.283680555556</c:v>
                </c:pt>
                <c:pt idx="4656">
                  <c:v>42885.283796296295</c:v>
                </c:pt>
                <c:pt idx="4657">
                  <c:v>42885.283912037034</c:v>
                </c:pt>
                <c:pt idx="4658">
                  <c:v>42885.28402777778</c:v>
                </c:pt>
                <c:pt idx="4659">
                  <c:v>42885.284143518518</c:v>
                </c:pt>
                <c:pt idx="4660">
                  <c:v>42885.284259259257</c:v>
                </c:pt>
                <c:pt idx="4661">
                  <c:v>42885.284375000003</c:v>
                </c:pt>
                <c:pt idx="4662">
                  <c:v>42885.284490740742</c:v>
                </c:pt>
                <c:pt idx="4663">
                  <c:v>42885.28460648148</c:v>
                </c:pt>
                <c:pt idx="4664">
                  <c:v>42885.284722222219</c:v>
                </c:pt>
                <c:pt idx="4665">
                  <c:v>42885.284837962965</c:v>
                </c:pt>
                <c:pt idx="4666">
                  <c:v>42885.284953703704</c:v>
                </c:pt>
                <c:pt idx="4667">
                  <c:v>42885.285069444442</c:v>
                </c:pt>
                <c:pt idx="4668">
                  <c:v>42885.285185185188</c:v>
                </c:pt>
                <c:pt idx="4669">
                  <c:v>42885.285300925927</c:v>
                </c:pt>
                <c:pt idx="4670">
                  <c:v>42885.285416666666</c:v>
                </c:pt>
                <c:pt idx="4671">
                  <c:v>42885.285532407404</c:v>
                </c:pt>
                <c:pt idx="4672">
                  <c:v>42885.28564814815</c:v>
                </c:pt>
                <c:pt idx="4673">
                  <c:v>42885.285763888889</c:v>
                </c:pt>
                <c:pt idx="4674">
                  <c:v>42885.285879629628</c:v>
                </c:pt>
                <c:pt idx="4675">
                  <c:v>42885.285995370374</c:v>
                </c:pt>
                <c:pt idx="4676">
                  <c:v>42885.286111111112</c:v>
                </c:pt>
                <c:pt idx="4677">
                  <c:v>42885.286226851851</c:v>
                </c:pt>
                <c:pt idx="4678">
                  <c:v>42885.28634259259</c:v>
                </c:pt>
                <c:pt idx="4679">
                  <c:v>42885.286458333336</c:v>
                </c:pt>
                <c:pt idx="4680">
                  <c:v>42885.286574074074</c:v>
                </c:pt>
                <c:pt idx="4681">
                  <c:v>42885.286689814813</c:v>
                </c:pt>
                <c:pt idx="4682">
                  <c:v>42885.286805555559</c:v>
                </c:pt>
                <c:pt idx="4683">
                  <c:v>42885.286921296298</c:v>
                </c:pt>
                <c:pt idx="4684">
                  <c:v>42885.287037037036</c:v>
                </c:pt>
                <c:pt idx="4685">
                  <c:v>42885.287152777775</c:v>
                </c:pt>
                <c:pt idx="4686">
                  <c:v>42885.287268518521</c:v>
                </c:pt>
                <c:pt idx="4687">
                  <c:v>42885.28738425926</c:v>
                </c:pt>
                <c:pt idx="4688">
                  <c:v>42885.287499999999</c:v>
                </c:pt>
                <c:pt idx="4689">
                  <c:v>42885.287615740737</c:v>
                </c:pt>
                <c:pt idx="4690">
                  <c:v>42885.287731481483</c:v>
                </c:pt>
                <c:pt idx="4691">
                  <c:v>42885.287847222222</c:v>
                </c:pt>
                <c:pt idx="4692">
                  <c:v>42885.287962962961</c:v>
                </c:pt>
                <c:pt idx="4693">
                  <c:v>42885.288078703707</c:v>
                </c:pt>
                <c:pt idx="4694">
                  <c:v>42885.288194444445</c:v>
                </c:pt>
                <c:pt idx="4695">
                  <c:v>42885.288310185184</c:v>
                </c:pt>
                <c:pt idx="4696">
                  <c:v>42885.288425925923</c:v>
                </c:pt>
                <c:pt idx="4697">
                  <c:v>42885.288541666669</c:v>
                </c:pt>
                <c:pt idx="4698">
                  <c:v>42885.288657407407</c:v>
                </c:pt>
                <c:pt idx="4699">
                  <c:v>42885.288773148146</c:v>
                </c:pt>
                <c:pt idx="4700">
                  <c:v>42885.288888888892</c:v>
                </c:pt>
                <c:pt idx="4701">
                  <c:v>42885.289004629631</c:v>
                </c:pt>
                <c:pt idx="4702">
                  <c:v>42885.289120370369</c:v>
                </c:pt>
                <c:pt idx="4703">
                  <c:v>42885.289236111108</c:v>
                </c:pt>
                <c:pt idx="4704">
                  <c:v>42885.289351851854</c:v>
                </c:pt>
                <c:pt idx="4705">
                  <c:v>42885.289467592593</c:v>
                </c:pt>
                <c:pt idx="4706">
                  <c:v>42885.289583333331</c:v>
                </c:pt>
                <c:pt idx="4707">
                  <c:v>42885.289699074077</c:v>
                </c:pt>
                <c:pt idx="4708">
                  <c:v>42885.289814814816</c:v>
                </c:pt>
                <c:pt idx="4709">
                  <c:v>42885.289930555555</c:v>
                </c:pt>
                <c:pt idx="4710">
                  <c:v>42885.290046296293</c:v>
                </c:pt>
                <c:pt idx="4711">
                  <c:v>42885.290162037039</c:v>
                </c:pt>
                <c:pt idx="4712">
                  <c:v>42885.290277777778</c:v>
                </c:pt>
                <c:pt idx="4713">
                  <c:v>42885.290393518517</c:v>
                </c:pt>
                <c:pt idx="4714">
                  <c:v>42885.290509259263</c:v>
                </c:pt>
                <c:pt idx="4715">
                  <c:v>42885.290625000001</c:v>
                </c:pt>
                <c:pt idx="4716">
                  <c:v>42885.29074074074</c:v>
                </c:pt>
                <c:pt idx="4717">
                  <c:v>42885.290856481479</c:v>
                </c:pt>
                <c:pt idx="4718">
                  <c:v>42885.290972222225</c:v>
                </c:pt>
                <c:pt idx="4719">
                  <c:v>42885.291087962964</c:v>
                </c:pt>
                <c:pt idx="4720">
                  <c:v>42885.291203703702</c:v>
                </c:pt>
                <c:pt idx="4721">
                  <c:v>42885.291319444441</c:v>
                </c:pt>
                <c:pt idx="4722">
                  <c:v>42885.291435185187</c:v>
                </c:pt>
                <c:pt idx="4723">
                  <c:v>42885.291550925926</c:v>
                </c:pt>
                <c:pt idx="4724">
                  <c:v>42885.291666666664</c:v>
                </c:pt>
                <c:pt idx="4725">
                  <c:v>42885.29178240741</c:v>
                </c:pt>
                <c:pt idx="4726">
                  <c:v>42885.291898148149</c:v>
                </c:pt>
                <c:pt idx="4727">
                  <c:v>42885.292013888888</c:v>
                </c:pt>
                <c:pt idx="4728">
                  <c:v>42885.292129629626</c:v>
                </c:pt>
                <c:pt idx="4729">
                  <c:v>42885.292245370372</c:v>
                </c:pt>
                <c:pt idx="4730">
                  <c:v>42885.292361111111</c:v>
                </c:pt>
                <c:pt idx="4731">
                  <c:v>42885.29247685185</c:v>
                </c:pt>
                <c:pt idx="4732">
                  <c:v>42885.292592592596</c:v>
                </c:pt>
                <c:pt idx="4733">
                  <c:v>42885.292708333334</c:v>
                </c:pt>
                <c:pt idx="4734">
                  <c:v>42885.292824074073</c:v>
                </c:pt>
                <c:pt idx="4735">
                  <c:v>42885.292939814812</c:v>
                </c:pt>
                <c:pt idx="4736">
                  <c:v>42885.293055555558</c:v>
                </c:pt>
                <c:pt idx="4737">
                  <c:v>42885.293171296296</c:v>
                </c:pt>
                <c:pt idx="4738">
                  <c:v>42885.293287037035</c:v>
                </c:pt>
                <c:pt idx="4739">
                  <c:v>42885.293402777781</c:v>
                </c:pt>
                <c:pt idx="4740">
                  <c:v>42885.29351851852</c:v>
                </c:pt>
                <c:pt idx="4741">
                  <c:v>42885.293634259258</c:v>
                </c:pt>
                <c:pt idx="4742">
                  <c:v>42885.293749999997</c:v>
                </c:pt>
                <c:pt idx="4743">
                  <c:v>42885.293865740743</c:v>
                </c:pt>
                <c:pt idx="4744">
                  <c:v>42885.293981481482</c:v>
                </c:pt>
                <c:pt idx="4745">
                  <c:v>42885.29409722222</c:v>
                </c:pt>
                <c:pt idx="4746">
                  <c:v>42885.294212962966</c:v>
                </c:pt>
                <c:pt idx="4747">
                  <c:v>42885.294328703705</c:v>
                </c:pt>
                <c:pt idx="4748">
                  <c:v>42885.294444444444</c:v>
                </c:pt>
                <c:pt idx="4749">
                  <c:v>42885.294560185182</c:v>
                </c:pt>
                <c:pt idx="4750">
                  <c:v>42885.294675925928</c:v>
                </c:pt>
                <c:pt idx="4751">
                  <c:v>42885.294791666667</c:v>
                </c:pt>
                <c:pt idx="4752">
                  <c:v>42885.294907407406</c:v>
                </c:pt>
                <c:pt idx="4753">
                  <c:v>42885.295023148145</c:v>
                </c:pt>
                <c:pt idx="4754">
                  <c:v>42885.295138888891</c:v>
                </c:pt>
                <c:pt idx="4755">
                  <c:v>42885.295254629629</c:v>
                </c:pt>
                <c:pt idx="4756">
                  <c:v>42885.295370370368</c:v>
                </c:pt>
                <c:pt idx="4757">
                  <c:v>42885.295486111114</c:v>
                </c:pt>
                <c:pt idx="4758">
                  <c:v>42885.295601851853</c:v>
                </c:pt>
                <c:pt idx="4759">
                  <c:v>42885.295717592591</c:v>
                </c:pt>
                <c:pt idx="4760">
                  <c:v>42885.29583333333</c:v>
                </c:pt>
                <c:pt idx="4761">
                  <c:v>42885.295949074076</c:v>
                </c:pt>
                <c:pt idx="4762">
                  <c:v>42885.296064814815</c:v>
                </c:pt>
                <c:pt idx="4763">
                  <c:v>42885.296180555553</c:v>
                </c:pt>
                <c:pt idx="4764">
                  <c:v>42885.296296296299</c:v>
                </c:pt>
                <c:pt idx="4765">
                  <c:v>42885.296412037038</c:v>
                </c:pt>
                <c:pt idx="4766">
                  <c:v>42885.296527777777</c:v>
                </c:pt>
                <c:pt idx="4767">
                  <c:v>42885.296643518515</c:v>
                </c:pt>
                <c:pt idx="4768">
                  <c:v>42885.296759259261</c:v>
                </c:pt>
                <c:pt idx="4769">
                  <c:v>42885.296875</c:v>
                </c:pt>
                <c:pt idx="4770">
                  <c:v>42885.296990740739</c:v>
                </c:pt>
                <c:pt idx="4771">
                  <c:v>42885.297106481485</c:v>
                </c:pt>
                <c:pt idx="4772">
                  <c:v>42885.297222222223</c:v>
                </c:pt>
                <c:pt idx="4773">
                  <c:v>42885.297337962962</c:v>
                </c:pt>
                <c:pt idx="4774">
                  <c:v>42885.297453703701</c:v>
                </c:pt>
                <c:pt idx="4775">
                  <c:v>42885.297569444447</c:v>
                </c:pt>
                <c:pt idx="4776">
                  <c:v>42885.297685185185</c:v>
                </c:pt>
                <c:pt idx="4777">
                  <c:v>42885.297800925924</c:v>
                </c:pt>
                <c:pt idx="4778">
                  <c:v>42885.29791666667</c:v>
                </c:pt>
                <c:pt idx="4779">
                  <c:v>42885.298032407409</c:v>
                </c:pt>
                <c:pt idx="4780">
                  <c:v>42885.298148148147</c:v>
                </c:pt>
                <c:pt idx="4781">
                  <c:v>42885.298263888886</c:v>
                </c:pt>
                <c:pt idx="4782">
                  <c:v>42885.298379629632</c:v>
                </c:pt>
                <c:pt idx="4783">
                  <c:v>42885.298495370371</c:v>
                </c:pt>
                <c:pt idx="4784">
                  <c:v>42885.298611111109</c:v>
                </c:pt>
                <c:pt idx="4785">
                  <c:v>42885.298726851855</c:v>
                </c:pt>
                <c:pt idx="4786">
                  <c:v>42885.298842592594</c:v>
                </c:pt>
                <c:pt idx="4787">
                  <c:v>42885.298958333333</c:v>
                </c:pt>
                <c:pt idx="4788">
                  <c:v>42885.299074074072</c:v>
                </c:pt>
                <c:pt idx="4789">
                  <c:v>42885.299189814818</c:v>
                </c:pt>
                <c:pt idx="4790">
                  <c:v>42885.299305555556</c:v>
                </c:pt>
                <c:pt idx="4791">
                  <c:v>42885.299421296295</c:v>
                </c:pt>
                <c:pt idx="4792">
                  <c:v>42885.299537037034</c:v>
                </c:pt>
                <c:pt idx="4793">
                  <c:v>42885.29965277778</c:v>
                </c:pt>
                <c:pt idx="4794">
                  <c:v>42885.299768518518</c:v>
                </c:pt>
                <c:pt idx="4795">
                  <c:v>42885.299884259257</c:v>
                </c:pt>
                <c:pt idx="4796">
                  <c:v>42885.3</c:v>
                </c:pt>
                <c:pt idx="4797">
                  <c:v>42885.300115740742</c:v>
                </c:pt>
                <c:pt idx="4798">
                  <c:v>42885.30023148148</c:v>
                </c:pt>
                <c:pt idx="4799">
                  <c:v>42885.300347222219</c:v>
                </c:pt>
                <c:pt idx="4800">
                  <c:v>42885.300462962965</c:v>
                </c:pt>
                <c:pt idx="4801">
                  <c:v>42885.300578703704</c:v>
                </c:pt>
                <c:pt idx="4802">
                  <c:v>42885.300694444442</c:v>
                </c:pt>
                <c:pt idx="4803">
                  <c:v>42885.300810185188</c:v>
                </c:pt>
                <c:pt idx="4804">
                  <c:v>42885.300925925927</c:v>
                </c:pt>
                <c:pt idx="4805">
                  <c:v>42885.301041666666</c:v>
                </c:pt>
                <c:pt idx="4806">
                  <c:v>42885.301157407404</c:v>
                </c:pt>
                <c:pt idx="4807">
                  <c:v>42885.30127314815</c:v>
                </c:pt>
                <c:pt idx="4808">
                  <c:v>42885.301388888889</c:v>
                </c:pt>
                <c:pt idx="4809">
                  <c:v>42885.301504629628</c:v>
                </c:pt>
                <c:pt idx="4810">
                  <c:v>42885.301620370374</c:v>
                </c:pt>
                <c:pt idx="4811">
                  <c:v>42885.301736111112</c:v>
                </c:pt>
                <c:pt idx="4812">
                  <c:v>42885.301851851851</c:v>
                </c:pt>
                <c:pt idx="4813">
                  <c:v>42885.30196759259</c:v>
                </c:pt>
                <c:pt idx="4814">
                  <c:v>42885.302083333336</c:v>
                </c:pt>
                <c:pt idx="4815">
                  <c:v>42885.302199074074</c:v>
                </c:pt>
                <c:pt idx="4816">
                  <c:v>42885.302314814813</c:v>
                </c:pt>
                <c:pt idx="4817">
                  <c:v>42885.302430555559</c:v>
                </c:pt>
                <c:pt idx="4818">
                  <c:v>42885.302546296298</c:v>
                </c:pt>
                <c:pt idx="4819">
                  <c:v>42885.302662037036</c:v>
                </c:pt>
                <c:pt idx="4820">
                  <c:v>42885.302777777775</c:v>
                </c:pt>
                <c:pt idx="4821">
                  <c:v>42885.302893518521</c:v>
                </c:pt>
                <c:pt idx="4822">
                  <c:v>42885.30300925926</c:v>
                </c:pt>
                <c:pt idx="4823">
                  <c:v>42885.303124999999</c:v>
                </c:pt>
                <c:pt idx="4824">
                  <c:v>42885.303240740737</c:v>
                </c:pt>
                <c:pt idx="4825">
                  <c:v>42885.303356481483</c:v>
                </c:pt>
                <c:pt idx="4826">
                  <c:v>42885.303472222222</c:v>
                </c:pt>
                <c:pt idx="4827">
                  <c:v>42885.303587962961</c:v>
                </c:pt>
                <c:pt idx="4828">
                  <c:v>42885.303703703707</c:v>
                </c:pt>
                <c:pt idx="4829">
                  <c:v>42885.303819444445</c:v>
                </c:pt>
                <c:pt idx="4830">
                  <c:v>42885.303935185184</c:v>
                </c:pt>
                <c:pt idx="4831">
                  <c:v>42885.304050925923</c:v>
                </c:pt>
                <c:pt idx="4832">
                  <c:v>42885.304166666669</c:v>
                </c:pt>
                <c:pt idx="4833">
                  <c:v>42885.304282407407</c:v>
                </c:pt>
                <c:pt idx="4834">
                  <c:v>42885.304398148146</c:v>
                </c:pt>
                <c:pt idx="4835">
                  <c:v>42885.304513888892</c:v>
                </c:pt>
                <c:pt idx="4836">
                  <c:v>42885.304629629631</c:v>
                </c:pt>
                <c:pt idx="4837">
                  <c:v>42885.304745370369</c:v>
                </c:pt>
                <c:pt idx="4838">
                  <c:v>42885.304861111108</c:v>
                </c:pt>
                <c:pt idx="4839">
                  <c:v>42885.304976851854</c:v>
                </c:pt>
                <c:pt idx="4840">
                  <c:v>42885.305092592593</c:v>
                </c:pt>
                <c:pt idx="4841">
                  <c:v>42885.305208333331</c:v>
                </c:pt>
                <c:pt idx="4842">
                  <c:v>42885.305324074077</c:v>
                </c:pt>
                <c:pt idx="4843">
                  <c:v>42885.305439814816</c:v>
                </c:pt>
                <c:pt idx="4844">
                  <c:v>42885.305555555555</c:v>
                </c:pt>
                <c:pt idx="4845">
                  <c:v>42885.305671296293</c:v>
                </c:pt>
                <c:pt idx="4846">
                  <c:v>42885.305787037039</c:v>
                </c:pt>
                <c:pt idx="4847">
                  <c:v>42885.305902777778</c:v>
                </c:pt>
                <c:pt idx="4848">
                  <c:v>42885.306018518517</c:v>
                </c:pt>
                <c:pt idx="4849">
                  <c:v>42885.306134259263</c:v>
                </c:pt>
                <c:pt idx="4850">
                  <c:v>42885.306250000001</c:v>
                </c:pt>
                <c:pt idx="4851">
                  <c:v>42885.30636574074</c:v>
                </c:pt>
                <c:pt idx="4852">
                  <c:v>42885.306481481479</c:v>
                </c:pt>
                <c:pt idx="4853">
                  <c:v>42885.306597222225</c:v>
                </c:pt>
                <c:pt idx="4854">
                  <c:v>42885.306712962964</c:v>
                </c:pt>
                <c:pt idx="4855">
                  <c:v>42885.306828703702</c:v>
                </c:pt>
                <c:pt idx="4856">
                  <c:v>42885.306944444441</c:v>
                </c:pt>
                <c:pt idx="4857">
                  <c:v>42885.307060185187</c:v>
                </c:pt>
                <c:pt idx="4858">
                  <c:v>42885.307175925926</c:v>
                </c:pt>
                <c:pt idx="4859">
                  <c:v>42885.307291666664</c:v>
                </c:pt>
                <c:pt idx="4860">
                  <c:v>42885.30740740741</c:v>
                </c:pt>
                <c:pt idx="4861">
                  <c:v>42885.307523148149</c:v>
                </c:pt>
                <c:pt idx="4862">
                  <c:v>42885.307638888888</c:v>
                </c:pt>
                <c:pt idx="4863">
                  <c:v>42885.307754629626</c:v>
                </c:pt>
                <c:pt idx="4864">
                  <c:v>42885.307870370372</c:v>
                </c:pt>
                <c:pt idx="4865">
                  <c:v>42885.307986111111</c:v>
                </c:pt>
                <c:pt idx="4866">
                  <c:v>42885.30810185185</c:v>
                </c:pt>
                <c:pt idx="4867">
                  <c:v>42885.308217592596</c:v>
                </c:pt>
                <c:pt idx="4868">
                  <c:v>42885.308333333334</c:v>
                </c:pt>
                <c:pt idx="4869">
                  <c:v>42885.308449074073</c:v>
                </c:pt>
                <c:pt idx="4870">
                  <c:v>42885.308564814812</c:v>
                </c:pt>
                <c:pt idx="4871">
                  <c:v>42885.308680555558</c:v>
                </c:pt>
                <c:pt idx="4872">
                  <c:v>42885.308796296296</c:v>
                </c:pt>
                <c:pt idx="4873">
                  <c:v>42885.308912037035</c:v>
                </c:pt>
                <c:pt idx="4874">
                  <c:v>42885.309027777781</c:v>
                </c:pt>
                <c:pt idx="4875">
                  <c:v>42885.30914351852</c:v>
                </c:pt>
                <c:pt idx="4876">
                  <c:v>42885.309259259258</c:v>
                </c:pt>
                <c:pt idx="4877">
                  <c:v>42885.309374999997</c:v>
                </c:pt>
                <c:pt idx="4878">
                  <c:v>42885.309490740743</c:v>
                </c:pt>
                <c:pt idx="4879">
                  <c:v>42885.309606481482</c:v>
                </c:pt>
                <c:pt idx="4880">
                  <c:v>42885.30972222222</c:v>
                </c:pt>
                <c:pt idx="4881">
                  <c:v>42885.309837962966</c:v>
                </c:pt>
                <c:pt idx="4882">
                  <c:v>42885.309953703705</c:v>
                </c:pt>
                <c:pt idx="4883">
                  <c:v>42885.310069444444</c:v>
                </c:pt>
                <c:pt idx="4884">
                  <c:v>42885.310185185182</c:v>
                </c:pt>
                <c:pt idx="4885">
                  <c:v>42885.310300925928</c:v>
                </c:pt>
                <c:pt idx="4886">
                  <c:v>42885.310416666667</c:v>
                </c:pt>
                <c:pt idx="4887">
                  <c:v>42885.310532407406</c:v>
                </c:pt>
                <c:pt idx="4888">
                  <c:v>42885.310648148145</c:v>
                </c:pt>
                <c:pt idx="4889">
                  <c:v>42885.310763888891</c:v>
                </c:pt>
                <c:pt idx="4890">
                  <c:v>42885.310879629629</c:v>
                </c:pt>
                <c:pt idx="4891">
                  <c:v>42885.310995370368</c:v>
                </c:pt>
                <c:pt idx="4892">
                  <c:v>42885.311111111114</c:v>
                </c:pt>
                <c:pt idx="4893">
                  <c:v>42885.311226851853</c:v>
                </c:pt>
                <c:pt idx="4894">
                  <c:v>42885.311342592591</c:v>
                </c:pt>
                <c:pt idx="4895">
                  <c:v>42885.31145833333</c:v>
                </c:pt>
                <c:pt idx="4896">
                  <c:v>42885.311574074076</c:v>
                </c:pt>
                <c:pt idx="4897">
                  <c:v>42885.311689814815</c:v>
                </c:pt>
                <c:pt idx="4898">
                  <c:v>42885.311805555553</c:v>
                </c:pt>
                <c:pt idx="4899">
                  <c:v>42885.311921296299</c:v>
                </c:pt>
                <c:pt idx="4900">
                  <c:v>42885.312037037038</c:v>
                </c:pt>
                <c:pt idx="4901">
                  <c:v>42885.312152777777</c:v>
                </c:pt>
                <c:pt idx="4902">
                  <c:v>42885.312268518515</c:v>
                </c:pt>
                <c:pt idx="4903">
                  <c:v>42885.312384259261</c:v>
                </c:pt>
                <c:pt idx="4904">
                  <c:v>42885.3125</c:v>
                </c:pt>
                <c:pt idx="4905">
                  <c:v>42885.312615740739</c:v>
                </c:pt>
                <c:pt idx="4906">
                  <c:v>42885.312731481485</c:v>
                </c:pt>
                <c:pt idx="4907">
                  <c:v>42885.312847222223</c:v>
                </c:pt>
                <c:pt idx="4908">
                  <c:v>42885.312962962962</c:v>
                </c:pt>
                <c:pt idx="4909">
                  <c:v>42885.313078703701</c:v>
                </c:pt>
                <c:pt idx="4910">
                  <c:v>42885.313194444447</c:v>
                </c:pt>
                <c:pt idx="4911">
                  <c:v>42885.313310185185</c:v>
                </c:pt>
                <c:pt idx="4912">
                  <c:v>42885.313425925924</c:v>
                </c:pt>
                <c:pt idx="4913">
                  <c:v>42885.31354166667</c:v>
                </c:pt>
                <c:pt idx="4914">
                  <c:v>42885.313657407409</c:v>
                </c:pt>
                <c:pt idx="4915">
                  <c:v>42885.313773148147</c:v>
                </c:pt>
                <c:pt idx="4916">
                  <c:v>42885.313888888886</c:v>
                </c:pt>
                <c:pt idx="4917">
                  <c:v>42885.314004629632</c:v>
                </c:pt>
                <c:pt idx="4918">
                  <c:v>42885.314120370371</c:v>
                </c:pt>
                <c:pt idx="4919">
                  <c:v>42885.314236111109</c:v>
                </c:pt>
                <c:pt idx="4920">
                  <c:v>42885.314351851855</c:v>
                </c:pt>
                <c:pt idx="4921">
                  <c:v>42885.314467592594</c:v>
                </c:pt>
                <c:pt idx="4922">
                  <c:v>42885.314583333333</c:v>
                </c:pt>
                <c:pt idx="4923">
                  <c:v>42885.314699074072</c:v>
                </c:pt>
                <c:pt idx="4924">
                  <c:v>42885.314814814818</c:v>
                </c:pt>
                <c:pt idx="4925">
                  <c:v>42885.314930555556</c:v>
                </c:pt>
                <c:pt idx="4926">
                  <c:v>42885.315046296295</c:v>
                </c:pt>
                <c:pt idx="4927">
                  <c:v>42885.315162037034</c:v>
                </c:pt>
                <c:pt idx="4928">
                  <c:v>42885.31527777778</c:v>
                </c:pt>
                <c:pt idx="4929">
                  <c:v>42885.315393518518</c:v>
                </c:pt>
                <c:pt idx="4930">
                  <c:v>42885.315509259257</c:v>
                </c:pt>
                <c:pt idx="4931">
                  <c:v>42885.315625000003</c:v>
                </c:pt>
                <c:pt idx="4932">
                  <c:v>42885.315740740742</c:v>
                </c:pt>
                <c:pt idx="4933">
                  <c:v>42885.31585648148</c:v>
                </c:pt>
                <c:pt idx="4934">
                  <c:v>42885.315972222219</c:v>
                </c:pt>
                <c:pt idx="4935">
                  <c:v>42885.316087962965</c:v>
                </c:pt>
                <c:pt idx="4936">
                  <c:v>42885.316203703704</c:v>
                </c:pt>
                <c:pt idx="4937">
                  <c:v>42885.316319444442</c:v>
                </c:pt>
                <c:pt idx="4938">
                  <c:v>42885.316435185188</c:v>
                </c:pt>
                <c:pt idx="4939">
                  <c:v>42885.316550925927</c:v>
                </c:pt>
                <c:pt idx="4940">
                  <c:v>42885.316666666666</c:v>
                </c:pt>
                <c:pt idx="4941">
                  <c:v>42885.316782407404</c:v>
                </c:pt>
                <c:pt idx="4942">
                  <c:v>42885.31689814815</c:v>
                </c:pt>
                <c:pt idx="4943">
                  <c:v>42885.317013888889</c:v>
                </c:pt>
                <c:pt idx="4944">
                  <c:v>42885.317129629628</c:v>
                </c:pt>
                <c:pt idx="4945">
                  <c:v>42885.317245370374</c:v>
                </c:pt>
                <c:pt idx="4946">
                  <c:v>42885.317361111112</c:v>
                </c:pt>
                <c:pt idx="4947">
                  <c:v>42885.317476851851</c:v>
                </c:pt>
                <c:pt idx="4948">
                  <c:v>42885.31759259259</c:v>
                </c:pt>
                <c:pt idx="4949">
                  <c:v>42885.317708333336</c:v>
                </c:pt>
                <c:pt idx="4950">
                  <c:v>42885.317824074074</c:v>
                </c:pt>
                <c:pt idx="4951">
                  <c:v>42885.317939814813</c:v>
                </c:pt>
                <c:pt idx="4952">
                  <c:v>42885.318055555559</c:v>
                </c:pt>
                <c:pt idx="4953">
                  <c:v>42885.318171296298</c:v>
                </c:pt>
                <c:pt idx="4954">
                  <c:v>42885.318287037036</c:v>
                </c:pt>
                <c:pt idx="4955">
                  <c:v>42885.318402777775</c:v>
                </c:pt>
                <c:pt idx="4956">
                  <c:v>42885.318518518521</c:v>
                </c:pt>
                <c:pt idx="4957">
                  <c:v>42885.31863425926</c:v>
                </c:pt>
                <c:pt idx="4958">
                  <c:v>42885.318749999999</c:v>
                </c:pt>
                <c:pt idx="4959">
                  <c:v>42885.318865740737</c:v>
                </c:pt>
                <c:pt idx="4960">
                  <c:v>42885.318981481483</c:v>
                </c:pt>
                <c:pt idx="4961">
                  <c:v>42885.319097222222</c:v>
                </c:pt>
                <c:pt idx="4962">
                  <c:v>42885.319212962961</c:v>
                </c:pt>
                <c:pt idx="4963">
                  <c:v>42885.319328703707</c:v>
                </c:pt>
                <c:pt idx="4964">
                  <c:v>42885.319444444445</c:v>
                </c:pt>
                <c:pt idx="4965">
                  <c:v>42885.319560185184</c:v>
                </c:pt>
                <c:pt idx="4966">
                  <c:v>42885.319675925923</c:v>
                </c:pt>
                <c:pt idx="4967">
                  <c:v>42885.319791666669</c:v>
                </c:pt>
                <c:pt idx="4968">
                  <c:v>42885.319907407407</c:v>
                </c:pt>
                <c:pt idx="4969">
                  <c:v>42885.320023148146</c:v>
                </c:pt>
                <c:pt idx="4970">
                  <c:v>42885.320138888892</c:v>
                </c:pt>
                <c:pt idx="4971">
                  <c:v>42885.320254629631</c:v>
                </c:pt>
                <c:pt idx="4972">
                  <c:v>42885.320370370369</c:v>
                </c:pt>
                <c:pt idx="4973">
                  <c:v>42885.320486111108</c:v>
                </c:pt>
                <c:pt idx="4974">
                  <c:v>42885.320601851854</c:v>
                </c:pt>
                <c:pt idx="4975">
                  <c:v>42885.320717592593</c:v>
                </c:pt>
                <c:pt idx="4976">
                  <c:v>42885.320833333331</c:v>
                </c:pt>
                <c:pt idx="4977">
                  <c:v>42885.320949074077</c:v>
                </c:pt>
                <c:pt idx="4978">
                  <c:v>42885.321064814816</c:v>
                </c:pt>
                <c:pt idx="4979">
                  <c:v>42885.321180555555</c:v>
                </c:pt>
                <c:pt idx="4980">
                  <c:v>42885.321296296293</c:v>
                </c:pt>
                <c:pt idx="4981">
                  <c:v>42885.321412037039</c:v>
                </c:pt>
                <c:pt idx="4982">
                  <c:v>42885.321527777778</c:v>
                </c:pt>
                <c:pt idx="4983">
                  <c:v>42885.321643518517</c:v>
                </c:pt>
                <c:pt idx="4984">
                  <c:v>42885.321759259263</c:v>
                </c:pt>
                <c:pt idx="4985">
                  <c:v>42885.321875000001</c:v>
                </c:pt>
                <c:pt idx="4986">
                  <c:v>42885.32199074074</c:v>
                </c:pt>
                <c:pt idx="4987">
                  <c:v>42885.322106481479</c:v>
                </c:pt>
                <c:pt idx="4988">
                  <c:v>42885.322222222225</c:v>
                </c:pt>
                <c:pt idx="4989">
                  <c:v>42885.322337962964</c:v>
                </c:pt>
                <c:pt idx="4990">
                  <c:v>42885.322453703702</c:v>
                </c:pt>
                <c:pt idx="4991">
                  <c:v>42885.322569444441</c:v>
                </c:pt>
                <c:pt idx="4992">
                  <c:v>42885.322685185187</c:v>
                </c:pt>
                <c:pt idx="4993">
                  <c:v>42885.322800925926</c:v>
                </c:pt>
                <c:pt idx="4994">
                  <c:v>42885.322916666664</c:v>
                </c:pt>
                <c:pt idx="4995">
                  <c:v>42885.32303240741</c:v>
                </c:pt>
                <c:pt idx="4996">
                  <c:v>42885.323148148149</c:v>
                </c:pt>
                <c:pt idx="4997">
                  <c:v>42885.323263888888</c:v>
                </c:pt>
                <c:pt idx="4998">
                  <c:v>42885.323379629626</c:v>
                </c:pt>
                <c:pt idx="4999">
                  <c:v>42885.323495370372</c:v>
                </c:pt>
                <c:pt idx="5000">
                  <c:v>42885.323611111111</c:v>
                </c:pt>
                <c:pt idx="5001">
                  <c:v>42885.32372685185</c:v>
                </c:pt>
                <c:pt idx="5002">
                  <c:v>42885.323842592596</c:v>
                </c:pt>
                <c:pt idx="5003">
                  <c:v>42885.323958333334</c:v>
                </c:pt>
                <c:pt idx="5004">
                  <c:v>42885.324074074073</c:v>
                </c:pt>
                <c:pt idx="5005">
                  <c:v>42885.324189814812</c:v>
                </c:pt>
                <c:pt idx="5006">
                  <c:v>42885.324305555558</c:v>
                </c:pt>
                <c:pt idx="5007">
                  <c:v>42885.324421296296</c:v>
                </c:pt>
                <c:pt idx="5008">
                  <c:v>42885.324537037035</c:v>
                </c:pt>
                <c:pt idx="5009">
                  <c:v>42885.324652777781</c:v>
                </c:pt>
                <c:pt idx="5010">
                  <c:v>42885.32476851852</c:v>
                </c:pt>
                <c:pt idx="5011">
                  <c:v>42885.324884259258</c:v>
                </c:pt>
                <c:pt idx="5012">
                  <c:v>42885.324999999997</c:v>
                </c:pt>
                <c:pt idx="5013">
                  <c:v>42885.325115740743</c:v>
                </c:pt>
                <c:pt idx="5014">
                  <c:v>42885.325231481482</c:v>
                </c:pt>
                <c:pt idx="5015">
                  <c:v>42885.32534722222</c:v>
                </c:pt>
                <c:pt idx="5016">
                  <c:v>42885.325462962966</c:v>
                </c:pt>
                <c:pt idx="5017">
                  <c:v>42885.325578703705</c:v>
                </c:pt>
                <c:pt idx="5018">
                  <c:v>42885.325694444444</c:v>
                </c:pt>
                <c:pt idx="5019">
                  <c:v>42885.325810185182</c:v>
                </c:pt>
                <c:pt idx="5020">
                  <c:v>42885.325925925928</c:v>
                </c:pt>
                <c:pt idx="5021">
                  <c:v>42885.326041666667</c:v>
                </c:pt>
                <c:pt idx="5022">
                  <c:v>42885.326157407406</c:v>
                </c:pt>
                <c:pt idx="5023">
                  <c:v>42885.326273148145</c:v>
                </c:pt>
                <c:pt idx="5024">
                  <c:v>42885.326388888891</c:v>
                </c:pt>
                <c:pt idx="5025">
                  <c:v>42885.326504629629</c:v>
                </c:pt>
                <c:pt idx="5026">
                  <c:v>42885.326620370368</c:v>
                </c:pt>
                <c:pt idx="5027">
                  <c:v>42885.326736111114</c:v>
                </c:pt>
                <c:pt idx="5028">
                  <c:v>42885.326851851853</c:v>
                </c:pt>
                <c:pt idx="5029">
                  <c:v>42885.326967592591</c:v>
                </c:pt>
                <c:pt idx="5030">
                  <c:v>42885.32708333333</c:v>
                </c:pt>
                <c:pt idx="5031">
                  <c:v>42885.327199074076</c:v>
                </c:pt>
                <c:pt idx="5032">
                  <c:v>42885.327314814815</c:v>
                </c:pt>
                <c:pt idx="5033">
                  <c:v>42885.327430555553</c:v>
                </c:pt>
                <c:pt idx="5034">
                  <c:v>42885.327546296299</c:v>
                </c:pt>
                <c:pt idx="5035">
                  <c:v>42885.327662037038</c:v>
                </c:pt>
                <c:pt idx="5036">
                  <c:v>42885.327777777777</c:v>
                </c:pt>
                <c:pt idx="5037">
                  <c:v>42885.327893518515</c:v>
                </c:pt>
                <c:pt idx="5038">
                  <c:v>42885.328009259261</c:v>
                </c:pt>
                <c:pt idx="5039">
                  <c:v>42885.328125</c:v>
                </c:pt>
                <c:pt idx="5040">
                  <c:v>42885.328240740739</c:v>
                </c:pt>
                <c:pt idx="5041">
                  <c:v>42885.328356481485</c:v>
                </c:pt>
                <c:pt idx="5042">
                  <c:v>42885.328472222223</c:v>
                </c:pt>
                <c:pt idx="5043">
                  <c:v>42885.328587962962</c:v>
                </c:pt>
                <c:pt idx="5044">
                  <c:v>42885.328703703701</c:v>
                </c:pt>
                <c:pt idx="5045">
                  <c:v>42885.328819444447</c:v>
                </c:pt>
                <c:pt idx="5046">
                  <c:v>42885.328935185185</c:v>
                </c:pt>
                <c:pt idx="5047">
                  <c:v>42885.329050925924</c:v>
                </c:pt>
                <c:pt idx="5048">
                  <c:v>42885.32916666667</c:v>
                </c:pt>
                <c:pt idx="5049">
                  <c:v>42885.329282407409</c:v>
                </c:pt>
                <c:pt idx="5050">
                  <c:v>42885.329398148147</c:v>
                </c:pt>
                <c:pt idx="5051">
                  <c:v>42885.329513888886</c:v>
                </c:pt>
                <c:pt idx="5052">
                  <c:v>42885.329629629632</c:v>
                </c:pt>
                <c:pt idx="5053">
                  <c:v>42885.329745370371</c:v>
                </c:pt>
                <c:pt idx="5054">
                  <c:v>42885.329861111109</c:v>
                </c:pt>
                <c:pt idx="5055">
                  <c:v>42885.329976851855</c:v>
                </c:pt>
                <c:pt idx="5056">
                  <c:v>42885.330092592594</c:v>
                </c:pt>
                <c:pt idx="5057">
                  <c:v>42885.330208333333</c:v>
                </c:pt>
                <c:pt idx="5058">
                  <c:v>42885.330324074072</c:v>
                </c:pt>
                <c:pt idx="5059">
                  <c:v>42885.330439814818</c:v>
                </c:pt>
                <c:pt idx="5060">
                  <c:v>42885.330555555556</c:v>
                </c:pt>
                <c:pt idx="5061">
                  <c:v>42885.330671296295</c:v>
                </c:pt>
                <c:pt idx="5062">
                  <c:v>42885.330787037034</c:v>
                </c:pt>
                <c:pt idx="5063">
                  <c:v>42885.33090277778</c:v>
                </c:pt>
                <c:pt idx="5064">
                  <c:v>42885.331018518518</c:v>
                </c:pt>
                <c:pt idx="5065">
                  <c:v>42885.331134259257</c:v>
                </c:pt>
                <c:pt idx="5066">
                  <c:v>42885.331250000003</c:v>
                </c:pt>
                <c:pt idx="5067">
                  <c:v>42885.331365740742</c:v>
                </c:pt>
                <c:pt idx="5068">
                  <c:v>42885.33148148148</c:v>
                </c:pt>
                <c:pt idx="5069">
                  <c:v>42885.331597222219</c:v>
                </c:pt>
                <c:pt idx="5070">
                  <c:v>42885.331712962965</c:v>
                </c:pt>
                <c:pt idx="5071">
                  <c:v>42885.331828703704</c:v>
                </c:pt>
                <c:pt idx="5072">
                  <c:v>42885.331944444442</c:v>
                </c:pt>
                <c:pt idx="5073">
                  <c:v>42885.332060185188</c:v>
                </c:pt>
                <c:pt idx="5074">
                  <c:v>42885.332175925927</c:v>
                </c:pt>
                <c:pt idx="5075">
                  <c:v>42885.332291666666</c:v>
                </c:pt>
                <c:pt idx="5076">
                  <c:v>42885.332407407404</c:v>
                </c:pt>
                <c:pt idx="5077">
                  <c:v>42885.33252314815</c:v>
                </c:pt>
                <c:pt idx="5078">
                  <c:v>42885.332638888889</c:v>
                </c:pt>
                <c:pt idx="5079">
                  <c:v>42885.332754629628</c:v>
                </c:pt>
                <c:pt idx="5080">
                  <c:v>42885.332870370374</c:v>
                </c:pt>
                <c:pt idx="5081">
                  <c:v>42885.332986111112</c:v>
                </c:pt>
                <c:pt idx="5082">
                  <c:v>42885.333101851851</c:v>
                </c:pt>
                <c:pt idx="5083">
                  <c:v>42885.33321759259</c:v>
                </c:pt>
                <c:pt idx="5084">
                  <c:v>42885.333333333336</c:v>
                </c:pt>
                <c:pt idx="5085">
                  <c:v>42885.333449074074</c:v>
                </c:pt>
                <c:pt idx="5086">
                  <c:v>42885.333564814813</c:v>
                </c:pt>
                <c:pt idx="5087">
                  <c:v>42885.333680555559</c:v>
                </c:pt>
                <c:pt idx="5088">
                  <c:v>42885.333796296298</c:v>
                </c:pt>
                <c:pt idx="5089">
                  <c:v>42885.333912037036</c:v>
                </c:pt>
                <c:pt idx="5090">
                  <c:v>42885.334027777775</c:v>
                </c:pt>
                <c:pt idx="5091">
                  <c:v>42885.334143518521</c:v>
                </c:pt>
                <c:pt idx="5092">
                  <c:v>42885.33425925926</c:v>
                </c:pt>
                <c:pt idx="5093">
                  <c:v>42885.334374999999</c:v>
                </c:pt>
                <c:pt idx="5094">
                  <c:v>42885.334490740737</c:v>
                </c:pt>
                <c:pt idx="5095">
                  <c:v>42885.334606481483</c:v>
                </c:pt>
                <c:pt idx="5096">
                  <c:v>42885.334722222222</c:v>
                </c:pt>
                <c:pt idx="5097">
                  <c:v>42885.334837962961</c:v>
                </c:pt>
                <c:pt idx="5098">
                  <c:v>42885.334953703707</c:v>
                </c:pt>
                <c:pt idx="5099">
                  <c:v>42885.335069444445</c:v>
                </c:pt>
                <c:pt idx="5100">
                  <c:v>42885.335185185184</c:v>
                </c:pt>
                <c:pt idx="5101">
                  <c:v>42885.335300925923</c:v>
                </c:pt>
                <c:pt idx="5102">
                  <c:v>42885.335416666669</c:v>
                </c:pt>
                <c:pt idx="5103">
                  <c:v>42885.335532407407</c:v>
                </c:pt>
                <c:pt idx="5104">
                  <c:v>42885.335648148146</c:v>
                </c:pt>
                <c:pt idx="5105">
                  <c:v>42885.335763888892</c:v>
                </c:pt>
                <c:pt idx="5106">
                  <c:v>42885.335879629631</c:v>
                </c:pt>
                <c:pt idx="5107">
                  <c:v>42885.335995370369</c:v>
                </c:pt>
                <c:pt idx="5108">
                  <c:v>42885.336111111108</c:v>
                </c:pt>
                <c:pt idx="5109">
                  <c:v>42885.336226851854</c:v>
                </c:pt>
                <c:pt idx="5110">
                  <c:v>42885.336342592593</c:v>
                </c:pt>
                <c:pt idx="5111">
                  <c:v>42885.336458333331</c:v>
                </c:pt>
                <c:pt idx="5112">
                  <c:v>42885.336574074077</c:v>
                </c:pt>
                <c:pt idx="5113">
                  <c:v>42885.336689814816</c:v>
                </c:pt>
                <c:pt idx="5114">
                  <c:v>42885.336805555555</c:v>
                </c:pt>
                <c:pt idx="5115">
                  <c:v>42885.336921296293</c:v>
                </c:pt>
                <c:pt idx="5116">
                  <c:v>42885.337037037039</c:v>
                </c:pt>
                <c:pt idx="5117">
                  <c:v>42885.337152777778</c:v>
                </c:pt>
                <c:pt idx="5118">
                  <c:v>42885.337268518517</c:v>
                </c:pt>
                <c:pt idx="5119">
                  <c:v>42885.337384259263</c:v>
                </c:pt>
                <c:pt idx="5120">
                  <c:v>42885.337500000001</c:v>
                </c:pt>
                <c:pt idx="5121">
                  <c:v>42885.33761574074</c:v>
                </c:pt>
                <c:pt idx="5122">
                  <c:v>42885.337731481479</c:v>
                </c:pt>
                <c:pt idx="5123">
                  <c:v>42885.337847222225</c:v>
                </c:pt>
                <c:pt idx="5124">
                  <c:v>42885.337962962964</c:v>
                </c:pt>
                <c:pt idx="5125">
                  <c:v>42885.338078703702</c:v>
                </c:pt>
                <c:pt idx="5126">
                  <c:v>42885.338194444441</c:v>
                </c:pt>
                <c:pt idx="5127">
                  <c:v>42885.338310185187</c:v>
                </c:pt>
                <c:pt idx="5128">
                  <c:v>42885.338425925926</c:v>
                </c:pt>
                <c:pt idx="5129">
                  <c:v>42885.338541666664</c:v>
                </c:pt>
                <c:pt idx="5130">
                  <c:v>42885.33865740741</c:v>
                </c:pt>
                <c:pt idx="5131">
                  <c:v>42885.338773148149</c:v>
                </c:pt>
                <c:pt idx="5132">
                  <c:v>42885.338888888888</c:v>
                </c:pt>
                <c:pt idx="5133">
                  <c:v>42885.339004629626</c:v>
                </c:pt>
                <c:pt idx="5134">
                  <c:v>42885.339120370372</c:v>
                </c:pt>
                <c:pt idx="5135">
                  <c:v>42885.339236111111</c:v>
                </c:pt>
                <c:pt idx="5136">
                  <c:v>42885.33935185185</c:v>
                </c:pt>
                <c:pt idx="5137">
                  <c:v>42885.339467592596</c:v>
                </c:pt>
                <c:pt idx="5138">
                  <c:v>42885.339583333334</c:v>
                </c:pt>
                <c:pt idx="5139">
                  <c:v>42885.339699074073</c:v>
                </c:pt>
                <c:pt idx="5140">
                  <c:v>42885.339814814812</c:v>
                </c:pt>
                <c:pt idx="5141">
                  <c:v>42885.339930555558</c:v>
                </c:pt>
                <c:pt idx="5142">
                  <c:v>42885.340046296296</c:v>
                </c:pt>
                <c:pt idx="5143">
                  <c:v>42885.340162037035</c:v>
                </c:pt>
                <c:pt idx="5144">
                  <c:v>42885.340277777781</c:v>
                </c:pt>
                <c:pt idx="5145">
                  <c:v>42885.34039351852</c:v>
                </c:pt>
                <c:pt idx="5146">
                  <c:v>42885.340509259258</c:v>
                </c:pt>
                <c:pt idx="5147">
                  <c:v>42885.340624999997</c:v>
                </c:pt>
                <c:pt idx="5148">
                  <c:v>42885.340740740743</c:v>
                </c:pt>
                <c:pt idx="5149">
                  <c:v>42885.340856481482</c:v>
                </c:pt>
                <c:pt idx="5150">
                  <c:v>42885.34097222222</c:v>
                </c:pt>
                <c:pt idx="5151">
                  <c:v>42885.341087962966</c:v>
                </c:pt>
                <c:pt idx="5152">
                  <c:v>42885.341203703705</c:v>
                </c:pt>
                <c:pt idx="5153">
                  <c:v>42885.341319444444</c:v>
                </c:pt>
                <c:pt idx="5154">
                  <c:v>42885.341435185182</c:v>
                </c:pt>
                <c:pt idx="5155">
                  <c:v>42885.341550925928</c:v>
                </c:pt>
                <c:pt idx="5156">
                  <c:v>42885.341666666667</c:v>
                </c:pt>
                <c:pt idx="5157">
                  <c:v>42885.341782407406</c:v>
                </c:pt>
                <c:pt idx="5158">
                  <c:v>42885.341898148145</c:v>
                </c:pt>
                <c:pt idx="5159">
                  <c:v>42885.342013888891</c:v>
                </c:pt>
                <c:pt idx="5160">
                  <c:v>42885.342129629629</c:v>
                </c:pt>
                <c:pt idx="5161">
                  <c:v>42885.342245370368</c:v>
                </c:pt>
                <c:pt idx="5162">
                  <c:v>42885.342361111114</c:v>
                </c:pt>
                <c:pt idx="5163">
                  <c:v>42885.342476851853</c:v>
                </c:pt>
                <c:pt idx="5164">
                  <c:v>42885.342592592591</c:v>
                </c:pt>
                <c:pt idx="5165">
                  <c:v>42885.34270833333</c:v>
                </c:pt>
                <c:pt idx="5166">
                  <c:v>42885.342824074076</c:v>
                </c:pt>
                <c:pt idx="5167">
                  <c:v>42885.342939814815</c:v>
                </c:pt>
                <c:pt idx="5168">
                  <c:v>42885.343055555553</c:v>
                </c:pt>
                <c:pt idx="5169">
                  <c:v>42885.343171296299</c:v>
                </c:pt>
                <c:pt idx="5170">
                  <c:v>42885.343287037038</c:v>
                </c:pt>
                <c:pt idx="5171">
                  <c:v>42885.343402777777</c:v>
                </c:pt>
                <c:pt idx="5172">
                  <c:v>42885.343518518515</c:v>
                </c:pt>
                <c:pt idx="5173">
                  <c:v>42885.343634259261</c:v>
                </c:pt>
                <c:pt idx="5174">
                  <c:v>42885.34375</c:v>
                </c:pt>
                <c:pt idx="5175">
                  <c:v>42885.343865740739</c:v>
                </c:pt>
                <c:pt idx="5176">
                  <c:v>42885.343981481485</c:v>
                </c:pt>
                <c:pt idx="5177">
                  <c:v>42885.344097222223</c:v>
                </c:pt>
                <c:pt idx="5178">
                  <c:v>42885.344212962962</c:v>
                </c:pt>
                <c:pt idx="5179">
                  <c:v>42885.344328703701</c:v>
                </c:pt>
                <c:pt idx="5180">
                  <c:v>42885.344444444447</c:v>
                </c:pt>
                <c:pt idx="5181">
                  <c:v>42885.344560185185</c:v>
                </c:pt>
                <c:pt idx="5182">
                  <c:v>42885.344675925924</c:v>
                </c:pt>
                <c:pt idx="5183">
                  <c:v>42885.34479166667</c:v>
                </c:pt>
                <c:pt idx="5184">
                  <c:v>42885.344907407409</c:v>
                </c:pt>
                <c:pt idx="5185">
                  <c:v>42885.345023148147</c:v>
                </c:pt>
                <c:pt idx="5186">
                  <c:v>42885.345138888886</c:v>
                </c:pt>
                <c:pt idx="5187">
                  <c:v>42885.345254629632</c:v>
                </c:pt>
                <c:pt idx="5188">
                  <c:v>42885.345370370371</c:v>
                </c:pt>
                <c:pt idx="5189">
                  <c:v>42885.345486111109</c:v>
                </c:pt>
                <c:pt idx="5190">
                  <c:v>42885.345601851855</c:v>
                </c:pt>
                <c:pt idx="5191">
                  <c:v>42885.345717592594</c:v>
                </c:pt>
                <c:pt idx="5192">
                  <c:v>42885.345833333333</c:v>
                </c:pt>
                <c:pt idx="5193">
                  <c:v>42885.345949074072</c:v>
                </c:pt>
                <c:pt idx="5194">
                  <c:v>42885.346064814818</c:v>
                </c:pt>
                <c:pt idx="5195">
                  <c:v>42885.346180555556</c:v>
                </c:pt>
                <c:pt idx="5196">
                  <c:v>42885.346296296295</c:v>
                </c:pt>
                <c:pt idx="5197">
                  <c:v>42885.346412037034</c:v>
                </c:pt>
                <c:pt idx="5198">
                  <c:v>42885.34652777778</c:v>
                </c:pt>
                <c:pt idx="5199">
                  <c:v>42885.346643518518</c:v>
                </c:pt>
                <c:pt idx="5200">
                  <c:v>42885.346759259257</c:v>
                </c:pt>
                <c:pt idx="5201">
                  <c:v>42885.346875000003</c:v>
                </c:pt>
                <c:pt idx="5202">
                  <c:v>42885.346990740742</c:v>
                </c:pt>
                <c:pt idx="5203">
                  <c:v>42885.34710648148</c:v>
                </c:pt>
                <c:pt idx="5204">
                  <c:v>42885.347222222219</c:v>
                </c:pt>
                <c:pt idx="5205">
                  <c:v>42885.347337962965</c:v>
                </c:pt>
                <c:pt idx="5206">
                  <c:v>42885.347453703704</c:v>
                </c:pt>
                <c:pt idx="5207">
                  <c:v>42885.347569444442</c:v>
                </c:pt>
                <c:pt idx="5208">
                  <c:v>42885.347685185188</c:v>
                </c:pt>
                <c:pt idx="5209">
                  <c:v>42885.347800925927</c:v>
                </c:pt>
                <c:pt idx="5210">
                  <c:v>42885.347916666666</c:v>
                </c:pt>
                <c:pt idx="5211">
                  <c:v>42885.348032407404</c:v>
                </c:pt>
                <c:pt idx="5212">
                  <c:v>42885.34814814815</c:v>
                </c:pt>
                <c:pt idx="5213">
                  <c:v>42885.348263888889</c:v>
                </c:pt>
                <c:pt idx="5214">
                  <c:v>42885.348379629628</c:v>
                </c:pt>
                <c:pt idx="5215">
                  <c:v>42885.348495370374</c:v>
                </c:pt>
                <c:pt idx="5216">
                  <c:v>42885.348611111112</c:v>
                </c:pt>
                <c:pt idx="5217">
                  <c:v>42885.348726851851</c:v>
                </c:pt>
                <c:pt idx="5218">
                  <c:v>42885.34884259259</c:v>
                </c:pt>
                <c:pt idx="5219">
                  <c:v>42885.348958333336</c:v>
                </c:pt>
                <c:pt idx="5220">
                  <c:v>42885.349074074074</c:v>
                </c:pt>
                <c:pt idx="5221">
                  <c:v>42885.349189814813</c:v>
                </c:pt>
                <c:pt idx="5222">
                  <c:v>42885.349305555559</c:v>
                </c:pt>
                <c:pt idx="5223">
                  <c:v>42885.349421296298</c:v>
                </c:pt>
                <c:pt idx="5224">
                  <c:v>42885.349537037036</c:v>
                </c:pt>
                <c:pt idx="5225">
                  <c:v>42885.349652777775</c:v>
                </c:pt>
                <c:pt idx="5226">
                  <c:v>42885.349768518521</c:v>
                </c:pt>
                <c:pt idx="5227">
                  <c:v>42885.34988425926</c:v>
                </c:pt>
                <c:pt idx="5228">
                  <c:v>42885.35</c:v>
                </c:pt>
                <c:pt idx="5229">
                  <c:v>42885.350115740737</c:v>
                </c:pt>
                <c:pt idx="5230">
                  <c:v>42885.350231481483</c:v>
                </c:pt>
                <c:pt idx="5231">
                  <c:v>42885.350347222222</c:v>
                </c:pt>
                <c:pt idx="5232">
                  <c:v>42885.350462962961</c:v>
                </c:pt>
                <c:pt idx="5233">
                  <c:v>42885.350578703707</c:v>
                </c:pt>
                <c:pt idx="5234">
                  <c:v>42885.350694444445</c:v>
                </c:pt>
                <c:pt idx="5235">
                  <c:v>42885.350810185184</c:v>
                </c:pt>
                <c:pt idx="5236">
                  <c:v>42885.350925925923</c:v>
                </c:pt>
                <c:pt idx="5237">
                  <c:v>42885.351041666669</c:v>
                </c:pt>
                <c:pt idx="5238">
                  <c:v>42885.351157407407</c:v>
                </c:pt>
                <c:pt idx="5239">
                  <c:v>42885.351273148146</c:v>
                </c:pt>
                <c:pt idx="5240">
                  <c:v>42885.351388888892</c:v>
                </c:pt>
                <c:pt idx="5241">
                  <c:v>42885.351504629631</c:v>
                </c:pt>
                <c:pt idx="5242">
                  <c:v>42885.351620370369</c:v>
                </c:pt>
                <c:pt idx="5243">
                  <c:v>42885.351736111108</c:v>
                </c:pt>
                <c:pt idx="5244">
                  <c:v>42885.351851851854</c:v>
                </c:pt>
                <c:pt idx="5245">
                  <c:v>42885.351967592593</c:v>
                </c:pt>
                <c:pt idx="5246">
                  <c:v>42885.352083333331</c:v>
                </c:pt>
                <c:pt idx="5247">
                  <c:v>42885.352199074077</c:v>
                </c:pt>
                <c:pt idx="5248">
                  <c:v>42885.352314814816</c:v>
                </c:pt>
                <c:pt idx="5249">
                  <c:v>42885.352430555555</c:v>
                </c:pt>
                <c:pt idx="5250">
                  <c:v>42885.352546296293</c:v>
                </c:pt>
                <c:pt idx="5251">
                  <c:v>42885.352662037039</c:v>
                </c:pt>
                <c:pt idx="5252">
                  <c:v>42885.352777777778</c:v>
                </c:pt>
                <c:pt idx="5253">
                  <c:v>42885.352893518517</c:v>
                </c:pt>
                <c:pt idx="5254">
                  <c:v>42885.353009259263</c:v>
                </c:pt>
                <c:pt idx="5255">
                  <c:v>42885.353125000001</c:v>
                </c:pt>
                <c:pt idx="5256">
                  <c:v>42885.35324074074</c:v>
                </c:pt>
                <c:pt idx="5257">
                  <c:v>42885.353356481479</c:v>
                </c:pt>
                <c:pt idx="5258">
                  <c:v>42885.353472222225</c:v>
                </c:pt>
                <c:pt idx="5259">
                  <c:v>42885.353587962964</c:v>
                </c:pt>
                <c:pt idx="5260">
                  <c:v>42885.353703703702</c:v>
                </c:pt>
                <c:pt idx="5261">
                  <c:v>42885.353819444441</c:v>
                </c:pt>
                <c:pt idx="5262">
                  <c:v>42885.353935185187</c:v>
                </c:pt>
                <c:pt idx="5263">
                  <c:v>42885.354050925926</c:v>
                </c:pt>
                <c:pt idx="5264">
                  <c:v>42885.354166666664</c:v>
                </c:pt>
                <c:pt idx="5265">
                  <c:v>42885.35428240741</c:v>
                </c:pt>
                <c:pt idx="5266">
                  <c:v>42885.354398148149</c:v>
                </c:pt>
                <c:pt idx="5267">
                  <c:v>42885.354513888888</c:v>
                </c:pt>
                <c:pt idx="5268">
                  <c:v>42885.354629629626</c:v>
                </c:pt>
                <c:pt idx="5269">
                  <c:v>42885.354745370372</c:v>
                </c:pt>
                <c:pt idx="5270">
                  <c:v>42885.354861111111</c:v>
                </c:pt>
                <c:pt idx="5271">
                  <c:v>42885.35497685185</c:v>
                </c:pt>
                <c:pt idx="5272">
                  <c:v>42885.355092592596</c:v>
                </c:pt>
                <c:pt idx="5273">
                  <c:v>42885.355208333334</c:v>
                </c:pt>
                <c:pt idx="5274">
                  <c:v>42885.355324074073</c:v>
                </c:pt>
                <c:pt idx="5275">
                  <c:v>42885.355439814812</c:v>
                </c:pt>
                <c:pt idx="5276">
                  <c:v>42885.355555555558</c:v>
                </c:pt>
                <c:pt idx="5277">
                  <c:v>42885.355671296296</c:v>
                </c:pt>
                <c:pt idx="5278">
                  <c:v>42885.355787037035</c:v>
                </c:pt>
                <c:pt idx="5279">
                  <c:v>42885.355902777781</c:v>
                </c:pt>
                <c:pt idx="5280">
                  <c:v>42885.35601851852</c:v>
                </c:pt>
                <c:pt idx="5281">
                  <c:v>42885.356134259258</c:v>
                </c:pt>
                <c:pt idx="5282">
                  <c:v>42885.356249999997</c:v>
                </c:pt>
                <c:pt idx="5283">
                  <c:v>42885.356365740743</c:v>
                </c:pt>
                <c:pt idx="5284">
                  <c:v>42885.356481481482</c:v>
                </c:pt>
                <c:pt idx="5285">
                  <c:v>42885.35659722222</c:v>
                </c:pt>
                <c:pt idx="5286">
                  <c:v>42885.356712962966</c:v>
                </c:pt>
                <c:pt idx="5287">
                  <c:v>42885.356828703705</c:v>
                </c:pt>
                <c:pt idx="5288">
                  <c:v>42885.356944444444</c:v>
                </c:pt>
                <c:pt idx="5289">
                  <c:v>42885.357060185182</c:v>
                </c:pt>
                <c:pt idx="5290">
                  <c:v>42885.357175925928</c:v>
                </c:pt>
                <c:pt idx="5291">
                  <c:v>42885.357291666667</c:v>
                </c:pt>
                <c:pt idx="5292">
                  <c:v>42885.357407407406</c:v>
                </c:pt>
                <c:pt idx="5293">
                  <c:v>42885.357523148145</c:v>
                </c:pt>
                <c:pt idx="5294">
                  <c:v>42885.357638888891</c:v>
                </c:pt>
                <c:pt idx="5295">
                  <c:v>42885.357754629629</c:v>
                </c:pt>
                <c:pt idx="5296">
                  <c:v>42885.357870370368</c:v>
                </c:pt>
                <c:pt idx="5297">
                  <c:v>42885.357986111114</c:v>
                </c:pt>
                <c:pt idx="5298">
                  <c:v>42885.358101851853</c:v>
                </c:pt>
                <c:pt idx="5299">
                  <c:v>42885.358217592591</c:v>
                </c:pt>
                <c:pt idx="5300">
                  <c:v>42885.35833333333</c:v>
                </c:pt>
                <c:pt idx="5301">
                  <c:v>42885.358449074076</c:v>
                </c:pt>
                <c:pt idx="5302">
                  <c:v>42885.358564814815</c:v>
                </c:pt>
                <c:pt idx="5303">
                  <c:v>42885.358680555553</c:v>
                </c:pt>
                <c:pt idx="5304">
                  <c:v>42885.358796296299</c:v>
                </c:pt>
                <c:pt idx="5305">
                  <c:v>42885.358912037038</c:v>
                </c:pt>
                <c:pt idx="5306">
                  <c:v>42885.359027777777</c:v>
                </c:pt>
                <c:pt idx="5307">
                  <c:v>42885.359143518515</c:v>
                </c:pt>
                <c:pt idx="5308">
                  <c:v>42885.359259259261</c:v>
                </c:pt>
                <c:pt idx="5309">
                  <c:v>42885.359375</c:v>
                </c:pt>
                <c:pt idx="5310">
                  <c:v>42885.359490740739</c:v>
                </c:pt>
                <c:pt idx="5311">
                  <c:v>42885.359606481485</c:v>
                </c:pt>
                <c:pt idx="5312">
                  <c:v>42885.359722222223</c:v>
                </c:pt>
                <c:pt idx="5313">
                  <c:v>42885.359837962962</c:v>
                </c:pt>
                <c:pt idx="5314">
                  <c:v>42885.359953703701</c:v>
                </c:pt>
                <c:pt idx="5315">
                  <c:v>42885.360069444447</c:v>
                </c:pt>
                <c:pt idx="5316">
                  <c:v>42885.360185185185</c:v>
                </c:pt>
                <c:pt idx="5317">
                  <c:v>42885.360300925924</c:v>
                </c:pt>
                <c:pt idx="5318">
                  <c:v>42885.36041666667</c:v>
                </c:pt>
                <c:pt idx="5319">
                  <c:v>42885.360532407409</c:v>
                </c:pt>
                <c:pt idx="5320">
                  <c:v>42885.360648148147</c:v>
                </c:pt>
                <c:pt idx="5321">
                  <c:v>42885.360763888886</c:v>
                </c:pt>
                <c:pt idx="5322">
                  <c:v>42885.360879629632</c:v>
                </c:pt>
                <c:pt idx="5323">
                  <c:v>42885.360995370371</c:v>
                </c:pt>
                <c:pt idx="5324">
                  <c:v>42885.361111111109</c:v>
                </c:pt>
                <c:pt idx="5325">
                  <c:v>42885.361226851855</c:v>
                </c:pt>
                <c:pt idx="5326">
                  <c:v>42885.361342592594</c:v>
                </c:pt>
                <c:pt idx="5327">
                  <c:v>42885.361458333333</c:v>
                </c:pt>
                <c:pt idx="5328">
                  <c:v>42885.361574074072</c:v>
                </c:pt>
                <c:pt idx="5329">
                  <c:v>42885.361689814818</c:v>
                </c:pt>
                <c:pt idx="5330">
                  <c:v>42885.361805555556</c:v>
                </c:pt>
                <c:pt idx="5331">
                  <c:v>42885.361921296295</c:v>
                </c:pt>
                <c:pt idx="5332">
                  <c:v>42885.362037037034</c:v>
                </c:pt>
                <c:pt idx="5333">
                  <c:v>42885.36215277778</c:v>
                </c:pt>
                <c:pt idx="5334">
                  <c:v>42885.362268518518</c:v>
                </c:pt>
                <c:pt idx="5335">
                  <c:v>42885.362384259257</c:v>
                </c:pt>
                <c:pt idx="5336">
                  <c:v>42885.362500000003</c:v>
                </c:pt>
                <c:pt idx="5337">
                  <c:v>42885.362615740742</c:v>
                </c:pt>
                <c:pt idx="5338">
                  <c:v>42885.36273148148</c:v>
                </c:pt>
                <c:pt idx="5339">
                  <c:v>42885.362847222219</c:v>
                </c:pt>
                <c:pt idx="5340">
                  <c:v>42885.362962962965</c:v>
                </c:pt>
                <c:pt idx="5341">
                  <c:v>42885.363078703704</c:v>
                </c:pt>
                <c:pt idx="5342">
                  <c:v>42885.363194444442</c:v>
                </c:pt>
                <c:pt idx="5343">
                  <c:v>42885.363310185188</c:v>
                </c:pt>
                <c:pt idx="5344">
                  <c:v>42885.363425925927</c:v>
                </c:pt>
                <c:pt idx="5345">
                  <c:v>42885.363541666666</c:v>
                </c:pt>
                <c:pt idx="5346">
                  <c:v>42885.363657407404</c:v>
                </c:pt>
                <c:pt idx="5347">
                  <c:v>42885.36377314815</c:v>
                </c:pt>
                <c:pt idx="5348">
                  <c:v>42885.363888888889</c:v>
                </c:pt>
                <c:pt idx="5349">
                  <c:v>42885.364004629628</c:v>
                </c:pt>
                <c:pt idx="5350">
                  <c:v>42885.364120370374</c:v>
                </c:pt>
                <c:pt idx="5351">
                  <c:v>42885.364236111112</c:v>
                </c:pt>
                <c:pt idx="5352">
                  <c:v>42885.364351851851</c:v>
                </c:pt>
                <c:pt idx="5353">
                  <c:v>42885.36446759259</c:v>
                </c:pt>
                <c:pt idx="5354">
                  <c:v>42885.364583333336</c:v>
                </c:pt>
                <c:pt idx="5355">
                  <c:v>42885.364699074074</c:v>
                </c:pt>
                <c:pt idx="5356">
                  <c:v>42885.364814814813</c:v>
                </c:pt>
                <c:pt idx="5357">
                  <c:v>42885.364930555559</c:v>
                </c:pt>
                <c:pt idx="5358">
                  <c:v>42885.365046296298</c:v>
                </c:pt>
                <c:pt idx="5359">
                  <c:v>42885.365162037036</c:v>
                </c:pt>
                <c:pt idx="5360">
                  <c:v>42885.365277777775</c:v>
                </c:pt>
                <c:pt idx="5361">
                  <c:v>42885.365393518521</c:v>
                </c:pt>
                <c:pt idx="5362">
                  <c:v>42885.36550925926</c:v>
                </c:pt>
                <c:pt idx="5363">
                  <c:v>42885.365624999999</c:v>
                </c:pt>
                <c:pt idx="5364">
                  <c:v>42885.365740740737</c:v>
                </c:pt>
                <c:pt idx="5365">
                  <c:v>42885.365856481483</c:v>
                </c:pt>
                <c:pt idx="5366">
                  <c:v>42885.365972222222</c:v>
                </c:pt>
                <c:pt idx="5367">
                  <c:v>42885.366087962961</c:v>
                </c:pt>
                <c:pt idx="5368">
                  <c:v>42885.366203703707</c:v>
                </c:pt>
                <c:pt idx="5369">
                  <c:v>42885.366319444445</c:v>
                </c:pt>
                <c:pt idx="5370">
                  <c:v>42885.366435185184</c:v>
                </c:pt>
                <c:pt idx="5371">
                  <c:v>42885.366550925923</c:v>
                </c:pt>
                <c:pt idx="5372">
                  <c:v>42885.366666666669</c:v>
                </c:pt>
                <c:pt idx="5373">
                  <c:v>42885.366782407407</c:v>
                </c:pt>
                <c:pt idx="5374">
                  <c:v>42885.366898148146</c:v>
                </c:pt>
                <c:pt idx="5375">
                  <c:v>42885.367013888892</c:v>
                </c:pt>
                <c:pt idx="5376">
                  <c:v>42885.367129629631</c:v>
                </c:pt>
                <c:pt idx="5377">
                  <c:v>42885.367245370369</c:v>
                </c:pt>
                <c:pt idx="5378">
                  <c:v>42885.367361111108</c:v>
                </c:pt>
                <c:pt idx="5379">
                  <c:v>42885.367476851854</c:v>
                </c:pt>
                <c:pt idx="5380">
                  <c:v>42885.367592592593</c:v>
                </c:pt>
                <c:pt idx="5381">
                  <c:v>42885.367708333331</c:v>
                </c:pt>
                <c:pt idx="5382">
                  <c:v>42885.367824074077</c:v>
                </c:pt>
                <c:pt idx="5383">
                  <c:v>42885.367939814816</c:v>
                </c:pt>
                <c:pt idx="5384">
                  <c:v>42885.368055555555</c:v>
                </c:pt>
                <c:pt idx="5385">
                  <c:v>42885.368171296293</c:v>
                </c:pt>
                <c:pt idx="5386">
                  <c:v>42885.368287037039</c:v>
                </c:pt>
                <c:pt idx="5387">
                  <c:v>42885.368402777778</c:v>
                </c:pt>
                <c:pt idx="5388">
                  <c:v>42885.368518518517</c:v>
                </c:pt>
                <c:pt idx="5389">
                  <c:v>42885.368634259263</c:v>
                </c:pt>
                <c:pt idx="5390">
                  <c:v>42885.368750000001</c:v>
                </c:pt>
                <c:pt idx="5391">
                  <c:v>42885.36886574074</c:v>
                </c:pt>
                <c:pt idx="5392">
                  <c:v>42885.368981481479</c:v>
                </c:pt>
                <c:pt idx="5393">
                  <c:v>42885.369097222225</c:v>
                </c:pt>
                <c:pt idx="5394">
                  <c:v>42885.369212962964</c:v>
                </c:pt>
                <c:pt idx="5395">
                  <c:v>42885.369328703702</c:v>
                </c:pt>
                <c:pt idx="5396">
                  <c:v>42885.369444444441</c:v>
                </c:pt>
                <c:pt idx="5397">
                  <c:v>42885.369560185187</c:v>
                </c:pt>
                <c:pt idx="5398">
                  <c:v>42885.369675925926</c:v>
                </c:pt>
                <c:pt idx="5399">
                  <c:v>42885.369791666664</c:v>
                </c:pt>
                <c:pt idx="5400">
                  <c:v>42885.36990740741</c:v>
                </c:pt>
                <c:pt idx="5401">
                  <c:v>42885.370023148149</c:v>
                </c:pt>
                <c:pt idx="5402">
                  <c:v>42885.370138888888</c:v>
                </c:pt>
                <c:pt idx="5403">
                  <c:v>42885.370254629626</c:v>
                </c:pt>
                <c:pt idx="5404">
                  <c:v>42885.370370370372</c:v>
                </c:pt>
                <c:pt idx="5405">
                  <c:v>42885.370486111111</c:v>
                </c:pt>
                <c:pt idx="5406">
                  <c:v>42885.37060185185</c:v>
                </c:pt>
                <c:pt idx="5407">
                  <c:v>42885.370717592596</c:v>
                </c:pt>
                <c:pt idx="5408">
                  <c:v>42885.370833333334</c:v>
                </c:pt>
                <c:pt idx="5409">
                  <c:v>42885.370949074073</c:v>
                </c:pt>
                <c:pt idx="5410">
                  <c:v>42885.371064814812</c:v>
                </c:pt>
                <c:pt idx="5411">
                  <c:v>42885.371180555558</c:v>
                </c:pt>
                <c:pt idx="5412">
                  <c:v>42885.371296296296</c:v>
                </c:pt>
                <c:pt idx="5413">
                  <c:v>42885.371412037035</c:v>
                </c:pt>
                <c:pt idx="5414">
                  <c:v>42885.371527777781</c:v>
                </c:pt>
                <c:pt idx="5415">
                  <c:v>42885.37164351852</c:v>
                </c:pt>
                <c:pt idx="5416">
                  <c:v>42885.371759259258</c:v>
                </c:pt>
                <c:pt idx="5417">
                  <c:v>42885.371874999997</c:v>
                </c:pt>
                <c:pt idx="5418">
                  <c:v>42885.371990740743</c:v>
                </c:pt>
                <c:pt idx="5419">
                  <c:v>42885.372106481482</c:v>
                </c:pt>
                <c:pt idx="5420">
                  <c:v>42885.37222222222</c:v>
                </c:pt>
                <c:pt idx="5421">
                  <c:v>42885.372337962966</c:v>
                </c:pt>
                <c:pt idx="5422">
                  <c:v>42885.372453703705</c:v>
                </c:pt>
                <c:pt idx="5423">
                  <c:v>42885.372569444444</c:v>
                </c:pt>
                <c:pt idx="5424">
                  <c:v>42885.372685185182</c:v>
                </c:pt>
                <c:pt idx="5425">
                  <c:v>42885.372800925928</c:v>
                </c:pt>
                <c:pt idx="5426">
                  <c:v>42885.372916666667</c:v>
                </c:pt>
                <c:pt idx="5427">
                  <c:v>42885.373032407406</c:v>
                </c:pt>
                <c:pt idx="5428">
                  <c:v>42885.373148148145</c:v>
                </c:pt>
                <c:pt idx="5429">
                  <c:v>42885.373263888891</c:v>
                </c:pt>
                <c:pt idx="5430">
                  <c:v>42885.373379629629</c:v>
                </c:pt>
                <c:pt idx="5431">
                  <c:v>42885.373495370368</c:v>
                </c:pt>
                <c:pt idx="5432">
                  <c:v>42885.373611111114</c:v>
                </c:pt>
                <c:pt idx="5433">
                  <c:v>42885.373726851853</c:v>
                </c:pt>
                <c:pt idx="5434">
                  <c:v>42885.373842592591</c:v>
                </c:pt>
                <c:pt idx="5435">
                  <c:v>42885.37395833333</c:v>
                </c:pt>
                <c:pt idx="5436">
                  <c:v>42885.374074074076</c:v>
                </c:pt>
                <c:pt idx="5437">
                  <c:v>42885.374189814815</c:v>
                </c:pt>
                <c:pt idx="5438">
                  <c:v>42885.374305555553</c:v>
                </c:pt>
                <c:pt idx="5439">
                  <c:v>42885.374421296299</c:v>
                </c:pt>
                <c:pt idx="5440">
                  <c:v>42885.374537037038</c:v>
                </c:pt>
                <c:pt idx="5441">
                  <c:v>42885.374652777777</c:v>
                </c:pt>
                <c:pt idx="5442">
                  <c:v>42885.374768518515</c:v>
                </c:pt>
                <c:pt idx="5443">
                  <c:v>42885.374884259261</c:v>
                </c:pt>
                <c:pt idx="5444">
                  <c:v>42885.375</c:v>
                </c:pt>
                <c:pt idx="5445">
                  <c:v>42885.375115740739</c:v>
                </c:pt>
                <c:pt idx="5446">
                  <c:v>42885.375231481485</c:v>
                </c:pt>
                <c:pt idx="5447">
                  <c:v>42885.375347222223</c:v>
                </c:pt>
                <c:pt idx="5448">
                  <c:v>42885.375462962962</c:v>
                </c:pt>
                <c:pt idx="5449">
                  <c:v>42885.375578703701</c:v>
                </c:pt>
                <c:pt idx="5450">
                  <c:v>42885.375694444447</c:v>
                </c:pt>
                <c:pt idx="5451">
                  <c:v>42885.375810185185</c:v>
                </c:pt>
                <c:pt idx="5452">
                  <c:v>42885.375925925924</c:v>
                </c:pt>
                <c:pt idx="5453">
                  <c:v>42885.37604166667</c:v>
                </c:pt>
                <c:pt idx="5454">
                  <c:v>42885.376157407409</c:v>
                </c:pt>
                <c:pt idx="5455">
                  <c:v>42885.376273148147</c:v>
                </c:pt>
                <c:pt idx="5456">
                  <c:v>42885.376388888886</c:v>
                </c:pt>
                <c:pt idx="5457">
                  <c:v>42885.376504629632</c:v>
                </c:pt>
                <c:pt idx="5458">
                  <c:v>42885.376620370371</c:v>
                </c:pt>
                <c:pt idx="5459">
                  <c:v>42885.376736111109</c:v>
                </c:pt>
                <c:pt idx="5460">
                  <c:v>42885.376851851855</c:v>
                </c:pt>
                <c:pt idx="5461">
                  <c:v>42885.376967592594</c:v>
                </c:pt>
                <c:pt idx="5462">
                  <c:v>42885.377083333333</c:v>
                </c:pt>
                <c:pt idx="5463">
                  <c:v>42885.377199074072</c:v>
                </c:pt>
                <c:pt idx="5464">
                  <c:v>42885.377314814818</c:v>
                </c:pt>
                <c:pt idx="5465">
                  <c:v>42885.377430555556</c:v>
                </c:pt>
                <c:pt idx="5466">
                  <c:v>42885.377546296295</c:v>
                </c:pt>
                <c:pt idx="5467">
                  <c:v>42885.377662037034</c:v>
                </c:pt>
                <c:pt idx="5468">
                  <c:v>42885.37777777778</c:v>
                </c:pt>
                <c:pt idx="5469">
                  <c:v>42885.377893518518</c:v>
                </c:pt>
                <c:pt idx="5470">
                  <c:v>42885.378009259257</c:v>
                </c:pt>
                <c:pt idx="5471">
                  <c:v>42885.378125000003</c:v>
                </c:pt>
                <c:pt idx="5472">
                  <c:v>42885.378240740742</c:v>
                </c:pt>
                <c:pt idx="5473">
                  <c:v>42885.37835648148</c:v>
                </c:pt>
                <c:pt idx="5474">
                  <c:v>42885.378472222219</c:v>
                </c:pt>
                <c:pt idx="5475">
                  <c:v>42885.378587962965</c:v>
                </c:pt>
                <c:pt idx="5476">
                  <c:v>42885.378703703704</c:v>
                </c:pt>
                <c:pt idx="5477">
                  <c:v>42885.378819444442</c:v>
                </c:pt>
                <c:pt idx="5478">
                  <c:v>42885.378935185188</c:v>
                </c:pt>
                <c:pt idx="5479">
                  <c:v>42885.379050925927</c:v>
                </c:pt>
                <c:pt idx="5480">
                  <c:v>42885.379166666666</c:v>
                </c:pt>
                <c:pt idx="5481">
                  <c:v>42885.379282407404</c:v>
                </c:pt>
                <c:pt idx="5482">
                  <c:v>42885.37939814815</c:v>
                </c:pt>
                <c:pt idx="5483">
                  <c:v>42885.379513888889</c:v>
                </c:pt>
                <c:pt idx="5484">
                  <c:v>42885.379629629628</c:v>
                </c:pt>
                <c:pt idx="5485">
                  <c:v>42885.379745370374</c:v>
                </c:pt>
                <c:pt idx="5486">
                  <c:v>42885.379861111112</c:v>
                </c:pt>
                <c:pt idx="5487">
                  <c:v>42885.379976851851</c:v>
                </c:pt>
                <c:pt idx="5488">
                  <c:v>42885.38009259259</c:v>
                </c:pt>
                <c:pt idx="5489">
                  <c:v>42885.380208333336</c:v>
                </c:pt>
                <c:pt idx="5490">
                  <c:v>42885.380324074074</c:v>
                </c:pt>
                <c:pt idx="5491">
                  <c:v>42885.380439814813</c:v>
                </c:pt>
                <c:pt idx="5492">
                  <c:v>42885.380555555559</c:v>
                </c:pt>
                <c:pt idx="5493">
                  <c:v>42885.380671296298</c:v>
                </c:pt>
                <c:pt idx="5494">
                  <c:v>42885.380787037036</c:v>
                </c:pt>
                <c:pt idx="5495">
                  <c:v>42885.380902777775</c:v>
                </c:pt>
                <c:pt idx="5496">
                  <c:v>42885.381018518521</c:v>
                </c:pt>
                <c:pt idx="5497">
                  <c:v>42885.38113425926</c:v>
                </c:pt>
                <c:pt idx="5498">
                  <c:v>42885.381249999999</c:v>
                </c:pt>
                <c:pt idx="5499">
                  <c:v>42885.381365740737</c:v>
                </c:pt>
                <c:pt idx="5500">
                  <c:v>42885.381481481483</c:v>
                </c:pt>
                <c:pt idx="5501">
                  <c:v>42885.381597222222</c:v>
                </c:pt>
                <c:pt idx="5502">
                  <c:v>42885.381712962961</c:v>
                </c:pt>
                <c:pt idx="5503">
                  <c:v>42885.381828703707</c:v>
                </c:pt>
                <c:pt idx="5504">
                  <c:v>42885.381944444445</c:v>
                </c:pt>
                <c:pt idx="5505">
                  <c:v>42885.382060185184</c:v>
                </c:pt>
                <c:pt idx="5506">
                  <c:v>42885.382175925923</c:v>
                </c:pt>
                <c:pt idx="5507">
                  <c:v>42885.382291666669</c:v>
                </c:pt>
                <c:pt idx="5508">
                  <c:v>42885.382407407407</c:v>
                </c:pt>
                <c:pt idx="5509">
                  <c:v>42885.382523148146</c:v>
                </c:pt>
                <c:pt idx="5510">
                  <c:v>42885.382638888892</c:v>
                </c:pt>
                <c:pt idx="5511">
                  <c:v>42885.382754629631</c:v>
                </c:pt>
                <c:pt idx="5512">
                  <c:v>42885.382870370369</c:v>
                </c:pt>
                <c:pt idx="5513">
                  <c:v>42885.382986111108</c:v>
                </c:pt>
                <c:pt idx="5514">
                  <c:v>42885.383101851854</c:v>
                </c:pt>
                <c:pt idx="5515">
                  <c:v>42885.383217592593</c:v>
                </c:pt>
                <c:pt idx="5516">
                  <c:v>42885.383333333331</c:v>
                </c:pt>
                <c:pt idx="5517">
                  <c:v>42885.383449074077</c:v>
                </c:pt>
                <c:pt idx="5518">
                  <c:v>42885.383564814816</c:v>
                </c:pt>
                <c:pt idx="5519">
                  <c:v>42885.383680555555</c:v>
                </c:pt>
                <c:pt idx="5520">
                  <c:v>42885.383796296293</c:v>
                </c:pt>
                <c:pt idx="5521">
                  <c:v>42885.383912037039</c:v>
                </c:pt>
                <c:pt idx="5522">
                  <c:v>42885.384027777778</c:v>
                </c:pt>
                <c:pt idx="5523">
                  <c:v>42885.384143518517</c:v>
                </c:pt>
                <c:pt idx="5524">
                  <c:v>42885.384259259263</c:v>
                </c:pt>
                <c:pt idx="5525">
                  <c:v>42885.384375000001</c:v>
                </c:pt>
                <c:pt idx="5526">
                  <c:v>42885.38449074074</c:v>
                </c:pt>
                <c:pt idx="5527">
                  <c:v>42885.384606481479</c:v>
                </c:pt>
                <c:pt idx="5528">
                  <c:v>42885.384722222225</c:v>
                </c:pt>
                <c:pt idx="5529">
                  <c:v>42885.384837962964</c:v>
                </c:pt>
                <c:pt idx="5530">
                  <c:v>42885.384953703702</c:v>
                </c:pt>
                <c:pt idx="5531">
                  <c:v>42885.385069444441</c:v>
                </c:pt>
                <c:pt idx="5532">
                  <c:v>42885.385185185187</c:v>
                </c:pt>
                <c:pt idx="5533">
                  <c:v>42885.385300925926</c:v>
                </c:pt>
                <c:pt idx="5534">
                  <c:v>42885.385416666664</c:v>
                </c:pt>
                <c:pt idx="5535">
                  <c:v>42885.38553240741</c:v>
                </c:pt>
                <c:pt idx="5536">
                  <c:v>42885.385648148149</c:v>
                </c:pt>
                <c:pt idx="5537">
                  <c:v>42885.385763888888</c:v>
                </c:pt>
                <c:pt idx="5538">
                  <c:v>42885.385879629626</c:v>
                </c:pt>
                <c:pt idx="5539">
                  <c:v>42885.385995370372</c:v>
                </c:pt>
                <c:pt idx="5540">
                  <c:v>42885.386111111111</c:v>
                </c:pt>
                <c:pt idx="5541">
                  <c:v>42885.38622685185</c:v>
                </c:pt>
                <c:pt idx="5542">
                  <c:v>42885.386342592596</c:v>
                </c:pt>
                <c:pt idx="5543">
                  <c:v>42885.386458333334</c:v>
                </c:pt>
                <c:pt idx="5544">
                  <c:v>42885.386574074073</c:v>
                </c:pt>
                <c:pt idx="5545">
                  <c:v>42885.386689814812</c:v>
                </c:pt>
                <c:pt idx="5546">
                  <c:v>42885.386805555558</c:v>
                </c:pt>
                <c:pt idx="5547">
                  <c:v>42885.386921296296</c:v>
                </c:pt>
                <c:pt idx="5548">
                  <c:v>42885.387037037035</c:v>
                </c:pt>
                <c:pt idx="5549">
                  <c:v>42885.387152777781</c:v>
                </c:pt>
                <c:pt idx="5550">
                  <c:v>42885.38726851852</c:v>
                </c:pt>
                <c:pt idx="5551">
                  <c:v>42885.387384259258</c:v>
                </c:pt>
                <c:pt idx="5552">
                  <c:v>42885.387499999997</c:v>
                </c:pt>
                <c:pt idx="5553">
                  <c:v>42885.387615740743</c:v>
                </c:pt>
                <c:pt idx="5554">
                  <c:v>42885.387731481482</c:v>
                </c:pt>
                <c:pt idx="5555">
                  <c:v>42885.38784722222</c:v>
                </c:pt>
                <c:pt idx="5556">
                  <c:v>42885.387962962966</c:v>
                </c:pt>
                <c:pt idx="5557">
                  <c:v>42885.388078703705</c:v>
                </c:pt>
                <c:pt idx="5558">
                  <c:v>42885.388194444444</c:v>
                </c:pt>
                <c:pt idx="5559">
                  <c:v>42885.388310185182</c:v>
                </c:pt>
                <c:pt idx="5560">
                  <c:v>42885.388425925928</c:v>
                </c:pt>
                <c:pt idx="5561">
                  <c:v>42885.388541666667</c:v>
                </c:pt>
                <c:pt idx="5562">
                  <c:v>42885.388657407406</c:v>
                </c:pt>
                <c:pt idx="5563">
                  <c:v>42885.388773148145</c:v>
                </c:pt>
                <c:pt idx="5564">
                  <c:v>42885.388888888891</c:v>
                </c:pt>
                <c:pt idx="5565">
                  <c:v>42885.389004629629</c:v>
                </c:pt>
                <c:pt idx="5566">
                  <c:v>42885.389120370368</c:v>
                </c:pt>
                <c:pt idx="5567">
                  <c:v>42885.389236111114</c:v>
                </c:pt>
                <c:pt idx="5568">
                  <c:v>42885.389351851853</c:v>
                </c:pt>
                <c:pt idx="5569">
                  <c:v>42885.389467592591</c:v>
                </c:pt>
                <c:pt idx="5570">
                  <c:v>42885.38958333333</c:v>
                </c:pt>
                <c:pt idx="5571">
                  <c:v>42885.389699074076</c:v>
                </c:pt>
                <c:pt idx="5572">
                  <c:v>42885.389814814815</c:v>
                </c:pt>
                <c:pt idx="5573">
                  <c:v>42885.389930555553</c:v>
                </c:pt>
                <c:pt idx="5574">
                  <c:v>42885.390046296299</c:v>
                </c:pt>
                <c:pt idx="5575">
                  <c:v>42885.390162037038</c:v>
                </c:pt>
                <c:pt idx="5576">
                  <c:v>42885.390277777777</c:v>
                </c:pt>
                <c:pt idx="5577">
                  <c:v>42885.390393518515</c:v>
                </c:pt>
                <c:pt idx="5578">
                  <c:v>42885.390509259261</c:v>
                </c:pt>
                <c:pt idx="5579">
                  <c:v>42885.390625</c:v>
                </c:pt>
                <c:pt idx="5580">
                  <c:v>42885.390740740739</c:v>
                </c:pt>
                <c:pt idx="5581">
                  <c:v>42885.390856481485</c:v>
                </c:pt>
                <c:pt idx="5582">
                  <c:v>42885.390972222223</c:v>
                </c:pt>
                <c:pt idx="5583">
                  <c:v>42885.391087962962</c:v>
                </c:pt>
                <c:pt idx="5584">
                  <c:v>42885.391203703701</c:v>
                </c:pt>
                <c:pt idx="5585">
                  <c:v>42885.391319444447</c:v>
                </c:pt>
                <c:pt idx="5586">
                  <c:v>42885.391435185185</c:v>
                </c:pt>
                <c:pt idx="5587">
                  <c:v>42885.391550925924</c:v>
                </c:pt>
                <c:pt idx="5588">
                  <c:v>42885.39166666667</c:v>
                </c:pt>
                <c:pt idx="5589">
                  <c:v>42885.391782407409</c:v>
                </c:pt>
                <c:pt idx="5590">
                  <c:v>42885.391898148147</c:v>
                </c:pt>
                <c:pt idx="5591">
                  <c:v>42885.392013888886</c:v>
                </c:pt>
                <c:pt idx="5592">
                  <c:v>42885.392129629632</c:v>
                </c:pt>
                <c:pt idx="5593">
                  <c:v>42885.392245370371</c:v>
                </c:pt>
                <c:pt idx="5594">
                  <c:v>42885.392361111109</c:v>
                </c:pt>
                <c:pt idx="5595">
                  <c:v>42885.392476851855</c:v>
                </c:pt>
                <c:pt idx="5596">
                  <c:v>42885.392592592594</c:v>
                </c:pt>
                <c:pt idx="5597">
                  <c:v>42885.392708333333</c:v>
                </c:pt>
                <c:pt idx="5598">
                  <c:v>42885.392824074072</c:v>
                </c:pt>
                <c:pt idx="5599">
                  <c:v>42885.392939814818</c:v>
                </c:pt>
                <c:pt idx="5600">
                  <c:v>42885.393055555556</c:v>
                </c:pt>
                <c:pt idx="5601">
                  <c:v>42885.393171296295</c:v>
                </c:pt>
                <c:pt idx="5602">
                  <c:v>42885.393287037034</c:v>
                </c:pt>
                <c:pt idx="5603">
                  <c:v>42885.39340277778</c:v>
                </c:pt>
                <c:pt idx="5604">
                  <c:v>42885.393518518518</c:v>
                </c:pt>
                <c:pt idx="5605">
                  <c:v>42885.393634259257</c:v>
                </c:pt>
                <c:pt idx="5606">
                  <c:v>42885.393750000003</c:v>
                </c:pt>
                <c:pt idx="5607">
                  <c:v>42885.393865740742</c:v>
                </c:pt>
                <c:pt idx="5608">
                  <c:v>42885.39398148148</c:v>
                </c:pt>
                <c:pt idx="5609">
                  <c:v>42885.394097222219</c:v>
                </c:pt>
                <c:pt idx="5610">
                  <c:v>42885.394212962965</c:v>
                </c:pt>
                <c:pt idx="5611">
                  <c:v>42885.394328703704</c:v>
                </c:pt>
                <c:pt idx="5612">
                  <c:v>42885.394444444442</c:v>
                </c:pt>
                <c:pt idx="5613">
                  <c:v>42885.394560185188</c:v>
                </c:pt>
                <c:pt idx="5614">
                  <c:v>42885.394675925927</c:v>
                </c:pt>
                <c:pt idx="5615">
                  <c:v>42885.394791666666</c:v>
                </c:pt>
                <c:pt idx="5616">
                  <c:v>42885.394907407404</c:v>
                </c:pt>
                <c:pt idx="5617">
                  <c:v>42885.39502314815</c:v>
                </c:pt>
                <c:pt idx="5618">
                  <c:v>42885.395138888889</c:v>
                </c:pt>
                <c:pt idx="5619">
                  <c:v>42885.395254629628</c:v>
                </c:pt>
                <c:pt idx="5620">
                  <c:v>42885.395370370374</c:v>
                </c:pt>
                <c:pt idx="5621">
                  <c:v>42885.395486111112</c:v>
                </c:pt>
                <c:pt idx="5622">
                  <c:v>42885.395601851851</c:v>
                </c:pt>
                <c:pt idx="5623">
                  <c:v>42885.39571759259</c:v>
                </c:pt>
                <c:pt idx="5624">
                  <c:v>42885.395833333336</c:v>
                </c:pt>
                <c:pt idx="5625">
                  <c:v>42885.395949074074</c:v>
                </c:pt>
                <c:pt idx="5626">
                  <c:v>42885.396064814813</c:v>
                </c:pt>
                <c:pt idx="5627">
                  <c:v>42885.396180555559</c:v>
                </c:pt>
                <c:pt idx="5628">
                  <c:v>42885.396296296298</c:v>
                </c:pt>
                <c:pt idx="5629">
                  <c:v>42885.396412037036</c:v>
                </c:pt>
                <c:pt idx="5630">
                  <c:v>42885.396527777775</c:v>
                </c:pt>
                <c:pt idx="5631">
                  <c:v>42885.396643518521</c:v>
                </c:pt>
                <c:pt idx="5632">
                  <c:v>42885.39675925926</c:v>
                </c:pt>
                <c:pt idx="5633">
                  <c:v>42885.396874999999</c:v>
                </c:pt>
                <c:pt idx="5634">
                  <c:v>42885.396990740737</c:v>
                </c:pt>
                <c:pt idx="5635">
                  <c:v>42885.397106481483</c:v>
                </c:pt>
                <c:pt idx="5636">
                  <c:v>42885.397222222222</c:v>
                </c:pt>
                <c:pt idx="5637">
                  <c:v>42885.397337962961</c:v>
                </c:pt>
                <c:pt idx="5638">
                  <c:v>42885.397453703707</c:v>
                </c:pt>
                <c:pt idx="5639">
                  <c:v>42885.397569444445</c:v>
                </c:pt>
                <c:pt idx="5640">
                  <c:v>42885.397685185184</c:v>
                </c:pt>
                <c:pt idx="5641">
                  <c:v>42885.397800925923</c:v>
                </c:pt>
                <c:pt idx="5642">
                  <c:v>42885.397916666669</c:v>
                </c:pt>
                <c:pt idx="5643">
                  <c:v>42885.398032407407</c:v>
                </c:pt>
                <c:pt idx="5644">
                  <c:v>42885.398148148146</c:v>
                </c:pt>
                <c:pt idx="5645">
                  <c:v>42885.398263888892</c:v>
                </c:pt>
                <c:pt idx="5646">
                  <c:v>42885.398379629631</c:v>
                </c:pt>
                <c:pt idx="5647">
                  <c:v>42885.398495370369</c:v>
                </c:pt>
                <c:pt idx="5648">
                  <c:v>42885.398611111108</c:v>
                </c:pt>
                <c:pt idx="5649">
                  <c:v>42885.398726851854</c:v>
                </c:pt>
                <c:pt idx="5650">
                  <c:v>42885.398842592593</c:v>
                </c:pt>
                <c:pt idx="5651">
                  <c:v>42885.398958333331</c:v>
                </c:pt>
                <c:pt idx="5652">
                  <c:v>42885.399074074077</c:v>
                </c:pt>
                <c:pt idx="5653">
                  <c:v>42885.399189814816</c:v>
                </c:pt>
                <c:pt idx="5654">
                  <c:v>42885.399305555555</c:v>
                </c:pt>
                <c:pt idx="5655">
                  <c:v>42885.399421296293</c:v>
                </c:pt>
                <c:pt idx="5656">
                  <c:v>42885.399537037039</c:v>
                </c:pt>
                <c:pt idx="5657">
                  <c:v>42885.399652777778</c:v>
                </c:pt>
                <c:pt idx="5658">
                  <c:v>42885.399768518517</c:v>
                </c:pt>
                <c:pt idx="5659">
                  <c:v>42885.399884259263</c:v>
                </c:pt>
                <c:pt idx="5660">
                  <c:v>42885.4</c:v>
                </c:pt>
                <c:pt idx="5661">
                  <c:v>42885.40011574074</c:v>
                </c:pt>
                <c:pt idx="5662">
                  <c:v>42885.400231481479</c:v>
                </c:pt>
                <c:pt idx="5663">
                  <c:v>42885.400347222225</c:v>
                </c:pt>
                <c:pt idx="5664">
                  <c:v>42885.400462962964</c:v>
                </c:pt>
                <c:pt idx="5665">
                  <c:v>42885.400578703702</c:v>
                </c:pt>
                <c:pt idx="5666">
                  <c:v>42885.400694444441</c:v>
                </c:pt>
                <c:pt idx="5667">
                  <c:v>42885.400810185187</c:v>
                </c:pt>
                <c:pt idx="5668">
                  <c:v>42885.400925925926</c:v>
                </c:pt>
                <c:pt idx="5669">
                  <c:v>42885.401041666664</c:v>
                </c:pt>
                <c:pt idx="5670">
                  <c:v>42885.40115740741</c:v>
                </c:pt>
                <c:pt idx="5671">
                  <c:v>42885.401273148149</c:v>
                </c:pt>
                <c:pt idx="5672">
                  <c:v>42885.401388888888</c:v>
                </c:pt>
                <c:pt idx="5673">
                  <c:v>42885.401504629626</c:v>
                </c:pt>
                <c:pt idx="5674">
                  <c:v>42885.401620370372</c:v>
                </c:pt>
                <c:pt idx="5675">
                  <c:v>42885.401736111111</c:v>
                </c:pt>
                <c:pt idx="5676">
                  <c:v>42885.40185185185</c:v>
                </c:pt>
                <c:pt idx="5677">
                  <c:v>42885.401967592596</c:v>
                </c:pt>
                <c:pt idx="5678">
                  <c:v>42885.402083333334</c:v>
                </c:pt>
                <c:pt idx="5679">
                  <c:v>42885.402199074073</c:v>
                </c:pt>
                <c:pt idx="5680">
                  <c:v>42885.402314814812</c:v>
                </c:pt>
                <c:pt idx="5681">
                  <c:v>42885.402430555558</c:v>
                </c:pt>
                <c:pt idx="5682">
                  <c:v>42885.402546296296</c:v>
                </c:pt>
                <c:pt idx="5683">
                  <c:v>42885.402662037035</c:v>
                </c:pt>
                <c:pt idx="5684">
                  <c:v>42885.402777777781</c:v>
                </c:pt>
                <c:pt idx="5685">
                  <c:v>42885.40289351852</c:v>
                </c:pt>
                <c:pt idx="5686">
                  <c:v>42885.403009259258</c:v>
                </c:pt>
                <c:pt idx="5687">
                  <c:v>42885.403124999997</c:v>
                </c:pt>
                <c:pt idx="5688">
                  <c:v>42885.403240740743</c:v>
                </c:pt>
                <c:pt idx="5689">
                  <c:v>42885.403356481482</c:v>
                </c:pt>
                <c:pt idx="5690">
                  <c:v>42885.40347222222</c:v>
                </c:pt>
                <c:pt idx="5691">
                  <c:v>42885.403587962966</c:v>
                </c:pt>
                <c:pt idx="5692">
                  <c:v>42885.403703703705</c:v>
                </c:pt>
                <c:pt idx="5693">
                  <c:v>42885.403819444444</c:v>
                </c:pt>
                <c:pt idx="5694">
                  <c:v>42885.403935185182</c:v>
                </c:pt>
                <c:pt idx="5695">
                  <c:v>42885.404050925928</c:v>
                </c:pt>
                <c:pt idx="5696">
                  <c:v>42885.404166666667</c:v>
                </c:pt>
                <c:pt idx="5697">
                  <c:v>42885.404282407406</c:v>
                </c:pt>
                <c:pt idx="5698">
                  <c:v>42885.404398148145</c:v>
                </c:pt>
                <c:pt idx="5699">
                  <c:v>42885.404513888891</c:v>
                </c:pt>
                <c:pt idx="5700">
                  <c:v>42885.404629629629</c:v>
                </c:pt>
                <c:pt idx="5701">
                  <c:v>42885.404745370368</c:v>
                </c:pt>
                <c:pt idx="5702">
                  <c:v>42885.404861111114</c:v>
                </c:pt>
                <c:pt idx="5703">
                  <c:v>42885.404976851853</c:v>
                </c:pt>
                <c:pt idx="5704">
                  <c:v>42885.405092592591</c:v>
                </c:pt>
                <c:pt idx="5705">
                  <c:v>42885.40520833333</c:v>
                </c:pt>
                <c:pt idx="5706">
                  <c:v>42885.405324074076</c:v>
                </c:pt>
                <c:pt idx="5707">
                  <c:v>42885.405439814815</c:v>
                </c:pt>
                <c:pt idx="5708">
                  <c:v>42885.405555555553</c:v>
                </c:pt>
                <c:pt idx="5709">
                  <c:v>42885.405671296299</c:v>
                </c:pt>
                <c:pt idx="5710">
                  <c:v>42885.405787037038</c:v>
                </c:pt>
                <c:pt idx="5711">
                  <c:v>42885.405902777777</c:v>
                </c:pt>
                <c:pt idx="5712">
                  <c:v>42885.406018518515</c:v>
                </c:pt>
                <c:pt idx="5713">
                  <c:v>42885.406134259261</c:v>
                </c:pt>
                <c:pt idx="5714">
                  <c:v>42885.40625</c:v>
                </c:pt>
                <c:pt idx="5715">
                  <c:v>42885.406365740739</c:v>
                </c:pt>
                <c:pt idx="5716">
                  <c:v>42885.406481481485</c:v>
                </c:pt>
                <c:pt idx="5717">
                  <c:v>42885.406597222223</c:v>
                </c:pt>
                <c:pt idx="5718">
                  <c:v>42885.406712962962</c:v>
                </c:pt>
                <c:pt idx="5719">
                  <c:v>42885.406828703701</c:v>
                </c:pt>
                <c:pt idx="5720">
                  <c:v>42885.406944444447</c:v>
                </c:pt>
                <c:pt idx="5721">
                  <c:v>42885.407060185185</c:v>
                </c:pt>
                <c:pt idx="5722">
                  <c:v>42885.407175925924</c:v>
                </c:pt>
                <c:pt idx="5723">
                  <c:v>42885.40729166667</c:v>
                </c:pt>
                <c:pt idx="5724">
                  <c:v>42885.407407407409</c:v>
                </c:pt>
                <c:pt idx="5725">
                  <c:v>42885.407523148147</c:v>
                </c:pt>
                <c:pt idx="5726">
                  <c:v>42885.407638888886</c:v>
                </c:pt>
                <c:pt idx="5727">
                  <c:v>42885.407754629632</c:v>
                </c:pt>
                <c:pt idx="5728">
                  <c:v>42885.407870370371</c:v>
                </c:pt>
                <c:pt idx="5729">
                  <c:v>42885.407986111109</c:v>
                </c:pt>
                <c:pt idx="5730">
                  <c:v>42885.408101851855</c:v>
                </c:pt>
                <c:pt idx="5731">
                  <c:v>42885.408217592594</c:v>
                </c:pt>
                <c:pt idx="5732">
                  <c:v>42885.408333333333</c:v>
                </c:pt>
                <c:pt idx="5733">
                  <c:v>42885.408449074072</c:v>
                </c:pt>
                <c:pt idx="5734">
                  <c:v>42885.408564814818</c:v>
                </c:pt>
                <c:pt idx="5735">
                  <c:v>42885.408680555556</c:v>
                </c:pt>
                <c:pt idx="5736">
                  <c:v>42885.408796296295</c:v>
                </c:pt>
                <c:pt idx="5737">
                  <c:v>42885.408912037034</c:v>
                </c:pt>
                <c:pt idx="5738">
                  <c:v>42885.40902777778</c:v>
                </c:pt>
                <c:pt idx="5739">
                  <c:v>42885.409143518518</c:v>
                </c:pt>
                <c:pt idx="5740">
                  <c:v>42885.409259259257</c:v>
                </c:pt>
                <c:pt idx="5741">
                  <c:v>42885.409375000003</c:v>
                </c:pt>
                <c:pt idx="5742">
                  <c:v>42885.409490740742</c:v>
                </c:pt>
                <c:pt idx="5743">
                  <c:v>42885.40960648148</c:v>
                </c:pt>
                <c:pt idx="5744">
                  <c:v>42885.409722222219</c:v>
                </c:pt>
                <c:pt idx="5745">
                  <c:v>42885.409837962965</c:v>
                </c:pt>
                <c:pt idx="5746">
                  <c:v>42885.409953703704</c:v>
                </c:pt>
                <c:pt idx="5747">
                  <c:v>42885.410069444442</c:v>
                </c:pt>
                <c:pt idx="5748">
                  <c:v>42885.410185185188</c:v>
                </c:pt>
                <c:pt idx="5749">
                  <c:v>42885.410300925927</c:v>
                </c:pt>
                <c:pt idx="5750">
                  <c:v>42885.410416666666</c:v>
                </c:pt>
                <c:pt idx="5751">
                  <c:v>42885.410532407404</c:v>
                </c:pt>
                <c:pt idx="5752">
                  <c:v>42885.41064814815</c:v>
                </c:pt>
                <c:pt idx="5753">
                  <c:v>42885.410763888889</c:v>
                </c:pt>
                <c:pt idx="5754">
                  <c:v>42885.410879629628</c:v>
                </c:pt>
                <c:pt idx="5755">
                  <c:v>42885.410995370374</c:v>
                </c:pt>
                <c:pt idx="5756">
                  <c:v>42885.411111111112</c:v>
                </c:pt>
                <c:pt idx="5757">
                  <c:v>42885.411226851851</c:v>
                </c:pt>
                <c:pt idx="5758">
                  <c:v>42885.41134259259</c:v>
                </c:pt>
                <c:pt idx="5759">
                  <c:v>42885.411458333336</c:v>
                </c:pt>
                <c:pt idx="5760">
                  <c:v>42885.411574074074</c:v>
                </c:pt>
                <c:pt idx="5761">
                  <c:v>42885.411689814813</c:v>
                </c:pt>
                <c:pt idx="5762">
                  <c:v>42885.411805555559</c:v>
                </c:pt>
                <c:pt idx="5763">
                  <c:v>42885.411921296298</c:v>
                </c:pt>
                <c:pt idx="5764">
                  <c:v>42885.412037037036</c:v>
                </c:pt>
                <c:pt idx="5765">
                  <c:v>42885.412152777775</c:v>
                </c:pt>
                <c:pt idx="5766">
                  <c:v>42885.412268518521</c:v>
                </c:pt>
                <c:pt idx="5767">
                  <c:v>42885.41238425926</c:v>
                </c:pt>
                <c:pt idx="5768">
                  <c:v>42885.412499999999</c:v>
                </c:pt>
                <c:pt idx="5769">
                  <c:v>42885.412615740737</c:v>
                </c:pt>
                <c:pt idx="5770">
                  <c:v>42885.412731481483</c:v>
                </c:pt>
                <c:pt idx="5771">
                  <c:v>42885.412847222222</c:v>
                </c:pt>
                <c:pt idx="5772">
                  <c:v>42885.412962962961</c:v>
                </c:pt>
                <c:pt idx="5773">
                  <c:v>42885.413078703707</c:v>
                </c:pt>
                <c:pt idx="5774">
                  <c:v>42885.413194444445</c:v>
                </c:pt>
                <c:pt idx="5775">
                  <c:v>42885.413310185184</c:v>
                </c:pt>
                <c:pt idx="5776">
                  <c:v>42885.413425925923</c:v>
                </c:pt>
                <c:pt idx="5777">
                  <c:v>42885.413541666669</c:v>
                </c:pt>
                <c:pt idx="5778">
                  <c:v>42885.413657407407</c:v>
                </c:pt>
                <c:pt idx="5779">
                  <c:v>42885.413773148146</c:v>
                </c:pt>
                <c:pt idx="5780">
                  <c:v>42885.413888888892</c:v>
                </c:pt>
                <c:pt idx="5781">
                  <c:v>42885.414004629631</c:v>
                </c:pt>
                <c:pt idx="5782">
                  <c:v>42885.414120370369</c:v>
                </c:pt>
                <c:pt idx="5783">
                  <c:v>42885.414236111108</c:v>
                </c:pt>
                <c:pt idx="5784">
                  <c:v>42885.414351851854</c:v>
                </c:pt>
                <c:pt idx="5785">
                  <c:v>42885.414467592593</c:v>
                </c:pt>
                <c:pt idx="5786">
                  <c:v>42885.414583333331</c:v>
                </c:pt>
                <c:pt idx="5787">
                  <c:v>42885.414699074077</c:v>
                </c:pt>
                <c:pt idx="5788">
                  <c:v>42885.414814814816</c:v>
                </c:pt>
                <c:pt idx="5789">
                  <c:v>42885.414930555555</c:v>
                </c:pt>
                <c:pt idx="5790">
                  <c:v>42885.415046296293</c:v>
                </c:pt>
                <c:pt idx="5791">
                  <c:v>42885.415162037039</c:v>
                </c:pt>
                <c:pt idx="5792">
                  <c:v>42885.415277777778</c:v>
                </c:pt>
                <c:pt idx="5793">
                  <c:v>42885.415393518517</c:v>
                </c:pt>
                <c:pt idx="5794">
                  <c:v>42885.415509259263</c:v>
                </c:pt>
                <c:pt idx="5795">
                  <c:v>42885.415625000001</c:v>
                </c:pt>
                <c:pt idx="5796">
                  <c:v>42885.41574074074</c:v>
                </c:pt>
                <c:pt idx="5797">
                  <c:v>42885.415856481479</c:v>
                </c:pt>
                <c:pt idx="5798">
                  <c:v>42885.415972222225</c:v>
                </c:pt>
                <c:pt idx="5799">
                  <c:v>42885.416087962964</c:v>
                </c:pt>
                <c:pt idx="5800">
                  <c:v>42885.416203703702</c:v>
                </c:pt>
                <c:pt idx="5801">
                  <c:v>42885.416319444441</c:v>
                </c:pt>
                <c:pt idx="5802">
                  <c:v>42885.416435185187</c:v>
                </c:pt>
                <c:pt idx="5803">
                  <c:v>42885.416550925926</c:v>
                </c:pt>
                <c:pt idx="5804">
                  <c:v>42885.416666666664</c:v>
                </c:pt>
                <c:pt idx="5805">
                  <c:v>42885.41678240741</c:v>
                </c:pt>
                <c:pt idx="5806">
                  <c:v>42885.416898148149</c:v>
                </c:pt>
                <c:pt idx="5807">
                  <c:v>42885.417013888888</c:v>
                </c:pt>
                <c:pt idx="5808">
                  <c:v>42885.417129629626</c:v>
                </c:pt>
                <c:pt idx="5809">
                  <c:v>42885.417245370372</c:v>
                </c:pt>
                <c:pt idx="5810">
                  <c:v>42885.417361111111</c:v>
                </c:pt>
                <c:pt idx="5811">
                  <c:v>42885.41747685185</c:v>
                </c:pt>
                <c:pt idx="5812">
                  <c:v>42885.417592592596</c:v>
                </c:pt>
                <c:pt idx="5813">
                  <c:v>42885.417708333334</c:v>
                </c:pt>
                <c:pt idx="5814">
                  <c:v>42885.417824074073</c:v>
                </c:pt>
                <c:pt idx="5815">
                  <c:v>42885.417939814812</c:v>
                </c:pt>
                <c:pt idx="5816">
                  <c:v>42885.418055555558</c:v>
                </c:pt>
                <c:pt idx="5817">
                  <c:v>42885.418171296296</c:v>
                </c:pt>
                <c:pt idx="5818">
                  <c:v>42885.418287037035</c:v>
                </c:pt>
                <c:pt idx="5819">
                  <c:v>42885.418402777781</c:v>
                </c:pt>
                <c:pt idx="5820">
                  <c:v>42885.41851851852</c:v>
                </c:pt>
                <c:pt idx="5821">
                  <c:v>42885.418634259258</c:v>
                </c:pt>
                <c:pt idx="5822">
                  <c:v>42885.418749999997</c:v>
                </c:pt>
                <c:pt idx="5823">
                  <c:v>42885.418865740743</c:v>
                </c:pt>
                <c:pt idx="5824">
                  <c:v>42885.418981481482</c:v>
                </c:pt>
                <c:pt idx="5825">
                  <c:v>42885.41909722222</c:v>
                </c:pt>
                <c:pt idx="5826">
                  <c:v>42885.419212962966</c:v>
                </c:pt>
                <c:pt idx="5827">
                  <c:v>42885.419328703705</c:v>
                </c:pt>
                <c:pt idx="5828">
                  <c:v>42885.419444444444</c:v>
                </c:pt>
                <c:pt idx="5829">
                  <c:v>42885.419560185182</c:v>
                </c:pt>
                <c:pt idx="5830">
                  <c:v>42885.419675925928</c:v>
                </c:pt>
                <c:pt idx="5831">
                  <c:v>42885.419791666667</c:v>
                </c:pt>
                <c:pt idx="5832">
                  <c:v>42885.419907407406</c:v>
                </c:pt>
                <c:pt idx="5833">
                  <c:v>42885.420023148145</c:v>
                </c:pt>
                <c:pt idx="5834">
                  <c:v>42885.420138888891</c:v>
                </c:pt>
                <c:pt idx="5835">
                  <c:v>42885.420254629629</c:v>
                </c:pt>
                <c:pt idx="5836">
                  <c:v>42885.420370370368</c:v>
                </c:pt>
                <c:pt idx="5837">
                  <c:v>42885.420486111114</c:v>
                </c:pt>
                <c:pt idx="5838">
                  <c:v>42885.420601851853</c:v>
                </c:pt>
                <c:pt idx="5839">
                  <c:v>42885.420717592591</c:v>
                </c:pt>
                <c:pt idx="5840">
                  <c:v>42885.42083333333</c:v>
                </c:pt>
                <c:pt idx="5841">
                  <c:v>42885.420949074076</c:v>
                </c:pt>
                <c:pt idx="5842">
                  <c:v>42885.421064814815</c:v>
                </c:pt>
                <c:pt idx="5843">
                  <c:v>42885.421180555553</c:v>
                </c:pt>
                <c:pt idx="5844">
                  <c:v>42885.421296296299</c:v>
                </c:pt>
                <c:pt idx="5845">
                  <c:v>42885.421412037038</c:v>
                </c:pt>
                <c:pt idx="5846">
                  <c:v>42885.421527777777</c:v>
                </c:pt>
                <c:pt idx="5847">
                  <c:v>42885.421643518515</c:v>
                </c:pt>
                <c:pt idx="5848">
                  <c:v>42885.421759259261</c:v>
                </c:pt>
                <c:pt idx="5849">
                  <c:v>42885.421875</c:v>
                </c:pt>
                <c:pt idx="5850">
                  <c:v>42885.421990740739</c:v>
                </c:pt>
                <c:pt idx="5851">
                  <c:v>42885.422106481485</c:v>
                </c:pt>
                <c:pt idx="5852">
                  <c:v>42885.422222222223</c:v>
                </c:pt>
                <c:pt idx="5853">
                  <c:v>42885.422337962962</c:v>
                </c:pt>
                <c:pt idx="5854">
                  <c:v>42885.422453703701</c:v>
                </c:pt>
                <c:pt idx="5855">
                  <c:v>42885.422569444447</c:v>
                </c:pt>
                <c:pt idx="5856">
                  <c:v>42885.422685185185</c:v>
                </c:pt>
                <c:pt idx="5857">
                  <c:v>42885.422800925924</c:v>
                </c:pt>
                <c:pt idx="5858">
                  <c:v>42885.42291666667</c:v>
                </c:pt>
                <c:pt idx="5859">
                  <c:v>42885.423032407409</c:v>
                </c:pt>
                <c:pt idx="5860">
                  <c:v>42885.423148148147</c:v>
                </c:pt>
                <c:pt idx="5861">
                  <c:v>42885.423263888886</c:v>
                </c:pt>
                <c:pt idx="5862">
                  <c:v>42885.423379629632</c:v>
                </c:pt>
                <c:pt idx="5863">
                  <c:v>42885.423495370371</c:v>
                </c:pt>
                <c:pt idx="5864">
                  <c:v>42885.423611111109</c:v>
                </c:pt>
                <c:pt idx="5865">
                  <c:v>42885.423726851855</c:v>
                </c:pt>
                <c:pt idx="5866">
                  <c:v>42885.423842592594</c:v>
                </c:pt>
                <c:pt idx="5867">
                  <c:v>42885.423958333333</c:v>
                </c:pt>
                <c:pt idx="5868">
                  <c:v>42885.424074074072</c:v>
                </c:pt>
                <c:pt idx="5869">
                  <c:v>42885.424189814818</c:v>
                </c:pt>
                <c:pt idx="5870">
                  <c:v>42885.424305555556</c:v>
                </c:pt>
                <c:pt idx="5871">
                  <c:v>42885.424421296295</c:v>
                </c:pt>
                <c:pt idx="5872">
                  <c:v>42885.424537037034</c:v>
                </c:pt>
                <c:pt idx="5873">
                  <c:v>42885.42465277778</c:v>
                </c:pt>
                <c:pt idx="5874">
                  <c:v>42885.424768518518</c:v>
                </c:pt>
                <c:pt idx="5875">
                  <c:v>42885.424884259257</c:v>
                </c:pt>
                <c:pt idx="5876">
                  <c:v>42885.425000000003</c:v>
                </c:pt>
                <c:pt idx="5877">
                  <c:v>42885.425115740742</c:v>
                </c:pt>
                <c:pt idx="5878">
                  <c:v>42885.42523148148</c:v>
                </c:pt>
                <c:pt idx="5879">
                  <c:v>42885.425347222219</c:v>
                </c:pt>
                <c:pt idx="5880">
                  <c:v>42885.425462962965</c:v>
                </c:pt>
                <c:pt idx="5881">
                  <c:v>42885.425578703704</c:v>
                </c:pt>
                <c:pt idx="5882">
                  <c:v>42885.425694444442</c:v>
                </c:pt>
                <c:pt idx="5883">
                  <c:v>42885.425810185188</c:v>
                </c:pt>
                <c:pt idx="5884">
                  <c:v>42885.425925925927</c:v>
                </c:pt>
                <c:pt idx="5885">
                  <c:v>42885.426041666666</c:v>
                </c:pt>
                <c:pt idx="5886">
                  <c:v>42885.426157407404</c:v>
                </c:pt>
                <c:pt idx="5887">
                  <c:v>42885.42627314815</c:v>
                </c:pt>
                <c:pt idx="5888">
                  <c:v>42885.426388888889</c:v>
                </c:pt>
                <c:pt idx="5889">
                  <c:v>42885.426504629628</c:v>
                </c:pt>
                <c:pt idx="5890">
                  <c:v>42885.426620370374</c:v>
                </c:pt>
                <c:pt idx="5891">
                  <c:v>42885.426736111112</c:v>
                </c:pt>
                <c:pt idx="5892">
                  <c:v>42885.426851851851</c:v>
                </c:pt>
                <c:pt idx="5893">
                  <c:v>42885.42696759259</c:v>
                </c:pt>
                <c:pt idx="5894">
                  <c:v>42885.427083333336</c:v>
                </c:pt>
                <c:pt idx="5895">
                  <c:v>42885.427199074074</c:v>
                </c:pt>
                <c:pt idx="5896">
                  <c:v>42885.427314814813</c:v>
                </c:pt>
                <c:pt idx="5897">
                  <c:v>42885.427430555559</c:v>
                </c:pt>
                <c:pt idx="5898">
                  <c:v>42885.427546296298</c:v>
                </c:pt>
                <c:pt idx="5899">
                  <c:v>42885.427662037036</c:v>
                </c:pt>
                <c:pt idx="5900">
                  <c:v>42885.427777777775</c:v>
                </c:pt>
                <c:pt idx="5901">
                  <c:v>42885.427893518521</c:v>
                </c:pt>
                <c:pt idx="5902">
                  <c:v>42885.42800925926</c:v>
                </c:pt>
                <c:pt idx="5903">
                  <c:v>42885.428124999999</c:v>
                </c:pt>
                <c:pt idx="5904">
                  <c:v>42885.428240740737</c:v>
                </c:pt>
                <c:pt idx="5905">
                  <c:v>42885.428356481483</c:v>
                </c:pt>
                <c:pt idx="5906">
                  <c:v>42885.428472222222</c:v>
                </c:pt>
                <c:pt idx="5907">
                  <c:v>42885.428587962961</c:v>
                </c:pt>
                <c:pt idx="5908">
                  <c:v>42885.428703703707</c:v>
                </c:pt>
                <c:pt idx="5909">
                  <c:v>42885.428819444445</c:v>
                </c:pt>
                <c:pt idx="5910">
                  <c:v>42885.428935185184</c:v>
                </c:pt>
                <c:pt idx="5911">
                  <c:v>42885.429050925923</c:v>
                </c:pt>
                <c:pt idx="5912">
                  <c:v>42885.429166666669</c:v>
                </c:pt>
                <c:pt idx="5913">
                  <c:v>42885.429282407407</c:v>
                </c:pt>
                <c:pt idx="5914">
                  <c:v>42885.429398148146</c:v>
                </c:pt>
                <c:pt idx="5915">
                  <c:v>42885.429513888892</c:v>
                </c:pt>
                <c:pt idx="5916">
                  <c:v>42885.429629629631</c:v>
                </c:pt>
                <c:pt idx="5917">
                  <c:v>42885.429745370369</c:v>
                </c:pt>
                <c:pt idx="5918">
                  <c:v>42885.429861111108</c:v>
                </c:pt>
                <c:pt idx="5919">
                  <c:v>42885.429976851854</c:v>
                </c:pt>
                <c:pt idx="5920">
                  <c:v>42885.430092592593</c:v>
                </c:pt>
                <c:pt idx="5921">
                  <c:v>42885.430208333331</c:v>
                </c:pt>
                <c:pt idx="5922">
                  <c:v>42885.430324074077</c:v>
                </c:pt>
                <c:pt idx="5923">
                  <c:v>42885.430439814816</c:v>
                </c:pt>
                <c:pt idx="5924">
                  <c:v>42885.430555555555</c:v>
                </c:pt>
                <c:pt idx="5925">
                  <c:v>42885.430671296293</c:v>
                </c:pt>
                <c:pt idx="5926">
                  <c:v>42885.430787037039</c:v>
                </c:pt>
                <c:pt idx="5927">
                  <c:v>42885.430902777778</c:v>
                </c:pt>
                <c:pt idx="5928">
                  <c:v>42885.431018518517</c:v>
                </c:pt>
                <c:pt idx="5929">
                  <c:v>42885.431134259263</c:v>
                </c:pt>
                <c:pt idx="5930">
                  <c:v>42885.431250000001</c:v>
                </c:pt>
                <c:pt idx="5931">
                  <c:v>42885.43136574074</c:v>
                </c:pt>
                <c:pt idx="5932">
                  <c:v>42885.431481481479</c:v>
                </c:pt>
                <c:pt idx="5933">
                  <c:v>42885.431597222225</c:v>
                </c:pt>
                <c:pt idx="5934">
                  <c:v>42885.431712962964</c:v>
                </c:pt>
                <c:pt idx="5935">
                  <c:v>42885.431828703702</c:v>
                </c:pt>
                <c:pt idx="5936">
                  <c:v>42885.431944444441</c:v>
                </c:pt>
                <c:pt idx="5937">
                  <c:v>42885.432060185187</c:v>
                </c:pt>
                <c:pt idx="5938">
                  <c:v>42885.432175925926</c:v>
                </c:pt>
                <c:pt idx="5939">
                  <c:v>42885.432291666664</c:v>
                </c:pt>
                <c:pt idx="5940">
                  <c:v>42885.43240740741</c:v>
                </c:pt>
                <c:pt idx="5941">
                  <c:v>42885.432523148149</c:v>
                </c:pt>
                <c:pt idx="5942">
                  <c:v>42885.432638888888</c:v>
                </c:pt>
                <c:pt idx="5943">
                  <c:v>42885.432754629626</c:v>
                </c:pt>
                <c:pt idx="5944">
                  <c:v>42885.432870370372</c:v>
                </c:pt>
                <c:pt idx="5945">
                  <c:v>42885.432986111111</c:v>
                </c:pt>
                <c:pt idx="5946">
                  <c:v>42885.43310185185</c:v>
                </c:pt>
                <c:pt idx="5947">
                  <c:v>42885.433217592596</c:v>
                </c:pt>
                <c:pt idx="5948">
                  <c:v>42885.433333333334</c:v>
                </c:pt>
                <c:pt idx="5949">
                  <c:v>42885.433449074073</c:v>
                </c:pt>
                <c:pt idx="5950">
                  <c:v>42885.433564814812</c:v>
                </c:pt>
                <c:pt idx="5951">
                  <c:v>42885.433680555558</c:v>
                </c:pt>
                <c:pt idx="5952">
                  <c:v>42885.433796296296</c:v>
                </c:pt>
                <c:pt idx="5953">
                  <c:v>42885.433912037035</c:v>
                </c:pt>
                <c:pt idx="5954">
                  <c:v>42885.434027777781</c:v>
                </c:pt>
                <c:pt idx="5955">
                  <c:v>42885.43414351852</c:v>
                </c:pt>
                <c:pt idx="5956">
                  <c:v>42885.434259259258</c:v>
                </c:pt>
                <c:pt idx="5957">
                  <c:v>42885.434374999997</c:v>
                </c:pt>
                <c:pt idx="5958">
                  <c:v>42885.434490740743</c:v>
                </c:pt>
                <c:pt idx="5959">
                  <c:v>42885.434606481482</c:v>
                </c:pt>
                <c:pt idx="5960">
                  <c:v>42885.43472222222</c:v>
                </c:pt>
                <c:pt idx="5961">
                  <c:v>42885.434837962966</c:v>
                </c:pt>
                <c:pt idx="5962">
                  <c:v>42885.434953703705</c:v>
                </c:pt>
                <c:pt idx="5963">
                  <c:v>42885.435069444444</c:v>
                </c:pt>
                <c:pt idx="5964">
                  <c:v>42885.435185185182</c:v>
                </c:pt>
                <c:pt idx="5965">
                  <c:v>42885.435300925928</c:v>
                </c:pt>
                <c:pt idx="5966">
                  <c:v>42885.435416666667</c:v>
                </c:pt>
                <c:pt idx="5967">
                  <c:v>42885.435532407406</c:v>
                </c:pt>
                <c:pt idx="5968">
                  <c:v>42885.435648148145</c:v>
                </c:pt>
                <c:pt idx="5969">
                  <c:v>42885.435763888891</c:v>
                </c:pt>
                <c:pt idx="5970">
                  <c:v>42885.435879629629</c:v>
                </c:pt>
                <c:pt idx="5971">
                  <c:v>42885.435995370368</c:v>
                </c:pt>
                <c:pt idx="5972">
                  <c:v>42885.436111111114</c:v>
                </c:pt>
                <c:pt idx="5973">
                  <c:v>42885.436226851853</c:v>
                </c:pt>
                <c:pt idx="5974">
                  <c:v>42885.436342592591</c:v>
                </c:pt>
                <c:pt idx="5975">
                  <c:v>42885.43645833333</c:v>
                </c:pt>
                <c:pt idx="5976">
                  <c:v>42885.436574074076</c:v>
                </c:pt>
                <c:pt idx="5977">
                  <c:v>42885.436689814815</c:v>
                </c:pt>
                <c:pt idx="5978">
                  <c:v>42885.436805555553</c:v>
                </c:pt>
                <c:pt idx="5979">
                  <c:v>42885.436921296299</c:v>
                </c:pt>
                <c:pt idx="5980">
                  <c:v>42885.437037037038</c:v>
                </c:pt>
                <c:pt idx="5981">
                  <c:v>42885.437152777777</c:v>
                </c:pt>
                <c:pt idx="5982">
                  <c:v>42885.437268518515</c:v>
                </c:pt>
                <c:pt idx="5983">
                  <c:v>42885.437384259261</c:v>
                </c:pt>
                <c:pt idx="5984">
                  <c:v>42885.4375</c:v>
                </c:pt>
                <c:pt idx="5985">
                  <c:v>42885.437615740739</c:v>
                </c:pt>
                <c:pt idx="5986">
                  <c:v>42885.437731481485</c:v>
                </c:pt>
                <c:pt idx="5987">
                  <c:v>42885.437847222223</c:v>
                </c:pt>
                <c:pt idx="5988">
                  <c:v>42885.437962962962</c:v>
                </c:pt>
                <c:pt idx="5989">
                  <c:v>42885.438078703701</c:v>
                </c:pt>
                <c:pt idx="5990">
                  <c:v>42885.438194444447</c:v>
                </c:pt>
                <c:pt idx="5991">
                  <c:v>42885.438310185185</c:v>
                </c:pt>
                <c:pt idx="5992">
                  <c:v>42885.438425925924</c:v>
                </c:pt>
                <c:pt idx="5993">
                  <c:v>42885.43854166667</c:v>
                </c:pt>
                <c:pt idx="5994">
                  <c:v>42885.438657407409</c:v>
                </c:pt>
                <c:pt idx="5995">
                  <c:v>42885.438773148147</c:v>
                </c:pt>
                <c:pt idx="5996">
                  <c:v>42885.438888888886</c:v>
                </c:pt>
                <c:pt idx="5997">
                  <c:v>42885.439004629632</c:v>
                </c:pt>
                <c:pt idx="5998">
                  <c:v>42885.439120370371</c:v>
                </c:pt>
                <c:pt idx="5999">
                  <c:v>42885.439236111109</c:v>
                </c:pt>
                <c:pt idx="6000">
                  <c:v>42885.439351851855</c:v>
                </c:pt>
                <c:pt idx="6001">
                  <c:v>42885.439467592594</c:v>
                </c:pt>
                <c:pt idx="6002">
                  <c:v>42885.439583333333</c:v>
                </c:pt>
                <c:pt idx="6003">
                  <c:v>42885.439699074072</c:v>
                </c:pt>
                <c:pt idx="6004">
                  <c:v>42885.439814814818</c:v>
                </c:pt>
                <c:pt idx="6005">
                  <c:v>42885.439930555556</c:v>
                </c:pt>
                <c:pt idx="6006">
                  <c:v>42885.440046296295</c:v>
                </c:pt>
                <c:pt idx="6007">
                  <c:v>42885.440162037034</c:v>
                </c:pt>
                <c:pt idx="6008">
                  <c:v>42885.44027777778</c:v>
                </c:pt>
                <c:pt idx="6009">
                  <c:v>42885.440393518518</c:v>
                </c:pt>
                <c:pt idx="6010">
                  <c:v>42885.440509259257</c:v>
                </c:pt>
                <c:pt idx="6011">
                  <c:v>42885.440625000003</c:v>
                </c:pt>
                <c:pt idx="6012">
                  <c:v>42885.440740740742</c:v>
                </c:pt>
                <c:pt idx="6013">
                  <c:v>42885.44085648148</c:v>
                </c:pt>
                <c:pt idx="6014">
                  <c:v>42885.440972222219</c:v>
                </c:pt>
                <c:pt idx="6015">
                  <c:v>42885.441087962965</c:v>
                </c:pt>
                <c:pt idx="6016">
                  <c:v>42885.441203703704</c:v>
                </c:pt>
                <c:pt idx="6017">
                  <c:v>42885.441319444442</c:v>
                </c:pt>
                <c:pt idx="6018">
                  <c:v>42885.441435185188</c:v>
                </c:pt>
                <c:pt idx="6019">
                  <c:v>42885.441550925927</c:v>
                </c:pt>
                <c:pt idx="6020">
                  <c:v>42885.441666666666</c:v>
                </c:pt>
                <c:pt idx="6021">
                  <c:v>42885.441782407404</c:v>
                </c:pt>
                <c:pt idx="6022">
                  <c:v>42885.44189814815</c:v>
                </c:pt>
                <c:pt idx="6023">
                  <c:v>42885.442013888889</c:v>
                </c:pt>
                <c:pt idx="6024">
                  <c:v>42885.442129629628</c:v>
                </c:pt>
                <c:pt idx="6025">
                  <c:v>42885.442245370374</c:v>
                </c:pt>
                <c:pt idx="6026">
                  <c:v>42885.442361111112</c:v>
                </c:pt>
                <c:pt idx="6027">
                  <c:v>42885.442476851851</c:v>
                </c:pt>
                <c:pt idx="6028">
                  <c:v>42885.44259259259</c:v>
                </c:pt>
                <c:pt idx="6029">
                  <c:v>42885.442708333336</c:v>
                </c:pt>
                <c:pt idx="6030">
                  <c:v>42885.442824074074</c:v>
                </c:pt>
                <c:pt idx="6031">
                  <c:v>42885.442939814813</c:v>
                </c:pt>
                <c:pt idx="6032">
                  <c:v>42885.443055555559</c:v>
                </c:pt>
                <c:pt idx="6033">
                  <c:v>42885.443171296298</c:v>
                </c:pt>
                <c:pt idx="6034">
                  <c:v>42885.443287037036</c:v>
                </c:pt>
                <c:pt idx="6035">
                  <c:v>42885.443402777775</c:v>
                </c:pt>
                <c:pt idx="6036">
                  <c:v>42885.443518518521</c:v>
                </c:pt>
                <c:pt idx="6037">
                  <c:v>42885.44363425926</c:v>
                </c:pt>
                <c:pt idx="6038">
                  <c:v>42885.443749999999</c:v>
                </c:pt>
                <c:pt idx="6039">
                  <c:v>42885.443865740737</c:v>
                </c:pt>
                <c:pt idx="6040">
                  <c:v>42885.443981481483</c:v>
                </c:pt>
                <c:pt idx="6041">
                  <c:v>42885.444097222222</c:v>
                </c:pt>
                <c:pt idx="6042">
                  <c:v>42885.444212962961</c:v>
                </c:pt>
                <c:pt idx="6043">
                  <c:v>42885.444328703707</c:v>
                </c:pt>
                <c:pt idx="6044">
                  <c:v>42885.444444444445</c:v>
                </c:pt>
                <c:pt idx="6045">
                  <c:v>42885.444560185184</c:v>
                </c:pt>
                <c:pt idx="6046">
                  <c:v>42885.444675925923</c:v>
                </c:pt>
                <c:pt idx="6047">
                  <c:v>42885.444791666669</c:v>
                </c:pt>
                <c:pt idx="6048">
                  <c:v>42885.444907407407</c:v>
                </c:pt>
                <c:pt idx="6049">
                  <c:v>42885.445023148146</c:v>
                </c:pt>
                <c:pt idx="6050">
                  <c:v>42885.445138888892</c:v>
                </c:pt>
                <c:pt idx="6051">
                  <c:v>42885.445254629631</c:v>
                </c:pt>
                <c:pt idx="6052">
                  <c:v>42885.445370370369</c:v>
                </c:pt>
                <c:pt idx="6053">
                  <c:v>42885.445486111108</c:v>
                </c:pt>
                <c:pt idx="6054">
                  <c:v>42885.445601851854</c:v>
                </c:pt>
                <c:pt idx="6055">
                  <c:v>42885.445717592593</c:v>
                </c:pt>
                <c:pt idx="6056">
                  <c:v>42885.445833333331</c:v>
                </c:pt>
                <c:pt idx="6057">
                  <c:v>42885.445949074077</c:v>
                </c:pt>
                <c:pt idx="6058">
                  <c:v>42885.446064814816</c:v>
                </c:pt>
                <c:pt idx="6059">
                  <c:v>42885.446180555555</c:v>
                </c:pt>
                <c:pt idx="6060">
                  <c:v>42885.446296296293</c:v>
                </c:pt>
                <c:pt idx="6061">
                  <c:v>42885.446412037039</c:v>
                </c:pt>
                <c:pt idx="6062">
                  <c:v>42885.446527777778</c:v>
                </c:pt>
                <c:pt idx="6063">
                  <c:v>42885.446643518517</c:v>
                </c:pt>
                <c:pt idx="6064">
                  <c:v>42885.446759259263</c:v>
                </c:pt>
                <c:pt idx="6065">
                  <c:v>42885.446875000001</c:v>
                </c:pt>
                <c:pt idx="6066">
                  <c:v>42885.44699074074</c:v>
                </c:pt>
                <c:pt idx="6067">
                  <c:v>42885.447106481479</c:v>
                </c:pt>
                <c:pt idx="6068">
                  <c:v>42885.447222222225</c:v>
                </c:pt>
                <c:pt idx="6069">
                  <c:v>42885.447337962964</c:v>
                </c:pt>
                <c:pt idx="6070">
                  <c:v>42885.447453703702</c:v>
                </c:pt>
                <c:pt idx="6071">
                  <c:v>42885.447569444441</c:v>
                </c:pt>
                <c:pt idx="6072">
                  <c:v>42885.447685185187</c:v>
                </c:pt>
                <c:pt idx="6073">
                  <c:v>42885.447800925926</c:v>
                </c:pt>
                <c:pt idx="6074">
                  <c:v>42885.447916666664</c:v>
                </c:pt>
                <c:pt idx="6075">
                  <c:v>42885.44803240741</c:v>
                </c:pt>
                <c:pt idx="6076">
                  <c:v>42885.448148148149</c:v>
                </c:pt>
                <c:pt idx="6077">
                  <c:v>42885.448263888888</c:v>
                </c:pt>
                <c:pt idx="6078">
                  <c:v>42885.448379629626</c:v>
                </c:pt>
                <c:pt idx="6079">
                  <c:v>42885.448495370372</c:v>
                </c:pt>
                <c:pt idx="6080">
                  <c:v>42885.448611111111</c:v>
                </c:pt>
                <c:pt idx="6081">
                  <c:v>42885.44872685185</c:v>
                </c:pt>
                <c:pt idx="6082">
                  <c:v>42885.448842592596</c:v>
                </c:pt>
                <c:pt idx="6083">
                  <c:v>42885.448958333334</c:v>
                </c:pt>
                <c:pt idx="6084">
                  <c:v>42885.449074074073</c:v>
                </c:pt>
                <c:pt idx="6085">
                  <c:v>42885.449189814812</c:v>
                </c:pt>
                <c:pt idx="6086">
                  <c:v>42885.449305555558</c:v>
                </c:pt>
                <c:pt idx="6087">
                  <c:v>42885.449421296296</c:v>
                </c:pt>
                <c:pt idx="6088">
                  <c:v>42885.449537037035</c:v>
                </c:pt>
                <c:pt idx="6089">
                  <c:v>42885.449652777781</c:v>
                </c:pt>
                <c:pt idx="6090">
                  <c:v>42885.44976851852</c:v>
                </c:pt>
                <c:pt idx="6091">
                  <c:v>42885.449884259258</c:v>
                </c:pt>
                <c:pt idx="6092">
                  <c:v>42885.45</c:v>
                </c:pt>
                <c:pt idx="6093">
                  <c:v>42885.450115740743</c:v>
                </c:pt>
                <c:pt idx="6094">
                  <c:v>42885.450231481482</c:v>
                </c:pt>
                <c:pt idx="6095">
                  <c:v>42885.45034722222</c:v>
                </c:pt>
                <c:pt idx="6096">
                  <c:v>42885.450462962966</c:v>
                </c:pt>
                <c:pt idx="6097">
                  <c:v>42885.450578703705</c:v>
                </c:pt>
                <c:pt idx="6098">
                  <c:v>42885.450694444444</c:v>
                </c:pt>
                <c:pt idx="6099">
                  <c:v>42885.450810185182</c:v>
                </c:pt>
                <c:pt idx="6100">
                  <c:v>42885.450925925928</c:v>
                </c:pt>
                <c:pt idx="6101">
                  <c:v>42885.451041666667</c:v>
                </c:pt>
                <c:pt idx="6102">
                  <c:v>42885.451157407406</c:v>
                </c:pt>
                <c:pt idx="6103">
                  <c:v>42885.451273148145</c:v>
                </c:pt>
                <c:pt idx="6104">
                  <c:v>42885.451388888891</c:v>
                </c:pt>
                <c:pt idx="6105">
                  <c:v>42885.451504629629</c:v>
                </c:pt>
                <c:pt idx="6106">
                  <c:v>42885.451620370368</c:v>
                </c:pt>
                <c:pt idx="6107">
                  <c:v>42885.451736111114</c:v>
                </c:pt>
                <c:pt idx="6108">
                  <c:v>42885.451851851853</c:v>
                </c:pt>
                <c:pt idx="6109">
                  <c:v>42885.451967592591</c:v>
                </c:pt>
                <c:pt idx="6110">
                  <c:v>42885.45208333333</c:v>
                </c:pt>
                <c:pt idx="6111">
                  <c:v>42885.452199074076</c:v>
                </c:pt>
                <c:pt idx="6112">
                  <c:v>42885.452314814815</c:v>
                </c:pt>
                <c:pt idx="6113">
                  <c:v>42885.452430555553</c:v>
                </c:pt>
                <c:pt idx="6114">
                  <c:v>42885.452546296299</c:v>
                </c:pt>
                <c:pt idx="6115">
                  <c:v>42885.452662037038</c:v>
                </c:pt>
                <c:pt idx="6116">
                  <c:v>42885.452777777777</c:v>
                </c:pt>
                <c:pt idx="6117">
                  <c:v>42885.452893518515</c:v>
                </c:pt>
                <c:pt idx="6118">
                  <c:v>42885.453009259261</c:v>
                </c:pt>
                <c:pt idx="6119">
                  <c:v>42885.453125</c:v>
                </c:pt>
                <c:pt idx="6120">
                  <c:v>42885.453240740739</c:v>
                </c:pt>
                <c:pt idx="6121">
                  <c:v>42885.453356481485</c:v>
                </c:pt>
                <c:pt idx="6122">
                  <c:v>42885.453472222223</c:v>
                </c:pt>
                <c:pt idx="6123">
                  <c:v>42885.453587962962</c:v>
                </c:pt>
                <c:pt idx="6124">
                  <c:v>42885.453703703701</c:v>
                </c:pt>
                <c:pt idx="6125">
                  <c:v>42885.453819444447</c:v>
                </c:pt>
                <c:pt idx="6126">
                  <c:v>42885.453935185185</c:v>
                </c:pt>
                <c:pt idx="6127">
                  <c:v>42885.454050925924</c:v>
                </c:pt>
                <c:pt idx="6128">
                  <c:v>42885.45416666667</c:v>
                </c:pt>
                <c:pt idx="6129">
                  <c:v>42885.454282407409</c:v>
                </c:pt>
                <c:pt idx="6130">
                  <c:v>42885.454398148147</c:v>
                </c:pt>
                <c:pt idx="6131">
                  <c:v>42885.454513888886</c:v>
                </c:pt>
                <c:pt idx="6132">
                  <c:v>42885.454629629632</c:v>
                </c:pt>
                <c:pt idx="6133">
                  <c:v>42885.454745370371</c:v>
                </c:pt>
                <c:pt idx="6134">
                  <c:v>42885.454861111109</c:v>
                </c:pt>
                <c:pt idx="6135">
                  <c:v>42885.454976851855</c:v>
                </c:pt>
                <c:pt idx="6136">
                  <c:v>42885.455092592594</c:v>
                </c:pt>
                <c:pt idx="6137">
                  <c:v>42885.455208333333</c:v>
                </c:pt>
                <c:pt idx="6138">
                  <c:v>42885.455324074072</c:v>
                </c:pt>
                <c:pt idx="6139">
                  <c:v>42885.455439814818</c:v>
                </c:pt>
                <c:pt idx="6140">
                  <c:v>42885.455555555556</c:v>
                </c:pt>
                <c:pt idx="6141">
                  <c:v>42885.455671296295</c:v>
                </c:pt>
                <c:pt idx="6142">
                  <c:v>42885.455787037034</c:v>
                </c:pt>
                <c:pt idx="6143">
                  <c:v>42885.45590277778</c:v>
                </c:pt>
                <c:pt idx="6144">
                  <c:v>42885.456018518518</c:v>
                </c:pt>
                <c:pt idx="6145">
                  <c:v>42885.456134259257</c:v>
                </c:pt>
                <c:pt idx="6146">
                  <c:v>42885.456250000003</c:v>
                </c:pt>
                <c:pt idx="6147">
                  <c:v>42885.456365740742</c:v>
                </c:pt>
                <c:pt idx="6148">
                  <c:v>42885.45648148148</c:v>
                </c:pt>
                <c:pt idx="6149">
                  <c:v>42885.456597222219</c:v>
                </c:pt>
                <c:pt idx="6150">
                  <c:v>42885.456712962965</c:v>
                </c:pt>
                <c:pt idx="6151">
                  <c:v>42885.456828703704</c:v>
                </c:pt>
                <c:pt idx="6152">
                  <c:v>42885.456944444442</c:v>
                </c:pt>
                <c:pt idx="6153">
                  <c:v>42885.457060185188</c:v>
                </c:pt>
                <c:pt idx="6154">
                  <c:v>42885.457175925927</c:v>
                </c:pt>
                <c:pt idx="6155">
                  <c:v>42885.457291666666</c:v>
                </c:pt>
                <c:pt idx="6156">
                  <c:v>42885.457407407404</c:v>
                </c:pt>
                <c:pt idx="6157">
                  <c:v>42885.45752314815</c:v>
                </c:pt>
                <c:pt idx="6158">
                  <c:v>42885.457638888889</c:v>
                </c:pt>
                <c:pt idx="6159">
                  <c:v>42885.457754629628</c:v>
                </c:pt>
                <c:pt idx="6160">
                  <c:v>42885.457870370374</c:v>
                </c:pt>
                <c:pt idx="6161">
                  <c:v>42885.457986111112</c:v>
                </c:pt>
                <c:pt idx="6162">
                  <c:v>42885.458101851851</c:v>
                </c:pt>
                <c:pt idx="6163">
                  <c:v>42885.45821759259</c:v>
                </c:pt>
                <c:pt idx="6164">
                  <c:v>42885.458333333336</c:v>
                </c:pt>
                <c:pt idx="6165">
                  <c:v>42885.458449074074</c:v>
                </c:pt>
                <c:pt idx="6166">
                  <c:v>42885.458564814813</c:v>
                </c:pt>
                <c:pt idx="6167">
                  <c:v>42885.458680555559</c:v>
                </c:pt>
                <c:pt idx="6168">
                  <c:v>42885.458796296298</c:v>
                </c:pt>
                <c:pt idx="6169">
                  <c:v>42885.458912037036</c:v>
                </c:pt>
                <c:pt idx="6170">
                  <c:v>42885.459027777775</c:v>
                </c:pt>
                <c:pt idx="6171">
                  <c:v>42885.459143518521</c:v>
                </c:pt>
                <c:pt idx="6172">
                  <c:v>42885.45925925926</c:v>
                </c:pt>
                <c:pt idx="6173">
                  <c:v>42885.459374999999</c:v>
                </c:pt>
                <c:pt idx="6174">
                  <c:v>42885.459490740737</c:v>
                </c:pt>
                <c:pt idx="6175">
                  <c:v>42885.459606481483</c:v>
                </c:pt>
                <c:pt idx="6176">
                  <c:v>42885.459722222222</c:v>
                </c:pt>
                <c:pt idx="6177">
                  <c:v>42885.459837962961</c:v>
                </c:pt>
                <c:pt idx="6178">
                  <c:v>42885.459953703707</c:v>
                </c:pt>
                <c:pt idx="6179">
                  <c:v>42885.460069444445</c:v>
                </c:pt>
                <c:pt idx="6180">
                  <c:v>42885.460185185184</c:v>
                </c:pt>
                <c:pt idx="6181">
                  <c:v>42885.460300925923</c:v>
                </c:pt>
                <c:pt idx="6182">
                  <c:v>42885.460416666669</c:v>
                </c:pt>
                <c:pt idx="6183">
                  <c:v>42885.460532407407</c:v>
                </c:pt>
                <c:pt idx="6184">
                  <c:v>42885.460648148146</c:v>
                </c:pt>
                <c:pt idx="6185">
                  <c:v>42885.460763888892</c:v>
                </c:pt>
                <c:pt idx="6186">
                  <c:v>42885.460879629631</c:v>
                </c:pt>
                <c:pt idx="6187">
                  <c:v>42885.460995370369</c:v>
                </c:pt>
                <c:pt idx="6188">
                  <c:v>42885.461111111108</c:v>
                </c:pt>
                <c:pt idx="6189">
                  <c:v>42885.461226851854</c:v>
                </c:pt>
                <c:pt idx="6190">
                  <c:v>42885.461342592593</c:v>
                </c:pt>
                <c:pt idx="6191">
                  <c:v>42885.461458333331</c:v>
                </c:pt>
                <c:pt idx="6192">
                  <c:v>42885.461574074077</c:v>
                </c:pt>
                <c:pt idx="6193">
                  <c:v>42885.461689814816</c:v>
                </c:pt>
                <c:pt idx="6194">
                  <c:v>42885.461805555555</c:v>
                </c:pt>
                <c:pt idx="6195">
                  <c:v>42885.461921296293</c:v>
                </c:pt>
                <c:pt idx="6196">
                  <c:v>42885.462037037039</c:v>
                </c:pt>
                <c:pt idx="6197">
                  <c:v>42885.462152777778</c:v>
                </c:pt>
                <c:pt idx="6198">
                  <c:v>42885.462268518517</c:v>
                </c:pt>
                <c:pt idx="6199">
                  <c:v>42885.462384259263</c:v>
                </c:pt>
                <c:pt idx="6200">
                  <c:v>42885.462500000001</c:v>
                </c:pt>
                <c:pt idx="6201">
                  <c:v>42885.46261574074</c:v>
                </c:pt>
                <c:pt idx="6202">
                  <c:v>42885.462731481479</c:v>
                </c:pt>
                <c:pt idx="6203">
                  <c:v>42885.462847222225</c:v>
                </c:pt>
                <c:pt idx="6204">
                  <c:v>42885.462962962964</c:v>
                </c:pt>
                <c:pt idx="6205">
                  <c:v>42885.463078703702</c:v>
                </c:pt>
                <c:pt idx="6206">
                  <c:v>42885.463194444441</c:v>
                </c:pt>
                <c:pt idx="6207">
                  <c:v>42885.463310185187</c:v>
                </c:pt>
                <c:pt idx="6208">
                  <c:v>42885.463425925926</c:v>
                </c:pt>
                <c:pt idx="6209">
                  <c:v>42885.463541666664</c:v>
                </c:pt>
                <c:pt idx="6210">
                  <c:v>42885.46365740741</c:v>
                </c:pt>
                <c:pt idx="6211">
                  <c:v>42885.463773148149</c:v>
                </c:pt>
                <c:pt idx="6212">
                  <c:v>42885.463888888888</c:v>
                </c:pt>
                <c:pt idx="6213">
                  <c:v>42885.464004629626</c:v>
                </c:pt>
                <c:pt idx="6214">
                  <c:v>42885.464120370372</c:v>
                </c:pt>
                <c:pt idx="6215">
                  <c:v>42885.464236111111</c:v>
                </c:pt>
                <c:pt idx="6216">
                  <c:v>42885.46435185185</c:v>
                </c:pt>
                <c:pt idx="6217">
                  <c:v>42885.464467592596</c:v>
                </c:pt>
                <c:pt idx="6218">
                  <c:v>42885.464583333334</c:v>
                </c:pt>
                <c:pt idx="6219">
                  <c:v>42885.464699074073</c:v>
                </c:pt>
                <c:pt idx="6220">
                  <c:v>42885.464814814812</c:v>
                </c:pt>
                <c:pt idx="6221">
                  <c:v>42885.464930555558</c:v>
                </c:pt>
                <c:pt idx="6222">
                  <c:v>42885.465046296296</c:v>
                </c:pt>
                <c:pt idx="6223">
                  <c:v>42885.465162037035</c:v>
                </c:pt>
                <c:pt idx="6224">
                  <c:v>42885.465277777781</c:v>
                </c:pt>
                <c:pt idx="6225">
                  <c:v>42885.46539351852</c:v>
                </c:pt>
                <c:pt idx="6226">
                  <c:v>42885.465509259258</c:v>
                </c:pt>
                <c:pt idx="6227">
                  <c:v>42885.465624999997</c:v>
                </c:pt>
                <c:pt idx="6228">
                  <c:v>42885.465740740743</c:v>
                </c:pt>
                <c:pt idx="6229">
                  <c:v>42885.465856481482</c:v>
                </c:pt>
                <c:pt idx="6230">
                  <c:v>42885.46597222222</c:v>
                </c:pt>
                <c:pt idx="6231">
                  <c:v>42885.466087962966</c:v>
                </c:pt>
                <c:pt idx="6232">
                  <c:v>42885.466203703705</c:v>
                </c:pt>
                <c:pt idx="6233">
                  <c:v>42885.466319444444</c:v>
                </c:pt>
                <c:pt idx="6234">
                  <c:v>42885.466435185182</c:v>
                </c:pt>
                <c:pt idx="6235">
                  <c:v>42885.466550925928</c:v>
                </c:pt>
                <c:pt idx="6236">
                  <c:v>42885.466666666667</c:v>
                </c:pt>
                <c:pt idx="6237">
                  <c:v>42885.466782407406</c:v>
                </c:pt>
                <c:pt idx="6238">
                  <c:v>42885.466898148145</c:v>
                </c:pt>
                <c:pt idx="6239">
                  <c:v>42885.467013888891</c:v>
                </c:pt>
                <c:pt idx="6240">
                  <c:v>42885.467129629629</c:v>
                </c:pt>
                <c:pt idx="6241">
                  <c:v>42885.467245370368</c:v>
                </c:pt>
                <c:pt idx="6242">
                  <c:v>42885.467361111114</c:v>
                </c:pt>
                <c:pt idx="6243">
                  <c:v>42885.467476851853</c:v>
                </c:pt>
                <c:pt idx="6244">
                  <c:v>42885.467592592591</c:v>
                </c:pt>
                <c:pt idx="6245">
                  <c:v>42885.46770833333</c:v>
                </c:pt>
                <c:pt idx="6246">
                  <c:v>42885.467824074076</c:v>
                </c:pt>
                <c:pt idx="6247">
                  <c:v>42885.467939814815</c:v>
                </c:pt>
                <c:pt idx="6248">
                  <c:v>42885.468055555553</c:v>
                </c:pt>
                <c:pt idx="6249">
                  <c:v>42885.468171296299</c:v>
                </c:pt>
                <c:pt idx="6250">
                  <c:v>42885.468287037038</c:v>
                </c:pt>
                <c:pt idx="6251">
                  <c:v>42885.468402777777</c:v>
                </c:pt>
                <c:pt idx="6252">
                  <c:v>42885.468518518515</c:v>
                </c:pt>
                <c:pt idx="6253">
                  <c:v>42885.468634259261</c:v>
                </c:pt>
                <c:pt idx="6254">
                  <c:v>42885.46875</c:v>
                </c:pt>
                <c:pt idx="6255">
                  <c:v>42885.468865740739</c:v>
                </c:pt>
                <c:pt idx="6256">
                  <c:v>42885.468981481485</c:v>
                </c:pt>
                <c:pt idx="6257">
                  <c:v>42885.469097222223</c:v>
                </c:pt>
                <c:pt idx="6258">
                  <c:v>42885.469212962962</c:v>
                </c:pt>
                <c:pt idx="6259">
                  <c:v>42885.469328703701</c:v>
                </c:pt>
                <c:pt idx="6260">
                  <c:v>42885.469444444447</c:v>
                </c:pt>
                <c:pt idx="6261">
                  <c:v>42885.469560185185</c:v>
                </c:pt>
                <c:pt idx="6262">
                  <c:v>42885.469675925924</c:v>
                </c:pt>
                <c:pt idx="6263">
                  <c:v>42885.46979166667</c:v>
                </c:pt>
                <c:pt idx="6264">
                  <c:v>42885.469907407409</c:v>
                </c:pt>
                <c:pt idx="6265">
                  <c:v>42885.470023148147</c:v>
                </c:pt>
                <c:pt idx="6266">
                  <c:v>42885.470138888886</c:v>
                </c:pt>
                <c:pt idx="6267">
                  <c:v>42885.470254629632</c:v>
                </c:pt>
                <c:pt idx="6268">
                  <c:v>42885.470370370371</c:v>
                </c:pt>
                <c:pt idx="6269">
                  <c:v>42885.470486111109</c:v>
                </c:pt>
                <c:pt idx="6270">
                  <c:v>42885.470601851855</c:v>
                </c:pt>
                <c:pt idx="6271">
                  <c:v>42885.470717592594</c:v>
                </c:pt>
                <c:pt idx="6272">
                  <c:v>42885.470833333333</c:v>
                </c:pt>
                <c:pt idx="6273">
                  <c:v>42885.470949074072</c:v>
                </c:pt>
                <c:pt idx="6274">
                  <c:v>42885.471064814818</c:v>
                </c:pt>
                <c:pt idx="6275">
                  <c:v>42885.471180555556</c:v>
                </c:pt>
                <c:pt idx="6276">
                  <c:v>42885.471296296295</c:v>
                </c:pt>
                <c:pt idx="6277">
                  <c:v>42885.471412037034</c:v>
                </c:pt>
                <c:pt idx="6278">
                  <c:v>42885.47152777778</c:v>
                </c:pt>
                <c:pt idx="6279">
                  <c:v>42885.471643518518</c:v>
                </c:pt>
                <c:pt idx="6280">
                  <c:v>42885.471759259257</c:v>
                </c:pt>
                <c:pt idx="6281">
                  <c:v>42885.471875000003</c:v>
                </c:pt>
                <c:pt idx="6282">
                  <c:v>42885.471990740742</c:v>
                </c:pt>
                <c:pt idx="6283">
                  <c:v>42885.47210648148</c:v>
                </c:pt>
                <c:pt idx="6284">
                  <c:v>42885.472222222219</c:v>
                </c:pt>
                <c:pt idx="6285">
                  <c:v>42885.472337962965</c:v>
                </c:pt>
                <c:pt idx="6286">
                  <c:v>42885.472453703704</c:v>
                </c:pt>
                <c:pt idx="6287">
                  <c:v>42885.472569444442</c:v>
                </c:pt>
                <c:pt idx="6288">
                  <c:v>42885.472685185188</c:v>
                </c:pt>
                <c:pt idx="6289">
                  <c:v>42885.472800925927</c:v>
                </c:pt>
                <c:pt idx="6290">
                  <c:v>42885.472916666666</c:v>
                </c:pt>
                <c:pt idx="6291">
                  <c:v>42885.473032407404</c:v>
                </c:pt>
                <c:pt idx="6292">
                  <c:v>42885.47314814815</c:v>
                </c:pt>
                <c:pt idx="6293">
                  <c:v>42885.473263888889</c:v>
                </c:pt>
                <c:pt idx="6294">
                  <c:v>42885.473379629628</c:v>
                </c:pt>
                <c:pt idx="6295">
                  <c:v>42885.473495370374</c:v>
                </c:pt>
                <c:pt idx="6296">
                  <c:v>42885.473611111112</c:v>
                </c:pt>
                <c:pt idx="6297">
                  <c:v>42885.473726851851</c:v>
                </c:pt>
                <c:pt idx="6298">
                  <c:v>42885.47384259259</c:v>
                </c:pt>
                <c:pt idx="6299">
                  <c:v>42885.473958333336</c:v>
                </c:pt>
                <c:pt idx="6300">
                  <c:v>42885.474074074074</c:v>
                </c:pt>
                <c:pt idx="6301">
                  <c:v>42885.474189814813</c:v>
                </c:pt>
                <c:pt idx="6302">
                  <c:v>42885.474305555559</c:v>
                </c:pt>
                <c:pt idx="6303">
                  <c:v>42885.474421296298</c:v>
                </c:pt>
                <c:pt idx="6304">
                  <c:v>42885.474537037036</c:v>
                </c:pt>
                <c:pt idx="6305">
                  <c:v>42885.474652777775</c:v>
                </c:pt>
                <c:pt idx="6306">
                  <c:v>42885.474768518521</c:v>
                </c:pt>
                <c:pt idx="6307">
                  <c:v>42885.47488425926</c:v>
                </c:pt>
                <c:pt idx="6308">
                  <c:v>42885.474999999999</c:v>
                </c:pt>
                <c:pt idx="6309">
                  <c:v>42885.475115740737</c:v>
                </c:pt>
                <c:pt idx="6310">
                  <c:v>42885.475231481483</c:v>
                </c:pt>
                <c:pt idx="6311">
                  <c:v>42885.475347222222</c:v>
                </c:pt>
                <c:pt idx="6312">
                  <c:v>42885.475462962961</c:v>
                </c:pt>
                <c:pt idx="6313">
                  <c:v>42885.475578703707</c:v>
                </c:pt>
                <c:pt idx="6314">
                  <c:v>42885.475694444445</c:v>
                </c:pt>
                <c:pt idx="6315">
                  <c:v>42885.475810185184</c:v>
                </c:pt>
                <c:pt idx="6316">
                  <c:v>42885.475925925923</c:v>
                </c:pt>
                <c:pt idx="6317">
                  <c:v>42885.476041666669</c:v>
                </c:pt>
                <c:pt idx="6318">
                  <c:v>42885.476157407407</c:v>
                </c:pt>
                <c:pt idx="6319">
                  <c:v>42885.476273148146</c:v>
                </c:pt>
                <c:pt idx="6320">
                  <c:v>42885.476388888892</c:v>
                </c:pt>
                <c:pt idx="6321">
                  <c:v>42885.476504629631</c:v>
                </c:pt>
                <c:pt idx="6322">
                  <c:v>42885.476620370369</c:v>
                </c:pt>
                <c:pt idx="6323">
                  <c:v>42885.476736111108</c:v>
                </c:pt>
                <c:pt idx="6324">
                  <c:v>42885.476851851854</c:v>
                </c:pt>
                <c:pt idx="6325">
                  <c:v>42885.476967592593</c:v>
                </c:pt>
                <c:pt idx="6326">
                  <c:v>42885.477083333331</c:v>
                </c:pt>
                <c:pt idx="6327">
                  <c:v>42885.477199074077</c:v>
                </c:pt>
                <c:pt idx="6328">
                  <c:v>42885.477314814816</c:v>
                </c:pt>
                <c:pt idx="6329">
                  <c:v>42885.477430555555</c:v>
                </c:pt>
                <c:pt idx="6330">
                  <c:v>42885.477546296293</c:v>
                </c:pt>
                <c:pt idx="6331">
                  <c:v>42885.477662037039</c:v>
                </c:pt>
                <c:pt idx="6332">
                  <c:v>42885.477777777778</c:v>
                </c:pt>
                <c:pt idx="6333">
                  <c:v>42885.477893518517</c:v>
                </c:pt>
                <c:pt idx="6334">
                  <c:v>42885.478009259263</c:v>
                </c:pt>
                <c:pt idx="6335">
                  <c:v>42885.478125000001</c:v>
                </c:pt>
                <c:pt idx="6336">
                  <c:v>42885.47824074074</c:v>
                </c:pt>
                <c:pt idx="6337">
                  <c:v>42885.478356481479</c:v>
                </c:pt>
                <c:pt idx="6338">
                  <c:v>42885.478472222225</c:v>
                </c:pt>
                <c:pt idx="6339">
                  <c:v>42885.478587962964</c:v>
                </c:pt>
                <c:pt idx="6340">
                  <c:v>42885.478703703702</c:v>
                </c:pt>
                <c:pt idx="6341">
                  <c:v>42885.478819444441</c:v>
                </c:pt>
                <c:pt idx="6342">
                  <c:v>42885.478935185187</c:v>
                </c:pt>
                <c:pt idx="6343">
                  <c:v>42885.479050925926</c:v>
                </c:pt>
                <c:pt idx="6344">
                  <c:v>42885.479166666664</c:v>
                </c:pt>
                <c:pt idx="6345">
                  <c:v>42885.47928240741</c:v>
                </c:pt>
                <c:pt idx="6346">
                  <c:v>42885.479398148149</c:v>
                </c:pt>
                <c:pt idx="6347">
                  <c:v>42885.479513888888</c:v>
                </c:pt>
                <c:pt idx="6348">
                  <c:v>42885.479629629626</c:v>
                </c:pt>
                <c:pt idx="6349">
                  <c:v>42885.479745370372</c:v>
                </c:pt>
                <c:pt idx="6350">
                  <c:v>42885.479861111111</c:v>
                </c:pt>
                <c:pt idx="6351">
                  <c:v>42885.47997685185</c:v>
                </c:pt>
                <c:pt idx="6352">
                  <c:v>42885.480092592596</c:v>
                </c:pt>
                <c:pt idx="6353">
                  <c:v>42885.480208333334</c:v>
                </c:pt>
                <c:pt idx="6354">
                  <c:v>42885.480324074073</c:v>
                </c:pt>
                <c:pt idx="6355">
                  <c:v>42885.480439814812</c:v>
                </c:pt>
                <c:pt idx="6356">
                  <c:v>42885.480555555558</c:v>
                </c:pt>
                <c:pt idx="6357">
                  <c:v>42885.480671296296</c:v>
                </c:pt>
                <c:pt idx="6358">
                  <c:v>42885.480787037035</c:v>
                </c:pt>
                <c:pt idx="6359">
                  <c:v>42885.480902777781</c:v>
                </c:pt>
                <c:pt idx="6360">
                  <c:v>42885.48101851852</c:v>
                </c:pt>
                <c:pt idx="6361">
                  <c:v>42885.481134259258</c:v>
                </c:pt>
                <c:pt idx="6362">
                  <c:v>42885.481249999997</c:v>
                </c:pt>
                <c:pt idx="6363">
                  <c:v>42885.481365740743</c:v>
                </c:pt>
                <c:pt idx="6364">
                  <c:v>42885.481481481482</c:v>
                </c:pt>
                <c:pt idx="6365">
                  <c:v>42885.48159722222</c:v>
                </c:pt>
                <c:pt idx="6366">
                  <c:v>42885.481712962966</c:v>
                </c:pt>
                <c:pt idx="6367">
                  <c:v>42885.481828703705</c:v>
                </c:pt>
                <c:pt idx="6368">
                  <c:v>42885.481944444444</c:v>
                </c:pt>
                <c:pt idx="6369">
                  <c:v>42885.482060185182</c:v>
                </c:pt>
                <c:pt idx="6370">
                  <c:v>42885.482175925928</c:v>
                </c:pt>
                <c:pt idx="6371">
                  <c:v>42885.482291666667</c:v>
                </c:pt>
                <c:pt idx="6372">
                  <c:v>42885.482407407406</c:v>
                </c:pt>
                <c:pt idx="6373">
                  <c:v>42885.482523148145</c:v>
                </c:pt>
                <c:pt idx="6374">
                  <c:v>42885.482638888891</c:v>
                </c:pt>
                <c:pt idx="6375">
                  <c:v>42885.482754629629</c:v>
                </c:pt>
                <c:pt idx="6376">
                  <c:v>42885.482870370368</c:v>
                </c:pt>
                <c:pt idx="6377">
                  <c:v>42885.482986111114</c:v>
                </c:pt>
                <c:pt idx="6378">
                  <c:v>42885.483101851853</c:v>
                </c:pt>
                <c:pt idx="6379">
                  <c:v>42885.483217592591</c:v>
                </c:pt>
                <c:pt idx="6380">
                  <c:v>42885.48333333333</c:v>
                </c:pt>
                <c:pt idx="6381">
                  <c:v>42885.483449074076</c:v>
                </c:pt>
                <c:pt idx="6382">
                  <c:v>42885.483564814815</c:v>
                </c:pt>
                <c:pt idx="6383">
                  <c:v>42885.483680555553</c:v>
                </c:pt>
                <c:pt idx="6384">
                  <c:v>42885.483796296299</c:v>
                </c:pt>
                <c:pt idx="6385">
                  <c:v>42885.483912037038</c:v>
                </c:pt>
                <c:pt idx="6386">
                  <c:v>42885.484027777777</c:v>
                </c:pt>
                <c:pt idx="6387">
                  <c:v>42885.484143518515</c:v>
                </c:pt>
                <c:pt idx="6388">
                  <c:v>42885.484259259261</c:v>
                </c:pt>
                <c:pt idx="6389">
                  <c:v>42885.484375</c:v>
                </c:pt>
                <c:pt idx="6390">
                  <c:v>42885.484490740739</c:v>
                </c:pt>
                <c:pt idx="6391">
                  <c:v>42885.484606481485</c:v>
                </c:pt>
                <c:pt idx="6392">
                  <c:v>42885.484722222223</c:v>
                </c:pt>
                <c:pt idx="6393">
                  <c:v>42885.484837962962</c:v>
                </c:pt>
                <c:pt idx="6394">
                  <c:v>42885.484953703701</c:v>
                </c:pt>
                <c:pt idx="6395">
                  <c:v>42885.485069444447</c:v>
                </c:pt>
                <c:pt idx="6396">
                  <c:v>42885.485185185185</c:v>
                </c:pt>
                <c:pt idx="6397">
                  <c:v>42885.485300925924</c:v>
                </c:pt>
                <c:pt idx="6398">
                  <c:v>42885.48541666667</c:v>
                </c:pt>
                <c:pt idx="6399">
                  <c:v>42885.485532407409</c:v>
                </c:pt>
                <c:pt idx="6400">
                  <c:v>42885.485648148147</c:v>
                </c:pt>
                <c:pt idx="6401">
                  <c:v>42885.485763888886</c:v>
                </c:pt>
                <c:pt idx="6402">
                  <c:v>42885.485879629632</c:v>
                </c:pt>
                <c:pt idx="6403">
                  <c:v>42885.485995370371</c:v>
                </c:pt>
                <c:pt idx="6404">
                  <c:v>42885.486111111109</c:v>
                </c:pt>
                <c:pt idx="6405">
                  <c:v>42885.486226851855</c:v>
                </c:pt>
                <c:pt idx="6406">
                  <c:v>42885.486342592594</c:v>
                </c:pt>
                <c:pt idx="6407">
                  <c:v>42885.486458333333</c:v>
                </c:pt>
                <c:pt idx="6408">
                  <c:v>42885.486574074072</c:v>
                </c:pt>
                <c:pt idx="6409">
                  <c:v>42885.486689814818</c:v>
                </c:pt>
                <c:pt idx="6410">
                  <c:v>42885.486805555556</c:v>
                </c:pt>
                <c:pt idx="6411">
                  <c:v>42885.486921296295</c:v>
                </c:pt>
                <c:pt idx="6412">
                  <c:v>42885.487037037034</c:v>
                </c:pt>
                <c:pt idx="6413">
                  <c:v>42885.48715277778</c:v>
                </c:pt>
                <c:pt idx="6414">
                  <c:v>42885.487268518518</c:v>
                </c:pt>
                <c:pt idx="6415">
                  <c:v>42885.487384259257</c:v>
                </c:pt>
                <c:pt idx="6416">
                  <c:v>42885.487500000003</c:v>
                </c:pt>
                <c:pt idx="6417">
                  <c:v>42885.487615740742</c:v>
                </c:pt>
                <c:pt idx="6418">
                  <c:v>42885.48773148148</c:v>
                </c:pt>
                <c:pt idx="6419">
                  <c:v>42885.487847222219</c:v>
                </c:pt>
                <c:pt idx="6420">
                  <c:v>42885.487962962965</c:v>
                </c:pt>
                <c:pt idx="6421">
                  <c:v>42885.488078703704</c:v>
                </c:pt>
                <c:pt idx="6422">
                  <c:v>42885.488194444442</c:v>
                </c:pt>
                <c:pt idx="6423">
                  <c:v>42885.488310185188</c:v>
                </c:pt>
                <c:pt idx="6424">
                  <c:v>42885.488425925927</c:v>
                </c:pt>
                <c:pt idx="6425">
                  <c:v>42885.488541666666</c:v>
                </c:pt>
                <c:pt idx="6426">
                  <c:v>42885.488657407404</c:v>
                </c:pt>
                <c:pt idx="6427">
                  <c:v>42885.48877314815</c:v>
                </c:pt>
                <c:pt idx="6428">
                  <c:v>42885.488888888889</c:v>
                </c:pt>
                <c:pt idx="6429">
                  <c:v>42885.489004629628</c:v>
                </c:pt>
                <c:pt idx="6430">
                  <c:v>42885.489120370374</c:v>
                </c:pt>
                <c:pt idx="6431">
                  <c:v>42885.489236111112</c:v>
                </c:pt>
                <c:pt idx="6432">
                  <c:v>42885.489351851851</c:v>
                </c:pt>
                <c:pt idx="6433">
                  <c:v>42885.48946759259</c:v>
                </c:pt>
                <c:pt idx="6434">
                  <c:v>42885.489583333336</c:v>
                </c:pt>
                <c:pt idx="6435">
                  <c:v>42885.489699074074</c:v>
                </c:pt>
                <c:pt idx="6436">
                  <c:v>42885.489814814813</c:v>
                </c:pt>
                <c:pt idx="6437">
                  <c:v>42885.489930555559</c:v>
                </c:pt>
                <c:pt idx="6438">
                  <c:v>42885.490046296298</c:v>
                </c:pt>
                <c:pt idx="6439">
                  <c:v>42885.490162037036</c:v>
                </c:pt>
                <c:pt idx="6440">
                  <c:v>42885.490277777775</c:v>
                </c:pt>
                <c:pt idx="6441">
                  <c:v>42885.490393518521</c:v>
                </c:pt>
                <c:pt idx="6442">
                  <c:v>42885.49050925926</c:v>
                </c:pt>
                <c:pt idx="6443">
                  <c:v>42885.490624999999</c:v>
                </c:pt>
                <c:pt idx="6444">
                  <c:v>42885.490740740737</c:v>
                </c:pt>
                <c:pt idx="6445">
                  <c:v>42885.490856481483</c:v>
                </c:pt>
                <c:pt idx="6446">
                  <c:v>42885.490972222222</c:v>
                </c:pt>
                <c:pt idx="6447">
                  <c:v>42885.491087962961</c:v>
                </c:pt>
                <c:pt idx="6448">
                  <c:v>42885.491203703707</c:v>
                </c:pt>
                <c:pt idx="6449">
                  <c:v>42885.491319444445</c:v>
                </c:pt>
                <c:pt idx="6450">
                  <c:v>42885.491435185184</c:v>
                </c:pt>
                <c:pt idx="6451">
                  <c:v>42885.491550925923</c:v>
                </c:pt>
                <c:pt idx="6452">
                  <c:v>42885.491666666669</c:v>
                </c:pt>
                <c:pt idx="6453">
                  <c:v>42885.491782407407</c:v>
                </c:pt>
                <c:pt idx="6454">
                  <c:v>42885.491898148146</c:v>
                </c:pt>
                <c:pt idx="6455">
                  <c:v>42885.492013888892</c:v>
                </c:pt>
                <c:pt idx="6456">
                  <c:v>42885.492129629631</c:v>
                </c:pt>
                <c:pt idx="6457">
                  <c:v>42885.492245370369</c:v>
                </c:pt>
                <c:pt idx="6458">
                  <c:v>42885.492361111108</c:v>
                </c:pt>
                <c:pt idx="6459">
                  <c:v>42885.492476851854</c:v>
                </c:pt>
                <c:pt idx="6460">
                  <c:v>42885.492592592593</c:v>
                </c:pt>
                <c:pt idx="6461">
                  <c:v>42885.492708333331</c:v>
                </c:pt>
                <c:pt idx="6462">
                  <c:v>42885.492824074077</c:v>
                </c:pt>
                <c:pt idx="6463">
                  <c:v>42885.492939814816</c:v>
                </c:pt>
                <c:pt idx="6464">
                  <c:v>42885.493055555555</c:v>
                </c:pt>
                <c:pt idx="6465">
                  <c:v>42885.493171296293</c:v>
                </c:pt>
                <c:pt idx="6466">
                  <c:v>42885.493287037039</c:v>
                </c:pt>
                <c:pt idx="6467">
                  <c:v>42885.493402777778</c:v>
                </c:pt>
                <c:pt idx="6468">
                  <c:v>42885.493518518517</c:v>
                </c:pt>
                <c:pt idx="6469">
                  <c:v>42885.493634259263</c:v>
                </c:pt>
                <c:pt idx="6470">
                  <c:v>42885.493750000001</c:v>
                </c:pt>
                <c:pt idx="6471">
                  <c:v>42885.49386574074</c:v>
                </c:pt>
                <c:pt idx="6472">
                  <c:v>42885.493981481479</c:v>
                </c:pt>
                <c:pt idx="6473">
                  <c:v>42885.494097222225</c:v>
                </c:pt>
                <c:pt idx="6474">
                  <c:v>42885.494212962964</c:v>
                </c:pt>
                <c:pt idx="6475">
                  <c:v>42885.494328703702</c:v>
                </c:pt>
                <c:pt idx="6476">
                  <c:v>42885.494444444441</c:v>
                </c:pt>
                <c:pt idx="6477">
                  <c:v>42885.494560185187</c:v>
                </c:pt>
                <c:pt idx="6478">
                  <c:v>42885.494675925926</c:v>
                </c:pt>
                <c:pt idx="6479">
                  <c:v>42885.494791666664</c:v>
                </c:pt>
                <c:pt idx="6480">
                  <c:v>42885.49490740741</c:v>
                </c:pt>
                <c:pt idx="6481">
                  <c:v>42885.495023148149</c:v>
                </c:pt>
                <c:pt idx="6482">
                  <c:v>42885.495138888888</c:v>
                </c:pt>
                <c:pt idx="6483">
                  <c:v>42885.495254629626</c:v>
                </c:pt>
                <c:pt idx="6484">
                  <c:v>42885.495370370372</c:v>
                </c:pt>
                <c:pt idx="6485">
                  <c:v>42885.495486111111</c:v>
                </c:pt>
                <c:pt idx="6486">
                  <c:v>42885.49560185185</c:v>
                </c:pt>
                <c:pt idx="6487">
                  <c:v>42885.495717592596</c:v>
                </c:pt>
                <c:pt idx="6488">
                  <c:v>42885.495833333334</c:v>
                </c:pt>
                <c:pt idx="6489">
                  <c:v>42885.495949074073</c:v>
                </c:pt>
                <c:pt idx="6490">
                  <c:v>42885.496064814812</c:v>
                </c:pt>
                <c:pt idx="6491">
                  <c:v>42885.496180555558</c:v>
                </c:pt>
                <c:pt idx="6492">
                  <c:v>42885.496296296296</c:v>
                </c:pt>
                <c:pt idx="6493">
                  <c:v>42885.496412037035</c:v>
                </c:pt>
                <c:pt idx="6494">
                  <c:v>42885.496527777781</c:v>
                </c:pt>
                <c:pt idx="6495">
                  <c:v>42885.49664351852</c:v>
                </c:pt>
                <c:pt idx="6496">
                  <c:v>42885.496759259258</c:v>
                </c:pt>
                <c:pt idx="6497">
                  <c:v>42885.496874999997</c:v>
                </c:pt>
                <c:pt idx="6498">
                  <c:v>42885.496990740743</c:v>
                </c:pt>
                <c:pt idx="6499">
                  <c:v>42885.497106481482</c:v>
                </c:pt>
                <c:pt idx="6500">
                  <c:v>42885.49722222222</c:v>
                </c:pt>
                <c:pt idx="6501">
                  <c:v>42885.497337962966</c:v>
                </c:pt>
                <c:pt idx="6502">
                  <c:v>42885.497453703705</c:v>
                </c:pt>
                <c:pt idx="6503">
                  <c:v>42885.497569444444</c:v>
                </c:pt>
                <c:pt idx="6504">
                  <c:v>42885.497685185182</c:v>
                </c:pt>
                <c:pt idx="6505">
                  <c:v>42885.497800925928</c:v>
                </c:pt>
                <c:pt idx="6506">
                  <c:v>42885.497916666667</c:v>
                </c:pt>
                <c:pt idx="6507">
                  <c:v>42885.498032407406</c:v>
                </c:pt>
                <c:pt idx="6508">
                  <c:v>42885.498148148145</c:v>
                </c:pt>
                <c:pt idx="6509">
                  <c:v>42885.498263888891</c:v>
                </c:pt>
                <c:pt idx="6510">
                  <c:v>42885.498379629629</c:v>
                </c:pt>
                <c:pt idx="6511">
                  <c:v>42885.498495370368</c:v>
                </c:pt>
                <c:pt idx="6512">
                  <c:v>42885.498611111114</c:v>
                </c:pt>
                <c:pt idx="6513">
                  <c:v>42885.498726851853</c:v>
                </c:pt>
                <c:pt idx="6514">
                  <c:v>42885.498842592591</c:v>
                </c:pt>
                <c:pt idx="6515">
                  <c:v>42885.49895833333</c:v>
                </c:pt>
                <c:pt idx="6516">
                  <c:v>42885.499074074076</c:v>
                </c:pt>
                <c:pt idx="6517">
                  <c:v>42885.499189814815</c:v>
                </c:pt>
                <c:pt idx="6518">
                  <c:v>42885.499305555553</c:v>
                </c:pt>
                <c:pt idx="6519">
                  <c:v>42885.499421296299</c:v>
                </c:pt>
                <c:pt idx="6520">
                  <c:v>42885.499537037038</c:v>
                </c:pt>
                <c:pt idx="6521">
                  <c:v>42885.499652777777</c:v>
                </c:pt>
                <c:pt idx="6522">
                  <c:v>42885.499768518515</c:v>
                </c:pt>
                <c:pt idx="6523">
                  <c:v>42885.499884259261</c:v>
                </c:pt>
                <c:pt idx="6524">
                  <c:v>42885.5</c:v>
                </c:pt>
                <c:pt idx="6525">
                  <c:v>42885.500115740739</c:v>
                </c:pt>
                <c:pt idx="6526">
                  <c:v>42885.500231481485</c:v>
                </c:pt>
                <c:pt idx="6527">
                  <c:v>42885.500347222223</c:v>
                </c:pt>
                <c:pt idx="6528">
                  <c:v>42885.500462962962</c:v>
                </c:pt>
                <c:pt idx="6529">
                  <c:v>42885.500578703701</c:v>
                </c:pt>
                <c:pt idx="6530">
                  <c:v>42885.500694444447</c:v>
                </c:pt>
                <c:pt idx="6531">
                  <c:v>42885.500810185185</c:v>
                </c:pt>
                <c:pt idx="6532">
                  <c:v>42885.500925925924</c:v>
                </c:pt>
                <c:pt idx="6533">
                  <c:v>42885.50104166667</c:v>
                </c:pt>
                <c:pt idx="6534">
                  <c:v>42885.501157407409</c:v>
                </c:pt>
                <c:pt idx="6535">
                  <c:v>42885.501273148147</c:v>
                </c:pt>
                <c:pt idx="6536">
                  <c:v>42885.501388888886</c:v>
                </c:pt>
                <c:pt idx="6537">
                  <c:v>42885.501504629632</c:v>
                </c:pt>
                <c:pt idx="6538">
                  <c:v>42885.501620370371</c:v>
                </c:pt>
                <c:pt idx="6539">
                  <c:v>42885.501736111109</c:v>
                </c:pt>
                <c:pt idx="6540">
                  <c:v>42885.501851851855</c:v>
                </c:pt>
                <c:pt idx="6541">
                  <c:v>42885.501967592594</c:v>
                </c:pt>
                <c:pt idx="6542">
                  <c:v>42885.502083333333</c:v>
                </c:pt>
                <c:pt idx="6543">
                  <c:v>42885.502199074072</c:v>
                </c:pt>
                <c:pt idx="6544">
                  <c:v>42885.502314814818</c:v>
                </c:pt>
                <c:pt idx="6545">
                  <c:v>42885.502430555556</c:v>
                </c:pt>
                <c:pt idx="6546">
                  <c:v>42885.502546296295</c:v>
                </c:pt>
                <c:pt idx="6547">
                  <c:v>42885.502662037034</c:v>
                </c:pt>
                <c:pt idx="6548">
                  <c:v>42885.50277777778</c:v>
                </c:pt>
                <c:pt idx="6549">
                  <c:v>42885.502893518518</c:v>
                </c:pt>
                <c:pt idx="6550">
                  <c:v>42885.503009259257</c:v>
                </c:pt>
                <c:pt idx="6551">
                  <c:v>42885.503125000003</c:v>
                </c:pt>
                <c:pt idx="6552">
                  <c:v>42885.503240740742</c:v>
                </c:pt>
                <c:pt idx="6553">
                  <c:v>42885.50335648148</c:v>
                </c:pt>
                <c:pt idx="6554">
                  <c:v>42885.503472222219</c:v>
                </c:pt>
                <c:pt idx="6555">
                  <c:v>42885.503587962965</c:v>
                </c:pt>
                <c:pt idx="6556">
                  <c:v>42885.503703703704</c:v>
                </c:pt>
                <c:pt idx="6557">
                  <c:v>42885.503819444442</c:v>
                </c:pt>
                <c:pt idx="6558">
                  <c:v>42885.503935185188</c:v>
                </c:pt>
                <c:pt idx="6559">
                  <c:v>42885.504050925927</c:v>
                </c:pt>
                <c:pt idx="6560">
                  <c:v>42885.504166666666</c:v>
                </c:pt>
                <c:pt idx="6561">
                  <c:v>42885.504282407404</c:v>
                </c:pt>
                <c:pt idx="6562">
                  <c:v>42885.50439814815</c:v>
                </c:pt>
                <c:pt idx="6563">
                  <c:v>42885.504513888889</c:v>
                </c:pt>
                <c:pt idx="6564">
                  <c:v>42885.504629629628</c:v>
                </c:pt>
                <c:pt idx="6565">
                  <c:v>42885.504745370374</c:v>
                </c:pt>
                <c:pt idx="6566">
                  <c:v>42885.504861111112</c:v>
                </c:pt>
                <c:pt idx="6567">
                  <c:v>42885.504976851851</c:v>
                </c:pt>
                <c:pt idx="6568">
                  <c:v>42885.50509259259</c:v>
                </c:pt>
                <c:pt idx="6569">
                  <c:v>42885.505208333336</c:v>
                </c:pt>
                <c:pt idx="6570">
                  <c:v>42885.505324074074</c:v>
                </c:pt>
                <c:pt idx="6571">
                  <c:v>42885.505439814813</c:v>
                </c:pt>
                <c:pt idx="6572">
                  <c:v>42885.505555555559</c:v>
                </c:pt>
                <c:pt idx="6573">
                  <c:v>42885.505671296298</c:v>
                </c:pt>
                <c:pt idx="6574">
                  <c:v>42885.505787037036</c:v>
                </c:pt>
                <c:pt idx="6575">
                  <c:v>42885.505902777775</c:v>
                </c:pt>
                <c:pt idx="6576">
                  <c:v>42885.506018518521</c:v>
                </c:pt>
                <c:pt idx="6577">
                  <c:v>42885.50613425926</c:v>
                </c:pt>
                <c:pt idx="6578">
                  <c:v>42885.506249999999</c:v>
                </c:pt>
                <c:pt idx="6579">
                  <c:v>42885.506365740737</c:v>
                </c:pt>
                <c:pt idx="6580">
                  <c:v>42885.506481481483</c:v>
                </c:pt>
                <c:pt idx="6581">
                  <c:v>42885.506597222222</c:v>
                </c:pt>
                <c:pt idx="6582">
                  <c:v>42885.506712962961</c:v>
                </c:pt>
                <c:pt idx="6583">
                  <c:v>42885.506828703707</c:v>
                </c:pt>
                <c:pt idx="6584">
                  <c:v>42885.506944444445</c:v>
                </c:pt>
                <c:pt idx="6585">
                  <c:v>42885.507060185184</c:v>
                </c:pt>
                <c:pt idx="6586">
                  <c:v>42885.507175925923</c:v>
                </c:pt>
                <c:pt idx="6587">
                  <c:v>42885.507291666669</c:v>
                </c:pt>
                <c:pt idx="6588">
                  <c:v>42885.507407407407</c:v>
                </c:pt>
                <c:pt idx="6589">
                  <c:v>42885.507523148146</c:v>
                </c:pt>
                <c:pt idx="6590">
                  <c:v>42885.507638888892</c:v>
                </c:pt>
                <c:pt idx="6591">
                  <c:v>42885.507754629631</c:v>
                </c:pt>
                <c:pt idx="6592">
                  <c:v>42885.507870370369</c:v>
                </c:pt>
                <c:pt idx="6593">
                  <c:v>42885.507986111108</c:v>
                </c:pt>
                <c:pt idx="6594">
                  <c:v>42885.508101851854</c:v>
                </c:pt>
                <c:pt idx="6595">
                  <c:v>42885.508217592593</c:v>
                </c:pt>
                <c:pt idx="6596">
                  <c:v>42885.508333333331</c:v>
                </c:pt>
                <c:pt idx="6597">
                  <c:v>42885.508449074077</c:v>
                </c:pt>
                <c:pt idx="6598">
                  <c:v>42885.508564814816</c:v>
                </c:pt>
                <c:pt idx="6599">
                  <c:v>42885.508680555555</c:v>
                </c:pt>
                <c:pt idx="6600">
                  <c:v>42885.508796296293</c:v>
                </c:pt>
                <c:pt idx="6601">
                  <c:v>42885.508912037039</c:v>
                </c:pt>
                <c:pt idx="6602">
                  <c:v>42885.509027777778</c:v>
                </c:pt>
                <c:pt idx="6603">
                  <c:v>42885.509143518517</c:v>
                </c:pt>
                <c:pt idx="6604">
                  <c:v>42885.509259259263</c:v>
                </c:pt>
                <c:pt idx="6605">
                  <c:v>42885.509375000001</c:v>
                </c:pt>
                <c:pt idx="6606">
                  <c:v>42885.50949074074</c:v>
                </c:pt>
                <c:pt idx="6607">
                  <c:v>42885.509606481479</c:v>
                </c:pt>
                <c:pt idx="6608">
                  <c:v>42885.509722222225</c:v>
                </c:pt>
                <c:pt idx="6609">
                  <c:v>42885.509837962964</c:v>
                </c:pt>
                <c:pt idx="6610">
                  <c:v>42885.509953703702</c:v>
                </c:pt>
                <c:pt idx="6611">
                  <c:v>42885.510069444441</c:v>
                </c:pt>
                <c:pt idx="6612">
                  <c:v>42885.510185185187</c:v>
                </c:pt>
                <c:pt idx="6613">
                  <c:v>42885.510300925926</c:v>
                </c:pt>
                <c:pt idx="6614">
                  <c:v>42885.510416666664</c:v>
                </c:pt>
                <c:pt idx="6615">
                  <c:v>42885.51053240741</c:v>
                </c:pt>
                <c:pt idx="6616">
                  <c:v>42885.510648148149</c:v>
                </c:pt>
                <c:pt idx="6617">
                  <c:v>42885.510763888888</c:v>
                </c:pt>
                <c:pt idx="6618">
                  <c:v>42885.510879629626</c:v>
                </c:pt>
                <c:pt idx="6619">
                  <c:v>42885.510995370372</c:v>
                </c:pt>
                <c:pt idx="6620">
                  <c:v>42885.511111111111</c:v>
                </c:pt>
                <c:pt idx="6621">
                  <c:v>42885.51122685185</c:v>
                </c:pt>
                <c:pt idx="6622">
                  <c:v>42885.511342592596</c:v>
                </c:pt>
                <c:pt idx="6623">
                  <c:v>42885.511458333334</c:v>
                </c:pt>
                <c:pt idx="6624">
                  <c:v>42885.511574074073</c:v>
                </c:pt>
                <c:pt idx="6625">
                  <c:v>42885.511689814812</c:v>
                </c:pt>
                <c:pt idx="6626">
                  <c:v>42885.511805555558</c:v>
                </c:pt>
                <c:pt idx="6627">
                  <c:v>42885.511921296296</c:v>
                </c:pt>
                <c:pt idx="6628">
                  <c:v>42885.512037037035</c:v>
                </c:pt>
                <c:pt idx="6629">
                  <c:v>42885.512152777781</c:v>
                </c:pt>
                <c:pt idx="6630">
                  <c:v>42885.51226851852</c:v>
                </c:pt>
                <c:pt idx="6631">
                  <c:v>42885.512384259258</c:v>
                </c:pt>
                <c:pt idx="6632">
                  <c:v>42885.512499999997</c:v>
                </c:pt>
                <c:pt idx="6633">
                  <c:v>42885.512615740743</c:v>
                </c:pt>
                <c:pt idx="6634">
                  <c:v>42885.512731481482</c:v>
                </c:pt>
                <c:pt idx="6635">
                  <c:v>42885.51284722222</c:v>
                </c:pt>
                <c:pt idx="6636">
                  <c:v>42885.512962962966</c:v>
                </c:pt>
                <c:pt idx="6637">
                  <c:v>42885.513078703705</c:v>
                </c:pt>
                <c:pt idx="6638">
                  <c:v>42885.513194444444</c:v>
                </c:pt>
                <c:pt idx="6639">
                  <c:v>42885.513310185182</c:v>
                </c:pt>
                <c:pt idx="6640">
                  <c:v>42885.513425925928</c:v>
                </c:pt>
                <c:pt idx="6641">
                  <c:v>42885.513541666667</c:v>
                </c:pt>
                <c:pt idx="6642">
                  <c:v>42885.513657407406</c:v>
                </c:pt>
                <c:pt idx="6643">
                  <c:v>42885.513773148145</c:v>
                </c:pt>
                <c:pt idx="6644">
                  <c:v>42885.513888888891</c:v>
                </c:pt>
                <c:pt idx="6645">
                  <c:v>42885.514004629629</c:v>
                </c:pt>
                <c:pt idx="6646">
                  <c:v>42885.514120370368</c:v>
                </c:pt>
                <c:pt idx="6647">
                  <c:v>42885.514236111114</c:v>
                </c:pt>
                <c:pt idx="6648">
                  <c:v>42885.514351851853</c:v>
                </c:pt>
                <c:pt idx="6649">
                  <c:v>42885.514467592591</c:v>
                </c:pt>
                <c:pt idx="6650">
                  <c:v>42885.51458333333</c:v>
                </c:pt>
                <c:pt idx="6651">
                  <c:v>42885.514699074076</c:v>
                </c:pt>
                <c:pt idx="6652">
                  <c:v>42885.514814814815</c:v>
                </c:pt>
                <c:pt idx="6653">
                  <c:v>42885.514930555553</c:v>
                </c:pt>
                <c:pt idx="6654">
                  <c:v>42885.515046296299</c:v>
                </c:pt>
                <c:pt idx="6655">
                  <c:v>42885.515162037038</c:v>
                </c:pt>
                <c:pt idx="6656">
                  <c:v>42885.515277777777</c:v>
                </c:pt>
                <c:pt idx="6657">
                  <c:v>42885.515393518515</c:v>
                </c:pt>
                <c:pt idx="6658">
                  <c:v>42885.515509259261</c:v>
                </c:pt>
                <c:pt idx="6659">
                  <c:v>42885.515625</c:v>
                </c:pt>
                <c:pt idx="6660">
                  <c:v>42885.515740740739</c:v>
                </c:pt>
                <c:pt idx="6661">
                  <c:v>42885.515856481485</c:v>
                </c:pt>
                <c:pt idx="6662">
                  <c:v>42885.515972222223</c:v>
                </c:pt>
                <c:pt idx="6663">
                  <c:v>42885.516087962962</c:v>
                </c:pt>
                <c:pt idx="6664">
                  <c:v>42885.516203703701</c:v>
                </c:pt>
                <c:pt idx="6665">
                  <c:v>42885.516319444447</c:v>
                </c:pt>
                <c:pt idx="6666">
                  <c:v>42885.516435185185</c:v>
                </c:pt>
                <c:pt idx="6667">
                  <c:v>42885.516550925924</c:v>
                </c:pt>
                <c:pt idx="6668">
                  <c:v>42885.51666666667</c:v>
                </c:pt>
                <c:pt idx="6669">
                  <c:v>42885.516782407409</c:v>
                </c:pt>
                <c:pt idx="6670">
                  <c:v>42885.516898148147</c:v>
                </c:pt>
                <c:pt idx="6671">
                  <c:v>42885.517013888886</c:v>
                </c:pt>
                <c:pt idx="6672">
                  <c:v>42885.517129629632</c:v>
                </c:pt>
                <c:pt idx="6673">
                  <c:v>42885.517245370371</c:v>
                </c:pt>
                <c:pt idx="6674">
                  <c:v>42885.517361111109</c:v>
                </c:pt>
                <c:pt idx="6675">
                  <c:v>42885.517476851855</c:v>
                </c:pt>
                <c:pt idx="6676">
                  <c:v>42885.517592592594</c:v>
                </c:pt>
                <c:pt idx="6677">
                  <c:v>42885.517708333333</c:v>
                </c:pt>
                <c:pt idx="6678">
                  <c:v>42885.517824074072</c:v>
                </c:pt>
                <c:pt idx="6679">
                  <c:v>42885.517939814818</c:v>
                </c:pt>
                <c:pt idx="6680">
                  <c:v>42885.518055555556</c:v>
                </c:pt>
                <c:pt idx="6681">
                  <c:v>42885.518171296295</c:v>
                </c:pt>
                <c:pt idx="6682">
                  <c:v>42885.518287037034</c:v>
                </c:pt>
                <c:pt idx="6683">
                  <c:v>42885.51840277778</c:v>
                </c:pt>
                <c:pt idx="6684">
                  <c:v>42885.518518518518</c:v>
                </c:pt>
                <c:pt idx="6685">
                  <c:v>42885.518634259257</c:v>
                </c:pt>
                <c:pt idx="6686">
                  <c:v>42885.518750000003</c:v>
                </c:pt>
                <c:pt idx="6687">
                  <c:v>42885.518865740742</c:v>
                </c:pt>
                <c:pt idx="6688">
                  <c:v>42885.51898148148</c:v>
                </c:pt>
                <c:pt idx="6689">
                  <c:v>42885.519097222219</c:v>
                </c:pt>
                <c:pt idx="6690">
                  <c:v>42885.519212962965</c:v>
                </c:pt>
                <c:pt idx="6691">
                  <c:v>42885.519328703704</c:v>
                </c:pt>
                <c:pt idx="6692">
                  <c:v>42885.519444444442</c:v>
                </c:pt>
                <c:pt idx="6693">
                  <c:v>42885.519560185188</c:v>
                </c:pt>
                <c:pt idx="6694">
                  <c:v>42885.519675925927</c:v>
                </c:pt>
                <c:pt idx="6695">
                  <c:v>42885.519791666666</c:v>
                </c:pt>
                <c:pt idx="6696">
                  <c:v>42885.519907407404</c:v>
                </c:pt>
                <c:pt idx="6697">
                  <c:v>42885.52002314815</c:v>
                </c:pt>
                <c:pt idx="6698">
                  <c:v>42885.520138888889</c:v>
                </c:pt>
                <c:pt idx="6699">
                  <c:v>42885.520254629628</c:v>
                </c:pt>
                <c:pt idx="6700">
                  <c:v>42885.520370370374</c:v>
                </c:pt>
                <c:pt idx="6701">
                  <c:v>42885.520486111112</c:v>
                </c:pt>
                <c:pt idx="6702">
                  <c:v>42885.520601851851</c:v>
                </c:pt>
                <c:pt idx="6703">
                  <c:v>42885.52071759259</c:v>
                </c:pt>
                <c:pt idx="6704">
                  <c:v>42885.520833333336</c:v>
                </c:pt>
                <c:pt idx="6705">
                  <c:v>42885.520949074074</c:v>
                </c:pt>
                <c:pt idx="6706">
                  <c:v>42885.521064814813</c:v>
                </c:pt>
                <c:pt idx="6707">
                  <c:v>42885.521180555559</c:v>
                </c:pt>
                <c:pt idx="6708">
                  <c:v>42885.521296296298</c:v>
                </c:pt>
                <c:pt idx="6709">
                  <c:v>42885.521412037036</c:v>
                </c:pt>
                <c:pt idx="6710">
                  <c:v>42885.521527777775</c:v>
                </c:pt>
                <c:pt idx="6711">
                  <c:v>42885.521643518521</c:v>
                </c:pt>
                <c:pt idx="6712">
                  <c:v>42885.52175925926</c:v>
                </c:pt>
                <c:pt idx="6713">
                  <c:v>42885.521874999999</c:v>
                </c:pt>
                <c:pt idx="6714">
                  <c:v>42885.521990740737</c:v>
                </c:pt>
                <c:pt idx="6715">
                  <c:v>42885.522106481483</c:v>
                </c:pt>
                <c:pt idx="6716">
                  <c:v>42885.522222222222</c:v>
                </c:pt>
                <c:pt idx="6717">
                  <c:v>42885.522337962961</c:v>
                </c:pt>
                <c:pt idx="6718">
                  <c:v>42885.522453703707</c:v>
                </c:pt>
                <c:pt idx="6719">
                  <c:v>42885.522569444445</c:v>
                </c:pt>
                <c:pt idx="6720">
                  <c:v>42885.522685185184</c:v>
                </c:pt>
                <c:pt idx="6721">
                  <c:v>42885.522800925923</c:v>
                </c:pt>
                <c:pt idx="6722">
                  <c:v>42885.522916666669</c:v>
                </c:pt>
                <c:pt idx="6723">
                  <c:v>42885.523032407407</c:v>
                </c:pt>
                <c:pt idx="6724">
                  <c:v>42885.523148148146</c:v>
                </c:pt>
                <c:pt idx="6725">
                  <c:v>42885.523263888892</c:v>
                </c:pt>
                <c:pt idx="6726">
                  <c:v>42885.523379629631</c:v>
                </c:pt>
                <c:pt idx="6727">
                  <c:v>42885.523495370369</c:v>
                </c:pt>
                <c:pt idx="6728">
                  <c:v>42885.523611111108</c:v>
                </c:pt>
                <c:pt idx="6729">
                  <c:v>42885.523726851854</c:v>
                </c:pt>
                <c:pt idx="6730">
                  <c:v>42885.523842592593</c:v>
                </c:pt>
                <c:pt idx="6731">
                  <c:v>42885.523958333331</c:v>
                </c:pt>
                <c:pt idx="6732">
                  <c:v>42885.524074074077</c:v>
                </c:pt>
                <c:pt idx="6733">
                  <c:v>42885.524189814816</c:v>
                </c:pt>
                <c:pt idx="6734">
                  <c:v>42885.524305555555</c:v>
                </c:pt>
                <c:pt idx="6735">
                  <c:v>42885.524421296293</c:v>
                </c:pt>
                <c:pt idx="6736">
                  <c:v>42885.524537037039</c:v>
                </c:pt>
                <c:pt idx="6737">
                  <c:v>42885.524652777778</c:v>
                </c:pt>
                <c:pt idx="6738">
                  <c:v>42885.524768518517</c:v>
                </c:pt>
                <c:pt idx="6739">
                  <c:v>42885.524884259263</c:v>
                </c:pt>
                <c:pt idx="6740">
                  <c:v>42885.525000000001</c:v>
                </c:pt>
                <c:pt idx="6741">
                  <c:v>42885.52511574074</c:v>
                </c:pt>
                <c:pt idx="6742">
                  <c:v>42885.525231481479</c:v>
                </c:pt>
                <c:pt idx="6743">
                  <c:v>42885.525347222225</c:v>
                </c:pt>
                <c:pt idx="6744">
                  <c:v>42885.525462962964</c:v>
                </c:pt>
                <c:pt idx="6745">
                  <c:v>42885.525578703702</c:v>
                </c:pt>
                <c:pt idx="6746">
                  <c:v>42885.525694444441</c:v>
                </c:pt>
                <c:pt idx="6747">
                  <c:v>42885.525810185187</c:v>
                </c:pt>
                <c:pt idx="6748">
                  <c:v>42885.525925925926</c:v>
                </c:pt>
                <c:pt idx="6749">
                  <c:v>42885.526041666664</c:v>
                </c:pt>
                <c:pt idx="6750">
                  <c:v>42885.52615740741</c:v>
                </c:pt>
                <c:pt idx="6751">
                  <c:v>42885.526273148149</c:v>
                </c:pt>
                <c:pt idx="6752">
                  <c:v>42885.526388888888</c:v>
                </c:pt>
                <c:pt idx="6753">
                  <c:v>42885.526504629626</c:v>
                </c:pt>
                <c:pt idx="6754">
                  <c:v>42885.526620370372</c:v>
                </c:pt>
                <c:pt idx="6755">
                  <c:v>42885.526736111111</c:v>
                </c:pt>
                <c:pt idx="6756">
                  <c:v>42885.52685185185</c:v>
                </c:pt>
                <c:pt idx="6757">
                  <c:v>42885.526967592596</c:v>
                </c:pt>
                <c:pt idx="6758">
                  <c:v>42885.527083333334</c:v>
                </c:pt>
                <c:pt idx="6759">
                  <c:v>42885.527199074073</c:v>
                </c:pt>
                <c:pt idx="6760">
                  <c:v>42885.527314814812</c:v>
                </c:pt>
                <c:pt idx="6761">
                  <c:v>42885.527430555558</c:v>
                </c:pt>
                <c:pt idx="6762">
                  <c:v>42885.527546296296</c:v>
                </c:pt>
                <c:pt idx="6763">
                  <c:v>42885.527662037035</c:v>
                </c:pt>
                <c:pt idx="6764">
                  <c:v>42885.527777777781</c:v>
                </c:pt>
                <c:pt idx="6765">
                  <c:v>42885.52789351852</c:v>
                </c:pt>
                <c:pt idx="6766">
                  <c:v>42885.528009259258</c:v>
                </c:pt>
                <c:pt idx="6767">
                  <c:v>42885.528124999997</c:v>
                </c:pt>
                <c:pt idx="6768">
                  <c:v>42885.528240740743</c:v>
                </c:pt>
                <c:pt idx="6769">
                  <c:v>42885.528356481482</c:v>
                </c:pt>
                <c:pt idx="6770">
                  <c:v>42885.52847222222</c:v>
                </c:pt>
                <c:pt idx="6771">
                  <c:v>42885.528587962966</c:v>
                </c:pt>
                <c:pt idx="6772">
                  <c:v>42885.528703703705</c:v>
                </c:pt>
                <c:pt idx="6773">
                  <c:v>42885.528819444444</c:v>
                </c:pt>
                <c:pt idx="6774">
                  <c:v>42885.528935185182</c:v>
                </c:pt>
                <c:pt idx="6775">
                  <c:v>42885.529050925928</c:v>
                </c:pt>
                <c:pt idx="6776">
                  <c:v>42885.529166666667</c:v>
                </c:pt>
                <c:pt idx="6777">
                  <c:v>42885.529282407406</c:v>
                </c:pt>
                <c:pt idx="6778">
                  <c:v>42885.529398148145</c:v>
                </c:pt>
                <c:pt idx="6779">
                  <c:v>42885.529513888891</c:v>
                </c:pt>
                <c:pt idx="6780">
                  <c:v>42885.529629629629</c:v>
                </c:pt>
                <c:pt idx="6781">
                  <c:v>42885.529745370368</c:v>
                </c:pt>
                <c:pt idx="6782">
                  <c:v>42885.529861111114</c:v>
                </c:pt>
                <c:pt idx="6783">
                  <c:v>42885.529976851853</c:v>
                </c:pt>
                <c:pt idx="6784">
                  <c:v>42885.530092592591</c:v>
                </c:pt>
                <c:pt idx="6785">
                  <c:v>42885.53020833333</c:v>
                </c:pt>
                <c:pt idx="6786">
                  <c:v>42885.530324074076</c:v>
                </c:pt>
                <c:pt idx="6787">
                  <c:v>42885.530439814815</c:v>
                </c:pt>
                <c:pt idx="6788">
                  <c:v>42885.530555555553</c:v>
                </c:pt>
                <c:pt idx="6789">
                  <c:v>42885.530671296299</c:v>
                </c:pt>
                <c:pt idx="6790">
                  <c:v>42885.530787037038</c:v>
                </c:pt>
                <c:pt idx="6791">
                  <c:v>42885.530902777777</c:v>
                </c:pt>
                <c:pt idx="6792">
                  <c:v>42885.531018518515</c:v>
                </c:pt>
                <c:pt idx="6793">
                  <c:v>42885.531134259261</c:v>
                </c:pt>
                <c:pt idx="6794">
                  <c:v>42885.53125</c:v>
                </c:pt>
                <c:pt idx="6795">
                  <c:v>42885.531365740739</c:v>
                </c:pt>
                <c:pt idx="6796">
                  <c:v>42885.531481481485</c:v>
                </c:pt>
                <c:pt idx="6797">
                  <c:v>42885.531597222223</c:v>
                </c:pt>
                <c:pt idx="6798">
                  <c:v>42885.531712962962</c:v>
                </c:pt>
                <c:pt idx="6799">
                  <c:v>42885.531828703701</c:v>
                </c:pt>
                <c:pt idx="6800">
                  <c:v>42885.531944444447</c:v>
                </c:pt>
                <c:pt idx="6801">
                  <c:v>42885.532060185185</c:v>
                </c:pt>
                <c:pt idx="6802">
                  <c:v>42885.532175925924</c:v>
                </c:pt>
                <c:pt idx="6803">
                  <c:v>42885.53229166667</c:v>
                </c:pt>
                <c:pt idx="6804">
                  <c:v>42885.532407407409</c:v>
                </c:pt>
                <c:pt idx="6805">
                  <c:v>42885.532523148147</c:v>
                </c:pt>
                <c:pt idx="6806">
                  <c:v>42885.532638888886</c:v>
                </c:pt>
                <c:pt idx="6807">
                  <c:v>42885.532754629632</c:v>
                </c:pt>
                <c:pt idx="6808">
                  <c:v>42885.532870370371</c:v>
                </c:pt>
                <c:pt idx="6809">
                  <c:v>42885.532986111109</c:v>
                </c:pt>
                <c:pt idx="6810">
                  <c:v>42885.533101851855</c:v>
                </c:pt>
                <c:pt idx="6811">
                  <c:v>42885.533217592594</c:v>
                </c:pt>
                <c:pt idx="6812">
                  <c:v>42885.533333333333</c:v>
                </c:pt>
                <c:pt idx="6813">
                  <c:v>42885.533449074072</c:v>
                </c:pt>
                <c:pt idx="6814">
                  <c:v>42885.533564814818</c:v>
                </c:pt>
                <c:pt idx="6815">
                  <c:v>42885.533680555556</c:v>
                </c:pt>
                <c:pt idx="6816">
                  <c:v>42885.533796296295</c:v>
                </c:pt>
                <c:pt idx="6817">
                  <c:v>42885.533912037034</c:v>
                </c:pt>
                <c:pt idx="6818">
                  <c:v>42885.53402777778</c:v>
                </c:pt>
                <c:pt idx="6819">
                  <c:v>42885.534143518518</c:v>
                </c:pt>
                <c:pt idx="6820">
                  <c:v>42885.534259259257</c:v>
                </c:pt>
                <c:pt idx="6821">
                  <c:v>42885.534375000003</c:v>
                </c:pt>
                <c:pt idx="6822">
                  <c:v>42885.534490740742</c:v>
                </c:pt>
                <c:pt idx="6823">
                  <c:v>42885.53460648148</c:v>
                </c:pt>
                <c:pt idx="6824">
                  <c:v>42885.534722222219</c:v>
                </c:pt>
                <c:pt idx="6825">
                  <c:v>42885.534837962965</c:v>
                </c:pt>
                <c:pt idx="6826">
                  <c:v>42885.534953703704</c:v>
                </c:pt>
                <c:pt idx="6827">
                  <c:v>42885.535069444442</c:v>
                </c:pt>
                <c:pt idx="6828">
                  <c:v>42885.535185185188</c:v>
                </c:pt>
                <c:pt idx="6829">
                  <c:v>42885.535300925927</c:v>
                </c:pt>
                <c:pt idx="6830">
                  <c:v>42885.535416666666</c:v>
                </c:pt>
                <c:pt idx="6831">
                  <c:v>42885.535532407404</c:v>
                </c:pt>
                <c:pt idx="6832">
                  <c:v>42885.53564814815</c:v>
                </c:pt>
                <c:pt idx="6833">
                  <c:v>42885.535763888889</c:v>
                </c:pt>
                <c:pt idx="6834">
                  <c:v>42885.535879629628</c:v>
                </c:pt>
                <c:pt idx="6835">
                  <c:v>42885.535995370374</c:v>
                </c:pt>
                <c:pt idx="6836">
                  <c:v>42885.536111111112</c:v>
                </c:pt>
                <c:pt idx="6837">
                  <c:v>42885.536226851851</c:v>
                </c:pt>
                <c:pt idx="6838">
                  <c:v>42885.53634259259</c:v>
                </c:pt>
                <c:pt idx="6839">
                  <c:v>42885.536458333336</c:v>
                </c:pt>
                <c:pt idx="6840">
                  <c:v>42885.536574074074</c:v>
                </c:pt>
                <c:pt idx="6841">
                  <c:v>42885.536689814813</c:v>
                </c:pt>
                <c:pt idx="6842">
                  <c:v>42885.536805555559</c:v>
                </c:pt>
                <c:pt idx="6843">
                  <c:v>42885.536921296298</c:v>
                </c:pt>
                <c:pt idx="6844">
                  <c:v>42885.537037037036</c:v>
                </c:pt>
                <c:pt idx="6845">
                  <c:v>42885.537152777775</c:v>
                </c:pt>
                <c:pt idx="6846">
                  <c:v>42885.537268518521</c:v>
                </c:pt>
                <c:pt idx="6847">
                  <c:v>42885.53738425926</c:v>
                </c:pt>
                <c:pt idx="6848">
                  <c:v>42885.537499999999</c:v>
                </c:pt>
                <c:pt idx="6849">
                  <c:v>42885.537615740737</c:v>
                </c:pt>
                <c:pt idx="6850">
                  <c:v>42885.537731481483</c:v>
                </c:pt>
                <c:pt idx="6851">
                  <c:v>42885.537847222222</c:v>
                </c:pt>
                <c:pt idx="6852">
                  <c:v>42885.537962962961</c:v>
                </c:pt>
                <c:pt idx="6853">
                  <c:v>42885.538078703707</c:v>
                </c:pt>
                <c:pt idx="6854">
                  <c:v>42885.538194444445</c:v>
                </c:pt>
                <c:pt idx="6855">
                  <c:v>42885.538310185184</c:v>
                </c:pt>
                <c:pt idx="6856">
                  <c:v>42885.538425925923</c:v>
                </c:pt>
                <c:pt idx="6857">
                  <c:v>42885.538541666669</c:v>
                </c:pt>
                <c:pt idx="6858">
                  <c:v>42885.538657407407</c:v>
                </c:pt>
                <c:pt idx="6859">
                  <c:v>42885.538773148146</c:v>
                </c:pt>
                <c:pt idx="6860">
                  <c:v>42885.538888888892</c:v>
                </c:pt>
                <c:pt idx="6861">
                  <c:v>42885.539004629631</c:v>
                </c:pt>
                <c:pt idx="6862">
                  <c:v>42885.539120370369</c:v>
                </c:pt>
                <c:pt idx="6863">
                  <c:v>42885.539236111108</c:v>
                </c:pt>
                <c:pt idx="6864">
                  <c:v>42885.539351851854</c:v>
                </c:pt>
                <c:pt idx="6865">
                  <c:v>42885.539467592593</c:v>
                </c:pt>
                <c:pt idx="6866">
                  <c:v>42885.539583333331</c:v>
                </c:pt>
                <c:pt idx="6867">
                  <c:v>42885.539699074077</c:v>
                </c:pt>
                <c:pt idx="6868">
                  <c:v>42885.539814814816</c:v>
                </c:pt>
                <c:pt idx="6869">
                  <c:v>42885.539930555555</c:v>
                </c:pt>
                <c:pt idx="6870">
                  <c:v>42885.540046296293</c:v>
                </c:pt>
                <c:pt idx="6871">
                  <c:v>42885.540162037039</c:v>
                </c:pt>
                <c:pt idx="6872">
                  <c:v>42885.540277777778</c:v>
                </c:pt>
                <c:pt idx="6873">
                  <c:v>42885.540393518517</c:v>
                </c:pt>
                <c:pt idx="6874">
                  <c:v>42885.540509259263</c:v>
                </c:pt>
                <c:pt idx="6875">
                  <c:v>42885.540625000001</c:v>
                </c:pt>
                <c:pt idx="6876">
                  <c:v>42885.54074074074</c:v>
                </c:pt>
                <c:pt idx="6877">
                  <c:v>42885.540856481479</c:v>
                </c:pt>
                <c:pt idx="6878">
                  <c:v>42885.540972222225</c:v>
                </c:pt>
                <c:pt idx="6879">
                  <c:v>42885.541087962964</c:v>
                </c:pt>
                <c:pt idx="6880">
                  <c:v>42885.541203703702</c:v>
                </c:pt>
                <c:pt idx="6881">
                  <c:v>42885.541319444441</c:v>
                </c:pt>
                <c:pt idx="6882">
                  <c:v>42885.541435185187</c:v>
                </c:pt>
                <c:pt idx="6883">
                  <c:v>42885.541550925926</c:v>
                </c:pt>
                <c:pt idx="6884">
                  <c:v>42885.541666666664</c:v>
                </c:pt>
                <c:pt idx="6885">
                  <c:v>42885.54178240741</c:v>
                </c:pt>
                <c:pt idx="6886">
                  <c:v>42885.541898148149</c:v>
                </c:pt>
                <c:pt idx="6887">
                  <c:v>42885.542013888888</c:v>
                </c:pt>
                <c:pt idx="6888">
                  <c:v>42885.542129629626</c:v>
                </c:pt>
                <c:pt idx="6889">
                  <c:v>42885.542245370372</c:v>
                </c:pt>
                <c:pt idx="6890">
                  <c:v>42885.542361111111</c:v>
                </c:pt>
                <c:pt idx="6891">
                  <c:v>42885.54247685185</c:v>
                </c:pt>
                <c:pt idx="6892">
                  <c:v>42885.542592592596</c:v>
                </c:pt>
                <c:pt idx="6893">
                  <c:v>42885.542708333334</c:v>
                </c:pt>
                <c:pt idx="6894">
                  <c:v>42885.542824074073</c:v>
                </c:pt>
                <c:pt idx="6895">
                  <c:v>42885.542939814812</c:v>
                </c:pt>
                <c:pt idx="6896">
                  <c:v>42885.543055555558</c:v>
                </c:pt>
                <c:pt idx="6897">
                  <c:v>42885.543171296296</c:v>
                </c:pt>
                <c:pt idx="6898">
                  <c:v>42885.543287037035</c:v>
                </c:pt>
                <c:pt idx="6899">
                  <c:v>42885.543402777781</c:v>
                </c:pt>
                <c:pt idx="6900">
                  <c:v>42885.54351851852</c:v>
                </c:pt>
                <c:pt idx="6901">
                  <c:v>42885.543634259258</c:v>
                </c:pt>
                <c:pt idx="6902">
                  <c:v>42885.543749999997</c:v>
                </c:pt>
                <c:pt idx="6903">
                  <c:v>42885.543865740743</c:v>
                </c:pt>
                <c:pt idx="6904">
                  <c:v>42885.543981481482</c:v>
                </c:pt>
                <c:pt idx="6905">
                  <c:v>42885.54409722222</c:v>
                </c:pt>
                <c:pt idx="6906">
                  <c:v>42885.544212962966</c:v>
                </c:pt>
                <c:pt idx="6907">
                  <c:v>42885.544328703705</c:v>
                </c:pt>
                <c:pt idx="6908">
                  <c:v>42885.544444444444</c:v>
                </c:pt>
                <c:pt idx="6909">
                  <c:v>42885.544560185182</c:v>
                </c:pt>
                <c:pt idx="6910">
                  <c:v>42885.544675925928</c:v>
                </c:pt>
                <c:pt idx="6911">
                  <c:v>42885.544791666667</c:v>
                </c:pt>
                <c:pt idx="6912">
                  <c:v>42885.544907407406</c:v>
                </c:pt>
                <c:pt idx="6913">
                  <c:v>42885.545023148145</c:v>
                </c:pt>
                <c:pt idx="6914">
                  <c:v>42885.545138888891</c:v>
                </c:pt>
                <c:pt idx="6915">
                  <c:v>42885.545254629629</c:v>
                </c:pt>
                <c:pt idx="6916">
                  <c:v>42885.545370370368</c:v>
                </c:pt>
                <c:pt idx="6917">
                  <c:v>42885.545486111114</c:v>
                </c:pt>
                <c:pt idx="6918">
                  <c:v>42885.545601851853</c:v>
                </c:pt>
                <c:pt idx="6919">
                  <c:v>42885.545717592591</c:v>
                </c:pt>
                <c:pt idx="6920">
                  <c:v>42885.54583333333</c:v>
                </c:pt>
                <c:pt idx="6921">
                  <c:v>42885.545949074076</c:v>
                </c:pt>
                <c:pt idx="6922">
                  <c:v>42885.546064814815</c:v>
                </c:pt>
                <c:pt idx="6923">
                  <c:v>42885.546180555553</c:v>
                </c:pt>
                <c:pt idx="6924">
                  <c:v>42885.546296296299</c:v>
                </c:pt>
                <c:pt idx="6925">
                  <c:v>42885.546412037038</c:v>
                </c:pt>
                <c:pt idx="6926">
                  <c:v>42885.546527777777</c:v>
                </c:pt>
                <c:pt idx="6927">
                  <c:v>42885.546643518515</c:v>
                </c:pt>
                <c:pt idx="6928">
                  <c:v>42885.546759259261</c:v>
                </c:pt>
                <c:pt idx="6929">
                  <c:v>42885.546875</c:v>
                </c:pt>
                <c:pt idx="6930">
                  <c:v>42885.546990740739</c:v>
                </c:pt>
                <c:pt idx="6931">
                  <c:v>42885.547106481485</c:v>
                </c:pt>
                <c:pt idx="6932">
                  <c:v>42885.547222222223</c:v>
                </c:pt>
                <c:pt idx="6933">
                  <c:v>42885.547337962962</c:v>
                </c:pt>
                <c:pt idx="6934">
                  <c:v>42885.547453703701</c:v>
                </c:pt>
                <c:pt idx="6935">
                  <c:v>42885.547569444447</c:v>
                </c:pt>
                <c:pt idx="6936">
                  <c:v>42885.547685185185</c:v>
                </c:pt>
                <c:pt idx="6937">
                  <c:v>42885.547800925924</c:v>
                </c:pt>
                <c:pt idx="6938">
                  <c:v>42885.54791666667</c:v>
                </c:pt>
                <c:pt idx="6939">
                  <c:v>42885.548032407409</c:v>
                </c:pt>
                <c:pt idx="6940">
                  <c:v>42885.548148148147</c:v>
                </c:pt>
                <c:pt idx="6941">
                  <c:v>42885.548263888886</c:v>
                </c:pt>
                <c:pt idx="6942">
                  <c:v>42885.548379629632</c:v>
                </c:pt>
                <c:pt idx="6943">
                  <c:v>42885.548495370371</c:v>
                </c:pt>
                <c:pt idx="6944">
                  <c:v>42885.548611111109</c:v>
                </c:pt>
                <c:pt idx="6945">
                  <c:v>42885.548726851855</c:v>
                </c:pt>
                <c:pt idx="6946">
                  <c:v>42885.548842592594</c:v>
                </c:pt>
                <c:pt idx="6947">
                  <c:v>42885.548958333333</c:v>
                </c:pt>
                <c:pt idx="6948">
                  <c:v>42885.549074074072</c:v>
                </c:pt>
                <c:pt idx="6949">
                  <c:v>42885.549189814818</c:v>
                </c:pt>
                <c:pt idx="6950">
                  <c:v>42885.549305555556</c:v>
                </c:pt>
                <c:pt idx="6951">
                  <c:v>42885.549421296295</c:v>
                </c:pt>
                <c:pt idx="6952">
                  <c:v>42885.549537037034</c:v>
                </c:pt>
                <c:pt idx="6953">
                  <c:v>42885.54965277778</c:v>
                </c:pt>
                <c:pt idx="6954">
                  <c:v>42885.549768518518</c:v>
                </c:pt>
                <c:pt idx="6955">
                  <c:v>42885.549884259257</c:v>
                </c:pt>
                <c:pt idx="6956">
                  <c:v>42885.55</c:v>
                </c:pt>
                <c:pt idx="6957">
                  <c:v>42885.550115740742</c:v>
                </c:pt>
                <c:pt idx="6958">
                  <c:v>42885.55023148148</c:v>
                </c:pt>
                <c:pt idx="6959">
                  <c:v>42885.550347222219</c:v>
                </c:pt>
                <c:pt idx="6960">
                  <c:v>42885.550462962965</c:v>
                </c:pt>
                <c:pt idx="6961">
                  <c:v>42885.550578703704</c:v>
                </c:pt>
                <c:pt idx="6962">
                  <c:v>42885.550694444442</c:v>
                </c:pt>
                <c:pt idx="6963">
                  <c:v>42885.550810185188</c:v>
                </c:pt>
                <c:pt idx="6964">
                  <c:v>42885.550925925927</c:v>
                </c:pt>
                <c:pt idx="6965">
                  <c:v>42885.551041666666</c:v>
                </c:pt>
                <c:pt idx="6966">
                  <c:v>42885.551157407404</c:v>
                </c:pt>
                <c:pt idx="6967">
                  <c:v>42885.55127314815</c:v>
                </c:pt>
                <c:pt idx="6968">
                  <c:v>42885.551388888889</c:v>
                </c:pt>
                <c:pt idx="6969">
                  <c:v>42885.551504629628</c:v>
                </c:pt>
                <c:pt idx="6970">
                  <c:v>42885.551620370374</c:v>
                </c:pt>
                <c:pt idx="6971">
                  <c:v>42885.551736111112</c:v>
                </c:pt>
                <c:pt idx="6972">
                  <c:v>42885.551851851851</c:v>
                </c:pt>
                <c:pt idx="6973">
                  <c:v>42885.55196759259</c:v>
                </c:pt>
                <c:pt idx="6974">
                  <c:v>42885.552083333336</c:v>
                </c:pt>
                <c:pt idx="6975">
                  <c:v>42885.552199074074</c:v>
                </c:pt>
                <c:pt idx="6976">
                  <c:v>42885.552314814813</c:v>
                </c:pt>
                <c:pt idx="6977">
                  <c:v>42885.552430555559</c:v>
                </c:pt>
                <c:pt idx="6978">
                  <c:v>42885.552546296298</c:v>
                </c:pt>
                <c:pt idx="6979">
                  <c:v>42885.552662037036</c:v>
                </c:pt>
                <c:pt idx="6980">
                  <c:v>42885.552777777775</c:v>
                </c:pt>
                <c:pt idx="6981">
                  <c:v>42885.552893518521</c:v>
                </c:pt>
                <c:pt idx="6982">
                  <c:v>42885.55300925926</c:v>
                </c:pt>
                <c:pt idx="6983">
                  <c:v>42885.553124999999</c:v>
                </c:pt>
                <c:pt idx="6984">
                  <c:v>42885.553240740737</c:v>
                </c:pt>
                <c:pt idx="6985">
                  <c:v>42885.553356481483</c:v>
                </c:pt>
                <c:pt idx="6986">
                  <c:v>42885.553472222222</c:v>
                </c:pt>
                <c:pt idx="6987">
                  <c:v>42885.553587962961</c:v>
                </c:pt>
                <c:pt idx="6988">
                  <c:v>42885.553703703707</c:v>
                </c:pt>
                <c:pt idx="6989">
                  <c:v>42885.553819444445</c:v>
                </c:pt>
                <c:pt idx="6990">
                  <c:v>42885.553935185184</c:v>
                </c:pt>
                <c:pt idx="6991">
                  <c:v>42885.554050925923</c:v>
                </c:pt>
                <c:pt idx="6992">
                  <c:v>42885.554166666669</c:v>
                </c:pt>
                <c:pt idx="6993">
                  <c:v>42885.554282407407</c:v>
                </c:pt>
                <c:pt idx="6994">
                  <c:v>42885.554398148146</c:v>
                </c:pt>
                <c:pt idx="6995">
                  <c:v>42885.554513888892</c:v>
                </c:pt>
                <c:pt idx="6996">
                  <c:v>42885.554629629631</c:v>
                </c:pt>
                <c:pt idx="6997">
                  <c:v>42885.554745370369</c:v>
                </c:pt>
                <c:pt idx="6998">
                  <c:v>42885.554861111108</c:v>
                </c:pt>
                <c:pt idx="6999">
                  <c:v>42885.554976851854</c:v>
                </c:pt>
                <c:pt idx="7000">
                  <c:v>42885.555092592593</c:v>
                </c:pt>
                <c:pt idx="7001">
                  <c:v>42885.555208333331</c:v>
                </c:pt>
                <c:pt idx="7002">
                  <c:v>42885.555324074077</c:v>
                </c:pt>
                <c:pt idx="7003">
                  <c:v>42885.555439814816</c:v>
                </c:pt>
                <c:pt idx="7004">
                  <c:v>42885.555555555555</c:v>
                </c:pt>
                <c:pt idx="7005">
                  <c:v>42885.555671296293</c:v>
                </c:pt>
                <c:pt idx="7006">
                  <c:v>42885.555787037039</c:v>
                </c:pt>
                <c:pt idx="7007">
                  <c:v>42885.555902777778</c:v>
                </c:pt>
                <c:pt idx="7008">
                  <c:v>42885.556018518517</c:v>
                </c:pt>
                <c:pt idx="7009">
                  <c:v>42885.556134259263</c:v>
                </c:pt>
                <c:pt idx="7010">
                  <c:v>42885.556250000001</c:v>
                </c:pt>
                <c:pt idx="7011">
                  <c:v>42885.55636574074</c:v>
                </c:pt>
                <c:pt idx="7012">
                  <c:v>42885.556481481479</c:v>
                </c:pt>
                <c:pt idx="7013">
                  <c:v>42885.556597222225</c:v>
                </c:pt>
                <c:pt idx="7014">
                  <c:v>42885.556712962964</c:v>
                </c:pt>
                <c:pt idx="7015">
                  <c:v>42885.556828703702</c:v>
                </c:pt>
                <c:pt idx="7016">
                  <c:v>42885.556944444441</c:v>
                </c:pt>
                <c:pt idx="7017">
                  <c:v>42885.557060185187</c:v>
                </c:pt>
                <c:pt idx="7018">
                  <c:v>42885.557175925926</c:v>
                </c:pt>
                <c:pt idx="7019">
                  <c:v>42885.557291666664</c:v>
                </c:pt>
                <c:pt idx="7020">
                  <c:v>42885.55740740741</c:v>
                </c:pt>
                <c:pt idx="7021">
                  <c:v>42885.557523148149</c:v>
                </c:pt>
                <c:pt idx="7022">
                  <c:v>42885.557638888888</c:v>
                </c:pt>
                <c:pt idx="7023">
                  <c:v>42885.557754629626</c:v>
                </c:pt>
                <c:pt idx="7024">
                  <c:v>42885.557870370372</c:v>
                </c:pt>
                <c:pt idx="7025">
                  <c:v>42885.557986111111</c:v>
                </c:pt>
                <c:pt idx="7026">
                  <c:v>42885.55810185185</c:v>
                </c:pt>
                <c:pt idx="7027">
                  <c:v>42885.558217592596</c:v>
                </c:pt>
                <c:pt idx="7028">
                  <c:v>42885.558333333334</c:v>
                </c:pt>
                <c:pt idx="7029">
                  <c:v>42885.558449074073</c:v>
                </c:pt>
                <c:pt idx="7030">
                  <c:v>42885.558564814812</c:v>
                </c:pt>
                <c:pt idx="7031">
                  <c:v>42885.558680555558</c:v>
                </c:pt>
                <c:pt idx="7032">
                  <c:v>42885.558796296296</c:v>
                </c:pt>
                <c:pt idx="7033">
                  <c:v>42885.558912037035</c:v>
                </c:pt>
                <c:pt idx="7034">
                  <c:v>42885.559027777781</c:v>
                </c:pt>
                <c:pt idx="7035">
                  <c:v>42885.55914351852</c:v>
                </c:pt>
                <c:pt idx="7036">
                  <c:v>42885.559259259258</c:v>
                </c:pt>
                <c:pt idx="7037">
                  <c:v>42885.559374999997</c:v>
                </c:pt>
                <c:pt idx="7038">
                  <c:v>42885.559490740743</c:v>
                </c:pt>
                <c:pt idx="7039">
                  <c:v>42885.559606481482</c:v>
                </c:pt>
                <c:pt idx="7040">
                  <c:v>42885.55972222222</c:v>
                </c:pt>
                <c:pt idx="7041">
                  <c:v>42885.559837962966</c:v>
                </c:pt>
                <c:pt idx="7042">
                  <c:v>42885.559953703705</c:v>
                </c:pt>
                <c:pt idx="7043">
                  <c:v>42885.560069444444</c:v>
                </c:pt>
                <c:pt idx="7044">
                  <c:v>42885.560185185182</c:v>
                </c:pt>
                <c:pt idx="7045">
                  <c:v>42885.560300925928</c:v>
                </c:pt>
                <c:pt idx="7046">
                  <c:v>42885.560416666667</c:v>
                </c:pt>
                <c:pt idx="7047">
                  <c:v>42885.560532407406</c:v>
                </c:pt>
                <c:pt idx="7048">
                  <c:v>42885.560648148145</c:v>
                </c:pt>
                <c:pt idx="7049">
                  <c:v>42885.560763888891</c:v>
                </c:pt>
                <c:pt idx="7050">
                  <c:v>42885.560879629629</c:v>
                </c:pt>
                <c:pt idx="7051">
                  <c:v>42885.560995370368</c:v>
                </c:pt>
                <c:pt idx="7052">
                  <c:v>42885.561111111114</c:v>
                </c:pt>
                <c:pt idx="7053">
                  <c:v>42885.561226851853</c:v>
                </c:pt>
                <c:pt idx="7054">
                  <c:v>42885.561342592591</c:v>
                </c:pt>
                <c:pt idx="7055">
                  <c:v>42885.56145833333</c:v>
                </c:pt>
                <c:pt idx="7056">
                  <c:v>42885.561574074076</c:v>
                </c:pt>
                <c:pt idx="7057">
                  <c:v>42885.561689814815</c:v>
                </c:pt>
                <c:pt idx="7058">
                  <c:v>42885.561805555553</c:v>
                </c:pt>
                <c:pt idx="7059">
                  <c:v>42885.561921296299</c:v>
                </c:pt>
                <c:pt idx="7060">
                  <c:v>42885.562037037038</c:v>
                </c:pt>
                <c:pt idx="7061">
                  <c:v>42885.562152777777</c:v>
                </c:pt>
                <c:pt idx="7062">
                  <c:v>42885.562268518515</c:v>
                </c:pt>
                <c:pt idx="7063">
                  <c:v>42885.562384259261</c:v>
                </c:pt>
                <c:pt idx="7064">
                  <c:v>42885.5625</c:v>
                </c:pt>
                <c:pt idx="7065">
                  <c:v>42885.562615740739</c:v>
                </c:pt>
                <c:pt idx="7066">
                  <c:v>42885.562731481485</c:v>
                </c:pt>
                <c:pt idx="7067">
                  <c:v>42885.562847222223</c:v>
                </c:pt>
                <c:pt idx="7068">
                  <c:v>42885.562962962962</c:v>
                </c:pt>
                <c:pt idx="7069">
                  <c:v>42885.563078703701</c:v>
                </c:pt>
                <c:pt idx="7070">
                  <c:v>42885.563194444447</c:v>
                </c:pt>
                <c:pt idx="7071">
                  <c:v>42885.563310185185</c:v>
                </c:pt>
                <c:pt idx="7072">
                  <c:v>42885.563425925924</c:v>
                </c:pt>
                <c:pt idx="7073">
                  <c:v>42885.56354166667</c:v>
                </c:pt>
                <c:pt idx="7074">
                  <c:v>42885.563657407409</c:v>
                </c:pt>
                <c:pt idx="7075">
                  <c:v>42885.563773148147</c:v>
                </c:pt>
                <c:pt idx="7076">
                  <c:v>42885.563888888886</c:v>
                </c:pt>
                <c:pt idx="7077">
                  <c:v>42885.564004629632</c:v>
                </c:pt>
                <c:pt idx="7078">
                  <c:v>42885.564120370371</c:v>
                </c:pt>
                <c:pt idx="7079">
                  <c:v>42885.564236111109</c:v>
                </c:pt>
                <c:pt idx="7080">
                  <c:v>42885.564351851855</c:v>
                </c:pt>
                <c:pt idx="7081">
                  <c:v>42885.564467592594</c:v>
                </c:pt>
                <c:pt idx="7082">
                  <c:v>42885.564583333333</c:v>
                </c:pt>
                <c:pt idx="7083">
                  <c:v>42885.564699074072</c:v>
                </c:pt>
                <c:pt idx="7084">
                  <c:v>42885.564814814818</c:v>
                </c:pt>
                <c:pt idx="7085">
                  <c:v>42885.564930555556</c:v>
                </c:pt>
                <c:pt idx="7086">
                  <c:v>42885.565046296295</c:v>
                </c:pt>
                <c:pt idx="7087">
                  <c:v>42885.565162037034</c:v>
                </c:pt>
                <c:pt idx="7088">
                  <c:v>42885.56527777778</c:v>
                </c:pt>
                <c:pt idx="7089">
                  <c:v>42885.565393518518</c:v>
                </c:pt>
                <c:pt idx="7090">
                  <c:v>42885.565509259257</c:v>
                </c:pt>
                <c:pt idx="7091">
                  <c:v>42885.565625000003</c:v>
                </c:pt>
                <c:pt idx="7092">
                  <c:v>42885.565740740742</c:v>
                </c:pt>
                <c:pt idx="7093">
                  <c:v>42885.56585648148</c:v>
                </c:pt>
                <c:pt idx="7094">
                  <c:v>42885.565972222219</c:v>
                </c:pt>
                <c:pt idx="7095">
                  <c:v>42885.566087962965</c:v>
                </c:pt>
                <c:pt idx="7096">
                  <c:v>42885.566203703704</c:v>
                </c:pt>
                <c:pt idx="7097">
                  <c:v>42885.566319444442</c:v>
                </c:pt>
                <c:pt idx="7098">
                  <c:v>42885.566435185188</c:v>
                </c:pt>
                <c:pt idx="7099">
                  <c:v>42885.566550925927</c:v>
                </c:pt>
                <c:pt idx="7100">
                  <c:v>42885.566666666666</c:v>
                </c:pt>
                <c:pt idx="7101">
                  <c:v>42885.566782407404</c:v>
                </c:pt>
                <c:pt idx="7102">
                  <c:v>42885.56689814815</c:v>
                </c:pt>
                <c:pt idx="7103">
                  <c:v>42885.567013888889</c:v>
                </c:pt>
                <c:pt idx="7104">
                  <c:v>42885.567129629628</c:v>
                </c:pt>
                <c:pt idx="7105">
                  <c:v>42885.567245370374</c:v>
                </c:pt>
                <c:pt idx="7106">
                  <c:v>42885.567361111112</c:v>
                </c:pt>
                <c:pt idx="7107">
                  <c:v>42885.567476851851</c:v>
                </c:pt>
                <c:pt idx="7108">
                  <c:v>42885.56759259259</c:v>
                </c:pt>
                <c:pt idx="7109">
                  <c:v>42885.567708333336</c:v>
                </c:pt>
                <c:pt idx="7110">
                  <c:v>42885.567824074074</c:v>
                </c:pt>
                <c:pt idx="7111">
                  <c:v>42885.567939814813</c:v>
                </c:pt>
                <c:pt idx="7112">
                  <c:v>42885.568055555559</c:v>
                </c:pt>
                <c:pt idx="7113">
                  <c:v>42885.568171296298</c:v>
                </c:pt>
                <c:pt idx="7114">
                  <c:v>42885.568287037036</c:v>
                </c:pt>
                <c:pt idx="7115">
                  <c:v>42885.568402777775</c:v>
                </c:pt>
                <c:pt idx="7116">
                  <c:v>42885.568518518521</c:v>
                </c:pt>
                <c:pt idx="7117">
                  <c:v>42885.56863425926</c:v>
                </c:pt>
                <c:pt idx="7118">
                  <c:v>42885.568749999999</c:v>
                </c:pt>
                <c:pt idx="7119">
                  <c:v>42885.568865740737</c:v>
                </c:pt>
                <c:pt idx="7120">
                  <c:v>42885.568981481483</c:v>
                </c:pt>
                <c:pt idx="7121">
                  <c:v>42885.569097222222</c:v>
                </c:pt>
                <c:pt idx="7122">
                  <c:v>42885.569212962961</c:v>
                </c:pt>
                <c:pt idx="7123">
                  <c:v>42885.569328703707</c:v>
                </c:pt>
                <c:pt idx="7124">
                  <c:v>42885.569444444445</c:v>
                </c:pt>
                <c:pt idx="7125">
                  <c:v>42885.569560185184</c:v>
                </c:pt>
                <c:pt idx="7126">
                  <c:v>42885.569675925923</c:v>
                </c:pt>
                <c:pt idx="7127">
                  <c:v>42885.569791666669</c:v>
                </c:pt>
                <c:pt idx="7128">
                  <c:v>42885.569907407407</c:v>
                </c:pt>
                <c:pt idx="7129">
                  <c:v>42885.570023148146</c:v>
                </c:pt>
                <c:pt idx="7130">
                  <c:v>42885.570138888892</c:v>
                </c:pt>
                <c:pt idx="7131">
                  <c:v>42885.570254629631</c:v>
                </c:pt>
                <c:pt idx="7132">
                  <c:v>42885.570370370369</c:v>
                </c:pt>
                <c:pt idx="7133">
                  <c:v>42885.570486111108</c:v>
                </c:pt>
                <c:pt idx="7134">
                  <c:v>42885.570601851854</c:v>
                </c:pt>
                <c:pt idx="7135">
                  <c:v>42885.570717592593</c:v>
                </c:pt>
                <c:pt idx="7136">
                  <c:v>42885.570833333331</c:v>
                </c:pt>
                <c:pt idx="7137">
                  <c:v>42885.570949074077</c:v>
                </c:pt>
                <c:pt idx="7138">
                  <c:v>42885.571064814816</c:v>
                </c:pt>
                <c:pt idx="7139">
                  <c:v>42885.571180555555</c:v>
                </c:pt>
                <c:pt idx="7140">
                  <c:v>42885.571296296293</c:v>
                </c:pt>
                <c:pt idx="7141">
                  <c:v>42885.571412037039</c:v>
                </c:pt>
                <c:pt idx="7142">
                  <c:v>42885.571527777778</c:v>
                </c:pt>
                <c:pt idx="7143">
                  <c:v>42885.571643518517</c:v>
                </c:pt>
                <c:pt idx="7144">
                  <c:v>42885.571759259263</c:v>
                </c:pt>
                <c:pt idx="7145">
                  <c:v>42885.571875000001</c:v>
                </c:pt>
                <c:pt idx="7146">
                  <c:v>42885.57199074074</c:v>
                </c:pt>
                <c:pt idx="7147">
                  <c:v>42885.572106481479</c:v>
                </c:pt>
                <c:pt idx="7148">
                  <c:v>42885.572222222225</c:v>
                </c:pt>
                <c:pt idx="7149">
                  <c:v>42885.572337962964</c:v>
                </c:pt>
                <c:pt idx="7150">
                  <c:v>42885.572453703702</c:v>
                </c:pt>
                <c:pt idx="7151">
                  <c:v>42885.572569444441</c:v>
                </c:pt>
                <c:pt idx="7152">
                  <c:v>42885.572685185187</c:v>
                </c:pt>
                <c:pt idx="7153">
                  <c:v>42885.572800925926</c:v>
                </c:pt>
                <c:pt idx="7154">
                  <c:v>42885.572916666664</c:v>
                </c:pt>
                <c:pt idx="7155">
                  <c:v>42885.57303240741</c:v>
                </c:pt>
                <c:pt idx="7156">
                  <c:v>42885.573148148149</c:v>
                </c:pt>
                <c:pt idx="7157">
                  <c:v>42885.573263888888</c:v>
                </c:pt>
                <c:pt idx="7158">
                  <c:v>42885.573379629626</c:v>
                </c:pt>
                <c:pt idx="7159">
                  <c:v>42885.573495370372</c:v>
                </c:pt>
                <c:pt idx="7160">
                  <c:v>42885.573611111111</c:v>
                </c:pt>
                <c:pt idx="7161">
                  <c:v>42885.57372685185</c:v>
                </c:pt>
                <c:pt idx="7162">
                  <c:v>42885.573842592596</c:v>
                </c:pt>
                <c:pt idx="7163">
                  <c:v>42885.573958333334</c:v>
                </c:pt>
                <c:pt idx="7164">
                  <c:v>42885.574074074073</c:v>
                </c:pt>
                <c:pt idx="7165">
                  <c:v>42885.574189814812</c:v>
                </c:pt>
                <c:pt idx="7166">
                  <c:v>42885.574305555558</c:v>
                </c:pt>
                <c:pt idx="7167">
                  <c:v>42885.574421296296</c:v>
                </c:pt>
                <c:pt idx="7168">
                  <c:v>42885.574537037035</c:v>
                </c:pt>
                <c:pt idx="7169">
                  <c:v>42885.574652777781</c:v>
                </c:pt>
                <c:pt idx="7170">
                  <c:v>42885.57476851852</c:v>
                </c:pt>
                <c:pt idx="7171">
                  <c:v>42885.574884259258</c:v>
                </c:pt>
                <c:pt idx="7172">
                  <c:v>42885.574999999997</c:v>
                </c:pt>
                <c:pt idx="7173">
                  <c:v>42885.575115740743</c:v>
                </c:pt>
                <c:pt idx="7174">
                  <c:v>42885.575231481482</c:v>
                </c:pt>
                <c:pt idx="7175">
                  <c:v>42885.57534722222</c:v>
                </c:pt>
                <c:pt idx="7176">
                  <c:v>42885.575462962966</c:v>
                </c:pt>
                <c:pt idx="7177">
                  <c:v>42885.575578703705</c:v>
                </c:pt>
                <c:pt idx="7178">
                  <c:v>42885.575694444444</c:v>
                </c:pt>
                <c:pt idx="7179">
                  <c:v>42885.575810185182</c:v>
                </c:pt>
                <c:pt idx="7180">
                  <c:v>42885.575925925928</c:v>
                </c:pt>
                <c:pt idx="7181">
                  <c:v>42885.576041666667</c:v>
                </c:pt>
                <c:pt idx="7182">
                  <c:v>42885.576157407406</c:v>
                </c:pt>
                <c:pt idx="7183">
                  <c:v>42885.576273148145</c:v>
                </c:pt>
                <c:pt idx="7184">
                  <c:v>42885.576388888891</c:v>
                </c:pt>
                <c:pt idx="7185">
                  <c:v>42885.576504629629</c:v>
                </c:pt>
                <c:pt idx="7186">
                  <c:v>42885.576620370368</c:v>
                </c:pt>
                <c:pt idx="7187">
                  <c:v>42885.576736111114</c:v>
                </c:pt>
                <c:pt idx="7188">
                  <c:v>42885.576851851853</c:v>
                </c:pt>
                <c:pt idx="7189">
                  <c:v>42885.576967592591</c:v>
                </c:pt>
                <c:pt idx="7190">
                  <c:v>42885.57708333333</c:v>
                </c:pt>
                <c:pt idx="7191">
                  <c:v>42885.577199074076</c:v>
                </c:pt>
                <c:pt idx="7192">
                  <c:v>42885.577314814815</c:v>
                </c:pt>
                <c:pt idx="7193">
                  <c:v>42885.577430555553</c:v>
                </c:pt>
                <c:pt idx="7194">
                  <c:v>42885.577546296299</c:v>
                </c:pt>
                <c:pt idx="7195">
                  <c:v>42885.577662037038</c:v>
                </c:pt>
                <c:pt idx="7196">
                  <c:v>42885.577777777777</c:v>
                </c:pt>
                <c:pt idx="7197">
                  <c:v>42885.577893518515</c:v>
                </c:pt>
                <c:pt idx="7198">
                  <c:v>42885.578009259261</c:v>
                </c:pt>
                <c:pt idx="7199">
                  <c:v>42885.578125</c:v>
                </c:pt>
                <c:pt idx="7200">
                  <c:v>42885.578240740739</c:v>
                </c:pt>
                <c:pt idx="7201">
                  <c:v>42885.578356481485</c:v>
                </c:pt>
                <c:pt idx="7202">
                  <c:v>42885.578472222223</c:v>
                </c:pt>
                <c:pt idx="7203">
                  <c:v>42885.578587962962</c:v>
                </c:pt>
                <c:pt idx="7204">
                  <c:v>42885.578703703701</c:v>
                </c:pt>
                <c:pt idx="7205">
                  <c:v>42885.578819444447</c:v>
                </c:pt>
                <c:pt idx="7206">
                  <c:v>42885.578935185185</c:v>
                </c:pt>
                <c:pt idx="7207">
                  <c:v>42885.579050925924</c:v>
                </c:pt>
                <c:pt idx="7208">
                  <c:v>42885.57916666667</c:v>
                </c:pt>
                <c:pt idx="7209">
                  <c:v>42885.579282407409</c:v>
                </c:pt>
                <c:pt idx="7210">
                  <c:v>42885.579398148147</c:v>
                </c:pt>
                <c:pt idx="7211">
                  <c:v>42885.579513888886</c:v>
                </c:pt>
                <c:pt idx="7212">
                  <c:v>42885.579629629632</c:v>
                </c:pt>
                <c:pt idx="7213">
                  <c:v>42885.579745370371</c:v>
                </c:pt>
                <c:pt idx="7214">
                  <c:v>42885.579861111109</c:v>
                </c:pt>
                <c:pt idx="7215">
                  <c:v>42885.579976851855</c:v>
                </c:pt>
                <c:pt idx="7216">
                  <c:v>42885.580092592594</c:v>
                </c:pt>
                <c:pt idx="7217">
                  <c:v>42885.580208333333</c:v>
                </c:pt>
                <c:pt idx="7218">
                  <c:v>42885.580324074072</c:v>
                </c:pt>
                <c:pt idx="7219">
                  <c:v>42885.580439814818</c:v>
                </c:pt>
                <c:pt idx="7220">
                  <c:v>42885.580555555556</c:v>
                </c:pt>
                <c:pt idx="7221">
                  <c:v>42885.580671296295</c:v>
                </c:pt>
                <c:pt idx="7222">
                  <c:v>42885.580787037034</c:v>
                </c:pt>
                <c:pt idx="7223">
                  <c:v>42885.58090277778</c:v>
                </c:pt>
                <c:pt idx="7224">
                  <c:v>42885.581018518518</c:v>
                </c:pt>
                <c:pt idx="7225">
                  <c:v>42885.581134259257</c:v>
                </c:pt>
                <c:pt idx="7226">
                  <c:v>42885.581250000003</c:v>
                </c:pt>
                <c:pt idx="7227">
                  <c:v>42885.581365740742</c:v>
                </c:pt>
                <c:pt idx="7228">
                  <c:v>42885.58148148148</c:v>
                </c:pt>
                <c:pt idx="7229">
                  <c:v>42885.581597222219</c:v>
                </c:pt>
                <c:pt idx="7230">
                  <c:v>42885.581712962965</c:v>
                </c:pt>
                <c:pt idx="7231">
                  <c:v>42885.581828703704</c:v>
                </c:pt>
                <c:pt idx="7232">
                  <c:v>42885.581944444442</c:v>
                </c:pt>
                <c:pt idx="7233">
                  <c:v>42885.582060185188</c:v>
                </c:pt>
                <c:pt idx="7234">
                  <c:v>42885.582175925927</c:v>
                </c:pt>
                <c:pt idx="7235">
                  <c:v>42885.582291666666</c:v>
                </c:pt>
                <c:pt idx="7236">
                  <c:v>42885.582407407404</c:v>
                </c:pt>
                <c:pt idx="7237">
                  <c:v>42885.58252314815</c:v>
                </c:pt>
                <c:pt idx="7238">
                  <c:v>42885.582638888889</c:v>
                </c:pt>
                <c:pt idx="7239">
                  <c:v>42885.582754629628</c:v>
                </c:pt>
                <c:pt idx="7240">
                  <c:v>42885.582870370374</c:v>
                </c:pt>
                <c:pt idx="7241">
                  <c:v>42885.582986111112</c:v>
                </c:pt>
                <c:pt idx="7242">
                  <c:v>42885.583101851851</c:v>
                </c:pt>
                <c:pt idx="7243">
                  <c:v>42885.58321759259</c:v>
                </c:pt>
                <c:pt idx="7244">
                  <c:v>42885.583333333336</c:v>
                </c:pt>
                <c:pt idx="7245">
                  <c:v>42885.583449074074</c:v>
                </c:pt>
                <c:pt idx="7246">
                  <c:v>42885.583564814813</c:v>
                </c:pt>
                <c:pt idx="7247">
                  <c:v>42885.583680555559</c:v>
                </c:pt>
                <c:pt idx="7248">
                  <c:v>42885.583796296298</c:v>
                </c:pt>
                <c:pt idx="7249">
                  <c:v>42885.583912037036</c:v>
                </c:pt>
                <c:pt idx="7250">
                  <c:v>42885.584027777775</c:v>
                </c:pt>
                <c:pt idx="7251">
                  <c:v>42885.584143518521</c:v>
                </c:pt>
                <c:pt idx="7252">
                  <c:v>42885.58425925926</c:v>
                </c:pt>
                <c:pt idx="7253">
                  <c:v>42885.584374999999</c:v>
                </c:pt>
                <c:pt idx="7254">
                  <c:v>42885.584490740737</c:v>
                </c:pt>
                <c:pt idx="7255">
                  <c:v>42885.584606481483</c:v>
                </c:pt>
                <c:pt idx="7256">
                  <c:v>42885.584722222222</c:v>
                </c:pt>
                <c:pt idx="7257">
                  <c:v>42885.584837962961</c:v>
                </c:pt>
                <c:pt idx="7258">
                  <c:v>42885.584953703707</c:v>
                </c:pt>
                <c:pt idx="7259">
                  <c:v>42885.585069444445</c:v>
                </c:pt>
                <c:pt idx="7260">
                  <c:v>42885.585185185184</c:v>
                </c:pt>
                <c:pt idx="7261">
                  <c:v>42885.585300925923</c:v>
                </c:pt>
                <c:pt idx="7262">
                  <c:v>42885.585416666669</c:v>
                </c:pt>
                <c:pt idx="7263">
                  <c:v>42885.585532407407</c:v>
                </c:pt>
                <c:pt idx="7264">
                  <c:v>42885.585648148146</c:v>
                </c:pt>
                <c:pt idx="7265">
                  <c:v>42885.585763888892</c:v>
                </c:pt>
                <c:pt idx="7266">
                  <c:v>42885.585879629631</c:v>
                </c:pt>
                <c:pt idx="7267">
                  <c:v>42885.585995370369</c:v>
                </c:pt>
                <c:pt idx="7268">
                  <c:v>42885.586111111108</c:v>
                </c:pt>
                <c:pt idx="7269">
                  <c:v>42885.586226851854</c:v>
                </c:pt>
                <c:pt idx="7270">
                  <c:v>42885.586342592593</c:v>
                </c:pt>
                <c:pt idx="7271">
                  <c:v>42885.586458333331</c:v>
                </c:pt>
                <c:pt idx="7272">
                  <c:v>42885.586574074077</c:v>
                </c:pt>
                <c:pt idx="7273">
                  <c:v>42885.586689814816</c:v>
                </c:pt>
                <c:pt idx="7274">
                  <c:v>42885.586805555555</c:v>
                </c:pt>
                <c:pt idx="7275">
                  <c:v>42885.586921296293</c:v>
                </c:pt>
                <c:pt idx="7276">
                  <c:v>42885.587037037039</c:v>
                </c:pt>
                <c:pt idx="7277">
                  <c:v>42885.587152777778</c:v>
                </c:pt>
                <c:pt idx="7278">
                  <c:v>42885.587268518517</c:v>
                </c:pt>
                <c:pt idx="7279">
                  <c:v>42885.587384259263</c:v>
                </c:pt>
                <c:pt idx="7280">
                  <c:v>42885.587500000001</c:v>
                </c:pt>
                <c:pt idx="7281">
                  <c:v>42885.58761574074</c:v>
                </c:pt>
                <c:pt idx="7282">
                  <c:v>42885.587731481479</c:v>
                </c:pt>
                <c:pt idx="7283">
                  <c:v>42885.587847222225</c:v>
                </c:pt>
                <c:pt idx="7284">
                  <c:v>42885.587962962964</c:v>
                </c:pt>
                <c:pt idx="7285">
                  <c:v>42885.588078703702</c:v>
                </c:pt>
                <c:pt idx="7286">
                  <c:v>42885.588194444441</c:v>
                </c:pt>
                <c:pt idx="7287">
                  <c:v>42885.588310185187</c:v>
                </c:pt>
                <c:pt idx="7288">
                  <c:v>42885.588425925926</c:v>
                </c:pt>
                <c:pt idx="7289">
                  <c:v>42885.588541666664</c:v>
                </c:pt>
                <c:pt idx="7290">
                  <c:v>42885.58865740741</c:v>
                </c:pt>
                <c:pt idx="7291">
                  <c:v>42885.588773148149</c:v>
                </c:pt>
                <c:pt idx="7292">
                  <c:v>42885.588888888888</c:v>
                </c:pt>
                <c:pt idx="7293">
                  <c:v>42885.589004629626</c:v>
                </c:pt>
                <c:pt idx="7294">
                  <c:v>42885.589120370372</c:v>
                </c:pt>
                <c:pt idx="7295">
                  <c:v>42885.589236111111</c:v>
                </c:pt>
                <c:pt idx="7296">
                  <c:v>42885.58935185185</c:v>
                </c:pt>
                <c:pt idx="7297">
                  <c:v>42885.589467592596</c:v>
                </c:pt>
                <c:pt idx="7298">
                  <c:v>42885.589583333334</c:v>
                </c:pt>
                <c:pt idx="7299">
                  <c:v>42885.589699074073</c:v>
                </c:pt>
                <c:pt idx="7300">
                  <c:v>42885.589814814812</c:v>
                </c:pt>
                <c:pt idx="7301">
                  <c:v>42885.589930555558</c:v>
                </c:pt>
                <c:pt idx="7302">
                  <c:v>42885.590046296296</c:v>
                </c:pt>
                <c:pt idx="7303">
                  <c:v>42885.590162037035</c:v>
                </c:pt>
                <c:pt idx="7304">
                  <c:v>42885.590277777781</c:v>
                </c:pt>
                <c:pt idx="7305">
                  <c:v>42885.59039351852</c:v>
                </c:pt>
                <c:pt idx="7306">
                  <c:v>42885.590509259258</c:v>
                </c:pt>
                <c:pt idx="7307">
                  <c:v>42885.590624999997</c:v>
                </c:pt>
                <c:pt idx="7308">
                  <c:v>42885.590740740743</c:v>
                </c:pt>
                <c:pt idx="7309">
                  <c:v>42885.590856481482</c:v>
                </c:pt>
                <c:pt idx="7310">
                  <c:v>42885.59097222222</c:v>
                </c:pt>
                <c:pt idx="7311">
                  <c:v>42885.591087962966</c:v>
                </c:pt>
                <c:pt idx="7312">
                  <c:v>42885.591203703705</c:v>
                </c:pt>
                <c:pt idx="7313">
                  <c:v>42885.591319444444</c:v>
                </c:pt>
                <c:pt idx="7314">
                  <c:v>42885.591435185182</c:v>
                </c:pt>
                <c:pt idx="7315">
                  <c:v>42885.591550925928</c:v>
                </c:pt>
                <c:pt idx="7316">
                  <c:v>42885.591666666667</c:v>
                </c:pt>
                <c:pt idx="7317">
                  <c:v>42885.591782407406</c:v>
                </c:pt>
                <c:pt idx="7318">
                  <c:v>42885.591898148145</c:v>
                </c:pt>
                <c:pt idx="7319">
                  <c:v>42885.592013888891</c:v>
                </c:pt>
                <c:pt idx="7320">
                  <c:v>42885.592129629629</c:v>
                </c:pt>
                <c:pt idx="7321">
                  <c:v>42885.592245370368</c:v>
                </c:pt>
                <c:pt idx="7322">
                  <c:v>42885.592361111114</c:v>
                </c:pt>
                <c:pt idx="7323">
                  <c:v>42885.592476851853</c:v>
                </c:pt>
                <c:pt idx="7324">
                  <c:v>42885.592592592591</c:v>
                </c:pt>
                <c:pt idx="7325">
                  <c:v>42885.59270833333</c:v>
                </c:pt>
                <c:pt idx="7326">
                  <c:v>42885.592824074076</c:v>
                </c:pt>
                <c:pt idx="7327">
                  <c:v>42885.592939814815</c:v>
                </c:pt>
                <c:pt idx="7328">
                  <c:v>42885.593055555553</c:v>
                </c:pt>
                <c:pt idx="7329">
                  <c:v>42885.593171296299</c:v>
                </c:pt>
                <c:pt idx="7330">
                  <c:v>42885.593287037038</c:v>
                </c:pt>
                <c:pt idx="7331">
                  <c:v>42885.593402777777</c:v>
                </c:pt>
                <c:pt idx="7332">
                  <c:v>42885.593518518515</c:v>
                </c:pt>
                <c:pt idx="7333">
                  <c:v>42885.593634259261</c:v>
                </c:pt>
                <c:pt idx="7334">
                  <c:v>42885.59375</c:v>
                </c:pt>
                <c:pt idx="7335">
                  <c:v>42885.593865740739</c:v>
                </c:pt>
                <c:pt idx="7336">
                  <c:v>42885.593981481485</c:v>
                </c:pt>
                <c:pt idx="7337">
                  <c:v>42885.594097222223</c:v>
                </c:pt>
                <c:pt idx="7338">
                  <c:v>42885.594212962962</c:v>
                </c:pt>
                <c:pt idx="7339">
                  <c:v>42885.594328703701</c:v>
                </c:pt>
                <c:pt idx="7340">
                  <c:v>42885.594444444447</c:v>
                </c:pt>
                <c:pt idx="7341">
                  <c:v>42885.594560185185</c:v>
                </c:pt>
                <c:pt idx="7342">
                  <c:v>42885.594675925924</c:v>
                </c:pt>
                <c:pt idx="7343">
                  <c:v>42885.59479166667</c:v>
                </c:pt>
                <c:pt idx="7344">
                  <c:v>42885.594907407409</c:v>
                </c:pt>
                <c:pt idx="7345">
                  <c:v>42885.595023148147</c:v>
                </c:pt>
                <c:pt idx="7346">
                  <c:v>42885.595138888886</c:v>
                </c:pt>
                <c:pt idx="7347">
                  <c:v>42885.595254629632</c:v>
                </c:pt>
                <c:pt idx="7348">
                  <c:v>42885.595370370371</c:v>
                </c:pt>
                <c:pt idx="7349">
                  <c:v>42885.595486111109</c:v>
                </c:pt>
                <c:pt idx="7350">
                  <c:v>42885.595601851855</c:v>
                </c:pt>
                <c:pt idx="7351">
                  <c:v>42885.595717592594</c:v>
                </c:pt>
                <c:pt idx="7352">
                  <c:v>42885.595833333333</c:v>
                </c:pt>
                <c:pt idx="7353">
                  <c:v>42885.595949074072</c:v>
                </c:pt>
                <c:pt idx="7354">
                  <c:v>42885.596064814818</c:v>
                </c:pt>
                <c:pt idx="7355">
                  <c:v>42885.596180555556</c:v>
                </c:pt>
                <c:pt idx="7356">
                  <c:v>42885.596296296295</c:v>
                </c:pt>
                <c:pt idx="7357">
                  <c:v>42885.596412037034</c:v>
                </c:pt>
                <c:pt idx="7358">
                  <c:v>42885.59652777778</c:v>
                </c:pt>
                <c:pt idx="7359">
                  <c:v>42885.596643518518</c:v>
                </c:pt>
                <c:pt idx="7360">
                  <c:v>42885.596759259257</c:v>
                </c:pt>
                <c:pt idx="7361">
                  <c:v>42885.596875000003</c:v>
                </c:pt>
                <c:pt idx="7362">
                  <c:v>42885.596990740742</c:v>
                </c:pt>
                <c:pt idx="7363">
                  <c:v>42885.59710648148</c:v>
                </c:pt>
                <c:pt idx="7364">
                  <c:v>42885.597222222219</c:v>
                </c:pt>
                <c:pt idx="7365">
                  <c:v>42885.597337962965</c:v>
                </c:pt>
                <c:pt idx="7366">
                  <c:v>42885.597453703704</c:v>
                </c:pt>
                <c:pt idx="7367">
                  <c:v>42885.597569444442</c:v>
                </c:pt>
                <c:pt idx="7368">
                  <c:v>42885.597685185188</c:v>
                </c:pt>
                <c:pt idx="7369">
                  <c:v>42885.597800925927</c:v>
                </c:pt>
                <c:pt idx="7370">
                  <c:v>42885.597916666666</c:v>
                </c:pt>
                <c:pt idx="7371">
                  <c:v>42885.598032407404</c:v>
                </c:pt>
                <c:pt idx="7372">
                  <c:v>42885.59814814815</c:v>
                </c:pt>
                <c:pt idx="7373">
                  <c:v>42885.598263888889</c:v>
                </c:pt>
                <c:pt idx="7374">
                  <c:v>42885.598379629628</c:v>
                </c:pt>
                <c:pt idx="7375">
                  <c:v>42885.598495370374</c:v>
                </c:pt>
                <c:pt idx="7376">
                  <c:v>42885.598611111112</c:v>
                </c:pt>
                <c:pt idx="7377">
                  <c:v>42885.598726851851</c:v>
                </c:pt>
                <c:pt idx="7378">
                  <c:v>42885.59884259259</c:v>
                </c:pt>
                <c:pt idx="7379">
                  <c:v>42885.598958333336</c:v>
                </c:pt>
                <c:pt idx="7380">
                  <c:v>42885.599074074074</c:v>
                </c:pt>
                <c:pt idx="7381">
                  <c:v>42885.599189814813</c:v>
                </c:pt>
                <c:pt idx="7382">
                  <c:v>42885.599305555559</c:v>
                </c:pt>
                <c:pt idx="7383">
                  <c:v>42885.599421296298</c:v>
                </c:pt>
                <c:pt idx="7384">
                  <c:v>42885.599537037036</c:v>
                </c:pt>
                <c:pt idx="7385">
                  <c:v>42885.599652777775</c:v>
                </c:pt>
                <c:pt idx="7386">
                  <c:v>42885.599768518521</c:v>
                </c:pt>
                <c:pt idx="7387">
                  <c:v>42885.59988425926</c:v>
                </c:pt>
                <c:pt idx="7388">
                  <c:v>42885.599999999999</c:v>
                </c:pt>
                <c:pt idx="7389">
                  <c:v>42885.600115740737</c:v>
                </c:pt>
                <c:pt idx="7390">
                  <c:v>42885.600231481483</c:v>
                </c:pt>
                <c:pt idx="7391">
                  <c:v>42885.600347222222</c:v>
                </c:pt>
                <c:pt idx="7392">
                  <c:v>42885.600462962961</c:v>
                </c:pt>
                <c:pt idx="7393">
                  <c:v>42885.600578703707</c:v>
                </c:pt>
                <c:pt idx="7394">
                  <c:v>42885.600694444445</c:v>
                </c:pt>
                <c:pt idx="7395">
                  <c:v>42885.600810185184</c:v>
                </c:pt>
                <c:pt idx="7396">
                  <c:v>42885.600925925923</c:v>
                </c:pt>
                <c:pt idx="7397">
                  <c:v>42885.601041666669</c:v>
                </c:pt>
                <c:pt idx="7398">
                  <c:v>42885.601157407407</c:v>
                </c:pt>
                <c:pt idx="7399">
                  <c:v>42885.601273148146</c:v>
                </c:pt>
                <c:pt idx="7400">
                  <c:v>42885.601388888892</c:v>
                </c:pt>
                <c:pt idx="7401">
                  <c:v>42885.601504629631</c:v>
                </c:pt>
                <c:pt idx="7402">
                  <c:v>42885.601620370369</c:v>
                </c:pt>
                <c:pt idx="7403">
                  <c:v>42885.601736111108</c:v>
                </c:pt>
                <c:pt idx="7404">
                  <c:v>42885.601851851854</c:v>
                </c:pt>
                <c:pt idx="7405">
                  <c:v>42885.601967592593</c:v>
                </c:pt>
                <c:pt idx="7406">
                  <c:v>42885.602083333331</c:v>
                </c:pt>
                <c:pt idx="7407">
                  <c:v>42885.602199074077</c:v>
                </c:pt>
                <c:pt idx="7408">
                  <c:v>42885.602314814816</c:v>
                </c:pt>
                <c:pt idx="7409">
                  <c:v>42885.602430555555</c:v>
                </c:pt>
                <c:pt idx="7410">
                  <c:v>42885.602546296293</c:v>
                </c:pt>
                <c:pt idx="7411">
                  <c:v>42885.602662037039</c:v>
                </c:pt>
                <c:pt idx="7412">
                  <c:v>42885.602777777778</c:v>
                </c:pt>
                <c:pt idx="7413">
                  <c:v>42885.602893518517</c:v>
                </c:pt>
                <c:pt idx="7414">
                  <c:v>42885.603009259263</c:v>
                </c:pt>
                <c:pt idx="7415">
                  <c:v>42885.603125000001</c:v>
                </c:pt>
                <c:pt idx="7416">
                  <c:v>42885.60324074074</c:v>
                </c:pt>
                <c:pt idx="7417">
                  <c:v>42885.603356481479</c:v>
                </c:pt>
                <c:pt idx="7418">
                  <c:v>42885.603472222225</c:v>
                </c:pt>
                <c:pt idx="7419">
                  <c:v>42885.603587962964</c:v>
                </c:pt>
                <c:pt idx="7420">
                  <c:v>42885.603703703702</c:v>
                </c:pt>
                <c:pt idx="7421">
                  <c:v>42885.603819444441</c:v>
                </c:pt>
                <c:pt idx="7422">
                  <c:v>42885.603935185187</c:v>
                </c:pt>
                <c:pt idx="7423">
                  <c:v>42885.604050925926</c:v>
                </c:pt>
                <c:pt idx="7424">
                  <c:v>42885.604166666664</c:v>
                </c:pt>
                <c:pt idx="7425">
                  <c:v>42885.60428240741</c:v>
                </c:pt>
                <c:pt idx="7426">
                  <c:v>42885.604398148149</c:v>
                </c:pt>
                <c:pt idx="7427">
                  <c:v>42885.604513888888</c:v>
                </c:pt>
                <c:pt idx="7428">
                  <c:v>42885.604629629626</c:v>
                </c:pt>
                <c:pt idx="7429">
                  <c:v>42885.604745370372</c:v>
                </c:pt>
                <c:pt idx="7430">
                  <c:v>42885.604861111111</c:v>
                </c:pt>
                <c:pt idx="7431">
                  <c:v>42885.60497685185</c:v>
                </c:pt>
                <c:pt idx="7432">
                  <c:v>42885.605092592596</c:v>
                </c:pt>
                <c:pt idx="7433">
                  <c:v>42885.605208333334</c:v>
                </c:pt>
                <c:pt idx="7434">
                  <c:v>42885.605324074073</c:v>
                </c:pt>
                <c:pt idx="7435">
                  <c:v>42885.605439814812</c:v>
                </c:pt>
                <c:pt idx="7436">
                  <c:v>42885.605555555558</c:v>
                </c:pt>
                <c:pt idx="7437">
                  <c:v>42885.605671296296</c:v>
                </c:pt>
                <c:pt idx="7438">
                  <c:v>42885.605787037035</c:v>
                </c:pt>
                <c:pt idx="7439">
                  <c:v>42885.605902777781</c:v>
                </c:pt>
                <c:pt idx="7440">
                  <c:v>42885.60601851852</c:v>
                </c:pt>
                <c:pt idx="7441">
                  <c:v>42885.606134259258</c:v>
                </c:pt>
                <c:pt idx="7442">
                  <c:v>42885.606249999997</c:v>
                </c:pt>
                <c:pt idx="7443">
                  <c:v>42885.606365740743</c:v>
                </c:pt>
                <c:pt idx="7444">
                  <c:v>42885.606481481482</c:v>
                </c:pt>
                <c:pt idx="7445">
                  <c:v>42885.60659722222</c:v>
                </c:pt>
                <c:pt idx="7446">
                  <c:v>42885.606712962966</c:v>
                </c:pt>
                <c:pt idx="7447">
                  <c:v>42885.606828703705</c:v>
                </c:pt>
                <c:pt idx="7448">
                  <c:v>42885.606944444444</c:v>
                </c:pt>
                <c:pt idx="7449">
                  <c:v>42885.607060185182</c:v>
                </c:pt>
                <c:pt idx="7450">
                  <c:v>42885.607175925928</c:v>
                </c:pt>
                <c:pt idx="7451">
                  <c:v>42885.607291666667</c:v>
                </c:pt>
                <c:pt idx="7452">
                  <c:v>42885.607407407406</c:v>
                </c:pt>
                <c:pt idx="7453">
                  <c:v>42885.607523148145</c:v>
                </c:pt>
                <c:pt idx="7454">
                  <c:v>42885.607638888891</c:v>
                </c:pt>
                <c:pt idx="7455">
                  <c:v>42885.607754629629</c:v>
                </c:pt>
                <c:pt idx="7456">
                  <c:v>42885.607870370368</c:v>
                </c:pt>
                <c:pt idx="7457">
                  <c:v>42885.607986111114</c:v>
                </c:pt>
                <c:pt idx="7458">
                  <c:v>42885.608101851853</c:v>
                </c:pt>
                <c:pt idx="7459">
                  <c:v>42885.608217592591</c:v>
                </c:pt>
                <c:pt idx="7460">
                  <c:v>42885.60833333333</c:v>
                </c:pt>
                <c:pt idx="7461">
                  <c:v>42885.608449074076</c:v>
                </c:pt>
                <c:pt idx="7462">
                  <c:v>42885.608564814815</c:v>
                </c:pt>
                <c:pt idx="7463">
                  <c:v>42885.608680555553</c:v>
                </c:pt>
                <c:pt idx="7464">
                  <c:v>42885.608796296299</c:v>
                </c:pt>
                <c:pt idx="7465">
                  <c:v>42885.608912037038</c:v>
                </c:pt>
                <c:pt idx="7466">
                  <c:v>42885.609027777777</c:v>
                </c:pt>
                <c:pt idx="7467">
                  <c:v>42885.609143518515</c:v>
                </c:pt>
                <c:pt idx="7468">
                  <c:v>42885.609259259261</c:v>
                </c:pt>
                <c:pt idx="7469">
                  <c:v>42885.609375</c:v>
                </c:pt>
                <c:pt idx="7470">
                  <c:v>42885.609490740739</c:v>
                </c:pt>
                <c:pt idx="7471">
                  <c:v>42885.609606481485</c:v>
                </c:pt>
                <c:pt idx="7472">
                  <c:v>42885.609722222223</c:v>
                </c:pt>
                <c:pt idx="7473">
                  <c:v>42885.609837962962</c:v>
                </c:pt>
                <c:pt idx="7474">
                  <c:v>42885.609953703701</c:v>
                </c:pt>
                <c:pt idx="7475">
                  <c:v>42885.610069444447</c:v>
                </c:pt>
                <c:pt idx="7476">
                  <c:v>42885.610185185185</c:v>
                </c:pt>
                <c:pt idx="7477">
                  <c:v>42885.610300925924</c:v>
                </c:pt>
                <c:pt idx="7478">
                  <c:v>42885.61041666667</c:v>
                </c:pt>
                <c:pt idx="7479">
                  <c:v>42885.610532407409</c:v>
                </c:pt>
                <c:pt idx="7480">
                  <c:v>42885.610648148147</c:v>
                </c:pt>
                <c:pt idx="7481">
                  <c:v>42885.610763888886</c:v>
                </c:pt>
                <c:pt idx="7482">
                  <c:v>42885.610879629632</c:v>
                </c:pt>
                <c:pt idx="7483">
                  <c:v>42885.610995370371</c:v>
                </c:pt>
                <c:pt idx="7484">
                  <c:v>42885.611111111109</c:v>
                </c:pt>
                <c:pt idx="7485">
                  <c:v>42885.611226851855</c:v>
                </c:pt>
                <c:pt idx="7486">
                  <c:v>42885.611342592594</c:v>
                </c:pt>
                <c:pt idx="7487">
                  <c:v>42885.611458333333</c:v>
                </c:pt>
                <c:pt idx="7488">
                  <c:v>42885.611574074072</c:v>
                </c:pt>
                <c:pt idx="7489">
                  <c:v>42885.611689814818</c:v>
                </c:pt>
                <c:pt idx="7490">
                  <c:v>42885.611805555556</c:v>
                </c:pt>
                <c:pt idx="7491">
                  <c:v>42885.611921296295</c:v>
                </c:pt>
                <c:pt idx="7492">
                  <c:v>42885.612037037034</c:v>
                </c:pt>
                <c:pt idx="7493">
                  <c:v>42885.61215277778</c:v>
                </c:pt>
                <c:pt idx="7494">
                  <c:v>42885.612268518518</c:v>
                </c:pt>
                <c:pt idx="7495">
                  <c:v>42885.612384259257</c:v>
                </c:pt>
                <c:pt idx="7496">
                  <c:v>42885.612500000003</c:v>
                </c:pt>
                <c:pt idx="7497">
                  <c:v>42885.612615740742</c:v>
                </c:pt>
                <c:pt idx="7498">
                  <c:v>42885.61273148148</c:v>
                </c:pt>
                <c:pt idx="7499">
                  <c:v>42885.612847222219</c:v>
                </c:pt>
                <c:pt idx="7500">
                  <c:v>42885.612962962965</c:v>
                </c:pt>
                <c:pt idx="7501">
                  <c:v>42885.613078703704</c:v>
                </c:pt>
                <c:pt idx="7502">
                  <c:v>42885.613194444442</c:v>
                </c:pt>
                <c:pt idx="7503">
                  <c:v>42885.613310185188</c:v>
                </c:pt>
                <c:pt idx="7504">
                  <c:v>42885.613425925927</c:v>
                </c:pt>
                <c:pt idx="7505">
                  <c:v>42885.613541666666</c:v>
                </c:pt>
                <c:pt idx="7506">
                  <c:v>42885.613657407404</c:v>
                </c:pt>
                <c:pt idx="7507">
                  <c:v>42885.61377314815</c:v>
                </c:pt>
                <c:pt idx="7508">
                  <c:v>42885.613888888889</c:v>
                </c:pt>
                <c:pt idx="7509">
                  <c:v>42885.614004629628</c:v>
                </c:pt>
                <c:pt idx="7510">
                  <c:v>42885.614120370374</c:v>
                </c:pt>
                <c:pt idx="7511">
                  <c:v>42885.614236111112</c:v>
                </c:pt>
                <c:pt idx="7512">
                  <c:v>42885.614351851851</c:v>
                </c:pt>
                <c:pt idx="7513">
                  <c:v>42885.61446759259</c:v>
                </c:pt>
                <c:pt idx="7514">
                  <c:v>42885.614583333336</c:v>
                </c:pt>
                <c:pt idx="7515">
                  <c:v>42885.614699074074</c:v>
                </c:pt>
                <c:pt idx="7516">
                  <c:v>42885.614814814813</c:v>
                </c:pt>
                <c:pt idx="7517">
                  <c:v>42885.614930555559</c:v>
                </c:pt>
                <c:pt idx="7518">
                  <c:v>42885.615046296298</c:v>
                </c:pt>
                <c:pt idx="7519">
                  <c:v>42885.615162037036</c:v>
                </c:pt>
                <c:pt idx="7520">
                  <c:v>42885.615277777775</c:v>
                </c:pt>
                <c:pt idx="7521">
                  <c:v>42885.615393518521</c:v>
                </c:pt>
                <c:pt idx="7522">
                  <c:v>42885.61550925926</c:v>
                </c:pt>
                <c:pt idx="7523">
                  <c:v>42885.615624999999</c:v>
                </c:pt>
                <c:pt idx="7524">
                  <c:v>42885.615740740737</c:v>
                </c:pt>
                <c:pt idx="7525">
                  <c:v>42885.615856481483</c:v>
                </c:pt>
                <c:pt idx="7526">
                  <c:v>42885.615972222222</c:v>
                </c:pt>
                <c:pt idx="7527">
                  <c:v>42885.616087962961</c:v>
                </c:pt>
                <c:pt idx="7528">
                  <c:v>42885.616203703707</c:v>
                </c:pt>
                <c:pt idx="7529">
                  <c:v>42885.616319444445</c:v>
                </c:pt>
                <c:pt idx="7530">
                  <c:v>42885.616435185184</c:v>
                </c:pt>
                <c:pt idx="7531">
                  <c:v>42885.616550925923</c:v>
                </c:pt>
                <c:pt idx="7532">
                  <c:v>42885.616666666669</c:v>
                </c:pt>
                <c:pt idx="7533">
                  <c:v>42885.616782407407</c:v>
                </c:pt>
                <c:pt idx="7534">
                  <c:v>42885.616898148146</c:v>
                </c:pt>
                <c:pt idx="7535">
                  <c:v>42885.617013888892</c:v>
                </c:pt>
                <c:pt idx="7536">
                  <c:v>42885.617129629631</c:v>
                </c:pt>
                <c:pt idx="7537">
                  <c:v>42885.617245370369</c:v>
                </c:pt>
                <c:pt idx="7538">
                  <c:v>42885.617361111108</c:v>
                </c:pt>
                <c:pt idx="7539">
                  <c:v>42885.617476851854</c:v>
                </c:pt>
                <c:pt idx="7540">
                  <c:v>42885.617592592593</c:v>
                </c:pt>
                <c:pt idx="7541">
                  <c:v>42885.617708333331</c:v>
                </c:pt>
                <c:pt idx="7542">
                  <c:v>42885.617824074077</c:v>
                </c:pt>
                <c:pt idx="7543">
                  <c:v>42885.617939814816</c:v>
                </c:pt>
                <c:pt idx="7544">
                  <c:v>42885.618055555555</c:v>
                </c:pt>
                <c:pt idx="7545">
                  <c:v>42885.618171296293</c:v>
                </c:pt>
                <c:pt idx="7546">
                  <c:v>42885.618287037039</c:v>
                </c:pt>
                <c:pt idx="7547">
                  <c:v>42885.618402777778</c:v>
                </c:pt>
                <c:pt idx="7548">
                  <c:v>42885.618518518517</c:v>
                </c:pt>
                <c:pt idx="7549">
                  <c:v>42885.618634259263</c:v>
                </c:pt>
                <c:pt idx="7550">
                  <c:v>42885.618750000001</c:v>
                </c:pt>
                <c:pt idx="7551">
                  <c:v>42885.61886574074</c:v>
                </c:pt>
                <c:pt idx="7552">
                  <c:v>42885.618981481479</c:v>
                </c:pt>
                <c:pt idx="7553">
                  <c:v>42885.619097222225</c:v>
                </c:pt>
                <c:pt idx="7554">
                  <c:v>42885.619212962964</c:v>
                </c:pt>
                <c:pt idx="7555">
                  <c:v>42885.619328703702</c:v>
                </c:pt>
                <c:pt idx="7556">
                  <c:v>42885.619444444441</c:v>
                </c:pt>
                <c:pt idx="7557">
                  <c:v>42885.619560185187</c:v>
                </c:pt>
                <c:pt idx="7558">
                  <c:v>42885.619675925926</c:v>
                </c:pt>
                <c:pt idx="7559">
                  <c:v>42885.619791666664</c:v>
                </c:pt>
                <c:pt idx="7560">
                  <c:v>42885.61990740741</c:v>
                </c:pt>
                <c:pt idx="7561">
                  <c:v>42885.620023148149</c:v>
                </c:pt>
                <c:pt idx="7562">
                  <c:v>42885.620138888888</c:v>
                </c:pt>
                <c:pt idx="7563">
                  <c:v>42885.620254629626</c:v>
                </c:pt>
                <c:pt idx="7564">
                  <c:v>42885.620370370372</c:v>
                </c:pt>
                <c:pt idx="7565">
                  <c:v>42885.620486111111</c:v>
                </c:pt>
                <c:pt idx="7566">
                  <c:v>42885.62060185185</c:v>
                </c:pt>
                <c:pt idx="7567">
                  <c:v>42885.620717592596</c:v>
                </c:pt>
                <c:pt idx="7568">
                  <c:v>42885.620833333334</c:v>
                </c:pt>
                <c:pt idx="7569">
                  <c:v>42885.620949074073</c:v>
                </c:pt>
                <c:pt idx="7570">
                  <c:v>42885.621064814812</c:v>
                </c:pt>
                <c:pt idx="7571">
                  <c:v>42885.621180555558</c:v>
                </c:pt>
                <c:pt idx="7572">
                  <c:v>42885.621296296296</c:v>
                </c:pt>
                <c:pt idx="7573">
                  <c:v>42885.621412037035</c:v>
                </c:pt>
                <c:pt idx="7574">
                  <c:v>42885.621527777781</c:v>
                </c:pt>
                <c:pt idx="7575">
                  <c:v>42885.62164351852</c:v>
                </c:pt>
                <c:pt idx="7576">
                  <c:v>42885.621759259258</c:v>
                </c:pt>
                <c:pt idx="7577">
                  <c:v>42885.621874999997</c:v>
                </c:pt>
                <c:pt idx="7578">
                  <c:v>42885.621990740743</c:v>
                </c:pt>
                <c:pt idx="7579">
                  <c:v>42885.622106481482</c:v>
                </c:pt>
                <c:pt idx="7580">
                  <c:v>42885.62222222222</c:v>
                </c:pt>
                <c:pt idx="7581">
                  <c:v>42885.622337962966</c:v>
                </c:pt>
                <c:pt idx="7582">
                  <c:v>42885.622453703705</c:v>
                </c:pt>
                <c:pt idx="7583">
                  <c:v>42885.622569444444</c:v>
                </c:pt>
                <c:pt idx="7584">
                  <c:v>42885.622685185182</c:v>
                </c:pt>
                <c:pt idx="7585">
                  <c:v>42885.622800925928</c:v>
                </c:pt>
                <c:pt idx="7586">
                  <c:v>42885.622916666667</c:v>
                </c:pt>
                <c:pt idx="7587">
                  <c:v>42885.623032407406</c:v>
                </c:pt>
                <c:pt idx="7588">
                  <c:v>42885.623148148145</c:v>
                </c:pt>
                <c:pt idx="7589">
                  <c:v>42885.623263888891</c:v>
                </c:pt>
                <c:pt idx="7590">
                  <c:v>42885.623379629629</c:v>
                </c:pt>
                <c:pt idx="7591">
                  <c:v>42885.623495370368</c:v>
                </c:pt>
                <c:pt idx="7592">
                  <c:v>42885.623611111114</c:v>
                </c:pt>
                <c:pt idx="7593">
                  <c:v>42885.623726851853</c:v>
                </c:pt>
                <c:pt idx="7594">
                  <c:v>42885.623842592591</c:v>
                </c:pt>
                <c:pt idx="7595">
                  <c:v>42885.62395833333</c:v>
                </c:pt>
                <c:pt idx="7596">
                  <c:v>42885.624074074076</c:v>
                </c:pt>
                <c:pt idx="7597">
                  <c:v>42885.624189814815</c:v>
                </c:pt>
                <c:pt idx="7598">
                  <c:v>42885.624305555553</c:v>
                </c:pt>
                <c:pt idx="7599">
                  <c:v>42885.624421296299</c:v>
                </c:pt>
                <c:pt idx="7600">
                  <c:v>42885.624537037038</c:v>
                </c:pt>
                <c:pt idx="7601">
                  <c:v>42885.624652777777</c:v>
                </c:pt>
                <c:pt idx="7602">
                  <c:v>42885.624768518515</c:v>
                </c:pt>
                <c:pt idx="7603">
                  <c:v>42885.624884259261</c:v>
                </c:pt>
                <c:pt idx="7604">
                  <c:v>42885.625</c:v>
                </c:pt>
                <c:pt idx="7605">
                  <c:v>42885.625115740739</c:v>
                </c:pt>
                <c:pt idx="7606">
                  <c:v>42885.625231481485</c:v>
                </c:pt>
                <c:pt idx="7607">
                  <c:v>42885.625347222223</c:v>
                </c:pt>
                <c:pt idx="7608">
                  <c:v>42885.625462962962</c:v>
                </c:pt>
                <c:pt idx="7609">
                  <c:v>42885.625578703701</c:v>
                </c:pt>
                <c:pt idx="7610">
                  <c:v>42885.625694444447</c:v>
                </c:pt>
                <c:pt idx="7611">
                  <c:v>42885.625810185185</c:v>
                </c:pt>
                <c:pt idx="7612">
                  <c:v>42885.625925925924</c:v>
                </c:pt>
                <c:pt idx="7613">
                  <c:v>42885.62604166667</c:v>
                </c:pt>
                <c:pt idx="7614">
                  <c:v>42885.626157407409</c:v>
                </c:pt>
                <c:pt idx="7615">
                  <c:v>42885.626273148147</c:v>
                </c:pt>
                <c:pt idx="7616">
                  <c:v>42885.626388888886</c:v>
                </c:pt>
                <c:pt idx="7617">
                  <c:v>42885.626504629632</c:v>
                </c:pt>
                <c:pt idx="7618">
                  <c:v>42885.626620370371</c:v>
                </c:pt>
                <c:pt idx="7619">
                  <c:v>42885.626736111109</c:v>
                </c:pt>
                <c:pt idx="7620">
                  <c:v>42885.626851851855</c:v>
                </c:pt>
                <c:pt idx="7621">
                  <c:v>42885.626967592594</c:v>
                </c:pt>
                <c:pt idx="7622">
                  <c:v>42885.627083333333</c:v>
                </c:pt>
                <c:pt idx="7623">
                  <c:v>42885.627199074072</c:v>
                </c:pt>
                <c:pt idx="7624">
                  <c:v>42885.627314814818</c:v>
                </c:pt>
                <c:pt idx="7625">
                  <c:v>42885.627430555556</c:v>
                </c:pt>
                <c:pt idx="7626">
                  <c:v>42885.627546296295</c:v>
                </c:pt>
                <c:pt idx="7627">
                  <c:v>42885.627662037034</c:v>
                </c:pt>
                <c:pt idx="7628">
                  <c:v>42885.62777777778</c:v>
                </c:pt>
                <c:pt idx="7629">
                  <c:v>42885.627893518518</c:v>
                </c:pt>
                <c:pt idx="7630">
                  <c:v>42885.628009259257</c:v>
                </c:pt>
                <c:pt idx="7631">
                  <c:v>42885.628125000003</c:v>
                </c:pt>
                <c:pt idx="7632">
                  <c:v>42885.628240740742</c:v>
                </c:pt>
                <c:pt idx="7633">
                  <c:v>42885.62835648148</c:v>
                </c:pt>
                <c:pt idx="7634">
                  <c:v>42885.628472222219</c:v>
                </c:pt>
                <c:pt idx="7635">
                  <c:v>42885.628587962965</c:v>
                </c:pt>
                <c:pt idx="7636">
                  <c:v>42885.628703703704</c:v>
                </c:pt>
                <c:pt idx="7637">
                  <c:v>42885.628819444442</c:v>
                </c:pt>
                <c:pt idx="7638">
                  <c:v>42885.628935185188</c:v>
                </c:pt>
                <c:pt idx="7639">
                  <c:v>42885.629050925927</c:v>
                </c:pt>
                <c:pt idx="7640">
                  <c:v>42885.629166666666</c:v>
                </c:pt>
                <c:pt idx="7641">
                  <c:v>42885.629282407404</c:v>
                </c:pt>
                <c:pt idx="7642">
                  <c:v>42885.62939814815</c:v>
                </c:pt>
                <c:pt idx="7643">
                  <c:v>42885.629513888889</c:v>
                </c:pt>
                <c:pt idx="7644">
                  <c:v>42885.629629629628</c:v>
                </c:pt>
                <c:pt idx="7645">
                  <c:v>42885.629745370374</c:v>
                </c:pt>
                <c:pt idx="7646">
                  <c:v>42885.629861111112</c:v>
                </c:pt>
                <c:pt idx="7647">
                  <c:v>42885.629976851851</c:v>
                </c:pt>
                <c:pt idx="7648">
                  <c:v>42885.63009259259</c:v>
                </c:pt>
                <c:pt idx="7649">
                  <c:v>42885.630208333336</c:v>
                </c:pt>
                <c:pt idx="7650">
                  <c:v>42885.630324074074</c:v>
                </c:pt>
                <c:pt idx="7651">
                  <c:v>42885.630439814813</c:v>
                </c:pt>
                <c:pt idx="7652">
                  <c:v>42885.630555555559</c:v>
                </c:pt>
                <c:pt idx="7653">
                  <c:v>42885.630671296298</c:v>
                </c:pt>
                <c:pt idx="7654">
                  <c:v>42885.630787037036</c:v>
                </c:pt>
                <c:pt idx="7655">
                  <c:v>42885.630902777775</c:v>
                </c:pt>
                <c:pt idx="7656">
                  <c:v>42885.631018518521</c:v>
                </c:pt>
                <c:pt idx="7657">
                  <c:v>42885.63113425926</c:v>
                </c:pt>
                <c:pt idx="7658">
                  <c:v>42885.631249999999</c:v>
                </c:pt>
                <c:pt idx="7659">
                  <c:v>42885.631365740737</c:v>
                </c:pt>
                <c:pt idx="7660">
                  <c:v>42885.631481481483</c:v>
                </c:pt>
                <c:pt idx="7661">
                  <c:v>42885.631597222222</c:v>
                </c:pt>
                <c:pt idx="7662">
                  <c:v>42885.631712962961</c:v>
                </c:pt>
                <c:pt idx="7663">
                  <c:v>42885.631828703707</c:v>
                </c:pt>
                <c:pt idx="7664">
                  <c:v>42885.631944444445</c:v>
                </c:pt>
                <c:pt idx="7665">
                  <c:v>42885.632060185184</c:v>
                </c:pt>
                <c:pt idx="7666">
                  <c:v>42885.632175925923</c:v>
                </c:pt>
                <c:pt idx="7667">
                  <c:v>42885.632291666669</c:v>
                </c:pt>
                <c:pt idx="7668">
                  <c:v>42885.632407407407</c:v>
                </c:pt>
                <c:pt idx="7669">
                  <c:v>42885.632523148146</c:v>
                </c:pt>
                <c:pt idx="7670">
                  <c:v>42885.632638888892</c:v>
                </c:pt>
                <c:pt idx="7671">
                  <c:v>42885.632754629631</c:v>
                </c:pt>
                <c:pt idx="7672">
                  <c:v>42885.632870370369</c:v>
                </c:pt>
                <c:pt idx="7673">
                  <c:v>42885.632986111108</c:v>
                </c:pt>
                <c:pt idx="7674">
                  <c:v>42885.633101851854</c:v>
                </c:pt>
                <c:pt idx="7675">
                  <c:v>42885.633217592593</c:v>
                </c:pt>
                <c:pt idx="7676">
                  <c:v>42885.633333333331</c:v>
                </c:pt>
                <c:pt idx="7677">
                  <c:v>42885.633449074077</c:v>
                </c:pt>
                <c:pt idx="7678">
                  <c:v>42885.633564814816</c:v>
                </c:pt>
                <c:pt idx="7679">
                  <c:v>42885.633680555555</c:v>
                </c:pt>
                <c:pt idx="7680">
                  <c:v>42885.633796296293</c:v>
                </c:pt>
                <c:pt idx="7681">
                  <c:v>42885.633912037039</c:v>
                </c:pt>
                <c:pt idx="7682">
                  <c:v>42885.634027777778</c:v>
                </c:pt>
                <c:pt idx="7683">
                  <c:v>42885.634143518517</c:v>
                </c:pt>
                <c:pt idx="7684">
                  <c:v>42885.634259259263</c:v>
                </c:pt>
                <c:pt idx="7685">
                  <c:v>42885.634375000001</c:v>
                </c:pt>
                <c:pt idx="7686">
                  <c:v>42885.63449074074</c:v>
                </c:pt>
                <c:pt idx="7687">
                  <c:v>42885.634606481479</c:v>
                </c:pt>
                <c:pt idx="7688">
                  <c:v>42885.634722222225</c:v>
                </c:pt>
                <c:pt idx="7689">
                  <c:v>42885.634837962964</c:v>
                </c:pt>
                <c:pt idx="7690">
                  <c:v>42885.634953703702</c:v>
                </c:pt>
                <c:pt idx="7691">
                  <c:v>42885.635069444441</c:v>
                </c:pt>
                <c:pt idx="7692">
                  <c:v>42885.635185185187</c:v>
                </c:pt>
                <c:pt idx="7693">
                  <c:v>42885.635300925926</c:v>
                </c:pt>
                <c:pt idx="7694">
                  <c:v>42885.635416666664</c:v>
                </c:pt>
                <c:pt idx="7695">
                  <c:v>42885.63553240741</c:v>
                </c:pt>
                <c:pt idx="7696">
                  <c:v>42885.635648148149</c:v>
                </c:pt>
                <c:pt idx="7697">
                  <c:v>42885.635763888888</c:v>
                </c:pt>
                <c:pt idx="7698">
                  <c:v>42885.635879629626</c:v>
                </c:pt>
                <c:pt idx="7699">
                  <c:v>42885.635995370372</c:v>
                </c:pt>
                <c:pt idx="7700">
                  <c:v>42885.636111111111</c:v>
                </c:pt>
                <c:pt idx="7701">
                  <c:v>42885.63622685185</c:v>
                </c:pt>
                <c:pt idx="7702">
                  <c:v>42885.636342592596</c:v>
                </c:pt>
                <c:pt idx="7703">
                  <c:v>42885.636458333334</c:v>
                </c:pt>
                <c:pt idx="7704">
                  <c:v>42885.636574074073</c:v>
                </c:pt>
                <c:pt idx="7705">
                  <c:v>42885.636689814812</c:v>
                </c:pt>
                <c:pt idx="7706">
                  <c:v>42885.636805555558</c:v>
                </c:pt>
                <c:pt idx="7707">
                  <c:v>42885.636921296296</c:v>
                </c:pt>
                <c:pt idx="7708">
                  <c:v>42885.637037037035</c:v>
                </c:pt>
                <c:pt idx="7709">
                  <c:v>42885.637152777781</c:v>
                </c:pt>
                <c:pt idx="7710">
                  <c:v>42885.63726851852</c:v>
                </c:pt>
                <c:pt idx="7711">
                  <c:v>42885.637384259258</c:v>
                </c:pt>
                <c:pt idx="7712">
                  <c:v>42885.637499999997</c:v>
                </c:pt>
                <c:pt idx="7713">
                  <c:v>42885.637615740743</c:v>
                </c:pt>
                <c:pt idx="7714">
                  <c:v>42885.637731481482</c:v>
                </c:pt>
                <c:pt idx="7715">
                  <c:v>42885.63784722222</c:v>
                </c:pt>
                <c:pt idx="7716">
                  <c:v>42885.637962962966</c:v>
                </c:pt>
                <c:pt idx="7717">
                  <c:v>42885.638078703705</c:v>
                </c:pt>
                <c:pt idx="7718">
                  <c:v>42885.638194444444</c:v>
                </c:pt>
                <c:pt idx="7719">
                  <c:v>42885.638310185182</c:v>
                </c:pt>
                <c:pt idx="7720">
                  <c:v>42885.638425925928</c:v>
                </c:pt>
                <c:pt idx="7721">
                  <c:v>42885.638541666667</c:v>
                </c:pt>
                <c:pt idx="7722">
                  <c:v>42885.638657407406</c:v>
                </c:pt>
                <c:pt idx="7723">
                  <c:v>42885.638773148145</c:v>
                </c:pt>
                <c:pt idx="7724">
                  <c:v>42885.638888888891</c:v>
                </c:pt>
                <c:pt idx="7725">
                  <c:v>42885.639004629629</c:v>
                </c:pt>
                <c:pt idx="7726">
                  <c:v>42885.639120370368</c:v>
                </c:pt>
                <c:pt idx="7727">
                  <c:v>42885.639236111114</c:v>
                </c:pt>
                <c:pt idx="7728">
                  <c:v>42885.639351851853</c:v>
                </c:pt>
                <c:pt idx="7729">
                  <c:v>42885.639467592591</c:v>
                </c:pt>
                <c:pt idx="7730">
                  <c:v>42885.63958333333</c:v>
                </c:pt>
                <c:pt idx="7731">
                  <c:v>42885.639699074076</c:v>
                </c:pt>
                <c:pt idx="7732">
                  <c:v>42885.639814814815</c:v>
                </c:pt>
                <c:pt idx="7733">
                  <c:v>42885.639930555553</c:v>
                </c:pt>
                <c:pt idx="7734">
                  <c:v>42885.640046296299</c:v>
                </c:pt>
                <c:pt idx="7735">
                  <c:v>42885.640162037038</c:v>
                </c:pt>
                <c:pt idx="7736">
                  <c:v>42885.640277777777</c:v>
                </c:pt>
                <c:pt idx="7737">
                  <c:v>42885.640393518515</c:v>
                </c:pt>
                <c:pt idx="7738">
                  <c:v>42885.640509259261</c:v>
                </c:pt>
                <c:pt idx="7739">
                  <c:v>42885.640625</c:v>
                </c:pt>
                <c:pt idx="7740">
                  <c:v>42885.640740740739</c:v>
                </c:pt>
                <c:pt idx="7741">
                  <c:v>42885.640856481485</c:v>
                </c:pt>
                <c:pt idx="7742">
                  <c:v>42885.640972222223</c:v>
                </c:pt>
                <c:pt idx="7743">
                  <c:v>42885.641087962962</c:v>
                </c:pt>
                <c:pt idx="7744">
                  <c:v>42885.641203703701</c:v>
                </c:pt>
                <c:pt idx="7745">
                  <c:v>42885.641319444447</c:v>
                </c:pt>
                <c:pt idx="7746">
                  <c:v>42885.641435185185</c:v>
                </c:pt>
                <c:pt idx="7747">
                  <c:v>42885.641550925924</c:v>
                </c:pt>
                <c:pt idx="7748">
                  <c:v>42885.64166666667</c:v>
                </c:pt>
                <c:pt idx="7749">
                  <c:v>42885.641782407409</c:v>
                </c:pt>
                <c:pt idx="7750">
                  <c:v>42885.641898148147</c:v>
                </c:pt>
                <c:pt idx="7751">
                  <c:v>42885.642013888886</c:v>
                </c:pt>
                <c:pt idx="7752">
                  <c:v>42885.642129629632</c:v>
                </c:pt>
                <c:pt idx="7753">
                  <c:v>42885.642245370371</c:v>
                </c:pt>
                <c:pt idx="7754">
                  <c:v>42885.642361111109</c:v>
                </c:pt>
                <c:pt idx="7755">
                  <c:v>42885.642476851855</c:v>
                </c:pt>
                <c:pt idx="7756">
                  <c:v>42885.642592592594</c:v>
                </c:pt>
                <c:pt idx="7757">
                  <c:v>42885.642708333333</c:v>
                </c:pt>
                <c:pt idx="7758">
                  <c:v>42885.642824074072</c:v>
                </c:pt>
                <c:pt idx="7759">
                  <c:v>42885.642939814818</c:v>
                </c:pt>
                <c:pt idx="7760">
                  <c:v>42885.643055555556</c:v>
                </c:pt>
                <c:pt idx="7761">
                  <c:v>42885.643171296295</c:v>
                </c:pt>
                <c:pt idx="7762">
                  <c:v>42885.643287037034</c:v>
                </c:pt>
                <c:pt idx="7763">
                  <c:v>42885.64340277778</c:v>
                </c:pt>
                <c:pt idx="7764">
                  <c:v>42885.643518518518</c:v>
                </c:pt>
                <c:pt idx="7765">
                  <c:v>42885.643634259257</c:v>
                </c:pt>
                <c:pt idx="7766">
                  <c:v>42885.643750000003</c:v>
                </c:pt>
                <c:pt idx="7767">
                  <c:v>42885.643865740742</c:v>
                </c:pt>
                <c:pt idx="7768">
                  <c:v>42885.64398148148</c:v>
                </c:pt>
                <c:pt idx="7769">
                  <c:v>42885.644097222219</c:v>
                </c:pt>
                <c:pt idx="7770">
                  <c:v>42885.644212962965</c:v>
                </c:pt>
                <c:pt idx="7771">
                  <c:v>42885.644328703704</c:v>
                </c:pt>
                <c:pt idx="7772">
                  <c:v>42885.644444444442</c:v>
                </c:pt>
                <c:pt idx="7773">
                  <c:v>42885.644560185188</c:v>
                </c:pt>
                <c:pt idx="7774">
                  <c:v>42885.644675925927</c:v>
                </c:pt>
                <c:pt idx="7775">
                  <c:v>42885.644791666666</c:v>
                </c:pt>
                <c:pt idx="7776">
                  <c:v>42885.644907407404</c:v>
                </c:pt>
                <c:pt idx="7777">
                  <c:v>42885.64502314815</c:v>
                </c:pt>
                <c:pt idx="7778">
                  <c:v>42885.645138888889</c:v>
                </c:pt>
                <c:pt idx="7779">
                  <c:v>42885.645254629628</c:v>
                </c:pt>
                <c:pt idx="7780">
                  <c:v>42885.645370370374</c:v>
                </c:pt>
                <c:pt idx="7781">
                  <c:v>42885.645486111112</c:v>
                </c:pt>
                <c:pt idx="7782">
                  <c:v>42885.645601851851</c:v>
                </c:pt>
                <c:pt idx="7783">
                  <c:v>42885.64571759259</c:v>
                </c:pt>
                <c:pt idx="7784">
                  <c:v>42885.645833333336</c:v>
                </c:pt>
                <c:pt idx="7785">
                  <c:v>42885.645949074074</c:v>
                </c:pt>
                <c:pt idx="7786">
                  <c:v>42885.646064814813</c:v>
                </c:pt>
                <c:pt idx="7787">
                  <c:v>42885.646180555559</c:v>
                </c:pt>
                <c:pt idx="7788">
                  <c:v>42885.646296296298</c:v>
                </c:pt>
                <c:pt idx="7789">
                  <c:v>42885.646412037036</c:v>
                </c:pt>
                <c:pt idx="7790">
                  <c:v>42885.646527777775</c:v>
                </c:pt>
                <c:pt idx="7791">
                  <c:v>42885.646643518521</c:v>
                </c:pt>
                <c:pt idx="7792">
                  <c:v>42885.64675925926</c:v>
                </c:pt>
                <c:pt idx="7793">
                  <c:v>42885.646874999999</c:v>
                </c:pt>
                <c:pt idx="7794">
                  <c:v>42885.646990740737</c:v>
                </c:pt>
                <c:pt idx="7795">
                  <c:v>42885.647106481483</c:v>
                </c:pt>
                <c:pt idx="7796">
                  <c:v>42885.647222222222</c:v>
                </c:pt>
                <c:pt idx="7797">
                  <c:v>42885.647337962961</c:v>
                </c:pt>
                <c:pt idx="7798">
                  <c:v>42885.647453703707</c:v>
                </c:pt>
                <c:pt idx="7799">
                  <c:v>42885.647569444445</c:v>
                </c:pt>
                <c:pt idx="7800">
                  <c:v>42885.647685185184</c:v>
                </c:pt>
                <c:pt idx="7801">
                  <c:v>42885.647800925923</c:v>
                </c:pt>
                <c:pt idx="7802">
                  <c:v>42885.647916666669</c:v>
                </c:pt>
                <c:pt idx="7803">
                  <c:v>42885.648032407407</c:v>
                </c:pt>
                <c:pt idx="7804">
                  <c:v>42885.648148148146</c:v>
                </c:pt>
                <c:pt idx="7805">
                  <c:v>42885.648263888892</c:v>
                </c:pt>
                <c:pt idx="7806">
                  <c:v>42885.648379629631</c:v>
                </c:pt>
                <c:pt idx="7807">
                  <c:v>42885.648495370369</c:v>
                </c:pt>
                <c:pt idx="7808">
                  <c:v>42885.648611111108</c:v>
                </c:pt>
                <c:pt idx="7809">
                  <c:v>42885.648726851854</c:v>
                </c:pt>
                <c:pt idx="7810">
                  <c:v>42885.648842592593</c:v>
                </c:pt>
                <c:pt idx="7811">
                  <c:v>42885.648958333331</c:v>
                </c:pt>
                <c:pt idx="7812">
                  <c:v>42885.649074074077</c:v>
                </c:pt>
                <c:pt idx="7813">
                  <c:v>42885.649189814816</c:v>
                </c:pt>
                <c:pt idx="7814">
                  <c:v>42885.649305555555</c:v>
                </c:pt>
                <c:pt idx="7815">
                  <c:v>42885.649421296293</c:v>
                </c:pt>
                <c:pt idx="7816">
                  <c:v>42885.649537037039</c:v>
                </c:pt>
                <c:pt idx="7817">
                  <c:v>42885.649652777778</c:v>
                </c:pt>
                <c:pt idx="7818">
                  <c:v>42885.649768518517</c:v>
                </c:pt>
                <c:pt idx="7819">
                  <c:v>42885.649884259263</c:v>
                </c:pt>
                <c:pt idx="7820">
                  <c:v>42885.65</c:v>
                </c:pt>
                <c:pt idx="7821">
                  <c:v>42885.65011574074</c:v>
                </c:pt>
                <c:pt idx="7822">
                  <c:v>42885.650231481479</c:v>
                </c:pt>
                <c:pt idx="7823">
                  <c:v>42885.650347222225</c:v>
                </c:pt>
                <c:pt idx="7824">
                  <c:v>42885.650462962964</c:v>
                </c:pt>
                <c:pt idx="7825">
                  <c:v>42885.650578703702</c:v>
                </c:pt>
                <c:pt idx="7826">
                  <c:v>42885.650694444441</c:v>
                </c:pt>
                <c:pt idx="7827">
                  <c:v>42885.650810185187</c:v>
                </c:pt>
                <c:pt idx="7828">
                  <c:v>42885.650925925926</c:v>
                </c:pt>
                <c:pt idx="7829">
                  <c:v>42885.651041666664</c:v>
                </c:pt>
                <c:pt idx="7830">
                  <c:v>42885.65115740741</c:v>
                </c:pt>
                <c:pt idx="7831">
                  <c:v>42885.651273148149</c:v>
                </c:pt>
                <c:pt idx="7832">
                  <c:v>42885.651388888888</c:v>
                </c:pt>
                <c:pt idx="7833">
                  <c:v>42885.651504629626</c:v>
                </c:pt>
                <c:pt idx="7834">
                  <c:v>42885.651620370372</c:v>
                </c:pt>
                <c:pt idx="7835">
                  <c:v>42885.651736111111</c:v>
                </c:pt>
                <c:pt idx="7836">
                  <c:v>42885.65185185185</c:v>
                </c:pt>
                <c:pt idx="7837">
                  <c:v>42885.651967592596</c:v>
                </c:pt>
                <c:pt idx="7838">
                  <c:v>42885.652083333334</c:v>
                </c:pt>
                <c:pt idx="7839">
                  <c:v>42885.652199074073</c:v>
                </c:pt>
                <c:pt idx="7840">
                  <c:v>42885.652314814812</c:v>
                </c:pt>
                <c:pt idx="7841">
                  <c:v>42885.652430555558</c:v>
                </c:pt>
                <c:pt idx="7842">
                  <c:v>42885.652546296296</c:v>
                </c:pt>
                <c:pt idx="7843">
                  <c:v>42885.652662037035</c:v>
                </c:pt>
                <c:pt idx="7844">
                  <c:v>42885.652777777781</c:v>
                </c:pt>
                <c:pt idx="7845">
                  <c:v>42885.65289351852</c:v>
                </c:pt>
                <c:pt idx="7846">
                  <c:v>42885.653009259258</c:v>
                </c:pt>
                <c:pt idx="7847">
                  <c:v>42885.653124999997</c:v>
                </c:pt>
                <c:pt idx="7848">
                  <c:v>42885.653240740743</c:v>
                </c:pt>
                <c:pt idx="7849">
                  <c:v>42885.653356481482</c:v>
                </c:pt>
                <c:pt idx="7850">
                  <c:v>42885.65347222222</c:v>
                </c:pt>
                <c:pt idx="7851">
                  <c:v>42885.653587962966</c:v>
                </c:pt>
                <c:pt idx="7852">
                  <c:v>42885.653703703705</c:v>
                </c:pt>
                <c:pt idx="7853">
                  <c:v>42885.653819444444</c:v>
                </c:pt>
                <c:pt idx="7854">
                  <c:v>42885.653935185182</c:v>
                </c:pt>
                <c:pt idx="7855">
                  <c:v>42885.654050925928</c:v>
                </c:pt>
                <c:pt idx="7856">
                  <c:v>42885.654166666667</c:v>
                </c:pt>
                <c:pt idx="7857">
                  <c:v>42885.654282407406</c:v>
                </c:pt>
                <c:pt idx="7858">
                  <c:v>42885.654398148145</c:v>
                </c:pt>
                <c:pt idx="7859">
                  <c:v>42885.654513888891</c:v>
                </c:pt>
                <c:pt idx="7860">
                  <c:v>42885.654629629629</c:v>
                </c:pt>
                <c:pt idx="7861">
                  <c:v>42885.654745370368</c:v>
                </c:pt>
                <c:pt idx="7862">
                  <c:v>42885.654861111114</c:v>
                </c:pt>
                <c:pt idx="7863">
                  <c:v>42885.654976851853</c:v>
                </c:pt>
                <c:pt idx="7864">
                  <c:v>42885.655092592591</c:v>
                </c:pt>
                <c:pt idx="7865">
                  <c:v>42885.65520833333</c:v>
                </c:pt>
                <c:pt idx="7866">
                  <c:v>42885.655324074076</c:v>
                </c:pt>
                <c:pt idx="7867">
                  <c:v>42885.655439814815</c:v>
                </c:pt>
                <c:pt idx="7868">
                  <c:v>42885.655555555553</c:v>
                </c:pt>
                <c:pt idx="7869">
                  <c:v>42885.655671296299</c:v>
                </c:pt>
                <c:pt idx="7870">
                  <c:v>42885.655787037038</c:v>
                </c:pt>
                <c:pt idx="7871">
                  <c:v>42885.655902777777</c:v>
                </c:pt>
                <c:pt idx="7872">
                  <c:v>42885.656018518515</c:v>
                </c:pt>
                <c:pt idx="7873">
                  <c:v>42885.656134259261</c:v>
                </c:pt>
                <c:pt idx="7874">
                  <c:v>42885.65625</c:v>
                </c:pt>
                <c:pt idx="7875">
                  <c:v>42885.656365740739</c:v>
                </c:pt>
                <c:pt idx="7876">
                  <c:v>42885.656481481485</c:v>
                </c:pt>
                <c:pt idx="7877">
                  <c:v>42885.656597222223</c:v>
                </c:pt>
                <c:pt idx="7878">
                  <c:v>42885.656712962962</c:v>
                </c:pt>
                <c:pt idx="7879">
                  <c:v>42885.656828703701</c:v>
                </c:pt>
                <c:pt idx="7880">
                  <c:v>42885.656944444447</c:v>
                </c:pt>
                <c:pt idx="7881">
                  <c:v>42885.657060185185</c:v>
                </c:pt>
                <c:pt idx="7882">
                  <c:v>42885.657175925924</c:v>
                </c:pt>
                <c:pt idx="7883">
                  <c:v>42885.65729166667</c:v>
                </c:pt>
                <c:pt idx="7884">
                  <c:v>42885.657407407409</c:v>
                </c:pt>
                <c:pt idx="7885">
                  <c:v>42885.657523148147</c:v>
                </c:pt>
                <c:pt idx="7886">
                  <c:v>42885.657638888886</c:v>
                </c:pt>
                <c:pt idx="7887">
                  <c:v>42885.657754629632</c:v>
                </c:pt>
                <c:pt idx="7888">
                  <c:v>42885.657870370371</c:v>
                </c:pt>
                <c:pt idx="7889">
                  <c:v>42885.657986111109</c:v>
                </c:pt>
                <c:pt idx="7890">
                  <c:v>42885.658101851855</c:v>
                </c:pt>
                <c:pt idx="7891">
                  <c:v>42885.658217592594</c:v>
                </c:pt>
                <c:pt idx="7892">
                  <c:v>42885.658333333333</c:v>
                </c:pt>
                <c:pt idx="7893">
                  <c:v>42885.658449074072</c:v>
                </c:pt>
                <c:pt idx="7894">
                  <c:v>42885.658564814818</c:v>
                </c:pt>
                <c:pt idx="7895">
                  <c:v>42885.658680555556</c:v>
                </c:pt>
                <c:pt idx="7896">
                  <c:v>42885.658796296295</c:v>
                </c:pt>
                <c:pt idx="7897">
                  <c:v>42885.658912037034</c:v>
                </c:pt>
                <c:pt idx="7898">
                  <c:v>42885.65902777778</c:v>
                </c:pt>
                <c:pt idx="7899">
                  <c:v>42885.659143518518</c:v>
                </c:pt>
                <c:pt idx="7900">
                  <c:v>42885.659259259257</c:v>
                </c:pt>
                <c:pt idx="7901">
                  <c:v>42885.659375000003</c:v>
                </c:pt>
                <c:pt idx="7902">
                  <c:v>42885.659490740742</c:v>
                </c:pt>
                <c:pt idx="7903">
                  <c:v>42885.65960648148</c:v>
                </c:pt>
                <c:pt idx="7904">
                  <c:v>42885.659722222219</c:v>
                </c:pt>
                <c:pt idx="7905">
                  <c:v>42885.659837962965</c:v>
                </c:pt>
                <c:pt idx="7906">
                  <c:v>42885.659953703704</c:v>
                </c:pt>
                <c:pt idx="7907">
                  <c:v>42885.660069444442</c:v>
                </c:pt>
                <c:pt idx="7908">
                  <c:v>42885.660185185188</c:v>
                </c:pt>
                <c:pt idx="7909">
                  <c:v>42885.660300925927</c:v>
                </c:pt>
                <c:pt idx="7910">
                  <c:v>42885.660416666666</c:v>
                </c:pt>
                <c:pt idx="7911">
                  <c:v>42885.660532407404</c:v>
                </c:pt>
                <c:pt idx="7912">
                  <c:v>42885.66064814815</c:v>
                </c:pt>
                <c:pt idx="7913">
                  <c:v>42885.660763888889</c:v>
                </c:pt>
                <c:pt idx="7914">
                  <c:v>42885.660879629628</c:v>
                </c:pt>
                <c:pt idx="7915">
                  <c:v>42885.660995370374</c:v>
                </c:pt>
                <c:pt idx="7916">
                  <c:v>42885.661111111112</c:v>
                </c:pt>
                <c:pt idx="7917">
                  <c:v>42885.661226851851</c:v>
                </c:pt>
                <c:pt idx="7918">
                  <c:v>42885.66134259259</c:v>
                </c:pt>
                <c:pt idx="7919">
                  <c:v>42885.661458333336</c:v>
                </c:pt>
                <c:pt idx="7920">
                  <c:v>42885.661574074074</c:v>
                </c:pt>
                <c:pt idx="7921">
                  <c:v>42885.661689814813</c:v>
                </c:pt>
                <c:pt idx="7922">
                  <c:v>42885.661805555559</c:v>
                </c:pt>
                <c:pt idx="7923">
                  <c:v>42885.661921296298</c:v>
                </c:pt>
                <c:pt idx="7924">
                  <c:v>42885.662037037036</c:v>
                </c:pt>
                <c:pt idx="7925">
                  <c:v>42885.662152777775</c:v>
                </c:pt>
                <c:pt idx="7926">
                  <c:v>42885.662268518521</c:v>
                </c:pt>
                <c:pt idx="7927">
                  <c:v>42885.66238425926</c:v>
                </c:pt>
                <c:pt idx="7928">
                  <c:v>42885.662499999999</c:v>
                </c:pt>
                <c:pt idx="7929">
                  <c:v>42885.662615740737</c:v>
                </c:pt>
                <c:pt idx="7930">
                  <c:v>42885.662731481483</c:v>
                </c:pt>
                <c:pt idx="7931">
                  <c:v>42885.662847222222</c:v>
                </c:pt>
                <c:pt idx="7932">
                  <c:v>42885.662962962961</c:v>
                </c:pt>
                <c:pt idx="7933">
                  <c:v>42885.663078703707</c:v>
                </c:pt>
                <c:pt idx="7934">
                  <c:v>42885.663194444445</c:v>
                </c:pt>
                <c:pt idx="7935">
                  <c:v>42885.663310185184</c:v>
                </c:pt>
                <c:pt idx="7936">
                  <c:v>42885.663425925923</c:v>
                </c:pt>
                <c:pt idx="7937">
                  <c:v>42885.663541666669</c:v>
                </c:pt>
                <c:pt idx="7938">
                  <c:v>42885.663657407407</c:v>
                </c:pt>
                <c:pt idx="7939">
                  <c:v>42885.663773148146</c:v>
                </c:pt>
                <c:pt idx="7940">
                  <c:v>42885.663888888892</c:v>
                </c:pt>
                <c:pt idx="7941">
                  <c:v>42885.664004629631</c:v>
                </c:pt>
                <c:pt idx="7942">
                  <c:v>42885.664120370369</c:v>
                </c:pt>
                <c:pt idx="7943">
                  <c:v>42885.664236111108</c:v>
                </c:pt>
                <c:pt idx="7944">
                  <c:v>42885.664351851854</c:v>
                </c:pt>
                <c:pt idx="7945">
                  <c:v>42885.664467592593</c:v>
                </c:pt>
                <c:pt idx="7946">
                  <c:v>42885.664583333331</c:v>
                </c:pt>
                <c:pt idx="7947">
                  <c:v>42885.664699074077</c:v>
                </c:pt>
                <c:pt idx="7948">
                  <c:v>42885.664814814816</c:v>
                </c:pt>
                <c:pt idx="7949">
                  <c:v>42885.664930555555</c:v>
                </c:pt>
                <c:pt idx="7950">
                  <c:v>42885.665046296293</c:v>
                </c:pt>
                <c:pt idx="7951">
                  <c:v>42885.665162037039</c:v>
                </c:pt>
                <c:pt idx="7952">
                  <c:v>42885.665277777778</c:v>
                </c:pt>
                <c:pt idx="7953">
                  <c:v>42885.665393518517</c:v>
                </c:pt>
                <c:pt idx="7954">
                  <c:v>42885.665509259263</c:v>
                </c:pt>
                <c:pt idx="7955">
                  <c:v>42885.665625000001</c:v>
                </c:pt>
                <c:pt idx="7956">
                  <c:v>42885.66574074074</c:v>
                </c:pt>
                <c:pt idx="7957">
                  <c:v>42885.665856481479</c:v>
                </c:pt>
                <c:pt idx="7958">
                  <c:v>42885.665972222225</c:v>
                </c:pt>
                <c:pt idx="7959">
                  <c:v>42885.666087962964</c:v>
                </c:pt>
                <c:pt idx="7960">
                  <c:v>42885.666203703702</c:v>
                </c:pt>
                <c:pt idx="7961">
                  <c:v>42885.666319444441</c:v>
                </c:pt>
                <c:pt idx="7962">
                  <c:v>42885.666435185187</c:v>
                </c:pt>
                <c:pt idx="7963">
                  <c:v>42885.666550925926</c:v>
                </c:pt>
                <c:pt idx="7964">
                  <c:v>42885.666666666664</c:v>
                </c:pt>
                <c:pt idx="7965">
                  <c:v>42885.66678240741</c:v>
                </c:pt>
                <c:pt idx="7966">
                  <c:v>42885.666898148149</c:v>
                </c:pt>
                <c:pt idx="7967">
                  <c:v>42885.667013888888</c:v>
                </c:pt>
                <c:pt idx="7968">
                  <c:v>42885.667129629626</c:v>
                </c:pt>
                <c:pt idx="7969">
                  <c:v>42885.667245370372</c:v>
                </c:pt>
                <c:pt idx="7970">
                  <c:v>42885.667361111111</c:v>
                </c:pt>
                <c:pt idx="7971">
                  <c:v>42885.66747685185</c:v>
                </c:pt>
                <c:pt idx="7972">
                  <c:v>42885.667592592596</c:v>
                </c:pt>
                <c:pt idx="7973">
                  <c:v>42885.667708333334</c:v>
                </c:pt>
                <c:pt idx="7974">
                  <c:v>42885.667824074073</c:v>
                </c:pt>
                <c:pt idx="7975">
                  <c:v>42885.667939814812</c:v>
                </c:pt>
                <c:pt idx="7976">
                  <c:v>42885.668055555558</c:v>
                </c:pt>
                <c:pt idx="7977">
                  <c:v>42885.668171296296</c:v>
                </c:pt>
                <c:pt idx="7978">
                  <c:v>42885.668287037035</c:v>
                </c:pt>
                <c:pt idx="7979">
                  <c:v>42885.668402777781</c:v>
                </c:pt>
                <c:pt idx="7980">
                  <c:v>42885.66851851852</c:v>
                </c:pt>
                <c:pt idx="7981">
                  <c:v>42885.668634259258</c:v>
                </c:pt>
                <c:pt idx="7982">
                  <c:v>42885.668749999997</c:v>
                </c:pt>
                <c:pt idx="7983">
                  <c:v>42885.668865740743</c:v>
                </c:pt>
                <c:pt idx="7984">
                  <c:v>42885.668981481482</c:v>
                </c:pt>
                <c:pt idx="7985">
                  <c:v>42885.66909722222</c:v>
                </c:pt>
                <c:pt idx="7986">
                  <c:v>42885.669212962966</c:v>
                </c:pt>
                <c:pt idx="7987">
                  <c:v>42885.669328703705</c:v>
                </c:pt>
                <c:pt idx="7988">
                  <c:v>42885.669444444444</c:v>
                </c:pt>
                <c:pt idx="7989">
                  <c:v>42885.669560185182</c:v>
                </c:pt>
                <c:pt idx="7990">
                  <c:v>42885.669675925928</c:v>
                </c:pt>
                <c:pt idx="7991">
                  <c:v>42885.669791666667</c:v>
                </c:pt>
                <c:pt idx="7992">
                  <c:v>42885.669907407406</c:v>
                </c:pt>
                <c:pt idx="7993">
                  <c:v>42885.670023148145</c:v>
                </c:pt>
                <c:pt idx="7994">
                  <c:v>42885.670138888891</c:v>
                </c:pt>
                <c:pt idx="7995">
                  <c:v>42885.670254629629</c:v>
                </c:pt>
                <c:pt idx="7996">
                  <c:v>42885.670370370368</c:v>
                </c:pt>
                <c:pt idx="7997">
                  <c:v>42885.670486111114</c:v>
                </c:pt>
                <c:pt idx="7998">
                  <c:v>42885.670601851853</c:v>
                </c:pt>
                <c:pt idx="7999">
                  <c:v>42885.670717592591</c:v>
                </c:pt>
                <c:pt idx="8000">
                  <c:v>42885.67083333333</c:v>
                </c:pt>
                <c:pt idx="8001">
                  <c:v>42885.670949074076</c:v>
                </c:pt>
                <c:pt idx="8002">
                  <c:v>42885.671064814815</c:v>
                </c:pt>
                <c:pt idx="8003">
                  <c:v>42885.671180555553</c:v>
                </c:pt>
                <c:pt idx="8004">
                  <c:v>42885.671296296299</c:v>
                </c:pt>
                <c:pt idx="8005">
                  <c:v>42885.671412037038</c:v>
                </c:pt>
                <c:pt idx="8006">
                  <c:v>42885.671527777777</c:v>
                </c:pt>
                <c:pt idx="8007">
                  <c:v>42885.671643518515</c:v>
                </c:pt>
                <c:pt idx="8008">
                  <c:v>42885.671759259261</c:v>
                </c:pt>
                <c:pt idx="8009">
                  <c:v>42885.671875</c:v>
                </c:pt>
                <c:pt idx="8010">
                  <c:v>42885.671990740739</c:v>
                </c:pt>
                <c:pt idx="8011">
                  <c:v>42885.672106481485</c:v>
                </c:pt>
                <c:pt idx="8012">
                  <c:v>42885.672222222223</c:v>
                </c:pt>
                <c:pt idx="8013">
                  <c:v>42885.672337962962</c:v>
                </c:pt>
                <c:pt idx="8014">
                  <c:v>42885.672453703701</c:v>
                </c:pt>
                <c:pt idx="8015">
                  <c:v>42885.672569444447</c:v>
                </c:pt>
                <c:pt idx="8016">
                  <c:v>42885.672685185185</c:v>
                </c:pt>
                <c:pt idx="8017">
                  <c:v>42885.672800925924</c:v>
                </c:pt>
                <c:pt idx="8018">
                  <c:v>42885.67291666667</c:v>
                </c:pt>
                <c:pt idx="8019">
                  <c:v>42885.673032407409</c:v>
                </c:pt>
                <c:pt idx="8020">
                  <c:v>42885.673148148147</c:v>
                </c:pt>
                <c:pt idx="8021">
                  <c:v>42885.673263888886</c:v>
                </c:pt>
                <c:pt idx="8022">
                  <c:v>42885.673379629632</c:v>
                </c:pt>
                <c:pt idx="8023">
                  <c:v>42885.673495370371</c:v>
                </c:pt>
                <c:pt idx="8024">
                  <c:v>42885.673611111109</c:v>
                </c:pt>
                <c:pt idx="8025">
                  <c:v>42885.673726851855</c:v>
                </c:pt>
                <c:pt idx="8026">
                  <c:v>42885.673842592594</c:v>
                </c:pt>
                <c:pt idx="8027">
                  <c:v>42885.673958333333</c:v>
                </c:pt>
                <c:pt idx="8028">
                  <c:v>42885.674074074072</c:v>
                </c:pt>
                <c:pt idx="8029">
                  <c:v>42885.674189814818</c:v>
                </c:pt>
                <c:pt idx="8030">
                  <c:v>42885.674305555556</c:v>
                </c:pt>
                <c:pt idx="8031">
                  <c:v>42885.674421296295</c:v>
                </c:pt>
                <c:pt idx="8032">
                  <c:v>42885.674537037034</c:v>
                </c:pt>
                <c:pt idx="8033">
                  <c:v>42885.67465277778</c:v>
                </c:pt>
                <c:pt idx="8034">
                  <c:v>42885.674768518518</c:v>
                </c:pt>
                <c:pt idx="8035">
                  <c:v>42885.674884259257</c:v>
                </c:pt>
                <c:pt idx="8036">
                  <c:v>42885.675000000003</c:v>
                </c:pt>
                <c:pt idx="8037">
                  <c:v>42885.675115740742</c:v>
                </c:pt>
                <c:pt idx="8038">
                  <c:v>42885.67523148148</c:v>
                </c:pt>
                <c:pt idx="8039">
                  <c:v>42885.675347222219</c:v>
                </c:pt>
                <c:pt idx="8040">
                  <c:v>42885.675462962965</c:v>
                </c:pt>
                <c:pt idx="8041">
                  <c:v>42885.675578703704</c:v>
                </c:pt>
                <c:pt idx="8042">
                  <c:v>42885.675694444442</c:v>
                </c:pt>
                <c:pt idx="8043">
                  <c:v>42885.675810185188</c:v>
                </c:pt>
                <c:pt idx="8044">
                  <c:v>42885.675925925927</c:v>
                </c:pt>
                <c:pt idx="8045">
                  <c:v>42885.676041666666</c:v>
                </c:pt>
                <c:pt idx="8046">
                  <c:v>42885.676157407404</c:v>
                </c:pt>
                <c:pt idx="8047">
                  <c:v>42885.67627314815</c:v>
                </c:pt>
                <c:pt idx="8048">
                  <c:v>42885.676388888889</c:v>
                </c:pt>
                <c:pt idx="8049">
                  <c:v>42885.676504629628</c:v>
                </c:pt>
                <c:pt idx="8050">
                  <c:v>42885.676620370374</c:v>
                </c:pt>
                <c:pt idx="8051">
                  <c:v>42885.676736111112</c:v>
                </c:pt>
                <c:pt idx="8052">
                  <c:v>42885.676851851851</c:v>
                </c:pt>
                <c:pt idx="8053">
                  <c:v>42885.67696759259</c:v>
                </c:pt>
                <c:pt idx="8054">
                  <c:v>42885.677083333336</c:v>
                </c:pt>
                <c:pt idx="8055">
                  <c:v>42885.677199074074</c:v>
                </c:pt>
                <c:pt idx="8056">
                  <c:v>42885.677314814813</c:v>
                </c:pt>
                <c:pt idx="8057">
                  <c:v>42885.677430555559</c:v>
                </c:pt>
                <c:pt idx="8058">
                  <c:v>42885.677546296298</c:v>
                </c:pt>
                <c:pt idx="8059">
                  <c:v>42885.677662037036</c:v>
                </c:pt>
                <c:pt idx="8060">
                  <c:v>42885.677777777775</c:v>
                </c:pt>
                <c:pt idx="8061">
                  <c:v>42885.677893518521</c:v>
                </c:pt>
                <c:pt idx="8062">
                  <c:v>42885.67800925926</c:v>
                </c:pt>
                <c:pt idx="8063">
                  <c:v>42885.678124999999</c:v>
                </c:pt>
                <c:pt idx="8064">
                  <c:v>42885.678240740737</c:v>
                </c:pt>
                <c:pt idx="8065">
                  <c:v>42885.678356481483</c:v>
                </c:pt>
                <c:pt idx="8066">
                  <c:v>42885.678472222222</c:v>
                </c:pt>
                <c:pt idx="8067">
                  <c:v>42885.678587962961</c:v>
                </c:pt>
                <c:pt idx="8068">
                  <c:v>42885.678703703707</c:v>
                </c:pt>
                <c:pt idx="8069">
                  <c:v>42885.678819444445</c:v>
                </c:pt>
                <c:pt idx="8070">
                  <c:v>42885.678935185184</c:v>
                </c:pt>
                <c:pt idx="8071">
                  <c:v>42885.679050925923</c:v>
                </c:pt>
                <c:pt idx="8072">
                  <c:v>42885.679166666669</c:v>
                </c:pt>
                <c:pt idx="8073">
                  <c:v>42885.679282407407</c:v>
                </c:pt>
                <c:pt idx="8074">
                  <c:v>42885.679398148146</c:v>
                </c:pt>
                <c:pt idx="8075">
                  <c:v>42885.679513888892</c:v>
                </c:pt>
                <c:pt idx="8076">
                  <c:v>42885.679629629631</c:v>
                </c:pt>
                <c:pt idx="8077">
                  <c:v>42885.679745370369</c:v>
                </c:pt>
                <c:pt idx="8078">
                  <c:v>42885.679861111108</c:v>
                </c:pt>
                <c:pt idx="8079">
                  <c:v>42885.679976851854</c:v>
                </c:pt>
                <c:pt idx="8080">
                  <c:v>42885.680092592593</c:v>
                </c:pt>
                <c:pt idx="8081">
                  <c:v>42885.680208333331</c:v>
                </c:pt>
                <c:pt idx="8082">
                  <c:v>42885.680324074077</c:v>
                </c:pt>
                <c:pt idx="8083">
                  <c:v>42885.680439814816</c:v>
                </c:pt>
                <c:pt idx="8084">
                  <c:v>42885.680555555555</c:v>
                </c:pt>
                <c:pt idx="8085">
                  <c:v>42885.680671296293</c:v>
                </c:pt>
                <c:pt idx="8086">
                  <c:v>42885.680787037039</c:v>
                </c:pt>
                <c:pt idx="8087">
                  <c:v>42885.680902777778</c:v>
                </c:pt>
                <c:pt idx="8088">
                  <c:v>42885.681018518517</c:v>
                </c:pt>
                <c:pt idx="8089">
                  <c:v>42885.681134259263</c:v>
                </c:pt>
                <c:pt idx="8090">
                  <c:v>42885.681250000001</c:v>
                </c:pt>
                <c:pt idx="8091">
                  <c:v>42885.68136574074</c:v>
                </c:pt>
                <c:pt idx="8092">
                  <c:v>42885.681481481479</c:v>
                </c:pt>
                <c:pt idx="8093">
                  <c:v>42885.681597222225</c:v>
                </c:pt>
                <c:pt idx="8094">
                  <c:v>42885.681712962964</c:v>
                </c:pt>
                <c:pt idx="8095">
                  <c:v>42885.681828703702</c:v>
                </c:pt>
                <c:pt idx="8096">
                  <c:v>42885.681944444441</c:v>
                </c:pt>
                <c:pt idx="8097">
                  <c:v>42885.682060185187</c:v>
                </c:pt>
                <c:pt idx="8098">
                  <c:v>42885.682175925926</c:v>
                </c:pt>
                <c:pt idx="8099">
                  <c:v>42885.682291666664</c:v>
                </c:pt>
                <c:pt idx="8100">
                  <c:v>42885.68240740741</c:v>
                </c:pt>
                <c:pt idx="8101">
                  <c:v>42885.682523148149</c:v>
                </c:pt>
                <c:pt idx="8102">
                  <c:v>42885.682638888888</c:v>
                </c:pt>
                <c:pt idx="8103">
                  <c:v>42885.682754629626</c:v>
                </c:pt>
                <c:pt idx="8104">
                  <c:v>42885.682870370372</c:v>
                </c:pt>
                <c:pt idx="8105">
                  <c:v>42885.682986111111</c:v>
                </c:pt>
                <c:pt idx="8106">
                  <c:v>42885.68310185185</c:v>
                </c:pt>
                <c:pt idx="8107">
                  <c:v>42885.683217592596</c:v>
                </c:pt>
                <c:pt idx="8108">
                  <c:v>42885.683333333334</c:v>
                </c:pt>
                <c:pt idx="8109">
                  <c:v>42885.683449074073</c:v>
                </c:pt>
                <c:pt idx="8110">
                  <c:v>42885.683564814812</c:v>
                </c:pt>
                <c:pt idx="8111">
                  <c:v>42885.683680555558</c:v>
                </c:pt>
                <c:pt idx="8112">
                  <c:v>42885.683796296296</c:v>
                </c:pt>
                <c:pt idx="8113">
                  <c:v>42885.683912037035</c:v>
                </c:pt>
                <c:pt idx="8114">
                  <c:v>42885.684027777781</c:v>
                </c:pt>
                <c:pt idx="8115">
                  <c:v>42885.68414351852</c:v>
                </c:pt>
                <c:pt idx="8116">
                  <c:v>42885.684259259258</c:v>
                </c:pt>
                <c:pt idx="8117">
                  <c:v>42885.684374999997</c:v>
                </c:pt>
                <c:pt idx="8118">
                  <c:v>42885.684490740743</c:v>
                </c:pt>
                <c:pt idx="8119">
                  <c:v>42885.684606481482</c:v>
                </c:pt>
                <c:pt idx="8120">
                  <c:v>42885.68472222222</c:v>
                </c:pt>
                <c:pt idx="8121">
                  <c:v>42885.684837962966</c:v>
                </c:pt>
                <c:pt idx="8122">
                  <c:v>42885.684953703705</c:v>
                </c:pt>
                <c:pt idx="8123">
                  <c:v>42885.685069444444</c:v>
                </c:pt>
                <c:pt idx="8124">
                  <c:v>42885.685185185182</c:v>
                </c:pt>
                <c:pt idx="8125">
                  <c:v>42885.685300925928</c:v>
                </c:pt>
                <c:pt idx="8126">
                  <c:v>42885.685416666667</c:v>
                </c:pt>
                <c:pt idx="8127">
                  <c:v>42885.685532407406</c:v>
                </c:pt>
                <c:pt idx="8128">
                  <c:v>42885.685648148145</c:v>
                </c:pt>
                <c:pt idx="8129">
                  <c:v>42885.685763888891</c:v>
                </c:pt>
                <c:pt idx="8130">
                  <c:v>42885.685879629629</c:v>
                </c:pt>
                <c:pt idx="8131">
                  <c:v>42885.685995370368</c:v>
                </c:pt>
                <c:pt idx="8132">
                  <c:v>42885.686111111114</c:v>
                </c:pt>
                <c:pt idx="8133">
                  <c:v>42885.686226851853</c:v>
                </c:pt>
                <c:pt idx="8134">
                  <c:v>42885.686342592591</c:v>
                </c:pt>
                <c:pt idx="8135">
                  <c:v>42885.68645833333</c:v>
                </c:pt>
                <c:pt idx="8136">
                  <c:v>42885.686574074076</c:v>
                </c:pt>
                <c:pt idx="8137">
                  <c:v>42885.686689814815</c:v>
                </c:pt>
                <c:pt idx="8138">
                  <c:v>42885.686805555553</c:v>
                </c:pt>
                <c:pt idx="8139">
                  <c:v>42885.686921296299</c:v>
                </c:pt>
                <c:pt idx="8140">
                  <c:v>42885.687037037038</c:v>
                </c:pt>
                <c:pt idx="8141">
                  <c:v>42885.687152777777</c:v>
                </c:pt>
                <c:pt idx="8142">
                  <c:v>42885.687268518515</c:v>
                </c:pt>
                <c:pt idx="8143">
                  <c:v>42885.687384259261</c:v>
                </c:pt>
                <c:pt idx="8144">
                  <c:v>42885.6875</c:v>
                </c:pt>
                <c:pt idx="8145">
                  <c:v>42885.687615740739</c:v>
                </c:pt>
                <c:pt idx="8146">
                  <c:v>42885.687731481485</c:v>
                </c:pt>
                <c:pt idx="8147">
                  <c:v>42885.687847222223</c:v>
                </c:pt>
                <c:pt idx="8148">
                  <c:v>42885.687962962962</c:v>
                </c:pt>
                <c:pt idx="8149">
                  <c:v>42885.688078703701</c:v>
                </c:pt>
                <c:pt idx="8150">
                  <c:v>42885.688194444447</c:v>
                </c:pt>
                <c:pt idx="8151">
                  <c:v>42885.688310185185</c:v>
                </c:pt>
                <c:pt idx="8152">
                  <c:v>42885.688425925924</c:v>
                </c:pt>
                <c:pt idx="8153">
                  <c:v>42885.68854166667</c:v>
                </c:pt>
                <c:pt idx="8154">
                  <c:v>42885.688657407409</c:v>
                </c:pt>
                <c:pt idx="8155">
                  <c:v>42885.688773148147</c:v>
                </c:pt>
                <c:pt idx="8156">
                  <c:v>42885.688888888886</c:v>
                </c:pt>
                <c:pt idx="8157">
                  <c:v>42885.689004629632</c:v>
                </c:pt>
                <c:pt idx="8158">
                  <c:v>42885.689120370371</c:v>
                </c:pt>
                <c:pt idx="8159">
                  <c:v>42885.689236111109</c:v>
                </c:pt>
                <c:pt idx="8160">
                  <c:v>42885.689351851855</c:v>
                </c:pt>
                <c:pt idx="8161">
                  <c:v>42885.689467592594</c:v>
                </c:pt>
                <c:pt idx="8162">
                  <c:v>42885.689583333333</c:v>
                </c:pt>
                <c:pt idx="8163">
                  <c:v>42885.689699074072</c:v>
                </c:pt>
                <c:pt idx="8164">
                  <c:v>42885.689814814818</c:v>
                </c:pt>
                <c:pt idx="8165">
                  <c:v>42885.689930555556</c:v>
                </c:pt>
                <c:pt idx="8166">
                  <c:v>42885.690046296295</c:v>
                </c:pt>
                <c:pt idx="8167">
                  <c:v>42885.690162037034</c:v>
                </c:pt>
                <c:pt idx="8168">
                  <c:v>42885.69027777778</c:v>
                </c:pt>
                <c:pt idx="8169">
                  <c:v>42885.690393518518</c:v>
                </c:pt>
                <c:pt idx="8170">
                  <c:v>42885.690509259257</c:v>
                </c:pt>
                <c:pt idx="8171">
                  <c:v>42885.690625000003</c:v>
                </c:pt>
                <c:pt idx="8172">
                  <c:v>42885.690740740742</c:v>
                </c:pt>
                <c:pt idx="8173">
                  <c:v>42885.69085648148</c:v>
                </c:pt>
                <c:pt idx="8174">
                  <c:v>42885.690972222219</c:v>
                </c:pt>
                <c:pt idx="8175">
                  <c:v>42885.691087962965</c:v>
                </c:pt>
                <c:pt idx="8176">
                  <c:v>42885.691203703704</c:v>
                </c:pt>
                <c:pt idx="8177">
                  <c:v>42885.691319444442</c:v>
                </c:pt>
                <c:pt idx="8178">
                  <c:v>42885.691435185188</c:v>
                </c:pt>
                <c:pt idx="8179">
                  <c:v>42885.691550925927</c:v>
                </c:pt>
                <c:pt idx="8180">
                  <c:v>42885.691666666666</c:v>
                </c:pt>
                <c:pt idx="8181">
                  <c:v>42885.691782407404</c:v>
                </c:pt>
                <c:pt idx="8182">
                  <c:v>42885.69189814815</c:v>
                </c:pt>
                <c:pt idx="8183">
                  <c:v>42885.692013888889</c:v>
                </c:pt>
                <c:pt idx="8184">
                  <c:v>42885.692129629628</c:v>
                </c:pt>
                <c:pt idx="8185">
                  <c:v>42885.692245370374</c:v>
                </c:pt>
                <c:pt idx="8186">
                  <c:v>42885.692361111112</c:v>
                </c:pt>
                <c:pt idx="8187">
                  <c:v>42885.692476851851</c:v>
                </c:pt>
                <c:pt idx="8188">
                  <c:v>42885.69259259259</c:v>
                </c:pt>
                <c:pt idx="8189">
                  <c:v>42885.692708333336</c:v>
                </c:pt>
                <c:pt idx="8190">
                  <c:v>42885.692824074074</c:v>
                </c:pt>
                <c:pt idx="8191">
                  <c:v>42885.692939814813</c:v>
                </c:pt>
                <c:pt idx="8192">
                  <c:v>42885.693055555559</c:v>
                </c:pt>
                <c:pt idx="8193">
                  <c:v>42885.693171296298</c:v>
                </c:pt>
                <c:pt idx="8194">
                  <c:v>42885.693287037036</c:v>
                </c:pt>
                <c:pt idx="8195">
                  <c:v>42885.693402777775</c:v>
                </c:pt>
                <c:pt idx="8196">
                  <c:v>42885.693518518521</c:v>
                </c:pt>
                <c:pt idx="8197">
                  <c:v>42885.69363425926</c:v>
                </c:pt>
                <c:pt idx="8198">
                  <c:v>42885.693749999999</c:v>
                </c:pt>
                <c:pt idx="8199">
                  <c:v>42885.693865740737</c:v>
                </c:pt>
                <c:pt idx="8200">
                  <c:v>42885.693981481483</c:v>
                </c:pt>
                <c:pt idx="8201">
                  <c:v>42885.694097222222</c:v>
                </c:pt>
                <c:pt idx="8202">
                  <c:v>42885.694212962961</c:v>
                </c:pt>
                <c:pt idx="8203">
                  <c:v>42885.694328703707</c:v>
                </c:pt>
                <c:pt idx="8204">
                  <c:v>42885.694444444445</c:v>
                </c:pt>
                <c:pt idx="8205">
                  <c:v>42885.694560185184</c:v>
                </c:pt>
                <c:pt idx="8206">
                  <c:v>42885.694675925923</c:v>
                </c:pt>
                <c:pt idx="8207">
                  <c:v>42885.694791666669</c:v>
                </c:pt>
                <c:pt idx="8208">
                  <c:v>42885.694907407407</c:v>
                </c:pt>
                <c:pt idx="8209">
                  <c:v>42885.695023148146</c:v>
                </c:pt>
                <c:pt idx="8210">
                  <c:v>42885.695138888892</c:v>
                </c:pt>
                <c:pt idx="8211">
                  <c:v>42885.695254629631</c:v>
                </c:pt>
                <c:pt idx="8212">
                  <c:v>42885.695370370369</c:v>
                </c:pt>
                <c:pt idx="8213">
                  <c:v>42885.695486111108</c:v>
                </c:pt>
                <c:pt idx="8214">
                  <c:v>42885.695601851854</c:v>
                </c:pt>
                <c:pt idx="8215">
                  <c:v>42885.695717592593</c:v>
                </c:pt>
                <c:pt idx="8216">
                  <c:v>42885.695833333331</c:v>
                </c:pt>
                <c:pt idx="8217">
                  <c:v>42885.695949074077</c:v>
                </c:pt>
                <c:pt idx="8218">
                  <c:v>42885.696064814816</c:v>
                </c:pt>
                <c:pt idx="8219">
                  <c:v>42885.696180555555</c:v>
                </c:pt>
                <c:pt idx="8220">
                  <c:v>42885.696296296293</c:v>
                </c:pt>
                <c:pt idx="8221">
                  <c:v>42885.696412037039</c:v>
                </c:pt>
                <c:pt idx="8222">
                  <c:v>42885.696527777778</c:v>
                </c:pt>
                <c:pt idx="8223">
                  <c:v>42885.696643518517</c:v>
                </c:pt>
                <c:pt idx="8224">
                  <c:v>42885.696759259263</c:v>
                </c:pt>
                <c:pt idx="8225">
                  <c:v>42885.696875000001</c:v>
                </c:pt>
                <c:pt idx="8226">
                  <c:v>42885.69699074074</c:v>
                </c:pt>
                <c:pt idx="8227">
                  <c:v>42885.697106481479</c:v>
                </c:pt>
                <c:pt idx="8228">
                  <c:v>42885.697222222225</c:v>
                </c:pt>
                <c:pt idx="8229">
                  <c:v>42885.697337962964</c:v>
                </c:pt>
                <c:pt idx="8230">
                  <c:v>42885.697453703702</c:v>
                </c:pt>
                <c:pt idx="8231">
                  <c:v>42885.697569444441</c:v>
                </c:pt>
                <c:pt idx="8232">
                  <c:v>42885.697685185187</c:v>
                </c:pt>
                <c:pt idx="8233">
                  <c:v>42885.697800925926</c:v>
                </c:pt>
                <c:pt idx="8234">
                  <c:v>42885.697916666664</c:v>
                </c:pt>
                <c:pt idx="8235">
                  <c:v>42885.69803240741</c:v>
                </c:pt>
                <c:pt idx="8236">
                  <c:v>42885.698148148149</c:v>
                </c:pt>
                <c:pt idx="8237">
                  <c:v>42885.698263888888</c:v>
                </c:pt>
                <c:pt idx="8238">
                  <c:v>42885.698379629626</c:v>
                </c:pt>
                <c:pt idx="8239">
                  <c:v>42885.698495370372</c:v>
                </c:pt>
                <c:pt idx="8240">
                  <c:v>42885.698611111111</c:v>
                </c:pt>
                <c:pt idx="8241">
                  <c:v>42885.69872685185</c:v>
                </c:pt>
                <c:pt idx="8242">
                  <c:v>42885.698842592596</c:v>
                </c:pt>
                <c:pt idx="8243">
                  <c:v>42885.698958333334</c:v>
                </c:pt>
                <c:pt idx="8244">
                  <c:v>42885.699074074073</c:v>
                </c:pt>
                <c:pt idx="8245">
                  <c:v>42885.699189814812</c:v>
                </c:pt>
                <c:pt idx="8246">
                  <c:v>42885.699305555558</c:v>
                </c:pt>
                <c:pt idx="8247">
                  <c:v>42885.699421296296</c:v>
                </c:pt>
                <c:pt idx="8248">
                  <c:v>42885.699537037035</c:v>
                </c:pt>
                <c:pt idx="8249">
                  <c:v>42885.699652777781</c:v>
                </c:pt>
                <c:pt idx="8250">
                  <c:v>42885.69976851852</c:v>
                </c:pt>
                <c:pt idx="8251">
                  <c:v>42885.699884259258</c:v>
                </c:pt>
                <c:pt idx="8252">
                  <c:v>42885.7</c:v>
                </c:pt>
                <c:pt idx="8253">
                  <c:v>42885.700115740743</c:v>
                </c:pt>
                <c:pt idx="8254">
                  <c:v>42885.700231481482</c:v>
                </c:pt>
                <c:pt idx="8255">
                  <c:v>42885.70034722222</c:v>
                </c:pt>
                <c:pt idx="8256">
                  <c:v>42885.700462962966</c:v>
                </c:pt>
                <c:pt idx="8257">
                  <c:v>42885.700578703705</c:v>
                </c:pt>
                <c:pt idx="8258">
                  <c:v>42885.700694444444</c:v>
                </c:pt>
                <c:pt idx="8259">
                  <c:v>42885.700810185182</c:v>
                </c:pt>
                <c:pt idx="8260">
                  <c:v>42885.700925925928</c:v>
                </c:pt>
                <c:pt idx="8261">
                  <c:v>42885.701041666667</c:v>
                </c:pt>
                <c:pt idx="8262">
                  <c:v>42885.701157407406</c:v>
                </c:pt>
                <c:pt idx="8263">
                  <c:v>42885.701273148145</c:v>
                </c:pt>
                <c:pt idx="8264">
                  <c:v>42885.701388888891</c:v>
                </c:pt>
                <c:pt idx="8265">
                  <c:v>42885.701504629629</c:v>
                </c:pt>
                <c:pt idx="8266">
                  <c:v>42885.701620370368</c:v>
                </c:pt>
                <c:pt idx="8267">
                  <c:v>42885.701736111114</c:v>
                </c:pt>
                <c:pt idx="8268">
                  <c:v>42885.701851851853</c:v>
                </c:pt>
                <c:pt idx="8269">
                  <c:v>42885.701967592591</c:v>
                </c:pt>
                <c:pt idx="8270">
                  <c:v>42885.70208333333</c:v>
                </c:pt>
                <c:pt idx="8271">
                  <c:v>42885.702199074076</c:v>
                </c:pt>
                <c:pt idx="8272">
                  <c:v>42885.702314814815</c:v>
                </c:pt>
                <c:pt idx="8273">
                  <c:v>42885.702430555553</c:v>
                </c:pt>
                <c:pt idx="8274">
                  <c:v>42885.702546296299</c:v>
                </c:pt>
                <c:pt idx="8275">
                  <c:v>42885.702662037038</c:v>
                </c:pt>
                <c:pt idx="8276">
                  <c:v>42885.702777777777</c:v>
                </c:pt>
                <c:pt idx="8277">
                  <c:v>42885.702893518515</c:v>
                </c:pt>
                <c:pt idx="8278">
                  <c:v>42885.703009259261</c:v>
                </c:pt>
                <c:pt idx="8279">
                  <c:v>42885.703125</c:v>
                </c:pt>
                <c:pt idx="8280">
                  <c:v>42885.703240740739</c:v>
                </c:pt>
                <c:pt idx="8281">
                  <c:v>42885.703356481485</c:v>
                </c:pt>
                <c:pt idx="8282">
                  <c:v>42885.703472222223</c:v>
                </c:pt>
                <c:pt idx="8283">
                  <c:v>42885.703587962962</c:v>
                </c:pt>
                <c:pt idx="8284">
                  <c:v>42885.703703703701</c:v>
                </c:pt>
                <c:pt idx="8285">
                  <c:v>42885.703819444447</c:v>
                </c:pt>
                <c:pt idx="8286">
                  <c:v>42885.703935185185</c:v>
                </c:pt>
                <c:pt idx="8287">
                  <c:v>42885.704050925924</c:v>
                </c:pt>
                <c:pt idx="8288">
                  <c:v>42885.70416666667</c:v>
                </c:pt>
                <c:pt idx="8289">
                  <c:v>42885.704282407409</c:v>
                </c:pt>
                <c:pt idx="8290">
                  <c:v>42885.704398148147</c:v>
                </c:pt>
                <c:pt idx="8291">
                  <c:v>42885.704513888886</c:v>
                </c:pt>
                <c:pt idx="8292">
                  <c:v>42885.704629629632</c:v>
                </c:pt>
                <c:pt idx="8293">
                  <c:v>42885.704745370371</c:v>
                </c:pt>
                <c:pt idx="8294">
                  <c:v>42885.704861111109</c:v>
                </c:pt>
                <c:pt idx="8295">
                  <c:v>42885.704976851855</c:v>
                </c:pt>
                <c:pt idx="8296">
                  <c:v>42885.705092592594</c:v>
                </c:pt>
                <c:pt idx="8297">
                  <c:v>42885.705208333333</c:v>
                </c:pt>
                <c:pt idx="8298">
                  <c:v>42885.705324074072</c:v>
                </c:pt>
                <c:pt idx="8299">
                  <c:v>42885.705439814818</c:v>
                </c:pt>
                <c:pt idx="8300">
                  <c:v>42885.705555555556</c:v>
                </c:pt>
                <c:pt idx="8301">
                  <c:v>42885.705671296295</c:v>
                </c:pt>
                <c:pt idx="8302">
                  <c:v>42885.705787037034</c:v>
                </c:pt>
                <c:pt idx="8303">
                  <c:v>42885.70590277778</c:v>
                </c:pt>
                <c:pt idx="8304">
                  <c:v>42885.706018518518</c:v>
                </c:pt>
                <c:pt idx="8305">
                  <c:v>42885.706134259257</c:v>
                </c:pt>
                <c:pt idx="8306">
                  <c:v>42885.706250000003</c:v>
                </c:pt>
                <c:pt idx="8307">
                  <c:v>42885.706365740742</c:v>
                </c:pt>
                <c:pt idx="8308">
                  <c:v>42885.70648148148</c:v>
                </c:pt>
                <c:pt idx="8309">
                  <c:v>42885.706597222219</c:v>
                </c:pt>
                <c:pt idx="8310">
                  <c:v>42885.706712962965</c:v>
                </c:pt>
                <c:pt idx="8311">
                  <c:v>42885.706828703704</c:v>
                </c:pt>
                <c:pt idx="8312">
                  <c:v>42885.706944444442</c:v>
                </c:pt>
                <c:pt idx="8313">
                  <c:v>42885.707060185188</c:v>
                </c:pt>
                <c:pt idx="8314">
                  <c:v>42885.707175925927</c:v>
                </c:pt>
                <c:pt idx="8315">
                  <c:v>42885.707291666666</c:v>
                </c:pt>
                <c:pt idx="8316">
                  <c:v>42885.707407407404</c:v>
                </c:pt>
                <c:pt idx="8317">
                  <c:v>42885.70752314815</c:v>
                </c:pt>
                <c:pt idx="8318">
                  <c:v>42885.707638888889</c:v>
                </c:pt>
                <c:pt idx="8319">
                  <c:v>42885.707754629628</c:v>
                </c:pt>
                <c:pt idx="8320">
                  <c:v>42885.707870370374</c:v>
                </c:pt>
                <c:pt idx="8321">
                  <c:v>42885.707986111112</c:v>
                </c:pt>
                <c:pt idx="8322">
                  <c:v>42885.708101851851</c:v>
                </c:pt>
                <c:pt idx="8323">
                  <c:v>42885.70821759259</c:v>
                </c:pt>
                <c:pt idx="8324">
                  <c:v>42885.708333333336</c:v>
                </c:pt>
                <c:pt idx="8325">
                  <c:v>42885.708449074074</c:v>
                </c:pt>
                <c:pt idx="8326">
                  <c:v>42885.708564814813</c:v>
                </c:pt>
                <c:pt idx="8327">
                  <c:v>42885.708680555559</c:v>
                </c:pt>
                <c:pt idx="8328">
                  <c:v>42885.708796296298</c:v>
                </c:pt>
                <c:pt idx="8329">
                  <c:v>42885.708912037036</c:v>
                </c:pt>
                <c:pt idx="8330">
                  <c:v>42885.709027777775</c:v>
                </c:pt>
                <c:pt idx="8331">
                  <c:v>42885.709143518521</c:v>
                </c:pt>
                <c:pt idx="8332">
                  <c:v>42885.70925925926</c:v>
                </c:pt>
                <c:pt idx="8333">
                  <c:v>42885.709374999999</c:v>
                </c:pt>
                <c:pt idx="8334">
                  <c:v>42885.709490740737</c:v>
                </c:pt>
                <c:pt idx="8335">
                  <c:v>42885.709606481483</c:v>
                </c:pt>
                <c:pt idx="8336">
                  <c:v>42885.709722222222</c:v>
                </c:pt>
                <c:pt idx="8337">
                  <c:v>42885.709837962961</c:v>
                </c:pt>
                <c:pt idx="8338">
                  <c:v>42885.709953703707</c:v>
                </c:pt>
                <c:pt idx="8339">
                  <c:v>42885.710069444445</c:v>
                </c:pt>
                <c:pt idx="8340">
                  <c:v>42885.710185185184</c:v>
                </c:pt>
                <c:pt idx="8341">
                  <c:v>42885.710300925923</c:v>
                </c:pt>
                <c:pt idx="8342">
                  <c:v>42885.710416666669</c:v>
                </c:pt>
                <c:pt idx="8343">
                  <c:v>42885.710532407407</c:v>
                </c:pt>
                <c:pt idx="8344">
                  <c:v>42885.710648148146</c:v>
                </c:pt>
                <c:pt idx="8345">
                  <c:v>42885.710763888892</c:v>
                </c:pt>
                <c:pt idx="8346">
                  <c:v>42885.710879629631</c:v>
                </c:pt>
                <c:pt idx="8347">
                  <c:v>42885.710995370369</c:v>
                </c:pt>
                <c:pt idx="8348">
                  <c:v>42885.711111111108</c:v>
                </c:pt>
                <c:pt idx="8349">
                  <c:v>42885.711226851854</c:v>
                </c:pt>
                <c:pt idx="8350">
                  <c:v>42885.711342592593</c:v>
                </c:pt>
                <c:pt idx="8351">
                  <c:v>42885.711458333331</c:v>
                </c:pt>
                <c:pt idx="8352">
                  <c:v>42885.711574074077</c:v>
                </c:pt>
                <c:pt idx="8353">
                  <c:v>42885.711689814816</c:v>
                </c:pt>
                <c:pt idx="8354">
                  <c:v>42885.711805555555</c:v>
                </c:pt>
                <c:pt idx="8355">
                  <c:v>42885.711921296293</c:v>
                </c:pt>
                <c:pt idx="8356">
                  <c:v>42885.712037037039</c:v>
                </c:pt>
                <c:pt idx="8357">
                  <c:v>42885.712152777778</c:v>
                </c:pt>
                <c:pt idx="8358">
                  <c:v>42885.712268518517</c:v>
                </c:pt>
                <c:pt idx="8359">
                  <c:v>42885.712384259263</c:v>
                </c:pt>
                <c:pt idx="8360">
                  <c:v>42885.712500000001</c:v>
                </c:pt>
                <c:pt idx="8361">
                  <c:v>42885.71261574074</c:v>
                </c:pt>
                <c:pt idx="8362">
                  <c:v>42885.712731481479</c:v>
                </c:pt>
                <c:pt idx="8363">
                  <c:v>42885.712847222225</c:v>
                </c:pt>
                <c:pt idx="8364">
                  <c:v>42885.712962962964</c:v>
                </c:pt>
                <c:pt idx="8365">
                  <c:v>42885.713078703702</c:v>
                </c:pt>
                <c:pt idx="8366">
                  <c:v>42885.713194444441</c:v>
                </c:pt>
                <c:pt idx="8367">
                  <c:v>42885.713310185187</c:v>
                </c:pt>
                <c:pt idx="8368">
                  <c:v>42885.713425925926</c:v>
                </c:pt>
                <c:pt idx="8369">
                  <c:v>42885.713541666664</c:v>
                </c:pt>
                <c:pt idx="8370">
                  <c:v>42885.71365740741</c:v>
                </c:pt>
                <c:pt idx="8371">
                  <c:v>42885.713773148149</c:v>
                </c:pt>
                <c:pt idx="8372">
                  <c:v>42885.713888888888</c:v>
                </c:pt>
                <c:pt idx="8373">
                  <c:v>42885.714004629626</c:v>
                </c:pt>
                <c:pt idx="8374">
                  <c:v>42885.714120370372</c:v>
                </c:pt>
                <c:pt idx="8375">
                  <c:v>42885.714236111111</c:v>
                </c:pt>
                <c:pt idx="8376">
                  <c:v>42885.71435185185</c:v>
                </c:pt>
                <c:pt idx="8377">
                  <c:v>42885.714467592596</c:v>
                </c:pt>
                <c:pt idx="8378">
                  <c:v>42885.714583333334</c:v>
                </c:pt>
                <c:pt idx="8379">
                  <c:v>42885.714699074073</c:v>
                </c:pt>
                <c:pt idx="8380">
                  <c:v>42885.714814814812</c:v>
                </c:pt>
                <c:pt idx="8381">
                  <c:v>42885.714930555558</c:v>
                </c:pt>
                <c:pt idx="8382">
                  <c:v>42885.715046296296</c:v>
                </c:pt>
                <c:pt idx="8383">
                  <c:v>42885.715162037035</c:v>
                </c:pt>
                <c:pt idx="8384">
                  <c:v>42885.715277777781</c:v>
                </c:pt>
                <c:pt idx="8385">
                  <c:v>42885.71539351852</c:v>
                </c:pt>
                <c:pt idx="8386">
                  <c:v>42885.715509259258</c:v>
                </c:pt>
                <c:pt idx="8387">
                  <c:v>42885.715624999997</c:v>
                </c:pt>
                <c:pt idx="8388">
                  <c:v>42885.715740740743</c:v>
                </c:pt>
                <c:pt idx="8389">
                  <c:v>42885.715856481482</c:v>
                </c:pt>
                <c:pt idx="8390">
                  <c:v>42885.71597222222</c:v>
                </c:pt>
                <c:pt idx="8391">
                  <c:v>42885.716087962966</c:v>
                </c:pt>
                <c:pt idx="8392">
                  <c:v>42885.716203703705</c:v>
                </c:pt>
                <c:pt idx="8393">
                  <c:v>42885.716319444444</c:v>
                </c:pt>
                <c:pt idx="8394">
                  <c:v>42885.716435185182</c:v>
                </c:pt>
                <c:pt idx="8395">
                  <c:v>42885.716550925928</c:v>
                </c:pt>
                <c:pt idx="8396">
                  <c:v>42885.716666666667</c:v>
                </c:pt>
                <c:pt idx="8397">
                  <c:v>42885.716782407406</c:v>
                </c:pt>
                <c:pt idx="8398">
                  <c:v>42885.716898148145</c:v>
                </c:pt>
                <c:pt idx="8399">
                  <c:v>42885.717013888891</c:v>
                </c:pt>
                <c:pt idx="8400">
                  <c:v>42885.717129629629</c:v>
                </c:pt>
                <c:pt idx="8401">
                  <c:v>42885.717245370368</c:v>
                </c:pt>
                <c:pt idx="8402">
                  <c:v>42885.717361111114</c:v>
                </c:pt>
                <c:pt idx="8403">
                  <c:v>42885.717476851853</c:v>
                </c:pt>
                <c:pt idx="8404">
                  <c:v>42885.717592592591</c:v>
                </c:pt>
                <c:pt idx="8405">
                  <c:v>42885.71770833333</c:v>
                </c:pt>
                <c:pt idx="8406">
                  <c:v>42885.717824074076</c:v>
                </c:pt>
                <c:pt idx="8407">
                  <c:v>42885.717939814815</c:v>
                </c:pt>
                <c:pt idx="8408">
                  <c:v>42885.718055555553</c:v>
                </c:pt>
                <c:pt idx="8409">
                  <c:v>42885.718171296299</c:v>
                </c:pt>
                <c:pt idx="8410">
                  <c:v>42885.718287037038</c:v>
                </c:pt>
                <c:pt idx="8411">
                  <c:v>42885.718402777777</c:v>
                </c:pt>
                <c:pt idx="8412">
                  <c:v>42885.718518518515</c:v>
                </c:pt>
                <c:pt idx="8413">
                  <c:v>42885.718634259261</c:v>
                </c:pt>
                <c:pt idx="8414">
                  <c:v>42885.71875</c:v>
                </c:pt>
                <c:pt idx="8415">
                  <c:v>42885.718865740739</c:v>
                </c:pt>
                <c:pt idx="8416">
                  <c:v>42885.718981481485</c:v>
                </c:pt>
                <c:pt idx="8417">
                  <c:v>42885.719097222223</c:v>
                </c:pt>
                <c:pt idx="8418">
                  <c:v>42885.719212962962</c:v>
                </c:pt>
                <c:pt idx="8419">
                  <c:v>42885.719328703701</c:v>
                </c:pt>
                <c:pt idx="8420">
                  <c:v>42885.719444444447</c:v>
                </c:pt>
                <c:pt idx="8421">
                  <c:v>42885.719560185185</c:v>
                </c:pt>
                <c:pt idx="8422">
                  <c:v>42885.719675925924</c:v>
                </c:pt>
                <c:pt idx="8423">
                  <c:v>42885.71979166667</c:v>
                </c:pt>
                <c:pt idx="8424">
                  <c:v>42885.719907407409</c:v>
                </c:pt>
                <c:pt idx="8425">
                  <c:v>42885.720023148147</c:v>
                </c:pt>
                <c:pt idx="8426">
                  <c:v>42885.720138888886</c:v>
                </c:pt>
                <c:pt idx="8427">
                  <c:v>42885.720254629632</c:v>
                </c:pt>
                <c:pt idx="8428">
                  <c:v>42885.720370370371</c:v>
                </c:pt>
                <c:pt idx="8429">
                  <c:v>42885.720486111109</c:v>
                </c:pt>
                <c:pt idx="8430">
                  <c:v>42885.720601851855</c:v>
                </c:pt>
                <c:pt idx="8431">
                  <c:v>42885.720717592594</c:v>
                </c:pt>
                <c:pt idx="8432">
                  <c:v>42885.720833333333</c:v>
                </c:pt>
                <c:pt idx="8433">
                  <c:v>42885.720949074072</c:v>
                </c:pt>
                <c:pt idx="8434">
                  <c:v>42885.721064814818</c:v>
                </c:pt>
                <c:pt idx="8435">
                  <c:v>42885.721180555556</c:v>
                </c:pt>
                <c:pt idx="8436">
                  <c:v>42885.721296296295</c:v>
                </c:pt>
                <c:pt idx="8437">
                  <c:v>42885.721412037034</c:v>
                </c:pt>
                <c:pt idx="8438">
                  <c:v>42885.72152777778</c:v>
                </c:pt>
                <c:pt idx="8439">
                  <c:v>42885.721643518518</c:v>
                </c:pt>
                <c:pt idx="8440">
                  <c:v>42885.721759259257</c:v>
                </c:pt>
                <c:pt idx="8441">
                  <c:v>42885.721875000003</c:v>
                </c:pt>
                <c:pt idx="8442">
                  <c:v>42885.721990740742</c:v>
                </c:pt>
                <c:pt idx="8443">
                  <c:v>42885.72210648148</c:v>
                </c:pt>
                <c:pt idx="8444">
                  <c:v>42885.722222222219</c:v>
                </c:pt>
                <c:pt idx="8445">
                  <c:v>42885.722337962965</c:v>
                </c:pt>
                <c:pt idx="8446">
                  <c:v>42885.722453703704</c:v>
                </c:pt>
                <c:pt idx="8447">
                  <c:v>42885.722569444442</c:v>
                </c:pt>
                <c:pt idx="8448">
                  <c:v>42885.722685185188</c:v>
                </c:pt>
                <c:pt idx="8449">
                  <c:v>42885.722800925927</c:v>
                </c:pt>
                <c:pt idx="8450">
                  <c:v>42885.722916666666</c:v>
                </c:pt>
                <c:pt idx="8451">
                  <c:v>42885.723032407404</c:v>
                </c:pt>
                <c:pt idx="8452">
                  <c:v>42885.72314814815</c:v>
                </c:pt>
                <c:pt idx="8453">
                  <c:v>42885.723263888889</c:v>
                </c:pt>
                <c:pt idx="8454">
                  <c:v>42885.723379629628</c:v>
                </c:pt>
                <c:pt idx="8455">
                  <c:v>42885.723495370374</c:v>
                </c:pt>
                <c:pt idx="8456">
                  <c:v>42885.723611111112</c:v>
                </c:pt>
                <c:pt idx="8457">
                  <c:v>42885.723726851851</c:v>
                </c:pt>
                <c:pt idx="8458">
                  <c:v>42885.72384259259</c:v>
                </c:pt>
                <c:pt idx="8459">
                  <c:v>42885.723958333336</c:v>
                </c:pt>
                <c:pt idx="8460">
                  <c:v>42885.724074074074</c:v>
                </c:pt>
                <c:pt idx="8461">
                  <c:v>42885.724189814813</c:v>
                </c:pt>
                <c:pt idx="8462">
                  <c:v>42885.724305555559</c:v>
                </c:pt>
                <c:pt idx="8463">
                  <c:v>42885.724421296298</c:v>
                </c:pt>
                <c:pt idx="8464">
                  <c:v>42885.724537037036</c:v>
                </c:pt>
                <c:pt idx="8465">
                  <c:v>42885.724652777775</c:v>
                </c:pt>
                <c:pt idx="8466">
                  <c:v>42885.724768518521</c:v>
                </c:pt>
                <c:pt idx="8467">
                  <c:v>42885.72488425926</c:v>
                </c:pt>
                <c:pt idx="8468">
                  <c:v>42885.724999999999</c:v>
                </c:pt>
                <c:pt idx="8469">
                  <c:v>42885.725115740737</c:v>
                </c:pt>
                <c:pt idx="8470">
                  <c:v>42885.725231481483</c:v>
                </c:pt>
                <c:pt idx="8471">
                  <c:v>42885.725347222222</c:v>
                </c:pt>
                <c:pt idx="8472">
                  <c:v>42885.725462962961</c:v>
                </c:pt>
                <c:pt idx="8473">
                  <c:v>42885.725578703707</c:v>
                </c:pt>
                <c:pt idx="8474">
                  <c:v>42885.725694444445</c:v>
                </c:pt>
                <c:pt idx="8475">
                  <c:v>42885.725810185184</c:v>
                </c:pt>
                <c:pt idx="8476">
                  <c:v>42885.725925925923</c:v>
                </c:pt>
                <c:pt idx="8477">
                  <c:v>42885.726041666669</c:v>
                </c:pt>
                <c:pt idx="8478">
                  <c:v>42885.726157407407</c:v>
                </c:pt>
                <c:pt idx="8479">
                  <c:v>42885.726273148146</c:v>
                </c:pt>
                <c:pt idx="8480">
                  <c:v>42885.726388888892</c:v>
                </c:pt>
                <c:pt idx="8481">
                  <c:v>42885.726504629631</c:v>
                </c:pt>
                <c:pt idx="8482">
                  <c:v>42885.726620370369</c:v>
                </c:pt>
                <c:pt idx="8483">
                  <c:v>42885.726736111108</c:v>
                </c:pt>
                <c:pt idx="8484">
                  <c:v>42885.726851851854</c:v>
                </c:pt>
                <c:pt idx="8485">
                  <c:v>42885.726967592593</c:v>
                </c:pt>
                <c:pt idx="8486">
                  <c:v>42885.727083333331</c:v>
                </c:pt>
                <c:pt idx="8487">
                  <c:v>42885.727199074077</c:v>
                </c:pt>
                <c:pt idx="8488">
                  <c:v>42885.727314814816</c:v>
                </c:pt>
                <c:pt idx="8489">
                  <c:v>42885.727430555555</c:v>
                </c:pt>
                <c:pt idx="8490">
                  <c:v>42885.727546296293</c:v>
                </c:pt>
                <c:pt idx="8491">
                  <c:v>42885.727662037039</c:v>
                </c:pt>
                <c:pt idx="8492">
                  <c:v>42885.727777777778</c:v>
                </c:pt>
                <c:pt idx="8493">
                  <c:v>42885.727893518517</c:v>
                </c:pt>
                <c:pt idx="8494">
                  <c:v>42885.728009259263</c:v>
                </c:pt>
                <c:pt idx="8495">
                  <c:v>42885.728125000001</c:v>
                </c:pt>
                <c:pt idx="8496">
                  <c:v>42885.72824074074</c:v>
                </c:pt>
                <c:pt idx="8497">
                  <c:v>42885.728356481479</c:v>
                </c:pt>
                <c:pt idx="8498">
                  <c:v>42885.728472222225</c:v>
                </c:pt>
                <c:pt idx="8499">
                  <c:v>42885.728587962964</c:v>
                </c:pt>
                <c:pt idx="8500">
                  <c:v>42885.728703703702</c:v>
                </c:pt>
                <c:pt idx="8501">
                  <c:v>42885.728819444441</c:v>
                </c:pt>
                <c:pt idx="8502">
                  <c:v>42885.728935185187</c:v>
                </c:pt>
                <c:pt idx="8503">
                  <c:v>42885.729050925926</c:v>
                </c:pt>
                <c:pt idx="8504">
                  <c:v>42885.729166666664</c:v>
                </c:pt>
                <c:pt idx="8505">
                  <c:v>42885.72928240741</c:v>
                </c:pt>
                <c:pt idx="8506">
                  <c:v>42885.729398148149</c:v>
                </c:pt>
                <c:pt idx="8507">
                  <c:v>42885.729513888888</c:v>
                </c:pt>
                <c:pt idx="8508">
                  <c:v>42885.729629629626</c:v>
                </c:pt>
                <c:pt idx="8509">
                  <c:v>42885.729745370372</c:v>
                </c:pt>
                <c:pt idx="8510">
                  <c:v>42885.729861111111</c:v>
                </c:pt>
                <c:pt idx="8511">
                  <c:v>42885.72997685185</c:v>
                </c:pt>
                <c:pt idx="8512">
                  <c:v>42885.730092592596</c:v>
                </c:pt>
                <c:pt idx="8513">
                  <c:v>42885.730208333334</c:v>
                </c:pt>
                <c:pt idx="8514">
                  <c:v>42885.730324074073</c:v>
                </c:pt>
                <c:pt idx="8515">
                  <c:v>42885.730439814812</c:v>
                </c:pt>
                <c:pt idx="8516">
                  <c:v>42885.730555555558</c:v>
                </c:pt>
                <c:pt idx="8517">
                  <c:v>42885.730671296296</c:v>
                </c:pt>
                <c:pt idx="8518">
                  <c:v>42885.730787037035</c:v>
                </c:pt>
                <c:pt idx="8519">
                  <c:v>42885.730902777781</c:v>
                </c:pt>
                <c:pt idx="8520">
                  <c:v>42885.73101851852</c:v>
                </c:pt>
                <c:pt idx="8521">
                  <c:v>42885.731134259258</c:v>
                </c:pt>
                <c:pt idx="8522">
                  <c:v>42885.731249999997</c:v>
                </c:pt>
                <c:pt idx="8523">
                  <c:v>42885.731365740743</c:v>
                </c:pt>
                <c:pt idx="8524">
                  <c:v>42885.731481481482</c:v>
                </c:pt>
                <c:pt idx="8525">
                  <c:v>42885.73159722222</c:v>
                </c:pt>
                <c:pt idx="8526">
                  <c:v>42885.731712962966</c:v>
                </c:pt>
                <c:pt idx="8527">
                  <c:v>42885.731828703705</c:v>
                </c:pt>
                <c:pt idx="8528">
                  <c:v>42885.731944444444</c:v>
                </c:pt>
                <c:pt idx="8529">
                  <c:v>42885.732060185182</c:v>
                </c:pt>
                <c:pt idx="8530">
                  <c:v>42885.732175925928</c:v>
                </c:pt>
                <c:pt idx="8531">
                  <c:v>42885.732291666667</c:v>
                </c:pt>
                <c:pt idx="8532">
                  <c:v>42885.732407407406</c:v>
                </c:pt>
                <c:pt idx="8533">
                  <c:v>42885.732523148145</c:v>
                </c:pt>
                <c:pt idx="8534">
                  <c:v>42885.732638888891</c:v>
                </c:pt>
                <c:pt idx="8535">
                  <c:v>42885.732754629629</c:v>
                </c:pt>
                <c:pt idx="8536">
                  <c:v>42885.732870370368</c:v>
                </c:pt>
                <c:pt idx="8537">
                  <c:v>42885.732986111114</c:v>
                </c:pt>
                <c:pt idx="8538">
                  <c:v>42885.733101851853</c:v>
                </c:pt>
                <c:pt idx="8539">
                  <c:v>42885.733217592591</c:v>
                </c:pt>
                <c:pt idx="8540">
                  <c:v>42885.73333333333</c:v>
                </c:pt>
                <c:pt idx="8541">
                  <c:v>42885.733449074076</c:v>
                </c:pt>
                <c:pt idx="8542">
                  <c:v>42885.733564814815</c:v>
                </c:pt>
                <c:pt idx="8543">
                  <c:v>42885.733680555553</c:v>
                </c:pt>
                <c:pt idx="8544">
                  <c:v>42885.733796296299</c:v>
                </c:pt>
                <c:pt idx="8545">
                  <c:v>42885.733912037038</c:v>
                </c:pt>
                <c:pt idx="8546">
                  <c:v>42885.734027777777</c:v>
                </c:pt>
                <c:pt idx="8547">
                  <c:v>42885.734143518515</c:v>
                </c:pt>
                <c:pt idx="8548">
                  <c:v>42885.734259259261</c:v>
                </c:pt>
                <c:pt idx="8549">
                  <c:v>42885.734375</c:v>
                </c:pt>
                <c:pt idx="8550">
                  <c:v>42885.734490740739</c:v>
                </c:pt>
                <c:pt idx="8551">
                  <c:v>42885.734606481485</c:v>
                </c:pt>
                <c:pt idx="8552">
                  <c:v>42885.734722222223</c:v>
                </c:pt>
                <c:pt idx="8553">
                  <c:v>42885.734837962962</c:v>
                </c:pt>
                <c:pt idx="8554">
                  <c:v>42885.734953703701</c:v>
                </c:pt>
                <c:pt idx="8555">
                  <c:v>42885.735069444447</c:v>
                </c:pt>
                <c:pt idx="8556">
                  <c:v>42885.735185185185</c:v>
                </c:pt>
                <c:pt idx="8557">
                  <c:v>42885.735300925924</c:v>
                </c:pt>
                <c:pt idx="8558">
                  <c:v>42885.73541666667</c:v>
                </c:pt>
                <c:pt idx="8559">
                  <c:v>42885.735532407409</c:v>
                </c:pt>
                <c:pt idx="8560">
                  <c:v>42885.735648148147</c:v>
                </c:pt>
                <c:pt idx="8561">
                  <c:v>42885.735763888886</c:v>
                </c:pt>
                <c:pt idx="8562">
                  <c:v>42885.735879629632</c:v>
                </c:pt>
                <c:pt idx="8563">
                  <c:v>42885.735995370371</c:v>
                </c:pt>
                <c:pt idx="8564">
                  <c:v>42885.736111111109</c:v>
                </c:pt>
                <c:pt idx="8565">
                  <c:v>42885.736226851855</c:v>
                </c:pt>
                <c:pt idx="8566">
                  <c:v>42885.736342592594</c:v>
                </c:pt>
                <c:pt idx="8567">
                  <c:v>42885.736458333333</c:v>
                </c:pt>
                <c:pt idx="8568">
                  <c:v>42885.736574074072</c:v>
                </c:pt>
                <c:pt idx="8569">
                  <c:v>42885.736689814818</c:v>
                </c:pt>
                <c:pt idx="8570">
                  <c:v>42885.736805555556</c:v>
                </c:pt>
                <c:pt idx="8571">
                  <c:v>42885.736921296295</c:v>
                </c:pt>
                <c:pt idx="8572">
                  <c:v>42885.737037037034</c:v>
                </c:pt>
                <c:pt idx="8573">
                  <c:v>42885.73715277778</c:v>
                </c:pt>
                <c:pt idx="8574">
                  <c:v>42885.737268518518</c:v>
                </c:pt>
                <c:pt idx="8575">
                  <c:v>42885.737384259257</c:v>
                </c:pt>
                <c:pt idx="8576">
                  <c:v>42885.737500000003</c:v>
                </c:pt>
                <c:pt idx="8577">
                  <c:v>42885.737615740742</c:v>
                </c:pt>
                <c:pt idx="8578">
                  <c:v>42885.73773148148</c:v>
                </c:pt>
                <c:pt idx="8579">
                  <c:v>42885.737847222219</c:v>
                </c:pt>
                <c:pt idx="8580">
                  <c:v>42885.737962962965</c:v>
                </c:pt>
                <c:pt idx="8581">
                  <c:v>42885.738078703704</c:v>
                </c:pt>
                <c:pt idx="8582">
                  <c:v>42885.738194444442</c:v>
                </c:pt>
                <c:pt idx="8583">
                  <c:v>42885.738310185188</c:v>
                </c:pt>
                <c:pt idx="8584">
                  <c:v>42885.738425925927</c:v>
                </c:pt>
                <c:pt idx="8585">
                  <c:v>42885.738541666666</c:v>
                </c:pt>
                <c:pt idx="8586">
                  <c:v>42885.738657407404</c:v>
                </c:pt>
                <c:pt idx="8587">
                  <c:v>42885.73877314815</c:v>
                </c:pt>
                <c:pt idx="8588">
                  <c:v>42885.738888888889</c:v>
                </c:pt>
                <c:pt idx="8589">
                  <c:v>42885.739004629628</c:v>
                </c:pt>
                <c:pt idx="8590">
                  <c:v>42885.739120370374</c:v>
                </c:pt>
                <c:pt idx="8591">
                  <c:v>42885.739236111112</c:v>
                </c:pt>
                <c:pt idx="8592">
                  <c:v>42885.739351851851</c:v>
                </c:pt>
                <c:pt idx="8593">
                  <c:v>42885.73946759259</c:v>
                </c:pt>
                <c:pt idx="8594">
                  <c:v>42885.739583333336</c:v>
                </c:pt>
                <c:pt idx="8595">
                  <c:v>42885.739699074074</c:v>
                </c:pt>
                <c:pt idx="8596">
                  <c:v>42885.739814814813</c:v>
                </c:pt>
                <c:pt idx="8597">
                  <c:v>42885.739930555559</c:v>
                </c:pt>
                <c:pt idx="8598">
                  <c:v>42885.740046296298</c:v>
                </c:pt>
                <c:pt idx="8599">
                  <c:v>42885.740162037036</c:v>
                </c:pt>
                <c:pt idx="8600">
                  <c:v>42885.740277777775</c:v>
                </c:pt>
                <c:pt idx="8601">
                  <c:v>42885.740393518521</c:v>
                </c:pt>
                <c:pt idx="8602">
                  <c:v>42885.74050925926</c:v>
                </c:pt>
                <c:pt idx="8603">
                  <c:v>42885.740624999999</c:v>
                </c:pt>
                <c:pt idx="8604">
                  <c:v>42885.740740740737</c:v>
                </c:pt>
                <c:pt idx="8605">
                  <c:v>42885.740856481483</c:v>
                </c:pt>
                <c:pt idx="8606">
                  <c:v>42885.740972222222</c:v>
                </c:pt>
                <c:pt idx="8607">
                  <c:v>42885.741087962961</c:v>
                </c:pt>
                <c:pt idx="8608">
                  <c:v>42885.741203703707</c:v>
                </c:pt>
                <c:pt idx="8609">
                  <c:v>42885.741319444445</c:v>
                </c:pt>
                <c:pt idx="8610">
                  <c:v>42885.741435185184</c:v>
                </c:pt>
                <c:pt idx="8611">
                  <c:v>42885.741550925923</c:v>
                </c:pt>
                <c:pt idx="8612">
                  <c:v>42885.741666666669</c:v>
                </c:pt>
                <c:pt idx="8613">
                  <c:v>42885.741782407407</c:v>
                </c:pt>
                <c:pt idx="8614">
                  <c:v>42885.741898148146</c:v>
                </c:pt>
                <c:pt idx="8615">
                  <c:v>42885.742013888892</c:v>
                </c:pt>
                <c:pt idx="8616">
                  <c:v>42885.742129629631</c:v>
                </c:pt>
                <c:pt idx="8617">
                  <c:v>42885.742245370369</c:v>
                </c:pt>
                <c:pt idx="8618">
                  <c:v>42885.742361111108</c:v>
                </c:pt>
                <c:pt idx="8619">
                  <c:v>42885.742476851854</c:v>
                </c:pt>
                <c:pt idx="8620">
                  <c:v>42885.742592592593</c:v>
                </c:pt>
                <c:pt idx="8621">
                  <c:v>42885.742708333331</c:v>
                </c:pt>
                <c:pt idx="8622">
                  <c:v>42885.742824074077</c:v>
                </c:pt>
                <c:pt idx="8623">
                  <c:v>42885.742939814816</c:v>
                </c:pt>
                <c:pt idx="8624">
                  <c:v>42885.743055555555</c:v>
                </c:pt>
                <c:pt idx="8625">
                  <c:v>42885.743171296293</c:v>
                </c:pt>
                <c:pt idx="8626">
                  <c:v>42885.743287037039</c:v>
                </c:pt>
                <c:pt idx="8627">
                  <c:v>42885.743402777778</c:v>
                </c:pt>
                <c:pt idx="8628">
                  <c:v>42885.743518518517</c:v>
                </c:pt>
                <c:pt idx="8629">
                  <c:v>42885.743634259263</c:v>
                </c:pt>
                <c:pt idx="8630">
                  <c:v>42885.743750000001</c:v>
                </c:pt>
                <c:pt idx="8631">
                  <c:v>42885.74386574074</c:v>
                </c:pt>
                <c:pt idx="8632">
                  <c:v>42885.743981481479</c:v>
                </c:pt>
                <c:pt idx="8633">
                  <c:v>42885.744097222225</c:v>
                </c:pt>
                <c:pt idx="8634">
                  <c:v>42885.744212962964</c:v>
                </c:pt>
                <c:pt idx="8635">
                  <c:v>42885.744328703702</c:v>
                </c:pt>
                <c:pt idx="8636">
                  <c:v>42885.744444444441</c:v>
                </c:pt>
                <c:pt idx="8637">
                  <c:v>42885.744560185187</c:v>
                </c:pt>
                <c:pt idx="8638">
                  <c:v>42885.744675925926</c:v>
                </c:pt>
                <c:pt idx="8639">
                  <c:v>42885.744791666664</c:v>
                </c:pt>
                <c:pt idx="8640">
                  <c:v>42885.74490740741</c:v>
                </c:pt>
                <c:pt idx="8641">
                  <c:v>42885.745023148149</c:v>
                </c:pt>
                <c:pt idx="8642">
                  <c:v>42885.745138888888</c:v>
                </c:pt>
                <c:pt idx="8643">
                  <c:v>42885.745254629626</c:v>
                </c:pt>
                <c:pt idx="8644">
                  <c:v>42885.745370370372</c:v>
                </c:pt>
                <c:pt idx="8645">
                  <c:v>42885.745486111111</c:v>
                </c:pt>
                <c:pt idx="8646">
                  <c:v>42885.74560185185</c:v>
                </c:pt>
                <c:pt idx="8647">
                  <c:v>42885.745717592596</c:v>
                </c:pt>
                <c:pt idx="8648">
                  <c:v>42885.745833333334</c:v>
                </c:pt>
                <c:pt idx="8649">
                  <c:v>42885.745949074073</c:v>
                </c:pt>
                <c:pt idx="8650">
                  <c:v>42885.746064814812</c:v>
                </c:pt>
                <c:pt idx="8651">
                  <c:v>42885.746180555558</c:v>
                </c:pt>
                <c:pt idx="8652">
                  <c:v>42885.746296296296</c:v>
                </c:pt>
                <c:pt idx="8653">
                  <c:v>42885.746412037035</c:v>
                </c:pt>
                <c:pt idx="8654">
                  <c:v>42885.746527777781</c:v>
                </c:pt>
                <c:pt idx="8655">
                  <c:v>42885.74664351852</c:v>
                </c:pt>
                <c:pt idx="8656">
                  <c:v>42885.746759259258</c:v>
                </c:pt>
                <c:pt idx="8657">
                  <c:v>42885.746874999997</c:v>
                </c:pt>
                <c:pt idx="8658">
                  <c:v>42885.746990740743</c:v>
                </c:pt>
                <c:pt idx="8659">
                  <c:v>42885.747106481482</c:v>
                </c:pt>
                <c:pt idx="8660">
                  <c:v>42885.74722222222</c:v>
                </c:pt>
                <c:pt idx="8661">
                  <c:v>42885.747337962966</c:v>
                </c:pt>
                <c:pt idx="8662">
                  <c:v>42885.747453703705</c:v>
                </c:pt>
                <c:pt idx="8663">
                  <c:v>42885.747569444444</c:v>
                </c:pt>
                <c:pt idx="8664">
                  <c:v>42885.747685185182</c:v>
                </c:pt>
                <c:pt idx="8665">
                  <c:v>42885.747800925928</c:v>
                </c:pt>
                <c:pt idx="8666">
                  <c:v>42885.747916666667</c:v>
                </c:pt>
                <c:pt idx="8667">
                  <c:v>42885.748032407406</c:v>
                </c:pt>
                <c:pt idx="8668">
                  <c:v>42885.748148148145</c:v>
                </c:pt>
                <c:pt idx="8669">
                  <c:v>42885.748263888891</c:v>
                </c:pt>
                <c:pt idx="8670">
                  <c:v>42885.748379629629</c:v>
                </c:pt>
                <c:pt idx="8671">
                  <c:v>42885.748495370368</c:v>
                </c:pt>
                <c:pt idx="8672">
                  <c:v>42885.748611111114</c:v>
                </c:pt>
                <c:pt idx="8673">
                  <c:v>42885.748726851853</c:v>
                </c:pt>
                <c:pt idx="8674">
                  <c:v>42885.748842592591</c:v>
                </c:pt>
                <c:pt idx="8675">
                  <c:v>42885.74895833333</c:v>
                </c:pt>
                <c:pt idx="8676">
                  <c:v>42885.749074074076</c:v>
                </c:pt>
                <c:pt idx="8677">
                  <c:v>42885.749189814815</c:v>
                </c:pt>
                <c:pt idx="8678">
                  <c:v>42885.749305555553</c:v>
                </c:pt>
                <c:pt idx="8679">
                  <c:v>42885.749421296299</c:v>
                </c:pt>
                <c:pt idx="8680">
                  <c:v>42885.749537037038</c:v>
                </c:pt>
                <c:pt idx="8681">
                  <c:v>42885.749652777777</c:v>
                </c:pt>
                <c:pt idx="8682">
                  <c:v>42885.749768518515</c:v>
                </c:pt>
                <c:pt idx="8683">
                  <c:v>42885.749884259261</c:v>
                </c:pt>
                <c:pt idx="8684">
                  <c:v>42885.75</c:v>
                </c:pt>
                <c:pt idx="8685">
                  <c:v>42885.750115740739</c:v>
                </c:pt>
                <c:pt idx="8686">
                  <c:v>42885.750231481485</c:v>
                </c:pt>
                <c:pt idx="8687">
                  <c:v>42885.750347222223</c:v>
                </c:pt>
                <c:pt idx="8688">
                  <c:v>42885.750462962962</c:v>
                </c:pt>
                <c:pt idx="8689">
                  <c:v>42885.750578703701</c:v>
                </c:pt>
                <c:pt idx="8690">
                  <c:v>42885.750694444447</c:v>
                </c:pt>
                <c:pt idx="8691">
                  <c:v>42885.750810185185</c:v>
                </c:pt>
                <c:pt idx="8692">
                  <c:v>42885.750925925924</c:v>
                </c:pt>
                <c:pt idx="8693">
                  <c:v>42885.75104166667</c:v>
                </c:pt>
                <c:pt idx="8694">
                  <c:v>42885.751157407409</c:v>
                </c:pt>
                <c:pt idx="8695">
                  <c:v>42885.751273148147</c:v>
                </c:pt>
                <c:pt idx="8696">
                  <c:v>42885.751388888886</c:v>
                </c:pt>
                <c:pt idx="8697">
                  <c:v>42885.751504629632</c:v>
                </c:pt>
                <c:pt idx="8698">
                  <c:v>42885.751620370371</c:v>
                </c:pt>
                <c:pt idx="8699">
                  <c:v>42885.751736111109</c:v>
                </c:pt>
                <c:pt idx="8700">
                  <c:v>42885.751851851855</c:v>
                </c:pt>
                <c:pt idx="8701">
                  <c:v>42885.751967592594</c:v>
                </c:pt>
                <c:pt idx="8702">
                  <c:v>42885.752083333333</c:v>
                </c:pt>
                <c:pt idx="8703">
                  <c:v>42885.752199074072</c:v>
                </c:pt>
                <c:pt idx="8704">
                  <c:v>42885.752314814818</c:v>
                </c:pt>
                <c:pt idx="8705">
                  <c:v>42885.752430555556</c:v>
                </c:pt>
                <c:pt idx="8706">
                  <c:v>42885.752546296295</c:v>
                </c:pt>
                <c:pt idx="8707">
                  <c:v>42885.752662037034</c:v>
                </c:pt>
                <c:pt idx="8708">
                  <c:v>42885.75277777778</c:v>
                </c:pt>
                <c:pt idx="8709">
                  <c:v>42885.752893518518</c:v>
                </c:pt>
                <c:pt idx="8710">
                  <c:v>42885.753009259257</c:v>
                </c:pt>
                <c:pt idx="8711">
                  <c:v>42885.753125000003</c:v>
                </c:pt>
                <c:pt idx="8712">
                  <c:v>42885.753240740742</c:v>
                </c:pt>
                <c:pt idx="8713">
                  <c:v>42885.75335648148</c:v>
                </c:pt>
                <c:pt idx="8714">
                  <c:v>42885.753472222219</c:v>
                </c:pt>
                <c:pt idx="8715">
                  <c:v>42885.753587962965</c:v>
                </c:pt>
                <c:pt idx="8716">
                  <c:v>42885.753703703704</c:v>
                </c:pt>
                <c:pt idx="8717">
                  <c:v>42885.753819444442</c:v>
                </c:pt>
                <c:pt idx="8718">
                  <c:v>42885.753935185188</c:v>
                </c:pt>
                <c:pt idx="8719">
                  <c:v>42885.754050925927</c:v>
                </c:pt>
                <c:pt idx="8720">
                  <c:v>42885.754166666666</c:v>
                </c:pt>
                <c:pt idx="8721">
                  <c:v>42885.754282407404</c:v>
                </c:pt>
                <c:pt idx="8722">
                  <c:v>42885.75439814815</c:v>
                </c:pt>
                <c:pt idx="8723">
                  <c:v>42885.754513888889</c:v>
                </c:pt>
                <c:pt idx="8724">
                  <c:v>42885.754629629628</c:v>
                </c:pt>
                <c:pt idx="8725">
                  <c:v>42885.754745370374</c:v>
                </c:pt>
                <c:pt idx="8726">
                  <c:v>42885.754861111112</c:v>
                </c:pt>
                <c:pt idx="8727">
                  <c:v>42885.754976851851</c:v>
                </c:pt>
                <c:pt idx="8728">
                  <c:v>42885.75509259259</c:v>
                </c:pt>
                <c:pt idx="8729">
                  <c:v>42885.755208333336</c:v>
                </c:pt>
                <c:pt idx="8730">
                  <c:v>42885.755324074074</c:v>
                </c:pt>
                <c:pt idx="8731">
                  <c:v>42885.755439814813</c:v>
                </c:pt>
                <c:pt idx="8732">
                  <c:v>42885.755555555559</c:v>
                </c:pt>
                <c:pt idx="8733">
                  <c:v>42885.755671296298</c:v>
                </c:pt>
                <c:pt idx="8734">
                  <c:v>42885.755787037036</c:v>
                </c:pt>
                <c:pt idx="8735">
                  <c:v>42885.755902777775</c:v>
                </c:pt>
                <c:pt idx="8736">
                  <c:v>42885.756018518521</c:v>
                </c:pt>
                <c:pt idx="8737">
                  <c:v>42885.75613425926</c:v>
                </c:pt>
                <c:pt idx="8738">
                  <c:v>42885.756249999999</c:v>
                </c:pt>
                <c:pt idx="8739">
                  <c:v>42885.756365740737</c:v>
                </c:pt>
                <c:pt idx="8740">
                  <c:v>42885.756481481483</c:v>
                </c:pt>
                <c:pt idx="8741">
                  <c:v>42885.756597222222</c:v>
                </c:pt>
                <c:pt idx="8742">
                  <c:v>42885.756712962961</c:v>
                </c:pt>
                <c:pt idx="8743">
                  <c:v>42885.756828703707</c:v>
                </c:pt>
                <c:pt idx="8744">
                  <c:v>42885.756944444445</c:v>
                </c:pt>
                <c:pt idx="8745">
                  <c:v>42885.757060185184</c:v>
                </c:pt>
                <c:pt idx="8746">
                  <c:v>42885.757175925923</c:v>
                </c:pt>
                <c:pt idx="8747">
                  <c:v>42885.757291666669</c:v>
                </c:pt>
                <c:pt idx="8748">
                  <c:v>42885.757407407407</c:v>
                </c:pt>
                <c:pt idx="8749">
                  <c:v>42885.757523148146</c:v>
                </c:pt>
                <c:pt idx="8750">
                  <c:v>42885.757638888892</c:v>
                </c:pt>
                <c:pt idx="8751">
                  <c:v>42885.757754629631</c:v>
                </c:pt>
                <c:pt idx="8752">
                  <c:v>42885.757870370369</c:v>
                </c:pt>
                <c:pt idx="8753">
                  <c:v>42885.757986111108</c:v>
                </c:pt>
                <c:pt idx="8754">
                  <c:v>42885.758101851854</c:v>
                </c:pt>
                <c:pt idx="8755">
                  <c:v>42885.758217592593</c:v>
                </c:pt>
                <c:pt idx="8756">
                  <c:v>42885.758333333331</c:v>
                </c:pt>
                <c:pt idx="8757">
                  <c:v>42885.758449074077</c:v>
                </c:pt>
                <c:pt idx="8758">
                  <c:v>42885.758564814816</c:v>
                </c:pt>
                <c:pt idx="8759">
                  <c:v>42885.758680555555</c:v>
                </c:pt>
                <c:pt idx="8760">
                  <c:v>42885.758796296293</c:v>
                </c:pt>
                <c:pt idx="8761">
                  <c:v>42885.758912037039</c:v>
                </c:pt>
                <c:pt idx="8762">
                  <c:v>42885.759027777778</c:v>
                </c:pt>
                <c:pt idx="8763">
                  <c:v>42885.759143518517</c:v>
                </c:pt>
                <c:pt idx="8764">
                  <c:v>42885.759259259263</c:v>
                </c:pt>
                <c:pt idx="8765">
                  <c:v>42885.759375000001</c:v>
                </c:pt>
                <c:pt idx="8766">
                  <c:v>42885.75949074074</c:v>
                </c:pt>
                <c:pt idx="8767">
                  <c:v>42885.759606481479</c:v>
                </c:pt>
                <c:pt idx="8768">
                  <c:v>42885.759722222225</c:v>
                </c:pt>
                <c:pt idx="8769">
                  <c:v>42885.759837962964</c:v>
                </c:pt>
                <c:pt idx="8770">
                  <c:v>42885.759953703702</c:v>
                </c:pt>
                <c:pt idx="8771">
                  <c:v>42885.760069444441</c:v>
                </c:pt>
                <c:pt idx="8772">
                  <c:v>42885.760185185187</c:v>
                </c:pt>
                <c:pt idx="8773">
                  <c:v>42885.760300925926</c:v>
                </c:pt>
                <c:pt idx="8774">
                  <c:v>42885.760416666664</c:v>
                </c:pt>
                <c:pt idx="8775">
                  <c:v>42885.76053240741</c:v>
                </c:pt>
                <c:pt idx="8776">
                  <c:v>42885.760648148149</c:v>
                </c:pt>
                <c:pt idx="8777">
                  <c:v>42885.760763888888</c:v>
                </c:pt>
                <c:pt idx="8778">
                  <c:v>42885.760879629626</c:v>
                </c:pt>
                <c:pt idx="8779">
                  <c:v>42885.760995370372</c:v>
                </c:pt>
                <c:pt idx="8780">
                  <c:v>42885.761111111111</c:v>
                </c:pt>
                <c:pt idx="8781">
                  <c:v>42885.76122685185</c:v>
                </c:pt>
                <c:pt idx="8782">
                  <c:v>42885.761342592596</c:v>
                </c:pt>
                <c:pt idx="8783">
                  <c:v>42885.761458333334</c:v>
                </c:pt>
                <c:pt idx="8784">
                  <c:v>42885.761574074073</c:v>
                </c:pt>
                <c:pt idx="8785">
                  <c:v>42885.761689814812</c:v>
                </c:pt>
                <c:pt idx="8786">
                  <c:v>42885.761805555558</c:v>
                </c:pt>
                <c:pt idx="8787">
                  <c:v>42885.761921296296</c:v>
                </c:pt>
                <c:pt idx="8788">
                  <c:v>42885.762037037035</c:v>
                </c:pt>
                <c:pt idx="8789">
                  <c:v>42885.762152777781</c:v>
                </c:pt>
                <c:pt idx="8790">
                  <c:v>42885.76226851852</c:v>
                </c:pt>
                <c:pt idx="8791">
                  <c:v>42885.762384259258</c:v>
                </c:pt>
                <c:pt idx="8792">
                  <c:v>42885.762499999997</c:v>
                </c:pt>
                <c:pt idx="8793">
                  <c:v>42885.762615740743</c:v>
                </c:pt>
                <c:pt idx="8794">
                  <c:v>42885.762731481482</c:v>
                </c:pt>
                <c:pt idx="8795">
                  <c:v>42885.76284722222</c:v>
                </c:pt>
                <c:pt idx="8796">
                  <c:v>42885.762962962966</c:v>
                </c:pt>
                <c:pt idx="8797">
                  <c:v>42885.763078703705</c:v>
                </c:pt>
                <c:pt idx="8798">
                  <c:v>42885.763194444444</c:v>
                </c:pt>
                <c:pt idx="8799">
                  <c:v>42885.763310185182</c:v>
                </c:pt>
                <c:pt idx="8800">
                  <c:v>42885.763425925928</c:v>
                </c:pt>
                <c:pt idx="8801">
                  <c:v>42885.763541666667</c:v>
                </c:pt>
                <c:pt idx="8802">
                  <c:v>42885.763657407406</c:v>
                </c:pt>
                <c:pt idx="8803">
                  <c:v>42885.763773148145</c:v>
                </c:pt>
                <c:pt idx="8804">
                  <c:v>42885.763888888891</c:v>
                </c:pt>
                <c:pt idx="8805">
                  <c:v>42885.764004629629</c:v>
                </c:pt>
                <c:pt idx="8806">
                  <c:v>42885.764120370368</c:v>
                </c:pt>
                <c:pt idx="8807">
                  <c:v>42885.764236111114</c:v>
                </c:pt>
                <c:pt idx="8808">
                  <c:v>42885.764351851853</c:v>
                </c:pt>
                <c:pt idx="8809">
                  <c:v>42885.764467592591</c:v>
                </c:pt>
                <c:pt idx="8810">
                  <c:v>42885.76458333333</c:v>
                </c:pt>
                <c:pt idx="8811">
                  <c:v>42885.764699074076</c:v>
                </c:pt>
                <c:pt idx="8812">
                  <c:v>42885.764814814815</c:v>
                </c:pt>
                <c:pt idx="8813">
                  <c:v>42885.764930555553</c:v>
                </c:pt>
                <c:pt idx="8814">
                  <c:v>42885.765046296299</c:v>
                </c:pt>
                <c:pt idx="8815">
                  <c:v>42885.765162037038</c:v>
                </c:pt>
                <c:pt idx="8816">
                  <c:v>42885.765277777777</c:v>
                </c:pt>
                <c:pt idx="8817">
                  <c:v>42885.765393518515</c:v>
                </c:pt>
                <c:pt idx="8818">
                  <c:v>42885.765509259261</c:v>
                </c:pt>
                <c:pt idx="8819">
                  <c:v>42885.765625</c:v>
                </c:pt>
                <c:pt idx="8820">
                  <c:v>42885.765740740739</c:v>
                </c:pt>
                <c:pt idx="8821">
                  <c:v>42885.765856481485</c:v>
                </c:pt>
                <c:pt idx="8822">
                  <c:v>42885.765972222223</c:v>
                </c:pt>
                <c:pt idx="8823">
                  <c:v>42885.766087962962</c:v>
                </c:pt>
                <c:pt idx="8824">
                  <c:v>42885.766203703701</c:v>
                </c:pt>
                <c:pt idx="8825">
                  <c:v>42885.766319444447</c:v>
                </c:pt>
                <c:pt idx="8826">
                  <c:v>42885.766435185185</c:v>
                </c:pt>
                <c:pt idx="8827">
                  <c:v>42885.766550925924</c:v>
                </c:pt>
                <c:pt idx="8828">
                  <c:v>42885.76666666667</c:v>
                </c:pt>
                <c:pt idx="8829">
                  <c:v>42885.766782407409</c:v>
                </c:pt>
                <c:pt idx="8830">
                  <c:v>42885.766898148147</c:v>
                </c:pt>
                <c:pt idx="8831">
                  <c:v>42885.767013888886</c:v>
                </c:pt>
                <c:pt idx="8832">
                  <c:v>42885.767129629632</c:v>
                </c:pt>
                <c:pt idx="8833">
                  <c:v>42885.767245370371</c:v>
                </c:pt>
                <c:pt idx="8834">
                  <c:v>42885.767361111109</c:v>
                </c:pt>
                <c:pt idx="8835">
                  <c:v>42885.767476851855</c:v>
                </c:pt>
                <c:pt idx="8836">
                  <c:v>42885.767592592594</c:v>
                </c:pt>
                <c:pt idx="8837">
                  <c:v>42885.767708333333</c:v>
                </c:pt>
                <c:pt idx="8838">
                  <c:v>42885.767824074072</c:v>
                </c:pt>
                <c:pt idx="8839">
                  <c:v>42885.767939814818</c:v>
                </c:pt>
                <c:pt idx="8840">
                  <c:v>42885.768055555556</c:v>
                </c:pt>
                <c:pt idx="8841">
                  <c:v>42885.768171296295</c:v>
                </c:pt>
                <c:pt idx="8842">
                  <c:v>42885.768287037034</c:v>
                </c:pt>
                <c:pt idx="8843">
                  <c:v>42885.76840277778</c:v>
                </c:pt>
                <c:pt idx="8844">
                  <c:v>42885.768518518518</c:v>
                </c:pt>
                <c:pt idx="8845">
                  <c:v>42885.768634259257</c:v>
                </c:pt>
                <c:pt idx="8846">
                  <c:v>42885.768750000003</c:v>
                </c:pt>
                <c:pt idx="8847">
                  <c:v>42885.768865740742</c:v>
                </c:pt>
                <c:pt idx="8848">
                  <c:v>42885.76898148148</c:v>
                </c:pt>
                <c:pt idx="8849">
                  <c:v>42885.769097222219</c:v>
                </c:pt>
                <c:pt idx="8850">
                  <c:v>42885.769212962965</c:v>
                </c:pt>
                <c:pt idx="8851">
                  <c:v>42885.769328703704</c:v>
                </c:pt>
                <c:pt idx="8852">
                  <c:v>42885.769444444442</c:v>
                </c:pt>
                <c:pt idx="8853">
                  <c:v>42885.769560185188</c:v>
                </c:pt>
                <c:pt idx="8854">
                  <c:v>42885.769675925927</c:v>
                </c:pt>
                <c:pt idx="8855">
                  <c:v>42885.769791666666</c:v>
                </c:pt>
                <c:pt idx="8856">
                  <c:v>42885.769907407404</c:v>
                </c:pt>
                <c:pt idx="8857">
                  <c:v>42885.77002314815</c:v>
                </c:pt>
                <c:pt idx="8858">
                  <c:v>42885.770138888889</c:v>
                </c:pt>
                <c:pt idx="8859">
                  <c:v>42885.770254629628</c:v>
                </c:pt>
                <c:pt idx="8860">
                  <c:v>42885.770370370374</c:v>
                </c:pt>
                <c:pt idx="8861">
                  <c:v>42885.770486111112</c:v>
                </c:pt>
                <c:pt idx="8862">
                  <c:v>42885.770601851851</c:v>
                </c:pt>
                <c:pt idx="8863">
                  <c:v>42885.77071759259</c:v>
                </c:pt>
                <c:pt idx="8864">
                  <c:v>42885.770833333336</c:v>
                </c:pt>
                <c:pt idx="8865">
                  <c:v>42885.770949074074</c:v>
                </c:pt>
                <c:pt idx="8866">
                  <c:v>42885.771064814813</c:v>
                </c:pt>
                <c:pt idx="8867">
                  <c:v>42885.771180555559</c:v>
                </c:pt>
                <c:pt idx="8868">
                  <c:v>42885.771296296298</c:v>
                </c:pt>
                <c:pt idx="8869">
                  <c:v>42885.771412037036</c:v>
                </c:pt>
                <c:pt idx="8870">
                  <c:v>42885.771527777775</c:v>
                </c:pt>
                <c:pt idx="8871">
                  <c:v>42885.771643518521</c:v>
                </c:pt>
                <c:pt idx="8872">
                  <c:v>42885.77175925926</c:v>
                </c:pt>
                <c:pt idx="8873">
                  <c:v>42885.771874999999</c:v>
                </c:pt>
                <c:pt idx="8874">
                  <c:v>42885.771990740737</c:v>
                </c:pt>
                <c:pt idx="8875">
                  <c:v>42885.772106481483</c:v>
                </c:pt>
                <c:pt idx="8876">
                  <c:v>42885.772222222222</c:v>
                </c:pt>
                <c:pt idx="8877">
                  <c:v>42885.772337962961</c:v>
                </c:pt>
                <c:pt idx="8878">
                  <c:v>42885.772453703707</c:v>
                </c:pt>
                <c:pt idx="8879">
                  <c:v>42885.772569444445</c:v>
                </c:pt>
                <c:pt idx="8880">
                  <c:v>42885.772685185184</c:v>
                </c:pt>
                <c:pt idx="8881">
                  <c:v>42885.772800925923</c:v>
                </c:pt>
                <c:pt idx="8882">
                  <c:v>42885.772916666669</c:v>
                </c:pt>
                <c:pt idx="8883">
                  <c:v>42885.773032407407</c:v>
                </c:pt>
                <c:pt idx="8884">
                  <c:v>42885.773148148146</c:v>
                </c:pt>
                <c:pt idx="8885">
                  <c:v>42885.773263888892</c:v>
                </c:pt>
                <c:pt idx="8886">
                  <c:v>42885.773379629631</c:v>
                </c:pt>
                <c:pt idx="8887">
                  <c:v>42885.773495370369</c:v>
                </c:pt>
                <c:pt idx="8888">
                  <c:v>42885.773611111108</c:v>
                </c:pt>
                <c:pt idx="8889">
                  <c:v>42885.773726851854</c:v>
                </c:pt>
                <c:pt idx="8890">
                  <c:v>42885.773842592593</c:v>
                </c:pt>
                <c:pt idx="8891">
                  <c:v>42885.773958333331</c:v>
                </c:pt>
                <c:pt idx="8892">
                  <c:v>42885.774074074077</c:v>
                </c:pt>
                <c:pt idx="8893">
                  <c:v>42885.774189814816</c:v>
                </c:pt>
                <c:pt idx="8894">
                  <c:v>42885.774305555555</c:v>
                </c:pt>
                <c:pt idx="8895">
                  <c:v>42885.774421296293</c:v>
                </c:pt>
                <c:pt idx="8896">
                  <c:v>42885.774537037039</c:v>
                </c:pt>
                <c:pt idx="8897">
                  <c:v>42885.774652777778</c:v>
                </c:pt>
                <c:pt idx="8898">
                  <c:v>42885.774768518517</c:v>
                </c:pt>
                <c:pt idx="8899">
                  <c:v>42885.774884259263</c:v>
                </c:pt>
                <c:pt idx="8900">
                  <c:v>42885.775000000001</c:v>
                </c:pt>
                <c:pt idx="8901">
                  <c:v>42885.77511574074</c:v>
                </c:pt>
                <c:pt idx="8902">
                  <c:v>42885.775231481479</c:v>
                </c:pt>
                <c:pt idx="8903">
                  <c:v>42885.775347222225</c:v>
                </c:pt>
                <c:pt idx="8904">
                  <c:v>42885.775462962964</c:v>
                </c:pt>
                <c:pt idx="8905">
                  <c:v>42885.775578703702</c:v>
                </c:pt>
                <c:pt idx="8906">
                  <c:v>42885.775694444441</c:v>
                </c:pt>
                <c:pt idx="8907">
                  <c:v>42885.775810185187</c:v>
                </c:pt>
                <c:pt idx="8908">
                  <c:v>42885.775925925926</c:v>
                </c:pt>
                <c:pt idx="8909">
                  <c:v>42885.776041666664</c:v>
                </c:pt>
                <c:pt idx="8910">
                  <c:v>42885.77615740741</c:v>
                </c:pt>
                <c:pt idx="8911">
                  <c:v>42885.776273148149</c:v>
                </c:pt>
                <c:pt idx="8912">
                  <c:v>42885.776388888888</c:v>
                </c:pt>
                <c:pt idx="8913">
                  <c:v>42885.776504629626</c:v>
                </c:pt>
                <c:pt idx="8914">
                  <c:v>42885.776620370372</c:v>
                </c:pt>
                <c:pt idx="8915">
                  <c:v>42885.776736111111</c:v>
                </c:pt>
                <c:pt idx="8916">
                  <c:v>42885.77685185185</c:v>
                </c:pt>
                <c:pt idx="8917">
                  <c:v>42885.776967592596</c:v>
                </c:pt>
                <c:pt idx="8918">
                  <c:v>42885.777083333334</c:v>
                </c:pt>
                <c:pt idx="8919">
                  <c:v>42885.777199074073</c:v>
                </c:pt>
                <c:pt idx="8920">
                  <c:v>42885.777314814812</c:v>
                </c:pt>
                <c:pt idx="8921">
                  <c:v>42885.777430555558</c:v>
                </c:pt>
                <c:pt idx="8922">
                  <c:v>42885.777546296296</c:v>
                </c:pt>
                <c:pt idx="8923">
                  <c:v>42885.777662037035</c:v>
                </c:pt>
                <c:pt idx="8924">
                  <c:v>42885.777777777781</c:v>
                </c:pt>
                <c:pt idx="8925">
                  <c:v>42885.77789351852</c:v>
                </c:pt>
                <c:pt idx="8926">
                  <c:v>42885.778009259258</c:v>
                </c:pt>
                <c:pt idx="8927">
                  <c:v>42885.778124999997</c:v>
                </c:pt>
                <c:pt idx="8928">
                  <c:v>42885.778240740743</c:v>
                </c:pt>
                <c:pt idx="8929">
                  <c:v>42885.778356481482</c:v>
                </c:pt>
                <c:pt idx="8930">
                  <c:v>42885.77847222222</c:v>
                </c:pt>
                <c:pt idx="8931">
                  <c:v>42885.778587962966</c:v>
                </c:pt>
                <c:pt idx="8932">
                  <c:v>42885.778703703705</c:v>
                </c:pt>
                <c:pt idx="8933">
                  <c:v>42885.778819444444</c:v>
                </c:pt>
                <c:pt idx="8934">
                  <c:v>42885.778935185182</c:v>
                </c:pt>
                <c:pt idx="8935">
                  <c:v>42885.779050925928</c:v>
                </c:pt>
                <c:pt idx="8936">
                  <c:v>42885.779166666667</c:v>
                </c:pt>
                <c:pt idx="8937">
                  <c:v>42885.779282407406</c:v>
                </c:pt>
                <c:pt idx="8938">
                  <c:v>42885.779398148145</c:v>
                </c:pt>
                <c:pt idx="8939">
                  <c:v>42885.779513888891</c:v>
                </c:pt>
                <c:pt idx="8940">
                  <c:v>42885.779629629629</c:v>
                </c:pt>
                <c:pt idx="8941">
                  <c:v>42885.779745370368</c:v>
                </c:pt>
                <c:pt idx="8942">
                  <c:v>42885.779861111114</c:v>
                </c:pt>
                <c:pt idx="8943">
                  <c:v>42885.779976851853</c:v>
                </c:pt>
                <c:pt idx="8944">
                  <c:v>42885.780092592591</c:v>
                </c:pt>
                <c:pt idx="8945">
                  <c:v>42885.78020833333</c:v>
                </c:pt>
                <c:pt idx="8946">
                  <c:v>42885.780324074076</c:v>
                </c:pt>
                <c:pt idx="8947">
                  <c:v>42885.780439814815</c:v>
                </c:pt>
                <c:pt idx="8948">
                  <c:v>42885.780555555553</c:v>
                </c:pt>
                <c:pt idx="8949">
                  <c:v>42885.780671296299</c:v>
                </c:pt>
                <c:pt idx="8950">
                  <c:v>42885.780787037038</c:v>
                </c:pt>
                <c:pt idx="8951">
                  <c:v>42885.780902777777</c:v>
                </c:pt>
                <c:pt idx="8952">
                  <c:v>42885.781018518515</c:v>
                </c:pt>
                <c:pt idx="8953">
                  <c:v>42885.781134259261</c:v>
                </c:pt>
                <c:pt idx="8954">
                  <c:v>42885.78125</c:v>
                </c:pt>
                <c:pt idx="8955">
                  <c:v>42885.781365740739</c:v>
                </c:pt>
                <c:pt idx="8956">
                  <c:v>42885.781481481485</c:v>
                </c:pt>
                <c:pt idx="8957">
                  <c:v>42885.781597222223</c:v>
                </c:pt>
                <c:pt idx="8958">
                  <c:v>42885.781712962962</c:v>
                </c:pt>
                <c:pt idx="8959">
                  <c:v>42885.781828703701</c:v>
                </c:pt>
                <c:pt idx="8960">
                  <c:v>42885.781944444447</c:v>
                </c:pt>
                <c:pt idx="8961">
                  <c:v>42885.782060185185</c:v>
                </c:pt>
                <c:pt idx="8962">
                  <c:v>42885.782175925924</c:v>
                </c:pt>
                <c:pt idx="8963">
                  <c:v>42885.78229166667</c:v>
                </c:pt>
                <c:pt idx="8964">
                  <c:v>42885.782407407409</c:v>
                </c:pt>
                <c:pt idx="8965">
                  <c:v>42885.782523148147</c:v>
                </c:pt>
                <c:pt idx="8966">
                  <c:v>42885.782638888886</c:v>
                </c:pt>
                <c:pt idx="8967">
                  <c:v>42885.782754629632</c:v>
                </c:pt>
                <c:pt idx="8968">
                  <c:v>42885.782870370371</c:v>
                </c:pt>
                <c:pt idx="8969">
                  <c:v>42885.782986111109</c:v>
                </c:pt>
                <c:pt idx="8970">
                  <c:v>42885.783101851855</c:v>
                </c:pt>
                <c:pt idx="8971">
                  <c:v>42885.783217592594</c:v>
                </c:pt>
                <c:pt idx="8972">
                  <c:v>42885.783333333333</c:v>
                </c:pt>
                <c:pt idx="8973">
                  <c:v>42885.783449074072</c:v>
                </c:pt>
                <c:pt idx="8974">
                  <c:v>42885.783564814818</c:v>
                </c:pt>
                <c:pt idx="8975">
                  <c:v>42885.783680555556</c:v>
                </c:pt>
                <c:pt idx="8976">
                  <c:v>42885.783796296295</c:v>
                </c:pt>
                <c:pt idx="8977">
                  <c:v>42885.783912037034</c:v>
                </c:pt>
                <c:pt idx="8978">
                  <c:v>42885.78402777778</c:v>
                </c:pt>
                <c:pt idx="8979">
                  <c:v>42885.784143518518</c:v>
                </c:pt>
                <c:pt idx="8980">
                  <c:v>42885.784259259257</c:v>
                </c:pt>
                <c:pt idx="8981">
                  <c:v>42885.784375000003</c:v>
                </c:pt>
                <c:pt idx="8982">
                  <c:v>42885.784490740742</c:v>
                </c:pt>
                <c:pt idx="8983">
                  <c:v>42885.78460648148</c:v>
                </c:pt>
                <c:pt idx="8984">
                  <c:v>42885.784722222219</c:v>
                </c:pt>
                <c:pt idx="8985">
                  <c:v>42885.784837962965</c:v>
                </c:pt>
                <c:pt idx="8986">
                  <c:v>42885.784953703704</c:v>
                </c:pt>
                <c:pt idx="8987">
                  <c:v>42885.785069444442</c:v>
                </c:pt>
                <c:pt idx="8988">
                  <c:v>42885.785185185188</c:v>
                </c:pt>
                <c:pt idx="8989">
                  <c:v>42885.785300925927</c:v>
                </c:pt>
                <c:pt idx="8990">
                  <c:v>42885.785416666666</c:v>
                </c:pt>
                <c:pt idx="8991">
                  <c:v>42885.785532407404</c:v>
                </c:pt>
                <c:pt idx="8992">
                  <c:v>42885.78564814815</c:v>
                </c:pt>
                <c:pt idx="8993">
                  <c:v>42885.785763888889</c:v>
                </c:pt>
                <c:pt idx="8994">
                  <c:v>42885.785879629628</c:v>
                </c:pt>
                <c:pt idx="8995">
                  <c:v>42885.785995370374</c:v>
                </c:pt>
                <c:pt idx="8996">
                  <c:v>42885.786111111112</c:v>
                </c:pt>
                <c:pt idx="8997">
                  <c:v>42885.786226851851</c:v>
                </c:pt>
                <c:pt idx="8998">
                  <c:v>42885.78634259259</c:v>
                </c:pt>
                <c:pt idx="8999">
                  <c:v>42885.786458333336</c:v>
                </c:pt>
                <c:pt idx="9000">
                  <c:v>42885.786574074074</c:v>
                </c:pt>
                <c:pt idx="9001">
                  <c:v>42885.786689814813</c:v>
                </c:pt>
                <c:pt idx="9002">
                  <c:v>42885.786805555559</c:v>
                </c:pt>
                <c:pt idx="9003">
                  <c:v>42885.786921296298</c:v>
                </c:pt>
                <c:pt idx="9004">
                  <c:v>42885.787037037036</c:v>
                </c:pt>
                <c:pt idx="9005">
                  <c:v>42885.787152777775</c:v>
                </c:pt>
                <c:pt idx="9006">
                  <c:v>42885.787268518521</c:v>
                </c:pt>
                <c:pt idx="9007">
                  <c:v>42885.78738425926</c:v>
                </c:pt>
                <c:pt idx="9008">
                  <c:v>42885.787499999999</c:v>
                </c:pt>
                <c:pt idx="9009">
                  <c:v>42885.787615740737</c:v>
                </c:pt>
                <c:pt idx="9010">
                  <c:v>42885.787731481483</c:v>
                </c:pt>
                <c:pt idx="9011">
                  <c:v>42885.787847222222</c:v>
                </c:pt>
                <c:pt idx="9012">
                  <c:v>42885.787962962961</c:v>
                </c:pt>
                <c:pt idx="9013">
                  <c:v>42885.788078703707</c:v>
                </c:pt>
                <c:pt idx="9014">
                  <c:v>42885.788194444445</c:v>
                </c:pt>
                <c:pt idx="9015">
                  <c:v>42885.788310185184</c:v>
                </c:pt>
                <c:pt idx="9016">
                  <c:v>42885.788425925923</c:v>
                </c:pt>
                <c:pt idx="9017">
                  <c:v>42885.788541666669</c:v>
                </c:pt>
                <c:pt idx="9018">
                  <c:v>42885.788657407407</c:v>
                </c:pt>
                <c:pt idx="9019">
                  <c:v>42885.788773148146</c:v>
                </c:pt>
                <c:pt idx="9020">
                  <c:v>42885.788888888892</c:v>
                </c:pt>
                <c:pt idx="9021">
                  <c:v>42885.789004629631</c:v>
                </c:pt>
                <c:pt idx="9022">
                  <c:v>42885.789120370369</c:v>
                </c:pt>
                <c:pt idx="9023">
                  <c:v>42885.789236111108</c:v>
                </c:pt>
                <c:pt idx="9024">
                  <c:v>42885.789351851854</c:v>
                </c:pt>
                <c:pt idx="9025">
                  <c:v>42885.789467592593</c:v>
                </c:pt>
                <c:pt idx="9026">
                  <c:v>42885.789583333331</c:v>
                </c:pt>
                <c:pt idx="9027">
                  <c:v>42885.789699074077</c:v>
                </c:pt>
                <c:pt idx="9028">
                  <c:v>42885.789814814816</c:v>
                </c:pt>
                <c:pt idx="9029">
                  <c:v>42885.789930555555</c:v>
                </c:pt>
                <c:pt idx="9030">
                  <c:v>42885.790046296293</c:v>
                </c:pt>
                <c:pt idx="9031">
                  <c:v>42885.790162037039</c:v>
                </c:pt>
                <c:pt idx="9032">
                  <c:v>42885.790277777778</c:v>
                </c:pt>
                <c:pt idx="9033">
                  <c:v>42885.790393518517</c:v>
                </c:pt>
                <c:pt idx="9034">
                  <c:v>42885.790509259263</c:v>
                </c:pt>
                <c:pt idx="9035">
                  <c:v>42885.790625000001</c:v>
                </c:pt>
                <c:pt idx="9036">
                  <c:v>42885.79074074074</c:v>
                </c:pt>
                <c:pt idx="9037">
                  <c:v>42885.790856481479</c:v>
                </c:pt>
                <c:pt idx="9038">
                  <c:v>42885.790972222225</c:v>
                </c:pt>
                <c:pt idx="9039">
                  <c:v>42885.791087962964</c:v>
                </c:pt>
                <c:pt idx="9040">
                  <c:v>42885.791203703702</c:v>
                </c:pt>
                <c:pt idx="9041">
                  <c:v>42885.791319444441</c:v>
                </c:pt>
                <c:pt idx="9042">
                  <c:v>42885.791435185187</c:v>
                </c:pt>
                <c:pt idx="9043">
                  <c:v>42885.791550925926</c:v>
                </c:pt>
                <c:pt idx="9044">
                  <c:v>42885.791666666664</c:v>
                </c:pt>
                <c:pt idx="9045">
                  <c:v>42885.79178240741</c:v>
                </c:pt>
                <c:pt idx="9046">
                  <c:v>42885.791898148149</c:v>
                </c:pt>
                <c:pt idx="9047">
                  <c:v>42885.792013888888</c:v>
                </c:pt>
                <c:pt idx="9048">
                  <c:v>42885.792129629626</c:v>
                </c:pt>
                <c:pt idx="9049">
                  <c:v>42885.792245370372</c:v>
                </c:pt>
                <c:pt idx="9050">
                  <c:v>42885.792361111111</c:v>
                </c:pt>
                <c:pt idx="9051">
                  <c:v>42885.79247685185</c:v>
                </c:pt>
                <c:pt idx="9052">
                  <c:v>42885.792592592596</c:v>
                </c:pt>
                <c:pt idx="9053">
                  <c:v>42885.792708333334</c:v>
                </c:pt>
                <c:pt idx="9054">
                  <c:v>42885.792824074073</c:v>
                </c:pt>
                <c:pt idx="9055">
                  <c:v>42885.792939814812</c:v>
                </c:pt>
                <c:pt idx="9056">
                  <c:v>42885.793055555558</c:v>
                </c:pt>
                <c:pt idx="9057">
                  <c:v>42885.793171296296</c:v>
                </c:pt>
                <c:pt idx="9058">
                  <c:v>42885.793287037035</c:v>
                </c:pt>
                <c:pt idx="9059">
                  <c:v>42885.793402777781</c:v>
                </c:pt>
                <c:pt idx="9060">
                  <c:v>42885.79351851852</c:v>
                </c:pt>
                <c:pt idx="9061">
                  <c:v>42885.793634259258</c:v>
                </c:pt>
                <c:pt idx="9062">
                  <c:v>42885.793749999997</c:v>
                </c:pt>
                <c:pt idx="9063">
                  <c:v>42885.793865740743</c:v>
                </c:pt>
                <c:pt idx="9064">
                  <c:v>42885.793981481482</c:v>
                </c:pt>
                <c:pt idx="9065">
                  <c:v>42885.79409722222</c:v>
                </c:pt>
                <c:pt idx="9066">
                  <c:v>42885.794212962966</c:v>
                </c:pt>
                <c:pt idx="9067">
                  <c:v>42885.794328703705</c:v>
                </c:pt>
                <c:pt idx="9068">
                  <c:v>42885.794444444444</c:v>
                </c:pt>
                <c:pt idx="9069">
                  <c:v>42885.794560185182</c:v>
                </c:pt>
                <c:pt idx="9070">
                  <c:v>42885.794675925928</c:v>
                </c:pt>
                <c:pt idx="9071">
                  <c:v>42885.794791666667</c:v>
                </c:pt>
                <c:pt idx="9072">
                  <c:v>42885.794907407406</c:v>
                </c:pt>
                <c:pt idx="9073">
                  <c:v>42885.795023148145</c:v>
                </c:pt>
                <c:pt idx="9074">
                  <c:v>42885.795138888891</c:v>
                </c:pt>
                <c:pt idx="9075">
                  <c:v>42885.795254629629</c:v>
                </c:pt>
                <c:pt idx="9076">
                  <c:v>42885.795370370368</c:v>
                </c:pt>
                <c:pt idx="9077">
                  <c:v>42885.795486111114</c:v>
                </c:pt>
                <c:pt idx="9078">
                  <c:v>42885.795601851853</c:v>
                </c:pt>
                <c:pt idx="9079">
                  <c:v>42885.795717592591</c:v>
                </c:pt>
                <c:pt idx="9080">
                  <c:v>42885.79583333333</c:v>
                </c:pt>
                <c:pt idx="9081">
                  <c:v>42885.795949074076</c:v>
                </c:pt>
                <c:pt idx="9082">
                  <c:v>42885.796064814815</c:v>
                </c:pt>
                <c:pt idx="9083">
                  <c:v>42885.796180555553</c:v>
                </c:pt>
                <c:pt idx="9084">
                  <c:v>42885.796296296299</c:v>
                </c:pt>
                <c:pt idx="9085">
                  <c:v>42885.796412037038</c:v>
                </c:pt>
                <c:pt idx="9086">
                  <c:v>42885.796527777777</c:v>
                </c:pt>
                <c:pt idx="9087">
                  <c:v>42885.796643518515</c:v>
                </c:pt>
                <c:pt idx="9088">
                  <c:v>42885.796759259261</c:v>
                </c:pt>
                <c:pt idx="9089">
                  <c:v>42885.796875</c:v>
                </c:pt>
                <c:pt idx="9090">
                  <c:v>42885.796990740739</c:v>
                </c:pt>
                <c:pt idx="9091">
                  <c:v>42885.797106481485</c:v>
                </c:pt>
                <c:pt idx="9092">
                  <c:v>42885.797222222223</c:v>
                </c:pt>
                <c:pt idx="9093">
                  <c:v>42885.797337962962</c:v>
                </c:pt>
                <c:pt idx="9094">
                  <c:v>42885.797453703701</c:v>
                </c:pt>
                <c:pt idx="9095">
                  <c:v>42885.797569444447</c:v>
                </c:pt>
                <c:pt idx="9096">
                  <c:v>42885.797685185185</c:v>
                </c:pt>
                <c:pt idx="9097">
                  <c:v>42885.797800925924</c:v>
                </c:pt>
                <c:pt idx="9098">
                  <c:v>42885.79791666667</c:v>
                </c:pt>
                <c:pt idx="9099">
                  <c:v>42885.798032407409</c:v>
                </c:pt>
                <c:pt idx="9100">
                  <c:v>42885.798148148147</c:v>
                </c:pt>
                <c:pt idx="9101">
                  <c:v>42885.798263888886</c:v>
                </c:pt>
                <c:pt idx="9102">
                  <c:v>42885.798379629632</c:v>
                </c:pt>
                <c:pt idx="9103">
                  <c:v>42885.798495370371</c:v>
                </c:pt>
                <c:pt idx="9104">
                  <c:v>42885.798611111109</c:v>
                </c:pt>
                <c:pt idx="9105">
                  <c:v>42885.798726851855</c:v>
                </c:pt>
                <c:pt idx="9106">
                  <c:v>42885.798842592594</c:v>
                </c:pt>
                <c:pt idx="9107">
                  <c:v>42885.798958333333</c:v>
                </c:pt>
                <c:pt idx="9108">
                  <c:v>42885.799074074072</c:v>
                </c:pt>
                <c:pt idx="9109">
                  <c:v>42885.799189814818</c:v>
                </c:pt>
                <c:pt idx="9110">
                  <c:v>42885.799305555556</c:v>
                </c:pt>
                <c:pt idx="9111">
                  <c:v>42885.799421296295</c:v>
                </c:pt>
                <c:pt idx="9112">
                  <c:v>42885.799537037034</c:v>
                </c:pt>
                <c:pt idx="9113">
                  <c:v>42885.79965277778</c:v>
                </c:pt>
                <c:pt idx="9114">
                  <c:v>42885.799768518518</c:v>
                </c:pt>
                <c:pt idx="9115">
                  <c:v>42885.799884259257</c:v>
                </c:pt>
                <c:pt idx="9116">
                  <c:v>42885.8</c:v>
                </c:pt>
                <c:pt idx="9117">
                  <c:v>42885.800115740742</c:v>
                </c:pt>
                <c:pt idx="9118">
                  <c:v>42885.80023148148</c:v>
                </c:pt>
                <c:pt idx="9119">
                  <c:v>42885.800347222219</c:v>
                </c:pt>
                <c:pt idx="9120">
                  <c:v>42885.800462962965</c:v>
                </c:pt>
                <c:pt idx="9121">
                  <c:v>42885.800578703704</c:v>
                </c:pt>
                <c:pt idx="9122">
                  <c:v>42885.800694444442</c:v>
                </c:pt>
                <c:pt idx="9123">
                  <c:v>42885.800810185188</c:v>
                </c:pt>
                <c:pt idx="9124">
                  <c:v>42885.800925925927</c:v>
                </c:pt>
                <c:pt idx="9125">
                  <c:v>42885.801041666666</c:v>
                </c:pt>
                <c:pt idx="9126">
                  <c:v>42885.801157407404</c:v>
                </c:pt>
                <c:pt idx="9127">
                  <c:v>42885.80127314815</c:v>
                </c:pt>
                <c:pt idx="9128">
                  <c:v>42885.801388888889</c:v>
                </c:pt>
                <c:pt idx="9129">
                  <c:v>42885.801504629628</c:v>
                </c:pt>
                <c:pt idx="9130">
                  <c:v>42885.801620370374</c:v>
                </c:pt>
                <c:pt idx="9131">
                  <c:v>42885.801736111112</c:v>
                </c:pt>
                <c:pt idx="9132">
                  <c:v>42885.801851851851</c:v>
                </c:pt>
                <c:pt idx="9133">
                  <c:v>42885.80196759259</c:v>
                </c:pt>
                <c:pt idx="9134">
                  <c:v>42885.802083333336</c:v>
                </c:pt>
                <c:pt idx="9135">
                  <c:v>42885.802199074074</c:v>
                </c:pt>
                <c:pt idx="9136">
                  <c:v>42885.802314814813</c:v>
                </c:pt>
                <c:pt idx="9137">
                  <c:v>42885.802430555559</c:v>
                </c:pt>
                <c:pt idx="9138">
                  <c:v>42885.802546296298</c:v>
                </c:pt>
                <c:pt idx="9139">
                  <c:v>42885.802662037036</c:v>
                </c:pt>
                <c:pt idx="9140">
                  <c:v>42885.802777777775</c:v>
                </c:pt>
                <c:pt idx="9141">
                  <c:v>42885.802893518521</c:v>
                </c:pt>
                <c:pt idx="9142">
                  <c:v>42885.80300925926</c:v>
                </c:pt>
                <c:pt idx="9143">
                  <c:v>42885.803124999999</c:v>
                </c:pt>
                <c:pt idx="9144">
                  <c:v>42885.803240740737</c:v>
                </c:pt>
                <c:pt idx="9145">
                  <c:v>42885.803356481483</c:v>
                </c:pt>
                <c:pt idx="9146">
                  <c:v>42885.803472222222</c:v>
                </c:pt>
                <c:pt idx="9147">
                  <c:v>42885.803587962961</c:v>
                </c:pt>
                <c:pt idx="9148">
                  <c:v>42885.803703703707</c:v>
                </c:pt>
                <c:pt idx="9149">
                  <c:v>42885.803819444445</c:v>
                </c:pt>
                <c:pt idx="9150">
                  <c:v>42885.803935185184</c:v>
                </c:pt>
                <c:pt idx="9151">
                  <c:v>42885.804050925923</c:v>
                </c:pt>
                <c:pt idx="9152">
                  <c:v>42885.804166666669</c:v>
                </c:pt>
                <c:pt idx="9153">
                  <c:v>42885.804282407407</c:v>
                </c:pt>
                <c:pt idx="9154">
                  <c:v>42885.804398148146</c:v>
                </c:pt>
                <c:pt idx="9155">
                  <c:v>42885.804513888892</c:v>
                </c:pt>
                <c:pt idx="9156">
                  <c:v>42885.804629629631</c:v>
                </c:pt>
                <c:pt idx="9157">
                  <c:v>42885.804745370369</c:v>
                </c:pt>
                <c:pt idx="9158">
                  <c:v>42885.804861111108</c:v>
                </c:pt>
                <c:pt idx="9159">
                  <c:v>42885.804976851854</c:v>
                </c:pt>
                <c:pt idx="9160">
                  <c:v>42885.805092592593</c:v>
                </c:pt>
                <c:pt idx="9161">
                  <c:v>42885.805208333331</c:v>
                </c:pt>
                <c:pt idx="9162">
                  <c:v>42885.805324074077</c:v>
                </c:pt>
                <c:pt idx="9163">
                  <c:v>42885.805439814816</c:v>
                </c:pt>
                <c:pt idx="9164">
                  <c:v>42885.805555555555</c:v>
                </c:pt>
                <c:pt idx="9165">
                  <c:v>42885.805671296293</c:v>
                </c:pt>
                <c:pt idx="9166">
                  <c:v>42885.805787037039</c:v>
                </c:pt>
                <c:pt idx="9167">
                  <c:v>42885.805902777778</c:v>
                </c:pt>
                <c:pt idx="9168">
                  <c:v>42885.806018518517</c:v>
                </c:pt>
                <c:pt idx="9169">
                  <c:v>42885.806134259263</c:v>
                </c:pt>
                <c:pt idx="9170">
                  <c:v>42885.806250000001</c:v>
                </c:pt>
                <c:pt idx="9171">
                  <c:v>42885.80636574074</c:v>
                </c:pt>
                <c:pt idx="9172">
                  <c:v>42885.806481481479</c:v>
                </c:pt>
                <c:pt idx="9173">
                  <c:v>42885.806597222225</c:v>
                </c:pt>
                <c:pt idx="9174">
                  <c:v>42885.806712962964</c:v>
                </c:pt>
                <c:pt idx="9175">
                  <c:v>42885.806828703702</c:v>
                </c:pt>
                <c:pt idx="9176">
                  <c:v>42885.806944444441</c:v>
                </c:pt>
                <c:pt idx="9177">
                  <c:v>42885.807060185187</c:v>
                </c:pt>
                <c:pt idx="9178">
                  <c:v>42885.807175925926</c:v>
                </c:pt>
                <c:pt idx="9179">
                  <c:v>42885.807291666664</c:v>
                </c:pt>
                <c:pt idx="9180">
                  <c:v>42885.80740740741</c:v>
                </c:pt>
                <c:pt idx="9181">
                  <c:v>42885.807523148149</c:v>
                </c:pt>
                <c:pt idx="9182">
                  <c:v>42885.807638888888</c:v>
                </c:pt>
                <c:pt idx="9183">
                  <c:v>42885.807754629626</c:v>
                </c:pt>
                <c:pt idx="9184">
                  <c:v>42885.807870370372</c:v>
                </c:pt>
                <c:pt idx="9185">
                  <c:v>42885.807986111111</c:v>
                </c:pt>
                <c:pt idx="9186">
                  <c:v>42885.80810185185</c:v>
                </c:pt>
                <c:pt idx="9187">
                  <c:v>42885.808217592596</c:v>
                </c:pt>
                <c:pt idx="9188">
                  <c:v>42885.808333333334</c:v>
                </c:pt>
                <c:pt idx="9189">
                  <c:v>42885.808449074073</c:v>
                </c:pt>
                <c:pt idx="9190">
                  <c:v>42885.808564814812</c:v>
                </c:pt>
                <c:pt idx="9191">
                  <c:v>42885.808680555558</c:v>
                </c:pt>
                <c:pt idx="9192">
                  <c:v>42885.808796296296</c:v>
                </c:pt>
                <c:pt idx="9193">
                  <c:v>42885.808912037035</c:v>
                </c:pt>
                <c:pt idx="9194">
                  <c:v>42885.809027777781</c:v>
                </c:pt>
                <c:pt idx="9195">
                  <c:v>42885.80914351852</c:v>
                </c:pt>
                <c:pt idx="9196">
                  <c:v>42885.809259259258</c:v>
                </c:pt>
                <c:pt idx="9197">
                  <c:v>42885.809374999997</c:v>
                </c:pt>
                <c:pt idx="9198">
                  <c:v>42885.809490740743</c:v>
                </c:pt>
                <c:pt idx="9199">
                  <c:v>42885.809606481482</c:v>
                </c:pt>
                <c:pt idx="9200">
                  <c:v>42885.80972222222</c:v>
                </c:pt>
                <c:pt idx="9201">
                  <c:v>42885.809837962966</c:v>
                </c:pt>
                <c:pt idx="9202">
                  <c:v>42885.809953703705</c:v>
                </c:pt>
                <c:pt idx="9203">
                  <c:v>42885.810069444444</c:v>
                </c:pt>
                <c:pt idx="9204">
                  <c:v>42885.810185185182</c:v>
                </c:pt>
                <c:pt idx="9205">
                  <c:v>42885.810300925928</c:v>
                </c:pt>
                <c:pt idx="9206">
                  <c:v>42885.810416666667</c:v>
                </c:pt>
                <c:pt idx="9207">
                  <c:v>42885.810532407406</c:v>
                </c:pt>
                <c:pt idx="9208">
                  <c:v>42885.810648148145</c:v>
                </c:pt>
                <c:pt idx="9209">
                  <c:v>42885.810763888891</c:v>
                </c:pt>
                <c:pt idx="9210">
                  <c:v>42885.810879629629</c:v>
                </c:pt>
                <c:pt idx="9211">
                  <c:v>42885.810995370368</c:v>
                </c:pt>
                <c:pt idx="9212">
                  <c:v>42885.811111111114</c:v>
                </c:pt>
                <c:pt idx="9213">
                  <c:v>42885.811226851853</c:v>
                </c:pt>
                <c:pt idx="9214">
                  <c:v>42885.811342592591</c:v>
                </c:pt>
                <c:pt idx="9215">
                  <c:v>42885.81145833333</c:v>
                </c:pt>
                <c:pt idx="9216">
                  <c:v>42885.811574074076</c:v>
                </c:pt>
                <c:pt idx="9217">
                  <c:v>42885.811689814815</c:v>
                </c:pt>
                <c:pt idx="9218">
                  <c:v>42885.811805555553</c:v>
                </c:pt>
                <c:pt idx="9219">
                  <c:v>42885.811921296299</c:v>
                </c:pt>
                <c:pt idx="9220">
                  <c:v>42885.812037037038</c:v>
                </c:pt>
                <c:pt idx="9221">
                  <c:v>42885.812152777777</c:v>
                </c:pt>
                <c:pt idx="9222">
                  <c:v>42885.812268518515</c:v>
                </c:pt>
                <c:pt idx="9223">
                  <c:v>42885.812384259261</c:v>
                </c:pt>
                <c:pt idx="9224">
                  <c:v>42885.8125</c:v>
                </c:pt>
                <c:pt idx="9225">
                  <c:v>42885.812615740739</c:v>
                </c:pt>
                <c:pt idx="9226">
                  <c:v>42885.812731481485</c:v>
                </c:pt>
                <c:pt idx="9227">
                  <c:v>42885.812847222223</c:v>
                </c:pt>
                <c:pt idx="9228">
                  <c:v>42885.812962962962</c:v>
                </c:pt>
                <c:pt idx="9229">
                  <c:v>42885.813078703701</c:v>
                </c:pt>
                <c:pt idx="9230">
                  <c:v>42885.813194444447</c:v>
                </c:pt>
                <c:pt idx="9231">
                  <c:v>42885.813310185185</c:v>
                </c:pt>
                <c:pt idx="9232">
                  <c:v>42885.813425925924</c:v>
                </c:pt>
                <c:pt idx="9233">
                  <c:v>42885.81354166667</c:v>
                </c:pt>
                <c:pt idx="9234">
                  <c:v>42885.813657407409</c:v>
                </c:pt>
                <c:pt idx="9235">
                  <c:v>42885.813773148147</c:v>
                </c:pt>
                <c:pt idx="9236">
                  <c:v>42885.813888888886</c:v>
                </c:pt>
                <c:pt idx="9237">
                  <c:v>42885.814004629632</c:v>
                </c:pt>
                <c:pt idx="9238">
                  <c:v>42885.814120370371</c:v>
                </c:pt>
                <c:pt idx="9239">
                  <c:v>42885.814236111109</c:v>
                </c:pt>
                <c:pt idx="9240">
                  <c:v>42885.814351851855</c:v>
                </c:pt>
                <c:pt idx="9241">
                  <c:v>42885.814467592594</c:v>
                </c:pt>
                <c:pt idx="9242">
                  <c:v>42885.814583333333</c:v>
                </c:pt>
                <c:pt idx="9243">
                  <c:v>42885.814699074072</c:v>
                </c:pt>
                <c:pt idx="9244">
                  <c:v>42885.814814814818</c:v>
                </c:pt>
                <c:pt idx="9245">
                  <c:v>42885.814930555556</c:v>
                </c:pt>
                <c:pt idx="9246">
                  <c:v>42885.815046296295</c:v>
                </c:pt>
                <c:pt idx="9247">
                  <c:v>42885.815162037034</c:v>
                </c:pt>
                <c:pt idx="9248">
                  <c:v>42885.81527777778</c:v>
                </c:pt>
                <c:pt idx="9249">
                  <c:v>42885.815393518518</c:v>
                </c:pt>
                <c:pt idx="9250">
                  <c:v>42885.815509259257</c:v>
                </c:pt>
                <c:pt idx="9251">
                  <c:v>42885.815625000003</c:v>
                </c:pt>
                <c:pt idx="9252">
                  <c:v>42885.815740740742</c:v>
                </c:pt>
                <c:pt idx="9253">
                  <c:v>42885.81585648148</c:v>
                </c:pt>
                <c:pt idx="9254">
                  <c:v>42885.815972222219</c:v>
                </c:pt>
                <c:pt idx="9255">
                  <c:v>42885.816087962965</c:v>
                </c:pt>
                <c:pt idx="9256">
                  <c:v>42885.816203703704</c:v>
                </c:pt>
                <c:pt idx="9257">
                  <c:v>42885.816319444442</c:v>
                </c:pt>
                <c:pt idx="9258">
                  <c:v>42885.816435185188</c:v>
                </c:pt>
                <c:pt idx="9259">
                  <c:v>42885.816550925927</c:v>
                </c:pt>
                <c:pt idx="9260">
                  <c:v>42885.816666666666</c:v>
                </c:pt>
                <c:pt idx="9261">
                  <c:v>42885.816782407404</c:v>
                </c:pt>
                <c:pt idx="9262">
                  <c:v>42885.81689814815</c:v>
                </c:pt>
                <c:pt idx="9263">
                  <c:v>42885.817013888889</c:v>
                </c:pt>
                <c:pt idx="9264">
                  <c:v>42885.817129629628</c:v>
                </c:pt>
                <c:pt idx="9265">
                  <c:v>42885.817245370374</c:v>
                </c:pt>
                <c:pt idx="9266">
                  <c:v>42885.817361111112</c:v>
                </c:pt>
                <c:pt idx="9267">
                  <c:v>42885.817476851851</c:v>
                </c:pt>
                <c:pt idx="9268">
                  <c:v>42885.81759259259</c:v>
                </c:pt>
                <c:pt idx="9269">
                  <c:v>42885.817708333336</c:v>
                </c:pt>
                <c:pt idx="9270">
                  <c:v>42885.817824074074</c:v>
                </c:pt>
                <c:pt idx="9271">
                  <c:v>42885.817939814813</c:v>
                </c:pt>
                <c:pt idx="9272">
                  <c:v>42885.818055555559</c:v>
                </c:pt>
                <c:pt idx="9273">
                  <c:v>42885.818171296298</c:v>
                </c:pt>
                <c:pt idx="9274">
                  <c:v>42885.818287037036</c:v>
                </c:pt>
                <c:pt idx="9275">
                  <c:v>42885.818402777775</c:v>
                </c:pt>
                <c:pt idx="9276">
                  <c:v>42885.818518518521</c:v>
                </c:pt>
                <c:pt idx="9277">
                  <c:v>42885.81863425926</c:v>
                </c:pt>
                <c:pt idx="9278">
                  <c:v>42885.818749999999</c:v>
                </c:pt>
                <c:pt idx="9279">
                  <c:v>42885.818865740737</c:v>
                </c:pt>
                <c:pt idx="9280">
                  <c:v>42885.818981481483</c:v>
                </c:pt>
                <c:pt idx="9281">
                  <c:v>42885.819097222222</c:v>
                </c:pt>
                <c:pt idx="9282">
                  <c:v>42885.819212962961</c:v>
                </c:pt>
                <c:pt idx="9283">
                  <c:v>42885.819328703707</c:v>
                </c:pt>
                <c:pt idx="9284">
                  <c:v>42885.819444444445</c:v>
                </c:pt>
                <c:pt idx="9285">
                  <c:v>42885.819560185184</c:v>
                </c:pt>
                <c:pt idx="9286">
                  <c:v>42885.819675925923</c:v>
                </c:pt>
                <c:pt idx="9287">
                  <c:v>42885.819791666669</c:v>
                </c:pt>
                <c:pt idx="9288">
                  <c:v>42885.819907407407</c:v>
                </c:pt>
                <c:pt idx="9289">
                  <c:v>42885.820023148146</c:v>
                </c:pt>
                <c:pt idx="9290">
                  <c:v>42885.820138888892</c:v>
                </c:pt>
                <c:pt idx="9291">
                  <c:v>42885.820254629631</c:v>
                </c:pt>
                <c:pt idx="9292">
                  <c:v>42885.820370370369</c:v>
                </c:pt>
                <c:pt idx="9293">
                  <c:v>42885.820486111108</c:v>
                </c:pt>
                <c:pt idx="9294">
                  <c:v>42885.820601851854</c:v>
                </c:pt>
                <c:pt idx="9295">
                  <c:v>42885.820717592593</c:v>
                </c:pt>
                <c:pt idx="9296">
                  <c:v>42885.820833333331</c:v>
                </c:pt>
                <c:pt idx="9297">
                  <c:v>42885.820949074077</c:v>
                </c:pt>
                <c:pt idx="9298">
                  <c:v>42885.821064814816</c:v>
                </c:pt>
                <c:pt idx="9299">
                  <c:v>42885.821180555555</c:v>
                </c:pt>
                <c:pt idx="9300">
                  <c:v>42885.821296296293</c:v>
                </c:pt>
                <c:pt idx="9301">
                  <c:v>42885.821412037039</c:v>
                </c:pt>
                <c:pt idx="9302">
                  <c:v>42885.821527777778</c:v>
                </c:pt>
                <c:pt idx="9303">
                  <c:v>42885.821643518517</c:v>
                </c:pt>
                <c:pt idx="9304">
                  <c:v>42885.821759259263</c:v>
                </c:pt>
                <c:pt idx="9305">
                  <c:v>42885.821875000001</c:v>
                </c:pt>
                <c:pt idx="9306">
                  <c:v>42885.82199074074</c:v>
                </c:pt>
                <c:pt idx="9307">
                  <c:v>42885.822106481479</c:v>
                </c:pt>
                <c:pt idx="9308">
                  <c:v>42885.822222222225</c:v>
                </c:pt>
                <c:pt idx="9309">
                  <c:v>42885.822337962964</c:v>
                </c:pt>
                <c:pt idx="9310">
                  <c:v>42885.822453703702</c:v>
                </c:pt>
                <c:pt idx="9311">
                  <c:v>42885.822569444441</c:v>
                </c:pt>
                <c:pt idx="9312">
                  <c:v>42885.822685185187</c:v>
                </c:pt>
                <c:pt idx="9313">
                  <c:v>42885.822800925926</c:v>
                </c:pt>
                <c:pt idx="9314">
                  <c:v>42885.822916666664</c:v>
                </c:pt>
                <c:pt idx="9315">
                  <c:v>42885.82303240741</c:v>
                </c:pt>
                <c:pt idx="9316">
                  <c:v>42885.823148148149</c:v>
                </c:pt>
                <c:pt idx="9317">
                  <c:v>42885.823263888888</c:v>
                </c:pt>
                <c:pt idx="9318">
                  <c:v>42885.823379629626</c:v>
                </c:pt>
                <c:pt idx="9319">
                  <c:v>42885.823495370372</c:v>
                </c:pt>
                <c:pt idx="9320">
                  <c:v>42885.823611111111</c:v>
                </c:pt>
                <c:pt idx="9321">
                  <c:v>42885.82372685185</c:v>
                </c:pt>
                <c:pt idx="9322">
                  <c:v>42885.823842592596</c:v>
                </c:pt>
                <c:pt idx="9323">
                  <c:v>42885.823958333334</c:v>
                </c:pt>
                <c:pt idx="9324">
                  <c:v>42885.824074074073</c:v>
                </c:pt>
                <c:pt idx="9325">
                  <c:v>42885.824189814812</c:v>
                </c:pt>
                <c:pt idx="9326">
                  <c:v>42885.824305555558</c:v>
                </c:pt>
                <c:pt idx="9327">
                  <c:v>42885.824421296296</c:v>
                </c:pt>
                <c:pt idx="9328">
                  <c:v>42885.824537037035</c:v>
                </c:pt>
                <c:pt idx="9329">
                  <c:v>42885.824652777781</c:v>
                </c:pt>
                <c:pt idx="9330">
                  <c:v>42885.82476851852</c:v>
                </c:pt>
                <c:pt idx="9331">
                  <c:v>42885.824884259258</c:v>
                </c:pt>
                <c:pt idx="9332">
                  <c:v>42885.824999999997</c:v>
                </c:pt>
                <c:pt idx="9333">
                  <c:v>42885.825115740743</c:v>
                </c:pt>
                <c:pt idx="9334">
                  <c:v>42885.825231481482</c:v>
                </c:pt>
                <c:pt idx="9335">
                  <c:v>42885.82534722222</c:v>
                </c:pt>
                <c:pt idx="9336">
                  <c:v>42885.825462962966</c:v>
                </c:pt>
                <c:pt idx="9337">
                  <c:v>42885.825578703705</c:v>
                </c:pt>
                <c:pt idx="9338">
                  <c:v>42885.825694444444</c:v>
                </c:pt>
                <c:pt idx="9339">
                  <c:v>42885.825810185182</c:v>
                </c:pt>
                <c:pt idx="9340">
                  <c:v>42885.825925925928</c:v>
                </c:pt>
                <c:pt idx="9341">
                  <c:v>42885.826041666667</c:v>
                </c:pt>
                <c:pt idx="9342">
                  <c:v>42885.826157407406</c:v>
                </c:pt>
                <c:pt idx="9343">
                  <c:v>42885.826273148145</c:v>
                </c:pt>
                <c:pt idx="9344">
                  <c:v>42885.826388888891</c:v>
                </c:pt>
                <c:pt idx="9345">
                  <c:v>42885.826504629629</c:v>
                </c:pt>
                <c:pt idx="9346">
                  <c:v>42885.826620370368</c:v>
                </c:pt>
                <c:pt idx="9347">
                  <c:v>42885.826736111114</c:v>
                </c:pt>
                <c:pt idx="9348">
                  <c:v>42885.826851851853</c:v>
                </c:pt>
                <c:pt idx="9349">
                  <c:v>42885.826967592591</c:v>
                </c:pt>
                <c:pt idx="9350">
                  <c:v>42885.82708333333</c:v>
                </c:pt>
                <c:pt idx="9351">
                  <c:v>42885.827199074076</c:v>
                </c:pt>
                <c:pt idx="9352">
                  <c:v>42885.827314814815</c:v>
                </c:pt>
                <c:pt idx="9353">
                  <c:v>42885.827430555553</c:v>
                </c:pt>
                <c:pt idx="9354">
                  <c:v>42885.827546296299</c:v>
                </c:pt>
                <c:pt idx="9355">
                  <c:v>42885.827662037038</c:v>
                </c:pt>
                <c:pt idx="9356">
                  <c:v>42885.827777777777</c:v>
                </c:pt>
                <c:pt idx="9357">
                  <c:v>42885.827893518515</c:v>
                </c:pt>
                <c:pt idx="9358">
                  <c:v>42885.828009259261</c:v>
                </c:pt>
                <c:pt idx="9359">
                  <c:v>42885.828125</c:v>
                </c:pt>
                <c:pt idx="9360">
                  <c:v>42885.828240740739</c:v>
                </c:pt>
                <c:pt idx="9361">
                  <c:v>42885.828356481485</c:v>
                </c:pt>
                <c:pt idx="9362">
                  <c:v>42885.828472222223</c:v>
                </c:pt>
                <c:pt idx="9363">
                  <c:v>42885.828587962962</c:v>
                </c:pt>
                <c:pt idx="9364">
                  <c:v>42885.828703703701</c:v>
                </c:pt>
                <c:pt idx="9365">
                  <c:v>42885.828819444447</c:v>
                </c:pt>
                <c:pt idx="9366">
                  <c:v>42885.828935185185</c:v>
                </c:pt>
                <c:pt idx="9367">
                  <c:v>42885.829050925924</c:v>
                </c:pt>
                <c:pt idx="9368">
                  <c:v>42885.82916666667</c:v>
                </c:pt>
                <c:pt idx="9369">
                  <c:v>42885.829282407409</c:v>
                </c:pt>
                <c:pt idx="9370">
                  <c:v>42885.829398148147</c:v>
                </c:pt>
                <c:pt idx="9371">
                  <c:v>42885.829513888886</c:v>
                </c:pt>
                <c:pt idx="9372">
                  <c:v>42885.829629629632</c:v>
                </c:pt>
                <c:pt idx="9373">
                  <c:v>42885.829745370371</c:v>
                </c:pt>
                <c:pt idx="9374">
                  <c:v>42885.829861111109</c:v>
                </c:pt>
                <c:pt idx="9375">
                  <c:v>42885.829976851855</c:v>
                </c:pt>
                <c:pt idx="9376">
                  <c:v>42885.830092592594</c:v>
                </c:pt>
                <c:pt idx="9377">
                  <c:v>42885.830208333333</c:v>
                </c:pt>
                <c:pt idx="9378">
                  <c:v>42885.830324074072</c:v>
                </c:pt>
                <c:pt idx="9379">
                  <c:v>42885.830439814818</c:v>
                </c:pt>
                <c:pt idx="9380">
                  <c:v>42885.830555555556</c:v>
                </c:pt>
                <c:pt idx="9381">
                  <c:v>42885.830671296295</c:v>
                </c:pt>
                <c:pt idx="9382">
                  <c:v>42885.830787037034</c:v>
                </c:pt>
                <c:pt idx="9383">
                  <c:v>42885.83090277778</c:v>
                </c:pt>
                <c:pt idx="9384">
                  <c:v>42885.831018518518</c:v>
                </c:pt>
                <c:pt idx="9385">
                  <c:v>42885.831134259257</c:v>
                </c:pt>
                <c:pt idx="9386">
                  <c:v>42885.831250000003</c:v>
                </c:pt>
                <c:pt idx="9387">
                  <c:v>42885.831365740742</c:v>
                </c:pt>
                <c:pt idx="9388">
                  <c:v>42885.83148148148</c:v>
                </c:pt>
                <c:pt idx="9389">
                  <c:v>42885.831597222219</c:v>
                </c:pt>
                <c:pt idx="9390">
                  <c:v>42885.831712962965</c:v>
                </c:pt>
                <c:pt idx="9391">
                  <c:v>42885.831828703704</c:v>
                </c:pt>
                <c:pt idx="9392">
                  <c:v>42885.831944444442</c:v>
                </c:pt>
                <c:pt idx="9393">
                  <c:v>42885.832060185188</c:v>
                </c:pt>
                <c:pt idx="9394">
                  <c:v>42885.832175925927</c:v>
                </c:pt>
                <c:pt idx="9395">
                  <c:v>42885.832291666666</c:v>
                </c:pt>
                <c:pt idx="9396">
                  <c:v>42885.832407407404</c:v>
                </c:pt>
                <c:pt idx="9397">
                  <c:v>42885.83252314815</c:v>
                </c:pt>
                <c:pt idx="9398">
                  <c:v>42885.832638888889</c:v>
                </c:pt>
                <c:pt idx="9399">
                  <c:v>42885.832754629628</c:v>
                </c:pt>
                <c:pt idx="9400">
                  <c:v>42885.832870370374</c:v>
                </c:pt>
                <c:pt idx="9401">
                  <c:v>42885.832986111112</c:v>
                </c:pt>
                <c:pt idx="9402">
                  <c:v>42885.833101851851</c:v>
                </c:pt>
                <c:pt idx="9403">
                  <c:v>42885.83321759259</c:v>
                </c:pt>
                <c:pt idx="9404">
                  <c:v>42885.833333333336</c:v>
                </c:pt>
                <c:pt idx="9405">
                  <c:v>42885.833449074074</c:v>
                </c:pt>
                <c:pt idx="9406">
                  <c:v>42885.833564814813</c:v>
                </c:pt>
                <c:pt idx="9407">
                  <c:v>42885.833680555559</c:v>
                </c:pt>
                <c:pt idx="9408">
                  <c:v>42885.833796296298</c:v>
                </c:pt>
                <c:pt idx="9409">
                  <c:v>42885.833912037036</c:v>
                </c:pt>
                <c:pt idx="9410">
                  <c:v>42885.834027777775</c:v>
                </c:pt>
                <c:pt idx="9411">
                  <c:v>42885.834143518521</c:v>
                </c:pt>
                <c:pt idx="9412">
                  <c:v>42885.83425925926</c:v>
                </c:pt>
                <c:pt idx="9413">
                  <c:v>42885.834374999999</c:v>
                </c:pt>
                <c:pt idx="9414">
                  <c:v>42885.834490740737</c:v>
                </c:pt>
                <c:pt idx="9415">
                  <c:v>42885.834606481483</c:v>
                </c:pt>
                <c:pt idx="9416">
                  <c:v>42885.834722222222</c:v>
                </c:pt>
                <c:pt idx="9417">
                  <c:v>42885.834837962961</c:v>
                </c:pt>
                <c:pt idx="9418">
                  <c:v>42885.834953703707</c:v>
                </c:pt>
                <c:pt idx="9419">
                  <c:v>42885.835069444445</c:v>
                </c:pt>
                <c:pt idx="9420">
                  <c:v>42885.835185185184</c:v>
                </c:pt>
                <c:pt idx="9421">
                  <c:v>42885.835300925923</c:v>
                </c:pt>
                <c:pt idx="9422">
                  <c:v>42885.835416666669</c:v>
                </c:pt>
                <c:pt idx="9423">
                  <c:v>42885.835532407407</c:v>
                </c:pt>
                <c:pt idx="9424">
                  <c:v>42885.835648148146</c:v>
                </c:pt>
                <c:pt idx="9425">
                  <c:v>42885.835763888892</c:v>
                </c:pt>
                <c:pt idx="9426">
                  <c:v>42885.835879629631</c:v>
                </c:pt>
                <c:pt idx="9427">
                  <c:v>42885.835995370369</c:v>
                </c:pt>
                <c:pt idx="9428">
                  <c:v>42885.836111111108</c:v>
                </c:pt>
                <c:pt idx="9429">
                  <c:v>42885.836226851854</c:v>
                </c:pt>
                <c:pt idx="9430">
                  <c:v>42885.836342592593</c:v>
                </c:pt>
                <c:pt idx="9431">
                  <c:v>42885.836458333331</c:v>
                </c:pt>
                <c:pt idx="9432">
                  <c:v>42885.836574074077</c:v>
                </c:pt>
                <c:pt idx="9433">
                  <c:v>42885.836689814816</c:v>
                </c:pt>
                <c:pt idx="9434">
                  <c:v>42885.836805555555</c:v>
                </c:pt>
                <c:pt idx="9435">
                  <c:v>42885.836921296293</c:v>
                </c:pt>
                <c:pt idx="9436">
                  <c:v>42885.837037037039</c:v>
                </c:pt>
                <c:pt idx="9437">
                  <c:v>42885.837152777778</c:v>
                </c:pt>
                <c:pt idx="9438">
                  <c:v>42885.837268518517</c:v>
                </c:pt>
                <c:pt idx="9439">
                  <c:v>42885.837384259263</c:v>
                </c:pt>
                <c:pt idx="9440">
                  <c:v>42885.837500000001</c:v>
                </c:pt>
                <c:pt idx="9441">
                  <c:v>42885.83761574074</c:v>
                </c:pt>
                <c:pt idx="9442">
                  <c:v>42885.837731481479</c:v>
                </c:pt>
                <c:pt idx="9443">
                  <c:v>42885.837847222225</c:v>
                </c:pt>
                <c:pt idx="9444">
                  <c:v>42885.837962962964</c:v>
                </c:pt>
                <c:pt idx="9445">
                  <c:v>42885.838078703702</c:v>
                </c:pt>
                <c:pt idx="9446">
                  <c:v>42885.838194444441</c:v>
                </c:pt>
                <c:pt idx="9447">
                  <c:v>42885.838310185187</c:v>
                </c:pt>
                <c:pt idx="9448">
                  <c:v>42885.838425925926</c:v>
                </c:pt>
                <c:pt idx="9449">
                  <c:v>42885.838541666664</c:v>
                </c:pt>
                <c:pt idx="9450">
                  <c:v>42885.83865740741</c:v>
                </c:pt>
                <c:pt idx="9451">
                  <c:v>42885.838773148149</c:v>
                </c:pt>
                <c:pt idx="9452">
                  <c:v>42885.838888888888</c:v>
                </c:pt>
                <c:pt idx="9453">
                  <c:v>42885.839004629626</c:v>
                </c:pt>
                <c:pt idx="9454">
                  <c:v>42885.839120370372</c:v>
                </c:pt>
                <c:pt idx="9455">
                  <c:v>42885.839236111111</c:v>
                </c:pt>
                <c:pt idx="9456">
                  <c:v>42885.83935185185</c:v>
                </c:pt>
                <c:pt idx="9457">
                  <c:v>42885.839467592596</c:v>
                </c:pt>
                <c:pt idx="9458">
                  <c:v>42885.839583333334</c:v>
                </c:pt>
                <c:pt idx="9459">
                  <c:v>42885.839699074073</c:v>
                </c:pt>
                <c:pt idx="9460">
                  <c:v>42885.839814814812</c:v>
                </c:pt>
                <c:pt idx="9461">
                  <c:v>42885.839930555558</c:v>
                </c:pt>
                <c:pt idx="9462">
                  <c:v>42885.840046296296</c:v>
                </c:pt>
                <c:pt idx="9463">
                  <c:v>42885.840162037035</c:v>
                </c:pt>
                <c:pt idx="9464">
                  <c:v>42885.840277777781</c:v>
                </c:pt>
                <c:pt idx="9465">
                  <c:v>42885.84039351852</c:v>
                </c:pt>
                <c:pt idx="9466">
                  <c:v>42885.840509259258</c:v>
                </c:pt>
                <c:pt idx="9467">
                  <c:v>42885.840624999997</c:v>
                </c:pt>
                <c:pt idx="9468">
                  <c:v>42885.840740740743</c:v>
                </c:pt>
                <c:pt idx="9469">
                  <c:v>42885.840856481482</c:v>
                </c:pt>
                <c:pt idx="9470">
                  <c:v>42885.84097222222</c:v>
                </c:pt>
                <c:pt idx="9471">
                  <c:v>42885.841087962966</c:v>
                </c:pt>
                <c:pt idx="9472">
                  <c:v>42885.841203703705</c:v>
                </c:pt>
                <c:pt idx="9473">
                  <c:v>42885.841319444444</c:v>
                </c:pt>
                <c:pt idx="9474">
                  <c:v>42885.841435185182</c:v>
                </c:pt>
                <c:pt idx="9475">
                  <c:v>42885.841550925928</c:v>
                </c:pt>
                <c:pt idx="9476">
                  <c:v>42885.841666666667</c:v>
                </c:pt>
                <c:pt idx="9477">
                  <c:v>42885.841782407406</c:v>
                </c:pt>
                <c:pt idx="9478">
                  <c:v>42885.841898148145</c:v>
                </c:pt>
                <c:pt idx="9479">
                  <c:v>42885.842013888891</c:v>
                </c:pt>
                <c:pt idx="9480">
                  <c:v>42885.842129629629</c:v>
                </c:pt>
                <c:pt idx="9481">
                  <c:v>42885.842245370368</c:v>
                </c:pt>
                <c:pt idx="9482">
                  <c:v>42885.842361111114</c:v>
                </c:pt>
                <c:pt idx="9483">
                  <c:v>42885.842476851853</c:v>
                </c:pt>
                <c:pt idx="9484">
                  <c:v>42885.842592592591</c:v>
                </c:pt>
                <c:pt idx="9485">
                  <c:v>42885.84270833333</c:v>
                </c:pt>
                <c:pt idx="9486">
                  <c:v>42885.842824074076</c:v>
                </c:pt>
                <c:pt idx="9487">
                  <c:v>42885.842939814815</c:v>
                </c:pt>
                <c:pt idx="9488">
                  <c:v>42885.843055555553</c:v>
                </c:pt>
                <c:pt idx="9489">
                  <c:v>42885.843171296299</c:v>
                </c:pt>
                <c:pt idx="9490">
                  <c:v>42885.843287037038</c:v>
                </c:pt>
                <c:pt idx="9491">
                  <c:v>42885.843402777777</c:v>
                </c:pt>
                <c:pt idx="9492">
                  <c:v>42885.843518518515</c:v>
                </c:pt>
                <c:pt idx="9493">
                  <c:v>42885.843634259261</c:v>
                </c:pt>
                <c:pt idx="9494">
                  <c:v>42885.84375</c:v>
                </c:pt>
                <c:pt idx="9495">
                  <c:v>42885.843865740739</c:v>
                </c:pt>
                <c:pt idx="9496">
                  <c:v>42885.843981481485</c:v>
                </c:pt>
                <c:pt idx="9497">
                  <c:v>42885.844097222223</c:v>
                </c:pt>
                <c:pt idx="9498">
                  <c:v>42885.844212962962</c:v>
                </c:pt>
                <c:pt idx="9499">
                  <c:v>42885.844328703701</c:v>
                </c:pt>
                <c:pt idx="9500">
                  <c:v>42885.844444444447</c:v>
                </c:pt>
                <c:pt idx="9501">
                  <c:v>42885.844560185185</c:v>
                </c:pt>
                <c:pt idx="9502">
                  <c:v>42885.844675925924</c:v>
                </c:pt>
                <c:pt idx="9503">
                  <c:v>42885.84479166667</c:v>
                </c:pt>
                <c:pt idx="9504">
                  <c:v>42885.844907407409</c:v>
                </c:pt>
                <c:pt idx="9505">
                  <c:v>42885.845023148147</c:v>
                </c:pt>
                <c:pt idx="9506">
                  <c:v>42885.845138888886</c:v>
                </c:pt>
                <c:pt idx="9507">
                  <c:v>42885.845254629632</c:v>
                </c:pt>
                <c:pt idx="9508">
                  <c:v>42885.845370370371</c:v>
                </c:pt>
                <c:pt idx="9509">
                  <c:v>42885.845486111109</c:v>
                </c:pt>
                <c:pt idx="9510">
                  <c:v>42885.845601851855</c:v>
                </c:pt>
                <c:pt idx="9511">
                  <c:v>42885.845717592594</c:v>
                </c:pt>
                <c:pt idx="9512">
                  <c:v>42885.845833333333</c:v>
                </c:pt>
                <c:pt idx="9513">
                  <c:v>42885.845949074072</c:v>
                </c:pt>
                <c:pt idx="9514">
                  <c:v>42885.846064814818</c:v>
                </c:pt>
                <c:pt idx="9515">
                  <c:v>42885.846180555556</c:v>
                </c:pt>
                <c:pt idx="9516">
                  <c:v>42885.846296296295</c:v>
                </c:pt>
                <c:pt idx="9517">
                  <c:v>42885.846412037034</c:v>
                </c:pt>
                <c:pt idx="9518">
                  <c:v>42885.84652777778</c:v>
                </c:pt>
                <c:pt idx="9519">
                  <c:v>42885.846643518518</c:v>
                </c:pt>
                <c:pt idx="9520">
                  <c:v>42885.846759259257</c:v>
                </c:pt>
                <c:pt idx="9521">
                  <c:v>42885.846875000003</c:v>
                </c:pt>
                <c:pt idx="9522">
                  <c:v>42885.846990740742</c:v>
                </c:pt>
                <c:pt idx="9523">
                  <c:v>42885.84710648148</c:v>
                </c:pt>
                <c:pt idx="9524">
                  <c:v>42885.847222222219</c:v>
                </c:pt>
                <c:pt idx="9525">
                  <c:v>42885.847337962965</c:v>
                </c:pt>
                <c:pt idx="9526">
                  <c:v>42885.847453703704</c:v>
                </c:pt>
                <c:pt idx="9527">
                  <c:v>42885.847569444442</c:v>
                </c:pt>
                <c:pt idx="9528">
                  <c:v>42885.847685185188</c:v>
                </c:pt>
                <c:pt idx="9529">
                  <c:v>42885.847800925927</c:v>
                </c:pt>
                <c:pt idx="9530">
                  <c:v>42885.847916666666</c:v>
                </c:pt>
                <c:pt idx="9531">
                  <c:v>42885.848032407404</c:v>
                </c:pt>
                <c:pt idx="9532">
                  <c:v>42885.84814814815</c:v>
                </c:pt>
                <c:pt idx="9533">
                  <c:v>42885.848263888889</c:v>
                </c:pt>
                <c:pt idx="9534">
                  <c:v>42885.848379629628</c:v>
                </c:pt>
                <c:pt idx="9535">
                  <c:v>42885.848495370374</c:v>
                </c:pt>
                <c:pt idx="9536">
                  <c:v>42885.848611111112</c:v>
                </c:pt>
                <c:pt idx="9537">
                  <c:v>42885.848726851851</c:v>
                </c:pt>
                <c:pt idx="9538">
                  <c:v>42885.84884259259</c:v>
                </c:pt>
                <c:pt idx="9539">
                  <c:v>42885.848958333336</c:v>
                </c:pt>
                <c:pt idx="9540">
                  <c:v>42885.849074074074</c:v>
                </c:pt>
                <c:pt idx="9541">
                  <c:v>42885.849189814813</c:v>
                </c:pt>
                <c:pt idx="9542">
                  <c:v>42885.849305555559</c:v>
                </c:pt>
                <c:pt idx="9543">
                  <c:v>42885.849421296298</c:v>
                </c:pt>
                <c:pt idx="9544">
                  <c:v>42885.849537037036</c:v>
                </c:pt>
                <c:pt idx="9545">
                  <c:v>42885.849652777775</c:v>
                </c:pt>
                <c:pt idx="9546">
                  <c:v>42885.849768518521</c:v>
                </c:pt>
                <c:pt idx="9547">
                  <c:v>42885.84988425926</c:v>
                </c:pt>
                <c:pt idx="9548">
                  <c:v>42885.85</c:v>
                </c:pt>
                <c:pt idx="9549">
                  <c:v>42885.850115740737</c:v>
                </c:pt>
                <c:pt idx="9550">
                  <c:v>42885.850231481483</c:v>
                </c:pt>
                <c:pt idx="9551">
                  <c:v>42885.850347222222</c:v>
                </c:pt>
                <c:pt idx="9552">
                  <c:v>42885.850462962961</c:v>
                </c:pt>
                <c:pt idx="9553">
                  <c:v>42885.850578703707</c:v>
                </c:pt>
                <c:pt idx="9554">
                  <c:v>42885.850694444445</c:v>
                </c:pt>
                <c:pt idx="9555">
                  <c:v>42885.850810185184</c:v>
                </c:pt>
                <c:pt idx="9556">
                  <c:v>42885.850925925923</c:v>
                </c:pt>
                <c:pt idx="9557">
                  <c:v>42885.851041666669</c:v>
                </c:pt>
                <c:pt idx="9558">
                  <c:v>42885.851157407407</c:v>
                </c:pt>
                <c:pt idx="9559">
                  <c:v>42885.851273148146</c:v>
                </c:pt>
                <c:pt idx="9560">
                  <c:v>42885.851388888892</c:v>
                </c:pt>
                <c:pt idx="9561">
                  <c:v>42885.851504629631</c:v>
                </c:pt>
                <c:pt idx="9562">
                  <c:v>42885.851620370369</c:v>
                </c:pt>
                <c:pt idx="9563">
                  <c:v>42885.851736111108</c:v>
                </c:pt>
                <c:pt idx="9564">
                  <c:v>42885.851851851854</c:v>
                </c:pt>
                <c:pt idx="9565">
                  <c:v>42885.851967592593</c:v>
                </c:pt>
                <c:pt idx="9566">
                  <c:v>42885.852083333331</c:v>
                </c:pt>
                <c:pt idx="9567">
                  <c:v>42885.852199074077</c:v>
                </c:pt>
                <c:pt idx="9568">
                  <c:v>42885.852314814816</c:v>
                </c:pt>
                <c:pt idx="9569">
                  <c:v>42885.852430555555</c:v>
                </c:pt>
                <c:pt idx="9570">
                  <c:v>42885.852546296293</c:v>
                </c:pt>
                <c:pt idx="9571">
                  <c:v>42885.852662037039</c:v>
                </c:pt>
                <c:pt idx="9572">
                  <c:v>42885.852777777778</c:v>
                </c:pt>
                <c:pt idx="9573">
                  <c:v>42885.852893518517</c:v>
                </c:pt>
                <c:pt idx="9574">
                  <c:v>42885.853009259263</c:v>
                </c:pt>
                <c:pt idx="9575">
                  <c:v>42885.853125000001</c:v>
                </c:pt>
                <c:pt idx="9576">
                  <c:v>42885.85324074074</c:v>
                </c:pt>
                <c:pt idx="9577">
                  <c:v>42885.853356481479</c:v>
                </c:pt>
                <c:pt idx="9578">
                  <c:v>42885.853472222225</c:v>
                </c:pt>
                <c:pt idx="9579">
                  <c:v>42885.853587962964</c:v>
                </c:pt>
                <c:pt idx="9580">
                  <c:v>42885.853703703702</c:v>
                </c:pt>
                <c:pt idx="9581">
                  <c:v>42885.853819444441</c:v>
                </c:pt>
                <c:pt idx="9582">
                  <c:v>42885.853935185187</c:v>
                </c:pt>
                <c:pt idx="9583">
                  <c:v>42885.854050925926</c:v>
                </c:pt>
                <c:pt idx="9584">
                  <c:v>42885.854166666664</c:v>
                </c:pt>
                <c:pt idx="9585">
                  <c:v>42885.85428240741</c:v>
                </c:pt>
                <c:pt idx="9586">
                  <c:v>42885.854398148149</c:v>
                </c:pt>
                <c:pt idx="9587">
                  <c:v>42885.854513888888</c:v>
                </c:pt>
                <c:pt idx="9588">
                  <c:v>42885.854629629626</c:v>
                </c:pt>
                <c:pt idx="9589">
                  <c:v>42885.854745370372</c:v>
                </c:pt>
                <c:pt idx="9590">
                  <c:v>42885.854861111111</c:v>
                </c:pt>
                <c:pt idx="9591">
                  <c:v>42885.85497685185</c:v>
                </c:pt>
                <c:pt idx="9592">
                  <c:v>42885.855092592596</c:v>
                </c:pt>
                <c:pt idx="9593">
                  <c:v>42885.855208333334</c:v>
                </c:pt>
                <c:pt idx="9594">
                  <c:v>42885.855324074073</c:v>
                </c:pt>
                <c:pt idx="9595">
                  <c:v>42885.855439814812</c:v>
                </c:pt>
                <c:pt idx="9596">
                  <c:v>42885.855555555558</c:v>
                </c:pt>
                <c:pt idx="9597">
                  <c:v>42885.855671296296</c:v>
                </c:pt>
                <c:pt idx="9598">
                  <c:v>42885.855787037035</c:v>
                </c:pt>
                <c:pt idx="9599">
                  <c:v>42885.855902777781</c:v>
                </c:pt>
                <c:pt idx="9600">
                  <c:v>42885.85601851852</c:v>
                </c:pt>
                <c:pt idx="9601">
                  <c:v>42885.856134259258</c:v>
                </c:pt>
                <c:pt idx="9602">
                  <c:v>42885.856249999997</c:v>
                </c:pt>
                <c:pt idx="9603">
                  <c:v>42885.856365740743</c:v>
                </c:pt>
                <c:pt idx="9604">
                  <c:v>42885.856481481482</c:v>
                </c:pt>
                <c:pt idx="9605">
                  <c:v>42885.85659722222</c:v>
                </c:pt>
                <c:pt idx="9606">
                  <c:v>42885.856712962966</c:v>
                </c:pt>
                <c:pt idx="9607">
                  <c:v>42885.856828703705</c:v>
                </c:pt>
                <c:pt idx="9608">
                  <c:v>42885.856944444444</c:v>
                </c:pt>
                <c:pt idx="9609">
                  <c:v>42885.857060185182</c:v>
                </c:pt>
                <c:pt idx="9610">
                  <c:v>42885.857175925928</c:v>
                </c:pt>
                <c:pt idx="9611">
                  <c:v>42885.857291666667</c:v>
                </c:pt>
                <c:pt idx="9612">
                  <c:v>42885.857407407406</c:v>
                </c:pt>
                <c:pt idx="9613">
                  <c:v>42885.857523148145</c:v>
                </c:pt>
                <c:pt idx="9614">
                  <c:v>42885.857638888891</c:v>
                </c:pt>
                <c:pt idx="9615">
                  <c:v>42885.857754629629</c:v>
                </c:pt>
                <c:pt idx="9616">
                  <c:v>42885.857870370368</c:v>
                </c:pt>
                <c:pt idx="9617">
                  <c:v>42885.857986111114</c:v>
                </c:pt>
                <c:pt idx="9618">
                  <c:v>42885.858101851853</c:v>
                </c:pt>
                <c:pt idx="9619">
                  <c:v>42885.858217592591</c:v>
                </c:pt>
                <c:pt idx="9620">
                  <c:v>42885.85833333333</c:v>
                </c:pt>
                <c:pt idx="9621">
                  <c:v>42885.858449074076</c:v>
                </c:pt>
                <c:pt idx="9622">
                  <c:v>42885.858564814815</c:v>
                </c:pt>
                <c:pt idx="9623">
                  <c:v>42885.858680555553</c:v>
                </c:pt>
                <c:pt idx="9624">
                  <c:v>42885.858796296299</c:v>
                </c:pt>
                <c:pt idx="9625">
                  <c:v>42885.858912037038</c:v>
                </c:pt>
                <c:pt idx="9626">
                  <c:v>42885.859027777777</c:v>
                </c:pt>
                <c:pt idx="9627">
                  <c:v>42885.859143518515</c:v>
                </c:pt>
                <c:pt idx="9628">
                  <c:v>42885.859259259261</c:v>
                </c:pt>
                <c:pt idx="9629">
                  <c:v>42885.859375</c:v>
                </c:pt>
                <c:pt idx="9630">
                  <c:v>42885.859490740739</c:v>
                </c:pt>
                <c:pt idx="9631">
                  <c:v>42885.859606481485</c:v>
                </c:pt>
                <c:pt idx="9632">
                  <c:v>42885.859722222223</c:v>
                </c:pt>
                <c:pt idx="9633">
                  <c:v>42885.859837962962</c:v>
                </c:pt>
                <c:pt idx="9634">
                  <c:v>42885.859953703701</c:v>
                </c:pt>
                <c:pt idx="9635">
                  <c:v>42885.860069444447</c:v>
                </c:pt>
                <c:pt idx="9636">
                  <c:v>42885.860185185185</c:v>
                </c:pt>
                <c:pt idx="9637">
                  <c:v>42885.860300925924</c:v>
                </c:pt>
                <c:pt idx="9638">
                  <c:v>42885.86041666667</c:v>
                </c:pt>
                <c:pt idx="9639">
                  <c:v>42885.860532407409</c:v>
                </c:pt>
                <c:pt idx="9640">
                  <c:v>42885.860648148147</c:v>
                </c:pt>
                <c:pt idx="9641">
                  <c:v>42885.860763888886</c:v>
                </c:pt>
                <c:pt idx="9642">
                  <c:v>42885.860879629632</c:v>
                </c:pt>
                <c:pt idx="9643">
                  <c:v>42885.860995370371</c:v>
                </c:pt>
                <c:pt idx="9644">
                  <c:v>42885.861111111109</c:v>
                </c:pt>
                <c:pt idx="9645">
                  <c:v>42885.861226851855</c:v>
                </c:pt>
                <c:pt idx="9646">
                  <c:v>42885.861342592594</c:v>
                </c:pt>
                <c:pt idx="9647">
                  <c:v>42885.861458333333</c:v>
                </c:pt>
                <c:pt idx="9648">
                  <c:v>42885.861574074072</c:v>
                </c:pt>
                <c:pt idx="9649">
                  <c:v>42885.861689814818</c:v>
                </c:pt>
                <c:pt idx="9650">
                  <c:v>42885.861805555556</c:v>
                </c:pt>
                <c:pt idx="9651">
                  <c:v>42885.861921296295</c:v>
                </c:pt>
                <c:pt idx="9652">
                  <c:v>42885.862037037034</c:v>
                </c:pt>
                <c:pt idx="9653">
                  <c:v>42885.86215277778</c:v>
                </c:pt>
                <c:pt idx="9654">
                  <c:v>42885.862268518518</c:v>
                </c:pt>
                <c:pt idx="9655">
                  <c:v>42885.862384259257</c:v>
                </c:pt>
                <c:pt idx="9656">
                  <c:v>42885.862500000003</c:v>
                </c:pt>
                <c:pt idx="9657">
                  <c:v>42885.862615740742</c:v>
                </c:pt>
                <c:pt idx="9658">
                  <c:v>42885.86273148148</c:v>
                </c:pt>
                <c:pt idx="9659">
                  <c:v>42885.862847222219</c:v>
                </c:pt>
                <c:pt idx="9660">
                  <c:v>42885.862962962965</c:v>
                </c:pt>
                <c:pt idx="9661">
                  <c:v>42885.863078703704</c:v>
                </c:pt>
                <c:pt idx="9662">
                  <c:v>42885.863194444442</c:v>
                </c:pt>
                <c:pt idx="9663">
                  <c:v>42885.863310185188</c:v>
                </c:pt>
                <c:pt idx="9664">
                  <c:v>42885.863425925927</c:v>
                </c:pt>
                <c:pt idx="9665">
                  <c:v>42885.863541666666</c:v>
                </c:pt>
                <c:pt idx="9666">
                  <c:v>42885.863657407404</c:v>
                </c:pt>
                <c:pt idx="9667">
                  <c:v>42885.86377314815</c:v>
                </c:pt>
                <c:pt idx="9668">
                  <c:v>42885.863888888889</c:v>
                </c:pt>
                <c:pt idx="9669">
                  <c:v>42885.864004629628</c:v>
                </c:pt>
                <c:pt idx="9670">
                  <c:v>42885.864120370374</c:v>
                </c:pt>
                <c:pt idx="9671">
                  <c:v>42885.864236111112</c:v>
                </c:pt>
                <c:pt idx="9672">
                  <c:v>42885.864351851851</c:v>
                </c:pt>
                <c:pt idx="9673">
                  <c:v>42885.86446759259</c:v>
                </c:pt>
                <c:pt idx="9674">
                  <c:v>42885.864583333336</c:v>
                </c:pt>
                <c:pt idx="9675">
                  <c:v>42885.864699074074</c:v>
                </c:pt>
                <c:pt idx="9676">
                  <c:v>42885.864814814813</c:v>
                </c:pt>
                <c:pt idx="9677">
                  <c:v>42885.864930555559</c:v>
                </c:pt>
                <c:pt idx="9678">
                  <c:v>42885.865046296298</c:v>
                </c:pt>
                <c:pt idx="9679">
                  <c:v>42885.865162037036</c:v>
                </c:pt>
                <c:pt idx="9680">
                  <c:v>42885.865277777775</c:v>
                </c:pt>
                <c:pt idx="9681">
                  <c:v>42885.865393518521</c:v>
                </c:pt>
                <c:pt idx="9682">
                  <c:v>42885.86550925926</c:v>
                </c:pt>
                <c:pt idx="9683">
                  <c:v>42885.865624999999</c:v>
                </c:pt>
                <c:pt idx="9684">
                  <c:v>42885.865740740737</c:v>
                </c:pt>
                <c:pt idx="9685">
                  <c:v>42885.865856481483</c:v>
                </c:pt>
                <c:pt idx="9686">
                  <c:v>42885.865972222222</c:v>
                </c:pt>
                <c:pt idx="9687">
                  <c:v>42885.866087962961</c:v>
                </c:pt>
                <c:pt idx="9688">
                  <c:v>42885.866203703707</c:v>
                </c:pt>
                <c:pt idx="9689">
                  <c:v>42885.866319444445</c:v>
                </c:pt>
                <c:pt idx="9690">
                  <c:v>42885.866435185184</c:v>
                </c:pt>
                <c:pt idx="9691">
                  <c:v>42885.866550925923</c:v>
                </c:pt>
                <c:pt idx="9692">
                  <c:v>42885.866666666669</c:v>
                </c:pt>
                <c:pt idx="9693">
                  <c:v>42885.866782407407</c:v>
                </c:pt>
                <c:pt idx="9694">
                  <c:v>42885.866898148146</c:v>
                </c:pt>
                <c:pt idx="9695">
                  <c:v>42885.867013888892</c:v>
                </c:pt>
                <c:pt idx="9696">
                  <c:v>42885.867129629631</c:v>
                </c:pt>
                <c:pt idx="9697">
                  <c:v>42885.867245370369</c:v>
                </c:pt>
                <c:pt idx="9698">
                  <c:v>42885.867361111108</c:v>
                </c:pt>
                <c:pt idx="9699">
                  <c:v>42885.867476851854</c:v>
                </c:pt>
                <c:pt idx="9700">
                  <c:v>42885.867592592593</c:v>
                </c:pt>
                <c:pt idx="9701">
                  <c:v>42885.867708333331</c:v>
                </c:pt>
                <c:pt idx="9702">
                  <c:v>42885.867824074077</c:v>
                </c:pt>
                <c:pt idx="9703">
                  <c:v>42885.867939814816</c:v>
                </c:pt>
                <c:pt idx="9704">
                  <c:v>42885.868055555555</c:v>
                </c:pt>
                <c:pt idx="9705">
                  <c:v>42885.868171296293</c:v>
                </c:pt>
                <c:pt idx="9706">
                  <c:v>42885.868287037039</c:v>
                </c:pt>
                <c:pt idx="9707">
                  <c:v>42885.868402777778</c:v>
                </c:pt>
                <c:pt idx="9708">
                  <c:v>42885.868518518517</c:v>
                </c:pt>
                <c:pt idx="9709">
                  <c:v>42885.868634259263</c:v>
                </c:pt>
                <c:pt idx="9710">
                  <c:v>42885.868750000001</c:v>
                </c:pt>
                <c:pt idx="9711">
                  <c:v>42885.86886574074</c:v>
                </c:pt>
                <c:pt idx="9712">
                  <c:v>42885.868981481479</c:v>
                </c:pt>
                <c:pt idx="9713">
                  <c:v>42885.869097222225</c:v>
                </c:pt>
                <c:pt idx="9714">
                  <c:v>42885.869212962964</c:v>
                </c:pt>
                <c:pt idx="9715">
                  <c:v>42885.869328703702</c:v>
                </c:pt>
                <c:pt idx="9716">
                  <c:v>42885.869444444441</c:v>
                </c:pt>
                <c:pt idx="9717">
                  <c:v>42885.869560185187</c:v>
                </c:pt>
                <c:pt idx="9718">
                  <c:v>42885.869675925926</c:v>
                </c:pt>
                <c:pt idx="9719">
                  <c:v>42885.869791666664</c:v>
                </c:pt>
                <c:pt idx="9720">
                  <c:v>42885.86990740741</c:v>
                </c:pt>
                <c:pt idx="9721">
                  <c:v>42885.870023148149</c:v>
                </c:pt>
                <c:pt idx="9722">
                  <c:v>42885.870138888888</c:v>
                </c:pt>
                <c:pt idx="9723">
                  <c:v>42885.870254629626</c:v>
                </c:pt>
                <c:pt idx="9724">
                  <c:v>42885.870370370372</c:v>
                </c:pt>
                <c:pt idx="9725">
                  <c:v>42885.870486111111</c:v>
                </c:pt>
                <c:pt idx="9726">
                  <c:v>42885.87060185185</c:v>
                </c:pt>
                <c:pt idx="9727">
                  <c:v>42885.870717592596</c:v>
                </c:pt>
                <c:pt idx="9728">
                  <c:v>42885.870833333334</c:v>
                </c:pt>
                <c:pt idx="9729">
                  <c:v>42885.870949074073</c:v>
                </c:pt>
                <c:pt idx="9730">
                  <c:v>42885.871064814812</c:v>
                </c:pt>
                <c:pt idx="9731">
                  <c:v>42885.871180555558</c:v>
                </c:pt>
                <c:pt idx="9732">
                  <c:v>42885.871296296296</c:v>
                </c:pt>
                <c:pt idx="9733">
                  <c:v>42885.871412037035</c:v>
                </c:pt>
                <c:pt idx="9734">
                  <c:v>42885.871527777781</c:v>
                </c:pt>
                <c:pt idx="9735">
                  <c:v>42885.87164351852</c:v>
                </c:pt>
                <c:pt idx="9736">
                  <c:v>42885.871759259258</c:v>
                </c:pt>
                <c:pt idx="9737">
                  <c:v>42885.871874999997</c:v>
                </c:pt>
                <c:pt idx="9738">
                  <c:v>42885.871990740743</c:v>
                </c:pt>
                <c:pt idx="9739">
                  <c:v>42885.872106481482</c:v>
                </c:pt>
                <c:pt idx="9740">
                  <c:v>42885.87222222222</c:v>
                </c:pt>
                <c:pt idx="9741">
                  <c:v>42885.872337962966</c:v>
                </c:pt>
                <c:pt idx="9742">
                  <c:v>42885.872453703705</c:v>
                </c:pt>
                <c:pt idx="9743">
                  <c:v>42885.872569444444</c:v>
                </c:pt>
                <c:pt idx="9744">
                  <c:v>42885.872685185182</c:v>
                </c:pt>
                <c:pt idx="9745">
                  <c:v>42885.872800925928</c:v>
                </c:pt>
                <c:pt idx="9746">
                  <c:v>42885.872916666667</c:v>
                </c:pt>
                <c:pt idx="9747">
                  <c:v>42885.873032407406</c:v>
                </c:pt>
                <c:pt idx="9748">
                  <c:v>42885.873148148145</c:v>
                </c:pt>
                <c:pt idx="9749">
                  <c:v>42885.873263888891</c:v>
                </c:pt>
                <c:pt idx="9750">
                  <c:v>42885.873379629629</c:v>
                </c:pt>
                <c:pt idx="9751">
                  <c:v>42885.873495370368</c:v>
                </c:pt>
                <c:pt idx="9752">
                  <c:v>42885.873611111114</c:v>
                </c:pt>
                <c:pt idx="9753">
                  <c:v>42885.873726851853</c:v>
                </c:pt>
                <c:pt idx="9754">
                  <c:v>42885.873842592591</c:v>
                </c:pt>
                <c:pt idx="9755">
                  <c:v>42885.87395833333</c:v>
                </c:pt>
                <c:pt idx="9756">
                  <c:v>42885.874074074076</c:v>
                </c:pt>
                <c:pt idx="9757">
                  <c:v>42885.874189814815</c:v>
                </c:pt>
                <c:pt idx="9758">
                  <c:v>42885.874305555553</c:v>
                </c:pt>
                <c:pt idx="9759">
                  <c:v>42885.874421296299</c:v>
                </c:pt>
                <c:pt idx="9760">
                  <c:v>42885.874537037038</c:v>
                </c:pt>
                <c:pt idx="9761">
                  <c:v>42885.874652777777</c:v>
                </c:pt>
                <c:pt idx="9762">
                  <c:v>42885.874768518515</c:v>
                </c:pt>
                <c:pt idx="9763">
                  <c:v>42885.874884259261</c:v>
                </c:pt>
                <c:pt idx="9764">
                  <c:v>42885.875</c:v>
                </c:pt>
                <c:pt idx="9765">
                  <c:v>42885.875115740739</c:v>
                </c:pt>
                <c:pt idx="9766">
                  <c:v>42885.875231481485</c:v>
                </c:pt>
                <c:pt idx="9767">
                  <c:v>42885.875347222223</c:v>
                </c:pt>
                <c:pt idx="9768">
                  <c:v>42885.875462962962</c:v>
                </c:pt>
                <c:pt idx="9769">
                  <c:v>42885.875578703701</c:v>
                </c:pt>
                <c:pt idx="9770">
                  <c:v>42885.875694444447</c:v>
                </c:pt>
                <c:pt idx="9771">
                  <c:v>42885.875810185185</c:v>
                </c:pt>
                <c:pt idx="9772">
                  <c:v>42885.875925925924</c:v>
                </c:pt>
                <c:pt idx="9773">
                  <c:v>42885.87604166667</c:v>
                </c:pt>
                <c:pt idx="9774">
                  <c:v>42885.876157407409</c:v>
                </c:pt>
                <c:pt idx="9775">
                  <c:v>42885.876273148147</c:v>
                </c:pt>
                <c:pt idx="9776">
                  <c:v>42885.876388888886</c:v>
                </c:pt>
                <c:pt idx="9777">
                  <c:v>42885.876504629632</c:v>
                </c:pt>
                <c:pt idx="9778">
                  <c:v>42885.876620370371</c:v>
                </c:pt>
                <c:pt idx="9779">
                  <c:v>42885.876736111109</c:v>
                </c:pt>
                <c:pt idx="9780">
                  <c:v>42885.876851851855</c:v>
                </c:pt>
                <c:pt idx="9781">
                  <c:v>42885.876967592594</c:v>
                </c:pt>
                <c:pt idx="9782">
                  <c:v>42885.877083333333</c:v>
                </c:pt>
                <c:pt idx="9783">
                  <c:v>42885.877199074072</c:v>
                </c:pt>
                <c:pt idx="9784">
                  <c:v>42885.877314814818</c:v>
                </c:pt>
                <c:pt idx="9785">
                  <c:v>42885.877430555556</c:v>
                </c:pt>
                <c:pt idx="9786">
                  <c:v>42885.877546296295</c:v>
                </c:pt>
                <c:pt idx="9787">
                  <c:v>42885.877662037034</c:v>
                </c:pt>
                <c:pt idx="9788">
                  <c:v>42885.87777777778</c:v>
                </c:pt>
                <c:pt idx="9789">
                  <c:v>42885.877893518518</c:v>
                </c:pt>
                <c:pt idx="9790">
                  <c:v>42885.878009259257</c:v>
                </c:pt>
                <c:pt idx="9791">
                  <c:v>42885.878125000003</c:v>
                </c:pt>
                <c:pt idx="9792">
                  <c:v>42885.878240740742</c:v>
                </c:pt>
                <c:pt idx="9793">
                  <c:v>42885.87835648148</c:v>
                </c:pt>
                <c:pt idx="9794">
                  <c:v>42885.878472222219</c:v>
                </c:pt>
                <c:pt idx="9795">
                  <c:v>42885.878587962965</c:v>
                </c:pt>
                <c:pt idx="9796">
                  <c:v>42885.878703703704</c:v>
                </c:pt>
                <c:pt idx="9797">
                  <c:v>42885.878819444442</c:v>
                </c:pt>
                <c:pt idx="9798">
                  <c:v>42885.878935185188</c:v>
                </c:pt>
                <c:pt idx="9799">
                  <c:v>42885.879050925927</c:v>
                </c:pt>
                <c:pt idx="9800">
                  <c:v>42885.879166666666</c:v>
                </c:pt>
                <c:pt idx="9801">
                  <c:v>42885.879282407404</c:v>
                </c:pt>
                <c:pt idx="9802">
                  <c:v>42885.87939814815</c:v>
                </c:pt>
                <c:pt idx="9803">
                  <c:v>42885.879513888889</c:v>
                </c:pt>
                <c:pt idx="9804">
                  <c:v>42885.879629629628</c:v>
                </c:pt>
                <c:pt idx="9805">
                  <c:v>42885.879745370374</c:v>
                </c:pt>
                <c:pt idx="9806">
                  <c:v>42885.879861111112</c:v>
                </c:pt>
                <c:pt idx="9807">
                  <c:v>42885.879976851851</c:v>
                </c:pt>
                <c:pt idx="9808">
                  <c:v>42885.88009259259</c:v>
                </c:pt>
                <c:pt idx="9809">
                  <c:v>42885.880208333336</c:v>
                </c:pt>
                <c:pt idx="9810">
                  <c:v>42885.880324074074</c:v>
                </c:pt>
                <c:pt idx="9811">
                  <c:v>42885.880439814813</c:v>
                </c:pt>
                <c:pt idx="9812">
                  <c:v>42885.880555555559</c:v>
                </c:pt>
                <c:pt idx="9813">
                  <c:v>42885.880671296298</c:v>
                </c:pt>
                <c:pt idx="9814">
                  <c:v>42885.880787037036</c:v>
                </c:pt>
                <c:pt idx="9815">
                  <c:v>42885.880902777775</c:v>
                </c:pt>
                <c:pt idx="9816">
                  <c:v>42885.881018518521</c:v>
                </c:pt>
                <c:pt idx="9817">
                  <c:v>42885.88113425926</c:v>
                </c:pt>
                <c:pt idx="9818">
                  <c:v>42885.881249999999</c:v>
                </c:pt>
                <c:pt idx="9819">
                  <c:v>42885.881365740737</c:v>
                </c:pt>
                <c:pt idx="9820">
                  <c:v>42885.881481481483</c:v>
                </c:pt>
                <c:pt idx="9821">
                  <c:v>42885.881597222222</c:v>
                </c:pt>
                <c:pt idx="9822">
                  <c:v>42885.881712962961</c:v>
                </c:pt>
                <c:pt idx="9823">
                  <c:v>42885.881828703707</c:v>
                </c:pt>
                <c:pt idx="9824">
                  <c:v>42885.881944444445</c:v>
                </c:pt>
                <c:pt idx="9825">
                  <c:v>42885.882060185184</c:v>
                </c:pt>
                <c:pt idx="9826">
                  <c:v>42885.882175925923</c:v>
                </c:pt>
                <c:pt idx="9827">
                  <c:v>42885.882291666669</c:v>
                </c:pt>
                <c:pt idx="9828">
                  <c:v>42885.882407407407</c:v>
                </c:pt>
                <c:pt idx="9829">
                  <c:v>42885.882523148146</c:v>
                </c:pt>
                <c:pt idx="9830">
                  <c:v>42885.882638888892</c:v>
                </c:pt>
                <c:pt idx="9831">
                  <c:v>42885.882754629631</c:v>
                </c:pt>
                <c:pt idx="9832">
                  <c:v>42885.882870370369</c:v>
                </c:pt>
                <c:pt idx="9833">
                  <c:v>42885.882986111108</c:v>
                </c:pt>
                <c:pt idx="9834">
                  <c:v>42885.883101851854</c:v>
                </c:pt>
                <c:pt idx="9835">
                  <c:v>42885.883217592593</c:v>
                </c:pt>
                <c:pt idx="9836">
                  <c:v>42885.883333333331</c:v>
                </c:pt>
                <c:pt idx="9837">
                  <c:v>42885.883449074077</c:v>
                </c:pt>
                <c:pt idx="9838">
                  <c:v>42885.883564814816</c:v>
                </c:pt>
                <c:pt idx="9839">
                  <c:v>42885.883680555555</c:v>
                </c:pt>
                <c:pt idx="9840">
                  <c:v>42885.883796296293</c:v>
                </c:pt>
                <c:pt idx="9841">
                  <c:v>42885.883912037039</c:v>
                </c:pt>
                <c:pt idx="9842">
                  <c:v>42885.884027777778</c:v>
                </c:pt>
                <c:pt idx="9843">
                  <c:v>42885.884143518517</c:v>
                </c:pt>
                <c:pt idx="9844">
                  <c:v>42885.884259259263</c:v>
                </c:pt>
                <c:pt idx="9845">
                  <c:v>42885.884375000001</c:v>
                </c:pt>
                <c:pt idx="9846">
                  <c:v>42885.88449074074</c:v>
                </c:pt>
                <c:pt idx="9847">
                  <c:v>42885.884606481479</c:v>
                </c:pt>
                <c:pt idx="9848">
                  <c:v>42885.884722222225</c:v>
                </c:pt>
                <c:pt idx="9849">
                  <c:v>42885.884837962964</c:v>
                </c:pt>
                <c:pt idx="9850">
                  <c:v>42885.884953703702</c:v>
                </c:pt>
                <c:pt idx="9851">
                  <c:v>42885.885069444441</c:v>
                </c:pt>
                <c:pt idx="9852">
                  <c:v>42885.885185185187</c:v>
                </c:pt>
                <c:pt idx="9853">
                  <c:v>42885.885300925926</c:v>
                </c:pt>
                <c:pt idx="9854">
                  <c:v>42885.885416666664</c:v>
                </c:pt>
                <c:pt idx="9855">
                  <c:v>42885.88553240741</c:v>
                </c:pt>
                <c:pt idx="9856">
                  <c:v>42885.885648148149</c:v>
                </c:pt>
                <c:pt idx="9857">
                  <c:v>42885.885763888888</c:v>
                </c:pt>
                <c:pt idx="9858">
                  <c:v>42885.885879629626</c:v>
                </c:pt>
                <c:pt idx="9859">
                  <c:v>42885.885995370372</c:v>
                </c:pt>
                <c:pt idx="9860">
                  <c:v>42885.886111111111</c:v>
                </c:pt>
                <c:pt idx="9861">
                  <c:v>42885.88622685185</c:v>
                </c:pt>
                <c:pt idx="9862">
                  <c:v>42885.886342592596</c:v>
                </c:pt>
                <c:pt idx="9863">
                  <c:v>42885.886458333334</c:v>
                </c:pt>
                <c:pt idx="9864">
                  <c:v>42885.886574074073</c:v>
                </c:pt>
                <c:pt idx="9865">
                  <c:v>42885.886689814812</c:v>
                </c:pt>
                <c:pt idx="9866">
                  <c:v>42885.886805555558</c:v>
                </c:pt>
                <c:pt idx="9867">
                  <c:v>42885.886921296296</c:v>
                </c:pt>
                <c:pt idx="9868">
                  <c:v>42885.887037037035</c:v>
                </c:pt>
                <c:pt idx="9869">
                  <c:v>42885.887152777781</c:v>
                </c:pt>
                <c:pt idx="9870">
                  <c:v>42885.88726851852</c:v>
                </c:pt>
                <c:pt idx="9871">
                  <c:v>42885.887384259258</c:v>
                </c:pt>
                <c:pt idx="9872">
                  <c:v>42885.887499999997</c:v>
                </c:pt>
                <c:pt idx="9873">
                  <c:v>42885.887615740743</c:v>
                </c:pt>
                <c:pt idx="9874">
                  <c:v>42885.887731481482</c:v>
                </c:pt>
                <c:pt idx="9875">
                  <c:v>42885.88784722222</c:v>
                </c:pt>
                <c:pt idx="9876">
                  <c:v>42885.887962962966</c:v>
                </c:pt>
                <c:pt idx="9877">
                  <c:v>42885.888078703705</c:v>
                </c:pt>
                <c:pt idx="9878">
                  <c:v>42885.888194444444</c:v>
                </c:pt>
                <c:pt idx="9879">
                  <c:v>42885.888310185182</c:v>
                </c:pt>
                <c:pt idx="9880">
                  <c:v>42885.888425925928</c:v>
                </c:pt>
                <c:pt idx="9881">
                  <c:v>42885.888541666667</c:v>
                </c:pt>
                <c:pt idx="9882">
                  <c:v>42885.888657407406</c:v>
                </c:pt>
                <c:pt idx="9883">
                  <c:v>42885.888773148145</c:v>
                </c:pt>
                <c:pt idx="9884">
                  <c:v>42885.888888888891</c:v>
                </c:pt>
                <c:pt idx="9885">
                  <c:v>42885.889004629629</c:v>
                </c:pt>
                <c:pt idx="9886">
                  <c:v>42885.889120370368</c:v>
                </c:pt>
                <c:pt idx="9887">
                  <c:v>42885.889236111114</c:v>
                </c:pt>
                <c:pt idx="9888">
                  <c:v>42885.889351851853</c:v>
                </c:pt>
                <c:pt idx="9889">
                  <c:v>42885.889467592591</c:v>
                </c:pt>
                <c:pt idx="9890">
                  <c:v>42885.88958333333</c:v>
                </c:pt>
                <c:pt idx="9891">
                  <c:v>42885.889699074076</c:v>
                </c:pt>
                <c:pt idx="9892">
                  <c:v>42885.889814814815</c:v>
                </c:pt>
                <c:pt idx="9893">
                  <c:v>42885.889930555553</c:v>
                </c:pt>
                <c:pt idx="9894">
                  <c:v>42885.890046296299</c:v>
                </c:pt>
                <c:pt idx="9895">
                  <c:v>42885.890162037038</c:v>
                </c:pt>
                <c:pt idx="9896">
                  <c:v>42885.890277777777</c:v>
                </c:pt>
                <c:pt idx="9897">
                  <c:v>42885.890393518515</c:v>
                </c:pt>
                <c:pt idx="9898">
                  <c:v>42885.890509259261</c:v>
                </c:pt>
                <c:pt idx="9899">
                  <c:v>42885.890625</c:v>
                </c:pt>
                <c:pt idx="9900">
                  <c:v>42885.890740740739</c:v>
                </c:pt>
                <c:pt idx="9901">
                  <c:v>42885.890856481485</c:v>
                </c:pt>
                <c:pt idx="9902">
                  <c:v>42885.890972222223</c:v>
                </c:pt>
                <c:pt idx="9903">
                  <c:v>42885.891087962962</c:v>
                </c:pt>
                <c:pt idx="9904">
                  <c:v>42885.891203703701</c:v>
                </c:pt>
                <c:pt idx="9905">
                  <c:v>42885.891319444447</c:v>
                </c:pt>
                <c:pt idx="9906">
                  <c:v>42885.891435185185</c:v>
                </c:pt>
                <c:pt idx="9907">
                  <c:v>42885.891550925924</c:v>
                </c:pt>
                <c:pt idx="9908">
                  <c:v>42885.89166666667</c:v>
                </c:pt>
                <c:pt idx="9909">
                  <c:v>42885.891782407409</c:v>
                </c:pt>
                <c:pt idx="9910">
                  <c:v>42885.891898148147</c:v>
                </c:pt>
                <c:pt idx="9911">
                  <c:v>42885.892013888886</c:v>
                </c:pt>
                <c:pt idx="9912">
                  <c:v>42885.892129629632</c:v>
                </c:pt>
                <c:pt idx="9913">
                  <c:v>42885.892245370371</c:v>
                </c:pt>
                <c:pt idx="9914">
                  <c:v>42885.892361111109</c:v>
                </c:pt>
                <c:pt idx="9915">
                  <c:v>42885.892476851855</c:v>
                </c:pt>
                <c:pt idx="9916">
                  <c:v>42885.892592592594</c:v>
                </c:pt>
                <c:pt idx="9917">
                  <c:v>42885.892708333333</c:v>
                </c:pt>
                <c:pt idx="9918">
                  <c:v>42885.892824074072</c:v>
                </c:pt>
                <c:pt idx="9919">
                  <c:v>42885.892939814818</c:v>
                </c:pt>
                <c:pt idx="9920">
                  <c:v>42885.893055555556</c:v>
                </c:pt>
                <c:pt idx="9921">
                  <c:v>42885.893171296295</c:v>
                </c:pt>
                <c:pt idx="9922">
                  <c:v>42885.893287037034</c:v>
                </c:pt>
                <c:pt idx="9923">
                  <c:v>42885.89340277778</c:v>
                </c:pt>
                <c:pt idx="9924">
                  <c:v>42885.893518518518</c:v>
                </c:pt>
                <c:pt idx="9925">
                  <c:v>42885.893634259257</c:v>
                </c:pt>
                <c:pt idx="9926">
                  <c:v>42885.893750000003</c:v>
                </c:pt>
                <c:pt idx="9927">
                  <c:v>42885.893865740742</c:v>
                </c:pt>
                <c:pt idx="9928">
                  <c:v>42885.89398148148</c:v>
                </c:pt>
                <c:pt idx="9929">
                  <c:v>42885.894097222219</c:v>
                </c:pt>
                <c:pt idx="9930">
                  <c:v>42885.894212962965</c:v>
                </c:pt>
                <c:pt idx="9931">
                  <c:v>42885.894328703704</c:v>
                </c:pt>
                <c:pt idx="9932">
                  <c:v>42885.894444444442</c:v>
                </c:pt>
                <c:pt idx="9933">
                  <c:v>42885.894560185188</c:v>
                </c:pt>
                <c:pt idx="9934">
                  <c:v>42885.894675925927</c:v>
                </c:pt>
                <c:pt idx="9935">
                  <c:v>42885.894791666666</c:v>
                </c:pt>
                <c:pt idx="9936">
                  <c:v>42885.894907407404</c:v>
                </c:pt>
                <c:pt idx="9937">
                  <c:v>42885.89502314815</c:v>
                </c:pt>
                <c:pt idx="9938">
                  <c:v>42885.895138888889</c:v>
                </c:pt>
                <c:pt idx="9939">
                  <c:v>42885.895254629628</c:v>
                </c:pt>
                <c:pt idx="9940">
                  <c:v>42885.895370370374</c:v>
                </c:pt>
                <c:pt idx="9941">
                  <c:v>42885.895486111112</c:v>
                </c:pt>
                <c:pt idx="9942">
                  <c:v>42885.895601851851</c:v>
                </c:pt>
                <c:pt idx="9943">
                  <c:v>42885.89571759259</c:v>
                </c:pt>
                <c:pt idx="9944">
                  <c:v>42885.895833333336</c:v>
                </c:pt>
                <c:pt idx="9945">
                  <c:v>42885.895949074074</c:v>
                </c:pt>
                <c:pt idx="9946">
                  <c:v>42885.896064814813</c:v>
                </c:pt>
                <c:pt idx="9947">
                  <c:v>42885.896180555559</c:v>
                </c:pt>
                <c:pt idx="9948">
                  <c:v>42885.896296296298</c:v>
                </c:pt>
                <c:pt idx="9949">
                  <c:v>42885.896412037036</c:v>
                </c:pt>
                <c:pt idx="9950">
                  <c:v>42885.896527777775</c:v>
                </c:pt>
                <c:pt idx="9951">
                  <c:v>42885.896643518521</c:v>
                </c:pt>
                <c:pt idx="9952">
                  <c:v>42885.89675925926</c:v>
                </c:pt>
                <c:pt idx="9953">
                  <c:v>42885.896874999999</c:v>
                </c:pt>
                <c:pt idx="9954">
                  <c:v>42885.896990740737</c:v>
                </c:pt>
                <c:pt idx="9955">
                  <c:v>42885.897106481483</c:v>
                </c:pt>
                <c:pt idx="9956">
                  <c:v>42885.897222222222</c:v>
                </c:pt>
                <c:pt idx="9957">
                  <c:v>42885.897337962961</c:v>
                </c:pt>
                <c:pt idx="9958">
                  <c:v>42885.897453703707</c:v>
                </c:pt>
                <c:pt idx="9959">
                  <c:v>42885.897569444445</c:v>
                </c:pt>
                <c:pt idx="9960">
                  <c:v>42885.897685185184</c:v>
                </c:pt>
                <c:pt idx="9961">
                  <c:v>42885.897800925923</c:v>
                </c:pt>
                <c:pt idx="9962">
                  <c:v>42885.897916666669</c:v>
                </c:pt>
                <c:pt idx="9963">
                  <c:v>42885.898032407407</c:v>
                </c:pt>
                <c:pt idx="9964">
                  <c:v>42885.898148148146</c:v>
                </c:pt>
                <c:pt idx="9965">
                  <c:v>42885.898263888892</c:v>
                </c:pt>
                <c:pt idx="9966">
                  <c:v>42885.898379629631</c:v>
                </c:pt>
                <c:pt idx="9967">
                  <c:v>42885.898495370369</c:v>
                </c:pt>
                <c:pt idx="9968">
                  <c:v>42885.898611111108</c:v>
                </c:pt>
                <c:pt idx="9969">
                  <c:v>42885.898726851854</c:v>
                </c:pt>
                <c:pt idx="9970">
                  <c:v>42885.898842592593</c:v>
                </c:pt>
                <c:pt idx="9971">
                  <c:v>42885.898958333331</c:v>
                </c:pt>
                <c:pt idx="9972">
                  <c:v>42885.899074074077</c:v>
                </c:pt>
                <c:pt idx="9973">
                  <c:v>42885.899189814816</c:v>
                </c:pt>
                <c:pt idx="9974">
                  <c:v>42885.899305555555</c:v>
                </c:pt>
                <c:pt idx="9975">
                  <c:v>42885.899421296293</c:v>
                </c:pt>
                <c:pt idx="9976">
                  <c:v>42885.899537037039</c:v>
                </c:pt>
                <c:pt idx="9977">
                  <c:v>42885.899652777778</c:v>
                </c:pt>
                <c:pt idx="9978">
                  <c:v>42885.899768518517</c:v>
                </c:pt>
                <c:pt idx="9979">
                  <c:v>42885.899884259263</c:v>
                </c:pt>
                <c:pt idx="9980">
                  <c:v>42885.9</c:v>
                </c:pt>
                <c:pt idx="9981">
                  <c:v>42885.90011574074</c:v>
                </c:pt>
                <c:pt idx="9982">
                  <c:v>42885.900231481479</c:v>
                </c:pt>
                <c:pt idx="9983">
                  <c:v>42885.900347222225</c:v>
                </c:pt>
                <c:pt idx="9984">
                  <c:v>42885.900462962964</c:v>
                </c:pt>
                <c:pt idx="9985">
                  <c:v>42885.900578703702</c:v>
                </c:pt>
                <c:pt idx="9986">
                  <c:v>42885.900694444441</c:v>
                </c:pt>
                <c:pt idx="9987">
                  <c:v>42885.900810185187</c:v>
                </c:pt>
                <c:pt idx="9988">
                  <c:v>42885.900925925926</c:v>
                </c:pt>
                <c:pt idx="9989">
                  <c:v>42885.901041666664</c:v>
                </c:pt>
                <c:pt idx="9990">
                  <c:v>42885.90115740741</c:v>
                </c:pt>
                <c:pt idx="9991">
                  <c:v>42885.901273148149</c:v>
                </c:pt>
                <c:pt idx="9992">
                  <c:v>42885.901388888888</c:v>
                </c:pt>
                <c:pt idx="9993">
                  <c:v>42885.901504629626</c:v>
                </c:pt>
                <c:pt idx="9994">
                  <c:v>42885.901620370372</c:v>
                </c:pt>
                <c:pt idx="9995">
                  <c:v>42885.901736111111</c:v>
                </c:pt>
                <c:pt idx="9996">
                  <c:v>42885.90185185185</c:v>
                </c:pt>
                <c:pt idx="9997">
                  <c:v>42885.901967592596</c:v>
                </c:pt>
                <c:pt idx="9998">
                  <c:v>42885.902083333334</c:v>
                </c:pt>
                <c:pt idx="9999">
                  <c:v>42885.902199074073</c:v>
                </c:pt>
                <c:pt idx="10000">
                  <c:v>42885.902314814812</c:v>
                </c:pt>
                <c:pt idx="10001">
                  <c:v>42885.902430555558</c:v>
                </c:pt>
                <c:pt idx="10002">
                  <c:v>42885.902546296296</c:v>
                </c:pt>
                <c:pt idx="10003">
                  <c:v>42885.902662037035</c:v>
                </c:pt>
                <c:pt idx="10004">
                  <c:v>42885.902777777781</c:v>
                </c:pt>
                <c:pt idx="10005">
                  <c:v>42885.90289351852</c:v>
                </c:pt>
                <c:pt idx="10006">
                  <c:v>42885.903009259258</c:v>
                </c:pt>
                <c:pt idx="10007">
                  <c:v>42885.903124999997</c:v>
                </c:pt>
                <c:pt idx="10008">
                  <c:v>42885.903240740743</c:v>
                </c:pt>
                <c:pt idx="10009">
                  <c:v>42885.903356481482</c:v>
                </c:pt>
                <c:pt idx="10010">
                  <c:v>42885.90347222222</c:v>
                </c:pt>
                <c:pt idx="10011">
                  <c:v>42885.903587962966</c:v>
                </c:pt>
                <c:pt idx="10012">
                  <c:v>42885.903703703705</c:v>
                </c:pt>
                <c:pt idx="10013">
                  <c:v>42885.903819444444</c:v>
                </c:pt>
                <c:pt idx="10014">
                  <c:v>42885.903935185182</c:v>
                </c:pt>
                <c:pt idx="10015">
                  <c:v>42885.904050925928</c:v>
                </c:pt>
                <c:pt idx="10016">
                  <c:v>42885.904166666667</c:v>
                </c:pt>
                <c:pt idx="10017">
                  <c:v>42885.904282407406</c:v>
                </c:pt>
                <c:pt idx="10018">
                  <c:v>42885.904398148145</c:v>
                </c:pt>
                <c:pt idx="10019">
                  <c:v>42885.904513888891</c:v>
                </c:pt>
                <c:pt idx="10020">
                  <c:v>42885.904629629629</c:v>
                </c:pt>
                <c:pt idx="10021">
                  <c:v>42885.904745370368</c:v>
                </c:pt>
                <c:pt idx="10022">
                  <c:v>42885.904861111114</c:v>
                </c:pt>
                <c:pt idx="10023">
                  <c:v>42885.904976851853</c:v>
                </c:pt>
                <c:pt idx="10024">
                  <c:v>42885.905092592591</c:v>
                </c:pt>
                <c:pt idx="10025">
                  <c:v>42885.90520833333</c:v>
                </c:pt>
                <c:pt idx="10026">
                  <c:v>42885.905324074076</c:v>
                </c:pt>
                <c:pt idx="10027">
                  <c:v>42885.905439814815</c:v>
                </c:pt>
                <c:pt idx="10028">
                  <c:v>42885.905555555553</c:v>
                </c:pt>
                <c:pt idx="10029">
                  <c:v>42885.905671296299</c:v>
                </c:pt>
                <c:pt idx="10030">
                  <c:v>42885.905787037038</c:v>
                </c:pt>
                <c:pt idx="10031">
                  <c:v>42885.905902777777</c:v>
                </c:pt>
                <c:pt idx="10032">
                  <c:v>42885.906018518515</c:v>
                </c:pt>
                <c:pt idx="10033">
                  <c:v>42885.906134259261</c:v>
                </c:pt>
                <c:pt idx="10034">
                  <c:v>42885.90625</c:v>
                </c:pt>
                <c:pt idx="10035">
                  <c:v>42885.906365740739</c:v>
                </c:pt>
                <c:pt idx="10036">
                  <c:v>42885.906481481485</c:v>
                </c:pt>
                <c:pt idx="10037">
                  <c:v>42885.906597222223</c:v>
                </c:pt>
                <c:pt idx="10038">
                  <c:v>42885.906712962962</c:v>
                </c:pt>
                <c:pt idx="10039">
                  <c:v>42885.906828703701</c:v>
                </c:pt>
                <c:pt idx="10040">
                  <c:v>42885.906944444447</c:v>
                </c:pt>
                <c:pt idx="10041">
                  <c:v>42885.907060185185</c:v>
                </c:pt>
                <c:pt idx="10042">
                  <c:v>42885.907175925924</c:v>
                </c:pt>
                <c:pt idx="10043">
                  <c:v>42885.90729166667</c:v>
                </c:pt>
                <c:pt idx="10044">
                  <c:v>42885.907407407409</c:v>
                </c:pt>
                <c:pt idx="10045">
                  <c:v>42885.907523148147</c:v>
                </c:pt>
                <c:pt idx="10046">
                  <c:v>42885.907638888886</c:v>
                </c:pt>
                <c:pt idx="10047">
                  <c:v>42885.907754629632</c:v>
                </c:pt>
                <c:pt idx="10048">
                  <c:v>42885.907870370371</c:v>
                </c:pt>
                <c:pt idx="10049">
                  <c:v>42885.907986111109</c:v>
                </c:pt>
                <c:pt idx="10050">
                  <c:v>42885.908101851855</c:v>
                </c:pt>
                <c:pt idx="10051">
                  <c:v>42885.908217592594</c:v>
                </c:pt>
                <c:pt idx="10052">
                  <c:v>42885.908333333333</c:v>
                </c:pt>
                <c:pt idx="10053">
                  <c:v>42885.908449074072</c:v>
                </c:pt>
                <c:pt idx="10054">
                  <c:v>42885.908564814818</c:v>
                </c:pt>
                <c:pt idx="10055">
                  <c:v>42885.908680555556</c:v>
                </c:pt>
                <c:pt idx="10056">
                  <c:v>42885.908796296295</c:v>
                </c:pt>
                <c:pt idx="10057">
                  <c:v>42885.908912037034</c:v>
                </c:pt>
                <c:pt idx="10058">
                  <c:v>42885.90902777778</c:v>
                </c:pt>
                <c:pt idx="10059">
                  <c:v>42885.909143518518</c:v>
                </c:pt>
                <c:pt idx="10060">
                  <c:v>42885.909259259257</c:v>
                </c:pt>
                <c:pt idx="10061">
                  <c:v>42885.909375000003</c:v>
                </c:pt>
                <c:pt idx="10062">
                  <c:v>42885.909490740742</c:v>
                </c:pt>
                <c:pt idx="10063">
                  <c:v>42885.90960648148</c:v>
                </c:pt>
                <c:pt idx="10064">
                  <c:v>42885.909722222219</c:v>
                </c:pt>
                <c:pt idx="10065">
                  <c:v>42885.909837962965</c:v>
                </c:pt>
                <c:pt idx="10066">
                  <c:v>42885.909953703704</c:v>
                </c:pt>
                <c:pt idx="10067">
                  <c:v>42885.910069444442</c:v>
                </c:pt>
                <c:pt idx="10068">
                  <c:v>42885.910185185188</c:v>
                </c:pt>
                <c:pt idx="10069">
                  <c:v>42885.910300925927</c:v>
                </c:pt>
                <c:pt idx="10070">
                  <c:v>42885.910416666666</c:v>
                </c:pt>
                <c:pt idx="10071">
                  <c:v>42885.910532407404</c:v>
                </c:pt>
                <c:pt idx="10072">
                  <c:v>42885.91064814815</c:v>
                </c:pt>
                <c:pt idx="10073">
                  <c:v>42885.910763888889</c:v>
                </c:pt>
                <c:pt idx="10074">
                  <c:v>42885.910879629628</c:v>
                </c:pt>
                <c:pt idx="10075">
                  <c:v>42885.910995370374</c:v>
                </c:pt>
                <c:pt idx="10076">
                  <c:v>42885.911111111112</c:v>
                </c:pt>
                <c:pt idx="10077">
                  <c:v>42885.911226851851</c:v>
                </c:pt>
                <c:pt idx="10078">
                  <c:v>42885.91134259259</c:v>
                </c:pt>
                <c:pt idx="10079">
                  <c:v>42885.911458333336</c:v>
                </c:pt>
                <c:pt idx="10080">
                  <c:v>42885.911574074074</c:v>
                </c:pt>
                <c:pt idx="10081">
                  <c:v>42885.911689814813</c:v>
                </c:pt>
                <c:pt idx="10082">
                  <c:v>42885.911805555559</c:v>
                </c:pt>
                <c:pt idx="10083">
                  <c:v>42885.911921296298</c:v>
                </c:pt>
                <c:pt idx="10084">
                  <c:v>42885.912037037036</c:v>
                </c:pt>
                <c:pt idx="10085">
                  <c:v>42885.912152777775</c:v>
                </c:pt>
                <c:pt idx="10086">
                  <c:v>42885.912268518521</c:v>
                </c:pt>
                <c:pt idx="10087">
                  <c:v>42885.91238425926</c:v>
                </c:pt>
                <c:pt idx="10088">
                  <c:v>42885.912499999999</c:v>
                </c:pt>
                <c:pt idx="10089">
                  <c:v>42885.912615740737</c:v>
                </c:pt>
                <c:pt idx="10090">
                  <c:v>42885.912731481483</c:v>
                </c:pt>
                <c:pt idx="10091">
                  <c:v>42885.912847222222</c:v>
                </c:pt>
                <c:pt idx="10092">
                  <c:v>42885.912962962961</c:v>
                </c:pt>
                <c:pt idx="10093">
                  <c:v>42885.913078703707</c:v>
                </c:pt>
                <c:pt idx="10094">
                  <c:v>42885.913194444445</c:v>
                </c:pt>
                <c:pt idx="10095">
                  <c:v>42885.913310185184</c:v>
                </c:pt>
                <c:pt idx="10096">
                  <c:v>42885.913425925923</c:v>
                </c:pt>
                <c:pt idx="10097">
                  <c:v>42885.913541666669</c:v>
                </c:pt>
                <c:pt idx="10098">
                  <c:v>42885.913657407407</c:v>
                </c:pt>
                <c:pt idx="10099">
                  <c:v>42885.913773148146</c:v>
                </c:pt>
                <c:pt idx="10100">
                  <c:v>42885.913888888892</c:v>
                </c:pt>
                <c:pt idx="10101">
                  <c:v>42885.914004629631</c:v>
                </c:pt>
                <c:pt idx="10102">
                  <c:v>42885.914120370369</c:v>
                </c:pt>
                <c:pt idx="10103">
                  <c:v>42885.914236111108</c:v>
                </c:pt>
                <c:pt idx="10104">
                  <c:v>42885.914351851854</c:v>
                </c:pt>
                <c:pt idx="10105">
                  <c:v>42885.914467592593</c:v>
                </c:pt>
                <c:pt idx="10106">
                  <c:v>42885.914583333331</c:v>
                </c:pt>
                <c:pt idx="10107">
                  <c:v>42885.914699074077</c:v>
                </c:pt>
                <c:pt idx="10108">
                  <c:v>42885.914814814816</c:v>
                </c:pt>
                <c:pt idx="10109">
                  <c:v>42885.914930555555</c:v>
                </c:pt>
                <c:pt idx="10110">
                  <c:v>42885.915046296293</c:v>
                </c:pt>
                <c:pt idx="10111">
                  <c:v>42885.915162037039</c:v>
                </c:pt>
                <c:pt idx="10112">
                  <c:v>42885.915277777778</c:v>
                </c:pt>
                <c:pt idx="10113">
                  <c:v>42885.915393518517</c:v>
                </c:pt>
                <c:pt idx="10114">
                  <c:v>42885.915509259263</c:v>
                </c:pt>
                <c:pt idx="10115">
                  <c:v>42885.915625000001</c:v>
                </c:pt>
                <c:pt idx="10116">
                  <c:v>42885.91574074074</c:v>
                </c:pt>
                <c:pt idx="10117">
                  <c:v>42885.915856481479</c:v>
                </c:pt>
                <c:pt idx="10118">
                  <c:v>42885.915972222225</c:v>
                </c:pt>
                <c:pt idx="10119">
                  <c:v>42885.916087962964</c:v>
                </c:pt>
                <c:pt idx="10120">
                  <c:v>42885.916203703702</c:v>
                </c:pt>
                <c:pt idx="10121">
                  <c:v>42885.916319444441</c:v>
                </c:pt>
                <c:pt idx="10122">
                  <c:v>42885.916435185187</c:v>
                </c:pt>
                <c:pt idx="10123">
                  <c:v>42885.916550925926</c:v>
                </c:pt>
                <c:pt idx="10124">
                  <c:v>42885.916666666664</c:v>
                </c:pt>
                <c:pt idx="10125">
                  <c:v>42885.91678240741</c:v>
                </c:pt>
                <c:pt idx="10126">
                  <c:v>42885.916898148149</c:v>
                </c:pt>
                <c:pt idx="10127">
                  <c:v>42885.917013888888</c:v>
                </c:pt>
                <c:pt idx="10128">
                  <c:v>42885.917129629626</c:v>
                </c:pt>
                <c:pt idx="10129">
                  <c:v>42885.917245370372</c:v>
                </c:pt>
                <c:pt idx="10130">
                  <c:v>42885.917361111111</c:v>
                </c:pt>
                <c:pt idx="10131">
                  <c:v>42885.91747685185</c:v>
                </c:pt>
                <c:pt idx="10132">
                  <c:v>42885.917592592596</c:v>
                </c:pt>
                <c:pt idx="10133">
                  <c:v>42885.917708333334</c:v>
                </c:pt>
                <c:pt idx="10134">
                  <c:v>42885.917824074073</c:v>
                </c:pt>
                <c:pt idx="10135">
                  <c:v>42885.917939814812</c:v>
                </c:pt>
                <c:pt idx="10136">
                  <c:v>42885.918055555558</c:v>
                </c:pt>
                <c:pt idx="10137">
                  <c:v>42885.918171296296</c:v>
                </c:pt>
                <c:pt idx="10138">
                  <c:v>42885.918287037035</c:v>
                </c:pt>
                <c:pt idx="10139">
                  <c:v>42885.918402777781</c:v>
                </c:pt>
                <c:pt idx="10140">
                  <c:v>42885.91851851852</c:v>
                </c:pt>
                <c:pt idx="10141">
                  <c:v>42885.918634259258</c:v>
                </c:pt>
                <c:pt idx="10142">
                  <c:v>42885.918749999997</c:v>
                </c:pt>
                <c:pt idx="10143">
                  <c:v>42885.918865740743</c:v>
                </c:pt>
                <c:pt idx="10144">
                  <c:v>42885.918981481482</c:v>
                </c:pt>
                <c:pt idx="10145">
                  <c:v>42885.91909722222</c:v>
                </c:pt>
                <c:pt idx="10146">
                  <c:v>42885.919212962966</c:v>
                </c:pt>
                <c:pt idx="10147">
                  <c:v>42885.919328703705</c:v>
                </c:pt>
                <c:pt idx="10148">
                  <c:v>42885.919444444444</c:v>
                </c:pt>
                <c:pt idx="10149">
                  <c:v>42885.919560185182</c:v>
                </c:pt>
                <c:pt idx="10150">
                  <c:v>42885.919675925928</c:v>
                </c:pt>
                <c:pt idx="10151">
                  <c:v>42885.919791666667</c:v>
                </c:pt>
                <c:pt idx="10152">
                  <c:v>42885.919907407406</c:v>
                </c:pt>
                <c:pt idx="10153">
                  <c:v>42885.920023148145</c:v>
                </c:pt>
                <c:pt idx="10154">
                  <c:v>42885.920138888891</c:v>
                </c:pt>
                <c:pt idx="10155">
                  <c:v>42885.920254629629</c:v>
                </c:pt>
                <c:pt idx="10156">
                  <c:v>42885.920370370368</c:v>
                </c:pt>
                <c:pt idx="10157">
                  <c:v>42885.920486111114</c:v>
                </c:pt>
                <c:pt idx="10158">
                  <c:v>42885.920601851853</c:v>
                </c:pt>
                <c:pt idx="10159">
                  <c:v>42885.920717592591</c:v>
                </c:pt>
                <c:pt idx="10160">
                  <c:v>42885.92083333333</c:v>
                </c:pt>
                <c:pt idx="10161">
                  <c:v>42885.920949074076</c:v>
                </c:pt>
                <c:pt idx="10162">
                  <c:v>42885.921064814815</c:v>
                </c:pt>
                <c:pt idx="10163">
                  <c:v>42885.921180555553</c:v>
                </c:pt>
                <c:pt idx="10164">
                  <c:v>42885.921296296299</c:v>
                </c:pt>
                <c:pt idx="10165">
                  <c:v>42885.921412037038</c:v>
                </c:pt>
                <c:pt idx="10166">
                  <c:v>42885.921527777777</c:v>
                </c:pt>
                <c:pt idx="10167">
                  <c:v>42885.921643518515</c:v>
                </c:pt>
                <c:pt idx="10168">
                  <c:v>42885.921759259261</c:v>
                </c:pt>
                <c:pt idx="10169">
                  <c:v>42885.921875</c:v>
                </c:pt>
                <c:pt idx="10170">
                  <c:v>42885.921990740739</c:v>
                </c:pt>
                <c:pt idx="10171">
                  <c:v>42885.922106481485</c:v>
                </c:pt>
                <c:pt idx="10172">
                  <c:v>42885.922222222223</c:v>
                </c:pt>
                <c:pt idx="10173">
                  <c:v>42885.922337962962</c:v>
                </c:pt>
                <c:pt idx="10174">
                  <c:v>42885.922453703701</c:v>
                </c:pt>
                <c:pt idx="10175">
                  <c:v>42885.922569444447</c:v>
                </c:pt>
                <c:pt idx="10176">
                  <c:v>42885.922685185185</c:v>
                </c:pt>
                <c:pt idx="10177">
                  <c:v>42885.922800925924</c:v>
                </c:pt>
                <c:pt idx="10178">
                  <c:v>42885.92291666667</c:v>
                </c:pt>
                <c:pt idx="10179">
                  <c:v>42885.923032407409</c:v>
                </c:pt>
                <c:pt idx="10180">
                  <c:v>42885.923148148147</c:v>
                </c:pt>
                <c:pt idx="10181">
                  <c:v>42885.923263888886</c:v>
                </c:pt>
                <c:pt idx="10182">
                  <c:v>42885.923379629632</c:v>
                </c:pt>
                <c:pt idx="10183">
                  <c:v>42885.923495370371</c:v>
                </c:pt>
                <c:pt idx="10184">
                  <c:v>42885.923611111109</c:v>
                </c:pt>
                <c:pt idx="10185">
                  <c:v>42885.923726851855</c:v>
                </c:pt>
                <c:pt idx="10186">
                  <c:v>42885.923842592594</c:v>
                </c:pt>
                <c:pt idx="10187">
                  <c:v>42885.923958333333</c:v>
                </c:pt>
                <c:pt idx="10188">
                  <c:v>42885.924074074072</c:v>
                </c:pt>
                <c:pt idx="10189">
                  <c:v>42885.924189814818</c:v>
                </c:pt>
                <c:pt idx="10190">
                  <c:v>42885.924305555556</c:v>
                </c:pt>
                <c:pt idx="10191">
                  <c:v>42885.924421296295</c:v>
                </c:pt>
                <c:pt idx="10192">
                  <c:v>42885.924537037034</c:v>
                </c:pt>
                <c:pt idx="10193">
                  <c:v>42885.92465277778</c:v>
                </c:pt>
                <c:pt idx="10194">
                  <c:v>42885.924768518518</c:v>
                </c:pt>
                <c:pt idx="10195">
                  <c:v>42885.924884259257</c:v>
                </c:pt>
                <c:pt idx="10196">
                  <c:v>42885.925000000003</c:v>
                </c:pt>
                <c:pt idx="10197">
                  <c:v>42885.925115740742</c:v>
                </c:pt>
                <c:pt idx="10198">
                  <c:v>42885.92523148148</c:v>
                </c:pt>
                <c:pt idx="10199">
                  <c:v>42885.925347222219</c:v>
                </c:pt>
                <c:pt idx="10200">
                  <c:v>42885.925462962965</c:v>
                </c:pt>
                <c:pt idx="10201">
                  <c:v>42885.925578703704</c:v>
                </c:pt>
                <c:pt idx="10202">
                  <c:v>42885.925694444442</c:v>
                </c:pt>
                <c:pt idx="10203">
                  <c:v>42885.925810185188</c:v>
                </c:pt>
                <c:pt idx="10204">
                  <c:v>42885.925925925927</c:v>
                </c:pt>
                <c:pt idx="10205">
                  <c:v>42885.926041666666</c:v>
                </c:pt>
                <c:pt idx="10206">
                  <c:v>42885.926157407404</c:v>
                </c:pt>
                <c:pt idx="10207">
                  <c:v>42885.92627314815</c:v>
                </c:pt>
                <c:pt idx="10208">
                  <c:v>42885.926388888889</c:v>
                </c:pt>
                <c:pt idx="10209">
                  <c:v>42885.926504629628</c:v>
                </c:pt>
                <c:pt idx="10210">
                  <c:v>42885.926620370374</c:v>
                </c:pt>
                <c:pt idx="10211">
                  <c:v>42885.926736111112</c:v>
                </c:pt>
                <c:pt idx="10212">
                  <c:v>42885.926851851851</c:v>
                </c:pt>
                <c:pt idx="10213">
                  <c:v>42885.92696759259</c:v>
                </c:pt>
                <c:pt idx="10214">
                  <c:v>42885.927083333336</c:v>
                </c:pt>
                <c:pt idx="10215">
                  <c:v>42885.927199074074</c:v>
                </c:pt>
                <c:pt idx="10216">
                  <c:v>42885.927314814813</c:v>
                </c:pt>
                <c:pt idx="10217">
                  <c:v>42885.927430555559</c:v>
                </c:pt>
                <c:pt idx="10218">
                  <c:v>42885.927546296298</c:v>
                </c:pt>
                <c:pt idx="10219">
                  <c:v>42885.927662037036</c:v>
                </c:pt>
                <c:pt idx="10220">
                  <c:v>42885.927777777775</c:v>
                </c:pt>
                <c:pt idx="10221">
                  <c:v>42885.927893518521</c:v>
                </c:pt>
                <c:pt idx="10222">
                  <c:v>42885.92800925926</c:v>
                </c:pt>
                <c:pt idx="10223">
                  <c:v>42885.928124999999</c:v>
                </c:pt>
                <c:pt idx="10224">
                  <c:v>42885.928240740737</c:v>
                </c:pt>
                <c:pt idx="10225">
                  <c:v>42885.928356481483</c:v>
                </c:pt>
                <c:pt idx="10226">
                  <c:v>42885.928472222222</c:v>
                </c:pt>
                <c:pt idx="10227">
                  <c:v>42885.928587962961</c:v>
                </c:pt>
                <c:pt idx="10228">
                  <c:v>42885.928703703707</c:v>
                </c:pt>
                <c:pt idx="10229">
                  <c:v>42885.928819444445</c:v>
                </c:pt>
                <c:pt idx="10230">
                  <c:v>42885.928935185184</c:v>
                </c:pt>
                <c:pt idx="10231">
                  <c:v>42885.929050925923</c:v>
                </c:pt>
                <c:pt idx="10232">
                  <c:v>42885.929166666669</c:v>
                </c:pt>
                <c:pt idx="10233">
                  <c:v>42885.929282407407</c:v>
                </c:pt>
                <c:pt idx="10234">
                  <c:v>42885.929398148146</c:v>
                </c:pt>
                <c:pt idx="10235">
                  <c:v>42885.929513888892</c:v>
                </c:pt>
                <c:pt idx="10236">
                  <c:v>42885.929629629631</c:v>
                </c:pt>
                <c:pt idx="10237">
                  <c:v>42885.929745370369</c:v>
                </c:pt>
                <c:pt idx="10238">
                  <c:v>42885.929861111108</c:v>
                </c:pt>
                <c:pt idx="10239">
                  <c:v>42885.929976851854</c:v>
                </c:pt>
                <c:pt idx="10240">
                  <c:v>42885.930092592593</c:v>
                </c:pt>
                <c:pt idx="10241">
                  <c:v>42885.930208333331</c:v>
                </c:pt>
                <c:pt idx="10242">
                  <c:v>42885.930324074077</c:v>
                </c:pt>
                <c:pt idx="10243">
                  <c:v>42885.930439814816</c:v>
                </c:pt>
                <c:pt idx="10244">
                  <c:v>42885.930555555555</c:v>
                </c:pt>
                <c:pt idx="10245">
                  <c:v>42885.930671296293</c:v>
                </c:pt>
                <c:pt idx="10246">
                  <c:v>42885.930787037039</c:v>
                </c:pt>
                <c:pt idx="10247">
                  <c:v>42885.930902777778</c:v>
                </c:pt>
                <c:pt idx="10248">
                  <c:v>42885.931018518517</c:v>
                </c:pt>
                <c:pt idx="10249">
                  <c:v>42885.931134259263</c:v>
                </c:pt>
                <c:pt idx="10250">
                  <c:v>42885.931250000001</c:v>
                </c:pt>
                <c:pt idx="10251">
                  <c:v>42885.93136574074</c:v>
                </c:pt>
                <c:pt idx="10252">
                  <c:v>42885.931481481479</c:v>
                </c:pt>
                <c:pt idx="10253">
                  <c:v>42885.931597222225</c:v>
                </c:pt>
                <c:pt idx="10254">
                  <c:v>42885.931712962964</c:v>
                </c:pt>
                <c:pt idx="10255">
                  <c:v>42885.931828703702</c:v>
                </c:pt>
                <c:pt idx="10256">
                  <c:v>42885.931944444441</c:v>
                </c:pt>
                <c:pt idx="10257">
                  <c:v>42885.932060185187</c:v>
                </c:pt>
                <c:pt idx="10258">
                  <c:v>42885.932175925926</c:v>
                </c:pt>
                <c:pt idx="10259">
                  <c:v>42885.932291666664</c:v>
                </c:pt>
                <c:pt idx="10260">
                  <c:v>42885.93240740741</c:v>
                </c:pt>
                <c:pt idx="10261">
                  <c:v>42885.932523148149</c:v>
                </c:pt>
                <c:pt idx="10262">
                  <c:v>42885.932638888888</c:v>
                </c:pt>
                <c:pt idx="10263">
                  <c:v>42885.932754629626</c:v>
                </c:pt>
                <c:pt idx="10264">
                  <c:v>42885.932870370372</c:v>
                </c:pt>
                <c:pt idx="10265">
                  <c:v>42885.932986111111</c:v>
                </c:pt>
                <c:pt idx="10266">
                  <c:v>42885.93310185185</c:v>
                </c:pt>
                <c:pt idx="10267">
                  <c:v>42885.933217592596</c:v>
                </c:pt>
                <c:pt idx="10268">
                  <c:v>42885.933333333334</c:v>
                </c:pt>
                <c:pt idx="10269">
                  <c:v>42885.933449074073</c:v>
                </c:pt>
                <c:pt idx="10270">
                  <c:v>42885.933564814812</c:v>
                </c:pt>
                <c:pt idx="10271">
                  <c:v>42885.933680555558</c:v>
                </c:pt>
                <c:pt idx="10272">
                  <c:v>42885.933796296296</c:v>
                </c:pt>
                <c:pt idx="10273">
                  <c:v>42885.933912037035</c:v>
                </c:pt>
                <c:pt idx="10274">
                  <c:v>42885.934027777781</c:v>
                </c:pt>
                <c:pt idx="10275">
                  <c:v>42885.93414351852</c:v>
                </c:pt>
                <c:pt idx="10276">
                  <c:v>42885.934259259258</c:v>
                </c:pt>
                <c:pt idx="10277">
                  <c:v>42885.934374999997</c:v>
                </c:pt>
                <c:pt idx="10278">
                  <c:v>42885.934490740743</c:v>
                </c:pt>
                <c:pt idx="10279">
                  <c:v>42885.934606481482</c:v>
                </c:pt>
                <c:pt idx="10280">
                  <c:v>42885.93472222222</c:v>
                </c:pt>
                <c:pt idx="10281">
                  <c:v>42885.934837962966</c:v>
                </c:pt>
                <c:pt idx="10282">
                  <c:v>42885.934953703705</c:v>
                </c:pt>
                <c:pt idx="10283">
                  <c:v>42885.935069444444</c:v>
                </c:pt>
                <c:pt idx="10284">
                  <c:v>42885.935185185182</c:v>
                </c:pt>
                <c:pt idx="10285">
                  <c:v>42885.935300925928</c:v>
                </c:pt>
                <c:pt idx="10286">
                  <c:v>42885.935416666667</c:v>
                </c:pt>
                <c:pt idx="10287">
                  <c:v>42885.935532407406</c:v>
                </c:pt>
                <c:pt idx="10288">
                  <c:v>42885.935648148145</c:v>
                </c:pt>
                <c:pt idx="10289">
                  <c:v>42885.935763888891</c:v>
                </c:pt>
                <c:pt idx="10290">
                  <c:v>42885.935879629629</c:v>
                </c:pt>
                <c:pt idx="10291">
                  <c:v>42885.935995370368</c:v>
                </c:pt>
                <c:pt idx="10292">
                  <c:v>42885.936111111114</c:v>
                </c:pt>
                <c:pt idx="10293">
                  <c:v>42885.936226851853</c:v>
                </c:pt>
                <c:pt idx="10294">
                  <c:v>42885.936342592591</c:v>
                </c:pt>
                <c:pt idx="10295">
                  <c:v>42885.93645833333</c:v>
                </c:pt>
                <c:pt idx="10296">
                  <c:v>42885.936574074076</c:v>
                </c:pt>
                <c:pt idx="10297">
                  <c:v>42885.936689814815</c:v>
                </c:pt>
                <c:pt idx="10298">
                  <c:v>42885.936805555553</c:v>
                </c:pt>
                <c:pt idx="10299">
                  <c:v>42885.936921296299</c:v>
                </c:pt>
                <c:pt idx="10300">
                  <c:v>42885.937037037038</c:v>
                </c:pt>
                <c:pt idx="10301">
                  <c:v>42885.937152777777</c:v>
                </c:pt>
                <c:pt idx="10302">
                  <c:v>42885.937268518515</c:v>
                </c:pt>
                <c:pt idx="10303">
                  <c:v>42885.937384259261</c:v>
                </c:pt>
                <c:pt idx="10304">
                  <c:v>42885.9375</c:v>
                </c:pt>
                <c:pt idx="10305">
                  <c:v>42885.937615740739</c:v>
                </c:pt>
                <c:pt idx="10306">
                  <c:v>42885.937731481485</c:v>
                </c:pt>
                <c:pt idx="10307">
                  <c:v>42885.937847222223</c:v>
                </c:pt>
                <c:pt idx="10308">
                  <c:v>42885.937962962962</c:v>
                </c:pt>
                <c:pt idx="10309">
                  <c:v>42885.938078703701</c:v>
                </c:pt>
                <c:pt idx="10310">
                  <c:v>42885.938194444447</c:v>
                </c:pt>
                <c:pt idx="10311">
                  <c:v>42885.938310185185</c:v>
                </c:pt>
                <c:pt idx="10312">
                  <c:v>42885.938425925924</c:v>
                </c:pt>
                <c:pt idx="10313">
                  <c:v>42885.93854166667</c:v>
                </c:pt>
                <c:pt idx="10314">
                  <c:v>42885.938657407409</c:v>
                </c:pt>
                <c:pt idx="10315">
                  <c:v>42885.938773148147</c:v>
                </c:pt>
                <c:pt idx="10316">
                  <c:v>42885.938888888886</c:v>
                </c:pt>
                <c:pt idx="10317">
                  <c:v>42885.939004629632</c:v>
                </c:pt>
                <c:pt idx="10318">
                  <c:v>42885.939120370371</c:v>
                </c:pt>
                <c:pt idx="10319">
                  <c:v>42885.939236111109</c:v>
                </c:pt>
                <c:pt idx="10320">
                  <c:v>42885.939351851855</c:v>
                </c:pt>
                <c:pt idx="10321">
                  <c:v>42885.939467592594</c:v>
                </c:pt>
                <c:pt idx="10322">
                  <c:v>42885.939583333333</c:v>
                </c:pt>
                <c:pt idx="10323">
                  <c:v>42885.939699074072</c:v>
                </c:pt>
                <c:pt idx="10324">
                  <c:v>42885.939814814818</c:v>
                </c:pt>
                <c:pt idx="10325">
                  <c:v>42885.939930555556</c:v>
                </c:pt>
                <c:pt idx="10326">
                  <c:v>42885.940046296295</c:v>
                </c:pt>
                <c:pt idx="10327">
                  <c:v>42885.940162037034</c:v>
                </c:pt>
                <c:pt idx="10328">
                  <c:v>42885.94027777778</c:v>
                </c:pt>
                <c:pt idx="10329">
                  <c:v>42885.940393518518</c:v>
                </c:pt>
                <c:pt idx="10330">
                  <c:v>42885.940509259257</c:v>
                </c:pt>
                <c:pt idx="10331">
                  <c:v>42885.940625000003</c:v>
                </c:pt>
                <c:pt idx="10332">
                  <c:v>42885.940740740742</c:v>
                </c:pt>
                <c:pt idx="10333">
                  <c:v>42885.94085648148</c:v>
                </c:pt>
                <c:pt idx="10334">
                  <c:v>42885.940972222219</c:v>
                </c:pt>
                <c:pt idx="10335">
                  <c:v>42885.941087962965</c:v>
                </c:pt>
                <c:pt idx="10336">
                  <c:v>42885.941203703704</c:v>
                </c:pt>
                <c:pt idx="10337">
                  <c:v>42885.941319444442</c:v>
                </c:pt>
                <c:pt idx="10338">
                  <c:v>42885.941435185188</c:v>
                </c:pt>
                <c:pt idx="10339">
                  <c:v>42885.941550925927</c:v>
                </c:pt>
                <c:pt idx="10340">
                  <c:v>42885.941666666666</c:v>
                </c:pt>
                <c:pt idx="10341">
                  <c:v>42885.941782407404</c:v>
                </c:pt>
                <c:pt idx="10342">
                  <c:v>42885.94189814815</c:v>
                </c:pt>
                <c:pt idx="10343">
                  <c:v>42885.942013888889</c:v>
                </c:pt>
                <c:pt idx="10344">
                  <c:v>42885.942129629628</c:v>
                </c:pt>
                <c:pt idx="10345">
                  <c:v>42885.942245370374</c:v>
                </c:pt>
                <c:pt idx="10346">
                  <c:v>42885.942361111112</c:v>
                </c:pt>
                <c:pt idx="10347">
                  <c:v>42885.942476851851</c:v>
                </c:pt>
                <c:pt idx="10348">
                  <c:v>42885.94259259259</c:v>
                </c:pt>
                <c:pt idx="10349">
                  <c:v>42885.942708333336</c:v>
                </c:pt>
                <c:pt idx="10350">
                  <c:v>42885.942824074074</c:v>
                </c:pt>
                <c:pt idx="10351">
                  <c:v>42885.942939814813</c:v>
                </c:pt>
                <c:pt idx="10352">
                  <c:v>42885.943055555559</c:v>
                </c:pt>
                <c:pt idx="10353">
                  <c:v>42885.943171296298</c:v>
                </c:pt>
                <c:pt idx="10354">
                  <c:v>42885.943287037036</c:v>
                </c:pt>
                <c:pt idx="10355">
                  <c:v>42885.943402777775</c:v>
                </c:pt>
                <c:pt idx="10356">
                  <c:v>42885.943518518521</c:v>
                </c:pt>
                <c:pt idx="10357">
                  <c:v>42885.94363425926</c:v>
                </c:pt>
                <c:pt idx="10358">
                  <c:v>42885.943749999999</c:v>
                </c:pt>
                <c:pt idx="10359">
                  <c:v>42885.943865740737</c:v>
                </c:pt>
                <c:pt idx="10360">
                  <c:v>42885.943981481483</c:v>
                </c:pt>
                <c:pt idx="10361">
                  <c:v>42885.944097222222</c:v>
                </c:pt>
                <c:pt idx="10362">
                  <c:v>42885.944212962961</c:v>
                </c:pt>
                <c:pt idx="10363">
                  <c:v>42885.944328703707</c:v>
                </c:pt>
                <c:pt idx="10364">
                  <c:v>42885.944444444445</c:v>
                </c:pt>
                <c:pt idx="10365">
                  <c:v>42885.944560185184</c:v>
                </c:pt>
                <c:pt idx="10366">
                  <c:v>42885.944675925923</c:v>
                </c:pt>
                <c:pt idx="10367">
                  <c:v>42885.944791666669</c:v>
                </c:pt>
                <c:pt idx="10368">
                  <c:v>42885.944907407407</c:v>
                </c:pt>
                <c:pt idx="10369">
                  <c:v>42885.945023148146</c:v>
                </c:pt>
                <c:pt idx="10370">
                  <c:v>42885.945138888892</c:v>
                </c:pt>
                <c:pt idx="10371">
                  <c:v>42885.945254629631</c:v>
                </c:pt>
                <c:pt idx="10372">
                  <c:v>42885.945370370369</c:v>
                </c:pt>
                <c:pt idx="10373">
                  <c:v>42885.945486111108</c:v>
                </c:pt>
                <c:pt idx="10374">
                  <c:v>42885.945601851854</c:v>
                </c:pt>
                <c:pt idx="10375">
                  <c:v>42885.945717592593</c:v>
                </c:pt>
                <c:pt idx="10376">
                  <c:v>42885.945833333331</c:v>
                </c:pt>
                <c:pt idx="10377">
                  <c:v>42885.945949074077</c:v>
                </c:pt>
                <c:pt idx="10378">
                  <c:v>42885.946064814816</c:v>
                </c:pt>
                <c:pt idx="10379">
                  <c:v>42885.946180555555</c:v>
                </c:pt>
                <c:pt idx="10380">
                  <c:v>42885.946296296293</c:v>
                </c:pt>
                <c:pt idx="10381">
                  <c:v>42885.946412037039</c:v>
                </c:pt>
                <c:pt idx="10382">
                  <c:v>42885.946527777778</c:v>
                </c:pt>
                <c:pt idx="10383">
                  <c:v>42885.946643518517</c:v>
                </c:pt>
                <c:pt idx="10384">
                  <c:v>42885.946759259263</c:v>
                </c:pt>
                <c:pt idx="10385">
                  <c:v>42885.946875000001</c:v>
                </c:pt>
                <c:pt idx="10386">
                  <c:v>42885.94699074074</c:v>
                </c:pt>
                <c:pt idx="10387">
                  <c:v>42885.947106481479</c:v>
                </c:pt>
                <c:pt idx="10388">
                  <c:v>42885.947222222225</c:v>
                </c:pt>
                <c:pt idx="10389">
                  <c:v>42885.947337962964</c:v>
                </c:pt>
                <c:pt idx="10390">
                  <c:v>42885.947453703702</c:v>
                </c:pt>
                <c:pt idx="10391">
                  <c:v>42885.947569444441</c:v>
                </c:pt>
                <c:pt idx="10392">
                  <c:v>42885.947685185187</c:v>
                </c:pt>
                <c:pt idx="10393">
                  <c:v>42885.947800925926</c:v>
                </c:pt>
                <c:pt idx="10394">
                  <c:v>42885.947916666664</c:v>
                </c:pt>
                <c:pt idx="10395">
                  <c:v>42885.94803240741</c:v>
                </c:pt>
                <c:pt idx="10396">
                  <c:v>42885.948148148149</c:v>
                </c:pt>
                <c:pt idx="10397">
                  <c:v>42885.948263888888</c:v>
                </c:pt>
                <c:pt idx="10398">
                  <c:v>42885.948379629626</c:v>
                </c:pt>
                <c:pt idx="10399">
                  <c:v>42885.948495370372</c:v>
                </c:pt>
                <c:pt idx="10400">
                  <c:v>42885.948611111111</c:v>
                </c:pt>
                <c:pt idx="10401">
                  <c:v>42885.94872685185</c:v>
                </c:pt>
                <c:pt idx="10402">
                  <c:v>42885.948842592596</c:v>
                </c:pt>
                <c:pt idx="10403">
                  <c:v>42885.948958333334</c:v>
                </c:pt>
                <c:pt idx="10404">
                  <c:v>42885.949074074073</c:v>
                </c:pt>
                <c:pt idx="10405">
                  <c:v>42885.949189814812</c:v>
                </c:pt>
                <c:pt idx="10406">
                  <c:v>42885.949305555558</c:v>
                </c:pt>
                <c:pt idx="10407">
                  <c:v>42885.949421296296</c:v>
                </c:pt>
                <c:pt idx="10408">
                  <c:v>42885.949537037035</c:v>
                </c:pt>
                <c:pt idx="10409">
                  <c:v>42885.949652777781</c:v>
                </c:pt>
                <c:pt idx="10410">
                  <c:v>42885.94976851852</c:v>
                </c:pt>
                <c:pt idx="10411">
                  <c:v>42885.949884259258</c:v>
                </c:pt>
                <c:pt idx="10412">
                  <c:v>42885.95</c:v>
                </c:pt>
                <c:pt idx="10413">
                  <c:v>42885.950115740743</c:v>
                </c:pt>
                <c:pt idx="10414">
                  <c:v>42885.950231481482</c:v>
                </c:pt>
                <c:pt idx="10415">
                  <c:v>42885.95034722222</c:v>
                </c:pt>
                <c:pt idx="10416">
                  <c:v>42885.950462962966</c:v>
                </c:pt>
                <c:pt idx="10417">
                  <c:v>42885.950578703705</c:v>
                </c:pt>
                <c:pt idx="10418">
                  <c:v>42885.950694444444</c:v>
                </c:pt>
                <c:pt idx="10419">
                  <c:v>42885.950810185182</c:v>
                </c:pt>
                <c:pt idx="10420">
                  <c:v>42885.950925925928</c:v>
                </c:pt>
                <c:pt idx="10421">
                  <c:v>42885.951041666667</c:v>
                </c:pt>
                <c:pt idx="10422">
                  <c:v>42885.951157407406</c:v>
                </c:pt>
                <c:pt idx="10423">
                  <c:v>42885.951273148145</c:v>
                </c:pt>
                <c:pt idx="10424">
                  <c:v>42885.951388888891</c:v>
                </c:pt>
                <c:pt idx="10425">
                  <c:v>42885.951504629629</c:v>
                </c:pt>
                <c:pt idx="10426">
                  <c:v>42885.951620370368</c:v>
                </c:pt>
                <c:pt idx="10427">
                  <c:v>42885.951736111114</c:v>
                </c:pt>
                <c:pt idx="10428">
                  <c:v>42885.951851851853</c:v>
                </c:pt>
                <c:pt idx="10429">
                  <c:v>42885.951967592591</c:v>
                </c:pt>
                <c:pt idx="10430">
                  <c:v>42885.95208333333</c:v>
                </c:pt>
                <c:pt idx="10431">
                  <c:v>42885.952199074076</c:v>
                </c:pt>
                <c:pt idx="10432">
                  <c:v>42885.952314814815</c:v>
                </c:pt>
                <c:pt idx="10433">
                  <c:v>42885.952430555553</c:v>
                </c:pt>
                <c:pt idx="10434">
                  <c:v>42885.952546296299</c:v>
                </c:pt>
                <c:pt idx="10435">
                  <c:v>42885.952662037038</c:v>
                </c:pt>
                <c:pt idx="10436">
                  <c:v>42885.952777777777</c:v>
                </c:pt>
                <c:pt idx="10437">
                  <c:v>42885.952893518515</c:v>
                </c:pt>
                <c:pt idx="10438">
                  <c:v>42885.953009259261</c:v>
                </c:pt>
                <c:pt idx="10439">
                  <c:v>42885.953125</c:v>
                </c:pt>
                <c:pt idx="10440">
                  <c:v>42885.953240740739</c:v>
                </c:pt>
                <c:pt idx="10441">
                  <c:v>42885.953356481485</c:v>
                </c:pt>
                <c:pt idx="10442">
                  <c:v>42885.953472222223</c:v>
                </c:pt>
                <c:pt idx="10443">
                  <c:v>42885.953587962962</c:v>
                </c:pt>
                <c:pt idx="10444">
                  <c:v>42885.953703703701</c:v>
                </c:pt>
                <c:pt idx="10445">
                  <c:v>42885.953819444447</c:v>
                </c:pt>
                <c:pt idx="10446">
                  <c:v>42885.953935185185</c:v>
                </c:pt>
                <c:pt idx="10447">
                  <c:v>42885.954050925924</c:v>
                </c:pt>
                <c:pt idx="10448">
                  <c:v>42885.95416666667</c:v>
                </c:pt>
                <c:pt idx="10449">
                  <c:v>42885.954282407409</c:v>
                </c:pt>
                <c:pt idx="10450">
                  <c:v>42885.954398148147</c:v>
                </c:pt>
                <c:pt idx="10451">
                  <c:v>42885.954513888886</c:v>
                </c:pt>
                <c:pt idx="10452">
                  <c:v>42885.954629629632</c:v>
                </c:pt>
                <c:pt idx="10453">
                  <c:v>42885.954745370371</c:v>
                </c:pt>
                <c:pt idx="10454">
                  <c:v>42885.954861111109</c:v>
                </c:pt>
                <c:pt idx="10455">
                  <c:v>42885.954976851855</c:v>
                </c:pt>
                <c:pt idx="10456">
                  <c:v>42885.955092592594</c:v>
                </c:pt>
                <c:pt idx="10457">
                  <c:v>42885.955208333333</c:v>
                </c:pt>
                <c:pt idx="10458">
                  <c:v>42885.955324074072</c:v>
                </c:pt>
                <c:pt idx="10459">
                  <c:v>42885.955439814818</c:v>
                </c:pt>
                <c:pt idx="10460">
                  <c:v>42885.955555555556</c:v>
                </c:pt>
                <c:pt idx="10461">
                  <c:v>42885.955671296295</c:v>
                </c:pt>
                <c:pt idx="10462">
                  <c:v>42885.955787037034</c:v>
                </c:pt>
                <c:pt idx="10463">
                  <c:v>42885.95590277778</c:v>
                </c:pt>
                <c:pt idx="10464">
                  <c:v>42885.956018518518</c:v>
                </c:pt>
                <c:pt idx="10465">
                  <c:v>42885.956134259257</c:v>
                </c:pt>
                <c:pt idx="10466">
                  <c:v>42885.956250000003</c:v>
                </c:pt>
                <c:pt idx="10467">
                  <c:v>42885.956365740742</c:v>
                </c:pt>
                <c:pt idx="10468">
                  <c:v>42885.95648148148</c:v>
                </c:pt>
                <c:pt idx="10469">
                  <c:v>42885.956597222219</c:v>
                </c:pt>
                <c:pt idx="10470">
                  <c:v>42885.956712962965</c:v>
                </c:pt>
                <c:pt idx="10471">
                  <c:v>42885.956828703704</c:v>
                </c:pt>
                <c:pt idx="10472">
                  <c:v>42885.956944444442</c:v>
                </c:pt>
                <c:pt idx="10473">
                  <c:v>42885.957060185188</c:v>
                </c:pt>
                <c:pt idx="10474">
                  <c:v>42885.957175925927</c:v>
                </c:pt>
                <c:pt idx="10475">
                  <c:v>42885.957291666666</c:v>
                </c:pt>
                <c:pt idx="10476">
                  <c:v>42885.957407407404</c:v>
                </c:pt>
                <c:pt idx="10477">
                  <c:v>42885.95752314815</c:v>
                </c:pt>
                <c:pt idx="10478">
                  <c:v>42885.957638888889</c:v>
                </c:pt>
                <c:pt idx="10479">
                  <c:v>42885.957754629628</c:v>
                </c:pt>
                <c:pt idx="10480">
                  <c:v>42885.957870370374</c:v>
                </c:pt>
                <c:pt idx="10481">
                  <c:v>42885.957986111112</c:v>
                </c:pt>
                <c:pt idx="10482">
                  <c:v>42885.958101851851</c:v>
                </c:pt>
                <c:pt idx="10483">
                  <c:v>42885.95821759259</c:v>
                </c:pt>
                <c:pt idx="10484">
                  <c:v>42885.958333333336</c:v>
                </c:pt>
                <c:pt idx="10485">
                  <c:v>42885.958449074074</c:v>
                </c:pt>
                <c:pt idx="10486">
                  <c:v>42885.958564814813</c:v>
                </c:pt>
                <c:pt idx="10487">
                  <c:v>42885.958680555559</c:v>
                </c:pt>
                <c:pt idx="10488">
                  <c:v>42885.958796296298</c:v>
                </c:pt>
                <c:pt idx="10489">
                  <c:v>42885.958912037036</c:v>
                </c:pt>
                <c:pt idx="10490">
                  <c:v>42885.959027777775</c:v>
                </c:pt>
                <c:pt idx="10491">
                  <c:v>42885.959143518521</c:v>
                </c:pt>
                <c:pt idx="10492">
                  <c:v>42885.95925925926</c:v>
                </c:pt>
                <c:pt idx="10493">
                  <c:v>42885.959374999999</c:v>
                </c:pt>
                <c:pt idx="10494">
                  <c:v>42885.959490740737</c:v>
                </c:pt>
                <c:pt idx="10495">
                  <c:v>42885.959606481483</c:v>
                </c:pt>
                <c:pt idx="10496">
                  <c:v>42885.959722222222</c:v>
                </c:pt>
                <c:pt idx="10497">
                  <c:v>42885.959837962961</c:v>
                </c:pt>
                <c:pt idx="10498">
                  <c:v>42885.959953703707</c:v>
                </c:pt>
                <c:pt idx="10499">
                  <c:v>42885.960069444445</c:v>
                </c:pt>
                <c:pt idx="10500">
                  <c:v>42885.960185185184</c:v>
                </c:pt>
                <c:pt idx="10501">
                  <c:v>42885.960300925923</c:v>
                </c:pt>
                <c:pt idx="10502">
                  <c:v>42885.960416666669</c:v>
                </c:pt>
                <c:pt idx="10503">
                  <c:v>42885.960532407407</c:v>
                </c:pt>
                <c:pt idx="10504">
                  <c:v>42885.960648148146</c:v>
                </c:pt>
                <c:pt idx="10505">
                  <c:v>42885.960763888892</c:v>
                </c:pt>
                <c:pt idx="10506">
                  <c:v>42885.960879629631</c:v>
                </c:pt>
                <c:pt idx="10507">
                  <c:v>42885.960995370369</c:v>
                </c:pt>
                <c:pt idx="10508">
                  <c:v>42885.961111111108</c:v>
                </c:pt>
                <c:pt idx="10509">
                  <c:v>42885.961226851854</c:v>
                </c:pt>
                <c:pt idx="10510">
                  <c:v>42885.961342592593</c:v>
                </c:pt>
                <c:pt idx="10511">
                  <c:v>42885.961458333331</c:v>
                </c:pt>
                <c:pt idx="10512">
                  <c:v>42885.961574074077</c:v>
                </c:pt>
                <c:pt idx="10513">
                  <c:v>42885.961689814816</c:v>
                </c:pt>
                <c:pt idx="10514">
                  <c:v>42885.961805555555</c:v>
                </c:pt>
                <c:pt idx="10515">
                  <c:v>42885.961921296293</c:v>
                </c:pt>
                <c:pt idx="10516">
                  <c:v>42885.962037037039</c:v>
                </c:pt>
                <c:pt idx="10517">
                  <c:v>42885.962152777778</c:v>
                </c:pt>
                <c:pt idx="10518">
                  <c:v>42885.962268518517</c:v>
                </c:pt>
                <c:pt idx="10519">
                  <c:v>42885.962384259263</c:v>
                </c:pt>
                <c:pt idx="10520">
                  <c:v>42885.962500000001</c:v>
                </c:pt>
                <c:pt idx="10521">
                  <c:v>42885.96261574074</c:v>
                </c:pt>
                <c:pt idx="10522">
                  <c:v>42885.962731481479</c:v>
                </c:pt>
                <c:pt idx="10523">
                  <c:v>42885.962847222225</c:v>
                </c:pt>
                <c:pt idx="10524">
                  <c:v>42885.962962962964</c:v>
                </c:pt>
                <c:pt idx="10525">
                  <c:v>42885.963078703702</c:v>
                </c:pt>
                <c:pt idx="10526">
                  <c:v>42885.963194444441</c:v>
                </c:pt>
                <c:pt idx="10527">
                  <c:v>42885.963310185187</c:v>
                </c:pt>
                <c:pt idx="10528">
                  <c:v>42885.963425925926</c:v>
                </c:pt>
                <c:pt idx="10529">
                  <c:v>42885.963541666664</c:v>
                </c:pt>
                <c:pt idx="10530">
                  <c:v>42885.96365740741</c:v>
                </c:pt>
                <c:pt idx="10531">
                  <c:v>42885.963773148149</c:v>
                </c:pt>
                <c:pt idx="10532">
                  <c:v>42885.963888888888</c:v>
                </c:pt>
                <c:pt idx="10533">
                  <c:v>42885.964004629626</c:v>
                </c:pt>
                <c:pt idx="10534">
                  <c:v>42885.964120370372</c:v>
                </c:pt>
                <c:pt idx="10535">
                  <c:v>42885.964236111111</c:v>
                </c:pt>
                <c:pt idx="10536">
                  <c:v>42885.96435185185</c:v>
                </c:pt>
                <c:pt idx="10537">
                  <c:v>42885.964467592596</c:v>
                </c:pt>
                <c:pt idx="10538">
                  <c:v>42885.964583333334</c:v>
                </c:pt>
                <c:pt idx="10539">
                  <c:v>42885.964699074073</c:v>
                </c:pt>
                <c:pt idx="10540">
                  <c:v>42885.964814814812</c:v>
                </c:pt>
                <c:pt idx="10541">
                  <c:v>42885.964930555558</c:v>
                </c:pt>
                <c:pt idx="10542">
                  <c:v>42885.965046296296</c:v>
                </c:pt>
                <c:pt idx="10543">
                  <c:v>42885.965162037035</c:v>
                </c:pt>
                <c:pt idx="10544">
                  <c:v>42885.965277777781</c:v>
                </c:pt>
                <c:pt idx="10545">
                  <c:v>42885.96539351852</c:v>
                </c:pt>
                <c:pt idx="10546">
                  <c:v>42885.965509259258</c:v>
                </c:pt>
                <c:pt idx="10547">
                  <c:v>42885.965624999997</c:v>
                </c:pt>
                <c:pt idx="10548">
                  <c:v>42885.965740740743</c:v>
                </c:pt>
                <c:pt idx="10549">
                  <c:v>42885.965856481482</c:v>
                </c:pt>
                <c:pt idx="10550">
                  <c:v>42885.96597222222</c:v>
                </c:pt>
                <c:pt idx="10551">
                  <c:v>42885.966087962966</c:v>
                </c:pt>
                <c:pt idx="10552">
                  <c:v>42885.966203703705</c:v>
                </c:pt>
                <c:pt idx="10553">
                  <c:v>42885.966319444444</c:v>
                </c:pt>
                <c:pt idx="10554">
                  <c:v>42885.966435185182</c:v>
                </c:pt>
                <c:pt idx="10555">
                  <c:v>42885.966550925928</c:v>
                </c:pt>
                <c:pt idx="10556">
                  <c:v>42885.966666666667</c:v>
                </c:pt>
                <c:pt idx="10557">
                  <c:v>42885.966782407406</c:v>
                </c:pt>
                <c:pt idx="10558">
                  <c:v>42885.966898148145</c:v>
                </c:pt>
                <c:pt idx="10559">
                  <c:v>42885.967013888891</c:v>
                </c:pt>
                <c:pt idx="10560">
                  <c:v>42885.967129629629</c:v>
                </c:pt>
                <c:pt idx="10561">
                  <c:v>42885.967245370368</c:v>
                </c:pt>
                <c:pt idx="10562">
                  <c:v>42885.967361111114</c:v>
                </c:pt>
                <c:pt idx="10563">
                  <c:v>42885.967476851853</c:v>
                </c:pt>
                <c:pt idx="10564">
                  <c:v>42885.967592592591</c:v>
                </c:pt>
                <c:pt idx="10565">
                  <c:v>42885.96770833333</c:v>
                </c:pt>
                <c:pt idx="10566">
                  <c:v>42885.967824074076</c:v>
                </c:pt>
                <c:pt idx="10567">
                  <c:v>42885.967939814815</c:v>
                </c:pt>
                <c:pt idx="10568">
                  <c:v>42885.968055555553</c:v>
                </c:pt>
                <c:pt idx="10569">
                  <c:v>42885.968171296299</c:v>
                </c:pt>
                <c:pt idx="10570">
                  <c:v>42885.968287037038</c:v>
                </c:pt>
                <c:pt idx="10571">
                  <c:v>42885.968402777777</c:v>
                </c:pt>
                <c:pt idx="10572">
                  <c:v>42885.968518518515</c:v>
                </c:pt>
                <c:pt idx="10573">
                  <c:v>42885.968634259261</c:v>
                </c:pt>
                <c:pt idx="10574">
                  <c:v>42885.96875</c:v>
                </c:pt>
                <c:pt idx="10575">
                  <c:v>42885.968865740739</c:v>
                </c:pt>
                <c:pt idx="10576">
                  <c:v>42885.968981481485</c:v>
                </c:pt>
                <c:pt idx="10577">
                  <c:v>42885.969097222223</c:v>
                </c:pt>
                <c:pt idx="10578">
                  <c:v>42885.969212962962</c:v>
                </c:pt>
                <c:pt idx="10579">
                  <c:v>42885.969328703701</c:v>
                </c:pt>
                <c:pt idx="10580">
                  <c:v>42885.969444444447</c:v>
                </c:pt>
                <c:pt idx="10581">
                  <c:v>42885.969560185185</c:v>
                </c:pt>
                <c:pt idx="10582">
                  <c:v>42885.969675925924</c:v>
                </c:pt>
                <c:pt idx="10583">
                  <c:v>42885.96979166667</c:v>
                </c:pt>
                <c:pt idx="10584">
                  <c:v>42885.969907407409</c:v>
                </c:pt>
                <c:pt idx="10585">
                  <c:v>42885.970023148147</c:v>
                </c:pt>
                <c:pt idx="10586">
                  <c:v>42885.970138888886</c:v>
                </c:pt>
                <c:pt idx="10587">
                  <c:v>42885.970254629632</c:v>
                </c:pt>
                <c:pt idx="10588">
                  <c:v>42885.970370370371</c:v>
                </c:pt>
                <c:pt idx="10589">
                  <c:v>42885.970486111109</c:v>
                </c:pt>
                <c:pt idx="10590">
                  <c:v>42885.970601851855</c:v>
                </c:pt>
                <c:pt idx="10591">
                  <c:v>42885.970717592594</c:v>
                </c:pt>
                <c:pt idx="10592">
                  <c:v>42885.970833333333</c:v>
                </c:pt>
                <c:pt idx="10593">
                  <c:v>42885.970949074072</c:v>
                </c:pt>
                <c:pt idx="10594">
                  <c:v>42885.971064814818</c:v>
                </c:pt>
                <c:pt idx="10595">
                  <c:v>42885.971180555556</c:v>
                </c:pt>
                <c:pt idx="10596">
                  <c:v>42885.971296296295</c:v>
                </c:pt>
                <c:pt idx="10597">
                  <c:v>42885.971412037034</c:v>
                </c:pt>
                <c:pt idx="10598">
                  <c:v>42885.97152777778</c:v>
                </c:pt>
                <c:pt idx="10599">
                  <c:v>42885.971643518518</c:v>
                </c:pt>
                <c:pt idx="10600">
                  <c:v>42885.971759259257</c:v>
                </c:pt>
                <c:pt idx="10601">
                  <c:v>42885.971875000003</c:v>
                </c:pt>
                <c:pt idx="10602">
                  <c:v>42885.971990740742</c:v>
                </c:pt>
                <c:pt idx="10603">
                  <c:v>42885.97210648148</c:v>
                </c:pt>
                <c:pt idx="10604">
                  <c:v>42885.972222222219</c:v>
                </c:pt>
                <c:pt idx="10605">
                  <c:v>42885.972337962965</c:v>
                </c:pt>
                <c:pt idx="10606">
                  <c:v>42885.972453703704</c:v>
                </c:pt>
                <c:pt idx="10607">
                  <c:v>42885.972569444442</c:v>
                </c:pt>
                <c:pt idx="10608">
                  <c:v>42885.972685185188</c:v>
                </c:pt>
                <c:pt idx="10609">
                  <c:v>42885.972800925927</c:v>
                </c:pt>
                <c:pt idx="10610">
                  <c:v>42885.972916666666</c:v>
                </c:pt>
                <c:pt idx="10611">
                  <c:v>42885.973032407404</c:v>
                </c:pt>
                <c:pt idx="10612">
                  <c:v>42885.97314814815</c:v>
                </c:pt>
                <c:pt idx="10613">
                  <c:v>42885.973263888889</c:v>
                </c:pt>
                <c:pt idx="10614">
                  <c:v>42885.973379629628</c:v>
                </c:pt>
                <c:pt idx="10615">
                  <c:v>42885.973495370374</c:v>
                </c:pt>
                <c:pt idx="10616">
                  <c:v>42885.973611111112</c:v>
                </c:pt>
                <c:pt idx="10617">
                  <c:v>42885.973726851851</c:v>
                </c:pt>
                <c:pt idx="10618">
                  <c:v>42885.97384259259</c:v>
                </c:pt>
                <c:pt idx="10619">
                  <c:v>42885.973958333336</c:v>
                </c:pt>
                <c:pt idx="10620">
                  <c:v>42885.974074074074</c:v>
                </c:pt>
                <c:pt idx="10621">
                  <c:v>42885.974189814813</c:v>
                </c:pt>
                <c:pt idx="10622">
                  <c:v>42885.974305555559</c:v>
                </c:pt>
                <c:pt idx="10623">
                  <c:v>42885.974421296298</c:v>
                </c:pt>
                <c:pt idx="10624">
                  <c:v>42885.974537037036</c:v>
                </c:pt>
                <c:pt idx="10625">
                  <c:v>42885.974652777775</c:v>
                </c:pt>
                <c:pt idx="10626">
                  <c:v>42885.974768518521</c:v>
                </c:pt>
                <c:pt idx="10627">
                  <c:v>42885.97488425926</c:v>
                </c:pt>
                <c:pt idx="10628">
                  <c:v>42885.974999999999</c:v>
                </c:pt>
                <c:pt idx="10629">
                  <c:v>42885.975115740737</c:v>
                </c:pt>
                <c:pt idx="10630">
                  <c:v>42885.975231481483</c:v>
                </c:pt>
                <c:pt idx="10631">
                  <c:v>42885.975347222222</c:v>
                </c:pt>
                <c:pt idx="10632">
                  <c:v>42885.975462962961</c:v>
                </c:pt>
                <c:pt idx="10633">
                  <c:v>42885.975578703707</c:v>
                </c:pt>
                <c:pt idx="10634">
                  <c:v>42885.975694444445</c:v>
                </c:pt>
                <c:pt idx="10635">
                  <c:v>42885.975810185184</c:v>
                </c:pt>
                <c:pt idx="10636">
                  <c:v>42885.975925925923</c:v>
                </c:pt>
                <c:pt idx="10637">
                  <c:v>42885.976041666669</c:v>
                </c:pt>
                <c:pt idx="10638">
                  <c:v>42885.976157407407</c:v>
                </c:pt>
                <c:pt idx="10639">
                  <c:v>42885.976273148146</c:v>
                </c:pt>
                <c:pt idx="10640">
                  <c:v>42885.976388888892</c:v>
                </c:pt>
                <c:pt idx="10641">
                  <c:v>42885.976504629631</c:v>
                </c:pt>
                <c:pt idx="10642">
                  <c:v>42885.976620370369</c:v>
                </c:pt>
                <c:pt idx="10643">
                  <c:v>42885.976736111108</c:v>
                </c:pt>
                <c:pt idx="10644">
                  <c:v>42885.976851851854</c:v>
                </c:pt>
                <c:pt idx="10645">
                  <c:v>42885.976967592593</c:v>
                </c:pt>
                <c:pt idx="10646">
                  <c:v>42885.977083333331</c:v>
                </c:pt>
                <c:pt idx="10647">
                  <c:v>42885.977199074077</c:v>
                </c:pt>
                <c:pt idx="10648">
                  <c:v>42885.977314814816</c:v>
                </c:pt>
                <c:pt idx="10649">
                  <c:v>42885.977430555555</c:v>
                </c:pt>
                <c:pt idx="10650">
                  <c:v>42885.977546296293</c:v>
                </c:pt>
                <c:pt idx="10651">
                  <c:v>42885.977662037039</c:v>
                </c:pt>
                <c:pt idx="10652">
                  <c:v>42885.977777777778</c:v>
                </c:pt>
                <c:pt idx="10653">
                  <c:v>42885.977893518517</c:v>
                </c:pt>
                <c:pt idx="10654">
                  <c:v>42885.978009259263</c:v>
                </c:pt>
                <c:pt idx="10655">
                  <c:v>42885.978125000001</c:v>
                </c:pt>
                <c:pt idx="10656">
                  <c:v>42885.97824074074</c:v>
                </c:pt>
                <c:pt idx="10657">
                  <c:v>42885.978356481479</c:v>
                </c:pt>
                <c:pt idx="10658">
                  <c:v>42885.978472222225</c:v>
                </c:pt>
                <c:pt idx="10659">
                  <c:v>42885.978587962964</c:v>
                </c:pt>
                <c:pt idx="10660">
                  <c:v>42885.978703703702</c:v>
                </c:pt>
                <c:pt idx="10661">
                  <c:v>42885.978819444441</c:v>
                </c:pt>
                <c:pt idx="10662">
                  <c:v>42885.978935185187</c:v>
                </c:pt>
                <c:pt idx="10663">
                  <c:v>42885.979050925926</c:v>
                </c:pt>
                <c:pt idx="10664">
                  <c:v>42885.979166666664</c:v>
                </c:pt>
                <c:pt idx="10665">
                  <c:v>42885.97928240741</c:v>
                </c:pt>
                <c:pt idx="10666">
                  <c:v>42885.979398148149</c:v>
                </c:pt>
                <c:pt idx="10667">
                  <c:v>42885.979513888888</c:v>
                </c:pt>
                <c:pt idx="10668">
                  <c:v>42885.979629629626</c:v>
                </c:pt>
                <c:pt idx="10669">
                  <c:v>42885.979745370372</c:v>
                </c:pt>
                <c:pt idx="10670">
                  <c:v>42885.979861111111</c:v>
                </c:pt>
                <c:pt idx="10671">
                  <c:v>42885.97997685185</c:v>
                </c:pt>
                <c:pt idx="10672">
                  <c:v>42885.980092592596</c:v>
                </c:pt>
                <c:pt idx="10673">
                  <c:v>42885.980208333334</c:v>
                </c:pt>
                <c:pt idx="10674">
                  <c:v>42885.980324074073</c:v>
                </c:pt>
                <c:pt idx="10675">
                  <c:v>42885.980439814812</c:v>
                </c:pt>
                <c:pt idx="10676">
                  <c:v>42885.980555555558</c:v>
                </c:pt>
                <c:pt idx="10677">
                  <c:v>42885.980671296296</c:v>
                </c:pt>
                <c:pt idx="10678">
                  <c:v>42885.980787037035</c:v>
                </c:pt>
                <c:pt idx="10679">
                  <c:v>42885.980902777781</c:v>
                </c:pt>
                <c:pt idx="10680">
                  <c:v>42885.98101851852</c:v>
                </c:pt>
                <c:pt idx="10681">
                  <c:v>42885.981134259258</c:v>
                </c:pt>
                <c:pt idx="10682">
                  <c:v>42885.981249999997</c:v>
                </c:pt>
                <c:pt idx="10683">
                  <c:v>42885.981365740743</c:v>
                </c:pt>
                <c:pt idx="10684">
                  <c:v>42885.981481481482</c:v>
                </c:pt>
                <c:pt idx="10685">
                  <c:v>42885.98159722222</c:v>
                </c:pt>
                <c:pt idx="10686">
                  <c:v>42885.981712962966</c:v>
                </c:pt>
                <c:pt idx="10687">
                  <c:v>42885.981828703705</c:v>
                </c:pt>
                <c:pt idx="10688">
                  <c:v>42885.981944444444</c:v>
                </c:pt>
                <c:pt idx="10689">
                  <c:v>42885.982060185182</c:v>
                </c:pt>
                <c:pt idx="10690">
                  <c:v>42885.982175925928</c:v>
                </c:pt>
                <c:pt idx="10691">
                  <c:v>42885.982291666667</c:v>
                </c:pt>
                <c:pt idx="10692">
                  <c:v>42885.982407407406</c:v>
                </c:pt>
                <c:pt idx="10693">
                  <c:v>42885.982523148145</c:v>
                </c:pt>
                <c:pt idx="10694">
                  <c:v>42885.982638888891</c:v>
                </c:pt>
                <c:pt idx="10695">
                  <c:v>42885.982754629629</c:v>
                </c:pt>
                <c:pt idx="10696">
                  <c:v>42885.982870370368</c:v>
                </c:pt>
                <c:pt idx="10697">
                  <c:v>42885.982986111114</c:v>
                </c:pt>
                <c:pt idx="10698">
                  <c:v>42885.983101851853</c:v>
                </c:pt>
                <c:pt idx="10699">
                  <c:v>42885.983217592591</c:v>
                </c:pt>
                <c:pt idx="10700">
                  <c:v>42885.98333333333</c:v>
                </c:pt>
                <c:pt idx="10701">
                  <c:v>42885.983449074076</c:v>
                </c:pt>
                <c:pt idx="10702">
                  <c:v>42885.983564814815</c:v>
                </c:pt>
                <c:pt idx="10703">
                  <c:v>42885.983680555553</c:v>
                </c:pt>
                <c:pt idx="10704">
                  <c:v>42885.983796296299</c:v>
                </c:pt>
                <c:pt idx="10705">
                  <c:v>42885.983912037038</c:v>
                </c:pt>
                <c:pt idx="10706">
                  <c:v>42885.984027777777</c:v>
                </c:pt>
                <c:pt idx="10707">
                  <c:v>42885.984143518515</c:v>
                </c:pt>
                <c:pt idx="10708">
                  <c:v>42885.984259259261</c:v>
                </c:pt>
                <c:pt idx="10709">
                  <c:v>42885.984375</c:v>
                </c:pt>
                <c:pt idx="10710">
                  <c:v>42885.984490740739</c:v>
                </c:pt>
                <c:pt idx="10711">
                  <c:v>42885.984606481485</c:v>
                </c:pt>
                <c:pt idx="10712">
                  <c:v>42885.984722222223</c:v>
                </c:pt>
                <c:pt idx="10713">
                  <c:v>42885.984837962962</c:v>
                </c:pt>
                <c:pt idx="10714">
                  <c:v>42885.984953703701</c:v>
                </c:pt>
                <c:pt idx="10715">
                  <c:v>42885.985069444447</c:v>
                </c:pt>
                <c:pt idx="10716">
                  <c:v>42885.985185185185</c:v>
                </c:pt>
                <c:pt idx="10717">
                  <c:v>42885.985300925924</c:v>
                </c:pt>
                <c:pt idx="10718">
                  <c:v>42885.98541666667</c:v>
                </c:pt>
                <c:pt idx="10719">
                  <c:v>42885.985532407409</c:v>
                </c:pt>
                <c:pt idx="10720">
                  <c:v>42885.985648148147</c:v>
                </c:pt>
                <c:pt idx="10721">
                  <c:v>42885.985763888886</c:v>
                </c:pt>
                <c:pt idx="10722">
                  <c:v>42885.985879629632</c:v>
                </c:pt>
                <c:pt idx="10723">
                  <c:v>42885.985995370371</c:v>
                </c:pt>
                <c:pt idx="10724">
                  <c:v>42885.986111111109</c:v>
                </c:pt>
                <c:pt idx="10725">
                  <c:v>42885.986226851855</c:v>
                </c:pt>
                <c:pt idx="10726">
                  <c:v>42885.986342592594</c:v>
                </c:pt>
                <c:pt idx="10727">
                  <c:v>42885.986458333333</c:v>
                </c:pt>
                <c:pt idx="10728">
                  <c:v>42885.986574074072</c:v>
                </c:pt>
                <c:pt idx="10729">
                  <c:v>42885.986689814818</c:v>
                </c:pt>
                <c:pt idx="10730">
                  <c:v>42885.986805555556</c:v>
                </c:pt>
                <c:pt idx="10731">
                  <c:v>42885.986921296295</c:v>
                </c:pt>
                <c:pt idx="10732">
                  <c:v>42885.987037037034</c:v>
                </c:pt>
                <c:pt idx="10733">
                  <c:v>42885.98715277778</c:v>
                </c:pt>
                <c:pt idx="10734">
                  <c:v>42885.987268518518</c:v>
                </c:pt>
                <c:pt idx="10735">
                  <c:v>42885.987384259257</c:v>
                </c:pt>
                <c:pt idx="10736">
                  <c:v>42885.987500000003</c:v>
                </c:pt>
                <c:pt idx="10737">
                  <c:v>42885.987615740742</c:v>
                </c:pt>
                <c:pt idx="10738">
                  <c:v>42885.98773148148</c:v>
                </c:pt>
                <c:pt idx="10739">
                  <c:v>42885.987847222219</c:v>
                </c:pt>
                <c:pt idx="10740">
                  <c:v>42885.987962962965</c:v>
                </c:pt>
                <c:pt idx="10741">
                  <c:v>42885.988078703704</c:v>
                </c:pt>
                <c:pt idx="10742">
                  <c:v>42885.988194444442</c:v>
                </c:pt>
                <c:pt idx="10743">
                  <c:v>42885.988310185188</c:v>
                </c:pt>
                <c:pt idx="10744">
                  <c:v>42885.988425925927</c:v>
                </c:pt>
                <c:pt idx="10745">
                  <c:v>42885.988541666666</c:v>
                </c:pt>
                <c:pt idx="10746">
                  <c:v>42885.988657407404</c:v>
                </c:pt>
                <c:pt idx="10747">
                  <c:v>42885.98877314815</c:v>
                </c:pt>
                <c:pt idx="10748">
                  <c:v>42885.988888888889</c:v>
                </c:pt>
                <c:pt idx="10749">
                  <c:v>42885.989004629628</c:v>
                </c:pt>
                <c:pt idx="10750">
                  <c:v>42885.989120370374</c:v>
                </c:pt>
                <c:pt idx="10751">
                  <c:v>42885.989236111112</c:v>
                </c:pt>
                <c:pt idx="10752">
                  <c:v>42885.989351851851</c:v>
                </c:pt>
                <c:pt idx="10753">
                  <c:v>42885.98946759259</c:v>
                </c:pt>
                <c:pt idx="10754">
                  <c:v>42885.989583333336</c:v>
                </c:pt>
                <c:pt idx="10755">
                  <c:v>42885.989699074074</c:v>
                </c:pt>
                <c:pt idx="10756">
                  <c:v>42885.989814814813</c:v>
                </c:pt>
                <c:pt idx="10757">
                  <c:v>42885.989930555559</c:v>
                </c:pt>
                <c:pt idx="10758">
                  <c:v>42885.990046296298</c:v>
                </c:pt>
                <c:pt idx="10759">
                  <c:v>42885.990162037036</c:v>
                </c:pt>
                <c:pt idx="10760">
                  <c:v>42885.990277777775</c:v>
                </c:pt>
                <c:pt idx="10761">
                  <c:v>42885.990393518521</c:v>
                </c:pt>
                <c:pt idx="10762">
                  <c:v>42885.99050925926</c:v>
                </c:pt>
                <c:pt idx="10763">
                  <c:v>42885.990624999999</c:v>
                </c:pt>
                <c:pt idx="10764">
                  <c:v>42885.990740740737</c:v>
                </c:pt>
                <c:pt idx="10765">
                  <c:v>42885.990856481483</c:v>
                </c:pt>
                <c:pt idx="10766">
                  <c:v>42885.990972222222</c:v>
                </c:pt>
                <c:pt idx="10767">
                  <c:v>42885.991087962961</c:v>
                </c:pt>
                <c:pt idx="10768">
                  <c:v>42885.991203703707</c:v>
                </c:pt>
                <c:pt idx="10769">
                  <c:v>42885.991319444445</c:v>
                </c:pt>
                <c:pt idx="10770">
                  <c:v>42885.991435185184</c:v>
                </c:pt>
                <c:pt idx="10771">
                  <c:v>42885.991550925923</c:v>
                </c:pt>
                <c:pt idx="10772">
                  <c:v>42885.991666666669</c:v>
                </c:pt>
                <c:pt idx="10773">
                  <c:v>42885.991782407407</c:v>
                </c:pt>
                <c:pt idx="10774">
                  <c:v>42885.991898148146</c:v>
                </c:pt>
                <c:pt idx="10775">
                  <c:v>42885.992013888892</c:v>
                </c:pt>
                <c:pt idx="10776">
                  <c:v>42885.992129629631</c:v>
                </c:pt>
                <c:pt idx="10777">
                  <c:v>42885.992245370369</c:v>
                </c:pt>
                <c:pt idx="10778">
                  <c:v>42885.992361111108</c:v>
                </c:pt>
                <c:pt idx="10779">
                  <c:v>42885.992476851854</c:v>
                </c:pt>
                <c:pt idx="10780">
                  <c:v>42885.992592592593</c:v>
                </c:pt>
                <c:pt idx="10781">
                  <c:v>42885.992708333331</c:v>
                </c:pt>
                <c:pt idx="10782">
                  <c:v>42885.992824074077</c:v>
                </c:pt>
                <c:pt idx="10783">
                  <c:v>42885.992939814816</c:v>
                </c:pt>
                <c:pt idx="10784">
                  <c:v>42885.993055555555</c:v>
                </c:pt>
                <c:pt idx="10785">
                  <c:v>42885.993171296293</c:v>
                </c:pt>
                <c:pt idx="10786">
                  <c:v>42885.993287037039</c:v>
                </c:pt>
                <c:pt idx="10787">
                  <c:v>42885.993402777778</c:v>
                </c:pt>
                <c:pt idx="10788">
                  <c:v>42885.993518518517</c:v>
                </c:pt>
                <c:pt idx="10789">
                  <c:v>42885.993634259263</c:v>
                </c:pt>
                <c:pt idx="10790">
                  <c:v>42885.993750000001</c:v>
                </c:pt>
                <c:pt idx="10791">
                  <c:v>42885.99386574074</c:v>
                </c:pt>
                <c:pt idx="10792">
                  <c:v>42885.993981481479</c:v>
                </c:pt>
                <c:pt idx="10793">
                  <c:v>42885.994097222225</c:v>
                </c:pt>
                <c:pt idx="10794">
                  <c:v>42885.994212962964</c:v>
                </c:pt>
                <c:pt idx="10795">
                  <c:v>42885.994328703702</c:v>
                </c:pt>
                <c:pt idx="10796">
                  <c:v>42885.994444444441</c:v>
                </c:pt>
                <c:pt idx="10797">
                  <c:v>42885.994560185187</c:v>
                </c:pt>
                <c:pt idx="10798">
                  <c:v>42885.994675925926</c:v>
                </c:pt>
                <c:pt idx="10799">
                  <c:v>42885.994791666664</c:v>
                </c:pt>
                <c:pt idx="10800">
                  <c:v>42885.99490740741</c:v>
                </c:pt>
                <c:pt idx="10801">
                  <c:v>42885.995023148149</c:v>
                </c:pt>
                <c:pt idx="10802">
                  <c:v>42885.995138888888</c:v>
                </c:pt>
                <c:pt idx="10803">
                  <c:v>42885.995254629626</c:v>
                </c:pt>
                <c:pt idx="10804">
                  <c:v>42885.995370370372</c:v>
                </c:pt>
                <c:pt idx="10805">
                  <c:v>42885.995486111111</c:v>
                </c:pt>
                <c:pt idx="10806">
                  <c:v>42885.99560185185</c:v>
                </c:pt>
                <c:pt idx="10807">
                  <c:v>42885.995717592596</c:v>
                </c:pt>
                <c:pt idx="10808">
                  <c:v>42885.995833333334</c:v>
                </c:pt>
                <c:pt idx="10809">
                  <c:v>42885.995949074073</c:v>
                </c:pt>
                <c:pt idx="10810">
                  <c:v>42885.996064814812</c:v>
                </c:pt>
                <c:pt idx="10811">
                  <c:v>42885.996180555558</c:v>
                </c:pt>
                <c:pt idx="10812">
                  <c:v>42885.996296296296</c:v>
                </c:pt>
                <c:pt idx="10813">
                  <c:v>42885.996412037035</c:v>
                </c:pt>
                <c:pt idx="10814">
                  <c:v>42885.996527777781</c:v>
                </c:pt>
                <c:pt idx="10815">
                  <c:v>42885.99664351852</c:v>
                </c:pt>
                <c:pt idx="10816">
                  <c:v>42885.996759259258</c:v>
                </c:pt>
                <c:pt idx="10817">
                  <c:v>42885.996874999997</c:v>
                </c:pt>
                <c:pt idx="10818">
                  <c:v>42885.996990740743</c:v>
                </c:pt>
                <c:pt idx="10819">
                  <c:v>42885.997106481482</c:v>
                </c:pt>
                <c:pt idx="10820">
                  <c:v>42885.99722222222</c:v>
                </c:pt>
                <c:pt idx="10821">
                  <c:v>42885.997337962966</c:v>
                </c:pt>
                <c:pt idx="10822">
                  <c:v>42885.997453703705</c:v>
                </c:pt>
                <c:pt idx="10823">
                  <c:v>42885.997569444444</c:v>
                </c:pt>
                <c:pt idx="10824">
                  <c:v>42885.997685185182</c:v>
                </c:pt>
                <c:pt idx="10825">
                  <c:v>42885.997800925928</c:v>
                </c:pt>
                <c:pt idx="10826">
                  <c:v>42885.997916666667</c:v>
                </c:pt>
                <c:pt idx="10827">
                  <c:v>42885.998032407406</c:v>
                </c:pt>
                <c:pt idx="10828">
                  <c:v>42885.998148148145</c:v>
                </c:pt>
                <c:pt idx="10829">
                  <c:v>42885.998263888891</c:v>
                </c:pt>
                <c:pt idx="10830">
                  <c:v>42885.998379629629</c:v>
                </c:pt>
                <c:pt idx="10831">
                  <c:v>42885.998495370368</c:v>
                </c:pt>
                <c:pt idx="10832">
                  <c:v>42885.998611111114</c:v>
                </c:pt>
                <c:pt idx="10833">
                  <c:v>42885.998726851853</c:v>
                </c:pt>
                <c:pt idx="10834">
                  <c:v>42885.998842592591</c:v>
                </c:pt>
                <c:pt idx="10835">
                  <c:v>42885.99895833333</c:v>
                </c:pt>
                <c:pt idx="10836">
                  <c:v>42885.999074074076</c:v>
                </c:pt>
                <c:pt idx="10837">
                  <c:v>42885.999189814815</c:v>
                </c:pt>
                <c:pt idx="10838">
                  <c:v>42885.999305555553</c:v>
                </c:pt>
                <c:pt idx="10839">
                  <c:v>42885.999421296299</c:v>
                </c:pt>
                <c:pt idx="10840">
                  <c:v>42885.999537037038</c:v>
                </c:pt>
                <c:pt idx="10841">
                  <c:v>42885.999652777777</c:v>
                </c:pt>
                <c:pt idx="10842">
                  <c:v>42885.999768518515</c:v>
                </c:pt>
                <c:pt idx="10843">
                  <c:v>42885.999884259261</c:v>
                </c:pt>
                <c:pt idx="10844">
                  <c:v>42886</c:v>
                </c:pt>
                <c:pt idx="10845">
                  <c:v>42886.000115740739</c:v>
                </c:pt>
                <c:pt idx="10846">
                  <c:v>42886.000231481485</c:v>
                </c:pt>
                <c:pt idx="10847">
                  <c:v>42886.000347222223</c:v>
                </c:pt>
                <c:pt idx="10848">
                  <c:v>42886.000462962962</c:v>
                </c:pt>
                <c:pt idx="10849">
                  <c:v>42886.000578703701</c:v>
                </c:pt>
                <c:pt idx="10850">
                  <c:v>42886.000694444447</c:v>
                </c:pt>
                <c:pt idx="10851">
                  <c:v>42886.000810185185</c:v>
                </c:pt>
                <c:pt idx="10852">
                  <c:v>42886.000925925924</c:v>
                </c:pt>
                <c:pt idx="10853">
                  <c:v>42886.00104166667</c:v>
                </c:pt>
                <c:pt idx="10854">
                  <c:v>42886.001157407409</c:v>
                </c:pt>
                <c:pt idx="10855">
                  <c:v>42886.001273148147</c:v>
                </c:pt>
                <c:pt idx="10856">
                  <c:v>42886.001388888886</c:v>
                </c:pt>
                <c:pt idx="10857">
                  <c:v>42886.001504629632</c:v>
                </c:pt>
                <c:pt idx="10858">
                  <c:v>42886.001620370371</c:v>
                </c:pt>
                <c:pt idx="10859">
                  <c:v>42886.001736111109</c:v>
                </c:pt>
                <c:pt idx="10860">
                  <c:v>42886.001851851855</c:v>
                </c:pt>
                <c:pt idx="10861">
                  <c:v>42886.001967592594</c:v>
                </c:pt>
                <c:pt idx="10862">
                  <c:v>42886.002083333333</c:v>
                </c:pt>
                <c:pt idx="10863">
                  <c:v>42886.002199074072</c:v>
                </c:pt>
                <c:pt idx="10864">
                  <c:v>42886.002314814818</c:v>
                </c:pt>
                <c:pt idx="10865">
                  <c:v>42886.002430555556</c:v>
                </c:pt>
                <c:pt idx="10866">
                  <c:v>42886.002546296295</c:v>
                </c:pt>
                <c:pt idx="10867">
                  <c:v>42886.002662037034</c:v>
                </c:pt>
                <c:pt idx="10868">
                  <c:v>42886.00277777778</c:v>
                </c:pt>
                <c:pt idx="10869">
                  <c:v>42886.002893518518</c:v>
                </c:pt>
                <c:pt idx="10870">
                  <c:v>42886.003009259257</c:v>
                </c:pt>
                <c:pt idx="10871">
                  <c:v>42886.003125000003</c:v>
                </c:pt>
                <c:pt idx="10872">
                  <c:v>42886.003240740742</c:v>
                </c:pt>
                <c:pt idx="10873">
                  <c:v>42886.00335648148</c:v>
                </c:pt>
                <c:pt idx="10874">
                  <c:v>42886.003472222219</c:v>
                </c:pt>
                <c:pt idx="10875">
                  <c:v>42886.003587962965</c:v>
                </c:pt>
                <c:pt idx="10876">
                  <c:v>42886.003703703704</c:v>
                </c:pt>
                <c:pt idx="10877">
                  <c:v>42886.003819444442</c:v>
                </c:pt>
                <c:pt idx="10878">
                  <c:v>42886.003935185188</c:v>
                </c:pt>
                <c:pt idx="10879">
                  <c:v>42886.004050925927</c:v>
                </c:pt>
                <c:pt idx="10880">
                  <c:v>42886.004166666666</c:v>
                </c:pt>
                <c:pt idx="10881">
                  <c:v>42886.004282407404</c:v>
                </c:pt>
                <c:pt idx="10882">
                  <c:v>42886.00439814815</c:v>
                </c:pt>
                <c:pt idx="10883">
                  <c:v>42886.004513888889</c:v>
                </c:pt>
                <c:pt idx="10884">
                  <c:v>42886.004629629628</c:v>
                </c:pt>
                <c:pt idx="10885">
                  <c:v>42886.004745370374</c:v>
                </c:pt>
                <c:pt idx="10886">
                  <c:v>42886.004861111112</c:v>
                </c:pt>
                <c:pt idx="10887">
                  <c:v>42886.004976851851</c:v>
                </c:pt>
                <c:pt idx="10888">
                  <c:v>42886.00509259259</c:v>
                </c:pt>
                <c:pt idx="10889">
                  <c:v>42886.005208333336</c:v>
                </c:pt>
                <c:pt idx="10890">
                  <c:v>42886.005324074074</c:v>
                </c:pt>
                <c:pt idx="10891">
                  <c:v>42886.005439814813</c:v>
                </c:pt>
                <c:pt idx="10892">
                  <c:v>42886.005555555559</c:v>
                </c:pt>
                <c:pt idx="10893">
                  <c:v>42886.005671296298</c:v>
                </c:pt>
                <c:pt idx="10894">
                  <c:v>42886.005787037036</c:v>
                </c:pt>
                <c:pt idx="10895">
                  <c:v>42886.005902777775</c:v>
                </c:pt>
                <c:pt idx="10896">
                  <c:v>42886.006018518521</c:v>
                </c:pt>
                <c:pt idx="10897">
                  <c:v>42886.00613425926</c:v>
                </c:pt>
                <c:pt idx="10898">
                  <c:v>42886.006249999999</c:v>
                </c:pt>
                <c:pt idx="10899">
                  <c:v>42886.006365740737</c:v>
                </c:pt>
                <c:pt idx="10900">
                  <c:v>42886.006481481483</c:v>
                </c:pt>
                <c:pt idx="10901">
                  <c:v>42886.006597222222</c:v>
                </c:pt>
                <c:pt idx="10902">
                  <c:v>42886.006712962961</c:v>
                </c:pt>
                <c:pt idx="10903">
                  <c:v>42886.006828703707</c:v>
                </c:pt>
                <c:pt idx="10904">
                  <c:v>42886.006944444445</c:v>
                </c:pt>
                <c:pt idx="10905">
                  <c:v>42886.007060185184</c:v>
                </c:pt>
                <c:pt idx="10906">
                  <c:v>42886.007175925923</c:v>
                </c:pt>
                <c:pt idx="10907">
                  <c:v>42886.007291666669</c:v>
                </c:pt>
                <c:pt idx="10908">
                  <c:v>42886.007407407407</c:v>
                </c:pt>
                <c:pt idx="10909">
                  <c:v>42886.007523148146</c:v>
                </c:pt>
                <c:pt idx="10910">
                  <c:v>42886.007638888892</c:v>
                </c:pt>
                <c:pt idx="10911">
                  <c:v>42886.007754629631</c:v>
                </c:pt>
                <c:pt idx="10912">
                  <c:v>42886.007870370369</c:v>
                </c:pt>
                <c:pt idx="10913">
                  <c:v>42886.007986111108</c:v>
                </c:pt>
                <c:pt idx="10914">
                  <c:v>42886.008101851854</c:v>
                </c:pt>
                <c:pt idx="10915">
                  <c:v>42886.008217592593</c:v>
                </c:pt>
                <c:pt idx="10916">
                  <c:v>42886.008333333331</c:v>
                </c:pt>
                <c:pt idx="10917">
                  <c:v>42886.008449074077</c:v>
                </c:pt>
                <c:pt idx="10918">
                  <c:v>42886.008564814816</c:v>
                </c:pt>
                <c:pt idx="10919">
                  <c:v>42886.008680555555</c:v>
                </c:pt>
                <c:pt idx="10920">
                  <c:v>42886.008796296293</c:v>
                </c:pt>
                <c:pt idx="10921">
                  <c:v>42886.008912037039</c:v>
                </c:pt>
                <c:pt idx="10922">
                  <c:v>42886.009027777778</c:v>
                </c:pt>
                <c:pt idx="10923">
                  <c:v>42886.009143518517</c:v>
                </c:pt>
                <c:pt idx="10924">
                  <c:v>42886.009259259263</c:v>
                </c:pt>
                <c:pt idx="10925">
                  <c:v>42886.009375000001</c:v>
                </c:pt>
                <c:pt idx="10926">
                  <c:v>42886.00949074074</c:v>
                </c:pt>
                <c:pt idx="10927">
                  <c:v>42886.009606481479</c:v>
                </c:pt>
                <c:pt idx="10928">
                  <c:v>42886.009722222225</c:v>
                </c:pt>
                <c:pt idx="10929">
                  <c:v>42886.009837962964</c:v>
                </c:pt>
                <c:pt idx="10930">
                  <c:v>42886.009953703702</c:v>
                </c:pt>
                <c:pt idx="10931">
                  <c:v>42886.010069444441</c:v>
                </c:pt>
                <c:pt idx="10932">
                  <c:v>42886.010185185187</c:v>
                </c:pt>
                <c:pt idx="10933">
                  <c:v>42886.010300925926</c:v>
                </c:pt>
                <c:pt idx="10934">
                  <c:v>42886.010416666664</c:v>
                </c:pt>
                <c:pt idx="10935">
                  <c:v>42886.01053240741</c:v>
                </c:pt>
                <c:pt idx="10936">
                  <c:v>42886.010648148149</c:v>
                </c:pt>
                <c:pt idx="10937">
                  <c:v>42886.010763888888</c:v>
                </c:pt>
                <c:pt idx="10938">
                  <c:v>42886.010879629626</c:v>
                </c:pt>
                <c:pt idx="10939">
                  <c:v>42886.010995370372</c:v>
                </c:pt>
                <c:pt idx="10940">
                  <c:v>42886.011111111111</c:v>
                </c:pt>
                <c:pt idx="10941">
                  <c:v>42886.01122685185</c:v>
                </c:pt>
                <c:pt idx="10942">
                  <c:v>42886.011342592596</c:v>
                </c:pt>
                <c:pt idx="10943">
                  <c:v>42886.011458333334</c:v>
                </c:pt>
                <c:pt idx="10944">
                  <c:v>42886.011574074073</c:v>
                </c:pt>
                <c:pt idx="10945">
                  <c:v>42886.011689814812</c:v>
                </c:pt>
                <c:pt idx="10946">
                  <c:v>42886.011805555558</c:v>
                </c:pt>
                <c:pt idx="10947">
                  <c:v>42886.011921296296</c:v>
                </c:pt>
                <c:pt idx="10948">
                  <c:v>42886.012037037035</c:v>
                </c:pt>
                <c:pt idx="10949">
                  <c:v>42886.012152777781</c:v>
                </c:pt>
                <c:pt idx="10950">
                  <c:v>42886.01226851852</c:v>
                </c:pt>
                <c:pt idx="10951">
                  <c:v>42886.012384259258</c:v>
                </c:pt>
                <c:pt idx="10952">
                  <c:v>42886.012499999997</c:v>
                </c:pt>
                <c:pt idx="10953">
                  <c:v>42886.012615740743</c:v>
                </c:pt>
                <c:pt idx="10954">
                  <c:v>42886.012731481482</c:v>
                </c:pt>
                <c:pt idx="10955">
                  <c:v>42886.01284722222</c:v>
                </c:pt>
                <c:pt idx="10956">
                  <c:v>42886.012962962966</c:v>
                </c:pt>
                <c:pt idx="10957">
                  <c:v>42886.013078703705</c:v>
                </c:pt>
                <c:pt idx="10958">
                  <c:v>42886.013194444444</c:v>
                </c:pt>
                <c:pt idx="10959">
                  <c:v>42886.013310185182</c:v>
                </c:pt>
                <c:pt idx="10960">
                  <c:v>42886.013425925928</c:v>
                </c:pt>
                <c:pt idx="10961">
                  <c:v>42886.013541666667</c:v>
                </c:pt>
                <c:pt idx="10962">
                  <c:v>42886.013657407406</c:v>
                </c:pt>
                <c:pt idx="10963">
                  <c:v>42886.013773148145</c:v>
                </c:pt>
                <c:pt idx="10964">
                  <c:v>42886.013888888891</c:v>
                </c:pt>
                <c:pt idx="10965">
                  <c:v>42886.014004629629</c:v>
                </c:pt>
                <c:pt idx="10966">
                  <c:v>42886.014120370368</c:v>
                </c:pt>
                <c:pt idx="10967">
                  <c:v>42886.014236111114</c:v>
                </c:pt>
                <c:pt idx="10968">
                  <c:v>42886.014351851853</c:v>
                </c:pt>
                <c:pt idx="10969">
                  <c:v>42886.014467592591</c:v>
                </c:pt>
                <c:pt idx="10970">
                  <c:v>42886.01458333333</c:v>
                </c:pt>
                <c:pt idx="10971">
                  <c:v>42886.014699074076</c:v>
                </c:pt>
                <c:pt idx="10972">
                  <c:v>42886.014814814815</c:v>
                </c:pt>
                <c:pt idx="10973">
                  <c:v>42886.014930555553</c:v>
                </c:pt>
                <c:pt idx="10974">
                  <c:v>42886.015046296299</c:v>
                </c:pt>
                <c:pt idx="10975">
                  <c:v>42886.015162037038</c:v>
                </c:pt>
                <c:pt idx="10976">
                  <c:v>42886.015277777777</c:v>
                </c:pt>
                <c:pt idx="10977">
                  <c:v>42886.015393518515</c:v>
                </c:pt>
                <c:pt idx="10978">
                  <c:v>42886.015509259261</c:v>
                </c:pt>
                <c:pt idx="10979">
                  <c:v>42886.015625</c:v>
                </c:pt>
                <c:pt idx="10980">
                  <c:v>42886.015740740739</c:v>
                </c:pt>
                <c:pt idx="10981">
                  <c:v>42886.015856481485</c:v>
                </c:pt>
                <c:pt idx="10982">
                  <c:v>42886.015972222223</c:v>
                </c:pt>
                <c:pt idx="10983">
                  <c:v>42886.016087962962</c:v>
                </c:pt>
                <c:pt idx="10984">
                  <c:v>42886.016203703701</c:v>
                </c:pt>
                <c:pt idx="10985">
                  <c:v>42886.016319444447</c:v>
                </c:pt>
                <c:pt idx="10986">
                  <c:v>42886.016435185185</c:v>
                </c:pt>
                <c:pt idx="10987">
                  <c:v>42886.016550925924</c:v>
                </c:pt>
                <c:pt idx="10988">
                  <c:v>42886.01666666667</c:v>
                </c:pt>
                <c:pt idx="10989">
                  <c:v>42886.016782407409</c:v>
                </c:pt>
                <c:pt idx="10990">
                  <c:v>42886.016898148147</c:v>
                </c:pt>
                <c:pt idx="10991">
                  <c:v>42886.017013888886</c:v>
                </c:pt>
                <c:pt idx="10992">
                  <c:v>42886.017129629632</c:v>
                </c:pt>
                <c:pt idx="10993">
                  <c:v>42886.017245370371</c:v>
                </c:pt>
                <c:pt idx="10994">
                  <c:v>42886.017361111109</c:v>
                </c:pt>
                <c:pt idx="10995">
                  <c:v>42886.017476851855</c:v>
                </c:pt>
                <c:pt idx="10996">
                  <c:v>42886.017592592594</c:v>
                </c:pt>
                <c:pt idx="10997">
                  <c:v>42886.017708333333</c:v>
                </c:pt>
                <c:pt idx="10998">
                  <c:v>42886.017824074072</c:v>
                </c:pt>
                <c:pt idx="10999">
                  <c:v>42886.017939814818</c:v>
                </c:pt>
                <c:pt idx="11000">
                  <c:v>42886.018055555556</c:v>
                </c:pt>
                <c:pt idx="11001">
                  <c:v>42886.018171296295</c:v>
                </c:pt>
                <c:pt idx="11002">
                  <c:v>42886.018287037034</c:v>
                </c:pt>
                <c:pt idx="11003">
                  <c:v>42886.01840277778</c:v>
                </c:pt>
                <c:pt idx="11004">
                  <c:v>42886.018518518518</c:v>
                </c:pt>
                <c:pt idx="11005">
                  <c:v>42886.018634259257</c:v>
                </c:pt>
                <c:pt idx="11006">
                  <c:v>42886.018750000003</c:v>
                </c:pt>
                <c:pt idx="11007">
                  <c:v>42886.018865740742</c:v>
                </c:pt>
                <c:pt idx="11008">
                  <c:v>42886.01898148148</c:v>
                </c:pt>
                <c:pt idx="11009">
                  <c:v>42886.019097222219</c:v>
                </c:pt>
                <c:pt idx="11010">
                  <c:v>42886.019212962965</c:v>
                </c:pt>
                <c:pt idx="11011">
                  <c:v>42886.019328703704</c:v>
                </c:pt>
                <c:pt idx="11012">
                  <c:v>42886.019444444442</c:v>
                </c:pt>
                <c:pt idx="11013">
                  <c:v>42886.019560185188</c:v>
                </c:pt>
                <c:pt idx="11014">
                  <c:v>42886.019675925927</c:v>
                </c:pt>
                <c:pt idx="11015">
                  <c:v>42886.019791666666</c:v>
                </c:pt>
                <c:pt idx="11016">
                  <c:v>42886.019907407404</c:v>
                </c:pt>
                <c:pt idx="11017">
                  <c:v>42886.02002314815</c:v>
                </c:pt>
                <c:pt idx="11018">
                  <c:v>42886.020138888889</c:v>
                </c:pt>
                <c:pt idx="11019">
                  <c:v>42886.020254629628</c:v>
                </c:pt>
                <c:pt idx="11020">
                  <c:v>42886.020370370374</c:v>
                </c:pt>
                <c:pt idx="11021">
                  <c:v>42886.020486111112</c:v>
                </c:pt>
                <c:pt idx="11022">
                  <c:v>42886.020601851851</c:v>
                </c:pt>
                <c:pt idx="11023">
                  <c:v>42886.02071759259</c:v>
                </c:pt>
                <c:pt idx="11024">
                  <c:v>42886.020833333336</c:v>
                </c:pt>
                <c:pt idx="11025">
                  <c:v>42886.020949074074</c:v>
                </c:pt>
                <c:pt idx="11026">
                  <c:v>42886.021064814813</c:v>
                </c:pt>
                <c:pt idx="11027">
                  <c:v>42886.021180555559</c:v>
                </c:pt>
                <c:pt idx="11028">
                  <c:v>42886.021296296298</c:v>
                </c:pt>
                <c:pt idx="11029">
                  <c:v>42886.021412037036</c:v>
                </c:pt>
                <c:pt idx="11030">
                  <c:v>42886.021527777775</c:v>
                </c:pt>
                <c:pt idx="11031">
                  <c:v>42886.021643518521</c:v>
                </c:pt>
                <c:pt idx="11032">
                  <c:v>42886.02175925926</c:v>
                </c:pt>
                <c:pt idx="11033">
                  <c:v>42886.021874999999</c:v>
                </c:pt>
                <c:pt idx="11034">
                  <c:v>42886.021990740737</c:v>
                </c:pt>
                <c:pt idx="11035">
                  <c:v>42886.022106481483</c:v>
                </c:pt>
                <c:pt idx="11036">
                  <c:v>42886.022222222222</c:v>
                </c:pt>
                <c:pt idx="11037">
                  <c:v>42886.022337962961</c:v>
                </c:pt>
                <c:pt idx="11038">
                  <c:v>42886.022453703707</c:v>
                </c:pt>
                <c:pt idx="11039">
                  <c:v>42886.022569444445</c:v>
                </c:pt>
                <c:pt idx="11040">
                  <c:v>42886.022685185184</c:v>
                </c:pt>
                <c:pt idx="11041">
                  <c:v>42886.022800925923</c:v>
                </c:pt>
                <c:pt idx="11042">
                  <c:v>42886.022916666669</c:v>
                </c:pt>
                <c:pt idx="11043">
                  <c:v>42886.023032407407</c:v>
                </c:pt>
                <c:pt idx="11044">
                  <c:v>42886.023148148146</c:v>
                </c:pt>
                <c:pt idx="11045">
                  <c:v>42886.023263888892</c:v>
                </c:pt>
                <c:pt idx="11046">
                  <c:v>42886.023379629631</c:v>
                </c:pt>
                <c:pt idx="11047">
                  <c:v>42886.023495370369</c:v>
                </c:pt>
                <c:pt idx="11048">
                  <c:v>42886.023611111108</c:v>
                </c:pt>
                <c:pt idx="11049">
                  <c:v>42886.023726851854</c:v>
                </c:pt>
                <c:pt idx="11050">
                  <c:v>42886.023842592593</c:v>
                </c:pt>
                <c:pt idx="11051">
                  <c:v>42886.023958333331</c:v>
                </c:pt>
                <c:pt idx="11052">
                  <c:v>42886.024074074077</c:v>
                </c:pt>
                <c:pt idx="11053">
                  <c:v>42886.024189814816</c:v>
                </c:pt>
                <c:pt idx="11054">
                  <c:v>42886.024305555555</c:v>
                </c:pt>
                <c:pt idx="11055">
                  <c:v>42886.024421296293</c:v>
                </c:pt>
                <c:pt idx="11056">
                  <c:v>42886.024537037039</c:v>
                </c:pt>
                <c:pt idx="11057">
                  <c:v>42886.024652777778</c:v>
                </c:pt>
                <c:pt idx="11058">
                  <c:v>42886.024768518517</c:v>
                </c:pt>
                <c:pt idx="11059">
                  <c:v>42886.024884259263</c:v>
                </c:pt>
                <c:pt idx="11060">
                  <c:v>42886.025000000001</c:v>
                </c:pt>
                <c:pt idx="11061">
                  <c:v>42886.02511574074</c:v>
                </c:pt>
                <c:pt idx="11062">
                  <c:v>42886.025231481479</c:v>
                </c:pt>
                <c:pt idx="11063">
                  <c:v>42886.025347222225</c:v>
                </c:pt>
                <c:pt idx="11064">
                  <c:v>42886.025462962964</c:v>
                </c:pt>
                <c:pt idx="11065">
                  <c:v>42886.025578703702</c:v>
                </c:pt>
                <c:pt idx="11066">
                  <c:v>42886.025694444441</c:v>
                </c:pt>
                <c:pt idx="11067">
                  <c:v>42886.025810185187</c:v>
                </c:pt>
                <c:pt idx="11068">
                  <c:v>42886.025925925926</c:v>
                </c:pt>
                <c:pt idx="11069">
                  <c:v>42886.026041666664</c:v>
                </c:pt>
                <c:pt idx="11070">
                  <c:v>42886.02615740741</c:v>
                </c:pt>
                <c:pt idx="11071">
                  <c:v>42886.026273148149</c:v>
                </c:pt>
                <c:pt idx="11072">
                  <c:v>42886.026388888888</c:v>
                </c:pt>
                <c:pt idx="11073">
                  <c:v>42886.026504629626</c:v>
                </c:pt>
                <c:pt idx="11074">
                  <c:v>42886.026620370372</c:v>
                </c:pt>
                <c:pt idx="11075">
                  <c:v>42886.026736111111</c:v>
                </c:pt>
                <c:pt idx="11076">
                  <c:v>42886.02685185185</c:v>
                </c:pt>
                <c:pt idx="11077">
                  <c:v>42886.026967592596</c:v>
                </c:pt>
                <c:pt idx="11078">
                  <c:v>42886.027083333334</c:v>
                </c:pt>
                <c:pt idx="11079">
                  <c:v>42886.027199074073</c:v>
                </c:pt>
                <c:pt idx="11080">
                  <c:v>42886.027314814812</c:v>
                </c:pt>
                <c:pt idx="11081">
                  <c:v>42886.027430555558</c:v>
                </c:pt>
                <c:pt idx="11082">
                  <c:v>42886.027546296296</c:v>
                </c:pt>
                <c:pt idx="11083">
                  <c:v>42886.027662037035</c:v>
                </c:pt>
                <c:pt idx="11084">
                  <c:v>42886.027777777781</c:v>
                </c:pt>
                <c:pt idx="11085">
                  <c:v>42886.02789351852</c:v>
                </c:pt>
                <c:pt idx="11086">
                  <c:v>42886.028009259258</c:v>
                </c:pt>
                <c:pt idx="11087">
                  <c:v>42886.028124999997</c:v>
                </c:pt>
                <c:pt idx="11088">
                  <c:v>42886.028240740743</c:v>
                </c:pt>
                <c:pt idx="11089">
                  <c:v>42886.028356481482</c:v>
                </c:pt>
                <c:pt idx="11090">
                  <c:v>42886.02847222222</c:v>
                </c:pt>
                <c:pt idx="11091">
                  <c:v>42886.028587962966</c:v>
                </c:pt>
                <c:pt idx="11092">
                  <c:v>42886.028703703705</c:v>
                </c:pt>
                <c:pt idx="11093">
                  <c:v>42886.028819444444</c:v>
                </c:pt>
                <c:pt idx="11094">
                  <c:v>42886.028935185182</c:v>
                </c:pt>
                <c:pt idx="11095">
                  <c:v>42886.029050925928</c:v>
                </c:pt>
                <c:pt idx="11096">
                  <c:v>42886.029166666667</c:v>
                </c:pt>
                <c:pt idx="11097">
                  <c:v>42886.029282407406</c:v>
                </c:pt>
                <c:pt idx="11098">
                  <c:v>42886.029398148145</c:v>
                </c:pt>
                <c:pt idx="11099">
                  <c:v>42886.029513888891</c:v>
                </c:pt>
                <c:pt idx="11100">
                  <c:v>42886.029629629629</c:v>
                </c:pt>
                <c:pt idx="11101">
                  <c:v>42886.029745370368</c:v>
                </c:pt>
                <c:pt idx="11102">
                  <c:v>42886.029861111114</c:v>
                </c:pt>
                <c:pt idx="11103">
                  <c:v>42886.029976851853</c:v>
                </c:pt>
                <c:pt idx="11104">
                  <c:v>42886.030092592591</c:v>
                </c:pt>
                <c:pt idx="11105">
                  <c:v>42886.03020833333</c:v>
                </c:pt>
                <c:pt idx="11106">
                  <c:v>42886.030324074076</c:v>
                </c:pt>
                <c:pt idx="11107">
                  <c:v>42886.030439814815</c:v>
                </c:pt>
                <c:pt idx="11108">
                  <c:v>42886.030555555553</c:v>
                </c:pt>
                <c:pt idx="11109">
                  <c:v>42886.030671296299</c:v>
                </c:pt>
                <c:pt idx="11110">
                  <c:v>42886.030787037038</c:v>
                </c:pt>
                <c:pt idx="11111">
                  <c:v>42886.030902777777</c:v>
                </c:pt>
                <c:pt idx="11112">
                  <c:v>42886.031018518515</c:v>
                </c:pt>
                <c:pt idx="11113">
                  <c:v>42886.031134259261</c:v>
                </c:pt>
                <c:pt idx="11114">
                  <c:v>42886.03125</c:v>
                </c:pt>
                <c:pt idx="11115">
                  <c:v>42886.031365740739</c:v>
                </c:pt>
                <c:pt idx="11116">
                  <c:v>42886.031481481485</c:v>
                </c:pt>
                <c:pt idx="11117">
                  <c:v>42886.031597222223</c:v>
                </c:pt>
                <c:pt idx="11118">
                  <c:v>42886.031712962962</c:v>
                </c:pt>
                <c:pt idx="11119">
                  <c:v>42886.031828703701</c:v>
                </c:pt>
                <c:pt idx="11120">
                  <c:v>42886.031944444447</c:v>
                </c:pt>
                <c:pt idx="11121">
                  <c:v>42886.032060185185</c:v>
                </c:pt>
                <c:pt idx="11122">
                  <c:v>42886.032175925924</c:v>
                </c:pt>
                <c:pt idx="11123">
                  <c:v>42886.03229166667</c:v>
                </c:pt>
                <c:pt idx="11124">
                  <c:v>42886.032407407409</c:v>
                </c:pt>
                <c:pt idx="11125">
                  <c:v>42886.032523148147</c:v>
                </c:pt>
                <c:pt idx="11126">
                  <c:v>42886.032638888886</c:v>
                </c:pt>
                <c:pt idx="11127">
                  <c:v>42886.032754629632</c:v>
                </c:pt>
                <c:pt idx="11128">
                  <c:v>42886.032870370371</c:v>
                </c:pt>
                <c:pt idx="11129">
                  <c:v>42886.032986111109</c:v>
                </c:pt>
                <c:pt idx="11130">
                  <c:v>42886.033101851855</c:v>
                </c:pt>
                <c:pt idx="11131">
                  <c:v>42886.033217592594</c:v>
                </c:pt>
                <c:pt idx="11132">
                  <c:v>42886.033333333333</c:v>
                </c:pt>
                <c:pt idx="11133">
                  <c:v>42886.033449074072</c:v>
                </c:pt>
                <c:pt idx="11134">
                  <c:v>42886.033564814818</c:v>
                </c:pt>
                <c:pt idx="11135">
                  <c:v>42886.033680555556</c:v>
                </c:pt>
                <c:pt idx="11136">
                  <c:v>42886.033796296295</c:v>
                </c:pt>
                <c:pt idx="11137">
                  <c:v>42886.033912037034</c:v>
                </c:pt>
                <c:pt idx="11138">
                  <c:v>42886.03402777778</c:v>
                </c:pt>
                <c:pt idx="11139">
                  <c:v>42886.034143518518</c:v>
                </c:pt>
                <c:pt idx="11140">
                  <c:v>42886.034259259257</c:v>
                </c:pt>
                <c:pt idx="11141">
                  <c:v>42886.034375000003</c:v>
                </c:pt>
                <c:pt idx="11142">
                  <c:v>42886.034490740742</c:v>
                </c:pt>
                <c:pt idx="11143">
                  <c:v>42886.03460648148</c:v>
                </c:pt>
                <c:pt idx="11144">
                  <c:v>42886.034722222219</c:v>
                </c:pt>
                <c:pt idx="11145">
                  <c:v>42886.034837962965</c:v>
                </c:pt>
                <c:pt idx="11146">
                  <c:v>42886.034953703704</c:v>
                </c:pt>
                <c:pt idx="11147">
                  <c:v>42886.035069444442</c:v>
                </c:pt>
                <c:pt idx="11148">
                  <c:v>42886.035185185188</c:v>
                </c:pt>
                <c:pt idx="11149">
                  <c:v>42886.035300925927</c:v>
                </c:pt>
                <c:pt idx="11150">
                  <c:v>42886.035416666666</c:v>
                </c:pt>
                <c:pt idx="11151">
                  <c:v>42886.035532407404</c:v>
                </c:pt>
                <c:pt idx="11152">
                  <c:v>42886.03564814815</c:v>
                </c:pt>
                <c:pt idx="11153">
                  <c:v>42886.035763888889</c:v>
                </c:pt>
                <c:pt idx="11154">
                  <c:v>42886.035879629628</c:v>
                </c:pt>
                <c:pt idx="11155">
                  <c:v>42886.035995370374</c:v>
                </c:pt>
                <c:pt idx="11156">
                  <c:v>42886.036111111112</c:v>
                </c:pt>
                <c:pt idx="11157">
                  <c:v>42886.036226851851</c:v>
                </c:pt>
                <c:pt idx="11158">
                  <c:v>42886.03634259259</c:v>
                </c:pt>
                <c:pt idx="11159">
                  <c:v>42886.036458333336</c:v>
                </c:pt>
                <c:pt idx="11160">
                  <c:v>42886.036574074074</c:v>
                </c:pt>
                <c:pt idx="11161">
                  <c:v>42886.036689814813</c:v>
                </c:pt>
                <c:pt idx="11162">
                  <c:v>42886.036805555559</c:v>
                </c:pt>
                <c:pt idx="11163">
                  <c:v>42886.036921296298</c:v>
                </c:pt>
                <c:pt idx="11164">
                  <c:v>42886.037037037036</c:v>
                </c:pt>
                <c:pt idx="11165">
                  <c:v>42886.037152777775</c:v>
                </c:pt>
                <c:pt idx="11166">
                  <c:v>42886.037268518521</c:v>
                </c:pt>
                <c:pt idx="11167">
                  <c:v>42886.03738425926</c:v>
                </c:pt>
                <c:pt idx="11168">
                  <c:v>42886.037499999999</c:v>
                </c:pt>
                <c:pt idx="11169">
                  <c:v>42886.037615740737</c:v>
                </c:pt>
                <c:pt idx="11170">
                  <c:v>42886.037731481483</c:v>
                </c:pt>
                <c:pt idx="11171">
                  <c:v>42886.037847222222</c:v>
                </c:pt>
                <c:pt idx="11172">
                  <c:v>42886.037962962961</c:v>
                </c:pt>
                <c:pt idx="11173">
                  <c:v>42886.038078703707</c:v>
                </c:pt>
                <c:pt idx="11174">
                  <c:v>42886.038194444445</c:v>
                </c:pt>
                <c:pt idx="11175">
                  <c:v>42886.038310185184</c:v>
                </c:pt>
                <c:pt idx="11176">
                  <c:v>42886.038425925923</c:v>
                </c:pt>
                <c:pt idx="11177">
                  <c:v>42886.038541666669</c:v>
                </c:pt>
                <c:pt idx="11178">
                  <c:v>42886.038657407407</c:v>
                </c:pt>
                <c:pt idx="11179">
                  <c:v>42886.038773148146</c:v>
                </c:pt>
                <c:pt idx="11180">
                  <c:v>42886.038888888892</c:v>
                </c:pt>
                <c:pt idx="11181">
                  <c:v>42886.039004629631</c:v>
                </c:pt>
                <c:pt idx="11182">
                  <c:v>42886.039120370369</c:v>
                </c:pt>
                <c:pt idx="11183">
                  <c:v>42886.039236111108</c:v>
                </c:pt>
                <c:pt idx="11184">
                  <c:v>42886.039351851854</c:v>
                </c:pt>
                <c:pt idx="11185">
                  <c:v>42886.039467592593</c:v>
                </c:pt>
                <c:pt idx="11186">
                  <c:v>42886.039583333331</c:v>
                </c:pt>
                <c:pt idx="11187">
                  <c:v>42886.039699074077</c:v>
                </c:pt>
                <c:pt idx="11188">
                  <c:v>42886.039814814816</c:v>
                </c:pt>
                <c:pt idx="11189">
                  <c:v>42886.039930555555</c:v>
                </c:pt>
                <c:pt idx="11190">
                  <c:v>42886.040046296293</c:v>
                </c:pt>
                <c:pt idx="11191">
                  <c:v>42886.040162037039</c:v>
                </c:pt>
                <c:pt idx="11192">
                  <c:v>42886.040277777778</c:v>
                </c:pt>
                <c:pt idx="11193">
                  <c:v>42886.040393518517</c:v>
                </c:pt>
                <c:pt idx="11194">
                  <c:v>42886.040509259263</c:v>
                </c:pt>
                <c:pt idx="11195">
                  <c:v>42886.040625000001</c:v>
                </c:pt>
                <c:pt idx="11196">
                  <c:v>42886.04074074074</c:v>
                </c:pt>
                <c:pt idx="11197">
                  <c:v>42886.040856481479</c:v>
                </c:pt>
                <c:pt idx="11198">
                  <c:v>42886.040972222225</c:v>
                </c:pt>
                <c:pt idx="11199">
                  <c:v>42886.041087962964</c:v>
                </c:pt>
                <c:pt idx="11200">
                  <c:v>42886.041203703702</c:v>
                </c:pt>
                <c:pt idx="11201">
                  <c:v>42886.041319444441</c:v>
                </c:pt>
                <c:pt idx="11202">
                  <c:v>42886.041435185187</c:v>
                </c:pt>
                <c:pt idx="11203">
                  <c:v>42886.041550925926</c:v>
                </c:pt>
                <c:pt idx="11204">
                  <c:v>42886.041666666664</c:v>
                </c:pt>
                <c:pt idx="11205">
                  <c:v>42886.04178240741</c:v>
                </c:pt>
                <c:pt idx="11206">
                  <c:v>42886.041898148149</c:v>
                </c:pt>
                <c:pt idx="11207">
                  <c:v>42886.042013888888</c:v>
                </c:pt>
                <c:pt idx="11208">
                  <c:v>42886.042129629626</c:v>
                </c:pt>
                <c:pt idx="11209">
                  <c:v>42886.042245370372</c:v>
                </c:pt>
                <c:pt idx="11210">
                  <c:v>42886.042361111111</c:v>
                </c:pt>
                <c:pt idx="11211">
                  <c:v>42886.04247685185</c:v>
                </c:pt>
                <c:pt idx="11212">
                  <c:v>42886.042592592596</c:v>
                </c:pt>
                <c:pt idx="11213">
                  <c:v>42886.042708333334</c:v>
                </c:pt>
                <c:pt idx="11214">
                  <c:v>42886.042824074073</c:v>
                </c:pt>
                <c:pt idx="11215">
                  <c:v>42886.042939814812</c:v>
                </c:pt>
                <c:pt idx="11216">
                  <c:v>42886.043055555558</c:v>
                </c:pt>
                <c:pt idx="11217">
                  <c:v>42886.043171296296</c:v>
                </c:pt>
                <c:pt idx="11218">
                  <c:v>42886.043287037035</c:v>
                </c:pt>
                <c:pt idx="11219">
                  <c:v>42886.043402777781</c:v>
                </c:pt>
                <c:pt idx="11220">
                  <c:v>42886.04351851852</c:v>
                </c:pt>
                <c:pt idx="11221">
                  <c:v>42886.043634259258</c:v>
                </c:pt>
                <c:pt idx="11222">
                  <c:v>42886.043749999997</c:v>
                </c:pt>
                <c:pt idx="11223">
                  <c:v>42886.043865740743</c:v>
                </c:pt>
                <c:pt idx="11224">
                  <c:v>42886.043981481482</c:v>
                </c:pt>
                <c:pt idx="11225">
                  <c:v>42886.04409722222</c:v>
                </c:pt>
                <c:pt idx="11226">
                  <c:v>42886.044212962966</c:v>
                </c:pt>
                <c:pt idx="11227">
                  <c:v>42886.044328703705</c:v>
                </c:pt>
                <c:pt idx="11228">
                  <c:v>42886.044444444444</c:v>
                </c:pt>
                <c:pt idx="11229">
                  <c:v>42886.044560185182</c:v>
                </c:pt>
                <c:pt idx="11230">
                  <c:v>42886.044675925928</c:v>
                </c:pt>
                <c:pt idx="11231">
                  <c:v>42886.044791666667</c:v>
                </c:pt>
                <c:pt idx="11232">
                  <c:v>42886.044907407406</c:v>
                </c:pt>
                <c:pt idx="11233">
                  <c:v>42886.045023148145</c:v>
                </c:pt>
                <c:pt idx="11234">
                  <c:v>42886.045138888891</c:v>
                </c:pt>
                <c:pt idx="11235">
                  <c:v>42886.045254629629</c:v>
                </c:pt>
                <c:pt idx="11236">
                  <c:v>42886.045370370368</c:v>
                </c:pt>
                <c:pt idx="11237">
                  <c:v>42886.045486111114</c:v>
                </c:pt>
                <c:pt idx="11238">
                  <c:v>42886.045601851853</c:v>
                </c:pt>
                <c:pt idx="11239">
                  <c:v>42886.045717592591</c:v>
                </c:pt>
                <c:pt idx="11240">
                  <c:v>42886.04583333333</c:v>
                </c:pt>
                <c:pt idx="11241">
                  <c:v>42886.045949074076</c:v>
                </c:pt>
                <c:pt idx="11242">
                  <c:v>42886.046064814815</c:v>
                </c:pt>
                <c:pt idx="11243">
                  <c:v>42886.046180555553</c:v>
                </c:pt>
                <c:pt idx="11244">
                  <c:v>42886.046296296299</c:v>
                </c:pt>
                <c:pt idx="11245">
                  <c:v>42886.046412037038</c:v>
                </c:pt>
                <c:pt idx="11246">
                  <c:v>42886.046527777777</c:v>
                </c:pt>
                <c:pt idx="11247">
                  <c:v>42886.046643518515</c:v>
                </c:pt>
                <c:pt idx="11248">
                  <c:v>42886.046759259261</c:v>
                </c:pt>
                <c:pt idx="11249">
                  <c:v>42886.046875</c:v>
                </c:pt>
                <c:pt idx="11250">
                  <c:v>42886.046990740739</c:v>
                </c:pt>
                <c:pt idx="11251">
                  <c:v>42886.047106481485</c:v>
                </c:pt>
                <c:pt idx="11252">
                  <c:v>42886.047222222223</c:v>
                </c:pt>
                <c:pt idx="11253">
                  <c:v>42886.047337962962</c:v>
                </c:pt>
                <c:pt idx="11254">
                  <c:v>42886.047453703701</c:v>
                </c:pt>
                <c:pt idx="11255">
                  <c:v>42886.047569444447</c:v>
                </c:pt>
                <c:pt idx="11256">
                  <c:v>42886.047685185185</c:v>
                </c:pt>
                <c:pt idx="11257">
                  <c:v>42886.047800925924</c:v>
                </c:pt>
                <c:pt idx="11258">
                  <c:v>42886.04791666667</c:v>
                </c:pt>
                <c:pt idx="11259">
                  <c:v>42886.048032407409</c:v>
                </c:pt>
                <c:pt idx="11260">
                  <c:v>42886.048148148147</c:v>
                </c:pt>
                <c:pt idx="11261">
                  <c:v>42886.048263888886</c:v>
                </c:pt>
                <c:pt idx="11262">
                  <c:v>42886.048379629632</c:v>
                </c:pt>
                <c:pt idx="11263">
                  <c:v>42886.048495370371</c:v>
                </c:pt>
                <c:pt idx="11264">
                  <c:v>42886.048611111109</c:v>
                </c:pt>
                <c:pt idx="11265">
                  <c:v>42886.048726851855</c:v>
                </c:pt>
                <c:pt idx="11266">
                  <c:v>42886.048842592594</c:v>
                </c:pt>
                <c:pt idx="11267">
                  <c:v>42886.048958333333</c:v>
                </c:pt>
                <c:pt idx="11268">
                  <c:v>42886.049074074072</c:v>
                </c:pt>
                <c:pt idx="11269">
                  <c:v>42886.049189814818</c:v>
                </c:pt>
                <c:pt idx="11270">
                  <c:v>42886.049305555556</c:v>
                </c:pt>
                <c:pt idx="11271">
                  <c:v>42886.049421296295</c:v>
                </c:pt>
                <c:pt idx="11272">
                  <c:v>42886.049537037034</c:v>
                </c:pt>
                <c:pt idx="11273">
                  <c:v>42886.04965277778</c:v>
                </c:pt>
                <c:pt idx="11274">
                  <c:v>42886.049768518518</c:v>
                </c:pt>
                <c:pt idx="11275">
                  <c:v>42886.049884259257</c:v>
                </c:pt>
                <c:pt idx="11276">
                  <c:v>42886.05</c:v>
                </c:pt>
                <c:pt idx="11277">
                  <c:v>42886.050115740742</c:v>
                </c:pt>
                <c:pt idx="11278">
                  <c:v>42886.05023148148</c:v>
                </c:pt>
                <c:pt idx="11279">
                  <c:v>42886.050347222219</c:v>
                </c:pt>
                <c:pt idx="11280">
                  <c:v>42886.050462962965</c:v>
                </c:pt>
                <c:pt idx="11281">
                  <c:v>42886.050578703704</c:v>
                </c:pt>
                <c:pt idx="11282">
                  <c:v>42886.050694444442</c:v>
                </c:pt>
                <c:pt idx="11283">
                  <c:v>42886.050810185188</c:v>
                </c:pt>
                <c:pt idx="11284">
                  <c:v>42886.050925925927</c:v>
                </c:pt>
                <c:pt idx="11285">
                  <c:v>42886.051041666666</c:v>
                </c:pt>
                <c:pt idx="11286">
                  <c:v>42886.051157407404</c:v>
                </c:pt>
                <c:pt idx="11287">
                  <c:v>42886.05127314815</c:v>
                </c:pt>
                <c:pt idx="11288">
                  <c:v>42886.051388888889</c:v>
                </c:pt>
                <c:pt idx="11289">
                  <c:v>42886.051504629628</c:v>
                </c:pt>
                <c:pt idx="11290">
                  <c:v>42886.051620370374</c:v>
                </c:pt>
                <c:pt idx="11291">
                  <c:v>42886.051736111112</c:v>
                </c:pt>
                <c:pt idx="11292">
                  <c:v>42886.051851851851</c:v>
                </c:pt>
                <c:pt idx="11293">
                  <c:v>42886.05196759259</c:v>
                </c:pt>
                <c:pt idx="11294">
                  <c:v>42886.052083333336</c:v>
                </c:pt>
                <c:pt idx="11295">
                  <c:v>42886.052199074074</c:v>
                </c:pt>
                <c:pt idx="11296">
                  <c:v>42886.052314814813</c:v>
                </c:pt>
                <c:pt idx="11297">
                  <c:v>42886.052430555559</c:v>
                </c:pt>
                <c:pt idx="11298">
                  <c:v>42886.052546296298</c:v>
                </c:pt>
                <c:pt idx="11299">
                  <c:v>42886.052662037036</c:v>
                </c:pt>
                <c:pt idx="11300">
                  <c:v>42886.052777777775</c:v>
                </c:pt>
                <c:pt idx="11301">
                  <c:v>42886.052893518521</c:v>
                </c:pt>
                <c:pt idx="11302">
                  <c:v>42886.05300925926</c:v>
                </c:pt>
                <c:pt idx="11303">
                  <c:v>42886.053124999999</c:v>
                </c:pt>
                <c:pt idx="11304">
                  <c:v>42886.053240740737</c:v>
                </c:pt>
                <c:pt idx="11305">
                  <c:v>42886.053356481483</c:v>
                </c:pt>
                <c:pt idx="11306">
                  <c:v>42886.053472222222</c:v>
                </c:pt>
                <c:pt idx="11307">
                  <c:v>42886.053587962961</c:v>
                </c:pt>
                <c:pt idx="11308">
                  <c:v>42886.053703703707</c:v>
                </c:pt>
                <c:pt idx="11309">
                  <c:v>42886.053819444445</c:v>
                </c:pt>
                <c:pt idx="11310">
                  <c:v>42886.053935185184</c:v>
                </c:pt>
                <c:pt idx="11311">
                  <c:v>42886.054050925923</c:v>
                </c:pt>
                <c:pt idx="11312">
                  <c:v>42886.054166666669</c:v>
                </c:pt>
                <c:pt idx="11313">
                  <c:v>42886.054282407407</c:v>
                </c:pt>
                <c:pt idx="11314">
                  <c:v>42886.054398148146</c:v>
                </c:pt>
                <c:pt idx="11315">
                  <c:v>42886.054513888892</c:v>
                </c:pt>
                <c:pt idx="11316">
                  <c:v>42886.054629629631</c:v>
                </c:pt>
                <c:pt idx="11317">
                  <c:v>42886.054745370369</c:v>
                </c:pt>
                <c:pt idx="11318">
                  <c:v>42886.054861111108</c:v>
                </c:pt>
                <c:pt idx="11319">
                  <c:v>42886.054976851854</c:v>
                </c:pt>
                <c:pt idx="11320">
                  <c:v>42886.055092592593</c:v>
                </c:pt>
                <c:pt idx="11321">
                  <c:v>42886.055208333331</c:v>
                </c:pt>
                <c:pt idx="11322">
                  <c:v>42886.055324074077</c:v>
                </c:pt>
                <c:pt idx="11323">
                  <c:v>42886.055439814816</c:v>
                </c:pt>
                <c:pt idx="11324">
                  <c:v>42886.055555555555</c:v>
                </c:pt>
                <c:pt idx="11325">
                  <c:v>42886.055671296293</c:v>
                </c:pt>
                <c:pt idx="11326">
                  <c:v>42886.055787037039</c:v>
                </c:pt>
                <c:pt idx="11327">
                  <c:v>42886.055902777778</c:v>
                </c:pt>
                <c:pt idx="11328">
                  <c:v>42886.056018518517</c:v>
                </c:pt>
                <c:pt idx="11329">
                  <c:v>42886.056134259263</c:v>
                </c:pt>
                <c:pt idx="11330">
                  <c:v>42886.056250000001</c:v>
                </c:pt>
                <c:pt idx="11331">
                  <c:v>42886.05636574074</c:v>
                </c:pt>
                <c:pt idx="11332">
                  <c:v>42886.056481481479</c:v>
                </c:pt>
                <c:pt idx="11333">
                  <c:v>42886.056597222225</c:v>
                </c:pt>
                <c:pt idx="11334">
                  <c:v>42886.056712962964</c:v>
                </c:pt>
                <c:pt idx="11335">
                  <c:v>42886.056828703702</c:v>
                </c:pt>
                <c:pt idx="11336">
                  <c:v>42886.056944444441</c:v>
                </c:pt>
                <c:pt idx="11337">
                  <c:v>42886.057060185187</c:v>
                </c:pt>
                <c:pt idx="11338">
                  <c:v>42886.057175925926</c:v>
                </c:pt>
                <c:pt idx="11339">
                  <c:v>42886.057291666664</c:v>
                </c:pt>
                <c:pt idx="11340">
                  <c:v>42886.05740740741</c:v>
                </c:pt>
                <c:pt idx="11341">
                  <c:v>42886.057523148149</c:v>
                </c:pt>
                <c:pt idx="11342">
                  <c:v>42886.057638888888</c:v>
                </c:pt>
                <c:pt idx="11343">
                  <c:v>42886.057754629626</c:v>
                </c:pt>
                <c:pt idx="11344">
                  <c:v>42886.057870370372</c:v>
                </c:pt>
                <c:pt idx="11345">
                  <c:v>42886.057986111111</c:v>
                </c:pt>
                <c:pt idx="11346">
                  <c:v>42886.05810185185</c:v>
                </c:pt>
                <c:pt idx="11347">
                  <c:v>42886.058217592596</c:v>
                </c:pt>
                <c:pt idx="11348">
                  <c:v>42886.058333333334</c:v>
                </c:pt>
                <c:pt idx="11349">
                  <c:v>42886.058449074073</c:v>
                </c:pt>
                <c:pt idx="11350">
                  <c:v>42886.058564814812</c:v>
                </c:pt>
                <c:pt idx="11351">
                  <c:v>42886.058680555558</c:v>
                </c:pt>
                <c:pt idx="11352">
                  <c:v>42886.058796296296</c:v>
                </c:pt>
                <c:pt idx="11353">
                  <c:v>42886.058912037035</c:v>
                </c:pt>
                <c:pt idx="11354">
                  <c:v>42886.059027777781</c:v>
                </c:pt>
                <c:pt idx="11355">
                  <c:v>42886.05914351852</c:v>
                </c:pt>
                <c:pt idx="11356">
                  <c:v>42886.059259259258</c:v>
                </c:pt>
                <c:pt idx="11357">
                  <c:v>42886.059374999997</c:v>
                </c:pt>
                <c:pt idx="11358">
                  <c:v>42886.059490740743</c:v>
                </c:pt>
                <c:pt idx="11359">
                  <c:v>42886.059606481482</c:v>
                </c:pt>
                <c:pt idx="11360">
                  <c:v>42886.05972222222</c:v>
                </c:pt>
                <c:pt idx="11361">
                  <c:v>42886.059837962966</c:v>
                </c:pt>
                <c:pt idx="11362">
                  <c:v>42886.059953703705</c:v>
                </c:pt>
                <c:pt idx="11363">
                  <c:v>42886.060069444444</c:v>
                </c:pt>
                <c:pt idx="11364">
                  <c:v>42886.060185185182</c:v>
                </c:pt>
                <c:pt idx="11365">
                  <c:v>42886.060300925928</c:v>
                </c:pt>
                <c:pt idx="11366">
                  <c:v>42886.060416666667</c:v>
                </c:pt>
                <c:pt idx="11367">
                  <c:v>42886.060532407406</c:v>
                </c:pt>
                <c:pt idx="11368">
                  <c:v>42886.060648148145</c:v>
                </c:pt>
                <c:pt idx="11369">
                  <c:v>42886.060763888891</c:v>
                </c:pt>
                <c:pt idx="11370">
                  <c:v>42886.060879629629</c:v>
                </c:pt>
                <c:pt idx="11371">
                  <c:v>42886.060995370368</c:v>
                </c:pt>
                <c:pt idx="11372">
                  <c:v>42886.061111111114</c:v>
                </c:pt>
                <c:pt idx="11373">
                  <c:v>42886.061226851853</c:v>
                </c:pt>
                <c:pt idx="11374">
                  <c:v>42886.061342592591</c:v>
                </c:pt>
                <c:pt idx="11375">
                  <c:v>42886.06145833333</c:v>
                </c:pt>
                <c:pt idx="11376">
                  <c:v>42886.061574074076</c:v>
                </c:pt>
                <c:pt idx="11377">
                  <c:v>42886.061689814815</c:v>
                </c:pt>
                <c:pt idx="11378">
                  <c:v>42886.061805555553</c:v>
                </c:pt>
                <c:pt idx="11379">
                  <c:v>42886.061921296299</c:v>
                </c:pt>
                <c:pt idx="11380">
                  <c:v>42886.062037037038</c:v>
                </c:pt>
                <c:pt idx="11381">
                  <c:v>42886.062152777777</c:v>
                </c:pt>
                <c:pt idx="11382">
                  <c:v>42886.062268518515</c:v>
                </c:pt>
                <c:pt idx="11383">
                  <c:v>42886.062384259261</c:v>
                </c:pt>
                <c:pt idx="11384">
                  <c:v>42886.0625</c:v>
                </c:pt>
                <c:pt idx="11385">
                  <c:v>42886.062615740739</c:v>
                </c:pt>
                <c:pt idx="11386">
                  <c:v>42886.062731481485</c:v>
                </c:pt>
                <c:pt idx="11387">
                  <c:v>42886.062847222223</c:v>
                </c:pt>
                <c:pt idx="11388">
                  <c:v>42886.062962962962</c:v>
                </c:pt>
                <c:pt idx="11389">
                  <c:v>42886.063078703701</c:v>
                </c:pt>
                <c:pt idx="11390">
                  <c:v>42886.063194444447</c:v>
                </c:pt>
                <c:pt idx="11391">
                  <c:v>42886.063310185185</c:v>
                </c:pt>
                <c:pt idx="11392">
                  <c:v>42886.063425925924</c:v>
                </c:pt>
                <c:pt idx="11393">
                  <c:v>42886.06354166667</c:v>
                </c:pt>
                <c:pt idx="11394">
                  <c:v>42886.063657407409</c:v>
                </c:pt>
                <c:pt idx="11395">
                  <c:v>42886.063773148147</c:v>
                </c:pt>
                <c:pt idx="11396">
                  <c:v>42886.063888888886</c:v>
                </c:pt>
                <c:pt idx="11397">
                  <c:v>42886.064004629632</c:v>
                </c:pt>
                <c:pt idx="11398">
                  <c:v>42886.064120370371</c:v>
                </c:pt>
                <c:pt idx="11399">
                  <c:v>42886.064236111109</c:v>
                </c:pt>
                <c:pt idx="11400">
                  <c:v>42886.064351851855</c:v>
                </c:pt>
                <c:pt idx="11401">
                  <c:v>42886.064467592594</c:v>
                </c:pt>
                <c:pt idx="11402">
                  <c:v>42886.064583333333</c:v>
                </c:pt>
                <c:pt idx="11403">
                  <c:v>42886.064699074072</c:v>
                </c:pt>
                <c:pt idx="11404">
                  <c:v>42886.064814814818</c:v>
                </c:pt>
                <c:pt idx="11405">
                  <c:v>42886.064930555556</c:v>
                </c:pt>
                <c:pt idx="11406">
                  <c:v>42886.065046296295</c:v>
                </c:pt>
                <c:pt idx="11407">
                  <c:v>42886.065162037034</c:v>
                </c:pt>
                <c:pt idx="11408">
                  <c:v>42886.06527777778</c:v>
                </c:pt>
                <c:pt idx="11409">
                  <c:v>42886.065393518518</c:v>
                </c:pt>
                <c:pt idx="11410">
                  <c:v>42886.065509259257</c:v>
                </c:pt>
                <c:pt idx="11411">
                  <c:v>42886.065625000003</c:v>
                </c:pt>
                <c:pt idx="11412">
                  <c:v>42886.065740740742</c:v>
                </c:pt>
                <c:pt idx="11413">
                  <c:v>42886.06585648148</c:v>
                </c:pt>
                <c:pt idx="11414">
                  <c:v>42886.065972222219</c:v>
                </c:pt>
                <c:pt idx="11415">
                  <c:v>42886.066087962965</c:v>
                </c:pt>
                <c:pt idx="11416">
                  <c:v>42886.066203703704</c:v>
                </c:pt>
                <c:pt idx="11417">
                  <c:v>42886.066319444442</c:v>
                </c:pt>
                <c:pt idx="11418">
                  <c:v>42886.066435185188</c:v>
                </c:pt>
                <c:pt idx="11419">
                  <c:v>42886.066550925927</c:v>
                </c:pt>
                <c:pt idx="11420">
                  <c:v>42886.066666666666</c:v>
                </c:pt>
                <c:pt idx="11421">
                  <c:v>42886.066782407404</c:v>
                </c:pt>
                <c:pt idx="11422">
                  <c:v>42886.06689814815</c:v>
                </c:pt>
                <c:pt idx="11423">
                  <c:v>42886.067013888889</c:v>
                </c:pt>
                <c:pt idx="11424">
                  <c:v>42886.067129629628</c:v>
                </c:pt>
                <c:pt idx="11425">
                  <c:v>42886.067245370374</c:v>
                </c:pt>
                <c:pt idx="11426">
                  <c:v>42886.067361111112</c:v>
                </c:pt>
                <c:pt idx="11427">
                  <c:v>42886.067476851851</c:v>
                </c:pt>
                <c:pt idx="11428">
                  <c:v>42886.06759259259</c:v>
                </c:pt>
                <c:pt idx="11429">
                  <c:v>42886.067708333336</c:v>
                </c:pt>
                <c:pt idx="11430">
                  <c:v>42886.067824074074</c:v>
                </c:pt>
                <c:pt idx="11431">
                  <c:v>42886.067939814813</c:v>
                </c:pt>
                <c:pt idx="11432">
                  <c:v>42886.068055555559</c:v>
                </c:pt>
                <c:pt idx="11433">
                  <c:v>42886.068171296298</c:v>
                </c:pt>
                <c:pt idx="11434">
                  <c:v>42886.068287037036</c:v>
                </c:pt>
                <c:pt idx="11435">
                  <c:v>42886.068402777775</c:v>
                </c:pt>
                <c:pt idx="11436">
                  <c:v>42886.068518518521</c:v>
                </c:pt>
                <c:pt idx="11437">
                  <c:v>42886.06863425926</c:v>
                </c:pt>
                <c:pt idx="11438">
                  <c:v>42886.068749999999</c:v>
                </c:pt>
                <c:pt idx="11439">
                  <c:v>42886.068865740737</c:v>
                </c:pt>
                <c:pt idx="11440">
                  <c:v>42886.068981481483</c:v>
                </c:pt>
                <c:pt idx="11441">
                  <c:v>42886.069097222222</c:v>
                </c:pt>
                <c:pt idx="11442">
                  <c:v>42886.069212962961</c:v>
                </c:pt>
                <c:pt idx="11443">
                  <c:v>42886.069328703707</c:v>
                </c:pt>
                <c:pt idx="11444">
                  <c:v>42886.069444444445</c:v>
                </c:pt>
                <c:pt idx="11445">
                  <c:v>42886.069560185184</c:v>
                </c:pt>
                <c:pt idx="11446">
                  <c:v>42886.069675925923</c:v>
                </c:pt>
                <c:pt idx="11447">
                  <c:v>42886.069791666669</c:v>
                </c:pt>
                <c:pt idx="11448">
                  <c:v>42886.069907407407</c:v>
                </c:pt>
                <c:pt idx="11449">
                  <c:v>42886.070023148146</c:v>
                </c:pt>
                <c:pt idx="11450">
                  <c:v>42886.070138888892</c:v>
                </c:pt>
                <c:pt idx="11451">
                  <c:v>42886.070254629631</c:v>
                </c:pt>
                <c:pt idx="11452">
                  <c:v>42886.070370370369</c:v>
                </c:pt>
                <c:pt idx="11453">
                  <c:v>42886.070486111108</c:v>
                </c:pt>
                <c:pt idx="11454">
                  <c:v>42886.070601851854</c:v>
                </c:pt>
                <c:pt idx="11455">
                  <c:v>42886.070717592593</c:v>
                </c:pt>
                <c:pt idx="11456">
                  <c:v>42886.070833333331</c:v>
                </c:pt>
                <c:pt idx="11457">
                  <c:v>42886.070949074077</c:v>
                </c:pt>
                <c:pt idx="11458">
                  <c:v>42886.071064814816</c:v>
                </c:pt>
                <c:pt idx="11459">
                  <c:v>42886.071180555555</c:v>
                </c:pt>
                <c:pt idx="11460">
                  <c:v>42886.071296296293</c:v>
                </c:pt>
                <c:pt idx="11461">
                  <c:v>42886.071412037039</c:v>
                </c:pt>
                <c:pt idx="11462">
                  <c:v>42886.071527777778</c:v>
                </c:pt>
                <c:pt idx="11463">
                  <c:v>42886.071643518517</c:v>
                </c:pt>
                <c:pt idx="11464">
                  <c:v>42886.071759259263</c:v>
                </c:pt>
                <c:pt idx="11465">
                  <c:v>42886.071875000001</c:v>
                </c:pt>
                <c:pt idx="11466">
                  <c:v>42886.07199074074</c:v>
                </c:pt>
                <c:pt idx="11467">
                  <c:v>42886.072106481479</c:v>
                </c:pt>
                <c:pt idx="11468">
                  <c:v>42886.072222222225</c:v>
                </c:pt>
                <c:pt idx="11469">
                  <c:v>42886.072337962964</c:v>
                </c:pt>
                <c:pt idx="11470">
                  <c:v>42886.072453703702</c:v>
                </c:pt>
                <c:pt idx="11471">
                  <c:v>42886.072569444441</c:v>
                </c:pt>
                <c:pt idx="11472">
                  <c:v>42886.072685185187</c:v>
                </c:pt>
                <c:pt idx="11473">
                  <c:v>42886.072800925926</c:v>
                </c:pt>
                <c:pt idx="11474">
                  <c:v>42886.072916666664</c:v>
                </c:pt>
                <c:pt idx="11475">
                  <c:v>42886.07303240741</c:v>
                </c:pt>
                <c:pt idx="11476">
                  <c:v>42886.073148148149</c:v>
                </c:pt>
                <c:pt idx="11477">
                  <c:v>42886.073263888888</c:v>
                </c:pt>
                <c:pt idx="11478">
                  <c:v>42886.073379629626</c:v>
                </c:pt>
                <c:pt idx="11479">
                  <c:v>42886.073495370372</c:v>
                </c:pt>
                <c:pt idx="11480">
                  <c:v>42886.073611111111</c:v>
                </c:pt>
                <c:pt idx="11481">
                  <c:v>42886.07372685185</c:v>
                </c:pt>
                <c:pt idx="11482">
                  <c:v>42886.073842592596</c:v>
                </c:pt>
                <c:pt idx="11483">
                  <c:v>42886.073958333334</c:v>
                </c:pt>
                <c:pt idx="11484">
                  <c:v>42886.074074074073</c:v>
                </c:pt>
                <c:pt idx="11485">
                  <c:v>42886.074189814812</c:v>
                </c:pt>
                <c:pt idx="11486">
                  <c:v>42886.074305555558</c:v>
                </c:pt>
                <c:pt idx="11487">
                  <c:v>42886.074421296296</c:v>
                </c:pt>
                <c:pt idx="11488">
                  <c:v>42886.074537037035</c:v>
                </c:pt>
                <c:pt idx="11489">
                  <c:v>42886.074652777781</c:v>
                </c:pt>
                <c:pt idx="11490">
                  <c:v>42886.07476851852</c:v>
                </c:pt>
                <c:pt idx="11491">
                  <c:v>42886.074884259258</c:v>
                </c:pt>
                <c:pt idx="11492">
                  <c:v>42886.074999999997</c:v>
                </c:pt>
                <c:pt idx="11493">
                  <c:v>42886.075115740743</c:v>
                </c:pt>
                <c:pt idx="11494">
                  <c:v>42886.075231481482</c:v>
                </c:pt>
                <c:pt idx="11495">
                  <c:v>42886.07534722222</c:v>
                </c:pt>
                <c:pt idx="11496">
                  <c:v>42886.075462962966</c:v>
                </c:pt>
                <c:pt idx="11497">
                  <c:v>42886.075578703705</c:v>
                </c:pt>
                <c:pt idx="11498">
                  <c:v>42886.075694444444</c:v>
                </c:pt>
                <c:pt idx="11499">
                  <c:v>42886.075810185182</c:v>
                </c:pt>
                <c:pt idx="11500">
                  <c:v>42886.075925925928</c:v>
                </c:pt>
                <c:pt idx="11501">
                  <c:v>42886.076041666667</c:v>
                </c:pt>
                <c:pt idx="11502">
                  <c:v>42886.076157407406</c:v>
                </c:pt>
                <c:pt idx="11503">
                  <c:v>42886.076273148145</c:v>
                </c:pt>
                <c:pt idx="11504">
                  <c:v>42886.076388888891</c:v>
                </c:pt>
                <c:pt idx="11505">
                  <c:v>42886.076504629629</c:v>
                </c:pt>
                <c:pt idx="11506">
                  <c:v>42886.076620370368</c:v>
                </c:pt>
                <c:pt idx="11507">
                  <c:v>42886.076736111114</c:v>
                </c:pt>
                <c:pt idx="11508">
                  <c:v>42886.076851851853</c:v>
                </c:pt>
                <c:pt idx="11509">
                  <c:v>42886.076967592591</c:v>
                </c:pt>
                <c:pt idx="11510">
                  <c:v>42886.07708333333</c:v>
                </c:pt>
                <c:pt idx="11511">
                  <c:v>42886.077199074076</c:v>
                </c:pt>
                <c:pt idx="11512">
                  <c:v>42886.077314814815</c:v>
                </c:pt>
                <c:pt idx="11513">
                  <c:v>42886.077430555553</c:v>
                </c:pt>
                <c:pt idx="11514">
                  <c:v>42886.077546296299</c:v>
                </c:pt>
                <c:pt idx="11515">
                  <c:v>42886.077662037038</c:v>
                </c:pt>
                <c:pt idx="11516">
                  <c:v>42886.077777777777</c:v>
                </c:pt>
                <c:pt idx="11517">
                  <c:v>42886.077893518515</c:v>
                </c:pt>
                <c:pt idx="11518">
                  <c:v>42886.078009259261</c:v>
                </c:pt>
                <c:pt idx="11519">
                  <c:v>42886.078125</c:v>
                </c:pt>
                <c:pt idx="11520">
                  <c:v>42886.078240740739</c:v>
                </c:pt>
                <c:pt idx="11521">
                  <c:v>42886.078356481485</c:v>
                </c:pt>
                <c:pt idx="11522">
                  <c:v>42886.078472222223</c:v>
                </c:pt>
                <c:pt idx="11523">
                  <c:v>42886.078587962962</c:v>
                </c:pt>
                <c:pt idx="11524">
                  <c:v>42886.078703703701</c:v>
                </c:pt>
                <c:pt idx="11525">
                  <c:v>42886.078819444447</c:v>
                </c:pt>
                <c:pt idx="11526">
                  <c:v>42886.078935185185</c:v>
                </c:pt>
                <c:pt idx="11527">
                  <c:v>42886.079050925924</c:v>
                </c:pt>
                <c:pt idx="11528">
                  <c:v>42886.07916666667</c:v>
                </c:pt>
                <c:pt idx="11529">
                  <c:v>42886.079282407409</c:v>
                </c:pt>
                <c:pt idx="11530">
                  <c:v>42886.079398148147</c:v>
                </c:pt>
                <c:pt idx="11531">
                  <c:v>42886.079513888886</c:v>
                </c:pt>
                <c:pt idx="11532">
                  <c:v>42886.079629629632</c:v>
                </c:pt>
                <c:pt idx="11533">
                  <c:v>42886.079745370371</c:v>
                </c:pt>
                <c:pt idx="11534">
                  <c:v>42886.079861111109</c:v>
                </c:pt>
                <c:pt idx="11535">
                  <c:v>42886.079976851855</c:v>
                </c:pt>
                <c:pt idx="11536">
                  <c:v>42886.080092592594</c:v>
                </c:pt>
                <c:pt idx="11537">
                  <c:v>42886.080208333333</c:v>
                </c:pt>
                <c:pt idx="11538">
                  <c:v>42886.080324074072</c:v>
                </c:pt>
                <c:pt idx="11539">
                  <c:v>42886.080439814818</c:v>
                </c:pt>
                <c:pt idx="11540">
                  <c:v>42886.080555555556</c:v>
                </c:pt>
                <c:pt idx="11541">
                  <c:v>42886.080671296295</c:v>
                </c:pt>
                <c:pt idx="11542">
                  <c:v>42886.080787037034</c:v>
                </c:pt>
                <c:pt idx="11543">
                  <c:v>42886.08090277778</c:v>
                </c:pt>
                <c:pt idx="11544">
                  <c:v>42886.081018518518</c:v>
                </c:pt>
                <c:pt idx="11545">
                  <c:v>42886.081134259257</c:v>
                </c:pt>
                <c:pt idx="11546">
                  <c:v>42886.081250000003</c:v>
                </c:pt>
                <c:pt idx="11547">
                  <c:v>42886.081365740742</c:v>
                </c:pt>
                <c:pt idx="11548">
                  <c:v>42886.08148148148</c:v>
                </c:pt>
                <c:pt idx="11549">
                  <c:v>42886.081597222219</c:v>
                </c:pt>
                <c:pt idx="11550">
                  <c:v>42886.081712962965</c:v>
                </c:pt>
                <c:pt idx="11551">
                  <c:v>42886.081828703704</c:v>
                </c:pt>
                <c:pt idx="11552">
                  <c:v>42886.081944444442</c:v>
                </c:pt>
                <c:pt idx="11553">
                  <c:v>42886.082060185188</c:v>
                </c:pt>
                <c:pt idx="11554">
                  <c:v>42886.082175925927</c:v>
                </c:pt>
                <c:pt idx="11555">
                  <c:v>42886.082291666666</c:v>
                </c:pt>
                <c:pt idx="11556">
                  <c:v>42886.082407407404</c:v>
                </c:pt>
                <c:pt idx="11557">
                  <c:v>42886.08252314815</c:v>
                </c:pt>
                <c:pt idx="11558">
                  <c:v>42886.082638888889</c:v>
                </c:pt>
                <c:pt idx="11559">
                  <c:v>42886.082754629628</c:v>
                </c:pt>
                <c:pt idx="11560">
                  <c:v>42886.082870370374</c:v>
                </c:pt>
                <c:pt idx="11561">
                  <c:v>42886.082986111112</c:v>
                </c:pt>
                <c:pt idx="11562">
                  <c:v>42886.083101851851</c:v>
                </c:pt>
                <c:pt idx="11563">
                  <c:v>42886.08321759259</c:v>
                </c:pt>
                <c:pt idx="11564">
                  <c:v>42886.083333333336</c:v>
                </c:pt>
                <c:pt idx="11565">
                  <c:v>42886.083449074074</c:v>
                </c:pt>
                <c:pt idx="11566">
                  <c:v>42886.083564814813</c:v>
                </c:pt>
                <c:pt idx="11567">
                  <c:v>42886.083680555559</c:v>
                </c:pt>
                <c:pt idx="11568">
                  <c:v>42886.083796296298</c:v>
                </c:pt>
                <c:pt idx="11569">
                  <c:v>42886.083912037036</c:v>
                </c:pt>
                <c:pt idx="11570">
                  <c:v>42886.084027777775</c:v>
                </c:pt>
                <c:pt idx="11571">
                  <c:v>42886.084143518521</c:v>
                </c:pt>
                <c:pt idx="11572">
                  <c:v>42886.08425925926</c:v>
                </c:pt>
                <c:pt idx="11573">
                  <c:v>42886.084374999999</c:v>
                </c:pt>
                <c:pt idx="11574">
                  <c:v>42886.084490740737</c:v>
                </c:pt>
                <c:pt idx="11575">
                  <c:v>42886.084606481483</c:v>
                </c:pt>
                <c:pt idx="11576">
                  <c:v>42886.084722222222</c:v>
                </c:pt>
                <c:pt idx="11577">
                  <c:v>42886.084837962961</c:v>
                </c:pt>
                <c:pt idx="11578">
                  <c:v>42886.084953703707</c:v>
                </c:pt>
                <c:pt idx="11579">
                  <c:v>42886.085069444445</c:v>
                </c:pt>
                <c:pt idx="11580">
                  <c:v>42886.085185185184</c:v>
                </c:pt>
                <c:pt idx="11581">
                  <c:v>42886.085300925923</c:v>
                </c:pt>
                <c:pt idx="11582">
                  <c:v>42886.085416666669</c:v>
                </c:pt>
                <c:pt idx="11583">
                  <c:v>42886.085532407407</c:v>
                </c:pt>
                <c:pt idx="11584">
                  <c:v>42886.085648148146</c:v>
                </c:pt>
                <c:pt idx="11585">
                  <c:v>42886.085763888892</c:v>
                </c:pt>
                <c:pt idx="11586">
                  <c:v>42886.085879629631</c:v>
                </c:pt>
                <c:pt idx="11587">
                  <c:v>42886.085995370369</c:v>
                </c:pt>
                <c:pt idx="11588">
                  <c:v>42886.086111111108</c:v>
                </c:pt>
                <c:pt idx="11589">
                  <c:v>42886.086226851854</c:v>
                </c:pt>
                <c:pt idx="11590">
                  <c:v>42886.086342592593</c:v>
                </c:pt>
                <c:pt idx="11591">
                  <c:v>42886.086458333331</c:v>
                </c:pt>
                <c:pt idx="11592">
                  <c:v>42886.086574074077</c:v>
                </c:pt>
                <c:pt idx="11593">
                  <c:v>42886.086689814816</c:v>
                </c:pt>
                <c:pt idx="11594">
                  <c:v>42886.086805555555</c:v>
                </c:pt>
                <c:pt idx="11595">
                  <c:v>42886.086921296293</c:v>
                </c:pt>
                <c:pt idx="11596">
                  <c:v>42886.087037037039</c:v>
                </c:pt>
                <c:pt idx="11597">
                  <c:v>42886.087152777778</c:v>
                </c:pt>
                <c:pt idx="11598">
                  <c:v>42886.087268518517</c:v>
                </c:pt>
                <c:pt idx="11599">
                  <c:v>42886.087384259263</c:v>
                </c:pt>
                <c:pt idx="11600">
                  <c:v>42886.087500000001</c:v>
                </c:pt>
                <c:pt idx="11601">
                  <c:v>42886.08761574074</c:v>
                </c:pt>
                <c:pt idx="11602">
                  <c:v>42886.087731481479</c:v>
                </c:pt>
                <c:pt idx="11603">
                  <c:v>42886.087847222225</c:v>
                </c:pt>
                <c:pt idx="11604">
                  <c:v>42886.087962962964</c:v>
                </c:pt>
                <c:pt idx="11605">
                  <c:v>42886.088078703702</c:v>
                </c:pt>
                <c:pt idx="11606">
                  <c:v>42886.088194444441</c:v>
                </c:pt>
                <c:pt idx="11607">
                  <c:v>42886.088310185187</c:v>
                </c:pt>
                <c:pt idx="11608">
                  <c:v>42886.088425925926</c:v>
                </c:pt>
                <c:pt idx="11609">
                  <c:v>42886.088541666664</c:v>
                </c:pt>
                <c:pt idx="11610">
                  <c:v>42886.08865740741</c:v>
                </c:pt>
                <c:pt idx="11611">
                  <c:v>42886.088773148149</c:v>
                </c:pt>
                <c:pt idx="11612">
                  <c:v>42886.088888888888</c:v>
                </c:pt>
                <c:pt idx="11613">
                  <c:v>42886.089004629626</c:v>
                </c:pt>
                <c:pt idx="11614">
                  <c:v>42886.089120370372</c:v>
                </c:pt>
                <c:pt idx="11615">
                  <c:v>42886.089236111111</c:v>
                </c:pt>
                <c:pt idx="11616">
                  <c:v>42886.08935185185</c:v>
                </c:pt>
                <c:pt idx="11617">
                  <c:v>42886.089467592596</c:v>
                </c:pt>
                <c:pt idx="11618">
                  <c:v>42886.089583333334</c:v>
                </c:pt>
                <c:pt idx="11619">
                  <c:v>42886.089699074073</c:v>
                </c:pt>
                <c:pt idx="11620">
                  <c:v>42886.089814814812</c:v>
                </c:pt>
                <c:pt idx="11621">
                  <c:v>42886.089930555558</c:v>
                </c:pt>
                <c:pt idx="11622">
                  <c:v>42886.090046296296</c:v>
                </c:pt>
                <c:pt idx="11623">
                  <c:v>42886.090162037035</c:v>
                </c:pt>
                <c:pt idx="11624">
                  <c:v>42886.090277777781</c:v>
                </c:pt>
                <c:pt idx="11625">
                  <c:v>42886.09039351852</c:v>
                </c:pt>
                <c:pt idx="11626">
                  <c:v>42886.090509259258</c:v>
                </c:pt>
                <c:pt idx="11627">
                  <c:v>42886.090624999997</c:v>
                </c:pt>
                <c:pt idx="11628">
                  <c:v>42886.090740740743</c:v>
                </c:pt>
                <c:pt idx="11629">
                  <c:v>42886.090856481482</c:v>
                </c:pt>
                <c:pt idx="11630">
                  <c:v>42886.09097222222</c:v>
                </c:pt>
                <c:pt idx="11631">
                  <c:v>42886.091087962966</c:v>
                </c:pt>
                <c:pt idx="11632">
                  <c:v>42886.091203703705</c:v>
                </c:pt>
                <c:pt idx="11633">
                  <c:v>42886.091319444444</c:v>
                </c:pt>
                <c:pt idx="11634">
                  <c:v>42886.091435185182</c:v>
                </c:pt>
                <c:pt idx="11635">
                  <c:v>42886.091550925928</c:v>
                </c:pt>
                <c:pt idx="11636">
                  <c:v>42886.091666666667</c:v>
                </c:pt>
                <c:pt idx="11637">
                  <c:v>42886.091782407406</c:v>
                </c:pt>
                <c:pt idx="11638">
                  <c:v>42886.091898148145</c:v>
                </c:pt>
                <c:pt idx="11639">
                  <c:v>42886.092013888891</c:v>
                </c:pt>
                <c:pt idx="11640">
                  <c:v>42886.092129629629</c:v>
                </c:pt>
                <c:pt idx="11641">
                  <c:v>42886.092245370368</c:v>
                </c:pt>
                <c:pt idx="11642">
                  <c:v>42886.092361111114</c:v>
                </c:pt>
                <c:pt idx="11643">
                  <c:v>42886.092476851853</c:v>
                </c:pt>
                <c:pt idx="11644">
                  <c:v>42886.092592592591</c:v>
                </c:pt>
                <c:pt idx="11645">
                  <c:v>42886.09270833333</c:v>
                </c:pt>
                <c:pt idx="11646">
                  <c:v>42886.092824074076</c:v>
                </c:pt>
                <c:pt idx="11647">
                  <c:v>42886.092939814815</c:v>
                </c:pt>
                <c:pt idx="11648">
                  <c:v>42886.093055555553</c:v>
                </c:pt>
                <c:pt idx="11649">
                  <c:v>42886.093171296299</c:v>
                </c:pt>
                <c:pt idx="11650">
                  <c:v>42886.093287037038</c:v>
                </c:pt>
                <c:pt idx="11651">
                  <c:v>42886.093402777777</c:v>
                </c:pt>
                <c:pt idx="11652">
                  <c:v>42886.093518518515</c:v>
                </c:pt>
                <c:pt idx="11653">
                  <c:v>42886.093634259261</c:v>
                </c:pt>
                <c:pt idx="11654">
                  <c:v>42886.09375</c:v>
                </c:pt>
                <c:pt idx="11655">
                  <c:v>42886.093865740739</c:v>
                </c:pt>
                <c:pt idx="11656">
                  <c:v>42886.093981481485</c:v>
                </c:pt>
                <c:pt idx="11657">
                  <c:v>42886.094097222223</c:v>
                </c:pt>
                <c:pt idx="11658">
                  <c:v>42886.094212962962</c:v>
                </c:pt>
                <c:pt idx="11659">
                  <c:v>42886.094328703701</c:v>
                </c:pt>
                <c:pt idx="11660">
                  <c:v>42886.094444444447</c:v>
                </c:pt>
                <c:pt idx="11661">
                  <c:v>42886.094560185185</c:v>
                </c:pt>
                <c:pt idx="11662">
                  <c:v>42886.094675925924</c:v>
                </c:pt>
                <c:pt idx="11663">
                  <c:v>42886.09479166667</c:v>
                </c:pt>
                <c:pt idx="11664">
                  <c:v>42886.094907407409</c:v>
                </c:pt>
                <c:pt idx="11665">
                  <c:v>42886.095023148147</c:v>
                </c:pt>
                <c:pt idx="11666">
                  <c:v>42886.095138888886</c:v>
                </c:pt>
                <c:pt idx="11667">
                  <c:v>42886.095254629632</c:v>
                </c:pt>
                <c:pt idx="11668">
                  <c:v>42886.095370370371</c:v>
                </c:pt>
                <c:pt idx="11669">
                  <c:v>42886.095486111109</c:v>
                </c:pt>
                <c:pt idx="11670">
                  <c:v>42886.095601851855</c:v>
                </c:pt>
                <c:pt idx="11671">
                  <c:v>42886.095717592594</c:v>
                </c:pt>
                <c:pt idx="11672">
                  <c:v>42886.095833333333</c:v>
                </c:pt>
                <c:pt idx="11673">
                  <c:v>42886.095949074072</c:v>
                </c:pt>
                <c:pt idx="11674">
                  <c:v>42886.096064814818</c:v>
                </c:pt>
                <c:pt idx="11675">
                  <c:v>42886.096180555556</c:v>
                </c:pt>
                <c:pt idx="11676">
                  <c:v>42886.096296296295</c:v>
                </c:pt>
                <c:pt idx="11677">
                  <c:v>42886.096412037034</c:v>
                </c:pt>
                <c:pt idx="11678">
                  <c:v>42886.09652777778</c:v>
                </c:pt>
                <c:pt idx="11679">
                  <c:v>42886.096643518518</c:v>
                </c:pt>
                <c:pt idx="11680">
                  <c:v>42886.096759259257</c:v>
                </c:pt>
                <c:pt idx="11681">
                  <c:v>42886.096875000003</c:v>
                </c:pt>
                <c:pt idx="11682">
                  <c:v>42886.096990740742</c:v>
                </c:pt>
                <c:pt idx="11683">
                  <c:v>42886.09710648148</c:v>
                </c:pt>
                <c:pt idx="11684">
                  <c:v>42886.097222222219</c:v>
                </c:pt>
                <c:pt idx="11685">
                  <c:v>42886.097337962965</c:v>
                </c:pt>
                <c:pt idx="11686">
                  <c:v>42886.097453703704</c:v>
                </c:pt>
                <c:pt idx="11687">
                  <c:v>42886.097569444442</c:v>
                </c:pt>
                <c:pt idx="11688">
                  <c:v>42886.097685185188</c:v>
                </c:pt>
                <c:pt idx="11689">
                  <c:v>42886.097800925927</c:v>
                </c:pt>
                <c:pt idx="11690">
                  <c:v>42886.097916666666</c:v>
                </c:pt>
                <c:pt idx="11691">
                  <c:v>42886.098032407404</c:v>
                </c:pt>
                <c:pt idx="11692">
                  <c:v>42886.09814814815</c:v>
                </c:pt>
                <c:pt idx="11693">
                  <c:v>42886.098263888889</c:v>
                </c:pt>
                <c:pt idx="11694">
                  <c:v>42886.098379629628</c:v>
                </c:pt>
                <c:pt idx="11695">
                  <c:v>42886.098495370374</c:v>
                </c:pt>
                <c:pt idx="11696">
                  <c:v>42886.098611111112</c:v>
                </c:pt>
                <c:pt idx="11697">
                  <c:v>42886.098726851851</c:v>
                </c:pt>
                <c:pt idx="11698">
                  <c:v>42886.09884259259</c:v>
                </c:pt>
                <c:pt idx="11699">
                  <c:v>42886.098958333336</c:v>
                </c:pt>
                <c:pt idx="11700">
                  <c:v>42886.099074074074</c:v>
                </c:pt>
                <c:pt idx="11701">
                  <c:v>42886.099189814813</c:v>
                </c:pt>
                <c:pt idx="11702">
                  <c:v>42886.099305555559</c:v>
                </c:pt>
                <c:pt idx="11703">
                  <c:v>42886.099421296298</c:v>
                </c:pt>
                <c:pt idx="11704">
                  <c:v>42886.099537037036</c:v>
                </c:pt>
                <c:pt idx="11705">
                  <c:v>42886.099652777775</c:v>
                </c:pt>
                <c:pt idx="11706">
                  <c:v>42886.099768518521</c:v>
                </c:pt>
                <c:pt idx="11707">
                  <c:v>42886.09988425926</c:v>
                </c:pt>
                <c:pt idx="11708">
                  <c:v>42886.1</c:v>
                </c:pt>
                <c:pt idx="11709">
                  <c:v>42886.100115740737</c:v>
                </c:pt>
                <c:pt idx="11710">
                  <c:v>42886.100231481483</c:v>
                </c:pt>
                <c:pt idx="11711">
                  <c:v>42886.100347222222</c:v>
                </c:pt>
                <c:pt idx="11712">
                  <c:v>42886.100462962961</c:v>
                </c:pt>
                <c:pt idx="11713">
                  <c:v>42886.100578703707</c:v>
                </c:pt>
                <c:pt idx="11714">
                  <c:v>42886.100694444445</c:v>
                </c:pt>
                <c:pt idx="11715">
                  <c:v>42886.100810185184</c:v>
                </c:pt>
                <c:pt idx="11716">
                  <c:v>42886.100925925923</c:v>
                </c:pt>
                <c:pt idx="11717">
                  <c:v>42886.101041666669</c:v>
                </c:pt>
                <c:pt idx="11718">
                  <c:v>42886.101157407407</c:v>
                </c:pt>
                <c:pt idx="11719">
                  <c:v>42886.101273148146</c:v>
                </c:pt>
                <c:pt idx="11720">
                  <c:v>42886.101388888892</c:v>
                </c:pt>
                <c:pt idx="11721">
                  <c:v>42886.101504629631</c:v>
                </c:pt>
                <c:pt idx="11722">
                  <c:v>42886.101620370369</c:v>
                </c:pt>
                <c:pt idx="11723">
                  <c:v>42886.101736111108</c:v>
                </c:pt>
                <c:pt idx="11724">
                  <c:v>42886.101851851854</c:v>
                </c:pt>
                <c:pt idx="11725">
                  <c:v>42886.101967592593</c:v>
                </c:pt>
                <c:pt idx="11726">
                  <c:v>42886.102083333331</c:v>
                </c:pt>
                <c:pt idx="11727">
                  <c:v>42886.102199074077</c:v>
                </c:pt>
                <c:pt idx="11728">
                  <c:v>42886.102314814816</c:v>
                </c:pt>
                <c:pt idx="11729">
                  <c:v>42886.102430555555</c:v>
                </c:pt>
                <c:pt idx="11730">
                  <c:v>42886.102546296293</c:v>
                </c:pt>
                <c:pt idx="11731">
                  <c:v>42886.102662037039</c:v>
                </c:pt>
                <c:pt idx="11732">
                  <c:v>42886.102777777778</c:v>
                </c:pt>
                <c:pt idx="11733">
                  <c:v>42886.102893518517</c:v>
                </c:pt>
                <c:pt idx="11734">
                  <c:v>42886.103009259263</c:v>
                </c:pt>
                <c:pt idx="11735">
                  <c:v>42886.103125000001</c:v>
                </c:pt>
                <c:pt idx="11736">
                  <c:v>42886.10324074074</c:v>
                </c:pt>
                <c:pt idx="11737">
                  <c:v>42886.103356481479</c:v>
                </c:pt>
                <c:pt idx="11738">
                  <c:v>42886.103472222225</c:v>
                </c:pt>
                <c:pt idx="11739">
                  <c:v>42886.103587962964</c:v>
                </c:pt>
                <c:pt idx="11740">
                  <c:v>42886.103703703702</c:v>
                </c:pt>
                <c:pt idx="11741">
                  <c:v>42886.103819444441</c:v>
                </c:pt>
                <c:pt idx="11742">
                  <c:v>42886.103935185187</c:v>
                </c:pt>
                <c:pt idx="11743">
                  <c:v>42886.104050925926</c:v>
                </c:pt>
                <c:pt idx="11744">
                  <c:v>42886.104166666664</c:v>
                </c:pt>
                <c:pt idx="11745">
                  <c:v>42886.10428240741</c:v>
                </c:pt>
                <c:pt idx="11746">
                  <c:v>42886.104398148149</c:v>
                </c:pt>
                <c:pt idx="11747">
                  <c:v>42886.104513888888</c:v>
                </c:pt>
                <c:pt idx="11748">
                  <c:v>42886.104629629626</c:v>
                </c:pt>
                <c:pt idx="11749">
                  <c:v>42886.104745370372</c:v>
                </c:pt>
                <c:pt idx="11750">
                  <c:v>42886.104861111111</c:v>
                </c:pt>
                <c:pt idx="11751">
                  <c:v>42886.10497685185</c:v>
                </c:pt>
                <c:pt idx="11752">
                  <c:v>42886.105092592596</c:v>
                </c:pt>
                <c:pt idx="11753">
                  <c:v>42886.105208333334</c:v>
                </c:pt>
                <c:pt idx="11754">
                  <c:v>42886.105324074073</c:v>
                </c:pt>
                <c:pt idx="11755">
                  <c:v>42886.105439814812</c:v>
                </c:pt>
                <c:pt idx="11756">
                  <c:v>42886.105555555558</c:v>
                </c:pt>
                <c:pt idx="11757">
                  <c:v>42886.105671296296</c:v>
                </c:pt>
                <c:pt idx="11758">
                  <c:v>42886.105787037035</c:v>
                </c:pt>
                <c:pt idx="11759">
                  <c:v>42886.105902777781</c:v>
                </c:pt>
                <c:pt idx="11760">
                  <c:v>42886.10601851852</c:v>
                </c:pt>
                <c:pt idx="11761">
                  <c:v>42886.106134259258</c:v>
                </c:pt>
                <c:pt idx="11762">
                  <c:v>42886.106249999997</c:v>
                </c:pt>
                <c:pt idx="11763">
                  <c:v>42886.106365740743</c:v>
                </c:pt>
                <c:pt idx="11764">
                  <c:v>42886.106481481482</c:v>
                </c:pt>
                <c:pt idx="11765">
                  <c:v>42886.10659722222</c:v>
                </c:pt>
                <c:pt idx="11766">
                  <c:v>42886.106712962966</c:v>
                </c:pt>
                <c:pt idx="11767">
                  <c:v>42886.106828703705</c:v>
                </c:pt>
                <c:pt idx="11768">
                  <c:v>42886.106944444444</c:v>
                </c:pt>
                <c:pt idx="11769">
                  <c:v>42886.107060185182</c:v>
                </c:pt>
                <c:pt idx="11770">
                  <c:v>42886.107175925928</c:v>
                </c:pt>
                <c:pt idx="11771">
                  <c:v>42886.107291666667</c:v>
                </c:pt>
                <c:pt idx="11772">
                  <c:v>42886.107407407406</c:v>
                </c:pt>
                <c:pt idx="11773">
                  <c:v>42886.107523148145</c:v>
                </c:pt>
                <c:pt idx="11774">
                  <c:v>42886.107638888891</c:v>
                </c:pt>
                <c:pt idx="11775">
                  <c:v>42886.107754629629</c:v>
                </c:pt>
                <c:pt idx="11776">
                  <c:v>42886.107870370368</c:v>
                </c:pt>
                <c:pt idx="11777">
                  <c:v>42886.107986111114</c:v>
                </c:pt>
                <c:pt idx="11778">
                  <c:v>42886.108101851853</c:v>
                </c:pt>
                <c:pt idx="11779">
                  <c:v>42886.108217592591</c:v>
                </c:pt>
                <c:pt idx="11780">
                  <c:v>42886.10833333333</c:v>
                </c:pt>
                <c:pt idx="11781">
                  <c:v>42886.108449074076</c:v>
                </c:pt>
                <c:pt idx="11782">
                  <c:v>42886.108564814815</c:v>
                </c:pt>
                <c:pt idx="11783">
                  <c:v>42886.108680555553</c:v>
                </c:pt>
                <c:pt idx="11784">
                  <c:v>42886.108796296299</c:v>
                </c:pt>
                <c:pt idx="11785">
                  <c:v>42886.108912037038</c:v>
                </c:pt>
                <c:pt idx="11786">
                  <c:v>42886.109027777777</c:v>
                </c:pt>
                <c:pt idx="11787">
                  <c:v>42886.109143518515</c:v>
                </c:pt>
                <c:pt idx="11788">
                  <c:v>42886.109259259261</c:v>
                </c:pt>
                <c:pt idx="11789">
                  <c:v>42886.109375</c:v>
                </c:pt>
                <c:pt idx="11790">
                  <c:v>42886.109490740739</c:v>
                </c:pt>
                <c:pt idx="11791">
                  <c:v>42886.109606481485</c:v>
                </c:pt>
                <c:pt idx="11792">
                  <c:v>42886.109722222223</c:v>
                </c:pt>
                <c:pt idx="11793">
                  <c:v>42886.109837962962</c:v>
                </c:pt>
                <c:pt idx="11794">
                  <c:v>42886.109953703701</c:v>
                </c:pt>
                <c:pt idx="11795">
                  <c:v>42886.110069444447</c:v>
                </c:pt>
                <c:pt idx="11796">
                  <c:v>42886.110185185185</c:v>
                </c:pt>
                <c:pt idx="11797">
                  <c:v>42886.110300925924</c:v>
                </c:pt>
                <c:pt idx="11798">
                  <c:v>42886.11041666667</c:v>
                </c:pt>
                <c:pt idx="11799">
                  <c:v>42886.110532407409</c:v>
                </c:pt>
                <c:pt idx="11800">
                  <c:v>42886.110648148147</c:v>
                </c:pt>
                <c:pt idx="11801">
                  <c:v>42886.110763888886</c:v>
                </c:pt>
                <c:pt idx="11802">
                  <c:v>42886.110879629632</c:v>
                </c:pt>
                <c:pt idx="11803">
                  <c:v>42886.110995370371</c:v>
                </c:pt>
                <c:pt idx="11804">
                  <c:v>42886.111111111109</c:v>
                </c:pt>
                <c:pt idx="11805">
                  <c:v>42886.111226851855</c:v>
                </c:pt>
                <c:pt idx="11806">
                  <c:v>42886.111342592594</c:v>
                </c:pt>
                <c:pt idx="11807">
                  <c:v>42886.111458333333</c:v>
                </c:pt>
                <c:pt idx="11808">
                  <c:v>42886.111574074072</c:v>
                </c:pt>
                <c:pt idx="11809">
                  <c:v>42886.111689814818</c:v>
                </c:pt>
                <c:pt idx="11810">
                  <c:v>42886.111805555556</c:v>
                </c:pt>
                <c:pt idx="11811">
                  <c:v>42886.111921296295</c:v>
                </c:pt>
                <c:pt idx="11812">
                  <c:v>42886.112037037034</c:v>
                </c:pt>
                <c:pt idx="11813">
                  <c:v>42886.11215277778</c:v>
                </c:pt>
                <c:pt idx="11814">
                  <c:v>42886.112268518518</c:v>
                </c:pt>
                <c:pt idx="11815">
                  <c:v>42886.112384259257</c:v>
                </c:pt>
                <c:pt idx="11816">
                  <c:v>42886.112500000003</c:v>
                </c:pt>
                <c:pt idx="11817">
                  <c:v>42886.112615740742</c:v>
                </c:pt>
                <c:pt idx="11818">
                  <c:v>42886.11273148148</c:v>
                </c:pt>
                <c:pt idx="11819">
                  <c:v>42886.112847222219</c:v>
                </c:pt>
                <c:pt idx="11820">
                  <c:v>42886.112962962965</c:v>
                </c:pt>
                <c:pt idx="11821">
                  <c:v>42886.113078703704</c:v>
                </c:pt>
                <c:pt idx="11822">
                  <c:v>42886.113194444442</c:v>
                </c:pt>
                <c:pt idx="11823">
                  <c:v>42886.113310185188</c:v>
                </c:pt>
                <c:pt idx="11824">
                  <c:v>42886.113425925927</c:v>
                </c:pt>
                <c:pt idx="11825">
                  <c:v>42886.113541666666</c:v>
                </c:pt>
                <c:pt idx="11826">
                  <c:v>42886.113657407404</c:v>
                </c:pt>
                <c:pt idx="11827">
                  <c:v>42886.11377314815</c:v>
                </c:pt>
                <c:pt idx="11828">
                  <c:v>42886.113888888889</c:v>
                </c:pt>
                <c:pt idx="11829">
                  <c:v>42886.114004629628</c:v>
                </c:pt>
                <c:pt idx="11830">
                  <c:v>42886.114120370374</c:v>
                </c:pt>
                <c:pt idx="11831">
                  <c:v>42886.114236111112</c:v>
                </c:pt>
                <c:pt idx="11832">
                  <c:v>42886.114351851851</c:v>
                </c:pt>
                <c:pt idx="11833">
                  <c:v>42886.11446759259</c:v>
                </c:pt>
                <c:pt idx="11834">
                  <c:v>42886.114583333336</c:v>
                </c:pt>
                <c:pt idx="11835">
                  <c:v>42886.114699074074</c:v>
                </c:pt>
                <c:pt idx="11836">
                  <c:v>42886.114814814813</c:v>
                </c:pt>
                <c:pt idx="11837">
                  <c:v>42886.114930555559</c:v>
                </c:pt>
                <c:pt idx="11838">
                  <c:v>42886.115046296298</c:v>
                </c:pt>
                <c:pt idx="11839">
                  <c:v>42886.115162037036</c:v>
                </c:pt>
                <c:pt idx="11840">
                  <c:v>42886.115277777775</c:v>
                </c:pt>
                <c:pt idx="11841">
                  <c:v>42886.115393518521</c:v>
                </c:pt>
                <c:pt idx="11842">
                  <c:v>42886.11550925926</c:v>
                </c:pt>
                <c:pt idx="11843">
                  <c:v>42886.115624999999</c:v>
                </c:pt>
                <c:pt idx="11844">
                  <c:v>42886.115740740737</c:v>
                </c:pt>
                <c:pt idx="11845">
                  <c:v>42886.115856481483</c:v>
                </c:pt>
                <c:pt idx="11846">
                  <c:v>42886.115972222222</c:v>
                </c:pt>
                <c:pt idx="11847">
                  <c:v>42886.116087962961</c:v>
                </c:pt>
                <c:pt idx="11848">
                  <c:v>42886.116203703707</c:v>
                </c:pt>
                <c:pt idx="11849">
                  <c:v>42886.116319444445</c:v>
                </c:pt>
                <c:pt idx="11850">
                  <c:v>42886.116435185184</c:v>
                </c:pt>
                <c:pt idx="11851">
                  <c:v>42886.116550925923</c:v>
                </c:pt>
                <c:pt idx="11852">
                  <c:v>42886.116666666669</c:v>
                </c:pt>
                <c:pt idx="11853">
                  <c:v>42886.116782407407</c:v>
                </c:pt>
                <c:pt idx="11854">
                  <c:v>42886.116898148146</c:v>
                </c:pt>
                <c:pt idx="11855">
                  <c:v>42886.117013888892</c:v>
                </c:pt>
                <c:pt idx="11856">
                  <c:v>42886.117129629631</c:v>
                </c:pt>
                <c:pt idx="11857">
                  <c:v>42886.117245370369</c:v>
                </c:pt>
                <c:pt idx="11858">
                  <c:v>42886.117361111108</c:v>
                </c:pt>
                <c:pt idx="11859">
                  <c:v>42886.117476851854</c:v>
                </c:pt>
                <c:pt idx="11860">
                  <c:v>42886.117592592593</c:v>
                </c:pt>
                <c:pt idx="11861">
                  <c:v>42886.117708333331</c:v>
                </c:pt>
                <c:pt idx="11862">
                  <c:v>42886.117824074077</c:v>
                </c:pt>
                <c:pt idx="11863">
                  <c:v>42886.117939814816</c:v>
                </c:pt>
                <c:pt idx="11864">
                  <c:v>42886.118055555555</c:v>
                </c:pt>
                <c:pt idx="11865">
                  <c:v>42886.118171296293</c:v>
                </c:pt>
                <c:pt idx="11866">
                  <c:v>42886.118287037039</c:v>
                </c:pt>
                <c:pt idx="11867">
                  <c:v>42886.118402777778</c:v>
                </c:pt>
                <c:pt idx="11868">
                  <c:v>42886.118518518517</c:v>
                </c:pt>
                <c:pt idx="11869">
                  <c:v>42886.118634259263</c:v>
                </c:pt>
                <c:pt idx="11870">
                  <c:v>42886.118750000001</c:v>
                </c:pt>
                <c:pt idx="11871">
                  <c:v>42886.11886574074</c:v>
                </c:pt>
                <c:pt idx="11872">
                  <c:v>42886.118981481479</c:v>
                </c:pt>
                <c:pt idx="11873">
                  <c:v>42886.119097222225</c:v>
                </c:pt>
                <c:pt idx="11874">
                  <c:v>42886.119212962964</c:v>
                </c:pt>
                <c:pt idx="11875">
                  <c:v>42886.119328703702</c:v>
                </c:pt>
                <c:pt idx="11876">
                  <c:v>42886.119444444441</c:v>
                </c:pt>
                <c:pt idx="11877">
                  <c:v>42886.119560185187</c:v>
                </c:pt>
                <c:pt idx="11878">
                  <c:v>42886.119675925926</c:v>
                </c:pt>
                <c:pt idx="11879">
                  <c:v>42886.119791666664</c:v>
                </c:pt>
                <c:pt idx="11880">
                  <c:v>42886.11990740741</c:v>
                </c:pt>
                <c:pt idx="11881">
                  <c:v>42886.120023148149</c:v>
                </c:pt>
                <c:pt idx="11882">
                  <c:v>42886.120138888888</c:v>
                </c:pt>
                <c:pt idx="11883">
                  <c:v>42886.120254629626</c:v>
                </c:pt>
                <c:pt idx="11884">
                  <c:v>42886.120370370372</c:v>
                </c:pt>
                <c:pt idx="11885">
                  <c:v>42886.120486111111</c:v>
                </c:pt>
                <c:pt idx="11886">
                  <c:v>42886.12060185185</c:v>
                </c:pt>
                <c:pt idx="11887">
                  <c:v>42886.120717592596</c:v>
                </c:pt>
                <c:pt idx="11888">
                  <c:v>42886.120833333334</c:v>
                </c:pt>
                <c:pt idx="11889">
                  <c:v>42886.120949074073</c:v>
                </c:pt>
                <c:pt idx="11890">
                  <c:v>42886.121064814812</c:v>
                </c:pt>
                <c:pt idx="11891">
                  <c:v>42886.121180555558</c:v>
                </c:pt>
                <c:pt idx="11892">
                  <c:v>42886.121296296296</c:v>
                </c:pt>
                <c:pt idx="11893">
                  <c:v>42886.121412037035</c:v>
                </c:pt>
                <c:pt idx="11894">
                  <c:v>42886.121527777781</c:v>
                </c:pt>
                <c:pt idx="11895">
                  <c:v>42886.12164351852</c:v>
                </c:pt>
                <c:pt idx="11896">
                  <c:v>42886.121759259258</c:v>
                </c:pt>
                <c:pt idx="11897">
                  <c:v>42886.121874999997</c:v>
                </c:pt>
                <c:pt idx="11898">
                  <c:v>42886.121990740743</c:v>
                </c:pt>
                <c:pt idx="11899">
                  <c:v>42886.122106481482</c:v>
                </c:pt>
                <c:pt idx="11900">
                  <c:v>42886.12222222222</c:v>
                </c:pt>
                <c:pt idx="11901">
                  <c:v>42886.122337962966</c:v>
                </c:pt>
                <c:pt idx="11902">
                  <c:v>42886.122453703705</c:v>
                </c:pt>
                <c:pt idx="11903">
                  <c:v>42886.122569444444</c:v>
                </c:pt>
                <c:pt idx="11904">
                  <c:v>42886.122685185182</c:v>
                </c:pt>
                <c:pt idx="11905">
                  <c:v>42886.122800925928</c:v>
                </c:pt>
                <c:pt idx="11906">
                  <c:v>42886.122916666667</c:v>
                </c:pt>
                <c:pt idx="11907">
                  <c:v>42886.123032407406</c:v>
                </c:pt>
                <c:pt idx="11908">
                  <c:v>42886.123148148145</c:v>
                </c:pt>
                <c:pt idx="11909">
                  <c:v>42886.123263888891</c:v>
                </c:pt>
                <c:pt idx="11910">
                  <c:v>42886.123379629629</c:v>
                </c:pt>
                <c:pt idx="11911">
                  <c:v>42886.123495370368</c:v>
                </c:pt>
                <c:pt idx="11912">
                  <c:v>42886.123611111114</c:v>
                </c:pt>
                <c:pt idx="11913">
                  <c:v>42886.123726851853</c:v>
                </c:pt>
                <c:pt idx="11914">
                  <c:v>42886.123842592591</c:v>
                </c:pt>
                <c:pt idx="11915">
                  <c:v>42886.12395833333</c:v>
                </c:pt>
                <c:pt idx="11916">
                  <c:v>42886.124074074076</c:v>
                </c:pt>
                <c:pt idx="11917">
                  <c:v>42886.124189814815</c:v>
                </c:pt>
                <c:pt idx="11918">
                  <c:v>42886.124305555553</c:v>
                </c:pt>
                <c:pt idx="11919">
                  <c:v>42886.124421296299</c:v>
                </c:pt>
                <c:pt idx="11920">
                  <c:v>42886.124537037038</c:v>
                </c:pt>
                <c:pt idx="11921">
                  <c:v>42886.124652777777</c:v>
                </c:pt>
                <c:pt idx="11922">
                  <c:v>42886.124768518515</c:v>
                </c:pt>
                <c:pt idx="11923">
                  <c:v>42886.124884259261</c:v>
                </c:pt>
                <c:pt idx="11924">
                  <c:v>42886.125</c:v>
                </c:pt>
                <c:pt idx="11925">
                  <c:v>42886.125115740739</c:v>
                </c:pt>
                <c:pt idx="11926">
                  <c:v>42886.125231481485</c:v>
                </c:pt>
                <c:pt idx="11927">
                  <c:v>42886.125347222223</c:v>
                </c:pt>
                <c:pt idx="11928">
                  <c:v>42886.125462962962</c:v>
                </c:pt>
                <c:pt idx="11929">
                  <c:v>42886.125578703701</c:v>
                </c:pt>
                <c:pt idx="11930">
                  <c:v>42886.125694444447</c:v>
                </c:pt>
                <c:pt idx="11931">
                  <c:v>42886.125810185185</c:v>
                </c:pt>
                <c:pt idx="11932">
                  <c:v>42886.125925925924</c:v>
                </c:pt>
                <c:pt idx="11933">
                  <c:v>42886.12604166667</c:v>
                </c:pt>
                <c:pt idx="11934">
                  <c:v>42886.126157407409</c:v>
                </c:pt>
                <c:pt idx="11935">
                  <c:v>42886.126273148147</c:v>
                </c:pt>
                <c:pt idx="11936">
                  <c:v>42886.126388888886</c:v>
                </c:pt>
                <c:pt idx="11937">
                  <c:v>42886.126504629632</c:v>
                </c:pt>
                <c:pt idx="11938">
                  <c:v>42886.126620370371</c:v>
                </c:pt>
                <c:pt idx="11939">
                  <c:v>42886.126736111109</c:v>
                </c:pt>
                <c:pt idx="11940">
                  <c:v>42886.126851851855</c:v>
                </c:pt>
                <c:pt idx="11941">
                  <c:v>42886.126967592594</c:v>
                </c:pt>
                <c:pt idx="11942">
                  <c:v>42886.127083333333</c:v>
                </c:pt>
                <c:pt idx="11943">
                  <c:v>42886.127199074072</c:v>
                </c:pt>
                <c:pt idx="11944">
                  <c:v>42886.127314814818</c:v>
                </c:pt>
                <c:pt idx="11945">
                  <c:v>42886.127430555556</c:v>
                </c:pt>
                <c:pt idx="11946">
                  <c:v>42886.127546296295</c:v>
                </c:pt>
                <c:pt idx="11947">
                  <c:v>42886.127662037034</c:v>
                </c:pt>
                <c:pt idx="11948">
                  <c:v>42886.12777777778</c:v>
                </c:pt>
                <c:pt idx="11949">
                  <c:v>42886.127893518518</c:v>
                </c:pt>
                <c:pt idx="11950">
                  <c:v>42886.128009259257</c:v>
                </c:pt>
                <c:pt idx="11951">
                  <c:v>42886.128125000003</c:v>
                </c:pt>
                <c:pt idx="11952">
                  <c:v>42886.128240740742</c:v>
                </c:pt>
                <c:pt idx="11953">
                  <c:v>42886.12835648148</c:v>
                </c:pt>
                <c:pt idx="11954">
                  <c:v>42886.128472222219</c:v>
                </c:pt>
                <c:pt idx="11955">
                  <c:v>42886.128587962965</c:v>
                </c:pt>
                <c:pt idx="11956">
                  <c:v>42886.128703703704</c:v>
                </c:pt>
                <c:pt idx="11957">
                  <c:v>42886.128819444442</c:v>
                </c:pt>
                <c:pt idx="11958">
                  <c:v>42886.128935185188</c:v>
                </c:pt>
                <c:pt idx="11959">
                  <c:v>42886.129050925927</c:v>
                </c:pt>
                <c:pt idx="11960">
                  <c:v>42886.129166666666</c:v>
                </c:pt>
                <c:pt idx="11961">
                  <c:v>42886.129282407404</c:v>
                </c:pt>
                <c:pt idx="11962">
                  <c:v>42886.12939814815</c:v>
                </c:pt>
                <c:pt idx="11963">
                  <c:v>42886.129513888889</c:v>
                </c:pt>
                <c:pt idx="11964">
                  <c:v>42886.129629629628</c:v>
                </c:pt>
                <c:pt idx="11965">
                  <c:v>42886.129745370374</c:v>
                </c:pt>
                <c:pt idx="11966">
                  <c:v>42886.129861111112</c:v>
                </c:pt>
                <c:pt idx="11967">
                  <c:v>42886.129976851851</c:v>
                </c:pt>
                <c:pt idx="11968">
                  <c:v>42886.13009259259</c:v>
                </c:pt>
                <c:pt idx="11969">
                  <c:v>42886.130208333336</c:v>
                </c:pt>
                <c:pt idx="11970">
                  <c:v>42886.130324074074</c:v>
                </c:pt>
                <c:pt idx="11971">
                  <c:v>42886.130439814813</c:v>
                </c:pt>
                <c:pt idx="11972">
                  <c:v>42886.130555555559</c:v>
                </c:pt>
                <c:pt idx="11973">
                  <c:v>42886.130671296298</c:v>
                </c:pt>
                <c:pt idx="11974">
                  <c:v>42886.130787037036</c:v>
                </c:pt>
                <c:pt idx="11975">
                  <c:v>42886.130902777775</c:v>
                </c:pt>
                <c:pt idx="11976">
                  <c:v>42886.131018518521</c:v>
                </c:pt>
                <c:pt idx="11977">
                  <c:v>42886.13113425926</c:v>
                </c:pt>
                <c:pt idx="11978">
                  <c:v>42886.131249999999</c:v>
                </c:pt>
                <c:pt idx="11979">
                  <c:v>42886.131365740737</c:v>
                </c:pt>
                <c:pt idx="11980">
                  <c:v>42886.131481481483</c:v>
                </c:pt>
                <c:pt idx="11981">
                  <c:v>42886.131597222222</c:v>
                </c:pt>
                <c:pt idx="11982">
                  <c:v>42886.131712962961</c:v>
                </c:pt>
                <c:pt idx="11983">
                  <c:v>42886.131828703707</c:v>
                </c:pt>
                <c:pt idx="11984">
                  <c:v>42886.131944444445</c:v>
                </c:pt>
                <c:pt idx="11985">
                  <c:v>42886.132060185184</c:v>
                </c:pt>
                <c:pt idx="11986">
                  <c:v>42886.132175925923</c:v>
                </c:pt>
                <c:pt idx="11987">
                  <c:v>42886.132291666669</c:v>
                </c:pt>
                <c:pt idx="11988">
                  <c:v>42886.132407407407</c:v>
                </c:pt>
                <c:pt idx="11989">
                  <c:v>42886.132523148146</c:v>
                </c:pt>
                <c:pt idx="11990">
                  <c:v>42886.132638888892</c:v>
                </c:pt>
                <c:pt idx="11991">
                  <c:v>42886.132754629631</c:v>
                </c:pt>
                <c:pt idx="11992">
                  <c:v>42886.132870370369</c:v>
                </c:pt>
                <c:pt idx="11993">
                  <c:v>42886.132986111108</c:v>
                </c:pt>
                <c:pt idx="11994">
                  <c:v>42886.133101851854</c:v>
                </c:pt>
                <c:pt idx="11995">
                  <c:v>42886.133217592593</c:v>
                </c:pt>
                <c:pt idx="11996">
                  <c:v>42886.133333333331</c:v>
                </c:pt>
                <c:pt idx="11997">
                  <c:v>42886.133449074077</c:v>
                </c:pt>
                <c:pt idx="11998">
                  <c:v>42886.133564814816</c:v>
                </c:pt>
                <c:pt idx="11999">
                  <c:v>42886.133680555555</c:v>
                </c:pt>
                <c:pt idx="12000">
                  <c:v>42886.133796296293</c:v>
                </c:pt>
                <c:pt idx="12001">
                  <c:v>42886.133912037039</c:v>
                </c:pt>
                <c:pt idx="12002">
                  <c:v>42886.134027777778</c:v>
                </c:pt>
                <c:pt idx="12003">
                  <c:v>42886.134143518517</c:v>
                </c:pt>
                <c:pt idx="12004">
                  <c:v>42886.134259259263</c:v>
                </c:pt>
                <c:pt idx="12005">
                  <c:v>42886.134375000001</c:v>
                </c:pt>
                <c:pt idx="12006">
                  <c:v>42886.13449074074</c:v>
                </c:pt>
                <c:pt idx="12007">
                  <c:v>42886.134606481479</c:v>
                </c:pt>
                <c:pt idx="12008">
                  <c:v>42886.134722222225</c:v>
                </c:pt>
                <c:pt idx="12009">
                  <c:v>42886.134837962964</c:v>
                </c:pt>
                <c:pt idx="12010">
                  <c:v>42886.134953703702</c:v>
                </c:pt>
                <c:pt idx="12011">
                  <c:v>42886.135069444441</c:v>
                </c:pt>
                <c:pt idx="12012">
                  <c:v>42886.135185185187</c:v>
                </c:pt>
                <c:pt idx="12013">
                  <c:v>42886.135300925926</c:v>
                </c:pt>
                <c:pt idx="12014">
                  <c:v>42886.135416666664</c:v>
                </c:pt>
                <c:pt idx="12015">
                  <c:v>42886.13553240741</c:v>
                </c:pt>
                <c:pt idx="12016">
                  <c:v>42886.135648148149</c:v>
                </c:pt>
                <c:pt idx="12017">
                  <c:v>42886.135763888888</c:v>
                </c:pt>
                <c:pt idx="12018">
                  <c:v>42886.135879629626</c:v>
                </c:pt>
                <c:pt idx="12019">
                  <c:v>42886.135995370372</c:v>
                </c:pt>
                <c:pt idx="12020">
                  <c:v>42886.136111111111</c:v>
                </c:pt>
                <c:pt idx="12021">
                  <c:v>42886.13622685185</c:v>
                </c:pt>
                <c:pt idx="12022">
                  <c:v>42886.136342592596</c:v>
                </c:pt>
                <c:pt idx="12023">
                  <c:v>42886.136458333334</c:v>
                </c:pt>
                <c:pt idx="12024">
                  <c:v>42886.136574074073</c:v>
                </c:pt>
                <c:pt idx="12025">
                  <c:v>42886.136689814812</c:v>
                </c:pt>
                <c:pt idx="12026">
                  <c:v>42886.136805555558</c:v>
                </c:pt>
                <c:pt idx="12027">
                  <c:v>42886.136921296296</c:v>
                </c:pt>
                <c:pt idx="12028">
                  <c:v>42886.137037037035</c:v>
                </c:pt>
                <c:pt idx="12029">
                  <c:v>42886.137152777781</c:v>
                </c:pt>
                <c:pt idx="12030">
                  <c:v>42886.13726851852</c:v>
                </c:pt>
                <c:pt idx="12031">
                  <c:v>42886.137384259258</c:v>
                </c:pt>
                <c:pt idx="12032">
                  <c:v>42886.137499999997</c:v>
                </c:pt>
                <c:pt idx="12033">
                  <c:v>42886.137615740743</c:v>
                </c:pt>
                <c:pt idx="12034">
                  <c:v>42886.137731481482</c:v>
                </c:pt>
                <c:pt idx="12035">
                  <c:v>42886.13784722222</c:v>
                </c:pt>
                <c:pt idx="12036">
                  <c:v>42886.137962962966</c:v>
                </c:pt>
                <c:pt idx="12037">
                  <c:v>42886.138078703705</c:v>
                </c:pt>
                <c:pt idx="12038">
                  <c:v>42886.138194444444</c:v>
                </c:pt>
                <c:pt idx="12039">
                  <c:v>42886.138310185182</c:v>
                </c:pt>
                <c:pt idx="12040">
                  <c:v>42886.138425925928</c:v>
                </c:pt>
                <c:pt idx="12041">
                  <c:v>42886.138541666667</c:v>
                </c:pt>
                <c:pt idx="12042">
                  <c:v>42886.138657407406</c:v>
                </c:pt>
                <c:pt idx="12043">
                  <c:v>42886.138773148145</c:v>
                </c:pt>
                <c:pt idx="12044">
                  <c:v>42886.138888888891</c:v>
                </c:pt>
                <c:pt idx="12045">
                  <c:v>42886.139004629629</c:v>
                </c:pt>
                <c:pt idx="12046">
                  <c:v>42886.139120370368</c:v>
                </c:pt>
                <c:pt idx="12047">
                  <c:v>42886.139236111114</c:v>
                </c:pt>
                <c:pt idx="12048">
                  <c:v>42886.139351851853</c:v>
                </c:pt>
                <c:pt idx="12049">
                  <c:v>42886.139467592591</c:v>
                </c:pt>
                <c:pt idx="12050">
                  <c:v>42886.13958333333</c:v>
                </c:pt>
                <c:pt idx="12051">
                  <c:v>42886.139699074076</c:v>
                </c:pt>
                <c:pt idx="12052">
                  <c:v>42886.139814814815</c:v>
                </c:pt>
                <c:pt idx="12053">
                  <c:v>42886.139930555553</c:v>
                </c:pt>
                <c:pt idx="12054">
                  <c:v>42886.140046296299</c:v>
                </c:pt>
                <c:pt idx="12055">
                  <c:v>42886.140162037038</c:v>
                </c:pt>
                <c:pt idx="12056">
                  <c:v>42886.140277777777</c:v>
                </c:pt>
                <c:pt idx="12057">
                  <c:v>42886.140393518515</c:v>
                </c:pt>
                <c:pt idx="12058">
                  <c:v>42886.140509259261</c:v>
                </c:pt>
                <c:pt idx="12059">
                  <c:v>42886.140625</c:v>
                </c:pt>
                <c:pt idx="12060">
                  <c:v>42886.140740740739</c:v>
                </c:pt>
                <c:pt idx="12061">
                  <c:v>42886.140856481485</c:v>
                </c:pt>
                <c:pt idx="12062">
                  <c:v>42886.140972222223</c:v>
                </c:pt>
                <c:pt idx="12063">
                  <c:v>42886.141087962962</c:v>
                </c:pt>
                <c:pt idx="12064">
                  <c:v>42886.141203703701</c:v>
                </c:pt>
                <c:pt idx="12065">
                  <c:v>42886.141319444447</c:v>
                </c:pt>
                <c:pt idx="12066">
                  <c:v>42886.141435185185</c:v>
                </c:pt>
                <c:pt idx="12067">
                  <c:v>42886.141550925924</c:v>
                </c:pt>
                <c:pt idx="12068">
                  <c:v>42886.14166666667</c:v>
                </c:pt>
                <c:pt idx="12069">
                  <c:v>42886.141782407409</c:v>
                </c:pt>
                <c:pt idx="12070">
                  <c:v>42886.141898148147</c:v>
                </c:pt>
                <c:pt idx="12071">
                  <c:v>42886.142013888886</c:v>
                </c:pt>
                <c:pt idx="12072">
                  <c:v>42886.142129629632</c:v>
                </c:pt>
                <c:pt idx="12073">
                  <c:v>42886.142245370371</c:v>
                </c:pt>
                <c:pt idx="12074">
                  <c:v>42886.142361111109</c:v>
                </c:pt>
                <c:pt idx="12075">
                  <c:v>42886.142476851855</c:v>
                </c:pt>
                <c:pt idx="12076">
                  <c:v>42886.142592592594</c:v>
                </c:pt>
                <c:pt idx="12077">
                  <c:v>42886.142708333333</c:v>
                </c:pt>
                <c:pt idx="12078">
                  <c:v>42886.142824074072</c:v>
                </c:pt>
                <c:pt idx="12079">
                  <c:v>42886.142939814818</c:v>
                </c:pt>
                <c:pt idx="12080">
                  <c:v>42886.143055555556</c:v>
                </c:pt>
                <c:pt idx="12081">
                  <c:v>42886.143171296295</c:v>
                </c:pt>
                <c:pt idx="12082">
                  <c:v>42886.143287037034</c:v>
                </c:pt>
                <c:pt idx="12083">
                  <c:v>42886.14340277778</c:v>
                </c:pt>
                <c:pt idx="12084">
                  <c:v>42886.143518518518</c:v>
                </c:pt>
                <c:pt idx="12085">
                  <c:v>42886.143634259257</c:v>
                </c:pt>
                <c:pt idx="12086">
                  <c:v>42886.143750000003</c:v>
                </c:pt>
                <c:pt idx="12087">
                  <c:v>42886.143865740742</c:v>
                </c:pt>
                <c:pt idx="12088">
                  <c:v>42886.14398148148</c:v>
                </c:pt>
                <c:pt idx="12089">
                  <c:v>42886.144097222219</c:v>
                </c:pt>
                <c:pt idx="12090">
                  <c:v>42886.144212962965</c:v>
                </c:pt>
                <c:pt idx="12091">
                  <c:v>42886.144328703704</c:v>
                </c:pt>
                <c:pt idx="12092">
                  <c:v>42886.144444444442</c:v>
                </c:pt>
                <c:pt idx="12093">
                  <c:v>42886.144560185188</c:v>
                </c:pt>
                <c:pt idx="12094">
                  <c:v>42886.144675925927</c:v>
                </c:pt>
                <c:pt idx="12095">
                  <c:v>42886.144791666666</c:v>
                </c:pt>
                <c:pt idx="12096">
                  <c:v>42886.144907407404</c:v>
                </c:pt>
                <c:pt idx="12097">
                  <c:v>42886.14502314815</c:v>
                </c:pt>
                <c:pt idx="12098">
                  <c:v>42886.145138888889</c:v>
                </c:pt>
                <c:pt idx="12099">
                  <c:v>42886.145254629628</c:v>
                </c:pt>
                <c:pt idx="12100">
                  <c:v>42886.145370370374</c:v>
                </c:pt>
                <c:pt idx="12101">
                  <c:v>42886.145486111112</c:v>
                </c:pt>
                <c:pt idx="12102">
                  <c:v>42886.145601851851</c:v>
                </c:pt>
                <c:pt idx="12103">
                  <c:v>42886.14571759259</c:v>
                </c:pt>
                <c:pt idx="12104">
                  <c:v>42886.145833333336</c:v>
                </c:pt>
                <c:pt idx="12105">
                  <c:v>42886.145949074074</c:v>
                </c:pt>
                <c:pt idx="12106">
                  <c:v>42886.146064814813</c:v>
                </c:pt>
                <c:pt idx="12107">
                  <c:v>42886.146180555559</c:v>
                </c:pt>
                <c:pt idx="12108">
                  <c:v>42886.146296296298</c:v>
                </c:pt>
                <c:pt idx="12109">
                  <c:v>42886.146412037036</c:v>
                </c:pt>
                <c:pt idx="12110">
                  <c:v>42886.146527777775</c:v>
                </c:pt>
                <c:pt idx="12111">
                  <c:v>42886.146643518521</c:v>
                </c:pt>
                <c:pt idx="12112">
                  <c:v>42886.14675925926</c:v>
                </c:pt>
                <c:pt idx="12113">
                  <c:v>42886.146874999999</c:v>
                </c:pt>
                <c:pt idx="12114">
                  <c:v>42886.146990740737</c:v>
                </c:pt>
                <c:pt idx="12115">
                  <c:v>42886.147106481483</c:v>
                </c:pt>
                <c:pt idx="12116">
                  <c:v>42886.147222222222</c:v>
                </c:pt>
                <c:pt idx="12117">
                  <c:v>42886.147337962961</c:v>
                </c:pt>
                <c:pt idx="12118">
                  <c:v>42886.147453703707</c:v>
                </c:pt>
                <c:pt idx="12119">
                  <c:v>42886.147569444445</c:v>
                </c:pt>
                <c:pt idx="12120">
                  <c:v>42886.147685185184</c:v>
                </c:pt>
                <c:pt idx="12121">
                  <c:v>42886.147800925923</c:v>
                </c:pt>
                <c:pt idx="12122">
                  <c:v>42886.147916666669</c:v>
                </c:pt>
                <c:pt idx="12123">
                  <c:v>42886.148032407407</c:v>
                </c:pt>
                <c:pt idx="12124">
                  <c:v>42886.148148148146</c:v>
                </c:pt>
                <c:pt idx="12125">
                  <c:v>42886.148263888892</c:v>
                </c:pt>
                <c:pt idx="12126">
                  <c:v>42886.148379629631</c:v>
                </c:pt>
                <c:pt idx="12127">
                  <c:v>42886.148495370369</c:v>
                </c:pt>
                <c:pt idx="12128">
                  <c:v>42886.148611111108</c:v>
                </c:pt>
                <c:pt idx="12129">
                  <c:v>42886.148726851854</c:v>
                </c:pt>
                <c:pt idx="12130">
                  <c:v>42886.148842592593</c:v>
                </c:pt>
                <c:pt idx="12131">
                  <c:v>42886.148958333331</c:v>
                </c:pt>
                <c:pt idx="12132">
                  <c:v>42886.149074074077</c:v>
                </c:pt>
                <c:pt idx="12133">
                  <c:v>42886.149189814816</c:v>
                </c:pt>
                <c:pt idx="12134">
                  <c:v>42886.149305555555</c:v>
                </c:pt>
                <c:pt idx="12135">
                  <c:v>42886.149421296293</c:v>
                </c:pt>
                <c:pt idx="12136">
                  <c:v>42886.149537037039</c:v>
                </c:pt>
                <c:pt idx="12137">
                  <c:v>42886.149652777778</c:v>
                </c:pt>
                <c:pt idx="12138">
                  <c:v>42886.149768518517</c:v>
                </c:pt>
                <c:pt idx="12139">
                  <c:v>42886.149884259263</c:v>
                </c:pt>
                <c:pt idx="12140">
                  <c:v>42886.15</c:v>
                </c:pt>
                <c:pt idx="12141">
                  <c:v>42886.15011574074</c:v>
                </c:pt>
                <c:pt idx="12142">
                  <c:v>42886.150231481479</c:v>
                </c:pt>
                <c:pt idx="12143">
                  <c:v>42886.150347222225</c:v>
                </c:pt>
                <c:pt idx="12144">
                  <c:v>42886.150462962964</c:v>
                </c:pt>
                <c:pt idx="12145">
                  <c:v>42886.150578703702</c:v>
                </c:pt>
                <c:pt idx="12146">
                  <c:v>42886.150694444441</c:v>
                </c:pt>
                <c:pt idx="12147">
                  <c:v>42886.150810185187</c:v>
                </c:pt>
                <c:pt idx="12148">
                  <c:v>42886.150925925926</c:v>
                </c:pt>
                <c:pt idx="12149">
                  <c:v>42886.151041666664</c:v>
                </c:pt>
                <c:pt idx="12150">
                  <c:v>42886.15115740741</c:v>
                </c:pt>
                <c:pt idx="12151">
                  <c:v>42886.151273148149</c:v>
                </c:pt>
                <c:pt idx="12152">
                  <c:v>42886.151388888888</c:v>
                </c:pt>
                <c:pt idx="12153">
                  <c:v>42886.151504629626</c:v>
                </c:pt>
                <c:pt idx="12154">
                  <c:v>42886.151620370372</c:v>
                </c:pt>
                <c:pt idx="12155">
                  <c:v>42886.151736111111</c:v>
                </c:pt>
                <c:pt idx="12156">
                  <c:v>42886.15185185185</c:v>
                </c:pt>
                <c:pt idx="12157">
                  <c:v>42886.151967592596</c:v>
                </c:pt>
                <c:pt idx="12158">
                  <c:v>42886.152083333334</c:v>
                </c:pt>
                <c:pt idx="12159">
                  <c:v>42886.152199074073</c:v>
                </c:pt>
                <c:pt idx="12160">
                  <c:v>42886.152314814812</c:v>
                </c:pt>
                <c:pt idx="12161">
                  <c:v>42886.152430555558</c:v>
                </c:pt>
                <c:pt idx="12162">
                  <c:v>42886.152546296296</c:v>
                </c:pt>
                <c:pt idx="12163">
                  <c:v>42886.152662037035</c:v>
                </c:pt>
                <c:pt idx="12164">
                  <c:v>42886.152777777781</c:v>
                </c:pt>
                <c:pt idx="12165">
                  <c:v>42886.15289351852</c:v>
                </c:pt>
                <c:pt idx="12166">
                  <c:v>42886.153009259258</c:v>
                </c:pt>
                <c:pt idx="12167">
                  <c:v>42886.153124999997</c:v>
                </c:pt>
                <c:pt idx="12168">
                  <c:v>42886.153240740743</c:v>
                </c:pt>
                <c:pt idx="12169">
                  <c:v>42886.153356481482</c:v>
                </c:pt>
                <c:pt idx="12170">
                  <c:v>42886.15347222222</c:v>
                </c:pt>
                <c:pt idx="12171">
                  <c:v>42886.153587962966</c:v>
                </c:pt>
                <c:pt idx="12172">
                  <c:v>42886.153703703705</c:v>
                </c:pt>
                <c:pt idx="12173">
                  <c:v>42886.153819444444</c:v>
                </c:pt>
                <c:pt idx="12174">
                  <c:v>42886.153935185182</c:v>
                </c:pt>
                <c:pt idx="12175">
                  <c:v>42886.154050925928</c:v>
                </c:pt>
                <c:pt idx="12176">
                  <c:v>42886.154166666667</c:v>
                </c:pt>
                <c:pt idx="12177">
                  <c:v>42886.154282407406</c:v>
                </c:pt>
                <c:pt idx="12178">
                  <c:v>42886.154398148145</c:v>
                </c:pt>
                <c:pt idx="12179">
                  <c:v>42886.154513888891</c:v>
                </c:pt>
                <c:pt idx="12180">
                  <c:v>42886.154629629629</c:v>
                </c:pt>
                <c:pt idx="12181">
                  <c:v>42886.154745370368</c:v>
                </c:pt>
                <c:pt idx="12182">
                  <c:v>42886.154861111114</c:v>
                </c:pt>
                <c:pt idx="12183">
                  <c:v>42886.154976851853</c:v>
                </c:pt>
                <c:pt idx="12184">
                  <c:v>42886.155092592591</c:v>
                </c:pt>
                <c:pt idx="12185">
                  <c:v>42886.15520833333</c:v>
                </c:pt>
                <c:pt idx="12186">
                  <c:v>42886.155324074076</c:v>
                </c:pt>
                <c:pt idx="12187">
                  <c:v>42886.155439814815</c:v>
                </c:pt>
                <c:pt idx="12188">
                  <c:v>42886.155555555553</c:v>
                </c:pt>
                <c:pt idx="12189">
                  <c:v>42886.155671296299</c:v>
                </c:pt>
                <c:pt idx="12190">
                  <c:v>42886.155787037038</c:v>
                </c:pt>
                <c:pt idx="12191">
                  <c:v>42886.155902777777</c:v>
                </c:pt>
                <c:pt idx="12192">
                  <c:v>42886.156018518515</c:v>
                </c:pt>
                <c:pt idx="12193">
                  <c:v>42886.156134259261</c:v>
                </c:pt>
                <c:pt idx="12194">
                  <c:v>42886.15625</c:v>
                </c:pt>
                <c:pt idx="12195">
                  <c:v>42886.156365740739</c:v>
                </c:pt>
                <c:pt idx="12196">
                  <c:v>42886.156481481485</c:v>
                </c:pt>
                <c:pt idx="12197">
                  <c:v>42886.156597222223</c:v>
                </c:pt>
                <c:pt idx="12198">
                  <c:v>42886.156712962962</c:v>
                </c:pt>
                <c:pt idx="12199">
                  <c:v>42886.156828703701</c:v>
                </c:pt>
                <c:pt idx="12200">
                  <c:v>42886.156944444447</c:v>
                </c:pt>
                <c:pt idx="12201">
                  <c:v>42886.157060185185</c:v>
                </c:pt>
                <c:pt idx="12202">
                  <c:v>42886.157175925924</c:v>
                </c:pt>
                <c:pt idx="12203">
                  <c:v>42886.15729166667</c:v>
                </c:pt>
                <c:pt idx="12204">
                  <c:v>42886.157407407409</c:v>
                </c:pt>
                <c:pt idx="12205">
                  <c:v>42886.157523148147</c:v>
                </c:pt>
                <c:pt idx="12206">
                  <c:v>42886.157638888886</c:v>
                </c:pt>
                <c:pt idx="12207">
                  <c:v>42886.157754629632</c:v>
                </c:pt>
                <c:pt idx="12208">
                  <c:v>42886.157870370371</c:v>
                </c:pt>
                <c:pt idx="12209">
                  <c:v>42886.157986111109</c:v>
                </c:pt>
                <c:pt idx="12210">
                  <c:v>42886.158101851855</c:v>
                </c:pt>
                <c:pt idx="12211">
                  <c:v>42886.158217592594</c:v>
                </c:pt>
                <c:pt idx="12212">
                  <c:v>42886.158333333333</c:v>
                </c:pt>
                <c:pt idx="12213">
                  <c:v>42886.158449074072</c:v>
                </c:pt>
                <c:pt idx="12214">
                  <c:v>42886.158564814818</c:v>
                </c:pt>
                <c:pt idx="12215">
                  <c:v>42886.158680555556</c:v>
                </c:pt>
                <c:pt idx="12216">
                  <c:v>42886.158796296295</c:v>
                </c:pt>
                <c:pt idx="12217">
                  <c:v>42886.158912037034</c:v>
                </c:pt>
                <c:pt idx="12218">
                  <c:v>42886.15902777778</c:v>
                </c:pt>
                <c:pt idx="12219">
                  <c:v>42886.159143518518</c:v>
                </c:pt>
                <c:pt idx="12220">
                  <c:v>42886.159259259257</c:v>
                </c:pt>
                <c:pt idx="12221">
                  <c:v>42886.159375000003</c:v>
                </c:pt>
                <c:pt idx="12222">
                  <c:v>42886.159490740742</c:v>
                </c:pt>
                <c:pt idx="12223">
                  <c:v>42886.15960648148</c:v>
                </c:pt>
                <c:pt idx="12224">
                  <c:v>42886.159722222219</c:v>
                </c:pt>
                <c:pt idx="12225">
                  <c:v>42886.159837962965</c:v>
                </c:pt>
                <c:pt idx="12226">
                  <c:v>42886.159953703704</c:v>
                </c:pt>
                <c:pt idx="12227">
                  <c:v>42886.160069444442</c:v>
                </c:pt>
                <c:pt idx="12228">
                  <c:v>42886.160185185188</c:v>
                </c:pt>
                <c:pt idx="12229">
                  <c:v>42886.160300925927</c:v>
                </c:pt>
                <c:pt idx="12230">
                  <c:v>42886.160416666666</c:v>
                </c:pt>
                <c:pt idx="12231">
                  <c:v>42886.160532407404</c:v>
                </c:pt>
                <c:pt idx="12232">
                  <c:v>42886.16064814815</c:v>
                </c:pt>
                <c:pt idx="12233">
                  <c:v>42886.160763888889</c:v>
                </c:pt>
                <c:pt idx="12234">
                  <c:v>42886.160879629628</c:v>
                </c:pt>
                <c:pt idx="12235">
                  <c:v>42886.160995370374</c:v>
                </c:pt>
                <c:pt idx="12236">
                  <c:v>42886.161111111112</c:v>
                </c:pt>
                <c:pt idx="12237">
                  <c:v>42886.161226851851</c:v>
                </c:pt>
                <c:pt idx="12238">
                  <c:v>42886.16134259259</c:v>
                </c:pt>
                <c:pt idx="12239">
                  <c:v>42886.161458333336</c:v>
                </c:pt>
                <c:pt idx="12240">
                  <c:v>42886.161574074074</c:v>
                </c:pt>
                <c:pt idx="12241">
                  <c:v>42886.161689814813</c:v>
                </c:pt>
                <c:pt idx="12242">
                  <c:v>42886.161805555559</c:v>
                </c:pt>
                <c:pt idx="12243">
                  <c:v>42886.161921296298</c:v>
                </c:pt>
                <c:pt idx="12244">
                  <c:v>42886.162037037036</c:v>
                </c:pt>
                <c:pt idx="12245">
                  <c:v>42886.162152777775</c:v>
                </c:pt>
                <c:pt idx="12246">
                  <c:v>42886.162268518521</c:v>
                </c:pt>
                <c:pt idx="12247">
                  <c:v>42886.16238425926</c:v>
                </c:pt>
                <c:pt idx="12248">
                  <c:v>42886.162499999999</c:v>
                </c:pt>
                <c:pt idx="12249">
                  <c:v>42886.162615740737</c:v>
                </c:pt>
                <c:pt idx="12250">
                  <c:v>42886.162731481483</c:v>
                </c:pt>
                <c:pt idx="12251">
                  <c:v>42886.162847222222</c:v>
                </c:pt>
                <c:pt idx="12252">
                  <c:v>42886.162962962961</c:v>
                </c:pt>
                <c:pt idx="12253">
                  <c:v>42886.163078703707</c:v>
                </c:pt>
                <c:pt idx="12254">
                  <c:v>42886.163194444445</c:v>
                </c:pt>
                <c:pt idx="12255">
                  <c:v>42886.163310185184</c:v>
                </c:pt>
                <c:pt idx="12256">
                  <c:v>42886.163425925923</c:v>
                </c:pt>
                <c:pt idx="12257">
                  <c:v>42886.163541666669</c:v>
                </c:pt>
                <c:pt idx="12258">
                  <c:v>42886.163657407407</c:v>
                </c:pt>
                <c:pt idx="12259">
                  <c:v>42886.163773148146</c:v>
                </c:pt>
                <c:pt idx="12260">
                  <c:v>42886.163888888892</c:v>
                </c:pt>
                <c:pt idx="12261">
                  <c:v>42886.164004629631</c:v>
                </c:pt>
                <c:pt idx="12262">
                  <c:v>42886.164120370369</c:v>
                </c:pt>
                <c:pt idx="12263">
                  <c:v>42886.164236111108</c:v>
                </c:pt>
                <c:pt idx="12264">
                  <c:v>42886.164351851854</c:v>
                </c:pt>
                <c:pt idx="12265">
                  <c:v>42886.164467592593</c:v>
                </c:pt>
                <c:pt idx="12266">
                  <c:v>42886.164583333331</c:v>
                </c:pt>
                <c:pt idx="12267">
                  <c:v>42886.164699074077</c:v>
                </c:pt>
                <c:pt idx="12268">
                  <c:v>42886.164814814816</c:v>
                </c:pt>
                <c:pt idx="12269">
                  <c:v>42886.164930555555</c:v>
                </c:pt>
                <c:pt idx="12270">
                  <c:v>42886.165046296293</c:v>
                </c:pt>
                <c:pt idx="12271">
                  <c:v>42886.165162037039</c:v>
                </c:pt>
                <c:pt idx="12272">
                  <c:v>42886.165277777778</c:v>
                </c:pt>
                <c:pt idx="12273">
                  <c:v>42886.165393518517</c:v>
                </c:pt>
                <c:pt idx="12274">
                  <c:v>42886.165509259263</c:v>
                </c:pt>
                <c:pt idx="12275">
                  <c:v>42886.165625000001</c:v>
                </c:pt>
                <c:pt idx="12276">
                  <c:v>42886.16574074074</c:v>
                </c:pt>
                <c:pt idx="12277">
                  <c:v>42886.165856481479</c:v>
                </c:pt>
                <c:pt idx="12278">
                  <c:v>42886.165972222225</c:v>
                </c:pt>
                <c:pt idx="12279">
                  <c:v>42886.166087962964</c:v>
                </c:pt>
                <c:pt idx="12280">
                  <c:v>42886.166203703702</c:v>
                </c:pt>
                <c:pt idx="12281">
                  <c:v>42886.166319444441</c:v>
                </c:pt>
                <c:pt idx="12282">
                  <c:v>42886.166435185187</c:v>
                </c:pt>
                <c:pt idx="12283">
                  <c:v>42886.166550925926</c:v>
                </c:pt>
                <c:pt idx="12284">
                  <c:v>42886.166666666664</c:v>
                </c:pt>
                <c:pt idx="12285">
                  <c:v>42886.16678240741</c:v>
                </c:pt>
                <c:pt idx="12286">
                  <c:v>42886.166898148149</c:v>
                </c:pt>
                <c:pt idx="12287">
                  <c:v>42886.167013888888</c:v>
                </c:pt>
                <c:pt idx="12288">
                  <c:v>42886.167129629626</c:v>
                </c:pt>
                <c:pt idx="12289">
                  <c:v>42886.167245370372</c:v>
                </c:pt>
                <c:pt idx="12290">
                  <c:v>42886.167361111111</c:v>
                </c:pt>
                <c:pt idx="12291">
                  <c:v>42886.16747685185</c:v>
                </c:pt>
                <c:pt idx="12292">
                  <c:v>42886.167592592596</c:v>
                </c:pt>
                <c:pt idx="12293">
                  <c:v>42886.167708333334</c:v>
                </c:pt>
                <c:pt idx="12294">
                  <c:v>42886.167824074073</c:v>
                </c:pt>
                <c:pt idx="12295">
                  <c:v>42886.167939814812</c:v>
                </c:pt>
                <c:pt idx="12296">
                  <c:v>42886.168055555558</c:v>
                </c:pt>
                <c:pt idx="12297">
                  <c:v>42886.168171296296</c:v>
                </c:pt>
                <c:pt idx="12298">
                  <c:v>42886.168287037035</c:v>
                </c:pt>
                <c:pt idx="12299">
                  <c:v>42886.168402777781</c:v>
                </c:pt>
                <c:pt idx="12300">
                  <c:v>42886.16851851852</c:v>
                </c:pt>
                <c:pt idx="12301">
                  <c:v>42886.168634259258</c:v>
                </c:pt>
                <c:pt idx="12302">
                  <c:v>42886.168749999997</c:v>
                </c:pt>
                <c:pt idx="12303">
                  <c:v>42886.168865740743</c:v>
                </c:pt>
                <c:pt idx="12304">
                  <c:v>42886.168981481482</c:v>
                </c:pt>
                <c:pt idx="12305">
                  <c:v>42886.16909722222</c:v>
                </c:pt>
                <c:pt idx="12306">
                  <c:v>42886.169212962966</c:v>
                </c:pt>
                <c:pt idx="12307">
                  <c:v>42886.169328703705</c:v>
                </c:pt>
                <c:pt idx="12308">
                  <c:v>42886.169444444444</c:v>
                </c:pt>
                <c:pt idx="12309">
                  <c:v>42886.169560185182</c:v>
                </c:pt>
                <c:pt idx="12310">
                  <c:v>42886.169675925928</c:v>
                </c:pt>
                <c:pt idx="12311">
                  <c:v>42886.169791666667</c:v>
                </c:pt>
                <c:pt idx="12312">
                  <c:v>42886.169907407406</c:v>
                </c:pt>
                <c:pt idx="12313">
                  <c:v>42886.170023148145</c:v>
                </c:pt>
                <c:pt idx="12314">
                  <c:v>42886.170138888891</c:v>
                </c:pt>
                <c:pt idx="12315">
                  <c:v>42886.170254629629</c:v>
                </c:pt>
                <c:pt idx="12316">
                  <c:v>42886.170370370368</c:v>
                </c:pt>
                <c:pt idx="12317">
                  <c:v>42886.170486111114</c:v>
                </c:pt>
                <c:pt idx="12318">
                  <c:v>42886.170601851853</c:v>
                </c:pt>
                <c:pt idx="12319">
                  <c:v>42886.170717592591</c:v>
                </c:pt>
                <c:pt idx="12320">
                  <c:v>42886.17083333333</c:v>
                </c:pt>
                <c:pt idx="12321">
                  <c:v>42886.170949074076</c:v>
                </c:pt>
                <c:pt idx="12322">
                  <c:v>42886.171064814815</c:v>
                </c:pt>
                <c:pt idx="12323">
                  <c:v>42886.171180555553</c:v>
                </c:pt>
                <c:pt idx="12324">
                  <c:v>42886.171296296299</c:v>
                </c:pt>
                <c:pt idx="12325">
                  <c:v>42886.171412037038</c:v>
                </c:pt>
                <c:pt idx="12326">
                  <c:v>42886.171527777777</c:v>
                </c:pt>
                <c:pt idx="12327">
                  <c:v>42886.171643518515</c:v>
                </c:pt>
                <c:pt idx="12328">
                  <c:v>42886.171759259261</c:v>
                </c:pt>
                <c:pt idx="12329">
                  <c:v>42886.171875</c:v>
                </c:pt>
                <c:pt idx="12330">
                  <c:v>42886.171990740739</c:v>
                </c:pt>
                <c:pt idx="12331">
                  <c:v>42886.172106481485</c:v>
                </c:pt>
                <c:pt idx="12332">
                  <c:v>42886.172222222223</c:v>
                </c:pt>
                <c:pt idx="12333">
                  <c:v>42886.172337962962</c:v>
                </c:pt>
                <c:pt idx="12334">
                  <c:v>42886.172453703701</c:v>
                </c:pt>
                <c:pt idx="12335">
                  <c:v>42886.172569444447</c:v>
                </c:pt>
                <c:pt idx="12336">
                  <c:v>42886.172685185185</c:v>
                </c:pt>
                <c:pt idx="12337">
                  <c:v>42886.172800925924</c:v>
                </c:pt>
                <c:pt idx="12338">
                  <c:v>42886.17291666667</c:v>
                </c:pt>
                <c:pt idx="12339">
                  <c:v>42886.173032407409</c:v>
                </c:pt>
                <c:pt idx="12340">
                  <c:v>42886.173148148147</c:v>
                </c:pt>
                <c:pt idx="12341">
                  <c:v>42886.173263888886</c:v>
                </c:pt>
                <c:pt idx="12342">
                  <c:v>42886.173379629632</c:v>
                </c:pt>
                <c:pt idx="12343">
                  <c:v>42886.173495370371</c:v>
                </c:pt>
                <c:pt idx="12344">
                  <c:v>42886.173611111109</c:v>
                </c:pt>
                <c:pt idx="12345">
                  <c:v>42886.173726851855</c:v>
                </c:pt>
                <c:pt idx="12346">
                  <c:v>42886.173842592594</c:v>
                </c:pt>
                <c:pt idx="12347">
                  <c:v>42886.173958333333</c:v>
                </c:pt>
                <c:pt idx="12348">
                  <c:v>42886.174074074072</c:v>
                </c:pt>
                <c:pt idx="12349">
                  <c:v>42886.174189814818</c:v>
                </c:pt>
                <c:pt idx="12350">
                  <c:v>42886.174305555556</c:v>
                </c:pt>
                <c:pt idx="12351">
                  <c:v>42886.174421296295</c:v>
                </c:pt>
                <c:pt idx="12352">
                  <c:v>42886.174537037034</c:v>
                </c:pt>
                <c:pt idx="12353">
                  <c:v>42886.17465277778</c:v>
                </c:pt>
                <c:pt idx="12354">
                  <c:v>42886.174768518518</c:v>
                </c:pt>
                <c:pt idx="12355">
                  <c:v>42886.174884259257</c:v>
                </c:pt>
                <c:pt idx="12356">
                  <c:v>42886.175000000003</c:v>
                </c:pt>
                <c:pt idx="12357">
                  <c:v>42886.175115740742</c:v>
                </c:pt>
                <c:pt idx="12358">
                  <c:v>42886.17523148148</c:v>
                </c:pt>
                <c:pt idx="12359">
                  <c:v>42886.175347222219</c:v>
                </c:pt>
                <c:pt idx="12360">
                  <c:v>42886.175462962965</c:v>
                </c:pt>
                <c:pt idx="12361">
                  <c:v>42886.175578703704</c:v>
                </c:pt>
                <c:pt idx="12362">
                  <c:v>42886.175694444442</c:v>
                </c:pt>
                <c:pt idx="12363">
                  <c:v>42886.175810185188</c:v>
                </c:pt>
                <c:pt idx="12364">
                  <c:v>42886.175925925927</c:v>
                </c:pt>
                <c:pt idx="12365">
                  <c:v>42886.176041666666</c:v>
                </c:pt>
                <c:pt idx="12366">
                  <c:v>42886.176157407404</c:v>
                </c:pt>
                <c:pt idx="12367">
                  <c:v>42886.17627314815</c:v>
                </c:pt>
                <c:pt idx="12368">
                  <c:v>42886.176388888889</c:v>
                </c:pt>
                <c:pt idx="12369">
                  <c:v>42886.176504629628</c:v>
                </c:pt>
                <c:pt idx="12370">
                  <c:v>42886.176620370374</c:v>
                </c:pt>
                <c:pt idx="12371">
                  <c:v>42886.176736111112</c:v>
                </c:pt>
                <c:pt idx="12372">
                  <c:v>42886.176851851851</c:v>
                </c:pt>
                <c:pt idx="12373">
                  <c:v>42886.17696759259</c:v>
                </c:pt>
                <c:pt idx="12374">
                  <c:v>42886.177083333336</c:v>
                </c:pt>
                <c:pt idx="12375">
                  <c:v>42886.177199074074</c:v>
                </c:pt>
                <c:pt idx="12376">
                  <c:v>42886.177314814813</c:v>
                </c:pt>
                <c:pt idx="12377">
                  <c:v>42886.177430555559</c:v>
                </c:pt>
                <c:pt idx="12378">
                  <c:v>42886.177546296298</c:v>
                </c:pt>
                <c:pt idx="12379">
                  <c:v>42886.177662037036</c:v>
                </c:pt>
                <c:pt idx="12380">
                  <c:v>42886.177777777775</c:v>
                </c:pt>
                <c:pt idx="12381">
                  <c:v>42886.177893518521</c:v>
                </c:pt>
                <c:pt idx="12382">
                  <c:v>42886.17800925926</c:v>
                </c:pt>
                <c:pt idx="12383">
                  <c:v>42886.178124999999</c:v>
                </c:pt>
                <c:pt idx="12384">
                  <c:v>42886.178240740737</c:v>
                </c:pt>
                <c:pt idx="12385">
                  <c:v>42886.178356481483</c:v>
                </c:pt>
                <c:pt idx="12386">
                  <c:v>42886.178472222222</c:v>
                </c:pt>
                <c:pt idx="12387">
                  <c:v>42886.178587962961</c:v>
                </c:pt>
                <c:pt idx="12388">
                  <c:v>42886.178703703707</c:v>
                </c:pt>
                <c:pt idx="12389">
                  <c:v>42886.178819444445</c:v>
                </c:pt>
                <c:pt idx="12390">
                  <c:v>42886.178935185184</c:v>
                </c:pt>
                <c:pt idx="12391">
                  <c:v>42886.179050925923</c:v>
                </c:pt>
                <c:pt idx="12392">
                  <c:v>42886.179166666669</c:v>
                </c:pt>
                <c:pt idx="12393">
                  <c:v>42886.179282407407</c:v>
                </c:pt>
                <c:pt idx="12394">
                  <c:v>42886.179398148146</c:v>
                </c:pt>
                <c:pt idx="12395">
                  <c:v>42886.179513888892</c:v>
                </c:pt>
                <c:pt idx="12396">
                  <c:v>42886.179629629631</c:v>
                </c:pt>
                <c:pt idx="12397">
                  <c:v>42886.179745370369</c:v>
                </c:pt>
                <c:pt idx="12398">
                  <c:v>42886.179861111108</c:v>
                </c:pt>
                <c:pt idx="12399">
                  <c:v>42886.179976851854</c:v>
                </c:pt>
                <c:pt idx="12400">
                  <c:v>42886.180092592593</c:v>
                </c:pt>
                <c:pt idx="12401">
                  <c:v>42886.180208333331</c:v>
                </c:pt>
                <c:pt idx="12402">
                  <c:v>42886.180324074077</c:v>
                </c:pt>
                <c:pt idx="12403">
                  <c:v>42886.180439814816</c:v>
                </c:pt>
                <c:pt idx="12404">
                  <c:v>42886.180555555555</c:v>
                </c:pt>
                <c:pt idx="12405">
                  <c:v>42886.180671296293</c:v>
                </c:pt>
                <c:pt idx="12406">
                  <c:v>42886.180787037039</c:v>
                </c:pt>
                <c:pt idx="12407">
                  <c:v>42886.180902777778</c:v>
                </c:pt>
                <c:pt idx="12408">
                  <c:v>42886.181018518517</c:v>
                </c:pt>
                <c:pt idx="12409">
                  <c:v>42886.181134259263</c:v>
                </c:pt>
                <c:pt idx="12410">
                  <c:v>42886.181250000001</c:v>
                </c:pt>
                <c:pt idx="12411">
                  <c:v>42886.18136574074</c:v>
                </c:pt>
                <c:pt idx="12412">
                  <c:v>42886.181481481479</c:v>
                </c:pt>
                <c:pt idx="12413">
                  <c:v>42886.181597222225</c:v>
                </c:pt>
                <c:pt idx="12414">
                  <c:v>42886.181712962964</c:v>
                </c:pt>
                <c:pt idx="12415">
                  <c:v>42886.181828703702</c:v>
                </c:pt>
                <c:pt idx="12416">
                  <c:v>42886.181944444441</c:v>
                </c:pt>
                <c:pt idx="12417">
                  <c:v>42886.182060185187</c:v>
                </c:pt>
                <c:pt idx="12418">
                  <c:v>42886.182175925926</c:v>
                </c:pt>
                <c:pt idx="12419">
                  <c:v>42886.182291666664</c:v>
                </c:pt>
                <c:pt idx="12420">
                  <c:v>42886.18240740741</c:v>
                </c:pt>
                <c:pt idx="12421">
                  <c:v>42886.182523148149</c:v>
                </c:pt>
                <c:pt idx="12422">
                  <c:v>42886.182638888888</c:v>
                </c:pt>
                <c:pt idx="12423">
                  <c:v>42886.182754629626</c:v>
                </c:pt>
                <c:pt idx="12424">
                  <c:v>42886.182870370372</c:v>
                </c:pt>
                <c:pt idx="12425">
                  <c:v>42886.182986111111</c:v>
                </c:pt>
                <c:pt idx="12426">
                  <c:v>42886.18310185185</c:v>
                </c:pt>
                <c:pt idx="12427">
                  <c:v>42886.183217592596</c:v>
                </c:pt>
                <c:pt idx="12428">
                  <c:v>42886.183333333334</c:v>
                </c:pt>
                <c:pt idx="12429">
                  <c:v>42886.183449074073</c:v>
                </c:pt>
                <c:pt idx="12430">
                  <c:v>42886.183564814812</c:v>
                </c:pt>
                <c:pt idx="12431">
                  <c:v>42886.183680555558</c:v>
                </c:pt>
                <c:pt idx="12432">
                  <c:v>42886.183796296296</c:v>
                </c:pt>
                <c:pt idx="12433">
                  <c:v>42886.183912037035</c:v>
                </c:pt>
                <c:pt idx="12434">
                  <c:v>42886.184027777781</c:v>
                </c:pt>
                <c:pt idx="12435">
                  <c:v>42886.18414351852</c:v>
                </c:pt>
                <c:pt idx="12436">
                  <c:v>42886.184259259258</c:v>
                </c:pt>
                <c:pt idx="12437">
                  <c:v>42886.184374999997</c:v>
                </c:pt>
                <c:pt idx="12438">
                  <c:v>42886.184490740743</c:v>
                </c:pt>
                <c:pt idx="12439">
                  <c:v>42886.184606481482</c:v>
                </c:pt>
                <c:pt idx="12440">
                  <c:v>42886.18472222222</c:v>
                </c:pt>
                <c:pt idx="12441">
                  <c:v>42886.184837962966</c:v>
                </c:pt>
                <c:pt idx="12442">
                  <c:v>42886.184953703705</c:v>
                </c:pt>
                <c:pt idx="12443">
                  <c:v>42886.185069444444</c:v>
                </c:pt>
                <c:pt idx="12444">
                  <c:v>42886.185185185182</c:v>
                </c:pt>
                <c:pt idx="12445">
                  <c:v>42886.185300925928</c:v>
                </c:pt>
                <c:pt idx="12446">
                  <c:v>42886.185416666667</c:v>
                </c:pt>
                <c:pt idx="12447">
                  <c:v>42886.185532407406</c:v>
                </c:pt>
                <c:pt idx="12448">
                  <c:v>42886.185648148145</c:v>
                </c:pt>
                <c:pt idx="12449">
                  <c:v>42886.185763888891</c:v>
                </c:pt>
                <c:pt idx="12450">
                  <c:v>42886.185879629629</c:v>
                </c:pt>
                <c:pt idx="12451">
                  <c:v>42886.185995370368</c:v>
                </c:pt>
                <c:pt idx="12452">
                  <c:v>42886.186111111114</c:v>
                </c:pt>
                <c:pt idx="12453">
                  <c:v>42886.186226851853</c:v>
                </c:pt>
                <c:pt idx="12454">
                  <c:v>42886.186342592591</c:v>
                </c:pt>
                <c:pt idx="12455">
                  <c:v>42886.18645833333</c:v>
                </c:pt>
                <c:pt idx="12456">
                  <c:v>42886.186574074076</c:v>
                </c:pt>
                <c:pt idx="12457">
                  <c:v>42886.186689814815</c:v>
                </c:pt>
                <c:pt idx="12458">
                  <c:v>42886.186805555553</c:v>
                </c:pt>
                <c:pt idx="12459">
                  <c:v>42886.186921296299</c:v>
                </c:pt>
                <c:pt idx="12460">
                  <c:v>42886.187037037038</c:v>
                </c:pt>
                <c:pt idx="12461">
                  <c:v>42886.187152777777</c:v>
                </c:pt>
                <c:pt idx="12462">
                  <c:v>42886.187268518515</c:v>
                </c:pt>
                <c:pt idx="12463">
                  <c:v>42886.187384259261</c:v>
                </c:pt>
                <c:pt idx="12464">
                  <c:v>42886.1875</c:v>
                </c:pt>
                <c:pt idx="12465">
                  <c:v>42886.187615740739</c:v>
                </c:pt>
                <c:pt idx="12466">
                  <c:v>42886.187731481485</c:v>
                </c:pt>
                <c:pt idx="12467">
                  <c:v>42886.187847222223</c:v>
                </c:pt>
                <c:pt idx="12468">
                  <c:v>42886.187962962962</c:v>
                </c:pt>
                <c:pt idx="12469">
                  <c:v>42886.188078703701</c:v>
                </c:pt>
                <c:pt idx="12470">
                  <c:v>42886.188194444447</c:v>
                </c:pt>
                <c:pt idx="12471">
                  <c:v>42886.188310185185</c:v>
                </c:pt>
                <c:pt idx="12472">
                  <c:v>42886.188425925924</c:v>
                </c:pt>
                <c:pt idx="12473">
                  <c:v>42886.18854166667</c:v>
                </c:pt>
                <c:pt idx="12474">
                  <c:v>42886.188657407409</c:v>
                </c:pt>
                <c:pt idx="12475">
                  <c:v>42886.188773148147</c:v>
                </c:pt>
                <c:pt idx="12476">
                  <c:v>42886.188888888886</c:v>
                </c:pt>
                <c:pt idx="12477">
                  <c:v>42886.189004629632</c:v>
                </c:pt>
                <c:pt idx="12478">
                  <c:v>42886.189120370371</c:v>
                </c:pt>
                <c:pt idx="12479">
                  <c:v>42886.189236111109</c:v>
                </c:pt>
                <c:pt idx="12480">
                  <c:v>42886.189351851855</c:v>
                </c:pt>
                <c:pt idx="12481">
                  <c:v>42886.189467592594</c:v>
                </c:pt>
                <c:pt idx="12482">
                  <c:v>42886.189583333333</c:v>
                </c:pt>
                <c:pt idx="12483">
                  <c:v>42886.189699074072</c:v>
                </c:pt>
                <c:pt idx="12484">
                  <c:v>42886.189814814818</c:v>
                </c:pt>
                <c:pt idx="12485">
                  <c:v>42886.189930555556</c:v>
                </c:pt>
                <c:pt idx="12486">
                  <c:v>42886.190046296295</c:v>
                </c:pt>
                <c:pt idx="12487">
                  <c:v>42886.190162037034</c:v>
                </c:pt>
                <c:pt idx="12488">
                  <c:v>42886.19027777778</c:v>
                </c:pt>
                <c:pt idx="12489">
                  <c:v>42886.190393518518</c:v>
                </c:pt>
                <c:pt idx="12490">
                  <c:v>42886.190509259257</c:v>
                </c:pt>
                <c:pt idx="12491">
                  <c:v>42886.190625000003</c:v>
                </c:pt>
                <c:pt idx="12492">
                  <c:v>42886.190740740742</c:v>
                </c:pt>
                <c:pt idx="12493">
                  <c:v>42886.19085648148</c:v>
                </c:pt>
                <c:pt idx="12494">
                  <c:v>42886.190972222219</c:v>
                </c:pt>
                <c:pt idx="12495">
                  <c:v>42886.191087962965</c:v>
                </c:pt>
                <c:pt idx="12496">
                  <c:v>42886.191203703704</c:v>
                </c:pt>
                <c:pt idx="12497">
                  <c:v>42886.191319444442</c:v>
                </c:pt>
                <c:pt idx="12498">
                  <c:v>42886.191435185188</c:v>
                </c:pt>
                <c:pt idx="12499">
                  <c:v>42886.191550925927</c:v>
                </c:pt>
                <c:pt idx="12500">
                  <c:v>42886.191666666666</c:v>
                </c:pt>
                <c:pt idx="12501">
                  <c:v>42886.191782407404</c:v>
                </c:pt>
                <c:pt idx="12502">
                  <c:v>42886.19189814815</c:v>
                </c:pt>
                <c:pt idx="12503">
                  <c:v>42886.192013888889</c:v>
                </c:pt>
                <c:pt idx="12504">
                  <c:v>42886.192129629628</c:v>
                </c:pt>
                <c:pt idx="12505">
                  <c:v>42886.192245370374</c:v>
                </c:pt>
                <c:pt idx="12506">
                  <c:v>42886.192361111112</c:v>
                </c:pt>
                <c:pt idx="12507">
                  <c:v>42886.192476851851</c:v>
                </c:pt>
                <c:pt idx="12508">
                  <c:v>42886.19259259259</c:v>
                </c:pt>
                <c:pt idx="12509">
                  <c:v>42886.192708333336</c:v>
                </c:pt>
                <c:pt idx="12510">
                  <c:v>42886.192824074074</c:v>
                </c:pt>
                <c:pt idx="12511">
                  <c:v>42886.192939814813</c:v>
                </c:pt>
                <c:pt idx="12512">
                  <c:v>42886.193055555559</c:v>
                </c:pt>
                <c:pt idx="12513">
                  <c:v>42886.193171296298</c:v>
                </c:pt>
                <c:pt idx="12514">
                  <c:v>42886.193287037036</c:v>
                </c:pt>
                <c:pt idx="12515">
                  <c:v>42886.193402777775</c:v>
                </c:pt>
                <c:pt idx="12516">
                  <c:v>42886.193518518521</c:v>
                </c:pt>
                <c:pt idx="12517">
                  <c:v>42886.19363425926</c:v>
                </c:pt>
                <c:pt idx="12518">
                  <c:v>42886.193749999999</c:v>
                </c:pt>
                <c:pt idx="12519">
                  <c:v>42886.193865740737</c:v>
                </c:pt>
                <c:pt idx="12520">
                  <c:v>42886.193981481483</c:v>
                </c:pt>
                <c:pt idx="12521">
                  <c:v>42886.194097222222</c:v>
                </c:pt>
                <c:pt idx="12522">
                  <c:v>42886.194212962961</c:v>
                </c:pt>
                <c:pt idx="12523">
                  <c:v>42886.194328703707</c:v>
                </c:pt>
                <c:pt idx="12524">
                  <c:v>42886.194444444445</c:v>
                </c:pt>
                <c:pt idx="12525">
                  <c:v>42886.194560185184</c:v>
                </c:pt>
                <c:pt idx="12526">
                  <c:v>42886.194675925923</c:v>
                </c:pt>
                <c:pt idx="12527">
                  <c:v>42886.194791666669</c:v>
                </c:pt>
                <c:pt idx="12528">
                  <c:v>42886.194907407407</c:v>
                </c:pt>
                <c:pt idx="12529">
                  <c:v>42886.195023148146</c:v>
                </c:pt>
                <c:pt idx="12530">
                  <c:v>42886.195138888892</c:v>
                </c:pt>
                <c:pt idx="12531">
                  <c:v>42886.195254629631</c:v>
                </c:pt>
                <c:pt idx="12532">
                  <c:v>42886.195370370369</c:v>
                </c:pt>
                <c:pt idx="12533">
                  <c:v>42886.195486111108</c:v>
                </c:pt>
                <c:pt idx="12534">
                  <c:v>42886.195601851854</c:v>
                </c:pt>
                <c:pt idx="12535">
                  <c:v>42886.195717592593</c:v>
                </c:pt>
                <c:pt idx="12536">
                  <c:v>42886.195833333331</c:v>
                </c:pt>
                <c:pt idx="12537">
                  <c:v>42886.195949074077</c:v>
                </c:pt>
                <c:pt idx="12538">
                  <c:v>42886.196064814816</c:v>
                </c:pt>
                <c:pt idx="12539">
                  <c:v>42886.196180555555</c:v>
                </c:pt>
                <c:pt idx="12540">
                  <c:v>42886.196296296293</c:v>
                </c:pt>
                <c:pt idx="12541">
                  <c:v>42886.196412037039</c:v>
                </c:pt>
                <c:pt idx="12542">
                  <c:v>42886.196527777778</c:v>
                </c:pt>
                <c:pt idx="12543">
                  <c:v>42886.196643518517</c:v>
                </c:pt>
                <c:pt idx="12544">
                  <c:v>42886.196759259263</c:v>
                </c:pt>
                <c:pt idx="12545">
                  <c:v>42886.196875000001</c:v>
                </c:pt>
                <c:pt idx="12546">
                  <c:v>42886.19699074074</c:v>
                </c:pt>
                <c:pt idx="12547">
                  <c:v>42886.197106481479</c:v>
                </c:pt>
                <c:pt idx="12548">
                  <c:v>42886.197222222225</c:v>
                </c:pt>
                <c:pt idx="12549">
                  <c:v>42886.197337962964</c:v>
                </c:pt>
                <c:pt idx="12550">
                  <c:v>42886.197453703702</c:v>
                </c:pt>
                <c:pt idx="12551">
                  <c:v>42886.197569444441</c:v>
                </c:pt>
                <c:pt idx="12552">
                  <c:v>42886.197685185187</c:v>
                </c:pt>
                <c:pt idx="12553">
                  <c:v>42886.197800925926</c:v>
                </c:pt>
                <c:pt idx="12554">
                  <c:v>42886.197916666664</c:v>
                </c:pt>
                <c:pt idx="12555">
                  <c:v>42886.19803240741</c:v>
                </c:pt>
                <c:pt idx="12556">
                  <c:v>42886.198148148149</c:v>
                </c:pt>
                <c:pt idx="12557">
                  <c:v>42886.198263888888</c:v>
                </c:pt>
                <c:pt idx="12558">
                  <c:v>42886.198379629626</c:v>
                </c:pt>
                <c:pt idx="12559">
                  <c:v>42886.198495370372</c:v>
                </c:pt>
                <c:pt idx="12560">
                  <c:v>42886.198611111111</c:v>
                </c:pt>
                <c:pt idx="12561">
                  <c:v>42886.19872685185</c:v>
                </c:pt>
                <c:pt idx="12562">
                  <c:v>42886.198842592596</c:v>
                </c:pt>
                <c:pt idx="12563">
                  <c:v>42886.198958333334</c:v>
                </c:pt>
                <c:pt idx="12564">
                  <c:v>42886.199074074073</c:v>
                </c:pt>
                <c:pt idx="12565">
                  <c:v>42886.199189814812</c:v>
                </c:pt>
                <c:pt idx="12566">
                  <c:v>42886.199305555558</c:v>
                </c:pt>
                <c:pt idx="12567">
                  <c:v>42886.199421296296</c:v>
                </c:pt>
                <c:pt idx="12568">
                  <c:v>42886.199537037035</c:v>
                </c:pt>
                <c:pt idx="12569">
                  <c:v>42886.199652777781</c:v>
                </c:pt>
                <c:pt idx="12570">
                  <c:v>42886.19976851852</c:v>
                </c:pt>
                <c:pt idx="12571">
                  <c:v>42886.199884259258</c:v>
                </c:pt>
                <c:pt idx="12572">
                  <c:v>42886.2</c:v>
                </c:pt>
                <c:pt idx="12573">
                  <c:v>42886.200115740743</c:v>
                </c:pt>
                <c:pt idx="12574">
                  <c:v>42886.200231481482</c:v>
                </c:pt>
                <c:pt idx="12575">
                  <c:v>42886.20034722222</c:v>
                </c:pt>
                <c:pt idx="12576">
                  <c:v>42886.200462962966</c:v>
                </c:pt>
                <c:pt idx="12577">
                  <c:v>42886.200578703705</c:v>
                </c:pt>
                <c:pt idx="12578">
                  <c:v>42886.200694444444</c:v>
                </c:pt>
                <c:pt idx="12579">
                  <c:v>42886.200810185182</c:v>
                </c:pt>
                <c:pt idx="12580">
                  <c:v>42886.200925925928</c:v>
                </c:pt>
                <c:pt idx="12581">
                  <c:v>42886.201041666667</c:v>
                </c:pt>
                <c:pt idx="12582">
                  <c:v>42886.201157407406</c:v>
                </c:pt>
                <c:pt idx="12583">
                  <c:v>42886.201273148145</c:v>
                </c:pt>
                <c:pt idx="12584">
                  <c:v>42886.201388888891</c:v>
                </c:pt>
                <c:pt idx="12585">
                  <c:v>42886.201504629629</c:v>
                </c:pt>
                <c:pt idx="12586">
                  <c:v>42886.201620370368</c:v>
                </c:pt>
                <c:pt idx="12587">
                  <c:v>42886.201736111114</c:v>
                </c:pt>
                <c:pt idx="12588">
                  <c:v>42886.201851851853</c:v>
                </c:pt>
                <c:pt idx="12589">
                  <c:v>42886.201967592591</c:v>
                </c:pt>
                <c:pt idx="12590">
                  <c:v>42886.20208333333</c:v>
                </c:pt>
                <c:pt idx="12591">
                  <c:v>42886.202199074076</c:v>
                </c:pt>
                <c:pt idx="12592">
                  <c:v>42886.202314814815</c:v>
                </c:pt>
                <c:pt idx="12593">
                  <c:v>42886.202430555553</c:v>
                </c:pt>
                <c:pt idx="12594">
                  <c:v>42886.202546296299</c:v>
                </c:pt>
                <c:pt idx="12595">
                  <c:v>42886.202662037038</c:v>
                </c:pt>
                <c:pt idx="12596">
                  <c:v>42886.202777777777</c:v>
                </c:pt>
                <c:pt idx="12597">
                  <c:v>42886.202893518515</c:v>
                </c:pt>
                <c:pt idx="12598">
                  <c:v>42886.203009259261</c:v>
                </c:pt>
                <c:pt idx="12599">
                  <c:v>42886.203125</c:v>
                </c:pt>
                <c:pt idx="12600">
                  <c:v>42886.203240740739</c:v>
                </c:pt>
                <c:pt idx="12601">
                  <c:v>42886.203356481485</c:v>
                </c:pt>
                <c:pt idx="12602">
                  <c:v>42886.203472222223</c:v>
                </c:pt>
                <c:pt idx="12603">
                  <c:v>42886.203587962962</c:v>
                </c:pt>
                <c:pt idx="12604">
                  <c:v>42886.203703703701</c:v>
                </c:pt>
                <c:pt idx="12605">
                  <c:v>42886.203819444447</c:v>
                </c:pt>
                <c:pt idx="12606">
                  <c:v>42886.203935185185</c:v>
                </c:pt>
                <c:pt idx="12607">
                  <c:v>42886.204050925924</c:v>
                </c:pt>
                <c:pt idx="12608">
                  <c:v>42886.20416666667</c:v>
                </c:pt>
                <c:pt idx="12609">
                  <c:v>42886.204282407409</c:v>
                </c:pt>
                <c:pt idx="12610">
                  <c:v>42886.204398148147</c:v>
                </c:pt>
                <c:pt idx="12611">
                  <c:v>42886.204513888886</c:v>
                </c:pt>
                <c:pt idx="12612">
                  <c:v>42886.204629629632</c:v>
                </c:pt>
                <c:pt idx="12613">
                  <c:v>42886.204745370371</c:v>
                </c:pt>
                <c:pt idx="12614">
                  <c:v>42886.204861111109</c:v>
                </c:pt>
                <c:pt idx="12615">
                  <c:v>42886.204976851855</c:v>
                </c:pt>
                <c:pt idx="12616">
                  <c:v>42886.205092592594</c:v>
                </c:pt>
                <c:pt idx="12617">
                  <c:v>42886.205208333333</c:v>
                </c:pt>
                <c:pt idx="12618">
                  <c:v>42886.205324074072</c:v>
                </c:pt>
                <c:pt idx="12619">
                  <c:v>42886.205439814818</c:v>
                </c:pt>
                <c:pt idx="12620">
                  <c:v>42886.205555555556</c:v>
                </c:pt>
                <c:pt idx="12621">
                  <c:v>42886.205671296295</c:v>
                </c:pt>
                <c:pt idx="12622">
                  <c:v>42886.205787037034</c:v>
                </c:pt>
                <c:pt idx="12623">
                  <c:v>42886.20590277778</c:v>
                </c:pt>
                <c:pt idx="12624">
                  <c:v>42886.206018518518</c:v>
                </c:pt>
                <c:pt idx="12625">
                  <c:v>42886.206134259257</c:v>
                </c:pt>
                <c:pt idx="12626">
                  <c:v>42886.206250000003</c:v>
                </c:pt>
                <c:pt idx="12627">
                  <c:v>42886.206365740742</c:v>
                </c:pt>
                <c:pt idx="12628">
                  <c:v>42886.20648148148</c:v>
                </c:pt>
                <c:pt idx="12629">
                  <c:v>42886.206597222219</c:v>
                </c:pt>
                <c:pt idx="12630">
                  <c:v>42886.206712962965</c:v>
                </c:pt>
                <c:pt idx="12631">
                  <c:v>42886.206828703704</c:v>
                </c:pt>
                <c:pt idx="12632">
                  <c:v>42886.206944444442</c:v>
                </c:pt>
                <c:pt idx="12633">
                  <c:v>42886.207060185188</c:v>
                </c:pt>
                <c:pt idx="12634">
                  <c:v>42886.207175925927</c:v>
                </c:pt>
                <c:pt idx="12635">
                  <c:v>42886.207291666666</c:v>
                </c:pt>
                <c:pt idx="12636">
                  <c:v>42886.207407407404</c:v>
                </c:pt>
                <c:pt idx="12637">
                  <c:v>42886.20752314815</c:v>
                </c:pt>
                <c:pt idx="12638">
                  <c:v>42886.207638888889</c:v>
                </c:pt>
                <c:pt idx="12639">
                  <c:v>42886.207754629628</c:v>
                </c:pt>
                <c:pt idx="12640">
                  <c:v>42886.207870370374</c:v>
                </c:pt>
                <c:pt idx="12641">
                  <c:v>42886.207986111112</c:v>
                </c:pt>
                <c:pt idx="12642">
                  <c:v>42886.208101851851</c:v>
                </c:pt>
                <c:pt idx="12643">
                  <c:v>42886.20821759259</c:v>
                </c:pt>
                <c:pt idx="12644">
                  <c:v>42886.208333333336</c:v>
                </c:pt>
                <c:pt idx="12645">
                  <c:v>42886.208449074074</c:v>
                </c:pt>
                <c:pt idx="12646">
                  <c:v>42886.208564814813</c:v>
                </c:pt>
                <c:pt idx="12647">
                  <c:v>42886.208680555559</c:v>
                </c:pt>
                <c:pt idx="12648">
                  <c:v>42886.208796296298</c:v>
                </c:pt>
                <c:pt idx="12649">
                  <c:v>42886.208912037036</c:v>
                </c:pt>
                <c:pt idx="12650">
                  <c:v>42886.209027777775</c:v>
                </c:pt>
                <c:pt idx="12651">
                  <c:v>42886.209143518521</c:v>
                </c:pt>
                <c:pt idx="12652">
                  <c:v>42886.20925925926</c:v>
                </c:pt>
                <c:pt idx="12653">
                  <c:v>42886.209374999999</c:v>
                </c:pt>
                <c:pt idx="12654">
                  <c:v>42886.209490740737</c:v>
                </c:pt>
                <c:pt idx="12655">
                  <c:v>42886.209606481483</c:v>
                </c:pt>
                <c:pt idx="12656">
                  <c:v>42886.209722222222</c:v>
                </c:pt>
                <c:pt idx="12657">
                  <c:v>42886.209837962961</c:v>
                </c:pt>
                <c:pt idx="12658">
                  <c:v>42886.209953703707</c:v>
                </c:pt>
                <c:pt idx="12659">
                  <c:v>42886.210069444445</c:v>
                </c:pt>
                <c:pt idx="12660">
                  <c:v>42886.210185185184</c:v>
                </c:pt>
                <c:pt idx="12661">
                  <c:v>42886.210300925923</c:v>
                </c:pt>
                <c:pt idx="12662">
                  <c:v>42886.210416666669</c:v>
                </c:pt>
                <c:pt idx="12663">
                  <c:v>42886.210532407407</c:v>
                </c:pt>
                <c:pt idx="12664">
                  <c:v>42886.210648148146</c:v>
                </c:pt>
                <c:pt idx="12665">
                  <c:v>42886.210763888892</c:v>
                </c:pt>
                <c:pt idx="12666">
                  <c:v>42886.210879629631</c:v>
                </c:pt>
                <c:pt idx="12667">
                  <c:v>42886.210995370369</c:v>
                </c:pt>
                <c:pt idx="12668">
                  <c:v>42886.211111111108</c:v>
                </c:pt>
                <c:pt idx="12669">
                  <c:v>42886.211226851854</c:v>
                </c:pt>
                <c:pt idx="12670">
                  <c:v>42886.211342592593</c:v>
                </c:pt>
                <c:pt idx="12671">
                  <c:v>42886.211458333331</c:v>
                </c:pt>
                <c:pt idx="12672">
                  <c:v>42886.211574074077</c:v>
                </c:pt>
                <c:pt idx="12673">
                  <c:v>42886.211689814816</c:v>
                </c:pt>
                <c:pt idx="12674">
                  <c:v>42886.211805555555</c:v>
                </c:pt>
                <c:pt idx="12675">
                  <c:v>42886.211921296293</c:v>
                </c:pt>
                <c:pt idx="12676">
                  <c:v>42886.212037037039</c:v>
                </c:pt>
                <c:pt idx="12677">
                  <c:v>42886.212152777778</c:v>
                </c:pt>
                <c:pt idx="12678">
                  <c:v>42886.212268518517</c:v>
                </c:pt>
                <c:pt idx="12679">
                  <c:v>42886.212384259263</c:v>
                </c:pt>
                <c:pt idx="12680">
                  <c:v>42886.212500000001</c:v>
                </c:pt>
                <c:pt idx="12681">
                  <c:v>42886.21261574074</c:v>
                </c:pt>
                <c:pt idx="12682">
                  <c:v>42886.212731481479</c:v>
                </c:pt>
                <c:pt idx="12683">
                  <c:v>42886.212847222225</c:v>
                </c:pt>
                <c:pt idx="12684">
                  <c:v>42886.212962962964</c:v>
                </c:pt>
                <c:pt idx="12685">
                  <c:v>42886.213078703702</c:v>
                </c:pt>
                <c:pt idx="12686">
                  <c:v>42886.213194444441</c:v>
                </c:pt>
                <c:pt idx="12687">
                  <c:v>42886.213310185187</c:v>
                </c:pt>
                <c:pt idx="12688">
                  <c:v>42886.213425925926</c:v>
                </c:pt>
                <c:pt idx="12689">
                  <c:v>42886.213541666664</c:v>
                </c:pt>
                <c:pt idx="12690">
                  <c:v>42886.21365740741</c:v>
                </c:pt>
                <c:pt idx="12691">
                  <c:v>42886.213773148149</c:v>
                </c:pt>
                <c:pt idx="12692">
                  <c:v>42886.213888888888</c:v>
                </c:pt>
                <c:pt idx="12693">
                  <c:v>42886.214004629626</c:v>
                </c:pt>
                <c:pt idx="12694">
                  <c:v>42886.214120370372</c:v>
                </c:pt>
                <c:pt idx="12695">
                  <c:v>42886.214236111111</c:v>
                </c:pt>
                <c:pt idx="12696">
                  <c:v>42886.21435185185</c:v>
                </c:pt>
                <c:pt idx="12697">
                  <c:v>42886.214467592596</c:v>
                </c:pt>
                <c:pt idx="12698">
                  <c:v>42886.214583333334</c:v>
                </c:pt>
                <c:pt idx="12699">
                  <c:v>42886.214699074073</c:v>
                </c:pt>
                <c:pt idx="12700">
                  <c:v>42886.214814814812</c:v>
                </c:pt>
                <c:pt idx="12701">
                  <c:v>42886.214930555558</c:v>
                </c:pt>
                <c:pt idx="12702">
                  <c:v>42886.215046296296</c:v>
                </c:pt>
                <c:pt idx="12703">
                  <c:v>42886.215162037035</c:v>
                </c:pt>
                <c:pt idx="12704">
                  <c:v>42886.215277777781</c:v>
                </c:pt>
                <c:pt idx="12705">
                  <c:v>42886.21539351852</c:v>
                </c:pt>
                <c:pt idx="12706">
                  <c:v>42886.215509259258</c:v>
                </c:pt>
                <c:pt idx="12707">
                  <c:v>42886.215624999997</c:v>
                </c:pt>
                <c:pt idx="12708">
                  <c:v>42886.215740740743</c:v>
                </c:pt>
                <c:pt idx="12709">
                  <c:v>42886.215856481482</c:v>
                </c:pt>
                <c:pt idx="12710">
                  <c:v>42886.21597222222</c:v>
                </c:pt>
                <c:pt idx="12711">
                  <c:v>42886.216087962966</c:v>
                </c:pt>
                <c:pt idx="12712">
                  <c:v>42886.216203703705</c:v>
                </c:pt>
                <c:pt idx="12713">
                  <c:v>42886.216319444444</c:v>
                </c:pt>
                <c:pt idx="12714">
                  <c:v>42886.216435185182</c:v>
                </c:pt>
                <c:pt idx="12715">
                  <c:v>42886.216550925928</c:v>
                </c:pt>
                <c:pt idx="12716">
                  <c:v>42886.216666666667</c:v>
                </c:pt>
                <c:pt idx="12717">
                  <c:v>42886.216782407406</c:v>
                </c:pt>
                <c:pt idx="12718">
                  <c:v>42886.216898148145</c:v>
                </c:pt>
                <c:pt idx="12719">
                  <c:v>42886.217013888891</c:v>
                </c:pt>
                <c:pt idx="12720">
                  <c:v>42886.217129629629</c:v>
                </c:pt>
                <c:pt idx="12721">
                  <c:v>42886.217245370368</c:v>
                </c:pt>
                <c:pt idx="12722">
                  <c:v>42886.217361111114</c:v>
                </c:pt>
                <c:pt idx="12723">
                  <c:v>42886.217476851853</c:v>
                </c:pt>
                <c:pt idx="12724">
                  <c:v>42886.217592592591</c:v>
                </c:pt>
                <c:pt idx="12725">
                  <c:v>42886.21770833333</c:v>
                </c:pt>
                <c:pt idx="12726">
                  <c:v>42886.217824074076</c:v>
                </c:pt>
                <c:pt idx="12727">
                  <c:v>42886.217939814815</c:v>
                </c:pt>
                <c:pt idx="12728">
                  <c:v>42886.218055555553</c:v>
                </c:pt>
                <c:pt idx="12729">
                  <c:v>42886.218171296299</c:v>
                </c:pt>
                <c:pt idx="12730">
                  <c:v>42886.218287037038</c:v>
                </c:pt>
                <c:pt idx="12731">
                  <c:v>42886.218402777777</c:v>
                </c:pt>
                <c:pt idx="12732">
                  <c:v>42886.218518518515</c:v>
                </c:pt>
                <c:pt idx="12733">
                  <c:v>42886.218634259261</c:v>
                </c:pt>
                <c:pt idx="12734">
                  <c:v>42886.21875</c:v>
                </c:pt>
                <c:pt idx="12735">
                  <c:v>42886.218865740739</c:v>
                </c:pt>
                <c:pt idx="12736">
                  <c:v>42886.218981481485</c:v>
                </c:pt>
                <c:pt idx="12737">
                  <c:v>42886.219097222223</c:v>
                </c:pt>
                <c:pt idx="12738">
                  <c:v>42886.219212962962</c:v>
                </c:pt>
                <c:pt idx="12739">
                  <c:v>42886.219328703701</c:v>
                </c:pt>
                <c:pt idx="12740">
                  <c:v>42886.219444444447</c:v>
                </c:pt>
                <c:pt idx="12741">
                  <c:v>42886.219560185185</c:v>
                </c:pt>
                <c:pt idx="12742">
                  <c:v>42886.219675925924</c:v>
                </c:pt>
                <c:pt idx="12743">
                  <c:v>42886.21979166667</c:v>
                </c:pt>
                <c:pt idx="12744">
                  <c:v>42886.219907407409</c:v>
                </c:pt>
                <c:pt idx="12745">
                  <c:v>42886.220023148147</c:v>
                </c:pt>
                <c:pt idx="12746">
                  <c:v>42886.220138888886</c:v>
                </c:pt>
                <c:pt idx="12747">
                  <c:v>42886.220254629632</c:v>
                </c:pt>
                <c:pt idx="12748">
                  <c:v>42886.220370370371</c:v>
                </c:pt>
                <c:pt idx="12749">
                  <c:v>42886.220486111109</c:v>
                </c:pt>
                <c:pt idx="12750">
                  <c:v>42886.220601851855</c:v>
                </c:pt>
                <c:pt idx="12751">
                  <c:v>42886.220717592594</c:v>
                </c:pt>
                <c:pt idx="12752">
                  <c:v>42886.220833333333</c:v>
                </c:pt>
                <c:pt idx="12753">
                  <c:v>42886.220949074072</c:v>
                </c:pt>
                <c:pt idx="12754">
                  <c:v>42886.221064814818</c:v>
                </c:pt>
                <c:pt idx="12755">
                  <c:v>42886.221180555556</c:v>
                </c:pt>
                <c:pt idx="12756">
                  <c:v>42886.221296296295</c:v>
                </c:pt>
                <c:pt idx="12757">
                  <c:v>42886.221412037034</c:v>
                </c:pt>
                <c:pt idx="12758">
                  <c:v>42886.22152777778</c:v>
                </c:pt>
                <c:pt idx="12759">
                  <c:v>42886.221643518518</c:v>
                </c:pt>
                <c:pt idx="12760">
                  <c:v>42886.221759259257</c:v>
                </c:pt>
                <c:pt idx="12761">
                  <c:v>42886.221875000003</c:v>
                </c:pt>
                <c:pt idx="12762">
                  <c:v>42886.221990740742</c:v>
                </c:pt>
                <c:pt idx="12763">
                  <c:v>42886.22210648148</c:v>
                </c:pt>
                <c:pt idx="12764">
                  <c:v>42886.222222222219</c:v>
                </c:pt>
                <c:pt idx="12765">
                  <c:v>42886.222337962965</c:v>
                </c:pt>
                <c:pt idx="12766">
                  <c:v>42886.222453703704</c:v>
                </c:pt>
                <c:pt idx="12767">
                  <c:v>42886.222569444442</c:v>
                </c:pt>
                <c:pt idx="12768">
                  <c:v>42886.222685185188</c:v>
                </c:pt>
                <c:pt idx="12769">
                  <c:v>42886.222800925927</c:v>
                </c:pt>
                <c:pt idx="12770">
                  <c:v>42886.222916666666</c:v>
                </c:pt>
                <c:pt idx="12771">
                  <c:v>42886.223032407404</c:v>
                </c:pt>
                <c:pt idx="12772">
                  <c:v>42886.22314814815</c:v>
                </c:pt>
                <c:pt idx="12773">
                  <c:v>42886.223263888889</c:v>
                </c:pt>
                <c:pt idx="12774">
                  <c:v>42886.223379629628</c:v>
                </c:pt>
                <c:pt idx="12775">
                  <c:v>42886.223495370374</c:v>
                </c:pt>
                <c:pt idx="12776">
                  <c:v>42886.223611111112</c:v>
                </c:pt>
                <c:pt idx="12777">
                  <c:v>42886.223726851851</c:v>
                </c:pt>
                <c:pt idx="12778">
                  <c:v>42886.22384259259</c:v>
                </c:pt>
                <c:pt idx="12779">
                  <c:v>42886.223958333336</c:v>
                </c:pt>
                <c:pt idx="12780">
                  <c:v>42886.224074074074</c:v>
                </c:pt>
                <c:pt idx="12781">
                  <c:v>42886.224189814813</c:v>
                </c:pt>
                <c:pt idx="12782">
                  <c:v>42886.224305555559</c:v>
                </c:pt>
                <c:pt idx="12783">
                  <c:v>42886.224421296298</c:v>
                </c:pt>
                <c:pt idx="12784">
                  <c:v>42886.224537037036</c:v>
                </c:pt>
                <c:pt idx="12785">
                  <c:v>42886.224652777775</c:v>
                </c:pt>
                <c:pt idx="12786">
                  <c:v>42886.224768518521</c:v>
                </c:pt>
                <c:pt idx="12787">
                  <c:v>42886.22488425926</c:v>
                </c:pt>
                <c:pt idx="12788">
                  <c:v>42886.224999999999</c:v>
                </c:pt>
                <c:pt idx="12789">
                  <c:v>42886.225115740737</c:v>
                </c:pt>
                <c:pt idx="12790">
                  <c:v>42886.225231481483</c:v>
                </c:pt>
                <c:pt idx="12791">
                  <c:v>42886.225347222222</c:v>
                </c:pt>
                <c:pt idx="12792">
                  <c:v>42886.225462962961</c:v>
                </c:pt>
                <c:pt idx="12793">
                  <c:v>42886.225578703707</c:v>
                </c:pt>
                <c:pt idx="12794">
                  <c:v>42886.225694444445</c:v>
                </c:pt>
                <c:pt idx="12795">
                  <c:v>42886.225810185184</c:v>
                </c:pt>
                <c:pt idx="12796">
                  <c:v>42886.225925925923</c:v>
                </c:pt>
                <c:pt idx="12797">
                  <c:v>42886.226041666669</c:v>
                </c:pt>
                <c:pt idx="12798">
                  <c:v>42886.226157407407</c:v>
                </c:pt>
                <c:pt idx="12799">
                  <c:v>42886.226273148146</c:v>
                </c:pt>
                <c:pt idx="12800">
                  <c:v>42886.226388888892</c:v>
                </c:pt>
                <c:pt idx="12801">
                  <c:v>42886.226504629631</c:v>
                </c:pt>
                <c:pt idx="12802">
                  <c:v>42886.226620370369</c:v>
                </c:pt>
                <c:pt idx="12803">
                  <c:v>42886.226736111108</c:v>
                </c:pt>
                <c:pt idx="12804">
                  <c:v>42886.226851851854</c:v>
                </c:pt>
                <c:pt idx="12805">
                  <c:v>42886.226967592593</c:v>
                </c:pt>
                <c:pt idx="12806">
                  <c:v>42886.227083333331</c:v>
                </c:pt>
                <c:pt idx="12807">
                  <c:v>42886.227199074077</c:v>
                </c:pt>
                <c:pt idx="12808">
                  <c:v>42886.227314814816</c:v>
                </c:pt>
                <c:pt idx="12809">
                  <c:v>42886.227430555555</c:v>
                </c:pt>
                <c:pt idx="12810">
                  <c:v>42886.227546296293</c:v>
                </c:pt>
                <c:pt idx="12811">
                  <c:v>42886.227662037039</c:v>
                </c:pt>
                <c:pt idx="12812">
                  <c:v>42886.227777777778</c:v>
                </c:pt>
                <c:pt idx="12813">
                  <c:v>42886.227893518517</c:v>
                </c:pt>
                <c:pt idx="12814">
                  <c:v>42886.228009259263</c:v>
                </c:pt>
                <c:pt idx="12815">
                  <c:v>42886.228125000001</c:v>
                </c:pt>
                <c:pt idx="12816">
                  <c:v>42886.22824074074</c:v>
                </c:pt>
                <c:pt idx="12817">
                  <c:v>42886.228356481479</c:v>
                </c:pt>
                <c:pt idx="12818">
                  <c:v>42886.228472222225</c:v>
                </c:pt>
                <c:pt idx="12819">
                  <c:v>42886.228587962964</c:v>
                </c:pt>
                <c:pt idx="12820">
                  <c:v>42886.228703703702</c:v>
                </c:pt>
                <c:pt idx="12821">
                  <c:v>42886.228819444441</c:v>
                </c:pt>
                <c:pt idx="12822">
                  <c:v>42886.228935185187</c:v>
                </c:pt>
                <c:pt idx="12823">
                  <c:v>42886.229050925926</c:v>
                </c:pt>
                <c:pt idx="12824">
                  <c:v>42886.229166666664</c:v>
                </c:pt>
                <c:pt idx="12825">
                  <c:v>42886.22928240741</c:v>
                </c:pt>
                <c:pt idx="12826">
                  <c:v>42886.229398148149</c:v>
                </c:pt>
                <c:pt idx="12827">
                  <c:v>42886.229513888888</c:v>
                </c:pt>
                <c:pt idx="12828">
                  <c:v>42886.229629629626</c:v>
                </c:pt>
                <c:pt idx="12829">
                  <c:v>42886.229745370372</c:v>
                </c:pt>
                <c:pt idx="12830">
                  <c:v>42886.229861111111</c:v>
                </c:pt>
                <c:pt idx="12831">
                  <c:v>42886.22997685185</c:v>
                </c:pt>
                <c:pt idx="12832">
                  <c:v>42886.230092592596</c:v>
                </c:pt>
                <c:pt idx="12833">
                  <c:v>42886.230208333334</c:v>
                </c:pt>
                <c:pt idx="12834">
                  <c:v>42886.230324074073</c:v>
                </c:pt>
                <c:pt idx="12835">
                  <c:v>42886.230439814812</c:v>
                </c:pt>
                <c:pt idx="12836">
                  <c:v>42886.230555555558</c:v>
                </c:pt>
                <c:pt idx="12837">
                  <c:v>42886.230671296296</c:v>
                </c:pt>
                <c:pt idx="12838">
                  <c:v>42886.230787037035</c:v>
                </c:pt>
                <c:pt idx="12839">
                  <c:v>42886.230902777781</c:v>
                </c:pt>
                <c:pt idx="12840">
                  <c:v>42886.23101851852</c:v>
                </c:pt>
                <c:pt idx="12841">
                  <c:v>42886.231134259258</c:v>
                </c:pt>
                <c:pt idx="12842">
                  <c:v>42886.231249999997</c:v>
                </c:pt>
                <c:pt idx="12843">
                  <c:v>42886.231365740743</c:v>
                </c:pt>
                <c:pt idx="12844">
                  <c:v>42886.231481481482</c:v>
                </c:pt>
                <c:pt idx="12845">
                  <c:v>42886.23159722222</c:v>
                </c:pt>
                <c:pt idx="12846">
                  <c:v>42886.231712962966</c:v>
                </c:pt>
                <c:pt idx="12847">
                  <c:v>42886.231828703705</c:v>
                </c:pt>
                <c:pt idx="12848">
                  <c:v>42886.231944444444</c:v>
                </c:pt>
                <c:pt idx="12849">
                  <c:v>42886.232060185182</c:v>
                </c:pt>
                <c:pt idx="12850">
                  <c:v>42886.232175925928</c:v>
                </c:pt>
                <c:pt idx="12851">
                  <c:v>42886.232291666667</c:v>
                </c:pt>
                <c:pt idx="12852">
                  <c:v>42886.232407407406</c:v>
                </c:pt>
                <c:pt idx="12853">
                  <c:v>42886.232523148145</c:v>
                </c:pt>
                <c:pt idx="12854">
                  <c:v>42886.232638888891</c:v>
                </c:pt>
                <c:pt idx="12855">
                  <c:v>42886.232754629629</c:v>
                </c:pt>
                <c:pt idx="12856">
                  <c:v>42886.232870370368</c:v>
                </c:pt>
                <c:pt idx="12857">
                  <c:v>42886.232986111114</c:v>
                </c:pt>
                <c:pt idx="12858">
                  <c:v>42886.233101851853</c:v>
                </c:pt>
                <c:pt idx="12859">
                  <c:v>42886.233217592591</c:v>
                </c:pt>
                <c:pt idx="12860">
                  <c:v>42886.23333333333</c:v>
                </c:pt>
                <c:pt idx="12861">
                  <c:v>42886.233449074076</c:v>
                </c:pt>
                <c:pt idx="12862">
                  <c:v>42886.233564814815</c:v>
                </c:pt>
                <c:pt idx="12863">
                  <c:v>42886.233680555553</c:v>
                </c:pt>
                <c:pt idx="12864">
                  <c:v>42886.233796296299</c:v>
                </c:pt>
                <c:pt idx="12865">
                  <c:v>42886.233912037038</c:v>
                </c:pt>
                <c:pt idx="12866">
                  <c:v>42886.234027777777</c:v>
                </c:pt>
                <c:pt idx="12867">
                  <c:v>42886.234143518515</c:v>
                </c:pt>
                <c:pt idx="12868">
                  <c:v>42886.234259259261</c:v>
                </c:pt>
                <c:pt idx="12869">
                  <c:v>42886.234375</c:v>
                </c:pt>
                <c:pt idx="12870">
                  <c:v>42886.234490740739</c:v>
                </c:pt>
                <c:pt idx="12871">
                  <c:v>42886.234606481485</c:v>
                </c:pt>
                <c:pt idx="12872">
                  <c:v>42886.234722222223</c:v>
                </c:pt>
                <c:pt idx="12873">
                  <c:v>42886.234837962962</c:v>
                </c:pt>
                <c:pt idx="12874">
                  <c:v>42886.234953703701</c:v>
                </c:pt>
                <c:pt idx="12875">
                  <c:v>42886.235069444447</c:v>
                </c:pt>
                <c:pt idx="12876">
                  <c:v>42886.235185185185</c:v>
                </c:pt>
                <c:pt idx="12877">
                  <c:v>42886.235300925924</c:v>
                </c:pt>
                <c:pt idx="12878">
                  <c:v>42886.23541666667</c:v>
                </c:pt>
                <c:pt idx="12879">
                  <c:v>42886.235532407409</c:v>
                </c:pt>
                <c:pt idx="12880">
                  <c:v>42886.235648148147</c:v>
                </c:pt>
                <c:pt idx="12881">
                  <c:v>42886.235763888886</c:v>
                </c:pt>
                <c:pt idx="12882">
                  <c:v>42886.235879629632</c:v>
                </c:pt>
                <c:pt idx="12883">
                  <c:v>42886.235995370371</c:v>
                </c:pt>
                <c:pt idx="12884">
                  <c:v>42886.236111111109</c:v>
                </c:pt>
                <c:pt idx="12885">
                  <c:v>42886.236226851855</c:v>
                </c:pt>
                <c:pt idx="12886">
                  <c:v>42886.236342592594</c:v>
                </c:pt>
                <c:pt idx="12887">
                  <c:v>42886.236458333333</c:v>
                </c:pt>
                <c:pt idx="12888">
                  <c:v>42886.236574074072</c:v>
                </c:pt>
                <c:pt idx="12889">
                  <c:v>42886.236689814818</c:v>
                </c:pt>
                <c:pt idx="12890">
                  <c:v>42886.236805555556</c:v>
                </c:pt>
                <c:pt idx="12891">
                  <c:v>42886.236921296295</c:v>
                </c:pt>
                <c:pt idx="12892">
                  <c:v>42886.237037037034</c:v>
                </c:pt>
                <c:pt idx="12893">
                  <c:v>42886.23715277778</c:v>
                </c:pt>
                <c:pt idx="12894">
                  <c:v>42886.237268518518</c:v>
                </c:pt>
                <c:pt idx="12895">
                  <c:v>42886.237384259257</c:v>
                </c:pt>
                <c:pt idx="12896">
                  <c:v>42886.237500000003</c:v>
                </c:pt>
                <c:pt idx="12897">
                  <c:v>42886.237615740742</c:v>
                </c:pt>
                <c:pt idx="12898">
                  <c:v>42886.23773148148</c:v>
                </c:pt>
                <c:pt idx="12899">
                  <c:v>42886.237847222219</c:v>
                </c:pt>
                <c:pt idx="12900">
                  <c:v>42886.237962962965</c:v>
                </c:pt>
                <c:pt idx="12901">
                  <c:v>42886.238078703704</c:v>
                </c:pt>
                <c:pt idx="12902">
                  <c:v>42886.238194444442</c:v>
                </c:pt>
                <c:pt idx="12903">
                  <c:v>42886.238310185188</c:v>
                </c:pt>
                <c:pt idx="12904">
                  <c:v>42886.238425925927</c:v>
                </c:pt>
                <c:pt idx="12905">
                  <c:v>42886.238541666666</c:v>
                </c:pt>
                <c:pt idx="12906">
                  <c:v>42886.238657407404</c:v>
                </c:pt>
                <c:pt idx="12907">
                  <c:v>42886.23877314815</c:v>
                </c:pt>
                <c:pt idx="12908">
                  <c:v>42886.238888888889</c:v>
                </c:pt>
                <c:pt idx="12909">
                  <c:v>42886.239004629628</c:v>
                </c:pt>
                <c:pt idx="12910">
                  <c:v>42886.239120370374</c:v>
                </c:pt>
                <c:pt idx="12911">
                  <c:v>42886.239236111112</c:v>
                </c:pt>
                <c:pt idx="12912">
                  <c:v>42886.239351851851</c:v>
                </c:pt>
                <c:pt idx="12913">
                  <c:v>42886.23946759259</c:v>
                </c:pt>
                <c:pt idx="12914">
                  <c:v>42886.239583333336</c:v>
                </c:pt>
                <c:pt idx="12915">
                  <c:v>42886.239699074074</c:v>
                </c:pt>
                <c:pt idx="12916">
                  <c:v>42886.239814814813</c:v>
                </c:pt>
                <c:pt idx="12917">
                  <c:v>42886.239930555559</c:v>
                </c:pt>
                <c:pt idx="12918">
                  <c:v>42886.240046296298</c:v>
                </c:pt>
                <c:pt idx="12919">
                  <c:v>42886.240162037036</c:v>
                </c:pt>
                <c:pt idx="12920">
                  <c:v>42886.240277777775</c:v>
                </c:pt>
                <c:pt idx="12921">
                  <c:v>42886.240393518521</c:v>
                </c:pt>
                <c:pt idx="12922">
                  <c:v>42886.24050925926</c:v>
                </c:pt>
                <c:pt idx="12923">
                  <c:v>42886.240624999999</c:v>
                </c:pt>
                <c:pt idx="12924">
                  <c:v>42886.240740740737</c:v>
                </c:pt>
                <c:pt idx="12925">
                  <c:v>42886.240856481483</c:v>
                </c:pt>
                <c:pt idx="12926">
                  <c:v>42886.240972222222</c:v>
                </c:pt>
                <c:pt idx="12927">
                  <c:v>42886.241087962961</c:v>
                </c:pt>
                <c:pt idx="12928">
                  <c:v>42886.241203703707</c:v>
                </c:pt>
                <c:pt idx="12929">
                  <c:v>42886.241319444445</c:v>
                </c:pt>
                <c:pt idx="12930">
                  <c:v>42886.241435185184</c:v>
                </c:pt>
                <c:pt idx="12931">
                  <c:v>42886.241550925923</c:v>
                </c:pt>
                <c:pt idx="12932">
                  <c:v>42886.241666666669</c:v>
                </c:pt>
                <c:pt idx="12933">
                  <c:v>42886.241782407407</c:v>
                </c:pt>
                <c:pt idx="12934">
                  <c:v>42886.241898148146</c:v>
                </c:pt>
                <c:pt idx="12935">
                  <c:v>42886.242013888892</c:v>
                </c:pt>
                <c:pt idx="12936">
                  <c:v>42886.242129629631</c:v>
                </c:pt>
                <c:pt idx="12937">
                  <c:v>42886.242245370369</c:v>
                </c:pt>
                <c:pt idx="12938">
                  <c:v>42886.242361111108</c:v>
                </c:pt>
                <c:pt idx="12939">
                  <c:v>42886.242476851854</c:v>
                </c:pt>
                <c:pt idx="12940">
                  <c:v>42886.242592592593</c:v>
                </c:pt>
                <c:pt idx="12941">
                  <c:v>42886.242708333331</c:v>
                </c:pt>
                <c:pt idx="12942">
                  <c:v>42886.242824074077</c:v>
                </c:pt>
                <c:pt idx="12943">
                  <c:v>42886.242939814816</c:v>
                </c:pt>
                <c:pt idx="12944">
                  <c:v>42886.243055555555</c:v>
                </c:pt>
                <c:pt idx="12945">
                  <c:v>42886.243171296293</c:v>
                </c:pt>
                <c:pt idx="12946">
                  <c:v>42886.243287037039</c:v>
                </c:pt>
                <c:pt idx="12947">
                  <c:v>42886.243402777778</c:v>
                </c:pt>
                <c:pt idx="12948">
                  <c:v>42886.243518518517</c:v>
                </c:pt>
                <c:pt idx="12949">
                  <c:v>42886.243634259263</c:v>
                </c:pt>
                <c:pt idx="12950">
                  <c:v>42886.243750000001</c:v>
                </c:pt>
                <c:pt idx="12951">
                  <c:v>42886.24386574074</c:v>
                </c:pt>
                <c:pt idx="12952">
                  <c:v>42886.243981481479</c:v>
                </c:pt>
                <c:pt idx="12953">
                  <c:v>42886.244097222225</c:v>
                </c:pt>
                <c:pt idx="12954">
                  <c:v>42886.244212962964</c:v>
                </c:pt>
                <c:pt idx="12955">
                  <c:v>42886.244328703702</c:v>
                </c:pt>
                <c:pt idx="12956">
                  <c:v>42886.244444444441</c:v>
                </c:pt>
                <c:pt idx="12957">
                  <c:v>42886.244560185187</c:v>
                </c:pt>
                <c:pt idx="12958">
                  <c:v>42886.244675925926</c:v>
                </c:pt>
                <c:pt idx="12959">
                  <c:v>42886.244791666664</c:v>
                </c:pt>
                <c:pt idx="12960">
                  <c:v>42886.24490740741</c:v>
                </c:pt>
                <c:pt idx="12961">
                  <c:v>42886.245023148149</c:v>
                </c:pt>
                <c:pt idx="12962">
                  <c:v>42886.245138888888</c:v>
                </c:pt>
                <c:pt idx="12963">
                  <c:v>42886.245254629626</c:v>
                </c:pt>
                <c:pt idx="12964">
                  <c:v>42886.245370370372</c:v>
                </c:pt>
                <c:pt idx="12965">
                  <c:v>42886.245486111111</c:v>
                </c:pt>
                <c:pt idx="12966">
                  <c:v>42886.24560185185</c:v>
                </c:pt>
                <c:pt idx="12967">
                  <c:v>42886.245717592596</c:v>
                </c:pt>
                <c:pt idx="12968">
                  <c:v>42886.245833333334</c:v>
                </c:pt>
                <c:pt idx="12969">
                  <c:v>42886.245949074073</c:v>
                </c:pt>
                <c:pt idx="12970">
                  <c:v>42886.246064814812</c:v>
                </c:pt>
                <c:pt idx="12971">
                  <c:v>42886.246180555558</c:v>
                </c:pt>
                <c:pt idx="12972">
                  <c:v>42886.246296296296</c:v>
                </c:pt>
                <c:pt idx="12973">
                  <c:v>42886.246412037035</c:v>
                </c:pt>
                <c:pt idx="12974">
                  <c:v>42886.246527777781</c:v>
                </c:pt>
                <c:pt idx="12975">
                  <c:v>42886.24664351852</c:v>
                </c:pt>
                <c:pt idx="12976">
                  <c:v>42886.246759259258</c:v>
                </c:pt>
                <c:pt idx="12977">
                  <c:v>42886.246874999997</c:v>
                </c:pt>
                <c:pt idx="12978">
                  <c:v>42886.246990740743</c:v>
                </c:pt>
                <c:pt idx="12979">
                  <c:v>42886.247106481482</c:v>
                </c:pt>
                <c:pt idx="12980">
                  <c:v>42886.24722222222</c:v>
                </c:pt>
                <c:pt idx="12981">
                  <c:v>42886.247337962966</c:v>
                </c:pt>
                <c:pt idx="12982">
                  <c:v>42886.247453703705</c:v>
                </c:pt>
                <c:pt idx="12983">
                  <c:v>42886.247569444444</c:v>
                </c:pt>
                <c:pt idx="12984">
                  <c:v>42886.247685185182</c:v>
                </c:pt>
                <c:pt idx="12985">
                  <c:v>42886.247800925928</c:v>
                </c:pt>
                <c:pt idx="12986">
                  <c:v>42886.247916666667</c:v>
                </c:pt>
                <c:pt idx="12987">
                  <c:v>42886.248032407406</c:v>
                </c:pt>
                <c:pt idx="12988">
                  <c:v>42886.248148148145</c:v>
                </c:pt>
                <c:pt idx="12989">
                  <c:v>42886.248263888891</c:v>
                </c:pt>
                <c:pt idx="12990">
                  <c:v>42886.248379629629</c:v>
                </c:pt>
                <c:pt idx="12991">
                  <c:v>42886.248495370368</c:v>
                </c:pt>
                <c:pt idx="12992">
                  <c:v>42886.248611111114</c:v>
                </c:pt>
                <c:pt idx="12993">
                  <c:v>42886.248726851853</c:v>
                </c:pt>
                <c:pt idx="12994">
                  <c:v>42886.248842592591</c:v>
                </c:pt>
                <c:pt idx="12995">
                  <c:v>42886.24895833333</c:v>
                </c:pt>
                <c:pt idx="12996">
                  <c:v>42886.249074074076</c:v>
                </c:pt>
                <c:pt idx="12997">
                  <c:v>42886.249189814815</c:v>
                </c:pt>
                <c:pt idx="12998">
                  <c:v>42886.249305555553</c:v>
                </c:pt>
                <c:pt idx="12999">
                  <c:v>42886.249421296299</c:v>
                </c:pt>
                <c:pt idx="13000">
                  <c:v>42886.249537037038</c:v>
                </c:pt>
                <c:pt idx="13001">
                  <c:v>42886.249652777777</c:v>
                </c:pt>
                <c:pt idx="13002">
                  <c:v>42886.249768518515</c:v>
                </c:pt>
                <c:pt idx="13003">
                  <c:v>42886.249884259261</c:v>
                </c:pt>
                <c:pt idx="13004">
                  <c:v>42886.25</c:v>
                </c:pt>
                <c:pt idx="13005">
                  <c:v>42886.250115740739</c:v>
                </c:pt>
                <c:pt idx="13006">
                  <c:v>42886.250231481485</c:v>
                </c:pt>
                <c:pt idx="13007">
                  <c:v>42886.250347222223</c:v>
                </c:pt>
                <c:pt idx="13008">
                  <c:v>42886.250462962962</c:v>
                </c:pt>
                <c:pt idx="13009">
                  <c:v>42886.250578703701</c:v>
                </c:pt>
                <c:pt idx="13010">
                  <c:v>42886.250694444447</c:v>
                </c:pt>
                <c:pt idx="13011">
                  <c:v>42886.250810185185</c:v>
                </c:pt>
                <c:pt idx="13012">
                  <c:v>42886.250925925924</c:v>
                </c:pt>
                <c:pt idx="13013">
                  <c:v>42886.25104166667</c:v>
                </c:pt>
                <c:pt idx="13014">
                  <c:v>42886.251157407409</c:v>
                </c:pt>
                <c:pt idx="13015">
                  <c:v>42886.251273148147</c:v>
                </c:pt>
                <c:pt idx="13016">
                  <c:v>42886.251388888886</c:v>
                </c:pt>
                <c:pt idx="13017">
                  <c:v>42886.251504629632</c:v>
                </c:pt>
                <c:pt idx="13018">
                  <c:v>42886.251620370371</c:v>
                </c:pt>
                <c:pt idx="13019">
                  <c:v>42886.251736111109</c:v>
                </c:pt>
                <c:pt idx="13020">
                  <c:v>42886.251851851855</c:v>
                </c:pt>
                <c:pt idx="13021">
                  <c:v>42886.251967592594</c:v>
                </c:pt>
                <c:pt idx="13022">
                  <c:v>42886.252083333333</c:v>
                </c:pt>
                <c:pt idx="13023">
                  <c:v>42886.252199074072</c:v>
                </c:pt>
                <c:pt idx="13024">
                  <c:v>42886.252314814818</c:v>
                </c:pt>
                <c:pt idx="13025">
                  <c:v>42886.252430555556</c:v>
                </c:pt>
                <c:pt idx="13026">
                  <c:v>42886.252546296295</c:v>
                </c:pt>
                <c:pt idx="13027">
                  <c:v>42886.252662037034</c:v>
                </c:pt>
                <c:pt idx="13028">
                  <c:v>42886.25277777778</c:v>
                </c:pt>
                <c:pt idx="13029">
                  <c:v>42886.252893518518</c:v>
                </c:pt>
                <c:pt idx="13030">
                  <c:v>42886.253009259257</c:v>
                </c:pt>
                <c:pt idx="13031">
                  <c:v>42886.253125000003</c:v>
                </c:pt>
                <c:pt idx="13032">
                  <c:v>42886.253240740742</c:v>
                </c:pt>
                <c:pt idx="13033">
                  <c:v>42886.25335648148</c:v>
                </c:pt>
                <c:pt idx="13034">
                  <c:v>42886.253472222219</c:v>
                </c:pt>
                <c:pt idx="13035">
                  <c:v>42886.253587962965</c:v>
                </c:pt>
                <c:pt idx="13036">
                  <c:v>42886.253703703704</c:v>
                </c:pt>
                <c:pt idx="13037">
                  <c:v>42886.253819444442</c:v>
                </c:pt>
                <c:pt idx="13038">
                  <c:v>42886.253935185188</c:v>
                </c:pt>
                <c:pt idx="13039">
                  <c:v>42886.254050925927</c:v>
                </c:pt>
                <c:pt idx="13040">
                  <c:v>42886.254166666666</c:v>
                </c:pt>
                <c:pt idx="13041">
                  <c:v>42886.254282407404</c:v>
                </c:pt>
                <c:pt idx="13042">
                  <c:v>42886.25439814815</c:v>
                </c:pt>
                <c:pt idx="13043">
                  <c:v>42886.254513888889</c:v>
                </c:pt>
                <c:pt idx="13044">
                  <c:v>42886.254629629628</c:v>
                </c:pt>
                <c:pt idx="13045">
                  <c:v>42886.254745370374</c:v>
                </c:pt>
                <c:pt idx="13046">
                  <c:v>42886.254861111112</c:v>
                </c:pt>
                <c:pt idx="13047">
                  <c:v>42886.254976851851</c:v>
                </c:pt>
                <c:pt idx="13048">
                  <c:v>42886.25509259259</c:v>
                </c:pt>
                <c:pt idx="13049">
                  <c:v>42886.255208333336</c:v>
                </c:pt>
                <c:pt idx="13050">
                  <c:v>42886.255324074074</c:v>
                </c:pt>
                <c:pt idx="13051">
                  <c:v>42886.255439814813</c:v>
                </c:pt>
                <c:pt idx="13052">
                  <c:v>42886.255555555559</c:v>
                </c:pt>
                <c:pt idx="13053">
                  <c:v>42886.255671296298</c:v>
                </c:pt>
                <c:pt idx="13054">
                  <c:v>42886.255787037036</c:v>
                </c:pt>
                <c:pt idx="13055">
                  <c:v>42886.255902777775</c:v>
                </c:pt>
                <c:pt idx="13056">
                  <c:v>42886.256018518521</c:v>
                </c:pt>
                <c:pt idx="13057">
                  <c:v>42886.25613425926</c:v>
                </c:pt>
                <c:pt idx="13058">
                  <c:v>42886.256249999999</c:v>
                </c:pt>
                <c:pt idx="13059">
                  <c:v>42886.256365740737</c:v>
                </c:pt>
                <c:pt idx="13060">
                  <c:v>42886.256481481483</c:v>
                </c:pt>
                <c:pt idx="13061">
                  <c:v>42886.256597222222</c:v>
                </c:pt>
                <c:pt idx="13062">
                  <c:v>42886.256712962961</c:v>
                </c:pt>
                <c:pt idx="13063">
                  <c:v>42886.256828703707</c:v>
                </c:pt>
                <c:pt idx="13064">
                  <c:v>42886.256944444445</c:v>
                </c:pt>
                <c:pt idx="13065">
                  <c:v>42886.257060185184</c:v>
                </c:pt>
                <c:pt idx="13066">
                  <c:v>42886.257175925923</c:v>
                </c:pt>
                <c:pt idx="13067">
                  <c:v>42886.257291666669</c:v>
                </c:pt>
                <c:pt idx="13068">
                  <c:v>42886.257407407407</c:v>
                </c:pt>
                <c:pt idx="13069">
                  <c:v>42886.257523148146</c:v>
                </c:pt>
                <c:pt idx="13070">
                  <c:v>42886.257638888892</c:v>
                </c:pt>
                <c:pt idx="13071">
                  <c:v>42886.257754629631</c:v>
                </c:pt>
                <c:pt idx="13072">
                  <c:v>42886.257870370369</c:v>
                </c:pt>
                <c:pt idx="13073">
                  <c:v>42886.257986111108</c:v>
                </c:pt>
                <c:pt idx="13074">
                  <c:v>42886.258101851854</c:v>
                </c:pt>
                <c:pt idx="13075">
                  <c:v>42886.258217592593</c:v>
                </c:pt>
                <c:pt idx="13076">
                  <c:v>42886.258333333331</c:v>
                </c:pt>
                <c:pt idx="13077">
                  <c:v>42886.258449074077</c:v>
                </c:pt>
                <c:pt idx="13078">
                  <c:v>42886.258564814816</c:v>
                </c:pt>
                <c:pt idx="13079">
                  <c:v>42886.258680555555</c:v>
                </c:pt>
                <c:pt idx="13080">
                  <c:v>42886.258796296293</c:v>
                </c:pt>
                <c:pt idx="13081">
                  <c:v>42886.258912037039</c:v>
                </c:pt>
                <c:pt idx="13082">
                  <c:v>42886.259027777778</c:v>
                </c:pt>
                <c:pt idx="13083">
                  <c:v>42886.259143518517</c:v>
                </c:pt>
                <c:pt idx="13084">
                  <c:v>42886.259259259263</c:v>
                </c:pt>
                <c:pt idx="13085">
                  <c:v>42886.259375000001</c:v>
                </c:pt>
                <c:pt idx="13086">
                  <c:v>42886.25949074074</c:v>
                </c:pt>
                <c:pt idx="13087">
                  <c:v>42886.259606481479</c:v>
                </c:pt>
                <c:pt idx="13088">
                  <c:v>42886.259722222225</c:v>
                </c:pt>
                <c:pt idx="13089">
                  <c:v>42886.259837962964</c:v>
                </c:pt>
                <c:pt idx="13090">
                  <c:v>42886.259953703702</c:v>
                </c:pt>
                <c:pt idx="13091">
                  <c:v>42886.260069444441</c:v>
                </c:pt>
                <c:pt idx="13092">
                  <c:v>42886.260185185187</c:v>
                </c:pt>
                <c:pt idx="13093">
                  <c:v>42886.260300925926</c:v>
                </c:pt>
                <c:pt idx="13094">
                  <c:v>42886.260416666664</c:v>
                </c:pt>
                <c:pt idx="13095">
                  <c:v>42886.26053240741</c:v>
                </c:pt>
                <c:pt idx="13096">
                  <c:v>42886.260648148149</c:v>
                </c:pt>
                <c:pt idx="13097">
                  <c:v>42886.260763888888</c:v>
                </c:pt>
                <c:pt idx="13098">
                  <c:v>42886.260879629626</c:v>
                </c:pt>
                <c:pt idx="13099">
                  <c:v>42886.260995370372</c:v>
                </c:pt>
                <c:pt idx="13100">
                  <c:v>42886.261111111111</c:v>
                </c:pt>
                <c:pt idx="13101">
                  <c:v>42886.26122685185</c:v>
                </c:pt>
                <c:pt idx="13102">
                  <c:v>42886.261342592596</c:v>
                </c:pt>
                <c:pt idx="13103">
                  <c:v>42886.261458333334</c:v>
                </c:pt>
                <c:pt idx="13104">
                  <c:v>42886.261574074073</c:v>
                </c:pt>
                <c:pt idx="13105">
                  <c:v>42886.261689814812</c:v>
                </c:pt>
                <c:pt idx="13106">
                  <c:v>42886.261805555558</c:v>
                </c:pt>
                <c:pt idx="13107">
                  <c:v>42886.261921296296</c:v>
                </c:pt>
                <c:pt idx="13108">
                  <c:v>42886.262037037035</c:v>
                </c:pt>
                <c:pt idx="13109">
                  <c:v>42886.262152777781</c:v>
                </c:pt>
                <c:pt idx="13110">
                  <c:v>42886.26226851852</c:v>
                </c:pt>
                <c:pt idx="13111">
                  <c:v>42886.262384259258</c:v>
                </c:pt>
                <c:pt idx="13112">
                  <c:v>42886.262499999997</c:v>
                </c:pt>
                <c:pt idx="13113">
                  <c:v>42886.262615740743</c:v>
                </c:pt>
                <c:pt idx="13114">
                  <c:v>42886.262731481482</c:v>
                </c:pt>
                <c:pt idx="13115">
                  <c:v>42886.26284722222</c:v>
                </c:pt>
                <c:pt idx="13116">
                  <c:v>42886.262962962966</c:v>
                </c:pt>
                <c:pt idx="13117">
                  <c:v>42886.263078703705</c:v>
                </c:pt>
                <c:pt idx="13118">
                  <c:v>42886.263194444444</c:v>
                </c:pt>
                <c:pt idx="13119">
                  <c:v>42886.263310185182</c:v>
                </c:pt>
                <c:pt idx="13120">
                  <c:v>42886.263425925928</c:v>
                </c:pt>
                <c:pt idx="13121">
                  <c:v>42886.263541666667</c:v>
                </c:pt>
                <c:pt idx="13122">
                  <c:v>42886.263657407406</c:v>
                </c:pt>
                <c:pt idx="13123">
                  <c:v>42886.263773148145</c:v>
                </c:pt>
                <c:pt idx="13124">
                  <c:v>42886.263888888891</c:v>
                </c:pt>
                <c:pt idx="13125">
                  <c:v>42886.264004629629</c:v>
                </c:pt>
                <c:pt idx="13126">
                  <c:v>42886.264120370368</c:v>
                </c:pt>
                <c:pt idx="13127">
                  <c:v>42886.264236111114</c:v>
                </c:pt>
                <c:pt idx="13128">
                  <c:v>42886.264351851853</c:v>
                </c:pt>
                <c:pt idx="13129">
                  <c:v>42886.264467592591</c:v>
                </c:pt>
                <c:pt idx="13130">
                  <c:v>42886.26458333333</c:v>
                </c:pt>
                <c:pt idx="13131">
                  <c:v>42886.264699074076</c:v>
                </c:pt>
                <c:pt idx="13132">
                  <c:v>42886.264814814815</c:v>
                </c:pt>
                <c:pt idx="13133">
                  <c:v>42886.264930555553</c:v>
                </c:pt>
                <c:pt idx="13134">
                  <c:v>42886.265046296299</c:v>
                </c:pt>
                <c:pt idx="13135">
                  <c:v>42886.265162037038</c:v>
                </c:pt>
                <c:pt idx="13136">
                  <c:v>42886.265277777777</c:v>
                </c:pt>
                <c:pt idx="13137">
                  <c:v>42886.265393518515</c:v>
                </c:pt>
                <c:pt idx="13138">
                  <c:v>42886.265509259261</c:v>
                </c:pt>
                <c:pt idx="13139">
                  <c:v>42886.265625</c:v>
                </c:pt>
                <c:pt idx="13140">
                  <c:v>42886.265740740739</c:v>
                </c:pt>
                <c:pt idx="13141">
                  <c:v>42886.265856481485</c:v>
                </c:pt>
                <c:pt idx="13142">
                  <c:v>42886.265972222223</c:v>
                </c:pt>
                <c:pt idx="13143">
                  <c:v>42886.266087962962</c:v>
                </c:pt>
                <c:pt idx="13144">
                  <c:v>42886.266203703701</c:v>
                </c:pt>
                <c:pt idx="13145">
                  <c:v>42886.266319444447</c:v>
                </c:pt>
                <c:pt idx="13146">
                  <c:v>42886.266435185185</c:v>
                </c:pt>
                <c:pt idx="13147">
                  <c:v>42886.266550925924</c:v>
                </c:pt>
                <c:pt idx="13148">
                  <c:v>42886.26666666667</c:v>
                </c:pt>
                <c:pt idx="13149">
                  <c:v>42886.266782407409</c:v>
                </c:pt>
                <c:pt idx="13150">
                  <c:v>42886.266898148147</c:v>
                </c:pt>
                <c:pt idx="13151">
                  <c:v>42886.267013888886</c:v>
                </c:pt>
                <c:pt idx="13152">
                  <c:v>42886.267129629632</c:v>
                </c:pt>
                <c:pt idx="13153">
                  <c:v>42886.267245370371</c:v>
                </c:pt>
                <c:pt idx="13154">
                  <c:v>42886.267361111109</c:v>
                </c:pt>
                <c:pt idx="13155">
                  <c:v>42886.267476851855</c:v>
                </c:pt>
                <c:pt idx="13156">
                  <c:v>42886.267592592594</c:v>
                </c:pt>
                <c:pt idx="13157">
                  <c:v>42886.267708333333</c:v>
                </c:pt>
                <c:pt idx="13158">
                  <c:v>42886.267824074072</c:v>
                </c:pt>
                <c:pt idx="13159">
                  <c:v>42886.267939814818</c:v>
                </c:pt>
                <c:pt idx="13160">
                  <c:v>42886.268055555556</c:v>
                </c:pt>
                <c:pt idx="13161">
                  <c:v>42886.268171296295</c:v>
                </c:pt>
                <c:pt idx="13162">
                  <c:v>42886.268287037034</c:v>
                </c:pt>
                <c:pt idx="13163">
                  <c:v>42886.26840277778</c:v>
                </c:pt>
                <c:pt idx="13164">
                  <c:v>42886.268518518518</c:v>
                </c:pt>
                <c:pt idx="13165">
                  <c:v>42886.268634259257</c:v>
                </c:pt>
                <c:pt idx="13166">
                  <c:v>42886.268750000003</c:v>
                </c:pt>
                <c:pt idx="13167">
                  <c:v>42886.268865740742</c:v>
                </c:pt>
                <c:pt idx="13168">
                  <c:v>42886.26898148148</c:v>
                </c:pt>
                <c:pt idx="13169">
                  <c:v>42886.269097222219</c:v>
                </c:pt>
                <c:pt idx="13170">
                  <c:v>42886.269212962965</c:v>
                </c:pt>
                <c:pt idx="13171">
                  <c:v>42886.269328703704</c:v>
                </c:pt>
                <c:pt idx="13172">
                  <c:v>42886.269444444442</c:v>
                </c:pt>
                <c:pt idx="13173">
                  <c:v>42886.269560185188</c:v>
                </c:pt>
                <c:pt idx="13174">
                  <c:v>42886.269675925927</c:v>
                </c:pt>
                <c:pt idx="13175">
                  <c:v>42886.269791666666</c:v>
                </c:pt>
                <c:pt idx="13176">
                  <c:v>42886.269907407404</c:v>
                </c:pt>
                <c:pt idx="13177">
                  <c:v>42886.27002314815</c:v>
                </c:pt>
                <c:pt idx="13178">
                  <c:v>42886.270138888889</c:v>
                </c:pt>
                <c:pt idx="13179">
                  <c:v>42886.270254629628</c:v>
                </c:pt>
                <c:pt idx="13180">
                  <c:v>42886.270370370374</c:v>
                </c:pt>
                <c:pt idx="13181">
                  <c:v>42886.270486111112</c:v>
                </c:pt>
                <c:pt idx="13182">
                  <c:v>42886.270601851851</c:v>
                </c:pt>
                <c:pt idx="13183">
                  <c:v>42886.27071759259</c:v>
                </c:pt>
                <c:pt idx="13184">
                  <c:v>42886.270833333336</c:v>
                </c:pt>
                <c:pt idx="13185">
                  <c:v>42886.270949074074</c:v>
                </c:pt>
                <c:pt idx="13186">
                  <c:v>42886.271064814813</c:v>
                </c:pt>
                <c:pt idx="13187">
                  <c:v>42886.271180555559</c:v>
                </c:pt>
                <c:pt idx="13188">
                  <c:v>42886.271296296298</c:v>
                </c:pt>
                <c:pt idx="13189">
                  <c:v>42886.271412037036</c:v>
                </c:pt>
                <c:pt idx="13190">
                  <c:v>42886.271527777775</c:v>
                </c:pt>
                <c:pt idx="13191">
                  <c:v>42886.271643518521</c:v>
                </c:pt>
                <c:pt idx="13192">
                  <c:v>42886.27175925926</c:v>
                </c:pt>
                <c:pt idx="13193">
                  <c:v>42886.271874999999</c:v>
                </c:pt>
                <c:pt idx="13194">
                  <c:v>42886.271990740737</c:v>
                </c:pt>
                <c:pt idx="13195">
                  <c:v>42886.272106481483</c:v>
                </c:pt>
                <c:pt idx="13196">
                  <c:v>42886.272222222222</c:v>
                </c:pt>
                <c:pt idx="13197">
                  <c:v>42886.272337962961</c:v>
                </c:pt>
                <c:pt idx="13198">
                  <c:v>42886.272453703707</c:v>
                </c:pt>
                <c:pt idx="13199">
                  <c:v>42886.272569444445</c:v>
                </c:pt>
                <c:pt idx="13200">
                  <c:v>42886.272685185184</c:v>
                </c:pt>
                <c:pt idx="13201">
                  <c:v>42886.272800925923</c:v>
                </c:pt>
                <c:pt idx="13202">
                  <c:v>42886.272916666669</c:v>
                </c:pt>
                <c:pt idx="13203">
                  <c:v>42886.273032407407</c:v>
                </c:pt>
                <c:pt idx="13204">
                  <c:v>42886.273148148146</c:v>
                </c:pt>
                <c:pt idx="13205">
                  <c:v>42886.273263888892</c:v>
                </c:pt>
                <c:pt idx="13206">
                  <c:v>42886.273379629631</c:v>
                </c:pt>
                <c:pt idx="13207">
                  <c:v>42886.273495370369</c:v>
                </c:pt>
                <c:pt idx="13208">
                  <c:v>42886.273611111108</c:v>
                </c:pt>
                <c:pt idx="13209">
                  <c:v>42886.273726851854</c:v>
                </c:pt>
                <c:pt idx="13210">
                  <c:v>42886.273842592593</c:v>
                </c:pt>
                <c:pt idx="13211">
                  <c:v>42886.273958333331</c:v>
                </c:pt>
                <c:pt idx="13212">
                  <c:v>42886.274074074077</c:v>
                </c:pt>
                <c:pt idx="13213">
                  <c:v>42886.274189814816</c:v>
                </c:pt>
                <c:pt idx="13214">
                  <c:v>42886.274305555555</c:v>
                </c:pt>
                <c:pt idx="13215">
                  <c:v>42886.274421296293</c:v>
                </c:pt>
                <c:pt idx="13216">
                  <c:v>42886.274537037039</c:v>
                </c:pt>
                <c:pt idx="13217">
                  <c:v>42886.274652777778</c:v>
                </c:pt>
                <c:pt idx="13218">
                  <c:v>42886.274768518517</c:v>
                </c:pt>
                <c:pt idx="13219">
                  <c:v>42886.274884259263</c:v>
                </c:pt>
                <c:pt idx="13220">
                  <c:v>42886.275000000001</c:v>
                </c:pt>
                <c:pt idx="13221">
                  <c:v>42886.27511574074</c:v>
                </c:pt>
                <c:pt idx="13222">
                  <c:v>42886.275231481479</c:v>
                </c:pt>
                <c:pt idx="13223">
                  <c:v>42886.275347222225</c:v>
                </c:pt>
                <c:pt idx="13224">
                  <c:v>42886.275462962964</c:v>
                </c:pt>
                <c:pt idx="13225">
                  <c:v>42886.275578703702</c:v>
                </c:pt>
                <c:pt idx="13226">
                  <c:v>42886.275694444441</c:v>
                </c:pt>
                <c:pt idx="13227">
                  <c:v>42886.275810185187</c:v>
                </c:pt>
                <c:pt idx="13228">
                  <c:v>42886.275925925926</c:v>
                </c:pt>
                <c:pt idx="13229">
                  <c:v>42886.276041666664</c:v>
                </c:pt>
                <c:pt idx="13230">
                  <c:v>42886.27615740741</c:v>
                </c:pt>
                <c:pt idx="13231">
                  <c:v>42886.276273148149</c:v>
                </c:pt>
                <c:pt idx="13232">
                  <c:v>42886.276388888888</c:v>
                </c:pt>
                <c:pt idx="13233">
                  <c:v>42886.276504629626</c:v>
                </c:pt>
                <c:pt idx="13234">
                  <c:v>42886.276620370372</c:v>
                </c:pt>
                <c:pt idx="13235">
                  <c:v>42886.276736111111</c:v>
                </c:pt>
                <c:pt idx="13236">
                  <c:v>42886.27685185185</c:v>
                </c:pt>
                <c:pt idx="13237">
                  <c:v>42886.276967592596</c:v>
                </c:pt>
                <c:pt idx="13238">
                  <c:v>42886.277083333334</c:v>
                </c:pt>
                <c:pt idx="13239">
                  <c:v>42886.277199074073</c:v>
                </c:pt>
                <c:pt idx="13240">
                  <c:v>42886.277314814812</c:v>
                </c:pt>
                <c:pt idx="13241">
                  <c:v>42886.277430555558</c:v>
                </c:pt>
                <c:pt idx="13242">
                  <c:v>42886.277546296296</c:v>
                </c:pt>
                <c:pt idx="13243">
                  <c:v>42886.277662037035</c:v>
                </c:pt>
                <c:pt idx="13244">
                  <c:v>42886.277777777781</c:v>
                </c:pt>
                <c:pt idx="13245">
                  <c:v>42886.27789351852</c:v>
                </c:pt>
                <c:pt idx="13246">
                  <c:v>42886.278009259258</c:v>
                </c:pt>
                <c:pt idx="13247">
                  <c:v>42886.278124999997</c:v>
                </c:pt>
                <c:pt idx="13248">
                  <c:v>42886.278240740743</c:v>
                </c:pt>
                <c:pt idx="13249">
                  <c:v>42886.278356481482</c:v>
                </c:pt>
                <c:pt idx="13250">
                  <c:v>42886.27847222222</c:v>
                </c:pt>
                <c:pt idx="13251">
                  <c:v>42886.278587962966</c:v>
                </c:pt>
                <c:pt idx="13252">
                  <c:v>42886.278703703705</c:v>
                </c:pt>
                <c:pt idx="13253">
                  <c:v>42886.278819444444</c:v>
                </c:pt>
                <c:pt idx="13254">
                  <c:v>42886.278935185182</c:v>
                </c:pt>
                <c:pt idx="13255">
                  <c:v>42886.279050925928</c:v>
                </c:pt>
                <c:pt idx="13256">
                  <c:v>42886.279166666667</c:v>
                </c:pt>
                <c:pt idx="13257">
                  <c:v>42886.279282407406</c:v>
                </c:pt>
                <c:pt idx="13258">
                  <c:v>42886.279398148145</c:v>
                </c:pt>
                <c:pt idx="13259">
                  <c:v>42886.279513888891</c:v>
                </c:pt>
                <c:pt idx="13260">
                  <c:v>42886.279629629629</c:v>
                </c:pt>
                <c:pt idx="13261">
                  <c:v>42886.279745370368</c:v>
                </c:pt>
                <c:pt idx="13262">
                  <c:v>42886.279861111114</c:v>
                </c:pt>
                <c:pt idx="13263">
                  <c:v>42886.279976851853</c:v>
                </c:pt>
                <c:pt idx="13264">
                  <c:v>42886.280092592591</c:v>
                </c:pt>
                <c:pt idx="13265">
                  <c:v>42886.28020833333</c:v>
                </c:pt>
                <c:pt idx="13266">
                  <c:v>42886.280324074076</c:v>
                </c:pt>
                <c:pt idx="13267">
                  <c:v>42886.280439814815</c:v>
                </c:pt>
                <c:pt idx="13268">
                  <c:v>42886.280555555553</c:v>
                </c:pt>
                <c:pt idx="13269">
                  <c:v>42886.280671296299</c:v>
                </c:pt>
                <c:pt idx="13270">
                  <c:v>42886.280787037038</c:v>
                </c:pt>
                <c:pt idx="13271">
                  <c:v>42886.280902777777</c:v>
                </c:pt>
                <c:pt idx="13272">
                  <c:v>42886.281018518515</c:v>
                </c:pt>
                <c:pt idx="13273">
                  <c:v>42886.281134259261</c:v>
                </c:pt>
                <c:pt idx="13274">
                  <c:v>42886.28125</c:v>
                </c:pt>
                <c:pt idx="13275">
                  <c:v>42886.281365740739</c:v>
                </c:pt>
                <c:pt idx="13276">
                  <c:v>42886.281481481485</c:v>
                </c:pt>
                <c:pt idx="13277">
                  <c:v>42886.281597222223</c:v>
                </c:pt>
                <c:pt idx="13278">
                  <c:v>42886.281712962962</c:v>
                </c:pt>
                <c:pt idx="13279">
                  <c:v>42886.281828703701</c:v>
                </c:pt>
                <c:pt idx="13280">
                  <c:v>42886.281944444447</c:v>
                </c:pt>
                <c:pt idx="13281">
                  <c:v>42886.282060185185</c:v>
                </c:pt>
                <c:pt idx="13282">
                  <c:v>42886.282175925924</c:v>
                </c:pt>
                <c:pt idx="13283">
                  <c:v>42886.28229166667</c:v>
                </c:pt>
                <c:pt idx="13284">
                  <c:v>42886.282407407409</c:v>
                </c:pt>
                <c:pt idx="13285">
                  <c:v>42886.282523148147</c:v>
                </c:pt>
                <c:pt idx="13286">
                  <c:v>42886.282638888886</c:v>
                </c:pt>
                <c:pt idx="13287">
                  <c:v>42886.282754629632</c:v>
                </c:pt>
                <c:pt idx="13288">
                  <c:v>42886.282870370371</c:v>
                </c:pt>
                <c:pt idx="13289">
                  <c:v>42886.282986111109</c:v>
                </c:pt>
                <c:pt idx="13290">
                  <c:v>42886.283101851855</c:v>
                </c:pt>
                <c:pt idx="13291">
                  <c:v>42886.283217592594</c:v>
                </c:pt>
                <c:pt idx="13292">
                  <c:v>42886.283333333333</c:v>
                </c:pt>
                <c:pt idx="13293">
                  <c:v>42886.283449074072</c:v>
                </c:pt>
                <c:pt idx="13294">
                  <c:v>42886.283564814818</c:v>
                </c:pt>
                <c:pt idx="13295">
                  <c:v>42886.283680555556</c:v>
                </c:pt>
                <c:pt idx="13296">
                  <c:v>42886.283796296295</c:v>
                </c:pt>
                <c:pt idx="13297">
                  <c:v>42886.283912037034</c:v>
                </c:pt>
                <c:pt idx="13298">
                  <c:v>42886.28402777778</c:v>
                </c:pt>
                <c:pt idx="13299">
                  <c:v>42886.284143518518</c:v>
                </c:pt>
                <c:pt idx="13300">
                  <c:v>42886.284259259257</c:v>
                </c:pt>
                <c:pt idx="13301">
                  <c:v>42886.284375000003</c:v>
                </c:pt>
                <c:pt idx="13302">
                  <c:v>42886.284490740742</c:v>
                </c:pt>
                <c:pt idx="13303">
                  <c:v>42886.28460648148</c:v>
                </c:pt>
                <c:pt idx="13304">
                  <c:v>42886.284722222219</c:v>
                </c:pt>
                <c:pt idx="13305">
                  <c:v>42886.284837962965</c:v>
                </c:pt>
                <c:pt idx="13306">
                  <c:v>42886.284953703704</c:v>
                </c:pt>
                <c:pt idx="13307">
                  <c:v>42886.285069444442</c:v>
                </c:pt>
                <c:pt idx="13308">
                  <c:v>42886.285185185188</c:v>
                </c:pt>
                <c:pt idx="13309">
                  <c:v>42886.285300925927</c:v>
                </c:pt>
                <c:pt idx="13310">
                  <c:v>42886.285416666666</c:v>
                </c:pt>
                <c:pt idx="13311">
                  <c:v>42886.285532407404</c:v>
                </c:pt>
                <c:pt idx="13312">
                  <c:v>42886.28564814815</c:v>
                </c:pt>
                <c:pt idx="13313">
                  <c:v>42886.285763888889</c:v>
                </c:pt>
                <c:pt idx="13314">
                  <c:v>42886.285879629628</c:v>
                </c:pt>
                <c:pt idx="13315">
                  <c:v>42886.285995370374</c:v>
                </c:pt>
                <c:pt idx="13316">
                  <c:v>42886.286111111112</c:v>
                </c:pt>
                <c:pt idx="13317">
                  <c:v>42886.286226851851</c:v>
                </c:pt>
                <c:pt idx="13318">
                  <c:v>42886.28634259259</c:v>
                </c:pt>
                <c:pt idx="13319">
                  <c:v>42886.286458333336</c:v>
                </c:pt>
                <c:pt idx="13320">
                  <c:v>42886.286574074074</c:v>
                </c:pt>
                <c:pt idx="13321">
                  <c:v>42886.286689814813</c:v>
                </c:pt>
                <c:pt idx="13322">
                  <c:v>42886.286805555559</c:v>
                </c:pt>
                <c:pt idx="13323">
                  <c:v>42886.286921296298</c:v>
                </c:pt>
                <c:pt idx="13324">
                  <c:v>42886.287037037036</c:v>
                </c:pt>
                <c:pt idx="13325">
                  <c:v>42886.287152777775</c:v>
                </c:pt>
                <c:pt idx="13326">
                  <c:v>42886.287268518521</c:v>
                </c:pt>
                <c:pt idx="13327">
                  <c:v>42886.28738425926</c:v>
                </c:pt>
                <c:pt idx="13328">
                  <c:v>42886.287499999999</c:v>
                </c:pt>
                <c:pt idx="13329">
                  <c:v>42886.287615740737</c:v>
                </c:pt>
                <c:pt idx="13330">
                  <c:v>42886.287731481483</c:v>
                </c:pt>
                <c:pt idx="13331">
                  <c:v>42886.287847222222</c:v>
                </c:pt>
                <c:pt idx="13332">
                  <c:v>42886.287962962961</c:v>
                </c:pt>
                <c:pt idx="13333">
                  <c:v>42886.288078703707</c:v>
                </c:pt>
                <c:pt idx="13334">
                  <c:v>42886.288194444445</c:v>
                </c:pt>
                <c:pt idx="13335">
                  <c:v>42886.288310185184</c:v>
                </c:pt>
                <c:pt idx="13336">
                  <c:v>42886.288425925923</c:v>
                </c:pt>
                <c:pt idx="13337">
                  <c:v>42886.288541666669</c:v>
                </c:pt>
                <c:pt idx="13338">
                  <c:v>42886.288657407407</c:v>
                </c:pt>
                <c:pt idx="13339">
                  <c:v>42886.288773148146</c:v>
                </c:pt>
                <c:pt idx="13340">
                  <c:v>42886.288888888892</c:v>
                </c:pt>
                <c:pt idx="13341">
                  <c:v>42886.289004629631</c:v>
                </c:pt>
                <c:pt idx="13342">
                  <c:v>42886.289120370369</c:v>
                </c:pt>
                <c:pt idx="13343">
                  <c:v>42886.289236111108</c:v>
                </c:pt>
                <c:pt idx="13344">
                  <c:v>42886.289351851854</c:v>
                </c:pt>
                <c:pt idx="13345">
                  <c:v>42886.289467592593</c:v>
                </c:pt>
                <c:pt idx="13346">
                  <c:v>42886.289583333331</c:v>
                </c:pt>
                <c:pt idx="13347">
                  <c:v>42886.289699074077</c:v>
                </c:pt>
                <c:pt idx="13348">
                  <c:v>42886.289814814816</c:v>
                </c:pt>
                <c:pt idx="13349">
                  <c:v>42886.289930555555</c:v>
                </c:pt>
                <c:pt idx="13350">
                  <c:v>42886.290046296293</c:v>
                </c:pt>
                <c:pt idx="13351">
                  <c:v>42886.290162037039</c:v>
                </c:pt>
                <c:pt idx="13352">
                  <c:v>42886.290277777778</c:v>
                </c:pt>
                <c:pt idx="13353">
                  <c:v>42886.290393518517</c:v>
                </c:pt>
                <c:pt idx="13354">
                  <c:v>42886.290509259263</c:v>
                </c:pt>
                <c:pt idx="13355">
                  <c:v>42886.290625000001</c:v>
                </c:pt>
                <c:pt idx="13356">
                  <c:v>42886.29074074074</c:v>
                </c:pt>
                <c:pt idx="13357">
                  <c:v>42886.290856481479</c:v>
                </c:pt>
                <c:pt idx="13358">
                  <c:v>42886.290972222225</c:v>
                </c:pt>
                <c:pt idx="13359">
                  <c:v>42886.291087962964</c:v>
                </c:pt>
                <c:pt idx="13360">
                  <c:v>42886.291203703702</c:v>
                </c:pt>
                <c:pt idx="13361">
                  <c:v>42886.291319444441</c:v>
                </c:pt>
                <c:pt idx="13362">
                  <c:v>42886.291435185187</c:v>
                </c:pt>
                <c:pt idx="13363">
                  <c:v>42886.291550925926</c:v>
                </c:pt>
                <c:pt idx="13364">
                  <c:v>42886.291666666664</c:v>
                </c:pt>
                <c:pt idx="13365">
                  <c:v>42886.29178240741</c:v>
                </c:pt>
                <c:pt idx="13366">
                  <c:v>42886.291898148149</c:v>
                </c:pt>
                <c:pt idx="13367">
                  <c:v>42886.292013888888</c:v>
                </c:pt>
                <c:pt idx="13368">
                  <c:v>42886.292129629626</c:v>
                </c:pt>
                <c:pt idx="13369">
                  <c:v>42886.292245370372</c:v>
                </c:pt>
                <c:pt idx="13370">
                  <c:v>42886.292361111111</c:v>
                </c:pt>
                <c:pt idx="13371">
                  <c:v>42886.29247685185</c:v>
                </c:pt>
                <c:pt idx="13372">
                  <c:v>42886.292592592596</c:v>
                </c:pt>
                <c:pt idx="13373">
                  <c:v>42886.292708333334</c:v>
                </c:pt>
                <c:pt idx="13374">
                  <c:v>42886.292824074073</c:v>
                </c:pt>
                <c:pt idx="13375">
                  <c:v>42886.292939814812</c:v>
                </c:pt>
                <c:pt idx="13376">
                  <c:v>42886.293055555558</c:v>
                </c:pt>
                <c:pt idx="13377">
                  <c:v>42886.293171296296</c:v>
                </c:pt>
                <c:pt idx="13378">
                  <c:v>42886.293287037035</c:v>
                </c:pt>
                <c:pt idx="13379">
                  <c:v>42886.293402777781</c:v>
                </c:pt>
                <c:pt idx="13380">
                  <c:v>42886.29351851852</c:v>
                </c:pt>
                <c:pt idx="13381">
                  <c:v>42886.293634259258</c:v>
                </c:pt>
                <c:pt idx="13382">
                  <c:v>42886.293749999997</c:v>
                </c:pt>
                <c:pt idx="13383">
                  <c:v>42886.293865740743</c:v>
                </c:pt>
                <c:pt idx="13384">
                  <c:v>42886.293981481482</c:v>
                </c:pt>
                <c:pt idx="13385">
                  <c:v>42886.29409722222</c:v>
                </c:pt>
                <c:pt idx="13386">
                  <c:v>42886.294212962966</c:v>
                </c:pt>
                <c:pt idx="13387">
                  <c:v>42886.294328703705</c:v>
                </c:pt>
                <c:pt idx="13388">
                  <c:v>42886.294444444444</c:v>
                </c:pt>
                <c:pt idx="13389">
                  <c:v>42886.294560185182</c:v>
                </c:pt>
                <c:pt idx="13390">
                  <c:v>42886.294675925928</c:v>
                </c:pt>
                <c:pt idx="13391">
                  <c:v>42886.294791666667</c:v>
                </c:pt>
                <c:pt idx="13392">
                  <c:v>42886.294907407406</c:v>
                </c:pt>
                <c:pt idx="13393">
                  <c:v>42886.295023148145</c:v>
                </c:pt>
                <c:pt idx="13394">
                  <c:v>42886.295138888891</c:v>
                </c:pt>
                <c:pt idx="13395">
                  <c:v>42886.295254629629</c:v>
                </c:pt>
                <c:pt idx="13396">
                  <c:v>42886.295370370368</c:v>
                </c:pt>
                <c:pt idx="13397">
                  <c:v>42886.295486111114</c:v>
                </c:pt>
                <c:pt idx="13398">
                  <c:v>42886.295601851853</c:v>
                </c:pt>
                <c:pt idx="13399">
                  <c:v>42886.295717592591</c:v>
                </c:pt>
                <c:pt idx="13400">
                  <c:v>42886.29583333333</c:v>
                </c:pt>
                <c:pt idx="13401">
                  <c:v>42886.295949074076</c:v>
                </c:pt>
                <c:pt idx="13402">
                  <c:v>42886.296064814815</c:v>
                </c:pt>
                <c:pt idx="13403">
                  <c:v>42886.296180555553</c:v>
                </c:pt>
                <c:pt idx="13404">
                  <c:v>42886.296296296299</c:v>
                </c:pt>
                <c:pt idx="13405">
                  <c:v>42886.296412037038</c:v>
                </c:pt>
                <c:pt idx="13406">
                  <c:v>42886.296527777777</c:v>
                </c:pt>
                <c:pt idx="13407">
                  <c:v>42886.296643518515</c:v>
                </c:pt>
                <c:pt idx="13408">
                  <c:v>42886.296759259261</c:v>
                </c:pt>
                <c:pt idx="13409">
                  <c:v>42886.296875</c:v>
                </c:pt>
                <c:pt idx="13410">
                  <c:v>42886.296990740739</c:v>
                </c:pt>
                <c:pt idx="13411">
                  <c:v>42886.297106481485</c:v>
                </c:pt>
                <c:pt idx="13412">
                  <c:v>42886.297222222223</c:v>
                </c:pt>
                <c:pt idx="13413">
                  <c:v>42886.297337962962</c:v>
                </c:pt>
                <c:pt idx="13414">
                  <c:v>42886.297453703701</c:v>
                </c:pt>
                <c:pt idx="13415">
                  <c:v>42886.297569444447</c:v>
                </c:pt>
                <c:pt idx="13416">
                  <c:v>42886.297685185185</c:v>
                </c:pt>
                <c:pt idx="13417">
                  <c:v>42886.297800925924</c:v>
                </c:pt>
                <c:pt idx="13418">
                  <c:v>42886.29791666667</c:v>
                </c:pt>
                <c:pt idx="13419">
                  <c:v>42886.298032407409</c:v>
                </c:pt>
                <c:pt idx="13420">
                  <c:v>42886.298148148147</c:v>
                </c:pt>
                <c:pt idx="13421">
                  <c:v>42886.298263888886</c:v>
                </c:pt>
                <c:pt idx="13422">
                  <c:v>42886.298379629632</c:v>
                </c:pt>
                <c:pt idx="13423">
                  <c:v>42886.298495370371</c:v>
                </c:pt>
                <c:pt idx="13424">
                  <c:v>42886.298611111109</c:v>
                </c:pt>
                <c:pt idx="13425">
                  <c:v>42886.298726851855</c:v>
                </c:pt>
                <c:pt idx="13426">
                  <c:v>42886.298842592594</c:v>
                </c:pt>
                <c:pt idx="13427">
                  <c:v>42886.298958333333</c:v>
                </c:pt>
                <c:pt idx="13428">
                  <c:v>42886.299074074072</c:v>
                </c:pt>
                <c:pt idx="13429">
                  <c:v>42886.299189814818</c:v>
                </c:pt>
                <c:pt idx="13430">
                  <c:v>42886.299305555556</c:v>
                </c:pt>
                <c:pt idx="13431">
                  <c:v>42886.299421296295</c:v>
                </c:pt>
                <c:pt idx="13432">
                  <c:v>42886.299537037034</c:v>
                </c:pt>
                <c:pt idx="13433">
                  <c:v>42886.29965277778</c:v>
                </c:pt>
                <c:pt idx="13434">
                  <c:v>42886.299768518518</c:v>
                </c:pt>
                <c:pt idx="13435">
                  <c:v>42886.299884259257</c:v>
                </c:pt>
                <c:pt idx="13436">
                  <c:v>42886.3</c:v>
                </c:pt>
                <c:pt idx="13437">
                  <c:v>42886.300115740742</c:v>
                </c:pt>
                <c:pt idx="13438">
                  <c:v>42886.30023148148</c:v>
                </c:pt>
                <c:pt idx="13439">
                  <c:v>42886.300347222219</c:v>
                </c:pt>
                <c:pt idx="13440">
                  <c:v>42886.300462962965</c:v>
                </c:pt>
                <c:pt idx="13441">
                  <c:v>42886.300578703704</c:v>
                </c:pt>
                <c:pt idx="13442">
                  <c:v>42886.300694444442</c:v>
                </c:pt>
                <c:pt idx="13443">
                  <c:v>42886.300810185188</c:v>
                </c:pt>
                <c:pt idx="13444">
                  <c:v>42886.300925925927</c:v>
                </c:pt>
                <c:pt idx="13445">
                  <c:v>42886.301041666666</c:v>
                </c:pt>
                <c:pt idx="13446">
                  <c:v>42886.301157407404</c:v>
                </c:pt>
                <c:pt idx="13447">
                  <c:v>42886.30127314815</c:v>
                </c:pt>
                <c:pt idx="13448">
                  <c:v>42886.301388888889</c:v>
                </c:pt>
                <c:pt idx="13449">
                  <c:v>42886.301504629628</c:v>
                </c:pt>
                <c:pt idx="13450">
                  <c:v>42886.301620370374</c:v>
                </c:pt>
                <c:pt idx="13451">
                  <c:v>42886.301736111112</c:v>
                </c:pt>
                <c:pt idx="13452">
                  <c:v>42886.301851851851</c:v>
                </c:pt>
                <c:pt idx="13453">
                  <c:v>42886.30196759259</c:v>
                </c:pt>
                <c:pt idx="13454">
                  <c:v>42886.302083333336</c:v>
                </c:pt>
                <c:pt idx="13455">
                  <c:v>42886.302199074074</c:v>
                </c:pt>
                <c:pt idx="13456">
                  <c:v>42886.302314814813</c:v>
                </c:pt>
                <c:pt idx="13457">
                  <c:v>42886.302430555559</c:v>
                </c:pt>
                <c:pt idx="13458">
                  <c:v>42886.302546296298</c:v>
                </c:pt>
                <c:pt idx="13459">
                  <c:v>42886.302662037036</c:v>
                </c:pt>
                <c:pt idx="13460">
                  <c:v>42886.302777777775</c:v>
                </c:pt>
                <c:pt idx="13461">
                  <c:v>42886.302893518521</c:v>
                </c:pt>
                <c:pt idx="13462">
                  <c:v>42886.30300925926</c:v>
                </c:pt>
                <c:pt idx="13463">
                  <c:v>42886.303124999999</c:v>
                </c:pt>
                <c:pt idx="13464">
                  <c:v>42886.303240740737</c:v>
                </c:pt>
                <c:pt idx="13465">
                  <c:v>42886.303356481483</c:v>
                </c:pt>
                <c:pt idx="13466">
                  <c:v>42886.303472222222</c:v>
                </c:pt>
                <c:pt idx="13467">
                  <c:v>42886.303587962961</c:v>
                </c:pt>
                <c:pt idx="13468">
                  <c:v>42886.303703703707</c:v>
                </c:pt>
                <c:pt idx="13469">
                  <c:v>42886.303819444445</c:v>
                </c:pt>
                <c:pt idx="13470">
                  <c:v>42886.303935185184</c:v>
                </c:pt>
                <c:pt idx="13471">
                  <c:v>42886.304050925923</c:v>
                </c:pt>
                <c:pt idx="13472">
                  <c:v>42886.304166666669</c:v>
                </c:pt>
                <c:pt idx="13473">
                  <c:v>42886.304282407407</c:v>
                </c:pt>
                <c:pt idx="13474">
                  <c:v>42886.304398148146</c:v>
                </c:pt>
                <c:pt idx="13475">
                  <c:v>42886.304513888892</c:v>
                </c:pt>
                <c:pt idx="13476">
                  <c:v>42886.304629629631</c:v>
                </c:pt>
                <c:pt idx="13477">
                  <c:v>42886.304745370369</c:v>
                </c:pt>
                <c:pt idx="13478">
                  <c:v>42886.304861111108</c:v>
                </c:pt>
                <c:pt idx="13479">
                  <c:v>42886.304976851854</c:v>
                </c:pt>
                <c:pt idx="13480">
                  <c:v>42886.305092592593</c:v>
                </c:pt>
                <c:pt idx="13481">
                  <c:v>42886.305208333331</c:v>
                </c:pt>
                <c:pt idx="13482">
                  <c:v>42886.305324074077</c:v>
                </c:pt>
                <c:pt idx="13483">
                  <c:v>42886.305439814816</c:v>
                </c:pt>
                <c:pt idx="13484">
                  <c:v>42886.305555555555</c:v>
                </c:pt>
                <c:pt idx="13485">
                  <c:v>42886.305671296293</c:v>
                </c:pt>
                <c:pt idx="13486">
                  <c:v>42886.305787037039</c:v>
                </c:pt>
                <c:pt idx="13487">
                  <c:v>42886.305902777778</c:v>
                </c:pt>
                <c:pt idx="13488">
                  <c:v>42886.306018518517</c:v>
                </c:pt>
                <c:pt idx="13489">
                  <c:v>42886.306134259263</c:v>
                </c:pt>
                <c:pt idx="13490">
                  <c:v>42886.306250000001</c:v>
                </c:pt>
                <c:pt idx="13491">
                  <c:v>42886.30636574074</c:v>
                </c:pt>
                <c:pt idx="13492">
                  <c:v>42886.306481481479</c:v>
                </c:pt>
                <c:pt idx="13493">
                  <c:v>42886.306597222225</c:v>
                </c:pt>
                <c:pt idx="13494">
                  <c:v>42886.306712962964</c:v>
                </c:pt>
                <c:pt idx="13495">
                  <c:v>42886.306828703702</c:v>
                </c:pt>
                <c:pt idx="13496">
                  <c:v>42886.306944444441</c:v>
                </c:pt>
                <c:pt idx="13497">
                  <c:v>42886.307060185187</c:v>
                </c:pt>
                <c:pt idx="13498">
                  <c:v>42886.307175925926</c:v>
                </c:pt>
                <c:pt idx="13499">
                  <c:v>42886.307291666664</c:v>
                </c:pt>
                <c:pt idx="13500">
                  <c:v>42886.30740740741</c:v>
                </c:pt>
                <c:pt idx="13501">
                  <c:v>42886.307523148149</c:v>
                </c:pt>
                <c:pt idx="13502">
                  <c:v>42886.307638888888</c:v>
                </c:pt>
                <c:pt idx="13503">
                  <c:v>42886.307754629626</c:v>
                </c:pt>
                <c:pt idx="13504">
                  <c:v>42886.307870370372</c:v>
                </c:pt>
                <c:pt idx="13505">
                  <c:v>42886.307986111111</c:v>
                </c:pt>
                <c:pt idx="13506">
                  <c:v>42886.30810185185</c:v>
                </c:pt>
                <c:pt idx="13507">
                  <c:v>42886.308217592596</c:v>
                </c:pt>
                <c:pt idx="13508">
                  <c:v>42886.308333333334</c:v>
                </c:pt>
                <c:pt idx="13509">
                  <c:v>42886.308449074073</c:v>
                </c:pt>
                <c:pt idx="13510">
                  <c:v>42886.308564814812</c:v>
                </c:pt>
                <c:pt idx="13511">
                  <c:v>42886.308680555558</c:v>
                </c:pt>
                <c:pt idx="13512">
                  <c:v>42886.308796296296</c:v>
                </c:pt>
                <c:pt idx="13513">
                  <c:v>42886.308912037035</c:v>
                </c:pt>
                <c:pt idx="13514">
                  <c:v>42886.309027777781</c:v>
                </c:pt>
                <c:pt idx="13515">
                  <c:v>42886.30914351852</c:v>
                </c:pt>
                <c:pt idx="13516">
                  <c:v>42886.309259259258</c:v>
                </c:pt>
                <c:pt idx="13517">
                  <c:v>42886.309374999997</c:v>
                </c:pt>
                <c:pt idx="13518">
                  <c:v>42886.309490740743</c:v>
                </c:pt>
                <c:pt idx="13519">
                  <c:v>42886.309606481482</c:v>
                </c:pt>
                <c:pt idx="13520">
                  <c:v>42886.30972222222</c:v>
                </c:pt>
                <c:pt idx="13521">
                  <c:v>42886.309837962966</c:v>
                </c:pt>
                <c:pt idx="13522">
                  <c:v>42886.309953703705</c:v>
                </c:pt>
                <c:pt idx="13523">
                  <c:v>42886.310069444444</c:v>
                </c:pt>
                <c:pt idx="13524">
                  <c:v>42886.310185185182</c:v>
                </c:pt>
                <c:pt idx="13525">
                  <c:v>42886.310300925928</c:v>
                </c:pt>
                <c:pt idx="13526">
                  <c:v>42886.310416666667</c:v>
                </c:pt>
                <c:pt idx="13527">
                  <c:v>42886.310532407406</c:v>
                </c:pt>
                <c:pt idx="13528">
                  <c:v>42886.310648148145</c:v>
                </c:pt>
                <c:pt idx="13529">
                  <c:v>42886.310763888891</c:v>
                </c:pt>
                <c:pt idx="13530">
                  <c:v>42886.310879629629</c:v>
                </c:pt>
                <c:pt idx="13531">
                  <c:v>42886.310995370368</c:v>
                </c:pt>
                <c:pt idx="13532">
                  <c:v>42886.311111111114</c:v>
                </c:pt>
                <c:pt idx="13533">
                  <c:v>42886.311226851853</c:v>
                </c:pt>
                <c:pt idx="13534">
                  <c:v>42886.311342592591</c:v>
                </c:pt>
                <c:pt idx="13535">
                  <c:v>42886.31145833333</c:v>
                </c:pt>
                <c:pt idx="13536">
                  <c:v>42886.311574074076</c:v>
                </c:pt>
                <c:pt idx="13537">
                  <c:v>42886.311689814815</c:v>
                </c:pt>
                <c:pt idx="13538">
                  <c:v>42886.311805555553</c:v>
                </c:pt>
                <c:pt idx="13539">
                  <c:v>42886.311921296299</c:v>
                </c:pt>
                <c:pt idx="13540">
                  <c:v>42886.312037037038</c:v>
                </c:pt>
                <c:pt idx="13541">
                  <c:v>42886.312152777777</c:v>
                </c:pt>
                <c:pt idx="13542">
                  <c:v>42886.312268518515</c:v>
                </c:pt>
                <c:pt idx="13543">
                  <c:v>42886.312384259261</c:v>
                </c:pt>
                <c:pt idx="13544">
                  <c:v>42886.3125</c:v>
                </c:pt>
                <c:pt idx="13545">
                  <c:v>42886.312615740739</c:v>
                </c:pt>
                <c:pt idx="13546">
                  <c:v>42886.312731481485</c:v>
                </c:pt>
                <c:pt idx="13547">
                  <c:v>42886.312847222223</c:v>
                </c:pt>
                <c:pt idx="13548">
                  <c:v>42886.312962962962</c:v>
                </c:pt>
                <c:pt idx="13549">
                  <c:v>42886.313078703701</c:v>
                </c:pt>
                <c:pt idx="13550">
                  <c:v>42886.313194444447</c:v>
                </c:pt>
                <c:pt idx="13551">
                  <c:v>42886.313310185185</c:v>
                </c:pt>
                <c:pt idx="13552">
                  <c:v>42886.313425925924</c:v>
                </c:pt>
                <c:pt idx="13553">
                  <c:v>42886.31354166667</c:v>
                </c:pt>
                <c:pt idx="13554">
                  <c:v>42886.313657407409</c:v>
                </c:pt>
                <c:pt idx="13555">
                  <c:v>42886.313773148147</c:v>
                </c:pt>
                <c:pt idx="13556">
                  <c:v>42886.313888888886</c:v>
                </c:pt>
                <c:pt idx="13557">
                  <c:v>42886.314004629632</c:v>
                </c:pt>
                <c:pt idx="13558">
                  <c:v>42886.314120370371</c:v>
                </c:pt>
                <c:pt idx="13559">
                  <c:v>42886.314236111109</c:v>
                </c:pt>
                <c:pt idx="13560">
                  <c:v>42886.314351851855</c:v>
                </c:pt>
                <c:pt idx="13561">
                  <c:v>42886.314467592594</c:v>
                </c:pt>
                <c:pt idx="13562">
                  <c:v>42886.314583333333</c:v>
                </c:pt>
                <c:pt idx="13563">
                  <c:v>42886.314699074072</c:v>
                </c:pt>
                <c:pt idx="13564">
                  <c:v>42886.314814814818</c:v>
                </c:pt>
                <c:pt idx="13565">
                  <c:v>42886.314930555556</c:v>
                </c:pt>
                <c:pt idx="13566">
                  <c:v>42886.315046296295</c:v>
                </c:pt>
                <c:pt idx="13567">
                  <c:v>42886.315162037034</c:v>
                </c:pt>
                <c:pt idx="13568">
                  <c:v>42886.31527777778</c:v>
                </c:pt>
                <c:pt idx="13569">
                  <c:v>42886.315393518518</c:v>
                </c:pt>
                <c:pt idx="13570">
                  <c:v>42886.315509259257</c:v>
                </c:pt>
                <c:pt idx="13571">
                  <c:v>42886.315625000003</c:v>
                </c:pt>
                <c:pt idx="13572">
                  <c:v>42886.315740740742</c:v>
                </c:pt>
                <c:pt idx="13573">
                  <c:v>42886.31585648148</c:v>
                </c:pt>
                <c:pt idx="13574">
                  <c:v>42886.315972222219</c:v>
                </c:pt>
                <c:pt idx="13575">
                  <c:v>42886.316087962965</c:v>
                </c:pt>
                <c:pt idx="13576">
                  <c:v>42886.316203703704</c:v>
                </c:pt>
                <c:pt idx="13577">
                  <c:v>42886.316319444442</c:v>
                </c:pt>
                <c:pt idx="13578">
                  <c:v>42886.316435185188</c:v>
                </c:pt>
                <c:pt idx="13579">
                  <c:v>42886.316550925927</c:v>
                </c:pt>
                <c:pt idx="13580">
                  <c:v>42886.316666666666</c:v>
                </c:pt>
                <c:pt idx="13581">
                  <c:v>42886.316782407404</c:v>
                </c:pt>
                <c:pt idx="13582">
                  <c:v>42886.31689814815</c:v>
                </c:pt>
                <c:pt idx="13583">
                  <c:v>42886.317013888889</c:v>
                </c:pt>
                <c:pt idx="13584">
                  <c:v>42886.317129629628</c:v>
                </c:pt>
                <c:pt idx="13585">
                  <c:v>42886.317245370374</c:v>
                </c:pt>
                <c:pt idx="13586">
                  <c:v>42886.317361111112</c:v>
                </c:pt>
                <c:pt idx="13587">
                  <c:v>42886.317476851851</c:v>
                </c:pt>
                <c:pt idx="13588">
                  <c:v>42886.31759259259</c:v>
                </c:pt>
                <c:pt idx="13589">
                  <c:v>42886.317708333336</c:v>
                </c:pt>
                <c:pt idx="13590">
                  <c:v>42886.317824074074</c:v>
                </c:pt>
                <c:pt idx="13591">
                  <c:v>42886.317939814813</c:v>
                </c:pt>
                <c:pt idx="13592">
                  <c:v>42886.318055555559</c:v>
                </c:pt>
                <c:pt idx="13593">
                  <c:v>42886.318171296298</c:v>
                </c:pt>
                <c:pt idx="13594">
                  <c:v>42886.318287037036</c:v>
                </c:pt>
                <c:pt idx="13595">
                  <c:v>42886.318402777775</c:v>
                </c:pt>
                <c:pt idx="13596">
                  <c:v>42886.318518518521</c:v>
                </c:pt>
                <c:pt idx="13597">
                  <c:v>42886.31863425926</c:v>
                </c:pt>
                <c:pt idx="13598">
                  <c:v>42886.318749999999</c:v>
                </c:pt>
                <c:pt idx="13599">
                  <c:v>42886.318865740737</c:v>
                </c:pt>
                <c:pt idx="13600">
                  <c:v>42886.318981481483</c:v>
                </c:pt>
                <c:pt idx="13601">
                  <c:v>42886.319097222222</c:v>
                </c:pt>
                <c:pt idx="13602">
                  <c:v>42886.319212962961</c:v>
                </c:pt>
                <c:pt idx="13603">
                  <c:v>42886.319328703707</c:v>
                </c:pt>
                <c:pt idx="13604">
                  <c:v>42886.319444444445</c:v>
                </c:pt>
                <c:pt idx="13605">
                  <c:v>42886.319560185184</c:v>
                </c:pt>
                <c:pt idx="13606">
                  <c:v>42886.319675925923</c:v>
                </c:pt>
                <c:pt idx="13607">
                  <c:v>42886.319791666669</c:v>
                </c:pt>
                <c:pt idx="13608">
                  <c:v>42886.319907407407</c:v>
                </c:pt>
                <c:pt idx="13609">
                  <c:v>42886.320023148146</c:v>
                </c:pt>
                <c:pt idx="13610">
                  <c:v>42886.320138888892</c:v>
                </c:pt>
                <c:pt idx="13611">
                  <c:v>42886.320254629631</c:v>
                </c:pt>
                <c:pt idx="13612">
                  <c:v>42886.320370370369</c:v>
                </c:pt>
                <c:pt idx="13613">
                  <c:v>42886.320486111108</c:v>
                </c:pt>
                <c:pt idx="13614">
                  <c:v>42886.320601851854</c:v>
                </c:pt>
                <c:pt idx="13615">
                  <c:v>42886.320717592593</c:v>
                </c:pt>
                <c:pt idx="13616">
                  <c:v>42886.320833333331</c:v>
                </c:pt>
                <c:pt idx="13617">
                  <c:v>42886.320949074077</c:v>
                </c:pt>
                <c:pt idx="13618">
                  <c:v>42886.321064814816</c:v>
                </c:pt>
                <c:pt idx="13619">
                  <c:v>42886.321180555555</c:v>
                </c:pt>
                <c:pt idx="13620">
                  <c:v>42886.321296296293</c:v>
                </c:pt>
                <c:pt idx="13621">
                  <c:v>42886.321412037039</c:v>
                </c:pt>
                <c:pt idx="13622">
                  <c:v>42886.321527777778</c:v>
                </c:pt>
                <c:pt idx="13623">
                  <c:v>42886.321643518517</c:v>
                </c:pt>
                <c:pt idx="13624">
                  <c:v>42886.321759259263</c:v>
                </c:pt>
                <c:pt idx="13625">
                  <c:v>42886.321875000001</c:v>
                </c:pt>
                <c:pt idx="13626">
                  <c:v>42886.32199074074</c:v>
                </c:pt>
                <c:pt idx="13627">
                  <c:v>42886.322106481479</c:v>
                </c:pt>
                <c:pt idx="13628">
                  <c:v>42886.322222222225</c:v>
                </c:pt>
                <c:pt idx="13629">
                  <c:v>42886.322337962964</c:v>
                </c:pt>
                <c:pt idx="13630">
                  <c:v>42886.322453703702</c:v>
                </c:pt>
                <c:pt idx="13631">
                  <c:v>42886.322569444441</c:v>
                </c:pt>
                <c:pt idx="13632">
                  <c:v>42886.322685185187</c:v>
                </c:pt>
                <c:pt idx="13633">
                  <c:v>42886.322800925926</c:v>
                </c:pt>
                <c:pt idx="13634">
                  <c:v>42886.322916666664</c:v>
                </c:pt>
                <c:pt idx="13635">
                  <c:v>42886.32303240741</c:v>
                </c:pt>
                <c:pt idx="13636">
                  <c:v>42886.323148148149</c:v>
                </c:pt>
                <c:pt idx="13637">
                  <c:v>42886.323263888888</c:v>
                </c:pt>
                <c:pt idx="13638">
                  <c:v>42886.323379629626</c:v>
                </c:pt>
                <c:pt idx="13639">
                  <c:v>42886.323495370372</c:v>
                </c:pt>
                <c:pt idx="13640">
                  <c:v>42886.323611111111</c:v>
                </c:pt>
                <c:pt idx="13641">
                  <c:v>42886.32372685185</c:v>
                </c:pt>
                <c:pt idx="13642">
                  <c:v>42886.323842592596</c:v>
                </c:pt>
                <c:pt idx="13643">
                  <c:v>42886.323958333334</c:v>
                </c:pt>
                <c:pt idx="13644">
                  <c:v>42886.324074074073</c:v>
                </c:pt>
                <c:pt idx="13645">
                  <c:v>42886.324189814812</c:v>
                </c:pt>
                <c:pt idx="13646">
                  <c:v>42886.324305555558</c:v>
                </c:pt>
                <c:pt idx="13647">
                  <c:v>42886.324421296296</c:v>
                </c:pt>
                <c:pt idx="13648">
                  <c:v>42886.324537037035</c:v>
                </c:pt>
                <c:pt idx="13649">
                  <c:v>42886.324652777781</c:v>
                </c:pt>
                <c:pt idx="13650">
                  <c:v>42886.32476851852</c:v>
                </c:pt>
                <c:pt idx="13651">
                  <c:v>42886.324884259258</c:v>
                </c:pt>
                <c:pt idx="13652">
                  <c:v>42886.324999999997</c:v>
                </c:pt>
                <c:pt idx="13653">
                  <c:v>42886.325115740743</c:v>
                </c:pt>
                <c:pt idx="13654">
                  <c:v>42886.325231481482</c:v>
                </c:pt>
                <c:pt idx="13655">
                  <c:v>42886.32534722222</c:v>
                </c:pt>
                <c:pt idx="13656">
                  <c:v>42886.325462962966</c:v>
                </c:pt>
                <c:pt idx="13657">
                  <c:v>42886.325578703705</c:v>
                </c:pt>
                <c:pt idx="13658">
                  <c:v>42886.325694444444</c:v>
                </c:pt>
                <c:pt idx="13659">
                  <c:v>42886.325810185182</c:v>
                </c:pt>
                <c:pt idx="13660">
                  <c:v>42886.325925925928</c:v>
                </c:pt>
                <c:pt idx="13661">
                  <c:v>42886.326041666667</c:v>
                </c:pt>
                <c:pt idx="13662">
                  <c:v>42886.326157407406</c:v>
                </c:pt>
                <c:pt idx="13663">
                  <c:v>42886.326273148145</c:v>
                </c:pt>
                <c:pt idx="13664">
                  <c:v>42886.326388888891</c:v>
                </c:pt>
                <c:pt idx="13665">
                  <c:v>42886.326504629629</c:v>
                </c:pt>
                <c:pt idx="13666">
                  <c:v>42886.326620370368</c:v>
                </c:pt>
                <c:pt idx="13667">
                  <c:v>42886.326736111114</c:v>
                </c:pt>
                <c:pt idx="13668">
                  <c:v>42886.326851851853</c:v>
                </c:pt>
                <c:pt idx="13669">
                  <c:v>42886.326967592591</c:v>
                </c:pt>
                <c:pt idx="13670">
                  <c:v>42886.32708333333</c:v>
                </c:pt>
                <c:pt idx="13671">
                  <c:v>42886.327199074076</c:v>
                </c:pt>
                <c:pt idx="13672">
                  <c:v>42886.327314814815</c:v>
                </c:pt>
                <c:pt idx="13673">
                  <c:v>42886.327430555553</c:v>
                </c:pt>
                <c:pt idx="13674">
                  <c:v>42886.327546296299</c:v>
                </c:pt>
                <c:pt idx="13675">
                  <c:v>42886.327662037038</c:v>
                </c:pt>
                <c:pt idx="13676">
                  <c:v>42886.327777777777</c:v>
                </c:pt>
                <c:pt idx="13677">
                  <c:v>42886.327893518515</c:v>
                </c:pt>
                <c:pt idx="13678">
                  <c:v>42886.328009259261</c:v>
                </c:pt>
                <c:pt idx="13679">
                  <c:v>42886.328125</c:v>
                </c:pt>
                <c:pt idx="13680">
                  <c:v>42886.328240740739</c:v>
                </c:pt>
                <c:pt idx="13681">
                  <c:v>42886.328356481485</c:v>
                </c:pt>
                <c:pt idx="13682">
                  <c:v>42886.328472222223</c:v>
                </c:pt>
                <c:pt idx="13683">
                  <c:v>42886.328587962962</c:v>
                </c:pt>
                <c:pt idx="13684">
                  <c:v>42886.328703703701</c:v>
                </c:pt>
                <c:pt idx="13685">
                  <c:v>42886.328819444447</c:v>
                </c:pt>
                <c:pt idx="13686">
                  <c:v>42886.328935185185</c:v>
                </c:pt>
                <c:pt idx="13687">
                  <c:v>42886.329050925924</c:v>
                </c:pt>
                <c:pt idx="13688">
                  <c:v>42886.32916666667</c:v>
                </c:pt>
                <c:pt idx="13689">
                  <c:v>42886.329282407409</c:v>
                </c:pt>
                <c:pt idx="13690">
                  <c:v>42886.329398148147</c:v>
                </c:pt>
                <c:pt idx="13691">
                  <c:v>42886.329513888886</c:v>
                </c:pt>
                <c:pt idx="13692">
                  <c:v>42886.329629629632</c:v>
                </c:pt>
                <c:pt idx="13693">
                  <c:v>42886.329745370371</c:v>
                </c:pt>
                <c:pt idx="13694">
                  <c:v>42886.329861111109</c:v>
                </c:pt>
                <c:pt idx="13695">
                  <c:v>42886.329976851855</c:v>
                </c:pt>
                <c:pt idx="13696">
                  <c:v>42886.330092592594</c:v>
                </c:pt>
                <c:pt idx="13697">
                  <c:v>42886.330208333333</c:v>
                </c:pt>
                <c:pt idx="13698">
                  <c:v>42886.330324074072</c:v>
                </c:pt>
                <c:pt idx="13699">
                  <c:v>42886.330439814818</c:v>
                </c:pt>
                <c:pt idx="13700">
                  <c:v>42886.330555555556</c:v>
                </c:pt>
                <c:pt idx="13701">
                  <c:v>42886.330671296295</c:v>
                </c:pt>
                <c:pt idx="13702">
                  <c:v>42886.330787037034</c:v>
                </c:pt>
                <c:pt idx="13703">
                  <c:v>42886.33090277778</c:v>
                </c:pt>
                <c:pt idx="13704">
                  <c:v>42886.331018518518</c:v>
                </c:pt>
                <c:pt idx="13705">
                  <c:v>42886.331134259257</c:v>
                </c:pt>
                <c:pt idx="13706">
                  <c:v>42886.331250000003</c:v>
                </c:pt>
                <c:pt idx="13707">
                  <c:v>42886.331365740742</c:v>
                </c:pt>
                <c:pt idx="13708">
                  <c:v>42886.33148148148</c:v>
                </c:pt>
                <c:pt idx="13709">
                  <c:v>42886.331597222219</c:v>
                </c:pt>
                <c:pt idx="13710">
                  <c:v>42886.331712962965</c:v>
                </c:pt>
                <c:pt idx="13711">
                  <c:v>42886.331828703704</c:v>
                </c:pt>
                <c:pt idx="13712">
                  <c:v>42886.331944444442</c:v>
                </c:pt>
                <c:pt idx="13713">
                  <c:v>42886.332060185188</c:v>
                </c:pt>
                <c:pt idx="13714">
                  <c:v>42886.332175925927</c:v>
                </c:pt>
                <c:pt idx="13715">
                  <c:v>42886.332291666666</c:v>
                </c:pt>
                <c:pt idx="13716">
                  <c:v>42886.332407407404</c:v>
                </c:pt>
                <c:pt idx="13717">
                  <c:v>42886.33252314815</c:v>
                </c:pt>
                <c:pt idx="13718">
                  <c:v>42886.332638888889</c:v>
                </c:pt>
                <c:pt idx="13719">
                  <c:v>42886.332754629628</c:v>
                </c:pt>
                <c:pt idx="13720">
                  <c:v>42886.332870370374</c:v>
                </c:pt>
                <c:pt idx="13721">
                  <c:v>42886.332986111112</c:v>
                </c:pt>
                <c:pt idx="13722">
                  <c:v>42886.333101851851</c:v>
                </c:pt>
                <c:pt idx="13723">
                  <c:v>42886.33321759259</c:v>
                </c:pt>
                <c:pt idx="13724">
                  <c:v>42886.333333333336</c:v>
                </c:pt>
                <c:pt idx="13725">
                  <c:v>42886.333449074074</c:v>
                </c:pt>
                <c:pt idx="13726">
                  <c:v>42886.333564814813</c:v>
                </c:pt>
                <c:pt idx="13727">
                  <c:v>42886.333680555559</c:v>
                </c:pt>
                <c:pt idx="13728">
                  <c:v>42886.333796296298</c:v>
                </c:pt>
                <c:pt idx="13729">
                  <c:v>42886.333912037036</c:v>
                </c:pt>
                <c:pt idx="13730">
                  <c:v>42886.334027777775</c:v>
                </c:pt>
                <c:pt idx="13731">
                  <c:v>42886.334143518521</c:v>
                </c:pt>
                <c:pt idx="13732">
                  <c:v>42886.33425925926</c:v>
                </c:pt>
                <c:pt idx="13733">
                  <c:v>42886.334374999999</c:v>
                </c:pt>
                <c:pt idx="13734">
                  <c:v>42886.334490740737</c:v>
                </c:pt>
                <c:pt idx="13735">
                  <c:v>42886.334606481483</c:v>
                </c:pt>
                <c:pt idx="13736">
                  <c:v>42886.334722222222</c:v>
                </c:pt>
                <c:pt idx="13737">
                  <c:v>42886.334837962961</c:v>
                </c:pt>
                <c:pt idx="13738">
                  <c:v>42886.334953703707</c:v>
                </c:pt>
                <c:pt idx="13739">
                  <c:v>42886.335069444445</c:v>
                </c:pt>
                <c:pt idx="13740">
                  <c:v>42886.335185185184</c:v>
                </c:pt>
                <c:pt idx="13741">
                  <c:v>42886.335300925923</c:v>
                </c:pt>
                <c:pt idx="13742">
                  <c:v>42886.335416666669</c:v>
                </c:pt>
                <c:pt idx="13743">
                  <c:v>42886.335532407407</c:v>
                </c:pt>
                <c:pt idx="13744">
                  <c:v>42886.335648148146</c:v>
                </c:pt>
                <c:pt idx="13745">
                  <c:v>42886.335763888892</c:v>
                </c:pt>
                <c:pt idx="13746">
                  <c:v>42886.335879629631</c:v>
                </c:pt>
                <c:pt idx="13747">
                  <c:v>42886.335995370369</c:v>
                </c:pt>
                <c:pt idx="13748">
                  <c:v>42886.336111111108</c:v>
                </c:pt>
                <c:pt idx="13749">
                  <c:v>42886.336226851854</c:v>
                </c:pt>
                <c:pt idx="13750">
                  <c:v>42886.336342592593</c:v>
                </c:pt>
                <c:pt idx="13751">
                  <c:v>42886.336458333331</c:v>
                </c:pt>
                <c:pt idx="13752">
                  <c:v>42886.336574074077</c:v>
                </c:pt>
                <c:pt idx="13753">
                  <c:v>42886.336689814816</c:v>
                </c:pt>
                <c:pt idx="13754">
                  <c:v>42886.336805555555</c:v>
                </c:pt>
                <c:pt idx="13755">
                  <c:v>42886.336921296293</c:v>
                </c:pt>
                <c:pt idx="13756">
                  <c:v>42886.337037037039</c:v>
                </c:pt>
                <c:pt idx="13757">
                  <c:v>42886.337152777778</c:v>
                </c:pt>
                <c:pt idx="13758">
                  <c:v>42886.337268518517</c:v>
                </c:pt>
                <c:pt idx="13759">
                  <c:v>42886.337384259263</c:v>
                </c:pt>
                <c:pt idx="13760">
                  <c:v>42886.337500000001</c:v>
                </c:pt>
                <c:pt idx="13761">
                  <c:v>42886.33761574074</c:v>
                </c:pt>
                <c:pt idx="13762">
                  <c:v>42886.337731481479</c:v>
                </c:pt>
                <c:pt idx="13763">
                  <c:v>42886.337847222225</c:v>
                </c:pt>
                <c:pt idx="13764">
                  <c:v>42886.337962962964</c:v>
                </c:pt>
                <c:pt idx="13765">
                  <c:v>42886.338078703702</c:v>
                </c:pt>
                <c:pt idx="13766">
                  <c:v>42886.338194444441</c:v>
                </c:pt>
                <c:pt idx="13767">
                  <c:v>42886.338310185187</c:v>
                </c:pt>
                <c:pt idx="13768">
                  <c:v>42886.338425925926</c:v>
                </c:pt>
                <c:pt idx="13769">
                  <c:v>42886.338541666664</c:v>
                </c:pt>
                <c:pt idx="13770">
                  <c:v>42886.33865740741</c:v>
                </c:pt>
                <c:pt idx="13771">
                  <c:v>42886.338773148149</c:v>
                </c:pt>
                <c:pt idx="13772">
                  <c:v>42886.338888888888</c:v>
                </c:pt>
                <c:pt idx="13773">
                  <c:v>42886.339004629626</c:v>
                </c:pt>
                <c:pt idx="13774">
                  <c:v>42886.339120370372</c:v>
                </c:pt>
                <c:pt idx="13775">
                  <c:v>42886.339236111111</c:v>
                </c:pt>
                <c:pt idx="13776">
                  <c:v>42886.33935185185</c:v>
                </c:pt>
                <c:pt idx="13777">
                  <c:v>42886.339467592596</c:v>
                </c:pt>
                <c:pt idx="13778">
                  <c:v>42886.339583333334</c:v>
                </c:pt>
                <c:pt idx="13779">
                  <c:v>42886.339699074073</c:v>
                </c:pt>
                <c:pt idx="13780">
                  <c:v>42886.339814814812</c:v>
                </c:pt>
                <c:pt idx="13781">
                  <c:v>42886.339930555558</c:v>
                </c:pt>
                <c:pt idx="13782">
                  <c:v>42886.340046296296</c:v>
                </c:pt>
                <c:pt idx="13783">
                  <c:v>42886.340162037035</c:v>
                </c:pt>
                <c:pt idx="13784">
                  <c:v>42886.340277777781</c:v>
                </c:pt>
                <c:pt idx="13785">
                  <c:v>42886.34039351852</c:v>
                </c:pt>
                <c:pt idx="13786">
                  <c:v>42886.340509259258</c:v>
                </c:pt>
                <c:pt idx="13787">
                  <c:v>42886.340624999997</c:v>
                </c:pt>
                <c:pt idx="13788">
                  <c:v>42886.340740740743</c:v>
                </c:pt>
                <c:pt idx="13789">
                  <c:v>42886.340856481482</c:v>
                </c:pt>
                <c:pt idx="13790">
                  <c:v>42886.34097222222</c:v>
                </c:pt>
                <c:pt idx="13791">
                  <c:v>42886.341087962966</c:v>
                </c:pt>
                <c:pt idx="13792">
                  <c:v>42886.341203703705</c:v>
                </c:pt>
                <c:pt idx="13793">
                  <c:v>42886.341319444444</c:v>
                </c:pt>
                <c:pt idx="13794">
                  <c:v>42886.341435185182</c:v>
                </c:pt>
                <c:pt idx="13795">
                  <c:v>42886.341550925928</c:v>
                </c:pt>
                <c:pt idx="13796">
                  <c:v>42886.341666666667</c:v>
                </c:pt>
                <c:pt idx="13797">
                  <c:v>42886.341782407406</c:v>
                </c:pt>
                <c:pt idx="13798">
                  <c:v>42886.341898148145</c:v>
                </c:pt>
                <c:pt idx="13799">
                  <c:v>42886.342013888891</c:v>
                </c:pt>
                <c:pt idx="13800">
                  <c:v>42886.342129629629</c:v>
                </c:pt>
                <c:pt idx="13801">
                  <c:v>42886.342245370368</c:v>
                </c:pt>
                <c:pt idx="13802">
                  <c:v>42886.342361111114</c:v>
                </c:pt>
                <c:pt idx="13803">
                  <c:v>42886.342476851853</c:v>
                </c:pt>
                <c:pt idx="13804">
                  <c:v>42886.342592592591</c:v>
                </c:pt>
                <c:pt idx="13805">
                  <c:v>42886.34270833333</c:v>
                </c:pt>
                <c:pt idx="13806">
                  <c:v>42886.342824074076</c:v>
                </c:pt>
                <c:pt idx="13807">
                  <c:v>42886.342939814815</c:v>
                </c:pt>
                <c:pt idx="13808">
                  <c:v>42886.343055555553</c:v>
                </c:pt>
                <c:pt idx="13809">
                  <c:v>42886.343171296299</c:v>
                </c:pt>
                <c:pt idx="13810">
                  <c:v>42886.343287037038</c:v>
                </c:pt>
                <c:pt idx="13811">
                  <c:v>42886.343402777777</c:v>
                </c:pt>
                <c:pt idx="13812">
                  <c:v>42886.343518518515</c:v>
                </c:pt>
                <c:pt idx="13813">
                  <c:v>42886.343634259261</c:v>
                </c:pt>
                <c:pt idx="13814">
                  <c:v>42886.34375</c:v>
                </c:pt>
                <c:pt idx="13815">
                  <c:v>42886.343865740739</c:v>
                </c:pt>
                <c:pt idx="13816">
                  <c:v>42886.343981481485</c:v>
                </c:pt>
                <c:pt idx="13817">
                  <c:v>42886.344097222223</c:v>
                </c:pt>
                <c:pt idx="13818">
                  <c:v>42886.344212962962</c:v>
                </c:pt>
                <c:pt idx="13819">
                  <c:v>42886.344328703701</c:v>
                </c:pt>
                <c:pt idx="13820">
                  <c:v>42886.344444444447</c:v>
                </c:pt>
                <c:pt idx="13821">
                  <c:v>42886.344560185185</c:v>
                </c:pt>
                <c:pt idx="13822">
                  <c:v>42886.344675925924</c:v>
                </c:pt>
                <c:pt idx="13823">
                  <c:v>42886.34479166667</c:v>
                </c:pt>
                <c:pt idx="13824">
                  <c:v>42886.344907407409</c:v>
                </c:pt>
                <c:pt idx="13825">
                  <c:v>42886.345023148147</c:v>
                </c:pt>
                <c:pt idx="13826">
                  <c:v>42886.345138888886</c:v>
                </c:pt>
                <c:pt idx="13827">
                  <c:v>42886.345254629632</c:v>
                </c:pt>
                <c:pt idx="13828">
                  <c:v>42886.345370370371</c:v>
                </c:pt>
                <c:pt idx="13829">
                  <c:v>42886.345486111109</c:v>
                </c:pt>
                <c:pt idx="13830">
                  <c:v>42886.345601851855</c:v>
                </c:pt>
                <c:pt idx="13831">
                  <c:v>42886.345717592594</c:v>
                </c:pt>
                <c:pt idx="13832">
                  <c:v>42886.345833333333</c:v>
                </c:pt>
                <c:pt idx="13833">
                  <c:v>42886.345949074072</c:v>
                </c:pt>
                <c:pt idx="13834">
                  <c:v>42886.346064814818</c:v>
                </c:pt>
                <c:pt idx="13835">
                  <c:v>42886.346180555556</c:v>
                </c:pt>
                <c:pt idx="13836">
                  <c:v>42886.346296296295</c:v>
                </c:pt>
                <c:pt idx="13837">
                  <c:v>42886.346412037034</c:v>
                </c:pt>
                <c:pt idx="13838">
                  <c:v>42886.34652777778</c:v>
                </c:pt>
                <c:pt idx="13839">
                  <c:v>42886.346643518518</c:v>
                </c:pt>
                <c:pt idx="13840">
                  <c:v>42886.346759259257</c:v>
                </c:pt>
                <c:pt idx="13841">
                  <c:v>42886.346875000003</c:v>
                </c:pt>
                <c:pt idx="13842">
                  <c:v>42886.346990740742</c:v>
                </c:pt>
                <c:pt idx="13843">
                  <c:v>42886.34710648148</c:v>
                </c:pt>
                <c:pt idx="13844">
                  <c:v>42886.347222222219</c:v>
                </c:pt>
                <c:pt idx="13845">
                  <c:v>42886.347337962965</c:v>
                </c:pt>
                <c:pt idx="13846">
                  <c:v>42886.347453703704</c:v>
                </c:pt>
                <c:pt idx="13847">
                  <c:v>42886.347569444442</c:v>
                </c:pt>
                <c:pt idx="13848">
                  <c:v>42886.347685185188</c:v>
                </c:pt>
                <c:pt idx="13849">
                  <c:v>42886.347800925927</c:v>
                </c:pt>
                <c:pt idx="13850">
                  <c:v>42886.347916666666</c:v>
                </c:pt>
                <c:pt idx="13851">
                  <c:v>42886.348032407404</c:v>
                </c:pt>
                <c:pt idx="13852">
                  <c:v>42886.34814814815</c:v>
                </c:pt>
                <c:pt idx="13853">
                  <c:v>42886.348263888889</c:v>
                </c:pt>
                <c:pt idx="13854">
                  <c:v>42886.348379629628</c:v>
                </c:pt>
                <c:pt idx="13855">
                  <c:v>42886.348495370374</c:v>
                </c:pt>
                <c:pt idx="13856">
                  <c:v>42886.348611111112</c:v>
                </c:pt>
                <c:pt idx="13857">
                  <c:v>42886.348726851851</c:v>
                </c:pt>
                <c:pt idx="13858">
                  <c:v>42886.34884259259</c:v>
                </c:pt>
                <c:pt idx="13859">
                  <c:v>42886.348958333336</c:v>
                </c:pt>
                <c:pt idx="13860">
                  <c:v>42886.349074074074</c:v>
                </c:pt>
                <c:pt idx="13861">
                  <c:v>42886.349189814813</c:v>
                </c:pt>
                <c:pt idx="13862">
                  <c:v>42886.349305555559</c:v>
                </c:pt>
                <c:pt idx="13863">
                  <c:v>42886.349421296298</c:v>
                </c:pt>
                <c:pt idx="13864">
                  <c:v>42886.349537037036</c:v>
                </c:pt>
                <c:pt idx="13865">
                  <c:v>42886.349652777775</c:v>
                </c:pt>
                <c:pt idx="13866">
                  <c:v>42886.349768518521</c:v>
                </c:pt>
                <c:pt idx="13867">
                  <c:v>42886.34988425926</c:v>
                </c:pt>
                <c:pt idx="13868">
                  <c:v>42886.35</c:v>
                </c:pt>
                <c:pt idx="13869">
                  <c:v>42886.350115740737</c:v>
                </c:pt>
                <c:pt idx="13870">
                  <c:v>42886.350231481483</c:v>
                </c:pt>
                <c:pt idx="13871">
                  <c:v>42886.350347222222</c:v>
                </c:pt>
                <c:pt idx="13872">
                  <c:v>42886.350462962961</c:v>
                </c:pt>
                <c:pt idx="13873">
                  <c:v>42886.350578703707</c:v>
                </c:pt>
                <c:pt idx="13874">
                  <c:v>42886.350694444445</c:v>
                </c:pt>
                <c:pt idx="13875">
                  <c:v>42886.350810185184</c:v>
                </c:pt>
                <c:pt idx="13876">
                  <c:v>42886.350925925923</c:v>
                </c:pt>
                <c:pt idx="13877">
                  <c:v>42886.351041666669</c:v>
                </c:pt>
                <c:pt idx="13878">
                  <c:v>42886.351157407407</c:v>
                </c:pt>
                <c:pt idx="13879">
                  <c:v>42886.351273148146</c:v>
                </c:pt>
                <c:pt idx="13880">
                  <c:v>42886.351388888892</c:v>
                </c:pt>
                <c:pt idx="13881">
                  <c:v>42886.351504629631</c:v>
                </c:pt>
                <c:pt idx="13882">
                  <c:v>42886.351620370369</c:v>
                </c:pt>
                <c:pt idx="13883">
                  <c:v>42886.351736111108</c:v>
                </c:pt>
                <c:pt idx="13884">
                  <c:v>42886.351851851854</c:v>
                </c:pt>
                <c:pt idx="13885">
                  <c:v>42886.351967592593</c:v>
                </c:pt>
                <c:pt idx="13886">
                  <c:v>42886.352083333331</c:v>
                </c:pt>
                <c:pt idx="13887">
                  <c:v>42886.352199074077</c:v>
                </c:pt>
                <c:pt idx="13888">
                  <c:v>42886.352314814816</c:v>
                </c:pt>
                <c:pt idx="13889">
                  <c:v>42886.352430555555</c:v>
                </c:pt>
                <c:pt idx="13890">
                  <c:v>42886.352546296293</c:v>
                </c:pt>
                <c:pt idx="13891">
                  <c:v>42886.352662037039</c:v>
                </c:pt>
                <c:pt idx="13892">
                  <c:v>42886.352777777778</c:v>
                </c:pt>
                <c:pt idx="13893">
                  <c:v>42886.352893518517</c:v>
                </c:pt>
                <c:pt idx="13894">
                  <c:v>42886.353009259263</c:v>
                </c:pt>
                <c:pt idx="13895">
                  <c:v>42886.353125000001</c:v>
                </c:pt>
                <c:pt idx="13896">
                  <c:v>42886.35324074074</c:v>
                </c:pt>
                <c:pt idx="13897">
                  <c:v>42886.353356481479</c:v>
                </c:pt>
                <c:pt idx="13898">
                  <c:v>42886.353472222225</c:v>
                </c:pt>
                <c:pt idx="13899">
                  <c:v>42886.353587962964</c:v>
                </c:pt>
                <c:pt idx="13900">
                  <c:v>42886.353703703702</c:v>
                </c:pt>
                <c:pt idx="13901">
                  <c:v>42886.353819444441</c:v>
                </c:pt>
                <c:pt idx="13902">
                  <c:v>42886.353935185187</c:v>
                </c:pt>
                <c:pt idx="13903">
                  <c:v>42886.354050925926</c:v>
                </c:pt>
                <c:pt idx="13904">
                  <c:v>42886.354166666664</c:v>
                </c:pt>
                <c:pt idx="13905">
                  <c:v>42886.35428240741</c:v>
                </c:pt>
                <c:pt idx="13906">
                  <c:v>42886.354398148149</c:v>
                </c:pt>
                <c:pt idx="13907">
                  <c:v>42886.354513888888</c:v>
                </c:pt>
                <c:pt idx="13908">
                  <c:v>42886.354629629626</c:v>
                </c:pt>
                <c:pt idx="13909">
                  <c:v>42886.354745370372</c:v>
                </c:pt>
                <c:pt idx="13910">
                  <c:v>42886.354861111111</c:v>
                </c:pt>
                <c:pt idx="13911">
                  <c:v>42886.35497685185</c:v>
                </c:pt>
                <c:pt idx="13912">
                  <c:v>42886.355092592596</c:v>
                </c:pt>
                <c:pt idx="13913">
                  <c:v>42886.355208333334</c:v>
                </c:pt>
                <c:pt idx="13914">
                  <c:v>42886.355324074073</c:v>
                </c:pt>
                <c:pt idx="13915">
                  <c:v>42886.355439814812</c:v>
                </c:pt>
                <c:pt idx="13916">
                  <c:v>42886.355555555558</c:v>
                </c:pt>
                <c:pt idx="13917">
                  <c:v>42886.355671296296</c:v>
                </c:pt>
                <c:pt idx="13918">
                  <c:v>42886.355787037035</c:v>
                </c:pt>
                <c:pt idx="13919">
                  <c:v>42886.355902777781</c:v>
                </c:pt>
                <c:pt idx="13920">
                  <c:v>42886.35601851852</c:v>
                </c:pt>
                <c:pt idx="13921">
                  <c:v>42886.356134259258</c:v>
                </c:pt>
                <c:pt idx="13922">
                  <c:v>42886.356249999997</c:v>
                </c:pt>
                <c:pt idx="13923">
                  <c:v>42886.356365740743</c:v>
                </c:pt>
                <c:pt idx="13924">
                  <c:v>42886.356481481482</c:v>
                </c:pt>
                <c:pt idx="13925">
                  <c:v>42886.35659722222</c:v>
                </c:pt>
                <c:pt idx="13926">
                  <c:v>42886.356712962966</c:v>
                </c:pt>
                <c:pt idx="13927">
                  <c:v>42886.356828703705</c:v>
                </c:pt>
                <c:pt idx="13928">
                  <c:v>42886.356944444444</c:v>
                </c:pt>
                <c:pt idx="13929">
                  <c:v>42886.357060185182</c:v>
                </c:pt>
                <c:pt idx="13930">
                  <c:v>42886.357175925928</c:v>
                </c:pt>
                <c:pt idx="13931">
                  <c:v>42886.357291666667</c:v>
                </c:pt>
                <c:pt idx="13932">
                  <c:v>42886.357407407406</c:v>
                </c:pt>
                <c:pt idx="13933">
                  <c:v>42886.357523148145</c:v>
                </c:pt>
                <c:pt idx="13934">
                  <c:v>42886.357638888891</c:v>
                </c:pt>
                <c:pt idx="13935">
                  <c:v>42886.357754629629</c:v>
                </c:pt>
                <c:pt idx="13936">
                  <c:v>42886.357870370368</c:v>
                </c:pt>
                <c:pt idx="13937">
                  <c:v>42886.357986111114</c:v>
                </c:pt>
                <c:pt idx="13938">
                  <c:v>42886.358101851853</c:v>
                </c:pt>
                <c:pt idx="13939">
                  <c:v>42886.358217592591</c:v>
                </c:pt>
                <c:pt idx="13940">
                  <c:v>42886.35833333333</c:v>
                </c:pt>
                <c:pt idx="13941">
                  <c:v>42886.358449074076</c:v>
                </c:pt>
                <c:pt idx="13942">
                  <c:v>42886.358564814815</c:v>
                </c:pt>
                <c:pt idx="13943">
                  <c:v>42886.358680555553</c:v>
                </c:pt>
                <c:pt idx="13944">
                  <c:v>42886.358796296299</c:v>
                </c:pt>
                <c:pt idx="13945">
                  <c:v>42886.358912037038</c:v>
                </c:pt>
                <c:pt idx="13946">
                  <c:v>42886.359027777777</c:v>
                </c:pt>
                <c:pt idx="13947">
                  <c:v>42886.359143518515</c:v>
                </c:pt>
                <c:pt idx="13948">
                  <c:v>42886.359259259261</c:v>
                </c:pt>
                <c:pt idx="13949">
                  <c:v>42886.359375</c:v>
                </c:pt>
                <c:pt idx="13950">
                  <c:v>42886.359490740739</c:v>
                </c:pt>
                <c:pt idx="13951">
                  <c:v>42886.359606481485</c:v>
                </c:pt>
                <c:pt idx="13952">
                  <c:v>42886.359722222223</c:v>
                </c:pt>
                <c:pt idx="13953">
                  <c:v>42886.359837962962</c:v>
                </c:pt>
                <c:pt idx="13954">
                  <c:v>42886.359953703701</c:v>
                </c:pt>
                <c:pt idx="13955">
                  <c:v>42886.360069444447</c:v>
                </c:pt>
                <c:pt idx="13956">
                  <c:v>42886.360185185185</c:v>
                </c:pt>
                <c:pt idx="13957">
                  <c:v>42886.360300925924</c:v>
                </c:pt>
                <c:pt idx="13958">
                  <c:v>42886.36041666667</c:v>
                </c:pt>
                <c:pt idx="13959">
                  <c:v>42886.360532407409</c:v>
                </c:pt>
                <c:pt idx="13960">
                  <c:v>42886.360648148147</c:v>
                </c:pt>
                <c:pt idx="13961">
                  <c:v>42886.360763888886</c:v>
                </c:pt>
                <c:pt idx="13962">
                  <c:v>42886.360879629632</c:v>
                </c:pt>
                <c:pt idx="13963">
                  <c:v>42886.360995370371</c:v>
                </c:pt>
                <c:pt idx="13964">
                  <c:v>42886.361111111109</c:v>
                </c:pt>
                <c:pt idx="13965">
                  <c:v>42886.361226851855</c:v>
                </c:pt>
                <c:pt idx="13966">
                  <c:v>42886.361342592594</c:v>
                </c:pt>
                <c:pt idx="13967">
                  <c:v>42886.361458333333</c:v>
                </c:pt>
                <c:pt idx="13968">
                  <c:v>42886.361574074072</c:v>
                </c:pt>
                <c:pt idx="13969">
                  <c:v>42886.361689814818</c:v>
                </c:pt>
                <c:pt idx="13970">
                  <c:v>42886.361805555556</c:v>
                </c:pt>
                <c:pt idx="13971">
                  <c:v>42886.361921296295</c:v>
                </c:pt>
                <c:pt idx="13972">
                  <c:v>42886.362037037034</c:v>
                </c:pt>
                <c:pt idx="13973">
                  <c:v>42886.36215277778</c:v>
                </c:pt>
                <c:pt idx="13974">
                  <c:v>42886.362268518518</c:v>
                </c:pt>
                <c:pt idx="13975">
                  <c:v>42886.362384259257</c:v>
                </c:pt>
                <c:pt idx="13976">
                  <c:v>42886.362500000003</c:v>
                </c:pt>
                <c:pt idx="13977">
                  <c:v>42886.362615740742</c:v>
                </c:pt>
                <c:pt idx="13978">
                  <c:v>42886.36273148148</c:v>
                </c:pt>
                <c:pt idx="13979">
                  <c:v>42886.362847222219</c:v>
                </c:pt>
                <c:pt idx="13980">
                  <c:v>42886.362962962965</c:v>
                </c:pt>
                <c:pt idx="13981">
                  <c:v>42886.363078703704</c:v>
                </c:pt>
                <c:pt idx="13982">
                  <c:v>42886.363194444442</c:v>
                </c:pt>
                <c:pt idx="13983">
                  <c:v>42886.363310185188</c:v>
                </c:pt>
                <c:pt idx="13984">
                  <c:v>42886.363425925927</c:v>
                </c:pt>
                <c:pt idx="13985">
                  <c:v>42886.363541666666</c:v>
                </c:pt>
                <c:pt idx="13986">
                  <c:v>42886.363657407404</c:v>
                </c:pt>
                <c:pt idx="13987">
                  <c:v>42886.36377314815</c:v>
                </c:pt>
                <c:pt idx="13988">
                  <c:v>42886.363888888889</c:v>
                </c:pt>
                <c:pt idx="13989">
                  <c:v>42886.364004629628</c:v>
                </c:pt>
                <c:pt idx="13990">
                  <c:v>42886.364120370374</c:v>
                </c:pt>
                <c:pt idx="13991">
                  <c:v>42886.364236111112</c:v>
                </c:pt>
                <c:pt idx="13992">
                  <c:v>42886.364351851851</c:v>
                </c:pt>
                <c:pt idx="13993">
                  <c:v>42886.36446759259</c:v>
                </c:pt>
                <c:pt idx="13994">
                  <c:v>42886.364583333336</c:v>
                </c:pt>
                <c:pt idx="13995">
                  <c:v>42886.364699074074</c:v>
                </c:pt>
                <c:pt idx="13996">
                  <c:v>42886.364814814813</c:v>
                </c:pt>
                <c:pt idx="13997">
                  <c:v>42886.364930555559</c:v>
                </c:pt>
                <c:pt idx="13998">
                  <c:v>42886.365046296298</c:v>
                </c:pt>
                <c:pt idx="13999">
                  <c:v>42886.365162037036</c:v>
                </c:pt>
                <c:pt idx="14000">
                  <c:v>42886.365277777775</c:v>
                </c:pt>
                <c:pt idx="14001">
                  <c:v>42886.365393518521</c:v>
                </c:pt>
                <c:pt idx="14002">
                  <c:v>42886.36550925926</c:v>
                </c:pt>
                <c:pt idx="14003">
                  <c:v>42886.365624999999</c:v>
                </c:pt>
                <c:pt idx="14004">
                  <c:v>42886.365740740737</c:v>
                </c:pt>
                <c:pt idx="14005">
                  <c:v>42886.365856481483</c:v>
                </c:pt>
                <c:pt idx="14006">
                  <c:v>42886.365972222222</c:v>
                </c:pt>
                <c:pt idx="14007">
                  <c:v>42886.366087962961</c:v>
                </c:pt>
                <c:pt idx="14008">
                  <c:v>42886.366203703707</c:v>
                </c:pt>
                <c:pt idx="14009">
                  <c:v>42886.366319444445</c:v>
                </c:pt>
                <c:pt idx="14010">
                  <c:v>42886.366435185184</c:v>
                </c:pt>
                <c:pt idx="14011">
                  <c:v>42886.366550925923</c:v>
                </c:pt>
                <c:pt idx="14012">
                  <c:v>42886.366666666669</c:v>
                </c:pt>
                <c:pt idx="14013">
                  <c:v>42886.366782407407</c:v>
                </c:pt>
                <c:pt idx="14014">
                  <c:v>42886.366898148146</c:v>
                </c:pt>
                <c:pt idx="14015">
                  <c:v>42886.367013888892</c:v>
                </c:pt>
                <c:pt idx="14016">
                  <c:v>42886.367129629631</c:v>
                </c:pt>
                <c:pt idx="14017">
                  <c:v>42886.367245370369</c:v>
                </c:pt>
                <c:pt idx="14018">
                  <c:v>42886.367361111108</c:v>
                </c:pt>
                <c:pt idx="14019">
                  <c:v>42886.367476851854</c:v>
                </c:pt>
                <c:pt idx="14020">
                  <c:v>42886.367592592593</c:v>
                </c:pt>
                <c:pt idx="14021">
                  <c:v>42886.367708333331</c:v>
                </c:pt>
                <c:pt idx="14022">
                  <c:v>42886.367824074077</c:v>
                </c:pt>
                <c:pt idx="14023">
                  <c:v>42886.367939814816</c:v>
                </c:pt>
                <c:pt idx="14024">
                  <c:v>42886.368055555555</c:v>
                </c:pt>
                <c:pt idx="14025">
                  <c:v>42886.368171296293</c:v>
                </c:pt>
                <c:pt idx="14026">
                  <c:v>42886.368287037039</c:v>
                </c:pt>
                <c:pt idx="14027">
                  <c:v>42886.368402777778</c:v>
                </c:pt>
                <c:pt idx="14028">
                  <c:v>42886.368518518517</c:v>
                </c:pt>
                <c:pt idx="14029">
                  <c:v>42886.368634259263</c:v>
                </c:pt>
                <c:pt idx="14030">
                  <c:v>42886.368750000001</c:v>
                </c:pt>
                <c:pt idx="14031">
                  <c:v>42886.36886574074</c:v>
                </c:pt>
                <c:pt idx="14032">
                  <c:v>42886.368981481479</c:v>
                </c:pt>
                <c:pt idx="14033">
                  <c:v>42886.369097222225</c:v>
                </c:pt>
                <c:pt idx="14034">
                  <c:v>42886.369212962964</c:v>
                </c:pt>
                <c:pt idx="14035">
                  <c:v>42886.369328703702</c:v>
                </c:pt>
                <c:pt idx="14036">
                  <c:v>42886.369444444441</c:v>
                </c:pt>
                <c:pt idx="14037">
                  <c:v>42886.369560185187</c:v>
                </c:pt>
                <c:pt idx="14038">
                  <c:v>42886.369675925926</c:v>
                </c:pt>
                <c:pt idx="14039">
                  <c:v>42886.369791666664</c:v>
                </c:pt>
                <c:pt idx="14040">
                  <c:v>42886.36990740741</c:v>
                </c:pt>
                <c:pt idx="14041">
                  <c:v>42886.370023148149</c:v>
                </c:pt>
                <c:pt idx="14042">
                  <c:v>42886.370138888888</c:v>
                </c:pt>
                <c:pt idx="14043">
                  <c:v>42886.370254629626</c:v>
                </c:pt>
                <c:pt idx="14044">
                  <c:v>42886.370370370372</c:v>
                </c:pt>
                <c:pt idx="14045">
                  <c:v>42886.370486111111</c:v>
                </c:pt>
                <c:pt idx="14046">
                  <c:v>42886.37060185185</c:v>
                </c:pt>
                <c:pt idx="14047">
                  <c:v>42886.370717592596</c:v>
                </c:pt>
                <c:pt idx="14048">
                  <c:v>42886.370833333334</c:v>
                </c:pt>
                <c:pt idx="14049">
                  <c:v>42886.370949074073</c:v>
                </c:pt>
                <c:pt idx="14050">
                  <c:v>42886.371064814812</c:v>
                </c:pt>
                <c:pt idx="14051">
                  <c:v>42886.371180555558</c:v>
                </c:pt>
                <c:pt idx="14052">
                  <c:v>42886.371296296296</c:v>
                </c:pt>
                <c:pt idx="14053">
                  <c:v>42886.371412037035</c:v>
                </c:pt>
                <c:pt idx="14054">
                  <c:v>42886.371527777781</c:v>
                </c:pt>
                <c:pt idx="14055">
                  <c:v>42886.37164351852</c:v>
                </c:pt>
                <c:pt idx="14056">
                  <c:v>42886.371759259258</c:v>
                </c:pt>
                <c:pt idx="14057">
                  <c:v>42886.371874999997</c:v>
                </c:pt>
                <c:pt idx="14058">
                  <c:v>42886.371990740743</c:v>
                </c:pt>
                <c:pt idx="14059">
                  <c:v>42886.372106481482</c:v>
                </c:pt>
                <c:pt idx="14060">
                  <c:v>42886.37222222222</c:v>
                </c:pt>
                <c:pt idx="14061">
                  <c:v>42886.372337962966</c:v>
                </c:pt>
                <c:pt idx="14062">
                  <c:v>42886.372453703705</c:v>
                </c:pt>
                <c:pt idx="14063">
                  <c:v>42886.372569444444</c:v>
                </c:pt>
                <c:pt idx="14064">
                  <c:v>42886.372685185182</c:v>
                </c:pt>
                <c:pt idx="14065">
                  <c:v>42886.372800925928</c:v>
                </c:pt>
                <c:pt idx="14066">
                  <c:v>42886.372916666667</c:v>
                </c:pt>
                <c:pt idx="14067">
                  <c:v>42886.373032407406</c:v>
                </c:pt>
                <c:pt idx="14068">
                  <c:v>42886.373148148145</c:v>
                </c:pt>
                <c:pt idx="14069">
                  <c:v>42886.373263888891</c:v>
                </c:pt>
                <c:pt idx="14070">
                  <c:v>42886.373379629629</c:v>
                </c:pt>
                <c:pt idx="14071">
                  <c:v>42886.373495370368</c:v>
                </c:pt>
                <c:pt idx="14072">
                  <c:v>42886.373611111114</c:v>
                </c:pt>
                <c:pt idx="14073">
                  <c:v>42886.373726851853</c:v>
                </c:pt>
                <c:pt idx="14074">
                  <c:v>42886.373842592591</c:v>
                </c:pt>
                <c:pt idx="14075">
                  <c:v>42886.37395833333</c:v>
                </c:pt>
                <c:pt idx="14076">
                  <c:v>42886.374074074076</c:v>
                </c:pt>
                <c:pt idx="14077">
                  <c:v>42886.374189814815</c:v>
                </c:pt>
                <c:pt idx="14078">
                  <c:v>42886.374305555553</c:v>
                </c:pt>
                <c:pt idx="14079">
                  <c:v>42886.374421296299</c:v>
                </c:pt>
                <c:pt idx="14080">
                  <c:v>42886.374537037038</c:v>
                </c:pt>
                <c:pt idx="14081">
                  <c:v>42886.374652777777</c:v>
                </c:pt>
                <c:pt idx="14082">
                  <c:v>42886.374768518515</c:v>
                </c:pt>
                <c:pt idx="14083">
                  <c:v>42886.374884259261</c:v>
                </c:pt>
                <c:pt idx="14084">
                  <c:v>42886.375</c:v>
                </c:pt>
                <c:pt idx="14085">
                  <c:v>42886.375115740739</c:v>
                </c:pt>
                <c:pt idx="14086">
                  <c:v>42886.375231481485</c:v>
                </c:pt>
                <c:pt idx="14087">
                  <c:v>42886.375347222223</c:v>
                </c:pt>
                <c:pt idx="14088">
                  <c:v>42886.375462962962</c:v>
                </c:pt>
                <c:pt idx="14089">
                  <c:v>42886.375578703701</c:v>
                </c:pt>
                <c:pt idx="14090">
                  <c:v>42886.375694444447</c:v>
                </c:pt>
                <c:pt idx="14091">
                  <c:v>42886.375810185185</c:v>
                </c:pt>
                <c:pt idx="14092">
                  <c:v>42886.375925925924</c:v>
                </c:pt>
                <c:pt idx="14093">
                  <c:v>42886.37604166667</c:v>
                </c:pt>
                <c:pt idx="14094">
                  <c:v>42886.376157407409</c:v>
                </c:pt>
                <c:pt idx="14095">
                  <c:v>42886.376273148147</c:v>
                </c:pt>
                <c:pt idx="14096">
                  <c:v>42886.376388888886</c:v>
                </c:pt>
                <c:pt idx="14097">
                  <c:v>42886.376504629632</c:v>
                </c:pt>
                <c:pt idx="14098">
                  <c:v>42886.376620370371</c:v>
                </c:pt>
                <c:pt idx="14099">
                  <c:v>42886.376736111109</c:v>
                </c:pt>
                <c:pt idx="14100">
                  <c:v>42886.376851851855</c:v>
                </c:pt>
                <c:pt idx="14101">
                  <c:v>42886.376967592594</c:v>
                </c:pt>
                <c:pt idx="14102">
                  <c:v>42886.377083333333</c:v>
                </c:pt>
                <c:pt idx="14103">
                  <c:v>42886.377199074072</c:v>
                </c:pt>
                <c:pt idx="14104">
                  <c:v>42886.377314814818</c:v>
                </c:pt>
                <c:pt idx="14105">
                  <c:v>42886.377430555556</c:v>
                </c:pt>
                <c:pt idx="14106">
                  <c:v>42886.377546296295</c:v>
                </c:pt>
                <c:pt idx="14107">
                  <c:v>42886.377662037034</c:v>
                </c:pt>
                <c:pt idx="14108">
                  <c:v>42886.37777777778</c:v>
                </c:pt>
                <c:pt idx="14109">
                  <c:v>42886.377893518518</c:v>
                </c:pt>
                <c:pt idx="14110">
                  <c:v>42886.378009259257</c:v>
                </c:pt>
                <c:pt idx="14111">
                  <c:v>42886.378125000003</c:v>
                </c:pt>
                <c:pt idx="14112">
                  <c:v>42886.378240740742</c:v>
                </c:pt>
                <c:pt idx="14113">
                  <c:v>42886.37835648148</c:v>
                </c:pt>
                <c:pt idx="14114">
                  <c:v>42886.378472222219</c:v>
                </c:pt>
                <c:pt idx="14115">
                  <c:v>42886.378587962965</c:v>
                </c:pt>
                <c:pt idx="14116">
                  <c:v>42886.378703703704</c:v>
                </c:pt>
                <c:pt idx="14117">
                  <c:v>42886.378819444442</c:v>
                </c:pt>
                <c:pt idx="14118">
                  <c:v>42886.378935185188</c:v>
                </c:pt>
                <c:pt idx="14119">
                  <c:v>42886.379050925927</c:v>
                </c:pt>
                <c:pt idx="14120">
                  <c:v>42886.379166666666</c:v>
                </c:pt>
                <c:pt idx="14121">
                  <c:v>42886.379282407404</c:v>
                </c:pt>
                <c:pt idx="14122">
                  <c:v>42886.37939814815</c:v>
                </c:pt>
                <c:pt idx="14123">
                  <c:v>42886.379513888889</c:v>
                </c:pt>
                <c:pt idx="14124">
                  <c:v>42886.379629629628</c:v>
                </c:pt>
                <c:pt idx="14125">
                  <c:v>42886.379745370374</c:v>
                </c:pt>
                <c:pt idx="14126">
                  <c:v>42886.379861111112</c:v>
                </c:pt>
                <c:pt idx="14127">
                  <c:v>42886.379976851851</c:v>
                </c:pt>
                <c:pt idx="14128">
                  <c:v>42886.38009259259</c:v>
                </c:pt>
                <c:pt idx="14129">
                  <c:v>42886.380208333336</c:v>
                </c:pt>
                <c:pt idx="14130">
                  <c:v>42886.380324074074</c:v>
                </c:pt>
                <c:pt idx="14131">
                  <c:v>42886.380439814813</c:v>
                </c:pt>
                <c:pt idx="14132">
                  <c:v>42886.380555555559</c:v>
                </c:pt>
                <c:pt idx="14133">
                  <c:v>42886.380671296298</c:v>
                </c:pt>
                <c:pt idx="14134">
                  <c:v>42886.380787037036</c:v>
                </c:pt>
                <c:pt idx="14135">
                  <c:v>42886.380902777775</c:v>
                </c:pt>
                <c:pt idx="14136">
                  <c:v>42886.381018518521</c:v>
                </c:pt>
                <c:pt idx="14137">
                  <c:v>42886.38113425926</c:v>
                </c:pt>
                <c:pt idx="14138">
                  <c:v>42886.381249999999</c:v>
                </c:pt>
                <c:pt idx="14139">
                  <c:v>42886.381365740737</c:v>
                </c:pt>
                <c:pt idx="14140">
                  <c:v>42886.381481481483</c:v>
                </c:pt>
                <c:pt idx="14141">
                  <c:v>42886.381597222222</c:v>
                </c:pt>
                <c:pt idx="14142">
                  <c:v>42886.381712962961</c:v>
                </c:pt>
                <c:pt idx="14143">
                  <c:v>42886.381828703707</c:v>
                </c:pt>
                <c:pt idx="14144">
                  <c:v>42886.381944444445</c:v>
                </c:pt>
                <c:pt idx="14145">
                  <c:v>42886.382060185184</c:v>
                </c:pt>
                <c:pt idx="14146">
                  <c:v>42886.382175925923</c:v>
                </c:pt>
                <c:pt idx="14147">
                  <c:v>42886.382291666669</c:v>
                </c:pt>
                <c:pt idx="14148">
                  <c:v>42886.382407407407</c:v>
                </c:pt>
                <c:pt idx="14149">
                  <c:v>42886.382523148146</c:v>
                </c:pt>
                <c:pt idx="14150">
                  <c:v>42886.382638888892</c:v>
                </c:pt>
                <c:pt idx="14151">
                  <c:v>42886.382754629631</c:v>
                </c:pt>
                <c:pt idx="14152">
                  <c:v>42886.382870370369</c:v>
                </c:pt>
                <c:pt idx="14153">
                  <c:v>42886.382986111108</c:v>
                </c:pt>
                <c:pt idx="14154">
                  <c:v>42886.383101851854</c:v>
                </c:pt>
                <c:pt idx="14155">
                  <c:v>42886.383217592593</c:v>
                </c:pt>
                <c:pt idx="14156">
                  <c:v>42886.383333333331</c:v>
                </c:pt>
                <c:pt idx="14157">
                  <c:v>42886.383449074077</c:v>
                </c:pt>
                <c:pt idx="14158">
                  <c:v>42886.383564814816</c:v>
                </c:pt>
                <c:pt idx="14159">
                  <c:v>42886.383680555555</c:v>
                </c:pt>
                <c:pt idx="14160">
                  <c:v>42886.383796296293</c:v>
                </c:pt>
                <c:pt idx="14161">
                  <c:v>42886.383912037039</c:v>
                </c:pt>
                <c:pt idx="14162">
                  <c:v>42886.384027777778</c:v>
                </c:pt>
                <c:pt idx="14163">
                  <c:v>42886.384143518517</c:v>
                </c:pt>
                <c:pt idx="14164">
                  <c:v>42886.384259259263</c:v>
                </c:pt>
                <c:pt idx="14165">
                  <c:v>42886.384375000001</c:v>
                </c:pt>
                <c:pt idx="14166">
                  <c:v>42886.38449074074</c:v>
                </c:pt>
                <c:pt idx="14167">
                  <c:v>42886.384606481479</c:v>
                </c:pt>
                <c:pt idx="14168">
                  <c:v>42886.384722222225</c:v>
                </c:pt>
                <c:pt idx="14169">
                  <c:v>42886.384837962964</c:v>
                </c:pt>
                <c:pt idx="14170">
                  <c:v>42886.384953703702</c:v>
                </c:pt>
                <c:pt idx="14171">
                  <c:v>42886.385069444441</c:v>
                </c:pt>
                <c:pt idx="14172">
                  <c:v>42886.385185185187</c:v>
                </c:pt>
                <c:pt idx="14173">
                  <c:v>42886.385300925926</c:v>
                </c:pt>
                <c:pt idx="14174">
                  <c:v>42886.385416666664</c:v>
                </c:pt>
                <c:pt idx="14175">
                  <c:v>42886.38553240741</c:v>
                </c:pt>
                <c:pt idx="14176">
                  <c:v>42886.385648148149</c:v>
                </c:pt>
                <c:pt idx="14177">
                  <c:v>42886.385763888888</c:v>
                </c:pt>
                <c:pt idx="14178">
                  <c:v>42886.385879629626</c:v>
                </c:pt>
                <c:pt idx="14179">
                  <c:v>42886.385995370372</c:v>
                </c:pt>
                <c:pt idx="14180">
                  <c:v>42886.386111111111</c:v>
                </c:pt>
                <c:pt idx="14181">
                  <c:v>42886.38622685185</c:v>
                </c:pt>
                <c:pt idx="14182">
                  <c:v>42886.386342592596</c:v>
                </c:pt>
                <c:pt idx="14183">
                  <c:v>42886.386458333334</c:v>
                </c:pt>
                <c:pt idx="14184">
                  <c:v>42886.386574074073</c:v>
                </c:pt>
                <c:pt idx="14185">
                  <c:v>42886.386689814812</c:v>
                </c:pt>
                <c:pt idx="14186">
                  <c:v>42886.386805555558</c:v>
                </c:pt>
                <c:pt idx="14187">
                  <c:v>42886.386921296296</c:v>
                </c:pt>
                <c:pt idx="14188">
                  <c:v>42886.387037037035</c:v>
                </c:pt>
                <c:pt idx="14189">
                  <c:v>42886.387152777781</c:v>
                </c:pt>
                <c:pt idx="14190">
                  <c:v>42886.38726851852</c:v>
                </c:pt>
                <c:pt idx="14191">
                  <c:v>42886.387384259258</c:v>
                </c:pt>
                <c:pt idx="14192">
                  <c:v>42886.387499999997</c:v>
                </c:pt>
                <c:pt idx="14193">
                  <c:v>42886.387615740743</c:v>
                </c:pt>
                <c:pt idx="14194">
                  <c:v>42886.387731481482</c:v>
                </c:pt>
                <c:pt idx="14195">
                  <c:v>42886.38784722222</c:v>
                </c:pt>
                <c:pt idx="14196">
                  <c:v>42886.387962962966</c:v>
                </c:pt>
                <c:pt idx="14197">
                  <c:v>42886.388078703705</c:v>
                </c:pt>
                <c:pt idx="14198">
                  <c:v>42886.388194444444</c:v>
                </c:pt>
                <c:pt idx="14199">
                  <c:v>42886.388310185182</c:v>
                </c:pt>
                <c:pt idx="14200">
                  <c:v>42886.388425925928</c:v>
                </c:pt>
                <c:pt idx="14201">
                  <c:v>42886.388541666667</c:v>
                </c:pt>
                <c:pt idx="14202">
                  <c:v>42886.388657407406</c:v>
                </c:pt>
                <c:pt idx="14203">
                  <c:v>42886.388773148145</c:v>
                </c:pt>
                <c:pt idx="14204">
                  <c:v>42886.388888888891</c:v>
                </c:pt>
                <c:pt idx="14205">
                  <c:v>42886.389004629629</c:v>
                </c:pt>
                <c:pt idx="14206">
                  <c:v>42886.389120370368</c:v>
                </c:pt>
                <c:pt idx="14207">
                  <c:v>42886.389236111114</c:v>
                </c:pt>
                <c:pt idx="14208">
                  <c:v>42886.389351851853</c:v>
                </c:pt>
                <c:pt idx="14209">
                  <c:v>42886.389467592591</c:v>
                </c:pt>
                <c:pt idx="14210">
                  <c:v>42886.38958333333</c:v>
                </c:pt>
                <c:pt idx="14211">
                  <c:v>42886.389699074076</c:v>
                </c:pt>
                <c:pt idx="14212">
                  <c:v>42886.389814814815</c:v>
                </c:pt>
                <c:pt idx="14213">
                  <c:v>42886.389930555553</c:v>
                </c:pt>
                <c:pt idx="14214">
                  <c:v>42886.390046296299</c:v>
                </c:pt>
                <c:pt idx="14215">
                  <c:v>42886.390162037038</c:v>
                </c:pt>
                <c:pt idx="14216">
                  <c:v>42886.390277777777</c:v>
                </c:pt>
                <c:pt idx="14217">
                  <c:v>42886.390393518515</c:v>
                </c:pt>
                <c:pt idx="14218">
                  <c:v>42886.390509259261</c:v>
                </c:pt>
                <c:pt idx="14219">
                  <c:v>42886.390625</c:v>
                </c:pt>
                <c:pt idx="14220">
                  <c:v>42886.390740740739</c:v>
                </c:pt>
                <c:pt idx="14221">
                  <c:v>42886.390856481485</c:v>
                </c:pt>
                <c:pt idx="14222">
                  <c:v>42886.390972222223</c:v>
                </c:pt>
                <c:pt idx="14223">
                  <c:v>42886.391087962962</c:v>
                </c:pt>
                <c:pt idx="14224">
                  <c:v>42886.391203703701</c:v>
                </c:pt>
                <c:pt idx="14225">
                  <c:v>42886.391319444447</c:v>
                </c:pt>
                <c:pt idx="14226">
                  <c:v>42886.391435185185</c:v>
                </c:pt>
                <c:pt idx="14227">
                  <c:v>42886.391550925924</c:v>
                </c:pt>
                <c:pt idx="14228">
                  <c:v>42886.39166666667</c:v>
                </c:pt>
                <c:pt idx="14229">
                  <c:v>42886.391782407409</c:v>
                </c:pt>
                <c:pt idx="14230">
                  <c:v>42886.391898148147</c:v>
                </c:pt>
                <c:pt idx="14231">
                  <c:v>42886.392013888886</c:v>
                </c:pt>
                <c:pt idx="14232">
                  <c:v>42886.392129629632</c:v>
                </c:pt>
                <c:pt idx="14233">
                  <c:v>42886.392245370371</c:v>
                </c:pt>
                <c:pt idx="14234">
                  <c:v>42886.392361111109</c:v>
                </c:pt>
                <c:pt idx="14235">
                  <c:v>42886.392476851855</c:v>
                </c:pt>
                <c:pt idx="14236">
                  <c:v>42886.392592592594</c:v>
                </c:pt>
                <c:pt idx="14237">
                  <c:v>42886.392708333333</c:v>
                </c:pt>
                <c:pt idx="14238">
                  <c:v>42886.392824074072</c:v>
                </c:pt>
                <c:pt idx="14239">
                  <c:v>42886.392939814818</c:v>
                </c:pt>
                <c:pt idx="14240">
                  <c:v>42886.393055555556</c:v>
                </c:pt>
                <c:pt idx="14241">
                  <c:v>42886.393171296295</c:v>
                </c:pt>
                <c:pt idx="14242">
                  <c:v>42886.393287037034</c:v>
                </c:pt>
                <c:pt idx="14243">
                  <c:v>42886.39340277778</c:v>
                </c:pt>
                <c:pt idx="14244">
                  <c:v>42886.393518518518</c:v>
                </c:pt>
                <c:pt idx="14245">
                  <c:v>42886.393634259257</c:v>
                </c:pt>
                <c:pt idx="14246">
                  <c:v>42886.393750000003</c:v>
                </c:pt>
                <c:pt idx="14247">
                  <c:v>42886.393865740742</c:v>
                </c:pt>
                <c:pt idx="14248">
                  <c:v>42886.39398148148</c:v>
                </c:pt>
                <c:pt idx="14249">
                  <c:v>42886.394097222219</c:v>
                </c:pt>
                <c:pt idx="14250">
                  <c:v>42886.394212962965</c:v>
                </c:pt>
                <c:pt idx="14251">
                  <c:v>42886.394328703704</c:v>
                </c:pt>
                <c:pt idx="14252">
                  <c:v>42886.394444444442</c:v>
                </c:pt>
                <c:pt idx="14253">
                  <c:v>42886.394560185188</c:v>
                </c:pt>
                <c:pt idx="14254">
                  <c:v>42886.394675925927</c:v>
                </c:pt>
                <c:pt idx="14255">
                  <c:v>42886.394791666666</c:v>
                </c:pt>
                <c:pt idx="14256">
                  <c:v>42886.394907407404</c:v>
                </c:pt>
                <c:pt idx="14257">
                  <c:v>42886.39502314815</c:v>
                </c:pt>
                <c:pt idx="14258">
                  <c:v>42886.395138888889</c:v>
                </c:pt>
                <c:pt idx="14259">
                  <c:v>42886.395254629628</c:v>
                </c:pt>
                <c:pt idx="14260">
                  <c:v>42886.395370370374</c:v>
                </c:pt>
                <c:pt idx="14261">
                  <c:v>42886.395486111112</c:v>
                </c:pt>
                <c:pt idx="14262">
                  <c:v>42886.395601851851</c:v>
                </c:pt>
                <c:pt idx="14263">
                  <c:v>42886.39571759259</c:v>
                </c:pt>
                <c:pt idx="14264">
                  <c:v>42886.395833333336</c:v>
                </c:pt>
                <c:pt idx="14265">
                  <c:v>42886.395949074074</c:v>
                </c:pt>
                <c:pt idx="14266">
                  <c:v>42886.396064814813</c:v>
                </c:pt>
                <c:pt idx="14267">
                  <c:v>42886.396180555559</c:v>
                </c:pt>
                <c:pt idx="14268">
                  <c:v>42886.396296296298</c:v>
                </c:pt>
                <c:pt idx="14269">
                  <c:v>42886.396412037036</c:v>
                </c:pt>
                <c:pt idx="14270">
                  <c:v>42886.396527777775</c:v>
                </c:pt>
                <c:pt idx="14271">
                  <c:v>42886.396643518521</c:v>
                </c:pt>
                <c:pt idx="14272">
                  <c:v>42886.39675925926</c:v>
                </c:pt>
                <c:pt idx="14273">
                  <c:v>42886.396874999999</c:v>
                </c:pt>
                <c:pt idx="14274">
                  <c:v>42886.396990740737</c:v>
                </c:pt>
                <c:pt idx="14275">
                  <c:v>42886.397106481483</c:v>
                </c:pt>
                <c:pt idx="14276">
                  <c:v>42886.397222222222</c:v>
                </c:pt>
                <c:pt idx="14277">
                  <c:v>42886.397337962961</c:v>
                </c:pt>
                <c:pt idx="14278">
                  <c:v>42886.397453703707</c:v>
                </c:pt>
                <c:pt idx="14279">
                  <c:v>42886.397569444445</c:v>
                </c:pt>
                <c:pt idx="14280">
                  <c:v>42886.397685185184</c:v>
                </c:pt>
                <c:pt idx="14281">
                  <c:v>42886.397800925923</c:v>
                </c:pt>
                <c:pt idx="14282">
                  <c:v>42886.397916666669</c:v>
                </c:pt>
                <c:pt idx="14283">
                  <c:v>42886.398032407407</c:v>
                </c:pt>
                <c:pt idx="14284">
                  <c:v>42886.398148148146</c:v>
                </c:pt>
                <c:pt idx="14285">
                  <c:v>42886.398263888892</c:v>
                </c:pt>
                <c:pt idx="14286">
                  <c:v>42886.398379629631</c:v>
                </c:pt>
                <c:pt idx="14287">
                  <c:v>42886.398495370369</c:v>
                </c:pt>
                <c:pt idx="14288">
                  <c:v>42886.398611111108</c:v>
                </c:pt>
                <c:pt idx="14289">
                  <c:v>42886.398726851854</c:v>
                </c:pt>
                <c:pt idx="14290">
                  <c:v>42886.398842592593</c:v>
                </c:pt>
                <c:pt idx="14291">
                  <c:v>42886.398958333331</c:v>
                </c:pt>
                <c:pt idx="14292">
                  <c:v>42886.399074074077</c:v>
                </c:pt>
                <c:pt idx="14293">
                  <c:v>42886.399189814816</c:v>
                </c:pt>
                <c:pt idx="14294">
                  <c:v>42886.399305555555</c:v>
                </c:pt>
                <c:pt idx="14295">
                  <c:v>42886.399421296293</c:v>
                </c:pt>
                <c:pt idx="14296">
                  <c:v>42886.399537037039</c:v>
                </c:pt>
                <c:pt idx="14297">
                  <c:v>42886.399652777778</c:v>
                </c:pt>
                <c:pt idx="14298">
                  <c:v>42886.399768518517</c:v>
                </c:pt>
                <c:pt idx="14299">
                  <c:v>42886.399884259263</c:v>
                </c:pt>
                <c:pt idx="14300">
                  <c:v>42886.400000000001</c:v>
                </c:pt>
                <c:pt idx="14301">
                  <c:v>42886.40011574074</c:v>
                </c:pt>
                <c:pt idx="14302">
                  <c:v>42886.400231481479</c:v>
                </c:pt>
                <c:pt idx="14303">
                  <c:v>42886.400347222225</c:v>
                </c:pt>
                <c:pt idx="14304">
                  <c:v>42886.400462962964</c:v>
                </c:pt>
                <c:pt idx="14305">
                  <c:v>42886.400578703702</c:v>
                </c:pt>
                <c:pt idx="14306">
                  <c:v>42886.400694444441</c:v>
                </c:pt>
                <c:pt idx="14307">
                  <c:v>42886.400810185187</c:v>
                </c:pt>
                <c:pt idx="14308">
                  <c:v>42886.400925925926</c:v>
                </c:pt>
                <c:pt idx="14309">
                  <c:v>42886.401041666664</c:v>
                </c:pt>
                <c:pt idx="14310">
                  <c:v>42886.40115740741</c:v>
                </c:pt>
                <c:pt idx="14311">
                  <c:v>42886.401273148149</c:v>
                </c:pt>
                <c:pt idx="14312">
                  <c:v>42886.401388888888</c:v>
                </c:pt>
                <c:pt idx="14313">
                  <c:v>42886.401504629626</c:v>
                </c:pt>
                <c:pt idx="14314">
                  <c:v>42886.401620370372</c:v>
                </c:pt>
                <c:pt idx="14315">
                  <c:v>42886.401736111111</c:v>
                </c:pt>
                <c:pt idx="14316">
                  <c:v>42886.40185185185</c:v>
                </c:pt>
                <c:pt idx="14317">
                  <c:v>42886.401967592596</c:v>
                </c:pt>
                <c:pt idx="14318">
                  <c:v>42886.402083333334</c:v>
                </c:pt>
                <c:pt idx="14319">
                  <c:v>42886.402199074073</c:v>
                </c:pt>
                <c:pt idx="14320">
                  <c:v>42886.402314814812</c:v>
                </c:pt>
                <c:pt idx="14321">
                  <c:v>42886.402430555558</c:v>
                </c:pt>
                <c:pt idx="14322">
                  <c:v>42886.402546296296</c:v>
                </c:pt>
                <c:pt idx="14323">
                  <c:v>42886.402662037035</c:v>
                </c:pt>
                <c:pt idx="14324">
                  <c:v>42886.402777777781</c:v>
                </c:pt>
                <c:pt idx="14325">
                  <c:v>42886.40289351852</c:v>
                </c:pt>
                <c:pt idx="14326">
                  <c:v>42886.403009259258</c:v>
                </c:pt>
                <c:pt idx="14327">
                  <c:v>42886.403124999997</c:v>
                </c:pt>
                <c:pt idx="14328">
                  <c:v>42886.403240740743</c:v>
                </c:pt>
                <c:pt idx="14329">
                  <c:v>42886.403356481482</c:v>
                </c:pt>
                <c:pt idx="14330">
                  <c:v>42886.40347222222</c:v>
                </c:pt>
                <c:pt idx="14331">
                  <c:v>42886.403587962966</c:v>
                </c:pt>
                <c:pt idx="14332">
                  <c:v>42886.403703703705</c:v>
                </c:pt>
                <c:pt idx="14333">
                  <c:v>42886.403819444444</c:v>
                </c:pt>
                <c:pt idx="14334">
                  <c:v>42886.403935185182</c:v>
                </c:pt>
                <c:pt idx="14335">
                  <c:v>42886.404050925928</c:v>
                </c:pt>
                <c:pt idx="14336">
                  <c:v>42886.404166666667</c:v>
                </c:pt>
                <c:pt idx="14337">
                  <c:v>42886.404282407406</c:v>
                </c:pt>
                <c:pt idx="14338">
                  <c:v>42886.404398148145</c:v>
                </c:pt>
                <c:pt idx="14339">
                  <c:v>42886.404513888891</c:v>
                </c:pt>
                <c:pt idx="14340">
                  <c:v>42886.404629629629</c:v>
                </c:pt>
                <c:pt idx="14341">
                  <c:v>42886.404745370368</c:v>
                </c:pt>
                <c:pt idx="14342">
                  <c:v>42886.404861111114</c:v>
                </c:pt>
                <c:pt idx="14343">
                  <c:v>42886.404976851853</c:v>
                </c:pt>
                <c:pt idx="14344">
                  <c:v>42886.405092592591</c:v>
                </c:pt>
                <c:pt idx="14345">
                  <c:v>42886.40520833333</c:v>
                </c:pt>
                <c:pt idx="14346">
                  <c:v>42886.405324074076</c:v>
                </c:pt>
                <c:pt idx="14347">
                  <c:v>42886.405439814815</c:v>
                </c:pt>
                <c:pt idx="14348">
                  <c:v>42886.405555555553</c:v>
                </c:pt>
                <c:pt idx="14349">
                  <c:v>42886.405671296299</c:v>
                </c:pt>
                <c:pt idx="14350">
                  <c:v>42886.405787037038</c:v>
                </c:pt>
                <c:pt idx="14351">
                  <c:v>42886.405902777777</c:v>
                </c:pt>
                <c:pt idx="14352">
                  <c:v>42886.406018518515</c:v>
                </c:pt>
                <c:pt idx="14353">
                  <c:v>42886.406134259261</c:v>
                </c:pt>
                <c:pt idx="14354">
                  <c:v>42886.40625</c:v>
                </c:pt>
                <c:pt idx="14355">
                  <c:v>42886.406365740739</c:v>
                </c:pt>
                <c:pt idx="14356">
                  <c:v>42886.406481481485</c:v>
                </c:pt>
                <c:pt idx="14357">
                  <c:v>42886.406597222223</c:v>
                </c:pt>
                <c:pt idx="14358">
                  <c:v>42886.406712962962</c:v>
                </c:pt>
                <c:pt idx="14359">
                  <c:v>42886.406828703701</c:v>
                </c:pt>
                <c:pt idx="14360">
                  <c:v>42886.406944444447</c:v>
                </c:pt>
                <c:pt idx="14361">
                  <c:v>42886.407060185185</c:v>
                </c:pt>
                <c:pt idx="14362">
                  <c:v>42886.407175925924</c:v>
                </c:pt>
                <c:pt idx="14363">
                  <c:v>42886.40729166667</c:v>
                </c:pt>
                <c:pt idx="14364">
                  <c:v>42886.407407407409</c:v>
                </c:pt>
                <c:pt idx="14365">
                  <c:v>42886.407523148147</c:v>
                </c:pt>
                <c:pt idx="14366">
                  <c:v>42886.407638888886</c:v>
                </c:pt>
                <c:pt idx="14367">
                  <c:v>42886.407754629632</c:v>
                </c:pt>
                <c:pt idx="14368">
                  <c:v>42886.407870370371</c:v>
                </c:pt>
                <c:pt idx="14369">
                  <c:v>42886.407986111109</c:v>
                </c:pt>
                <c:pt idx="14370">
                  <c:v>42886.408101851855</c:v>
                </c:pt>
                <c:pt idx="14371">
                  <c:v>42886.408217592594</c:v>
                </c:pt>
                <c:pt idx="14372">
                  <c:v>42886.408333333333</c:v>
                </c:pt>
                <c:pt idx="14373">
                  <c:v>42886.408449074072</c:v>
                </c:pt>
                <c:pt idx="14374">
                  <c:v>42886.408564814818</c:v>
                </c:pt>
                <c:pt idx="14375">
                  <c:v>42886.408680555556</c:v>
                </c:pt>
                <c:pt idx="14376">
                  <c:v>42886.408796296295</c:v>
                </c:pt>
                <c:pt idx="14377">
                  <c:v>42886.408912037034</c:v>
                </c:pt>
                <c:pt idx="14378">
                  <c:v>42886.40902777778</c:v>
                </c:pt>
                <c:pt idx="14379">
                  <c:v>42886.409143518518</c:v>
                </c:pt>
                <c:pt idx="14380">
                  <c:v>42886.409259259257</c:v>
                </c:pt>
                <c:pt idx="14381">
                  <c:v>42886.409375000003</c:v>
                </c:pt>
                <c:pt idx="14382">
                  <c:v>42886.409490740742</c:v>
                </c:pt>
                <c:pt idx="14383">
                  <c:v>42886.40960648148</c:v>
                </c:pt>
                <c:pt idx="14384">
                  <c:v>42886.409722222219</c:v>
                </c:pt>
                <c:pt idx="14385">
                  <c:v>42886.409837962965</c:v>
                </c:pt>
                <c:pt idx="14386">
                  <c:v>42886.409953703704</c:v>
                </c:pt>
                <c:pt idx="14387">
                  <c:v>42886.410069444442</c:v>
                </c:pt>
                <c:pt idx="14388">
                  <c:v>42886.410185185188</c:v>
                </c:pt>
                <c:pt idx="14389">
                  <c:v>42886.410300925927</c:v>
                </c:pt>
                <c:pt idx="14390">
                  <c:v>42886.410416666666</c:v>
                </c:pt>
                <c:pt idx="14391">
                  <c:v>42886.410532407404</c:v>
                </c:pt>
                <c:pt idx="14392">
                  <c:v>42886.41064814815</c:v>
                </c:pt>
                <c:pt idx="14393">
                  <c:v>42886.410763888889</c:v>
                </c:pt>
                <c:pt idx="14394">
                  <c:v>42886.410879629628</c:v>
                </c:pt>
                <c:pt idx="14395">
                  <c:v>42886.410995370374</c:v>
                </c:pt>
                <c:pt idx="14396">
                  <c:v>42886.411111111112</c:v>
                </c:pt>
                <c:pt idx="14397">
                  <c:v>42886.411226851851</c:v>
                </c:pt>
                <c:pt idx="14398">
                  <c:v>42886.41134259259</c:v>
                </c:pt>
                <c:pt idx="14399">
                  <c:v>42886.411458333336</c:v>
                </c:pt>
                <c:pt idx="14400">
                  <c:v>42886.411574074074</c:v>
                </c:pt>
                <c:pt idx="14401">
                  <c:v>42886.411689814813</c:v>
                </c:pt>
                <c:pt idx="14402">
                  <c:v>42886.411805555559</c:v>
                </c:pt>
                <c:pt idx="14403">
                  <c:v>42886.411921296298</c:v>
                </c:pt>
                <c:pt idx="14404">
                  <c:v>42886.412037037036</c:v>
                </c:pt>
                <c:pt idx="14405">
                  <c:v>42886.412152777775</c:v>
                </c:pt>
                <c:pt idx="14406">
                  <c:v>42886.412268518521</c:v>
                </c:pt>
                <c:pt idx="14407">
                  <c:v>42886.41238425926</c:v>
                </c:pt>
                <c:pt idx="14408">
                  <c:v>42886.412499999999</c:v>
                </c:pt>
                <c:pt idx="14409">
                  <c:v>42886.412615740737</c:v>
                </c:pt>
                <c:pt idx="14410">
                  <c:v>42886.412731481483</c:v>
                </c:pt>
                <c:pt idx="14411">
                  <c:v>42886.412847222222</c:v>
                </c:pt>
                <c:pt idx="14412">
                  <c:v>42886.412962962961</c:v>
                </c:pt>
                <c:pt idx="14413">
                  <c:v>42886.413078703707</c:v>
                </c:pt>
                <c:pt idx="14414">
                  <c:v>42886.413194444445</c:v>
                </c:pt>
                <c:pt idx="14415">
                  <c:v>42886.413310185184</c:v>
                </c:pt>
                <c:pt idx="14416">
                  <c:v>42886.413425925923</c:v>
                </c:pt>
                <c:pt idx="14417">
                  <c:v>42886.413541666669</c:v>
                </c:pt>
                <c:pt idx="14418">
                  <c:v>42886.413657407407</c:v>
                </c:pt>
                <c:pt idx="14419">
                  <c:v>42886.413773148146</c:v>
                </c:pt>
                <c:pt idx="14420">
                  <c:v>42886.413888888892</c:v>
                </c:pt>
                <c:pt idx="14421">
                  <c:v>42886.414004629631</c:v>
                </c:pt>
                <c:pt idx="14422">
                  <c:v>42886.414120370369</c:v>
                </c:pt>
                <c:pt idx="14423">
                  <c:v>42886.414236111108</c:v>
                </c:pt>
                <c:pt idx="14424">
                  <c:v>42886.414351851854</c:v>
                </c:pt>
                <c:pt idx="14425">
                  <c:v>42886.414467592593</c:v>
                </c:pt>
                <c:pt idx="14426">
                  <c:v>42886.414583333331</c:v>
                </c:pt>
                <c:pt idx="14427">
                  <c:v>42886.414699074077</c:v>
                </c:pt>
                <c:pt idx="14428">
                  <c:v>42886.414814814816</c:v>
                </c:pt>
                <c:pt idx="14429">
                  <c:v>42886.414930555555</c:v>
                </c:pt>
                <c:pt idx="14430">
                  <c:v>42886.415046296293</c:v>
                </c:pt>
                <c:pt idx="14431">
                  <c:v>42886.415162037039</c:v>
                </c:pt>
                <c:pt idx="14432">
                  <c:v>42886.415277777778</c:v>
                </c:pt>
                <c:pt idx="14433">
                  <c:v>42886.415393518517</c:v>
                </c:pt>
                <c:pt idx="14434">
                  <c:v>42886.415509259263</c:v>
                </c:pt>
                <c:pt idx="14435">
                  <c:v>42886.415625000001</c:v>
                </c:pt>
                <c:pt idx="14436">
                  <c:v>42886.41574074074</c:v>
                </c:pt>
                <c:pt idx="14437">
                  <c:v>42886.415856481479</c:v>
                </c:pt>
                <c:pt idx="14438">
                  <c:v>42886.415972222225</c:v>
                </c:pt>
                <c:pt idx="14439">
                  <c:v>42886.416087962964</c:v>
                </c:pt>
                <c:pt idx="14440">
                  <c:v>42886.416203703702</c:v>
                </c:pt>
                <c:pt idx="14441">
                  <c:v>42886.416319444441</c:v>
                </c:pt>
                <c:pt idx="14442">
                  <c:v>42886.416435185187</c:v>
                </c:pt>
                <c:pt idx="14443">
                  <c:v>42886.416550925926</c:v>
                </c:pt>
                <c:pt idx="14444">
                  <c:v>42886.416666666664</c:v>
                </c:pt>
                <c:pt idx="14445">
                  <c:v>42886.41678240741</c:v>
                </c:pt>
                <c:pt idx="14446">
                  <c:v>42886.416898148149</c:v>
                </c:pt>
                <c:pt idx="14447">
                  <c:v>42886.417013888888</c:v>
                </c:pt>
                <c:pt idx="14448">
                  <c:v>42886.417129629626</c:v>
                </c:pt>
                <c:pt idx="14449">
                  <c:v>42886.417245370372</c:v>
                </c:pt>
                <c:pt idx="14450">
                  <c:v>42886.417361111111</c:v>
                </c:pt>
                <c:pt idx="14451">
                  <c:v>42886.41747685185</c:v>
                </c:pt>
                <c:pt idx="14452">
                  <c:v>42886.417592592596</c:v>
                </c:pt>
                <c:pt idx="14453">
                  <c:v>42886.417708333334</c:v>
                </c:pt>
                <c:pt idx="14454">
                  <c:v>42886.417824074073</c:v>
                </c:pt>
                <c:pt idx="14455">
                  <c:v>42886.417939814812</c:v>
                </c:pt>
                <c:pt idx="14456">
                  <c:v>42886.418055555558</c:v>
                </c:pt>
                <c:pt idx="14457">
                  <c:v>42886.418171296296</c:v>
                </c:pt>
                <c:pt idx="14458">
                  <c:v>42886.418287037035</c:v>
                </c:pt>
                <c:pt idx="14459">
                  <c:v>42886.418402777781</c:v>
                </c:pt>
                <c:pt idx="14460">
                  <c:v>42886.41851851852</c:v>
                </c:pt>
                <c:pt idx="14461">
                  <c:v>42886.418634259258</c:v>
                </c:pt>
                <c:pt idx="14462">
                  <c:v>42886.418749999997</c:v>
                </c:pt>
                <c:pt idx="14463">
                  <c:v>42886.418865740743</c:v>
                </c:pt>
                <c:pt idx="14464">
                  <c:v>42886.418981481482</c:v>
                </c:pt>
                <c:pt idx="14465">
                  <c:v>42886.41909722222</c:v>
                </c:pt>
                <c:pt idx="14466">
                  <c:v>42886.419212962966</c:v>
                </c:pt>
                <c:pt idx="14467">
                  <c:v>42886.419328703705</c:v>
                </c:pt>
                <c:pt idx="14468">
                  <c:v>42886.419444444444</c:v>
                </c:pt>
                <c:pt idx="14469">
                  <c:v>42886.419560185182</c:v>
                </c:pt>
                <c:pt idx="14470">
                  <c:v>42886.419675925928</c:v>
                </c:pt>
                <c:pt idx="14471">
                  <c:v>42886.419791666667</c:v>
                </c:pt>
                <c:pt idx="14472">
                  <c:v>42886.419907407406</c:v>
                </c:pt>
                <c:pt idx="14473">
                  <c:v>42886.420023148145</c:v>
                </c:pt>
                <c:pt idx="14474">
                  <c:v>42886.420138888891</c:v>
                </c:pt>
                <c:pt idx="14475">
                  <c:v>42886.420254629629</c:v>
                </c:pt>
                <c:pt idx="14476">
                  <c:v>42886.420370370368</c:v>
                </c:pt>
                <c:pt idx="14477">
                  <c:v>42886.420486111114</c:v>
                </c:pt>
                <c:pt idx="14478">
                  <c:v>42886.420601851853</c:v>
                </c:pt>
                <c:pt idx="14479">
                  <c:v>42886.420717592591</c:v>
                </c:pt>
                <c:pt idx="14480">
                  <c:v>42886.42083333333</c:v>
                </c:pt>
                <c:pt idx="14481">
                  <c:v>42886.420949074076</c:v>
                </c:pt>
                <c:pt idx="14482">
                  <c:v>42886.421064814815</c:v>
                </c:pt>
                <c:pt idx="14483">
                  <c:v>42886.421180555553</c:v>
                </c:pt>
                <c:pt idx="14484">
                  <c:v>42886.421296296299</c:v>
                </c:pt>
                <c:pt idx="14485">
                  <c:v>42886.421412037038</c:v>
                </c:pt>
                <c:pt idx="14486">
                  <c:v>42886.421527777777</c:v>
                </c:pt>
                <c:pt idx="14487">
                  <c:v>42886.421643518515</c:v>
                </c:pt>
                <c:pt idx="14488">
                  <c:v>42886.421759259261</c:v>
                </c:pt>
                <c:pt idx="14489">
                  <c:v>42886.421875</c:v>
                </c:pt>
                <c:pt idx="14490">
                  <c:v>42886.421990740739</c:v>
                </c:pt>
                <c:pt idx="14491">
                  <c:v>42886.422106481485</c:v>
                </c:pt>
                <c:pt idx="14492">
                  <c:v>42886.422222222223</c:v>
                </c:pt>
                <c:pt idx="14493">
                  <c:v>42886.422337962962</c:v>
                </c:pt>
                <c:pt idx="14494">
                  <c:v>42886.422453703701</c:v>
                </c:pt>
                <c:pt idx="14495">
                  <c:v>42886.422569444447</c:v>
                </c:pt>
                <c:pt idx="14496">
                  <c:v>42886.422685185185</c:v>
                </c:pt>
                <c:pt idx="14497">
                  <c:v>42886.422800925924</c:v>
                </c:pt>
                <c:pt idx="14498">
                  <c:v>42886.42291666667</c:v>
                </c:pt>
                <c:pt idx="14499">
                  <c:v>42886.423032407409</c:v>
                </c:pt>
                <c:pt idx="14500">
                  <c:v>42886.423148148147</c:v>
                </c:pt>
                <c:pt idx="14501">
                  <c:v>42886.423263888886</c:v>
                </c:pt>
                <c:pt idx="14502">
                  <c:v>42886.423379629632</c:v>
                </c:pt>
                <c:pt idx="14503">
                  <c:v>42886.423495370371</c:v>
                </c:pt>
                <c:pt idx="14504">
                  <c:v>42886.423611111109</c:v>
                </c:pt>
                <c:pt idx="14505">
                  <c:v>42886.423726851855</c:v>
                </c:pt>
                <c:pt idx="14506">
                  <c:v>42886.423842592594</c:v>
                </c:pt>
                <c:pt idx="14507">
                  <c:v>42886.423958333333</c:v>
                </c:pt>
                <c:pt idx="14508">
                  <c:v>42886.424074074072</c:v>
                </c:pt>
                <c:pt idx="14509">
                  <c:v>42886.424189814818</c:v>
                </c:pt>
                <c:pt idx="14510">
                  <c:v>42886.424305555556</c:v>
                </c:pt>
                <c:pt idx="14511">
                  <c:v>42886.424421296295</c:v>
                </c:pt>
                <c:pt idx="14512">
                  <c:v>42886.424537037034</c:v>
                </c:pt>
                <c:pt idx="14513">
                  <c:v>42886.42465277778</c:v>
                </c:pt>
                <c:pt idx="14514">
                  <c:v>42886.424768518518</c:v>
                </c:pt>
                <c:pt idx="14515">
                  <c:v>42886.424884259257</c:v>
                </c:pt>
                <c:pt idx="14516">
                  <c:v>42886.425000000003</c:v>
                </c:pt>
                <c:pt idx="14517">
                  <c:v>42886.425115740742</c:v>
                </c:pt>
                <c:pt idx="14518">
                  <c:v>42886.42523148148</c:v>
                </c:pt>
                <c:pt idx="14519">
                  <c:v>42886.425347222219</c:v>
                </c:pt>
                <c:pt idx="14520">
                  <c:v>42886.425462962965</c:v>
                </c:pt>
                <c:pt idx="14521">
                  <c:v>42886.425578703704</c:v>
                </c:pt>
                <c:pt idx="14522">
                  <c:v>42886.425694444442</c:v>
                </c:pt>
                <c:pt idx="14523">
                  <c:v>42886.425810185188</c:v>
                </c:pt>
                <c:pt idx="14524">
                  <c:v>42886.425925925927</c:v>
                </c:pt>
                <c:pt idx="14525">
                  <c:v>42886.426041666666</c:v>
                </c:pt>
                <c:pt idx="14526">
                  <c:v>42886.426157407404</c:v>
                </c:pt>
                <c:pt idx="14527">
                  <c:v>42886.42627314815</c:v>
                </c:pt>
                <c:pt idx="14528">
                  <c:v>42886.426388888889</c:v>
                </c:pt>
                <c:pt idx="14529">
                  <c:v>42886.426504629628</c:v>
                </c:pt>
                <c:pt idx="14530">
                  <c:v>42886.426620370374</c:v>
                </c:pt>
                <c:pt idx="14531">
                  <c:v>42886.426736111112</c:v>
                </c:pt>
                <c:pt idx="14532">
                  <c:v>42886.426851851851</c:v>
                </c:pt>
                <c:pt idx="14533">
                  <c:v>42886.42696759259</c:v>
                </c:pt>
                <c:pt idx="14534">
                  <c:v>42886.427083333336</c:v>
                </c:pt>
                <c:pt idx="14535">
                  <c:v>42886.427199074074</c:v>
                </c:pt>
                <c:pt idx="14536">
                  <c:v>42886.427314814813</c:v>
                </c:pt>
                <c:pt idx="14537">
                  <c:v>42886.427430555559</c:v>
                </c:pt>
                <c:pt idx="14538">
                  <c:v>42886.427546296298</c:v>
                </c:pt>
                <c:pt idx="14539">
                  <c:v>42886.427662037036</c:v>
                </c:pt>
                <c:pt idx="14540">
                  <c:v>42886.427777777775</c:v>
                </c:pt>
                <c:pt idx="14541">
                  <c:v>42886.427893518521</c:v>
                </c:pt>
                <c:pt idx="14542">
                  <c:v>42886.42800925926</c:v>
                </c:pt>
                <c:pt idx="14543">
                  <c:v>42886.428124999999</c:v>
                </c:pt>
                <c:pt idx="14544">
                  <c:v>42886.428240740737</c:v>
                </c:pt>
                <c:pt idx="14545">
                  <c:v>42886.428356481483</c:v>
                </c:pt>
                <c:pt idx="14546">
                  <c:v>42886.428472222222</c:v>
                </c:pt>
                <c:pt idx="14547">
                  <c:v>42886.428587962961</c:v>
                </c:pt>
                <c:pt idx="14548">
                  <c:v>42886.428703703707</c:v>
                </c:pt>
                <c:pt idx="14549">
                  <c:v>42886.428819444445</c:v>
                </c:pt>
                <c:pt idx="14550">
                  <c:v>42886.428935185184</c:v>
                </c:pt>
                <c:pt idx="14551">
                  <c:v>42886.429050925923</c:v>
                </c:pt>
                <c:pt idx="14552">
                  <c:v>42886.429166666669</c:v>
                </c:pt>
                <c:pt idx="14553">
                  <c:v>42886.429282407407</c:v>
                </c:pt>
                <c:pt idx="14554">
                  <c:v>42886.429398148146</c:v>
                </c:pt>
                <c:pt idx="14555">
                  <c:v>42886.429513888892</c:v>
                </c:pt>
                <c:pt idx="14556">
                  <c:v>42886.429629629631</c:v>
                </c:pt>
                <c:pt idx="14557">
                  <c:v>42886.429745370369</c:v>
                </c:pt>
                <c:pt idx="14558">
                  <c:v>42886.429861111108</c:v>
                </c:pt>
                <c:pt idx="14559">
                  <c:v>42886.429976851854</c:v>
                </c:pt>
                <c:pt idx="14560">
                  <c:v>42886.430092592593</c:v>
                </c:pt>
                <c:pt idx="14561">
                  <c:v>42886.430208333331</c:v>
                </c:pt>
                <c:pt idx="14562">
                  <c:v>42886.430324074077</c:v>
                </c:pt>
                <c:pt idx="14563">
                  <c:v>42886.430439814816</c:v>
                </c:pt>
                <c:pt idx="14564">
                  <c:v>42886.430555555555</c:v>
                </c:pt>
                <c:pt idx="14565">
                  <c:v>42886.430671296293</c:v>
                </c:pt>
                <c:pt idx="14566">
                  <c:v>42886.430787037039</c:v>
                </c:pt>
                <c:pt idx="14567">
                  <c:v>42886.430902777778</c:v>
                </c:pt>
                <c:pt idx="14568">
                  <c:v>42886.431018518517</c:v>
                </c:pt>
                <c:pt idx="14569">
                  <c:v>42886.431134259263</c:v>
                </c:pt>
                <c:pt idx="14570">
                  <c:v>42886.431250000001</c:v>
                </c:pt>
                <c:pt idx="14571">
                  <c:v>42886.43136574074</c:v>
                </c:pt>
                <c:pt idx="14572">
                  <c:v>42886.431481481479</c:v>
                </c:pt>
                <c:pt idx="14573">
                  <c:v>42886.431597222225</c:v>
                </c:pt>
                <c:pt idx="14574">
                  <c:v>42886.431712962964</c:v>
                </c:pt>
                <c:pt idx="14575">
                  <c:v>42886.431828703702</c:v>
                </c:pt>
                <c:pt idx="14576">
                  <c:v>42886.431944444441</c:v>
                </c:pt>
                <c:pt idx="14577">
                  <c:v>42886.432060185187</c:v>
                </c:pt>
                <c:pt idx="14578">
                  <c:v>42886.432175925926</c:v>
                </c:pt>
                <c:pt idx="14579">
                  <c:v>42886.432291666664</c:v>
                </c:pt>
                <c:pt idx="14580">
                  <c:v>42886.43240740741</c:v>
                </c:pt>
                <c:pt idx="14581">
                  <c:v>42886.432523148149</c:v>
                </c:pt>
                <c:pt idx="14582">
                  <c:v>42886.432638888888</c:v>
                </c:pt>
                <c:pt idx="14583">
                  <c:v>42886.432754629626</c:v>
                </c:pt>
                <c:pt idx="14584">
                  <c:v>42886.432870370372</c:v>
                </c:pt>
                <c:pt idx="14585">
                  <c:v>42886.432986111111</c:v>
                </c:pt>
                <c:pt idx="14586">
                  <c:v>42886.43310185185</c:v>
                </c:pt>
                <c:pt idx="14587">
                  <c:v>42886.433217592596</c:v>
                </c:pt>
                <c:pt idx="14588">
                  <c:v>42886.433333333334</c:v>
                </c:pt>
                <c:pt idx="14589">
                  <c:v>42886.433449074073</c:v>
                </c:pt>
                <c:pt idx="14590">
                  <c:v>42886.433564814812</c:v>
                </c:pt>
                <c:pt idx="14591">
                  <c:v>42886.433680555558</c:v>
                </c:pt>
                <c:pt idx="14592">
                  <c:v>42886.433796296296</c:v>
                </c:pt>
                <c:pt idx="14593">
                  <c:v>42886.433912037035</c:v>
                </c:pt>
                <c:pt idx="14594">
                  <c:v>42886.434027777781</c:v>
                </c:pt>
                <c:pt idx="14595">
                  <c:v>42886.43414351852</c:v>
                </c:pt>
                <c:pt idx="14596">
                  <c:v>42886.434259259258</c:v>
                </c:pt>
                <c:pt idx="14597">
                  <c:v>42886.434374999997</c:v>
                </c:pt>
                <c:pt idx="14598">
                  <c:v>42886.434490740743</c:v>
                </c:pt>
                <c:pt idx="14599">
                  <c:v>42886.434606481482</c:v>
                </c:pt>
                <c:pt idx="14600">
                  <c:v>42886.43472222222</c:v>
                </c:pt>
                <c:pt idx="14601">
                  <c:v>42886.434837962966</c:v>
                </c:pt>
                <c:pt idx="14602">
                  <c:v>42886.434953703705</c:v>
                </c:pt>
                <c:pt idx="14603">
                  <c:v>42886.435069444444</c:v>
                </c:pt>
                <c:pt idx="14604">
                  <c:v>42886.435185185182</c:v>
                </c:pt>
                <c:pt idx="14605">
                  <c:v>42886.435300925928</c:v>
                </c:pt>
                <c:pt idx="14606">
                  <c:v>42886.435416666667</c:v>
                </c:pt>
                <c:pt idx="14607">
                  <c:v>42886.435532407406</c:v>
                </c:pt>
                <c:pt idx="14608">
                  <c:v>42886.435648148145</c:v>
                </c:pt>
                <c:pt idx="14609">
                  <c:v>42886.435763888891</c:v>
                </c:pt>
                <c:pt idx="14610">
                  <c:v>42886.435879629629</c:v>
                </c:pt>
                <c:pt idx="14611">
                  <c:v>42886.435995370368</c:v>
                </c:pt>
                <c:pt idx="14612">
                  <c:v>42886.436111111114</c:v>
                </c:pt>
                <c:pt idx="14613">
                  <c:v>42886.436226851853</c:v>
                </c:pt>
                <c:pt idx="14614">
                  <c:v>42886.436342592591</c:v>
                </c:pt>
                <c:pt idx="14615">
                  <c:v>42886.43645833333</c:v>
                </c:pt>
                <c:pt idx="14616">
                  <c:v>42886.436574074076</c:v>
                </c:pt>
                <c:pt idx="14617">
                  <c:v>42886.436689814815</c:v>
                </c:pt>
                <c:pt idx="14618">
                  <c:v>42886.436805555553</c:v>
                </c:pt>
                <c:pt idx="14619">
                  <c:v>42886.436921296299</c:v>
                </c:pt>
                <c:pt idx="14620">
                  <c:v>42886.437037037038</c:v>
                </c:pt>
                <c:pt idx="14621">
                  <c:v>42886.437152777777</c:v>
                </c:pt>
                <c:pt idx="14622">
                  <c:v>42886.437268518515</c:v>
                </c:pt>
                <c:pt idx="14623">
                  <c:v>42886.437384259261</c:v>
                </c:pt>
              </c:numCache>
            </c:numRef>
          </c:xVal>
          <c:yVal>
            <c:numRef>
              <c:f>Teplota!$E$4:$E$14627</c:f>
              <c:numCache>
                <c:formatCode>General</c:formatCode>
                <c:ptCount val="14624"/>
                <c:pt idx="0">
                  <c:v>28.054099999999998</c:v>
                </c:pt>
                <c:pt idx="1">
                  <c:v>28.064800000000002</c:v>
                </c:pt>
                <c:pt idx="2">
                  <c:v>28.064800000000002</c:v>
                </c:pt>
                <c:pt idx="3">
                  <c:v>28.054099999999998</c:v>
                </c:pt>
                <c:pt idx="4">
                  <c:v>28.054099999999998</c:v>
                </c:pt>
                <c:pt idx="5">
                  <c:v>28.064800000000002</c:v>
                </c:pt>
                <c:pt idx="6">
                  <c:v>28.064800000000002</c:v>
                </c:pt>
                <c:pt idx="7">
                  <c:v>28.054099999999998</c:v>
                </c:pt>
                <c:pt idx="8">
                  <c:v>28.054099999999998</c:v>
                </c:pt>
                <c:pt idx="9">
                  <c:v>28.043399999999998</c:v>
                </c:pt>
                <c:pt idx="10">
                  <c:v>28.032599999999999</c:v>
                </c:pt>
                <c:pt idx="11">
                  <c:v>28.032599999999999</c:v>
                </c:pt>
                <c:pt idx="12">
                  <c:v>28.021899999999999</c:v>
                </c:pt>
                <c:pt idx="13">
                  <c:v>28.011199999999999</c:v>
                </c:pt>
                <c:pt idx="14">
                  <c:v>28.000499999999999</c:v>
                </c:pt>
                <c:pt idx="15">
                  <c:v>27.989699999999999</c:v>
                </c:pt>
                <c:pt idx="16">
                  <c:v>27.968299999999999</c:v>
                </c:pt>
                <c:pt idx="17">
                  <c:v>27.957599999999999</c:v>
                </c:pt>
                <c:pt idx="18">
                  <c:v>27.9468</c:v>
                </c:pt>
                <c:pt idx="19">
                  <c:v>27.9254</c:v>
                </c:pt>
                <c:pt idx="20">
                  <c:v>27.9147</c:v>
                </c:pt>
                <c:pt idx="21">
                  <c:v>27.9039</c:v>
                </c:pt>
                <c:pt idx="22">
                  <c:v>27.8932</c:v>
                </c:pt>
                <c:pt idx="23">
                  <c:v>27.8932</c:v>
                </c:pt>
                <c:pt idx="24">
                  <c:v>27.8718</c:v>
                </c:pt>
                <c:pt idx="25">
                  <c:v>27.861000000000001</c:v>
                </c:pt>
                <c:pt idx="26">
                  <c:v>27.839600000000001</c:v>
                </c:pt>
                <c:pt idx="27">
                  <c:v>27.839600000000001</c:v>
                </c:pt>
                <c:pt idx="28">
                  <c:v>27.839600000000001</c:v>
                </c:pt>
                <c:pt idx="29">
                  <c:v>27.839600000000001</c:v>
                </c:pt>
                <c:pt idx="30">
                  <c:v>27.828900000000001</c:v>
                </c:pt>
                <c:pt idx="31">
                  <c:v>27.839600000000001</c:v>
                </c:pt>
                <c:pt idx="32">
                  <c:v>27.839600000000001</c:v>
                </c:pt>
                <c:pt idx="33">
                  <c:v>27.839600000000001</c:v>
                </c:pt>
                <c:pt idx="34">
                  <c:v>27.850300000000001</c:v>
                </c:pt>
                <c:pt idx="35">
                  <c:v>27.850300000000001</c:v>
                </c:pt>
                <c:pt idx="36">
                  <c:v>27.861000000000001</c:v>
                </c:pt>
                <c:pt idx="37">
                  <c:v>27.8718</c:v>
                </c:pt>
                <c:pt idx="38">
                  <c:v>27.8825</c:v>
                </c:pt>
                <c:pt idx="39">
                  <c:v>27.8932</c:v>
                </c:pt>
                <c:pt idx="40">
                  <c:v>27.8932</c:v>
                </c:pt>
                <c:pt idx="41">
                  <c:v>27.9039</c:v>
                </c:pt>
                <c:pt idx="42">
                  <c:v>27.9147</c:v>
                </c:pt>
                <c:pt idx="43">
                  <c:v>27.9254</c:v>
                </c:pt>
                <c:pt idx="44">
                  <c:v>27.9254</c:v>
                </c:pt>
                <c:pt idx="45">
                  <c:v>27.9361</c:v>
                </c:pt>
                <c:pt idx="46">
                  <c:v>27.9468</c:v>
                </c:pt>
                <c:pt idx="47">
                  <c:v>27.9468</c:v>
                </c:pt>
                <c:pt idx="48">
                  <c:v>27.9468</c:v>
                </c:pt>
                <c:pt idx="49">
                  <c:v>27.957599999999999</c:v>
                </c:pt>
                <c:pt idx="50">
                  <c:v>27.968299999999999</c:v>
                </c:pt>
                <c:pt idx="51">
                  <c:v>27.978999999999999</c:v>
                </c:pt>
                <c:pt idx="52">
                  <c:v>27.989699999999999</c:v>
                </c:pt>
                <c:pt idx="53">
                  <c:v>27.989699999999999</c:v>
                </c:pt>
                <c:pt idx="54">
                  <c:v>28.000499999999999</c:v>
                </c:pt>
                <c:pt idx="55">
                  <c:v>28.011199999999999</c:v>
                </c:pt>
                <c:pt idx="56">
                  <c:v>28.011199999999999</c:v>
                </c:pt>
                <c:pt idx="57">
                  <c:v>28.021899999999999</c:v>
                </c:pt>
                <c:pt idx="58">
                  <c:v>28.032599999999999</c:v>
                </c:pt>
                <c:pt idx="59">
                  <c:v>28.043399999999998</c:v>
                </c:pt>
                <c:pt idx="60">
                  <c:v>28.054099999999998</c:v>
                </c:pt>
                <c:pt idx="61">
                  <c:v>28.054099999999998</c:v>
                </c:pt>
                <c:pt idx="62">
                  <c:v>28.064800000000002</c:v>
                </c:pt>
                <c:pt idx="63">
                  <c:v>28.075500000000002</c:v>
                </c:pt>
                <c:pt idx="64">
                  <c:v>28.086300000000001</c:v>
                </c:pt>
                <c:pt idx="65">
                  <c:v>28.086300000000001</c:v>
                </c:pt>
                <c:pt idx="66">
                  <c:v>28.097000000000001</c:v>
                </c:pt>
                <c:pt idx="67">
                  <c:v>28.097000000000001</c:v>
                </c:pt>
                <c:pt idx="68">
                  <c:v>28.107700000000001</c:v>
                </c:pt>
                <c:pt idx="69">
                  <c:v>28.129200000000001</c:v>
                </c:pt>
                <c:pt idx="70">
                  <c:v>28.129200000000001</c:v>
                </c:pt>
                <c:pt idx="71">
                  <c:v>28.139900000000001</c:v>
                </c:pt>
                <c:pt idx="72">
                  <c:v>28.139900000000001</c:v>
                </c:pt>
                <c:pt idx="73">
                  <c:v>28.139900000000001</c:v>
                </c:pt>
                <c:pt idx="74">
                  <c:v>28.139900000000001</c:v>
                </c:pt>
                <c:pt idx="75">
                  <c:v>28.150600000000001</c:v>
                </c:pt>
                <c:pt idx="76">
                  <c:v>28.150600000000001</c:v>
                </c:pt>
                <c:pt idx="77">
                  <c:v>28.150600000000001</c:v>
                </c:pt>
                <c:pt idx="78">
                  <c:v>28.150600000000001</c:v>
                </c:pt>
                <c:pt idx="79">
                  <c:v>28.150600000000001</c:v>
                </c:pt>
                <c:pt idx="80">
                  <c:v>28.139900000000001</c:v>
                </c:pt>
                <c:pt idx="81">
                  <c:v>28.129200000000001</c:v>
                </c:pt>
                <c:pt idx="82">
                  <c:v>28.107700000000001</c:v>
                </c:pt>
                <c:pt idx="83">
                  <c:v>28.097000000000001</c:v>
                </c:pt>
                <c:pt idx="84">
                  <c:v>28.086300000000001</c:v>
                </c:pt>
                <c:pt idx="85">
                  <c:v>28.086300000000001</c:v>
                </c:pt>
                <c:pt idx="86">
                  <c:v>28.086300000000001</c:v>
                </c:pt>
                <c:pt idx="87">
                  <c:v>28.075500000000002</c:v>
                </c:pt>
                <c:pt idx="88">
                  <c:v>28.075500000000002</c:v>
                </c:pt>
                <c:pt idx="89">
                  <c:v>28.075500000000002</c:v>
                </c:pt>
                <c:pt idx="90">
                  <c:v>28.064800000000002</c:v>
                </c:pt>
                <c:pt idx="91">
                  <c:v>28.064800000000002</c:v>
                </c:pt>
                <c:pt idx="92">
                  <c:v>28.064800000000002</c:v>
                </c:pt>
                <c:pt idx="93">
                  <c:v>28.064800000000002</c:v>
                </c:pt>
                <c:pt idx="94">
                  <c:v>28.064800000000002</c:v>
                </c:pt>
                <c:pt idx="95">
                  <c:v>28.064800000000002</c:v>
                </c:pt>
                <c:pt idx="96">
                  <c:v>28.064800000000002</c:v>
                </c:pt>
                <c:pt idx="97">
                  <c:v>28.064800000000002</c:v>
                </c:pt>
                <c:pt idx="98">
                  <c:v>28.064800000000002</c:v>
                </c:pt>
                <c:pt idx="99">
                  <c:v>28.054099999999998</c:v>
                </c:pt>
                <c:pt idx="100">
                  <c:v>28.054099999999998</c:v>
                </c:pt>
                <c:pt idx="101">
                  <c:v>28.054099999999998</c:v>
                </c:pt>
                <c:pt idx="102">
                  <c:v>28.054099999999998</c:v>
                </c:pt>
                <c:pt idx="103">
                  <c:v>28.054099999999998</c:v>
                </c:pt>
                <c:pt idx="104">
                  <c:v>28.054099999999998</c:v>
                </c:pt>
                <c:pt idx="105">
                  <c:v>28.054099999999998</c:v>
                </c:pt>
                <c:pt idx="106">
                  <c:v>28.054099999999998</c:v>
                </c:pt>
                <c:pt idx="107">
                  <c:v>28.054099999999998</c:v>
                </c:pt>
                <c:pt idx="108">
                  <c:v>28.054099999999998</c:v>
                </c:pt>
                <c:pt idx="109">
                  <c:v>28.043399999999998</c:v>
                </c:pt>
                <c:pt idx="110">
                  <c:v>28.043399999999998</c:v>
                </c:pt>
                <c:pt idx="111">
                  <c:v>28.032599999999999</c:v>
                </c:pt>
                <c:pt idx="112">
                  <c:v>28.021899999999999</c:v>
                </c:pt>
                <c:pt idx="113">
                  <c:v>28.011199999999999</c:v>
                </c:pt>
                <c:pt idx="114">
                  <c:v>28.000499999999999</c:v>
                </c:pt>
                <c:pt idx="115">
                  <c:v>27.978999999999999</c:v>
                </c:pt>
                <c:pt idx="116">
                  <c:v>27.968299999999999</c:v>
                </c:pt>
                <c:pt idx="117">
                  <c:v>27.957599999999999</c:v>
                </c:pt>
                <c:pt idx="118">
                  <c:v>27.9361</c:v>
                </c:pt>
                <c:pt idx="119">
                  <c:v>27.9254</c:v>
                </c:pt>
                <c:pt idx="120">
                  <c:v>27.9147</c:v>
                </c:pt>
                <c:pt idx="121">
                  <c:v>27.9039</c:v>
                </c:pt>
                <c:pt idx="122">
                  <c:v>27.8932</c:v>
                </c:pt>
                <c:pt idx="123">
                  <c:v>27.8825</c:v>
                </c:pt>
                <c:pt idx="124">
                  <c:v>27.8718</c:v>
                </c:pt>
                <c:pt idx="125">
                  <c:v>27.861000000000001</c:v>
                </c:pt>
                <c:pt idx="126">
                  <c:v>27.850300000000001</c:v>
                </c:pt>
                <c:pt idx="127">
                  <c:v>27.850300000000001</c:v>
                </c:pt>
                <c:pt idx="128">
                  <c:v>27.850300000000001</c:v>
                </c:pt>
                <c:pt idx="129">
                  <c:v>27.839600000000001</c:v>
                </c:pt>
                <c:pt idx="130">
                  <c:v>27.839600000000001</c:v>
                </c:pt>
                <c:pt idx="131">
                  <c:v>27.828900000000001</c:v>
                </c:pt>
                <c:pt idx="132">
                  <c:v>27.818100000000001</c:v>
                </c:pt>
                <c:pt idx="133">
                  <c:v>27.807400000000001</c:v>
                </c:pt>
                <c:pt idx="134">
                  <c:v>27.807400000000001</c:v>
                </c:pt>
                <c:pt idx="135">
                  <c:v>27.796700000000001</c:v>
                </c:pt>
                <c:pt idx="136">
                  <c:v>27.786000000000001</c:v>
                </c:pt>
                <c:pt idx="137">
                  <c:v>27.775200000000002</c:v>
                </c:pt>
                <c:pt idx="138">
                  <c:v>27.775200000000002</c:v>
                </c:pt>
                <c:pt idx="139">
                  <c:v>27.775200000000002</c:v>
                </c:pt>
                <c:pt idx="140">
                  <c:v>27.764500000000002</c:v>
                </c:pt>
                <c:pt idx="141">
                  <c:v>27.764500000000002</c:v>
                </c:pt>
                <c:pt idx="142">
                  <c:v>27.753799999999998</c:v>
                </c:pt>
                <c:pt idx="143">
                  <c:v>27.753799999999998</c:v>
                </c:pt>
                <c:pt idx="144">
                  <c:v>27.743099999999998</c:v>
                </c:pt>
                <c:pt idx="145">
                  <c:v>27.743099999999998</c:v>
                </c:pt>
                <c:pt idx="146">
                  <c:v>27.743099999999998</c:v>
                </c:pt>
                <c:pt idx="147">
                  <c:v>27.732299999999999</c:v>
                </c:pt>
                <c:pt idx="148">
                  <c:v>27.732299999999999</c:v>
                </c:pt>
                <c:pt idx="149">
                  <c:v>27.732299999999999</c:v>
                </c:pt>
                <c:pt idx="150">
                  <c:v>27.732299999999999</c:v>
                </c:pt>
                <c:pt idx="151">
                  <c:v>27.732299999999999</c:v>
                </c:pt>
                <c:pt idx="152">
                  <c:v>27.732299999999999</c:v>
                </c:pt>
                <c:pt idx="153">
                  <c:v>27.732299999999999</c:v>
                </c:pt>
                <c:pt idx="154">
                  <c:v>27.732299999999999</c:v>
                </c:pt>
                <c:pt idx="155">
                  <c:v>27.743099999999998</c:v>
                </c:pt>
                <c:pt idx="156">
                  <c:v>27.743099999999998</c:v>
                </c:pt>
                <c:pt idx="157">
                  <c:v>27.753799999999998</c:v>
                </c:pt>
                <c:pt idx="158">
                  <c:v>27.753799999999998</c:v>
                </c:pt>
                <c:pt idx="159">
                  <c:v>27.753799999999998</c:v>
                </c:pt>
                <c:pt idx="160">
                  <c:v>27.753799999999998</c:v>
                </c:pt>
                <c:pt idx="161">
                  <c:v>27.753799999999998</c:v>
                </c:pt>
                <c:pt idx="162">
                  <c:v>27.764500000000002</c:v>
                </c:pt>
                <c:pt idx="163">
                  <c:v>27.764500000000002</c:v>
                </c:pt>
                <c:pt idx="164">
                  <c:v>27.764500000000002</c:v>
                </c:pt>
                <c:pt idx="165">
                  <c:v>27.764500000000002</c:v>
                </c:pt>
                <c:pt idx="166">
                  <c:v>27.764500000000002</c:v>
                </c:pt>
                <c:pt idx="167">
                  <c:v>27.764500000000002</c:v>
                </c:pt>
                <c:pt idx="168">
                  <c:v>27.775200000000002</c:v>
                </c:pt>
                <c:pt idx="169">
                  <c:v>27.764500000000002</c:v>
                </c:pt>
                <c:pt idx="170">
                  <c:v>27.753799999999998</c:v>
                </c:pt>
                <c:pt idx="171">
                  <c:v>27.753799999999998</c:v>
                </c:pt>
                <c:pt idx="172">
                  <c:v>27.743099999999998</c:v>
                </c:pt>
                <c:pt idx="173">
                  <c:v>27.732299999999999</c:v>
                </c:pt>
                <c:pt idx="174">
                  <c:v>27.721599999999999</c:v>
                </c:pt>
                <c:pt idx="175">
                  <c:v>27.710899999999999</c:v>
                </c:pt>
                <c:pt idx="176">
                  <c:v>27.710899999999999</c:v>
                </c:pt>
                <c:pt idx="177">
                  <c:v>27.700199999999999</c:v>
                </c:pt>
                <c:pt idx="178">
                  <c:v>27.689399999999999</c:v>
                </c:pt>
                <c:pt idx="179">
                  <c:v>27.678699999999999</c:v>
                </c:pt>
                <c:pt idx="180">
                  <c:v>27.667999999999999</c:v>
                </c:pt>
                <c:pt idx="181">
                  <c:v>27.6465</c:v>
                </c:pt>
                <c:pt idx="182">
                  <c:v>27.6465</c:v>
                </c:pt>
                <c:pt idx="183">
                  <c:v>27.6251</c:v>
                </c:pt>
                <c:pt idx="184">
                  <c:v>27.6251</c:v>
                </c:pt>
                <c:pt idx="185">
                  <c:v>27.6144</c:v>
                </c:pt>
                <c:pt idx="186">
                  <c:v>27.6036</c:v>
                </c:pt>
                <c:pt idx="187">
                  <c:v>27.5929</c:v>
                </c:pt>
                <c:pt idx="188">
                  <c:v>27.5822</c:v>
                </c:pt>
                <c:pt idx="189">
                  <c:v>27.560700000000001</c:v>
                </c:pt>
                <c:pt idx="190">
                  <c:v>27.55</c:v>
                </c:pt>
                <c:pt idx="191">
                  <c:v>27.539300000000001</c:v>
                </c:pt>
                <c:pt idx="192">
                  <c:v>27.528600000000001</c:v>
                </c:pt>
                <c:pt idx="193">
                  <c:v>27.517800000000001</c:v>
                </c:pt>
                <c:pt idx="194">
                  <c:v>27.507100000000001</c:v>
                </c:pt>
                <c:pt idx="195">
                  <c:v>27.496400000000001</c:v>
                </c:pt>
                <c:pt idx="196">
                  <c:v>27.496400000000001</c:v>
                </c:pt>
                <c:pt idx="197">
                  <c:v>27.496400000000001</c:v>
                </c:pt>
                <c:pt idx="198">
                  <c:v>27.496400000000001</c:v>
                </c:pt>
                <c:pt idx="199">
                  <c:v>27.496400000000001</c:v>
                </c:pt>
                <c:pt idx="200">
                  <c:v>27.496400000000001</c:v>
                </c:pt>
                <c:pt idx="201">
                  <c:v>27.496400000000001</c:v>
                </c:pt>
                <c:pt idx="202">
                  <c:v>27.485700000000001</c:v>
                </c:pt>
                <c:pt idx="203">
                  <c:v>27.496400000000001</c:v>
                </c:pt>
                <c:pt idx="204">
                  <c:v>27.485700000000001</c:v>
                </c:pt>
                <c:pt idx="205">
                  <c:v>27.485700000000001</c:v>
                </c:pt>
                <c:pt idx="206">
                  <c:v>27.485700000000001</c:v>
                </c:pt>
                <c:pt idx="207">
                  <c:v>27.485700000000001</c:v>
                </c:pt>
                <c:pt idx="208">
                  <c:v>27.496400000000001</c:v>
                </c:pt>
                <c:pt idx="209">
                  <c:v>27.496400000000001</c:v>
                </c:pt>
                <c:pt idx="210">
                  <c:v>27.496400000000001</c:v>
                </c:pt>
                <c:pt idx="211">
                  <c:v>27.507100000000001</c:v>
                </c:pt>
                <c:pt idx="212">
                  <c:v>27.517800000000001</c:v>
                </c:pt>
                <c:pt idx="213">
                  <c:v>27.528600000000001</c:v>
                </c:pt>
                <c:pt idx="214">
                  <c:v>27.528600000000001</c:v>
                </c:pt>
                <c:pt idx="215">
                  <c:v>27.539300000000001</c:v>
                </c:pt>
                <c:pt idx="216">
                  <c:v>27.55</c:v>
                </c:pt>
                <c:pt idx="217">
                  <c:v>27.55</c:v>
                </c:pt>
                <c:pt idx="218">
                  <c:v>27.560700000000001</c:v>
                </c:pt>
                <c:pt idx="219">
                  <c:v>27.5715</c:v>
                </c:pt>
                <c:pt idx="220">
                  <c:v>27.5715</c:v>
                </c:pt>
                <c:pt idx="221">
                  <c:v>27.5822</c:v>
                </c:pt>
                <c:pt idx="222">
                  <c:v>27.5822</c:v>
                </c:pt>
                <c:pt idx="223">
                  <c:v>27.5929</c:v>
                </c:pt>
                <c:pt idx="224">
                  <c:v>27.6036</c:v>
                </c:pt>
                <c:pt idx="225">
                  <c:v>27.6144</c:v>
                </c:pt>
                <c:pt idx="226">
                  <c:v>27.6144</c:v>
                </c:pt>
                <c:pt idx="227">
                  <c:v>27.6144</c:v>
                </c:pt>
                <c:pt idx="228">
                  <c:v>27.6251</c:v>
                </c:pt>
                <c:pt idx="229">
                  <c:v>27.6251</c:v>
                </c:pt>
                <c:pt idx="230">
                  <c:v>27.6251</c:v>
                </c:pt>
                <c:pt idx="231">
                  <c:v>27.6358</c:v>
                </c:pt>
                <c:pt idx="232">
                  <c:v>27.6358</c:v>
                </c:pt>
                <c:pt idx="233">
                  <c:v>27.6358</c:v>
                </c:pt>
                <c:pt idx="234">
                  <c:v>27.6358</c:v>
                </c:pt>
                <c:pt idx="235">
                  <c:v>27.6358</c:v>
                </c:pt>
                <c:pt idx="236">
                  <c:v>27.6358</c:v>
                </c:pt>
                <c:pt idx="237">
                  <c:v>27.6358</c:v>
                </c:pt>
                <c:pt idx="238">
                  <c:v>27.6251</c:v>
                </c:pt>
                <c:pt idx="239">
                  <c:v>27.6251</c:v>
                </c:pt>
                <c:pt idx="240">
                  <c:v>27.6251</c:v>
                </c:pt>
                <c:pt idx="241">
                  <c:v>27.6251</c:v>
                </c:pt>
                <c:pt idx="242">
                  <c:v>27.6251</c:v>
                </c:pt>
                <c:pt idx="243">
                  <c:v>27.6251</c:v>
                </c:pt>
                <c:pt idx="244">
                  <c:v>27.6251</c:v>
                </c:pt>
                <c:pt idx="245">
                  <c:v>27.6251</c:v>
                </c:pt>
                <c:pt idx="246">
                  <c:v>27.6144</c:v>
                </c:pt>
                <c:pt idx="247">
                  <c:v>27.6251</c:v>
                </c:pt>
                <c:pt idx="248">
                  <c:v>27.6251</c:v>
                </c:pt>
                <c:pt idx="249">
                  <c:v>27.6251</c:v>
                </c:pt>
                <c:pt idx="250">
                  <c:v>27.6251</c:v>
                </c:pt>
                <c:pt idx="251">
                  <c:v>27.6251</c:v>
                </c:pt>
                <c:pt idx="252">
                  <c:v>27.6251</c:v>
                </c:pt>
                <c:pt idx="253">
                  <c:v>27.6251</c:v>
                </c:pt>
                <c:pt idx="254">
                  <c:v>27.6358</c:v>
                </c:pt>
                <c:pt idx="255">
                  <c:v>27.6251</c:v>
                </c:pt>
                <c:pt idx="256">
                  <c:v>27.6358</c:v>
                </c:pt>
                <c:pt idx="257">
                  <c:v>27.6358</c:v>
                </c:pt>
                <c:pt idx="258">
                  <c:v>27.6358</c:v>
                </c:pt>
                <c:pt idx="259">
                  <c:v>27.6358</c:v>
                </c:pt>
                <c:pt idx="260">
                  <c:v>27.6358</c:v>
                </c:pt>
                <c:pt idx="261">
                  <c:v>27.6465</c:v>
                </c:pt>
                <c:pt idx="262">
                  <c:v>27.6358</c:v>
                </c:pt>
                <c:pt idx="263">
                  <c:v>27.6358</c:v>
                </c:pt>
                <c:pt idx="264">
                  <c:v>27.6358</c:v>
                </c:pt>
                <c:pt idx="265">
                  <c:v>27.6251</c:v>
                </c:pt>
                <c:pt idx="266">
                  <c:v>27.6358</c:v>
                </c:pt>
                <c:pt idx="267">
                  <c:v>27.6358</c:v>
                </c:pt>
                <c:pt idx="268">
                  <c:v>27.6251</c:v>
                </c:pt>
                <c:pt idx="269">
                  <c:v>27.6251</c:v>
                </c:pt>
                <c:pt idx="270">
                  <c:v>27.6251</c:v>
                </c:pt>
                <c:pt idx="271">
                  <c:v>27.6251</c:v>
                </c:pt>
                <c:pt idx="272">
                  <c:v>27.6144</c:v>
                </c:pt>
                <c:pt idx="273">
                  <c:v>27.6144</c:v>
                </c:pt>
                <c:pt idx="274">
                  <c:v>27.6036</c:v>
                </c:pt>
                <c:pt idx="275">
                  <c:v>27.5929</c:v>
                </c:pt>
                <c:pt idx="276">
                  <c:v>27.5822</c:v>
                </c:pt>
                <c:pt idx="277">
                  <c:v>27.5715</c:v>
                </c:pt>
                <c:pt idx="278">
                  <c:v>27.560700000000001</c:v>
                </c:pt>
                <c:pt idx="279">
                  <c:v>27.55</c:v>
                </c:pt>
                <c:pt idx="280">
                  <c:v>27.539300000000001</c:v>
                </c:pt>
                <c:pt idx="281">
                  <c:v>27.539300000000001</c:v>
                </c:pt>
                <c:pt idx="282">
                  <c:v>27.528600000000001</c:v>
                </c:pt>
                <c:pt idx="283">
                  <c:v>27.528600000000001</c:v>
                </c:pt>
                <c:pt idx="284">
                  <c:v>27.517800000000001</c:v>
                </c:pt>
                <c:pt idx="285">
                  <c:v>27.517800000000001</c:v>
                </c:pt>
                <c:pt idx="286">
                  <c:v>27.507100000000001</c:v>
                </c:pt>
                <c:pt idx="287">
                  <c:v>27.507100000000001</c:v>
                </c:pt>
                <c:pt idx="288">
                  <c:v>27.507100000000001</c:v>
                </c:pt>
                <c:pt idx="289">
                  <c:v>27.496400000000001</c:v>
                </c:pt>
                <c:pt idx="290">
                  <c:v>27.496400000000001</c:v>
                </c:pt>
                <c:pt idx="291">
                  <c:v>27.496400000000001</c:v>
                </c:pt>
                <c:pt idx="292">
                  <c:v>27.485700000000001</c:v>
                </c:pt>
                <c:pt idx="293">
                  <c:v>27.474900000000002</c:v>
                </c:pt>
                <c:pt idx="294">
                  <c:v>27.464200000000002</c:v>
                </c:pt>
                <c:pt idx="295">
                  <c:v>27.453499999999998</c:v>
                </c:pt>
                <c:pt idx="296">
                  <c:v>27.442799999999998</c:v>
                </c:pt>
                <c:pt idx="297">
                  <c:v>27.431999999999999</c:v>
                </c:pt>
                <c:pt idx="298">
                  <c:v>27.421299999999999</c:v>
                </c:pt>
                <c:pt idx="299">
                  <c:v>27.410599999999999</c:v>
                </c:pt>
                <c:pt idx="300">
                  <c:v>27.410599999999999</c:v>
                </c:pt>
                <c:pt idx="301">
                  <c:v>27.399899999999999</c:v>
                </c:pt>
                <c:pt idx="302">
                  <c:v>27.389099999999999</c:v>
                </c:pt>
                <c:pt idx="303">
                  <c:v>27.389099999999999</c:v>
                </c:pt>
                <c:pt idx="304">
                  <c:v>27.378399999999999</c:v>
                </c:pt>
                <c:pt idx="305">
                  <c:v>27.367699999999999</c:v>
                </c:pt>
                <c:pt idx="306">
                  <c:v>27.356999999999999</c:v>
                </c:pt>
                <c:pt idx="307">
                  <c:v>27.3462</c:v>
                </c:pt>
                <c:pt idx="308">
                  <c:v>27.3355</c:v>
                </c:pt>
                <c:pt idx="309">
                  <c:v>27.3248</c:v>
                </c:pt>
                <c:pt idx="310">
                  <c:v>27.3248</c:v>
                </c:pt>
                <c:pt idx="311">
                  <c:v>27.3141</c:v>
                </c:pt>
                <c:pt idx="312">
                  <c:v>27.3141</c:v>
                </c:pt>
                <c:pt idx="313">
                  <c:v>27.3141</c:v>
                </c:pt>
                <c:pt idx="314">
                  <c:v>27.3141</c:v>
                </c:pt>
                <c:pt idx="315">
                  <c:v>27.3141</c:v>
                </c:pt>
                <c:pt idx="316">
                  <c:v>27.3141</c:v>
                </c:pt>
                <c:pt idx="317">
                  <c:v>27.3141</c:v>
                </c:pt>
                <c:pt idx="318">
                  <c:v>27.3033</c:v>
                </c:pt>
                <c:pt idx="319">
                  <c:v>27.3033</c:v>
                </c:pt>
                <c:pt idx="320">
                  <c:v>27.3033</c:v>
                </c:pt>
                <c:pt idx="321">
                  <c:v>27.3033</c:v>
                </c:pt>
                <c:pt idx="322">
                  <c:v>27.3033</c:v>
                </c:pt>
                <c:pt idx="323">
                  <c:v>27.3033</c:v>
                </c:pt>
                <c:pt idx="324">
                  <c:v>27.3033</c:v>
                </c:pt>
                <c:pt idx="325">
                  <c:v>27.3141</c:v>
                </c:pt>
                <c:pt idx="326">
                  <c:v>27.3141</c:v>
                </c:pt>
                <c:pt idx="327">
                  <c:v>27.3141</c:v>
                </c:pt>
                <c:pt idx="328">
                  <c:v>27.3141</c:v>
                </c:pt>
                <c:pt idx="329">
                  <c:v>27.3141</c:v>
                </c:pt>
                <c:pt idx="330">
                  <c:v>27.3248</c:v>
                </c:pt>
                <c:pt idx="331">
                  <c:v>27.3248</c:v>
                </c:pt>
                <c:pt idx="332">
                  <c:v>27.3248</c:v>
                </c:pt>
                <c:pt idx="333">
                  <c:v>27.3355</c:v>
                </c:pt>
                <c:pt idx="334">
                  <c:v>27.3355</c:v>
                </c:pt>
                <c:pt idx="335">
                  <c:v>27.3462</c:v>
                </c:pt>
                <c:pt idx="336">
                  <c:v>27.3462</c:v>
                </c:pt>
                <c:pt idx="337">
                  <c:v>27.3462</c:v>
                </c:pt>
                <c:pt idx="338">
                  <c:v>27.3462</c:v>
                </c:pt>
                <c:pt idx="339">
                  <c:v>27.3462</c:v>
                </c:pt>
                <c:pt idx="340">
                  <c:v>27.356999999999999</c:v>
                </c:pt>
                <c:pt idx="341">
                  <c:v>27.3462</c:v>
                </c:pt>
                <c:pt idx="342">
                  <c:v>27.3462</c:v>
                </c:pt>
                <c:pt idx="343">
                  <c:v>27.3462</c:v>
                </c:pt>
                <c:pt idx="344">
                  <c:v>27.3462</c:v>
                </c:pt>
                <c:pt idx="345">
                  <c:v>27.3462</c:v>
                </c:pt>
                <c:pt idx="346">
                  <c:v>27.3462</c:v>
                </c:pt>
                <c:pt idx="347">
                  <c:v>27.3462</c:v>
                </c:pt>
                <c:pt idx="348">
                  <c:v>27.3462</c:v>
                </c:pt>
                <c:pt idx="349">
                  <c:v>27.3462</c:v>
                </c:pt>
                <c:pt idx="350">
                  <c:v>27.3462</c:v>
                </c:pt>
                <c:pt idx="351">
                  <c:v>27.3462</c:v>
                </c:pt>
                <c:pt idx="352">
                  <c:v>27.3355</c:v>
                </c:pt>
                <c:pt idx="353">
                  <c:v>27.3355</c:v>
                </c:pt>
                <c:pt idx="354">
                  <c:v>27.3248</c:v>
                </c:pt>
                <c:pt idx="355">
                  <c:v>27.3248</c:v>
                </c:pt>
                <c:pt idx="356">
                  <c:v>27.3248</c:v>
                </c:pt>
                <c:pt idx="357">
                  <c:v>27.3141</c:v>
                </c:pt>
                <c:pt idx="358">
                  <c:v>27.3141</c:v>
                </c:pt>
                <c:pt idx="359">
                  <c:v>27.3141</c:v>
                </c:pt>
                <c:pt idx="360">
                  <c:v>27.3033</c:v>
                </c:pt>
                <c:pt idx="361">
                  <c:v>27.3141</c:v>
                </c:pt>
                <c:pt idx="362">
                  <c:v>27.3033</c:v>
                </c:pt>
                <c:pt idx="363">
                  <c:v>27.3033</c:v>
                </c:pt>
                <c:pt idx="364">
                  <c:v>27.3033</c:v>
                </c:pt>
                <c:pt idx="365">
                  <c:v>27.2926</c:v>
                </c:pt>
                <c:pt idx="366">
                  <c:v>27.2926</c:v>
                </c:pt>
                <c:pt idx="367">
                  <c:v>27.2819</c:v>
                </c:pt>
                <c:pt idx="368">
                  <c:v>27.2712</c:v>
                </c:pt>
                <c:pt idx="369">
                  <c:v>27.260400000000001</c:v>
                </c:pt>
                <c:pt idx="370">
                  <c:v>27.260400000000001</c:v>
                </c:pt>
                <c:pt idx="371">
                  <c:v>27.249700000000001</c:v>
                </c:pt>
                <c:pt idx="372">
                  <c:v>27.239000000000001</c:v>
                </c:pt>
                <c:pt idx="373">
                  <c:v>27.217500000000001</c:v>
                </c:pt>
                <c:pt idx="374">
                  <c:v>27.206800000000001</c:v>
                </c:pt>
                <c:pt idx="375">
                  <c:v>27.185300000000002</c:v>
                </c:pt>
                <c:pt idx="376">
                  <c:v>27.174600000000002</c:v>
                </c:pt>
                <c:pt idx="377">
                  <c:v>27.153199999999998</c:v>
                </c:pt>
                <c:pt idx="378">
                  <c:v>27.131699999999999</c:v>
                </c:pt>
                <c:pt idx="379">
                  <c:v>27.110299999999999</c:v>
                </c:pt>
                <c:pt idx="380">
                  <c:v>27.088799999999999</c:v>
                </c:pt>
                <c:pt idx="381">
                  <c:v>27.067399999999999</c:v>
                </c:pt>
                <c:pt idx="382">
                  <c:v>27.0459</c:v>
                </c:pt>
                <c:pt idx="383">
                  <c:v>27.0245</c:v>
                </c:pt>
                <c:pt idx="384">
                  <c:v>27.003</c:v>
                </c:pt>
                <c:pt idx="385">
                  <c:v>26.9923</c:v>
                </c:pt>
                <c:pt idx="386">
                  <c:v>26.970800000000001</c:v>
                </c:pt>
                <c:pt idx="387">
                  <c:v>26.960100000000001</c:v>
                </c:pt>
                <c:pt idx="388">
                  <c:v>26.938700000000001</c:v>
                </c:pt>
                <c:pt idx="389">
                  <c:v>26.917200000000001</c:v>
                </c:pt>
                <c:pt idx="390">
                  <c:v>26.906500000000001</c:v>
                </c:pt>
                <c:pt idx="391">
                  <c:v>26.885000000000002</c:v>
                </c:pt>
                <c:pt idx="392">
                  <c:v>26.863600000000002</c:v>
                </c:pt>
                <c:pt idx="393">
                  <c:v>26.852900000000002</c:v>
                </c:pt>
                <c:pt idx="394">
                  <c:v>26.831399999999999</c:v>
                </c:pt>
                <c:pt idx="395">
                  <c:v>26.820699999999999</c:v>
                </c:pt>
                <c:pt idx="396">
                  <c:v>26.81</c:v>
                </c:pt>
                <c:pt idx="397">
                  <c:v>26.799199999999999</c:v>
                </c:pt>
                <c:pt idx="398">
                  <c:v>26.777799999999999</c:v>
                </c:pt>
                <c:pt idx="399">
                  <c:v>26.767099999999999</c:v>
                </c:pt>
                <c:pt idx="400">
                  <c:v>26.7563</c:v>
                </c:pt>
                <c:pt idx="401">
                  <c:v>26.7456</c:v>
                </c:pt>
                <c:pt idx="402">
                  <c:v>26.7242</c:v>
                </c:pt>
                <c:pt idx="403">
                  <c:v>26.7134</c:v>
                </c:pt>
                <c:pt idx="404">
                  <c:v>26.7027</c:v>
                </c:pt>
                <c:pt idx="405">
                  <c:v>26.692</c:v>
                </c:pt>
                <c:pt idx="406">
                  <c:v>26.6813</c:v>
                </c:pt>
                <c:pt idx="407">
                  <c:v>26.670500000000001</c:v>
                </c:pt>
                <c:pt idx="408">
                  <c:v>26.670500000000001</c:v>
                </c:pt>
                <c:pt idx="409">
                  <c:v>26.659800000000001</c:v>
                </c:pt>
                <c:pt idx="410">
                  <c:v>26.649100000000001</c:v>
                </c:pt>
                <c:pt idx="411">
                  <c:v>26.638400000000001</c:v>
                </c:pt>
                <c:pt idx="412">
                  <c:v>26.627600000000001</c:v>
                </c:pt>
                <c:pt idx="413">
                  <c:v>26.616900000000001</c:v>
                </c:pt>
                <c:pt idx="414">
                  <c:v>26.606200000000001</c:v>
                </c:pt>
                <c:pt idx="415">
                  <c:v>26.595500000000001</c:v>
                </c:pt>
                <c:pt idx="416">
                  <c:v>26.584700000000002</c:v>
                </c:pt>
                <c:pt idx="417">
                  <c:v>26.584700000000002</c:v>
                </c:pt>
                <c:pt idx="418">
                  <c:v>26.574000000000002</c:v>
                </c:pt>
                <c:pt idx="419">
                  <c:v>26.574000000000002</c:v>
                </c:pt>
                <c:pt idx="420">
                  <c:v>26.563300000000002</c:v>
                </c:pt>
                <c:pt idx="421">
                  <c:v>26.552600000000002</c:v>
                </c:pt>
                <c:pt idx="422">
                  <c:v>26.541799999999999</c:v>
                </c:pt>
                <c:pt idx="423">
                  <c:v>26.531099999999999</c:v>
                </c:pt>
                <c:pt idx="424">
                  <c:v>26.531099999999999</c:v>
                </c:pt>
                <c:pt idx="425">
                  <c:v>26.520399999999999</c:v>
                </c:pt>
                <c:pt idx="426">
                  <c:v>26.509699999999999</c:v>
                </c:pt>
                <c:pt idx="427">
                  <c:v>26.498899999999999</c:v>
                </c:pt>
                <c:pt idx="428">
                  <c:v>26.498899999999999</c:v>
                </c:pt>
                <c:pt idx="429">
                  <c:v>26.488199999999999</c:v>
                </c:pt>
                <c:pt idx="430">
                  <c:v>26.477499999999999</c:v>
                </c:pt>
                <c:pt idx="431">
                  <c:v>26.466799999999999</c:v>
                </c:pt>
                <c:pt idx="432">
                  <c:v>26.466799999999999</c:v>
                </c:pt>
                <c:pt idx="433">
                  <c:v>26.456</c:v>
                </c:pt>
                <c:pt idx="434">
                  <c:v>26.4453</c:v>
                </c:pt>
                <c:pt idx="435">
                  <c:v>26.4346</c:v>
                </c:pt>
                <c:pt idx="436">
                  <c:v>26.4239</c:v>
                </c:pt>
                <c:pt idx="437">
                  <c:v>26.4131</c:v>
                </c:pt>
                <c:pt idx="438">
                  <c:v>26.3917</c:v>
                </c:pt>
                <c:pt idx="439">
                  <c:v>26.3917</c:v>
                </c:pt>
                <c:pt idx="440">
                  <c:v>26.381</c:v>
                </c:pt>
                <c:pt idx="441">
                  <c:v>26.381</c:v>
                </c:pt>
                <c:pt idx="442">
                  <c:v>26.381</c:v>
                </c:pt>
                <c:pt idx="443">
                  <c:v>26.381</c:v>
                </c:pt>
                <c:pt idx="444">
                  <c:v>26.381</c:v>
                </c:pt>
                <c:pt idx="445">
                  <c:v>26.381</c:v>
                </c:pt>
                <c:pt idx="446">
                  <c:v>26.359500000000001</c:v>
                </c:pt>
                <c:pt idx="447">
                  <c:v>26.348800000000001</c:v>
                </c:pt>
                <c:pt idx="448">
                  <c:v>26.338100000000001</c:v>
                </c:pt>
                <c:pt idx="449">
                  <c:v>26.327300000000001</c:v>
                </c:pt>
                <c:pt idx="450">
                  <c:v>26.316600000000001</c:v>
                </c:pt>
                <c:pt idx="451">
                  <c:v>26.305900000000001</c:v>
                </c:pt>
                <c:pt idx="452">
                  <c:v>26.295200000000001</c:v>
                </c:pt>
                <c:pt idx="453">
                  <c:v>26.295200000000001</c:v>
                </c:pt>
                <c:pt idx="454">
                  <c:v>26.284400000000002</c:v>
                </c:pt>
                <c:pt idx="455">
                  <c:v>26.273700000000002</c:v>
                </c:pt>
                <c:pt idx="456">
                  <c:v>26.263000000000002</c:v>
                </c:pt>
                <c:pt idx="457">
                  <c:v>26.263000000000002</c:v>
                </c:pt>
                <c:pt idx="458">
                  <c:v>26.252300000000002</c:v>
                </c:pt>
                <c:pt idx="459">
                  <c:v>26.241499999999998</c:v>
                </c:pt>
                <c:pt idx="460">
                  <c:v>26.241499999999998</c:v>
                </c:pt>
                <c:pt idx="461">
                  <c:v>26.241499999999998</c:v>
                </c:pt>
                <c:pt idx="462">
                  <c:v>26.230799999999999</c:v>
                </c:pt>
                <c:pt idx="463">
                  <c:v>26.220099999999999</c:v>
                </c:pt>
                <c:pt idx="464">
                  <c:v>26.220099999999999</c:v>
                </c:pt>
                <c:pt idx="465">
                  <c:v>26.209399999999999</c:v>
                </c:pt>
                <c:pt idx="466">
                  <c:v>26.198599999999999</c:v>
                </c:pt>
                <c:pt idx="467">
                  <c:v>26.187899999999999</c:v>
                </c:pt>
                <c:pt idx="468">
                  <c:v>26.187899999999999</c:v>
                </c:pt>
                <c:pt idx="469">
                  <c:v>26.187899999999999</c:v>
                </c:pt>
                <c:pt idx="470">
                  <c:v>26.177199999999999</c:v>
                </c:pt>
                <c:pt idx="471">
                  <c:v>26.177199999999999</c:v>
                </c:pt>
                <c:pt idx="472">
                  <c:v>26.166499999999999</c:v>
                </c:pt>
                <c:pt idx="473">
                  <c:v>26.1557</c:v>
                </c:pt>
                <c:pt idx="474">
                  <c:v>26.1557</c:v>
                </c:pt>
                <c:pt idx="475">
                  <c:v>26.145</c:v>
                </c:pt>
                <c:pt idx="476">
                  <c:v>26.145</c:v>
                </c:pt>
                <c:pt idx="477">
                  <c:v>26.1343</c:v>
                </c:pt>
                <c:pt idx="478">
                  <c:v>26.1236</c:v>
                </c:pt>
                <c:pt idx="479">
                  <c:v>26.1236</c:v>
                </c:pt>
                <c:pt idx="480">
                  <c:v>26.1236</c:v>
                </c:pt>
                <c:pt idx="481">
                  <c:v>26.1128</c:v>
                </c:pt>
                <c:pt idx="482">
                  <c:v>26.1128</c:v>
                </c:pt>
                <c:pt idx="483">
                  <c:v>26.1021</c:v>
                </c:pt>
                <c:pt idx="484">
                  <c:v>26.1021</c:v>
                </c:pt>
                <c:pt idx="485">
                  <c:v>26.0914</c:v>
                </c:pt>
                <c:pt idx="486">
                  <c:v>26.0914</c:v>
                </c:pt>
                <c:pt idx="487">
                  <c:v>26.0807</c:v>
                </c:pt>
                <c:pt idx="488">
                  <c:v>26.069900000000001</c:v>
                </c:pt>
                <c:pt idx="489">
                  <c:v>26.069900000000001</c:v>
                </c:pt>
                <c:pt idx="490">
                  <c:v>26.059200000000001</c:v>
                </c:pt>
                <c:pt idx="491">
                  <c:v>26.059200000000001</c:v>
                </c:pt>
                <c:pt idx="492">
                  <c:v>26.048500000000001</c:v>
                </c:pt>
                <c:pt idx="493">
                  <c:v>26.048500000000001</c:v>
                </c:pt>
                <c:pt idx="494">
                  <c:v>26.027000000000001</c:v>
                </c:pt>
                <c:pt idx="495">
                  <c:v>26.016300000000001</c:v>
                </c:pt>
                <c:pt idx="496">
                  <c:v>26.016300000000001</c:v>
                </c:pt>
                <c:pt idx="497">
                  <c:v>26.005600000000001</c:v>
                </c:pt>
                <c:pt idx="498">
                  <c:v>25.994900000000001</c:v>
                </c:pt>
                <c:pt idx="499">
                  <c:v>25.994900000000001</c:v>
                </c:pt>
                <c:pt idx="500">
                  <c:v>25.984100000000002</c:v>
                </c:pt>
                <c:pt idx="501">
                  <c:v>25.973400000000002</c:v>
                </c:pt>
                <c:pt idx="502">
                  <c:v>25.973400000000002</c:v>
                </c:pt>
                <c:pt idx="503">
                  <c:v>25.962700000000002</c:v>
                </c:pt>
                <c:pt idx="504">
                  <c:v>25.962700000000002</c:v>
                </c:pt>
                <c:pt idx="505">
                  <c:v>25.952000000000002</c:v>
                </c:pt>
                <c:pt idx="506">
                  <c:v>25.952000000000002</c:v>
                </c:pt>
                <c:pt idx="507">
                  <c:v>25.941199999999998</c:v>
                </c:pt>
                <c:pt idx="508">
                  <c:v>25.930499999999999</c:v>
                </c:pt>
                <c:pt idx="509">
                  <c:v>25.930499999999999</c:v>
                </c:pt>
                <c:pt idx="510">
                  <c:v>25.919799999999999</c:v>
                </c:pt>
                <c:pt idx="511">
                  <c:v>25.919799999999999</c:v>
                </c:pt>
                <c:pt idx="512">
                  <c:v>25.909099999999999</c:v>
                </c:pt>
                <c:pt idx="513">
                  <c:v>25.909099999999999</c:v>
                </c:pt>
                <c:pt idx="514">
                  <c:v>25.909099999999999</c:v>
                </c:pt>
                <c:pt idx="515">
                  <c:v>25.898299999999999</c:v>
                </c:pt>
                <c:pt idx="516">
                  <c:v>25.887599999999999</c:v>
                </c:pt>
                <c:pt idx="517">
                  <c:v>25.887599999999999</c:v>
                </c:pt>
                <c:pt idx="518">
                  <c:v>25.866199999999999</c:v>
                </c:pt>
                <c:pt idx="519">
                  <c:v>25.866199999999999</c:v>
                </c:pt>
                <c:pt idx="520">
                  <c:v>25.855399999999999</c:v>
                </c:pt>
                <c:pt idx="521">
                  <c:v>25.855399999999999</c:v>
                </c:pt>
                <c:pt idx="522">
                  <c:v>25.8447</c:v>
                </c:pt>
                <c:pt idx="523">
                  <c:v>25.8447</c:v>
                </c:pt>
                <c:pt idx="524">
                  <c:v>25.834</c:v>
                </c:pt>
                <c:pt idx="525">
                  <c:v>25.834</c:v>
                </c:pt>
                <c:pt idx="526">
                  <c:v>25.8233</c:v>
                </c:pt>
                <c:pt idx="527">
                  <c:v>25.8233</c:v>
                </c:pt>
                <c:pt idx="528">
                  <c:v>25.8125</c:v>
                </c:pt>
                <c:pt idx="529">
                  <c:v>25.8125</c:v>
                </c:pt>
                <c:pt idx="530">
                  <c:v>25.8018</c:v>
                </c:pt>
                <c:pt idx="531">
                  <c:v>25.8018</c:v>
                </c:pt>
                <c:pt idx="532">
                  <c:v>25.7911</c:v>
                </c:pt>
                <c:pt idx="533">
                  <c:v>25.7911</c:v>
                </c:pt>
                <c:pt idx="534">
                  <c:v>25.7804</c:v>
                </c:pt>
                <c:pt idx="535">
                  <c:v>25.769600000000001</c:v>
                </c:pt>
                <c:pt idx="536">
                  <c:v>25.769600000000001</c:v>
                </c:pt>
                <c:pt idx="537">
                  <c:v>25.758900000000001</c:v>
                </c:pt>
                <c:pt idx="538">
                  <c:v>25.748200000000001</c:v>
                </c:pt>
                <c:pt idx="539">
                  <c:v>25.748200000000001</c:v>
                </c:pt>
                <c:pt idx="540">
                  <c:v>25.737500000000001</c:v>
                </c:pt>
                <c:pt idx="541">
                  <c:v>25.737500000000001</c:v>
                </c:pt>
                <c:pt idx="542">
                  <c:v>25.726700000000001</c:v>
                </c:pt>
                <c:pt idx="543">
                  <c:v>25.726700000000001</c:v>
                </c:pt>
                <c:pt idx="544">
                  <c:v>25.716000000000001</c:v>
                </c:pt>
                <c:pt idx="545">
                  <c:v>25.705300000000001</c:v>
                </c:pt>
                <c:pt idx="546">
                  <c:v>25.705300000000001</c:v>
                </c:pt>
                <c:pt idx="547">
                  <c:v>25.694600000000001</c:v>
                </c:pt>
                <c:pt idx="548">
                  <c:v>25.694600000000001</c:v>
                </c:pt>
                <c:pt idx="549">
                  <c:v>25.683800000000002</c:v>
                </c:pt>
                <c:pt idx="550">
                  <c:v>25.673100000000002</c:v>
                </c:pt>
                <c:pt idx="551">
                  <c:v>25.683800000000002</c:v>
                </c:pt>
                <c:pt idx="552">
                  <c:v>25.673100000000002</c:v>
                </c:pt>
                <c:pt idx="553">
                  <c:v>25.673100000000002</c:v>
                </c:pt>
                <c:pt idx="554">
                  <c:v>25.662400000000002</c:v>
                </c:pt>
                <c:pt idx="555">
                  <c:v>25.651700000000002</c:v>
                </c:pt>
                <c:pt idx="556">
                  <c:v>25.651700000000002</c:v>
                </c:pt>
                <c:pt idx="557">
                  <c:v>25.640899999999998</c:v>
                </c:pt>
                <c:pt idx="558">
                  <c:v>25.640899999999998</c:v>
                </c:pt>
                <c:pt idx="559">
                  <c:v>25.630199999999999</c:v>
                </c:pt>
                <c:pt idx="560">
                  <c:v>25.630199999999999</c:v>
                </c:pt>
                <c:pt idx="561">
                  <c:v>25.630199999999999</c:v>
                </c:pt>
                <c:pt idx="562">
                  <c:v>25.619499999999999</c:v>
                </c:pt>
                <c:pt idx="563">
                  <c:v>25.619499999999999</c:v>
                </c:pt>
                <c:pt idx="564">
                  <c:v>25.608799999999999</c:v>
                </c:pt>
                <c:pt idx="565">
                  <c:v>25.608799999999999</c:v>
                </c:pt>
                <c:pt idx="566">
                  <c:v>25.597999999999999</c:v>
                </c:pt>
                <c:pt idx="567">
                  <c:v>25.597999999999999</c:v>
                </c:pt>
                <c:pt idx="568">
                  <c:v>25.587299999999999</c:v>
                </c:pt>
                <c:pt idx="569">
                  <c:v>25.587299999999999</c:v>
                </c:pt>
                <c:pt idx="570">
                  <c:v>25.576599999999999</c:v>
                </c:pt>
                <c:pt idx="571">
                  <c:v>25.565899999999999</c:v>
                </c:pt>
                <c:pt idx="572">
                  <c:v>25.555099999999999</c:v>
                </c:pt>
                <c:pt idx="573">
                  <c:v>25.555099999999999</c:v>
                </c:pt>
                <c:pt idx="574">
                  <c:v>25.5444</c:v>
                </c:pt>
                <c:pt idx="575">
                  <c:v>25.5444</c:v>
                </c:pt>
                <c:pt idx="576">
                  <c:v>25.5337</c:v>
                </c:pt>
                <c:pt idx="577">
                  <c:v>25.523</c:v>
                </c:pt>
                <c:pt idx="578">
                  <c:v>25.523</c:v>
                </c:pt>
                <c:pt idx="579">
                  <c:v>25.5122</c:v>
                </c:pt>
                <c:pt idx="580">
                  <c:v>25.5015</c:v>
                </c:pt>
                <c:pt idx="581">
                  <c:v>25.4908</c:v>
                </c:pt>
                <c:pt idx="582">
                  <c:v>25.4908</c:v>
                </c:pt>
                <c:pt idx="583">
                  <c:v>25.4801</c:v>
                </c:pt>
                <c:pt idx="584">
                  <c:v>25.4693</c:v>
                </c:pt>
                <c:pt idx="585">
                  <c:v>25.4693</c:v>
                </c:pt>
                <c:pt idx="586">
                  <c:v>25.458600000000001</c:v>
                </c:pt>
                <c:pt idx="587">
                  <c:v>25.447900000000001</c:v>
                </c:pt>
                <c:pt idx="588">
                  <c:v>25.447900000000001</c:v>
                </c:pt>
                <c:pt idx="589">
                  <c:v>25.447900000000001</c:v>
                </c:pt>
                <c:pt idx="590">
                  <c:v>25.437200000000001</c:v>
                </c:pt>
                <c:pt idx="591">
                  <c:v>25.426400000000001</c:v>
                </c:pt>
                <c:pt idx="592">
                  <c:v>25.415700000000001</c:v>
                </c:pt>
                <c:pt idx="593">
                  <c:v>25.415700000000001</c:v>
                </c:pt>
                <c:pt idx="594">
                  <c:v>25.415700000000001</c:v>
                </c:pt>
                <c:pt idx="595">
                  <c:v>25.405000000000001</c:v>
                </c:pt>
                <c:pt idx="596">
                  <c:v>25.394300000000001</c:v>
                </c:pt>
                <c:pt idx="597">
                  <c:v>25.394300000000001</c:v>
                </c:pt>
                <c:pt idx="598">
                  <c:v>25.383500000000002</c:v>
                </c:pt>
                <c:pt idx="599">
                  <c:v>25.383500000000002</c:v>
                </c:pt>
                <c:pt idx="600">
                  <c:v>25.372800000000002</c:v>
                </c:pt>
                <c:pt idx="601">
                  <c:v>25.372800000000002</c:v>
                </c:pt>
                <c:pt idx="602">
                  <c:v>25.362100000000002</c:v>
                </c:pt>
                <c:pt idx="603">
                  <c:v>25.362100000000002</c:v>
                </c:pt>
                <c:pt idx="604">
                  <c:v>25.351400000000002</c:v>
                </c:pt>
                <c:pt idx="605">
                  <c:v>25.340599999999998</c:v>
                </c:pt>
                <c:pt idx="606">
                  <c:v>25.340599999999998</c:v>
                </c:pt>
                <c:pt idx="607">
                  <c:v>25.329899999999999</c:v>
                </c:pt>
                <c:pt idx="608">
                  <c:v>25.319199999999999</c:v>
                </c:pt>
                <c:pt idx="609">
                  <c:v>25.319199999999999</c:v>
                </c:pt>
                <c:pt idx="610">
                  <c:v>25.308499999999999</c:v>
                </c:pt>
                <c:pt idx="611">
                  <c:v>25.297699999999999</c:v>
                </c:pt>
                <c:pt idx="612">
                  <c:v>25.297699999999999</c:v>
                </c:pt>
                <c:pt idx="613">
                  <c:v>25.286999999999999</c:v>
                </c:pt>
                <c:pt idx="614">
                  <c:v>25.276299999999999</c:v>
                </c:pt>
                <c:pt idx="615">
                  <c:v>25.265599999999999</c:v>
                </c:pt>
                <c:pt idx="616">
                  <c:v>25.265599999999999</c:v>
                </c:pt>
                <c:pt idx="617">
                  <c:v>25.265599999999999</c:v>
                </c:pt>
                <c:pt idx="618">
                  <c:v>25.254799999999999</c:v>
                </c:pt>
                <c:pt idx="619">
                  <c:v>25.2441</c:v>
                </c:pt>
                <c:pt idx="620">
                  <c:v>25.2334</c:v>
                </c:pt>
                <c:pt idx="621">
                  <c:v>25.2334</c:v>
                </c:pt>
                <c:pt idx="622">
                  <c:v>25.2227</c:v>
                </c:pt>
                <c:pt idx="623">
                  <c:v>25.2119</c:v>
                </c:pt>
                <c:pt idx="624">
                  <c:v>25.2119</c:v>
                </c:pt>
                <c:pt idx="625">
                  <c:v>25.2012</c:v>
                </c:pt>
                <c:pt idx="626">
                  <c:v>25.1905</c:v>
                </c:pt>
                <c:pt idx="627">
                  <c:v>25.1798</c:v>
                </c:pt>
                <c:pt idx="628">
                  <c:v>25.1798</c:v>
                </c:pt>
                <c:pt idx="629">
                  <c:v>25.169</c:v>
                </c:pt>
                <c:pt idx="630">
                  <c:v>25.158300000000001</c:v>
                </c:pt>
                <c:pt idx="631">
                  <c:v>25.158300000000001</c:v>
                </c:pt>
                <c:pt idx="632">
                  <c:v>25.147600000000001</c:v>
                </c:pt>
                <c:pt idx="633">
                  <c:v>25.136900000000001</c:v>
                </c:pt>
                <c:pt idx="634">
                  <c:v>25.136900000000001</c:v>
                </c:pt>
                <c:pt idx="635">
                  <c:v>25.126100000000001</c:v>
                </c:pt>
                <c:pt idx="636">
                  <c:v>25.115400000000001</c:v>
                </c:pt>
                <c:pt idx="637">
                  <c:v>25.115400000000001</c:v>
                </c:pt>
                <c:pt idx="638">
                  <c:v>25.104700000000001</c:v>
                </c:pt>
                <c:pt idx="639">
                  <c:v>25.094000000000001</c:v>
                </c:pt>
                <c:pt idx="640">
                  <c:v>25.094000000000001</c:v>
                </c:pt>
                <c:pt idx="641">
                  <c:v>25.083200000000001</c:v>
                </c:pt>
                <c:pt idx="642">
                  <c:v>25.072500000000002</c:v>
                </c:pt>
                <c:pt idx="643">
                  <c:v>25.072500000000002</c:v>
                </c:pt>
                <c:pt idx="644">
                  <c:v>25.061800000000002</c:v>
                </c:pt>
                <c:pt idx="645">
                  <c:v>25.061800000000002</c:v>
                </c:pt>
                <c:pt idx="646">
                  <c:v>25.051100000000002</c:v>
                </c:pt>
                <c:pt idx="647">
                  <c:v>25.040299999999998</c:v>
                </c:pt>
                <c:pt idx="648">
                  <c:v>25.040299999999998</c:v>
                </c:pt>
                <c:pt idx="649">
                  <c:v>25.029599999999999</c:v>
                </c:pt>
                <c:pt idx="650">
                  <c:v>25.029599999999999</c:v>
                </c:pt>
                <c:pt idx="651">
                  <c:v>25.018899999999999</c:v>
                </c:pt>
                <c:pt idx="652">
                  <c:v>25.018899999999999</c:v>
                </c:pt>
                <c:pt idx="653">
                  <c:v>25.008199999999999</c:v>
                </c:pt>
                <c:pt idx="654">
                  <c:v>24.997399999999999</c:v>
                </c:pt>
                <c:pt idx="655">
                  <c:v>24.997399999999999</c:v>
                </c:pt>
                <c:pt idx="656">
                  <c:v>24.997399999999999</c:v>
                </c:pt>
                <c:pt idx="657">
                  <c:v>24.997399999999999</c:v>
                </c:pt>
                <c:pt idx="658">
                  <c:v>24.975999999999999</c:v>
                </c:pt>
                <c:pt idx="659">
                  <c:v>24.975999999999999</c:v>
                </c:pt>
                <c:pt idx="660">
                  <c:v>24.965299999999999</c:v>
                </c:pt>
                <c:pt idx="661">
                  <c:v>24.954499999999999</c:v>
                </c:pt>
                <c:pt idx="662">
                  <c:v>24.954499999999999</c:v>
                </c:pt>
                <c:pt idx="663">
                  <c:v>24.9438</c:v>
                </c:pt>
                <c:pt idx="664">
                  <c:v>24.9438</c:v>
                </c:pt>
                <c:pt idx="665">
                  <c:v>24.9438</c:v>
                </c:pt>
                <c:pt idx="666">
                  <c:v>24.9331</c:v>
                </c:pt>
                <c:pt idx="667">
                  <c:v>24.9224</c:v>
                </c:pt>
                <c:pt idx="668">
                  <c:v>24.9224</c:v>
                </c:pt>
                <c:pt idx="669">
                  <c:v>24.9116</c:v>
                </c:pt>
                <c:pt idx="670">
                  <c:v>24.9116</c:v>
                </c:pt>
                <c:pt idx="671">
                  <c:v>24.9009</c:v>
                </c:pt>
                <c:pt idx="672">
                  <c:v>24.9009</c:v>
                </c:pt>
                <c:pt idx="673">
                  <c:v>24.8902</c:v>
                </c:pt>
                <c:pt idx="674">
                  <c:v>24.8902</c:v>
                </c:pt>
                <c:pt idx="675">
                  <c:v>24.8795</c:v>
                </c:pt>
                <c:pt idx="676">
                  <c:v>24.8795</c:v>
                </c:pt>
                <c:pt idx="677">
                  <c:v>24.8687</c:v>
                </c:pt>
                <c:pt idx="678">
                  <c:v>24.8687</c:v>
                </c:pt>
                <c:pt idx="679">
                  <c:v>24.858000000000001</c:v>
                </c:pt>
                <c:pt idx="680">
                  <c:v>24.858000000000001</c:v>
                </c:pt>
                <c:pt idx="681">
                  <c:v>24.858000000000001</c:v>
                </c:pt>
                <c:pt idx="682">
                  <c:v>24.858000000000001</c:v>
                </c:pt>
                <c:pt idx="683">
                  <c:v>24.847300000000001</c:v>
                </c:pt>
                <c:pt idx="684">
                  <c:v>24.847300000000001</c:v>
                </c:pt>
                <c:pt idx="685">
                  <c:v>24.836600000000001</c:v>
                </c:pt>
                <c:pt idx="686">
                  <c:v>24.836600000000001</c:v>
                </c:pt>
                <c:pt idx="687">
                  <c:v>24.836600000000001</c:v>
                </c:pt>
                <c:pt idx="688">
                  <c:v>24.825800000000001</c:v>
                </c:pt>
                <c:pt idx="689">
                  <c:v>24.825800000000001</c:v>
                </c:pt>
                <c:pt idx="690">
                  <c:v>24.815100000000001</c:v>
                </c:pt>
                <c:pt idx="691">
                  <c:v>24.815100000000001</c:v>
                </c:pt>
                <c:pt idx="692">
                  <c:v>24.815100000000001</c:v>
                </c:pt>
                <c:pt idx="693">
                  <c:v>24.815100000000001</c:v>
                </c:pt>
                <c:pt idx="694">
                  <c:v>24.804400000000001</c:v>
                </c:pt>
                <c:pt idx="695">
                  <c:v>24.804400000000001</c:v>
                </c:pt>
                <c:pt idx="696">
                  <c:v>24.793700000000001</c:v>
                </c:pt>
                <c:pt idx="697">
                  <c:v>24.793700000000001</c:v>
                </c:pt>
                <c:pt idx="698">
                  <c:v>24.793700000000001</c:v>
                </c:pt>
                <c:pt idx="699">
                  <c:v>24.782900000000001</c:v>
                </c:pt>
                <c:pt idx="700">
                  <c:v>24.782900000000001</c:v>
                </c:pt>
                <c:pt idx="701">
                  <c:v>24.782900000000001</c:v>
                </c:pt>
                <c:pt idx="702">
                  <c:v>24.772200000000002</c:v>
                </c:pt>
                <c:pt idx="703">
                  <c:v>24.772200000000002</c:v>
                </c:pt>
                <c:pt idx="704">
                  <c:v>24.772200000000002</c:v>
                </c:pt>
                <c:pt idx="705">
                  <c:v>24.772200000000002</c:v>
                </c:pt>
                <c:pt idx="706">
                  <c:v>24.761500000000002</c:v>
                </c:pt>
                <c:pt idx="707">
                  <c:v>24.761500000000002</c:v>
                </c:pt>
                <c:pt idx="708">
                  <c:v>24.761500000000002</c:v>
                </c:pt>
                <c:pt idx="709">
                  <c:v>24.750800000000002</c:v>
                </c:pt>
                <c:pt idx="710">
                  <c:v>24.750800000000002</c:v>
                </c:pt>
                <c:pt idx="711">
                  <c:v>24.750800000000002</c:v>
                </c:pt>
                <c:pt idx="712">
                  <c:v>24.74</c:v>
                </c:pt>
                <c:pt idx="713">
                  <c:v>24.74</c:v>
                </c:pt>
                <c:pt idx="714">
                  <c:v>24.74</c:v>
                </c:pt>
                <c:pt idx="715">
                  <c:v>24.74</c:v>
                </c:pt>
                <c:pt idx="716">
                  <c:v>24.729299999999999</c:v>
                </c:pt>
                <c:pt idx="717">
                  <c:v>24.729299999999999</c:v>
                </c:pt>
                <c:pt idx="718">
                  <c:v>24.729299999999999</c:v>
                </c:pt>
                <c:pt idx="719">
                  <c:v>24.718599999999999</c:v>
                </c:pt>
                <c:pt idx="720">
                  <c:v>24.718599999999999</c:v>
                </c:pt>
                <c:pt idx="721">
                  <c:v>24.718599999999999</c:v>
                </c:pt>
                <c:pt idx="722">
                  <c:v>24.707899999999999</c:v>
                </c:pt>
                <c:pt idx="723">
                  <c:v>24.707899999999999</c:v>
                </c:pt>
                <c:pt idx="724">
                  <c:v>24.707899999999999</c:v>
                </c:pt>
                <c:pt idx="725">
                  <c:v>24.707899999999999</c:v>
                </c:pt>
                <c:pt idx="726">
                  <c:v>24.697099999999999</c:v>
                </c:pt>
                <c:pt idx="727">
                  <c:v>24.697099999999999</c:v>
                </c:pt>
                <c:pt idx="728">
                  <c:v>24.686399999999999</c:v>
                </c:pt>
                <c:pt idx="729">
                  <c:v>24.675699999999999</c:v>
                </c:pt>
                <c:pt idx="730">
                  <c:v>24.664999999999999</c:v>
                </c:pt>
                <c:pt idx="731">
                  <c:v>24.654199999999999</c:v>
                </c:pt>
                <c:pt idx="732">
                  <c:v>24.654199999999999</c:v>
                </c:pt>
                <c:pt idx="733">
                  <c:v>24.6435</c:v>
                </c:pt>
                <c:pt idx="734">
                  <c:v>24.6328</c:v>
                </c:pt>
                <c:pt idx="735">
                  <c:v>24.6221</c:v>
                </c:pt>
                <c:pt idx="736">
                  <c:v>24.6221</c:v>
                </c:pt>
                <c:pt idx="737">
                  <c:v>24.6113</c:v>
                </c:pt>
                <c:pt idx="738">
                  <c:v>24.6006</c:v>
                </c:pt>
                <c:pt idx="739">
                  <c:v>24.5899</c:v>
                </c:pt>
                <c:pt idx="740">
                  <c:v>24.5792</c:v>
                </c:pt>
                <c:pt idx="741">
                  <c:v>24.5684</c:v>
                </c:pt>
                <c:pt idx="742">
                  <c:v>24.557700000000001</c:v>
                </c:pt>
                <c:pt idx="743">
                  <c:v>24.557700000000001</c:v>
                </c:pt>
                <c:pt idx="744">
                  <c:v>24.547000000000001</c:v>
                </c:pt>
                <c:pt idx="745">
                  <c:v>24.536200000000001</c:v>
                </c:pt>
                <c:pt idx="746">
                  <c:v>24.525500000000001</c:v>
                </c:pt>
                <c:pt idx="747">
                  <c:v>24.525500000000001</c:v>
                </c:pt>
                <c:pt idx="748">
                  <c:v>24.514800000000001</c:v>
                </c:pt>
                <c:pt idx="749">
                  <c:v>24.514800000000001</c:v>
                </c:pt>
                <c:pt idx="750">
                  <c:v>24.504100000000001</c:v>
                </c:pt>
                <c:pt idx="751">
                  <c:v>24.493300000000001</c:v>
                </c:pt>
                <c:pt idx="752">
                  <c:v>24.493300000000001</c:v>
                </c:pt>
                <c:pt idx="753">
                  <c:v>24.482600000000001</c:v>
                </c:pt>
                <c:pt idx="754">
                  <c:v>24.471900000000002</c:v>
                </c:pt>
                <c:pt idx="755">
                  <c:v>24.461200000000002</c:v>
                </c:pt>
                <c:pt idx="756">
                  <c:v>24.461200000000002</c:v>
                </c:pt>
                <c:pt idx="757">
                  <c:v>24.450399999999998</c:v>
                </c:pt>
                <c:pt idx="758">
                  <c:v>24.439699999999998</c:v>
                </c:pt>
                <c:pt idx="759">
                  <c:v>24.428999999999998</c:v>
                </c:pt>
                <c:pt idx="760">
                  <c:v>24.418299999999999</c:v>
                </c:pt>
                <c:pt idx="761">
                  <c:v>24.418299999999999</c:v>
                </c:pt>
                <c:pt idx="762">
                  <c:v>24.407499999999999</c:v>
                </c:pt>
                <c:pt idx="763">
                  <c:v>24.386099999999999</c:v>
                </c:pt>
                <c:pt idx="764">
                  <c:v>24.386099999999999</c:v>
                </c:pt>
                <c:pt idx="765">
                  <c:v>24.375399999999999</c:v>
                </c:pt>
                <c:pt idx="766">
                  <c:v>24.364599999999999</c:v>
                </c:pt>
                <c:pt idx="767">
                  <c:v>24.353899999999999</c:v>
                </c:pt>
                <c:pt idx="768">
                  <c:v>24.353899999999999</c:v>
                </c:pt>
                <c:pt idx="769">
                  <c:v>24.3432</c:v>
                </c:pt>
                <c:pt idx="770">
                  <c:v>24.3325</c:v>
                </c:pt>
                <c:pt idx="771">
                  <c:v>24.3217</c:v>
                </c:pt>
                <c:pt idx="772">
                  <c:v>24.3217</c:v>
                </c:pt>
                <c:pt idx="773">
                  <c:v>24.311</c:v>
                </c:pt>
                <c:pt idx="774">
                  <c:v>24.3003</c:v>
                </c:pt>
                <c:pt idx="775">
                  <c:v>24.2896</c:v>
                </c:pt>
                <c:pt idx="776">
                  <c:v>24.2788</c:v>
                </c:pt>
                <c:pt idx="777">
                  <c:v>24.2788</c:v>
                </c:pt>
                <c:pt idx="778">
                  <c:v>24.2681</c:v>
                </c:pt>
                <c:pt idx="779">
                  <c:v>24.2681</c:v>
                </c:pt>
                <c:pt idx="780">
                  <c:v>24.257400000000001</c:v>
                </c:pt>
                <c:pt idx="781">
                  <c:v>24.246700000000001</c:v>
                </c:pt>
                <c:pt idx="782">
                  <c:v>24.246700000000001</c:v>
                </c:pt>
                <c:pt idx="783">
                  <c:v>24.235900000000001</c:v>
                </c:pt>
                <c:pt idx="784">
                  <c:v>24.225200000000001</c:v>
                </c:pt>
                <c:pt idx="785">
                  <c:v>24.214500000000001</c:v>
                </c:pt>
                <c:pt idx="786">
                  <c:v>24.214500000000001</c:v>
                </c:pt>
                <c:pt idx="787">
                  <c:v>24.203800000000001</c:v>
                </c:pt>
                <c:pt idx="788">
                  <c:v>24.193000000000001</c:v>
                </c:pt>
                <c:pt idx="789">
                  <c:v>24.193000000000001</c:v>
                </c:pt>
                <c:pt idx="790">
                  <c:v>24.182300000000001</c:v>
                </c:pt>
                <c:pt idx="791">
                  <c:v>24.182300000000001</c:v>
                </c:pt>
                <c:pt idx="792">
                  <c:v>24.171600000000002</c:v>
                </c:pt>
                <c:pt idx="793">
                  <c:v>24.160900000000002</c:v>
                </c:pt>
                <c:pt idx="794">
                  <c:v>24.160900000000002</c:v>
                </c:pt>
                <c:pt idx="795">
                  <c:v>24.150099999999998</c:v>
                </c:pt>
                <c:pt idx="796">
                  <c:v>24.150099999999998</c:v>
                </c:pt>
                <c:pt idx="797">
                  <c:v>24.139399999999998</c:v>
                </c:pt>
                <c:pt idx="798">
                  <c:v>24.128699999999998</c:v>
                </c:pt>
                <c:pt idx="799">
                  <c:v>24.128699999999998</c:v>
                </c:pt>
                <c:pt idx="800">
                  <c:v>24.128699999999998</c:v>
                </c:pt>
                <c:pt idx="801">
                  <c:v>24.117999999999999</c:v>
                </c:pt>
                <c:pt idx="802">
                  <c:v>24.117999999999999</c:v>
                </c:pt>
                <c:pt idx="803">
                  <c:v>24.107199999999999</c:v>
                </c:pt>
                <c:pt idx="804">
                  <c:v>24.107199999999999</c:v>
                </c:pt>
                <c:pt idx="805">
                  <c:v>24.096499999999999</c:v>
                </c:pt>
                <c:pt idx="806">
                  <c:v>24.096499999999999</c:v>
                </c:pt>
                <c:pt idx="807">
                  <c:v>24.085799999999999</c:v>
                </c:pt>
                <c:pt idx="808">
                  <c:v>24.085799999999999</c:v>
                </c:pt>
                <c:pt idx="809">
                  <c:v>24.085799999999999</c:v>
                </c:pt>
                <c:pt idx="810">
                  <c:v>24.075099999999999</c:v>
                </c:pt>
                <c:pt idx="811">
                  <c:v>24.075099999999999</c:v>
                </c:pt>
                <c:pt idx="812">
                  <c:v>24.075099999999999</c:v>
                </c:pt>
                <c:pt idx="813">
                  <c:v>24.064299999999999</c:v>
                </c:pt>
                <c:pt idx="814">
                  <c:v>24.064299999999999</c:v>
                </c:pt>
                <c:pt idx="815">
                  <c:v>24.064299999999999</c:v>
                </c:pt>
                <c:pt idx="816">
                  <c:v>24.053599999999999</c:v>
                </c:pt>
                <c:pt idx="817">
                  <c:v>24.053599999999999</c:v>
                </c:pt>
                <c:pt idx="818">
                  <c:v>24.042899999999999</c:v>
                </c:pt>
                <c:pt idx="819">
                  <c:v>24.042899999999999</c:v>
                </c:pt>
                <c:pt idx="820">
                  <c:v>24.042899999999999</c:v>
                </c:pt>
                <c:pt idx="821">
                  <c:v>24.0322</c:v>
                </c:pt>
                <c:pt idx="822">
                  <c:v>24.0322</c:v>
                </c:pt>
                <c:pt idx="823">
                  <c:v>24.0214</c:v>
                </c:pt>
                <c:pt idx="824">
                  <c:v>24.0214</c:v>
                </c:pt>
                <c:pt idx="825">
                  <c:v>24.0107</c:v>
                </c:pt>
                <c:pt idx="826">
                  <c:v>24.0107</c:v>
                </c:pt>
                <c:pt idx="827">
                  <c:v>24.0107</c:v>
                </c:pt>
                <c:pt idx="828">
                  <c:v>24</c:v>
                </c:pt>
                <c:pt idx="829">
                  <c:v>24</c:v>
                </c:pt>
                <c:pt idx="830">
                  <c:v>24</c:v>
                </c:pt>
                <c:pt idx="831">
                  <c:v>24</c:v>
                </c:pt>
                <c:pt idx="832">
                  <c:v>24</c:v>
                </c:pt>
                <c:pt idx="833">
                  <c:v>23.9893</c:v>
                </c:pt>
                <c:pt idx="834">
                  <c:v>23.9893</c:v>
                </c:pt>
                <c:pt idx="835">
                  <c:v>23.9785</c:v>
                </c:pt>
                <c:pt idx="836">
                  <c:v>23.9785</c:v>
                </c:pt>
                <c:pt idx="837">
                  <c:v>23.9785</c:v>
                </c:pt>
                <c:pt idx="838">
                  <c:v>23.9785</c:v>
                </c:pt>
                <c:pt idx="839">
                  <c:v>23.9678</c:v>
                </c:pt>
                <c:pt idx="840">
                  <c:v>23.9678</c:v>
                </c:pt>
                <c:pt idx="841">
                  <c:v>23.9678</c:v>
                </c:pt>
                <c:pt idx="842">
                  <c:v>23.957100000000001</c:v>
                </c:pt>
                <c:pt idx="843">
                  <c:v>23.957100000000001</c:v>
                </c:pt>
                <c:pt idx="844">
                  <c:v>23.957100000000001</c:v>
                </c:pt>
                <c:pt idx="845">
                  <c:v>23.957100000000001</c:v>
                </c:pt>
                <c:pt idx="846">
                  <c:v>23.935600000000001</c:v>
                </c:pt>
                <c:pt idx="847">
                  <c:v>23.935600000000001</c:v>
                </c:pt>
                <c:pt idx="848">
                  <c:v>23.935600000000001</c:v>
                </c:pt>
                <c:pt idx="849">
                  <c:v>23.924900000000001</c:v>
                </c:pt>
                <c:pt idx="850">
                  <c:v>23.924900000000001</c:v>
                </c:pt>
                <c:pt idx="851">
                  <c:v>23.924900000000001</c:v>
                </c:pt>
                <c:pt idx="852">
                  <c:v>23.914200000000001</c:v>
                </c:pt>
                <c:pt idx="853">
                  <c:v>23.914200000000001</c:v>
                </c:pt>
                <c:pt idx="854">
                  <c:v>23.914200000000001</c:v>
                </c:pt>
                <c:pt idx="855">
                  <c:v>23.914200000000001</c:v>
                </c:pt>
                <c:pt idx="856">
                  <c:v>23.903500000000001</c:v>
                </c:pt>
                <c:pt idx="857">
                  <c:v>23.903500000000001</c:v>
                </c:pt>
                <c:pt idx="858">
                  <c:v>23.903500000000001</c:v>
                </c:pt>
                <c:pt idx="859">
                  <c:v>23.903500000000001</c:v>
                </c:pt>
                <c:pt idx="860">
                  <c:v>23.903500000000001</c:v>
                </c:pt>
                <c:pt idx="861">
                  <c:v>23.892700000000001</c:v>
                </c:pt>
                <c:pt idx="862">
                  <c:v>23.892700000000001</c:v>
                </c:pt>
                <c:pt idx="863">
                  <c:v>23.882000000000001</c:v>
                </c:pt>
                <c:pt idx="864">
                  <c:v>23.871300000000002</c:v>
                </c:pt>
                <c:pt idx="865">
                  <c:v>23.871300000000002</c:v>
                </c:pt>
                <c:pt idx="866">
                  <c:v>23.871300000000002</c:v>
                </c:pt>
                <c:pt idx="867">
                  <c:v>23.860600000000002</c:v>
                </c:pt>
                <c:pt idx="868">
                  <c:v>23.860600000000002</c:v>
                </c:pt>
                <c:pt idx="869">
                  <c:v>23.849799999999998</c:v>
                </c:pt>
                <c:pt idx="870">
                  <c:v>23.849799999999998</c:v>
                </c:pt>
                <c:pt idx="871">
                  <c:v>23.839099999999998</c:v>
                </c:pt>
                <c:pt idx="872">
                  <c:v>23.839099999999998</c:v>
                </c:pt>
                <c:pt idx="873">
                  <c:v>23.828399999999998</c:v>
                </c:pt>
                <c:pt idx="874">
                  <c:v>23.817699999999999</c:v>
                </c:pt>
                <c:pt idx="875">
                  <c:v>23.817699999999999</c:v>
                </c:pt>
                <c:pt idx="876">
                  <c:v>23.806899999999999</c:v>
                </c:pt>
                <c:pt idx="877">
                  <c:v>23.806899999999999</c:v>
                </c:pt>
                <c:pt idx="878">
                  <c:v>23.796199999999999</c:v>
                </c:pt>
                <c:pt idx="879">
                  <c:v>23.796199999999999</c:v>
                </c:pt>
                <c:pt idx="880">
                  <c:v>23.785499999999999</c:v>
                </c:pt>
                <c:pt idx="881">
                  <c:v>23.774799999999999</c:v>
                </c:pt>
                <c:pt idx="882">
                  <c:v>23.774799999999999</c:v>
                </c:pt>
                <c:pt idx="883">
                  <c:v>23.763999999999999</c:v>
                </c:pt>
                <c:pt idx="884">
                  <c:v>23.753299999999999</c:v>
                </c:pt>
                <c:pt idx="885">
                  <c:v>23.753299999999999</c:v>
                </c:pt>
                <c:pt idx="886">
                  <c:v>23.742599999999999</c:v>
                </c:pt>
                <c:pt idx="887">
                  <c:v>23.7319</c:v>
                </c:pt>
                <c:pt idx="888">
                  <c:v>23.7211</c:v>
                </c:pt>
                <c:pt idx="889">
                  <c:v>23.7211</c:v>
                </c:pt>
                <c:pt idx="890">
                  <c:v>23.7104</c:v>
                </c:pt>
                <c:pt idx="891">
                  <c:v>23.6997</c:v>
                </c:pt>
                <c:pt idx="892">
                  <c:v>23.6997</c:v>
                </c:pt>
                <c:pt idx="893">
                  <c:v>23.689</c:v>
                </c:pt>
                <c:pt idx="894">
                  <c:v>23.6782</c:v>
                </c:pt>
                <c:pt idx="895">
                  <c:v>23.6675</c:v>
                </c:pt>
                <c:pt idx="896">
                  <c:v>23.6568</c:v>
                </c:pt>
                <c:pt idx="897">
                  <c:v>23.6568</c:v>
                </c:pt>
                <c:pt idx="898">
                  <c:v>23.646100000000001</c:v>
                </c:pt>
                <c:pt idx="899">
                  <c:v>23.646100000000001</c:v>
                </c:pt>
                <c:pt idx="900">
                  <c:v>23.635300000000001</c:v>
                </c:pt>
                <c:pt idx="901">
                  <c:v>23.624600000000001</c:v>
                </c:pt>
                <c:pt idx="902">
                  <c:v>23.613900000000001</c:v>
                </c:pt>
                <c:pt idx="903">
                  <c:v>23.603200000000001</c:v>
                </c:pt>
                <c:pt idx="904">
                  <c:v>23.603200000000001</c:v>
                </c:pt>
                <c:pt idx="905">
                  <c:v>23.603200000000001</c:v>
                </c:pt>
                <c:pt idx="906">
                  <c:v>23.603200000000001</c:v>
                </c:pt>
                <c:pt idx="907">
                  <c:v>23.603200000000001</c:v>
                </c:pt>
                <c:pt idx="908">
                  <c:v>23.603200000000001</c:v>
                </c:pt>
                <c:pt idx="909">
                  <c:v>23.592400000000001</c:v>
                </c:pt>
                <c:pt idx="910">
                  <c:v>23.581700000000001</c:v>
                </c:pt>
                <c:pt idx="911">
                  <c:v>23.571000000000002</c:v>
                </c:pt>
                <c:pt idx="912">
                  <c:v>23.549499999999998</c:v>
                </c:pt>
                <c:pt idx="913">
                  <c:v>23.549499999999998</c:v>
                </c:pt>
                <c:pt idx="914">
                  <c:v>23.538799999999998</c:v>
                </c:pt>
                <c:pt idx="915">
                  <c:v>23.528099999999998</c:v>
                </c:pt>
                <c:pt idx="916">
                  <c:v>23.517399999999999</c:v>
                </c:pt>
                <c:pt idx="917">
                  <c:v>23.517399999999999</c:v>
                </c:pt>
                <c:pt idx="918">
                  <c:v>23.506599999999999</c:v>
                </c:pt>
                <c:pt idx="919">
                  <c:v>23.495899999999999</c:v>
                </c:pt>
                <c:pt idx="920">
                  <c:v>23.485199999999999</c:v>
                </c:pt>
                <c:pt idx="921">
                  <c:v>23.485199999999999</c:v>
                </c:pt>
                <c:pt idx="922">
                  <c:v>23.474499999999999</c:v>
                </c:pt>
                <c:pt idx="923">
                  <c:v>23.474499999999999</c:v>
                </c:pt>
                <c:pt idx="924">
                  <c:v>23.463699999999999</c:v>
                </c:pt>
                <c:pt idx="925">
                  <c:v>23.452999999999999</c:v>
                </c:pt>
                <c:pt idx="926">
                  <c:v>23.442299999999999</c:v>
                </c:pt>
                <c:pt idx="927">
                  <c:v>23.442299999999999</c:v>
                </c:pt>
                <c:pt idx="928">
                  <c:v>23.4316</c:v>
                </c:pt>
                <c:pt idx="929">
                  <c:v>23.4208</c:v>
                </c:pt>
                <c:pt idx="930">
                  <c:v>23.4208</c:v>
                </c:pt>
                <c:pt idx="931">
                  <c:v>23.4101</c:v>
                </c:pt>
                <c:pt idx="932">
                  <c:v>23.3994</c:v>
                </c:pt>
                <c:pt idx="933">
                  <c:v>23.3887</c:v>
                </c:pt>
                <c:pt idx="934">
                  <c:v>23.3887</c:v>
                </c:pt>
                <c:pt idx="935">
                  <c:v>23.3779</c:v>
                </c:pt>
                <c:pt idx="936">
                  <c:v>23.3672</c:v>
                </c:pt>
                <c:pt idx="937">
                  <c:v>23.3565</c:v>
                </c:pt>
                <c:pt idx="938">
                  <c:v>23.3565</c:v>
                </c:pt>
                <c:pt idx="939">
                  <c:v>23.345800000000001</c:v>
                </c:pt>
                <c:pt idx="940">
                  <c:v>23.335000000000001</c:v>
                </c:pt>
                <c:pt idx="941">
                  <c:v>23.335000000000001</c:v>
                </c:pt>
                <c:pt idx="942">
                  <c:v>23.324300000000001</c:v>
                </c:pt>
                <c:pt idx="943">
                  <c:v>23.313600000000001</c:v>
                </c:pt>
                <c:pt idx="944">
                  <c:v>23.302900000000001</c:v>
                </c:pt>
                <c:pt idx="945">
                  <c:v>23.302900000000001</c:v>
                </c:pt>
                <c:pt idx="946">
                  <c:v>23.292100000000001</c:v>
                </c:pt>
                <c:pt idx="947">
                  <c:v>23.281400000000001</c:v>
                </c:pt>
                <c:pt idx="948">
                  <c:v>23.270700000000001</c:v>
                </c:pt>
                <c:pt idx="949">
                  <c:v>23.270700000000001</c:v>
                </c:pt>
                <c:pt idx="950">
                  <c:v>23.26</c:v>
                </c:pt>
                <c:pt idx="951">
                  <c:v>23.249199999999998</c:v>
                </c:pt>
                <c:pt idx="952">
                  <c:v>23.238499999999998</c:v>
                </c:pt>
                <c:pt idx="953">
                  <c:v>23.238499999999998</c:v>
                </c:pt>
                <c:pt idx="954">
                  <c:v>23.227799999999998</c:v>
                </c:pt>
                <c:pt idx="955">
                  <c:v>23.217099999999999</c:v>
                </c:pt>
                <c:pt idx="956">
                  <c:v>23.206299999999999</c:v>
                </c:pt>
                <c:pt idx="957">
                  <c:v>23.195599999999999</c:v>
                </c:pt>
                <c:pt idx="958">
                  <c:v>23.184899999999999</c:v>
                </c:pt>
                <c:pt idx="959">
                  <c:v>23.184899999999999</c:v>
                </c:pt>
                <c:pt idx="960">
                  <c:v>23.174199999999999</c:v>
                </c:pt>
                <c:pt idx="961">
                  <c:v>23.163399999999999</c:v>
                </c:pt>
                <c:pt idx="962">
                  <c:v>23.163399999999999</c:v>
                </c:pt>
                <c:pt idx="963">
                  <c:v>23.152699999999999</c:v>
                </c:pt>
                <c:pt idx="964">
                  <c:v>23.141999999999999</c:v>
                </c:pt>
                <c:pt idx="965">
                  <c:v>23.1313</c:v>
                </c:pt>
                <c:pt idx="966">
                  <c:v>23.1313</c:v>
                </c:pt>
                <c:pt idx="967">
                  <c:v>23.1098</c:v>
                </c:pt>
                <c:pt idx="968">
                  <c:v>23.0991</c:v>
                </c:pt>
                <c:pt idx="969">
                  <c:v>23.0991</c:v>
                </c:pt>
                <c:pt idx="970">
                  <c:v>23.0884</c:v>
                </c:pt>
                <c:pt idx="971">
                  <c:v>23.0776</c:v>
                </c:pt>
                <c:pt idx="972">
                  <c:v>23.0776</c:v>
                </c:pt>
                <c:pt idx="973">
                  <c:v>23.0669</c:v>
                </c:pt>
                <c:pt idx="974">
                  <c:v>23.0669</c:v>
                </c:pt>
                <c:pt idx="975">
                  <c:v>23.0562</c:v>
                </c:pt>
                <c:pt idx="976">
                  <c:v>23.045500000000001</c:v>
                </c:pt>
                <c:pt idx="977">
                  <c:v>23.045500000000001</c:v>
                </c:pt>
                <c:pt idx="978">
                  <c:v>23.034700000000001</c:v>
                </c:pt>
                <c:pt idx="979">
                  <c:v>23.034700000000001</c:v>
                </c:pt>
                <c:pt idx="980">
                  <c:v>23.034700000000001</c:v>
                </c:pt>
                <c:pt idx="981">
                  <c:v>23.024000000000001</c:v>
                </c:pt>
                <c:pt idx="982">
                  <c:v>23.013300000000001</c:v>
                </c:pt>
                <c:pt idx="983">
                  <c:v>23.013300000000001</c:v>
                </c:pt>
                <c:pt idx="984">
                  <c:v>23.002600000000001</c:v>
                </c:pt>
                <c:pt idx="985">
                  <c:v>23.002600000000001</c:v>
                </c:pt>
                <c:pt idx="986">
                  <c:v>22.991800000000001</c:v>
                </c:pt>
                <c:pt idx="987">
                  <c:v>22.991800000000001</c:v>
                </c:pt>
                <c:pt idx="988">
                  <c:v>22.991800000000001</c:v>
                </c:pt>
                <c:pt idx="989">
                  <c:v>22.981100000000001</c:v>
                </c:pt>
                <c:pt idx="990">
                  <c:v>22.981100000000001</c:v>
                </c:pt>
                <c:pt idx="991">
                  <c:v>22.970400000000001</c:v>
                </c:pt>
                <c:pt idx="992">
                  <c:v>22.970400000000001</c:v>
                </c:pt>
                <c:pt idx="993">
                  <c:v>22.959700000000002</c:v>
                </c:pt>
                <c:pt idx="994">
                  <c:v>22.959700000000002</c:v>
                </c:pt>
                <c:pt idx="995">
                  <c:v>22.948899999999998</c:v>
                </c:pt>
                <c:pt idx="996">
                  <c:v>22.948899999999998</c:v>
                </c:pt>
                <c:pt idx="997">
                  <c:v>22.948899999999998</c:v>
                </c:pt>
                <c:pt idx="998">
                  <c:v>22.938199999999998</c:v>
                </c:pt>
                <c:pt idx="999">
                  <c:v>22.938199999999998</c:v>
                </c:pt>
                <c:pt idx="1000">
                  <c:v>22.938199999999998</c:v>
                </c:pt>
                <c:pt idx="1001">
                  <c:v>22.938199999999998</c:v>
                </c:pt>
                <c:pt idx="1002">
                  <c:v>22.927499999999998</c:v>
                </c:pt>
                <c:pt idx="1003">
                  <c:v>22.927499999999998</c:v>
                </c:pt>
                <c:pt idx="1004">
                  <c:v>22.916799999999999</c:v>
                </c:pt>
                <c:pt idx="1005">
                  <c:v>22.916799999999999</c:v>
                </c:pt>
                <c:pt idx="1006">
                  <c:v>22.916799999999999</c:v>
                </c:pt>
                <c:pt idx="1007">
                  <c:v>22.916799999999999</c:v>
                </c:pt>
                <c:pt idx="1008">
                  <c:v>22.905999999999999</c:v>
                </c:pt>
                <c:pt idx="1009">
                  <c:v>22.905999999999999</c:v>
                </c:pt>
                <c:pt idx="1010">
                  <c:v>22.905999999999999</c:v>
                </c:pt>
                <c:pt idx="1011">
                  <c:v>22.884599999999999</c:v>
                </c:pt>
                <c:pt idx="1012">
                  <c:v>22.884599999999999</c:v>
                </c:pt>
                <c:pt idx="1013">
                  <c:v>22.884599999999999</c:v>
                </c:pt>
                <c:pt idx="1014">
                  <c:v>22.873899999999999</c:v>
                </c:pt>
                <c:pt idx="1015">
                  <c:v>22.873899999999999</c:v>
                </c:pt>
                <c:pt idx="1016">
                  <c:v>22.863099999999999</c:v>
                </c:pt>
                <c:pt idx="1017">
                  <c:v>22.863099999999999</c:v>
                </c:pt>
                <c:pt idx="1018">
                  <c:v>22.852399999999999</c:v>
                </c:pt>
                <c:pt idx="1019">
                  <c:v>22.852399999999999</c:v>
                </c:pt>
                <c:pt idx="1020">
                  <c:v>22.841699999999999</c:v>
                </c:pt>
                <c:pt idx="1021">
                  <c:v>22.841699999999999</c:v>
                </c:pt>
                <c:pt idx="1022">
                  <c:v>22.831</c:v>
                </c:pt>
                <c:pt idx="1023">
                  <c:v>22.831</c:v>
                </c:pt>
                <c:pt idx="1024">
                  <c:v>22.8202</c:v>
                </c:pt>
                <c:pt idx="1025">
                  <c:v>22.8095</c:v>
                </c:pt>
                <c:pt idx="1026">
                  <c:v>22.8095</c:v>
                </c:pt>
                <c:pt idx="1027">
                  <c:v>22.7988</c:v>
                </c:pt>
                <c:pt idx="1028">
                  <c:v>22.7881</c:v>
                </c:pt>
                <c:pt idx="1029">
                  <c:v>22.7881</c:v>
                </c:pt>
                <c:pt idx="1030">
                  <c:v>22.7773</c:v>
                </c:pt>
                <c:pt idx="1031">
                  <c:v>22.7666</c:v>
                </c:pt>
                <c:pt idx="1032">
                  <c:v>22.7666</c:v>
                </c:pt>
                <c:pt idx="1033">
                  <c:v>22.7559</c:v>
                </c:pt>
                <c:pt idx="1034">
                  <c:v>22.745200000000001</c:v>
                </c:pt>
                <c:pt idx="1035">
                  <c:v>22.745200000000001</c:v>
                </c:pt>
                <c:pt idx="1036">
                  <c:v>22.734400000000001</c:v>
                </c:pt>
                <c:pt idx="1037">
                  <c:v>22.723700000000001</c:v>
                </c:pt>
                <c:pt idx="1038">
                  <c:v>22.723700000000001</c:v>
                </c:pt>
                <c:pt idx="1039">
                  <c:v>22.713000000000001</c:v>
                </c:pt>
                <c:pt idx="1040">
                  <c:v>22.702300000000001</c:v>
                </c:pt>
                <c:pt idx="1041">
                  <c:v>22.691500000000001</c:v>
                </c:pt>
                <c:pt idx="1042">
                  <c:v>22.680800000000001</c:v>
                </c:pt>
                <c:pt idx="1043">
                  <c:v>22.670100000000001</c:v>
                </c:pt>
                <c:pt idx="1044">
                  <c:v>22.659400000000002</c:v>
                </c:pt>
                <c:pt idx="1045">
                  <c:v>22.659400000000002</c:v>
                </c:pt>
                <c:pt idx="1046">
                  <c:v>22.648599999999998</c:v>
                </c:pt>
                <c:pt idx="1047">
                  <c:v>22.637899999999998</c:v>
                </c:pt>
                <c:pt idx="1048">
                  <c:v>22.627199999999998</c:v>
                </c:pt>
                <c:pt idx="1049">
                  <c:v>22.616499999999998</c:v>
                </c:pt>
                <c:pt idx="1050">
                  <c:v>22.605699999999999</c:v>
                </c:pt>
                <c:pt idx="1051">
                  <c:v>22.594999999999999</c:v>
                </c:pt>
                <c:pt idx="1052">
                  <c:v>22.584299999999999</c:v>
                </c:pt>
                <c:pt idx="1053">
                  <c:v>22.573599999999999</c:v>
                </c:pt>
                <c:pt idx="1054">
                  <c:v>22.562799999999999</c:v>
                </c:pt>
                <c:pt idx="1055">
                  <c:v>22.552099999999999</c:v>
                </c:pt>
                <c:pt idx="1056">
                  <c:v>22.541399999999999</c:v>
                </c:pt>
                <c:pt idx="1057">
                  <c:v>22.5307</c:v>
                </c:pt>
                <c:pt idx="1058">
                  <c:v>22.5307</c:v>
                </c:pt>
                <c:pt idx="1059">
                  <c:v>22.5199</c:v>
                </c:pt>
                <c:pt idx="1060">
                  <c:v>22.5092</c:v>
                </c:pt>
                <c:pt idx="1061">
                  <c:v>22.4985</c:v>
                </c:pt>
                <c:pt idx="1062">
                  <c:v>22.4878</c:v>
                </c:pt>
                <c:pt idx="1063">
                  <c:v>22.4878</c:v>
                </c:pt>
                <c:pt idx="1064">
                  <c:v>22.477</c:v>
                </c:pt>
                <c:pt idx="1065">
                  <c:v>22.4663</c:v>
                </c:pt>
                <c:pt idx="1066">
                  <c:v>22.4663</c:v>
                </c:pt>
                <c:pt idx="1067">
                  <c:v>22.4556</c:v>
                </c:pt>
                <c:pt idx="1068">
                  <c:v>22.444900000000001</c:v>
                </c:pt>
                <c:pt idx="1069">
                  <c:v>22.434100000000001</c:v>
                </c:pt>
                <c:pt idx="1070">
                  <c:v>22.434100000000001</c:v>
                </c:pt>
                <c:pt idx="1071">
                  <c:v>22.423400000000001</c:v>
                </c:pt>
                <c:pt idx="1072">
                  <c:v>22.423400000000001</c:v>
                </c:pt>
                <c:pt idx="1073">
                  <c:v>22.412700000000001</c:v>
                </c:pt>
                <c:pt idx="1074">
                  <c:v>22.402000000000001</c:v>
                </c:pt>
                <c:pt idx="1075">
                  <c:v>22.402000000000001</c:v>
                </c:pt>
                <c:pt idx="1076">
                  <c:v>22.402000000000001</c:v>
                </c:pt>
                <c:pt idx="1077">
                  <c:v>22.391200000000001</c:v>
                </c:pt>
                <c:pt idx="1078">
                  <c:v>22.380500000000001</c:v>
                </c:pt>
                <c:pt idx="1079">
                  <c:v>22.380500000000001</c:v>
                </c:pt>
                <c:pt idx="1080">
                  <c:v>22.369800000000001</c:v>
                </c:pt>
                <c:pt idx="1081">
                  <c:v>22.369800000000001</c:v>
                </c:pt>
                <c:pt idx="1082">
                  <c:v>22.359100000000002</c:v>
                </c:pt>
                <c:pt idx="1083">
                  <c:v>22.359100000000002</c:v>
                </c:pt>
                <c:pt idx="1084">
                  <c:v>22.348299999999998</c:v>
                </c:pt>
                <c:pt idx="1085">
                  <c:v>22.348299999999998</c:v>
                </c:pt>
                <c:pt idx="1086">
                  <c:v>22.337599999999998</c:v>
                </c:pt>
                <c:pt idx="1087">
                  <c:v>22.337599999999998</c:v>
                </c:pt>
                <c:pt idx="1088">
                  <c:v>22.326899999999998</c:v>
                </c:pt>
                <c:pt idx="1089">
                  <c:v>22.326899999999998</c:v>
                </c:pt>
                <c:pt idx="1090">
                  <c:v>22.316199999999998</c:v>
                </c:pt>
                <c:pt idx="1091">
                  <c:v>22.316199999999998</c:v>
                </c:pt>
                <c:pt idx="1092">
                  <c:v>22.305399999999999</c:v>
                </c:pt>
                <c:pt idx="1093">
                  <c:v>22.305399999999999</c:v>
                </c:pt>
                <c:pt idx="1094">
                  <c:v>22.294699999999999</c:v>
                </c:pt>
                <c:pt idx="1095">
                  <c:v>22.294699999999999</c:v>
                </c:pt>
                <c:pt idx="1096">
                  <c:v>22.294699999999999</c:v>
                </c:pt>
                <c:pt idx="1097">
                  <c:v>22.294699999999999</c:v>
                </c:pt>
                <c:pt idx="1098">
                  <c:v>22.283999999999999</c:v>
                </c:pt>
                <c:pt idx="1099">
                  <c:v>22.283999999999999</c:v>
                </c:pt>
                <c:pt idx="1100">
                  <c:v>22.273299999999999</c:v>
                </c:pt>
                <c:pt idx="1101">
                  <c:v>22.273299999999999</c:v>
                </c:pt>
                <c:pt idx="1102">
                  <c:v>22.273299999999999</c:v>
                </c:pt>
                <c:pt idx="1103">
                  <c:v>22.262499999999999</c:v>
                </c:pt>
                <c:pt idx="1104">
                  <c:v>22.262499999999999</c:v>
                </c:pt>
                <c:pt idx="1105">
                  <c:v>22.251799999999999</c:v>
                </c:pt>
                <c:pt idx="1106">
                  <c:v>22.251799999999999</c:v>
                </c:pt>
                <c:pt idx="1107">
                  <c:v>22.251799999999999</c:v>
                </c:pt>
                <c:pt idx="1108">
                  <c:v>22.241099999999999</c:v>
                </c:pt>
                <c:pt idx="1109">
                  <c:v>22.241099999999999</c:v>
                </c:pt>
                <c:pt idx="1110">
                  <c:v>22.230399999999999</c:v>
                </c:pt>
                <c:pt idx="1111">
                  <c:v>22.230399999999999</c:v>
                </c:pt>
                <c:pt idx="1112">
                  <c:v>22.2196</c:v>
                </c:pt>
                <c:pt idx="1113">
                  <c:v>22.2089</c:v>
                </c:pt>
                <c:pt idx="1114">
                  <c:v>22.2089</c:v>
                </c:pt>
                <c:pt idx="1115">
                  <c:v>22.1982</c:v>
                </c:pt>
                <c:pt idx="1116">
                  <c:v>22.1982</c:v>
                </c:pt>
                <c:pt idx="1117">
                  <c:v>22.1982</c:v>
                </c:pt>
                <c:pt idx="1118">
                  <c:v>22.1875</c:v>
                </c:pt>
                <c:pt idx="1119">
                  <c:v>22.1767</c:v>
                </c:pt>
                <c:pt idx="1120">
                  <c:v>22.1767</c:v>
                </c:pt>
                <c:pt idx="1121">
                  <c:v>22.1767</c:v>
                </c:pt>
                <c:pt idx="1122">
                  <c:v>22.166</c:v>
                </c:pt>
                <c:pt idx="1123">
                  <c:v>22.166</c:v>
                </c:pt>
                <c:pt idx="1124">
                  <c:v>22.166</c:v>
                </c:pt>
                <c:pt idx="1125">
                  <c:v>22.1553</c:v>
                </c:pt>
                <c:pt idx="1126">
                  <c:v>22.144600000000001</c:v>
                </c:pt>
                <c:pt idx="1127">
                  <c:v>22.144600000000001</c:v>
                </c:pt>
                <c:pt idx="1128">
                  <c:v>22.144600000000001</c:v>
                </c:pt>
                <c:pt idx="1129">
                  <c:v>22.133800000000001</c:v>
                </c:pt>
                <c:pt idx="1130">
                  <c:v>22.133800000000001</c:v>
                </c:pt>
                <c:pt idx="1131">
                  <c:v>22.133800000000001</c:v>
                </c:pt>
                <c:pt idx="1132">
                  <c:v>22.133800000000001</c:v>
                </c:pt>
                <c:pt idx="1133">
                  <c:v>22.123100000000001</c:v>
                </c:pt>
                <c:pt idx="1134">
                  <c:v>22.123100000000001</c:v>
                </c:pt>
                <c:pt idx="1135">
                  <c:v>22.123100000000001</c:v>
                </c:pt>
                <c:pt idx="1136">
                  <c:v>22.112400000000001</c:v>
                </c:pt>
                <c:pt idx="1137">
                  <c:v>22.112400000000001</c:v>
                </c:pt>
                <c:pt idx="1138">
                  <c:v>22.112400000000001</c:v>
                </c:pt>
                <c:pt idx="1139">
                  <c:v>22.101700000000001</c:v>
                </c:pt>
                <c:pt idx="1140">
                  <c:v>22.101700000000001</c:v>
                </c:pt>
                <c:pt idx="1141">
                  <c:v>22.101700000000001</c:v>
                </c:pt>
                <c:pt idx="1142">
                  <c:v>22.101700000000001</c:v>
                </c:pt>
                <c:pt idx="1143">
                  <c:v>22.090900000000001</c:v>
                </c:pt>
                <c:pt idx="1144">
                  <c:v>22.090900000000001</c:v>
                </c:pt>
                <c:pt idx="1145">
                  <c:v>22.090900000000001</c:v>
                </c:pt>
                <c:pt idx="1146">
                  <c:v>22.080200000000001</c:v>
                </c:pt>
                <c:pt idx="1147">
                  <c:v>22.080200000000001</c:v>
                </c:pt>
                <c:pt idx="1148">
                  <c:v>22.080200000000001</c:v>
                </c:pt>
                <c:pt idx="1149">
                  <c:v>22.080200000000001</c:v>
                </c:pt>
                <c:pt idx="1150">
                  <c:v>22.069500000000001</c:v>
                </c:pt>
                <c:pt idx="1151">
                  <c:v>22.069500000000001</c:v>
                </c:pt>
                <c:pt idx="1152">
                  <c:v>22.069500000000001</c:v>
                </c:pt>
                <c:pt idx="1153">
                  <c:v>22.058800000000002</c:v>
                </c:pt>
                <c:pt idx="1154">
                  <c:v>22.058800000000002</c:v>
                </c:pt>
                <c:pt idx="1155">
                  <c:v>22.047999999999998</c:v>
                </c:pt>
                <c:pt idx="1156">
                  <c:v>22.037299999999998</c:v>
                </c:pt>
                <c:pt idx="1157">
                  <c:v>22.037299999999998</c:v>
                </c:pt>
                <c:pt idx="1158">
                  <c:v>22.037299999999998</c:v>
                </c:pt>
                <c:pt idx="1159">
                  <c:v>22.015899999999998</c:v>
                </c:pt>
                <c:pt idx="1160">
                  <c:v>22.015899999999998</c:v>
                </c:pt>
                <c:pt idx="1161">
                  <c:v>22.005099999999999</c:v>
                </c:pt>
                <c:pt idx="1162">
                  <c:v>22.005099999999999</c:v>
                </c:pt>
                <c:pt idx="1163">
                  <c:v>21.994399999999999</c:v>
                </c:pt>
                <c:pt idx="1164">
                  <c:v>21.994399999999999</c:v>
                </c:pt>
                <c:pt idx="1165">
                  <c:v>21.983699999999999</c:v>
                </c:pt>
                <c:pt idx="1166">
                  <c:v>21.972999999999999</c:v>
                </c:pt>
                <c:pt idx="1167">
                  <c:v>21.972999999999999</c:v>
                </c:pt>
                <c:pt idx="1168">
                  <c:v>21.962199999999999</c:v>
                </c:pt>
                <c:pt idx="1169">
                  <c:v>21.962199999999999</c:v>
                </c:pt>
                <c:pt idx="1170">
                  <c:v>21.951499999999999</c:v>
                </c:pt>
                <c:pt idx="1171">
                  <c:v>21.951499999999999</c:v>
                </c:pt>
                <c:pt idx="1172">
                  <c:v>21.940799999999999</c:v>
                </c:pt>
                <c:pt idx="1173">
                  <c:v>21.940799999999999</c:v>
                </c:pt>
                <c:pt idx="1174">
                  <c:v>21.930099999999999</c:v>
                </c:pt>
                <c:pt idx="1175">
                  <c:v>21.9193</c:v>
                </c:pt>
                <c:pt idx="1176">
                  <c:v>21.9193</c:v>
                </c:pt>
                <c:pt idx="1177">
                  <c:v>21.9193</c:v>
                </c:pt>
                <c:pt idx="1178">
                  <c:v>21.9193</c:v>
                </c:pt>
                <c:pt idx="1179">
                  <c:v>21.9193</c:v>
                </c:pt>
                <c:pt idx="1180">
                  <c:v>21.9086</c:v>
                </c:pt>
                <c:pt idx="1181">
                  <c:v>21.8979</c:v>
                </c:pt>
                <c:pt idx="1182">
                  <c:v>21.8872</c:v>
                </c:pt>
                <c:pt idx="1183">
                  <c:v>21.8872</c:v>
                </c:pt>
                <c:pt idx="1184">
                  <c:v>21.8764</c:v>
                </c:pt>
                <c:pt idx="1185">
                  <c:v>21.8657</c:v>
                </c:pt>
                <c:pt idx="1186">
                  <c:v>21.8657</c:v>
                </c:pt>
                <c:pt idx="1187">
                  <c:v>21.855</c:v>
                </c:pt>
                <c:pt idx="1188">
                  <c:v>21.855</c:v>
                </c:pt>
                <c:pt idx="1189">
                  <c:v>21.855</c:v>
                </c:pt>
                <c:pt idx="1190">
                  <c:v>21.844200000000001</c:v>
                </c:pt>
                <c:pt idx="1191">
                  <c:v>21.844200000000001</c:v>
                </c:pt>
                <c:pt idx="1192">
                  <c:v>21.833500000000001</c:v>
                </c:pt>
                <c:pt idx="1193">
                  <c:v>21.833500000000001</c:v>
                </c:pt>
                <c:pt idx="1194">
                  <c:v>21.833500000000001</c:v>
                </c:pt>
                <c:pt idx="1195">
                  <c:v>21.822800000000001</c:v>
                </c:pt>
                <c:pt idx="1196">
                  <c:v>21.822800000000001</c:v>
                </c:pt>
                <c:pt idx="1197">
                  <c:v>21.822800000000001</c:v>
                </c:pt>
                <c:pt idx="1198">
                  <c:v>21.812100000000001</c:v>
                </c:pt>
                <c:pt idx="1199">
                  <c:v>21.812100000000001</c:v>
                </c:pt>
                <c:pt idx="1200">
                  <c:v>21.801300000000001</c:v>
                </c:pt>
                <c:pt idx="1201">
                  <c:v>21.801300000000001</c:v>
                </c:pt>
                <c:pt idx="1202">
                  <c:v>21.790600000000001</c:v>
                </c:pt>
                <c:pt idx="1203">
                  <c:v>21.790600000000001</c:v>
                </c:pt>
                <c:pt idx="1204">
                  <c:v>21.779900000000001</c:v>
                </c:pt>
                <c:pt idx="1205">
                  <c:v>21.779900000000001</c:v>
                </c:pt>
                <c:pt idx="1206">
                  <c:v>21.779900000000001</c:v>
                </c:pt>
                <c:pt idx="1207">
                  <c:v>21.769200000000001</c:v>
                </c:pt>
                <c:pt idx="1208">
                  <c:v>21.769200000000001</c:v>
                </c:pt>
                <c:pt idx="1209">
                  <c:v>21.758400000000002</c:v>
                </c:pt>
                <c:pt idx="1210">
                  <c:v>21.758400000000002</c:v>
                </c:pt>
                <c:pt idx="1211">
                  <c:v>21.758400000000002</c:v>
                </c:pt>
                <c:pt idx="1212">
                  <c:v>21.747699999999998</c:v>
                </c:pt>
                <c:pt idx="1213">
                  <c:v>21.747699999999998</c:v>
                </c:pt>
                <c:pt idx="1214">
                  <c:v>21.747699999999998</c:v>
                </c:pt>
                <c:pt idx="1215">
                  <c:v>21.736999999999998</c:v>
                </c:pt>
                <c:pt idx="1216">
                  <c:v>21.736999999999998</c:v>
                </c:pt>
                <c:pt idx="1217">
                  <c:v>21.736999999999998</c:v>
                </c:pt>
                <c:pt idx="1218">
                  <c:v>21.736999999999998</c:v>
                </c:pt>
                <c:pt idx="1219">
                  <c:v>21.736999999999998</c:v>
                </c:pt>
                <c:pt idx="1220">
                  <c:v>21.736999999999998</c:v>
                </c:pt>
                <c:pt idx="1221">
                  <c:v>21.736999999999998</c:v>
                </c:pt>
                <c:pt idx="1222">
                  <c:v>21.726299999999998</c:v>
                </c:pt>
                <c:pt idx="1223">
                  <c:v>21.726299999999998</c:v>
                </c:pt>
                <c:pt idx="1224">
                  <c:v>21.715499999999999</c:v>
                </c:pt>
                <c:pt idx="1225">
                  <c:v>21.715499999999999</c:v>
                </c:pt>
                <c:pt idx="1226">
                  <c:v>21.715499999999999</c:v>
                </c:pt>
                <c:pt idx="1227">
                  <c:v>21.715499999999999</c:v>
                </c:pt>
                <c:pt idx="1228">
                  <c:v>21.715499999999999</c:v>
                </c:pt>
                <c:pt idx="1229">
                  <c:v>21.715499999999999</c:v>
                </c:pt>
                <c:pt idx="1230">
                  <c:v>21.704799999999999</c:v>
                </c:pt>
                <c:pt idx="1231">
                  <c:v>21.704799999999999</c:v>
                </c:pt>
                <c:pt idx="1232">
                  <c:v>21.704799999999999</c:v>
                </c:pt>
                <c:pt idx="1233">
                  <c:v>21.704799999999999</c:v>
                </c:pt>
                <c:pt idx="1234">
                  <c:v>21.704799999999999</c:v>
                </c:pt>
                <c:pt idx="1235">
                  <c:v>21.694099999999999</c:v>
                </c:pt>
                <c:pt idx="1236">
                  <c:v>21.694099999999999</c:v>
                </c:pt>
                <c:pt idx="1237">
                  <c:v>21.694099999999999</c:v>
                </c:pt>
                <c:pt idx="1238">
                  <c:v>21.694099999999999</c:v>
                </c:pt>
                <c:pt idx="1239">
                  <c:v>21.694099999999999</c:v>
                </c:pt>
                <c:pt idx="1240">
                  <c:v>21.694099999999999</c:v>
                </c:pt>
                <c:pt idx="1241">
                  <c:v>21.694099999999999</c:v>
                </c:pt>
                <c:pt idx="1242">
                  <c:v>21.683399999999999</c:v>
                </c:pt>
                <c:pt idx="1243">
                  <c:v>21.683399999999999</c:v>
                </c:pt>
                <c:pt idx="1244">
                  <c:v>21.683399999999999</c:v>
                </c:pt>
                <c:pt idx="1245">
                  <c:v>21.683399999999999</c:v>
                </c:pt>
                <c:pt idx="1246">
                  <c:v>21.683399999999999</c:v>
                </c:pt>
                <c:pt idx="1247">
                  <c:v>21.683399999999999</c:v>
                </c:pt>
                <c:pt idx="1248">
                  <c:v>21.683399999999999</c:v>
                </c:pt>
                <c:pt idx="1249">
                  <c:v>21.683399999999999</c:v>
                </c:pt>
                <c:pt idx="1250">
                  <c:v>21.683399999999999</c:v>
                </c:pt>
                <c:pt idx="1251">
                  <c:v>21.683399999999999</c:v>
                </c:pt>
                <c:pt idx="1252">
                  <c:v>21.683399999999999</c:v>
                </c:pt>
                <c:pt idx="1253">
                  <c:v>21.683399999999999</c:v>
                </c:pt>
                <c:pt idx="1254">
                  <c:v>21.672599999999999</c:v>
                </c:pt>
                <c:pt idx="1255">
                  <c:v>21.672599999999999</c:v>
                </c:pt>
                <c:pt idx="1256">
                  <c:v>21.672599999999999</c:v>
                </c:pt>
                <c:pt idx="1257">
                  <c:v>21.672599999999999</c:v>
                </c:pt>
                <c:pt idx="1258">
                  <c:v>21.672599999999999</c:v>
                </c:pt>
                <c:pt idx="1259">
                  <c:v>21.672599999999999</c:v>
                </c:pt>
                <c:pt idx="1260">
                  <c:v>21.672599999999999</c:v>
                </c:pt>
                <c:pt idx="1261">
                  <c:v>21.661899999999999</c:v>
                </c:pt>
                <c:pt idx="1262">
                  <c:v>21.661899999999999</c:v>
                </c:pt>
                <c:pt idx="1263">
                  <c:v>21.661899999999999</c:v>
                </c:pt>
                <c:pt idx="1264">
                  <c:v>21.661899999999999</c:v>
                </c:pt>
                <c:pt idx="1265">
                  <c:v>21.661899999999999</c:v>
                </c:pt>
                <c:pt idx="1266">
                  <c:v>21.651199999999999</c:v>
                </c:pt>
                <c:pt idx="1267">
                  <c:v>21.651199999999999</c:v>
                </c:pt>
                <c:pt idx="1268">
                  <c:v>21.651199999999999</c:v>
                </c:pt>
                <c:pt idx="1269">
                  <c:v>21.651199999999999</c:v>
                </c:pt>
                <c:pt idx="1270">
                  <c:v>21.651199999999999</c:v>
                </c:pt>
                <c:pt idx="1271">
                  <c:v>21.640499999999999</c:v>
                </c:pt>
                <c:pt idx="1272">
                  <c:v>21.640499999999999</c:v>
                </c:pt>
                <c:pt idx="1273">
                  <c:v>21.640499999999999</c:v>
                </c:pt>
                <c:pt idx="1274">
                  <c:v>21.640499999999999</c:v>
                </c:pt>
                <c:pt idx="1275">
                  <c:v>21.640499999999999</c:v>
                </c:pt>
                <c:pt idx="1276">
                  <c:v>21.640499999999999</c:v>
                </c:pt>
                <c:pt idx="1277">
                  <c:v>21.640499999999999</c:v>
                </c:pt>
                <c:pt idx="1278">
                  <c:v>21.640499999999999</c:v>
                </c:pt>
                <c:pt idx="1279">
                  <c:v>21.640499999999999</c:v>
                </c:pt>
                <c:pt idx="1280">
                  <c:v>21.6297</c:v>
                </c:pt>
                <c:pt idx="1281">
                  <c:v>21.6297</c:v>
                </c:pt>
                <c:pt idx="1282">
                  <c:v>21.619</c:v>
                </c:pt>
                <c:pt idx="1283">
                  <c:v>21.6297</c:v>
                </c:pt>
                <c:pt idx="1284">
                  <c:v>21.619</c:v>
                </c:pt>
                <c:pt idx="1285">
                  <c:v>21.619</c:v>
                </c:pt>
                <c:pt idx="1286">
                  <c:v>21.619</c:v>
                </c:pt>
                <c:pt idx="1287">
                  <c:v>21.619</c:v>
                </c:pt>
                <c:pt idx="1288">
                  <c:v>21.619</c:v>
                </c:pt>
                <c:pt idx="1289">
                  <c:v>21.619</c:v>
                </c:pt>
                <c:pt idx="1290">
                  <c:v>21.619</c:v>
                </c:pt>
                <c:pt idx="1291">
                  <c:v>21.619</c:v>
                </c:pt>
                <c:pt idx="1292">
                  <c:v>21.619</c:v>
                </c:pt>
                <c:pt idx="1293">
                  <c:v>21.619</c:v>
                </c:pt>
                <c:pt idx="1294">
                  <c:v>21.6083</c:v>
                </c:pt>
                <c:pt idx="1295">
                  <c:v>21.6083</c:v>
                </c:pt>
                <c:pt idx="1296">
                  <c:v>21.6083</c:v>
                </c:pt>
                <c:pt idx="1297">
                  <c:v>21.5976</c:v>
                </c:pt>
                <c:pt idx="1298">
                  <c:v>21.5976</c:v>
                </c:pt>
                <c:pt idx="1299">
                  <c:v>21.5976</c:v>
                </c:pt>
                <c:pt idx="1300">
                  <c:v>21.5976</c:v>
                </c:pt>
                <c:pt idx="1301">
                  <c:v>21.5868</c:v>
                </c:pt>
                <c:pt idx="1302">
                  <c:v>21.5868</c:v>
                </c:pt>
                <c:pt idx="1303">
                  <c:v>21.5761</c:v>
                </c:pt>
                <c:pt idx="1304">
                  <c:v>21.5761</c:v>
                </c:pt>
                <c:pt idx="1305">
                  <c:v>21.5761</c:v>
                </c:pt>
                <c:pt idx="1306">
                  <c:v>21.5654</c:v>
                </c:pt>
                <c:pt idx="1307">
                  <c:v>21.5547</c:v>
                </c:pt>
                <c:pt idx="1308">
                  <c:v>21.5547</c:v>
                </c:pt>
                <c:pt idx="1309">
                  <c:v>21.543900000000001</c:v>
                </c:pt>
                <c:pt idx="1310">
                  <c:v>21.533200000000001</c:v>
                </c:pt>
                <c:pt idx="1311">
                  <c:v>21.533200000000001</c:v>
                </c:pt>
                <c:pt idx="1312">
                  <c:v>21.522500000000001</c:v>
                </c:pt>
                <c:pt idx="1313">
                  <c:v>21.511800000000001</c:v>
                </c:pt>
                <c:pt idx="1314">
                  <c:v>21.501000000000001</c:v>
                </c:pt>
                <c:pt idx="1315">
                  <c:v>21.490300000000001</c:v>
                </c:pt>
                <c:pt idx="1316">
                  <c:v>21.490300000000001</c:v>
                </c:pt>
                <c:pt idx="1317">
                  <c:v>21.479600000000001</c:v>
                </c:pt>
                <c:pt idx="1318">
                  <c:v>21.468900000000001</c:v>
                </c:pt>
                <c:pt idx="1319">
                  <c:v>21.458100000000002</c:v>
                </c:pt>
                <c:pt idx="1320">
                  <c:v>21.447399999999998</c:v>
                </c:pt>
                <c:pt idx="1321">
                  <c:v>21.436699999999998</c:v>
                </c:pt>
                <c:pt idx="1322">
                  <c:v>21.436699999999998</c:v>
                </c:pt>
                <c:pt idx="1323">
                  <c:v>21.425999999999998</c:v>
                </c:pt>
                <c:pt idx="1324">
                  <c:v>21.415199999999999</c:v>
                </c:pt>
                <c:pt idx="1325">
                  <c:v>21.415199999999999</c:v>
                </c:pt>
                <c:pt idx="1326">
                  <c:v>21.404499999999999</c:v>
                </c:pt>
                <c:pt idx="1327">
                  <c:v>21.393799999999999</c:v>
                </c:pt>
                <c:pt idx="1328">
                  <c:v>21.393799999999999</c:v>
                </c:pt>
                <c:pt idx="1329">
                  <c:v>21.383099999999999</c:v>
                </c:pt>
                <c:pt idx="1330">
                  <c:v>21.372299999999999</c:v>
                </c:pt>
                <c:pt idx="1331">
                  <c:v>21.372299999999999</c:v>
                </c:pt>
                <c:pt idx="1332">
                  <c:v>21.361599999999999</c:v>
                </c:pt>
                <c:pt idx="1333">
                  <c:v>21.361599999999999</c:v>
                </c:pt>
                <c:pt idx="1334">
                  <c:v>21.340199999999999</c:v>
                </c:pt>
                <c:pt idx="1335">
                  <c:v>21.3294</c:v>
                </c:pt>
                <c:pt idx="1336">
                  <c:v>21.3187</c:v>
                </c:pt>
                <c:pt idx="1337">
                  <c:v>21.308</c:v>
                </c:pt>
                <c:pt idx="1338">
                  <c:v>21.2973</c:v>
                </c:pt>
                <c:pt idx="1339">
                  <c:v>21.2973</c:v>
                </c:pt>
                <c:pt idx="1340">
                  <c:v>21.2865</c:v>
                </c:pt>
                <c:pt idx="1341">
                  <c:v>21.2758</c:v>
                </c:pt>
                <c:pt idx="1342">
                  <c:v>21.2651</c:v>
                </c:pt>
                <c:pt idx="1343">
                  <c:v>21.2544</c:v>
                </c:pt>
                <c:pt idx="1344">
                  <c:v>21.243600000000001</c:v>
                </c:pt>
                <c:pt idx="1345">
                  <c:v>21.232900000000001</c:v>
                </c:pt>
                <c:pt idx="1346">
                  <c:v>21.232900000000001</c:v>
                </c:pt>
                <c:pt idx="1347">
                  <c:v>21.222200000000001</c:v>
                </c:pt>
                <c:pt idx="1348">
                  <c:v>21.211500000000001</c:v>
                </c:pt>
                <c:pt idx="1349">
                  <c:v>21.200700000000001</c:v>
                </c:pt>
                <c:pt idx="1350">
                  <c:v>21.19</c:v>
                </c:pt>
                <c:pt idx="1351">
                  <c:v>21.179300000000001</c:v>
                </c:pt>
                <c:pt idx="1352">
                  <c:v>21.168600000000001</c:v>
                </c:pt>
                <c:pt idx="1353">
                  <c:v>21.168600000000001</c:v>
                </c:pt>
                <c:pt idx="1354">
                  <c:v>21.157800000000002</c:v>
                </c:pt>
                <c:pt idx="1355">
                  <c:v>21.147099999999998</c:v>
                </c:pt>
                <c:pt idx="1356">
                  <c:v>21.136399999999998</c:v>
                </c:pt>
                <c:pt idx="1357">
                  <c:v>21.125699999999998</c:v>
                </c:pt>
                <c:pt idx="1358">
                  <c:v>21.125699999999998</c:v>
                </c:pt>
                <c:pt idx="1359">
                  <c:v>21.114899999999999</c:v>
                </c:pt>
                <c:pt idx="1360">
                  <c:v>21.114899999999999</c:v>
                </c:pt>
                <c:pt idx="1361">
                  <c:v>21.104199999999999</c:v>
                </c:pt>
                <c:pt idx="1362">
                  <c:v>21.093499999999999</c:v>
                </c:pt>
                <c:pt idx="1363">
                  <c:v>21.093499999999999</c:v>
                </c:pt>
                <c:pt idx="1364">
                  <c:v>21.082799999999999</c:v>
                </c:pt>
                <c:pt idx="1365">
                  <c:v>21.082799999999999</c:v>
                </c:pt>
                <c:pt idx="1366">
                  <c:v>21.071999999999999</c:v>
                </c:pt>
                <c:pt idx="1367">
                  <c:v>21.061299999999999</c:v>
                </c:pt>
                <c:pt idx="1368">
                  <c:v>21.061299999999999</c:v>
                </c:pt>
                <c:pt idx="1369">
                  <c:v>21.061299999999999</c:v>
                </c:pt>
                <c:pt idx="1370">
                  <c:v>21.050599999999999</c:v>
                </c:pt>
                <c:pt idx="1371">
                  <c:v>21.039899999999999</c:v>
                </c:pt>
                <c:pt idx="1372">
                  <c:v>21.039899999999999</c:v>
                </c:pt>
                <c:pt idx="1373">
                  <c:v>21.039899999999999</c:v>
                </c:pt>
                <c:pt idx="1374">
                  <c:v>21.0291</c:v>
                </c:pt>
                <c:pt idx="1375">
                  <c:v>21.0291</c:v>
                </c:pt>
                <c:pt idx="1376">
                  <c:v>21.0184</c:v>
                </c:pt>
                <c:pt idx="1377">
                  <c:v>21.0184</c:v>
                </c:pt>
                <c:pt idx="1378">
                  <c:v>21.0184</c:v>
                </c:pt>
                <c:pt idx="1379">
                  <c:v>21.0077</c:v>
                </c:pt>
                <c:pt idx="1380">
                  <c:v>21.0077</c:v>
                </c:pt>
                <c:pt idx="1381">
                  <c:v>20.997</c:v>
                </c:pt>
                <c:pt idx="1382">
                  <c:v>20.997</c:v>
                </c:pt>
                <c:pt idx="1383">
                  <c:v>20.9862</c:v>
                </c:pt>
                <c:pt idx="1384">
                  <c:v>20.9862</c:v>
                </c:pt>
                <c:pt idx="1385">
                  <c:v>20.9755</c:v>
                </c:pt>
                <c:pt idx="1386">
                  <c:v>20.9755</c:v>
                </c:pt>
                <c:pt idx="1387">
                  <c:v>20.9648</c:v>
                </c:pt>
                <c:pt idx="1388">
                  <c:v>20.9648</c:v>
                </c:pt>
                <c:pt idx="1389">
                  <c:v>20.9648</c:v>
                </c:pt>
                <c:pt idx="1390">
                  <c:v>20.9541</c:v>
                </c:pt>
                <c:pt idx="1391">
                  <c:v>20.9541</c:v>
                </c:pt>
                <c:pt idx="1392">
                  <c:v>20.943300000000001</c:v>
                </c:pt>
                <c:pt idx="1393">
                  <c:v>20.943300000000001</c:v>
                </c:pt>
                <c:pt idx="1394">
                  <c:v>20.943300000000001</c:v>
                </c:pt>
                <c:pt idx="1395">
                  <c:v>20.932600000000001</c:v>
                </c:pt>
                <c:pt idx="1396">
                  <c:v>20.932600000000001</c:v>
                </c:pt>
                <c:pt idx="1397">
                  <c:v>20.921900000000001</c:v>
                </c:pt>
                <c:pt idx="1398">
                  <c:v>20.921900000000001</c:v>
                </c:pt>
                <c:pt idx="1399">
                  <c:v>20.911200000000001</c:v>
                </c:pt>
                <c:pt idx="1400">
                  <c:v>20.911200000000001</c:v>
                </c:pt>
                <c:pt idx="1401">
                  <c:v>20.911200000000001</c:v>
                </c:pt>
                <c:pt idx="1402">
                  <c:v>20.900400000000001</c:v>
                </c:pt>
                <c:pt idx="1403">
                  <c:v>20.900400000000001</c:v>
                </c:pt>
                <c:pt idx="1404">
                  <c:v>20.889700000000001</c:v>
                </c:pt>
                <c:pt idx="1405">
                  <c:v>20.889700000000001</c:v>
                </c:pt>
                <c:pt idx="1406">
                  <c:v>20.889700000000001</c:v>
                </c:pt>
                <c:pt idx="1407">
                  <c:v>20.889700000000001</c:v>
                </c:pt>
                <c:pt idx="1408">
                  <c:v>20.889700000000001</c:v>
                </c:pt>
                <c:pt idx="1409">
                  <c:v>20.879000000000001</c:v>
                </c:pt>
                <c:pt idx="1410">
                  <c:v>20.868300000000001</c:v>
                </c:pt>
                <c:pt idx="1411">
                  <c:v>20.868300000000001</c:v>
                </c:pt>
                <c:pt idx="1412">
                  <c:v>20.868300000000001</c:v>
                </c:pt>
                <c:pt idx="1413">
                  <c:v>20.868300000000001</c:v>
                </c:pt>
                <c:pt idx="1414">
                  <c:v>20.868300000000001</c:v>
                </c:pt>
                <c:pt idx="1415">
                  <c:v>20.846800000000002</c:v>
                </c:pt>
                <c:pt idx="1416">
                  <c:v>20.846800000000002</c:v>
                </c:pt>
                <c:pt idx="1417">
                  <c:v>20.846800000000002</c:v>
                </c:pt>
                <c:pt idx="1418">
                  <c:v>20.846800000000002</c:v>
                </c:pt>
                <c:pt idx="1419">
                  <c:v>20.825399999999998</c:v>
                </c:pt>
                <c:pt idx="1420">
                  <c:v>20.825399999999998</c:v>
                </c:pt>
                <c:pt idx="1421">
                  <c:v>20.825399999999998</c:v>
                </c:pt>
                <c:pt idx="1422">
                  <c:v>20.825399999999998</c:v>
                </c:pt>
                <c:pt idx="1423">
                  <c:v>20.825399999999998</c:v>
                </c:pt>
                <c:pt idx="1424">
                  <c:v>20.825399999999998</c:v>
                </c:pt>
                <c:pt idx="1425">
                  <c:v>20.825399999999998</c:v>
                </c:pt>
                <c:pt idx="1426">
                  <c:v>20.825399999999998</c:v>
                </c:pt>
                <c:pt idx="1427">
                  <c:v>20.825399999999998</c:v>
                </c:pt>
                <c:pt idx="1428">
                  <c:v>20.825399999999998</c:v>
                </c:pt>
                <c:pt idx="1429">
                  <c:v>20.825399999999998</c:v>
                </c:pt>
                <c:pt idx="1430">
                  <c:v>20.825399999999998</c:v>
                </c:pt>
                <c:pt idx="1431">
                  <c:v>20.825399999999998</c:v>
                </c:pt>
                <c:pt idx="1432">
                  <c:v>20.825399999999998</c:v>
                </c:pt>
                <c:pt idx="1433">
                  <c:v>20.825399999999998</c:v>
                </c:pt>
                <c:pt idx="1434">
                  <c:v>20.825399999999998</c:v>
                </c:pt>
                <c:pt idx="1435">
                  <c:v>20.825399999999998</c:v>
                </c:pt>
                <c:pt idx="1436">
                  <c:v>20.825399999999998</c:v>
                </c:pt>
                <c:pt idx="1437">
                  <c:v>20.825399999999998</c:v>
                </c:pt>
                <c:pt idx="1438">
                  <c:v>20.825399999999998</c:v>
                </c:pt>
                <c:pt idx="1439">
                  <c:v>20.825399999999998</c:v>
                </c:pt>
                <c:pt idx="1440">
                  <c:v>20.803899999999999</c:v>
                </c:pt>
                <c:pt idx="1441">
                  <c:v>20.803899999999999</c:v>
                </c:pt>
                <c:pt idx="1442">
                  <c:v>20.803899999999999</c:v>
                </c:pt>
                <c:pt idx="1443">
                  <c:v>20.803899999999999</c:v>
                </c:pt>
                <c:pt idx="1444">
                  <c:v>20.803899999999999</c:v>
                </c:pt>
                <c:pt idx="1445">
                  <c:v>20.803899999999999</c:v>
                </c:pt>
                <c:pt idx="1446">
                  <c:v>20.803899999999999</c:v>
                </c:pt>
                <c:pt idx="1447">
                  <c:v>20.803899999999999</c:v>
                </c:pt>
                <c:pt idx="1448">
                  <c:v>20.782499999999999</c:v>
                </c:pt>
                <c:pt idx="1449">
                  <c:v>20.782499999999999</c:v>
                </c:pt>
                <c:pt idx="1450">
                  <c:v>20.760999999999999</c:v>
                </c:pt>
                <c:pt idx="1451">
                  <c:v>20.760999999999999</c:v>
                </c:pt>
                <c:pt idx="1452">
                  <c:v>20.750299999999999</c:v>
                </c:pt>
                <c:pt idx="1453">
                  <c:v>20.739599999999999</c:v>
                </c:pt>
                <c:pt idx="1454">
                  <c:v>20.739599999999999</c:v>
                </c:pt>
                <c:pt idx="1455">
                  <c:v>20.7288</c:v>
                </c:pt>
                <c:pt idx="1456">
                  <c:v>20.7288</c:v>
                </c:pt>
                <c:pt idx="1457">
                  <c:v>20.7181</c:v>
                </c:pt>
                <c:pt idx="1458">
                  <c:v>20.7181</c:v>
                </c:pt>
                <c:pt idx="1459">
                  <c:v>20.7074</c:v>
                </c:pt>
                <c:pt idx="1460">
                  <c:v>20.7074</c:v>
                </c:pt>
                <c:pt idx="1461">
                  <c:v>20.6967</c:v>
                </c:pt>
                <c:pt idx="1462">
                  <c:v>20.6967</c:v>
                </c:pt>
                <c:pt idx="1463">
                  <c:v>20.6859</c:v>
                </c:pt>
                <c:pt idx="1464">
                  <c:v>20.6859</c:v>
                </c:pt>
                <c:pt idx="1465">
                  <c:v>20.6752</c:v>
                </c:pt>
                <c:pt idx="1466">
                  <c:v>20.6752</c:v>
                </c:pt>
                <c:pt idx="1467">
                  <c:v>20.6645</c:v>
                </c:pt>
                <c:pt idx="1468">
                  <c:v>20.6538</c:v>
                </c:pt>
                <c:pt idx="1469">
                  <c:v>20.6538</c:v>
                </c:pt>
                <c:pt idx="1470">
                  <c:v>20.643000000000001</c:v>
                </c:pt>
                <c:pt idx="1471">
                  <c:v>20.643000000000001</c:v>
                </c:pt>
                <c:pt idx="1472">
                  <c:v>20.621600000000001</c:v>
                </c:pt>
                <c:pt idx="1473">
                  <c:v>20.621600000000001</c:v>
                </c:pt>
                <c:pt idx="1474">
                  <c:v>20.610900000000001</c:v>
                </c:pt>
                <c:pt idx="1475">
                  <c:v>20.610900000000001</c:v>
                </c:pt>
                <c:pt idx="1476">
                  <c:v>20.600100000000001</c:v>
                </c:pt>
                <c:pt idx="1477">
                  <c:v>20.589400000000001</c:v>
                </c:pt>
                <c:pt idx="1478">
                  <c:v>20.589400000000001</c:v>
                </c:pt>
                <c:pt idx="1479">
                  <c:v>20.578700000000001</c:v>
                </c:pt>
                <c:pt idx="1480">
                  <c:v>20.578700000000001</c:v>
                </c:pt>
                <c:pt idx="1481">
                  <c:v>20.568000000000001</c:v>
                </c:pt>
                <c:pt idx="1482">
                  <c:v>20.557200000000002</c:v>
                </c:pt>
                <c:pt idx="1483">
                  <c:v>20.557200000000002</c:v>
                </c:pt>
                <c:pt idx="1484">
                  <c:v>20.546500000000002</c:v>
                </c:pt>
                <c:pt idx="1485">
                  <c:v>20.546500000000002</c:v>
                </c:pt>
                <c:pt idx="1486">
                  <c:v>20.535799999999998</c:v>
                </c:pt>
                <c:pt idx="1487">
                  <c:v>20.535799999999998</c:v>
                </c:pt>
                <c:pt idx="1488">
                  <c:v>20.525099999999998</c:v>
                </c:pt>
                <c:pt idx="1489">
                  <c:v>20.514299999999999</c:v>
                </c:pt>
                <c:pt idx="1490">
                  <c:v>20.514299999999999</c:v>
                </c:pt>
                <c:pt idx="1491">
                  <c:v>20.503599999999999</c:v>
                </c:pt>
                <c:pt idx="1492">
                  <c:v>20.492899999999999</c:v>
                </c:pt>
                <c:pt idx="1493">
                  <c:v>20.482199999999999</c:v>
                </c:pt>
                <c:pt idx="1494">
                  <c:v>20.482199999999999</c:v>
                </c:pt>
                <c:pt idx="1495">
                  <c:v>20.482199999999999</c:v>
                </c:pt>
                <c:pt idx="1496">
                  <c:v>20.471399999999999</c:v>
                </c:pt>
                <c:pt idx="1497">
                  <c:v>20.471399999999999</c:v>
                </c:pt>
                <c:pt idx="1498">
                  <c:v>20.460699999999999</c:v>
                </c:pt>
                <c:pt idx="1499">
                  <c:v>20.460699999999999</c:v>
                </c:pt>
                <c:pt idx="1500">
                  <c:v>20.45</c:v>
                </c:pt>
                <c:pt idx="1501">
                  <c:v>20.45</c:v>
                </c:pt>
                <c:pt idx="1502">
                  <c:v>20.439299999999999</c:v>
                </c:pt>
                <c:pt idx="1503">
                  <c:v>20.439299999999999</c:v>
                </c:pt>
                <c:pt idx="1504">
                  <c:v>20.439299999999999</c:v>
                </c:pt>
                <c:pt idx="1505">
                  <c:v>20.439299999999999</c:v>
                </c:pt>
                <c:pt idx="1506">
                  <c:v>20.4285</c:v>
                </c:pt>
                <c:pt idx="1507">
                  <c:v>20.4285</c:v>
                </c:pt>
                <c:pt idx="1508">
                  <c:v>20.4285</c:v>
                </c:pt>
                <c:pt idx="1509">
                  <c:v>20.4178</c:v>
                </c:pt>
                <c:pt idx="1510">
                  <c:v>20.4178</c:v>
                </c:pt>
                <c:pt idx="1511">
                  <c:v>20.4178</c:v>
                </c:pt>
                <c:pt idx="1512">
                  <c:v>20.4178</c:v>
                </c:pt>
                <c:pt idx="1513">
                  <c:v>20.4178</c:v>
                </c:pt>
                <c:pt idx="1514">
                  <c:v>20.4071</c:v>
                </c:pt>
                <c:pt idx="1515">
                  <c:v>20.4071</c:v>
                </c:pt>
                <c:pt idx="1516">
                  <c:v>20.4071</c:v>
                </c:pt>
                <c:pt idx="1517">
                  <c:v>20.4071</c:v>
                </c:pt>
                <c:pt idx="1518">
                  <c:v>20.4071</c:v>
                </c:pt>
                <c:pt idx="1519">
                  <c:v>20.4071</c:v>
                </c:pt>
                <c:pt idx="1520">
                  <c:v>20.3964</c:v>
                </c:pt>
                <c:pt idx="1521">
                  <c:v>20.3964</c:v>
                </c:pt>
                <c:pt idx="1522">
                  <c:v>20.3964</c:v>
                </c:pt>
                <c:pt idx="1523">
                  <c:v>20.3964</c:v>
                </c:pt>
                <c:pt idx="1524">
                  <c:v>20.3964</c:v>
                </c:pt>
                <c:pt idx="1525">
                  <c:v>20.3964</c:v>
                </c:pt>
                <c:pt idx="1526">
                  <c:v>20.3856</c:v>
                </c:pt>
                <c:pt idx="1527">
                  <c:v>20.3856</c:v>
                </c:pt>
                <c:pt idx="1528">
                  <c:v>20.3964</c:v>
                </c:pt>
                <c:pt idx="1529">
                  <c:v>20.3856</c:v>
                </c:pt>
                <c:pt idx="1530">
                  <c:v>20.3856</c:v>
                </c:pt>
                <c:pt idx="1531">
                  <c:v>20.3856</c:v>
                </c:pt>
                <c:pt idx="1532">
                  <c:v>20.3856</c:v>
                </c:pt>
                <c:pt idx="1533">
                  <c:v>20.3856</c:v>
                </c:pt>
                <c:pt idx="1534">
                  <c:v>20.3856</c:v>
                </c:pt>
                <c:pt idx="1535">
                  <c:v>20.3856</c:v>
                </c:pt>
                <c:pt idx="1536">
                  <c:v>20.3964</c:v>
                </c:pt>
                <c:pt idx="1537">
                  <c:v>20.3964</c:v>
                </c:pt>
                <c:pt idx="1538">
                  <c:v>20.3856</c:v>
                </c:pt>
                <c:pt idx="1539">
                  <c:v>20.3856</c:v>
                </c:pt>
                <c:pt idx="1540">
                  <c:v>20.3964</c:v>
                </c:pt>
                <c:pt idx="1541">
                  <c:v>20.3964</c:v>
                </c:pt>
                <c:pt idx="1542">
                  <c:v>20.3964</c:v>
                </c:pt>
                <c:pt idx="1543">
                  <c:v>20.3964</c:v>
                </c:pt>
                <c:pt idx="1544">
                  <c:v>20.3964</c:v>
                </c:pt>
                <c:pt idx="1545">
                  <c:v>20.3856</c:v>
                </c:pt>
                <c:pt idx="1546">
                  <c:v>20.3856</c:v>
                </c:pt>
                <c:pt idx="1547">
                  <c:v>20.3856</c:v>
                </c:pt>
                <c:pt idx="1548">
                  <c:v>20.3856</c:v>
                </c:pt>
                <c:pt idx="1549">
                  <c:v>20.3856</c:v>
                </c:pt>
                <c:pt idx="1550">
                  <c:v>20.3749</c:v>
                </c:pt>
                <c:pt idx="1551">
                  <c:v>20.3535</c:v>
                </c:pt>
                <c:pt idx="1552">
                  <c:v>20.3535</c:v>
                </c:pt>
                <c:pt idx="1553">
                  <c:v>20.3535</c:v>
                </c:pt>
                <c:pt idx="1554">
                  <c:v>20.3535</c:v>
                </c:pt>
                <c:pt idx="1555">
                  <c:v>20.342700000000001</c:v>
                </c:pt>
                <c:pt idx="1556">
                  <c:v>20.342700000000001</c:v>
                </c:pt>
                <c:pt idx="1557">
                  <c:v>20.342700000000001</c:v>
                </c:pt>
                <c:pt idx="1558">
                  <c:v>20.342700000000001</c:v>
                </c:pt>
                <c:pt idx="1559">
                  <c:v>20.342700000000001</c:v>
                </c:pt>
                <c:pt idx="1560">
                  <c:v>20.332000000000001</c:v>
                </c:pt>
                <c:pt idx="1561">
                  <c:v>20.332000000000001</c:v>
                </c:pt>
                <c:pt idx="1562">
                  <c:v>20.321300000000001</c:v>
                </c:pt>
                <c:pt idx="1563">
                  <c:v>20.321300000000001</c:v>
                </c:pt>
                <c:pt idx="1564">
                  <c:v>20.321300000000001</c:v>
                </c:pt>
                <c:pt idx="1565">
                  <c:v>20.321300000000001</c:v>
                </c:pt>
                <c:pt idx="1566">
                  <c:v>20.321300000000001</c:v>
                </c:pt>
                <c:pt idx="1567">
                  <c:v>20.321300000000001</c:v>
                </c:pt>
                <c:pt idx="1568">
                  <c:v>20.310600000000001</c:v>
                </c:pt>
                <c:pt idx="1569">
                  <c:v>20.310600000000001</c:v>
                </c:pt>
                <c:pt idx="1570">
                  <c:v>20.310600000000001</c:v>
                </c:pt>
                <c:pt idx="1571">
                  <c:v>20.299800000000001</c:v>
                </c:pt>
                <c:pt idx="1572">
                  <c:v>20.299800000000001</c:v>
                </c:pt>
                <c:pt idx="1573">
                  <c:v>20.289100000000001</c:v>
                </c:pt>
                <c:pt idx="1574">
                  <c:v>20.289100000000001</c:v>
                </c:pt>
                <c:pt idx="1575">
                  <c:v>20.278400000000001</c:v>
                </c:pt>
                <c:pt idx="1576">
                  <c:v>20.278400000000001</c:v>
                </c:pt>
                <c:pt idx="1577">
                  <c:v>20.267700000000001</c:v>
                </c:pt>
                <c:pt idx="1578">
                  <c:v>20.256900000000002</c:v>
                </c:pt>
                <c:pt idx="1579">
                  <c:v>20.246200000000002</c:v>
                </c:pt>
                <c:pt idx="1580">
                  <c:v>20.235499999999998</c:v>
                </c:pt>
                <c:pt idx="1581">
                  <c:v>20.235499999999998</c:v>
                </c:pt>
                <c:pt idx="1582">
                  <c:v>20.224799999999998</c:v>
                </c:pt>
                <c:pt idx="1583">
                  <c:v>20.224799999999998</c:v>
                </c:pt>
                <c:pt idx="1584">
                  <c:v>20.213999999999999</c:v>
                </c:pt>
                <c:pt idx="1585">
                  <c:v>20.213999999999999</c:v>
                </c:pt>
                <c:pt idx="1586">
                  <c:v>20.213999999999999</c:v>
                </c:pt>
                <c:pt idx="1587">
                  <c:v>20.213999999999999</c:v>
                </c:pt>
                <c:pt idx="1588">
                  <c:v>20.203299999999999</c:v>
                </c:pt>
                <c:pt idx="1589">
                  <c:v>20.203299999999999</c:v>
                </c:pt>
                <c:pt idx="1590">
                  <c:v>20.203299999999999</c:v>
                </c:pt>
                <c:pt idx="1591">
                  <c:v>20.192599999999999</c:v>
                </c:pt>
                <c:pt idx="1592">
                  <c:v>20.192599999999999</c:v>
                </c:pt>
                <c:pt idx="1593">
                  <c:v>20.192599999999999</c:v>
                </c:pt>
                <c:pt idx="1594">
                  <c:v>20.192599999999999</c:v>
                </c:pt>
                <c:pt idx="1595">
                  <c:v>20.192599999999999</c:v>
                </c:pt>
                <c:pt idx="1596">
                  <c:v>20.192599999999999</c:v>
                </c:pt>
                <c:pt idx="1597">
                  <c:v>20.192599999999999</c:v>
                </c:pt>
                <c:pt idx="1598">
                  <c:v>20.181899999999999</c:v>
                </c:pt>
                <c:pt idx="1599">
                  <c:v>20.181899999999999</c:v>
                </c:pt>
                <c:pt idx="1600">
                  <c:v>20.181899999999999</c:v>
                </c:pt>
                <c:pt idx="1601">
                  <c:v>20.181899999999999</c:v>
                </c:pt>
                <c:pt idx="1602">
                  <c:v>20.171099999999999</c:v>
                </c:pt>
                <c:pt idx="1603">
                  <c:v>20.171099999999999</c:v>
                </c:pt>
                <c:pt idx="1604">
                  <c:v>20.171099999999999</c:v>
                </c:pt>
                <c:pt idx="1605">
                  <c:v>20.171099999999999</c:v>
                </c:pt>
                <c:pt idx="1606">
                  <c:v>20.171099999999999</c:v>
                </c:pt>
                <c:pt idx="1607">
                  <c:v>20.160399999999999</c:v>
                </c:pt>
                <c:pt idx="1608">
                  <c:v>20.160399999999999</c:v>
                </c:pt>
                <c:pt idx="1609">
                  <c:v>20.160399999999999</c:v>
                </c:pt>
                <c:pt idx="1610">
                  <c:v>20.149699999999999</c:v>
                </c:pt>
                <c:pt idx="1611">
                  <c:v>20.149699999999999</c:v>
                </c:pt>
                <c:pt idx="1612">
                  <c:v>20.138999999999999</c:v>
                </c:pt>
                <c:pt idx="1613">
                  <c:v>20.138999999999999</c:v>
                </c:pt>
                <c:pt idx="1614">
                  <c:v>20.138999999999999</c:v>
                </c:pt>
                <c:pt idx="1615">
                  <c:v>20.138999999999999</c:v>
                </c:pt>
                <c:pt idx="1616">
                  <c:v>20.1282</c:v>
                </c:pt>
                <c:pt idx="1617">
                  <c:v>20.1282</c:v>
                </c:pt>
                <c:pt idx="1618">
                  <c:v>20.1282</c:v>
                </c:pt>
                <c:pt idx="1619">
                  <c:v>20.1175</c:v>
                </c:pt>
                <c:pt idx="1620">
                  <c:v>20.1175</c:v>
                </c:pt>
                <c:pt idx="1621">
                  <c:v>20.1175</c:v>
                </c:pt>
                <c:pt idx="1622">
                  <c:v>20.1068</c:v>
                </c:pt>
                <c:pt idx="1623">
                  <c:v>20.1068</c:v>
                </c:pt>
                <c:pt idx="1624">
                  <c:v>20.1068</c:v>
                </c:pt>
                <c:pt idx="1625">
                  <c:v>20.0961</c:v>
                </c:pt>
                <c:pt idx="1626">
                  <c:v>20.0853</c:v>
                </c:pt>
                <c:pt idx="1627">
                  <c:v>20.0853</c:v>
                </c:pt>
                <c:pt idx="1628">
                  <c:v>20.0746</c:v>
                </c:pt>
                <c:pt idx="1629">
                  <c:v>20.0746</c:v>
                </c:pt>
                <c:pt idx="1630">
                  <c:v>20.0639</c:v>
                </c:pt>
                <c:pt idx="1631">
                  <c:v>20.0532</c:v>
                </c:pt>
                <c:pt idx="1632">
                  <c:v>20.0532</c:v>
                </c:pt>
                <c:pt idx="1633">
                  <c:v>20.042400000000001</c:v>
                </c:pt>
                <c:pt idx="1634">
                  <c:v>20.031700000000001</c:v>
                </c:pt>
                <c:pt idx="1635">
                  <c:v>20.031700000000001</c:v>
                </c:pt>
                <c:pt idx="1636">
                  <c:v>20.021000000000001</c:v>
                </c:pt>
                <c:pt idx="1637">
                  <c:v>20.021000000000001</c:v>
                </c:pt>
                <c:pt idx="1638">
                  <c:v>20.010300000000001</c:v>
                </c:pt>
                <c:pt idx="1639">
                  <c:v>20.010300000000001</c:v>
                </c:pt>
                <c:pt idx="1640">
                  <c:v>20.010300000000001</c:v>
                </c:pt>
                <c:pt idx="1641">
                  <c:v>19.999500000000001</c:v>
                </c:pt>
                <c:pt idx="1642">
                  <c:v>19.999500000000001</c:v>
                </c:pt>
                <c:pt idx="1643">
                  <c:v>19.999500000000001</c:v>
                </c:pt>
                <c:pt idx="1644">
                  <c:v>19.988800000000001</c:v>
                </c:pt>
                <c:pt idx="1645">
                  <c:v>19.988800000000001</c:v>
                </c:pt>
                <c:pt idx="1646">
                  <c:v>19.988800000000001</c:v>
                </c:pt>
                <c:pt idx="1647">
                  <c:v>19.978100000000001</c:v>
                </c:pt>
                <c:pt idx="1648">
                  <c:v>19.978100000000001</c:v>
                </c:pt>
                <c:pt idx="1649">
                  <c:v>19.978100000000001</c:v>
                </c:pt>
                <c:pt idx="1650">
                  <c:v>19.967400000000001</c:v>
                </c:pt>
                <c:pt idx="1651">
                  <c:v>19.967400000000001</c:v>
                </c:pt>
                <c:pt idx="1652">
                  <c:v>19.967400000000001</c:v>
                </c:pt>
                <c:pt idx="1653">
                  <c:v>19.967400000000001</c:v>
                </c:pt>
                <c:pt idx="1654">
                  <c:v>19.956600000000002</c:v>
                </c:pt>
                <c:pt idx="1655">
                  <c:v>19.956600000000002</c:v>
                </c:pt>
                <c:pt idx="1656">
                  <c:v>19.956600000000002</c:v>
                </c:pt>
                <c:pt idx="1657">
                  <c:v>19.956600000000002</c:v>
                </c:pt>
                <c:pt idx="1658">
                  <c:v>19.956600000000002</c:v>
                </c:pt>
                <c:pt idx="1659">
                  <c:v>19.956600000000002</c:v>
                </c:pt>
                <c:pt idx="1660">
                  <c:v>19.945900000000002</c:v>
                </c:pt>
                <c:pt idx="1661">
                  <c:v>19.945900000000002</c:v>
                </c:pt>
                <c:pt idx="1662">
                  <c:v>19.945900000000002</c:v>
                </c:pt>
                <c:pt idx="1663">
                  <c:v>19.945900000000002</c:v>
                </c:pt>
                <c:pt idx="1664">
                  <c:v>19.945900000000002</c:v>
                </c:pt>
                <c:pt idx="1665">
                  <c:v>19.945900000000002</c:v>
                </c:pt>
                <c:pt idx="1666">
                  <c:v>19.924499999999998</c:v>
                </c:pt>
                <c:pt idx="1667">
                  <c:v>19.924499999999998</c:v>
                </c:pt>
                <c:pt idx="1668">
                  <c:v>19.924499999999998</c:v>
                </c:pt>
                <c:pt idx="1669">
                  <c:v>19.924499999999998</c:v>
                </c:pt>
                <c:pt idx="1670">
                  <c:v>19.924499999999998</c:v>
                </c:pt>
                <c:pt idx="1671">
                  <c:v>19.913699999999999</c:v>
                </c:pt>
                <c:pt idx="1672">
                  <c:v>19.913699999999999</c:v>
                </c:pt>
                <c:pt idx="1673">
                  <c:v>19.913699999999999</c:v>
                </c:pt>
                <c:pt idx="1674">
                  <c:v>19.902999999999999</c:v>
                </c:pt>
                <c:pt idx="1675">
                  <c:v>19.902999999999999</c:v>
                </c:pt>
                <c:pt idx="1676">
                  <c:v>19.902999999999999</c:v>
                </c:pt>
                <c:pt idx="1677">
                  <c:v>19.892299999999999</c:v>
                </c:pt>
                <c:pt idx="1678">
                  <c:v>19.892299999999999</c:v>
                </c:pt>
                <c:pt idx="1679">
                  <c:v>19.892299999999999</c:v>
                </c:pt>
                <c:pt idx="1680">
                  <c:v>19.881599999999999</c:v>
                </c:pt>
                <c:pt idx="1681">
                  <c:v>19.881599999999999</c:v>
                </c:pt>
                <c:pt idx="1682">
                  <c:v>19.870799999999999</c:v>
                </c:pt>
                <c:pt idx="1683">
                  <c:v>19.870799999999999</c:v>
                </c:pt>
                <c:pt idx="1684">
                  <c:v>19.870799999999999</c:v>
                </c:pt>
                <c:pt idx="1685">
                  <c:v>19.870799999999999</c:v>
                </c:pt>
                <c:pt idx="1686">
                  <c:v>19.870799999999999</c:v>
                </c:pt>
                <c:pt idx="1687">
                  <c:v>19.860099999999999</c:v>
                </c:pt>
                <c:pt idx="1688">
                  <c:v>19.870799999999999</c:v>
                </c:pt>
                <c:pt idx="1689">
                  <c:v>19.860099999999999</c:v>
                </c:pt>
                <c:pt idx="1690">
                  <c:v>19.860099999999999</c:v>
                </c:pt>
                <c:pt idx="1691">
                  <c:v>19.860099999999999</c:v>
                </c:pt>
                <c:pt idx="1692">
                  <c:v>19.849399999999999</c:v>
                </c:pt>
                <c:pt idx="1693">
                  <c:v>19.849399999999999</c:v>
                </c:pt>
                <c:pt idx="1694">
                  <c:v>19.849399999999999</c:v>
                </c:pt>
                <c:pt idx="1695">
                  <c:v>19.849399999999999</c:v>
                </c:pt>
                <c:pt idx="1696">
                  <c:v>19.838699999999999</c:v>
                </c:pt>
                <c:pt idx="1697">
                  <c:v>19.838699999999999</c:v>
                </c:pt>
                <c:pt idx="1698">
                  <c:v>19.8279</c:v>
                </c:pt>
                <c:pt idx="1699">
                  <c:v>19.8279</c:v>
                </c:pt>
                <c:pt idx="1700">
                  <c:v>19.8279</c:v>
                </c:pt>
                <c:pt idx="1701">
                  <c:v>19.8279</c:v>
                </c:pt>
                <c:pt idx="1702">
                  <c:v>19.8172</c:v>
                </c:pt>
                <c:pt idx="1703">
                  <c:v>19.8172</c:v>
                </c:pt>
                <c:pt idx="1704">
                  <c:v>19.8172</c:v>
                </c:pt>
                <c:pt idx="1705">
                  <c:v>19.8172</c:v>
                </c:pt>
                <c:pt idx="1706">
                  <c:v>19.8065</c:v>
                </c:pt>
                <c:pt idx="1707">
                  <c:v>19.8065</c:v>
                </c:pt>
                <c:pt idx="1708">
                  <c:v>19.8065</c:v>
                </c:pt>
                <c:pt idx="1709">
                  <c:v>19.8065</c:v>
                </c:pt>
                <c:pt idx="1710">
                  <c:v>19.7958</c:v>
                </c:pt>
                <c:pt idx="1711">
                  <c:v>19.7958</c:v>
                </c:pt>
                <c:pt idx="1712">
                  <c:v>19.7958</c:v>
                </c:pt>
                <c:pt idx="1713">
                  <c:v>19.7958</c:v>
                </c:pt>
                <c:pt idx="1714">
                  <c:v>19.785</c:v>
                </c:pt>
                <c:pt idx="1715">
                  <c:v>19.785</c:v>
                </c:pt>
                <c:pt idx="1716">
                  <c:v>19.785</c:v>
                </c:pt>
                <c:pt idx="1717">
                  <c:v>19.785</c:v>
                </c:pt>
                <c:pt idx="1718">
                  <c:v>19.785</c:v>
                </c:pt>
                <c:pt idx="1719">
                  <c:v>19.785</c:v>
                </c:pt>
                <c:pt idx="1720">
                  <c:v>19.7743</c:v>
                </c:pt>
                <c:pt idx="1721">
                  <c:v>19.7743</c:v>
                </c:pt>
                <c:pt idx="1722">
                  <c:v>19.7636</c:v>
                </c:pt>
                <c:pt idx="1723">
                  <c:v>19.7636</c:v>
                </c:pt>
                <c:pt idx="1724">
                  <c:v>19.7636</c:v>
                </c:pt>
                <c:pt idx="1725">
                  <c:v>19.7636</c:v>
                </c:pt>
                <c:pt idx="1726">
                  <c:v>19.7529</c:v>
                </c:pt>
                <c:pt idx="1727">
                  <c:v>19.7529</c:v>
                </c:pt>
                <c:pt idx="1728">
                  <c:v>19.7529</c:v>
                </c:pt>
                <c:pt idx="1729">
                  <c:v>19.742100000000001</c:v>
                </c:pt>
                <c:pt idx="1730">
                  <c:v>19.731400000000001</c:v>
                </c:pt>
                <c:pt idx="1731">
                  <c:v>19.731400000000001</c:v>
                </c:pt>
                <c:pt idx="1732">
                  <c:v>19.720700000000001</c:v>
                </c:pt>
                <c:pt idx="1733">
                  <c:v>19.720700000000001</c:v>
                </c:pt>
                <c:pt idx="1734">
                  <c:v>19.71</c:v>
                </c:pt>
                <c:pt idx="1735">
                  <c:v>19.71</c:v>
                </c:pt>
                <c:pt idx="1736">
                  <c:v>19.71</c:v>
                </c:pt>
                <c:pt idx="1737">
                  <c:v>19.699200000000001</c:v>
                </c:pt>
                <c:pt idx="1738">
                  <c:v>19.688500000000001</c:v>
                </c:pt>
                <c:pt idx="1739">
                  <c:v>19.688500000000001</c:v>
                </c:pt>
                <c:pt idx="1740">
                  <c:v>19.688500000000001</c:v>
                </c:pt>
                <c:pt idx="1741">
                  <c:v>19.677800000000001</c:v>
                </c:pt>
                <c:pt idx="1742">
                  <c:v>19.677800000000001</c:v>
                </c:pt>
                <c:pt idx="1743">
                  <c:v>19.677800000000001</c:v>
                </c:pt>
                <c:pt idx="1744">
                  <c:v>19.656300000000002</c:v>
                </c:pt>
                <c:pt idx="1745">
                  <c:v>19.656300000000002</c:v>
                </c:pt>
                <c:pt idx="1746">
                  <c:v>19.645600000000002</c:v>
                </c:pt>
                <c:pt idx="1747">
                  <c:v>19.645600000000002</c:v>
                </c:pt>
                <c:pt idx="1748">
                  <c:v>19.634899999999998</c:v>
                </c:pt>
                <c:pt idx="1749">
                  <c:v>19.634899999999998</c:v>
                </c:pt>
                <c:pt idx="1750">
                  <c:v>19.634899999999998</c:v>
                </c:pt>
                <c:pt idx="1751">
                  <c:v>19.624199999999998</c:v>
                </c:pt>
                <c:pt idx="1752">
                  <c:v>19.624199999999998</c:v>
                </c:pt>
                <c:pt idx="1753">
                  <c:v>19.624199999999998</c:v>
                </c:pt>
                <c:pt idx="1754">
                  <c:v>19.624199999999998</c:v>
                </c:pt>
                <c:pt idx="1755">
                  <c:v>19.613399999999999</c:v>
                </c:pt>
                <c:pt idx="1756">
                  <c:v>19.613399999999999</c:v>
                </c:pt>
                <c:pt idx="1757">
                  <c:v>19.613399999999999</c:v>
                </c:pt>
                <c:pt idx="1758">
                  <c:v>19.602699999999999</c:v>
                </c:pt>
                <c:pt idx="1759">
                  <c:v>19.602699999999999</c:v>
                </c:pt>
                <c:pt idx="1760">
                  <c:v>19.602699999999999</c:v>
                </c:pt>
                <c:pt idx="1761">
                  <c:v>19.602699999999999</c:v>
                </c:pt>
                <c:pt idx="1762">
                  <c:v>19.591999999999999</c:v>
                </c:pt>
                <c:pt idx="1763">
                  <c:v>19.591999999999999</c:v>
                </c:pt>
                <c:pt idx="1764">
                  <c:v>19.591999999999999</c:v>
                </c:pt>
                <c:pt idx="1765">
                  <c:v>19.591999999999999</c:v>
                </c:pt>
                <c:pt idx="1766">
                  <c:v>19.591999999999999</c:v>
                </c:pt>
                <c:pt idx="1767">
                  <c:v>19.591999999999999</c:v>
                </c:pt>
                <c:pt idx="1768">
                  <c:v>19.581299999999999</c:v>
                </c:pt>
                <c:pt idx="1769">
                  <c:v>19.581299999999999</c:v>
                </c:pt>
                <c:pt idx="1770">
                  <c:v>19.581299999999999</c:v>
                </c:pt>
                <c:pt idx="1771">
                  <c:v>19.581299999999999</c:v>
                </c:pt>
                <c:pt idx="1772">
                  <c:v>19.570499999999999</c:v>
                </c:pt>
                <c:pt idx="1773">
                  <c:v>19.570499999999999</c:v>
                </c:pt>
                <c:pt idx="1774">
                  <c:v>19.570499999999999</c:v>
                </c:pt>
                <c:pt idx="1775">
                  <c:v>19.570499999999999</c:v>
                </c:pt>
                <c:pt idx="1776">
                  <c:v>19.570499999999999</c:v>
                </c:pt>
                <c:pt idx="1777">
                  <c:v>19.559799999999999</c:v>
                </c:pt>
                <c:pt idx="1778">
                  <c:v>19.559799999999999</c:v>
                </c:pt>
                <c:pt idx="1779">
                  <c:v>19.559799999999999</c:v>
                </c:pt>
                <c:pt idx="1780">
                  <c:v>19.549099999999999</c:v>
                </c:pt>
                <c:pt idx="1781">
                  <c:v>19.549099999999999</c:v>
                </c:pt>
                <c:pt idx="1782">
                  <c:v>19.538399999999999</c:v>
                </c:pt>
                <c:pt idx="1783">
                  <c:v>19.538399999999999</c:v>
                </c:pt>
                <c:pt idx="1784">
                  <c:v>19.5276</c:v>
                </c:pt>
                <c:pt idx="1785">
                  <c:v>19.5169</c:v>
                </c:pt>
                <c:pt idx="1786">
                  <c:v>19.5169</c:v>
                </c:pt>
                <c:pt idx="1787">
                  <c:v>19.5169</c:v>
                </c:pt>
                <c:pt idx="1788">
                  <c:v>19.5062</c:v>
                </c:pt>
                <c:pt idx="1789">
                  <c:v>19.5062</c:v>
                </c:pt>
                <c:pt idx="1790">
                  <c:v>19.5062</c:v>
                </c:pt>
                <c:pt idx="1791">
                  <c:v>19.5062</c:v>
                </c:pt>
                <c:pt idx="1792">
                  <c:v>19.4955</c:v>
                </c:pt>
                <c:pt idx="1793">
                  <c:v>19.4955</c:v>
                </c:pt>
                <c:pt idx="1794">
                  <c:v>19.4955</c:v>
                </c:pt>
                <c:pt idx="1795">
                  <c:v>19.4955</c:v>
                </c:pt>
                <c:pt idx="1796">
                  <c:v>19.4955</c:v>
                </c:pt>
                <c:pt idx="1797">
                  <c:v>19.4847</c:v>
                </c:pt>
                <c:pt idx="1798">
                  <c:v>19.4847</c:v>
                </c:pt>
                <c:pt idx="1799">
                  <c:v>19.4847</c:v>
                </c:pt>
                <c:pt idx="1800">
                  <c:v>19.474</c:v>
                </c:pt>
                <c:pt idx="1801">
                  <c:v>19.474</c:v>
                </c:pt>
                <c:pt idx="1802">
                  <c:v>19.474</c:v>
                </c:pt>
                <c:pt idx="1803">
                  <c:v>19.4633</c:v>
                </c:pt>
                <c:pt idx="1804">
                  <c:v>19.4526</c:v>
                </c:pt>
                <c:pt idx="1805">
                  <c:v>19.4526</c:v>
                </c:pt>
                <c:pt idx="1806">
                  <c:v>19.441800000000001</c:v>
                </c:pt>
                <c:pt idx="1807">
                  <c:v>19.431100000000001</c:v>
                </c:pt>
                <c:pt idx="1808">
                  <c:v>19.431100000000001</c:v>
                </c:pt>
                <c:pt idx="1809">
                  <c:v>19.420400000000001</c:v>
                </c:pt>
                <c:pt idx="1810">
                  <c:v>19.420400000000001</c:v>
                </c:pt>
                <c:pt idx="1811">
                  <c:v>19.409700000000001</c:v>
                </c:pt>
                <c:pt idx="1812">
                  <c:v>19.398900000000001</c:v>
                </c:pt>
                <c:pt idx="1813">
                  <c:v>19.398900000000001</c:v>
                </c:pt>
                <c:pt idx="1814">
                  <c:v>19.398900000000001</c:v>
                </c:pt>
                <c:pt idx="1815">
                  <c:v>19.388200000000001</c:v>
                </c:pt>
                <c:pt idx="1816">
                  <c:v>19.388200000000001</c:v>
                </c:pt>
                <c:pt idx="1817">
                  <c:v>19.388200000000001</c:v>
                </c:pt>
                <c:pt idx="1818">
                  <c:v>19.377500000000001</c:v>
                </c:pt>
                <c:pt idx="1819">
                  <c:v>19.366800000000001</c:v>
                </c:pt>
                <c:pt idx="1820">
                  <c:v>19.366800000000001</c:v>
                </c:pt>
                <c:pt idx="1821">
                  <c:v>19.356000000000002</c:v>
                </c:pt>
                <c:pt idx="1822">
                  <c:v>19.356000000000002</c:v>
                </c:pt>
                <c:pt idx="1823">
                  <c:v>19.345300000000002</c:v>
                </c:pt>
                <c:pt idx="1824">
                  <c:v>19.345300000000002</c:v>
                </c:pt>
                <c:pt idx="1825">
                  <c:v>19.345300000000002</c:v>
                </c:pt>
                <c:pt idx="1826">
                  <c:v>19.334599999999998</c:v>
                </c:pt>
                <c:pt idx="1827">
                  <c:v>19.334599999999998</c:v>
                </c:pt>
                <c:pt idx="1828">
                  <c:v>19.323899999999998</c:v>
                </c:pt>
                <c:pt idx="1829">
                  <c:v>19.323899999999998</c:v>
                </c:pt>
                <c:pt idx="1830">
                  <c:v>19.313099999999999</c:v>
                </c:pt>
                <c:pt idx="1831">
                  <c:v>19.313099999999999</c:v>
                </c:pt>
                <c:pt idx="1832">
                  <c:v>19.302399999999999</c:v>
                </c:pt>
                <c:pt idx="1833">
                  <c:v>19.302399999999999</c:v>
                </c:pt>
                <c:pt idx="1834">
                  <c:v>19.291699999999999</c:v>
                </c:pt>
                <c:pt idx="1835">
                  <c:v>19.291699999999999</c:v>
                </c:pt>
                <c:pt idx="1836">
                  <c:v>19.280999999999999</c:v>
                </c:pt>
                <c:pt idx="1837">
                  <c:v>19.280999999999999</c:v>
                </c:pt>
                <c:pt idx="1838">
                  <c:v>19.270199999999999</c:v>
                </c:pt>
                <c:pt idx="1839">
                  <c:v>19.270199999999999</c:v>
                </c:pt>
                <c:pt idx="1840">
                  <c:v>19.259499999999999</c:v>
                </c:pt>
                <c:pt idx="1841">
                  <c:v>19.259499999999999</c:v>
                </c:pt>
                <c:pt idx="1842">
                  <c:v>19.248799999999999</c:v>
                </c:pt>
                <c:pt idx="1843">
                  <c:v>19.248799999999999</c:v>
                </c:pt>
                <c:pt idx="1844">
                  <c:v>19.238099999999999</c:v>
                </c:pt>
                <c:pt idx="1845">
                  <c:v>19.238099999999999</c:v>
                </c:pt>
                <c:pt idx="1846">
                  <c:v>19.238099999999999</c:v>
                </c:pt>
                <c:pt idx="1847">
                  <c:v>19.238099999999999</c:v>
                </c:pt>
                <c:pt idx="1848">
                  <c:v>19.2273</c:v>
                </c:pt>
                <c:pt idx="1849">
                  <c:v>19.2273</c:v>
                </c:pt>
                <c:pt idx="1850">
                  <c:v>19.2166</c:v>
                </c:pt>
                <c:pt idx="1851">
                  <c:v>19.2166</c:v>
                </c:pt>
                <c:pt idx="1852">
                  <c:v>19.2059</c:v>
                </c:pt>
                <c:pt idx="1853">
                  <c:v>19.2059</c:v>
                </c:pt>
                <c:pt idx="1854">
                  <c:v>19.2059</c:v>
                </c:pt>
                <c:pt idx="1855">
                  <c:v>19.2059</c:v>
                </c:pt>
                <c:pt idx="1856">
                  <c:v>19.1952</c:v>
                </c:pt>
                <c:pt idx="1857">
                  <c:v>19.1952</c:v>
                </c:pt>
                <c:pt idx="1858">
                  <c:v>19.1952</c:v>
                </c:pt>
                <c:pt idx="1859">
                  <c:v>19.1952</c:v>
                </c:pt>
                <c:pt idx="1860">
                  <c:v>19.1844</c:v>
                </c:pt>
                <c:pt idx="1861">
                  <c:v>19.1844</c:v>
                </c:pt>
                <c:pt idx="1862">
                  <c:v>19.1844</c:v>
                </c:pt>
                <c:pt idx="1863">
                  <c:v>19.1737</c:v>
                </c:pt>
                <c:pt idx="1864">
                  <c:v>19.1737</c:v>
                </c:pt>
                <c:pt idx="1865">
                  <c:v>19.1737</c:v>
                </c:pt>
                <c:pt idx="1866">
                  <c:v>19.163</c:v>
                </c:pt>
                <c:pt idx="1867">
                  <c:v>19.163</c:v>
                </c:pt>
                <c:pt idx="1868">
                  <c:v>19.163</c:v>
                </c:pt>
                <c:pt idx="1869">
                  <c:v>19.163</c:v>
                </c:pt>
                <c:pt idx="1870">
                  <c:v>19.1523</c:v>
                </c:pt>
                <c:pt idx="1871">
                  <c:v>19.1523</c:v>
                </c:pt>
                <c:pt idx="1872">
                  <c:v>19.1523</c:v>
                </c:pt>
                <c:pt idx="1873">
                  <c:v>19.1523</c:v>
                </c:pt>
                <c:pt idx="1874">
                  <c:v>19.1523</c:v>
                </c:pt>
                <c:pt idx="1875">
                  <c:v>19.1523</c:v>
                </c:pt>
                <c:pt idx="1876">
                  <c:v>19.141500000000001</c:v>
                </c:pt>
                <c:pt idx="1877">
                  <c:v>19.141500000000001</c:v>
                </c:pt>
                <c:pt idx="1878">
                  <c:v>19.141500000000001</c:v>
                </c:pt>
                <c:pt idx="1879">
                  <c:v>19.141500000000001</c:v>
                </c:pt>
                <c:pt idx="1880">
                  <c:v>19.141500000000001</c:v>
                </c:pt>
                <c:pt idx="1881">
                  <c:v>19.141500000000001</c:v>
                </c:pt>
                <c:pt idx="1882">
                  <c:v>19.130800000000001</c:v>
                </c:pt>
                <c:pt idx="1883">
                  <c:v>19.130800000000001</c:v>
                </c:pt>
                <c:pt idx="1884">
                  <c:v>19.130800000000001</c:v>
                </c:pt>
                <c:pt idx="1885">
                  <c:v>19.130800000000001</c:v>
                </c:pt>
                <c:pt idx="1886">
                  <c:v>19.130800000000001</c:v>
                </c:pt>
                <c:pt idx="1887">
                  <c:v>19.130800000000001</c:v>
                </c:pt>
                <c:pt idx="1888">
                  <c:v>19.130800000000001</c:v>
                </c:pt>
                <c:pt idx="1889">
                  <c:v>19.130800000000001</c:v>
                </c:pt>
                <c:pt idx="1890">
                  <c:v>19.120100000000001</c:v>
                </c:pt>
                <c:pt idx="1891">
                  <c:v>19.120100000000001</c:v>
                </c:pt>
                <c:pt idx="1892">
                  <c:v>19.120100000000001</c:v>
                </c:pt>
                <c:pt idx="1893">
                  <c:v>19.120100000000001</c:v>
                </c:pt>
                <c:pt idx="1894">
                  <c:v>19.120100000000001</c:v>
                </c:pt>
                <c:pt idx="1895">
                  <c:v>19.120100000000001</c:v>
                </c:pt>
                <c:pt idx="1896">
                  <c:v>19.109400000000001</c:v>
                </c:pt>
                <c:pt idx="1897">
                  <c:v>19.109400000000001</c:v>
                </c:pt>
                <c:pt idx="1898">
                  <c:v>19.109400000000001</c:v>
                </c:pt>
                <c:pt idx="1899">
                  <c:v>19.109400000000001</c:v>
                </c:pt>
                <c:pt idx="1900">
                  <c:v>19.098600000000001</c:v>
                </c:pt>
                <c:pt idx="1901">
                  <c:v>19.098600000000001</c:v>
                </c:pt>
                <c:pt idx="1902">
                  <c:v>19.098600000000001</c:v>
                </c:pt>
                <c:pt idx="1903">
                  <c:v>19.087900000000001</c:v>
                </c:pt>
                <c:pt idx="1904">
                  <c:v>19.087900000000001</c:v>
                </c:pt>
                <c:pt idx="1905">
                  <c:v>19.077200000000001</c:v>
                </c:pt>
                <c:pt idx="1906">
                  <c:v>19.077200000000001</c:v>
                </c:pt>
                <c:pt idx="1907">
                  <c:v>19.066500000000001</c:v>
                </c:pt>
                <c:pt idx="1908">
                  <c:v>19.066500000000001</c:v>
                </c:pt>
                <c:pt idx="1909">
                  <c:v>19.066500000000001</c:v>
                </c:pt>
                <c:pt idx="1910">
                  <c:v>19.045000000000002</c:v>
                </c:pt>
                <c:pt idx="1911">
                  <c:v>19.045000000000002</c:v>
                </c:pt>
                <c:pt idx="1912">
                  <c:v>19.045000000000002</c:v>
                </c:pt>
                <c:pt idx="1913">
                  <c:v>19.034300000000002</c:v>
                </c:pt>
                <c:pt idx="1914">
                  <c:v>19.034300000000002</c:v>
                </c:pt>
                <c:pt idx="1915">
                  <c:v>19.045000000000002</c:v>
                </c:pt>
                <c:pt idx="1916">
                  <c:v>19.034300000000002</c:v>
                </c:pt>
                <c:pt idx="1917">
                  <c:v>19.034300000000002</c:v>
                </c:pt>
                <c:pt idx="1918">
                  <c:v>19.034300000000002</c:v>
                </c:pt>
                <c:pt idx="1919">
                  <c:v>19.034300000000002</c:v>
                </c:pt>
                <c:pt idx="1920">
                  <c:v>19.034300000000002</c:v>
                </c:pt>
                <c:pt idx="1921">
                  <c:v>19.034300000000002</c:v>
                </c:pt>
                <c:pt idx="1922">
                  <c:v>19.023599999999998</c:v>
                </c:pt>
                <c:pt idx="1923">
                  <c:v>19.023599999999998</c:v>
                </c:pt>
                <c:pt idx="1924">
                  <c:v>19.023599999999998</c:v>
                </c:pt>
                <c:pt idx="1925">
                  <c:v>19.023599999999998</c:v>
                </c:pt>
                <c:pt idx="1926">
                  <c:v>19.023599999999998</c:v>
                </c:pt>
                <c:pt idx="1927">
                  <c:v>19.023599999999998</c:v>
                </c:pt>
                <c:pt idx="1928">
                  <c:v>19.012799999999999</c:v>
                </c:pt>
                <c:pt idx="1929">
                  <c:v>19.012799999999999</c:v>
                </c:pt>
                <c:pt idx="1930">
                  <c:v>19.012799999999999</c:v>
                </c:pt>
                <c:pt idx="1931">
                  <c:v>19.012799999999999</c:v>
                </c:pt>
                <c:pt idx="1932">
                  <c:v>19.012799999999999</c:v>
                </c:pt>
                <c:pt idx="1933">
                  <c:v>19.012799999999999</c:v>
                </c:pt>
                <c:pt idx="1934">
                  <c:v>19.012799999999999</c:v>
                </c:pt>
                <c:pt idx="1935">
                  <c:v>19.002099999999999</c:v>
                </c:pt>
                <c:pt idx="1936">
                  <c:v>19.012799999999999</c:v>
                </c:pt>
                <c:pt idx="1937">
                  <c:v>19.012799999999999</c:v>
                </c:pt>
                <c:pt idx="1938">
                  <c:v>19.012799999999999</c:v>
                </c:pt>
                <c:pt idx="1939">
                  <c:v>19.012799999999999</c:v>
                </c:pt>
                <c:pt idx="1940">
                  <c:v>19.012799999999999</c:v>
                </c:pt>
                <c:pt idx="1941">
                  <c:v>19.012799999999999</c:v>
                </c:pt>
                <c:pt idx="1942">
                  <c:v>19.002099999999999</c:v>
                </c:pt>
                <c:pt idx="1943">
                  <c:v>19.012799999999999</c:v>
                </c:pt>
                <c:pt idx="1944">
                  <c:v>19.012799999999999</c:v>
                </c:pt>
                <c:pt idx="1945">
                  <c:v>19.002099999999999</c:v>
                </c:pt>
                <c:pt idx="1946">
                  <c:v>19.002099999999999</c:v>
                </c:pt>
                <c:pt idx="1947">
                  <c:v>19.002099999999999</c:v>
                </c:pt>
                <c:pt idx="1948">
                  <c:v>19.002099999999999</c:v>
                </c:pt>
                <c:pt idx="1949">
                  <c:v>19.002099999999999</c:v>
                </c:pt>
                <c:pt idx="1950">
                  <c:v>19.002099999999999</c:v>
                </c:pt>
                <c:pt idx="1951">
                  <c:v>18.991399999999999</c:v>
                </c:pt>
                <c:pt idx="1952">
                  <c:v>19.002099999999999</c:v>
                </c:pt>
                <c:pt idx="1953">
                  <c:v>19.002099999999999</c:v>
                </c:pt>
                <c:pt idx="1954">
                  <c:v>19.002099999999999</c:v>
                </c:pt>
                <c:pt idx="1955">
                  <c:v>18.991399999999999</c:v>
                </c:pt>
                <c:pt idx="1956">
                  <c:v>18.991399999999999</c:v>
                </c:pt>
                <c:pt idx="1957">
                  <c:v>18.980599999999999</c:v>
                </c:pt>
                <c:pt idx="1958">
                  <c:v>18.980599999999999</c:v>
                </c:pt>
                <c:pt idx="1959">
                  <c:v>18.980599999999999</c:v>
                </c:pt>
                <c:pt idx="1960">
                  <c:v>18.980599999999999</c:v>
                </c:pt>
                <c:pt idx="1961">
                  <c:v>18.980599999999999</c:v>
                </c:pt>
                <c:pt idx="1962">
                  <c:v>18.980599999999999</c:v>
                </c:pt>
                <c:pt idx="1963">
                  <c:v>18.969899999999999</c:v>
                </c:pt>
                <c:pt idx="1964">
                  <c:v>18.969899999999999</c:v>
                </c:pt>
                <c:pt idx="1965">
                  <c:v>18.969899999999999</c:v>
                </c:pt>
                <c:pt idx="1966">
                  <c:v>18.969899999999999</c:v>
                </c:pt>
                <c:pt idx="1967">
                  <c:v>18.969899999999999</c:v>
                </c:pt>
                <c:pt idx="1968">
                  <c:v>18.969899999999999</c:v>
                </c:pt>
                <c:pt idx="1969">
                  <c:v>18.969899999999999</c:v>
                </c:pt>
                <c:pt idx="1970">
                  <c:v>18.959199999999999</c:v>
                </c:pt>
                <c:pt idx="1971">
                  <c:v>18.959199999999999</c:v>
                </c:pt>
                <c:pt idx="1972">
                  <c:v>18.948499999999999</c:v>
                </c:pt>
                <c:pt idx="1973">
                  <c:v>18.948499999999999</c:v>
                </c:pt>
                <c:pt idx="1974">
                  <c:v>18.948499999999999</c:v>
                </c:pt>
                <c:pt idx="1975">
                  <c:v>18.948499999999999</c:v>
                </c:pt>
                <c:pt idx="1976">
                  <c:v>18.9377</c:v>
                </c:pt>
                <c:pt idx="1977">
                  <c:v>18.9377</c:v>
                </c:pt>
                <c:pt idx="1978">
                  <c:v>18.9377</c:v>
                </c:pt>
                <c:pt idx="1979">
                  <c:v>18.9377</c:v>
                </c:pt>
                <c:pt idx="1980">
                  <c:v>18.9377</c:v>
                </c:pt>
                <c:pt idx="1981">
                  <c:v>18.9377</c:v>
                </c:pt>
                <c:pt idx="1982">
                  <c:v>18.9377</c:v>
                </c:pt>
                <c:pt idx="1983">
                  <c:v>18.9377</c:v>
                </c:pt>
                <c:pt idx="1984">
                  <c:v>18.9377</c:v>
                </c:pt>
                <c:pt idx="1985">
                  <c:v>18.927</c:v>
                </c:pt>
                <c:pt idx="1986">
                  <c:v>18.927</c:v>
                </c:pt>
                <c:pt idx="1987">
                  <c:v>18.927</c:v>
                </c:pt>
                <c:pt idx="1988">
                  <c:v>18.9163</c:v>
                </c:pt>
                <c:pt idx="1989">
                  <c:v>18.9163</c:v>
                </c:pt>
                <c:pt idx="1990">
                  <c:v>18.9163</c:v>
                </c:pt>
                <c:pt idx="1991">
                  <c:v>18.9056</c:v>
                </c:pt>
                <c:pt idx="1992">
                  <c:v>18.9056</c:v>
                </c:pt>
                <c:pt idx="1993">
                  <c:v>18.9056</c:v>
                </c:pt>
                <c:pt idx="1994">
                  <c:v>18.9056</c:v>
                </c:pt>
                <c:pt idx="1995">
                  <c:v>18.8948</c:v>
                </c:pt>
                <c:pt idx="1996">
                  <c:v>18.8948</c:v>
                </c:pt>
                <c:pt idx="1997">
                  <c:v>18.8948</c:v>
                </c:pt>
                <c:pt idx="1998">
                  <c:v>18.8948</c:v>
                </c:pt>
                <c:pt idx="1999">
                  <c:v>18.8841</c:v>
                </c:pt>
                <c:pt idx="2000">
                  <c:v>18.8841</c:v>
                </c:pt>
                <c:pt idx="2001">
                  <c:v>18.8841</c:v>
                </c:pt>
                <c:pt idx="2002">
                  <c:v>18.8841</c:v>
                </c:pt>
                <c:pt idx="2003">
                  <c:v>18.8841</c:v>
                </c:pt>
                <c:pt idx="2004">
                  <c:v>18.8734</c:v>
                </c:pt>
                <c:pt idx="2005">
                  <c:v>18.8734</c:v>
                </c:pt>
                <c:pt idx="2006">
                  <c:v>18.8734</c:v>
                </c:pt>
                <c:pt idx="2007">
                  <c:v>18.8734</c:v>
                </c:pt>
                <c:pt idx="2008">
                  <c:v>18.8734</c:v>
                </c:pt>
                <c:pt idx="2009">
                  <c:v>18.8627</c:v>
                </c:pt>
                <c:pt idx="2010">
                  <c:v>18.8627</c:v>
                </c:pt>
                <c:pt idx="2011">
                  <c:v>18.8627</c:v>
                </c:pt>
                <c:pt idx="2012">
                  <c:v>18.8627</c:v>
                </c:pt>
                <c:pt idx="2013">
                  <c:v>18.8627</c:v>
                </c:pt>
                <c:pt idx="2014">
                  <c:v>18.8627</c:v>
                </c:pt>
                <c:pt idx="2015">
                  <c:v>18.8627</c:v>
                </c:pt>
                <c:pt idx="2016">
                  <c:v>18.8627</c:v>
                </c:pt>
                <c:pt idx="2017">
                  <c:v>18.851900000000001</c:v>
                </c:pt>
                <c:pt idx="2018">
                  <c:v>18.851900000000001</c:v>
                </c:pt>
                <c:pt idx="2019">
                  <c:v>18.851900000000001</c:v>
                </c:pt>
                <c:pt idx="2020">
                  <c:v>18.851900000000001</c:v>
                </c:pt>
                <c:pt idx="2021">
                  <c:v>18.851900000000001</c:v>
                </c:pt>
                <c:pt idx="2022">
                  <c:v>18.841200000000001</c:v>
                </c:pt>
                <c:pt idx="2023">
                  <c:v>18.841200000000001</c:v>
                </c:pt>
                <c:pt idx="2024">
                  <c:v>18.841200000000001</c:v>
                </c:pt>
                <c:pt idx="2025">
                  <c:v>18.830500000000001</c:v>
                </c:pt>
                <c:pt idx="2026">
                  <c:v>18.830500000000001</c:v>
                </c:pt>
                <c:pt idx="2027">
                  <c:v>18.830500000000001</c:v>
                </c:pt>
                <c:pt idx="2028">
                  <c:v>18.830500000000001</c:v>
                </c:pt>
                <c:pt idx="2029">
                  <c:v>18.830500000000001</c:v>
                </c:pt>
                <c:pt idx="2030">
                  <c:v>18.819800000000001</c:v>
                </c:pt>
                <c:pt idx="2031">
                  <c:v>18.819800000000001</c:v>
                </c:pt>
                <c:pt idx="2032">
                  <c:v>18.819800000000001</c:v>
                </c:pt>
                <c:pt idx="2033">
                  <c:v>18.819800000000001</c:v>
                </c:pt>
                <c:pt idx="2034">
                  <c:v>18.809000000000001</c:v>
                </c:pt>
                <c:pt idx="2035">
                  <c:v>18.809000000000001</c:v>
                </c:pt>
                <c:pt idx="2036">
                  <c:v>18.809000000000001</c:v>
                </c:pt>
                <c:pt idx="2037">
                  <c:v>18.809000000000001</c:v>
                </c:pt>
                <c:pt idx="2038">
                  <c:v>18.809000000000001</c:v>
                </c:pt>
                <c:pt idx="2039">
                  <c:v>18.809000000000001</c:v>
                </c:pt>
                <c:pt idx="2040">
                  <c:v>18.809000000000001</c:v>
                </c:pt>
                <c:pt idx="2041">
                  <c:v>18.809000000000001</c:v>
                </c:pt>
                <c:pt idx="2042">
                  <c:v>18.809000000000001</c:v>
                </c:pt>
                <c:pt idx="2043">
                  <c:v>18.787600000000001</c:v>
                </c:pt>
                <c:pt idx="2044">
                  <c:v>18.787600000000001</c:v>
                </c:pt>
                <c:pt idx="2045">
                  <c:v>18.787600000000001</c:v>
                </c:pt>
                <c:pt idx="2046">
                  <c:v>18.787600000000001</c:v>
                </c:pt>
                <c:pt idx="2047">
                  <c:v>18.776900000000001</c:v>
                </c:pt>
                <c:pt idx="2048">
                  <c:v>18.776900000000001</c:v>
                </c:pt>
                <c:pt idx="2049">
                  <c:v>18.776900000000001</c:v>
                </c:pt>
                <c:pt idx="2050">
                  <c:v>18.776900000000001</c:v>
                </c:pt>
                <c:pt idx="2051">
                  <c:v>18.766100000000002</c:v>
                </c:pt>
                <c:pt idx="2052">
                  <c:v>18.766100000000002</c:v>
                </c:pt>
                <c:pt idx="2053">
                  <c:v>18.766100000000002</c:v>
                </c:pt>
                <c:pt idx="2054">
                  <c:v>18.766100000000002</c:v>
                </c:pt>
                <c:pt idx="2055">
                  <c:v>18.766100000000002</c:v>
                </c:pt>
                <c:pt idx="2056">
                  <c:v>18.766100000000002</c:v>
                </c:pt>
                <c:pt idx="2057">
                  <c:v>18.755400000000002</c:v>
                </c:pt>
                <c:pt idx="2058">
                  <c:v>18.755400000000002</c:v>
                </c:pt>
                <c:pt idx="2059">
                  <c:v>18.755400000000002</c:v>
                </c:pt>
                <c:pt idx="2060">
                  <c:v>18.755400000000002</c:v>
                </c:pt>
                <c:pt idx="2061">
                  <c:v>18.755400000000002</c:v>
                </c:pt>
                <c:pt idx="2062">
                  <c:v>18.744700000000002</c:v>
                </c:pt>
                <c:pt idx="2063">
                  <c:v>18.755400000000002</c:v>
                </c:pt>
                <c:pt idx="2064">
                  <c:v>18.744700000000002</c:v>
                </c:pt>
                <c:pt idx="2065">
                  <c:v>18.744700000000002</c:v>
                </c:pt>
                <c:pt idx="2066">
                  <c:v>18.744700000000002</c:v>
                </c:pt>
                <c:pt idx="2067">
                  <c:v>18.744700000000002</c:v>
                </c:pt>
                <c:pt idx="2068">
                  <c:v>18.734000000000002</c:v>
                </c:pt>
                <c:pt idx="2069">
                  <c:v>18.734000000000002</c:v>
                </c:pt>
                <c:pt idx="2070">
                  <c:v>18.734000000000002</c:v>
                </c:pt>
                <c:pt idx="2071">
                  <c:v>18.734000000000002</c:v>
                </c:pt>
                <c:pt idx="2072">
                  <c:v>18.734000000000002</c:v>
                </c:pt>
                <c:pt idx="2073">
                  <c:v>18.734000000000002</c:v>
                </c:pt>
                <c:pt idx="2074">
                  <c:v>18.734000000000002</c:v>
                </c:pt>
                <c:pt idx="2075">
                  <c:v>18.734000000000002</c:v>
                </c:pt>
                <c:pt idx="2076">
                  <c:v>18.734000000000002</c:v>
                </c:pt>
                <c:pt idx="2077">
                  <c:v>18.734000000000002</c:v>
                </c:pt>
                <c:pt idx="2078">
                  <c:v>18.734000000000002</c:v>
                </c:pt>
                <c:pt idx="2079">
                  <c:v>18.734000000000002</c:v>
                </c:pt>
                <c:pt idx="2080">
                  <c:v>18.723199999999999</c:v>
                </c:pt>
                <c:pt idx="2081">
                  <c:v>18.723199999999999</c:v>
                </c:pt>
                <c:pt idx="2082">
                  <c:v>18.723199999999999</c:v>
                </c:pt>
                <c:pt idx="2083">
                  <c:v>18.723199999999999</c:v>
                </c:pt>
                <c:pt idx="2084">
                  <c:v>18.723199999999999</c:v>
                </c:pt>
                <c:pt idx="2085">
                  <c:v>18.723199999999999</c:v>
                </c:pt>
                <c:pt idx="2086">
                  <c:v>18.723199999999999</c:v>
                </c:pt>
                <c:pt idx="2087">
                  <c:v>18.723199999999999</c:v>
                </c:pt>
                <c:pt idx="2088">
                  <c:v>18.723199999999999</c:v>
                </c:pt>
                <c:pt idx="2089">
                  <c:v>18.723199999999999</c:v>
                </c:pt>
                <c:pt idx="2090">
                  <c:v>18.712499999999999</c:v>
                </c:pt>
                <c:pt idx="2091">
                  <c:v>18.712499999999999</c:v>
                </c:pt>
                <c:pt idx="2092">
                  <c:v>18.712499999999999</c:v>
                </c:pt>
                <c:pt idx="2093">
                  <c:v>18.712499999999999</c:v>
                </c:pt>
                <c:pt idx="2094">
                  <c:v>18.712499999999999</c:v>
                </c:pt>
                <c:pt idx="2095">
                  <c:v>18.712499999999999</c:v>
                </c:pt>
                <c:pt idx="2096">
                  <c:v>18.712499999999999</c:v>
                </c:pt>
                <c:pt idx="2097">
                  <c:v>18.712499999999999</c:v>
                </c:pt>
                <c:pt idx="2098">
                  <c:v>18.712499999999999</c:v>
                </c:pt>
                <c:pt idx="2099">
                  <c:v>18.712499999999999</c:v>
                </c:pt>
                <c:pt idx="2100">
                  <c:v>18.712499999999999</c:v>
                </c:pt>
                <c:pt idx="2101">
                  <c:v>18.712499999999999</c:v>
                </c:pt>
                <c:pt idx="2102">
                  <c:v>18.712499999999999</c:v>
                </c:pt>
                <c:pt idx="2103">
                  <c:v>18.701799999999999</c:v>
                </c:pt>
                <c:pt idx="2104">
                  <c:v>18.701799999999999</c:v>
                </c:pt>
                <c:pt idx="2105">
                  <c:v>18.701799999999999</c:v>
                </c:pt>
                <c:pt idx="2106">
                  <c:v>18.701799999999999</c:v>
                </c:pt>
                <c:pt idx="2107">
                  <c:v>18.701799999999999</c:v>
                </c:pt>
                <c:pt idx="2108">
                  <c:v>18.701799999999999</c:v>
                </c:pt>
                <c:pt idx="2109">
                  <c:v>18.691099999999999</c:v>
                </c:pt>
                <c:pt idx="2110">
                  <c:v>18.691099999999999</c:v>
                </c:pt>
                <c:pt idx="2111">
                  <c:v>18.691099999999999</c:v>
                </c:pt>
                <c:pt idx="2112">
                  <c:v>18.691099999999999</c:v>
                </c:pt>
                <c:pt idx="2113">
                  <c:v>18.691099999999999</c:v>
                </c:pt>
                <c:pt idx="2114">
                  <c:v>18.691099999999999</c:v>
                </c:pt>
                <c:pt idx="2115">
                  <c:v>18.680299999999999</c:v>
                </c:pt>
                <c:pt idx="2116">
                  <c:v>18.680299999999999</c:v>
                </c:pt>
                <c:pt idx="2117">
                  <c:v>18.680299999999999</c:v>
                </c:pt>
                <c:pt idx="2118">
                  <c:v>18.680299999999999</c:v>
                </c:pt>
                <c:pt idx="2119">
                  <c:v>18.680299999999999</c:v>
                </c:pt>
                <c:pt idx="2120">
                  <c:v>18.680299999999999</c:v>
                </c:pt>
                <c:pt idx="2121">
                  <c:v>18.680299999999999</c:v>
                </c:pt>
                <c:pt idx="2122">
                  <c:v>18.680299999999999</c:v>
                </c:pt>
                <c:pt idx="2123">
                  <c:v>18.669599999999999</c:v>
                </c:pt>
                <c:pt idx="2124">
                  <c:v>18.669599999999999</c:v>
                </c:pt>
                <c:pt idx="2125">
                  <c:v>18.669599999999999</c:v>
                </c:pt>
                <c:pt idx="2126">
                  <c:v>18.669599999999999</c:v>
                </c:pt>
                <c:pt idx="2127">
                  <c:v>18.669599999999999</c:v>
                </c:pt>
                <c:pt idx="2128">
                  <c:v>18.658899999999999</c:v>
                </c:pt>
                <c:pt idx="2129">
                  <c:v>18.658899999999999</c:v>
                </c:pt>
                <c:pt idx="2130">
                  <c:v>18.658899999999999</c:v>
                </c:pt>
                <c:pt idx="2131">
                  <c:v>18.658899999999999</c:v>
                </c:pt>
                <c:pt idx="2132">
                  <c:v>18.658899999999999</c:v>
                </c:pt>
                <c:pt idx="2133">
                  <c:v>18.658899999999999</c:v>
                </c:pt>
                <c:pt idx="2134">
                  <c:v>18.648199999999999</c:v>
                </c:pt>
                <c:pt idx="2135">
                  <c:v>18.648199999999999</c:v>
                </c:pt>
                <c:pt idx="2136">
                  <c:v>18.648199999999999</c:v>
                </c:pt>
                <c:pt idx="2137">
                  <c:v>18.648199999999999</c:v>
                </c:pt>
                <c:pt idx="2138">
                  <c:v>18.648199999999999</c:v>
                </c:pt>
                <c:pt idx="2139">
                  <c:v>18.648199999999999</c:v>
                </c:pt>
                <c:pt idx="2140">
                  <c:v>18.6374</c:v>
                </c:pt>
                <c:pt idx="2141">
                  <c:v>18.648199999999999</c:v>
                </c:pt>
                <c:pt idx="2142">
                  <c:v>18.648199999999999</c:v>
                </c:pt>
                <c:pt idx="2143">
                  <c:v>18.6374</c:v>
                </c:pt>
                <c:pt idx="2144">
                  <c:v>18.6374</c:v>
                </c:pt>
                <c:pt idx="2145">
                  <c:v>18.6374</c:v>
                </c:pt>
                <c:pt idx="2146">
                  <c:v>18.6374</c:v>
                </c:pt>
                <c:pt idx="2147">
                  <c:v>18.6374</c:v>
                </c:pt>
                <c:pt idx="2148">
                  <c:v>18.6267</c:v>
                </c:pt>
                <c:pt idx="2149">
                  <c:v>18.6267</c:v>
                </c:pt>
                <c:pt idx="2150">
                  <c:v>18.6267</c:v>
                </c:pt>
                <c:pt idx="2151">
                  <c:v>18.616</c:v>
                </c:pt>
                <c:pt idx="2152">
                  <c:v>18.616</c:v>
                </c:pt>
                <c:pt idx="2153">
                  <c:v>18.616</c:v>
                </c:pt>
                <c:pt idx="2154">
                  <c:v>18.616</c:v>
                </c:pt>
                <c:pt idx="2155">
                  <c:v>18.616</c:v>
                </c:pt>
                <c:pt idx="2156">
                  <c:v>18.6053</c:v>
                </c:pt>
                <c:pt idx="2157">
                  <c:v>18.6053</c:v>
                </c:pt>
                <c:pt idx="2158">
                  <c:v>18.6053</c:v>
                </c:pt>
                <c:pt idx="2159">
                  <c:v>18.6053</c:v>
                </c:pt>
                <c:pt idx="2160">
                  <c:v>18.6053</c:v>
                </c:pt>
                <c:pt idx="2161">
                  <c:v>18.5945</c:v>
                </c:pt>
                <c:pt idx="2162">
                  <c:v>18.5945</c:v>
                </c:pt>
                <c:pt idx="2163">
                  <c:v>18.5945</c:v>
                </c:pt>
                <c:pt idx="2164">
                  <c:v>18.5945</c:v>
                </c:pt>
                <c:pt idx="2165">
                  <c:v>18.5945</c:v>
                </c:pt>
                <c:pt idx="2166">
                  <c:v>18.5945</c:v>
                </c:pt>
                <c:pt idx="2167">
                  <c:v>18.5945</c:v>
                </c:pt>
                <c:pt idx="2168">
                  <c:v>18.5945</c:v>
                </c:pt>
                <c:pt idx="2169">
                  <c:v>18.5945</c:v>
                </c:pt>
                <c:pt idx="2170">
                  <c:v>18.5838</c:v>
                </c:pt>
                <c:pt idx="2171">
                  <c:v>18.5945</c:v>
                </c:pt>
                <c:pt idx="2172">
                  <c:v>18.5838</c:v>
                </c:pt>
                <c:pt idx="2173">
                  <c:v>18.5838</c:v>
                </c:pt>
                <c:pt idx="2174">
                  <c:v>18.5838</c:v>
                </c:pt>
                <c:pt idx="2175">
                  <c:v>18.5838</c:v>
                </c:pt>
                <c:pt idx="2176">
                  <c:v>18.5838</c:v>
                </c:pt>
                <c:pt idx="2177">
                  <c:v>18.5731</c:v>
                </c:pt>
                <c:pt idx="2178">
                  <c:v>18.5838</c:v>
                </c:pt>
                <c:pt idx="2179">
                  <c:v>18.5838</c:v>
                </c:pt>
                <c:pt idx="2180">
                  <c:v>18.5731</c:v>
                </c:pt>
                <c:pt idx="2181">
                  <c:v>18.5731</c:v>
                </c:pt>
                <c:pt idx="2182">
                  <c:v>18.5731</c:v>
                </c:pt>
                <c:pt idx="2183">
                  <c:v>18.5731</c:v>
                </c:pt>
                <c:pt idx="2184">
                  <c:v>18.5731</c:v>
                </c:pt>
                <c:pt idx="2185">
                  <c:v>18.5731</c:v>
                </c:pt>
                <c:pt idx="2186">
                  <c:v>18.5731</c:v>
                </c:pt>
                <c:pt idx="2187">
                  <c:v>18.5624</c:v>
                </c:pt>
                <c:pt idx="2188">
                  <c:v>18.5731</c:v>
                </c:pt>
                <c:pt idx="2189">
                  <c:v>18.5731</c:v>
                </c:pt>
                <c:pt idx="2190">
                  <c:v>18.5731</c:v>
                </c:pt>
                <c:pt idx="2191">
                  <c:v>18.5624</c:v>
                </c:pt>
                <c:pt idx="2192">
                  <c:v>18.5624</c:v>
                </c:pt>
                <c:pt idx="2193">
                  <c:v>18.5624</c:v>
                </c:pt>
                <c:pt idx="2194">
                  <c:v>18.5624</c:v>
                </c:pt>
                <c:pt idx="2195">
                  <c:v>18.5624</c:v>
                </c:pt>
                <c:pt idx="2196">
                  <c:v>18.5624</c:v>
                </c:pt>
                <c:pt idx="2197">
                  <c:v>18.5624</c:v>
                </c:pt>
                <c:pt idx="2198">
                  <c:v>18.5624</c:v>
                </c:pt>
                <c:pt idx="2199">
                  <c:v>18.5624</c:v>
                </c:pt>
                <c:pt idx="2200">
                  <c:v>18.551600000000001</c:v>
                </c:pt>
                <c:pt idx="2201">
                  <c:v>18.551600000000001</c:v>
                </c:pt>
                <c:pt idx="2202">
                  <c:v>18.551600000000001</c:v>
                </c:pt>
                <c:pt idx="2203">
                  <c:v>18.551600000000001</c:v>
                </c:pt>
                <c:pt idx="2204">
                  <c:v>18.540900000000001</c:v>
                </c:pt>
                <c:pt idx="2205">
                  <c:v>18.540900000000001</c:v>
                </c:pt>
                <c:pt idx="2206">
                  <c:v>18.540900000000001</c:v>
                </c:pt>
                <c:pt idx="2207">
                  <c:v>18.530200000000001</c:v>
                </c:pt>
                <c:pt idx="2208">
                  <c:v>18.530200000000001</c:v>
                </c:pt>
                <c:pt idx="2209">
                  <c:v>18.530200000000001</c:v>
                </c:pt>
                <c:pt idx="2210">
                  <c:v>18.519500000000001</c:v>
                </c:pt>
                <c:pt idx="2211">
                  <c:v>18.519500000000001</c:v>
                </c:pt>
                <c:pt idx="2212">
                  <c:v>18.519500000000001</c:v>
                </c:pt>
                <c:pt idx="2213">
                  <c:v>18.519500000000001</c:v>
                </c:pt>
                <c:pt idx="2214">
                  <c:v>18.519500000000001</c:v>
                </c:pt>
                <c:pt idx="2215">
                  <c:v>18.508700000000001</c:v>
                </c:pt>
                <c:pt idx="2216">
                  <c:v>18.508700000000001</c:v>
                </c:pt>
                <c:pt idx="2217">
                  <c:v>18.508700000000001</c:v>
                </c:pt>
                <c:pt idx="2218">
                  <c:v>18.508700000000001</c:v>
                </c:pt>
                <c:pt idx="2219">
                  <c:v>18.498000000000001</c:v>
                </c:pt>
                <c:pt idx="2220">
                  <c:v>18.498000000000001</c:v>
                </c:pt>
                <c:pt idx="2221">
                  <c:v>18.498000000000001</c:v>
                </c:pt>
                <c:pt idx="2222">
                  <c:v>18.487300000000001</c:v>
                </c:pt>
                <c:pt idx="2223">
                  <c:v>18.487300000000001</c:v>
                </c:pt>
                <c:pt idx="2224">
                  <c:v>18.487300000000001</c:v>
                </c:pt>
                <c:pt idx="2225">
                  <c:v>18.487300000000001</c:v>
                </c:pt>
                <c:pt idx="2226">
                  <c:v>18.476600000000001</c:v>
                </c:pt>
                <c:pt idx="2227">
                  <c:v>18.476600000000001</c:v>
                </c:pt>
                <c:pt idx="2228">
                  <c:v>18.465800000000002</c:v>
                </c:pt>
                <c:pt idx="2229">
                  <c:v>18.465800000000002</c:v>
                </c:pt>
                <c:pt idx="2230">
                  <c:v>18.465800000000002</c:v>
                </c:pt>
                <c:pt idx="2231">
                  <c:v>18.465800000000002</c:v>
                </c:pt>
                <c:pt idx="2232">
                  <c:v>18.455100000000002</c:v>
                </c:pt>
                <c:pt idx="2233">
                  <c:v>18.455100000000002</c:v>
                </c:pt>
                <c:pt idx="2234">
                  <c:v>18.455100000000002</c:v>
                </c:pt>
                <c:pt idx="2235">
                  <c:v>18.444400000000002</c:v>
                </c:pt>
                <c:pt idx="2236">
                  <c:v>18.444400000000002</c:v>
                </c:pt>
                <c:pt idx="2237">
                  <c:v>18.433700000000002</c:v>
                </c:pt>
                <c:pt idx="2238">
                  <c:v>18.433700000000002</c:v>
                </c:pt>
                <c:pt idx="2239">
                  <c:v>18.433700000000002</c:v>
                </c:pt>
                <c:pt idx="2240">
                  <c:v>18.422899999999998</c:v>
                </c:pt>
                <c:pt idx="2241">
                  <c:v>18.422899999999998</c:v>
                </c:pt>
                <c:pt idx="2242">
                  <c:v>18.412199999999999</c:v>
                </c:pt>
                <c:pt idx="2243">
                  <c:v>18.412199999999999</c:v>
                </c:pt>
                <c:pt idx="2244">
                  <c:v>18.401499999999999</c:v>
                </c:pt>
                <c:pt idx="2245">
                  <c:v>18.401499999999999</c:v>
                </c:pt>
                <c:pt idx="2246">
                  <c:v>18.401499999999999</c:v>
                </c:pt>
                <c:pt idx="2247">
                  <c:v>18.390799999999999</c:v>
                </c:pt>
                <c:pt idx="2248">
                  <c:v>18.38</c:v>
                </c:pt>
                <c:pt idx="2249">
                  <c:v>18.38</c:v>
                </c:pt>
                <c:pt idx="2250">
                  <c:v>18.38</c:v>
                </c:pt>
                <c:pt idx="2251">
                  <c:v>18.38</c:v>
                </c:pt>
                <c:pt idx="2252">
                  <c:v>18.369299999999999</c:v>
                </c:pt>
                <c:pt idx="2253">
                  <c:v>18.369299999999999</c:v>
                </c:pt>
                <c:pt idx="2254">
                  <c:v>18.369299999999999</c:v>
                </c:pt>
                <c:pt idx="2255">
                  <c:v>18.369299999999999</c:v>
                </c:pt>
                <c:pt idx="2256">
                  <c:v>18.358599999999999</c:v>
                </c:pt>
                <c:pt idx="2257">
                  <c:v>18.358599999999999</c:v>
                </c:pt>
                <c:pt idx="2258">
                  <c:v>18.358599999999999</c:v>
                </c:pt>
                <c:pt idx="2259">
                  <c:v>18.358599999999999</c:v>
                </c:pt>
                <c:pt idx="2260">
                  <c:v>18.347899999999999</c:v>
                </c:pt>
                <c:pt idx="2261">
                  <c:v>18.347899999999999</c:v>
                </c:pt>
                <c:pt idx="2262">
                  <c:v>18.347899999999999</c:v>
                </c:pt>
                <c:pt idx="2263">
                  <c:v>18.3371</c:v>
                </c:pt>
                <c:pt idx="2264">
                  <c:v>18.3371</c:v>
                </c:pt>
                <c:pt idx="2265">
                  <c:v>18.3371</c:v>
                </c:pt>
                <c:pt idx="2266">
                  <c:v>18.3371</c:v>
                </c:pt>
                <c:pt idx="2267">
                  <c:v>18.3264</c:v>
                </c:pt>
                <c:pt idx="2268">
                  <c:v>18.3264</c:v>
                </c:pt>
                <c:pt idx="2269">
                  <c:v>18.3157</c:v>
                </c:pt>
                <c:pt idx="2270">
                  <c:v>18.3157</c:v>
                </c:pt>
                <c:pt idx="2271">
                  <c:v>18.3157</c:v>
                </c:pt>
                <c:pt idx="2272">
                  <c:v>18.3157</c:v>
                </c:pt>
                <c:pt idx="2273">
                  <c:v>18.305</c:v>
                </c:pt>
                <c:pt idx="2274">
                  <c:v>18.305</c:v>
                </c:pt>
                <c:pt idx="2275">
                  <c:v>18.305</c:v>
                </c:pt>
                <c:pt idx="2276">
                  <c:v>18.305</c:v>
                </c:pt>
                <c:pt idx="2277">
                  <c:v>18.305</c:v>
                </c:pt>
                <c:pt idx="2278">
                  <c:v>18.2942</c:v>
                </c:pt>
                <c:pt idx="2279">
                  <c:v>18.305</c:v>
                </c:pt>
                <c:pt idx="2280">
                  <c:v>18.2942</c:v>
                </c:pt>
                <c:pt idx="2281">
                  <c:v>18.2942</c:v>
                </c:pt>
                <c:pt idx="2282">
                  <c:v>18.2942</c:v>
                </c:pt>
                <c:pt idx="2283">
                  <c:v>18.2942</c:v>
                </c:pt>
                <c:pt idx="2284">
                  <c:v>18.2942</c:v>
                </c:pt>
                <c:pt idx="2285">
                  <c:v>18.2942</c:v>
                </c:pt>
                <c:pt idx="2286">
                  <c:v>18.2835</c:v>
                </c:pt>
                <c:pt idx="2287">
                  <c:v>18.2835</c:v>
                </c:pt>
                <c:pt idx="2288">
                  <c:v>18.2835</c:v>
                </c:pt>
                <c:pt idx="2289">
                  <c:v>18.2835</c:v>
                </c:pt>
                <c:pt idx="2290">
                  <c:v>18.2835</c:v>
                </c:pt>
                <c:pt idx="2291">
                  <c:v>18.2835</c:v>
                </c:pt>
                <c:pt idx="2292">
                  <c:v>18.2835</c:v>
                </c:pt>
                <c:pt idx="2293">
                  <c:v>18.2728</c:v>
                </c:pt>
                <c:pt idx="2294">
                  <c:v>18.2728</c:v>
                </c:pt>
                <c:pt idx="2295">
                  <c:v>18.2728</c:v>
                </c:pt>
                <c:pt idx="2296">
                  <c:v>18.2728</c:v>
                </c:pt>
                <c:pt idx="2297">
                  <c:v>18.2728</c:v>
                </c:pt>
                <c:pt idx="2298">
                  <c:v>18.2621</c:v>
                </c:pt>
                <c:pt idx="2299">
                  <c:v>18.2728</c:v>
                </c:pt>
                <c:pt idx="2300">
                  <c:v>18.2728</c:v>
                </c:pt>
                <c:pt idx="2301">
                  <c:v>18.2728</c:v>
                </c:pt>
                <c:pt idx="2302">
                  <c:v>18.2728</c:v>
                </c:pt>
                <c:pt idx="2303">
                  <c:v>18.2621</c:v>
                </c:pt>
                <c:pt idx="2304">
                  <c:v>18.2621</c:v>
                </c:pt>
                <c:pt idx="2305">
                  <c:v>18.2621</c:v>
                </c:pt>
                <c:pt idx="2306">
                  <c:v>18.2621</c:v>
                </c:pt>
                <c:pt idx="2307">
                  <c:v>18.2621</c:v>
                </c:pt>
                <c:pt idx="2308">
                  <c:v>18.2621</c:v>
                </c:pt>
                <c:pt idx="2309">
                  <c:v>18.2621</c:v>
                </c:pt>
                <c:pt idx="2310">
                  <c:v>18.251300000000001</c:v>
                </c:pt>
                <c:pt idx="2311">
                  <c:v>18.251300000000001</c:v>
                </c:pt>
                <c:pt idx="2312">
                  <c:v>18.240600000000001</c:v>
                </c:pt>
                <c:pt idx="2313">
                  <c:v>18.240600000000001</c:v>
                </c:pt>
                <c:pt idx="2314">
                  <c:v>18.229900000000001</c:v>
                </c:pt>
                <c:pt idx="2315">
                  <c:v>18.229900000000001</c:v>
                </c:pt>
                <c:pt idx="2316">
                  <c:v>18.219200000000001</c:v>
                </c:pt>
                <c:pt idx="2317">
                  <c:v>18.208400000000001</c:v>
                </c:pt>
                <c:pt idx="2318">
                  <c:v>18.208400000000001</c:v>
                </c:pt>
                <c:pt idx="2319">
                  <c:v>18.208400000000001</c:v>
                </c:pt>
                <c:pt idx="2320">
                  <c:v>18.197700000000001</c:v>
                </c:pt>
                <c:pt idx="2321">
                  <c:v>18.197700000000001</c:v>
                </c:pt>
                <c:pt idx="2322">
                  <c:v>18.187000000000001</c:v>
                </c:pt>
                <c:pt idx="2323">
                  <c:v>18.187000000000001</c:v>
                </c:pt>
                <c:pt idx="2324">
                  <c:v>18.176300000000001</c:v>
                </c:pt>
                <c:pt idx="2325">
                  <c:v>18.176300000000001</c:v>
                </c:pt>
                <c:pt idx="2326">
                  <c:v>18.176300000000001</c:v>
                </c:pt>
                <c:pt idx="2327">
                  <c:v>18.176300000000001</c:v>
                </c:pt>
                <c:pt idx="2328">
                  <c:v>18.176300000000001</c:v>
                </c:pt>
                <c:pt idx="2329">
                  <c:v>18.165500000000002</c:v>
                </c:pt>
                <c:pt idx="2330">
                  <c:v>18.165500000000002</c:v>
                </c:pt>
                <c:pt idx="2331">
                  <c:v>18.154800000000002</c:v>
                </c:pt>
                <c:pt idx="2332">
                  <c:v>18.154800000000002</c:v>
                </c:pt>
                <c:pt idx="2333">
                  <c:v>18.154800000000002</c:v>
                </c:pt>
                <c:pt idx="2334">
                  <c:v>18.144100000000002</c:v>
                </c:pt>
                <c:pt idx="2335">
                  <c:v>18.144100000000002</c:v>
                </c:pt>
                <c:pt idx="2336">
                  <c:v>18.144100000000002</c:v>
                </c:pt>
                <c:pt idx="2337">
                  <c:v>18.144100000000002</c:v>
                </c:pt>
                <c:pt idx="2338">
                  <c:v>18.133400000000002</c:v>
                </c:pt>
                <c:pt idx="2339">
                  <c:v>18.133400000000002</c:v>
                </c:pt>
                <c:pt idx="2340">
                  <c:v>18.133400000000002</c:v>
                </c:pt>
                <c:pt idx="2341">
                  <c:v>18.133400000000002</c:v>
                </c:pt>
                <c:pt idx="2342">
                  <c:v>18.122599999999998</c:v>
                </c:pt>
                <c:pt idx="2343">
                  <c:v>18.122599999999998</c:v>
                </c:pt>
                <c:pt idx="2344">
                  <c:v>18.122599999999998</c:v>
                </c:pt>
                <c:pt idx="2345">
                  <c:v>18.111899999999999</c:v>
                </c:pt>
                <c:pt idx="2346">
                  <c:v>18.111899999999999</c:v>
                </c:pt>
                <c:pt idx="2347">
                  <c:v>18.111899999999999</c:v>
                </c:pt>
                <c:pt idx="2348">
                  <c:v>18.111899999999999</c:v>
                </c:pt>
                <c:pt idx="2349">
                  <c:v>18.090499999999999</c:v>
                </c:pt>
                <c:pt idx="2350">
                  <c:v>18.090499999999999</c:v>
                </c:pt>
                <c:pt idx="2351">
                  <c:v>18.090499999999999</c:v>
                </c:pt>
                <c:pt idx="2352">
                  <c:v>18.079699999999999</c:v>
                </c:pt>
                <c:pt idx="2353">
                  <c:v>18.079699999999999</c:v>
                </c:pt>
                <c:pt idx="2354">
                  <c:v>18.079699999999999</c:v>
                </c:pt>
                <c:pt idx="2355">
                  <c:v>18.068999999999999</c:v>
                </c:pt>
                <c:pt idx="2356">
                  <c:v>18.068999999999999</c:v>
                </c:pt>
                <c:pt idx="2357">
                  <c:v>18.068999999999999</c:v>
                </c:pt>
                <c:pt idx="2358">
                  <c:v>18.058299999999999</c:v>
                </c:pt>
                <c:pt idx="2359">
                  <c:v>18.058299999999999</c:v>
                </c:pt>
                <c:pt idx="2360">
                  <c:v>18.058299999999999</c:v>
                </c:pt>
                <c:pt idx="2361">
                  <c:v>18.058299999999999</c:v>
                </c:pt>
                <c:pt idx="2362">
                  <c:v>18.047599999999999</c:v>
                </c:pt>
                <c:pt idx="2363">
                  <c:v>18.047599999999999</c:v>
                </c:pt>
                <c:pt idx="2364">
                  <c:v>18.047599999999999</c:v>
                </c:pt>
                <c:pt idx="2365">
                  <c:v>18.047599999999999</c:v>
                </c:pt>
                <c:pt idx="2366">
                  <c:v>18.036799999999999</c:v>
                </c:pt>
                <c:pt idx="2367">
                  <c:v>18.036799999999999</c:v>
                </c:pt>
                <c:pt idx="2368">
                  <c:v>18.036799999999999</c:v>
                </c:pt>
                <c:pt idx="2369">
                  <c:v>18.036799999999999</c:v>
                </c:pt>
                <c:pt idx="2370">
                  <c:v>18.036799999999999</c:v>
                </c:pt>
                <c:pt idx="2371">
                  <c:v>18.0261</c:v>
                </c:pt>
                <c:pt idx="2372">
                  <c:v>18.0261</c:v>
                </c:pt>
                <c:pt idx="2373">
                  <c:v>18.0261</c:v>
                </c:pt>
                <c:pt idx="2374">
                  <c:v>18.0261</c:v>
                </c:pt>
                <c:pt idx="2375">
                  <c:v>18.0154</c:v>
                </c:pt>
                <c:pt idx="2376">
                  <c:v>18.0047</c:v>
                </c:pt>
                <c:pt idx="2377">
                  <c:v>18.0047</c:v>
                </c:pt>
                <c:pt idx="2378">
                  <c:v>18.0047</c:v>
                </c:pt>
                <c:pt idx="2379">
                  <c:v>18.0047</c:v>
                </c:pt>
                <c:pt idx="2380">
                  <c:v>18.0047</c:v>
                </c:pt>
                <c:pt idx="2381">
                  <c:v>18.0047</c:v>
                </c:pt>
                <c:pt idx="2382">
                  <c:v>18.0047</c:v>
                </c:pt>
                <c:pt idx="2383">
                  <c:v>18.0047</c:v>
                </c:pt>
                <c:pt idx="2384">
                  <c:v>18.0047</c:v>
                </c:pt>
                <c:pt idx="2385">
                  <c:v>18.0047</c:v>
                </c:pt>
                <c:pt idx="2386">
                  <c:v>18.0047</c:v>
                </c:pt>
                <c:pt idx="2387">
                  <c:v>18.0047</c:v>
                </c:pt>
                <c:pt idx="2388">
                  <c:v>18.0047</c:v>
                </c:pt>
                <c:pt idx="2389">
                  <c:v>18.0047</c:v>
                </c:pt>
                <c:pt idx="2390">
                  <c:v>18.0047</c:v>
                </c:pt>
                <c:pt idx="2391">
                  <c:v>17.9939</c:v>
                </c:pt>
                <c:pt idx="2392">
                  <c:v>17.9939</c:v>
                </c:pt>
                <c:pt idx="2393">
                  <c:v>17.9939</c:v>
                </c:pt>
                <c:pt idx="2394">
                  <c:v>17.9832</c:v>
                </c:pt>
                <c:pt idx="2395">
                  <c:v>17.9832</c:v>
                </c:pt>
                <c:pt idx="2396">
                  <c:v>17.9725</c:v>
                </c:pt>
                <c:pt idx="2397">
                  <c:v>17.9725</c:v>
                </c:pt>
                <c:pt idx="2398">
                  <c:v>17.9618</c:v>
                </c:pt>
                <c:pt idx="2399">
                  <c:v>17.9618</c:v>
                </c:pt>
                <c:pt idx="2400">
                  <c:v>17.951000000000001</c:v>
                </c:pt>
                <c:pt idx="2401">
                  <c:v>17.940300000000001</c:v>
                </c:pt>
                <c:pt idx="2402">
                  <c:v>17.940300000000001</c:v>
                </c:pt>
                <c:pt idx="2403">
                  <c:v>17.940300000000001</c:v>
                </c:pt>
                <c:pt idx="2404">
                  <c:v>17.929600000000001</c:v>
                </c:pt>
                <c:pt idx="2405">
                  <c:v>17.918900000000001</c:v>
                </c:pt>
                <c:pt idx="2406">
                  <c:v>17.918900000000001</c:v>
                </c:pt>
                <c:pt idx="2407">
                  <c:v>17.908100000000001</c:v>
                </c:pt>
                <c:pt idx="2408">
                  <c:v>17.897400000000001</c:v>
                </c:pt>
                <c:pt idx="2409">
                  <c:v>17.897400000000001</c:v>
                </c:pt>
                <c:pt idx="2410">
                  <c:v>17.886700000000001</c:v>
                </c:pt>
                <c:pt idx="2411">
                  <c:v>17.886700000000001</c:v>
                </c:pt>
                <c:pt idx="2412">
                  <c:v>17.876000000000001</c:v>
                </c:pt>
                <c:pt idx="2413">
                  <c:v>17.876000000000001</c:v>
                </c:pt>
                <c:pt idx="2414">
                  <c:v>17.865200000000002</c:v>
                </c:pt>
                <c:pt idx="2415">
                  <c:v>17.865200000000002</c:v>
                </c:pt>
                <c:pt idx="2416">
                  <c:v>17.854500000000002</c:v>
                </c:pt>
                <c:pt idx="2417">
                  <c:v>17.854500000000002</c:v>
                </c:pt>
                <c:pt idx="2418">
                  <c:v>17.854500000000002</c:v>
                </c:pt>
                <c:pt idx="2419">
                  <c:v>17.833100000000002</c:v>
                </c:pt>
                <c:pt idx="2420">
                  <c:v>17.833100000000002</c:v>
                </c:pt>
                <c:pt idx="2421">
                  <c:v>17.833100000000002</c:v>
                </c:pt>
                <c:pt idx="2422">
                  <c:v>17.811599999999999</c:v>
                </c:pt>
                <c:pt idx="2423">
                  <c:v>17.811599999999999</c:v>
                </c:pt>
                <c:pt idx="2424">
                  <c:v>17.800899999999999</c:v>
                </c:pt>
                <c:pt idx="2425">
                  <c:v>17.800899999999999</c:v>
                </c:pt>
                <c:pt idx="2426">
                  <c:v>17.790199999999999</c:v>
                </c:pt>
                <c:pt idx="2427">
                  <c:v>17.790199999999999</c:v>
                </c:pt>
                <c:pt idx="2428">
                  <c:v>17.790199999999999</c:v>
                </c:pt>
                <c:pt idx="2429">
                  <c:v>17.779399999999999</c:v>
                </c:pt>
                <c:pt idx="2430">
                  <c:v>17.779399999999999</c:v>
                </c:pt>
                <c:pt idx="2431">
                  <c:v>17.768699999999999</c:v>
                </c:pt>
                <c:pt idx="2432">
                  <c:v>17.757999999999999</c:v>
                </c:pt>
                <c:pt idx="2433">
                  <c:v>17.747299999999999</c:v>
                </c:pt>
                <c:pt idx="2434">
                  <c:v>17.736499999999999</c:v>
                </c:pt>
                <c:pt idx="2435">
                  <c:v>17.736499999999999</c:v>
                </c:pt>
                <c:pt idx="2436">
                  <c:v>17.736499999999999</c:v>
                </c:pt>
                <c:pt idx="2437">
                  <c:v>17.736499999999999</c:v>
                </c:pt>
                <c:pt idx="2438">
                  <c:v>17.7258</c:v>
                </c:pt>
                <c:pt idx="2439">
                  <c:v>17.7151</c:v>
                </c:pt>
                <c:pt idx="2440">
                  <c:v>17.7151</c:v>
                </c:pt>
                <c:pt idx="2441">
                  <c:v>17.7151</c:v>
                </c:pt>
                <c:pt idx="2442">
                  <c:v>17.7151</c:v>
                </c:pt>
                <c:pt idx="2443">
                  <c:v>17.7044</c:v>
                </c:pt>
                <c:pt idx="2444">
                  <c:v>17.7044</c:v>
                </c:pt>
                <c:pt idx="2445">
                  <c:v>17.6936</c:v>
                </c:pt>
                <c:pt idx="2446">
                  <c:v>17.6936</c:v>
                </c:pt>
                <c:pt idx="2447">
                  <c:v>17.6829</c:v>
                </c:pt>
                <c:pt idx="2448">
                  <c:v>17.6829</c:v>
                </c:pt>
                <c:pt idx="2449">
                  <c:v>17.6722</c:v>
                </c:pt>
                <c:pt idx="2450">
                  <c:v>17.6722</c:v>
                </c:pt>
                <c:pt idx="2451">
                  <c:v>17.6615</c:v>
                </c:pt>
                <c:pt idx="2452">
                  <c:v>17.650700000000001</c:v>
                </c:pt>
                <c:pt idx="2453">
                  <c:v>17.650700000000001</c:v>
                </c:pt>
                <c:pt idx="2454">
                  <c:v>17.650700000000001</c:v>
                </c:pt>
                <c:pt idx="2455">
                  <c:v>17.64</c:v>
                </c:pt>
                <c:pt idx="2456">
                  <c:v>17.64</c:v>
                </c:pt>
                <c:pt idx="2457">
                  <c:v>17.629300000000001</c:v>
                </c:pt>
                <c:pt idx="2458">
                  <c:v>17.629300000000001</c:v>
                </c:pt>
                <c:pt idx="2459">
                  <c:v>17.618600000000001</c:v>
                </c:pt>
                <c:pt idx="2460">
                  <c:v>17.607800000000001</c:v>
                </c:pt>
                <c:pt idx="2461">
                  <c:v>17.607800000000001</c:v>
                </c:pt>
                <c:pt idx="2462">
                  <c:v>17.597100000000001</c:v>
                </c:pt>
                <c:pt idx="2463">
                  <c:v>17.597100000000001</c:v>
                </c:pt>
                <c:pt idx="2464">
                  <c:v>17.586400000000001</c:v>
                </c:pt>
                <c:pt idx="2465">
                  <c:v>17.586400000000001</c:v>
                </c:pt>
                <c:pt idx="2466">
                  <c:v>17.564900000000002</c:v>
                </c:pt>
                <c:pt idx="2467">
                  <c:v>17.564900000000002</c:v>
                </c:pt>
                <c:pt idx="2468">
                  <c:v>17.554200000000002</c:v>
                </c:pt>
                <c:pt idx="2469">
                  <c:v>17.543500000000002</c:v>
                </c:pt>
                <c:pt idx="2470">
                  <c:v>17.532800000000002</c:v>
                </c:pt>
                <c:pt idx="2471">
                  <c:v>17.532800000000002</c:v>
                </c:pt>
                <c:pt idx="2472">
                  <c:v>17.521999999999998</c:v>
                </c:pt>
                <c:pt idx="2473">
                  <c:v>17.511299999999999</c:v>
                </c:pt>
                <c:pt idx="2474">
                  <c:v>17.500599999999999</c:v>
                </c:pt>
                <c:pt idx="2475">
                  <c:v>17.500599999999999</c:v>
                </c:pt>
                <c:pt idx="2476">
                  <c:v>17.489899999999999</c:v>
                </c:pt>
                <c:pt idx="2477">
                  <c:v>17.489899999999999</c:v>
                </c:pt>
                <c:pt idx="2478">
                  <c:v>17.479099999999999</c:v>
                </c:pt>
                <c:pt idx="2479">
                  <c:v>17.468399999999999</c:v>
                </c:pt>
                <c:pt idx="2480">
                  <c:v>17.468399999999999</c:v>
                </c:pt>
                <c:pt idx="2481">
                  <c:v>17.457699999999999</c:v>
                </c:pt>
                <c:pt idx="2482">
                  <c:v>17.457699999999999</c:v>
                </c:pt>
                <c:pt idx="2483">
                  <c:v>17.446999999999999</c:v>
                </c:pt>
                <c:pt idx="2484">
                  <c:v>17.446999999999999</c:v>
                </c:pt>
                <c:pt idx="2485">
                  <c:v>17.436199999999999</c:v>
                </c:pt>
                <c:pt idx="2486">
                  <c:v>17.436199999999999</c:v>
                </c:pt>
                <c:pt idx="2487">
                  <c:v>17.436199999999999</c:v>
                </c:pt>
                <c:pt idx="2488">
                  <c:v>17.4255</c:v>
                </c:pt>
                <c:pt idx="2489">
                  <c:v>17.4148</c:v>
                </c:pt>
                <c:pt idx="2490">
                  <c:v>17.4148</c:v>
                </c:pt>
                <c:pt idx="2491">
                  <c:v>17.4041</c:v>
                </c:pt>
                <c:pt idx="2492">
                  <c:v>17.4041</c:v>
                </c:pt>
                <c:pt idx="2493">
                  <c:v>17.3933</c:v>
                </c:pt>
                <c:pt idx="2494">
                  <c:v>17.3933</c:v>
                </c:pt>
                <c:pt idx="2495">
                  <c:v>17.3826</c:v>
                </c:pt>
                <c:pt idx="2496">
                  <c:v>17.3826</c:v>
                </c:pt>
                <c:pt idx="2497">
                  <c:v>17.3719</c:v>
                </c:pt>
                <c:pt idx="2498">
                  <c:v>17.3719</c:v>
                </c:pt>
                <c:pt idx="2499">
                  <c:v>17.3612</c:v>
                </c:pt>
                <c:pt idx="2500">
                  <c:v>17.3612</c:v>
                </c:pt>
                <c:pt idx="2501">
                  <c:v>17.3504</c:v>
                </c:pt>
                <c:pt idx="2502">
                  <c:v>17.3504</c:v>
                </c:pt>
                <c:pt idx="2503">
                  <c:v>17.339700000000001</c:v>
                </c:pt>
                <c:pt idx="2504">
                  <c:v>17.339700000000001</c:v>
                </c:pt>
                <c:pt idx="2505">
                  <c:v>17.329000000000001</c:v>
                </c:pt>
                <c:pt idx="2506">
                  <c:v>17.329000000000001</c:v>
                </c:pt>
                <c:pt idx="2507">
                  <c:v>17.318300000000001</c:v>
                </c:pt>
                <c:pt idx="2508">
                  <c:v>17.318300000000001</c:v>
                </c:pt>
                <c:pt idx="2509">
                  <c:v>17.307500000000001</c:v>
                </c:pt>
                <c:pt idx="2510">
                  <c:v>17.307500000000001</c:v>
                </c:pt>
                <c:pt idx="2511">
                  <c:v>17.296800000000001</c:v>
                </c:pt>
                <c:pt idx="2512">
                  <c:v>17.296800000000001</c:v>
                </c:pt>
                <c:pt idx="2513">
                  <c:v>17.286100000000001</c:v>
                </c:pt>
                <c:pt idx="2514">
                  <c:v>17.286100000000001</c:v>
                </c:pt>
                <c:pt idx="2515">
                  <c:v>17.275400000000001</c:v>
                </c:pt>
                <c:pt idx="2516">
                  <c:v>17.275400000000001</c:v>
                </c:pt>
                <c:pt idx="2517">
                  <c:v>17.264600000000002</c:v>
                </c:pt>
                <c:pt idx="2518">
                  <c:v>17.264600000000002</c:v>
                </c:pt>
                <c:pt idx="2519">
                  <c:v>17.264600000000002</c:v>
                </c:pt>
                <c:pt idx="2520">
                  <c:v>17.253900000000002</c:v>
                </c:pt>
                <c:pt idx="2521">
                  <c:v>17.253900000000002</c:v>
                </c:pt>
                <c:pt idx="2522">
                  <c:v>17.243200000000002</c:v>
                </c:pt>
                <c:pt idx="2523">
                  <c:v>17.243200000000002</c:v>
                </c:pt>
                <c:pt idx="2524">
                  <c:v>17.243200000000002</c:v>
                </c:pt>
                <c:pt idx="2525">
                  <c:v>17.221699999999998</c:v>
                </c:pt>
                <c:pt idx="2526">
                  <c:v>17.221699999999998</c:v>
                </c:pt>
                <c:pt idx="2527">
                  <c:v>17.221699999999998</c:v>
                </c:pt>
                <c:pt idx="2528">
                  <c:v>17.210999999999999</c:v>
                </c:pt>
                <c:pt idx="2529">
                  <c:v>17.210999999999999</c:v>
                </c:pt>
                <c:pt idx="2530">
                  <c:v>17.210999999999999</c:v>
                </c:pt>
                <c:pt idx="2531">
                  <c:v>17.200299999999999</c:v>
                </c:pt>
                <c:pt idx="2532">
                  <c:v>17.200299999999999</c:v>
                </c:pt>
                <c:pt idx="2533">
                  <c:v>17.189599999999999</c:v>
                </c:pt>
                <c:pt idx="2534">
                  <c:v>17.189599999999999</c:v>
                </c:pt>
                <c:pt idx="2535">
                  <c:v>17.189599999999999</c:v>
                </c:pt>
                <c:pt idx="2536">
                  <c:v>17.189599999999999</c:v>
                </c:pt>
                <c:pt idx="2537">
                  <c:v>17.178799999999999</c:v>
                </c:pt>
                <c:pt idx="2538">
                  <c:v>17.178799999999999</c:v>
                </c:pt>
                <c:pt idx="2539">
                  <c:v>17.168099999999999</c:v>
                </c:pt>
                <c:pt idx="2540">
                  <c:v>17.168099999999999</c:v>
                </c:pt>
                <c:pt idx="2541">
                  <c:v>17.168099999999999</c:v>
                </c:pt>
                <c:pt idx="2542">
                  <c:v>17.157399999999999</c:v>
                </c:pt>
                <c:pt idx="2543">
                  <c:v>17.157399999999999</c:v>
                </c:pt>
                <c:pt idx="2544">
                  <c:v>17.146699999999999</c:v>
                </c:pt>
                <c:pt idx="2545">
                  <c:v>17.135899999999999</c:v>
                </c:pt>
                <c:pt idx="2546">
                  <c:v>17.135899999999999</c:v>
                </c:pt>
                <c:pt idx="2547">
                  <c:v>17.135899999999999</c:v>
                </c:pt>
                <c:pt idx="2548">
                  <c:v>17.1252</c:v>
                </c:pt>
                <c:pt idx="2549">
                  <c:v>17.1252</c:v>
                </c:pt>
                <c:pt idx="2550">
                  <c:v>17.1145</c:v>
                </c:pt>
                <c:pt idx="2551">
                  <c:v>17.1145</c:v>
                </c:pt>
                <c:pt idx="2552">
                  <c:v>17.1145</c:v>
                </c:pt>
                <c:pt idx="2553">
                  <c:v>17.1145</c:v>
                </c:pt>
                <c:pt idx="2554">
                  <c:v>17.1038</c:v>
                </c:pt>
                <c:pt idx="2555">
                  <c:v>17.1038</c:v>
                </c:pt>
                <c:pt idx="2556">
                  <c:v>17.1038</c:v>
                </c:pt>
                <c:pt idx="2557">
                  <c:v>17.093</c:v>
                </c:pt>
                <c:pt idx="2558">
                  <c:v>17.093</c:v>
                </c:pt>
                <c:pt idx="2559">
                  <c:v>17.093</c:v>
                </c:pt>
                <c:pt idx="2560">
                  <c:v>17.0823</c:v>
                </c:pt>
                <c:pt idx="2561">
                  <c:v>17.0716</c:v>
                </c:pt>
                <c:pt idx="2562">
                  <c:v>17.0716</c:v>
                </c:pt>
                <c:pt idx="2563">
                  <c:v>17.0716</c:v>
                </c:pt>
                <c:pt idx="2564">
                  <c:v>17.0716</c:v>
                </c:pt>
                <c:pt idx="2565">
                  <c:v>17.0716</c:v>
                </c:pt>
                <c:pt idx="2566">
                  <c:v>17.0609</c:v>
                </c:pt>
                <c:pt idx="2567">
                  <c:v>17.0609</c:v>
                </c:pt>
                <c:pt idx="2568">
                  <c:v>17.0609</c:v>
                </c:pt>
                <c:pt idx="2569">
                  <c:v>17.0609</c:v>
                </c:pt>
                <c:pt idx="2570">
                  <c:v>17.0609</c:v>
                </c:pt>
                <c:pt idx="2571">
                  <c:v>17.039400000000001</c:v>
                </c:pt>
                <c:pt idx="2572">
                  <c:v>17.039400000000001</c:v>
                </c:pt>
                <c:pt idx="2573">
                  <c:v>17.028700000000001</c:v>
                </c:pt>
                <c:pt idx="2574">
                  <c:v>17.018000000000001</c:v>
                </c:pt>
                <c:pt idx="2575">
                  <c:v>17.018000000000001</c:v>
                </c:pt>
                <c:pt idx="2576">
                  <c:v>17.018000000000001</c:v>
                </c:pt>
                <c:pt idx="2577">
                  <c:v>17.007200000000001</c:v>
                </c:pt>
                <c:pt idx="2578">
                  <c:v>17.007200000000001</c:v>
                </c:pt>
                <c:pt idx="2579">
                  <c:v>16.996500000000001</c:v>
                </c:pt>
                <c:pt idx="2580">
                  <c:v>16.996500000000001</c:v>
                </c:pt>
                <c:pt idx="2581">
                  <c:v>16.985800000000001</c:v>
                </c:pt>
                <c:pt idx="2582">
                  <c:v>16.985800000000001</c:v>
                </c:pt>
                <c:pt idx="2583">
                  <c:v>16.985800000000001</c:v>
                </c:pt>
                <c:pt idx="2584">
                  <c:v>16.975100000000001</c:v>
                </c:pt>
                <c:pt idx="2585">
                  <c:v>16.975100000000001</c:v>
                </c:pt>
                <c:pt idx="2586">
                  <c:v>16.964300000000001</c:v>
                </c:pt>
                <c:pt idx="2587">
                  <c:v>16.964300000000001</c:v>
                </c:pt>
                <c:pt idx="2588">
                  <c:v>16.953600000000002</c:v>
                </c:pt>
                <c:pt idx="2589">
                  <c:v>16.953600000000002</c:v>
                </c:pt>
                <c:pt idx="2590">
                  <c:v>16.932200000000002</c:v>
                </c:pt>
                <c:pt idx="2591">
                  <c:v>16.932200000000002</c:v>
                </c:pt>
                <c:pt idx="2592">
                  <c:v>16.932200000000002</c:v>
                </c:pt>
                <c:pt idx="2593">
                  <c:v>16.932200000000002</c:v>
                </c:pt>
                <c:pt idx="2594">
                  <c:v>16.921399999999998</c:v>
                </c:pt>
                <c:pt idx="2595">
                  <c:v>16.910699999999999</c:v>
                </c:pt>
                <c:pt idx="2596">
                  <c:v>16.910699999999999</c:v>
                </c:pt>
                <c:pt idx="2597">
                  <c:v>16.910699999999999</c:v>
                </c:pt>
                <c:pt idx="2598">
                  <c:v>16.910699999999999</c:v>
                </c:pt>
                <c:pt idx="2599">
                  <c:v>16.899999999999999</c:v>
                </c:pt>
                <c:pt idx="2600">
                  <c:v>16.899999999999999</c:v>
                </c:pt>
                <c:pt idx="2601">
                  <c:v>16.889299999999999</c:v>
                </c:pt>
                <c:pt idx="2602">
                  <c:v>16.889299999999999</c:v>
                </c:pt>
                <c:pt idx="2603">
                  <c:v>16.889299999999999</c:v>
                </c:pt>
                <c:pt idx="2604">
                  <c:v>16.878499999999999</c:v>
                </c:pt>
                <c:pt idx="2605">
                  <c:v>16.878499999999999</c:v>
                </c:pt>
                <c:pt idx="2606">
                  <c:v>16.867799999999999</c:v>
                </c:pt>
                <c:pt idx="2607">
                  <c:v>16.867799999999999</c:v>
                </c:pt>
                <c:pt idx="2608">
                  <c:v>16.867799999999999</c:v>
                </c:pt>
                <c:pt idx="2609">
                  <c:v>16.857099999999999</c:v>
                </c:pt>
                <c:pt idx="2610">
                  <c:v>16.857099999999999</c:v>
                </c:pt>
                <c:pt idx="2611">
                  <c:v>16.857099999999999</c:v>
                </c:pt>
                <c:pt idx="2612">
                  <c:v>16.846399999999999</c:v>
                </c:pt>
                <c:pt idx="2613">
                  <c:v>16.835599999999999</c:v>
                </c:pt>
                <c:pt idx="2614">
                  <c:v>16.835599999999999</c:v>
                </c:pt>
                <c:pt idx="2615">
                  <c:v>16.835599999999999</c:v>
                </c:pt>
                <c:pt idx="2616">
                  <c:v>16.8249</c:v>
                </c:pt>
                <c:pt idx="2617">
                  <c:v>16.8249</c:v>
                </c:pt>
                <c:pt idx="2618">
                  <c:v>16.8142</c:v>
                </c:pt>
                <c:pt idx="2619">
                  <c:v>16.8142</c:v>
                </c:pt>
                <c:pt idx="2620">
                  <c:v>16.8035</c:v>
                </c:pt>
                <c:pt idx="2621">
                  <c:v>16.8035</c:v>
                </c:pt>
                <c:pt idx="2622">
                  <c:v>16.8035</c:v>
                </c:pt>
                <c:pt idx="2623">
                  <c:v>16.7927</c:v>
                </c:pt>
                <c:pt idx="2624">
                  <c:v>16.7927</c:v>
                </c:pt>
                <c:pt idx="2625">
                  <c:v>16.782</c:v>
                </c:pt>
                <c:pt idx="2626">
                  <c:v>16.7713</c:v>
                </c:pt>
                <c:pt idx="2627">
                  <c:v>16.7713</c:v>
                </c:pt>
                <c:pt idx="2628">
                  <c:v>16.7606</c:v>
                </c:pt>
                <c:pt idx="2629">
                  <c:v>16.7498</c:v>
                </c:pt>
                <c:pt idx="2630">
                  <c:v>16.7498</c:v>
                </c:pt>
                <c:pt idx="2631">
                  <c:v>16.739100000000001</c:v>
                </c:pt>
                <c:pt idx="2632">
                  <c:v>16.739100000000001</c:v>
                </c:pt>
                <c:pt idx="2633">
                  <c:v>16.728400000000001</c:v>
                </c:pt>
                <c:pt idx="2634">
                  <c:v>16.717700000000001</c:v>
                </c:pt>
                <c:pt idx="2635">
                  <c:v>16.717700000000001</c:v>
                </c:pt>
                <c:pt idx="2636">
                  <c:v>16.717700000000001</c:v>
                </c:pt>
                <c:pt idx="2637">
                  <c:v>16.717700000000001</c:v>
                </c:pt>
                <c:pt idx="2638">
                  <c:v>16.717700000000001</c:v>
                </c:pt>
                <c:pt idx="2639">
                  <c:v>16.706900000000001</c:v>
                </c:pt>
                <c:pt idx="2640">
                  <c:v>16.706900000000001</c:v>
                </c:pt>
                <c:pt idx="2641">
                  <c:v>16.706900000000001</c:v>
                </c:pt>
                <c:pt idx="2642">
                  <c:v>16.706900000000001</c:v>
                </c:pt>
                <c:pt idx="2643">
                  <c:v>16.706900000000001</c:v>
                </c:pt>
                <c:pt idx="2644">
                  <c:v>16.696200000000001</c:v>
                </c:pt>
                <c:pt idx="2645">
                  <c:v>16.696200000000001</c:v>
                </c:pt>
                <c:pt idx="2646">
                  <c:v>16.696200000000001</c:v>
                </c:pt>
                <c:pt idx="2647">
                  <c:v>16.696200000000001</c:v>
                </c:pt>
                <c:pt idx="2648">
                  <c:v>16.685500000000001</c:v>
                </c:pt>
                <c:pt idx="2649">
                  <c:v>16.685500000000001</c:v>
                </c:pt>
                <c:pt idx="2650">
                  <c:v>16.685500000000001</c:v>
                </c:pt>
                <c:pt idx="2651">
                  <c:v>16.674800000000001</c:v>
                </c:pt>
                <c:pt idx="2652">
                  <c:v>16.674800000000001</c:v>
                </c:pt>
                <c:pt idx="2653">
                  <c:v>16.674800000000001</c:v>
                </c:pt>
                <c:pt idx="2654">
                  <c:v>16.674800000000001</c:v>
                </c:pt>
                <c:pt idx="2655">
                  <c:v>16.674800000000001</c:v>
                </c:pt>
                <c:pt idx="2656">
                  <c:v>16.664000000000001</c:v>
                </c:pt>
                <c:pt idx="2657">
                  <c:v>16.664000000000001</c:v>
                </c:pt>
                <c:pt idx="2658">
                  <c:v>16.653300000000002</c:v>
                </c:pt>
                <c:pt idx="2659">
                  <c:v>16.653300000000002</c:v>
                </c:pt>
                <c:pt idx="2660">
                  <c:v>16.642600000000002</c:v>
                </c:pt>
                <c:pt idx="2661">
                  <c:v>16.642600000000002</c:v>
                </c:pt>
                <c:pt idx="2662">
                  <c:v>16.642600000000002</c:v>
                </c:pt>
                <c:pt idx="2663">
                  <c:v>16.631900000000002</c:v>
                </c:pt>
                <c:pt idx="2664">
                  <c:v>16.631900000000002</c:v>
                </c:pt>
                <c:pt idx="2665">
                  <c:v>16.631900000000002</c:v>
                </c:pt>
                <c:pt idx="2666">
                  <c:v>16.621099999999998</c:v>
                </c:pt>
                <c:pt idx="2667">
                  <c:v>16.621099999999998</c:v>
                </c:pt>
                <c:pt idx="2668">
                  <c:v>16.621099999999998</c:v>
                </c:pt>
                <c:pt idx="2669">
                  <c:v>16.610399999999998</c:v>
                </c:pt>
                <c:pt idx="2670">
                  <c:v>16.599699999999999</c:v>
                </c:pt>
                <c:pt idx="2671">
                  <c:v>16.599699999999999</c:v>
                </c:pt>
                <c:pt idx="2672">
                  <c:v>16.599699999999999</c:v>
                </c:pt>
                <c:pt idx="2673">
                  <c:v>16.588999999999999</c:v>
                </c:pt>
                <c:pt idx="2674">
                  <c:v>16.588999999999999</c:v>
                </c:pt>
                <c:pt idx="2675">
                  <c:v>16.588999999999999</c:v>
                </c:pt>
                <c:pt idx="2676">
                  <c:v>16.588999999999999</c:v>
                </c:pt>
                <c:pt idx="2677">
                  <c:v>16.578199999999999</c:v>
                </c:pt>
                <c:pt idx="2678">
                  <c:v>16.567499999999999</c:v>
                </c:pt>
                <c:pt idx="2679">
                  <c:v>16.567499999999999</c:v>
                </c:pt>
                <c:pt idx="2680">
                  <c:v>16.556799999999999</c:v>
                </c:pt>
                <c:pt idx="2681">
                  <c:v>16.556799999999999</c:v>
                </c:pt>
                <c:pt idx="2682">
                  <c:v>16.556799999999999</c:v>
                </c:pt>
                <c:pt idx="2683">
                  <c:v>16.546099999999999</c:v>
                </c:pt>
                <c:pt idx="2684">
                  <c:v>16.546099999999999</c:v>
                </c:pt>
                <c:pt idx="2685">
                  <c:v>16.546099999999999</c:v>
                </c:pt>
                <c:pt idx="2686">
                  <c:v>16.5246</c:v>
                </c:pt>
                <c:pt idx="2687">
                  <c:v>16.5246</c:v>
                </c:pt>
                <c:pt idx="2688">
                  <c:v>16.5139</c:v>
                </c:pt>
                <c:pt idx="2689">
                  <c:v>16.5139</c:v>
                </c:pt>
                <c:pt idx="2690">
                  <c:v>16.5139</c:v>
                </c:pt>
                <c:pt idx="2691">
                  <c:v>16.5032</c:v>
                </c:pt>
                <c:pt idx="2692">
                  <c:v>16.5032</c:v>
                </c:pt>
                <c:pt idx="2693">
                  <c:v>16.5032</c:v>
                </c:pt>
                <c:pt idx="2694">
                  <c:v>16.5032</c:v>
                </c:pt>
                <c:pt idx="2695">
                  <c:v>16.4924</c:v>
                </c:pt>
                <c:pt idx="2696">
                  <c:v>16.4924</c:v>
                </c:pt>
                <c:pt idx="2697">
                  <c:v>16.4924</c:v>
                </c:pt>
                <c:pt idx="2698">
                  <c:v>16.4924</c:v>
                </c:pt>
                <c:pt idx="2699">
                  <c:v>16.4924</c:v>
                </c:pt>
                <c:pt idx="2700">
                  <c:v>16.4817</c:v>
                </c:pt>
                <c:pt idx="2701">
                  <c:v>16.4817</c:v>
                </c:pt>
                <c:pt idx="2702">
                  <c:v>16.4817</c:v>
                </c:pt>
                <c:pt idx="2703">
                  <c:v>16.4817</c:v>
                </c:pt>
                <c:pt idx="2704">
                  <c:v>16.4817</c:v>
                </c:pt>
                <c:pt idx="2705">
                  <c:v>16.4817</c:v>
                </c:pt>
                <c:pt idx="2706">
                  <c:v>16.471</c:v>
                </c:pt>
                <c:pt idx="2707">
                  <c:v>16.471</c:v>
                </c:pt>
                <c:pt idx="2708">
                  <c:v>16.471</c:v>
                </c:pt>
                <c:pt idx="2709">
                  <c:v>16.4603</c:v>
                </c:pt>
                <c:pt idx="2710">
                  <c:v>16.4603</c:v>
                </c:pt>
                <c:pt idx="2711">
                  <c:v>16.4495</c:v>
                </c:pt>
                <c:pt idx="2712">
                  <c:v>16.4495</c:v>
                </c:pt>
                <c:pt idx="2713">
                  <c:v>16.4495</c:v>
                </c:pt>
                <c:pt idx="2714">
                  <c:v>16.4495</c:v>
                </c:pt>
                <c:pt idx="2715">
                  <c:v>16.438800000000001</c:v>
                </c:pt>
                <c:pt idx="2716">
                  <c:v>16.428100000000001</c:v>
                </c:pt>
                <c:pt idx="2717">
                  <c:v>16.428100000000001</c:v>
                </c:pt>
                <c:pt idx="2718">
                  <c:v>16.428100000000001</c:v>
                </c:pt>
                <c:pt idx="2719">
                  <c:v>16.428100000000001</c:v>
                </c:pt>
                <c:pt idx="2720">
                  <c:v>16.417400000000001</c:v>
                </c:pt>
                <c:pt idx="2721">
                  <c:v>16.417400000000001</c:v>
                </c:pt>
                <c:pt idx="2722">
                  <c:v>16.406600000000001</c:v>
                </c:pt>
                <c:pt idx="2723">
                  <c:v>16.406600000000001</c:v>
                </c:pt>
                <c:pt idx="2724">
                  <c:v>16.395900000000001</c:v>
                </c:pt>
                <c:pt idx="2725">
                  <c:v>16.395900000000001</c:v>
                </c:pt>
                <c:pt idx="2726">
                  <c:v>16.395900000000001</c:v>
                </c:pt>
                <c:pt idx="2727">
                  <c:v>16.395900000000001</c:v>
                </c:pt>
                <c:pt idx="2728">
                  <c:v>16.385200000000001</c:v>
                </c:pt>
                <c:pt idx="2729">
                  <c:v>16.385200000000001</c:v>
                </c:pt>
                <c:pt idx="2730">
                  <c:v>16.385200000000001</c:v>
                </c:pt>
                <c:pt idx="2731">
                  <c:v>16.385200000000001</c:v>
                </c:pt>
                <c:pt idx="2732">
                  <c:v>16.385200000000001</c:v>
                </c:pt>
                <c:pt idx="2733">
                  <c:v>16.374500000000001</c:v>
                </c:pt>
                <c:pt idx="2734">
                  <c:v>16.385200000000001</c:v>
                </c:pt>
                <c:pt idx="2735">
                  <c:v>16.374500000000001</c:v>
                </c:pt>
                <c:pt idx="2736">
                  <c:v>16.374500000000001</c:v>
                </c:pt>
                <c:pt idx="2737">
                  <c:v>16.374500000000001</c:v>
                </c:pt>
                <c:pt idx="2738">
                  <c:v>16.374500000000001</c:v>
                </c:pt>
                <c:pt idx="2739">
                  <c:v>16.374500000000001</c:v>
                </c:pt>
                <c:pt idx="2740">
                  <c:v>16.374500000000001</c:v>
                </c:pt>
                <c:pt idx="2741">
                  <c:v>16.363700000000001</c:v>
                </c:pt>
                <c:pt idx="2742">
                  <c:v>16.363700000000001</c:v>
                </c:pt>
                <c:pt idx="2743">
                  <c:v>16.363700000000001</c:v>
                </c:pt>
                <c:pt idx="2744">
                  <c:v>16.363700000000001</c:v>
                </c:pt>
                <c:pt idx="2745">
                  <c:v>16.363700000000001</c:v>
                </c:pt>
                <c:pt idx="2746">
                  <c:v>16.363700000000001</c:v>
                </c:pt>
                <c:pt idx="2747">
                  <c:v>16.353000000000002</c:v>
                </c:pt>
                <c:pt idx="2748">
                  <c:v>16.353000000000002</c:v>
                </c:pt>
                <c:pt idx="2749">
                  <c:v>16.353000000000002</c:v>
                </c:pt>
                <c:pt idx="2750">
                  <c:v>16.353000000000002</c:v>
                </c:pt>
                <c:pt idx="2751">
                  <c:v>16.353000000000002</c:v>
                </c:pt>
                <c:pt idx="2752">
                  <c:v>16.342300000000002</c:v>
                </c:pt>
                <c:pt idx="2753">
                  <c:v>16.342300000000002</c:v>
                </c:pt>
                <c:pt idx="2754">
                  <c:v>16.331600000000002</c:v>
                </c:pt>
                <c:pt idx="2755">
                  <c:v>16.331600000000002</c:v>
                </c:pt>
                <c:pt idx="2756">
                  <c:v>16.331600000000002</c:v>
                </c:pt>
                <c:pt idx="2757">
                  <c:v>16.320799999999998</c:v>
                </c:pt>
                <c:pt idx="2758">
                  <c:v>16.320799999999998</c:v>
                </c:pt>
                <c:pt idx="2759">
                  <c:v>16.320799999999998</c:v>
                </c:pt>
                <c:pt idx="2760">
                  <c:v>16.310099999999998</c:v>
                </c:pt>
                <c:pt idx="2761">
                  <c:v>16.310099999999998</c:v>
                </c:pt>
                <c:pt idx="2762">
                  <c:v>16.310099999999998</c:v>
                </c:pt>
                <c:pt idx="2763">
                  <c:v>16.310099999999998</c:v>
                </c:pt>
                <c:pt idx="2764">
                  <c:v>16.310099999999998</c:v>
                </c:pt>
                <c:pt idx="2765">
                  <c:v>16.299399999999999</c:v>
                </c:pt>
                <c:pt idx="2766">
                  <c:v>16.299399999999999</c:v>
                </c:pt>
                <c:pt idx="2767">
                  <c:v>16.299399999999999</c:v>
                </c:pt>
                <c:pt idx="2768">
                  <c:v>16.299399999999999</c:v>
                </c:pt>
                <c:pt idx="2769">
                  <c:v>16.288699999999999</c:v>
                </c:pt>
                <c:pt idx="2770">
                  <c:v>16.288699999999999</c:v>
                </c:pt>
                <c:pt idx="2771">
                  <c:v>16.288699999999999</c:v>
                </c:pt>
                <c:pt idx="2772">
                  <c:v>16.288699999999999</c:v>
                </c:pt>
                <c:pt idx="2773">
                  <c:v>16.277899999999999</c:v>
                </c:pt>
                <c:pt idx="2774">
                  <c:v>16.277899999999999</c:v>
                </c:pt>
                <c:pt idx="2775">
                  <c:v>16.267199999999999</c:v>
                </c:pt>
                <c:pt idx="2776">
                  <c:v>16.267199999999999</c:v>
                </c:pt>
                <c:pt idx="2777">
                  <c:v>16.267199999999999</c:v>
                </c:pt>
                <c:pt idx="2778">
                  <c:v>16.267199999999999</c:v>
                </c:pt>
                <c:pt idx="2779">
                  <c:v>16.256499999999999</c:v>
                </c:pt>
                <c:pt idx="2780">
                  <c:v>16.256499999999999</c:v>
                </c:pt>
                <c:pt idx="2781">
                  <c:v>16.256499999999999</c:v>
                </c:pt>
                <c:pt idx="2782">
                  <c:v>16.245799999999999</c:v>
                </c:pt>
                <c:pt idx="2783">
                  <c:v>16.245799999999999</c:v>
                </c:pt>
                <c:pt idx="2784">
                  <c:v>16.245799999999999</c:v>
                </c:pt>
                <c:pt idx="2785">
                  <c:v>16.245799999999999</c:v>
                </c:pt>
                <c:pt idx="2786">
                  <c:v>16.245799999999999</c:v>
                </c:pt>
                <c:pt idx="2787">
                  <c:v>16.245799999999999</c:v>
                </c:pt>
                <c:pt idx="2788">
                  <c:v>16.245799999999999</c:v>
                </c:pt>
                <c:pt idx="2789">
                  <c:v>16.245799999999999</c:v>
                </c:pt>
                <c:pt idx="2790">
                  <c:v>16.245799999999999</c:v>
                </c:pt>
                <c:pt idx="2791">
                  <c:v>16.245799999999999</c:v>
                </c:pt>
                <c:pt idx="2792">
                  <c:v>16.245799999999999</c:v>
                </c:pt>
                <c:pt idx="2793">
                  <c:v>16.245799999999999</c:v>
                </c:pt>
                <c:pt idx="2794">
                  <c:v>16.245799999999999</c:v>
                </c:pt>
                <c:pt idx="2795">
                  <c:v>16.245799999999999</c:v>
                </c:pt>
                <c:pt idx="2796">
                  <c:v>16.245799999999999</c:v>
                </c:pt>
                <c:pt idx="2797">
                  <c:v>16.245799999999999</c:v>
                </c:pt>
                <c:pt idx="2798">
                  <c:v>16.245799999999999</c:v>
                </c:pt>
                <c:pt idx="2799">
                  <c:v>16.245799999999999</c:v>
                </c:pt>
                <c:pt idx="2800">
                  <c:v>16.245799999999999</c:v>
                </c:pt>
                <c:pt idx="2801">
                  <c:v>16.245799999999999</c:v>
                </c:pt>
                <c:pt idx="2802">
                  <c:v>16.245799999999999</c:v>
                </c:pt>
                <c:pt idx="2803">
                  <c:v>16.245799999999999</c:v>
                </c:pt>
                <c:pt idx="2804">
                  <c:v>16.256499999999999</c:v>
                </c:pt>
                <c:pt idx="2805">
                  <c:v>16.245799999999999</c:v>
                </c:pt>
                <c:pt idx="2806">
                  <c:v>16.256499999999999</c:v>
                </c:pt>
                <c:pt idx="2807">
                  <c:v>16.256499999999999</c:v>
                </c:pt>
                <c:pt idx="2808">
                  <c:v>16.256499999999999</c:v>
                </c:pt>
                <c:pt idx="2809">
                  <c:v>16.256499999999999</c:v>
                </c:pt>
                <c:pt idx="2810">
                  <c:v>16.256499999999999</c:v>
                </c:pt>
                <c:pt idx="2811">
                  <c:v>16.256499999999999</c:v>
                </c:pt>
                <c:pt idx="2812">
                  <c:v>16.256499999999999</c:v>
                </c:pt>
                <c:pt idx="2813">
                  <c:v>16.256499999999999</c:v>
                </c:pt>
                <c:pt idx="2814">
                  <c:v>16.267199999999999</c:v>
                </c:pt>
                <c:pt idx="2815">
                  <c:v>16.267199999999999</c:v>
                </c:pt>
                <c:pt idx="2816">
                  <c:v>16.277899999999999</c:v>
                </c:pt>
                <c:pt idx="2817">
                  <c:v>16.277899999999999</c:v>
                </c:pt>
                <c:pt idx="2818">
                  <c:v>16.267199999999999</c:v>
                </c:pt>
                <c:pt idx="2819">
                  <c:v>16.277899999999999</c:v>
                </c:pt>
                <c:pt idx="2820">
                  <c:v>16.267199999999999</c:v>
                </c:pt>
                <c:pt idx="2821">
                  <c:v>16.267199999999999</c:v>
                </c:pt>
                <c:pt idx="2822">
                  <c:v>16.267199999999999</c:v>
                </c:pt>
                <c:pt idx="2823">
                  <c:v>16.267199999999999</c:v>
                </c:pt>
                <c:pt idx="2824">
                  <c:v>16.267199999999999</c:v>
                </c:pt>
                <c:pt idx="2825">
                  <c:v>16.267199999999999</c:v>
                </c:pt>
                <c:pt idx="2826">
                  <c:v>16.256499999999999</c:v>
                </c:pt>
                <c:pt idx="2827">
                  <c:v>16.256499999999999</c:v>
                </c:pt>
                <c:pt idx="2828">
                  <c:v>16.245799999999999</c:v>
                </c:pt>
                <c:pt idx="2829">
                  <c:v>16.245799999999999</c:v>
                </c:pt>
                <c:pt idx="2830">
                  <c:v>16.245799999999999</c:v>
                </c:pt>
                <c:pt idx="2831">
                  <c:v>16.234999999999999</c:v>
                </c:pt>
                <c:pt idx="2832">
                  <c:v>16.234999999999999</c:v>
                </c:pt>
                <c:pt idx="2833">
                  <c:v>16.224299999999999</c:v>
                </c:pt>
                <c:pt idx="2834">
                  <c:v>16.224299999999999</c:v>
                </c:pt>
                <c:pt idx="2835">
                  <c:v>16.224299999999999</c:v>
                </c:pt>
                <c:pt idx="2836">
                  <c:v>16.2136</c:v>
                </c:pt>
                <c:pt idx="2837">
                  <c:v>16.2136</c:v>
                </c:pt>
                <c:pt idx="2838">
                  <c:v>16.2028</c:v>
                </c:pt>
                <c:pt idx="2839">
                  <c:v>16.2028</c:v>
                </c:pt>
                <c:pt idx="2840">
                  <c:v>16.1921</c:v>
                </c:pt>
                <c:pt idx="2841">
                  <c:v>16.1921</c:v>
                </c:pt>
                <c:pt idx="2842">
                  <c:v>16.1921</c:v>
                </c:pt>
                <c:pt idx="2843">
                  <c:v>16.1814</c:v>
                </c:pt>
                <c:pt idx="2844">
                  <c:v>16.1814</c:v>
                </c:pt>
                <c:pt idx="2845">
                  <c:v>16.1707</c:v>
                </c:pt>
                <c:pt idx="2846">
                  <c:v>16.1707</c:v>
                </c:pt>
                <c:pt idx="2847">
                  <c:v>16.1599</c:v>
                </c:pt>
                <c:pt idx="2848">
                  <c:v>16.1599</c:v>
                </c:pt>
                <c:pt idx="2849">
                  <c:v>16.1599</c:v>
                </c:pt>
                <c:pt idx="2850">
                  <c:v>16.1492</c:v>
                </c:pt>
                <c:pt idx="2851">
                  <c:v>16.1492</c:v>
                </c:pt>
                <c:pt idx="2852">
                  <c:v>16.138500000000001</c:v>
                </c:pt>
                <c:pt idx="2853">
                  <c:v>16.138500000000001</c:v>
                </c:pt>
                <c:pt idx="2854">
                  <c:v>16.127800000000001</c:v>
                </c:pt>
                <c:pt idx="2855">
                  <c:v>16.127800000000001</c:v>
                </c:pt>
                <c:pt idx="2856">
                  <c:v>16.127800000000001</c:v>
                </c:pt>
                <c:pt idx="2857">
                  <c:v>16.127800000000001</c:v>
                </c:pt>
                <c:pt idx="2858">
                  <c:v>16.127800000000001</c:v>
                </c:pt>
                <c:pt idx="2859">
                  <c:v>16.127800000000001</c:v>
                </c:pt>
                <c:pt idx="2860">
                  <c:v>16.127800000000001</c:v>
                </c:pt>
                <c:pt idx="2861">
                  <c:v>16.127800000000001</c:v>
                </c:pt>
                <c:pt idx="2862">
                  <c:v>16.127800000000001</c:v>
                </c:pt>
                <c:pt idx="2863">
                  <c:v>16.127800000000001</c:v>
                </c:pt>
                <c:pt idx="2864">
                  <c:v>16.127800000000001</c:v>
                </c:pt>
                <c:pt idx="2865">
                  <c:v>16.127800000000001</c:v>
                </c:pt>
                <c:pt idx="2866">
                  <c:v>16.117000000000001</c:v>
                </c:pt>
                <c:pt idx="2867">
                  <c:v>16.117000000000001</c:v>
                </c:pt>
                <c:pt idx="2868">
                  <c:v>16.117000000000001</c:v>
                </c:pt>
                <c:pt idx="2869">
                  <c:v>16.117000000000001</c:v>
                </c:pt>
                <c:pt idx="2870">
                  <c:v>16.117000000000001</c:v>
                </c:pt>
                <c:pt idx="2871">
                  <c:v>16.117000000000001</c:v>
                </c:pt>
                <c:pt idx="2872">
                  <c:v>16.117000000000001</c:v>
                </c:pt>
                <c:pt idx="2873">
                  <c:v>16.117000000000001</c:v>
                </c:pt>
                <c:pt idx="2874">
                  <c:v>16.117000000000001</c:v>
                </c:pt>
                <c:pt idx="2875">
                  <c:v>16.117000000000001</c:v>
                </c:pt>
                <c:pt idx="2876">
                  <c:v>16.117000000000001</c:v>
                </c:pt>
                <c:pt idx="2877">
                  <c:v>16.117000000000001</c:v>
                </c:pt>
                <c:pt idx="2878">
                  <c:v>16.117000000000001</c:v>
                </c:pt>
                <c:pt idx="2879">
                  <c:v>16.117000000000001</c:v>
                </c:pt>
                <c:pt idx="2880">
                  <c:v>16.117000000000001</c:v>
                </c:pt>
                <c:pt idx="2881">
                  <c:v>16.117000000000001</c:v>
                </c:pt>
                <c:pt idx="2882">
                  <c:v>16.106300000000001</c:v>
                </c:pt>
                <c:pt idx="2883">
                  <c:v>16.106300000000001</c:v>
                </c:pt>
                <c:pt idx="2884">
                  <c:v>16.106300000000001</c:v>
                </c:pt>
                <c:pt idx="2885">
                  <c:v>16.106300000000001</c:v>
                </c:pt>
                <c:pt idx="2886">
                  <c:v>16.106300000000001</c:v>
                </c:pt>
                <c:pt idx="2887">
                  <c:v>16.106300000000001</c:v>
                </c:pt>
                <c:pt idx="2888">
                  <c:v>16.106300000000001</c:v>
                </c:pt>
                <c:pt idx="2889">
                  <c:v>16.106300000000001</c:v>
                </c:pt>
                <c:pt idx="2890">
                  <c:v>16.095600000000001</c:v>
                </c:pt>
                <c:pt idx="2891">
                  <c:v>16.106300000000001</c:v>
                </c:pt>
                <c:pt idx="2892">
                  <c:v>16.106300000000001</c:v>
                </c:pt>
                <c:pt idx="2893">
                  <c:v>16.117000000000001</c:v>
                </c:pt>
                <c:pt idx="2894">
                  <c:v>16.117000000000001</c:v>
                </c:pt>
                <c:pt idx="2895">
                  <c:v>16.127800000000001</c:v>
                </c:pt>
                <c:pt idx="2896">
                  <c:v>16.127800000000001</c:v>
                </c:pt>
                <c:pt idx="2897">
                  <c:v>16.127800000000001</c:v>
                </c:pt>
                <c:pt idx="2898">
                  <c:v>16.127800000000001</c:v>
                </c:pt>
                <c:pt idx="2899">
                  <c:v>16.138500000000001</c:v>
                </c:pt>
                <c:pt idx="2900">
                  <c:v>16.1492</c:v>
                </c:pt>
                <c:pt idx="2901">
                  <c:v>16.1599</c:v>
                </c:pt>
                <c:pt idx="2902">
                  <c:v>16.1599</c:v>
                </c:pt>
                <c:pt idx="2903">
                  <c:v>16.1707</c:v>
                </c:pt>
                <c:pt idx="2904">
                  <c:v>16.1814</c:v>
                </c:pt>
                <c:pt idx="2905">
                  <c:v>16.1921</c:v>
                </c:pt>
                <c:pt idx="2906">
                  <c:v>16.2028</c:v>
                </c:pt>
                <c:pt idx="2907">
                  <c:v>16.2028</c:v>
                </c:pt>
                <c:pt idx="2908">
                  <c:v>16.2136</c:v>
                </c:pt>
                <c:pt idx="2909">
                  <c:v>16.224299999999999</c:v>
                </c:pt>
                <c:pt idx="2910">
                  <c:v>16.234999999999999</c:v>
                </c:pt>
                <c:pt idx="2911">
                  <c:v>16.245799999999999</c:v>
                </c:pt>
                <c:pt idx="2912">
                  <c:v>16.245799999999999</c:v>
                </c:pt>
                <c:pt idx="2913">
                  <c:v>16.256499999999999</c:v>
                </c:pt>
                <c:pt idx="2914">
                  <c:v>16.267199999999999</c:v>
                </c:pt>
                <c:pt idx="2915">
                  <c:v>16.277899999999999</c:v>
                </c:pt>
                <c:pt idx="2916">
                  <c:v>16.288699999999999</c:v>
                </c:pt>
                <c:pt idx="2917">
                  <c:v>16.299399999999999</c:v>
                </c:pt>
                <c:pt idx="2918">
                  <c:v>16.299399999999999</c:v>
                </c:pt>
                <c:pt idx="2919">
                  <c:v>16.310099999999998</c:v>
                </c:pt>
                <c:pt idx="2920">
                  <c:v>16.310099999999998</c:v>
                </c:pt>
                <c:pt idx="2921">
                  <c:v>16.320799999999998</c:v>
                </c:pt>
                <c:pt idx="2922">
                  <c:v>16.331600000000002</c:v>
                </c:pt>
                <c:pt idx="2923">
                  <c:v>16.331600000000002</c:v>
                </c:pt>
                <c:pt idx="2924">
                  <c:v>16.342300000000002</c:v>
                </c:pt>
                <c:pt idx="2925">
                  <c:v>16.353000000000002</c:v>
                </c:pt>
                <c:pt idx="2926">
                  <c:v>16.353000000000002</c:v>
                </c:pt>
                <c:pt idx="2927">
                  <c:v>16.363700000000001</c:v>
                </c:pt>
                <c:pt idx="2928">
                  <c:v>16.374500000000001</c:v>
                </c:pt>
                <c:pt idx="2929">
                  <c:v>16.374500000000001</c:v>
                </c:pt>
                <c:pt idx="2930">
                  <c:v>16.385200000000001</c:v>
                </c:pt>
                <c:pt idx="2931">
                  <c:v>16.385200000000001</c:v>
                </c:pt>
                <c:pt idx="2932">
                  <c:v>16.395900000000001</c:v>
                </c:pt>
                <c:pt idx="2933">
                  <c:v>16.395900000000001</c:v>
                </c:pt>
                <c:pt idx="2934">
                  <c:v>16.406600000000001</c:v>
                </c:pt>
                <c:pt idx="2935">
                  <c:v>16.406600000000001</c:v>
                </c:pt>
                <c:pt idx="2936">
                  <c:v>16.417400000000001</c:v>
                </c:pt>
                <c:pt idx="2937">
                  <c:v>16.417400000000001</c:v>
                </c:pt>
                <c:pt idx="2938">
                  <c:v>16.417400000000001</c:v>
                </c:pt>
                <c:pt idx="2939">
                  <c:v>16.428100000000001</c:v>
                </c:pt>
                <c:pt idx="2940">
                  <c:v>16.428100000000001</c:v>
                </c:pt>
                <c:pt idx="2941">
                  <c:v>16.428100000000001</c:v>
                </c:pt>
                <c:pt idx="2942">
                  <c:v>16.428100000000001</c:v>
                </c:pt>
                <c:pt idx="2943">
                  <c:v>16.428100000000001</c:v>
                </c:pt>
                <c:pt idx="2944">
                  <c:v>16.428100000000001</c:v>
                </c:pt>
                <c:pt idx="2945">
                  <c:v>16.428100000000001</c:v>
                </c:pt>
                <c:pt idx="2946">
                  <c:v>16.428100000000001</c:v>
                </c:pt>
                <c:pt idx="2947">
                  <c:v>16.428100000000001</c:v>
                </c:pt>
                <c:pt idx="2948">
                  <c:v>16.428100000000001</c:v>
                </c:pt>
                <c:pt idx="2949">
                  <c:v>16.428100000000001</c:v>
                </c:pt>
                <c:pt idx="2950">
                  <c:v>16.428100000000001</c:v>
                </c:pt>
                <c:pt idx="2951">
                  <c:v>16.417400000000001</c:v>
                </c:pt>
                <c:pt idx="2952">
                  <c:v>16.417400000000001</c:v>
                </c:pt>
                <c:pt idx="2953">
                  <c:v>16.417400000000001</c:v>
                </c:pt>
                <c:pt idx="2954">
                  <c:v>16.406600000000001</c:v>
                </c:pt>
                <c:pt idx="2955">
                  <c:v>16.406600000000001</c:v>
                </c:pt>
                <c:pt idx="2956">
                  <c:v>16.406600000000001</c:v>
                </c:pt>
                <c:pt idx="2957">
                  <c:v>16.395900000000001</c:v>
                </c:pt>
                <c:pt idx="2958">
                  <c:v>16.395900000000001</c:v>
                </c:pt>
                <c:pt idx="2959">
                  <c:v>16.395900000000001</c:v>
                </c:pt>
                <c:pt idx="2960">
                  <c:v>16.385200000000001</c:v>
                </c:pt>
                <c:pt idx="2961">
                  <c:v>16.374500000000001</c:v>
                </c:pt>
                <c:pt idx="2962">
                  <c:v>16.374500000000001</c:v>
                </c:pt>
                <c:pt idx="2963">
                  <c:v>16.363700000000001</c:v>
                </c:pt>
                <c:pt idx="2964">
                  <c:v>16.363700000000001</c:v>
                </c:pt>
                <c:pt idx="2965">
                  <c:v>16.353000000000002</c:v>
                </c:pt>
                <c:pt idx="2966">
                  <c:v>16.353000000000002</c:v>
                </c:pt>
                <c:pt idx="2967">
                  <c:v>16.342300000000002</c:v>
                </c:pt>
                <c:pt idx="2968">
                  <c:v>16.331600000000002</c:v>
                </c:pt>
                <c:pt idx="2969">
                  <c:v>16.331600000000002</c:v>
                </c:pt>
                <c:pt idx="2970">
                  <c:v>16.320799999999998</c:v>
                </c:pt>
                <c:pt idx="2971">
                  <c:v>16.320799999999998</c:v>
                </c:pt>
                <c:pt idx="2972">
                  <c:v>16.310099999999998</c:v>
                </c:pt>
                <c:pt idx="2973">
                  <c:v>16.310099999999998</c:v>
                </c:pt>
                <c:pt idx="2974">
                  <c:v>16.310099999999998</c:v>
                </c:pt>
                <c:pt idx="2975">
                  <c:v>16.299399999999999</c:v>
                </c:pt>
                <c:pt idx="2976">
                  <c:v>16.288699999999999</c:v>
                </c:pt>
                <c:pt idx="2977">
                  <c:v>16.288699999999999</c:v>
                </c:pt>
                <c:pt idx="2978">
                  <c:v>16.277899999999999</c:v>
                </c:pt>
                <c:pt idx="2979">
                  <c:v>16.277899999999999</c:v>
                </c:pt>
                <c:pt idx="2980">
                  <c:v>16.277899999999999</c:v>
                </c:pt>
                <c:pt idx="2981">
                  <c:v>16.267199999999999</c:v>
                </c:pt>
                <c:pt idx="2982">
                  <c:v>16.267199999999999</c:v>
                </c:pt>
                <c:pt idx="2983">
                  <c:v>16.256499999999999</c:v>
                </c:pt>
                <c:pt idx="2984">
                  <c:v>16.256499999999999</c:v>
                </c:pt>
                <c:pt idx="2985">
                  <c:v>16.256499999999999</c:v>
                </c:pt>
                <c:pt idx="2986">
                  <c:v>16.256499999999999</c:v>
                </c:pt>
                <c:pt idx="2987">
                  <c:v>16.245799999999999</c:v>
                </c:pt>
                <c:pt idx="2988">
                  <c:v>16.245799999999999</c:v>
                </c:pt>
                <c:pt idx="2989">
                  <c:v>16.234999999999999</c:v>
                </c:pt>
                <c:pt idx="2990">
                  <c:v>16.234999999999999</c:v>
                </c:pt>
                <c:pt idx="2991">
                  <c:v>16.234999999999999</c:v>
                </c:pt>
                <c:pt idx="2992">
                  <c:v>16.234999999999999</c:v>
                </c:pt>
                <c:pt idx="2993">
                  <c:v>16.224299999999999</c:v>
                </c:pt>
                <c:pt idx="2994">
                  <c:v>16.224299999999999</c:v>
                </c:pt>
                <c:pt idx="2995">
                  <c:v>16.224299999999999</c:v>
                </c:pt>
                <c:pt idx="2996">
                  <c:v>16.224299999999999</c:v>
                </c:pt>
                <c:pt idx="2997">
                  <c:v>16.2136</c:v>
                </c:pt>
                <c:pt idx="2998">
                  <c:v>16.2136</c:v>
                </c:pt>
                <c:pt idx="2999">
                  <c:v>16.2136</c:v>
                </c:pt>
                <c:pt idx="3000">
                  <c:v>16.2028</c:v>
                </c:pt>
                <c:pt idx="3001">
                  <c:v>16.2028</c:v>
                </c:pt>
                <c:pt idx="3002">
                  <c:v>16.2028</c:v>
                </c:pt>
                <c:pt idx="3003">
                  <c:v>16.2028</c:v>
                </c:pt>
                <c:pt idx="3004">
                  <c:v>16.2028</c:v>
                </c:pt>
                <c:pt idx="3005">
                  <c:v>16.2028</c:v>
                </c:pt>
                <c:pt idx="3006">
                  <c:v>16.1921</c:v>
                </c:pt>
                <c:pt idx="3007">
                  <c:v>16.1921</c:v>
                </c:pt>
                <c:pt idx="3008">
                  <c:v>16.1921</c:v>
                </c:pt>
                <c:pt idx="3009">
                  <c:v>16.1921</c:v>
                </c:pt>
                <c:pt idx="3010">
                  <c:v>16.1814</c:v>
                </c:pt>
                <c:pt idx="3011">
                  <c:v>16.1814</c:v>
                </c:pt>
                <c:pt idx="3012">
                  <c:v>16.1814</c:v>
                </c:pt>
                <c:pt idx="3013">
                  <c:v>16.1814</c:v>
                </c:pt>
                <c:pt idx="3014">
                  <c:v>16.1707</c:v>
                </c:pt>
                <c:pt idx="3015">
                  <c:v>16.1707</c:v>
                </c:pt>
                <c:pt idx="3016">
                  <c:v>16.1707</c:v>
                </c:pt>
                <c:pt idx="3017">
                  <c:v>16.1599</c:v>
                </c:pt>
                <c:pt idx="3018">
                  <c:v>16.1599</c:v>
                </c:pt>
                <c:pt idx="3019">
                  <c:v>16.1599</c:v>
                </c:pt>
                <c:pt idx="3020">
                  <c:v>16.1599</c:v>
                </c:pt>
                <c:pt idx="3021">
                  <c:v>16.1599</c:v>
                </c:pt>
                <c:pt idx="3022">
                  <c:v>16.1599</c:v>
                </c:pt>
                <c:pt idx="3023">
                  <c:v>16.1599</c:v>
                </c:pt>
                <c:pt idx="3024">
                  <c:v>16.1599</c:v>
                </c:pt>
                <c:pt idx="3025">
                  <c:v>16.1492</c:v>
                </c:pt>
                <c:pt idx="3026">
                  <c:v>16.1599</c:v>
                </c:pt>
                <c:pt idx="3027">
                  <c:v>16.1492</c:v>
                </c:pt>
                <c:pt idx="3028">
                  <c:v>16.1492</c:v>
                </c:pt>
                <c:pt idx="3029">
                  <c:v>16.1492</c:v>
                </c:pt>
                <c:pt idx="3030">
                  <c:v>16.1492</c:v>
                </c:pt>
                <c:pt idx="3031">
                  <c:v>16.1492</c:v>
                </c:pt>
                <c:pt idx="3032">
                  <c:v>16.1492</c:v>
                </c:pt>
                <c:pt idx="3033">
                  <c:v>16.1492</c:v>
                </c:pt>
                <c:pt idx="3034">
                  <c:v>16.1492</c:v>
                </c:pt>
                <c:pt idx="3035">
                  <c:v>16.1492</c:v>
                </c:pt>
                <c:pt idx="3036">
                  <c:v>16.1492</c:v>
                </c:pt>
                <c:pt idx="3037">
                  <c:v>16.1492</c:v>
                </c:pt>
                <c:pt idx="3038">
                  <c:v>16.1492</c:v>
                </c:pt>
                <c:pt idx="3039">
                  <c:v>16.1492</c:v>
                </c:pt>
                <c:pt idx="3040">
                  <c:v>16.1492</c:v>
                </c:pt>
                <c:pt idx="3041">
                  <c:v>16.1599</c:v>
                </c:pt>
                <c:pt idx="3042">
                  <c:v>16.1599</c:v>
                </c:pt>
                <c:pt idx="3043">
                  <c:v>16.1492</c:v>
                </c:pt>
                <c:pt idx="3044">
                  <c:v>16.1492</c:v>
                </c:pt>
                <c:pt idx="3045">
                  <c:v>16.1492</c:v>
                </c:pt>
                <c:pt idx="3046">
                  <c:v>16.1492</c:v>
                </c:pt>
                <c:pt idx="3047">
                  <c:v>16.1492</c:v>
                </c:pt>
                <c:pt idx="3048">
                  <c:v>16.1492</c:v>
                </c:pt>
                <c:pt idx="3049">
                  <c:v>16.1599</c:v>
                </c:pt>
                <c:pt idx="3050">
                  <c:v>16.1492</c:v>
                </c:pt>
                <c:pt idx="3051">
                  <c:v>16.1492</c:v>
                </c:pt>
                <c:pt idx="3052">
                  <c:v>16.1599</c:v>
                </c:pt>
                <c:pt idx="3053">
                  <c:v>16.1599</c:v>
                </c:pt>
                <c:pt idx="3054">
                  <c:v>16.1492</c:v>
                </c:pt>
                <c:pt idx="3055">
                  <c:v>16.1492</c:v>
                </c:pt>
                <c:pt idx="3056">
                  <c:v>16.1492</c:v>
                </c:pt>
                <c:pt idx="3057">
                  <c:v>16.1599</c:v>
                </c:pt>
                <c:pt idx="3058">
                  <c:v>16.1492</c:v>
                </c:pt>
                <c:pt idx="3059">
                  <c:v>16.1492</c:v>
                </c:pt>
                <c:pt idx="3060">
                  <c:v>16.1599</c:v>
                </c:pt>
                <c:pt idx="3061">
                  <c:v>16.1599</c:v>
                </c:pt>
                <c:pt idx="3062">
                  <c:v>16.1599</c:v>
                </c:pt>
                <c:pt idx="3063">
                  <c:v>16.1599</c:v>
                </c:pt>
                <c:pt idx="3064">
                  <c:v>16.1599</c:v>
                </c:pt>
                <c:pt idx="3065">
                  <c:v>16.1599</c:v>
                </c:pt>
                <c:pt idx="3066">
                  <c:v>16.1599</c:v>
                </c:pt>
                <c:pt idx="3067">
                  <c:v>16.1492</c:v>
                </c:pt>
                <c:pt idx="3068">
                  <c:v>16.1492</c:v>
                </c:pt>
                <c:pt idx="3069">
                  <c:v>16.1492</c:v>
                </c:pt>
                <c:pt idx="3070">
                  <c:v>16.1492</c:v>
                </c:pt>
                <c:pt idx="3071">
                  <c:v>16.1492</c:v>
                </c:pt>
                <c:pt idx="3072">
                  <c:v>16.138500000000001</c:v>
                </c:pt>
                <c:pt idx="3073">
                  <c:v>16.138500000000001</c:v>
                </c:pt>
                <c:pt idx="3074">
                  <c:v>16.138500000000001</c:v>
                </c:pt>
                <c:pt idx="3075">
                  <c:v>16.127800000000001</c:v>
                </c:pt>
                <c:pt idx="3076">
                  <c:v>16.127800000000001</c:v>
                </c:pt>
                <c:pt idx="3077">
                  <c:v>16.127800000000001</c:v>
                </c:pt>
                <c:pt idx="3078">
                  <c:v>16.117000000000001</c:v>
                </c:pt>
                <c:pt idx="3079">
                  <c:v>16.117000000000001</c:v>
                </c:pt>
                <c:pt idx="3080">
                  <c:v>16.117000000000001</c:v>
                </c:pt>
                <c:pt idx="3081">
                  <c:v>16.106300000000001</c:v>
                </c:pt>
                <c:pt idx="3082">
                  <c:v>16.106300000000001</c:v>
                </c:pt>
                <c:pt idx="3083">
                  <c:v>16.106300000000001</c:v>
                </c:pt>
                <c:pt idx="3084">
                  <c:v>16.106300000000001</c:v>
                </c:pt>
                <c:pt idx="3085">
                  <c:v>16.095600000000001</c:v>
                </c:pt>
                <c:pt idx="3086">
                  <c:v>16.106300000000001</c:v>
                </c:pt>
                <c:pt idx="3087">
                  <c:v>16.106300000000001</c:v>
                </c:pt>
                <c:pt idx="3088">
                  <c:v>16.106300000000001</c:v>
                </c:pt>
                <c:pt idx="3089">
                  <c:v>16.106300000000001</c:v>
                </c:pt>
                <c:pt idx="3090">
                  <c:v>16.095600000000001</c:v>
                </c:pt>
                <c:pt idx="3091">
                  <c:v>16.095600000000001</c:v>
                </c:pt>
                <c:pt idx="3092">
                  <c:v>16.095600000000001</c:v>
                </c:pt>
                <c:pt idx="3093">
                  <c:v>16.106300000000001</c:v>
                </c:pt>
                <c:pt idx="3094">
                  <c:v>16.106300000000001</c:v>
                </c:pt>
                <c:pt idx="3095">
                  <c:v>16.106300000000001</c:v>
                </c:pt>
                <c:pt idx="3096">
                  <c:v>16.106300000000001</c:v>
                </c:pt>
                <c:pt idx="3097">
                  <c:v>16.106300000000001</c:v>
                </c:pt>
                <c:pt idx="3098">
                  <c:v>16.106300000000001</c:v>
                </c:pt>
                <c:pt idx="3099">
                  <c:v>16.106300000000001</c:v>
                </c:pt>
                <c:pt idx="3100">
                  <c:v>16.106300000000001</c:v>
                </c:pt>
                <c:pt idx="3101">
                  <c:v>16.106300000000001</c:v>
                </c:pt>
                <c:pt idx="3102">
                  <c:v>16.106300000000001</c:v>
                </c:pt>
                <c:pt idx="3103">
                  <c:v>16.117000000000001</c:v>
                </c:pt>
                <c:pt idx="3104">
                  <c:v>16.106300000000001</c:v>
                </c:pt>
                <c:pt idx="3105">
                  <c:v>16.117000000000001</c:v>
                </c:pt>
                <c:pt idx="3106">
                  <c:v>16.117000000000001</c:v>
                </c:pt>
                <c:pt idx="3107">
                  <c:v>16.117000000000001</c:v>
                </c:pt>
                <c:pt idx="3108">
                  <c:v>16.117000000000001</c:v>
                </c:pt>
                <c:pt idx="3109">
                  <c:v>16.127800000000001</c:v>
                </c:pt>
                <c:pt idx="3110">
                  <c:v>16.127800000000001</c:v>
                </c:pt>
                <c:pt idx="3111">
                  <c:v>16.127800000000001</c:v>
                </c:pt>
                <c:pt idx="3112">
                  <c:v>16.127800000000001</c:v>
                </c:pt>
                <c:pt idx="3113">
                  <c:v>16.127800000000001</c:v>
                </c:pt>
                <c:pt idx="3114">
                  <c:v>16.127800000000001</c:v>
                </c:pt>
                <c:pt idx="3115">
                  <c:v>16.127800000000001</c:v>
                </c:pt>
                <c:pt idx="3116">
                  <c:v>16.127800000000001</c:v>
                </c:pt>
                <c:pt idx="3117">
                  <c:v>16.138500000000001</c:v>
                </c:pt>
                <c:pt idx="3118">
                  <c:v>16.138500000000001</c:v>
                </c:pt>
                <c:pt idx="3119">
                  <c:v>16.138500000000001</c:v>
                </c:pt>
                <c:pt idx="3120">
                  <c:v>16.138500000000001</c:v>
                </c:pt>
                <c:pt idx="3121">
                  <c:v>16.138500000000001</c:v>
                </c:pt>
                <c:pt idx="3122">
                  <c:v>16.138500000000001</c:v>
                </c:pt>
                <c:pt idx="3123">
                  <c:v>16.138500000000001</c:v>
                </c:pt>
                <c:pt idx="3124">
                  <c:v>16.1492</c:v>
                </c:pt>
                <c:pt idx="3125">
                  <c:v>16.1492</c:v>
                </c:pt>
                <c:pt idx="3126">
                  <c:v>16.1492</c:v>
                </c:pt>
                <c:pt idx="3127">
                  <c:v>16.1492</c:v>
                </c:pt>
                <c:pt idx="3128">
                  <c:v>16.1492</c:v>
                </c:pt>
                <c:pt idx="3129">
                  <c:v>16.1492</c:v>
                </c:pt>
                <c:pt idx="3130">
                  <c:v>16.1599</c:v>
                </c:pt>
                <c:pt idx="3131">
                  <c:v>16.1599</c:v>
                </c:pt>
                <c:pt idx="3132">
                  <c:v>16.1707</c:v>
                </c:pt>
                <c:pt idx="3133">
                  <c:v>16.1707</c:v>
                </c:pt>
                <c:pt idx="3134">
                  <c:v>16.1814</c:v>
                </c:pt>
                <c:pt idx="3135">
                  <c:v>16.1814</c:v>
                </c:pt>
                <c:pt idx="3136">
                  <c:v>16.1921</c:v>
                </c:pt>
                <c:pt idx="3137">
                  <c:v>16.1921</c:v>
                </c:pt>
                <c:pt idx="3138">
                  <c:v>16.1921</c:v>
                </c:pt>
                <c:pt idx="3139">
                  <c:v>16.2028</c:v>
                </c:pt>
                <c:pt idx="3140">
                  <c:v>16.2136</c:v>
                </c:pt>
                <c:pt idx="3141">
                  <c:v>16.224299999999999</c:v>
                </c:pt>
                <c:pt idx="3142">
                  <c:v>16.224299999999999</c:v>
                </c:pt>
                <c:pt idx="3143">
                  <c:v>16.234999999999999</c:v>
                </c:pt>
                <c:pt idx="3144">
                  <c:v>16.234999999999999</c:v>
                </c:pt>
                <c:pt idx="3145">
                  <c:v>16.245799999999999</c:v>
                </c:pt>
                <c:pt idx="3146">
                  <c:v>16.256499999999999</c:v>
                </c:pt>
                <c:pt idx="3147">
                  <c:v>16.256499999999999</c:v>
                </c:pt>
                <c:pt idx="3148">
                  <c:v>16.267199999999999</c:v>
                </c:pt>
                <c:pt idx="3149">
                  <c:v>16.277899999999999</c:v>
                </c:pt>
                <c:pt idx="3150">
                  <c:v>16.277899999999999</c:v>
                </c:pt>
                <c:pt idx="3151">
                  <c:v>16.288699999999999</c:v>
                </c:pt>
                <c:pt idx="3152">
                  <c:v>16.288699999999999</c:v>
                </c:pt>
                <c:pt idx="3153">
                  <c:v>16.299399999999999</c:v>
                </c:pt>
                <c:pt idx="3154">
                  <c:v>16.299399999999999</c:v>
                </c:pt>
                <c:pt idx="3155">
                  <c:v>16.310099999999998</c:v>
                </c:pt>
                <c:pt idx="3156">
                  <c:v>16.299399999999999</c:v>
                </c:pt>
                <c:pt idx="3157">
                  <c:v>16.310099999999998</c:v>
                </c:pt>
                <c:pt idx="3158">
                  <c:v>16.310099999999998</c:v>
                </c:pt>
                <c:pt idx="3159">
                  <c:v>16.310099999999998</c:v>
                </c:pt>
                <c:pt idx="3160">
                  <c:v>16.310099999999998</c:v>
                </c:pt>
                <c:pt idx="3161">
                  <c:v>16.310099999999998</c:v>
                </c:pt>
                <c:pt idx="3162">
                  <c:v>16.310099999999998</c:v>
                </c:pt>
                <c:pt idx="3163">
                  <c:v>16.310099999999998</c:v>
                </c:pt>
                <c:pt idx="3164">
                  <c:v>16.299399999999999</c:v>
                </c:pt>
                <c:pt idx="3165">
                  <c:v>16.299399999999999</c:v>
                </c:pt>
                <c:pt idx="3166">
                  <c:v>16.288699999999999</c:v>
                </c:pt>
                <c:pt idx="3167">
                  <c:v>16.299399999999999</c:v>
                </c:pt>
                <c:pt idx="3168">
                  <c:v>16.288699999999999</c:v>
                </c:pt>
                <c:pt idx="3169">
                  <c:v>16.288699999999999</c:v>
                </c:pt>
                <c:pt idx="3170">
                  <c:v>16.277899999999999</c:v>
                </c:pt>
                <c:pt idx="3171">
                  <c:v>16.277899999999999</c:v>
                </c:pt>
                <c:pt idx="3172">
                  <c:v>16.267199999999999</c:v>
                </c:pt>
                <c:pt idx="3173">
                  <c:v>16.267199999999999</c:v>
                </c:pt>
                <c:pt idx="3174">
                  <c:v>16.256499999999999</c:v>
                </c:pt>
                <c:pt idx="3175">
                  <c:v>16.256499999999999</c:v>
                </c:pt>
                <c:pt idx="3176">
                  <c:v>16.245799999999999</c:v>
                </c:pt>
                <c:pt idx="3177">
                  <c:v>16.245799999999999</c:v>
                </c:pt>
                <c:pt idx="3178">
                  <c:v>16.245799999999999</c:v>
                </c:pt>
                <c:pt idx="3179">
                  <c:v>16.234999999999999</c:v>
                </c:pt>
                <c:pt idx="3180">
                  <c:v>16.234999999999999</c:v>
                </c:pt>
                <c:pt idx="3181">
                  <c:v>16.224299999999999</c:v>
                </c:pt>
                <c:pt idx="3182">
                  <c:v>16.224299999999999</c:v>
                </c:pt>
                <c:pt idx="3183">
                  <c:v>16.2136</c:v>
                </c:pt>
                <c:pt idx="3184">
                  <c:v>16.2136</c:v>
                </c:pt>
                <c:pt idx="3185">
                  <c:v>16.2028</c:v>
                </c:pt>
                <c:pt idx="3186">
                  <c:v>16.2028</c:v>
                </c:pt>
                <c:pt idx="3187">
                  <c:v>16.2028</c:v>
                </c:pt>
                <c:pt idx="3188">
                  <c:v>16.1921</c:v>
                </c:pt>
                <c:pt idx="3189">
                  <c:v>16.1921</c:v>
                </c:pt>
                <c:pt idx="3190">
                  <c:v>16.1814</c:v>
                </c:pt>
                <c:pt idx="3191">
                  <c:v>16.1814</c:v>
                </c:pt>
                <c:pt idx="3192">
                  <c:v>16.1707</c:v>
                </c:pt>
                <c:pt idx="3193">
                  <c:v>16.1707</c:v>
                </c:pt>
                <c:pt idx="3194">
                  <c:v>16.1599</c:v>
                </c:pt>
                <c:pt idx="3195">
                  <c:v>16.1599</c:v>
                </c:pt>
                <c:pt idx="3196">
                  <c:v>16.1492</c:v>
                </c:pt>
                <c:pt idx="3197">
                  <c:v>16.1492</c:v>
                </c:pt>
                <c:pt idx="3198">
                  <c:v>16.1492</c:v>
                </c:pt>
                <c:pt idx="3199">
                  <c:v>16.138500000000001</c:v>
                </c:pt>
                <c:pt idx="3200">
                  <c:v>16.138500000000001</c:v>
                </c:pt>
                <c:pt idx="3201">
                  <c:v>16.138500000000001</c:v>
                </c:pt>
                <c:pt idx="3202">
                  <c:v>16.127800000000001</c:v>
                </c:pt>
                <c:pt idx="3203">
                  <c:v>16.127800000000001</c:v>
                </c:pt>
                <c:pt idx="3204">
                  <c:v>16.127800000000001</c:v>
                </c:pt>
                <c:pt idx="3205">
                  <c:v>16.127800000000001</c:v>
                </c:pt>
                <c:pt idx="3206">
                  <c:v>16.127800000000001</c:v>
                </c:pt>
                <c:pt idx="3207">
                  <c:v>16.127800000000001</c:v>
                </c:pt>
                <c:pt idx="3208">
                  <c:v>16.127800000000001</c:v>
                </c:pt>
                <c:pt idx="3209">
                  <c:v>16.127800000000001</c:v>
                </c:pt>
                <c:pt idx="3210">
                  <c:v>16.127800000000001</c:v>
                </c:pt>
                <c:pt idx="3211">
                  <c:v>16.117000000000001</c:v>
                </c:pt>
                <c:pt idx="3212">
                  <c:v>16.117000000000001</c:v>
                </c:pt>
                <c:pt idx="3213">
                  <c:v>16.117000000000001</c:v>
                </c:pt>
                <c:pt idx="3214">
                  <c:v>16.106300000000001</c:v>
                </c:pt>
                <c:pt idx="3215">
                  <c:v>16.106300000000001</c:v>
                </c:pt>
                <c:pt idx="3216">
                  <c:v>16.106300000000001</c:v>
                </c:pt>
                <c:pt idx="3217">
                  <c:v>16.106300000000001</c:v>
                </c:pt>
                <c:pt idx="3218">
                  <c:v>16.106300000000001</c:v>
                </c:pt>
                <c:pt idx="3219">
                  <c:v>16.106300000000001</c:v>
                </c:pt>
                <c:pt idx="3220">
                  <c:v>16.095600000000001</c:v>
                </c:pt>
                <c:pt idx="3221">
                  <c:v>16.095600000000001</c:v>
                </c:pt>
                <c:pt idx="3222">
                  <c:v>16.095600000000001</c:v>
                </c:pt>
                <c:pt idx="3223">
                  <c:v>16.095600000000001</c:v>
                </c:pt>
                <c:pt idx="3224">
                  <c:v>16.084900000000001</c:v>
                </c:pt>
                <c:pt idx="3225">
                  <c:v>16.095600000000001</c:v>
                </c:pt>
                <c:pt idx="3226">
                  <c:v>16.084900000000001</c:v>
                </c:pt>
                <c:pt idx="3227">
                  <c:v>16.084900000000001</c:v>
                </c:pt>
                <c:pt idx="3228">
                  <c:v>16.084900000000001</c:v>
                </c:pt>
                <c:pt idx="3229">
                  <c:v>16.074100000000001</c:v>
                </c:pt>
                <c:pt idx="3230">
                  <c:v>16.074100000000001</c:v>
                </c:pt>
                <c:pt idx="3231">
                  <c:v>16.074100000000001</c:v>
                </c:pt>
                <c:pt idx="3232">
                  <c:v>16.074100000000001</c:v>
                </c:pt>
                <c:pt idx="3233">
                  <c:v>16.074100000000001</c:v>
                </c:pt>
                <c:pt idx="3234">
                  <c:v>16.063400000000001</c:v>
                </c:pt>
                <c:pt idx="3235">
                  <c:v>16.052700000000002</c:v>
                </c:pt>
                <c:pt idx="3236">
                  <c:v>16.052700000000002</c:v>
                </c:pt>
                <c:pt idx="3237">
                  <c:v>16.052700000000002</c:v>
                </c:pt>
                <c:pt idx="3238">
                  <c:v>16.052700000000002</c:v>
                </c:pt>
                <c:pt idx="3239">
                  <c:v>16.042000000000002</c:v>
                </c:pt>
                <c:pt idx="3240">
                  <c:v>16.042000000000002</c:v>
                </c:pt>
                <c:pt idx="3241">
                  <c:v>16.042000000000002</c:v>
                </c:pt>
                <c:pt idx="3242">
                  <c:v>16.042000000000002</c:v>
                </c:pt>
                <c:pt idx="3243">
                  <c:v>16.042000000000002</c:v>
                </c:pt>
                <c:pt idx="3244">
                  <c:v>16.042000000000002</c:v>
                </c:pt>
                <c:pt idx="3245">
                  <c:v>16.031199999999998</c:v>
                </c:pt>
                <c:pt idx="3246">
                  <c:v>16.042000000000002</c:v>
                </c:pt>
                <c:pt idx="3247">
                  <c:v>16.042000000000002</c:v>
                </c:pt>
                <c:pt idx="3248">
                  <c:v>16.042000000000002</c:v>
                </c:pt>
                <c:pt idx="3249">
                  <c:v>16.042000000000002</c:v>
                </c:pt>
                <c:pt idx="3250">
                  <c:v>16.042000000000002</c:v>
                </c:pt>
                <c:pt idx="3251">
                  <c:v>16.042000000000002</c:v>
                </c:pt>
                <c:pt idx="3252">
                  <c:v>16.042000000000002</c:v>
                </c:pt>
                <c:pt idx="3253">
                  <c:v>16.042000000000002</c:v>
                </c:pt>
                <c:pt idx="3254">
                  <c:v>16.042000000000002</c:v>
                </c:pt>
                <c:pt idx="3255">
                  <c:v>16.042000000000002</c:v>
                </c:pt>
                <c:pt idx="3256">
                  <c:v>16.052700000000002</c:v>
                </c:pt>
                <c:pt idx="3257">
                  <c:v>16.052700000000002</c:v>
                </c:pt>
                <c:pt idx="3258">
                  <c:v>16.052700000000002</c:v>
                </c:pt>
                <c:pt idx="3259">
                  <c:v>16.052700000000002</c:v>
                </c:pt>
                <c:pt idx="3260">
                  <c:v>16.063400000000001</c:v>
                </c:pt>
                <c:pt idx="3261">
                  <c:v>16.063400000000001</c:v>
                </c:pt>
                <c:pt idx="3262">
                  <c:v>16.063400000000001</c:v>
                </c:pt>
                <c:pt idx="3263">
                  <c:v>16.074100000000001</c:v>
                </c:pt>
                <c:pt idx="3264">
                  <c:v>16.074100000000001</c:v>
                </c:pt>
                <c:pt idx="3265">
                  <c:v>16.074100000000001</c:v>
                </c:pt>
                <c:pt idx="3266">
                  <c:v>16.074100000000001</c:v>
                </c:pt>
                <c:pt idx="3267">
                  <c:v>16.074100000000001</c:v>
                </c:pt>
                <c:pt idx="3268">
                  <c:v>16.074100000000001</c:v>
                </c:pt>
                <c:pt idx="3269">
                  <c:v>16.084900000000001</c:v>
                </c:pt>
                <c:pt idx="3270">
                  <c:v>16.084900000000001</c:v>
                </c:pt>
                <c:pt idx="3271">
                  <c:v>16.084900000000001</c:v>
                </c:pt>
                <c:pt idx="3272">
                  <c:v>16.084900000000001</c:v>
                </c:pt>
                <c:pt idx="3273">
                  <c:v>16.084900000000001</c:v>
                </c:pt>
                <c:pt idx="3274">
                  <c:v>16.084900000000001</c:v>
                </c:pt>
                <c:pt idx="3275">
                  <c:v>16.084900000000001</c:v>
                </c:pt>
                <c:pt idx="3276">
                  <c:v>16.084900000000001</c:v>
                </c:pt>
                <c:pt idx="3277">
                  <c:v>16.084900000000001</c:v>
                </c:pt>
                <c:pt idx="3278">
                  <c:v>16.084900000000001</c:v>
                </c:pt>
                <c:pt idx="3279">
                  <c:v>16.084900000000001</c:v>
                </c:pt>
                <c:pt idx="3280">
                  <c:v>16.084900000000001</c:v>
                </c:pt>
                <c:pt idx="3281">
                  <c:v>16.084900000000001</c:v>
                </c:pt>
                <c:pt idx="3282">
                  <c:v>16.084900000000001</c:v>
                </c:pt>
                <c:pt idx="3283">
                  <c:v>16.084900000000001</c:v>
                </c:pt>
                <c:pt idx="3284">
                  <c:v>16.084900000000001</c:v>
                </c:pt>
                <c:pt idx="3285">
                  <c:v>16.084900000000001</c:v>
                </c:pt>
                <c:pt idx="3286">
                  <c:v>16.095600000000001</c:v>
                </c:pt>
                <c:pt idx="3287">
                  <c:v>16.095600000000001</c:v>
                </c:pt>
                <c:pt idx="3288">
                  <c:v>16.095600000000001</c:v>
                </c:pt>
                <c:pt idx="3289">
                  <c:v>16.095600000000001</c:v>
                </c:pt>
                <c:pt idx="3290">
                  <c:v>16.095600000000001</c:v>
                </c:pt>
                <c:pt idx="3291">
                  <c:v>16.095600000000001</c:v>
                </c:pt>
                <c:pt idx="3292">
                  <c:v>16.095600000000001</c:v>
                </c:pt>
                <c:pt idx="3293">
                  <c:v>16.095600000000001</c:v>
                </c:pt>
                <c:pt idx="3294">
                  <c:v>16.095600000000001</c:v>
                </c:pt>
                <c:pt idx="3295">
                  <c:v>16.095600000000001</c:v>
                </c:pt>
                <c:pt idx="3296">
                  <c:v>16.095600000000001</c:v>
                </c:pt>
                <c:pt idx="3297">
                  <c:v>16.084900000000001</c:v>
                </c:pt>
                <c:pt idx="3298">
                  <c:v>16.084900000000001</c:v>
                </c:pt>
                <c:pt idx="3299">
                  <c:v>16.095600000000001</c:v>
                </c:pt>
                <c:pt idx="3300">
                  <c:v>16.084900000000001</c:v>
                </c:pt>
                <c:pt idx="3301">
                  <c:v>16.084900000000001</c:v>
                </c:pt>
                <c:pt idx="3302">
                  <c:v>16.084900000000001</c:v>
                </c:pt>
                <c:pt idx="3303">
                  <c:v>16.084900000000001</c:v>
                </c:pt>
                <c:pt idx="3304">
                  <c:v>16.084900000000001</c:v>
                </c:pt>
                <c:pt idx="3305">
                  <c:v>16.084900000000001</c:v>
                </c:pt>
                <c:pt idx="3306">
                  <c:v>16.084900000000001</c:v>
                </c:pt>
                <c:pt idx="3307">
                  <c:v>16.084900000000001</c:v>
                </c:pt>
                <c:pt idx="3308">
                  <c:v>16.084900000000001</c:v>
                </c:pt>
                <c:pt idx="3309">
                  <c:v>16.084900000000001</c:v>
                </c:pt>
                <c:pt idx="3310">
                  <c:v>16.095600000000001</c:v>
                </c:pt>
                <c:pt idx="3311">
                  <c:v>16.084900000000001</c:v>
                </c:pt>
                <c:pt idx="3312">
                  <c:v>16.095600000000001</c:v>
                </c:pt>
                <c:pt idx="3313">
                  <c:v>16.084900000000001</c:v>
                </c:pt>
                <c:pt idx="3314">
                  <c:v>16.095600000000001</c:v>
                </c:pt>
                <c:pt idx="3315">
                  <c:v>16.095600000000001</c:v>
                </c:pt>
                <c:pt idx="3316">
                  <c:v>16.095600000000001</c:v>
                </c:pt>
                <c:pt idx="3317">
                  <c:v>16.095600000000001</c:v>
                </c:pt>
                <c:pt idx="3318">
                  <c:v>16.095600000000001</c:v>
                </c:pt>
                <c:pt idx="3319">
                  <c:v>16.084900000000001</c:v>
                </c:pt>
                <c:pt idx="3320">
                  <c:v>16.084900000000001</c:v>
                </c:pt>
                <c:pt idx="3321">
                  <c:v>16.084900000000001</c:v>
                </c:pt>
                <c:pt idx="3322">
                  <c:v>16.084900000000001</c:v>
                </c:pt>
                <c:pt idx="3323">
                  <c:v>16.084900000000001</c:v>
                </c:pt>
                <c:pt idx="3324">
                  <c:v>16.084900000000001</c:v>
                </c:pt>
                <c:pt idx="3325">
                  <c:v>16.084900000000001</c:v>
                </c:pt>
                <c:pt idx="3326">
                  <c:v>16.084900000000001</c:v>
                </c:pt>
                <c:pt idx="3327">
                  <c:v>16.084900000000001</c:v>
                </c:pt>
                <c:pt idx="3328">
                  <c:v>16.074100000000001</c:v>
                </c:pt>
                <c:pt idx="3329">
                  <c:v>16.074100000000001</c:v>
                </c:pt>
                <c:pt idx="3330">
                  <c:v>16.074100000000001</c:v>
                </c:pt>
                <c:pt idx="3331">
                  <c:v>16.074100000000001</c:v>
                </c:pt>
                <c:pt idx="3332">
                  <c:v>16.074100000000001</c:v>
                </c:pt>
                <c:pt idx="3333">
                  <c:v>16.074100000000001</c:v>
                </c:pt>
                <c:pt idx="3334">
                  <c:v>16.074100000000001</c:v>
                </c:pt>
                <c:pt idx="3335">
                  <c:v>16.074100000000001</c:v>
                </c:pt>
                <c:pt idx="3336">
                  <c:v>16.074100000000001</c:v>
                </c:pt>
                <c:pt idx="3337">
                  <c:v>16.074100000000001</c:v>
                </c:pt>
                <c:pt idx="3338">
                  <c:v>16.074100000000001</c:v>
                </c:pt>
                <c:pt idx="3339">
                  <c:v>16.074100000000001</c:v>
                </c:pt>
                <c:pt idx="3340">
                  <c:v>16.074100000000001</c:v>
                </c:pt>
                <c:pt idx="3341">
                  <c:v>16.074100000000001</c:v>
                </c:pt>
                <c:pt idx="3342">
                  <c:v>16.074100000000001</c:v>
                </c:pt>
                <c:pt idx="3343">
                  <c:v>16.074100000000001</c:v>
                </c:pt>
                <c:pt idx="3344">
                  <c:v>16.074100000000001</c:v>
                </c:pt>
                <c:pt idx="3345">
                  <c:v>16.063400000000001</c:v>
                </c:pt>
                <c:pt idx="3346">
                  <c:v>16.074100000000001</c:v>
                </c:pt>
                <c:pt idx="3347">
                  <c:v>16.074100000000001</c:v>
                </c:pt>
                <c:pt idx="3348">
                  <c:v>16.074100000000001</c:v>
                </c:pt>
                <c:pt idx="3349">
                  <c:v>16.074100000000001</c:v>
                </c:pt>
                <c:pt idx="3350">
                  <c:v>16.074100000000001</c:v>
                </c:pt>
                <c:pt idx="3351">
                  <c:v>16.074100000000001</c:v>
                </c:pt>
                <c:pt idx="3352">
                  <c:v>16.074100000000001</c:v>
                </c:pt>
                <c:pt idx="3353">
                  <c:v>16.084900000000001</c:v>
                </c:pt>
                <c:pt idx="3354">
                  <c:v>16.074100000000001</c:v>
                </c:pt>
                <c:pt idx="3355">
                  <c:v>16.084900000000001</c:v>
                </c:pt>
                <c:pt idx="3356">
                  <c:v>16.084900000000001</c:v>
                </c:pt>
                <c:pt idx="3357">
                  <c:v>16.084900000000001</c:v>
                </c:pt>
                <c:pt idx="3358">
                  <c:v>16.084900000000001</c:v>
                </c:pt>
                <c:pt idx="3359">
                  <c:v>16.084900000000001</c:v>
                </c:pt>
                <c:pt idx="3360">
                  <c:v>16.084900000000001</c:v>
                </c:pt>
                <c:pt idx="3361">
                  <c:v>16.095600000000001</c:v>
                </c:pt>
                <c:pt idx="3362">
                  <c:v>16.095600000000001</c:v>
                </c:pt>
                <c:pt idx="3363">
                  <c:v>16.095600000000001</c:v>
                </c:pt>
                <c:pt idx="3364">
                  <c:v>16.095600000000001</c:v>
                </c:pt>
                <c:pt idx="3365">
                  <c:v>16.106300000000001</c:v>
                </c:pt>
                <c:pt idx="3366">
                  <c:v>16.106300000000001</c:v>
                </c:pt>
                <c:pt idx="3367">
                  <c:v>16.106300000000001</c:v>
                </c:pt>
                <c:pt idx="3368">
                  <c:v>16.106300000000001</c:v>
                </c:pt>
                <c:pt idx="3369">
                  <c:v>16.106300000000001</c:v>
                </c:pt>
                <c:pt idx="3370">
                  <c:v>16.106300000000001</c:v>
                </c:pt>
                <c:pt idx="3371">
                  <c:v>16.106300000000001</c:v>
                </c:pt>
                <c:pt idx="3372">
                  <c:v>16.106300000000001</c:v>
                </c:pt>
                <c:pt idx="3373">
                  <c:v>16.106300000000001</c:v>
                </c:pt>
                <c:pt idx="3374">
                  <c:v>16.117000000000001</c:v>
                </c:pt>
                <c:pt idx="3375">
                  <c:v>16.117000000000001</c:v>
                </c:pt>
                <c:pt idx="3376">
                  <c:v>16.117000000000001</c:v>
                </c:pt>
                <c:pt idx="3377">
                  <c:v>16.117000000000001</c:v>
                </c:pt>
                <c:pt idx="3378">
                  <c:v>16.117000000000001</c:v>
                </c:pt>
                <c:pt idx="3379">
                  <c:v>16.117000000000001</c:v>
                </c:pt>
                <c:pt idx="3380">
                  <c:v>16.127800000000001</c:v>
                </c:pt>
                <c:pt idx="3381">
                  <c:v>16.127800000000001</c:v>
                </c:pt>
                <c:pt idx="3382">
                  <c:v>16.127800000000001</c:v>
                </c:pt>
                <c:pt idx="3383">
                  <c:v>16.127800000000001</c:v>
                </c:pt>
                <c:pt idx="3384">
                  <c:v>16.127800000000001</c:v>
                </c:pt>
                <c:pt idx="3385">
                  <c:v>16.127800000000001</c:v>
                </c:pt>
                <c:pt idx="3386">
                  <c:v>16.127800000000001</c:v>
                </c:pt>
                <c:pt idx="3387">
                  <c:v>16.127800000000001</c:v>
                </c:pt>
                <c:pt idx="3388">
                  <c:v>16.127800000000001</c:v>
                </c:pt>
                <c:pt idx="3389">
                  <c:v>16.127800000000001</c:v>
                </c:pt>
                <c:pt idx="3390">
                  <c:v>16.138500000000001</c:v>
                </c:pt>
                <c:pt idx="3391">
                  <c:v>16.138500000000001</c:v>
                </c:pt>
                <c:pt idx="3392">
                  <c:v>16.138500000000001</c:v>
                </c:pt>
                <c:pt idx="3393">
                  <c:v>16.138500000000001</c:v>
                </c:pt>
                <c:pt idx="3394">
                  <c:v>16.138500000000001</c:v>
                </c:pt>
                <c:pt idx="3395">
                  <c:v>16.138500000000001</c:v>
                </c:pt>
                <c:pt idx="3396">
                  <c:v>16.138500000000001</c:v>
                </c:pt>
                <c:pt idx="3397">
                  <c:v>16.1492</c:v>
                </c:pt>
                <c:pt idx="3398">
                  <c:v>16.138500000000001</c:v>
                </c:pt>
                <c:pt idx="3399">
                  <c:v>16.138500000000001</c:v>
                </c:pt>
                <c:pt idx="3400">
                  <c:v>16.1492</c:v>
                </c:pt>
                <c:pt idx="3401">
                  <c:v>16.138500000000001</c:v>
                </c:pt>
                <c:pt idx="3402">
                  <c:v>16.1492</c:v>
                </c:pt>
                <c:pt idx="3403">
                  <c:v>16.1492</c:v>
                </c:pt>
                <c:pt idx="3404">
                  <c:v>16.1492</c:v>
                </c:pt>
                <c:pt idx="3405">
                  <c:v>16.1492</c:v>
                </c:pt>
                <c:pt idx="3406">
                  <c:v>16.138500000000001</c:v>
                </c:pt>
                <c:pt idx="3407">
                  <c:v>16.1492</c:v>
                </c:pt>
                <c:pt idx="3408">
                  <c:v>16.1492</c:v>
                </c:pt>
                <c:pt idx="3409">
                  <c:v>16.1492</c:v>
                </c:pt>
                <c:pt idx="3410">
                  <c:v>16.1492</c:v>
                </c:pt>
                <c:pt idx="3411">
                  <c:v>16.1492</c:v>
                </c:pt>
                <c:pt idx="3412">
                  <c:v>16.1492</c:v>
                </c:pt>
                <c:pt idx="3413">
                  <c:v>16.1492</c:v>
                </c:pt>
                <c:pt idx="3414">
                  <c:v>16.1492</c:v>
                </c:pt>
                <c:pt idx="3415">
                  <c:v>16.1599</c:v>
                </c:pt>
                <c:pt idx="3416">
                  <c:v>16.1599</c:v>
                </c:pt>
                <c:pt idx="3417">
                  <c:v>16.1599</c:v>
                </c:pt>
                <c:pt idx="3418">
                  <c:v>16.1599</c:v>
                </c:pt>
                <c:pt idx="3419">
                  <c:v>16.1599</c:v>
                </c:pt>
                <c:pt idx="3420">
                  <c:v>16.1599</c:v>
                </c:pt>
                <c:pt idx="3421">
                  <c:v>16.1599</c:v>
                </c:pt>
                <c:pt idx="3422">
                  <c:v>16.1599</c:v>
                </c:pt>
                <c:pt idx="3423">
                  <c:v>16.1599</c:v>
                </c:pt>
                <c:pt idx="3424">
                  <c:v>16.1599</c:v>
                </c:pt>
                <c:pt idx="3425">
                  <c:v>16.1599</c:v>
                </c:pt>
                <c:pt idx="3426">
                  <c:v>16.1599</c:v>
                </c:pt>
                <c:pt idx="3427">
                  <c:v>16.1599</c:v>
                </c:pt>
                <c:pt idx="3428">
                  <c:v>16.1707</c:v>
                </c:pt>
                <c:pt idx="3429">
                  <c:v>16.1599</c:v>
                </c:pt>
                <c:pt idx="3430">
                  <c:v>16.1707</c:v>
                </c:pt>
                <c:pt idx="3431">
                  <c:v>16.1707</c:v>
                </c:pt>
                <c:pt idx="3432">
                  <c:v>16.1707</c:v>
                </c:pt>
                <c:pt idx="3433">
                  <c:v>16.1707</c:v>
                </c:pt>
                <c:pt idx="3434">
                  <c:v>16.1707</c:v>
                </c:pt>
                <c:pt idx="3435">
                  <c:v>16.1707</c:v>
                </c:pt>
                <c:pt idx="3436">
                  <c:v>16.1707</c:v>
                </c:pt>
                <c:pt idx="3437">
                  <c:v>16.1707</c:v>
                </c:pt>
                <c:pt idx="3438">
                  <c:v>16.1707</c:v>
                </c:pt>
                <c:pt idx="3439">
                  <c:v>16.1707</c:v>
                </c:pt>
                <c:pt idx="3440">
                  <c:v>16.1707</c:v>
                </c:pt>
                <c:pt idx="3441">
                  <c:v>16.1707</c:v>
                </c:pt>
                <c:pt idx="3442">
                  <c:v>16.1707</c:v>
                </c:pt>
                <c:pt idx="3443">
                  <c:v>16.1707</c:v>
                </c:pt>
                <c:pt idx="3444">
                  <c:v>16.1707</c:v>
                </c:pt>
                <c:pt idx="3445">
                  <c:v>16.1814</c:v>
                </c:pt>
                <c:pt idx="3446">
                  <c:v>16.1707</c:v>
                </c:pt>
                <c:pt idx="3447">
                  <c:v>16.1707</c:v>
                </c:pt>
                <c:pt idx="3448">
                  <c:v>16.1707</c:v>
                </c:pt>
                <c:pt idx="3449">
                  <c:v>16.1707</c:v>
                </c:pt>
                <c:pt idx="3450">
                  <c:v>16.1707</c:v>
                </c:pt>
                <c:pt idx="3451">
                  <c:v>16.1599</c:v>
                </c:pt>
                <c:pt idx="3452">
                  <c:v>16.1599</c:v>
                </c:pt>
                <c:pt idx="3453">
                  <c:v>16.1599</c:v>
                </c:pt>
                <c:pt idx="3454">
                  <c:v>16.1599</c:v>
                </c:pt>
                <c:pt idx="3455">
                  <c:v>16.1599</c:v>
                </c:pt>
                <c:pt idx="3456">
                  <c:v>16.1492</c:v>
                </c:pt>
                <c:pt idx="3457">
                  <c:v>16.1492</c:v>
                </c:pt>
                <c:pt idx="3458">
                  <c:v>16.1492</c:v>
                </c:pt>
                <c:pt idx="3459">
                  <c:v>16.138500000000001</c:v>
                </c:pt>
                <c:pt idx="3460">
                  <c:v>16.138500000000001</c:v>
                </c:pt>
                <c:pt idx="3461">
                  <c:v>16.138500000000001</c:v>
                </c:pt>
                <c:pt idx="3462">
                  <c:v>16.127800000000001</c:v>
                </c:pt>
                <c:pt idx="3463">
                  <c:v>16.127800000000001</c:v>
                </c:pt>
                <c:pt idx="3464">
                  <c:v>16.127800000000001</c:v>
                </c:pt>
                <c:pt idx="3465">
                  <c:v>16.127800000000001</c:v>
                </c:pt>
                <c:pt idx="3466">
                  <c:v>16.127800000000001</c:v>
                </c:pt>
                <c:pt idx="3467">
                  <c:v>16.127800000000001</c:v>
                </c:pt>
                <c:pt idx="3468">
                  <c:v>16.127800000000001</c:v>
                </c:pt>
                <c:pt idx="3469">
                  <c:v>16.117000000000001</c:v>
                </c:pt>
                <c:pt idx="3470">
                  <c:v>16.117000000000001</c:v>
                </c:pt>
                <c:pt idx="3471">
                  <c:v>16.117000000000001</c:v>
                </c:pt>
                <c:pt idx="3472">
                  <c:v>16.117000000000001</c:v>
                </c:pt>
                <c:pt idx="3473">
                  <c:v>16.106300000000001</c:v>
                </c:pt>
                <c:pt idx="3474">
                  <c:v>16.117000000000001</c:v>
                </c:pt>
                <c:pt idx="3475">
                  <c:v>16.117000000000001</c:v>
                </c:pt>
                <c:pt idx="3476">
                  <c:v>16.106300000000001</c:v>
                </c:pt>
                <c:pt idx="3477">
                  <c:v>16.117000000000001</c:v>
                </c:pt>
                <c:pt idx="3478">
                  <c:v>16.106300000000001</c:v>
                </c:pt>
                <c:pt idx="3479">
                  <c:v>16.106300000000001</c:v>
                </c:pt>
                <c:pt idx="3480">
                  <c:v>16.106300000000001</c:v>
                </c:pt>
                <c:pt idx="3481">
                  <c:v>16.106300000000001</c:v>
                </c:pt>
                <c:pt idx="3482">
                  <c:v>16.106300000000001</c:v>
                </c:pt>
                <c:pt idx="3483">
                  <c:v>16.106300000000001</c:v>
                </c:pt>
                <c:pt idx="3484">
                  <c:v>16.106300000000001</c:v>
                </c:pt>
                <c:pt idx="3485">
                  <c:v>16.106300000000001</c:v>
                </c:pt>
                <c:pt idx="3486">
                  <c:v>16.106300000000001</c:v>
                </c:pt>
                <c:pt idx="3487">
                  <c:v>16.106300000000001</c:v>
                </c:pt>
                <c:pt idx="3488">
                  <c:v>16.095600000000001</c:v>
                </c:pt>
                <c:pt idx="3489">
                  <c:v>16.095600000000001</c:v>
                </c:pt>
                <c:pt idx="3490">
                  <c:v>16.095600000000001</c:v>
                </c:pt>
                <c:pt idx="3491">
                  <c:v>16.095600000000001</c:v>
                </c:pt>
                <c:pt idx="3492">
                  <c:v>16.095600000000001</c:v>
                </c:pt>
                <c:pt idx="3493">
                  <c:v>16.095600000000001</c:v>
                </c:pt>
                <c:pt idx="3494">
                  <c:v>16.095600000000001</c:v>
                </c:pt>
                <c:pt idx="3495">
                  <c:v>16.095600000000001</c:v>
                </c:pt>
                <c:pt idx="3496">
                  <c:v>16.095600000000001</c:v>
                </c:pt>
                <c:pt idx="3497">
                  <c:v>16.084900000000001</c:v>
                </c:pt>
                <c:pt idx="3498">
                  <c:v>16.084900000000001</c:v>
                </c:pt>
                <c:pt idx="3499">
                  <c:v>16.084900000000001</c:v>
                </c:pt>
                <c:pt idx="3500">
                  <c:v>16.084900000000001</c:v>
                </c:pt>
                <c:pt idx="3501">
                  <c:v>16.084900000000001</c:v>
                </c:pt>
                <c:pt idx="3502">
                  <c:v>16.084900000000001</c:v>
                </c:pt>
                <c:pt idx="3503">
                  <c:v>16.084900000000001</c:v>
                </c:pt>
                <c:pt idx="3504">
                  <c:v>16.084900000000001</c:v>
                </c:pt>
                <c:pt idx="3505">
                  <c:v>16.084900000000001</c:v>
                </c:pt>
                <c:pt idx="3506">
                  <c:v>16.074100000000001</c:v>
                </c:pt>
                <c:pt idx="3507">
                  <c:v>16.074100000000001</c:v>
                </c:pt>
                <c:pt idx="3508">
                  <c:v>16.074100000000001</c:v>
                </c:pt>
                <c:pt idx="3509">
                  <c:v>16.074100000000001</c:v>
                </c:pt>
                <c:pt idx="3510">
                  <c:v>16.074100000000001</c:v>
                </c:pt>
                <c:pt idx="3511">
                  <c:v>16.074100000000001</c:v>
                </c:pt>
                <c:pt idx="3512">
                  <c:v>16.063400000000001</c:v>
                </c:pt>
                <c:pt idx="3513">
                  <c:v>16.063400000000001</c:v>
                </c:pt>
                <c:pt idx="3514">
                  <c:v>16.063400000000001</c:v>
                </c:pt>
                <c:pt idx="3515">
                  <c:v>16.063400000000001</c:v>
                </c:pt>
                <c:pt idx="3516">
                  <c:v>16.063400000000001</c:v>
                </c:pt>
                <c:pt idx="3517">
                  <c:v>16.063400000000001</c:v>
                </c:pt>
                <c:pt idx="3518">
                  <c:v>16.063400000000001</c:v>
                </c:pt>
                <c:pt idx="3519">
                  <c:v>16.052700000000002</c:v>
                </c:pt>
                <c:pt idx="3520">
                  <c:v>16.052700000000002</c:v>
                </c:pt>
                <c:pt idx="3521">
                  <c:v>16.052700000000002</c:v>
                </c:pt>
                <c:pt idx="3522">
                  <c:v>16.052700000000002</c:v>
                </c:pt>
                <c:pt idx="3523">
                  <c:v>16.052700000000002</c:v>
                </c:pt>
                <c:pt idx="3524">
                  <c:v>16.042000000000002</c:v>
                </c:pt>
                <c:pt idx="3525">
                  <c:v>16.052700000000002</c:v>
                </c:pt>
                <c:pt idx="3526">
                  <c:v>16.052700000000002</c:v>
                </c:pt>
                <c:pt idx="3527">
                  <c:v>16.042000000000002</c:v>
                </c:pt>
                <c:pt idx="3528">
                  <c:v>16.042000000000002</c:v>
                </c:pt>
                <c:pt idx="3529">
                  <c:v>16.031199999999998</c:v>
                </c:pt>
                <c:pt idx="3530">
                  <c:v>16.031199999999998</c:v>
                </c:pt>
                <c:pt idx="3531">
                  <c:v>16.031199999999998</c:v>
                </c:pt>
                <c:pt idx="3532">
                  <c:v>16.031199999999998</c:v>
                </c:pt>
                <c:pt idx="3533">
                  <c:v>16.020499999999998</c:v>
                </c:pt>
                <c:pt idx="3534">
                  <c:v>16.020499999999998</c:v>
                </c:pt>
                <c:pt idx="3535">
                  <c:v>16.020499999999998</c:v>
                </c:pt>
                <c:pt idx="3536">
                  <c:v>16.020499999999998</c:v>
                </c:pt>
                <c:pt idx="3537">
                  <c:v>16.009799999999998</c:v>
                </c:pt>
                <c:pt idx="3538">
                  <c:v>16.009799999999998</c:v>
                </c:pt>
                <c:pt idx="3539">
                  <c:v>16.009799999999998</c:v>
                </c:pt>
                <c:pt idx="3540">
                  <c:v>16.009799999999998</c:v>
                </c:pt>
                <c:pt idx="3541">
                  <c:v>15.9991</c:v>
                </c:pt>
                <c:pt idx="3542">
                  <c:v>15.9991</c:v>
                </c:pt>
                <c:pt idx="3543">
                  <c:v>15.9991</c:v>
                </c:pt>
                <c:pt idx="3544">
                  <c:v>15.9991</c:v>
                </c:pt>
                <c:pt idx="3545">
                  <c:v>15.9991</c:v>
                </c:pt>
                <c:pt idx="3546">
                  <c:v>15.9991</c:v>
                </c:pt>
                <c:pt idx="3547">
                  <c:v>15.9991</c:v>
                </c:pt>
                <c:pt idx="3548">
                  <c:v>15.988300000000001</c:v>
                </c:pt>
                <c:pt idx="3549">
                  <c:v>15.988300000000001</c:v>
                </c:pt>
                <c:pt idx="3550">
                  <c:v>15.977600000000001</c:v>
                </c:pt>
                <c:pt idx="3551">
                  <c:v>15.977600000000001</c:v>
                </c:pt>
                <c:pt idx="3552">
                  <c:v>15.966900000000001</c:v>
                </c:pt>
                <c:pt idx="3553">
                  <c:v>15.966900000000001</c:v>
                </c:pt>
                <c:pt idx="3554">
                  <c:v>15.956200000000001</c:v>
                </c:pt>
                <c:pt idx="3555">
                  <c:v>15.956200000000001</c:v>
                </c:pt>
                <c:pt idx="3556">
                  <c:v>15.945399999999999</c:v>
                </c:pt>
                <c:pt idx="3557">
                  <c:v>15.945399999999999</c:v>
                </c:pt>
                <c:pt idx="3558">
                  <c:v>15.934699999999999</c:v>
                </c:pt>
                <c:pt idx="3559">
                  <c:v>15.934699999999999</c:v>
                </c:pt>
                <c:pt idx="3560">
                  <c:v>15.923999999999999</c:v>
                </c:pt>
                <c:pt idx="3561">
                  <c:v>15.923999999999999</c:v>
                </c:pt>
                <c:pt idx="3562">
                  <c:v>15.923999999999999</c:v>
                </c:pt>
                <c:pt idx="3563">
                  <c:v>15.923999999999999</c:v>
                </c:pt>
                <c:pt idx="3564">
                  <c:v>15.9133</c:v>
                </c:pt>
                <c:pt idx="3565">
                  <c:v>15.9133</c:v>
                </c:pt>
                <c:pt idx="3566">
                  <c:v>15.9133</c:v>
                </c:pt>
                <c:pt idx="3567">
                  <c:v>15.9025</c:v>
                </c:pt>
                <c:pt idx="3568">
                  <c:v>15.9025</c:v>
                </c:pt>
                <c:pt idx="3569">
                  <c:v>15.9025</c:v>
                </c:pt>
                <c:pt idx="3570">
                  <c:v>15.8811</c:v>
                </c:pt>
                <c:pt idx="3571">
                  <c:v>15.8811</c:v>
                </c:pt>
                <c:pt idx="3572">
                  <c:v>15.8811</c:v>
                </c:pt>
                <c:pt idx="3573">
                  <c:v>15.8704</c:v>
                </c:pt>
                <c:pt idx="3574">
                  <c:v>15.8704</c:v>
                </c:pt>
                <c:pt idx="3575">
                  <c:v>15.8704</c:v>
                </c:pt>
                <c:pt idx="3576">
                  <c:v>15.8596</c:v>
                </c:pt>
                <c:pt idx="3577">
                  <c:v>15.8596</c:v>
                </c:pt>
                <c:pt idx="3578">
                  <c:v>15.8596</c:v>
                </c:pt>
                <c:pt idx="3579">
                  <c:v>15.8596</c:v>
                </c:pt>
                <c:pt idx="3580">
                  <c:v>15.8489</c:v>
                </c:pt>
                <c:pt idx="3581">
                  <c:v>15.8489</c:v>
                </c:pt>
                <c:pt idx="3582">
                  <c:v>15.8489</c:v>
                </c:pt>
                <c:pt idx="3583">
                  <c:v>15.8489</c:v>
                </c:pt>
                <c:pt idx="3584">
                  <c:v>15.838200000000001</c:v>
                </c:pt>
                <c:pt idx="3585">
                  <c:v>15.827500000000001</c:v>
                </c:pt>
                <c:pt idx="3586">
                  <c:v>15.827500000000001</c:v>
                </c:pt>
                <c:pt idx="3587">
                  <c:v>15.827500000000001</c:v>
                </c:pt>
                <c:pt idx="3588">
                  <c:v>15.827500000000001</c:v>
                </c:pt>
                <c:pt idx="3589">
                  <c:v>15.816700000000001</c:v>
                </c:pt>
                <c:pt idx="3590">
                  <c:v>15.816700000000001</c:v>
                </c:pt>
                <c:pt idx="3591">
                  <c:v>15.805999999999999</c:v>
                </c:pt>
                <c:pt idx="3592">
                  <c:v>15.816700000000001</c:v>
                </c:pt>
                <c:pt idx="3593">
                  <c:v>15.816700000000001</c:v>
                </c:pt>
                <c:pt idx="3594">
                  <c:v>15.805999999999999</c:v>
                </c:pt>
                <c:pt idx="3595">
                  <c:v>15.805999999999999</c:v>
                </c:pt>
                <c:pt idx="3596">
                  <c:v>15.805999999999999</c:v>
                </c:pt>
                <c:pt idx="3597">
                  <c:v>15.805999999999999</c:v>
                </c:pt>
                <c:pt idx="3598">
                  <c:v>15.795299999999999</c:v>
                </c:pt>
                <c:pt idx="3599">
                  <c:v>15.795299999999999</c:v>
                </c:pt>
                <c:pt idx="3600">
                  <c:v>15.784599999999999</c:v>
                </c:pt>
                <c:pt idx="3601">
                  <c:v>15.784599999999999</c:v>
                </c:pt>
                <c:pt idx="3602">
                  <c:v>15.784599999999999</c:v>
                </c:pt>
                <c:pt idx="3603">
                  <c:v>15.784599999999999</c:v>
                </c:pt>
                <c:pt idx="3604">
                  <c:v>15.7738</c:v>
                </c:pt>
                <c:pt idx="3605">
                  <c:v>15.7738</c:v>
                </c:pt>
                <c:pt idx="3606">
                  <c:v>15.7738</c:v>
                </c:pt>
                <c:pt idx="3607">
                  <c:v>15.7631</c:v>
                </c:pt>
                <c:pt idx="3608">
                  <c:v>15.7631</c:v>
                </c:pt>
                <c:pt idx="3609">
                  <c:v>15.7631</c:v>
                </c:pt>
                <c:pt idx="3610">
                  <c:v>15.7631</c:v>
                </c:pt>
                <c:pt idx="3611">
                  <c:v>15.7524</c:v>
                </c:pt>
                <c:pt idx="3612">
                  <c:v>15.7524</c:v>
                </c:pt>
                <c:pt idx="3613">
                  <c:v>15.7524</c:v>
                </c:pt>
                <c:pt idx="3614">
                  <c:v>15.7417</c:v>
                </c:pt>
                <c:pt idx="3615">
                  <c:v>15.7309</c:v>
                </c:pt>
                <c:pt idx="3616">
                  <c:v>15.7309</c:v>
                </c:pt>
                <c:pt idx="3617">
                  <c:v>15.7309</c:v>
                </c:pt>
                <c:pt idx="3618">
                  <c:v>15.7202</c:v>
                </c:pt>
                <c:pt idx="3619">
                  <c:v>15.7202</c:v>
                </c:pt>
                <c:pt idx="3620">
                  <c:v>15.7202</c:v>
                </c:pt>
                <c:pt idx="3621">
                  <c:v>15.7202</c:v>
                </c:pt>
                <c:pt idx="3622">
                  <c:v>15.7095</c:v>
                </c:pt>
                <c:pt idx="3623">
                  <c:v>15.7095</c:v>
                </c:pt>
                <c:pt idx="3624">
                  <c:v>15.7095</c:v>
                </c:pt>
                <c:pt idx="3625">
                  <c:v>15.6988</c:v>
                </c:pt>
                <c:pt idx="3626">
                  <c:v>15.6988</c:v>
                </c:pt>
                <c:pt idx="3627">
                  <c:v>15.6988</c:v>
                </c:pt>
                <c:pt idx="3628">
                  <c:v>15.6988</c:v>
                </c:pt>
                <c:pt idx="3629">
                  <c:v>15.6988</c:v>
                </c:pt>
                <c:pt idx="3630">
                  <c:v>15.6988</c:v>
                </c:pt>
                <c:pt idx="3631">
                  <c:v>15.688000000000001</c:v>
                </c:pt>
                <c:pt idx="3632">
                  <c:v>15.688000000000001</c:v>
                </c:pt>
                <c:pt idx="3633">
                  <c:v>15.688000000000001</c:v>
                </c:pt>
                <c:pt idx="3634">
                  <c:v>15.677300000000001</c:v>
                </c:pt>
                <c:pt idx="3635">
                  <c:v>15.677300000000001</c:v>
                </c:pt>
                <c:pt idx="3636">
                  <c:v>15.677300000000001</c:v>
                </c:pt>
                <c:pt idx="3637">
                  <c:v>15.677300000000001</c:v>
                </c:pt>
                <c:pt idx="3638">
                  <c:v>15.655900000000001</c:v>
                </c:pt>
                <c:pt idx="3639">
                  <c:v>15.655900000000001</c:v>
                </c:pt>
                <c:pt idx="3640">
                  <c:v>15.645099999999999</c:v>
                </c:pt>
                <c:pt idx="3641">
                  <c:v>15.645099999999999</c:v>
                </c:pt>
                <c:pt idx="3642">
                  <c:v>15.634399999999999</c:v>
                </c:pt>
                <c:pt idx="3643">
                  <c:v>15.634399999999999</c:v>
                </c:pt>
                <c:pt idx="3644">
                  <c:v>15.634399999999999</c:v>
                </c:pt>
                <c:pt idx="3645">
                  <c:v>15.623699999999999</c:v>
                </c:pt>
                <c:pt idx="3646">
                  <c:v>15.623699999999999</c:v>
                </c:pt>
                <c:pt idx="3647">
                  <c:v>15.623699999999999</c:v>
                </c:pt>
                <c:pt idx="3648">
                  <c:v>15.623699999999999</c:v>
                </c:pt>
                <c:pt idx="3649">
                  <c:v>15.613</c:v>
                </c:pt>
                <c:pt idx="3650">
                  <c:v>15.613</c:v>
                </c:pt>
                <c:pt idx="3651">
                  <c:v>15.613</c:v>
                </c:pt>
                <c:pt idx="3652">
                  <c:v>15.613</c:v>
                </c:pt>
                <c:pt idx="3653">
                  <c:v>15.613</c:v>
                </c:pt>
                <c:pt idx="3654">
                  <c:v>15.613</c:v>
                </c:pt>
                <c:pt idx="3655">
                  <c:v>15.613</c:v>
                </c:pt>
                <c:pt idx="3656">
                  <c:v>15.6022</c:v>
                </c:pt>
                <c:pt idx="3657">
                  <c:v>15.6022</c:v>
                </c:pt>
                <c:pt idx="3658">
                  <c:v>15.6022</c:v>
                </c:pt>
                <c:pt idx="3659">
                  <c:v>15.6022</c:v>
                </c:pt>
                <c:pt idx="3660">
                  <c:v>15.6022</c:v>
                </c:pt>
                <c:pt idx="3661">
                  <c:v>15.5915</c:v>
                </c:pt>
                <c:pt idx="3662">
                  <c:v>15.5808</c:v>
                </c:pt>
                <c:pt idx="3663">
                  <c:v>15.5808</c:v>
                </c:pt>
                <c:pt idx="3664">
                  <c:v>15.5701</c:v>
                </c:pt>
                <c:pt idx="3665">
                  <c:v>15.5593</c:v>
                </c:pt>
                <c:pt idx="3666">
                  <c:v>15.5593</c:v>
                </c:pt>
                <c:pt idx="3667">
                  <c:v>15.5486</c:v>
                </c:pt>
                <c:pt idx="3668">
                  <c:v>15.5379</c:v>
                </c:pt>
                <c:pt idx="3669">
                  <c:v>15.527200000000001</c:v>
                </c:pt>
                <c:pt idx="3670">
                  <c:v>15.527200000000001</c:v>
                </c:pt>
                <c:pt idx="3671">
                  <c:v>15.516400000000001</c:v>
                </c:pt>
                <c:pt idx="3672">
                  <c:v>15.516400000000001</c:v>
                </c:pt>
                <c:pt idx="3673">
                  <c:v>15.505699999999999</c:v>
                </c:pt>
                <c:pt idx="3674">
                  <c:v>15.505699999999999</c:v>
                </c:pt>
                <c:pt idx="3675">
                  <c:v>15.494999999999999</c:v>
                </c:pt>
                <c:pt idx="3676">
                  <c:v>15.484299999999999</c:v>
                </c:pt>
                <c:pt idx="3677">
                  <c:v>15.4735</c:v>
                </c:pt>
                <c:pt idx="3678">
                  <c:v>15.4735</c:v>
                </c:pt>
                <c:pt idx="3679">
                  <c:v>15.4735</c:v>
                </c:pt>
                <c:pt idx="3680">
                  <c:v>15.4628</c:v>
                </c:pt>
                <c:pt idx="3681">
                  <c:v>15.4628</c:v>
                </c:pt>
                <c:pt idx="3682">
                  <c:v>15.4628</c:v>
                </c:pt>
                <c:pt idx="3683">
                  <c:v>15.4628</c:v>
                </c:pt>
                <c:pt idx="3684">
                  <c:v>15.4521</c:v>
                </c:pt>
                <c:pt idx="3685">
                  <c:v>15.4521</c:v>
                </c:pt>
                <c:pt idx="3686">
                  <c:v>15.4521</c:v>
                </c:pt>
                <c:pt idx="3687">
                  <c:v>15.4521</c:v>
                </c:pt>
                <c:pt idx="3688">
                  <c:v>15.4414</c:v>
                </c:pt>
                <c:pt idx="3689">
                  <c:v>15.4414</c:v>
                </c:pt>
                <c:pt idx="3690">
                  <c:v>15.4306</c:v>
                </c:pt>
                <c:pt idx="3691">
                  <c:v>15.4306</c:v>
                </c:pt>
                <c:pt idx="3692">
                  <c:v>15.4306</c:v>
                </c:pt>
                <c:pt idx="3693">
                  <c:v>15.4199</c:v>
                </c:pt>
                <c:pt idx="3694">
                  <c:v>15.4199</c:v>
                </c:pt>
                <c:pt idx="3695">
                  <c:v>15.4092</c:v>
                </c:pt>
                <c:pt idx="3696">
                  <c:v>15.4092</c:v>
                </c:pt>
                <c:pt idx="3697">
                  <c:v>15.4092</c:v>
                </c:pt>
                <c:pt idx="3698">
                  <c:v>15.387700000000001</c:v>
                </c:pt>
                <c:pt idx="3699">
                  <c:v>15.387700000000001</c:v>
                </c:pt>
                <c:pt idx="3700">
                  <c:v>15.377000000000001</c:v>
                </c:pt>
                <c:pt idx="3701">
                  <c:v>15.377000000000001</c:v>
                </c:pt>
                <c:pt idx="3702">
                  <c:v>15.377000000000001</c:v>
                </c:pt>
                <c:pt idx="3703">
                  <c:v>15.366300000000001</c:v>
                </c:pt>
                <c:pt idx="3704">
                  <c:v>15.366300000000001</c:v>
                </c:pt>
                <c:pt idx="3705">
                  <c:v>15.355600000000001</c:v>
                </c:pt>
                <c:pt idx="3706">
                  <c:v>15.355600000000001</c:v>
                </c:pt>
                <c:pt idx="3707">
                  <c:v>15.355600000000001</c:v>
                </c:pt>
                <c:pt idx="3708">
                  <c:v>15.344799999999999</c:v>
                </c:pt>
                <c:pt idx="3709">
                  <c:v>15.344799999999999</c:v>
                </c:pt>
                <c:pt idx="3710">
                  <c:v>15.334099999999999</c:v>
                </c:pt>
                <c:pt idx="3711">
                  <c:v>15.334099999999999</c:v>
                </c:pt>
                <c:pt idx="3712">
                  <c:v>15.334099999999999</c:v>
                </c:pt>
                <c:pt idx="3713">
                  <c:v>15.323399999999999</c:v>
                </c:pt>
                <c:pt idx="3714">
                  <c:v>15.323399999999999</c:v>
                </c:pt>
                <c:pt idx="3715">
                  <c:v>15.323399999999999</c:v>
                </c:pt>
                <c:pt idx="3716">
                  <c:v>15.3127</c:v>
                </c:pt>
                <c:pt idx="3717">
                  <c:v>15.3127</c:v>
                </c:pt>
                <c:pt idx="3718">
                  <c:v>15.3127</c:v>
                </c:pt>
                <c:pt idx="3719">
                  <c:v>15.3019</c:v>
                </c:pt>
                <c:pt idx="3720">
                  <c:v>15.3019</c:v>
                </c:pt>
                <c:pt idx="3721">
                  <c:v>15.2912</c:v>
                </c:pt>
                <c:pt idx="3722">
                  <c:v>15.2912</c:v>
                </c:pt>
                <c:pt idx="3723">
                  <c:v>15.2912</c:v>
                </c:pt>
                <c:pt idx="3724">
                  <c:v>15.2912</c:v>
                </c:pt>
                <c:pt idx="3725">
                  <c:v>15.2805</c:v>
                </c:pt>
                <c:pt idx="3726">
                  <c:v>15.2805</c:v>
                </c:pt>
                <c:pt idx="3727">
                  <c:v>15.2805</c:v>
                </c:pt>
                <c:pt idx="3728">
                  <c:v>15.2698</c:v>
                </c:pt>
                <c:pt idx="3729">
                  <c:v>15.2698</c:v>
                </c:pt>
                <c:pt idx="3730">
                  <c:v>15.2698</c:v>
                </c:pt>
                <c:pt idx="3731">
                  <c:v>15.259</c:v>
                </c:pt>
                <c:pt idx="3732">
                  <c:v>15.259</c:v>
                </c:pt>
                <c:pt idx="3733">
                  <c:v>15.259</c:v>
                </c:pt>
                <c:pt idx="3734">
                  <c:v>15.2483</c:v>
                </c:pt>
                <c:pt idx="3735">
                  <c:v>15.2483</c:v>
                </c:pt>
                <c:pt idx="3736">
                  <c:v>15.2376</c:v>
                </c:pt>
                <c:pt idx="3737">
                  <c:v>15.226900000000001</c:v>
                </c:pt>
                <c:pt idx="3738">
                  <c:v>15.226900000000001</c:v>
                </c:pt>
                <c:pt idx="3739">
                  <c:v>15.226900000000001</c:v>
                </c:pt>
                <c:pt idx="3740">
                  <c:v>15.226900000000001</c:v>
                </c:pt>
                <c:pt idx="3741">
                  <c:v>15.216100000000001</c:v>
                </c:pt>
                <c:pt idx="3742">
                  <c:v>15.216100000000001</c:v>
                </c:pt>
                <c:pt idx="3743">
                  <c:v>15.205399999999999</c:v>
                </c:pt>
                <c:pt idx="3744">
                  <c:v>15.194699999999999</c:v>
                </c:pt>
                <c:pt idx="3745">
                  <c:v>15.194699999999999</c:v>
                </c:pt>
                <c:pt idx="3746">
                  <c:v>15.194699999999999</c:v>
                </c:pt>
                <c:pt idx="3747">
                  <c:v>15.194699999999999</c:v>
                </c:pt>
                <c:pt idx="3748">
                  <c:v>15.194699999999999</c:v>
                </c:pt>
                <c:pt idx="3749">
                  <c:v>15.183999999999999</c:v>
                </c:pt>
                <c:pt idx="3750">
                  <c:v>15.183999999999999</c:v>
                </c:pt>
                <c:pt idx="3751">
                  <c:v>15.183999999999999</c:v>
                </c:pt>
                <c:pt idx="3752">
                  <c:v>15.183999999999999</c:v>
                </c:pt>
                <c:pt idx="3753">
                  <c:v>15.183999999999999</c:v>
                </c:pt>
                <c:pt idx="3754">
                  <c:v>15.183999999999999</c:v>
                </c:pt>
                <c:pt idx="3755">
                  <c:v>15.183999999999999</c:v>
                </c:pt>
                <c:pt idx="3756">
                  <c:v>15.183999999999999</c:v>
                </c:pt>
                <c:pt idx="3757">
                  <c:v>15.183999999999999</c:v>
                </c:pt>
                <c:pt idx="3758">
                  <c:v>15.183999999999999</c:v>
                </c:pt>
                <c:pt idx="3759">
                  <c:v>15.183999999999999</c:v>
                </c:pt>
                <c:pt idx="3760">
                  <c:v>15.183999999999999</c:v>
                </c:pt>
                <c:pt idx="3761">
                  <c:v>15.1732</c:v>
                </c:pt>
                <c:pt idx="3762">
                  <c:v>15.1732</c:v>
                </c:pt>
                <c:pt idx="3763">
                  <c:v>15.1732</c:v>
                </c:pt>
                <c:pt idx="3764">
                  <c:v>15.1732</c:v>
                </c:pt>
                <c:pt idx="3765">
                  <c:v>15.1518</c:v>
                </c:pt>
                <c:pt idx="3766">
                  <c:v>15.1518</c:v>
                </c:pt>
                <c:pt idx="3767">
                  <c:v>15.1411</c:v>
                </c:pt>
                <c:pt idx="3768">
                  <c:v>15.1411</c:v>
                </c:pt>
                <c:pt idx="3769">
                  <c:v>15.1303</c:v>
                </c:pt>
                <c:pt idx="3770">
                  <c:v>15.1303</c:v>
                </c:pt>
                <c:pt idx="3771">
                  <c:v>15.1303</c:v>
                </c:pt>
                <c:pt idx="3772">
                  <c:v>15.1196</c:v>
                </c:pt>
                <c:pt idx="3773">
                  <c:v>15.1196</c:v>
                </c:pt>
                <c:pt idx="3774">
                  <c:v>15.1089</c:v>
                </c:pt>
                <c:pt idx="3775">
                  <c:v>15.1089</c:v>
                </c:pt>
                <c:pt idx="3776">
                  <c:v>15.0982</c:v>
                </c:pt>
                <c:pt idx="3777">
                  <c:v>15.0982</c:v>
                </c:pt>
                <c:pt idx="3778">
                  <c:v>15.087400000000001</c:v>
                </c:pt>
                <c:pt idx="3779">
                  <c:v>15.087400000000001</c:v>
                </c:pt>
                <c:pt idx="3780">
                  <c:v>15.087400000000001</c:v>
                </c:pt>
                <c:pt idx="3781">
                  <c:v>15.076700000000001</c:v>
                </c:pt>
                <c:pt idx="3782">
                  <c:v>15.066000000000001</c:v>
                </c:pt>
                <c:pt idx="3783">
                  <c:v>15.066000000000001</c:v>
                </c:pt>
                <c:pt idx="3784">
                  <c:v>15.066000000000001</c:v>
                </c:pt>
                <c:pt idx="3785">
                  <c:v>15.055300000000001</c:v>
                </c:pt>
                <c:pt idx="3786">
                  <c:v>15.055300000000001</c:v>
                </c:pt>
                <c:pt idx="3787">
                  <c:v>15.044499999999999</c:v>
                </c:pt>
                <c:pt idx="3788">
                  <c:v>15.044499999999999</c:v>
                </c:pt>
                <c:pt idx="3789">
                  <c:v>15.044499999999999</c:v>
                </c:pt>
                <c:pt idx="3790">
                  <c:v>15.033799999999999</c:v>
                </c:pt>
                <c:pt idx="3791">
                  <c:v>15.033799999999999</c:v>
                </c:pt>
                <c:pt idx="3792">
                  <c:v>15.033799999999999</c:v>
                </c:pt>
                <c:pt idx="3793">
                  <c:v>15.023099999999999</c:v>
                </c:pt>
                <c:pt idx="3794">
                  <c:v>15.023099999999999</c:v>
                </c:pt>
                <c:pt idx="3795">
                  <c:v>15.023099999999999</c:v>
                </c:pt>
                <c:pt idx="3796">
                  <c:v>15.0124</c:v>
                </c:pt>
                <c:pt idx="3797">
                  <c:v>15.0124</c:v>
                </c:pt>
                <c:pt idx="3798">
                  <c:v>15.0124</c:v>
                </c:pt>
                <c:pt idx="3799">
                  <c:v>15.0124</c:v>
                </c:pt>
                <c:pt idx="3800">
                  <c:v>15.0016</c:v>
                </c:pt>
                <c:pt idx="3801">
                  <c:v>15.0016</c:v>
                </c:pt>
                <c:pt idx="3802">
                  <c:v>14.9909</c:v>
                </c:pt>
                <c:pt idx="3803">
                  <c:v>14.9909</c:v>
                </c:pt>
                <c:pt idx="3804">
                  <c:v>14.9909</c:v>
                </c:pt>
                <c:pt idx="3805">
                  <c:v>14.9909</c:v>
                </c:pt>
                <c:pt idx="3806">
                  <c:v>14.9802</c:v>
                </c:pt>
                <c:pt idx="3807">
                  <c:v>14.9802</c:v>
                </c:pt>
                <c:pt idx="3808">
                  <c:v>14.9695</c:v>
                </c:pt>
                <c:pt idx="3809">
                  <c:v>14.9587</c:v>
                </c:pt>
                <c:pt idx="3810">
                  <c:v>14.9587</c:v>
                </c:pt>
                <c:pt idx="3811">
                  <c:v>14.948</c:v>
                </c:pt>
                <c:pt idx="3812">
                  <c:v>14.9373</c:v>
                </c:pt>
                <c:pt idx="3813">
                  <c:v>14.9373</c:v>
                </c:pt>
                <c:pt idx="3814">
                  <c:v>14.9373</c:v>
                </c:pt>
                <c:pt idx="3815">
                  <c:v>14.926600000000001</c:v>
                </c:pt>
                <c:pt idx="3816">
                  <c:v>14.915800000000001</c:v>
                </c:pt>
                <c:pt idx="3817">
                  <c:v>14.915800000000001</c:v>
                </c:pt>
                <c:pt idx="3818">
                  <c:v>14.905099999999999</c:v>
                </c:pt>
                <c:pt idx="3819">
                  <c:v>14.905099999999999</c:v>
                </c:pt>
                <c:pt idx="3820">
                  <c:v>14.894399999999999</c:v>
                </c:pt>
                <c:pt idx="3821">
                  <c:v>14.894399999999999</c:v>
                </c:pt>
                <c:pt idx="3822">
                  <c:v>14.894399999999999</c:v>
                </c:pt>
                <c:pt idx="3823">
                  <c:v>14.883699999999999</c:v>
                </c:pt>
                <c:pt idx="3824">
                  <c:v>14.883699999999999</c:v>
                </c:pt>
                <c:pt idx="3825">
                  <c:v>14.883699999999999</c:v>
                </c:pt>
                <c:pt idx="3826">
                  <c:v>14.8729</c:v>
                </c:pt>
                <c:pt idx="3827">
                  <c:v>14.8729</c:v>
                </c:pt>
                <c:pt idx="3828">
                  <c:v>14.8622</c:v>
                </c:pt>
                <c:pt idx="3829">
                  <c:v>14.8622</c:v>
                </c:pt>
                <c:pt idx="3830">
                  <c:v>14.8622</c:v>
                </c:pt>
                <c:pt idx="3831">
                  <c:v>14.8515</c:v>
                </c:pt>
                <c:pt idx="3832">
                  <c:v>14.8515</c:v>
                </c:pt>
                <c:pt idx="3833">
                  <c:v>14.8515</c:v>
                </c:pt>
                <c:pt idx="3834">
                  <c:v>14.8515</c:v>
                </c:pt>
                <c:pt idx="3835">
                  <c:v>14.83</c:v>
                </c:pt>
                <c:pt idx="3836">
                  <c:v>14.83</c:v>
                </c:pt>
                <c:pt idx="3837">
                  <c:v>14.83</c:v>
                </c:pt>
                <c:pt idx="3838">
                  <c:v>14.8193</c:v>
                </c:pt>
                <c:pt idx="3839">
                  <c:v>14.8193</c:v>
                </c:pt>
                <c:pt idx="3840">
                  <c:v>14.8193</c:v>
                </c:pt>
                <c:pt idx="3841">
                  <c:v>14.8193</c:v>
                </c:pt>
                <c:pt idx="3842">
                  <c:v>14.8086</c:v>
                </c:pt>
                <c:pt idx="3843">
                  <c:v>14.787100000000001</c:v>
                </c:pt>
                <c:pt idx="3844">
                  <c:v>14.787100000000001</c:v>
                </c:pt>
                <c:pt idx="3845">
                  <c:v>14.787100000000001</c:v>
                </c:pt>
                <c:pt idx="3846">
                  <c:v>14.776400000000001</c:v>
                </c:pt>
                <c:pt idx="3847">
                  <c:v>14.776400000000001</c:v>
                </c:pt>
                <c:pt idx="3848">
                  <c:v>14.765700000000001</c:v>
                </c:pt>
                <c:pt idx="3849">
                  <c:v>14.765700000000001</c:v>
                </c:pt>
                <c:pt idx="3850">
                  <c:v>14.755000000000001</c:v>
                </c:pt>
                <c:pt idx="3851">
                  <c:v>14.755000000000001</c:v>
                </c:pt>
                <c:pt idx="3852">
                  <c:v>14.744199999999999</c:v>
                </c:pt>
                <c:pt idx="3853">
                  <c:v>14.744199999999999</c:v>
                </c:pt>
                <c:pt idx="3854">
                  <c:v>14.744199999999999</c:v>
                </c:pt>
                <c:pt idx="3855">
                  <c:v>14.733499999999999</c:v>
                </c:pt>
                <c:pt idx="3856">
                  <c:v>14.722799999999999</c:v>
                </c:pt>
                <c:pt idx="3857">
                  <c:v>14.722799999999999</c:v>
                </c:pt>
                <c:pt idx="3858">
                  <c:v>14.722799999999999</c:v>
                </c:pt>
                <c:pt idx="3859">
                  <c:v>14.722799999999999</c:v>
                </c:pt>
                <c:pt idx="3860">
                  <c:v>14.722799999999999</c:v>
                </c:pt>
                <c:pt idx="3861">
                  <c:v>14.722799999999999</c:v>
                </c:pt>
                <c:pt idx="3862">
                  <c:v>14.7121</c:v>
                </c:pt>
                <c:pt idx="3863">
                  <c:v>14.7121</c:v>
                </c:pt>
                <c:pt idx="3864">
                  <c:v>14.7121</c:v>
                </c:pt>
                <c:pt idx="3865">
                  <c:v>14.7013</c:v>
                </c:pt>
                <c:pt idx="3866">
                  <c:v>14.7013</c:v>
                </c:pt>
                <c:pt idx="3867">
                  <c:v>14.7013</c:v>
                </c:pt>
                <c:pt idx="3868">
                  <c:v>14.7013</c:v>
                </c:pt>
                <c:pt idx="3869">
                  <c:v>14.6906</c:v>
                </c:pt>
                <c:pt idx="3870">
                  <c:v>14.6906</c:v>
                </c:pt>
                <c:pt idx="3871">
                  <c:v>14.6906</c:v>
                </c:pt>
                <c:pt idx="3872">
                  <c:v>14.6799</c:v>
                </c:pt>
                <c:pt idx="3873">
                  <c:v>14.6799</c:v>
                </c:pt>
                <c:pt idx="3874">
                  <c:v>14.6799</c:v>
                </c:pt>
                <c:pt idx="3875">
                  <c:v>14.6799</c:v>
                </c:pt>
                <c:pt idx="3876">
                  <c:v>14.6799</c:v>
                </c:pt>
                <c:pt idx="3877">
                  <c:v>14.6799</c:v>
                </c:pt>
                <c:pt idx="3878">
                  <c:v>14.6692</c:v>
                </c:pt>
                <c:pt idx="3879">
                  <c:v>14.6692</c:v>
                </c:pt>
                <c:pt idx="3880">
                  <c:v>14.6584</c:v>
                </c:pt>
                <c:pt idx="3881">
                  <c:v>14.6584</c:v>
                </c:pt>
                <c:pt idx="3882">
                  <c:v>14.6477</c:v>
                </c:pt>
                <c:pt idx="3883">
                  <c:v>14.6477</c:v>
                </c:pt>
                <c:pt idx="3884">
                  <c:v>14.6477</c:v>
                </c:pt>
                <c:pt idx="3885">
                  <c:v>14.6477</c:v>
                </c:pt>
                <c:pt idx="3886">
                  <c:v>14.637</c:v>
                </c:pt>
                <c:pt idx="3887">
                  <c:v>14.637</c:v>
                </c:pt>
                <c:pt idx="3888">
                  <c:v>14.637</c:v>
                </c:pt>
                <c:pt idx="3889">
                  <c:v>14.626300000000001</c:v>
                </c:pt>
                <c:pt idx="3890">
                  <c:v>14.626300000000001</c:v>
                </c:pt>
                <c:pt idx="3891">
                  <c:v>14.615500000000001</c:v>
                </c:pt>
                <c:pt idx="3892">
                  <c:v>14.626300000000001</c:v>
                </c:pt>
                <c:pt idx="3893">
                  <c:v>14.615500000000001</c:v>
                </c:pt>
                <c:pt idx="3894">
                  <c:v>14.615500000000001</c:v>
                </c:pt>
                <c:pt idx="3895">
                  <c:v>14.615500000000001</c:v>
                </c:pt>
                <c:pt idx="3896">
                  <c:v>14.615500000000001</c:v>
                </c:pt>
                <c:pt idx="3897">
                  <c:v>14.604799999999999</c:v>
                </c:pt>
                <c:pt idx="3898">
                  <c:v>14.604799999999999</c:v>
                </c:pt>
                <c:pt idx="3899">
                  <c:v>14.604799999999999</c:v>
                </c:pt>
                <c:pt idx="3900">
                  <c:v>14.604799999999999</c:v>
                </c:pt>
                <c:pt idx="3901">
                  <c:v>14.594099999999999</c:v>
                </c:pt>
                <c:pt idx="3902">
                  <c:v>14.594099999999999</c:v>
                </c:pt>
                <c:pt idx="3903">
                  <c:v>14.594099999999999</c:v>
                </c:pt>
                <c:pt idx="3904">
                  <c:v>14.594099999999999</c:v>
                </c:pt>
                <c:pt idx="3905">
                  <c:v>14.594099999999999</c:v>
                </c:pt>
                <c:pt idx="3906">
                  <c:v>14.583399999999999</c:v>
                </c:pt>
                <c:pt idx="3907">
                  <c:v>14.583399999999999</c:v>
                </c:pt>
                <c:pt idx="3908">
                  <c:v>14.583399999999999</c:v>
                </c:pt>
                <c:pt idx="3909">
                  <c:v>14.583399999999999</c:v>
                </c:pt>
                <c:pt idx="3910">
                  <c:v>14.5726</c:v>
                </c:pt>
                <c:pt idx="3911">
                  <c:v>14.5726</c:v>
                </c:pt>
                <c:pt idx="3912">
                  <c:v>14.5619</c:v>
                </c:pt>
                <c:pt idx="3913">
                  <c:v>14.5619</c:v>
                </c:pt>
                <c:pt idx="3914">
                  <c:v>14.5619</c:v>
                </c:pt>
                <c:pt idx="3915">
                  <c:v>14.5512</c:v>
                </c:pt>
                <c:pt idx="3916">
                  <c:v>14.5512</c:v>
                </c:pt>
                <c:pt idx="3917">
                  <c:v>14.5512</c:v>
                </c:pt>
                <c:pt idx="3918">
                  <c:v>14.5405</c:v>
                </c:pt>
                <c:pt idx="3919">
                  <c:v>14.5405</c:v>
                </c:pt>
                <c:pt idx="3920">
                  <c:v>14.5297</c:v>
                </c:pt>
                <c:pt idx="3921">
                  <c:v>14.5297</c:v>
                </c:pt>
                <c:pt idx="3922">
                  <c:v>14.5297</c:v>
                </c:pt>
                <c:pt idx="3923">
                  <c:v>14.519</c:v>
                </c:pt>
                <c:pt idx="3924">
                  <c:v>14.519</c:v>
                </c:pt>
                <c:pt idx="3925">
                  <c:v>14.519</c:v>
                </c:pt>
                <c:pt idx="3926">
                  <c:v>14.519</c:v>
                </c:pt>
                <c:pt idx="3927">
                  <c:v>14.519</c:v>
                </c:pt>
                <c:pt idx="3928">
                  <c:v>14.5083</c:v>
                </c:pt>
                <c:pt idx="3929">
                  <c:v>14.5083</c:v>
                </c:pt>
                <c:pt idx="3930">
                  <c:v>14.5083</c:v>
                </c:pt>
                <c:pt idx="3931">
                  <c:v>14.5083</c:v>
                </c:pt>
                <c:pt idx="3932">
                  <c:v>14.5083</c:v>
                </c:pt>
                <c:pt idx="3933">
                  <c:v>14.5083</c:v>
                </c:pt>
                <c:pt idx="3934">
                  <c:v>14.5083</c:v>
                </c:pt>
                <c:pt idx="3935">
                  <c:v>14.4976</c:v>
                </c:pt>
                <c:pt idx="3936">
                  <c:v>14.4976</c:v>
                </c:pt>
                <c:pt idx="3937">
                  <c:v>14.4976</c:v>
                </c:pt>
                <c:pt idx="3938">
                  <c:v>14.486800000000001</c:v>
                </c:pt>
                <c:pt idx="3939">
                  <c:v>14.486800000000001</c:v>
                </c:pt>
                <c:pt idx="3940">
                  <c:v>14.486800000000001</c:v>
                </c:pt>
                <c:pt idx="3941">
                  <c:v>14.486800000000001</c:v>
                </c:pt>
                <c:pt idx="3942">
                  <c:v>14.476100000000001</c:v>
                </c:pt>
                <c:pt idx="3943">
                  <c:v>14.476100000000001</c:v>
                </c:pt>
                <c:pt idx="3944">
                  <c:v>14.476100000000001</c:v>
                </c:pt>
                <c:pt idx="3945">
                  <c:v>14.476100000000001</c:v>
                </c:pt>
                <c:pt idx="3946">
                  <c:v>14.465400000000001</c:v>
                </c:pt>
                <c:pt idx="3947">
                  <c:v>14.465400000000001</c:v>
                </c:pt>
                <c:pt idx="3948">
                  <c:v>14.465400000000001</c:v>
                </c:pt>
                <c:pt idx="3949">
                  <c:v>14.454700000000001</c:v>
                </c:pt>
                <c:pt idx="3950">
                  <c:v>14.454700000000001</c:v>
                </c:pt>
                <c:pt idx="3951">
                  <c:v>14.454700000000001</c:v>
                </c:pt>
                <c:pt idx="3952">
                  <c:v>14.443899999999999</c:v>
                </c:pt>
                <c:pt idx="3953">
                  <c:v>14.443899999999999</c:v>
                </c:pt>
                <c:pt idx="3954">
                  <c:v>14.443899999999999</c:v>
                </c:pt>
                <c:pt idx="3955">
                  <c:v>14.433199999999999</c:v>
                </c:pt>
                <c:pt idx="3956">
                  <c:v>14.443899999999999</c:v>
                </c:pt>
                <c:pt idx="3957">
                  <c:v>14.433199999999999</c:v>
                </c:pt>
                <c:pt idx="3958">
                  <c:v>14.433199999999999</c:v>
                </c:pt>
                <c:pt idx="3959">
                  <c:v>14.422499999999999</c:v>
                </c:pt>
                <c:pt idx="3960">
                  <c:v>14.422499999999999</c:v>
                </c:pt>
                <c:pt idx="3961">
                  <c:v>14.411799999999999</c:v>
                </c:pt>
                <c:pt idx="3962">
                  <c:v>14.422499999999999</c:v>
                </c:pt>
                <c:pt idx="3963">
                  <c:v>14.411799999999999</c:v>
                </c:pt>
                <c:pt idx="3964">
                  <c:v>14.411799999999999</c:v>
                </c:pt>
                <c:pt idx="3965">
                  <c:v>14.401</c:v>
                </c:pt>
                <c:pt idx="3966">
                  <c:v>14.401</c:v>
                </c:pt>
                <c:pt idx="3967">
                  <c:v>14.401</c:v>
                </c:pt>
                <c:pt idx="3968">
                  <c:v>14.401</c:v>
                </c:pt>
                <c:pt idx="3969">
                  <c:v>14.3903</c:v>
                </c:pt>
                <c:pt idx="3970">
                  <c:v>14.3903</c:v>
                </c:pt>
                <c:pt idx="3971">
                  <c:v>14.3903</c:v>
                </c:pt>
                <c:pt idx="3972">
                  <c:v>14.3796</c:v>
                </c:pt>
                <c:pt idx="3973">
                  <c:v>14.3796</c:v>
                </c:pt>
                <c:pt idx="3974">
                  <c:v>14.3796</c:v>
                </c:pt>
                <c:pt idx="3975">
                  <c:v>14.3796</c:v>
                </c:pt>
                <c:pt idx="3976">
                  <c:v>14.3796</c:v>
                </c:pt>
                <c:pt idx="3977">
                  <c:v>14.3689</c:v>
                </c:pt>
                <c:pt idx="3978">
                  <c:v>14.3689</c:v>
                </c:pt>
                <c:pt idx="3979">
                  <c:v>14.3581</c:v>
                </c:pt>
                <c:pt idx="3980">
                  <c:v>14.3581</c:v>
                </c:pt>
                <c:pt idx="3981">
                  <c:v>14.3581</c:v>
                </c:pt>
                <c:pt idx="3982">
                  <c:v>14.3474</c:v>
                </c:pt>
                <c:pt idx="3983">
                  <c:v>14.3474</c:v>
                </c:pt>
                <c:pt idx="3984">
                  <c:v>14.3474</c:v>
                </c:pt>
                <c:pt idx="3985">
                  <c:v>14.3474</c:v>
                </c:pt>
                <c:pt idx="3986">
                  <c:v>14.3474</c:v>
                </c:pt>
                <c:pt idx="3987">
                  <c:v>14.3367</c:v>
                </c:pt>
                <c:pt idx="3988">
                  <c:v>14.3367</c:v>
                </c:pt>
                <c:pt idx="3989">
                  <c:v>14.3367</c:v>
                </c:pt>
                <c:pt idx="3990">
                  <c:v>14.326000000000001</c:v>
                </c:pt>
                <c:pt idx="3991">
                  <c:v>14.326000000000001</c:v>
                </c:pt>
                <c:pt idx="3992">
                  <c:v>14.326000000000001</c:v>
                </c:pt>
                <c:pt idx="3993">
                  <c:v>14.315200000000001</c:v>
                </c:pt>
                <c:pt idx="3994">
                  <c:v>14.326000000000001</c:v>
                </c:pt>
                <c:pt idx="3995">
                  <c:v>14.315200000000001</c:v>
                </c:pt>
                <c:pt idx="3996">
                  <c:v>14.315200000000001</c:v>
                </c:pt>
                <c:pt idx="3997">
                  <c:v>14.304500000000001</c:v>
                </c:pt>
                <c:pt idx="3998">
                  <c:v>14.304500000000001</c:v>
                </c:pt>
                <c:pt idx="3999">
                  <c:v>14.304500000000001</c:v>
                </c:pt>
                <c:pt idx="4000">
                  <c:v>14.293799999999999</c:v>
                </c:pt>
                <c:pt idx="4001">
                  <c:v>14.293799999999999</c:v>
                </c:pt>
                <c:pt idx="4002">
                  <c:v>14.293799999999999</c:v>
                </c:pt>
                <c:pt idx="4003">
                  <c:v>14.283099999999999</c:v>
                </c:pt>
                <c:pt idx="4004">
                  <c:v>14.283099999999999</c:v>
                </c:pt>
                <c:pt idx="4005">
                  <c:v>14.283099999999999</c:v>
                </c:pt>
                <c:pt idx="4006">
                  <c:v>14.2723</c:v>
                </c:pt>
                <c:pt idx="4007">
                  <c:v>14.2723</c:v>
                </c:pt>
                <c:pt idx="4008">
                  <c:v>14.2723</c:v>
                </c:pt>
                <c:pt idx="4009">
                  <c:v>14.2723</c:v>
                </c:pt>
                <c:pt idx="4010">
                  <c:v>14.2723</c:v>
                </c:pt>
                <c:pt idx="4011">
                  <c:v>14.2723</c:v>
                </c:pt>
                <c:pt idx="4012">
                  <c:v>14.2723</c:v>
                </c:pt>
                <c:pt idx="4013">
                  <c:v>14.2723</c:v>
                </c:pt>
                <c:pt idx="4014">
                  <c:v>14.2616</c:v>
                </c:pt>
                <c:pt idx="4015">
                  <c:v>14.2616</c:v>
                </c:pt>
                <c:pt idx="4016">
                  <c:v>14.2616</c:v>
                </c:pt>
                <c:pt idx="4017">
                  <c:v>14.2616</c:v>
                </c:pt>
                <c:pt idx="4018">
                  <c:v>14.2616</c:v>
                </c:pt>
                <c:pt idx="4019">
                  <c:v>14.2509</c:v>
                </c:pt>
                <c:pt idx="4020">
                  <c:v>14.2509</c:v>
                </c:pt>
                <c:pt idx="4021">
                  <c:v>14.2509</c:v>
                </c:pt>
                <c:pt idx="4022">
                  <c:v>14.2509</c:v>
                </c:pt>
                <c:pt idx="4023">
                  <c:v>14.2509</c:v>
                </c:pt>
                <c:pt idx="4024">
                  <c:v>14.2509</c:v>
                </c:pt>
                <c:pt idx="4025">
                  <c:v>14.2509</c:v>
                </c:pt>
                <c:pt idx="4026">
                  <c:v>14.2509</c:v>
                </c:pt>
                <c:pt idx="4027">
                  <c:v>14.2509</c:v>
                </c:pt>
                <c:pt idx="4028">
                  <c:v>14.2509</c:v>
                </c:pt>
                <c:pt idx="4029">
                  <c:v>14.2402</c:v>
                </c:pt>
                <c:pt idx="4030">
                  <c:v>14.2402</c:v>
                </c:pt>
                <c:pt idx="4031">
                  <c:v>14.2402</c:v>
                </c:pt>
                <c:pt idx="4032">
                  <c:v>14.2294</c:v>
                </c:pt>
                <c:pt idx="4033">
                  <c:v>14.2294</c:v>
                </c:pt>
                <c:pt idx="4034">
                  <c:v>14.2294</c:v>
                </c:pt>
                <c:pt idx="4035">
                  <c:v>14.2294</c:v>
                </c:pt>
                <c:pt idx="4036">
                  <c:v>14.2187</c:v>
                </c:pt>
                <c:pt idx="4037">
                  <c:v>14.2187</c:v>
                </c:pt>
                <c:pt idx="4038">
                  <c:v>14.2187</c:v>
                </c:pt>
                <c:pt idx="4039">
                  <c:v>14.208</c:v>
                </c:pt>
                <c:pt idx="4040">
                  <c:v>14.208</c:v>
                </c:pt>
                <c:pt idx="4041">
                  <c:v>14.208</c:v>
                </c:pt>
                <c:pt idx="4042">
                  <c:v>14.208</c:v>
                </c:pt>
                <c:pt idx="4043">
                  <c:v>14.208</c:v>
                </c:pt>
                <c:pt idx="4044">
                  <c:v>14.208</c:v>
                </c:pt>
                <c:pt idx="4045">
                  <c:v>14.208</c:v>
                </c:pt>
                <c:pt idx="4046">
                  <c:v>14.208</c:v>
                </c:pt>
                <c:pt idx="4047">
                  <c:v>14.1973</c:v>
                </c:pt>
                <c:pt idx="4048">
                  <c:v>14.1973</c:v>
                </c:pt>
                <c:pt idx="4049">
                  <c:v>14.1973</c:v>
                </c:pt>
                <c:pt idx="4050">
                  <c:v>14.1973</c:v>
                </c:pt>
                <c:pt idx="4051">
                  <c:v>14.1973</c:v>
                </c:pt>
                <c:pt idx="4052">
                  <c:v>14.1973</c:v>
                </c:pt>
                <c:pt idx="4053">
                  <c:v>14.1973</c:v>
                </c:pt>
                <c:pt idx="4054">
                  <c:v>14.1973</c:v>
                </c:pt>
                <c:pt idx="4055">
                  <c:v>14.1973</c:v>
                </c:pt>
                <c:pt idx="4056">
                  <c:v>14.186500000000001</c:v>
                </c:pt>
                <c:pt idx="4057">
                  <c:v>14.186500000000001</c:v>
                </c:pt>
                <c:pt idx="4058">
                  <c:v>14.186500000000001</c:v>
                </c:pt>
                <c:pt idx="4059">
                  <c:v>14.175800000000001</c:v>
                </c:pt>
                <c:pt idx="4060">
                  <c:v>14.175800000000001</c:v>
                </c:pt>
                <c:pt idx="4061">
                  <c:v>14.175800000000001</c:v>
                </c:pt>
                <c:pt idx="4062">
                  <c:v>14.175800000000001</c:v>
                </c:pt>
                <c:pt idx="4063">
                  <c:v>14.165100000000001</c:v>
                </c:pt>
                <c:pt idx="4064">
                  <c:v>14.165100000000001</c:v>
                </c:pt>
                <c:pt idx="4065">
                  <c:v>14.154400000000001</c:v>
                </c:pt>
                <c:pt idx="4066">
                  <c:v>14.154400000000001</c:v>
                </c:pt>
                <c:pt idx="4067">
                  <c:v>14.154400000000001</c:v>
                </c:pt>
                <c:pt idx="4068">
                  <c:v>14.154400000000001</c:v>
                </c:pt>
                <c:pt idx="4069">
                  <c:v>14.143599999999999</c:v>
                </c:pt>
                <c:pt idx="4070">
                  <c:v>14.143599999999999</c:v>
                </c:pt>
                <c:pt idx="4071">
                  <c:v>14.143599999999999</c:v>
                </c:pt>
                <c:pt idx="4072">
                  <c:v>14.132899999999999</c:v>
                </c:pt>
                <c:pt idx="4073">
                  <c:v>14.132899999999999</c:v>
                </c:pt>
                <c:pt idx="4074">
                  <c:v>14.132899999999999</c:v>
                </c:pt>
                <c:pt idx="4075">
                  <c:v>14.122199999999999</c:v>
                </c:pt>
                <c:pt idx="4076">
                  <c:v>14.122199999999999</c:v>
                </c:pt>
                <c:pt idx="4077">
                  <c:v>14.122199999999999</c:v>
                </c:pt>
                <c:pt idx="4078">
                  <c:v>14.122199999999999</c:v>
                </c:pt>
                <c:pt idx="4079">
                  <c:v>14.111499999999999</c:v>
                </c:pt>
                <c:pt idx="4080">
                  <c:v>14.111499999999999</c:v>
                </c:pt>
                <c:pt idx="4081">
                  <c:v>14.111499999999999</c:v>
                </c:pt>
                <c:pt idx="4082">
                  <c:v>14.111499999999999</c:v>
                </c:pt>
                <c:pt idx="4083">
                  <c:v>14.09</c:v>
                </c:pt>
                <c:pt idx="4084">
                  <c:v>14.09</c:v>
                </c:pt>
                <c:pt idx="4085">
                  <c:v>14.09</c:v>
                </c:pt>
                <c:pt idx="4086">
                  <c:v>14.09</c:v>
                </c:pt>
                <c:pt idx="4087">
                  <c:v>14.09</c:v>
                </c:pt>
                <c:pt idx="4088">
                  <c:v>14.09</c:v>
                </c:pt>
                <c:pt idx="4089">
                  <c:v>14.09</c:v>
                </c:pt>
                <c:pt idx="4090">
                  <c:v>14.0793</c:v>
                </c:pt>
                <c:pt idx="4091">
                  <c:v>14.0793</c:v>
                </c:pt>
                <c:pt idx="4092">
                  <c:v>14.0793</c:v>
                </c:pt>
                <c:pt idx="4093">
                  <c:v>14.0793</c:v>
                </c:pt>
                <c:pt idx="4094">
                  <c:v>14.0793</c:v>
                </c:pt>
                <c:pt idx="4095">
                  <c:v>14.0686</c:v>
                </c:pt>
                <c:pt idx="4096">
                  <c:v>14.0686</c:v>
                </c:pt>
                <c:pt idx="4097">
                  <c:v>14.0686</c:v>
                </c:pt>
                <c:pt idx="4098">
                  <c:v>14.0686</c:v>
                </c:pt>
                <c:pt idx="4099">
                  <c:v>14.0578</c:v>
                </c:pt>
                <c:pt idx="4100">
                  <c:v>14.0578</c:v>
                </c:pt>
                <c:pt idx="4101">
                  <c:v>14.0578</c:v>
                </c:pt>
                <c:pt idx="4102">
                  <c:v>14.0578</c:v>
                </c:pt>
                <c:pt idx="4103">
                  <c:v>14.0578</c:v>
                </c:pt>
                <c:pt idx="4104">
                  <c:v>14.0471</c:v>
                </c:pt>
                <c:pt idx="4105">
                  <c:v>14.0471</c:v>
                </c:pt>
                <c:pt idx="4106">
                  <c:v>14.0471</c:v>
                </c:pt>
                <c:pt idx="4107">
                  <c:v>14.0364</c:v>
                </c:pt>
                <c:pt idx="4108">
                  <c:v>14.0364</c:v>
                </c:pt>
                <c:pt idx="4109">
                  <c:v>14.025700000000001</c:v>
                </c:pt>
                <c:pt idx="4110">
                  <c:v>14.025700000000001</c:v>
                </c:pt>
                <c:pt idx="4111">
                  <c:v>14.025700000000001</c:v>
                </c:pt>
                <c:pt idx="4112">
                  <c:v>14.014900000000001</c:v>
                </c:pt>
                <c:pt idx="4113">
                  <c:v>14.014900000000001</c:v>
                </c:pt>
                <c:pt idx="4114">
                  <c:v>14.014900000000001</c:v>
                </c:pt>
                <c:pt idx="4115">
                  <c:v>14.004200000000001</c:v>
                </c:pt>
                <c:pt idx="4116">
                  <c:v>14.004200000000001</c:v>
                </c:pt>
                <c:pt idx="4117">
                  <c:v>13.993499999999999</c:v>
                </c:pt>
                <c:pt idx="4118">
                  <c:v>13.993499999999999</c:v>
                </c:pt>
                <c:pt idx="4119">
                  <c:v>13.993499999999999</c:v>
                </c:pt>
                <c:pt idx="4120">
                  <c:v>13.993499999999999</c:v>
                </c:pt>
                <c:pt idx="4121">
                  <c:v>13.982799999999999</c:v>
                </c:pt>
                <c:pt idx="4122">
                  <c:v>13.982799999999999</c:v>
                </c:pt>
                <c:pt idx="4123">
                  <c:v>13.982799999999999</c:v>
                </c:pt>
                <c:pt idx="4124">
                  <c:v>13.982799999999999</c:v>
                </c:pt>
                <c:pt idx="4125">
                  <c:v>13.972</c:v>
                </c:pt>
                <c:pt idx="4126">
                  <c:v>13.972</c:v>
                </c:pt>
                <c:pt idx="4127">
                  <c:v>13.972</c:v>
                </c:pt>
                <c:pt idx="4128">
                  <c:v>13.972</c:v>
                </c:pt>
                <c:pt idx="4129">
                  <c:v>13.972</c:v>
                </c:pt>
                <c:pt idx="4130">
                  <c:v>13.9613</c:v>
                </c:pt>
                <c:pt idx="4131">
                  <c:v>13.9613</c:v>
                </c:pt>
                <c:pt idx="4132">
                  <c:v>13.9613</c:v>
                </c:pt>
                <c:pt idx="4133">
                  <c:v>13.9613</c:v>
                </c:pt>
                <c:pt idx="4134">
                  <c:v>13.9613</c:v>
                </c:pt>
                <c:pt idx="4135">
                  <c:v>13.9613</c:v>
                </c:pt>
                <c:pt idx="4136">
                  <c:v>13.9613</c:v>
                </c:pt>
                <c:pt idx="4137">
                  <c:v>13.9613</c:v>
                </c:pt>
                <c:pt idx="4138">
                  <c:v>13.9613</c:v>
                </c:pt>
                <c:pt idx="4139">
                  <c:v>13.9506</c:v>
                </c:pt>
                <c:pt idx="4140">
                  <c:v>13.9506</c:v>
                </c:pt>
                <c:pt idx="4141">
                  <c:v>13.9506</c:v>
                </c:pt>
                <c:pt idx="4142">
                  <c:v>13.9506</c:v>
                </c:pt>
                <c:pt idx="4143">
                  <c:v>13.9399</c:v>
                </c:pt>
                <c:pt idx="4144">
                  <c:v>13.9399</c:v>
                </c:pt>
                <c:pt idx="4145">
                  <c:v>13.9399</c:v>
                </c:pt>
                <c:pt idx="4146">
                  <c:v>13.9399</c:v>
                </c:pt>
                <c:pt idx="4147">
                  <c:v>13.9399</c:v>
                </c:pt>
                <c:pt idx="4148">
                  <c:v>13.9291</c:v>
                </c:pt>
                <c:pt idx="4149">
                  <c:v>13.9291</c:v>
                </c:pt>
                <c:pt idx="4150">
                  <c:v>13.9184</c:v>
                </c:pt>
                <c:pt idx="4151">
                  <c:v>13.9184</c:v>
                </c:pt>
                <c:pt idx="4152">
                  <c:v>13.9184</c:v>
                </c:pt>
                <c:pt idx="4153">
                  <c:v>13.9077</c:v>
                </c:pt>
                <c:pt idx="4154">
                  <c:v>13.9077</c:v>
                </c:pt>
                <c:pt idx="4155">
                  <c:v>13.9077</c:v>
                </c:pt>
                <c:pt idx="4156">
                  <c:v>13.897</c:v>
                </c:pt>
                <c:pt idx="4157">
                  <c:v>13.897</c:v>
                </c:pt>
                <c:pt idx="4158">
                  <c:v>13.897</c:v>
                </c:pt>
                <c:pt idx="4159">
                  <c:v>13.886200000000001</c:v>
                </c:pt>
                <c:pt idx="4160">
                  <c:v>13.886200000000001</c:v>
                </c:pt>
                <c:pt idx="4161">
                  <c:v>13.875500000000001</c:v>
                </c:pt>
                <c:pt idx="4162">
                  <c:v>13.886200000000001</c:v>
                </c:pt>
                <c:pt idx="4163">
                  <c:v>13.875500000000001</c:v>
                </c:pt>
                <c:pt idx="4164">
                  <c:v>13.875500000000001</c:v>
                </c:pt>
                <c:pt idx="4165">
                  <c:v>13.875500000000001</c:v>
                </c:pt>
                <c:pt idx="4166">
                  <c:v>13.875500000000001</c:v>
                </c:pt>
                <c:pt idx="4167">
                  <c:v>13.864800000000001</c:v>
                </c:pt>
                <c:pt idx="4168">
                  <c:v>13.875500000000001</c:v>
                </c:pt>
                <c:pt idx="4169">
                  <c:v>13.864800000000001</c:v>
                </c:pt>
                <c:pt idx="4170">
                  <c:v>13.864800000000001</c:v>
                </c:pt>
                <c:pt idx="4171">
                  <c:v>13.864800000000001</c:v>
                </c:pt>
                <c:pt idx="4172">
                  <c:v>13.864800000000001</c:v>
                </c:pt>
                <c:pt idx="4173">
                  <c:v>13.864800000000001</c:v>
                </c:pt>
                <c:pt idx="4174">
                  <c:v>13.854100000000001</c:v>
                </c:pt>
                <c:pt idx="4175">
                  <c:v>13.864800000000001</c:v>
                </c:pt>
                <c:pt idx="4176">
                  <c:v>13.864800000000001</c:v>
                </c:pt>
                <c:pt idx="4177">
                  <c:v>13.854100000000001</c:v>
                </c:pt>
                <c:pt idx="4178">
                  <c:v>13.854100000000001</c:v>
                </c:pt>
                <c:pt idx="4179">
                  <c:v>13.854100000000001</c:v>
                </c:pt>
                <c:pt idx="4180">
                  <c:v>13.854100000000001</c:v>
                </c:pt>
                <c:pt idx="4181">
                  <c:v>13.854100000000001</c:v>
                </c:pt>
                <c:pt idx="4182">
                  <c:v>13.854100000000001</c:v>
                </c:pt>
                <c:pt idx="4183">
                  <c:v>13.854100000000001</c:v>
                </c:pt>
                <c:pt idx="4184">
                  <c:v>13.854100000000001</c:v>
                </c:pt>
                <c:pt idx="4185">
                  <c:v>13.854100000000001</c:v>
                </c:pt>
                <c:pt idx="4186">
                  <c:v>13.854100000000001</c:v>
                </c:pt>
                <c:pt idx="4187">
                  <c:v>13.854100000000001</c:v>
                </c:pt>
                <c:pt idx="4188">
                  <c:v>13.843299999999999</c:v>
                </c:pt>
                <c:pt idx="4189">
                  <c:v>13.843299999999999</c:v>
                </c:pt>
                <c:pt idx="4190">
                  <c:v>13.843299999999999</c:v>
                </c:pt>
                <c:pt idx="4191">
                  <c:v>13.843299999999999</c:v>
                </c:pt>
                <c:pt idx="4192">
                  <c:v>13.832599999999999</c:v>
                </c:pt>
                <c:pt idx="4193">
                  <c:v>13.832599999999999</c:v>
                </c:pt>
                <c:pt idx="4194">
                  <c:v>13.832599999999999</c:v>
                </c:pt>
                <c:pt idx="4195">
                  <c:v>13.821899999999999</c:v>
                </c:pt>
                <c:pt idx="4196">
                  <c:v>13.821899999999999</c:v>
                </c:pt>
                <c:pt idx="4197">
                  <c:v>13.811199999999999</c:v>
                </c:pt>
                <c:pt idx="4198">
                  <c:v>13.811199999999999</c:v>
                </c:pt>
                <c:pt idx="4199">
                  <c:v>13.8004</c:v>
                </c:pt>
                <c:pt idx="4200">
                  <c:v>13.811199999999999</c:v>
                </c:pt>
                <c:pt idx="4201">
                  <c:v>13.8004</c:v>
                </c:pt>
                <c:pt idx="4202">
                  <c:v>13.8004</c:v>
                </c:pt>
                <c:pt idx="4203">
                  <c:v>13.8004</c:v>
                </c:pt>
                <c:pt idx="4204">
                  <c:v>13.8004</c:v>
                </c:pt>
                <c:pt idx="4205">
                  <c:v>13.8004</c:v>
                </c:pt>
                <c:pt idx="4206">
                  <c:v>13.8004</c:v>
                </c:pt>
                <c:pt idx="4207">
                  <c:v>13.7897</c:v>
                </c:pt>
                <c:pt idx="4208">
                  <c:v>13.7897</c:v>
                </c:pt>
                <c:pt idx="4209">
                  <c:v>13.7897</c:v>
                </c:pt>
                <c:pt idx="4210">
                  <c:v>13.7897</c:v>
                </c:pt>
                <c:pt idx="4211">
                  <c:v>13.7897</c:v>
                </c:pt>
                <c:pt idx="4212">
                  <c:v>13.7897</c:v>
                </c:pt>
                <c:pt idx="4213">
                  <c:v>13.7897</c:v>
                </c:pt>
                <c:pt idx="4214">
                  <c:v>13.7897</c:v>
                </c:pt>
                <c:pt idx="4215">
                  <c:v>13.7897</c:v>
                </c:pt>
                <c:pt idx="4216">
                  <c:v>13.7897</c:v>
                </c:pt>
                <c:pt idx="4217">
                  <c:v>13.7897</c:v>
                </c:pt>
                <c:pt idx="4218">
                  <c:v>13.7897</c:v>
                </c:pt>
                <c:pt idx="4219">
                  <c:v>13.7897</c:v>
                </c:pt>
                <c:pt idx="4220">
                  <c:v>13.7897</c:v>
                </c:pt>
                <c:pt idx="4221">
                  <c:v>13.7897</c:v>
                </c:pt>
                <c:pt idx="4222">
                  <c:v>13.7897</c:v>
                </c:pt>
                <c:pt idx="4223">
                  <c:v>13.7897</c:v>
                </c:pt>
                <c:pt idx="4224">
                  <c:v>13.7897</c:v>
                </c:pt>
                <c:pt idx="4225">
                  <c:v>13.7897</c:v>
                </c:pt>
                <c:pt idx="4226">
                  <c:v>13.7897</c:v>
                </c:pt>
                <c:pt idx="4227">
                  <c:v>13.7897</c:v>
                </c:pt>
                <c:pt idx="4228">
                  <c:v>13.7897</c:v>
                </c:pt>
                <c:pt idx="4229">
                  <c:v>13.7897</c:v>
                </c:pt>
                <c:pt idx="4230">
                  <c:v>13.7897</c:v>
                </c:pt>
                <c:pt idx="4231">
                  <c:v>13.7897</c:v>
                </c:pt>
                <c:pt idx="4232">
                  <c:v>13.7683</c:v>
                </c:pt>
                <c:pt idx="4233">
                  <c:v>13.7897</c:v>
                </c:pt>
                <c:pt idx="4234">
                  <c:v>13.7683</c:v>
                </c:pt>
                <c:pt idx="4235">
                  <c:v>13.7897</c:v>
                </c:pt>
                <c:pt idx="4236">
                  <c:v>13.7897</c:v>
                </c:pt>
                <c:pt idx="4237">
                  <c:v>13.7897</c:v>
                </c:pt>
                <c:pt idx="4238">
                  <c:v>13.7897</c:v>
                </c:pt>
                <c:pt idx="4239">
                  <c:v>13.7897</c:v>
                </c:pt>
                <c:pt idx="4240">
                  <c:v>13.7897</c:v>
                </c:pt>
                <c:pt idx="4241">
                  <c:v>13.7897</c:v>
                </c:pt>
                <c:pt idx="4242">
                  <c:v>13.7897</c:v>
                </c:pt>
                <c:pt idx="4243">
                  <c:v>13.7897</c:v>
                </c:pt>
                <c:pt idx="4244">
                  <c:v>13.8004</c:v>
                </c:pt>
                <c:pt idx="4245">
                  <c:v>13.7897</c:v>
                </c:pt>
                <c:pt idx="4246">
                  <c:v>13.8004</c:v>
                </c:pt>
                <c:pt idx="4247">
                  <c:v>13.7897</c:v>
                </c:pt>
                <c:pt idx="4248">
                  <c:v>13.7897</c:v>
                </c:pt>
                <c:pt idx="4249">
                  <c:v>13.7897</c:v>
                </c:pt>
                <c:pt idx="4250">
                  <c:v>13.7897</c:v>
                </c:pt>
                <c:pt idx="4251">
                  <c:v>13.7897</c:v>
                </c:pt>
                <c:pt idx="4252">
                  <c:v>13.7897</c:v>
                </c:pt>
                <c:pt idx="4253">
                  <c:v>13.7683</c:v>
                </c:pt>
                <c:pt idx="4254">
                  <c:v>13.7683</c:v>
                </c:pt>
                <c:pt idx="4255">
                  <c:v>13.7897</c:v>
                </c:pt>
                <c:pt idx="4256">
                  <c:v>13.7897</c:v>
                </c:pt>
                <c:pt idx="4257">
                  <c:v>13.7683</c:v>
                </c:pt>
                <c:pt idx="4258">
                  <c:v>13.7897</c:v>
                </c:pt>
                <c:pt idx="4259">
                  <c:v>13.7683</c:v>
                </c:pt>
                <c:pt idx="4260">
                  <c:v>13.7897</c:v>
                </c:pt>
                <c:pt idx="4261">
                  <c:v>13.7683</c:v>
                </c:pt>
                <c:pt idx="4262">
                  <c:v>13.7683</c:v>
                </c:pt>
                <c:pt idx="4263">
                  <c:v>13.7683</c:v>
                </c:pt>
                <c:pt idx="4264">
                  <c:v>13.7897</c:v>
                </c:pt>
                <c:pt idx="4265">
                  <c:v>13.7683</c:v>
                </c:pt>
                <c:pt idx="4266">
                  <c:v>13.7683</c:v>
                </c:pt>
                <c:pt idx="4267">
                  <c:v>13.7683</c:v>
                </c:pt>
                <c:pt idx="4268">
                  <c:v>13.7683</c:v>
                </c:pt>
                <c:pt idx="4269">
                  <c:v>13.7575</c:v>
                </c:pt>
                <c:pt idx="4270">
                  <c:v>13.7575</c:v>
                </c:pt>
                <c:pt idx="4271">
                  <c:v>13.7575</c:v>
                </c:pt>
                <c:pt idx="4272">
                  <c:v>13.7575</c:v>
                </c:pt>
                <c:pt idx="4273">
                  <c:v>13.7575</c:v>
                </c:pt>
                <c:pt idx="4274">
                  <c:v>13.7468</c:v>
                </c:pt>
                <c:pt idx="4275">
                  <c:v>13.7468</c:v>
                </c:pt>
                <c:pt idx="4276">
                  <c:v>13.7468</c:v>
                </c:pt>
                <c:pt idx="4277">
                  <c:v>13.7468</c:v>
                </c:pt>
                <c:pt idx="4278">
                  <c:v>13.7468</c:v>
                </c:pt>
                <c:pt idx="4279">
                  <c:v>13.7468</c:v>
                </c:pt>
                <c:pt idx="4280">
                  <c:v>13.7468</c:v>
                </c:pt>
                <c:pt idx="4281">
                  <c:v>13.7468</c:v>
                </c:pt>
                <c:pt idx="4282">
                  <c:v>13.7361</c:v>
                </c:pt>
                <c:pt idx="4283">
                  <c:v>13.7361</c:v>
                </c:pt>
                <c:pt idx="4284">
                  <c:v>13.7361</c:v>
                </c:pt>
                <c:pt idx="4285">
                  <c:v>13.7361</c:v>
                </c:pt>
                <c:pt idx="4286">
                  <c:v>13.7361</c:v>
                </c:pt>
                <c:pt idx="4287">
                  <c:v>13.7361</c:v>
                </c:pt>
                <c:pt idx="4288">
                  <c:v>13.7361</c:v>
                </c:pt>
                <c:pt idx="4289">
                  <c:v>13.7361</c:v>
                </c:pt>
                <c:pt idx="4290">
                  <c:v>13.7361</c:v>
                </c:pt>
                <c:pt idx="4291">
                  <c:v>13.7361</c:v>
                </c:pt>
                <c:pt idx="4292">
                  <c:v>13.7361</c:v>
                </c:pt>
                <c:pt idx="4293">
                  <c:v>13.7254</c:v>
                </c:pt>
                <c:pt idx="4294">
                  <c:v>13.7254</c:v>
                </c:pt>
                <c:pt idx="4295">
                  <c:v>13.7254</c:v>
                </c:pt>
                <c:pt idx="4296">
                  <c:v>13.7254</c:v>
                </c:pt>
                <c:pt idx="4297">
                  <c:v>13.7254</c:v>
                </c:pt>
                <c:pt idx="4298">
                  <c:v>13.7254</c:v>
                </c:pt>
                <c:pt idx="4299">
                  <c:v>13.7254</c:v>
                </c:pt>
                <c:pt idx="4300">
                  <c:v>13.7254</c:v>
                </c:pt>
                <c:pt idx="4301">
                  <c:v>13.7254</c:v>
                </c:pt>
                <c:pt idx="4302">
                  <c:v>13.7254</c:v>
                </c:pt>
                <c:pt idx="4303">
                  <c:v>13.7254</c:v>
                </c:pt>
                <c:pt idx="4304">
                  <c:v>13.7254</c:v>
                </c:pt>
                <c:pt idx="4305">
                  <c:v>13.7254</c:v>
                </c:pt>
                <c:pt idx="4306">
                  <c:v>13.7254</c:v>
                </c:pt>
                <c:pt idx="4307">
                  <c:v>13.7254</c:v>
                </c:pt>
                <c:pt idx="4308">
                  <c:v>13.7254</c:v>
                </c:pt>
                <c:pt idx="4309">
                  <c:v>13.7254</c:v>
                </c:pt>
                <c:pt idx="4310">
                  <c:v>13.7254</c:v>
                </c:pt>
                <c:pt idx="4311">
                  <c:v>13.714600000000001</c:v>
                </c:pt>
                <c:pt idx="4312">
                  <c:v>13.714600000000001</c:v>
                </c:pt>
                <c:pt idx="4313">
                  <c:v>13.714600000000001</c:v>
                </c:pt>
                <c:pt idx="4314">
                  <c:v>13.714600000000001</c:v>
                </c:pt>
                <c:pt idx="4315">
                  <c:v>13.714600000000001</c:v>
                </c:pt>
                <c:pt idx="4316">
                  <c:v>13.714600000000001</c:v>
                </c:pt>
                <c:pt idx="4317">
                  <c:v>13.714600000000001</c:v>
                </c:pt>
                <c:pt idx="4318">
                  <c:v>13.714600000000001</c:v>
                </c:pt>
                <c:pt idx="4319">
                  <c:v>13.714600000000001</c:v>
                </c:pt>
                <c:pt idx="4320">
                  <c:v>13.714600000000001</c:v>
                </c:pt>
                <c:pt idx="4321">
                  <c:v>13.714600000000001</c:v>
                </c:pt>
                <c:pt idx="4322">
                  <c:v>13.714600000000001</c:v>
                </c:pt>
                <c:pt idx="4323">
                  <c:v>13.714600000000001</c:v>
                </c:pt>
                <c:pt idx="4324">
                  <c:v>13.714600000000001</c:v>
                </c:pt>
                <c:pt idx="4325">
                  <c:v>13.714600000000001</c:v>
                </c:pt>
                <c:pt idx="4326">
                  <c:v>13.703900000000001</c:v>
                </c:pt>
                <c:pt idx="4327">
                  <c:v>13.703900000000001</c:v>
                </c:pt>
                <c:pt idx="4328">
                  <c:v>13.714600000000001</c:v>
                </c:pt>
                <c:pt idx="4329">
                  <c:v>13.714600000000001</c:v>
                </c:pt>
                <c:pt idx="4330">
                  <c:v>13.714600000000001</c:v>
                </c:pt>
                <c:pt idx="4331">
                  <c:v>13.714600000000001</c:v>
                </c:pt>
                <c:pt idx="4332">
                  <c:v>13.714600000000001</c:v>
                </c:pt>
                <c:pt idx="4333">
                  <c:v>13.714600000000001</c:v>
                </c:pt>
                <c:pt idx="4334">
                  <c:v>13.714600000000001</c:v>
                </c:pt>
                <c:pt idx="4335">
                  <c:v>13.714600000000001</c:v>
                </c:pt>
                <c:pt idx="4336">
                  <c:v>13.703900000000001</c:v>
                </c:pt>
                <c:pt idx="4337">
                  <c:v>13.703900000000001</c:v>
                </c:pt>
                <c:pt idx="4338">
                  <c:v>13.703900000000001</c:v>
                </c:pt>
                <c:pt idx="4339">
                  <c:v>13.703900000000001</c:v>
                </c:pt>
                <c:pt idx="4340">
                  <c:v>13.703900000000001</c:v>
                </c:pt>
                <c:pt idx="4341">
                  <c:v>13.703900000000001</c:v>
                </c:pt>
                <c:pt idx="4342">
                  <c:v>13.703900000000001</c:v>
                </c:pt>
                <c:pt idx="4343">
                  <c:v>13.703900000000001</c:v>
                </c:pt>
                <c:pt idx="4344">
                  <c:v>13.703900000000001</c:v>
                </c:pt>
                <c:pt idx="4345">
                  <c:v>13.693199999999999</c:v>
                </c:pt>
                <c:pt idx="4346">
                  <c:v>13.703900000000001</c:v>
                </c:pt>
                <c:pt idx="4347">
                  <c:v>13.703900000000001</c:v>
                </c:pt>
                <c:pt idx="4348">
                  <c:v>13.703900000000001</c:v>
                </c:pt>
                <c:pt idx="4349">
                  <c:v>13.703900000000001</c:v>
                </c:pt>
                <c:pt idx="4350">
                  <c:v>13.703900000000001</c:v>
                </c:pt>
                <c:pt idx="4351">
                  <c:v>13.703900000000001</c:v>
                </c:pt>
                <c:pt idx="4352">
                  <c:v>13.693199999999999</c:v>
                </c:pt>
                <c:pt idx="4353">
                  <c:v>13.703900000000001</c:v>
                </c:pt>
                <c:pt idx="4354">
                  <c:v>13.703900000000001</c:v>
                </c:pt>
                <c:pt idx="4355">
                  <c:v>13.703900000000001</c:v>
                </c:pt>
                <c:pt idx="4356">
                  <c:v>13.703900000000001</c:v>
                </c:pt>
                <c:pt idx="4357">
                  <c:v>13.703900000000001</c:v>
                </c:pt>
                <c:pt idx="4358">
                  <c:v>13.693199999999999</c:v>
                </c:pt>
                <c:pt idx="4359">
                  <c:v>13.703900000000001</c:v>
                </c:pt>
                <c:pt idx="4360">
                  <c:v>13.703900000000001</c:v>
                </c:pt>
                <c:pt idx="4361">
                  <c:v>13.703900000000001</c:v>
                </c:pt>
                <c:pt idx="4362">
                  <c:v>13.703900000000001</c:v>
                </c:pt>
                <c:pt idx="4363">
                  <c:v>13.703900000000001</c:v>
                </c:pt>
                <c:pt idx="4364">
                  <c:v>13.703900000000001</c:v>
                </c:pt>
                <c:pt idx="4365">
                  <c:v>13.703900000000001</c:v>
                </c:pt>
                <c:pt idx="4366">
                  <c:v>13.714600000000001</c:v>
                </c:pt>
                <c:pt idx="4367">
                  <c:v>13.703900000000001</c:v>
                </c:pt>
                <c:pt idx="4368">
                  <c:v>13.714600000000001</c:v>
                </c:pt>
                <c:pt idx="4369">
                  <c:v>13.714600000000001</c:v>
                </c:pt>
                <c:pt idx="4370">
                  <c:v>13.714600000000001</c:v>
                </c:pt>
                <c:pt idx="4371">
                  <c:v>13.714600000000001</c:v>
                </c:pt>
                <c:pt idx="4372">
                  <c:v>13.714600000000001</c:v>
                </c:pt>
                <c:pt idx="4373">
                  <c:v>13.714600000000001</c:v>
                </c:pt>
                <c:pt idx="4374">
                  <c:v>13.714600000000001</c:v>
                </c:pt>
                <c:pt idx="4375">
                  <c:v>13.714600000000001</c:v>
                </c:pt>
                <c:pt idx="4376">
                  <c:v>13.714600000000001</c:v>
                </c:pt>
                <c:pt idx="4377">
                  <c:v>13.714600000000001</c:v>
                </c:pt>
                <c:pt idx="4378">
                  <c:v>13.714600000000001</c:v>
                </c:pt>
                <c:pt idx="4379">
                  <c:v>13.714600000000001</c:v>
                </c:pt>
                <c:pt idx="4380">
                  <c:v>13.7254</c:v>
                </c:pt>
                <c:pt idx="4381">
                  <c:v>13.7254</c:v>
                </c:pt>
                <c:pt idx="4382">
                  <c:v>13.714600000000001</c:v>
                </c:pt>
                <c:pt idx="4383">
                  <c:v>13.714600000000001</c:v>
                </c:pt>
                <c:pt idx="4384">
                  <c:v>13.714600000000001</c:v>
                </c:pt>
                <c:pt idx="4385">
                  <c:v>13.714600000000001</c:v>
                </c:pt>
                <c:pt idx="4386">
                  <c:v>13.714600000000001</c:v>
                </c:pt>
                <c:pt idx="4387">
                  <c:v>13.714600000000001</c:v>
                </c:pt>
                <c:pt idx="4388">
                  <c:v>13.714600000000001</c:v>
                </c:pt>
                <c:pt idx="4389">
                  <c:v>13.7254</c:v>
                </c:pt>
                <c:pt idx="4390">
                  <c:v>13.714600000000001</c:v>
                </c:pt>
                <c:pt idx="4391">
                  <c:v>13.7254</c:v>
                </c:pt>
                <c:pt idx="4392">
                  <c:v>13.7254</c:v>
                </c:pt>
                <c:pt idx="4393">
                  <c:v>13.7254</c:v>
                </c:pt>
                <c:pt idx="4394">
                  <c:v>13.7254</c:v>
                </c:pt>
                <c:pt idx="4395">
                  <c:v>13.7254</c:v>
                </c:pt>
                <c:pt idx="4396">
                  <c:v>13.7254</c:v>
                </c:pt>
                <c:pt idx="4397">
                  <c:v>13.7254</c:v>
                </c:pt>
                <c:pt idx="4398">
                  <c:v>13.7361</c:v>
                </c:pt>
                <c:pt idx="4399">
                  <c:v>13.7361</c:v>
                </c:pt>
                <c:pt idx="4400">
                  <c:v>13.7361</c:v>
                </c:pt>
                <c:pt idx="4401">
                  <c:v>13.7361</c:v>
                </c:pt>
                <c:pt idx="4402">
                  <c:v>13.7468</c:v>
                </c:pt>
                <c:pt idx="4403">
                  <c:v>13.7468</c:v>
                </c:pt>
                <c:pt idx="4404">
                  <c:v>13.7361</c:v>
                </c:pt>
                <c:pt idx="4405">
                  <c:v>13.7361</c:v>
                </c:pt>
                <c:pt idx="4406">
                  <c:v>13.7361</c:v>
                </c:pt>
                <c:pt idx="4407">
                  <c:v>13.7361</c:v>
                </c:pt>
                <c:pt idx="4408">
                  <c:v>13.7468</c:v>
                </c:pt>
                <c:pt idx="4409">
                  <c:v>13.7468</c:v>
                </c:pt>
                <c:pt idx="4410">
                  <c:v>13.7361</c:v>
                </c:pt>
                <c:pt idx="4411">
                  <c:v>13.7468</c:v>
                </c:pt>
                <c:pt idx="4412">
                  <c:v>13.7468</c:v>
                </c:pt>
                <c:pt idx="4413">
                  <c:v>13.7468</c:v>
                </c:pt>
                <c:pt idx="4414">
                  <c:v>13.7468</c:v>
                </c:pt>
                <c:pt idx="4415">
                  <c:v>13.7468</c:v>
                </c:pt>
                <c:pt idx="4416">
                  <c:v>13.7468</c:v>
                </c:pt>
                <c:pt idx="4417">
                  <c:v>13.7468</c:v>
                </c:pt>
                <c:pt idx="4418">
                  <c:v>13.7468</c:v>
                </c:pt>
                <c:pt idx="4419">
                  <c:v>13.7468</c:v>
                </c:pt>
                <c:pt idx="4420">
                  <c:v>13.7468</c:v>
                </c:pt>
                <c:pt idx="4421">
                  <c:v>13.7468</c:v>
                </c:pt>
                <c:pt idx="4422">
                  <c:v>13.7468</c:v>
                </c:pt>
                <c:pt idx="4423">
                  <c:v>13.7575</c:v>
                </c:pt>
                <c:pt idx="4424">
                  <c:v>13.7575</c:v>
                </c:pt>
                <c:pt idx="4425">
                  <c:v>13.7468</c:v>
                </c:pt>
                <c:pt idx="4426">
                  <c:v>13.7468</c:v>
                </c:pt>
                <c:pt idx="4427">
                  <c:v>13.7468</c:v>
                </c:pt>
                <c:pt idx="4428">
                  <c:v>13.7468</c:v>
                </c:pt>
                <c:pt idx="4429">
                  <c:v>13.7468</c:v>
                </c:pt>
                <c:pt idx="4430">
                  <c:v>13.7468</c:v>
                </c:pt>
                <c:pt idx="4431">
                  <c:v>13.7468</c:v>
                </c:pt>
                <c:pt idx="4432">
                  <c:v>13.7468</c:v>
                </c:pt>
                <c:pt idx="4433">
                  <c:v>13.7468</c:v>
                </c:pt>
                <c:pt idx="4434">
                  <c:v>13.7468</c:v>
                </c:pt>
                <c:pt idx="4435">
                  <c:v>13.7575</c:v>
                </c:pt>
                <c:pt idx="4436">
                  <c:v>13.7468</c:v>
                </c:pt>
                <c:pt idx="4437">
                  <c:v>13.7468</c:v>
                </c:pt>
                <c:pt idx="4438">
                  <c:v>13.7468</c:v>
                </c:pt>
                <c:pt idx="4439">
                  <c:v>13.7468</c:v>
                </c:pt>
                <c:pt idx="4440">
                  <c:v>13.7468</c:v>
                </c:pt>
                <c:pt idx="4441">
                  <c:v>13.7468</c:v>
                </c:pt>
                <c:pt idx="4442">
                  <c:v>13.7575</c:v>
                </c:pt>
                <c:pt idx="4443">
                  <c:v>13.7575</c:v>
                </c:pt>
                <c:pt idx="4444">
                  <c:v>13.7468</c:v>
                </c:pt>
                <c:pt idx="4445">
                  <c:v>13.7575</c:v>
                </c:pt>
                <c:pt idx="4446">
                  <c:v>13.7575</c:v>
                </c:pt>
                <c:pt idx="4447">
                  <c:v>13.7575</c:v>
                </c:pt>
                <c:pt idx="4448">
                  <c:v>13.7575</c:v>
                </c:pt>
                <c:pt idx="4449">
                  <c:v>13.7575</c:v>
                </c:pt>
                <c:pt idx="4450">
                  <c:v>13.7575</c:v>
                </c:pt>
                <c:pt idx="4451">
                  <c:v>13.7575</c:v>
                </c:pt>
                <c:pt idx="4452">
                  <c:v>13.7575</c:v>
                </c:pt>
                <c:pt idx="4453">
                  <c:v>13.7575</c:v>
                </c:pt>
                <c:pt idx="4454">
                  <c:v>13.7683</c:v>
                </c:pt>
                <c:pt idx="4455">
                  <c:v>13.7683</c:v>
                </c:pt>
                <c:pt idx="4456">
                  <c:v>13.7683</c:v>
                </c:pt>
                <c:pt idx="4457">
                  <c:v>13.7683</c:v>
                </c:pt>
                <c:pt idx="4458">
                  <c:v>13.7683</c:v>
                </c:pt>
                <c:pt idx="4459">
                  <c:v>13.7683</c:v>
                </c:pt>
                <c:pt idx="4460">
                  <c:v>13.7897</c:v>
                </c:pt>
                <c:pt idx="4461">
                  <c:v>13.7683</c:v>
                </c:pt>
                <c:pt idx="4462">
                  <c:v>13.7897</c:v>
                </c:pt>
                <c:pt idx="4463">
                  <c:v>13.7683</c:v>
                </c:pt>
                <c:pt idx="4464">
                  <c:v>13.7897</c:v>
                </c:pt>
                <c:pt idx="4465">
                  <c:v>13.7897</c:v>
                </c:pt>
                <c:pt idx="4466">
                  <c:v>13.7897</c:v>
                </c:pt>
                <c:pt idx="4467">
                  <c:v>13.7897</c:v>
                </c:pt>
                <c:pt idx="4468">
                  <c:v>13.7897</c:v>
                </c:pt>
                <c:pt idx="4469">
                  <c:v>13.7897</c:v>
                </c:pt>
                <c:pt idx="4470">
                  <c:v>13.7897</c:v>
                </c:pt>
                <c:pt idx="4471">
                  <c:v>13.7897</c:v>
                </c:pt>
                <c:pt idx="4472">
                  <c:v>13.8004</c:v>
                </c:pt>
                <c:pt idx="4473">
                  <c:v>13.8004</c:v>
                </c:pt>
                <c:pt idx="4474">
                  <c:v>13.8004</c:v>
                </c:pt>
                <c:pt idx="4475">
                  <c:v>13.8004</c:v>
                </c:pt>
                <c:pt idx="4476">
                  <c:v>13.8004</c:v>
                </c:pt>
                <c:pt idx="4477">
                  <c:v>13.811199999999999</c:v>
                </c:pt>
                <c:pt idx="4478">
                  <c:v>13.811199999999999</c:v>
                </c:pt>
                <c:pt idx="4479">
                  <c:v>13.811199999999999</c:v>
                </c:pt>
                <c:pt idx="4480">
                  <c:v>13.811199999999999</c:v>
                </c:pt>
                <c:pt idx="4481">
                  <c:v>13.811199999999999</c:v>
                </c:pt>
                <c:pt idx="4482">
                  <c:v>13.811199999999999</c:v>
                </c:pt>
                <c:pt idx="4483">
                  <c:v>13.811199999999999</c:v>
                </c:pt>
                <c:pt idx="4484">
                  <c:v>13.811199999999999</c:v>
                </c:pt>
                <c:pt idx="4485">
                  <c:v>13.811199999999999</c:v>
                </c:pt>
                <c:pt idx="4486">
                  <c:v>13.821899999999999</c:v>
                </c:pt>
                <c:pt idx="4487">
                  <c:v>13.821899999999999</c:v>
                </c:pt>
                <c:pt idx="4488">
                  <c:v>13.821899999999999</c:v>
                </c:pt>
                <c:pt idx="4489">
                  <c:v>13.832599999999999</c:v>
                </c:pt>
                <c:pt idx="4490">
                  <c:v>13.821899999999999</c:v>
                </c:pt>
                <c:pt idx="4491">
                  <c:v>13.832599999999999</c:v>
                </c:pt>
                <c:pt idx="4492">
                  <c:v>13.832599999999999</c:v>
                </c:pt>
                <c:pt idx="4493">
                  <c:v>13.832599999999999</c:v>
                </c:pt>
                <c:pt idx="4494">
                  <c:v>13.832599999999999</c:v>
                </c:pt>
                <c:pt idx="4495">
                  <c:v>13.843299999999999</c:v>
                </c:pt>
                <c:pt idx="4496">
                  <c:v>13.843299999999999</c:v>
                </c:pt>
                <c:pt idx="4497">
                  <c:v>13.843299999999999</c:v>
                </c:pt>
                <c:pt idx="4498">
                  <c:v>13.843299999999999</c:v>
                </c:pt>
                <c:pt idx="4499">
                  <c:v>13.854100000000001</c:v>
                </c:pt>
                <c:pt idx="4500">
                  <c:v>13.854100000000001</c:v>
                </c:pt>
                <c:pt idx="4501">
                  <c:v>13.854100000000001</c:v>
                </c:pt>
                <c:pt idx="4502">
                  <c:v>13.864800000000001</c:v>
                </c:pt>
                <c:pt idx="4503">
                  <c:v>13.864800000000001</c:v>
                </c:pt>
                <c:pt idx="4504">
                  <c:v>13.864800000000001</c:v>
                </c:pt>
                <c:pt idx="4505">
                  <c:v>13.864800000000001</c:v>
                </c:pt>
                <c:pt idx="4506">
                  <c:v>13.864800000000001</c:v>
                </c:pt>
                <c:pt idx="4507">
                  <c:v>13.875500000000001</c:v>
                </c:pt>
                <c:pt idx="4508">
                  <c:v>13.875500000000001</c:v>
                </c:pt>
                <c:pt idx="4509">
                  <c:v>13.875500000000001</c:v>
                </c:pt>
                <c:pt idx="4510">
                  <c:v>13.886200000000001</c:v>
                </c:pt>
                <c:pt idx="4511">
                  <c:v>13.886200000000001</c:v>
                </c:pt>
                <c:pt idx="4512">
                  <c:v>13.886200000000001</c:v>
                </c:pt>
                <c:pt idx="4513">
                  <c:v>13.897</c:v>
                </c:pt>
                <c:pt idx="4514">
                  <c:v>13.897</c:v>
                </c:pt>
                <c:pt idx="4515">
                  <c:v>13.897</c:v>
                </c:pt>
                <c:pt idx="4516">
                  <c:v>13.9077</c:v>
                </c:pt>
                <c:pt idx="4517">
                  <c:v>13.9077</c:v>
                </c:pt>
                <c:pt idx="4518">
                  <c:v>13.9184</c:v>
                </c:pt>
                <c:pt idx="4519">
                  <c:v>13.9184</c:v>
                </c:pt>
                <c:pt idx="4520">
                  <c:v>13.9184</c:v>
                </c:pt>
                <c:pt idx="4521">
                  <c:v>13.9291</c:v>
                </c:pt>
                <c:pt idx="4522">
                  <c:v>13.9291</c:v>
                </c:pt>
                <c:pt idx="4523">
                  <c:v>13.9399</c:v>
                </c:pt>
                <c:pt idx="4524">
                  <c:v>13.9399</c:v>
                </c:pt>
                <c:pt idx="4525">
                  <c:v>13.9399</c:v>
                </c:pt>
                <c:pt idx="4526">
                  <c:v>13.9506</c:v>
                </c:pt>
                <c:pt idx="4527">
                  <c:v>13.9506</c:v>
                </c:pt>
                <c:pt idx="4528">
                  <c:v>13.9613</c:v>
                </c:pt>
                <c:pt idx="4529">
                  <c:v>13.9613</c:v>
                </c:pt>
                <c:pt idx="4530">
                  <c:v>13.9613</c:v>
                </c:pt>
                <c:pt idx="4531">
                  <c:v>13.972</c:v>
                </c:pt>
                <c:pt idx="4532">
                  <c:v>13.972</c:v>
                </c:pt>
                <c:pt idx="4533">
                  <c:v>13.982799999999999</c:v>
                </c:pt>
                <c:pt idx="4534">
                  <c:v>13.982799999999999</c:v>
                </c:pt>
                <c:pt idx="4535">
                  <c:v>13.982799999999999</c:v>
                </c:pt>
                <c:pt idx="4536">
                  <c:v>13.982799999999999</c:v>
                </c:pt>
                <c:pt idx="4537">
                  <c:v>13.993499999999999</c:v>
                </c:pt>
                <c:pt idx="4538">
                  <c:v>13.993499999999999</c:v>
                </c:pt>
                <c:pt idx="4539">
                  <c:v>14.004200000000001</c:v>
                </c:pt>
                <c:pt idx="4540">
                  <c:v>14.004200000000001</c:v>
                </c:pt>
                <c:pt idx="4541">
                  <c:v>14.004200000000001</c:v>
                </c:pt>
                <c:pt idx="4542">
                  <c:v>14.014900000000001</c:v>
                </c:pt>
                <c:pt idx="4543">
                  <c:v>14.014900000000001</c:v>
                </c:pt>
                <c:pt idx="4544">
                  <c:v>14.025700000000001</c:v>
                </c:pt>
                <c:pt idx="4545">
                  <c:v>14.025700000000001</c:v>
                </c:pt>
                <c:pt idx="4546">
                  <c:v>14.025700000000001</c:v>
                </c:pt>
                <c:pt idx="4547">
                  <c:v>14.0364</c:v>
                </c:pt>
                <c:pt idx="4548">
                  <c:v>14.0364</c:v>
                </c:pt>
                <c:pt idx="4549">
                  <c:v>14.0364</c:v>
                </c:pt>
                <c:pt idx="4550">
                  <c:v>14.0471</c:v>
                </c:pt>
                <c:pt idx="4551">
                  <c:v>14.0471</c:v>
                </c:pt>
                <c:pt idx="4552">
                  <c:v>14.0471</c:v>
                </c:pt>
                <c:pt idx="4553">
                  <c:v>14.0578</c:v>
                </c:pt>
                <c:pt idx="4554">
                  <c:v>14.0578</c:v>
                </c:pt>
                <c:pt idx="4555">
                  <c:v>14.0578</c:v>
                </c:pt>
                <c:pt idx="4556">
                  <c:v>14.0686</c:v>
                </c:pt>
                <c:pt idx="4557">
                  <c:v>14.0686</c:v>
                </c:pt>
                <c:pt idx="4558">
                  <c:v>14.0793</c:v>
                </c:pt>
                <c:pt idx="4559">
                  <c:v>14.0793</c:v>
                </c:pt>
                <c:pt idx="4560">
                  <c:v>14.0793</c:v>
                </c:pt>
                <c:pt idx="4561">
                  <c:v>14.09</c:v>
                </c:pt>
                <c:pt idx="4562">
                  <c:v>14.09</c:v>
                </c:pt>
                <c:pt idx="4563">
                  <c:v>14.09</c:v>
                </c:pt>
                <c:pt idx="4564">
                  <c:v>14.111499999999999</c:v>
                </c:pt>
                <c:pt idx="4565">
                  <c:v>14.111499999999999</c:v>
                </c:pt>
                <c:pt idx="4566">
                  <c:v>14.111499999999999</c:v>
                </c:pt>
                <c:pt idx="4567">
                  <c:v>14.122199999999999</c:v>
                </c:pt>
                <c:pt idx="4568">
                  <c:v>14.122199999999999</c:v>
                </c:pt>
                <c:pt idx="4569">
                  <c:v>14.122199999999999</c:v>
                </c:pt>
                <c:pt idx="4570">
                  <c:v>14.132899999999999</c:v>
                </c:pt>
                <c:pt idx="4571">
                  <c:v>14.132899999999999</c:v>
                </c:pt>
                <c:pt idx="4572">
                  <c:v>14.132899999999999</c:v>
                </c:pt>
                <c:pt idx="4573">
                  <c:v>14.132899999999999</c:v>
                </c:pt>
                <c:pt idx="4574">
                  <c:v>14.143599999999999</c:v>
                </c:pt>
                <c:pt idx="4575">
                  <c:v>14.143599999999999</c:v>
                </c:pt>
                <c:pt idx="4576">
                  <c:v>14.143599999999999</c:v>
                </c:pt>
                <c:pt idx="4577">
                  <c:v>14.154400000000001</c:v>
                </c:pt>
                <c:pt idx="4578">
                  <c:v>14.165100000000001</c:v>
                </c:pt>
                <c:pt idx="4579">
                  <c:v>14.165100000000001</c:v>
                </c:pt>
                <c:pt idx="4580">
                  <c:v>14.165100000000001</c:v>
                </c:pt>
                <c:pt idx="4581">
                  <c:v>14.165100000000001</c:v>
                </c:pt>
                <c:pt idx="4582">
                  <c:v>14.175800000000001</c:v>
                </c:pt>
                <c:pt idx="4583">
                  <c:v>14.186500000000001</c:v>
                </c:pt>
                <c:pt idx="4584">
                  <c:v>14.186500000000001</c:v>
                </c:pt>
                <c:pt idx="4585">
                  <c:v>14.186500000000001</c:v>
                </c:pt>
                <c:pt idx="4586">
                  <c:v>14.1973</c:v>
                </c:pt>
                <c:pt idx="4587">
                  <c:v>14.1973</c:v>
                </c:pt>
                <c:pt idx="4588">
                  <c:v>14.1973</c:v>
                </c:pt>
                <c:pt idx="4589">
                  <c:v>14.208</c:v>
                </c:pt>
                <c:pt idx="4590">
                  <c:v>14.208</c:v>
                </c:pt>
                <c:pt idx="4591">
                  <c:v>14.2187</c:v>
                </c:pt>
                <c:pt idx="4592">
                  <c:v>14.2187</c:v>
                </c:pt>
                <c:pt idx="4593">
                  <c:v>14.2294</c:v>
                </c:pt>
                <c:pt idx="4594">
                  <c:v>14.2294</c:v>
                </c:pt>
                <c:pt idx="4595">
                  <c:v>14.2294</c:v>
                </c:pt>
                <c:pt idx="4596">
                  <c:v>14.2402</c:v>
                </c:pt>
                <c:pt idx="4597">
                  <c:v>14.2509</c:v>
                </c:pt>
                <c:pt idx="4598">
                  <c:v>14.2509</c:v>
                </c:pt>
                <c:pt idx="4599">
                  <c:v>14.2509</c:v>
                </c:pt>
                <c:pt idx="4600">
                  <c:v>14.2509</c:v>
                </c:pt>
                <c:pt idx="4601">
                  <c:v>14.2616</c:v>
                </c:pt>
                <c:pt idx="4602">
                  <c:v>14.2723</c:v>
                </c:pt>
                <c:pt idx="4603">
                  <c:v>14.2723</c:v>
                </c:pt>
                <c:pt idx="4604">
                  <c:v>14.2723</c:v>
                </c:pt>
                <c:pt idx="4605">
                  <c:v>14.283099999999999</c:v>
                </c:pt>
                <c:pt idx="4606">
                  <c:v>14.293799999999999</c:v>
                </c:pt>
                <c:pt idx="4607">
                  <c:v>14.293799999999999</c:v>
                </c:pt>
                <c:pt idx="4608">
                  <c:v>14.304500000000001</c:v>
                </c:pt>
                <c:pt idx="4609">
                  <c:v>14.304500000000001</c:v>
                </c:pt>
                <c:pt idx="4610">
                  <c:v>14.315200000000001</c:v>
                </c:pt>
                <c:pt idx="4611">
                  <c:v>14.315200000000001</c:v>
                </c:pt>
                <c:pt idx="4612">
                  <c:v>14.315200000000001</c:v>
                </c:pt>
                <c:pt idx="4613">
                  <c:v>14.326000000000001</c:v>
                </c:pt>
                <c:pt idx="4614">
                  <c:v>14.326000000000001</c:v>
                </c:pt>
                <c:pt idx="4615">
                  <c:v>14.3367</c:v>
                </c:pt>
                <c:pt idx="4616">
                  <c:v>14.3474</c:v>
                </c:pt>
                <c:pt idx="4617">
                  <c:v>14.3474</c:v>
                </c:pt>
                <c:pt idx="4618">
                  <c:v>14.3581</c:v>
                </c:pt>
                <c:pt idx="4619">
                  <c:v>14.3581</c:v>
                </c:pt>
                <c:pt idx="4620">
                  <c:v>14.3689</c:v>
                </c:pt>
                <c:pt idx="4621">
                  <c:v>14.3796</c:v>
                </c:pt>
                <c:pt idx="4622">
                  <c:v>14.3796</c:v>
                </c:pt>
                <c:pt idx="4623">
                  <c:v>14.3796</c:v>
                </c:pt>
                <c:pt idx="4624">
                  <c:v>14.3903</c:v>
                </c:pt>
                <c:pt idx="4625">
                  <c:v>14.401</c:v>
                </c:pt>
                <c:pt idx="4626">
                  <c:v>14.401</c:v>
                </c:pt>
                <c:pt idx="4627">
                  <c:v>14.411799999999999</c:v>
                </c:pt>
                <c:pt idx="4628">
                  <c:v>14.411799999999999</c:v>
                </c:pt>
                <c:pt idx="4629">
                  <c:v>14.422499999999999</c:v>
                </c:pt>
                <c:pt idx="4630">
                  <c:v>14.422499999999999</c:v>
                </c:pt>
                <c:pt idx="4631">
                  <c:v>14.433199999999999</c:v>
                </c:pt>
                <c:pt idx="4632">
                  <c:v>14.433199999999999</c:v>
                </c:pt>
                <c:pt idx="4633">
                  <c:v>14.443899999999999</c:v>
                </c:pt>
                <c:pt idx="4634">
                  <c:v>14.443899999999999</c:v>
                </c:pt>
                <c:pt idx="4635">
                  <c:v>14.454700000000001</c:v>
                </c:pt>
                <c:pt idx="4636">
                  <c:v>14.454700000000001</c:v>
                </c:pt>
                <c:pt idx="4637">
                  <c:v>14.465400000000001</c:v>
                </c:pt>
                <c:pt idx="4638">
                  <c:v>14.465400000000001</c:v>
                </c:pt>
                <c:pt idx="4639">
                  <c:v>14.476100000000001</c:v>
                </c:pt>
                <c:pt idx="4640">
                  <c:v>14.476100000000001</c:v>
                </c:pt>
                <c:pt idx="4641">
                  <c:v>14.486800000000001</c:v>
                </c:pt>
                <c:pt idx="4642">
                  <c:v>14.486800000000001</c:v>
                </c:pt>
                <c:pt idx="4643">
                  <c:v>14.486800000000001</c:v>
                </c:pt>
                <c:pt idx="4644">
                  <c:v>14.4976</c:v>
                </c:pt>
                <c:pt idx="4645">
                  <c:v>14.5083</c:v>
                </c:pt>
                <c:pt idx="4646">
                  <c:v>14.5083</c:v>
                </c:pt>
                <c:pt idx="4647">
                  <c:v>14.5083</c:v>
                </c:pt>
                <c:pt idx="4648">
                  <c:v>14.519</c:v>
                </c:pt>
                <c:pt idx="4649">
                  <c:v>14.519</c:v>
                </c:pt>
                <c:pt idx="4650">
                  <c:v>14.5297</c:v>
                </c:pt>
                <c:pt idx="4651">
                  <c:v>14.5297</c:v>
                </c:pt>
                <c:pt idx="4652">
                  <c:v>14.5405</c:v>
                </c:pt>
                <c:pt idx="4653">
                  <c:v>14.5405</c:v>
                </c:pt>
                <c:pt idx="4654">
                  <c:v>14.5512</c:v>
                </c:pt>
                <c:pt idx="4655">
                  <c:v>14.5512</c:v>
                </c:pt>
                <c:pt idx="4656">
                  <c:v>14.5619</c:v>
                </c:pt>
                <c:pt idx="4657">
                  <c:v>14.5726</c:v>
                </c:pt>
                <c:pt idx="4658">
                  <c:v>14.5726</c:v>
                </c:pt>
                <c:pt idx="4659">
                  <c:v>14.5726</c:v>
                </c:pt>
                <c:pt idx="4660">
                  <c:v>14.583399999999999</c:v>
                </c:pt>
                <c:pt idx="4661">
                  <c:v>14.583399999999999</c:v>
                </c:pt>
                <c:pt idx="4662">
                  <c:v>14.594099999999999</c:v>
                </c:pt>
                <c:pt idx="4663">
                  <c:v>14.594099999999999</c:v>
                </c:pt>
                <c:pt idx="4664">
                  <c:v>14.594099999999999</c:v>
                </c:pt>
                <c:pt idx="4665">
                  <c:v>14.594099999999999</c:v>
                </c:pt>
                <c:pt idx="4666">
                  <c:v>14.604799999999999</c:v>
                </c:pt>
                <c:pt idx="4667">
                  <c:v>14.604799999999999</c:v>
                </c:pt>
                <c:pt idx="4668">
                  <c:v>14.604799999999999</c:v>
                </c:pt>
                <c:pt idx="4669">
                  <c:v>14.615500000000001</c:v>
                </c:pt>
                <c:pt idx="4670">
                  <c:v>14.615500000000001</c:v>
                </c:pt>
                <c:pt idx="4671">
                  <c:v>14.615500000000001</c:v>
                </c:pt>
                <c:pt idx="4672">
                  <c:v>14.626300000000001</c:v>
                </c:pt>
                <c:pt idx="4673">
                  <c:v>14.626300000000001</c:v>
                </c:pt>
                <c:pt idx="4674">
                  <c:v>14.626300000000001</c:v>
                </c:pt>
                <c:pt idx="4675">
                  <c:v>14.626300000000001</c:v>
                </c:pt>
                <c:pt idx="4676">
                  <c:v>14.637</c:v>
                </c:pt>
                <c:pt idx="4677">
                  <c:v>14.637</c:v>
                </c:pt>
                <c:pt idx="4678">
                  <c:v>14.6477</c:v>
                </c:pt>
                <c:pt idx="4679">
                  <c:v>14.6477</c:v>
                </c:pt>
                <c:pt idx="4680">
                  <c:v>14.6477</c:v>
                </c:pt>
                <c:pt idx="4681">
                  <c:v>14.6477</c:v>
                </c:pt>
                <c:pt idx="4682">
                  <c:v>14.6584</c:v>
                </c:pt>
                <c:pt idx="4683">
                  <c:v>14.6584</c:v>
                </c:pt>
                <c:pt idx="4684">
                  <c:v>14.6692</c:v>
                </c:pt>
                <c:pt idx="4685">
                  <c:v>14.6692</c:v>
                </c:pt>
                <c:pt idx="4686">
                  <c:v>14.6799</c:v>
                </c:pt>
                <c:pt idx="4687">
                  <c:v>14.6799</c:v>
                </c:pt>
                <c:pt idx="4688">
                  <c:v>14.6906</c:v>
                </c:pt>
                <c:pt idx="4689">
                  <c:v>14.6906</c:v>
                </c:pt>
                <c:pt idx="4690">
                  <c:v>14.7013</c:v>
                </c:pt>
                <c:pt idx="4691">
                  <c:v>14.7013</c:v>
                </c:pt>
                <c:pt idx="4692">
                  <c:v>14.7121</c:v>
                </c:pt>
                <c:pt idx="4693">
                  <c:v>14.7121</c:v>
                </c:pt>
                <c:pt idx="4694">
                  <c:v>14.722799999999999</c:v>
                </c:pt>
                <c:pt idx="4695">
                  <c:v>14.722799999999999</c:v>
                </c:pt>
                <c:pt idx="4696">
                  <c:v>14.733499999999999</c:v>
                </c:pt>
                <c:pt idx="4697">
                  <c:v>14.733499999999999</c:v>
                </c:pt>
                <c:pt idx="4698">
                  <c:v>14.744199999999999</c:v>
                </c:pt>
                <c:pt idx="4699">
                  <c:v>14.744199999999999</c:v>
                </c:pt>
                <c:pt idx="4700">
                  <c:v>14.755000000000001</c:v>
                </c:pt>
                <c:pt idx="4701">
                  <c:v>14.755000000000001</c:v>
                </c:pt>
                <c:pt idx="4702">
                  <c:v>14.765700000000001</c:v>
                </c:pt>
                <c:pt idx="4703">
                  <c:v>14.765700000000001</c:v>
                </c:pt>
                <c:pt idx="4704">
                  <c:v>14.776400000000001</c:v>
                </c:pt>
                <c:pt idx="4705">
                  <c:v>14.787100000000001</c:v>
                </c:pt>
                <c:pt idx="4706">
                  <c:v>14.787100000000001</c:v>
                </c:pt>
                <c:pt idx="4707">
                  <c:v>14.787100000000001</c:v>
                </c:pt>
                <c:pt idx="4708">
                  <c:v>14.8086</c:v>
                </c:pt>
                <c:pt idx="4709">
                  <c:v>14.8193</c:v>
                </c:pt>
                <c:pt idx="4710">
                  <c:v>14.8193</c:v>
                </c:pt>
                <c:pt idx="4711">
                  <c:v>14.83</c:v>
                </c:pt>
                <c:pt idx="4712">
                  <c:v>14.83</c:v>
                </c:pt>
                <c:pt idx="4713">
                  <c:v>14.8515</c:v>
                </c:pt>
                <c:pt idx="4714">
                  <c:v>14.8515</c:v>
                </c:pt>
                <c:pt idx="4715">
                  <c:v>14.8622</c:v>
                </c:pt>
                <c:pt idx="4716">
                  <c:v>14.8729</c:v>
                </c:pt>
                <c:pt idx="4717">
                  <c:v>14.8729</c:v>
                </c:pt>
                <c:pt idx="4718">
                  <c:v>14.883699999999999</c:v>
                </c:pt>
                <c:pt idx="4719">
                  <c:v>14.883699999999999</c:v>
                </c:pt>
                <c:pt idx="4720">
                  <c:v>14.894399999999999</c:v>
                </c:pt>
                <c:pt idx="4721">
                  <c:v>14.905099999999999</c:v>
                </c:pt>
                <c:pt idx="4722">
                  <c:v>14.905099999999999</c:v>
                </c:pt>
                <c:pt idx="4723">
                  <c:v>14.915800000000001</c:v>
                </c:pt>
                <c:pt idx="4724">
                  <c:v>14.915800000000001</c:v>
                </c:pt>
                <c:pt idx="4725">
                  <c:v>14.926600000000001</c:v>
                </c:pt>
                <c:pt idx="4726">
                  <c:v>14.9373</c:v>
                </c:pt>
                <c:pt idx="4727">
                  <c:v>14.948</c:v>
                </c:pt>
                <c:pt idx="4728">
                  <c:v>14.948</c:v>
                </c:pt>
                <c:pt idx="4729">
                  <c:v>14.9587</c:v>
                </c:pt>
                <c:pt idx="4730">
                  <c:v>14.9587</c:v>
                </c:pt>
                <c:pt idx="4731">
                  <c:v>14.9695</c:v>
                </c:pt>
                <c:pt idx="4732">
                  <c:v>14.9695</c:v>
                </c:pt>
                <c:pt idx="4733">
                  <c:v>14.9802</c:v>
                </c:pt>
                <c:pt idx="4734">
                  <c:v>14.9909</c:v>
                </c:pt>
                <c:pt idx="4735">
                  <c:v>14.9909</c:v>
                </c:pt>
                <c:pt idx="4736">
                  <c:v>14.9909</c:v>
                </c:pt>
                <c:pt idx="4737">
                  <c:v>15.0016</c:v>
                </c:pt>
                <c:pt idx="4738">
                  <c:v>15.0124</c:v>
                </c:pt>
                <c:pt idx="4739">
                  <c:v>15.0124</c:v>
                </c:pt>
                <c:pt idx="4740">
                  <c:v>15.023099999999999</c:v>
                </c:pt>
                <c:pt idx="4741">
                  <c:v>15.023099999999999</c:v>
                </c:pt>
                <c:pt idx="4742">
                  <c:v>15.033799999999999</c:v>
                </c:pt>
                <c:pt idx="4743">
                  <c:v>15.033799999999999</c:v>
                </c:pt>
                <c:pt idx="4744">
                  <c:v>15.044499999999999</c:v>
                </c:pt>
                <c:pt idx="4745">
                  <c:v>15.044499999999999</c:v>
                </c:pt>
                <c:pt idx="4746">
                  <c:v>15.055300000000001</c:v>
                </c:pt>
                <c:pt idx="4747">
                  <c:v>15.055300000000001</c:v>
                </c:pt>
                <c:pt idx="4748">
                  <c:v>15.066000000000001</c:v>
                </c:pt>
                <c:pt idx="4749">
                  <c:v>15.066000000000001</c:v>
                </c:pt>
                <c:pt idx="4750">
                  <c:v>15.076700000000001</c:v>
                </c:pt>
                <c:pt idx="4751">
                  <c:v>15.076700000000001</c:v>
                </c:pt>
                <c:pt idx="4752">
                  <c:v>15.076700000000001</c:v>
                </c:pt>
                <c:pt idx="4753">
                  <c:v>15.087400000000001</c:v>
                </c:pt>
                <c:pt idx="4754">
                  <c:v>15.087400000000001</c:v>
                </c:pt>
                <c:pt idx="4755">
                  <c:v>15.0982</c:v>
                </c:pt>
                <c:pt idx="4756">
                  <c:v>15.0982</c:v>
                </c:pt>
                <c:pt idx="4757">
                  <c:v>15.0982</c:v>
                </c:pt>
                <c:pt idx="4758">
                  <c:v>15.1089</c:v>
                </c:pt>
                <c:pt idx="4759">
                  <c:v>15.1089</c:v>
                </c:pt>
                <c:pt idx="4760">
                  <c:v>15.1196</c:v>
                </c:pt>
                <c:pt idx="4761">
                  <c:v>15.1196</c:v>
                </c:pt>
                <c:pt idx="4762">
                  <c:v>15.1303</c:v>
                </c:pt>
                <c:pt idx="4763">
                  <c:v>15.1303</c:v>
                </c:pt>
                <c:pt idx="4764">
                  <c:v>15.1303</c:v>
                </c:pt>
                <c:pt idx="4765">
                  <c:v>15.1411</c:v>
                </c:pt>
                <c:pt idx="4766">
                  <c:v>15.1518</c:v>
                </c:pt>
                <c:pt idx="4767">
                  <c:v>15.1518</c:v>
                </c:pt>
                <c:pt idx="4768">
                  <c:v>15.1518</c:v>
                </c:pt>
                <c:pt idx="4769">
                  <c:v>15.1732</c:v>
                </c:pt>
                <c:pt idx="4770">
                  <c:v>15.1732</c:v>
                </c:pt>
                <c:pt idx="4771">
                  <c:v>15.1732</c:v>
                </c:pt>
                <c:pt idx="4772">
                  <c:v>15.1732</c:v>
                </c:pt>
                <c:pt idx="4773">
                  <c:v>15.183999999999999</c:v>
                </c:pt>
                <c:pt idx="4774">
                  <c:v>15.183999999999999</c:v>
                </c:pt>
                <c:pt idx="4775">
                  <c:v>15.183999999999999</c:v>
                </c:pt>
                <c:pt idx="4776">
                  <c:v>15.183999999999999</c:v>
                </c:pt>
                <c:pt idx="4777">
                  <c:v>15.183999999999999</c:v>
                </c:pt>
                <c:pt idx="4778">
                  <c:v>15.183999999999999</c:v>
                </c:pt>
                <c:pt idx="4779">
                  <c:v>15.183999999999999</c:v>
                </c:pt>
                <c:pt idx="4780">
                  <c:v>15.183999999999999</c:v>
                </c:pt>
                <c:pt idx="4781">
                  <c:v>15.183999999999999</c:v>
                </c:pt>
                <c:pt idx="4782">
                  <c:v>15.183999999999999</c:v>
                </c:pt>
                <c:pt idx="4783">
                  <c:v>15.194699999999999</c:v>
                </c:pt>
                <c:pt idx="4784">
                  <c:v>15.194699999999999</c:v>
                </c:pt>
                <c:pt idx="4785">
                  <c:v>15.194699999999999</c:v>
                </c:pt>
                <c:pt idx="4786">
                  <c:v>15.226900000000001</c:v>
                </c:pt>
                <c:pt idx="4787">
                  <c:v>15.226900000000001</c:v>
                </c:pt>
                <c:pt idx="4788">
                  <c:v>15.2376</c:v>
                </c:pt>
                <c:pt idx="4789">
                  <c:v>15.2483</c:v>
                </c:pt>
                <c:pt idx="4790">
                  <c:v>15.259</c:v>
                </c:pt>
                <c:pt idx="4791">
                  <c:v>15.2698</c:v>
                </c:pt>
                <c:pt idx="4792">
                  <c:v>15.2698</c:v>
                </c:pt>
                <c:pt idx="4793">
                  <c:v>15.2805</c:v>
                </c:pt>
                <c:pt idx="4794">
                  <c:v>15.2805</c:v>
                </c:pt>
                <c:pt idx="4795">
                  <c:v>15.2912</c:v>
                </c:pt>
                <c:pt idx="4796">
                  <c:v>15.3019</c:v>
                </c:pt>
                <c:pt idx="4797">
                  <c:v>15.3019</c:v>
                </c:pt>
                <c:pt idx="4798">
                  <c:v>15.3127</c:v>
                </c:pt>
                <c:pt idx="4799">
                  <c:v>15.323399999999999</c:v>
                </c:pt>
                <c:pt idx="4800">
                  <c:v>15.334099999999999</c:v>
                </c:pt>
                <c:pt idx="4801">
                  <c:v>15.334099999999999</c:v>
                </c:pt>
                <c:pt idx="4802">
                  <c:v>15.344799999999999</c:v>
                </c:pt>
                <c:pt idx="4803">
                  <c:v>15.355600000000001</c:v>
                </c:pt>
                <c:pt idx="4804">
                  <c:v>15.366300000000001</c:v>
                </c:pt>
                <c:pt idx="4805">
                  <c:v>15.366300000000001</c:v>
                </c:pt>
                <c:pt idx="4806">
                  <c:v>15.377000000000001</c:v>
                </c:pt>
                <c:pt idx="4807">
                  <c:v>15.377000000000001</c:v>
                </c:pt>
                <c:pt idx="4808">
                  <c:v>15.387700000000001</c:v>
                </c:pt>
                <c:pt idx="4809">
                  <c:v>15.3985</c:v>
                </c:pt>
                <c:pt idx="4810">
                  <c:v>15.4092</c:v>
                </c:pt>
                <c:pt idx="4811">
                  <c:v>15.4092</c:v>
                </c:pt>
                <c:pt idx="4812">
                  <c:v>15.4199</c:v>
                </c:pt>
                <c:pt idx="4813">
                  <c:v>15.4306</c:v>
                </c:pt>
                <c:pt idx="4814">
                  <c:v>15.4306</c:v>
                </c:pt>
                <c:pt idx="4815">
                  <c:v>15.4414</c:v>
                </c:pt>
                <c:pt idx="4816">
                  <c:v>15.4414</c:v>
                </c:pt>
                <c:pt idx="4817">
                  <c:v>15.4521</c:v>
                </c:pt>
                <c:pt idx="4818">
                  <c:v>15.4628</c:v>
                </c:pt>
                <c:pt idx="4819">
                  <c:v>15.4628</c:v>
                </c:pt>
                <c:pt idx="4820">
                  <c:v>15.4735</c:v>
                </c:pt>
                <c:pt idx="4821">
                  <c:v>15.484299999999999</c:v>
                </c:pt>
                <c:pt idx="4822">
                  <c:v>15.494999999999999</c:v>
                </c:pt>
                <c:pt idx="4823">
                  <c:v>15.494999999999999</c:v>
                </c:pt>
                <c:pt idx="4824">
                  <c:v>15.505699999999999</c:v>
                </c:pt>
                <c:pt idx="4825">
                  <c:v>15.505699999999999</c:v>
                </c:pt>
                <c:pt idx="4826">
                  <c:v>15.516400000000001</c:v>
                </c:pt>
                <c:pt idx="4827">
                  <c:v>15.527200000000001</c:v>
                </c:pt>
                <c:pt idx="4828">
                  <c:v>15.5379</c:v>
                </c:pt>
                <c:pt idx="4829">
                  <c:v>15.5379</c:v>
                </c:pt>
                <c:pt idx="4830">
                  <c:v>15.5486</c:v>
                </c:pt>
                <c:pt idx="4831">
                  <c:v>15.5486</c:v>
                </c:pt>
                <c:pt idx="4832">
                  <c:v>15.5593</c:v>
                </c:pt>
                <c:pt idx="4833">
                  <c:v>15.5701</c:v>
                </c:pt>
                <c:pt idx="4834">
                  <c:v>15.5701</c:v>
                </c:pt>
                <c:pt idx="4835">
                  <c:v>15.5808</c:v>
                </c:pt>
                <c:pt idx="4836">
                  <c:v>15.5808</c:v>
                </c:pt>
                <c:pt idx="4837">
                  <c:v>15.5915</c:v>
                </c:pt>
                <c:pt idx="4838">
                  <c:v>15.6022</c:v>
                </c:pt>
                <c:pt idx="4839">
                  <c:v>15.6022</c:v>
                </c:pt>
                <c:pt idx="4840">
                  <c:v>15.613</c:v>
                </c:pt>
                <c:pt idx="4841">
                  <c:v>15.623699999999999</c:v>
                </c:pt>
                <c:pt idx="4842">
                  <c:v>15.623699999999999</c:v>
                </c:pt>
                <c:pt idx="4843">
                  <c:v>15.634399999999999</c:v>
                </c:pt>
                <c:pt idx="4844">
                  <c:v>15.645099999999999</c:v>
                </c:pt>
                <c:pt idx="4845">
                  <c:v>15.645099999999999</c:v>
                </c:pt>
                <c:pt idx="4846">
                  <c:v>15.655900000000001</c:v>
                </c:pt>
                <c:pt idx="4847">
                  <c:v>15.655900000000001</c:v>
                </c:pt>
                <c:pt idx="4848">
                  <c:v>15.677300000000001</c:v>
                </c:pt>
                <c:pt idx="4849">
                  <c:v>15.688000000000001</c:v>
                </c:pt>
                <c:pt idx="4850">
                  <c:v>15.6988</c:v>
                </c:pt>
                <c:pt idx="4851">
                  <c:v>15.6988</c:v>
                </c:pt>
                <c:pt idx="4852">
                  <c:v>15.7095</c:v>
                </c:pt>
                <c:pt idx="4853">
                  <c:v>15.7095</c:v>
                </c:pt>
                <c:pt idx="4854">
                  <c:v>15.7202</c:v>
                </c:pt>
                <c:pt idx="4855">
                  <c:v>15.7309</c:v>
                </c:pt>
                <c:pt idx="4856">
                  <c:v>15.7417</c:v>
                </c:pt>
                <c:pt idx="4857">
                  <c:v>15.7524</c:v>
                </c:pt>
                <c:pt idx="4858">
                  <c:v>15.7524</c:v>
                </c:pt>
                <c:pt idx="4859">
                  <c:v>15.7631</c:v>
                </c:pt>
                <c:pt idx="4860">
                  <c:v>15.7631</c:v>
                </c:pt>
                <c:pt idx="4861">
                  <c:v>15.7738</c:v>
                </c:pt>
                <c:pt idx="4862">
                  <c:v>15.784599999999999</c:v>
                </c:pt>
                <c:pt idx="4863">
                  <c:v>15.784599999999999</c:v>
                </c:pt>
                <c:pt idx="4864">
                  <c:v>15.795299999999999</c:v>
                </c:pt>
                <c:pt idx="4865">
                  <c:v>15.805999999999999</c:v>
                </c:pt>
                <c:pt idx="4866">
                  <c:v>15.805999999999999</c:v>
                </c:pt>
                <c:pt idx="4867">
                  <c:v>15.816700000000001</c:v>
                </c:pt>
                <c:pt idx="4868">
                  <c:v>15.827500000000001</c:v>
                </c:pt>
                <c:pt idx="4869">
                  <c:v>15.838200000000001</c:v>
                </c:pt>
                <c:pt idx="4870">
                  <c:v>15.8489</c:v>
                </c:pt>
                <c:pt idx="4871">
                  <c:v>15.8489</c:v>
                </c:pt>
                <c:pt idx="4872">
                  <c:v>15.8596</c:v>
                </c:pt>
                <c:pt idx="4873">
                  <c:v>15.8596</c:v>
                </c:pt>
                <c:pt idx="4874">
                  <c:v>15.8704</c:v>
                </c:pt>
                <c:pt idx="4875">
                  <c:v>15.8811</c:v>
                </c:pt>
                <c:pt idx="4876">
                  <c:v>15.9025</c:v>
                </c:pt>
                <c:pt idx="4877">
                  <c:v>15.9133</c:v>
                </c:pt>
                <c:pt idx="4878">
                  <c:v>15.9133</c:v>
                </c:pt>
                <c:pt idx="4879">
                  <c:v>15.923999999999999</c:v>
                </c:pt>
                <c:pt idx="4880">
                  <c:v>15.934699999999999</c:v>
                </c:pt>
                <c:pt idx="4881">
                  <c:v>15.934699999999999</c:v>
                </c:pt>
                <c:pt idx="4882">
                  <c:v>15.945399999999999</c:v>
                </c:pt>
                <c:pt idx="4883">
                  <c:v>15.956200000000001</c:v>
                </c:pt>
                <c:pt idx="4884">
                  <c:v>15.966900000000001</c:v>
                </c:pt>
                <c:pt idx="4885">
                  <c:v>15.966900000000001</c:v>
                </c:pt>
                <c:pt idx="4886">
                  <c:v>15.988300000000001</c:v>
                </c:pt>
                <c:pt idx="4887">
                  <c:v>15.988300000000001</c:v>
                </c:pt>
                <c:pt idx="4888">
                  <c:v>15.9991</c:v>
                </c:pt>
                <c:pt idx="4889">
                  <c:v>16.009799999999998</c:v>
                </c:pt>
                <c:pt idx="4890">
                  <c:v>16.009799999999998</c:v>
                </c:pt>
                <c:pt idx="4891">
                  <c:v>16.020499999999998</c:v>
                </c:pt>
                <c:pt idx="4892">
                  <c:v>16.031199999999998</c:v>
                </c:pt>
                <c:pt idx="4893">
                  <c:v>16.042000000000002</c:v>
                </c:pt>
                <c:pt idx="4894">
                  <c:v>16.052700000000002</c:v>
                </c:pt>
                <c:pt idx="4895">
                  <c:v>16.052700000000002</c:v>
                </c:pt>
                <c:pt idx="4896">
                  <c:v>16.063400000000001</c:v>
                </c:pt>
                <c:pt idx="4897">
                  <c:v>16.074100000000001</c:v>
                </c:pt>
                <c:pt idx="4898">
                  <c:v>16.084900000000001</c:v>
                </c:pt>
                <c:pt idx="4899">
                  <c:v>16.095600000000001</c:v>
                </c:pt>
                <c:pt idx="4900">
                  <c:v>16.106300000000001</c:v>
                </c:pt>
                <c:pt idx="4901">
                  <c:v>16.117000000000001</c:v>
                </c:pt>
                <c:pt idx="4902">
                  <c:v>16.117000000000001</c:v>
                </c:pt>
                <c:pt idx="4903">
                  <c:v>16.127800000000001</c:v>
                </c:pt>
                <c:pt idx="4904">
                  <c:v>16.127800000000001</c:v>
                </c:pt>
                <c:pt idx="4905">
                  <c:v>16.138500000000001</c:v>
                </c:pt>
                <c:pt idx="4906">
                  <c:v>16.1492</c:v>
                </c:pt>
                <c:pt idx="4907">
                  <c:v>16.1492</c:v>
                </c:pt>
                <c:pt idx="4908">
                  <c:v>16.1599</c:v>
                </c:pt>
                <c:pt idx="4909">
                  <c:v>16.1707</c:v>
                </c:pt>
                <c:pt idx="4910">
                  <c:v>16.1814</c:v>
                </c:pt>
                <c:pt idx="4911">
                  <c:v>16.1814</c:v>
                </c:pt>
                <c:pt idx="4912">
                  <c:v>16.1921</c:v>
                </c:pt>
                <c:pt idx="4913">
                  <c:v>16.2028</c:v>
                </c:pt>
                <c:pt idx="4914">
                  <c:v>16.2028</c:v>
                </c:pt>
                <c:pt idx="4915">
                  <c:v>16.2136</c:v>
                </c:pt>
                <c:pt idx="4916">
                  <c:v>16.224299999999999</c:v>
                </c:pt>
                <c:pt idx="4917">
                  <c:v>16.224299999999999</c:v>
                </c:pt>
                <c:pt idx="4918">
                  <c:v>16.234999999999999</c:v>
                </c:pt>
                <c:pt idx="4919">
                  <c:v>16.245799999999999</c:v>
                </c:pt>
                <c:pt idx="4920">
                  <c:v>16.256499999999999</c:v>
                </c:pt>
                <c:pt idx="4921">
                  <c:v>16.256499999999999</c:v>
                </c:pt>
                <c:pt idx="4922">
                  <c:v>16.267199999999999</c:v>
                </c:pt>
                <c:pt idx="4923">
                  <c:v>16.267199999999999</c:v>
                </c:pt>
                <c:pt idx="4924">
                  <c:v>16.277899999999999</c:v>
                </c:pt>
                <c:pt idx="4925">
                  <c:v>16.288699999999999</c:v>
                </c:pt>
                <c:pt idx="4926">
                  <c:v>16.299399999999999</c:v>
                </c:pt>
                <c:pt idx="4927">
                  <c:v>16.310099999999998</c:v>
                </c:pt>
                <c:pt idx="4928">
                  <c:v>16.310099999999998</c:v>
                </c:pt>
                <c:pt idx="4929">
                  <c:v>16.320799999999998</c:v>
                </c:pt>
                <c:pt idx="4930">
                  <c:v>16.320799999999998</c:v>
                </c:pt>
                <c:pt idx="4931">
                  <c:v>16.331600000000002</c:v>
                </c:pt>
                <c:pt idx="4932">
                  <c:v>16.342300000000002</c:v>
                </c:pt>
                <c:pt idx="4933">
                  <c:v>16.353000000000002</c:v>
                </c:pt>
                <c:pt idx="4934">
                  <c:v>16.353000000000002</c:v>
                </c:pt>
                <c:pt idx="4935">
                  <c:v>16.363700000000001</c:v>
                </c:pt>
                <c:pt idx="4936">
                  <c:v>16.374500000000001</c:v>
                </c:pt>
                <c:pt idx="4937">
                  <c:v>16.385200000000001</c:v>
                </c:pt>
                <c:pt idx="4938">
                  <c:v>16.395900000000001</c:v>
                </c:pt>
                <c:pt idx="4939">
                  <c:v>16.406600000000001</c:v>
                </c:pt>
                <c:pt idx="4940">
                  <c:v>16.406600000000001</c:v>
                </c:pt>
                <c:pt idx="4941">
                  <c:v>16.428100000000001</c:v>
                </c:pt>
                <c:pt idx="4942">
                  <c:v>16.428100000000001</c:v>
                </c:pt>
                <c:pt idx="4943">
                  <c:v>16.438800000000001</c:v>
                </c:pt>
                <c:pt idx="4944">
                  <c:v>16.438800000000001</c:v>
                </c:pt>
                <c:pt idx="4945">
                  <c:v>16.4603</c:v>
                </c:pt>
                <c:pt idx="4946">
                  <c:v>16.4603</c:v>
                </c:pt>
                <c:pt idx="4947">
                  <c:v>16.471</c:v>
                </c:pt>
                <c:pt idx="4948">
                  <c:v>16.4817</c:v>
                </c:pt>
                <c:pt idx="4949">
                  <c:v>16.4924</c:v>
                </c:pt>
                <c:pt idx="4950">
                  <c:v>16.4924</c:v>
                </c:pt>
                <c:pt idx="4951">
                  <c:v>16.5032</c:v>
                </c:pt>
                <c:pt idx="4952">
                  <c:v>16.5139</c:v>
                </c:pt>
                <c:pt idx="4953">
                  <c:v>16.5139</c:v>
                </c:pt>
                <c:pt idx="4954">
                  <c:v>16.5246</c:v>
                </c:pt>
                <c:pt idx="4955">
                  <c:v>16.546099999999999</c:v>
                </c:pt>
                <c:pt idx="4956">
                  <c:v>16.556799999999999</c:v>
                </c:pt>
                <c:pt idx="4957">
                  <c:v>16.556799999999999</c:v>
                </c:pt>
                <c:pt idx="4958">
                  <c:v>16.567499999999999</c:v>
                </c:pt>
                <c:pt idx="4959">
                  <c:v>16.578199999999999</c:v>
                </c:pt>
                <c:pt idx="4960">
                  <c:v>16.588999999999999</c:v>
                </c:pt>
                <c:pt idx="4961">
                  <c:v>16.588999999999999</c:v>
                </c:pt>
                <c:pt idx="4962">
                  <c:v>16.599699999999999</c:v>
                </c:pt>
                <c:pt idx="4963">
                  <c:v>16.610399999999998</c:v>
                </c:pt>
                <c:pt idx="4964">
                  <c:v>16.610399999999998</c:v>
                </c:pt>
                <c:pt idx="4965">
                  <c:v>16.621099999999998</c:v>
                </c:pt>
                <c:pt idx="4966">
                  <c:v>16.631900000000002</c:v>
                </c:pt>
                <c:pt idx="4967">
                  <c:v>16.631900000000002</c:v>
                </c:pt>
                <c:pt idx="4968">
                  <c:v>16.642600000000002</c:v>
                </c:pt>
                <c:pt idx="4969">
                  <c:v>16.653300000000002</c:v>
                </c:pt>
                <c:pt idx="4970">
                  <c:v>16.664000000000001</c:v>
                </c:pt>
                <c:pt idx="4971">
                  <c:v>16.664000000000001</c:v>
                </c:pt>
                <c:pt idx="4972">
                  <c:v>16.674800000000001</c:v>
                </c:pt>
                <c:pt idx="4973">
                  <c:v>16.685500000000001</c:v>
                </c:pt>
                <c:pt idx="4974">
                  <c:v>16.696200000000001</c:v>
                </c:pt>
                <c:pt idx="4975">
                  <c:v>16.706900000000001</c:v>
                </c:pt>
                <c:pt idx="4976">
                  <c:v>16.717700000000001</c:v>
                </c:pt>
                <c:pt idx="4977">
                  <c:v>16.717700000000001</c:v>
                </c:pt>
                <c:pt idx="4978">
                  <c:v>16.728400000000001</c:v>
                </c:pt>
                <c:pt idx="4979">
                  <c:v>16.728400000000001</c:v>
                </c:pt>
                <c:pt idx="4980">
                  <c:v>16.739100000000001</c:v>
                </c:pt>
                <c:pt idx="4981">
                  <c:v>16.7498</c:v>
                </c:pt>
                <c:pt idx="4982">
                  <c:v>16.7498</c:v>
                </c:pt>
                <c:pt idx="4983">
                  <c:v>16.7606</c:v>
                </c:pt>
                <c:pt idx="4984">
                  <c:v>16.7713</c:v>
                </c:pt>
                <c:pt idx="4985">
                  <c:v>16.782</c:v>
                </c:pt>
                <c:pt idx="4986">
                  <c:v>16.782</c:v>
                </c:pt>
                <c:pt idx="4987">
                  <c:v>16.7927</c:v>
                </c:pt>
                <c:pt idx="4988">
                  <c:v>16.8035</c:v>
                </c:pt>
                <c:pt idx="4989">
                  <c:v>16.8142</c:v>
                </c:pt>
                <c:pt idx="4990">
                  <c:v>16.8142</c:v>
                </c:pt>
                <c:pt idx="4991">
                  <c:v>16.8249</c:v>
                </c:pt>
                <c:pt idx="4992">
                  <c:v>16.835599999999999</c:v>
                </c:pt>
                <c:pt idx="4993">
                  <c:v>16.846399999999999</c:v>
                </c:pt>
                <c:pt idx="4994">
                  <c:v>16.846399999999999</c:v>
                </c:pt>
                <c:pt idx="4995">
                  <c:v>16.857099999999999</c:v>
                </c:pt>
                <c:pt idx="4996">
                  <c:v>16.867799999999999</c:v>
                </c:pt>
                <c:pt idx="4997">
                  <c:v>16.878499999999999</c:v>
                </c:pt>
                <c:pt idx="4998">
                  <c:v>16.889299999999999</c:v>
                </c:pt>
                <c:pt idx="4999">
                  <c:v>16.899999999999999</c:v>
                </c:pt>
                <c:pt idx="5000">
                  <c:v>16.910699999999999</c:v>
                </c:pt>
                <c:pt idx="5001">
                  <c:v>16.921399999999998</c:v>
                </c:pt>
                <c:pt idx="5002">
                  <c:v>16.932200000000002</c:v>
                </c:pt>
                <c:pt idx="5003">
                  <c:v>16.953600000000002</c:v>
                </c:pt>
                <c:pt idx="5004">
                  <c:v>16.964300000000001</c:v>
                </c:pt>
                <c:pt idx="5005">
                  <c:v>16.985800000000001</c:v>
                </c:pt>
                <c:pt idx="5006">
                  <c:v>16.996500000000001</c:v>
                </c:pt>
                <c:pt idx="5007">
                  <c:v>17.007200000000001</c:v>
                </c:pt>
                <c:pt idx="5008">
                  <c:v>17.018000000000001</c:v>
                </c:pt>
                <c:pt idx="5009">
                  <c:v>17.039400000000001</c:v>
                </c:pt>
                <c:pt idx="5010">
                  <c:v>17.0609</c:v>
                </c:pt>
                <c:pt idx="5011">
                  <c:v>17.0609</c:v>
                </c:pt>
                <c:pt idx="5012">
                  <c:v>17.0716</c:v>
                </c:pt>
                <c:pt idx="5013">
                  <c:v>17.0823</c:v>
                </c:pt>
                <c:pt idx="5014">
                  <c:v>17.093</c:v>
                </c:pt>
                <c:pt idx="5015">
                  <c:v>17.1145</c:v>
                </c:pt>
                <c:pt idx="5016">
                  <c:v>17.1252</c:v>
                </c:pt>
                <c:pt idx="5017">
                  <c:v>17.135899999999999</c:v>
                </c:pt>
                <c:pt idx="5018">
                  <c:v>17.146699999999999</c:v>
                </c:pt>
                <c:pt idx="5019">
                  <c:v>17.168099999999999</c:v>
                </c:pt>
                <c:pt idx="5020">
                  <c:v>17.178799999999999</c:v>
                </c:pt>
                <c:pt idx="5021">
                  <c:v>17.189599999999999</c:v>
                </c:pt>
                <c:pt idx="5022">
                  <c:v>17.200299999999999</c:v>
                </c:pt>
                <c:pt idx="5023">
                  <c:v>17.210999999999999</c:v>
                </c:pt>
                <c:pt idx="5024">
                  <c:v>17.221699999999998</c:v>
                </c:pt>
                <c:pt idx="5025">
                  <c:v>17.253900000000002</c:v>
                </c:pt>
                <c:pt idx="5026">
                  <c:v>17.264600000000002</c:v>
                </c:pt>
                <c:pt idx="5027">
                  <c:v>17.275400000000001</c:v>
                </c:pt>
                <c:pt idx="5028">
                  <c:v>17.296800000000001</c:v>
                </c:pt>
                <c:pt idx="5029">
                  <c:v>17.307500000000001</c:v>
                </c:pt>
                <c:pt idx="5030">
                  <c:v>17.329000000000001</c:v>
                </c:pt>
                <c:pt idx="5031">
                  <c:v>17.3504</c:v>
                </c:pt>
                <c:pt idx="5032">
                  <c:v>17.3719</c:v>
                </c:pt>
                <c:pt idx="5033">
                  <c:v>17.3933</c:v>
                </c:pt>
                <c:pt idx="5034">
                  <c:v>17.4255</c:v>
                </c:pt>
                <c:pt idx="5035">
                  <c:v>17.446999999999999</c:v>
                </c:pt>
                <c:pt idx="5036">
                  <c:v>17.468399999999999</c:v>
                </c:pt>
                <c:pt idx="5037">
                  <c:v>17.500599999999999</c:v>
                </c:pt>
                <c:pt idx="5038">
                  <c:v>17.521999999999998</c:v>
                </c:pt>
                <c:pt idx="5039">
                  <c:v>17.543500000000002</c:v>
                </c:pt>
                <c:pt idx="5040">
                  <c:v>17.575700000000001</c:v>
                </c:pt>
                <c:pt idx="5041">
                  <c:v>17.597100000000001</c:v>
                </c:pt>
                <c:pt idx="5042">
                  <c:v>17.629300000000001</c:v>
                </c:pt>
                <c:pt idx="5043">
                  <c:v>17.650700000000001</c:v>
                </c:pt>
                <c:pt idx="5044">
                  <c:v>17.6829</c:v>
                </c:pt>
                <c:pt idx="5045">
                  <c:v>17.7044</c:v>
                </c:pt>
                <c:pt idx="5046">
                  <c:v>17.7258</c:v>
                </c:pt>
                <c:pt idx="5047">
                  <c:v>17.757999999999999</c:v>
                </c:pt>
                <c:pt idx="5048">
                  <c:v>17.779399999999999</c:v>
                </c:pt>
                <c:pt idx="5049">
                  <c:v>17.800899999999999</c:v>
                </c:pt>
                <c:pt idx="5050">
                  <c:v>17.833100000000002</c:v>
                </c:pt>
                <c:pt idx="5051">
                  <c:v>17.854500000000002</c:v>
                </c:pt>
                <c:pt idx="5052">
                  <c:v>17.886700000000001</c:v>
                </c:pt>
                <c:pt idx="5053">
                  <c:v>17.918900000000001</c:v>
                </c:pt>
                <c:pt idx="5054">
                  <c:v>17.951000000000001</c:v>
                </c:pt>
                <c:pt idx="5055">
                  <c:v>17.9832</c:v>
                </c:pt>
                <c:pt idx="5056">
                  <c:v>18.0047</c:v>
                </c:pt>
                <c:pt idx="5057">
                  <c:v>18.0047</c:v>
                </c:pt>
                <c:pt idx="5058">
                  <c:v>18.047599999999999</c:v>
                </c:pt>
                <c:pt idx="5059">
                  <c:v>18.079699999999999</c:v>
                </c:pt>
                <c:pt idx="5060">
                  <c:v>18.122599999999998</c:v>
                </c:pt>
                <c:pt idx="5061">
                  <c:v>18.144100000000002</c:v>
                </c:pt>
                <c:pt idx="5062">
                  <c:v>18.176300000000001</c:v>
                </c:pt>
                <c:pt idx="5063">
                  <c:v>18.208400000000001</c:v>
                </c:pt>
                <c:pt idx="5064">
                  <c:v>18.229900000000001</c:v>
                </c:pt>
                <c:pt idx="5065">
                  <c:v>18.2621</c:v>
                </c:pt>
                <c:pt idx="5066">
                  <c:v>18.2942</c:v>
                </c:pt>
                <c:pt idx="5067">
                  <c:v>18.3157</c:v>
                </c:pt>
                <c:pt idx="5068">
                  <c:v>18.347899999999999</c:v>
                </c:pt>
                <c:pt idx="5069">
                  <c:v>18.358599999999999</c:v>
                </c:pt>
                <c:pt idx="5070">
                  <c:v>18.390799999999999</c:v>
                </c:pt>
                <c:pt idx="5071">
                  <c:v>18.412199999999999</c:v>
                </c:pt>
                <c:pt idx="5072">
                  <c:v>18.433700000000002</c:v>
                </c:pt>
                <c:pt idx="5073">
                  <c:v>18.455100000000002</c:v>
                </c:pt>
                <c:pt idx="5074">
                  <c:v>18.476600000000001</c:v>
                </c:pt>
                <c:pt idx="5075">
                  <c:v>18.498000000000001</c:v>
                </c:pt>
                <c:pt idx="5076">
                  <c:v>18.519500000000001</c:v>
                </c:pt>
                <c:pt idx="5077">
                  <c:v>18.540900000000001</c:v>
                </c:pt>
                <c:pt idx="5078">
                  <c:v>18.551600000000001</c:v>
                </c:pt>
                <c:pt idx="5079">
                  <c:v>18.5731</c:v>
                </c:pt>
                <c:pt idx="5080">
                  <c:v>18.5945</c:v>
                </c:pt>
                <c:pt idx="5081">
                  <c:v>18.616</c:v>
                </c:pt>
                <c:pt idx="5082">
                  <c:v>18.6267</c:v>
                </c:pt>
                <c:pt idx="5083">
                  <c:v>18.648199999999999</c:v>
                </c:pt>
                <c:pt idx="5084">
                  <c:v>18.658899999999999</c:v>
                </c:pt>
                <c:pt idx="5085">
                  <c:v>18.669599999999999</c:v>
                </c:pt>
                <c:pt idx="5086">
                  <c:v>18.691099999999999</c:v>
                </c:pt>
                <c:pt idx="5087">
                  <c:v>18.701799999999999</c:v>
                </c:pt>
                <c:pt idx="5088">
                  <c:v>18.712499999999999</c:v>
                </c:pt>
                <c:pt idx="5089">
                  <c:v>18.723199999999999</c:v>
                </c:pt>
                <c:pt idx="5090">
                  <c:v>18.734000000000002</c:v>
                </c:pt>
                <c:pt idx="5091">
                  <c:v>18.744700000000002</c:v>
                </c:pt>
                <c:pt idx="5092">
                  <c:v>18.755400000000002</c:v>
                </c:pt>
                <c:pt idx="5093">
                  <c:v>18.776900000000001</c:v>
                </c:pt>
                <c:pt idx="5094">
                  <c:v>18.776900000000001</c:v>
                </c:pt>
                <c:pt idx="5095">
                  <c:v>18.787600000000001</c:v>
                </c:pt>
                <c:pt idx="5096">
                  <c:v>18.809000000000001</c:v>
                </c:pt>
                <c:pt idx="5097">
                  <c:v>18.819800000000001</c:v>
                </c:pt>
                <c:pt idx="5098">
                  <c:v>18.841200000000001</c:v>
                </c:pt>
                <c:pt idx="5099">
                  <c:v>18.841200000000001</c:v>
                </c:pt>
                <c:pt idx="5100">
                  <c:v>18.851900000000001</c:v>
                </c:pt>
                <c:pt idx="5101">
                  <c:v>18.8627</c:v>
                </c:pt>
                <c:pt idx="5102">
                  <c:v>18.8734</c:v>
                </c:pt>
                <c:pt idx="5103">
                  <c:v>18.8841</c:v>
                </c:pt>
                <c:pt idx="5104">
                  <c:v>18.8841</c:v>
                </c:pt>
                <c:pt idx="5105">
                  <c:v>18.8948</c:v>
                </c:pt>
                <c:pt idx="5106">
                  <c:v>18.9056</c:v>
                </c:pt>
                <c:pt idx="5107">
                  <c:v>18.9163</c:v>
                </c:pt>
                <c:pt idx="5108">
                  <c:v>18.9163</c:v>
                </c:pt>
                <c:pt idx="5109">
                  <c:v>18.927</c:v>
                </c:pt>
                <c:pt idx="5110">
                  <c:v>18.9377</c:v>
                </c:pt>
                <c:pt idx="5111">
                  <c:v>18.9377</c:v>
                </c:pt>
                <c:pt idx="5112">
                  <c:v>18.948499999999999</c:v>
                </c:pt>
                <c:pt idx="5113">
                  <c:v>18.959199999999999</c:v>
                </c:pt>
                <c:pt idx="5114">
                  <c:v>18.959199999999999</c:v>
                </c:pt>
                <c:pt idx="5115">
                  <c:v>18.969899999999999</c:v>
                </c:pt>
                <c:pt idx="5116">
                  <c:v>18.980599999999999</c:v>
                </c:pt>
                <c:pt idx="5117">
                  <c:v>18.980599999999999</c:v>
                </c:pt>
                <c:pt idx="5118">
                  <c:v>18.991399999999999</c:v>
                </c:pt>
                <c:pt idx="5119">
                  <c:v>19.002099999999999</c:v>
                </c:pt>
                <c:pt idx="5120">
                  <c:v>19.002099999999999</c:v>
                </c:pt>
                <c:pt idx="5121">
                  <c:v>19.012799999999999</c:v>
                </c:pt>
                <c:pt idx="5122">
                  <c:v>19.023599999999998</c:v>
                </c:pt>
                <c:pt idx="5123">
                  <c:v>19.034300000000002</c:v>
                </c:pt>
                <c:pt idx="5124">
                  <c:v>19.034300000000002</c:v>
                </c:pt>
                <c:pt idx="5125">
                  <c:v>19.045000000000002</c:v>
                </c:pt>
                <c:pt idx="5126">
                  <c:v>19.066500000000001</c:v>
                </c:pt>
                <c:pt idx="5127">
                  <c:v>19.066500000000001</c:v>
                </c:pt>
                <c:pt idx="5128">
                  <c:v>19.077200000000001</c:v>
                </c:pt>
                <c:pt idx="5129">
                  <c:v>19.077200000000001</c:v>
                </c:pt>
                <c:pt idx="5130">
                  <c:v>19.087900000000001</c:v>
                </c:pt>
                <c:pt idx="5131">
                  <c:v>19.098600000000001</c:v>
                </c:pt>
                <c:pt idx="5132">
                  <c:v>19.098600000000001</c:v>
                </c:pt>
                <c:pt idx="5133">
                  <c:v>19.109400000000001</c:v>
                </c:pt>
                <c:pt idx="5134">
                  <c:v>19.120100000000001</c:v>
                </c:pt>
                <c:pt idx="5135">
                  <c:v>19.120100000000001</c:v>
                </c:pt>
                <c:pt idx="5136">
                  <c:v>19.130800000000001</c:v>
                </c:pt>
                <c:pt idx="5137">
                  <c:v>19.141500000000001</c:v>
                </c:pt>
                <c:pt idx="5138">
                  <c:v>19.141500000000001</c:v>
                </c:pt>
                <c:pt idx="5139">
                  <c:v>19.1523</c:v>
                </c:pt>
                <c:pt idx="5140">
                  <c:v>19.163</c:v>
                </c:pt>
                <c:pt idx="5141">
                  <c:v>19.163</c:v>
                </c:pt>
                <c:pt idx="5142">
                  <c:v>19.1737</c:v>
                </c:pt>
                <c:pt idx="5143">
                  <c:v>19.1844</c:v>
                </c:pt>
                <c:pt idx="5144">
                  <c:v>19.1844</c:v>
                </c:pt>
                <c:pt idx="5145">
                  <c:v>19.1952</c:v>
                </c:pt>
                <c:pt idx="5146">
                  <c:v>19.2059</c:v>
                </c:pt>
                <c:pt idx="5147">
                  <c:v>19.2059</c:v>
                </c:pt>
                <c:pt idx="5148">
                  <c:v>19.2166</c:v>
                </c:pt>
                <c:pt idx="5149">
                  <c:v>19.2166</c:v>
                </c:pt>
                <c:pt idx="5150">
                  <c:v>19.2273</c:v>
                </c:pt>
                <c:pt idx="5151">
                  <c:v>19.238099999999999</c:v>
                </c:pt>
                <c:pt idx="5152">
                  <c:v>19.248799999999999</c:v>
                </c:pt>
                <c:pt idx="5153">
                  <c:v>19.259499999999999</c:v>
                </c:pt>
                <c:pt idx="5154">
                  <c:v>19.259499999999999</c:v>
                </c:pt>
                <c:pt idx="5155">
                  <c:v>19.270199999999999</c:v>
                </c:pt>
                <c:pt idx="5156">
                  <c:v>19.280999999999999</c:v>
                </c:pt>
                <c:pt idx="5157">
                  <c:v>19.280999999999999</c:v>
                </c:pt>
                <c:pt idx="5158">
                  <c:v>19.291699999999999</c:v>
                </c:pt>
                <c:pt idx="5159">
                  <c:v>19.302399999999999</c:v>
                </c:pt>
                <c:pt idx="5160">
                  <c:v>19.302399999999999</c:v>
                </c:pt>
                <c:pt idx="5161">
                  <c:v>19.313099999999999</c:v>
                </c:pt>
                <c:pt idx="5162">
                  <c:v>19.323899999999998</c:v>
                </c:pt>
                <c:pt idx="5163">
                  <c:v>19.334599999999998</c:v>
                </c:pt>
                <c:pt idx="5164">
                  <c:v>19.334599999999998</c:v>
                </c:pt>
                <c:pt idx="5165">
                  <c:v>19.345300000000002</c:v>
                </c:pt>
                <c:pt idx="5166">
                  <c:v>19.356000000000002</c:v>
                </c:pt>
                <c:pt idx="5167">
                  <c:v>19.366800000000001</c:v>
                </c:pt>
                <c:pt idx="5168">
                  <c:v>19.377500000000001</c:v>
                </c:pt>
                <c:pt idx="5169">
                  <c:v>19.377500000000001</c:v>
                </c:pt>
                <c:pt idx="5170">
                  <c:v>19.388200000000001</c:v>
                </c:pt>
                <c:pt idx="5171">
                  <c:v>19.398900000000001</c:v>
                </c:pt>
                <c:pt idx="5172">
                  <c:v>19.398900000000001</c:v>
                </c:pt>
                <c:pt idx="5173">
                  <c:v>19.409700000000001</c:v>
                </c:pt>
                <c:pt idx="5174">
                  <c:v>19.420400000000001</c:v>
                </c:pt>
                <c:pt idx="5175">
                  <c:v>19.431100000000001</c:v>
                </c:pt>
                <c:pt idx="5176">
                  <c:v>19.431100000000001</c:v>
                </c:pt>
                <c:pt idx="5177">
                  <c:v>19.441800000000001</c:v>
                </c:pt>
                <c:pt idx="5178">
                  <c:v>19.4526</c:v>
                </c:pt>
                <c:pt idx="5179">
                  <c:v>19.4633</c:v>
                </c:pt>
                <c:pt idx="5180">
                  <c:v>19.474</c:v>
                </c:pt>
                <c:pt idx="5181">
                  <c:v>19.474</c:v>
                </c:pt>
                <c:pt idx="5182">
                  <c:v>19.4847</c:v>
                </c:pt>
                <c:pt idx="5183">
                  <c:v>19.4955</c:v>
                </c:pt>
                <c:pt idx="5184">
                  <c:v>19.5062</c:v>
                </c:pt>
                <c:pt idx="5185">
                  <c:v>19.5062</c:v>
                </c:pt>
                <c:pt idx="5186">
                  <c:v>19.5169</c:v>
                </c:pt>
                <c:pt idx="5187">
                  <c:v>19.5276</c:v>
                </c:pt>
                <c:pt idx="5188">
                  <c:v>19.538399999999999</c:v>
                </c:pt>
                <c:pt idx="5189">
                  <c:v>19.549099999999999</c:v>
                </c:pt>
                <c:pt idx="5190">
                  <c:v>19.559799999999999</c:v>
                </c:pt>
                <c:pt idx="5191">
                  <c:v>19.559799999999999</c:v>
                </c:pt>
                <c:pt idx="5192">
                  <c:v>19.570499999999999</c:v>
                </c:pt>
                <c:pt idx="5193">
                  <c:v>19.581299999999999</c:v>
                </c:pt>
                <c:pt idx="5194">
                  <c:v>19.591999999999999</c:v>
                </c:pt>
                <c:pt idx="5195">
                  <c:v>19.591999999999999</c:v>
                </c:pt>
                <c:pt idx="5196">
                  <c:v>19.602699999999999</c:v>
                </c:pt>
                <c:pt idx="5197">
                  <c:v>19.613399999999999</c:v>
                </c:pt>
                <c:pt idx="5198">
                  <c:v>19.624199999999998</c:v>
                </c:pt>
                <c:pt idx="5199">
                  <c:v>19.624199999999998</c:v>
                </c:pt>
                <c:pt idx="5200">
                  <c:v>19.645600000000002</c:v>
                </c:pt>
                <c:pt idx="5201">
                  <c:v>19.645600000000002</c:v>
                </c:pt>
                <c:pt idx="5202">
                  <c:v>19.656300000000002</c:v>
                </c:pt>
                <c:pt idx="5203">
                  <c:v>19.677800000000001</c:v>
                </c:pt>
                <c:pt idx="5204">
                  <c:v>19.688500000000001</c:v>
                </c:pt>
                <c:pt idx="5205">
                  <c:v>19.688500000000001</c:v>
                </c:pt>
                <c:pt idx="5206">
                  <c:v>19.699200000000001</c:v>
                </c:pt>
                <c:pt idx="5207">
                  <c:v>19.71</c:v>
                </c:pt>
                <c:pt idx="5208">
                  <c:v>19.720700000000001</c:v>
                </c:pt>
                <c:pt idx="5209">
                  <c:v>19.720700000000001</c:v>
                </c:pt>
                <c:pt idx="5210">
                  <c:v>19.731400000000001</c:v>
                </c:pt>
                <c:pt idx="5211">
                  <c:v>19.742100000000001</c:v>
                </c:pt>
                <c:pt idx="5212">
                  <c:v>19.7529</c:v>
                </c:pt>
                <c:pt idx="5213">
                  <c:v>19.7529</c:v>
                </c:pt>
                <c:pt idx="5214">
                  <c:v>19.7636</c:v>
                </c:pt>
                <c:pt idx="5215">
                  <c:v>19.7743</c:v>
                </c:pt>
                <c:pt idx="5216">
                  <c:v>19.785</c:v>
                </c:pt>
                <c:pt idx="5217">
                  <c:v>19.785</c:v>
                </c:pt>
                <c:pt idx="5218">
                  <c:v>19.7958</c:v>
                </c:pt>
                <c:pt idx="5219">
                  <c:v>19.8065</c:v>
                </c:pt>
                <c:pt idx="5220">
                  <c:v>19.8172</c:v>
                </c:pt>
                <c:pt idx="5221">
                  <c:v>19.8279</c:v>
                </c:pt>
                <c:pt idx="5222">
                  <c:v>19.838699999999999</c:v>
                </c:pt>
                <c:pt idx="5223">
                  <c:v>19.838699999999999</c:v>
                </c:pt>
                <c:pt idx="5224">
                  <c:v>19.849399999999999</c:v>
                </c:pt>
                <c:pt idx="5225">
                  <c:v>19.860099999999999</c:v>
                </c:pt>
                <c:pt idx="5226">
                  <c:v>19.870799999999999</c:v>
                </c:pt>
                <c:pt idx="5227">
                  <c:v>19.870799999999999</c:v>
                </c:pt>
                <c:pt idx="5228">
                  <c:v>19.881599999999999</c:v>
                </c:pt>
                <c:pt idx="5229">
                  <c:v>19.892299999999999</c:v>
                </c:pt>
                <c:pt idx="5230">
                  <c:v>19.902999999999999</c:v>
                </c:pt>
                <c:pt idx="5231">
                  <c:v>19.913699999999999</c:v>
                </c:pt>
                <c:pt idx="5232">
                  <c:v>19.924499999999998</c:v>
                </c:pt>
                <c:pt idx="5233">
                  <c:v>19.945900000000002</c:v>
                </c:pt>
                <c:pt idx="5234">
                  <c:v>19.945900000000002</c:v>
                </c:pt>
                <c:pt idx="5235">
                  <c:v>19.956600000000002</c:v>
                </c:pt>
                <c:pt idx="5236">
                  <c:v>19.967400000000001</c:v>
                </c:pt>
                <c:pt idx="5237">
                  <c:v>19.978100000000001</c:v>
                </c:pt>
                <c:pt idx="5238">
                  <c:v>19.988800000000001</c:v>
                </c:pt>
                <c:pt idx="5239">
                  <c:v>19.988800000000001</c:v>
                </c:pt>
                <c:pt idx="5240">
                  <c:v>19.999500000000001</c:v>
                </c:pt>
                <c:pt idx="5241">
                  <c:v>20.010300000000001</c:v>
                </c:pt>
                <c:pt idx="5242">
                  <c:v>20.021000000000001</c:v>
                </c:pt>
                <c:pt idx="5243">
                  <c:v>20.031700000000001</c:v>
                </c:pt>
                <c:pt idx="5244">
                  <c:v>20.042400000000001</c:v>
                </c:pt>
                <c:pt idx="5245">
                  <c:v>20.042400000000001</c:v>
                </c:pt>
                <c:pt idx="5246">
                  <c:v>20.0639</c:v>
                </c:pt>
                <c:pt idx="5247">
                  <c:v>20.0639</c:v>
                </c:pt>
                <c:pt idx="5248">
                  <c:v>20.0746</c:v>
                </c:pt>
                <c:pt idx="5249">
                  <c:v>20.0853</c:v>
                </c:pt>
                <c:pt idx="5250">
                  <c:v>20.0961</c:v>
                </c:pt>
                <c:pt idx="5251">
                  <c:v>20.1068</c:v>
                </c:pt>
                <c:pt idx="5252">
                  <c:v>20.1068</c:v>
                </c:pt>
                <c:pt idx="5253">
                  <c:v>20.1175</c:v>
                </c:pt>
                <c:pt idx="5254">
                  <c:v>20.1282</c:v>
                </c:pt>
                <c:pt idx="5255">
                  <c:v>20.138999999999999</c:v>
                </c:pt>
                <c:pt idx="5256">
                  <c:v>20.149699999999999</c:v>
                </c:pt>
                <c:pt idx="5257">
                  <c:v>20.160399999999999</c:v>
                </c:pt>
                <c:pt idx="5258">
                  <c:v>20.171099999999999</c:v>
                </c:pt>
                <c:pt idx="5259">
                  <c:v>20.181899999999999</c:v>
                </c:pt>
                <c:pt idx="5260">
                  <c:v>20.192599999999999</c:v>
                </c:pt>
                <c:pt idx="5261">
                  <c:v>20.192599999999999</c:v>
                </c:pt>
                <c:pt idx="5262">
                  <c:v>20.203299999999999</c:v>
                </c:pt>
                <c:pt idx="5263">
                  <c:v>20.213999999999999</c:v>
                </c:pt>
                <c:pt idx="5264">
                  <c:v>20.224799999999998</c:v>
                </c:pt>
                <c:pt idx="5265">
                  <c:v>20.235499999999998</c:v>
                </c:pt>
                <c:pt idx="5266">
                  <c:v>20.246200000000002</c:v>
                </c:pt>
                <c:pt idx="5267">
                  <c:v>20.246200000000002</c:v>
                </c:pt>
                <c:pt idx="5268">
                  <c:v>20.256900000000002</c:v>
                </c:pt>
                <c:pt idx="5269">
                  <c:v>20.267700000000001</c:v>
                </c:pt>
                <c:pt idx="5270">
                  <c:v>20.278400000000001</c:v>
                </c:pt>
                <c:pt idx="5271">
                  <c:v>20.278400000000001</c:v>
                </c:pt>
                <c:pt idx="5272">
                  <c:v>20.289100000000001</c:v>
                </c:pt>
                <c:pt idx="5273">
                  <c:v>20.299800000000001</c:v>
                </c:pt>
                <c:pt idx="5274">
                  <c:v>20.310600000000001</c:v>
                </c:pt>
                <c:pt idx="5275">
                  <c:v>20.310600000000001</c:v>
                </c:pt>
                <c:pt idx="5276">
                  <c:v>20.321300000000001</c:v>
                </c:pt>
                <c:pt idx="5277">
                  <c:v>20.321300000000001</c:v>
                </c:pt>
                <c:pt idx="5278">
                  <c:v>20.332000000000001</c:v>
                </c:pt>
                <c:pt idx="5279">
                  <c:v>20.342700000000001</c:v>
                </c:pt>
                <c:pt idx="5280">
                  <c:v>20.3535</c:v>
                </c:pt>
                <c:pt idx="5281">
                  <c:v>20.3749</c:v>
                </c:pt>
                <c:pt idx="5282">
                  <c:v>20.3856</c:v>
                </c:pt>
                <c:pt idx="5283">
                  <c:v>20.3964</c:v>
                </c:pt>
                <c:pt idx="5284">
                  <c:v>20.4071</c:v>
                </c:pt>
                <c:pt idx="5285">
                  <c:v>20.4178</c:v>
                </c:pt>
                <c:pt idx="5286">
                  <c:v>20.4285</c:v>
                </c:pt>
                <c:pt idx="5287">
                  <c:v>20.439299999999999</c:v>
                </c:pt>
                <c:pt idx="5288">
                  <c:v>20.45</c:v>
                </c:pt>
                <c:pt idx="5289">
                  <c:v>20.471399999999999</c:v>
                </c:pt>
                <c:pt idx="5290">
                  <c:v>20.482199999999999</c:v>
                </c:pt>
                <c:pt idx="5291">
                  <c:v>20.492899999999999</c:v>
                </c:pt>
                <c:pt idx="5292">
                  <c:v>20.503599999999999</c:v>
                </c:pt>
                <c:pt idx="5293">
                  <c:v>20.514299999999999</c:v>
                </c:pt>
                <c:pt idx="5294">
                  <c:v>20.525099999999998</c:v>
                </c:pt>
                <c:pt idx="5295">
                  <c:v>20.546500000000002</c:v>
                </c:pt>
                <c:pt idx="5296">
                  <c:v>20.557200000000002</c:v>
                </c:pt>
                <c:pt idx="5297">
                  <c:v>20.568000000000001</c:v>
                </c:pt>
                <c:pt idx="5298">
                  <c:v>20.578700000000001</c:v>
                </c:pt>
                <c:pt idx="5299">
                  <c:v>20.589400000000001</c:v>
                </c:pt>
                <c:pt idx="5300">
                  <c:v>20.610900000000001</c:v>
                </c:pt>
                <c:pt idx="5301">
                  <c:v>20.632300000000001</c:v>
                </c:pt>
                <c:pt idx="5302">
                  <c:v>20.643000000000001</c:v>
                </c:pt>
                <c:pt idx="5303">
                  <c:v>20.6538</c:v>
                </c:pt>
                <c:pt idx="5304">
                  <c:v>20.6752</c:v>
                </c:pt>
                <c:pt idx="5305">
                  <c:v>20.6967</c:v>
                </c:pt>
                <c:pt idx="5306">
                  <c:v>20.7181</c:v>
                </c:pt>
                <c:pt idx="5307">
                  <c:v>20.739599999999999</c:v>
                </c:pt>
                <c:pt idx="5308">
                  <c:v>20.760999999999999</c:v>
                </c:pt>
                <c:pt idx="5309">
                  <c:v>20.803899999999999</c:v>
                </c:pt>
                <c:pt idx="5310">
                  <c:v>20.803899999999999</c:v>
                </c:pt>
                <c:pt idx="5311">
                  <c:v>20.825399999999998</c:v>
                </c:pt>
                <c:pt idx="5312">
                  <c:v>20.825399999999998</c:v>
                </c:pt>
                <c:pt idx="5313">
                  <c:v>20.825399999999998</c:v>
                </c:pt>
                <c:pt idx="5314">
                  <c:v>20.846800000000002</c:v>
                </c:pt>
                <c:pt idx="5315">
                  <c:v>20.879000000000001</c:v>
                </c:pt>
                <c:pt idx="5316">
                  <c:v>20.889700000000001</c:v>
                </c:pt>
                <c:pt idx="5317">
                  <c:v>20.911200000000001</c:v>
                </c:pt>
                <c:pt idx="5318">
                  <c:v>20.921900000000001</c:v>
                </c:pt>
                <c:pt idx="5319">
                  <c:v>20.932600000000001</c:v>
                </c:pt>
                <c:pt idx="5320">
                  <c:v>20.943300000000001</c:v>
                </c:pt>
                <c:pt idx="5321">
                  <c:v>20.9541</c:v>
                </c:pt>
                <c:pt idx="5322">
                  <c:v>20.9648</c:v>
                </c:pt>
                <c:pt idx="5323">
                  <c:v>20.9755</c:v>
                </c:pt>
                <c:pt idx="5324">
                  <c:v>20.9862</c:v>
                </c:pt>
                <c:pt idx="5325">
                  <c:v>20.9862</c:v>
                </c:pt>
                <c:pt idx="5326">
                  <c:v>21.0077</c:v>
                </c:pt>
                <c:pt idx="5327">
                  <c:v>21.0077</c:v>
                </c:pt>
                <c:pt idx="5328">
                  <c:v>21.0184</c:v>
                </c:pt>
                <c:pt idx="5329">
                  <c:v>21.0184</c:v>
                </c:pt>
                <c:pt idx="5330">
                  <c:v>21.0291</c:v>
                </c:pt>
                <c:pt idx="5331">
                  <c:v>21.039899999999999</c:v>
                </c:pt>
                <c:pt idx="5332">
                  <c:v>21.050599999999999</c:v>
                </c:pt>
                <c:pt idx="5333">
                  <c:v>21.050599999999999</c:v>
                </c:pt>
                <c:pt idx="5334">
                  <c:v>21.061299999999999</c:v>
                </c:pt>
                <c:pt idx="5335">
                  <c:v>21.061299999999999</c:v>
                </c:pt>
                <c:pt idx="5336">
                  <c:v>21.071999999999999</c:v>
                </c:pt>
                <c:pt idx="5337">
                  <c:v>21.082799999999999</c:v>
                </c:pt>
                <c:pt idx="5338">
                  <c:v>21.093499999999999</c:v>
                </c:pt>
                <c:pt idx="5339">
                  <c:v>21.093499999999999</c:v>
                </c:pt>
                <c:pt idx="5340">
                  <c:v>21.104199999999999</c:v>
                </c:pt>
                <c:pt idx="5341">
                  <c:v>21.104199999999999</c:v>
                </c:pt>
                <c:pt idx="5342">
                  <c:v>21.114899999999999</c:v>
                </c:pt>
                <c:pt idx="5343">
                  <c:v>21.125699999999998</c:v>
                </c:pt>
                <c:pt idx="5344">
                  <c:v>21.125699999999998</c:v>
                </c:pt>
                <c:pt idx="5345">
                  <c:v>21.136399999999998</c:v>
                </c:pt>
                <c:pt idx="5346">
                  <c:v>21.147099999999998</c:v>
                </c:pt>
                <c:pt idx="5347">
                  <c:v>21.147099999999998</c:v>
                </c:pt>
                <c:pt idx="5348">
                  <c:v>21.157800000000002</c:v>
                </c:pt>
                <c:pt idx="5349">
                  <c:v>21.168600000000001</c:v>
                </c:pt>
                <c:pt idx="5350">
                  <c:v>21.179300000000001</c:v>
                </c:pt>
                <c:pt idx="5351">
                  <c:v>21.179300000000001</c:v>
                </c:pt>
                <c:pt idx="5352">
                  <c:v>21.19</c:v>
                </c:pt>
                <c:pt idx="5353">
                  <c:v>21.200700000000001</c:v>
                </c:pt>
                <c:pt idx="5354">
                  <c:v>21.200700000000001</c:v>
                </c:pt>
                <c:pt idx="5355">
                  <c:v>21.211500000000001</c:v>
                </c:pt>
                <c:pt idx="5356">
                  <c:v>21.222200000000001</c:v>
                </c:pt>
                <c:pt idx="5357">
                  <c:v>21.232900000000001</c:v>
                </c:pt>
                <c:pt idx="5358">
                  <c:v>21.243600000000001</c:v>
                </c:pt>
                <c:pt idx="5359">
                  <c:v>21.2544</c:v>
                </c:pt>
                <c:pt idx="5360">
                  <c:v>21.2544</c:v>
                </c:pt>
                <c:pt idx="5361">
                  <c:v>21.2758</c:v>
                </c:pt>
                <c:pt idx="5362">
                  <c:v>21.2865</c:v>
                </c:pt>
                <c:pt idx="5363">
                  <c:v>21.2865</c:v>
                </c:pt>
                <c:pt idx="5364">
                  <c:v>21.2973</c:v>
                </c:pt>
                <c:pt idx="5365">
                  <c:v>21.308</c:v>
                </c:pt>
                <c:pt idx="5366">
                  <c:v>21.3187</c:v>
                </c:pt>
                <c:pt idx="5367">
                  <c:v>21.3294</c:v>
                </c:pt>
                <c:pt idx="5368">
                  <c:v>21.340199999999999</c:v>
                </c:pt>
                <c:pt idx="5369">
                  <c:v>21.340199999999999</c:v>
                </c:pt>
                <c:pt idx="5370">
                  <c:v>21.350899999999999</c:v>
                </c:pt>
                <c:pt idx="5371">
                  <c:v>21.361599999999999</c:v>
                </c:pt>
                <c:pt idx="5372">
                  <c:v>21.372299999999999</c:v>
                </c:pt>
                <c:pt idx="5373">
                  <c:v>21.372299999999999</c:v>
                </c:pt>
                <c:pt idx="5374">
                  <c:v>21.383099999999999</c:v>
                </c:pt>
                <c:pt idx="5375">
                  <c:v>21.393799999999999</c:v>
                </c:pt>
                <c:pt idx="5376">
                  <c:v>21.404499999999999</c:v>
                </c:pt>
                <c:pt idx="5377">
                  <c:v>21.404499999999999</c:v>
                </c:pt>
                <c:pt idx="5378">
                  <c:v>21.415199999999999</c:v>
                </c:pt>
                <c:pt idx="5379">
                  <c:v>21.425999999999998</c:v>
                </c:pt>
                <c:pt idx="5380">
                  <c:v>21.425999999999998</c:v>
                </c:pt>
                <c:pt idx="5381">
                  <c:v>21.425999999999998</c:v>
                </c:pt>
                <c:pt idx="5382">
                  <c:v>21.436699999999998</c:v>
                </c:pt>
                <c:pt idx="5383">
                  <c:v>21.447399999999998</c:v>
                </c:pt>
                <c:pt idx="5384">
                  <c:v>21.447399999999998</c:v>
                </c:pt>
                <c:pt idx="5385">
                  <c:v>21.458100000000002</c:v>
                </c:pt>
                <c:pt idx="5386">
                  <c:v>21.468900000000001</c:v>
                </c:pt>
                <c:pt idx="5387">
                  <c:v>21.468900000000001</c:v>
                </c:pt>
                <c:pt idx="5388">
                  <c:v>21.479600000000001</c:v>
                </c:pt>
                <c:pt idx="5389">
                  <c:v>21.479600000000001</c:v>
                </c:pt>
                <c:pt idx="5390">
                  <c:v>21.490300000000001</c:v>
                </c:pt>
                <c:pt idx="5391">
                  <c:v>21.501000000000001</c:v>
                </c:pt>
                <c:pt idx="5392">
                  <c:v>21.501000000000001</c:v>
                </c:pt>
                <c:pt idx="5393">
                  <c:v>21.511800000000001</c:v>
                </c:pt>
                <c:pt idx="5394">
                  <c:v>21.522500000000001</c:v>
                </c:pt>
                <c:pt idx="5395">
                  <c:v>21.533200000000001</c:v>
                </c:pt>
                <c:pt idx="5396">
                  <c:v>21.533200000000001</c:v>
                </c:pt>
                <c:pt idx="5397">
                  <c:v>21.543900000000001</c:v>
                </c:pt>
                <c:pt idx="5398">
                  <c:v>21.543900000000001</c:v>
                </c:pt>
                <c:pt idx="5399">
                  <c:v>21.5547</c:v>
                </c:pt>
                <c:pt idx="5400">
                  <c:v>21.5547</c:v>
                </c:pt>
                <c:pt idx="5401">
                  <c:v>21.5654</c:v>
                </c:pt>
                <c:pt idx="5402">
                  <c:v>21.5761</c:v>
                </c:pt>
                <c:pt idx="5403">
                  <c:v>21.5868</c:v>
                </c:pt>
                <c:pt idx="5404">
                  <c:v>21.5868</c:v>
                </c:pt>
                <c:pt idx="5405">
                  <c:v>21.5976</c:v>
                </c:pt>
                <c:pt idx="5406">
                  <c:v>21.5976</c:v>
                </c:pt>
                <c:pt idx="5407">
                  <c:v>21.5976</c:v>
                </c:pt>
                <c:pt idx="5408">
                  <c:v>21.6083</c:v>
                </c:pt>
                <c:pt idx="5409">
                  <c:v>21.6083</c:v>
                </c:pt>
                <c:pt idx="5410">
                  <c:v>21.619</c:v>
                </c:pt>
                <c:pt idx="5411">
                  <c:v>21.619</c:v>
                </c:pt>
                <c:pt idx="5412">
                  <c:v>21.619</c:v>
                </c:pt>
                <c:pt idx="5413">
                  <c:v>21.619</c:v>
                </c:pt>
                <c:pt idx="5414">
                  <c:v>21.6297</c:v>
                </c:pt>
                <c:pt idx="5415">
                  <c:v>21.6297</c:v>
                </c:pt>
                <c:pt idx="5416">
                  <c:v>21.6297</c:v>
                </c:pt>
                <c:pt idx="5417">
                  <c:v>21.6297</c:v>
                </c:pt>
                <c:pt idx="5418">
                  <c:v>21.6297</c:v>
                </c:pt>
                <c:pt idx="5419">
                  <c:v>21.6297</c:v>
                </c:pt>
                <c:pt idx="5420">
                  <c:v>21.640499999999999</c:v>
                </c:pt>
                <c:pt idx="5421">
                  <c:v>21.640499999999999</c:v>
                </c:pt>
                <c:pt idx="5422">
                  <c:v>21.640499999999999</c:v>
                </c:pt>
                <c:pt idx="5423">
                  <c:v>21.640499999999999</c:v>
                </c:pt>
                <c:pt idx="5424">
                  <c:v>21.640499999999999</c:v>
                </c:pt>
                <c:pt idx="5425">
                  <c:v>21.640499999999999</c:v>
                </c:pt>
                <c:pt idx="5426">
                  <c:v>21.640499999999999</c:v>
                </c:pt>
                <c:pt idx="5427">
                  <c:v>21.651199999999999</c:v>
                </c:pt>
                <c:pt idx="5428">
                  <c:v>21.651199999999999</c:v>
                </c:pt>
                <c:pt idx="5429">
                  <c:v>21.661899999999999</c:v>
                </c:pt>
                <c:pt idx="5430">
                  <c:v>21.661899999999999</c:v>
                </c:pt>
                <c:pt idx="5431">
                  <c:v>21.661899999999999</c:v>
                </c:pt>
                <c:pt idx="5432">
                  <c:v>21.672599999999999</c:v>
                </c:pt>
                <c:pt idx="5433">
                  <c:v>21.672599999999999</c:v>
                </c:pt>
                <c:pt idx="5434">
                  <c:v>21.672599999999999</c:v>
                </c:pt>
                <c:pt idx="5435">
                  <c:v>21.683399999999999</c:v>
                </c:pt>
                <c:pt idx="5436">
                  <c:v>21.683399999999999</c:v>
                </c:pt>
                <c:pt idx="5437">
                  <c:v>21.683399999999999</c:v>
                </c:pt>
                <c:pt idx="5438">
                  <c:v>21.694099999999999</c:v>
                </c:pt>
                <c:pt idx="5439">
                  <c:v>21.704799999999999</c:v>
                </c:pt>
                <c:pt idx="5440">
                  <c:v>21.704799999999999</c:v>
                </c:pt>
                <c:pt idx="5441">
                  <c:v>21.715499999999999</c:v>
                </c:pt>
                <c:pt idx="5442">
                  <c:v>21.726299999999998</c:v>
                </c:pt>
                <c:pt idx="5443">
                  <c:v>21.736999999999998</c:v>
                </c:pt>
                <c:pt idx="5444">
                  <c:v>21.736999999999998</c:v>
                </c:pt>
                <c:pt idx="5445">
                  <c:v>21.747699999999998</c:v>
                </c:pt>
                <c:pt idx="5446">
                  <c:v>21.758400000000002</c:v>
                </c:pt>
                <c:pt idx="5447">
                  <c:v>21.769200000000001</c:v>
                </c:pt>
                <c:pt idx="5448">
                  <c:v>21.769200000000001</c:v>
                </c:pt>
                <c:pt idx="5449">
                  <c:v>21.779900000000001</c:v>
                </c:pt>
                <c:pt idx="5450">
                  <c:v>21.779900000000001</c:v>
                </c:pt>
                <c:pt idx="5451">
                  <c:v>21.790600000000001</c:v>
                </c:pt>
                <c:pt idx="5452">
                  <c:v>21.790600000000001</c:v>
                </c:pt>
                <c:pt idx="5453">
                  <c:v>21.801300000000001</c:v>
                </c:pt>
                <c:pt idx="5454">
                  <c:v>21.801300000000001</c:v>
                </c:pt>
                <c:pt idx="5455">
                  <c:v>21.801300000000001</c:v>
                </c:pt>
                <c:pt idx="5456">
                  <c:v>21.812100000000001</c:v>
                </c:pt>
                <c:pt idx="5457">
                  <c:v>21.812100000000001</c:v>
                </c:pt>
                <c:pt idx="5458">
                  <c:v>21.812100000000001</c:v>
                </c:pt>
                <c:pt idx="5459">
                  <c:v>21.822800000000001</c:v>
                </c:pt>
                <c:pt idx="5460">
                  <c:v>21.822800000000001</c:v>
                </c:pt>
                <c:pt idx="5461">
                  <c:v>21.822800000000001</c:v>
                </c:pt>
                <c:pt idx="5462">
                  <c:v>21.833500000000001</c:v>
                </c:pt>
                <c:pt idx="5463">
                  <c:v>21.833500000000001</c:v>
                </c:pt>
                <c:pt idx="5464">
                  <c:v>21.844200000000001</c:v>
                </c:pt>
                <c:pt idx="5465">
                  <c:v>21.844200000000001</c:v>
                </c:pt>
                <c:pt idx="5466">
                  <c:v>21.855</c:v>
                </c:pt>
                <c:pt idx="5467">
                  <c:v>21.855</c:v>
                </c:pt>
                <c:pt idx="5468">
                  <c:v>21.855</c:v>
                </c:pt>
                <c:pt idx="5469">
                  <c:v>21.855</c:v>
                </c:pt>
                <c:pt idx="5470">
                  <c:v>21.8657</c:v>
                </c:pt>
                <c:pt idx="5471">
                  <c:v>21.8657</c:v>
                </c:pt>
                <c:pt idx="5472">
                  <c:v>21.8764</c:v>
                </c:pt>
                <c:pt idx="5473">
                  <c:v>21.8764</c:v>
                </c:pt>
                <c:pt idx="5474">
                  <c:v>21.8764</c:v>
                </c:pt>
                <c:pt idx="5475">
                  <c:v>21.8764</c:v>
                </c:pt>
                <c:pt idx="5476">
                  <c:v>21.8764</c:v>
                </c:pt>
                <c:pt idx="5477">
                  <c:v>21.8872</c:v>
                </c:pt>
                <c:pt idx="5478">
                  <c:v>21.8872</c:v>
                </c:pt>
                <c:pt idx="5479">
                  <c:v>21.8979</c:v>
                </c:pt>
                <c:pt idx="5480">
                  <c:v>21.8979</c:v>
                </c:pt>
                <c:pt idx="5481">
                  <c:v>21.8979</c:v>
                </c:pt>
                <c:pt idx="5482">
                  <c:v>21.9086</c:v>
                </c:pt>
                <c:pt idx="5483">
                  <c:v>21.9086</c:v>
                </c:pt>
                <c:pt idx="5484">
                  <c:v>21.9193</c:v>
                </c:pt>
                <c:pt idx="5485">
                  <c:v>21.9193</c:v>
                </c:pt>
                <c:pt idx="5486">
                  <c:v>21.9193</c:v>
                </c:pt>
                <c:pt idx="5487">
                  <c:v>21.9193</c:v>
                </c:pt>
                <c:pt idx="5488">
                  <c:v>21.9193</c:v>
                </c:pt>
                <c:pt idx="5489">
                  <c:v>21.9193</c:v>
                </c:pt>
                <c:pt idx="5490">
                  <c:v>21.930099999999999</c:v>
                </c:pt>
                <c:pt idx="5491">
                  <c:v>21.930099999999999</c:v>
                </c:pt>
                <c:pt idx="5492">
                  <c:v>21.940799999999999</c:v>
                </c:pt>
                <c:pt idx="5493">
                  <c:v>21.940799999999999</c:v>
                </c:pt>
                <c:pt idx="5494">
                  <c:v>21.940799999999999</c:v>
                </c:pt>
                <c:pt idx="5495">
                  <c:v>21.951499999999999</c:v>
                </c:pt>
                <c:pt idx="5496">
                  <c:v>21.951499999999999</c:v>
                </c:pt>
                <c:pt idx="5497">
                  <c:v>21.962199999999999</c:v>
                </c:pt>
                <c:pt idx="5498">
                  <c:v>21.962199999999999</c:v>
                </c:pt>
                <c:pt idx="5499">
                  <c:v>21.962199999999999</c:v>
                </c:pt>
                <c:pt idx="5500">
                  <c:v>21.962199999999999</c:v>
                </c:pt>
                <c:pt idx="5501">
                  <c:v>21.972999999999999</c:v>
                </c:pt>
                <c:pt idx="5502">
                  <c:v>21.972999999999999</c:v>
                </c:pt>
                <c:pt idx="5503">
                  <c:v>21.972999999999999</c:v>
                </c:pt>
                <c:pt idx="5504">
                  <c:v>21.983699999999999</c:v>
                </c:pt>
                <c:pt idx="5505">
                  <c:v>21.983699999999999</c:v>
                </c:pt>
                <c:pt idx="5506">
                  <c:v>21.994399999999999</c:v>
                </c:pt>
                <c:pt idx="5507">
                  <c:v>21.994399999999999</c:v>
                </c:pt>
                <c:pt idx="5508">
                  <c:v>22.005099999999999</c:v>
                </c:pt>
                <c:pt idx="5509">
                  <c:v>22.005099999999999</c:v>
                </c:pt>
                <c:pt idx="5510">
                  <c:v>22.015899999999998</c:v>
                </c:pt>
                <c:pt idx="5511">
                  <c:v>22.037299999999998</c:v>
                </c:pt>
                <c:pt idx="5512">
                  <c:v>22.037299999999998</c:v>
                </c:pt>
                <c:pt idx="5513">
                  <c:v>22.047999999999998</c:v>
                </c:pt>
                <c:pt idx="5514">
                  <c:v>22.047999999999998</c:v>
                </c:pt>
                <c:pt idx="5515">
                  <c:v>22.047999999999998</c:v>
                </c:pt>
                <c:pt idx="5516">
                  <c:v>22.058800000000002</c:v>
                </c:pt>
                <c:pt idx="5517">
                  <c:v>22.069500000000001</c:v>
                </c:pt>
                <c:pt idx="5518">
                  <c:v>22.069500000000001</c:v>
                </c:pt>
                <c:pt idx="5519">
                  <c:v>22.080200000000001</c:v>
                </c:pt>
                <c:pt idx="5520">
                  <c:v>22.090900000000001</c:v>
                </c:pt>
                <c:pt idx="5521">
                  <c:v>22.090900000000001</c:v>
                </c:pt>
                <c:pt idx="5522">
                  <c:v>22.101700000000001</c:v>
                </c:pt>
                <c:pt idx="5523">
                  <c:v>22.101700000000001</c:v>
                </c:pt>
                <c:pt idx="5524">
                  <c:v>22.112400000000001</c:v>
                </c:pt>
                <c:pt idx="5525">
                  <c:v>22.112400000000001</c:v>
                </c:pt>
                <c:pt idx="5526">
                  <c:v>22.123100000000001</c:v>
                </c:pt>
                <c:pt idx="5527">
                  <c:v>22.123100000000001</c:v>
                </c:pt>
                <c:pt idx="5528">
                  <c:v>22.133800000000001</c:v>
                </c:pt>
                <c:pt idx="5529">
                  <c:v>22.144600000000001</c:v>
                </c:pt>
                <c:pt idx="5530">
                  <c:v>22.144600000000001</c:v>
                </c:pt>
                <c:pt idx="5531">
                  <c:v>22.1553</c:v>
                </c:pt>
                <c:pt idx="5532">
                  <c:v>22.1553</c:v>
                </c:pt>
                <c:pt idx="5533">
                  <c:v>22.166</c:v>
                </c:pt>
                <c:pt idx="5534">
                  <c:v>22.166</c:v>
                </c:pt>
                <c:pt idx="5535">
                  <c:v>22.1767</c:v>
                </c:pt>
                <c:pt idx="5536">
                  <c:v>22.1875</c:v>
                </c:pt>
                <c:pt idx="5537">
                  <c:v>22.1875</c:v>
                </c:pt>
                <c:pt idx="5538">
                  <c:v>22.1875</c:v>
                </c:pt>
                <c:pt idx="5539">
                  <c:v>22.1982</c:v>
                </c:pt>
                <c:pt idx="5540">
                  <c:v>22.1982</c:v>
                </c:pt>
                <c:pt idx="5541">
                  <c:v>22.2089</c:v>
                </c:pt>
                <c:pt idx="5542">
                  <c:v>22.2089</c:v>
                </c:pt>
                <c:pt idx="5543">
                  <c:v>22.2196</c:v>
                </c:pt>
                <c:pt idx="5544">
                  <c:v>22.2196</c:v>
                </c:pt>
                <c:pt idx="5545">
                  <c:v>22.230399999999999</c:v>
                </c:pt>
                <c:pt idx="5546">
                  <c:v>22.230399999999999</c:v>
                </c:pt>
                <c:pt idx="5547">
                  <c:v>22.230399999999999</c:v>
                </c:pt>
                <c:pt idx="5548">
                  <c:v>22.241099999999999</c:v>
                </c:pt>
                <c:pt idx="5549">
                  <c:v>22.241099999999999</c:v>
                </c:pt>
                <c:pt idx="5550">
                  <c:v>22.241099999999999</c:v>
                </c:pt>
                <c:pt idx="5551">
                  <c:v>22.251799999999999</c:v>
                </c:pt>
                <c:pt idx="5552">
                  <c:v>22.251799999999999</c:v>
                </c:pt>
                <c:pt idx="5553">
                  <c:v>22.262499999999999</c:v>
                </c:pt>
                <c:pt idx="5554">
                  <c:v>22.262499999999999</c:v>
                </c:pt>
                <c:pt idx="5555">
                  <c:v>22.262499999999999</c:v>
                </c:pt>
                <c:pt idx="5556">
                  <c:v>22.273299999999999</c:v>
                </c:pt>
                <c:pt idx="5557">
                  <c:v>22.273299999999999</c:v>
                </c:pt>
                <c:pt idx="5558">
                  <c:v>22.283999999999999</c:v>
                </c:pt>
                <c:pt idx="5559">
                  <c:v>22.294699999999999</c:v>
                </c:pt>
                <c:pt idx="5560">
                  <c:v>22.294699999999999</c:v>
                </c:pt>
                <c:pt idx="5561">
                  <c:v>22.305399999999999</c:v>
                </c:pt>
                <c:pt idx="5562">
                  <c:v>22.305399999999999</c:v>
                </c:pt>
                <c:pt idx="5563">
                  <c:v>22.316199999999998</c:v>
                </c:pt>
                <c:pt idx="5564">
                  <c:v>22.326899999999998</c:v>
                </c:pt>
                <c:pt idx="5565">
                  <c:v>22.326899999999998</c:v>
                </c:pt>
                <c:pt idx="5566">
                  <c:v>22.337599999999998</c:v>
                </c:pt>
                <c:pt idx="5567">
                  <c:v>22.337599999999998</c:v>
                </c:pt>
                <c:pt idx="5568">
                  <c:v>22.348299999999998</c:v>
                </c:pt>
                <c:pt idx="5569">
                  <c:v>22.359100000000002</c:v>
                </c:pt>
                <c:pt idx="5570">
                  <c:v>22.359100000000002</c:v>
                </c:pt>
                <c:pt idx="5571">
                  <c:v>22.359100000000002</c:v>
                </c:pt>
                <c:pt idx="5572">
                  <c:v>22.369800000000001</c:v>
                </c:pt>
                <c:pt idx="5573">
                  <c:v>22.369800000000001</c:v>
                </c:pt>
                <c:pt idx="5574">
                  <c:v>22.380500000000001</c:v>
                </c:pt>
                <c:pt idx="5575">
                  <c:v>22.380500000000001</c:v>
                </c:pt>
                <c:pt idx="5576">
                  <c:v>22.391200000000001</c:v>
                </c:pt>
                <c:pt idx="5577">
                  <c:v>22.391200000000001</c:v>
                </c:pt>
                <c:pt idx="5578">
                  <c:v>22.402000000000001</c:v>
                </c:pt>
                <c:pt idx="5579">
                  <c:v>22.402000000000001</c:v>
                </c:pt>
                <c:pt idx="5580">
                  <c:v>22.402000000000001</c:v>
                </c:pt>
                <c:pt idx="5581">
                  <c:v>22.412700000000001</c:v>
                </c:pt>
                <c:pt idx="5582">
                  <c:v>22.423400000000001</c:v>
                </c:pt>
                <c:pt idx="5583">
                  <c:v>22.423400000000001</c:v>
                </c:pt>
                <c:pt idx="5584">
                  <c:v>22.423400000000001</c:v>
                </c:pt>
                <c:pt idx="5585">
                  <c:v>22.434100000000001</c:v>
                </c:pt>
                <c:pt idx="5586">
                  <c:v>22.444900000000001</c:v>
                </c:pt>
                <c:pt idx="5587">
                  <c:v>22.444900000000001</c:v>
                </c:pt>
                <c:pt idx="5588">
                  <c:v>22.4556</c:v>
                </c:pt>
                <c:pt idx="5589">
                  <c:v>22.4663</c:v>
                </c:pt>
                <c:pt idx="5590">
                  <c:v>22.4663</c:v>
                </c:pt>
                <c:pt idx="5591">
                  <c:v>22.477</c:v>
                </c:pt>
                <c:pt idx="5592">
                  <c:v>22.477</c:v>
                </c:pt>
                <c:pt idx="5593">
                  <c:v>22.4878</c:v>
                </c:pt>
                <c:pt idx="5594">
                  <c:v>22.4878</c:v>
                </c:pt>
                <c:pt idx="5595">
                  <c:v>22.4985</c:v>
                </c:pt>
                <c:pt idx="5596">
                  <c:v>22.5092</c:v>
                </c:pt>
                <c:pt idx="5597">
                  <c:v>22.5092</c:v>
                </c:pt>
                <c:pt idx="5598">
                  <c:v>22.5199</c:v>
                </c:pt>
                <c:pt idx="5599">
                  <c:v>22.5307</c:v>
                </c:pt>
                <c:pt idx="5600">
                  <c:v>22.5307</c:v>
                </c:pt>
                <c:pt idx="5601">
                  <c:v>22.541399999999999</c:v>
                </c:pt>
                <c:pt idx="5602">
                  <c:v>22.552099999999999</c:v>
                </c:pt>
                <c:pt idx="5603">
                  <c:v>22.552099999999999</c:v>
                </c:pt>
                <c:pt idx="5604">
                  <c:v>22.562799999999999</c:v>
                </c:pt>
                <c:pt idx="5605">
                  <c:v>22.562799999999999</c:v>
                </c:pt>
                <c:pt idx="5606">
                  <c:v>22.573599999999999</c:v>
                </c:pt>
                <c:pt idx="5607">
                  <c:v>22.573599999999999</c:v>
                </c:pt>
                <c:pt idx="5608">
                  <c:v>22.584299999999999</c:v>
                </c:pt>
                <c:pt idx="5609">
                  <c:v>22.594999999999999</c:v>
                </c:pt>
                <c:pt idx="5610">
                  <c:v>22.594999999999999</c:v>
                </c:pt>
                <c:pt idx="5611">
                  <c:v>22.605699999999999</c:v>
                </c:pt>
                <c:pt idx="5612">
                  <c:v>22.605699999999999</c:v>
                </c:pt>
                <c:pt idx="5613">
                  <c:v>22.616499999999998</c:v>
                </c:pt>
                <c:pt idx="5614">
                  <c:v>22.616499999999998</c:v>
                </c:pt>
                <c:pt idx="5615">
                  <c:v>22.627199999999998</c:v>
                </c:pt>
                <c:pt idx="5616">
                  <c:v>22.627199999999998</c:v>
                </c:pt>
                <c:pt idx="5617">
                  <c:v>22.637899999999998</c:v>
                </c:pt>
                <c:pt idx="5618">
                  <c:v>22.637899999999998</c:v>
                </c:pt>
                <c:pt idx="5619">
                  <c:v>22.637899999999998</c:v>
                </c:pt>
                <c:pt idx="5620">
                  <c:v>22.648599999999998</c:v>
                </c:pt>
                <c:pt idx="5621">
                  <c:v>22.648599999999998</c:v>
                </c:pt>
                <c:pt idx="5622">
                  <c:v>22.648599999999998</c:v>
                </c:pt>
                <c:pt idx="5623">
                  <c:v>22.648599999999998</c:v>
                </c:pt>
                <c:pt idx="5624">
                  <c:v>22.659400000000002</c:v>
                </c:pt>
                <c:pt idx="5625">
                  <c:v>22.659400000000002</c:v>
                </c:pt>
                <c:pt idx="5626">
                  <c:v>22.659400000000002</c:v>
                </c:pt>
                <c:pt idx="5627">
                  <c:v>22.659400000000002</c:v>
                </c:pt>
                <c:pt idx="5628">
                  <c:v>22.659400000000002</c:v>
                </c:pt>
                <c:pt idx="5629">
                  <c:v>22.659400000000002</c:v>
                </c:pt>
                <c:pt idx="5630">
                  <c:v>22.659400000000002</c:v>
                </c:pt>
                <c:pt idx="5631">
                  <c:v>22.659400000000002</c:v>
                </c:pt>
                <c:pt idx="5632">
                  <c:v>22.659400000000002</c:v>
                </c:pt>
                <c:pt idx="5633">
                  <c:v>22.659400000000002</c:v>
                </c:pt>
                <c:pt idx="5634">
                  <c:v>22.659400000000002</c:v>
                </c:pt>
                <c:pt idx="5635">
                  <c:v>22.659400000000002</c:v>
                </c:pt>
                <c:pt idx="5636">
                  <c:v>22.659400000000002</c:v>
                </c:pt>
                <c:pt idx="5637">
                  <c:v>22.659400000000002</c:v>
                </c:pt>
                <c:pt idx="5638">
                  <c:v>22.659400000000002</c:v>
                </c:pt>
                <c:pt idx="5639">
                  <c:v>22.659400000000002</c:v>
                </c:pt>
                <c:pt idx="5640">
                  <c:v>22.659400000000002</c:v>
                </c:pt>
                <c:pt idx="5641">
                  <c:v>22.659400000000002</c:v>
                </c:pt>
                <c:pt idx="5642">
                  <c:v>22.659400000000002</c:v>
                </c:pt>
                <c:pt idx="5643">
                  <c:v>22.659400000000002</c:v>
                </c:pt>
                <c:pt idx="5644">
                  <c:v>22.659400000000002</c:v>
                </c:pt>
                <c:pt idx="5645">
                  <c:v>22.659400000000002</c:v>
                </c:pt>
                <c:pt idx="5646">
                  <c:v>22.659400000000002</c:v>
                </c:pt>
                <c:pt idx="5647">
                  <c:v>22.659400000000002</c:v>
                </c:pt>
                <c:pt idx="5648">
                  <c:v>22.670100000000001</c:v>
                </c:pt>
                <c:pt idx="5649">
                  <c:v>22.670100000000001</c:v>
                </c:pt>
                <c:pt idx="5650">
                  <c:v>22.670100000000001</c:v>
                </c:pt>
                <c:pt idx="5651">
                  <c:v>22.680800000000001</c:v>
                </c:pt>
                <c:pt idx="5652">
                  <c:v>22.680800000000001</c:v>
                </c:pt>
                <c:pt idx="5653">
                  <c:v>22.680800000000001</c:v>
                </c:pt>
                <c:pt idx="5654">
                  <c:v>22.691500000000001</c:v>
                </c:pt>
                <c:pt idx="5655">
                  <c:v>22.691500000000001</c:v>
                </c:pt>
                <c:pt idx="5656">
                  <c:v>22.702300000000001</c:v>
                </c:pt>
                <c:pt idx="5657">
                  <c:v>22.713000000000001</c:v>
                </c:pt>
                <c:pt idx="5658">
                  <c:v>22.713000000000001</c:v>
                </c:pt>
                <c:pt idx="5659">
                  <c:v>22.723700000000001</c:v>
                </c:pt>
                <c:pt idx="5660">
                  <c:v>22.723700000000001</c:v>
                </c:pt>
                <c:pt idx="5661">
                  <c:v>22.734400000000001</c:v>
                </c:pt>
                <c:pt idx="5662">
                  <c:v>22.745200000000001</c:v>
                </c:pt>
                <c:pt idx="5663">
                  <c:v>22.7559</c:v>
                </c:pt>
                <c:pt idx="5664">
                  <c:v>22.7666</c:v>
                </c:pt>
                <c:pt idx="5665">
                  <c:v>22.7773</c:v>
                </c:pt>
                <c:pt idx="5666">
                  <c:v>22.7881</c:v>
                </c:pt>
                <c:pt idx="5667">
                  <c:v>22.7988</c:v>
                </c:pt>
                <c:pt idx="5668">
                  <c:v>22.8095</c:v>
                </c:pt>
                <c:pt idx="5669">
                  <c:v>22.8202</c:v>
                </c:pt>
                <c:pt idx="5670">
                  <c:v>22.831</c:v>
                </c:pt>
                <c:pt idx="5671">
                  <c:v>22.831</c:v>
                </c:pt>
                <c:pt idx="5672">
                  <c:v>22.852399999999999</c:v>
                </c:pt>
                <c:pt idx="5673">
                  <c:v>22.852399999999999</c:v>
                </c:pt>
                <c:pt idx="5674">
                  <c:v>22.863099999999999</c:v>
                </c:pt>
                <c:pt idx="5675">
                  <c:v>22.873899999999999</c:v>
                </c:pt>
                <c:pt idx="5676">
                  <c:v>22.884599999999999</c:v>
                </c:pt>
                <c:pt idx="5677">
                  <c:v>22.905999999999999</c:v>
                </c:pt>
                <c:pt idx="5678">
                  <c:v>22.905999999999999</c:v>
                </c:pt>
                <c:pt idx="5679">
                  <c:v>22.916799999999999</c:v>
                </c:pt>
                <c:pt idx="5680">
                  <c:v>22.927499999999998</c:v>
                </c:pt>
                <c:pt idx="5681">
                  <c:v>22.938199999999998</c:v>
                </c:pt>
                <c:pt idx="5682">
                  <c:v>22.938199999999998</c:v>
                </c:pt>
                <c:pt idx="5683">
                  <c:v>22.948899999999998</c:v>
                </c:pt>
                <c:pt idx="5684">
                  <c:v>22.959700000000002</c:v>
                </c:pt>
                <c:pt idx="5685">
                  <c:v>22.970400000000001</c:v>
                </c:pt>
                <c:pt idx="5686">
                  <c:v>22.981100000000001</c:v>
                </c:pt>
                <c:pt idx="5687">
                  <c:v>22.991800000000001</c:v>
                </c:pt>
                <c:pt idx="5688">
                  <c:v>22.991800000000001</c:v>
                </c:pt>
                <c:pt idx="5689">
                  <c:v>23.002600000000001</c:v>
                </c:pt>
                <c:pt idx="5690">
                  <c:v>23.013300000000001</c:v>
                </c:pt>
                <c:pt idx="5691">
                  <c:v>23.013300000000001</c:v>
                </c:pt>
                <c:pt idx="5692">
                  <c:v>23.024000000000001</c:v>
                </c:pt>
                <c:pt idx="5693">
                  <c:v>23.034700000000001</c:v>
                </c:pt>
                <c:pt idx="5694">
                  <c:v>23.034700000000001</c:v>
                </c:pt>
                <c:pt idx="5695">
                  <c:v>23.034700000000001</c:v>
                </c:pt>
                <c:pt idx="5696">
                  <c:v>23.034700000000001</c:v>
                </c:pt>
                <c:pt idx="5697">
                  <c:v>23.045500000000001</c:v>
                </c:pt>
                <c:pt idx="5698">
                  <c:v>23.045500000000001</c:v>
                </c:pt>
                <c:pt idx="5699">
                  <c:v>23.0562</c:v>
                </c:pt>
                <c:pt idx="5700">
                  <c:v>23.0562</c:v>
                </c:pt>
                <c:pt idx="5701">
                  <c:v>23.0562</c:v>
                </c:pt>
                <c:pt idx="5702">
                  <c:v>23.0562</c:v>
                </c:pt>
                <c:pt idx="5703">
                  <c:v>23.0562</c:v>
                </c:pt>
                <c:pt idx="5704">
                  <c:v>23.0669</c:v>
                </c:pt>
                <c:pt idx="5705">
                  <c:v>23.0669</c:v>
                </c:pt>
                <c:pt idx="5706">
                  <c:v>23.0669</c:v>
                </c:pt>
                <c:pt idx="5707">
                  <c:v>23.0669</c:v>
                </c:pt>
                <c:pt idx="5708">
                  <c:v>23.0669</c:v>
                </c:pt>
                <c:pt idx="5709">
                  <c:v>23.0669</c:v>
                </c:pt>
                <c:pt idx="5710">
                  <c:v>23.0669</c:v>
                </c:pt>
                <c:pt idx="5711">
                  <c:v>23.0669</c:v>
                </c:pt>
                <c:pt idx="5712">
                  <c:v>23.0776</c:v>
                </c:pt>
                <c:pt idx="5713">
                  <c:v>23.0776</c:v>
                </c:pt>
                <c:pt idx="5714">
                  <c:v>23.0776</c:v>
                </c:pt>
                <c:pt idx="5715">
                  <c:v>23.0776</c:v>
                </c:pt>
                <c:pt idx="5716">
                  <c:v>23.0776</c:v>
                </c:pt>
                <c:pt idx="5717">
                  <c:v>23.0776</c:v>
                </c:pt>
                <c:pt idx="5718">
                  <c:v>23.0884</c:v>
                </c:pt>
                <c:pt idx="5719">
                  <c:v>23.0884</c:v>
                </c:pt>
                <c:pt idx="5720">
                  <c:v>23.0884</c:v>
                </c:pt>
                <c:pt idx="5721">
                  <c:v>23.0991</c:v>
                </c:pt>
                <c:pt idx="5722">
                  <c:v>23.0991</c:v>
                </c:pt>
                <c:pt idx="5723">
                  <c:v>23.0991</c:v>
                </c:pt>
                <c:pt idx="5724">
                  <c:v>23.0991</c:v>
                </c:pt>
                <c:pt idx="5725">
                  <c:v>23.1098</c:v>
                </c:pt>
                <c:pt idx="5726">
                  <c:v>23.1098</c:v>
                </c:pt>
                <c:pt idx="5727">
                  <c:v>23.1098</c:v>
                </c:pt>
                <c:pt idx="5728">
                  <c:v>23.1313</c:v>
                </c:pt>
                <c:pt idx="5729">
                  <c:v>23.1313</c:v>
                </c:pt>
                <c:pt idx="5730">
                  <c:v>23.1313</c:v>
                </c:pt>
                <c:pt idx="5731">
                  <c:v>23.1313</c:v>
                </c:pt>
                <c:pt idx="5732">
                  <c:v>23.141999999999999</c:v>
                </c:pt>
                <c:pt idx="5733">
                  <c:v>23.141999999999999</c:v>
                </c:pt>
                <c:pt idx="5734">
                  <c:v>23.141999999999999</c:v>
                </c:pt>
                <c:pt idx="5735">
                  <c:v>23.141999999999999</c:v>
                </c:pt>
                <c:pt idx="5736">
                  <c:v>23.141999999999999</c:v>
                </c:pt>
                <c:pt idx="5737">
                  <c:v>23.152699999999999</c:v>
                </c:pt>
                <c:pt idx="5738">
                  <c:v>23.152699999999999</c:v>
                </c:pt>
                <c:pt idx="5739">
                  <c:v>23.163399999999999</c:v>
                </c:pt>
                <c:pt idx="5740">
                  <c:v>23.163399999999999</c:v>
                </c:pt>
                <c:pt idx="5741">
                  <c:v>23.163399999999999</c:v>
                </c:pt>
                <c:pt idx="5742">
                  <c:v>23.163399999999999</c:v>
                </c:pt>
                <c:pt idx="5743">
                  <c:v>23.174199999999999</c:v>
                </c:pt>
                <c:pt idx="5744">
                  <c:v>23.174199999999999</c:v>
                </c:pt>
                <c:pt idx="5745">
                  <c:v>23.174199999999999</c:v>
                </c:pt>
                <c:pt idx="5746">
                  <c:v>23.174199999999999</c:v>
                </c:pt>
                <c:pt idx="5747">
                  <c:v>23.174199999999999</c:v>
                </c:pt>
                <c:pt idx="5748">
                  <c:v>23.174199999999999</c:v>
                </c:pt>
                <c:pt idx="5749">
                  <c:v>23.184899999999999</c:v>
                </c:pt>
                <c:pt idx="5750">
                  <c:v>23.184899999999999</c:v>
                </c:pt>
                <c:pt idx="5751">
                  <c:v>23.184899999999999</c:v>
                </c:pt>
                <c:pt idx="5752">
                  <c:v>23.184899999999999</c:v>
                </c:pt>
                <c:pt idx="5753">
                  <c:v>23.184899999999999</c:v>
                </c:pt>
                <c:pt idx="5754">
                  <c:v>23.184899999999999</c:v>
                </c:pt>
                <c:pt idx="5755">
                  <c:v>23.174199999999999</c:v>
                </c:pt>
                <c:pt idx="5756">
                  <c:v>23.184899999999999</c:v>
                </c:pt>
                <c:pt idx="5757">
                  <c:v>23.184899999999999</c:v>
                </c:pt>
                <c:pt idx="5758">
                  <c:v>23.184899999999999</c:v>
                </c:pt>
                <c:pt idx="5759">
                  <c:v>23.184899999999999</c:v>
                </c:pt>
                <c:pt idx="5760">
                  <c:v>23.195599999999999</c:v>
                </c:pt>
                <c:pt idx="5761">
                  <c:v>23.195599999999999</c:v>
                </c:pt>
                <c:pt idx="5762">
                  <c:v>23.195599999999999</c:v>
                </c:pt>
                <c:pt idx="5763">
                  <c:v>23.195599999999999</c:v>
                </c:pt>
                <c:pt idx="5764">
                  <c:v>23.206299999999999</c:v>
                </c:pt>
                <c:pt idx="5765">
                  <c:v>23.206299999999999</c:v>
                </c:pt>
                <c:pt idx="5766">
                  <c:v>23.217099999999999</c:v>
                </c:pt>
                <c:pt idx="5767">
                  <c:v>23.206299999999999</c:v>
                </c:pt>
                <c:pt idx="5768">
                  <c:v>23.217099999999999</c:v>
                </c:pt>
                <c:pt idx="5769">
                  <c:v>23.217099999999999</c:v>
                </c:pt>
                <c:pt idx="5770">
                  <c:v>23.227799999999998</c:v>
                </c:pt>
                <c:pt idx="5771">
                  <c:v>23.227799999999998</c:v>
                </c:pt>
                <c:pt idx="5772">
                  <c:v>23.238499999999998</c:v>
                </c:pt>
                <c:pt idx="5773">
                  <c:v>23.249199999999998</c:v>
                </c:pt>
                <c:pt idx="5774">
                  <c:v>23.249199999999998</c:v>
                </c:pt>
                <c:pt idx="5775">
                  <c:v>23.26</c:v>
                </c:pt>
                <c:pt idx="5776">
                  <c:v>23.26</c:v>
                </c:pt>
                <c:pt idx="5777">
                  <c:v>23.270700000000001</c:v>
                </c:pt>
                <c:pt idx="5778">
                  <c:v>23.281400000000001</c:v>
                </c:pt>
                <c:pt idx="5779">
                  <c:v>23.281400000000001</c:v>
                </c:pt>
                <c:pt idx="5780">
                  <c:v>23.292100000000001</c:v>
                </c:pt>
                <c:pt idx="5781">
                  <c:v>23.302900000000001</c:v>
                </c:pt>
                <c:pt idx="5782">
                  <c:v>23.302900000000001</c:v>
                </c:pt>
                <c:pt idx="5783">
                  <c:v>23.302900000000001</c:v>
                </c:pt>
                <c:pt idx="5784">
                  <c:v>23.313600000000001</c:v>
                </c:pt>
                <c:pt idx="5785">
                  <c:v>23.324300000000001</c:v>
                </c:pt>
                <c:pt idx="5786">
                  <c:v>23.324300000000001</c:v>
                </c:pt>
                <c:pt idx="5787">
                  <c:v>23.335000000000001</c:v>
                </c:pt>
                <c:pt idx="5788">
                  <c:v>23.335000000000001</c:v>
                </c:pt>
                <c:pt idx="5789">
                  <c:v>23.345800000000001</c:v>
                </c:pt>
                <c:pt idx="5790">
                  <c:v>23.3565</c:v>
                </c:pt>
                <c:pt idx="5791">
                  <c:v>23.3672</c:v>
                </c:pt>
                <c:pt idx="5792">
                  <c:v>23.3672</c:v>
                </c:pt>
                <c:pt idx="5793">
                  <c:v>23.3779</c:v>
                </c:pt>
                <c:pt idx="5794">
                  <c:v>23.3887</c:v>
                </c:pt>
                <c:pt idx="5795">
                  <c:v>23.3887</c:v>
                </c:pt>
                <c:pt idx="5796">
                  <c:v>23.3994</c:v>
                </c:pt>
                <c:pt idx="5797">
                  <c:v>23.4101</c:v>
                </c:pt>
                <c:pt idx="5798">
                  <c:v>23.4208</c:v>
                </c:pt>
                <c:pt idx="5799">
                  <c:v>23.4208</c:v>
                </c:pt>
                <c:pt idx="5800">
                  <c:v>23.4316</c:v>
                </c:pt>
                <c:pt idx="5801">
                  <c:v>23.442299999999999</c:v>
                </c:pt>
                <c:pt idx="5802">
                  <c:v>23.452999999999999</c:v>
                </c:pt>
                <c:pt idx="5803">
                  <c:v>23.452999999999999</c:v>
                </c:pt>
                <c:pt idx="5804">
                  <c:v>23.463699999999999</c:v>
                </c:pt>
                <c:pt idx="5805">
                  <c:v>23.474499999999999</c:v>
                </c:pt>
                <c:pt idx="5806">
                  <c:v>23.485199999999999</c:v>
                </c:pt>
                <c:pt idx="5807">
                  <c:v>23.495899999999999</c:v>
                </c:pt>
                <c:pt idx="5808">
                  <c:v>23.495899999999999</c:v>
                </c:pt>
                <c:pt idx="5809">
                  <c:v>23.506599999999999</c:v>
                </c:pt>
                <c:pt idx="5810">
                  <c:v>23.517399999999999</c:v>
                </c:pt>
                <c:pt idx="5811">
                  <c:v>23.528099999999998</c:v>
                </c:pt>
                <c:pt idx="5812">
                  <c:v>23.528099999999998</c:v>
                </c:pt>
                <c:pt idx="5813">
                  <c:v>23.538799999999998</c:v>
                </c:pt>
                <c:pt idx="5814">
                  <c:v>23.549499999999998</c:v>
                </c:pt>
                <c:pt idx="5815">
                  <c:v>23.549499999999998</c:v>
                </c:pt>
                <c:pt idx="5816">
                  <c:v>23.560300000000002</c:v>
                </c:pt>
                <c:pt idx="5817">
                  <c:v>23.560300000000002</c:v>
                </c:pt>
                <c:pt idx="5818">
                  <c:v>23.571000000000002</c:v>
                </c:pt>
                <c:pt idx="5819">
                  <c:v>23.571000000000002</c:v>
                </c:pt>
                <c:pt idx="5820">
                  <c:v>23.592400000000001</c:v>
                </c:pt>
                <c:pt idx="5821">
                  <c:v>23.603200000000001</c:v>
                </c:pt>
                <c:pt idx="5822">
                  <c:v>23.603200000000001</c:v>
                </c:pt>
                <c:pt idx="5823">
                  <c:v>23.603200000000001</c:v>
                </c:pt>
                <c:pt idx="5824">
                  <c:v>23.603200000000001</c:v>
                </c:pt>
                <c:pt idx="5825">
                  <c:v>23.603200000000001</c:v>
                </c:pt>
                <c:pt idx="5826">
                  <c:v>23.603200000000001</c:v>
                </c:pt>
                <c:pt idx="5827">
                  <c:v>23.603200000000001</c:v>
                </c:pt>
                <c:pt idx="5828">
                  <c:v>23.603200000000001</c:v>
                </c:pt>
                <c:pt idx="5829">
                  <c:v>23.603200000000001</c:v>
                </c:pt>
                <c:pt idx="5830">
                  <c:v>23.603200000000001</c:v>
                </c:pt>
                <c:pt idx="5831">
                  <c:v>23.603200000000001</c:v>
                </c:pt>
                <c:pt idx="5832">
                  <c:v>23.624600000000001</c:v>
                </c:pt>
                <c:pt idx="5833">
                  <c:v>23.635300000000001</c:v>
                </c:pt>
                <c:pt idx="5834">
                  <c:v>23.635300000000001</c:v>
                </c:pt>
                <c:pt idx="5835">
                  <c:v>23.646100000000001</c:v>
                </c:pt>
                <c:pt idx="5836">
                  <c:v>23.6568</c:v>
                </c:pt>
                <c:pt idx="5837">
                  <c:v>23.6675</c:v>
                </c:pt>
                <c:pt idx="5838">
                  <c:v>23.6782</c:v>
                </c:pt>
                <c:pt idx="5839">
                  <c:v>23.6782</c:v>
                </c:pt>
                <c:pt idx="5840">
                  <c:v>23.689</c:v>
                </c:pt>
                <c:pt idx="5841">
                  <c:v>23.689</c:v>
                </c:pt>
                <c:pt idx="5842">
                  <c:v>23.6997</c:v>
                </c:pt>
                <c:pt idx="5843">
                  <c:v>23.6997</c:v>
                </c:pt>
                <c:pt idx="5844">
                  <c:v>23.7104</c:v>
                </c:pt>
                <c:pt idx="5845">
                  <c:v>23.7211</c:v>
                </c:pt>
                <c:pt idx="5846">
                  <c:v>23.7319</c:v>
                </c:pt>
                <c:pt idx="5847">
                  <c:v>23.7319</c:v>
                </c:pt>
                <c:pt idx="5848">
                  <c:v>23.7319</c:v>
                </c:pt>
                <c:pt idx="5849">
                  <c:v>23.742599999999999</c:v>
                </c:pt>
                <c:pt idx="5850">
                  <c:v>23.742599999999999</c:v>
                </c:pt>
                <c:pt idx="5851">
                  <c:v>23.742599999999999</c:v>
                </c:pt>
                <c:pt idx="5852">
                  <c:v>23.742599999999999</c:v>
                </c:pt>
                <c:pt idx="5853">
                  <c:v>23.753299999999999</c:v>
                </c:pt>
                <c:pt idx="5854">
                  <c:v>23.753299999999999</c:v>
                </c:pt>
                <c:pt idx="5855">
                  <c:v>23.753299999999999</c:v>
                </c:pt>
                <c:pt idx="5856">
                  <c:v>23.753299999999999</c:v>
                </c:pt>
                <c:pt idx="5857">
                  <c:v>23.763999999999999</c:v>
                </c:pt>
                <c:pt idx="5858">
                  <c:v>23.774799999999999</c:v>
                </c:pt>
                <c:pt idx="5859">
                  <c:v>23.774799999999999</c:v>
                </c:pt>
                <c:pt idx="5860">
                  <c:v>23.785499999999999</c:v>
                </c:pt>
                <c:pt idx="5861">
                  <c:v>23.796199999999999</c:v>
                </c:pt>
                <c:pt idx="5862">
                  <c:v>23.796199999999999</c:v>
                </c:pt>
                <c:pt idx="5863">
                  <c:v>23.796199999999999</c:v>
                </c:pt>
                <c:pt idx="5864">
                  <c:v>23.806899999999999</c:v>
                </c:pt>
                <c:pt idx="5865">
                  <c:v>23.806899999999999</c:v>
                </c:pt>
                <c:pt idx="5866">
                  <c:v>23.806899999999999</c:v>
                </c:pt>
                <c:pt idx="5867">
                  <c:v>23.817699999999999</c:v>
                </c:pt>
                <c:pt idx="5868">
                  <c:v>23.817699999999999</c:v>
                </c:pt>
                <c:pt idx="5869">
                  <c:v>23.828399999999998</c:v>
                </c:pt>
                <c:pt idx="5870">
                  <c:v>23.828399999999998</c:v>
                </c:pt>
                <c:pt idx="5871">
                  <c:v>23.828399999999998</c:v>
                </c:pt>
                <c:pt idx="5872">
                  <c:v>23.839099999999998</c:v>
                </c:pt>
                <c:pt idx="5873">
                  <c:v>23.839099999999998</c:v>
                </c:pt>
                <c:pt idx="5874">
                  <c:v>23.849799999999998</c:v>
                </c:pt>
                <c:pt idx="5875">
                  <c:v>23.849799999999998</c:v>
                </c:pt>
                <c:pt idx="5876">
                  <c:v>23.849799999999998</c:v>
                </c:pt>
                <c:pt idx="5877">
                  <c:v>23.849799999999998</c:v>
                </c:pt>
                <c:pt idx="5878">
                  <c:v>23.860600000000002</c:v>
                </c:pt>
                <c:pt idx="5879">
                  <c:v>23.871300000000002</c:v>
                </c:pt>
                <c:pt idx="5880">
                  <c:v>23.871300000000002</c:v>
                </c:pt>
                <c:pt idx="5881">
                  <c:v>23.871300000000002</c:v>
                </c:pt>
                <c:pt idx="5882">
                  <c:v>23.882000000000001</c:v>
                </c:pt>
                <c:pt idx="5883">
                  <c:v>23.882000000000001</c:v>
                </c:pt>
                <c:pt idx="5884">
                  <c:v>23.892700000000001</c:v>
                </c:pt>
                <c:pt idx="5885">
                  <c:v>23.903500000000001</c:v>
                </c:pt>
                <c:pt idx="5886">
                  <c:v>23.903500000000001</c:v>
                </c:pt>
                <c:pt idx="5887">
                  <c:v>23.914200000000001</c:v>
                </c:pt>
                <c:pt idx="5888">
                  <c:v>23.914200000000001</c:v>
                </c:pt>
                <c:pt idx="5889">
                  <c:v>23.924900000000001</c:v>
                </c:pt>
                <c:pt idx="5890">
                  <c:v>23.924900000000001</c:v>
                </c:pt>
                <c:pt idx="5891">
                  <c:v>23.935600000000001</c:v>
                </c:pt>
                <c:pt idx="5892">
                  <c:v>23.957100000000001</c:v>
                </c:pt>
                <c:pt idx="5893">
                  <c:v>23.957100000000001</c:v>
                </c:pt>
                <c:pt idx="5894">
                  <c:v>23.9678</c:v>
                </c:pt>
                <c:pt idx="5895">
                  <c:v>23.9678</c:v>
                </c:pt>
                <c:pt idx="5896">
                  <c:v>23.9785</c:v>
                </c:pt>
                <c:pt idx="5897">
                  <c:v>23.9893</c:v>
                </c:pt>
                <c:pt idx="5898">
                  <c:v>24</c:v>
                </c:pt>
                <c:pt idx="5899">
                  <c:v>24</c:v>
                </c:pt>
                <c:pt idx="5900">
                  <c:v>24</c:v>
                </c:pt>
                <c:pt idx="5901">
                  <c:v>24.0107</c:v>
                </c:pt>
                <c:pt idx="5902">
                  <c:v>24.0214</c:v>
                </c:pt>
                <c:pt idx="5903">
                  <c:v>24.0322</c:v>
                </c:pt>
                <c:pt idx="5904">
                  <c:v>24.0322</c:v>
                </c:pt>
                <c:pt idx="5905">
                  <c:v>24.042899999999999</c:v>
                </c:pt>
                <c:pt idx="5906">
                  <c:v>24.053599999999999</c:v>
                </c:pt>
                <c:pt idx="5907">
                  <c:v>24.053599999999999</c:v>
                </c:pt>
                <c:pt idx="5908">
                  <c:v>24.064299999999999</c:v>
                </c:pt>
                <c:pt idx="5909">
                  <c:v>24.064299999999999</c:v>
                </c:pt>
                <c:pt idx="5910">
                  <c:v>24.075099999999999</c:v>
                </c:pt>
                <c:pt idx="5911">
                  <c:v>24.085799999999999</c:v>
                </c:pt>
                <c:pt idx="5912">
                  <c:v>24.085799999999999</c:v>
                </c:pt>
                <c:pt idx="5913">
                  <c:v>24.096499999999999</c:v>
                </c:pt>
                <c:pt idx="5914">
                  <c:v>24.107199999999999</c:v>
                </c:pt>
                <c:pt idx="5915">
                  <c:v>24.107199999999999</c:v>
                </c:pt>
                <c:pt idx="5916">
                  <c:v>24.117999999999999</c:v>
                </c:pt>
                <c:pt idx="5917">
                  <c:v>24.128699999999998</c:v>
                </c:pt>
                <c:pt idx="5918">
                  <c:v>24.128699999999998</c:v>
                </c:pt>
                <c:pt idx="5919">
                  <c:v>24.139399999999998</c:v>
                </c:pt>
                <c:pt idx="5920">
                  <c:v>24.150099999999998</c:v>
                </c:pt>
                <c:pt idx="5921">
                  <c:v>24.150099999999998</c:v>
                </c:pt>
                <c:pt idx="5922">
                  <c:v>24.160900000000002</c:v>
                </c:pt>
                <c:pt idx="5923">
                  <c:v>24.160900000000002</c:v>
                </c:pt>
                <c:pt idx="5924">
                  <c:v>24.171600000000002</c:v>
                </c:pt>
                <c:pt idx="5925">
                  <c:v>24.182300000000001</c:v>
                </c:pt>
                <c:pt idx="5926">
                  <c:v>24.193000000000001</c:v>
                </c:pt>
                <c:pt idx="5927">
                  <c:v>24.193000000000001</c:v>
                </c:pt>
                <c:pt idx="5928">
                  <c:v>24.203800000000001</c:v>
                </c:pt>
                <c:pt idx="5929">
                  <c:v>24.214500000000001</c:v>
                </c:pt>
                <c:pt idx="5930">
                  <c:v>24.225200000000001</c:v>
                </c:pt>
                <c:pt idx="5931">
                  <c:v>24.225200000000001</c:v>
                </c:pt>
                <c:pt idx="5932">
                  <c:v>24.235900000000001</c:v>
                </c:pt>
                <c:pt idx="5933">
                  <c:v>24.246700000000001</c:v>
                </c:pt>
                <c:pt idx="5934">
                  <c:v>24.246700000000001</c:v>
                </c:pt>
                <c:pt idx="5935">
                  <c:v>24.257400000000001</c:v>
                </c:pt>
                <c:pt idx="5936">
                  <c:v>24.257400000000001</c:v>
                </c:pt>
                <c:pt idx="5937">
                  <c:v>24.2681</c:v>
                </c:pt>
                <c:pt idx="5938">
                  <c:v>24.2788</c:v>
                </c:pt>
                <c:pt idx="5939">
                  <c:v>24.2788</c:v>
                </c:pt>
                <c:pt idx="5940">
                  <c:v>24.2896</c:v>
                </c:pt>
                <c:pt idx="5941">
                  <c:v>24.3003</c:v>
                </c:pt>
                <c:pt idx="5942">
                  <c:v>24.3003</c:v>
                </c:pt>
                <c:pt idx="5943">
                  <c:v>24.311</c:v>
                </c:pt>
                <c:pt idx="5944">
                  <c:v>24.311</c:v>
                </c:pt>
                <c:pt idx="5945">
                  <c:v>24.3217</c:v>
                </c:pt>
                <c:pt idx="5946">
                  <c:v>24.3325</c:v>
                </c:pt>
                <c:pt idx="5947">
                  <c:v>24.3325</c:v>
                </c:pt>
                <c:pt idx="5948">
                  <c:v>24.3432</c:v>
                </c:pt>
                <c:pt idx="5949">
                  <c:v>24.353899999999999</c:v>
                </c:pt>
                <c:pt idx="5950">
                  <c:v>24.353899999999999</c:v>
                </c:pt>
                <c:pt idx="5951">
                  <c:v>24.364599999999999</c:v>
                </c:pt>
                <c:pt idx="5952">
                  <c:v>24.375399999999999</c:v>
                </c:pt>
                <c:pt idx="5953">
                  <c:v>24.375399999999999</c:v>
                </c:pt>
                <c:pt idx="5954">
                  <c:v>24.386099999999999</c:v>
                </c:pt>
                <c:pt idx="5955">
                  <c:v>24.396799999999999</c:v>
                </c:pt>
                <c:pt idx="5956">
                  <c:v>24.396799999999999</c:v>
                </c:pt>
                <c:pt idx="5957">
                  <c:v>24.407499999999999</c:v>
                </c:pt>
                <c:pt idx="5958">
                  <c:v>24.418299999999999</c:v>
                </c:pt>
                <c:pt idx="5959">
                  <c:v>24.428999999999998</c:v>
                </c:pt>
                <c:pt idx="5960">
                  <c:v>24.428999999999998</c:v>
                </c:pt>
                <c:pt idx="5961">
                  <c:v>24.439699999999998</c:v>
                </c:pt>
                <c:pt idx="5962">
                  <c:v>24.450399999999998</c:v>
                </c:pt>
                <c:pt idx="5963">
                  <c:v>24.461200000000002</c:v>
                </c:pt>
                <c:pt idx="5964">
                  <c:v>24.461200000000002</c:v>
                </c:pt>
                <c:pt idx="5965">
                  <c:v>24.471900000000002</c:v>
                </c:pt>
                <c:pt idx="5966">
                  <c:v>24.482600000000001</c:v>
                </c:pt>
                <c:pt idx="5967">
                  <c:v>24.493300000000001</c:v>
                </c:pt>
                <c:pt idx="5968">
                  <c:v>24.504100000000001</c:v>
                </c:pt>
                <c:pt idx="5969">
                  <c:v>24.514800000000001</c:v>
                </c:pt>
                <c:pt idx="5970">
                  <c:v>24.514800000000001</c:v>
                </c:pt>
                <c:pt idx="5971">
                  <c:v>24.525500000000001</c:v>
                </c:pt>
                <c:pt idx="5972">
                  <c:v>24.525500000000001</c:v>
                </c:pt>
                <c:pt idx="5973">
                  <c:v>24.536200000000001</c:v>
                </c:pt>
                <c:pt idx="5974">
                  <c:v>24.547000000000001</c:v>
                </c:pt>
                <c:pt idx="5975">
                  <c:v>24.557700000000001</c:v>
                </c:pt>
                <c:pt idx="5976">
                  <c:v>24.5684</c:v>
                </c:pt>
                <c:pt idx="5977">
                  <c:v>24.5792</c:v>
                </c:pt>
                <c:pt idx="5978">
                  <c:v>24.5792</c:v>
                </c:pt>
                <c:pt idx="5979">
                  <c:v>24.5899</c:v>
                </c:pt>
                <c:pt idx="5980">
                  <c:v>24.6006</c:v>
                </c:pt>
                <c:pt idx="5981">
                  <c:v>24.6006</c:v>
                </c:pt>
                <c:pt idx="5982">
                  <c:v>24.6006</c:v>
                </c:pt>
                <c:pt idx="5983">
                  <c:v>24.6113</c:v>
                </c:pt>
                <c:pt idx="5984">
                  <c:v>24.6221</c:v>
                </c:pt>
                <c:pt idx="5985">
                  <c:v>24.6221</c:v>
                </c:pt>
                <c:pt idx="5986">
                  <c:v>24.6328</c:v>
                </c:pt>
                <c:pt idx="5987">
                  <c:v>24.6435</c:v>
                </c:pt>
                <c:pt idx="5988">
                  <c:v>24.6435</c:v>
                </c:pt>
                <c:pt idx="5989">
                  <c:v>24.654199999999999</c:v>
                </c:pt>
                <c:pt idx="5990">
                  <c:v>24.664999999999999</c:v>
                </c:pt>
                <c:pt idx="5991">
                  <c:v>24.664999999999999</c:v>
                </c:pt>
                <c:pt idx="5992">
                  <c:v>24.664999999999999</c:v>
                </c:pt>
                <c:pt idx="5993">
                  <c:v>24.675699999999999</c:v>
                </c:pt>
                <c:pt idx="5994">
                  <c:v>24.675699999999999</c:v>
                </c:pt>
                <c:pt idx="5995">
                  <c:v>24.675699999999999</c:v>
                </c:pt>
                <c:pt idx="5996">
                  <c:v>24.686399999999999</c:v>
                </c:pt>
                <c:pt idx="5997">
                  <c:v>24.686399999999999</c:v>
                </c:pt>
                <c:pt idx="5998">
                  <c:v>24.697099999999999</c:v>
                </c:pt>
                <c:pt idx="5999">
                  <c:v>24.707899999999999</c:v>
                </c:pt>
                <c:pt idx="6000">
                  <c:v>24.718599999999999</c:v>
                </c:pt>
                <c:pt idx="6001">
                  <c:v>24.729299999999999</c:v>
                </c:pt>
                <c:pt idx="6002">
                  <c:v>24.74</c:v>
                </c:pt>
                <c:pt idx="6003">
                  <c:v>24.750800000000002</c:v>
                </c:pt>
                <c:pt idx="6004">
                  <c:v>24.761500000000002</c:v>
                </c:pt>
                <c:pt idx="6005">
                  <c:v>24.772200000000002</c:v>
                </c:pt>
                <c:pt idx="6006">
                  <c:v>24.782900000000001</c:v>
                </c:pt>
                <c:pt idx="6007">
                  <c:v>24.782900000000001</c:v>
                </c:pt>
                <c:pt idx="6008">
                  <c:v>24.793700000000001</c:v>
                </c:pt>
                <c:pt idx="6009">
                  <c:v>24.804400000000001</c:v>
                </c:pt>
                <c:pt idx="6010">
                  <c:v>24.804400000000001</c:v>
                </c:pt>
                <c:pt idx="6011">
                  <c:v>24.815100000000001</c:v>
                </c:pt>
                <c:pt idx="6012">
                  <c:v>24.825800000000001</c:v>
                </c:pt>
                <c:pt idx="6013">
                  <c:v>24.836600000000001</c:v>
                </c:pt>
                <c:pt idx="6014">
                  <c:v>24.836600000000001</c:v>
                </c:pt>
                <c:pt idx="6015">
                  <c:v>24.847300000000001</c:v>
                </c:pt>
                <c:pt idx="6016">
                  <c:v>24.858000000000001</c:v>
                </c:pt>
                <c:pt idx="6017">
                  <c:v>24.8687</c:v>
                </c:pt>
                <c:pt idx="6018">
                  <c:v>24.8795</c:v>
                </c:pt>
                <c:pt idx="6019">
                  <c:v>24.8795</c:v>
                </c:pt>
                <c:pt idx="6020">
                  <c:v>24.8902</c:v>
                </c:pt>
                <c:pt idx="6021">
                  <c:v>24.9009</c:v>
                </c:pt>
                <c:pt idx="6022">
                  <c:v>24.9116</c:v>
                </c:pt>
                <c:pt idx="6023">
                  <c:v>24.9224</c:v>
                </c:pt>
                <c:pt idx="6024">
                  <c:v>24.9224</c:v>
                </c:pt>
                <c:pt idx="6025">
                  <c:v>24.9331</c:v>
                </c:pt>
                <c:pt idx="6026">
                  <c:v>24.9438</c:v>
                </c:pt>
                <c:pt idx="6027">
                  <c:v>24.954499999999999</c:v>
                </c:pt>
                <c:pt idx="6028">
                  <c:v>24.954499999999999</c:v>
                </c:pt>
                <c:pt idx="6029">
                  <c:v>24.965299999999999</c:v>
                </c:pt>
                <c:pt idx="6030">
                  <c:v>24.975999999999999</c:v>
                </c:pt>
                <c:pt idx="6031">
                  <c:v>24.997399999999999</c:v>
                </c:pt>
                <c:pt idx="6032">
                  <c:v>24.997399999999999</c:v>
                </c:pt>
                <c:pt idx="6033">
                  <c:v>25.008199999999999</c:v>
                </c:pt>
                <c:pt idx="6034">
                  <c:v>25.018899999999999</c:v>
                </c:pt>
                <c:pt idx="6035">
                  <c:v>25.018899999999999</c:v>
                </c:pt>
                <c:pt idx="6036">
                  <c:v>25.029599999999999</c:v>
                </c:pt>
                <c:pt idx="6037">
                  <c:v>25.040299999999998</c:v>
                </c:pt>
                <c:pt idx="6038">
                  <c:v>25.051100000000002</c:v>
                </c:pt>
                <c:pt idx="6039">
                  <c:v>25.051100000000002</c:v>
                </c:pt>
                <c:pt idx="6040">
                  <c:v>25.061800000000002</c:v>
                </c:pt>
                <c:pt idx="6041">
                  <c:v>25.061800000000002</c:v>
                </c:pt>
                <c:pt idx="6042">
                  <c:v>25.072500000000002</c:v>
                </c:pt>
                <c:pt idx="6043">
                  <c:v>25.072500000000002</c:v>
                </c:pt>
                <c:pt idx="6044">
                  <c:v>25.083200000000001</c:v>
                </c:pt>
                <c:pt idx="6045">
                  <c:v>25.083200000000001</c:v>
                </c:pt>
                <c:pt idx="6046">
                  <c:v>25.072500000000002</c:v>
                </c:pt>
                <c:pt idx="6047">
                  <c:v>25.083200000000001</c:v>
                </c:pt>
                <c:pt idx="6048">
                  <c:v>25.083200000000001</c:v>
                </c:pt>
                <c:pt idx="6049">
                  <c:v>25.083200000000001</c:v>
                </c:pt>
                <c:pt idx="6050">
                  <c:v>25.083200000000001</c:v>
                </c:pt>
                <c:pt idx="6051">
                  <c:v>25.094000000000001</c:v>
                </c:pt>
                <c:pt idx="6052">
                  <c:v>25.094000000000001</c:v>
                </c:pt>
                <c:pt idx="6053">
                  <c:v>25.094000000000001</c:v>
                </c:pt>
                <c:pt idx="6054">
                  <c:v>25.104700000000001</c:v>
                </c:pt>
                <c:pt idx="6055">
                  <c:v>25.104700000000001</c:v>
                </c:pt>
                <c:pt idx="6056">
                  <c:v>25.104700000000001</c:v>
                </c:pt>
                <c:pt idx="6057">
                  <c:v>25.115400000000001</c:v>
                </c:pt>
                <c:pt idx="6058">
                  <c:v>25.115400000000001</c:v>
                </c:pt>
                <c:pt idx="6059">
                  <c:v>25.126100000000001</c:v>
                </c:pt>
                <c:pt idx="6060">
                  <c:v>25.126100000000001</c:v>
                </c:pt>
                <c:pt idx="6061">
                  <c:v>25.136900000000001</c:v>
                </c:pt>
                <c:pt idx="6062">
                  <c:v>25.147600000000001</c:v>
                </c:pt>
                <c:pt idx="6063">
                  <c:v>25.147600000000001</c:v>
                </c:pt>
                <c:pt idx="6064">
                  <c:v>25.158300000000001</c:v>
                </c:pt>
                <c:pt idx="6065">
                  <c:v>25.158300000000001</c:v>
                </c:pt>
                <c:pt idx="6066">
                  <c:v>25.169</c:v>
                </c:pt>
                <c:pt idx="6067">
                  <c:v>25.169</c:v>
                </c:pt>
                <c:pt idx="6068">
                  <c:v>25.1798</c:v>
                </c:pt>
                <c:pt idx="6069">
                  <c:v>25.1905</c:v>
                </c:pt>
                <c:pt idx="6070">
                  <c:v>25.1905</c:v>
                </c:pt>
                <c:pt idx="6071">
                  <c:v>25.2012</c:v>
                </c:pt>
                <c:pt idx="6072">
                  <c:v>25.2119</c:v>
                </c:pt>
                <c:pt idx="6073">
                  <c:v>25.2119</c:v>
                </c:pt>
                <c:pt idx="6074">
                  <c:v>25.2227</c:v>
                </c:pt>
                <c:pt idx="6075">
                  <c:v>25.2334</c:v>
                </c:pt>
                <c:pt idx="6076">
                  <c:v>25.2334</c:v>
                </c:pt>
                <c:pt idx="6077">
                  <c:v>25.2441</c:v>
                </c:pt>
                <c:pt idx="6078">
                  <c:v>25.254799999999999</c:v>
                </c:pt>
                <c:pt idx="6079">
                  <c:v>25.265599999999999</c:v>
                </c:pt>
                <c:pt idx="6080">
                  <c:v>25.265599999999999</c:v>
                </c:pt>
                <c:pt idx="6081">
                  <c:v>25.276299999999999</c:v>
                </c:pt>
                <c:pt idx="6082">
                  <c:v>25.286999999999999</c:v>
                </c:pt>
                <c:pt idx="6083">
                  <c:v>25.297699999999999</c:v>
                </c:pt>
                <c:pt idx="6084">
                  <c:v>25.308499999999999</c:v>
                </c:pt>
                <c:pt idx="6085">
                  <c:v>25.319199999999999</c:v>
                </c:pt>
                <c:pt idx="6086">
                  <c:v>25.329899999999999</c:v>
                </c:pt>
                <c:pt idx="6087">
                  <c:v>25.340599999999998</c:v>
                </c:pt>
                <c:pt idx="6088">
                  <c:v>25.351400000000002</c:v>
                </c:pt>
                <c:pt idx="6089">
                  <c:v>25.362100000000002</c:v>
                </c:pt>
                <c:pt idx="6090">
                  <c:v>25.372800000000002</c:v>
                </c:pt>
                <c:pt idx="6091">
                  <c:v>25.383500000000002</c:v>
                </c:pt>
                <c:pt idx="6092">
                  <c:v>25.394300000000001</c:v>
                </c:pt>
                <c:pt idx="6093">
                  <c:v>25.405000000000001</c:v>
                </c:pt>
                <c:pt idx="6094">
                  <c:v>25.415700000000001</c:v>
                </c:pt>
                <c:pt idx="6095">
                  <c:v>25.426400000000001</c:v>
                </c:pt>
                <c:pt idx="6096">
                  <c:v>25.437200000000001</c:v>
                </c:pt>
                <c:pt idx="6097">
                  <c:v>25.447900000000001</c:v>
                </c:pt>
                <c:pt idx="6098">
                  <c:v>25.447900000000001</c:v>
                </c:pt>
                <c:pt idx="6099">
                  <c:v>25.4693</c:v>
                </c:pt>
                <c:pt idx="6100">
                  <c:v>25.4801</c:v>
                </c:pt>
                <c:pt idx="6101">
                  <c:v>25.4908</c:v>
                </c:pt>
                <c:pt idx="6102">
                  <c:v>25.5015</c:v>
                </c:pt>
                <c:pt idx="6103">
                  <c:v>25.5122</c:v>
                </c:pt>
                <c:pt idx="6104">
                  <c:v>25.523</c:v>
                </c:pt>
                <c:pt idx="6105">
                  <c:v>25.523</c:v>
                </c:pt>
                <c:pt idx="6106">
                  <c:v>25.5337</c:v>
                </c:pt>
                <c:pt idx="6107">
                  <c:v>25.5444</c:v>
                </c:pt>
                <c:pt idx="6108">
                  <c:v>25.555099999999999</c:v>
                </c:pt>
                <c:pt idx="6109">
                  <c:v>25.565899999999999</c:v>
                </c:pt>
                <c:pt idx="6110">
                  <c:v>25.576599999999999</c:v>
                </c:pt>
                <c:pt idx="6111">
                  <c:v>25.587299999999999</c:v>
                </c:pt>
                <c:pt idx="6112">
                  <c:v>25.587299999999999</c:v>
                </c:pt>
                <c:pt idx="6113">
                  <c:v>25.597999999999999</c:v>
                </c:pt>
                <c:pt idx="6114">
                  <c:v>25.608799999999999</c:v>
                </c:pt>
                <c:pt idx="6115">
                  <c:v>25.619499999999999</c:v>
                </c:pt>
                <c:pt idx="6116">
                  <c:v>25.630199999999999</c:v>
                </c:pt>
                <c:pt idx="6117">
                  <c:v>25.640899999999998</c:v>
                </c:pt>
                <c:pt idx="6118">
                  <c:v>25.640899999999998</c:v>
                </c:pt>
                <c:pt idx="6119">
                  <c:v>25.651700000000002</c:v>
                </c:pt>
                <c:pt idx="6120">
                  <c:v>25.651700000000002</c:v>
                </c:pt>
                <c:pt idx="6121">
                  <c:v>25.662400000000002</c:v>
                </c:pt>
                <c:pt idx="6122">
                  <c:v>25.673100000000002</c:v>
                </c:pt>
                <c:pt idx="6123">
                  <c:v>25.673100000000002</c:v>
                </c:pt>
                <c:pt idx="6124">
                  <c:v>25.683800000000002</c:v>
                </c:pt>
                <c:pt idx="6125">
                  <c:v>25.694600000000001</c:v>
                </c:pt>
                <c:pt idx="6126">
                  <c:v>25.694600000000001</c:v>
                </c:pt>
                <c:pt idx="6127">
                  <c:v>25.705300000000001</c:v>
                </c:pt>
                <c:pt idx="6128">
                  <c:v>25.716000000000001</c:v>
                </c:pt>
                <c:pt idx="6129">
                  <c:v>25.716000000000001</c:v>
                </c:pt>
                <c:pt idx="6130">
                  <c:v>25.726700000000001</c:v>
                </c:pt>
                <c:pt idx="6131">
                  <c:v>25.726700000000001</c:v>
                </c:pt>
                <c:pt idx="6132">
                  <c:v>25.737500000000001</c:v>
                </c:pt>
                <c:pt idx="6133">
                  <c:v>25.748200000000001</c:v>
                </c:pt>
                <c:pt idx="6134">
                  <c:v>25.748200000000001</c:v>
                </c:pt>
                <c:pt idx="6135">
                  <c:v>25.758900000000001</c:v>
                </c:pt>
                <c:pt idx="6136">
                  <c:v>25.758900000000001</c:v>
                </c:pt>
                <c:pt idx="6137">
                  <c:v>25.769600000000001</c:v>
                </c:pt>
                <c:pt idx="6138">
                  <c:v>25.769600000000001</c:v>
                </c:pt>
                <c:pt idx="6139">
                  <c:v>25.7804</c:v>
                </c:pt>
                <c:pt idx="6140">
                  <c:v>25.7804</c:v>
                </c:pt>
                <c:pt idx="6141">
                  <c:v>25.7911</c:v>
                </c:pt>
                <c:pt idx="6142">
                  <c:v>25.8018</c:v>
                </c:pt>
                <c:pt idx="6143">
                  <c:v>25.8018</c:v>
                </c:pt>
                <c:pt idx="6144">
                  <c:v>25.8018</c:v>
                </c:pt>
                <c:pt idx="6145">
                  <c:v>25.8125</c:v>
                </c:pt>
                <c:pt idx="6146">
                  <c:v>25.8125</c:v>
                </c:pt>
                <c:pt idx="6147">
                  <c:v>25.8233</c:v>
                </c:pt>
                <c:pt idx="6148">
                  <c:v>25.834</c:v>
                </c:pt>
                <c:pt idx="6149">
                  <c:v>25.834</c:v>
                </c:pt>
                <c:pt idx="6150">
                  <c:v>25.8447</c:v>
                </c:pt>
                <c:pt idx="6151">
                  <c:v>25.8447</c:v>
                </c:pt>
                <c:pt idx="6152">
                  <c:v>25.855399999999999</c:v>
                </c:pt>
                <c:pt idx="6153">
                  <c:v>25.866199999999999</c:v>
                </c:pt>
                <c:pt idx="6154">
                  <c:v>25.866199999999999</c:v>
                </c:pt>
                <c:pt idx="6155">
                  <c:v>25.887599999999999</c:v>
                </c:pt>
                <c:pt idx="6156">
                  <c:v>25.898299999999999</c:v>
                </c:pt>
                <c:pt idx="6157">
                  <c:v>25.898299999999999</c:v>
                </c:pt>
                <c:pt idx="6158">
                  <c:v>25.909099999999999</c:v>
                </c:pt>
                <c:pt idx="6159">
                  <c:v>25.909099999999999</c:v>
                </c:pt>
                <c:pt idx="6160">
                  <c:v>25.919799999999999</c:v>
                </c:pt>
                <c:pt idx="6161">
                  <c:v>25.930499999999999</c:v>
                </c:pt>
                <c:pt idx="6162">
                  <c:v>25.930499999999999</c:v>
                </c:pt>
                <c:pt idx="6163">
                  <c:v>25.941199999999998</c:v>
                </c:pt>
                <c:pt idx="6164">
                  <c:v>25.952000000000002</c:v>
                </c:pt>
                <c:pt idx="6165">
                  <c:v>25.952000000000002</c:v>
                </c:pt>
                <c:pt idx="6166">
                  <c:v>25.962700000000002</c:v>
                </c:pt>
                <c:pt idx="6167">
                  <c:v>25.973400000000002</c:v>
                </c:pt>
                <c:pt idx="6168">
                  <c:v>25.984100000000002</c:v>
                </c:pt>
                <c:pt idx="6169">
                  <c:v>25.984100000000002</c:v>
                </c:pt>
                <c:pt idx="6170">
                  <c:v>25.994900000000001</c:v>
                </c:pt>
                <c:pt idx="6171">
                  <c:v>25.994900000000001</c:v>
                </c:pt>
                <c:pt idx="6172">
                  <c:v>25.994900000000001</c:v>
                </c:pt>
                <c:pt idx="6173">
                  <c:v>26.005600000000001</c:v>
                </c:pt>
                <c:pt idx="6174">
                  <c:v>26.005600000000001</c:v>
                </c:pt>
                <c:pt idx="6175">
                  <c:v>26.016300000000001</c:v>
                </c:pt>
                <c:pt idx="6176">
                  <c:v>26.016300000000001</c:v>
                </c:pt>
                <c:pt idx="6177">
                  <c:v>26.016300000000001</c:v>
                </c:pt>
                <c:pt idx="6178">
                  <c:v>26.027000000000001</c:v>
                </c:pt>
                <c:pt idx="6179">
                  <c:v>26.027000000000001</c:v>
                </c:pt>
                <c:pt idx="6180">
                  <c:v>26.048500000000001</c:v>
                </c:pt>
                <c:pt idx="6181">
                  <c:v>26.048500000000001</c:v>
                </c:pt>
                <c:pt idx="6182">
                  <c:v>26.059200000000001</c:v>
                </c:pt>
                <c:pt idx="6183">
                  <c:v>26.059200000000001</c:v>
                </c:pt>
                <c:pt idx="6184">
                  <c:v>26.069900000000001</c:v>
                </c:pt>
                <c:pt idx="6185">
                  <c:v>26.0807</c:v>
                </c:pt>
                <c:pt idx="6186">
                  <c:v>26.0807</c:v>
                </c:pt>
                <c:pt idx="6187">
                  <c:v>26.0914</c:v>
                </c:pt>
                <c:pt idx="6188">
                  <c:v>26.1021</c:v>
                </c:pt>
                <c:pt idx="6189">
                  <c:v>26.1021</c:v>
                </c:pt>
                <c:pt idx="6190">
                  <c:v>26.1128</c:v>
                </c:pt>
                <c:pt idx="6191">
                  <c:v>26.1128</c:v>
                </c:pt>
                <c:pt idx="6192">
                  <c:v>26.1236</c:v>
                </c:pt>
                <c:pt idx="6193">
                  <c:v>26.1236</c:v>
                </c:pt>
                <c:pt idx="6194">
                  <c:v>26.1343</c:v>
                </c:pt>
                <c:pt idx="6195">
                  <c:v>26.1343</c:v>
                </c:pt>
                <c:pt idx="6196">
                  <c:v>26.145</c:v>
                </c:pt>
                <c:pt idx="6197">
                  <c:v>26.145</c:v>
                </c:pt>
                <c:pt idx="6198">
                  <c:v>26.1557</c:v>
                </c:pt>
                <c:pt idx="6199">
                  <c:v>26.1557</c:v>
                </c:pt>
                <c:pt idx="6200">
                  <c:v>26.166499999999999</c:v>
                </c:pt>
                <c:pt idx="6201">
                  <c:v>26.166499999999999</c:v>
                </c:pt>
                <c:pt idx="6202">
                  <c:v>26.166499999999999</c:v>
                </c:pt>
                <c:pt idx="6203">
                  <c:v>26.177199999999999</c:v>
                </c:pt>
                <c:pt idx="6204">
                  <c:v>26.187899999999999</c:v>
                </c:pt>
                <c:pt idx="6205">
                  <c:v>26.187899999999999</c:v>
                </c:pt>
                <c:pt idx="6206">
                  <c:v>26.198599999999999</c:v>
                </c:pt>
                <c:pt idx="6207">
                  <c:v>26.198599999999999</c:v>
                </c:pt>
                <c:pt idx="6208">
                  <c:v>26.198599999999999</c:v>
                </c:pt>
                <c:pt idx="6209">
                  <c:v>26.209399999999999</c:v>
                </c:pt>
                <c:pt idx="6210">
                  <c:v>26.209399999999999</c:v>
                </c:pt>
                <c:pt idx="6211">
                  <c:v>26.209399999999999</c:v>
                </c:pt>
                <c:pt idx="6212">
                  <c:v>26.220099999999999</c:v>
                </c:pt>
                <c:pt idx="6213">
                  <c:v>26.220099999999999</c:v>
                </c:pt>
                <c:pt idx="6214">
                  <c:v>26.220099999999999</c:v>
                </c:pt>
                <c:pt idx="6215">
                  <c:v>26.230799999999999</c:v>
                </c:pt>
                <c:pt idx="6216">
                  <c:v>26.230799999999999</c:v>
                </c:pt>
                <c:pt idx="6217">
                  <c:v>26.230799999999999</c:v>
                </c:pt>
                <c:pt idx="6218">
                  <c:v>26.230799999999999</c:v>
                </c:pt>
                <c:pt idx="6219">
                  <c:v>26.241499999999998</c:v>
                </c:pt>
                <c:pt idx="6220">
                  <c:v>26.241499999999998</c:v>
                </c:pt>
                <c:pt idx="6221">
                  <c:v>26.241499999999998</c:v>
                </c:pt>
                <c:pt idx="6222">
                  <c:v>26.252300000000002</c:v>
                </c:pt>
                <c:pt idx="6223">
                  <c:v>26.252300000000002</c:v>
                </c:pt>
                <c:pt idx="6224">
                  <c:v>26.252300000000002</c:v>
                </c:pt>
                <c:pt idx="6225">
                  <c:v>26.252300000000002</c:v>
                </c:pt>
                <c:pt idx="6226">
                  <c:v>26.252300000000002</c:v>
                </c:pt>
                <c:pt idx="6227">
                  <c:v>26.263000000000002</c:v>
                </c:pt>
                <c:pt idx="6228">
                  <c:v>26.263000000000002</c:v>
                </c:pt>
                <c:pt idx="6229">
                  <c:v>26.263000000000002</c:v>
                </c:pt>
                <c:pt idx="6230">
                  <c:v>26.263000000000002</c:v>
                </c:pt>
                <c:pt idx="6231">
                  <c:v>26.273700000000002</c:v>
                </c:pt>
                <c:pt idx="6232">
                  <c:v>26.273700000000002</c:v>
                </c:pt>
                <c:pt idx="6233">
                  <c:v>26.284400000000002</c:v>
                </c:pt>
                <c:pt idx="6234">
                  <c:v>26.284400000000002</c:v>
                </c:pt>
                <c:pt idx="6235">
                  <c:v>26.295200000000001</c:v>
                </c:pt>
                <c:pt idx="6236">
                  <c:v>26.305900000000001</c:v>
                </c:pt>
                <c:pt idx="6237">
                  <c:v>26.316600000000001</c:v>
                </c:pt>
                <c:pt idx="6238">
                  <c:v>26.327300000000001</c:v>
                </c:pt>
                <c:pt idx="6239">
                  <c:v>26.348800000000001</c:v>
                </c:pt>
                <c:pt idx="6240">
                  <c:v>26.359500000000001</c:v>
                </c:pt>
                <c:pt idx="6241">
                  <c:v>26.370200000000001</c:v>
                </c:pt>
                <c:pt idx="6242">
                  <c:v>26.381</c:v>
                </c:pt>
                <c:pt idx="6243">
                  <c:v>26.381</c:v>
                </c:pt>
                <c:pt idx="6244">
                  <c:v>26.381</c:v>
                </c:pt>
                <c:pt idx="6245">
                  <c:v>26.381</c:v>
                </c:pt>
                <c:pt idx="6246">
                  <c:v>26.381</c:v>
                </c:pt>
                <c:pt idx="6247">
                  <c:v>26.381</c:v>
                </c:pt>
                <c:pt idx="6248">
                  <c:v>26.381</c:v>
                </c:pt>
                <c:pt idx="6249">
                  <c:v>26.3917</c:v>
                </c:pt>
                <c:pt idx="6250">
                  <c:v>26.3917</c:v>
                </c:pt>
                <c:pt idx="6251">
                  <c:v>26.4024</c:v>
                </c:pt>
                <c:pt idx="6252">
                  <c:v>26.4239</c:v>
                </c:pt>
                <c:pt idx="6253">
                  <c:v>26.4453</c:v>
                </c:pt>
                <c:pt idx="6254">
                  <c:v>26.456</c:v>
                </c:pt>
                <c:pt idx="6255">
                  <c:v>26.466799999999999</c:v>
                </c:pt>
                <c:pt idx="6256">
                  <c:v>26.477499999999999</c:v>
                </c:pt>
                <c:pt idx="6257">
                  <c:v>26.498899999999999</c:v>
                </c:pt>
                <c:pt idx="6258">
                  <c:v>26.509699999999999</c:v>
                </c:pt>
                <c:pt idx="6259">
                  <c:v>26.520399999999999</c:v>
                </c:pt>
                <c:pt idx="6260">
                  <c:v>26.531099999999999</c:v>
                </c:pt>
                <c:pt idx="6261">
                  <c:v>26.541799999999999</c:v>
                </c:pt>
                <c:pt idx="6262">
                  <c:v>26.552600000000002</c:v>
                </c:pt>
                <c:pt idx="6263">
                  <c:v>26.563300000000002</c:v>
                </c:pt>
                <c:pt idx="6264">
                  <c:v>26.574000000000002</c:v>
                </c:pt>
                <c:pt idx="6265">
                  <c:v>26.584700000000002</c:v>
                </c:pt>
                <c:pt idx="6266">
                  <c:v>26.584700000000002</c:v>
                </c:pt>
                <c:pt idx="6267">
                  <c:v>26.595500000000001</c:v>
                </c:pt>
                <c:pt idx="6268">
                  <c:v>26.606200000000001</c:v>
                </c:pt>
                <c:pt idx="6269">
                  <c:v>26.616900000000001</c:v>
                </c:pt>
                <c:pt idx="6270">
                  <c:v>26.627600000000001</c:v>
                </c:pt>
                <c:pt idx="6271">
                  <c:v>26.638400000000001</c:v>
                </c:pt>
                <c:pt idx="6272">
                  <c:v>26.649100000000001</c:v>
                </c:pt>
                <c:pt idx="6273">
                  <c:v>26.659800000000001</c:v>
                </c:pt>
                <c:pt idx="6274">
                  <c:v>26.670500000000001</c:v>
                </c:pt>
                <c:pt idx="6275">
                  <c:v>26.6813</c:v>
                </c:pt>
                <c:pt idx="6276">
                  <c:v>26.692</c:v>
                </c:pt>
                <c:pt idx="6277">
                  <c:v>26.692</c:v>
                </c:pt>
                <c:pt idx="6278">
                  <c:v>26.7027</c:v>
                </c:pt>
                <c:pt idx="6279">
                  <c:v>26.7134</c:v>
                </c:pt>
                <c:pt idx="6280">
                  <c:v>26.7134</c:v>
                </c:pt>
                <c:pt idx="6281">
                  <c:v>26.7242</c:v>
                </c:pt>
                <c:pt idx="6282">
                  <c:v>26.7242</c:v>
                </c:pt>
                <c:pt idx="6283">
                  <c:v>26.7242</c:v>
                </c:pt>
                <c:pt idx="6284">
                  <c:v>26.7242</c:v>
                </c:pt>
                <c:pt idx="6285">
                  <c:v>26.7242</c:v>
                </c:pt>
                <c:pt idx="6286">
                  <c:v>26.7242</c:v>
                </c:pt>
                <c:pt idx="6287">
                  <c:v>26.7349</c:v>
                </c:pt>
                <c:pt idx="6288">
                  <c:v>26.7349</c:v>
                </c:pt>
                <c:pt idx="6289">
                  <c:v>26.7456</c:v>
                </c:pt>
                <c:pt idx="6290">
                  <c:v>26.7456</c:v>
                </c:pt>
                <c:pt idx="6291">
                  <c:v>26.7456</c:v>
                </c:pt>
                <c:pt idx="6292">
                  <c:v>26.7563</c:v>
                </c:pt>
                <c:pt idx="6293">
                  <c:v>26.7563</c:v>
                </c:pt>
                <c:pt idx="6294">
                  <c:v>26.767099999999999</c:v>
                </c:pt>
                <c:pt idx="6295">
                  <c:v>26.767099999999999</c:v>
                </c:pt>
                <c:pt idx="6296">
                  <c:v>26.767099999999999</c:v>
                </c:pt>
                <c:pt idx="6297">
                  <c:v>26.777799999999999</c:v>
                </c:pt>
                <c:pt idx="6298">
                  <c:v>26.777799999999999</c:v>
                </c:pt>
                <c:pt idx="6299">
                  <c:v>26.777799999999999</c:v>
                </c:pt>
                <c:pt idx="6300">
                  <c:v>26.777799999999999</c:v>
                </c:pt>
                <c:pt idx="6301">
                  <c:v>26.777799999999999</c:v>
                </c:pt>
                <c:pt idx="6302">
                  <c:v>26.788499999999999</c:v>
                </c:pt>
                <c:pt idx="6303">
                  <c:v>26.788499999999999</c:v>
                </c:pt>
                <c:pt idx="6304">
                  <c:v>26.788499999999999</c:v>
                </c:pt>
                <c:pt idx="6305">
                  <c:v>26.799199999999999</c:v>
                </c:pt>
                <c:pt idx="6306">
                  <c:v>26.799199999999999</c:v>
                </c:pt>
                <c:pt idx="6307">
                  <c:v>26.81</c:v>
                </c:pt>
                <c:pt idx="6308">
                  <c:v>26.81</c:v>
                </c:pt>
                <c:pt idx="6309">
                  <c:v>26.820699999999999</c:v>
                </c:pt>
                <c:pt idx="6310">
                  <c:v>26.820699999999999</c:v>
                </c:pt>
                <c:pt idx="6311">
                  <c:v>26.831399999999999</c:v>
                </c:pt>
                <c:pt idx="6312">
                  <c:v>26.842099999999999</c:v>
                </c:pt>
                <c:pt idx="6313">
                  <c:v>26.852900000000002</c:v>
                </c:pt>
                <c:pt idx="6314">
                  <c:v>26.852900000000002</c:v>
                </c:pt>
                <c:pt idx="6315">
                  <c:v>26.863600000000002</c:v>
                </c:pt>
                <c:pt idx="6316">
                  <c:v>26.874300000000002</c:v>
                </c:pt>
                <c:pt idx="6317">
                  <c:v>26.874300000000002</c:v>
                </c:pt>
                <c:pt idx="6318">
                  <c:v>26.885000000000002</c:v>
                </c:pt>
                <c:pt idx="6319">
                  <c:v>26.885000000000002</c:v>
                </c:pt>
                <c:pt idx="6320">
                  <c:v>26.895800000000001</c:v>
                </c:pt>
                <c:pt idx="6321">
                  <c:v>26.895800000000001</c:v>
                </c:pt>
                <c:pt idx="6322">
                  <c:v>26.906500000000001</c:v>
                </c:pt>
                <c:pt idx="6323">
                  <c:v>26.906500000000001</c:v>
                </c:pt>
                <c:pt idx="6324">
                  <c:v>26.917200000000001</c:v>
                </c:pt>
                <c:pt idx="6325">
                  <c:v>26.917200000000001</c:v>
                </c:pt>
                <c:pt idx="6326">
                  <c:v>26.927900000000001</c:v>
                </c:pt>
                <c:pt idx="6327">
                  <c:v>26.927900000000001</c:v>
                </c:pt>
                <c:pt idx="6328">
                  <c:v>26.938700000000001</c:v>
                </c:pt>
                <c:pt idx="6329">
                  <c:v>26.938700000000001</c:v>
                </c:pt>
                <c:pt idx="6330">
                  <c:v>26.949400000000001</c:v>
                </c:pt>
                <c:pt idx="6331">
                  <c:v>26.949400000000001</c:v>
                </c:pt>
                <c:pt idx="6332">
                  <c:v>26.960100000000001</c:v>
                </c:pt>
                <c:pt idx="6333">
                  <c:v>26.960100000000001</c:v>
                </c:pt>
                <c:pt idx="6334">
                  <c:v>26.970800000000001</c:v>
                </c:pt>
                <c:pt idx="6335">
                  <c:v>26.970800000000001</c:v>
                </c:pt>
                <c:pt idx="6336">
                  <c:v>26.9816</c:v>
                </c:pt>
                <c:pt idx="6337">
                  <c:v>26.9923</c:v>
                </c:pt>
                <c:pt idx="6338">
                  <c:v>26.9923</c:v>
                </c:pt>
                <c:pt idx="6339">
                  <c:v>26.9923</c:v>
                </c:pt>
                <c:pt idx="6340">
                  <c:v>27.003</c:v>
                </c:pt>
                <c:pt idx="6341">
                  <c:v>27.0137</c:v>
                </c:pt>
                <c:pt idx="6342">
                  <c:v>27.0245</c:v>
                </c:pt>
                <c:pt idx="6343">
                  <c:v>27.0245</c:v>
                </c:pt>
                <c:pt idx="6344">
                  <c:v>27.0352</c:v>
                </c:pt>
                <c:pt idx="6345">
                  <c:v>27.0459</c:v>
                </c:pt>
                <c:pt idx="6346">
                  <c:v>27.0566</c:v>
                </c:pt>
                <c:pt idx="6347">
                  <c:v>27.067399999999999</c:v>
                </c:pt>
                <c:pt idx="6348">
                  <c:v>27.067399999999999</c:v>
                </c:pt>
                <c:pt idx="6349">
                  <c:v>27.088799999999999</c:v>
                </c:pt>
                <c:pt idx="6350">
                  <c:v>27.099499999999999</c:v>
                </c:pt>
                <c:pt idx="6351">
                  <c:v>27.110299999999999</c:v>
                </c:pt>
                <c:pt idx="6352">
                  <c:v>27.120999999999999</c:v>
                </c:pt>
                <c:pt idx="6353">
                  <c:v>27.131699999999999</c:v>
                </c:pt>
                <c:pt idx="6354">
                  <c:v>27.142399999999999</c:v>
                </c:pt>
                <c:pt idx="6355">
                  <c:v>27.153199999999998</c:v>
                </c:pt>
                <c:pt idx="6356">
                  <c:v>27.153199999999998</c:v>
                </c:pt>
                <c:pt idx="6357">
                  <c:v>27.163900000000002</c:v>
                </c:pt>
                <c:pt idx="6358">
                  <c:v>27.174600000000002</c:v>
                </c:pt>
                <c:pt idx="6359">
                  <c:v>27.185300000000002</c:v>
                </c:pt>
                <c:pt idx="6360">
                  <c:v>27.185300000000002</c:v>
                </c:pt>
                <c:pt idx="6361">
                  <c:v>27.185300000000002</c:v>
                </c:pt>
                <c:pt idx="6362">
                  <c:v>27.196100000000001</c:v>
                </c:pt>
                <c:pt idx="6363">
                  <c:v>27.206800000000001</c:v>
                </c:pt>
                <c:pt idx="6364">
                  <c:v>27.206800000000001</c:v>
                </c:pt>
                <c:pt idx="6365">
                  <c:v>27.206800000000001</c:v>
                </c:pt>
                <c:pt idx="6366">
                  <c:v>27.206800000000001</c:v>
                </c:pt>
                <c:pt idx="6367">
                  <c:v>27.206800000000001</c:v>
                </c:pt>
                <c:pt idx="6368">
                  <c:v>27.206800000000001</c:v>
                </c:pt>
                <c:pt idx="6369">
                  <c:v>27.206800000000001</c:v>
                </c:pt>
                <c:pt idx="6370">
                  <c:v>27.206800000000001</c:v>
                </c:pt>
                <c:pt idx="6371">
                  <c:v>27.206800000000001</c:v>
                </c:pt>
                <c:pt idx="6372">
                  <c:v>27.206800000000001</c:v>
                </c:pt>
                <c:pt idx="6373">
                  <c:v>27.206800000000001</c:v>
                </c:pt>
                <c:pt idx="6374">
                  <c:v>27.217500000000001</c:v>
                </c:pt>
                <c:pt idx="6375">
                  <c:v>27.228200000000001</c:v>
                </c:pt>
                <c:pt idx="6376">
                  <c:v>27.239000000000001</c:v>
                </c:pt>
                <c:pt idx="6377">
                  <c:v>27.249700000000001</c:v>
                </c:pt>
                <c:pt idx="6378">
                  <c:v>27.260400000000001</c:v>
                </c:pt>
                <c:pt idx="6379">
                  <c:v>27.2712</c:v>
                </c:pt>
                <c:pt idx="6380">
                  <c:v>27.2819</c:v>
                </c:pt>
                <c:pt idx="6381">
                  <c:v>27.3033</c:v>
                </c:pt>
                <c:pt idx="6382">
                  <c:v>27.3033</c:v>
                </c:pt>
                <c:pt idx="6383">
                  <c:v>27.3141</c:v>
                </c:pt>
                <c:pt idx="6384">
                  <c:v>27.3248</c:v>
                </c:pt>
                <c:pt idx="6385">
                  <c:v>27.3355</c:v>
                </c:pt>
                <c:pt idx="6386">
                  <c:v>27.3462</c:v>
                </c:pt>
                <c:pt idx="6387">
                  <c:v>27.3462</c:v>
                </c:pt>
                <c:pt idx="6388">
                  <c:v>27.356999999999999</c:v>
                </c:pt>
                <c:pt idx="6389">
                  <c:v>27.367699999999999</c:v>
                </c:pt>
                <c:pt idx="6390">
                  <c:v>27.378399999999999</c:v>
                </c:pt>
                <c:pt idx="6391">
                  <c:v>27.378399999999999</c:v>
                </c:pt>
                <c:pt idx="6392">
                  <c:v>27.389099999999999</c:v>
                </c:pt>
                <c:pt idx="6393">
                  <c:v>27.389099999999999</c:v>
                </c:pt>
                <c:pt idx="6394">
                  <c:v>27.399899999999999</c:v>
                </c:pt>
                <c:pt idx="6395">
                  <c:v>27.399899999999999</c:v>
                </c:pt>
                <c:pt idx="6396">
                  <c:v>27.410599999999999</c:v>
                </c:pt>
                <c:pt idx="6397">
                  <c:v>27.410599999999999</c:v>
                </c:pt>
                <c:pt idx="6398">
                  <c:v>27.421299999999999</c:v>
                </c:pt>
                <c:pt idx="6399">
                  <c:v>27.421299999999999</c:v>
                </c:pt>
                <c:pt idx="6400">
                  <c:v>27.421299999999999</c:v>
                </c:pt>
                <c:pt idx="6401">
                  <c:v>27.421299999999999</c:v>
                </c:pt>
                <c:pt idx="6402">
                  <c:v>27.421299999999999</c:v>
                </c:pt>
                <c:pt idx="6403">
                  <c:v>27.431999999999999</c:v>
                </c:pt>
                <c:pt idx="6404">
                  <c:v>27.431999999999999</c:v>
                </c:pt>
                <c:pt idx="6405">
                  <c:v>27.431999999999999</c:v>
                </c:pt>
                <c:pt idx="6406">
                  <c:v>27.442799999999998</c:v>
                </c:pt>
                <c:pt idx="6407">
                  <c:v>27.442799999999998</c:v>
                </c:pt>
                <c:pt idx="6408">
                  <c:v>27.442799999999998</c:v>
                </c:pt>
                <c:pt idx="6409">
                  <c:v>27.453499999999998</c:v>
                </c:pt>
                <c:pt idx="6410">
                  <c:v>27.453499999999998</c:v>
                </c:pt>
                <c:pt idx="6411">
                  <c:v>27.464200000000002</c:v>
                </c:pt>
                <c:pt idx="6412">
                  <c:v>27.464200000000002</c:v>
                </c:pt>
                <c:pt idx="6413">
                  <c:v>27.474900000000002</c:v>
                </c:pt>
                <c:pt idx="6414">
                  <c:v>27.474900000000002</c:v>
                </c:pt>
                <c:pt idx="6415">
                  <c:v>27.485700000000001</c:v>
                </c:pt>
                <c:pt idx="6416">
                  <c:v>27.496400000000001</c:v>
                </c:pt>
                <c:pt idx="6417">
                  <c:v>27.496400000000001</c:v>
                </c:pt>
                <c:pt idx="6418">
                  <c:v>27.507100000000001</c:v>
                </c:pt>
                <c:pt idx="6419">
                  <c:v>27.517800000000001</c:v>
                </c:pt>
                <c:pt idx="6420">
                  <c:v>27.517800000000001</c:v>
                </c:pt>
                <c:pt idx="6421">
                  <c:v>27.528600000000001</c:v>
                </c:pt>
                <c:pt idx="6422">
                  <c:v>27.528600000000001</c:v>
                </c:pt>
                <c:pt idx="6423">
                  <c:v>27.539300000000001</c:v>
                </c:pt>
                <c:pt idx="6424">
                  <c:v>27.55</c:v>
                </c:pt>
                <c:pt idx="6425">
                  <c:v>27.560700000000001</c:v>
                </c:pt>
                <c:pt idx="6426">
                  <c:v>27.560700000000001</c:v>
                </c:pt>
                <c:pt idx="6427">
                  <c:v>27.5715</c:v>
                </c:pt>
                <c:pt idx="6428">
                  <c:v>27.5715</c:v>
                </c:pt>
                <c:pt idx="6429">
                  <c:v>27.5822</c:v>
                </c:pt>
                <c:pt idx="6430">
                  <c:v>27.5929</c:v>
                </c:pt>
                <c:pt idx="6431">
                  <c:v>27.5929</c:v>
                </c:pt>
                <c:pt idx="6432">
                  <c:v>27.6036</c:v>
                </c:pt>
                <c:pt idx="6433">
                  <c:v>27.6036</c:v>
                </c:pt>
                <c:pt idx="6434">
                  <c:v>27.6144</c:v>
                </c:pt>
                <c:pt idx="6435">
                  <c:v>27.6251</c:v>
                </c:pt>
                <c:pt idx="6436">
                  <c:v>27.6251</c:v>
                </c:pt>
                <c:pt idx="6437">
                  <c:v>27.6358</c:v>
                </c:pt>
                <c:pt idx="6438">
                  <c:v>27.6465</c:v>
                </c:pt>
                <c:pt idx="6439">
                  <c:v>27.657299999999999</c:v>
                </c:pt>
                <c:pt idx="6440">
                  <c:v>27.667999999999999</c:v>
                </c:pt>
                <c:pt idx="6441">
                  <c:v>27.678699999999999</c:v>
                </c:pt>
                <c:pt idx="6442">
                  <c:v>27.678699999999999</c:v>
                </c:pt>
                <c:pt idx="6443">
                  <c:v>27.689399999999999</c:v>
                </c:pt>
                <c:pt idx="6444">
                  <c:v>27.700199999999999</c:v>
                </c:pt>
                <c:pt idx="6445">
                  <c:v>27.710899999999999</c:v>
                </c:pt>
                <c:pt idx="6446">
                  <c:v>27.721599999999999</c:v>
                </c:pt>
                <c:pt idx="6447">
                  <c:v>27.732299999999999</c:v>
                </c:pt>
                <c:pt idx="6448">
                  <c:v>27.732299999999999</c:v>
                </c:pt>
                <c:pt idx="6449">
                  <c:v>27.743099999999998</c:v>
                </c:pt>
                <c:pt idx="6450">
                  <c:v>27.753799999999998</c:v>
                </c:pt>
                <c:pt idx="6451">
                  <c:v>27.764500000000002</c:v>
                </c:pt>
                <c:pt idx="6452">
                  <c:v>27.775200000000002</c:v>
                </c:pt>
                <c:pt idx="6453">
                  <c:v>27.775200000000002</c:v>
                </c:pt>
                <c:pt idx="6454">
                  <c:v>27.775200000000002</c:v>
                </c:pt>
                <c:pt idx="6455">
                  <c:v>27.786000000000001</c:v>
                </c:pt>
                <c:pt idx="6456">
                  <c:v>27.786000000000001</c:v>
                </c:pt>
                <c:pt idx="6457">
                  <c:v>27.796700000000001</c:v>
                </c:pt>
                <c:pt idx="6458">
                  <c:v>27.796700000000001</c:v>
                </c:pt>
                <c:pt idx="6459">
                  <c:v>27.796700000000001</c:v>
                </c:pt>
                <c:pt idx="6460">
                  <c:v>27.796700000000001</c:v>
                </c:pt>
                <c:pt idx="6461">
                  <c:v>27.807400000000001</c:v>
                </c:pt>
                <c:pt idx="6462">
                  <c:v>27.818100000000001</c:v>
                </c:pt>
                <c:pt idx="6463">
                  <c:v>27.828900000000001</c:v>
                </c:pt>
                <c:pt idx="6464">
                  <c:v>27.828900000000001</c:v>
                </c:pt>
                <c:pt idx="6465">
                  <c:v>27.839600000000001</c:v>
                </c:pt>
                <c:pt idx="6466">
                  <c:v>27.850300000000001</c:v>
                </c:pt>
                <c:pt idx="6467">
                  <c:v>27.850300000000001</c:v>
                </c:pt>
                <c:pt idx="6468">
                  <c:v>27.861000000000001</c:v>
                </c:pt>
                <c:pt idx="6469">
                  <c:v>27.861000000000001</c:v>
                </c:pt>
                <c:pt idx="6470">
                  <c:v>27.861000000000001</c:v>
                </c:pt>
                <c:pt idx="6471">
                  <c:v>27.861000000000001</c:v>
                </c:pt>
                <c:pt idx="6472">
                  <c:v>27.8718</c:v>
                </c:pt>
                <c:pt idx="6473">
                  <c:v>27.8718</c:v>
                </c:pt>
                <c:pt idx="6474">
                  <c:v>27.8718</c:v>
                </c:pt>
                <c:pt idx="6475">
                  <c:v>27.8718</c:v>
                </c:pt>
                <c:pt idx="6476">
                  <c:v>27.8718</c:v>
                </c:pt>
                <c:pt idx="6477">
                  <c:v>27.8825</c:v>
                </c:pt>
                <c:pt idx="6478">
                  <c:v>27.8825</c:v>
                </c:pt>
                <c:pt idx="6479">
                  <c:v>27.8825</c:v>
                </c:pt>
                <c:pt idx="6480">
                  <c:v>27.8825</c:v>
                </c:pt>
                <c:pt idx="6481">
                  <c:v>27.8932</c:v>
                </c:pt>
                <c:pt idx="6482">
                  <c:v>27.8932</c:v>
                </c:pt>
                <c:pt idx="6483">
                  <c:v>27.8932</c:v>
                </c:pt>
                <c:pt idx="6484">
                  <c:v>27.9039</c:v>
                </c:pt>
                <c:pt idx="6485">
                  <c:v>27.9039</c:v>
                </c:pt>
                <c:pt idx="6486">
                  <c:v>27.9039</c:v>
                </c:pt>
                <c:pt idx="6487">
                  <c:v>27.9147</c:v>
                </c:pt>
                <c:pt idx="6488">
                  <c:v>27.9147</c:v>
                </c:pt>
                <c:pt idx="6489">
                  <c:v>27.9254</c:v>
                </c:pt>
                <c:pt idx="6490">
                  <c:v>27.9254</c:v>
                </c:pt>
                <c:pt idx="6491">
                  <c:v>27.9254</c:v>
                </c:pt>
                <c:pt idx="6492">
                  <c:v>27.9361</c:v>
                </c:pt>
                <c:pt idx="6493">
                  <c:v>27.9468</c:v>
                </c:pt>
                <c:pt idx="6494">
                  <c:v>27.9468</c:v>
                </c:pt>
                <c:pt idx="6495">
                  <c:v>27.957599999999999</c:v>
                </c:pt>
                <c:pt idx="6496">
                  <c:v>27.968299999999999</c:v>
                </c:pt>
                <c:pt idx="6497">
                  <c:v>27.968299999999999</c:v>
                </c:pt>
                <c:pt idx="6498">
                  <c:v>27.978999999999999</c:v>
                </c:pt>
                <c:pt idx="6499">
                  <c:v>27.978999999999999</c:v>
                </c:pt>
                <c:pt idx="6500">
                  <c:v>27.989699999999999</c:v>
                </c:pt>
                <c:pt idx="6501">
                  <c:v>28.000499999999999</c:v>
                </c:pt>
                <c:pt idx="6502">
                  <c:v>28.000499999999999</c:v>
                </c:pt>
                <c:pt idx="6503">
                  <c:v>28.011199999999999</c:v>
                </c:pt>
                <c:pt idx="6504">
                  <c:v>28.021899999999999</c:v>
                </c:pt>
                <c:pt idx="6505">
                  <c:v>28.032599999999999</c:v>
                </c:pt>
                <c:pt idx="6506">
                  <c:v>28.043399999999998</c:v>
                </c:pt>
                <c:pt idx="6507">
                  <c:v>28.043399999999998</c:v>
                </c:pt>
                <c:pt idx="6508">
                  <c:v>28.064800000000002</c:v>
                </c:pt>
                <c:pt idx="6509">
                  <c:v>28.075500000000002</c:v>
                </c:pt>
                <c:pt idx="6510">
                  <c:v>28.086300000000001</c:v>
                </c:pt>
                <c:pt idx="6511">
                  <c:v>28.097000000000001</c:v>
                </c:pt>
                <c:pt idx="6512">
                  <c:v>28.107700000000001</c:v>
                </c:pt>
                <c:pt idx="6513">
                  <c:v>28.129200000000001</c:v>
                </c:pt>
                <c:pt idx="6514">
                  <c:v>28.139900000000001</c:v>
                </c:pt>
                <c:pt idx="6515">
                  <c:v>28.150600000000001</c:v>
                </c:pt>
                <c:pt idx="6516">
                  <c:v>28.161300000000001</c:v>
                </c:pt>
                <c:pt idx="6517">
                  <c:v>28.1721</c:v>
                </c:pt>
                <c:pt idx="6518">
                  <c:v>28.1828</c:v>
                </c:pt>
                <c:pt idx="6519">
                  <c:v>28.1935</c:v>
                </c:pt>
                <c:pt idx="6520">
                  <c:v>28.2042</c:v>
                </c:pt>
                <c:pt idx="6521">
                  <c:v>28.215</c:v>
                </c:pt>
                <c:pt idx="6522">
                  <c:v>28.2257</c:v>
                </c:pt>
                <c:pt idx="6523">
                  <c:v>28.2364</c:v>
                </c:pt>
                <c:pt idx="6524">
                  <c:v>28.2364</c:v>
                </c:pt>
                <c:pt idx="6525">
                  <c:v>28.2364</c:v>
                </c:pt>
                <c:pt idx="6526">
                  <c:v>28.257899999999999</c:v>
                </c:pt>
                <c:pt idx="6527">
                  <c:v>28.268599999999999</c:v>
                </c:pt>
                <c:pt idx="6528">
                  <c:v>28.268599999999999</c:v>
                </c:pt>
                <c:pt idx="6529">
                  <c:v>28.279299999999999</c:v>
                </c:pt>
                <c:pt idx="6530">
                  <c:v>28.29</c:v>
                </c:pt>
                <c:pt idx="6531">
                  <c:v>28.29</c:v>
                </c:pt>
                <c:pt idx="6532">
                  <c:v>28.300799999999999</c:v>
                </c:pt>
                <c:pt idx="6533">
                  <c:v>28.300799999999999</c:v>
                </c:pt>
                <c:pt idx="6534">
                  <c:v>28.300799999999999</c:v>
                </c:pt>
                <c:pt idx="6535">
                  <c:v>28.300799999999999</c:v>
                </c:pt>
                <c:pt idx="6536">
                  <c:v>28.300799999999999</c:v>
                </c:pt>
                <c:pt idx="6537">
                  <c:v>28.311499999999999</c:v>
                </c:pt>
                <c:pt idx="6538">
                  <c:v>28.311499999999999</c:v>
                </c:pt>
                <c:pt idx="6539">
                  <c:v>28.311499999999999</c:v>
                </c:pt>
                <c:pt idx="6540">
                  <c:v>28.311499999999999</c:v>
                </c:pt>
                <c:pt idx="6541">
                  <c:v>28.311499999999999</c:v>
                </c:pt>
                <c:pt idx="6542">
                  <c:v>28.311499999999999</c:v>
                </c:pt>
                <c:pt idx="6543">
                  <c:v>28.322199999999999</c:v>
                </c:pt>
                <c:pt idx="6544">
                  <c:v>28.322199999999999</c:v>
                </c:pt>
                <c:pt idx="6545">
                  <c:v>28.322199999999999</c:v>
                </c:pt>
                <c:pt idx="6546">
                  <c:v>28.332899999999999</c:v>
                </c:pt>
                <c:pt idx="6547">
                  <c:v>28.343699999999998</c:v>
                </c:pt>
                <c:pt idx="6548">
                  <c:v>28.343699999999998</c:v>
                </c:pt>
                <c:pt idx="6549">
                  <c:v>28.354399999999998</c:v>
                </c:pt>
                <c:pt idx="6550">
                  <c:v>28.365100000000002</c:v>
                </c:pt>
                <c:pt idx="6551">
                  <c:v>28.365100000000002</c:v>
                </c:pt>
                <c:pt idx="6552">
                  <c:v>28.375800000000002</c:v>
                </c:pt>
                <c:pt idx="6553">
                  <c:v>28.386600000000001</c:v>
                </c:pt>
                <c:pt idx="6554">
                  <c:v>28.386600000000001</c:v>
                </c:pt>
                <c:pt idx="6555">
                  <c:v>28.397300000000001</c:v>
                </c:pt>
                <c:pt idx="6556">
                  <c:v>28.408000000000001</c:v>
                </c:pt>
                <c:pt idx="6557">
                  <c:v>28.408000000000001</c:v>
                </c:pt>
                <c:pt idx="6558">
                  <c:v>28.418700000000001</c:v>
                </c:pt>
                <c:pt idx="6559">
                  <c:v>28.429500000000001</c:v>
                </c:pt>
                <c:pt idx="6560">
                  <c:v>28.440200000000001</c:v>
                </c:pt>
                <c:pt idx="6561">
                  <c:v>28.440200000000001</c:v>
                </c:pt>
                <c:pt idx="6562">
                  <c:v>28.450900000000001</c:v>
                </c:pt>
                <c:pt idx="6563">
                  <c:v>28.461600000000001</c:v>
                </c:pt>
                <c:pt idx="6564">
                  <c:v>28.4724</c:v>
                </c:pt>
                <c:pt idx="6565">
                  <c:v>28.4831</c:v>
                </c:pt>
                <c:pt idx="6566">
                  <c:v>28.4938</c:v>
                </c:pt>
                <c:pt idx="6567">
                  <c:v>28.4938</c:v>
                </c:pt>
                <c:pt idx="6568">
                  <c:v>28.5045</c:v>
                </c:pt>
                <c:pt idx="6569">
                  <c:v>28.5153</c:v>
                </c:pt>
                <c:pt idx="6570">
                  <c:v>28.5153</c:v>
                </c:pt>
                <c:pt idx="6571">
                  <c:v>28.526</c:v>
                </c:pt>
                <c:pt idx="6572">
                  <c:v>28.5367</c:v>
                </c:pt>
                <c:pt idx="6573">
                  <c:v>28.5474</c:v>
                </c:pt>
                <c:pt idx="6574">
                  <c:v>28.558199999999999</c:v>
                </c:pt>
                <c:pt idx="6575">
                  <c:v>28.568899999999999</c:v>
                </c:pt>
                <c:pt idx="6576">
                  <c:v>28.579599999999999</c:v>
                </c:pt>
                <c:pt idx="6577">
                  <c:v>28.590299999999999</c:v>
                </c:pt>
                <c:pt idx="6578">
                  <c:v>28.601099999999999</c:v>
                </c:pt>
                <c:pt idx="6579">
                  <c:v>28.601099999999999</c:v>
                </c:pt>
                <c:pt idx="6580">
                  <c:v>28.611799999999999</c:v>
                </c:pt>
                <c:pt idx="6581">
                  <c:v>28.622499999999999</c:v>
                </c:pt>
                <c:pt idx="6582">
                  <c:v>28.643999999999998</c:v>
                </c:pt>
                <c:pt idx="6583">
                  <c:v>28.654699999999998</c:v>
                </c:pt>
                <c:pt idx="6584">
                  <c:v>28.654699999999998</c:v>
                </c:pt>
                <c:pt idx="6585">
                  <c:v>28.665400000000002</c:v>
                </c:pt>
                <c:pt idx="6586">
                  <c:v>28.676100000000002</c:v>
                </c:pt>
                <c:pt idx="6587">
                  <c:v>28.676100000000002</c:v>
                </c:pt>
                <c:pt idx="6588">
                  <c:v>28.686900000000001</c:v>
                </c:pt>
                <c:pt idx="6589">
                  <c:v>28.697600000000001</c:v>
                </c:pt>
                <c:pt idx="6590">
                  <c:v>28.697600000000001</c:v>
                </c:pt>
                <c:pt idx="6591">
                  <c:v>28.708300000000001</c:v>
                </c:pt>
                <c:pt idx="6592">
                  <c:v>28.708300000000001</c:v>
                </c:pt>
                <c:pt idx="6593">
                  <c:v>28.719000000000001</c:v>
                </c:pt>
                <c:pt idx="6594">
                  <c:v>28.729800000000001</c:v>
                </c:pt>
                <c:pt idx="6595">
                  <c:v>28.740500000000001</c:v>
                </c:pt>
                <c:pt idx="6596">
                  <c:v>28.740500000000001</c:v>
                </c:pt>
                <c:pt idx="6597">
                  <c:v>28.751200000000001</c:v>
                </c:pt>
                <c:pt idx="6598">
                  <c:v>28.761900000000001</c:v>
                </c:pt>
                <c:pt idx="6599">
                  <c:v>28.7727</c:v>
                </c:pt>
                <c:pt idx="6600">
                  <c:v>28.7727</c:v>
                </c:pt>
                <c:pt idx="6601">
                  <c:v>28.7727</c:v>
                </c:pt>
                <c:pt idx="6602">
                  <c:v>28.7834</c:v>
                </c:pt>
                <c:pt idx="6603">
                  <c:v>28.7941</c:v>
                </c:pt>
                <c:pt idx="6604">
                  <c:v>28.8048</c:v>
                </c:pt>
                <c:pt idx="6605">
                  <c:v>28.8048</c:v>
                </c:pt>
                <c:pt idx="6606">
                  <c:v>28.8156</c:v>
                </c:pt>
                <c:pt idx="6607">
                  <c:v>28.8263</c:v>
                </c:pt>
                <c:pt idx="6608">
                  <c:v>28.8263</c:v>
                </c:pt>
                <c:pt idx="6609">
                  <c:v>28.837</c:v>
                </c:pt>
                <c:pt idx="6610">
                  <c:v>28.837</c:v>
                </c:pt>
                <c:pt idx="6611">
                  <c:v>28.8477</c:v>
                </c:pt>
                <c:pt idx="6612">
                  <c:v>28.8477</c:v>
                </c:pt>
                <c:pt idx="6613">
                  <c:v>28.858499999999999</c:v>
                </c:pt>
                <c:pt idx="6614">
                  <c:v>28.858499999999999</c:v>
                </c:pt>
                <c:pt idx="6615">
                  <c:v>28.869199999999999</c:v>
                </c:pt>
                <c:pt idx="6616">
                  <c:v>28.869199999999999</c:v>
                </c:pt>
                <c:pt idx="6617">
                  <c:v>28.879899999999999</c:v>
                </c:pt>
                <c:pt idx="6618">
                  <c:v>28.890599999999999</c:v>
                </c:pt>
                <c:pt idx="6619">
                  <c:v>28.901399999999999</c:v>
                </c:pt>
                <c:pt idx="6620">
                  <c:v>28.901399999999999</c:v>
                </c:pt>
                <c:pt idx="6621">
                  <c:v>28.912099999999999</c:v>
                </c:pt>
                <c:pt idx="6622">
                  <c:v>28.922799999999999</c:v>
                </c:pt>
                <c:pt idx="6623">
                  <c:v>28.922799999999999</c:v>
                </c:pt>
                <c:pt idx="6624">
                  <c:v>28.933499999999999</c:v>
                </c:pt>
                <c:pt idx="6625">
                  <c:v>28.944299999999998</c:v>
                </c:pt>
                <c:pt idx="6626">
                  <c:v>28.954999999999998</c:v>
                </c:pt>
                <c:pt idx="6627">
                  <c:v>28.954999999999998</c:v>
                </c:pt>
                <c:pt idx="6628">
                  <c:v>28.965699999999998</c:v>
                </c:pt>
                <c:pt idx="6629">
                  <c:v>28.976400000000002</c:v>
                </c:pt>
                <c:pt idx="6630">
                  <c:v>28.976400000000002</c:v>
                </c:pt>
                <c:pt idx="6631">
                  <c:v>28.987200000000001</c:v>
                </c:pt>
                <c:pt idx="6632">
                  <c:v>28.987200000000001</c:v>
                </c:pt>
                <c:pt idx="6633">
                  <c:v>29.008600000000001</c:v>
                </c:pt>
                <c:pt idx="6634">
                  <c:v>29.008600000000001</c:v>
                </c:pt>
                <c:pt idx="6635">
                  <c:v>29.019300000000001</c:v>
                </c:pt>
                <c:pt idx="6636">
                  <c:v>29.030100000000001</c:v>
                </c:pt>
                <c:pt idx="6637">
                  <c:v>29.040800000000001</c:v>
                </c:pt>
                <c:pt idx="6638">
                  <c:v>29.040800000000001</c:v>
                </c:pt>
                <c:pt idx="6639">
                  <c:v>29.051500000000001</c:v>
                </c:pt>
                <c:pt idx="6640">
                  <c:v>29.062200000000001</c:v>
                </c:pt>
                <c:pt idx="6641">
                  <c:v>29.073</c:v>
                </c:pt>
                <c:pt idx="6642">
                  <c:v>29.0837</c:v>
                </c:pt>
                <c:pt idx="6643">
                  <c:v>29.0944</c:v>
                </c:pt>
                <c:pt idx="6644">
                  <c:v>29.1051</c:v>
                </c:pt>
                <c:pt idx="6645">
                  <c:v>29.1159</c:v>
                </c:pt>
                <c:pt idx="6646">
                  <c:v>29.1266</c:v>
                </c:pt>
                <c:pt idx="6647">
                  <c:v>29.1373</c:v>
                </c:pt>
                <c:pt idx="6648">
                  <c:v>29.148</c:v>
                </c:pt>
                <c:pt idx="6649">
                  <c:v>29.180199999999999</c:v>
                </c:pt>
                <c:pt idx="6650">
                  <c:v>29.180199999999999</c:v>
                </c:pt>
                <c:pt idx="6651">
                  <c:v>29.180199999999999</c:v>
                </c:pt>
                <c:pt idx="6652">
                  <c:v>29.180199999999999</c:v>
                </c:pt>
                <c:pt idx="6653">
                  <c:v>29.180199999999999</c:v>
                </c:pt>
                <c:pt idx="6654">
                  <c:v>29.180199999999999</c:v>
                </c:pt>
                <c:pt idx="6655">
                  <c:v>29.201699999999999</c:v>
                </c:pt>
                <c:pt idx="6656">
                  <c:v>29.212399999999999</c:v>
                </c:pt>
                <c:pt idx="6657">
                  <c:v>29.212399999999999</c:v>
                </c:pt>
                <c:pt idx="6658">
                  <c:v>29.223099999999999</c:v>
                </c:pt>
                <c:pt idx="6659">
                  <c:v>29.223099999999999</c:v>
                </c:pt>
                <c:pt idx="6660">
                  <c:v>29.223099999999999</c:v>
                </c:pt>
                <c:pt idx="6661">
                  <c:v>29.223099999999999</c:v>
                </c:pt>
                <c:pt idx="6662">
                  <c:v>29.223099999999999</c:v>
                </c:pt>
                <c:pt idx="6663">
                  <c:v>29.212399999999999</c:v>
                </c:pt>
                <c:pt idx="6664">
                  <c:v>29.212399999999999</c:v>
                </c:pt>
                <c:pt idx="6665">
                  <c:v>29.212399999999999</c:v>
                </c:pt>
                <c:pt idx="6666">
                  <c:v>29.212399999999999</c:v>
                </c:pt>
                <c:pt idx="6667">
                  <c:v>29.201699999999999</c:v>
                </c:pt>
                <c:pt idx="6668">
                  <c:v>29.201699999999999</c:v>
                </c:pt>
                <c:pt idx="6669">
                  <c:v>29.190899999999999</c:v>
                </c:pt>
                <c:pt idx="6670">
                  <c:v>29.180199999999999</c:v>
                </c:pt>
                <c:pt idx="6671">
                  <c:v>29.180199999999999</c:v>
                </c:pt>
                <c:pt idx="6672">
                  <c:v>29.180199999999999</c:v>
                </c:pt>
                <c:pt idx="6673">
                  <c:v>29.180199999999999</c:v>
                </c:pt>
                <c:pt idx="6674">
                  <c:v>29.180199999999999</c:v>
                </c:pt>
                <c:pt idx="6675">
                  <c:v>29.180199999999999</c:v>
                </c:pt>
                <c:pt idx="6676">
                  <c:v>29.180199999999999</c:v>
                </c:pt>
                <c:pt idx="6677">
                  <c:v>29.180199999999999</c:v>
                </c:pt>
                <c:pt idx="6678">
                  <c:v>29.190899999999999</c:v>
                </c:pt>
                <c:pt idx="6679">
                  <c:v>29.201699999999999</c:v>
                </c:pt>
                <c:pt idx="6680">
                  <c:v>29.201699999999999</c:v>
                </c:pt>
                <c:pt idx="6681">
                  <c:v>29.212399999999999</c:v>
                </c:pt>
                <c:pt idx="6682">
                  <c:v>29.223099999999999</c:v>
                </c:pt>
                <c:pt idx="6683">
                  <c:v>29.223099999999999</c:v>
                </c:pt>
                <c:pt idx="6684">
                  <c:v>29.233799999999999</c:v>
                </c:pt>
                <c:pt idx="6685">
                  <c:v>29.233799999999999</c:v>
                </c:pt>
                <c:pt idx="6686">
                  <c:v>29.233799999999999</c:v>
                </c:pt>
                <c:pt idx="6687">
                  <c:v>29.233799999999999</c:v>
                </c:pt>
                <c:pt idx="6688">
                  <c:v>29.233799999999999</c:v>
                </c:pt>
                <c:pt idx="6689">
                  <c:v>29.233799999999999</c:v>
                </c:pt>
                <c:pt idx="6690">
                  <c:v>29.233799999999999</c:v>
                </c:pt>
                <c:pt idx="6691">
                  <c:v>29.244599999999998</c:v>
                </c:pt>
                <c:pt idx="6692">
                  <c:v>29.244599999999998</c:v>
                </c:pt>
                <c:pt idx="6693">
                  <c:v>29.255299999999998</c:v>
                </c:pt>
                <c:pt idx="6694">
                  <c:v>29.255299999999998</c:v>
                </c:pt>
                <c:pt idx="6695">
                  <c:v>29.255299999999998</c:v>
                </c:pt>
                <c:pt idx="6696">
                  <c:v>29.265999999999998</c:v>
                </c:pt>
                <c:pt idx="6697">
                  <c:v>29.265999999999998</c:v>
                </c:pt>
                <c:pt idx="6698">
                  <c:v>29.276700000000002</c:v>
                </c:pt>
                <c:pt idx="6699">
                  <c:v>29.276700000000002</c:v>
                </c:pt>
                <c:pt idx="6700">
                  <c:v>29.287500000000001</c:v>
                </c:pt>
                <c:pt idx="6701">
                  <c:v>29.287500000000001</c:v>
                </c:pt>
                <c:pt idx="6702">
                  <c:v>29.287500000000001</c:v>
                </c:pt>
                <c:pt idx="6703">
                  <c:v>29.298200000000001</c:v>
                </c:pt>
                <c:pt idx="6704">
                  <c:v>29.308900000000001</c:v>
                </c:pt>
                <c:pt idx="6705">
                  <c:v>29.319600000000001</c:v>
                </c:pt>
                <c:pt idx="6706">
                  <c:v>29.330400000000001</c:v>
                </c:pt>
                <c:pt idx="6707">
                  <c:v>29.341100000000001</c:v>
                </c:pt>
                <c:pt idx="6708">
                  <c:v>29.341100000000001</c:v>
                </c:pt>
                <c:pt idx="6709">
                  <c:v>29.351800000000001</c:v>
                </c:pt>
                <c:pt idx="6710">
                  <c:v>29.351800000000001</c:v>
                </c:pt>
                <c:pt idx="6711">
                  <c:v>29.362500000000001</c:v>
                </c:pt>
                <c:pt idx="6712">
                  <c:v>29.362500000000001</c:v>
                </c:pt>
                <c:pt idx="6713">
                  <c:v>29.3733</c:v>
                </c:pt>
                <c:pt idx="6714">
                  <c:v>29.3733</c:v>
                </c:pt>
                <c:pt idx="6715">
                  <c:v>29.384</c:v>
                </c:pt>
                <c:pt idx="6716">
                  <c:v>29.3947</c:v>
                </c:pt>
                <c:pt idx="6717">
                  <c:v>29.4054</c:v>
                </c:pt>
                <c:pt idx="6718">
                  <c:v>29.4162</c:v>
                </c:pt>
                <c:pt idx="6719">
                  <c:v>29.4269</c:v>
                </c:pt>
                <c:pt idx="6720">
                  <c:v>29.4269</c:v>
                </c:pt>
                <c:pt idx="6721">
                  <c:v>29.4376</c:v>
                </c:pt>
                <c:pt idx="6722">
                  <c:v>29.4376</c:v>
                </c:pt>
                <c:pt idx="6723">
                  <c:v>29.4483</c:v>
                </c:pt>
                <c:pt idx="6724">
                  <c:v>29.459099999999999</c:v>
                </c:pt>
                <c:pt idx="6725">
                  <c:v>29.459099999999999</c:v>
                </c:pt>
                <c:pt idx="6726">
                  <c:v>29.459099999999999</c:v>
                </c:pt>
                <c:pt idx="6727">
                  <c:v>29.459099999999999</c:v>
                </c:pt>
                <c:pt idx="6728">
                  <c:v>29.459099999999999</c:v>
                </c:pt>
                <c:pt idx="6729">
                  <c:v>29.459099999999999</c:v>
                </c:pt>
                <c:pt idx="6730">
                  <c:v>29.459099999999999</c:v>
                </c:pt>
                <c:pt idx="6731">
                  <c:v>29.469799999999999</c:v>
                </c:pt>
                <c:pt idx="6732">
                  <c:v>29.469799999999999</c:v>
                </c:pt>
                <c:pt idx="6733">
                  <c:v>29.469799999999999</c:v>
                </c:pt>
                <c:pt idx="6734">
                  <c:v>29.480499999999999</c:v>
                </c:pt>
                <c:pt idx="6735">
                  <c:v>29.480499999999999</c:v>
                </c:pt>
                <c:pt idx="6736">
                  <c:v>29.480499999999999</c:v>
                </c:pt>
                <c:pt idx="6737">
                  <c:v>29.480499999999999</c:v>
                </c:pt>
                <c:pt idx="6738">
                  <c:v>29.491199999999999</c:v>
                </c:pt>
                <c:pt idx="6739">
                  <c:v>29.491199999999999</c:v>
                </c:pt>
                <c:pt idx="6740">
                  <c:v>29.501999999999999</c:v>
                </c:pt>
                <c:pt idx="6741">
                  <c:v>29.501999999999999</c:v>
                </c:pt>
                <c:pt idx="6742">
                  <c:v>29.512699999999999</c:v>
                </c:pt>
                <c:pt idx="6743">
                  <c:v>29.512699999999999</c:v>
                </c:pt>
                <c:pt idx="6744">
                  <c:v>29.512699999999999</c:v>
                </c:pt>
                <c:pt idx="6745">
                  <c:v>29.523399999999999</c:v>
                </c:pt>
                <c:pt idx="6746">
                  <c:v>29.534099999999999</c:v>
                </c:pt>
                <c:pt idx="6747">
                  <c:v>29.544899999999998</c:v>
                </c:pt>
                <c:pt idx="6748">
                  <c:v>29.544899999999998</c:v>
                </c:pt>
                <c:pt idx="6749">
                  <c:v>29.544899999999998</c:v>
                </c:pt>
                <c:pt idx="6750">
                  <c:v>29.555599999999998</c:v>
                </c:pt>
                <c:pt idx="6751">
                  <c:v>29.555599999999998</c:v>
                </c:pt>
                <c:pt idx="6752">
                  <c:v>29.566299999999998</c:v>
                </c:pt>
                <c:pt idx="6753">
                  <c:v>29.566299999999998</c:v>
                </c:pt>
                <c:pt idx="6754">
                  <c:v>29.577000000000002</c:v>
                </c:pt>
                <c:pt idx="6755">
                  <c:v>29.577000000000002</c:v>
                </c:pt>
                <c:pt idx="6756">
                  <c:v>29.587800000000001</c:v>
                </c:pt>
                <c:pt idx="6757">
                  <c:v>29.598500000000001</c:v>
                </c:pt>
                <c:pt idx="6758">
                  <c:v>29.609200000000001</c:v>
                </c:pt>
                <c:pt idx="6759">
                  <c:v>29.609200000000001</c:v>
                </c:pt>
                <c:pt idx="6760">
                  <c:v>29.619900000000001</c:v>
                </c:pt>
                <c:pt idx="6761">
                  <c:v>29.630700000000001</c:v>
                </c:pt>
                <c:pt idx="6762">
                  <c:v>29.641400000000001</c:v>
                </c:pt>
                <c:pt idx="6763">
                  <c:v>29.652100000000001</c:v>
                </c:pt>
                <c:pt idx="6764">
                  <c:v>29.662800000000001</c:v>
                </c:pt>
                <c:pt idx="6765">
                  <c:v>29.6736</c:v>
                </c:pt>
                <c:pt idx="6766">
                  <c:v>29.6736</c:v>
                </c:pt>
                <c:pt idx="6767">
                  <c:v>29.6843</c:v>
                </c:pt>
                <c:pt idx="6768">
                  <c:v>29.695</c:v>
                </c:pt>
                <c:pt idx="6769">
                  <c:v>29.7057</c:v>
                </c:pt>
                <c:pt idx="6770">
                  <c:v>29.7165</c:v>
                </c:pt>
                <c:pt idx="6771">
                  <c:v>29.7165</c:v>
                </c:pt>
                <c:pt idx="6772">
                  <c:v>29.7272</c:v>
                </c:pt>
                <c:pt idx="6773">
                  <c:v>29.7379</c:v>
                </c:pt>
                <c:pt idx="6774">
                  <c:v>29.7486</c:v>
                </c:pt>
                <c:pt idx="6775">
                  <c:v>29.759399999999999</c:v>
                </c:pt>
                <c:pt idx="6776">
                  <c:v>29.770099999999999</c:v>
                </c:pt>
                <c:pt idx="6777">
                  <c:v>29.780799999999999</c:v>
                </c:pt>
                <c:pt idx="6778">
                  <c:v>29.791499999999999</c:v>
                </c:pt>
                <c:pt idx="6779">
                  <c:v>29.802299999999999</c:v>
                </c:pt>
                <c:pt idx="6780">
                  <c:v>29.812999999999999</c:v>
                </c:pt>
                <c:pt idx="6781">
                  <c:v>29.823699999999999</c:v>
                </c:pt>
                <c:pt idx="6782">
                  <c:v>29.834399999999999</c:v>
                </c:pt>
                <c:pt idx="6783">
                  <c:v>29.845199999999998</c:v>
                </c:pt>
                <c:pt idx="6784">
                  <c:v>29.855899999999998</c:v>
                </c:pt>
                <c:pt idx="6785">
                  <c:v>29.866599999999998</c:v>
                </c:pt>
                <c:pt idx="6786">
                  <c:v>29.877300000000002</c:v>
                </c:pt>
                <c:pt idx="6787">
                  <c:v>29.898800000000001</c:v>
                </c:pt>
                <c:pt idx="6788">
                  <c:v>29.909500000000001</c:v>
                </c:pt>
                <c:pt idx="6789">
                  <c:v>29.920200000000001</c:v>
                </c:pt>
                <c:pt idx="6790">
                  <c:v>29.941700000000001</c:v>
                </c:pt>
                <c:pt idx="6791">
                  <c:v>29.963200000000001</c:v>
                </c:pt>
                <c:pt idx="6792">
                  <c:v>29.9739</c:v>
                </c:pt>
                <c:pt idx="6793">
                  <c:v>29.9846</c:v>
                </c:pt>
                <c:pt idx="6794">
                  <c:v>29.9953</c:v>
                </c:pt>
                <c:pt idx="6795">
                  <c:v>30.0061</c:v>
                </c:pt>
                <c:pt idx="6796">
                  <c:v>30.0168</c:v>
                </c:pt>
                <c:pt idx="6797">
                  <c:v>30.0382</c:v>
                </c:pt>
                <c:pt idx="6798">
                  <c:v>30.048999999999999</c:v>
                </c:pt>
                <c:pt idx="6799">
                  <c:v>30.059699999999999</c:v>
                </c:pt>
                <c:pt idx="6800">
                  <c:v>30.070399999999999</c:v>
                </c:pt>
                <c:pt idx="6801">
                  <c:v>30.091899999999999</c:v>
                </c:pt>
                <c:pt idx="6802">
                  <c:v>30.091899999999999</c:v>
                </c:pt>
                <c:pt idx="6803">
                  <c:v>30.091899999999999</c:v>
                </c:pt>
                <c:pt idx="6804">
                  <c:v>30.113299999999999</c:v>
                </c:pt>
                <c:pt idx="6805">
                  <c:v>30.123999999999999</c:v>
                </c:pt>
                <c:pt idx="6806">
                  <c:v>30.134799999999998</c:v>
                </c:pt>
                <c:pt idx="6807">
                  <c:v>30.145499999999998</c:v>
                </c:pt>
                <c:pt idx="6808">
                  <c:v>30.166899999999998</c:v>
                </c:pt>
                <c:pt idx="6809">
                  <c:v>30.177700000000002</c:v>
                </c:pt>
                <c:pt idx="6810">
                  <c:v>30.188400000000001</c:v>
                </c:pt>
                <c:pt idx="6811">
                  <c:v>30.199100000000001</c:v>
                </c:pt>
                <c:pt idx="6812">
                  <c:v>30.220600000000001</c:v>
                </c:pt>
                <c:pt idx="6813">
                  <c:v>30.231300000000001</c:v>
                </c:pt>
                <c:pt idx="6814">
                  <c:v>30.231300000000001</c:v>
                </c:pt>
                <c:pt idx="6815">
                  <c:v>30.242000000000001</c:v>
                </c:pt>
                <c:pt idx="6816">
                  <c:v>30.242000000000001</c:v>
                </c:pt>
                <c:pt idx="6817">
                  <c:v>30.252700000000001</c:v>
                </c:pt>
                <c:pt idx="6818">
                  <c:v>30.263500000000001</c:v>
                </c:pt>
                <c:pt idx="6819">
                  <c:v>30.2742</c:v>
                </c:pt>
                <c:pt idx="6820">
                  <c:v>30.2849</c:v>
                </c:pt>
                <c:pt idx="6821">
                  <c:v>30.2849</c:v>
                </c:pt>
                <c:pt idx="6822">
                  <c:v>30.2849</c:v>
                </c:pt>
                <c:pt idx="6823">
                  <c:v>30.2956</c:v>
                </c:pt>
                <c:pt idx="6824">
                  <c:v>30.3064</c:v>
                </c:pt>
                <c:pt idx="6825">
                  <c:v>30.3064</c:v>
                </c:pt>
                <c:pt idx="6826">
                  <c:v>30.3064</c:v>
                </c:pt>
                <c:pt idx="6827">
                  <c:v>30.3064</c:v>
                </c:pt>
                <c:pt idx="6828">
                  <c:v>30.3064</c:v>
                </c:pt>
                <c:pt idx="6829">
                  <c:v>30.2956</c:v>
                </c:pt>
                <c:pt idx="6830">
                  <c:v>30.2849</c:v>
                </c:pt>
                <c:pt idx="6831">
                  <c:v>30.2742</c:v>
                </c:pt>
                <c:pt idx="6832">
                  <c:v>30.263500000000001</c:v>
                </c:pt>
                <c:pt idx="6833">
                  <c:v>30.263500000000001</c:v>
                </c:pt>
                <c:pt idx="6834">
                  <c:v>30.263500000000001</c:v>
                </c:pt>
                <c:pt idx="6835">
                  <c:v>30.263500000000001</c:v>
                </c:pt>
                <c:pt idx="6836">
                  <c:v>30.263500000000001</c:v>
                </c:pt>
                <c:pt idx="6837">
                  <c:v>30.263500000000001</c:v>
                </c:pt>
                <c:pt idx="6838">
                  <c:v>30.263500000000001</c:v>
                </c:pt>
                <c:pt idx="6839">
                  <c:v>30.263500000000001</c:v>
                </c:pt>
                <c:pt idx="6840">
                  <c:v>30.263500000000001</c:v>
                </c:pt>
                <c:pt idx="6841">
                  <c:v>30.263500000000001</c:v>
                </c:pt>
                <c:pt idx="6842">
                  <c:v>30.252700000000001</c:v>
                </c:pt>
                <c:pt idx="6843">
                  <c:v>30.252700000000001</c:v>
                </c:pt>
                <c:pt idx="6844">
                  <c:v>30.242000000000001</c:v>
                </c:pt>
                <c:pt idx="6845">
                  <c:v>30.242000000000001</c:v>
                </c:pt>
                <c:pt idx="6846">
                  <c:v>30.242000000000001</c:v>
                </c:pt>
                <c:pt idx="6847">
                  <c:v>30.242000000000001</c:v>
                </c:pt>
                <c:pt idx="6848">
                  <c:v>30.231300000000001</c:v>
                </c:pt>
                <c:pt idx="6849">
                  <c:v>30.231300000000001</c:v>
                </c:pt>
                <c:pt idx="6850">
                  <c:v>30.231300000000001</c:v>
                </c:pt>
                <c:pt idx="6851">
                  <c:v>30.231300000000001</c:v>
                </c:pt>
                <c:pt idx="6852">
                  <c:v>30.231300000000001</c:v>
                </c:pt>
                <c:pt idx="6853">
                  <c:v>30.242000000000001</c:v>
                </c:pt>
                <c:pt idx="6854">
                  <c:v>30.242000000000001</c:v>
                </c:pt>
                <c:pt idx="6855">
                  <c:v>30.242000000000001</c:v>
                </c:pt>
                <c:pt idx="6856">
                  <c:v>30.252700000000001</c:v>
                </c:pt>
                <c:pt idx="6857">
                  <c:v>30.263500000000001</c:v>
                </c:pt>
                <c:pt idx="6858">
                  <c:v>30.263500000000001</c:v>
                </c:pt>
                <c:pt idx="6859">
                  <c:v>30.2742</c:v>
                </c:pt>
                <c:pt idx="6860">
                  <c:v>30.2849</c:v>
                </c:pt>
                <c:pt idx="6861">
                  <c:v>30.2956</c:v>
                </c:pt>
                <c:pt idx="6862">
                  <c:v>30.2956</c:v>
                </c:pt>
                <c:pt idx="6863">
                  <c:v>30.3064</c:v>
                </c:pt>
                <c:pt idx="6864">
                  <c:v>30.3278</c:v>
                </c:pt>
                <c:pt idx="6865">
                  <c:v>30.3278</c:v>
                </c:pt>
                <c:pt idx="6866">
                  <c:v>30.3385</c:v>
                </c:pt>
                <c:pt idx="6867">
                  <c:v>30.349299999999999</c:v>
                </c:pt>
                <c:pt idx="6868">
                  <c:v>30.349299999999999</c:v>
                </c:pt>
                <c:pt idx="6869">
                  <c:v>30.36</c:v>
                </c:pt>
                <c:pt idx="6870">
                  <c:v>30.36</c:v>
                </c:pt>
                <c:pt idx="6871">
                  <c:v>30.370699999999999</c:v>
                </c:pt>
                <c:pt idx="6872">
                  <c:v>30.381399999999999</c:v>
                </c:pt>
                <c:pt idx="6873">
                  <c:v>30.392199999999999</c:v>
                </c:pt>
                <c:pt idx="6874">
                  <c:v>30.392199999999999</c:v>
                </c:pt>
                <c:pt idx="6875">
                  <c:v>30.402899999999999</c:v>
                </c:pt>
                <c:pt idx="6876">
                  <c:v>30.402899999999999</c:v>
                </c:pt>
                <c:pt idx="6877">
                  <c:v>30.413599999999999</c:v>
                </c:pt>
                <c:pt idx="6878">
                  <c:v>30.424299999999999</c:v>
                </c:pt>
                <c:pt idx="6879">
                  <c:v>30.435099999999998</c:v>
                </c:pt>
                <c:pt idx="6880">
                  <c:v>30.435099999999998</c:v>
                </c:pt>
                <c:pt idx="6881">
                  <c:v>30.445799999999998</c:v>
                </c:pt>
                <c:pt idx="6882">
                  <c:v>30.445799999999998</c:v>
                </c:pt>
                <c:pt idx="6883">
                  <c:v>30.456499999999998</c:v>
                </c:pt>
                <c:pt idx="6884">
                  <c:v>30.456499999999998</c:v>
                </c:pt>
                <c:pt idx="6885">
                  <c:v>30.456499999999998</c:v>
                </c:pt>
                <c:pt idx="6886">
                  <c:v>30.456499999999998</c:v>
                </c:pt>
                <c:pt idx="6887">
                  <c:v>30.456499999999998</c:v>
                </c:pt>
                <c:pt idx="6888">
                  <c:v>30.456499999999998</c:v>
                </c:pt>
                <c:pt idx="6889">
                  <c:v>30.467199999999998</c:v>
                </c:pt>
                <c:pt idx="6890">
                  <c:v>30.467199999999998</c:v>
                </c:pt>
                <c:pt idx="6891">
                  <c:v>30.467199999999998</c:v>
                </c:pt>
                <c:pt idx="6892">
                  <c:v>30.467199999999998</c:v>
                </c:pt>
                <c:pt idx="6893">
                  <c:v>30.467199999999998</c:v>
                </c:pt>
                <c:pt idx="6894">
                  <c:v>30.478000000000002</c:v>
                </c:pt>
                <c:pt idx="6895">
                  <c:v>30.478000000000002</c:v>
                </c:pt>
                <c:pt idx="6896">
                  <c:v>30.488700000000001</c:v>
                </c:pt>
                <c:pt idx="6897">
                  <c:v>30.488700000000001</c:v>
                </c:pt>
                <c:pt idx="6898">
                  <c:v>30.488700000000001</c:v>
                </c:pt>
                <c:pt idx="6899">
                  <c:v>30.488700000000001</c:v>
                </c:pt>
                <c:pt idx="6900">
                  <c:v>30.488700000000001</c:v>
                </c:pt>
                <c:pt idx="6901">
                  <c:v>30.488700000000001</c:v>
                </c:pt>
                <c:pt idx="6902">
                  <c:v>30.488700000000001</c:v>
                </c:pt>
                <c:pt idx="6903">
                  <c:v>30.488700000000001</c:v>
                </c:pt>
                <c:pt idx="6904">
                  <c:v>30.488700000000001</c:v>
                </c:pt>
                <c:pt idx="6905">
                  <c:v>30.488700000000001</c:v>
                </c:pt>
                <c:pt idx="6906">
                  <c:v>30.488700000000001</c:v>
                </c:pt>
                <c:pt idx="6907">
                  <c:v>30.488700000000001</c:v>
                </c:pt>
                <c:pt idx="6908">
                  <c:v>30.488700000000001</c:v>
                </c:pt>
                <c:pt idx="6909">
                  <c:v>30.499400000000001</c:v>
                </c:pt>
                <c:pt idx="6910">
                  <c:v>30.499400000000001</c:v>
                </c:pt>
                <c:pt idx="6911">
                  <c:v>30.510100000000001</c:v>
                </c:pt>
                <c:pt idx="6912">
                  <c:v>30.520900000000001</c:v>
                </c:pt>
                <c:pt idx="6913">
                  <c:v>30.531600000000001</c:v>
                </c:pt>
                <c:pt idx="6914">
                  <c:v>30.531600000000001</c:v>
                </c:pt>
                <c:pt idx="6915">
                  <c:v>30.542300000000001</c:v>
                </c:pt>
                <c:pt idx="6916">
                  <c:v>30.553000000000001</c:v>
                </c:pt>
                <c:pt idx="6917">
                  <c:v>30.563800000000001</c:v>
                </c:pt>
                <c:pt idx="6918">
                  <c:v>30.563800000000001</c:v>
                </c:pt>
                <c:pt idx="6919">
                  <c:v>30.563800000000001</c:v>
                </c:pt>
                <c:pt idx="6920">
                  <c:v>30.5745</c:v>
                </c:pt>
                <c:pt idx="6921">
                  <c:v>30.5852</c:v>
                </c:pt>
                <c:pt idx="6922">
                  <c:v>30.5959</c:v>
                </c:pt>
                <c:pt idx="6923">
                  <c:v>30.6067</c:v>
                </c:pt>
                <c:pt idx="6924">
                  <c:v>30.6174</c:v>
                </c:pt>
                <c:pt idx="6925">
                  <c:v>30.6281</c:v>
                </c:pt>
                <c:pt idx="6926">
                  <c:v>30.6496</c:v>
                </c:pt>
                <c:pt idx="6927">
                  <c:v>30.660299999999999</c:v>
                </c:pt>
                <c:pt idx="6928">
                  <c:v>30.670999999999999</c:v>
                </c:pt>
                <c:pt idx="6929">
                  <c:v>30.681699999999999</c:v>
                </c:pt>
                <c:pt idx="6930">
                  <c:v>30.703199999999999</c:v>
                </c:pt>
                <c:pt idx="6931">
                  <c:v>30.713899999999999</c:v>
                </c:pt>
                <c:pt idx="6932">
                  <c:v>30.724599999999999</c:v>
                </c:pt>
                <c:pt idx="6933">
                  <c:v>30.735399999999998</c:v>
                </c:pt>
                <c:pt idx="6934">
                  <c:v>30.746099999999998</c:v>
                </c:pt>
                <c:pt idx="6935">
                  <c:v>30.746099999999998</c:v>
                </c:pt>
                <c:pt idx="6936">
                  <c:v>30.756799999999998</c:v>
                </c:pt>
                <c:pt idx="6937">
                  <c:v>30.756799999999998</c:v>
                </c:pt>
                <c:pt idx="6938">
                  <c:v>30.767499999999998</c:v>
                </c:pt>
                <c:pt idx="6939">
                  <c:v>30.778300000000002</c:v>
                </c:pt>
                <c:pt idx="6940">
                  <c:v>30.778300000000002</c:v>
                </c:pt>
                <c:pt idx="6941">
                  <c:v>30.789000000000001</c:v>
                </c:pt>
                <c:pt idx="6942">
                  <c:v>30.799700000000001</c:v>
                </c:pt>
                <c:pt idx="6943">
                  <c:v>30.799700000000001</c:v>
                </c:pt>
                <c:pt idx="6944">
                  <c:v>30.799700000000001</c:v>
                </c:pt>
                <c:pt idx="6945">
                  <c:v>30.810400000000001</c:v>
                </c:pt>
                <c:pt idx="6946">
                  <c:v>30.810400000000001</c:v>
                </c:pt>
                <c:pt idx="6947">
                  <c:v>30.831900000000001</c:v>
                </c:pt>
                <c:pt idx="6948">
                  <c:v>30.831900000000001</c:v>
                </c:pt>
                <c:pt idx="6949">
                  <c:v>30.831900000000001</c:v>
                </c:pt>
                <c:pt idx="6950">
                  <c:v>30.853300000000001</c:v>
                </c:pt>
                <c:pt idx="6951">
                  <c:v>30.864100000000001</c:v>
                </c:pt>
                <c:pt idx="6952">
                  <c:v>30.8748</c:v>
                </c:pt>
                <c:pt idx="6953">
                  <c:v>30.8748</c:v>
                </c:pt>
                <c:pt idx="6954">
                  <c:v>30.8855</c:v>
                </c:pt>
                <c:pt idx="6955">
                  <c:v>30.8962</c:v>
                </c:pt>
                <c:pt idx="6956">
                  <c:v>30.8962</c:v>
                </c:pt>
                <c:pt idx="6957">
                  <c:v>30.8962</c:v>
                </c:pt>
                <c:pt idx="6958">
                  <c:v>30.8962</c:v>
                </c:pt>
                <c:pt idx="6959">
                  <c:v>30.8962</c:v>
                </c:pt>
                <c:pt idx="6960">
                  <c:v>30.8962</c:v>
                </c:pt>
                <c:pt idx="6961">
                  <c:v>30.8962</c:v>
                </c:pt>
                <c:pt idx="6962">
                  <c:v>30.907</c:v>
                </c:pt>
                <c:pt idx="6963">
                  <c:v>30.907</c:v>
                </c:pt>
                <c:pt idx="6964">
                  <c:v>30.9177</c:v>
                </c:pt>
                <c:pt idx="6965">
                  <c:v>30.9284</c:v>
                </c:pt>
                <c:pt idx="6966">
                  <c:v>30.9391</c:v>
                </c:pt>
                <c:pt idx="6967">
                  <c:v>30.9391</c:v>
                </c:pt>
                <c:pt idx="6968">
                  <c:v>30.9499</c:v>
                </c:pt>
                <c:pt idx="6969">
                  <c:v>30.960599999999999</c:v>
                </c:pt>
                <c:pt idx="6970">
                  <c:v>30.971299999999999</c:v>
                </c:pt>
                <c:pt idx="6971">
                  <c:v>30.992799999999999</c:v>
                </c:pt>
                <c:pt idx="6972">
                  <c:v>31.003499999999999</c:v>
                </c:pt>
                <c:pt idx="6973">
                  <c:v>31.024899999999999</c:v>
                </c:pt>
                <c:pt idx="6974">
                  <c:v>31.035699999999999</c:v>
                </c:pt>
                <c:pt idx="6975">
                  <c:v>31.057099999999998</c:v>
                </c:pt>
                <c:pt idx="6976">
                  <c:v>31.067799999999998</c:v>
                </c:pt>
                <c:pt idx="6977">
                  <c:v>31.1</c:v>
                </c:pt>
                <c:pt idx="6978">
                  <c:v>31.110700000000001</c:v>
                </c:pt>
                <c:pt idx="6979">
                  <c:v>31.121500000000001</c:v>
                </c:pt>
                <c:pt idx="6980">
                  <c:v>31.132200000000001</c:v>
                </c:pt>
                <c:pt idx="6981">
                  <c:v>31.142900000000001</c:v>
                </c:pt>
                <c:pt idx="6982">
                  <c:v>31.142900000000001</c:v>
                </c:pt>
                <c:pt idx="6983">
                  <c:v>31.153600000000001</c:v>
                </c:pt>
                <c:pt idx="6984">
                  <c:v>31.153600000000001</c:v>
                </c:pt>
                <c:pt idx="6985">
                  <c:v>31.153600000000001</c:v>
                </c:pt>
                <c:pt idx="6986">
                  <c:v>31.153600000000001</c:v>
                </c:pt>
                <c:pt idx="6987">
                  <c:v>31.153600000000001</c:v>
                </c:pt>
                <c:pt idx="6988">
                  <c:v>31.164400000000001</c:v>
                </c:pt>
                <c:pt idx="6989">
                  <c:v>31.164400000000001</c:v>
                </c:pt>
                <c:pt idx="6990">
                  <c:v>31.1751</c:v>
                </c:pt>
                <c:pt idx="6991">
                  <c:v>31.1751</c:v>
                </c:pt>
                <c:pt idx="6992">
                  <c:v>31.1858</c:v>
                </c:pt>
                <c:pt idx="6993">
                  <c:v>31.1858</c:v>
                </c:pt>
                <c:pt idx="6994">
                  <c:v>31.1965</c:v>
                </c:pt>
                <c:pt idx="6995">
                  <c:v>31.1965</c:v>
                </c:pt>
                <c:pt idx="6996">
                  <c:v>31.2073</c:v>
                </c:pt>
                <c:pt idx="6997">
                  <c:v>31.2073</c:v>
                </c:pt>
                <c:pt idx="6998">
                  <c:v>31.2073</c:v>
                </c:pt>
                <c:pt idx="6999">
                  <c:v>31.2073</c:v>
                </c:pt>
                <c:pt idx="7000">
                  <c:v>31.2073</c:v>
                </c:pt>
                <c:pt idx="7001">
                  <c:v>31.2073</c:v>
                </c:pt>
                <c:pt idx="7002">
                  <c:v>31.218</c:v>
                </c:pt>
                <c:pt idx="7003">
                  <c:v>31.218</c:v>
                </c:pt>
                <c:pt idx="7004">
                  <c:v>31.218</c:v>
                </c:pt>
                <c:pt idx="7005">
                  <c:v>31.2287</c:v>
                </c:pt>
                <c:pt idx="7006">
                  <c:v>31.2287</c:v>
                </c:pt>
                <c:pt idx="7007">
                  <c:v>31.2394</c:v>
                </c:pt>
                <c:pt idx="7008">
                  <c:v>31.2394</c:v>
                </c:pt>
                <c:pt idx="7009">
                  <c:v>31.2394</c:v>
                </c:pt>
                <c:pt idx="7010">
                  <c:v>31.2502</c:v>
                </c:pt>
                <c:pt idx="7011">
                  <c:v>31.2502</c:v>
                </c:pt>
                <c:pt idx="7012">
                  <c:v>31.2502</c:v>
                </c:pt>
                <c:pt idx="7013">
                  <c:v>31.2502</c:v>
                </c:pt>
                <c:pt idx="7014">
                  <c:v>31.260899999999999</c:v>
                </c:pt>
                <c:pt idx="7015">
                  <c:v>31.260899999999999</c:v>
                </c:pt>
                <c:pt idx="7016">
                  <c:v>31.260899999999999</c:v>
                </c:pt>
                <c:pt idx="7017">
                  <c:v>31.271599999999999</c:v>
                </c:pt>
                <c:pt idx="7018">
                  <c:v>31.271599999999999</c:v>
                </c:pt>
                <c:pt idx="7019">
                  <c:v>31.282299999999999</c:v>
                </c:pt>
                <c:pt idx="7020">
                  <c:v>31.293099999999999</c:v>
                </c:pt>
                <c:pt idx="7021">
                  <c:v>31.293099999999999</c:v>
                </c:pt>
                <c:pt idx="7022">
                  <c:v>31.303799999999999</c:v>
                </c:pt>
                <c:pt idx="7023">
                  <c:v>31.303799999999999</c:v>
                </c:pt>
                <c:pt idx="7024">
                  <c:v>31.293099999999999</c:v>
                </c:pt>
                <c:pt idx="7025">
                  <c:v>31.282299999999999</c:v>
                </c:pt>
                <c:pt idx="7026">
                  <c:v>31.271599999999999</c:v>
                </c:pt>
                <c:pt idx="7027">
                  <c:v>31.260899999999999</c:v>
                </c:pt>
                <c:pt idx="7028">
                  <c:v>31.260899999999999</c:v>
                </c:pt>
                <c:pt idx="7029">
                  <c:v>31.260899999999999</c:v>
                </c:pt>
                <c:pt idx="7030">
                  <c:v>31.271599999999999</c:v>
                </c:pt>
                <c:pt idx="7031">
                  <c:v>31.271599999999999</c:v>
                </c:pt>
                <c:pt idx="7032">
                  <c:v>31.282299999999999</c:v>
                </c:pt>
                <c:pt idx="7033">
                  <c:v>31.282299999999999</c:v>
                </c:pt>
                <c:pt idx="7034">
                  <c:v>31.282299999999999</c:v>
                </c:pt>
                <c:pt idx="7035">
                  <c:v>31.282299999999999</c:v>
                </c:pt>
                <c:pt idx="7036">
                  <c:v>31.282299999999999</c:v>
                </c:pt>
                <c:pt idx="7037">
                  <c:v>31.282299999999999</c:v>
                </c:pt>
                <c:pt idx="7038">
                  <c:v>31.282299999999999</c:v>
                </c:pt>
                <c:pt idx="7039">
                  <c:v>31.293099999999999</c:v>
                </c:pt>
                <c:pt idx="7040">
                  <c:v>31.293099999999999</c:v>
                </c:pt>
                <c:pt idx="7041">
                  <c:v>31.293099999999999</c:v>
                </c:pt>
                <c:pt idx="7042">
                  <c:v>31.303799999999999</c:v>
                </c:pt>
                <c:pt idx="7043">
                  <c:v>31.303799999999999</c:v>
                </c:pt>
                <c:pt idx="7044">
                  <c:v>31.303799999999999</c:v>
                </c:pt>
                <c:pt idx="7045">
                  <c:v>31.303799999999999</c:v>
                </c:pt>
                <c:pt idx="7046">
                  <c:v>31.303799999999999</c:v>
                </c:pt>
                <c:pt idx="7047">
                  <c:v>31.303799999999999</c:v>
                </c:pt>
                <c:pt idx="7048">
                  <c:v>31.303799999999999</c:v>
                </c:pt>
                <c:pt idx="7049">
                  <c:v>31.303799999999999</c:v>
                </c:pt>
                <c:pt idx="7050">
                  <c:v>31.293099999999999</c:v>
                </c:pt>
                <c:pt idx="7051">
                  <c:v>31.293099999999999</c:v>
                </c:pt>
                <c:pt idx="7052">
                  <c:v>31.282299999999999</c:v>
                </c:pt>
                <c:pt idx="7053">
                  <c:v>31.271599999999999</c:v>
                </c:pt>
                <c:pt idx="7054">
                  <c:v>31.260899999999999</c:v>
                </c:pt>
                <c:pt idx="7055">
                  <c:v>31.260899999999999</c:v>
                </c:pt>
                <c:pt idx="7056">
                  <c:v>31.2502</c:v>
                </c:pt>
                <c:pt idx="7057">
                  <c:v>31.2502</c:v>
                </c:pt>
                <c:pt idx="7058">
                  <c:v>31.2502</c:v>
                </c:pt>
                <c:pt idx="7059">
                  <c:v>31.2502</c:v>
                </c:pt>
                <c:pt idx="7060">
                  <c:v>31.2394</c:v>
                </c:pt>
                <c:pt idx="7061">
                  <c:v>31.2394</c:v>
                </c:pt>
                <c:pt idx="7062">
                  <c:v>31.2394</c:v>
                </c:pt>
                <c:pt idx="7063">
                  <c:v>31.2394</c:v>
                </c:pt>
                <c:pt idx="7064">
                  <c:v>31.2394</c:v>
                </c:pt>
                <c:pt idx="7065">
                  <c:v>31.2394</c:v>
                </c:pt>
                <c:pt idx="7066">
                  <c:v>31.2287</c:v>
                </c:pt>
                <c:pt idx="7067">
                  <c:v>31.2287</c:v>
                </c:pt>
                <c:pt idx="7068">
                  <c:v>31.2287</c:v>
                </c:pt>
                <c:pt idx="7069">
                  <c:v>31.218</c:v>
                </c:pt>
                <c:pt idx="7070">
                  <c:v>31.2073</c:v>
                </c:pt>
                <c:pt idx="7071">
                  <c:v>31.1965</c:v>
                </c:pt>
                <c:pt idx="7072">
                  <c:v>31.1965</c:v>
                </c:pt>
                <c:pt idx="7073">
                  <c:v>31.1858</c:v>
                </c:pt>
                <c:pt idx="7074">
                  <c:v>31.1751</c:v>
                </c:pt>
                <c:pt idx="7075">
                  <c:v>31.153600000000001</c:v>
                </c:pt>
                <c:pt idx="7076">
                  <c:v>31.153600000000001</c:v>
                </c:pt>
                <c:pt idx="7077">
                  <c:v>31.142900000000001</c:v>
                </c:pt>
                <c:pt idx="7078">
                  <c:v>31.132200000000001</c:v>
                </c:pt>
                <c:pt idx="7079">
                  <c:v>31.110700000000001</c:v>
                </c:pt>
                <c:pt idx="7080">
                  <c:v>31.110700000000001</c:v>
                </c:pt>
                <c:pt idx="7081">
                  <c:v>31.089300000000001</c:v>
                </c:pt>
                <c:pt idx="7082">
                  <c:v>31.089300000000001</c:v>
                </c:pt>
                <c:pt idx="7083">
                  <c:v>31.089300000000001</c:v>
                </c:pt>
                <c:pt idx="7084">
                  <c:v>31.067799999999998</c:v>
                </c:pt>
                <c:pt idx="7085">
                  <c:v>31.067799999999998</c:v>
                </c:pt>
                <c:pt idx="7086">
                  <c:v>31.067799999999998</c:v>
                </c:pt>
                <c:pt idx="7087">
                  <c:v>31.067799999999998</c:v>
                </c:pt>
                <c:pt idx="7088">
                  <c:v>31.067799999999998</c:v>
                </c:pt>
                <c:pt idx="7089">
                  <c:v>31.067799999999998</c:v>
                </c:pt>
                <c:pt idx="7090">
                  <c:v>31.067799999999998</c:v>
                </c:pt>
                <c:pt idx="7091">
                  <c:v>31.067799999999998</c:v>
                </c:pt>
                <c:pt idx="7092">
                  <c:v>31.067799999999998</c:v>
                </c:pt>
                <c:pt idx="7093">
                  <c:v>31.067799999999998</c:v>
                </c:pt>
                <c:pt idx="7094">
                  <c:v>31.067799999999998</c:v>
                </c:pt>
                <c:pt idx="7095">
                  <c:v>31.089300000000001</c:v>
                </c:pt>
                <c:pt idx="7096">
                  <c:v>31.089300000000001</c:v>
                </c:pt>
                <c:pt idx="7097">
                  <c:v>31.1</c:v>
                </c:pt>
                <c:pt idx="7098">
                  <c:v>31.1</c:v>
                </c:pt>
                <c:pt idx="7099">
                  <c:v>31.1</c:v>
                </c:pt>
                <c:pt idx="7100">
                  <c:v>31.110700000000001</c:v>
                </c:pt>
                <c:pt idx="7101">
                  <c:v>31.121500000000001</c:v>
                </c:pt>
                <c:pt idx="7102">
                  <c:v>31.121500000000001</c:v>
                </c:pt>
                <c:pt idx="7103">
                  <c:v>31.132200000000001</c:v>
                </c:pt>
                <c:pt idx="7104">
                  <c:v>31.142900000000001</c:v>
                </c:pt>
                <c:pt idx="7105">
                  <c:v>31.153600000000001</c:v>
                </c:pt>
                <c:pt idx="7106">
                  <c:v>31.164400000000001</c:v>
                </c:pt>
                <c:pt idx="7107">
                  <c:v>31.164400000000001</c:v>
                </c:pt>
                <c:pt idx="7108">
                  <c:v>31.1751</c:v>
                </c:pt>
                <c:pt idx="7109">
                  <c:v>31.1858</c:v>
                </c:pt>
                <c:pt idx="7110">
                  <c:v>31.1858</c:v>
                </c:pt>
                <c:pt idx="7111">
                  <c:v>31.1965</c:v>
                </c:pt>
                <c:pt idx="7112">
                  <c:v>31.2073</c:v>
                </c:pt>
                <c:pt idx="7113">
                  <c:v>31.2073</c:v>
                </c:pt>
                <c:pt idx="7114">
                  <c:v>31.218</c:v>
                </c:pt>
                <c:pt idx="7115">
                  <c:v>31.2287</c:v>
                </c:pt>
                <c:pt idx="7116">
                  <c:v>31.2394</c:v>
                </c:pt>
                <c:pt idx="7117">
                  <c:v>31.2394</c:v>
                </c:pt>
                <c:pt idx="7118">
                  <c:v>31.2502</c:v>
                </c:pt>
                <c:pt idx="7119">
                  <c:v>31.260899999999999</c:v>
                </c:pt>
                <c:pt idx="7120">
                  <c:v>31.260899999999999</c:v>
                </c:pt>
                <c:pt idx="7121">
                  <c:v>31.260899999999999</c:v>
                </c:pt>
                <c:pt idx="7122">
                  <c:v>31.260899999999999</c:v>
                </c:pt>
                <c:pt idx="7123">
                  <c:v>31.260899999999999</c:v>
                </c:pt>
                <c:pt idx="7124">
                  <c:v>31.260899999999999</c:v>
                </c:pt>
                <c:pt idx="7125">
                  <c:v>31.2502</c:v>
                </c:pt>
                <c:pt idx="7126">
                  <c:v>31.2394</c:v>
                </c:pt>
                <c:pt idx="7127">
                  <c:v>31.2394</c:v>
                </c:pt>
                <c:pt idx="7128">
                  <c:v>31.2287</c:v>
                </c:pt>
                <c:pt idx="7129">
                  <c:v>31.218</c:v>
                </c:pt>
                <c:pt idx="7130">
                  <c:v>31.218</c:v>
                </c:pt>
                <c:pt idx="7131">
                  <c:v>31.218</c:v>
                </c:pt>
                <c:pt idx="7132">
                  <c:v>31.218</c:v>
                </c:pt>
                <c:pt idx="7133">
                  <c:v>31.218</c:v>
                </c:pt>
                <c:pt idx="7134">
                  <c:v>31.2073</c:v>
                </c:pt>
                <c:pt idx="7135">
                  <c:v>31.218</c:v>
                </c:pt>
                <c:pt idx="7136">
                  <c:v>31.2073</c:v>
                </c:pt>
                <c:pt idx="7137">
                  <c:v>31.2073</c:v>
                </c:pt>
                <c:pt idx="7138">
                  <c:v>31.2073</c:v>
                </c:pt>
                <c:pt idx="7139">
                  <c:v>31.2073</c:v>
                </c:pt>
                <c:pt idx="7140">
                  <c:v>31.2073</c:v>
                </c:pt>
                <c:pt idx="7141">
                  <c:v>31.218</c:v>
                </c:pt>
                <c:pt idx="7142">
                  <c:v>31.218</c:v>
                </c:pt>
                <c:pt idx="7143">
                  <c:v>31.2287</c:v>
                </c:pt>
                <c:pt idx="7144">
                  <c:v>31.2394</c:v>
                </c:pt>
                <c:pt idx="7145">
                  <c:v>31.2394</c:v>
                </c:pt>
                <c:pt idx="7146">
                  <c:v>31.2502</c:v>
                </c:pt>
                <c:pt idx="7147">
                  <c:v>31.2502</c:v>
                </c:pt>
                <c:pt idx="7148">
                  <c:v>31.260899999999999</c:v>
                </c:pt>
                <c:pt idx="7149">
                  <c:v>31.271599999999999</c:v>
                </c:pt>
                <c:pt idx="7150">
                  <c:v>31.271599999999999</c:v>
                </c:pt>
                <c:pt idx="7151">
                  <c:v>31.282299999999999</c:v>
                </c:pt>
                <c:pt idx="7152">
                  <c:v>31.293099999999999</c:v>
                </c:pt>
                <c:pt idx="7153">
                  <c:v>31.293099999999999</c:v>
                </c:pt>
                <c:pt idx="7154">
                  <c:v>31.293099999999999</c:v>
                </c:pt>
                <c:pt idx="7155">
                  <c:v>31.293099999999999</c:v>
                </c:pt>
                <c:pt idx="7156">
                  <c:v>31.303799999999999</c:v>
                </c:pt>
                <c:pt idx="7157">
                  <c:v>31.314499999999999</c:v>
                </c:pt>
                <c:pt idx="7158">
                  <c:v>31.325199999999999</c:v>
                </c:pt>
                <c:pt idx="7159">
                  <c:v>31.325199999999999</c:v>
                </c:pt>
                <c:pt idx="7160">
                  <c:v>31.335999999999999</c:v>
                </c:pt>
                <c:pt idx="7161">
                  <c:v>31.335999999999999</c:v>
                </c:pt>
                <c:pt idx="7162">
                  <c:v>31.335999999999999</c:v>
                </c:pt>
                <c:pt idx="7163">
                  <c:v>31.346699999999998</c:v>
                </c:pt>
                <c:pt idx="7164">
                  <c:v>31.346699999999998</c:v>
                </c:pt>
                <c:pt idx="7165">
                  <c:v>31.346699999999998</c:v>
                </c:pt>
                <c:pt idx="7166">
                  <c:v>31.346699999999998</c:v>
                </c:pt>
                <c:pt idx="7167">
                  <c:v>31.346699999999998</c:v>
                </c:pt>
                <c:pt idx="7168">
                  <c:v>31.357399999999998</c:v>
                </c:pt>
                <c:pt idx="7169">
                  <c:v>31.357399999999998</c:v>
                </c:pt>
                <c:pt idx="7170">
                  <c:v>31.357399999999998</c:v>
                </c:pt>
                <c:pt idx="7171">
                  <c:v>31.357399999999998</c:v>
                </c:pt>
                <c:pt idx="7172">
                  <c:v>31.357399999999998</c:v>
                </c:pt>
                <c:pt idx="7173">
                  <c:v>31.368099999999998</c:v>
                </c:pt>
                <c:pt idx="7174">
                  <c:v>31.368099999999998</c:v>
                </c:pt>
                <c:pt idx="7175">
                  <c:v>31.378900000000002</c:v>
                </c:pt>
                <c:pt idx="7176">
                  <c:v>31.378900000000002</c:v>
                </c:pt>
                <c:pt idx="7177">
                  <c:v>31.400300000000001</c:v>
                </c:pt>
                <c:pt idx="7178">
                  <c:v>31.400300000000001</c:v>
                </c:pt>
                <c:pt idx="7179">
                  <c:v>31.411000000000001</c:v>
                </c:pt>
                <c:pt idx="7180">
                  <c:v>31.411000000000001</c:v>
                </c:pt>
                <c:pt idx="7181">
                  <c:v>31.411000000000001</c:v>
                </c:pt>
                <c:pt idx="7182">
                  <c:v>31.421800000000001</c:v>
                </c:pt>
                <c:pt idx="7183">
                  <c:v>31.432500000000001</c:v>
                </c:pt>
                <c:pt idx="7184">
                  <c:v>31.432500000000001</c:v>
                </c:pt>
                <c:pt idx="7185">
                  <c:v>31.443200000000001</c:v>
                </c:pt>
                <c:pt idx="7186">
                  <c:v>31.443200000000001</c:v>
                </c:pt>
                <c:pt idx="7187">
                  <c:v>31.453900000000001</c:v>
                </c:pt>
                <c:pt idx="7188">
                  <c:v>31.453900000000001</c:v>
                </c:pt>
                <c:pt idx="7189">
                  <c:v>31.453900000000001</c:v>
                </c:pt>
                <c:pt idx="7190">
                  <c:v>31.453900000000001</c:v>
                </c:pt>
                <c:pt idx="7191">
                  <c:v>31.453900000000001</c:v>
                </c:pt>
                <c:pt idx="7192">
                  <c:v>31.464700000000001</c:v>
                </c:pt>
                <c:pt idx="7193">
                  <c:v>31.464700000000001</c:v>
                </c:pt>
                <c:pt idx="7194">
                  <c:v>31.464700000000001</c:v>
                </c:pt>
                <c:pt idx="7195">
                  <c:v>31.464700000000001</c:v>
                </c:pt>
                <c:pt idx="7196">
                  <c:v>31.464700000000001</c:v>
                </c:pt>
                <c:pt idx="7197">
                  <c:v>31.464700000000001</c:v>
                </c:pt>
                <c:pt idx="7198">
                  <c:v>31.464700000000001</c:v>
                </c:pt>
                <c:pt idx="7199">
                  <c:v>31.4754</c:v>
                </c:pt>
                <c:pt idx="7200">
                  <c:v>31.464700000000001</c:v>
                </c:pt>
                <c:pt idx="7201">
                  <c:v>31.4754</c:v>
                </c:pt>
                <c:pt idx="7202">
                  <c:v>31.4754</c:v>
                </c:pt>
                <c:pt idx="7203">
                  <c:v>31.4754</c:v>
                </c:pt>
                <c:pt idx="7204">
                  <c:v>31.4754</c:v>
                </c:pt>
                <c:pt idx="7205">
                  <c:v>31.4754</c:v>
                </c:pt>
                <c:pt idx="7206">
                  <c:v>31.4754</c:v>
                </c:pt>
                <c:pt idx="7207">
                  <c:v>31.4754</c:v>
                </c:pt>
                <c:pt idx="7208">
                  <c:v>31.4754</c:v>
                </c:pt>
                <c:pt idx="7209">
                  <c:v>31.4754</c:v>
                </c:pt>
                <c:pt idx="7210">
                  <c:v>31.4754</c:v>
                </c:pt>
                <c:pt idx="7211">
                  <c:v>31.4754</c:v>
                </c:pt>
                <c:pt idx="7212">
                  <c:v>31.4754</c:v>
                </c:pt>
                <c:pt idx="7213">
                  <c:v>31.4754</c:v>
                </c:pt>
                <c:pt idx="7214">
                  <c:v>31.464700000000001</c:v>
                </c:pt>
                <c:pt idx="7215">
                  <c:v>31.464700000000001</c:v>
                </c:pt>
                <c:pt idx="7216">
                  <c:v>31.464700000000001</c:v>
                </c:pt>
                <c:pt idx="7217">
                  <c:v>31.464700000000001</c:v>
                </c:pt>
                <c:pt idx="7218">
                  <c:v>31.464700000000001</c:v>
                </c:pt>
                <c:pt idx="7219">
                  <c:v>31.464700000000001</c:v>
                </c:pt>
                <c:pt idx="7220">
                  <c:v>31.4754</c:v>
                </c:pt>
                <c:pt idx="7221">
                  <c:v>31.4754</c:v>
                </c:pt>
                <c:pt idx="7222">
                  <c:v>31.4754</c:v>
                </c:pt>
                <c:pt idx="7223">
                  <c:v>31.4754</c:v>
                </c:pt>
                <c:pt idx="7224">
                  <c:v>31.4861</c:v>
                </c:pt>
                <c:pt idx="7225">
                  <c:v>31.4861</c:v>
                </c:pt>
                <c:pt idx="7226">
                  <c:v>31.4861</c:v>
                </c:pt>
                <c:pt idx="7227">
                  <c:v>31.4861</c:v>
                </c:pt>
                <c:pt idx="7228">
                  <c:v>31.4968</c:v>
                </c:pt>
                <c:pt idx="7229">
                  <c:v>31.4968</c:v>
                </c:pt>
                <c:pt idx="7230">
                  <c:v>31.4968</c:v>
                </c:pt>
                <c:pt idx="7231">
                  <c:v>31.5076</c:v>
                </c:pt>
                <c:pt idx="7232">
                  <c:v>31.5076</c:v>
                </c:pt>
                <c:pt idx="7233">
                  <c:v>31.5183</c:v>
                </c:pt>
                <c:pt idx="7234">
                  <c:v>31.5183</c:v>
                </c:pt>
                <c:pt idx="7235">
                  <c:v>31.529</c:v>
                </c:pt>
                <c:pt idx="7236">
                  <c:v>31.5397</c:v>
                </c:pt>
                <c:pt idx="7237">
                  <c:v>31.5505</c:v>
                </c:pt>
                <c:pt idx="7238">
                  <c:v>31.561199999999999</c:v>
                </c:pt>
                <c:pt idx="7239">
                  <c:v>31.571899999999999</c:v>
                </c:pt>
                <c:pt idx="7240">
                  <c:v>31.582599999999999</c:v>
                </c:pt>
                <c:pt idx="7241">
                  <c:v>31.593399999999999</c:v>
                </c:pt>
                <c:pt idx="7242">
                  <c:v>31.604099999999999</c:v>
                </c:pt>
                <c:pt idx="7243">
                  <c:v>31.614799999999999</c:v>
                </c:pt>
                <c:pt idx="7244">
                  <c:v>31.625499999999999</c:v>
                </c:pt>
                <c:pt idx="7245">
                  <c:v>31.636299999999999</c:v>
                </c:pt>
                <c:pt idx="7246">
                  <c:v>31.646999999999998</c:v>
                </c:pt>
                <c:pt idx="7247">
                  <c:v>31.657699999999998</c:v>
                </c:pt>
                <c:pt idx="7248">
                  <c:v>31.657699999999998</c:v>
                </c:pt>
                <c:pt idx="7249">
                  <c:v>31.657699999999998</c:v>
                </c:pt>
                <c:pt idx="7250">
                  <c:v>31.657699999999998</c:v>
                </c:pt>
                <c:pt idx="7251">
                  <c:v>31.657699999999998</c:v>
                </c:pt>
                <c:pt idx="7252">
                  <c:v>31.657699999999998</c:v>
                </c:pt>
                <c:pt idx="7253">
                  <c:v>31.646999999999998</c:v>
                </c:pt>
                <c:pt idx="7254">
                  <c:v>31.646999999999998</c:v>
                </c:pt>
                <c:pt idx="7255">
                  <c:v>31.646999999999998</c:v>
                </c:pt>
                <c:pt idx="7256">
                  <c:v>31.646999999999998</c:v>
                </c:pt>
                <c:pt idx="7257">
                  <c:v>31.636299999999999</c:v>
                </c:pt>
                <c:pt idx="7258">
                  <c:v>31.646999999999998</c:v>
                </c:pt>
                <c:pt idx="7259">
                  <c:v>31.657699999999998</c:v>
                </c:pt>
                <c:pt idx="7260">
                  <c:v>31.657699999999998</c:v>
                </c:pt>
                <c:pt idx="7261">
                  <c:v>31.668399999999998</c:v>
                </c:pt>
                <c:pt idx="7262">
                  <c:v>31.668399999999998</c:v>
                </c:pt>
                <c:pt idx="7263">
                  <c:v>31.668399999999998</c:v>
                </c:pt>
                <c:pt idx="7264">
                  <c:v>31.679200000000002</c:v>
                </c:pt>
                <c:pt idx="7265">
                  <c:v>31.679200000000002</c:v>
                </c:pt>
                <c:pt idx="7266">
                  <c:v>31.679200000000002</c:v>
                </c:pt>
                <c:pt idx="7267">
                  <c:v>31.689900000000002</c:v>
                </c:pt>
                <c:pt idx="7268">
                  <c:v>31.689900000000002</c:v>
                </c:pt>
                <c:pt idx="7269">
                  <c:v>31.679200000000002</c:v>
                </c:pt>
                <c:pt idx="7270">
                  <c:v>31.657699999999998</c:v>
                </c:pt>
                <c:pt idx="7271">
                  <c:v>31.636299999999999</c:v>
                </c:pt>
                <c:pt idx="7272">
                  <c:v>31.625499999999999</c:v>
                </c:pt>
                <c:pt idx="7273">
                  <c:v>31.604099999999999</c:v>
                </c:pt>
                <c:pt idx="7274">
                  <c:v>31.593399999999999</c:v>
                </c:pt>
                <c:pt idx="7275">
                  <c:v>31.582599999999999</c:v>
                </c:pt>
                <c:pt idx="7276">
                  <c:v>31.571899999999999</c:v>
                </c:pt>
                <c:pt idx="7277">
                  <c:v>31.571899999999999</c:v>
                </c:pt>
                <c:pt idx="7278">
                  <c:v>31.561199999999999</c:v>
                </c:pt>
                <c:pt idx="7279">
                  <c:v>31.561199999999999</c:v>
                </c:pt>
                <c:pt idx="7280">
                  <c:v>31.561199999999999</c:v>
                </c:pt>
                <c:pt idx="7281">
                  <c:v>31.571899999999999</c:v>
                </c:pt>
                <c:pt idx="7282">
                  <c:v>31.571899999999999</c:v>
                </c:pt>
                <c:pt idx="7283">
                  <c:v>31.571899999999999</c:v>
                </c:pt>
                <c:pt idx="7284">
                  <c:v>31.571899999999999</c:v>
                </c:pt>
                <c:pt idx="7285">
                  <c:v>31.571899999999999</c:v>
                </c:pt>
                <c:pt idx="7286">
                  <c:v>31.561199999999999</c:v>
                </c:pt>
                <c:pt idx="7287">
                  <c:v>31.561199999999999</c:v>
                </c:pt>
                <c:pt idx="7288">
                  <c:v>31.561199999999999</c:v>
                </c:pt>
                <c:pt idx="7289">
                  <c:v>31.5505</c:v>
                </c:pt>
                <c:pt idx="7290">
                  <c:v>31.529</c:v>
                </c:pt>
                <c:pt idx="7291">
                  <c:v>31.5183</c:v>
                </c:pt>
                <c:pt idx="7292">
                  <c:v>31.4968</c:v>
                </c:pt>
                <c:pt idx="7293">
                  <c:v>31.4861</c:v>
                </c:pt>
                <c:pt idx="7294">
                  <c:v>31.4754</c:v>
                </c:pt>
                <c:pt idx="7295">
                  <c:v>31.464700000000001</c:v>
                </c:pt>
                <c:pt idx="7296">
                  <c:v>31.464700000000001</c:v>
                </c:pt>
                <c:pt idx="7297">
                  <c:v>31.453900000000001</c:v>
                </c:pt>
                <c:pt idx="7298">
                  <c:v>31.443200000000001</c:v>
                </c:pt>
                <c:pt idx="7299">
                  <c:v>31.432500000000001</c:v>
                </c:pt>
                <c:pt idx="7300">
                  <c:v>31.421800000000001</c:v>
                </c:pt>
                <c:pt idx="7301">
                  <c:v>31.421800000000001</c:v>
                </c:pt>
                <c:pt idx="7302">
                  <c:v>31.411000000000001</c:v>
                </c:pt>
                <c:pt idx="7303">
                  <c:v>31.400300000000001</c:v>
                </c:pt>
                <c:pt idx="7304">
                  <c:v>31.400300000000001</c:v>
                </c:pt>
                <c:pt idx="7305">
                  <c:v>31.400300000000001</c:v>
                </c:pt>
                <c:pt idx="7306">
                  <c:v>31.378900000000002</c:v>
                </c:pt>
                <c:pt idx="7307">
                  <c:v>31.378900000000002</c:v>
                </c:pt>
                <c:pt idx="7308">
                  <c:v>31.368099999999998</c:v>
                </c:pt>
                <c:pt idx="7309">
                  <c:v>31.368099999999998</c:v>
                </c:pt>
                <c:pt idx="7310">
                  <c:v>31.368099999999998</c:v>
                </c:pt>
                <c:pt idx="7311">
                  <c:v>31.368099999999998</c:v>
                </c:pt>
                <c:pt idx="7312">
                  <c:v>31.357399999999998</c:v>
                </c:pt>
                <c:pt idx="7313">
                  <c:v>31.357399999999998</c:v>
                </c:pt>
                <c:pt idx="7314">
                  <c:v>31.357399999999998</c:v>
                </c:pt>
                <c:pt idx="7315">
                  <c:v>31.357399999999998</c:v>
                </c:pt>
                <c:pt idx="7316">
                  <c:v>31.357399999999998</c:v>
                </c:pt>
                <c:pt idx="7317">
                  <c:v>31.357399999999998</c:v>
                </c:pt>
                <c:pt idx="7318">
                  <c:v>31.357399999999998</c:v>
                </c:pt>
                <c:pt idx="7319">
                  <c:v>31.368099999999998</c:v>
                </c:pt>
                <c:pt idx="7320">
                  <c:v>31.378900000000002</c:v>
                </c:pt>
                <c:pt idx="7321">
                  <c:v>31.378900000000002</c:v>
                </c:pt>
                <c:pt idx="7322">
                  <c:v>31.400300000000001</c:v>
                </c:pt>
                <c:pt idx="7323">
                  <c:v>31.400300000000001</c:v>
                </c:pt>
                <c:pt idx="7324">
                  <c:v>31.411000000000001</c:v>
                </c:pt>
                <c:pt idx="7325">
                  <c:v>31.421800000000001</c:v>
                </c:pt>
                <c:pt idx="7326">
                  <c:v>31.421800000000001</c:v>
                </c:pt>
                <c:pt idx="7327">
                  <c:v>31.432500000000001</c:v>
                </c:pt>
                <c:pt idx="7328">
                  <c:v>31.432500000000001</c:v>
                </c:pt>
                <c:pt idx="7329">
                  <c:v>31.421800000000001</c:v>
                </c:pt>
                <c:pt idx="7330">
                  <c:v>31.421800000000001</c:v>
                </c:pt>
                <c:pt idx="7331">
                  <c:v>31.421800000000001</c:v>
                </c:pt>
                <c:pt idx="7332">
                  <c:v>31.421800000000001</c:v>
                </c:pt>
                <c:pt idx="7333">
                  <c:v>31.421800000000001</c:v>
                </c:pt>
                <c:pt idx="7334">
                  <c:v>31.421800000000001</c:v>
                </c:pt>
                <c:pt idx="7335">
                  <c:v>31.421800000000001</c:v>
                </c:pt>
                <c:pt idx="7336">
                  <c:v>31.411000000000001</c:v>
                </c:pt>
                <c:pt idx="7337">
                  <c:v>31.411000000000001</c:v>
                </c:pt>
                <c:pt idx="7338">
                  <c:v>31.400300000000001</c:v>
                </c:pt>
                <c:pt idx="7339">
                  <c:v>31.400300000000001</c:v>
                </c:pt>
                <c:pt idx="7340">
                  <c:v>31.400300000000001</c:v>
                </c:pt>
                <c:pt idx="7341">
                  <c:v>31.400300000000001</c:v>
                </c:pt>
                <c:pt idx="7342">
                  <c:v>31.400300000000001</c:v>
                </c:pt>
                <c:pt idx="7343">
                  <c:v>31.400300000000001</c:v>
                </c:pt>
                <c:pt idx="7344">
                  <c:v>31.400300000000001</c:v>
                </c:pt>
                <c:pt idx="7345">
                  <c:v>31.400300000000001</c:v>
                </c:pt>
                <c:pt idx="7346">
                  <c:v>31.400300000000001</c:v>
                </c:pt>
                <c:pt idx="7347">
                  <c:v>31.400300000000001</c:v>
                </c:pt>
                <c:pt idx="7348">
                  <c:v>31.400300000000001</c:v>
                </c:pt>
                <c:pt idx="7349">
                  <c:v>31.400300000000001</c:v>
                </c:pt>
                <c:pt idx="7350">
                  <c:v>31.400300000000001</c:v>
                </c:pt>
                <c:pt idx="7351">
                  <c:v>31.400300000000001</c:v>
                </c:pt>
                <c:pt idx="7352">
                  <c:v>31.400300000000001</c:v>
                </c:pt>
                <c:pt idx="7353">
                  <c:v>31.400300000000001</c:v>
                </c:pt>
                <c:pt idx="7354">
                  <c:v>31.400300000000001</c:v>
                </c:pt>
                <c:pt idx="7355">
                  <c:v>31.400300000000001</c:v>
                </c:pt>
                <c:pt idx="7356">
                  <c:v>31.400300000000001</c:v>
                </c:pt>
                <c:pt idx="7357">
                  <c:v>31.400300000000001</c:v>
                </c:pt>
                <c:pt idx="7358">
                  <c:v>31.400300000000001</c:v>
                </c:pt>
                <c:pt idx="7359">
                  <c:v>31.400300000000001</c:v>
                </c:pt>
                <c:pt idx="7360">
                  <c:v>31.400300000000001</c:v>
                </c:pt>
                <c:pt idx="7361">
                  <c:v>31.400300000000001</c:v>
                </c:pt>
                <c:pt idx="7362">
                  <c:v>31.411000000000001</c:v>
                </c:pt>
                <c:pt idx="7363">
                  <c:v>31.411000000000001</c:v>
                </c:pt>
                <c:pt idx="7364">
                  <c:v>31.421800000000001</c:v>
                </c:pt>
                <c:pt idx="7365">
                  <c:v>31.421800000000001</c:v>
                </c:pt>
                <c:pt idx="7366">
                  <c:v>31.421800000000001</c:v>
                </c:pt>
                <c:pt idx="7367">
                  <c:v>31.432500000000001</c:v>
                </c:pt>
                <c:pt idx="7368">
                  <c:v>31.443200000000001</c:v>
                </c:pt>
                <c:pt idx="7369">
                  <c:v>31.443200000000001</c:v>
                </c:pt>
                <c:pt idx="7370">
                  <c:v>31.453900000000001</c:v>
                </c:pt>
                <c:pt idx="7371">
                  <c:v>31.464700000000001</c:v>
                </c:pt>
                <c:pt idx="7372">
                  <c:v>31.464700000000001</c:v>
                </c:pt>
                <c:pt idx="7373">
                  <c:v>31.464700000000001</c:v>
                </c:pt>
                <c:pt idx="7374">
                  <c:v>31.4754</c:v>
                </c:pt>
                <c:pt idx="7375">
                  <c:v>31.4754</c:v>
                </c:pt>
                <c:pt idx="7376">
                  <c:v>31.4861</c:v>
                </c:pt>
                <c:pt idx="7377">
                  <c:v>31.4861</c:v>
                </c:pt>
                <c:pt idx="7378">
                  <c:v>31.4968</c:v>
                </c:pt>
                <c:pt idx="7379">
                  <c:v>31.4968</c:v>
                </c:pt>
                <c:pt idx="7380">
                  <c:v>31.5076</c:v>
                </c:pt>
                <c:pt idx="7381">
                  <c:v>31.5183</c:v>
                </c:pt>
                <c:pt idx="7382">
                  <c:v>31.529</c:v>
                </c:pt>
                <c:pt idx="7383">
                  <c:v>31.5397</c:v>
                </c:pt>
                <c:pt idx="7384">
                  <c:v>31.5505</c:v>
                </c:pt>
                <c:pt idx="7385">
                  <c:v>31.5505</c:v>
                </c:pt>
                <c:pt idx="7386">
                  <c:v>31.561199999999999</c:v>
                </c:pt>
                <c:pt idx="7387">
                  <c:v>31.571899999999999</c:v>
                </c:pt>
                <c:pt idx="7388">
                  <c:v>31.571899999999999</c:v>
                </c:pt>
                <c:pt idx="7389">
                  <c:v>31.571899999999999</c:v>
                </c:pt>
                <c:pt idx="7390">
                  <c:v>31.582599999999999</c:v>
                </c:pt>
                <c:pt idx="7391">
                  <c:v>31.582599999999999</c:v>
                </c:pt>
                <c:pt idx="7392">
                  <c:v>31.582599999999999</c:v>
                </c:pt>
                <c:pt idx="7393">
                  <c:v>31.582599999999999</c:v>
                </c:pt>
                <c:pt idx="7394">
                  <c:v>31.582599999999999</c:v>
                </c:pt>
                <c:pt idx="7395">
                  <c:v>31.582599999999999</c:v>
                </c:pt>
                <c:pt idx="7396">
                  <c:v>31.593399999999999</c:v>
                </c:pt>
                <c:pt idx="7397">
                  <c:v>31.593399999999999</c:v>
                </c:pt>
                <c:pt idx="7398">
                  <c:v>31.593399999999999</c:v>
                </c:pt>
                <c:pt idx="7399">
                  <c:v>31.604099999999999</c:v>
                </c:pt>
                <c:pt idx="7400">
                  <c:v>31.604099999999999</c:v>
                </c:pt>
                <c:pt idx="7401">
                  <c:v>31.604099999999999</c:v>
                </c:pt>
                <c:pt idx="7402">
                  <c:v>31.614799999999999</c:v>
                </c:pt>
                <c:pt idx="7403">
                  <c:v>31.614799999999999</c:v>
                </c:pt>
                <c:pt idx="7404">
                  <c:v>31.625499999999999</c:v>
                </c:pt>
                <c:pt idx="7405">
                  <c:v>31.625499999999999</c:v>
                </c:pt>
                <c:pt idx="7406">
                  <c:v>31.636299999999999</c:v>
                </c:pt>
                <c:pt idx="7407">
                  <c:v>31.636299999999999</c:v>
                </c:pt>
                <c:pt idx="7408">
                  <c:v>31.646999999999998</c:v>
                </c:pt>
                <c:pt idx="7409">
                  <c:v>31.657699999999998</c:v>
                </c:pt>
                <c:pt idx="7410">
                  <c:v>31.668399999999998</c:v>
                </c:pt>
                <c:pt idx="7411">
                  <c:v>31.679200000000002</c:v>
                </c:pt>
                <c:pt idx="7412">
                  <c:v>31.689900000000002</c:v>
                </c:pt>
                <c:pt idx="7413">
                  <c:v>31.700600000000001</c:v>
                </c:pt>
                <c:pt idx="7414">
                  <c:v>31.700600000000001</c:v>
                </c:pt>
                <c:pt idx="7415">
                  <c:v>31.711300000000001</c:v>
                </c:pt>
                <c:pt idx="7416">
                  <c:v>31.711300000000001</c:v>
                </c:pt>
                <c:pt idx="7417">
                  <c:v>31.722100000000001</c:v>
                </c:pt>
                <c:pt idx="7418">
                  <c:v>31.722100000000001</c:v>
                </c:pt>
                <c:pt idx="7419">
                  <c:v>31.722100000000001</c:v>
                </c:pt>
                <c:pt idx="7420">
                  <c:v>31.722100000000001</c:v>
                </c:pt>
                <c:pt idx="7421">
                  <c:v>31.722100000000001</c:v>
                </c:pt>
                <c:pt idx="7422">
                  <c:v>31.711300000000001</c:v>
                </c:pt>
                <c:pt idx="7423">
                  <c:v>31.711300000000001</c:v>
                </c:pt>
                <c:pt idx="7424">
                  <c:v>31.711300000000001</c:v>
                </c:pt>
                <c:pt idx="7425">
                  <c:v>31.711300000000001</c:v>
                </c:pt>
                <c:pt idx="7426">
                  <c:v>31.700600000000001</c:v>
                </c:pt>
                <c:pt idx="7427">
                  <c:v>31.711300000000001</c:v>
                </c:pt>
                <c:pt idx="7428">
                  <c:v>31.711300000000001</c:v>
                </c:pt>
                <c:pt idx="7429">
                  <c:v>31.711300000000001</c:v>
                </c:pt>
                <c:pt idx="7430">
                  <c:v>31.711300000000001</c:v>
                </c:pt>
                <c:pt idx="7431">
                  <c:v>31.700600000000001</c:v>
                </c:pt>
                <c:pt idx="7432">
                  <c:v>31.700600000000001</c:v>
                </c:pt>
                <c:pt idx="7433">
                  <c:v>31.700600000000001</c:v>
                </c:pt>
                <c:pt idx="7434">
                  <c:v>31.711300000000001</c:v>
                </c:pt>
                <c:pt idx="7435">
                  <c:v>31.711300000000001</c:v>
                </c:pt>
                <c:pt idx="7436">
                  <c:v>31.711300000000001</c:v>
                </c:pt>
                <c:pt idx="7437">
                  <c:v>31.711300000000001</c:v>
                </c:pt>
                <c:pt idx="7438">
                  <c:v>31.700600000000001</c:v>
                </c:pt>
                <c:pt idx="7439">
                  <c:v>31.700600000000001</c:v>
                </c:pt>
                <c:pt idx="7440">
                  <c:v>31.700600000000001</c:v>
                </c:pt>
                <c:pt idx="7441">
                  <c:v>31.700600000000001</c:v>
                </c:pt>
                <c:pt idx="7442">
                  <c:v>31.689900000000002</c:v>
                </c:pt>
                <c:pt idx="7443">
                  <c:v>31.700600000000001</c:v>
                </c:pt>
                <c:pt idx="7444">
                  <c:v>31.711300000000001</c:v>
                </c:pt>
                <c:pt idx="7445">
                  <c:v>31.711300000000001</c:v>
                </c:pt>
                <c:pt idx="7446">
                  <c:v>31.711300000000001</c:v>
                </c:pt>
                <c:pt idx="7447">
                  <c:v>31.722100000000001</c:v>
                </c:pt>
                <c:pt idx="7448">
                  <c:v>31.732800000000001</c:v>
                </c:pt>
                <c:pt idx="7449">
                  <c:v>31.743500000000001</c:v>
                </c:pt>
                <c:pt idx="7450">
                  <c:v>31.754200000000001</c:v>
                </c:pt>
                <c:pt idx="7451">
                  <c:v>31.754200000000001</c:v>
                </c:pt>
                <c:pt idx="7452">
                  <c:v>31.754200000000001</c:v>
                </c:pt>
                <c:pt idx="7453">
                  <c:v>31.754200000000001</c:v>
                </c:pt>
                <c:pt idx="7454">
                  <c:v>31.754200000000001</c:v>
                </c:pt>
                <c:pt idx="7455">
                  <c:v>31.754200000000001</c:v>
                </c:pt>
                <c:pt idx="7456">
                  <c:v>31.754200000000001</c:v>
                </c:pt>
                <c:pt idx="7457">
                  <c:v>31.754200000000001</c:v>
                </c:pt>
                <c:pt idx="7458">
                  <c:v>31.754200000000001</c:v>
                </c:pt>
                <c:pt idx="7459">
                  <c:v>31.754200000000001</c:v>
                </c:pt>
                <c:pt idx="7460">
                  <c:v>31.754200000000001</c:v>
                </c:pt>
                <c:pt idx="7461">
                  <c:v>31.754200000000001</c:v>
                </c:pt>
                <c:pt idx="7462">
                  <c:v>31.754200000000001</c:v>
                </c:pt>
                <c:pt idx="7463">
                  <c:v>31.754200000000001</c:v>
                </c:pt>
                <c:pt idx="7464">
                  <c:v>31.765000000000001</c:v>
                </c:pt>
                <c:pt idx="7465">
                  <c:v>31.765000000000001</c:v>
                </c:pt>
                <c:pt idx="7466">
                  <c:v>31.775700000000001</c:v>
                </c:pt>
                <c:pt idx="7467">
                  <c:v>31.7864</c:v>
                </c:pt>
                <c:pt idx="7468">
                  <c:v>31.7971</c:v>
                </c:pt>
                <c:pt idx="7469">
                  <c:v>31.8079</c:v>
                </c:pt>
                <c:pt idx="7470">
                  <c:v>31.8186</c:v>
                </c:pt>
                <c:pt idx="7471">
                  <c:v>31.8186</c:v>
                </c:pt>
                <c:pt idx="7472">
                  <c:v>31.8186</c:v>
                </c:pt>
                <c:pt idx="7473">
                  <c:v>31.8186</c:v>
                </c:pt>
                <c:pt idx="7474">
                  <c:v>31.8186</c:v>
                </c:pt>
                <c:pt idx="7475">
                  <c:v>31.8186</c:v>
                </c:pt>
                <c:pt idx="7476">
                  <c:v>31.8079</c:v>
                </c:pt>
                <c:pt idx="7477">
                  <c:v>31.8079</c:v>
                </c:pt>
                <c:pt idx="7478">
                  <c:v>31.8079</c:v>
                </c:pt>
                <c:pt idx="7479">
                  <c:v>31.7971</c:v>
                </c:pt>
                <c:pt idx="7480">
                  <c:v>31.7971</c:v>
                </c:pt>
                <c:pt idx="7481">
                  <c:v>31.7971</c:v>
                </c:pt>
                <c:pt idx="7482">
                  <c:v>31.7971</c:v>
                </c:pt>
                <c:pt idx="7483">
                  <c:v>31.7971</c:v>
                </c:pt>
                <c:pt idx="7484">
                  <c:v>31.7971</c:v>
                </c:pt>
                <c:pt idx="7485">
                  <c:v>31.8079</c:v>
                </c:pt>
                <c:pt idx="7486">
                  <c:v>31.8186</c:v>
                </c:pt>
                <c:pt idx="7487">
                  <c:v>31.8186</c:v>
                </c:pt>
                <c:pt idx="7488">
                  <c:v>31.8186</c:v>
                </c:pt>
                <c:pt idx="7489">
                  <c:v>31.8186</c:v>
                </c:pt>
                <c:pt idx="7490">
                  <c:v>31.8293</c:v>
                </c:pt>
                <c:pt idx="7491">
                  <c:v>31.8293</c:v>
                </c:pt>
                <c:pt idx="7492">
                  <c:v>31.84</c:v>
                </c:pt>
                <c:pt idx="7493">
                  <c:v>31.84</c:v>
                </c:pt>
                <c:pt idx="7494">
                  <c:v>31.84</c:v>
                </c:pt>
                <c:pt idx="7495">
                  <c:v>31.84</c:v>
                </c:pt>
                <c:pt idx="7496">
                  <c:v>31.84</c:v>
                </c:pt>
                <c:pt idx="7497">
                  <c:v>31.84</c:v>
                </c:pt>
                <c:pt idx="7498">
                  <c:v>31.84</c:v>
                </c:pt>
                <c:pt idx="7499">
                  <c:v>31.8293</c:v>
                </c:pt>
                <c:pt idx="7500">
                  <c:v>31.8293</c:v>
                </c:pt>
                <c:pt idx="7501">
                  <c:v>31.8293</c:v>
                </c:pt>
                <c:pt idx="7502">
                  <c:v>31.8186</c:v>
                </c:pt>
                <c:pt idx="7503">
                  <c:v>31.8186</c:v>
                </c:pt>
                <c:pt idx="7504">
                  <c:v>31.8186</c:v>
                </c:pt>
                <c:pt idx="7505">
                  <c:v>31.8186</c:v>
                </c:pt>
                <c:pt idx="7506">
                  <c:v>31.8186</c:v>
                </c:pt>
                <c:pt idx="7507">
                  <c:v>31.8079</c:v>
                </c:pt>
                <c:pt idx="7508">
                  <c:v>31.8079</c:v>
                </c:pt>
                <c:pt idx="7509">
                  <c:v>31.8079</c:v>
                </c:pt>
                <c:pt idx="7510">
                  <c:v>31.8079</c:v>
                </c:pt>
                <c:pt idx="7511">
                  <c:v>31.8079</c:v>
                </c:pt>
                <c:pt idx="7512">
                  <c:v>31.8079</c:v>
                </c:pt>
                <c:pt idx="7513">
                  <c:v>31.8186</c:v>
                </c:pt>
                <c:pt idx="7514">
                  <c:v>31.8186</c:v>
                </c:pt>
                <c:pt idx="7515">
                  <c:v>31.8293</c:v>
                </c:pt>
                <c:pt idx="7516">
                  <c:v>31.8293</c:v>
                </c:pt>
                <c:pt idx="7517">
                  <c:v>31.84</c:v>
                </c:pt>
                <c:pt idx="7518">
                  <c:v>31.84</c:v>
                </c:pt>
                <c:pt idx="7519">
                  <c:v>31.8508</c:v>
                </c:pt>
                <c:pt idx="7520">
                  <c:v>31.861499999999999</c:v>
                </c:pt>
                <c:pt idx="7521">
                  <c:v>31.861499999999999</c:v>
                </c:pt>
                <c:pt idx="7522">
                  <c:v>31.872199999999999</c:v>
                </c:pt>
                <c:pt idx="7523">
                  <c:v>31.872199999999999</c:v>
                </c:pt>
                <c:pt idx="7524">
                  <c:v>31.882899999999999</c:v>
                </c:pt>
                <c:pt idx="7525">
                  <c:v>31.882899999999999</c:v>
                </c:pt>
                <c:pt idx="7526">
                  <c:v>31.904399999999999</c:v>
                </c:pt>
                <c:pt idx="7527">
                  <c:v>31.915099999999999</c:v>
                </c:pt>
                <c:pt idx="7528">
                  <c:v>31.947299999999998</c:v>
                </c:pt>
                <c:pt idx="7529">
                  <c:v>31.947299999999998</c:v>
                </c:pt>
                <c:pt idx="7530">
                  <c:v>31.947299999999998</c:v>
                </c:pt>
                <c:pt idx="7531">
                  <c:v>31.968699999999998</c:v>
                </c:pt>
                <c:pt idx="7532">
                  <c:v>31.968699999999998</c:v>
                </c:pt>
                <c:pt idx="7533">
                  <c:v>31.968699999999998</c:v>
                </c:pt>
                <c:pt idx="7534">
                  <c:v>31.968699999999998</c:v>
                </c:pt>
                <c:pt idx="7535">
                  <c:v>31.968699999999998</c:v>
                </c:pt>
                <c:pt idx="7536">
                  <c:v>31.968699999999998</c:v>
                </c:pt>
                <c:pt idx="7537">
                  <c:v>31.968699999999998</c:v>
                </c:pt>
                <c:pt idx="7538">
                  <c:v>31.968699999999998</c:v>
                </c:pt>
                <c:pt idx="7539">
                  <c:v>31.968699999999998</c:v>
                </c:pt>
                <c:pt idx="7540">
                  <c:v>31.968699999999998</c:v>
                </c:pt>
                <c:pt idx="7541">
                  <c:v>31.968699999999998</c:v>
                </c:pt>
                <c:pt idx="7542">
                  <c:v>31.968699999999998</c:v>
                </c:pt>
                <c:pt idx="7543">
                  <c:v>31.968699999999998</c:v>
                </c:pt>
                <c:pt idx="7544">
                  <c:v>31.968699999999998</c:v>
                </c:pt>
                <c:pt idx="7545">
                  <c:v>31.968699999999998</c:v>
                </c:pt>
                <c:pt idx="7546">
                  <c:v>31.968699999999998</c:v>
                </c:pt>
                <c:pt idx="7547">
                  <c:v>31.968699999999998</c:v>
                </c:pt>
                <c:pt idx="7548">
                  <c:v>31.968699999999998</c:v>
                </c:pt>
                <c:pt idx="7549">
                  <c:v>31.968699999999998</c:v>
                </c:pt>
                <c:pt idx="7550">
                  <c:v>31.968699999999998</c:v>
                </c:pt>
                <c:pt idx="7551">
                  <c:v>31.968699999999998</c:v>
                </c:pt>
                <c:pt idx="7552">
                  <c:v>31.979500000000002</c:v>
                </c:pt>
                <c:pt idx="7553">
                  <c:v>31.990200000000002</c:v>
                </c:pt>
                <c:pt idx="7554">
                  <c:v>31.990200000000002</c:v>
                </c:pt>
                <c:pt idx="7555">
                  <c:v>32.000900000000001</c:v>
                </c:pt>
                <c:pt idx="7556">
                  <c:v>32.000900000000001</c:v>
                </c:pt>
                <c:pt idx="7557">
                  <c:v>32.000900000000001</c:v>
                </c:pt>
                <c:pt idx="7558">
                  <c:v>32.011600000000001</c:v>
                </c:pt>
                <c:pt idx="7559">
                  <c:v>32.011600000000001</c:v>
                </c:pt>
                <c:pt idx="7560">
                  <c:v>32.022399999999998</c:v>
                </c:pt>
                <c:pt idx="7561">
                  <c:v>32.033099999999997</c:v>
                </c:pt>
                <c:pt idx="7562">
                  <c:v>32.033099999999997</c:v>
                </c:pt>
                <c:pt idx="7563">
                  <c:v>32.033099999999997</c:v>
                </c:pt>
                <c:pt idx="7564">
                  <c:v>32.033099999999997</c:v>
                </c:pt>
                <c:pt idx="7565">
                  <c:v>32.033099999999997</c:v>
                </c:pt>
                <c:pt idx="7566">
                  <c:v>32.033099999999997</c:v>
                </c:pt>
                <c:pt idx="7567">
                  <c:v>32.033099999999997</c:v>
                </c:pt>
                <c:pt idx="7568">
                  <c:v>32.022399999999998</c:v>
                </c:pt>
                <c:pt idx="7569">
                  <c:v>32.033099999999997</c:v>
                </c:pt>
                <c:pt idx="7570">
                  <c:v>32.033099999999997</c:v>
                </c:pt>
                <c:pt idx="7571">
                  <c:v>32.022399999999998</c:v>
                </c:pt>
                <c:pt idx="7572">
                  <c:v>32.033099999999997</c:v>
                </c:pt>
                <c:pt idx="7573">
                  <c:v>32.033099999999997</c:v>
                </c:pt>
                <c:pt idx="7574">
                  <c:v>32.033099999999997</c:v>
                </c:pt>
                <c:pt idx="7575">
                  <c:v>32.043799999999997</c:v>
                </c:pt>
                <c:pt idx="7576">
                  <c:v>32.043799999999997</c:v>
                </c:pt>
                <c:pt idx="7577">
                  <c:v>32.054499999999997</c:v>
                </c:pt>
                <c:pt idx="7578">
                  <c:v>32.065300000000001</c:v>
                </c:pt>
                <c:pt idx="7579">
                  <c:v>32.065300000000001</c:v>
                </c:pt>
                <c:pt idx="7580">
                  <c:v>32.076000000000001</c:v>
                </c:pt>
                <c:pt idx="7581">
                  <c:v>32.076000000000001</c:v>
                </c:pt>
                <c:pt idx="7582">
                  <c:v>32.076000000000001</c:v>
                </c:pt>
                <c:pt idx="7583">
                  <c:v>32.0867</c:v>
                </c:pt>
                <c:pt idx="7584">
                  <c:v>32.0974</c:v>
                </c:pt>
                <c:pt idx="7585">
                  <c:v>32.0974</c:v>
                </c:pt>
                <c:pt idx="7586">
                  <c:v>32.108199999999997</c:v>
                </c:pt>
                <c:pt idx="7587">
                  <c:v>32.118899999999996</c:v>
                </c:pt>
                <c:pt idx="7588">
                  <c:v>32.129600000000003</c:v>
                </c:pt>
                <c:pt idx="7589">
                  <c:v>32.129600000000003</c:v>
                </c:pt>
                <c:pt idx="7590">
                  <c:v>32.140300000000003</c:v>
                </c:pt>
                <c:pt idx="7591">
                  <c:v>32.1511</c:v>
                </c:pt>
                <c:pt idx="7592">
                  <c:v>32.161799999999999</c:v>
                </c:pt>
                <c:pt idx="7593">
                  <c:v>32.172499999999999</c:v>
                </c:pt>
                <c:pt idx="7594">
                  <c:v>32.183199999999999</c:v>
                </c:pt>
                <c:pt idx="7595">
                  <c:v>32.194000000000003</c:v>
                </c:pt>
                <c:pt idx="7596">
                  <c:v>32.204700000000003</c:v>
                </c:pt>
                <c:pt idx="7597">
                  <c:v>32.215400000000002</c:v>
                </c:pt>
                <c:pt idx="7598">
                  <c:v>32.226100000000002</c:v>
                </c:pt>
                <c:pt idx="7599">
                  <c:v>32.247599999999998</c:v>
                </c:pt>
                <c:pt idx="7600">
                  <c:v>32.247599999999998</c:v>
                </c:pt>
                <c:pt idx="7601">
                  <c:v>32.258299999999998</c:v>
                </c:pt>
                <c:pt idx="7602">
                  <c:v>32.268999999999998</c:v>
                </c:pt>
                <c:pt idx="7603">
                  <c:v>32.268999999999998</c:v>
                </c:pt>
                <c:pt idx="7604">
                  <c:v>32.279800000000002</c:v>
                </c:pt>
                <c:pt idx="7605">
                  <c:v>32.290500000000002</c:v>
                </c:pt>
                <c:pt idx="7606">
                  <c:v>32.301200000000001</c:v>
                </c:pt>
                <c:pt idx="7607">
                  <c:v>32.311900000000001</c:v>
                </c:pt>
                <c:pt idx="7608">
                  <c:v>32.311900000000001</c:v>
                </c:pt>
                <c:pt idx="7609">
                  <c:v>32.311900000000001</c:v>
                </c:pt>
                <c:pt idx="7610">
                  <c:v>32.322699999999998</c:v>
                </c:pt>
                <c:pt idx="7611">
                  <c:v>32.322699999999998</c:v>
                </c:pt>
                <c:pt idx="7612">
                  <c:v>32.333399999999997</c:v>
                </c:pt>
                <c:pt idx="7613">
                  <c:v>32.333399999999997</c:v>
                </c:pt>
                <c:pt idx="7614">
                  <c:v>32.344099999999997</c:v>
                </c:pt>
                <c:pt idx="7615">
                  <c:v>32.344099999999997</c:v>
                </c:pt>
                <c:pt idx="7616">
                  <c:v>32.344099999999997</c:v>
                </c:pt>
                <c:pt idx="7617">
                  <c:v>32.344099999999997</c:v>
                </c:pt>
                <c:pt idx="7618">
                  <c:v>32.322699999999998</c:v>
                </c:pt>
                <c:pt idx="7619">
                  <c:v>32.311900000000001</c:v>
                </c:pt>
                <c:pt idx="7620">
                  <c:v>32.290500000000002</c:v>
                </c:pt>
                <c:pt idx="7621">
                  <c:v>32.268999999999998</c:v>
                </c:pt>
                <c:pt idx="7622">
                  <c:v>32.247599999999998</c:v>
                </c:pt>
                <c:pt idx="7623">
                  <c:v>32.226100000000002</c:v>
                </c:pt>
                <c:pt idx="7624">
                  <c:v>32.204700000000003</c:v>
                </c:pt>
                <c:pt idx="7625">
                  <c:v>32.183199999999999</c:v>
                </c:pt>
                <c:pt idx="7626">
                  <c:v>32.161799999999999</c:v>
                </c:pt>
                <c:pt idx="7627">
                  <c:v>32.140300000000003</c:v>
                </c:pt>
                <c:pt idx="7628">
                  <c:v>32.118899999999996</c:v>
                </c:pt>
                <c:pt idx="7629">
                  <c:v>32.0867</c:v>
                </c:pt>
                <c:pt idx="7630">
                  <c:v>32.054499999999997</c:v>
                </c:pt>
                <c:pt idx="7631">
                  <c:v>32.022399999999998</c:v>
                </c:pt>
                <c:pt idx="7632">
                  <c:v>31.990200000000002</c:v>
                </c:pt>
                <c:pt idx="7633">
                  <c:v>31.968699999999998</c:v>
                </c:pt>
                <c:pt idx="7634">
                  <c:v>31.968699999999998</c:v>
                </c:pt>
                <c:pt idx="7635">
                  <c:v>31.947299999999998</c:v>
                </c:pt>
                <c:pt idx="7636">
                  <c:v>31.925799999999999</c:v>
                </c:pt>
                <c:pt idx="7637">
                  <c:v>31.882899999999999</c:v>
                </c:pt>
                <c:pt idx="7638">
                  <c:v>31.861499999999999</c:v>
                </c:pt>
                <c:pt idx="7639">
                  <c:v>31.84</c:v>
                </c:pt>
                <c:pt idx="7640">
                  <c:v>31.8186</c:v>
                </c:pt>
                <c:pt idx="7641">
                  <c:v>31.7864</c:v>
                </c:pt>
                <c:pt idx="7642">
                  <c:v>31.765000000000001</c:v>
                </c:pt>
                <c:pt idx="7643">
                  <c:v>31.743500000000001</c:v>
                </c:pt>
                <c:pt idx="7644">
                  <c:v>31.722100000000001</c:v>
                </c:pt>
                <c:pt idx="7645">
                  <c:v>31.700600000000001</c:v>
                </c:pt>
                <c:pt idx="7646">
                  <c:v>31.668399999999998</c:v>
                </c:pt>
                <c:pt idx="7647">
                  <c:v>31.646999999999998</c:v>
                </c:pt>
                <c:pt idx="7648">
                  <c:v>31.614799999999999</c:v>
                </c:pt>
                <c:pt idx="7649">
                  <c:v>31.582599999999999</c:v>
                </c:pt>
                <c:pt idx="7650">
                  <c:v>31.5505</c:v>
                </c:pt>
                <c:pt idx="7651">
                  <c:v>31.529</c:v>
                </c:pt>
                <c:pt idx="7652">
                  <c:v>31.4968</c:v>
                </c:pt>
                <c:pt idx="7653">
                  <c:v>31.464700000000001</c:v>
                </c:pt>
                <c:pt idx="7654">
                  <c:v>31.432500000000001</c:v>
                </c:pt>
                <c:pt idx="7655">
                  <c:v>31.400300000000001</c:v>
                </c:pt>
                <c:pt idx="7656">
                  <c:v>31.357399999999998</c:v>
                </c:pt>
                <c:pt idx="7657">
                  <c:v>31.325199999999999</c:v>
                </c:pt>
                <c:pt idx="7658">
                  <c:v>31.293099999999999</c:v>
                </c:pt>
                <c:pt idx="7659">
                  <c:v>31.260899999999999</c:v>
                </c:pt>
                <c:pt idx="7660">
                  <c:v>31.2394</c:v>
                </c:pt>
                <c:pt idx="7661">
                  <c:v>31.2073</c:v>
                </c:pt>
                <c:pt idx="7662">
                  <c:v>31.1751</c:v>
                </c:pt>
                <c:pt idx="7663">
                  <c:v>31.153600000000001</c:v>
                </c:pt>
                <c:pt idx="7664">
                  <c:v>31.121500000000001</c:v>
                </c:pt>
                <c:pt idx="7665">
                  <c:v>31.1</c:v>
                </c:pt>
                <c:pt idx="7666">
                  <c:v>31.067799999999998</c:v>
                </c:pt>
                <c:pt idx="7667">
                  <c:v>31.046399999999998</c:v>
                </c:pt>
                <c:pt idx="7668">
                  <c:v>31.024899999999999</c:v>
                </c:pt>
                <c:pt idx="7669">
                  <c:v>31.003499999999999</c:v>
                </c:pt>
                <c:pt idx="7670">
                  <c:v>30.981999999999999</c:v>
                </c:pt>
                <c:pt idx="7671">
                  <c:v>30.960599999999999</c:v>
                </c:pt>
                <c:pt idx="7672">
                  <c:v>30.9391</c:v>
                </c:pt>
                <c:pt idx="7673">
                  <c:v>30.9177</c:v>
                </c:pt>
                <c:pt idx="7674">
                  <c:v>30.8962</c:v>
                </c:pt>
                <c:pt idx="7675">
                  <c:v>30.8748</c:v>
                </c:pt>
                <c:pt idx="7676">
                  <c:v>30.842600000000001</c:v>
                </c:pt>
                <c:pt idx="7677">
                  <c:v>30.821200000000001</c:v>
                </c:pt>
                <c:pt idx="7678">
                  <c:v>30.799700000000001</c:v>
                </c:pt>
                <c:pt idx="7679">
                  <c:v>30.767499999999998</c:v>
                </c:pt>
                <c:pt idx="7680">
                  <c:v>30.746099999999998</c:v>
                </c:pt>
                <c:pt idx="7681">
                  <c:v>30.724599999999999</c:v>
                </c:pt>
                <c:pt idx="7682">
                  <c:v>30.703199999999999</c:v>
                </c:pt>
                <c:pt idx="7683">
                  <c:v>30.681699999999999</c:v>
                </c:pt>
                <c:pt idx="7684">
                  <c:v>30.660299999999999</c:v>
                </c:pt>
                <c:pt idx="7685">
                  <c:v>30.6388</c:v>
                </c:pt>
                <c:pt idx="7686">
                  <c:v>30.6174</c:v>
                </c:pt>
                <c:pt idx="7687">
                  <c:v>30.5959</c:v>
                </c:pt>
                <c:pt idx="7688">
                  <c:v>30.5852</c:v>
                </c:pt>
                <c:pt idx="7689">
                  <c:v>30.563800000000001</c:v>
                </c:pt>
                <c:pt idx="7690">
                  <c:v>30.542300000000001</c:v>
                </c:pt>
                <c:pt idx="7691">
                  <c:v>30.531600000000001</c:v>
                </c:pt>
                <c:pt idx="7692">
                  <c:v>30.510100000000001</c:v>
                </c:pt>
                <c:pt idx="7693">
                  <c:v>30.488700000000001</c:v>
                </c:pt>
                <c:pt idx="7694">
                  <c:v>30.478000000000002</c:v>
                </c:pt>
                <c:pt idx="7695">
                  <c:v>30.456499999999998</c:v>
                </c:pt>
                <c:pt idx="7696">
                  <c:v>30.445799999999998</c:v>
                </c:pt>
                <c:pt idx="7697">
                  <c:v>30.435099999999998</c:v>
                </c:pt>
                <c:pt idx="7698">
                  <c:v>30.413599999999999</c:v>
                </c:pt>
                <c:pt idx="7699">
                  <c:v>30.402899999999999</c:v>
                </c:pt>
                <c:pt idx="7700">
                  <c:v>30.381399999999999</c:v>
                </c:pt>
                <c:pt idx="7701">
                  <c:v>30.370699999999999</c:v>
                </c:pt>
                <c:pt idx="7702">
                  <c:v>30.36</c:v>
                </c:pt>
                <c:pt idx="7703">
                  <c:v>30.349299999999999</c:v>
                </c:pt>
                <c:pt idx="7704">
                  <c:v>30.3385</c:v>
                </c:pt>
                <c:pt idx="7705">
                  <c:v>30.3171</c:v>
                </c:pt>
                <c:pt idx="7706">
                  <c:v>30.3171</c:v>
                </c:pt>
                <c:pt idx="7707">
                  <c:v>30.3064</c:v>
                </c:pt>
                <c:pt idx="7708">
                  <c:v>30.2956</c:v>
                </c:pt>
                <c:pt idx="7709">
                  <c:v>30.2849</c:v>
                </c:pt>
                <c:pt idx="7710">
                  <c:v>30.2849</c:v>
                </c:pt>
                <c:pt idx="7711">
                  <c:v>30.2742</c:v>
                </c:pt>
                <c:pt idx="7712">
                  <c:v>30.263500000000001</c:v>
                </c:pt>
                <c:pt idx="7713">
                  <c:v>30.252700000000001</c:v>
                </c:pt>
                <c:pt idx="7714">
                  <c:v>30.242000000000001</c:v>
                </c:pt>
                <c:pt idx="7715">
                  <c:v>30.242000000000001</c:v>
                </c:pt>
                <c:pt idx="7716">
                  <c:v>30.231300000000001</c:v>
                </c:pt>
                <c:pt idx="7717">
                  <c:v>30.220600000000001</c:v>
                </c:pt>
                <c:pt idx="7718">
                  <c:v>30.220600000000001</c:v>
                </c:pt>
                <c:pt idx="7719">
                  <c:v>30.199100000000001</c:v>
                </c:pt>
                <c:pt idx="7720">
                  <c:v>30.188400000000001</c:v>
                </c:pt>
                <c:pt idx="7721">
                  <c:v>30.177700000000002</c:v>
                </c:pt>
                <c:pt idx="7722">
                  <c:v>30.177700000000002</c:v>
                </c:pt>
                <c:pt idx="7723">
                  <c:v>30.177700000000002</c:v>
                </c:pt>
                <c:pt idx="7724">
                  <c:v>30.166899999999998</c:v>
                </c:pt>
                <c:pt idx="7725">
                  <c:v>30.166899999999998</c:v>
                </c:pt>
                <c:pt idx="7726">
                  <c:v>30.166899999999998</c:v>
                </c:pt>
                <c:pt idx="7727">
                  <c:v>30.156199999999998</c:v>
                </c:pt>
                <c:pt idx="7728">
                  <c:v>30.156199999999998</c:v>
                </c:pt>
                <c:pt idx="7729">
                  <c:v>30.145499999999998</c:v>
                </c:pt>
                <c:pt idx="7730">
                  <c:v>30.145499999999998</c:v>
                </c:pt>
                <c:pt idx="7731">
                  <c:v>30.145499999999998</c:v>
                </c:pt>
                <c:pt idx="7732">
                  <c:v>30.145499999999998</c:v>
                </c:pt>
                <c:pt idx="7733">
                  <c:v>30.156199999999998</c:v>
                </c:pt>
                <c:pt idx="7734">
                  <c:v>30.156199999999998</c:v>
                </c:pt>
                <c:pt idx="7735">
                  <c:v>30.177700000000002</c:v>
                </c:pt>
                <c:pt idx="7736">
                  <c:v>30.188400000000001</c:v>
                </c:pt>
                <c:pt idx="7737">
                  <c:v>30.199100000000001</c:v>
                </c:pt>
                <c:pt idx="7738">
                  <c:v>30.231300000000001</c:v>
                </c:pt>
                <c:pt idx="7739">
                  <c:v>30.242000000000001</c:v>
                </c:pt>
                <c:pt idx="7740">
                  <c:v>30.263500000000001</c:v>
                </c:pt>
                <c:pt idx="7741">
                  <c:v>30.2849</c:v>
                </c:pt>
                <c:pt idx="7742">
                  <c:v>30.3064</c:v>
                </c:pt>
                <c:pt idx="7743">
                  <c:v>30.3278</c:v>
                </c:pt>
                <c:pt idx="7744">
                  <c:v>30.349299999999999</c:v>
                </c:pt>
                <c:pt idx="7745">
                  <c:v>30.36</c:v>
                </c:pt>
                <c:pt idx="7746">
                  <c:v>30.381399999999999</c:v>
                </c:pt>
                <c:pt idx="7747">
                  <c:v>30.402899999999999</c:v>
                </c:pt>
                <c:pt idx="7748">
                  <c:v>30.424299999999999</c:v>
                </c:pt>
                <c:pt idx="7749">
                  <c:v>30.435099999999998</c:v>
                </c:pt>
                <c:pt idx="7750">
                  <c:v>30.456499999999998</c:v>
                </c:pt>
                <c:pt idx="7751">
                  <c:v>30.478000000000002</c:v>
                </c:pt>
                <c:pt idx="7752">
                  <c:v>30.499400000000001</c:v>
                </c:pt>
                <c:pt idx="7753">
                  <c:v>30.520900000000001</c:v>
                </c:pt>
                <c:pt idx="7754">
                  <c:v>30.542300000000001</c:v>
                </c:pt>
                <c:pt idx="7755">
                  <c:v>30.563800000000001</c:v>
                </c:pt>
                <c:pt idx="7756">
                  <c:v>30.5852</c:v>
                </c:pt>
                <c:pt idx="7757">
                  <c:v>30.6067</c:v>
                </c:pt>
                <c:pt idx="7758">
                  <c:v>30.6281</c:v>
                </c:pt>
                <c:pt idx="7759">
                  <c:v>30.6496</c:v>
                </c:pt>
                <c:pt idx="7760">
                  <c:v>30.670999999999999</c:v>
                </c:pt>
                <c:pt idx="7761">
                  <c:v>30.692499999999999</c:v>
                </c:pt>
                <c:pt idx="7762">
                  <c:v>30.713899999999999</c:v>
                </c:pt>
                <c:pt idx="7763">
                  <c:v>30.746099999999998</c:v>
                </c:pt>
                <c:pt idx="7764">
                  <c:v>30.767499999999998</c:v>
                </c:pt>
                <c:pt idx="7765">
                  <c:v>30.789000000000001</c:v>
                </c:pt>
                <c:pt idx="7766">
                  <c:v>30.810400000000001</c:v>
                </c:pt>
                <c:pt idx="7767">
                  <c:v>30.831900000000001</c:v>
                </c:pt>
                <c:pt idx="7768">
                  <c:v>30.853300000000001</c:v>
                </c:pt>
                <c:pt idx="7769">
                  <c:v>30.8748</c:v>
                </c:pt>
                <c:pt idx="7770">
                  <c:v>30.8962</c:v>
                </c:pt>
                <c:pt idx="7771">
                  <c:v>30.907</c:v>
                </c:pt>
                <c:pt idx="7772">
                  <c:v>30.9284</c:v>
                </c:pt>
                <c:pt idx="7773">
                  <c:v>30.9391</c:v>
                </c:pt>
                <c:pt idx="7774">
                  <c:v>30.9391</c:v>
                </c:pt>
                <c:pt idx="7775">
                  <c:v>30.9284</c:v>
                </c:pt>
                <c:pt idx="7776">
                  <c:v>30.9284</c:v>
                </c:pt>
                <c:pt idx="7777">
                  <c:v>30.9177</c:v>
                </c:pt>
                <c:pt idx="7778">
                  <c:v>30.9177</c:v>
                </c:pt>
                <c:pt idx="7779">
                  <c:v>30.9177</c:v>
                </c:pt>
                <c:pt idx="7780">
                  <c:v>30.9177</c:v>
                </c:pt>
                <c:pt idx="7781">
                  <c:v>30.907</c:v>
                </c:pt>
                <c:pt idx="7782">
                  <c:v>30.907</c:v>
                </c:pt>
                <c:pt idx="7783">
                  <c:v>30.907</c:v>
                </c:pt>
                <c:pt idx="7784">
                  <c:v>30.8962</c:v>
                </c:pt>
                <c:pt idx="7785">
                  <c:v>30.8855</c:v>
                </c:pt>
                <c:pt idx="7786">
                  <c:v>30.8855</c:v>
                </c:pt>
                <c:pt idx="7787">
                  <c:v>30.8748</c:v>
                </c:pt>
                <c:pt idx="7788">
                  <c:v>30.8748</c:v>
                </c:pt>
                <c:pt idx="7789">
                  <c:v>30.864100000000001</c:v>
                </c:pt>
                <c:pt idx="7790">
                  <c:v>30.853300000000001</c:v>
                </c:pt>
                <c:pt idx="7791">
                  <c:v>30.842600000000001</c:v>
                </c:pt>
                <c:pt idx="7792">
                  <c:v>30.831900000000001</c:v>
                </c:pt>
                <c:pt idx="7793">
                  <c:v>30.831900000000001</c:v>
                </c:pt>
                <c:pt idx="7794">
                  <c:v>30.831900000000001</c:v>
                </c:pt>
                <c:pt idx="7795">
                  <c:v>30.821200000000001</c:v>
                </c:pt>
                <c:pt idx="7796">
                  <c:v>30.810400000000001</c:v>
                </c:pt>
                <c:pt idx="7797">
                  <c:v>30.799700000000001</c:v>
                </c:pt>
                <c:pt idx="7798">
                  <c:v>30.789000000000001</c:v>
                </c:pt>
                <c:pt idx="7799">
                  <c:v>30.778300000000002</c:v>
                </c:pt>
                <c:pt idx="7800">
                  <c:v>30.767499999999998</c:v>
                </c:pt>
                <c:pt idx="7801">
                  <c:v>30.756799999999998</c:v>
                </c:pt>
                <c:pt idx="7802">
                  <c:v>30.746099999999998</c:v>
                </c:pt>
                <c:pt idx="7803">
                  <c:v>30.735399999999998</c:v>
                </c:pt>
                <c:pt idx="7804">
                  <c:v>30.713899999999999</c:v>
                </c:pt>
                <c:pt idx="7805">
                  <c:v>30.703199999999999</c:v>
                </c:pt>
                <c:pt idx="7806">
                  <c:v>30.692499999999999</c:v>
                </c:pt>
                <c:pt idx="7807">
                  <c:v>30.670999999999999</c:v>
                </c:pt>
                <c:pt idx="7808">
                  <c:v>30.660299999999999</c:v>
                </c:pt>
                <c:pt idx="7809">
                  <c:v>30.6496</c:v>
                </c:pt>
                <c:pt idx="7810">
                  <c:v>30.6496</c:v>
                </c:pt>
                <c:pt idx="7811">
                  <c:v>30.6281</c:v>
                </c:pt>
                <c:pt idx="7812">
                  <c:v>30.6281</c:v>
                </c:pt>
                <c:pt idx="7813">
                  <c:v>30.6174</c:v>
                </c:pt>
                <c:pt idx="7814">
                  <c:v>30.6067</c:v>
                </c:pt>
                <c:pt idx="7815">
                  <c:v>30.5959</c:v>
                </c:pt>
                <c:pt idx="7816">
                  <c:v>30.5852</c:v>
                </c:pt>
                <c:pt idx="7817">
                  <c:v>30.5852</c:v>
                </c:pt>
                <c:pt idx="7818">
                  <c:v>30.5745</c:v>
                </c:pt>
                <c:pt idx="7819">
                  <c:v>30.5852</c:v>
                </c:pt>
                <c:pt idx="7820">
                  <c:v>30.5959</c:v>
                </c:pt>
                <c:pt idx="7821">
                  <c:v>30.6067</c:v>
                </c:pt>
                <c:pt idx="7822">
                  <c:v>30.6174</c:v>
                </c:pt>
                <c:pt idx="7823">
                  <c:v>30.6388</c:v>
                </c:pt>
                <c:pt idx="7824">
                  <c:v>30.6388</c:v>
                </c:pt>
                <c:pt idx="7825">
                  <c:v>30.6496</c:v>
                </c:pt>
                <c:pt idx="7826">
                  <c:v>30.660299999999999</c:v>
                </c:pt>
                <c:pt idx="7827">
                  <c:v>30.660299999999999</c:v>
                </c:pt>
                <c:pt idx="7828">
                  <c:v>30.670999999999999</c:v>
                </c:pt>
                <c:pt idx="7829">
                  <c:v>30.670999999999999</c:v>
                </c:pt>
                <c:pt idx="7830">
                  <c:v>30.692499999999999</c:v>
                </c:pt>
                <c:pt idx="7831">
                  <c:v>30.703199999999999</c:v>
                </c:pt>
                <c:pt idx="7832">
                  <c:v>30.724599999999999</c:v>
                </c:pt>
                <c:pt idx="7833">
                  <c:v>30.735399999999998</c:v>
                </c:pt>
                <c:pt idx="7834">
                  <c:v>30.746099999999998</c:v>
                </c:pt>
                <c:pt idx="7835">
                  <c:v>30.756799999999998</c:v>
                </c:pt>
                <c:pt idx="7836">
                  <c:v>30.778300000000002</c:v>
                </c:pt>
                <c:pt idx="7837">
                  <c:v>30.789000000000001</c:v>
                </c:pt>
                <c:pt idx="7838">
                  <c:v>30.799700000000001</c:v>
                </c:pt>
                <c:pt idx="7839">
                  <c:v>30.810400000000001</c:v>
                </c:pt>
                <c:pt idx="7840">
                  <c:v>30.821200000000001</c:v>
                </c:pt>
                <c:pt idx="7841">
                  <c:v>30.831900000000001</c:v>
                </c:pt>
                <c:pt idx="7842">
                  <c:v>30.831900000000001</c:v>
                </c:pt>
                <c:pt idx="7843">
                  <c:v>30.831900000000001</c:v>
                </c:pt>
                <c:pt idx="7844">
                  <c:v>30.831900000000001</c:v>
                </c:pt>
                <c:pt idx="7845">
                  <c:v>30.831900000000001</c:v>
                </c:pt>
                <c:pt idx="7846">
                  <c:v>30.831900000000001</c:v>
                </c:pt>
                <c:pt idx="7847">
                  <c:v>30.842600000000001</c:v>
                </c:pt>
                <c:pt idx="7848">
                  <c:v>30.842600000000001</c:v>
                </c:pt>
                <c:pt idx="7849">
                  <c:v>30.842600000000001</c:v>
                </c:pt>
                <c:pt idx="7850">
                  <c:v>30.853300000000001</c:v>
                </c:pt>
                <c:pt idx="7851">
                  <c:v>30.853300000000001</c:v>
                </c:pt>
                <c:pt idx="7852">
                  <c:v>30.853300000000001</c:v>
                </c:pt>
                <c:pt idx="7853">
                  <c:v>30.853300000000001</c:v>
                </c:pt>
                <c:pt idx="7854">
                  <c:v>30.853300000000001</c:v>
                </c:pt>
                <c:pt idx="7855">
                  <c:v>30.842600000000001</c:v>
                </c:pt>
                <c:pt idx="7856">
                  <c:v>30.831900000000001</c:v>
                </c:pt>
                <c:pt idx="7857">
                  <c:v>30.831900000000001</c:v>
                </c:pt>
                <c:pt idx="7858">
                  <c:v>30.831900000000001</c:v>
                </c:pt>
                <c:pt idx="7859">
                  <c:v>30.821200000000001</c:v>
                </c:pt>
                <c:pt idx="7860">
                  <c:v>30.799700000000001</c:v>
                </c:pt>
                <c:pt idx="7861">
                  <c:v>30.789000000000001</c:v>
                </c:pt>
                <c:pt idx="7862">
                  <c:v>30.778300000000002</c:v>
                </c:pt>
                <c:pt idx="7863">
                  <c:v>30.767499999999998</c:v>
                </c:pt>
                <c:pt idx="7864">
                  <c:v>30.756799999999998</c:v>
                </c:pt>
                <c:pt idx="7865">
                  <c:v>30.735399999999998</c:v>
                </c:pt>
                <c:pt idx="7866">
                  <c:v>30.724599999999999</c:v>
                </c:pt>
                <c:pt idx="7867">
                  <c:v>30.713899999999999</c:v>
                </c:pt>
                <c:pt idx="7868">
                  <c:v>30.703199999999999</c:v>
                </c:pt>
                <c:pt idx="7869">
                  <c:v>30.703199999999999</c:v>
                </c:pt>
                <c:pt idx="7870">
                  <c:v>30.692499999999999</c:v>
                </c:pt>
                <c:pt idx="7871">
                  <c:v>30.681699999999999</c:v>
                </c:pt>
                <c:pt idx="7872">
                  <c:v>30.670999999999999</c:v>
                </c:pt>
                <c:pt idx="7873">
                  <c:v>30.670999999999999</c:v>
                </c:pt>
                <c:pt idx="7874">
                  <c:v>30.660299999999999</c:v>
                </c:pt>
                <c:pt idx="7875">
                  <c:v>30.6496</c:v>
                </c:pt>
                <c:pt idx="7876">
                  <c:v>30.6496</c:v>
                </c:pt>
                <c:pt idx="7877">
                  <c:v>30.6388</c:v>
                </c:pt>
                <c:pt idx="7878">
                  <c:v>30.6281</c:v>
                </c:pt>
                <c:pt idx="7879">
                  <c:v>30.6174</c:v>
                </c:pt>
                <c:pt idx="7880">
                  <c:v>30.6174</c:v>
                </c:pt>
                <c:pt idx="7881">
                  <c:v>30.6067</c:v>
                </c:pt>
                <c:pt idx="7882">
                  <c:v>30.5959</c:v>
                </c:pt>
                <c:pt idx="7883">
                  <c:v>30.5852</c:v>
                </c:pt>
                <c:pt idx="7884">
                  <c:v>30.5852</c:v>
                </c:pt>
                <c:pt idx="7885">
                  <c:v>30.563800000000001</c:v>
                </c:pt>
                <c:pt idx="7886">
                  <c:v>30.563800000000001</c:v>
                </c:pt>
                <c:pt idx="7887">
                  <c:v>30.553000000000001</c:v>
                </c:pt>
                <c:pt idx="7888">
                  <c:v>30.531600000000001</c:v>
                </c:pt>
                <c:pt idx="7889">
                  <c:v>30.520900000000001</c:v>
                </c:pt>
                <c:pt idx="7890">
                  <c:v>30.510100000000001</c:v>
                </c:pt>
                <c:pt idx="7891">
                  <c:v>30.499400000000001</c:v>
                </c:pt>
                <c:pt idx="7892">
                  <c:v>30.488700000000001</c:v>
                </c:pt>
                <c:pt idx="7893">
                  <c:v>30.478000000000002</c:v>
                </c:pt>
                <c:pt idx="7894">
                  <c:v>30.467199999999998</c:v>
                </c:pt>
                <c:pt idx="7895">
                  <c:v>30.445799999999998</c:v>
                </c:pt>
                <c:pt idx="7896">
                  <c:v>30.435099999999998</c:v>
                </c:pt>
                <c:pt idx="7897">
                  <c:v>30.413599999999999</c:v>
                </c:pt>
                <c:pt idx="7898">
                  <c:v>30.392199999999999</c:v>
                </c:pt>
                <c:pt idx="7899">
                  <c:v>30.370699999999999</c:v>
                </c:pt>
                <c:pt idx="7900">
                  <c:v>30.36</c:v>
                </c:pt>
                <c:pt idx="7901">
                  <c:v>30.3385</c:v>
                </c:pt>
                <c:pt idx="7902">
                  <c:v>30.3171</c:v>
                </c:pt>
                <c:pt idx="7903">
                  <c:v>30.3064</c:v>
                </c:pt>
                <c:pt idx="7904">
                  <c:v>30.2849</c:v>
                </c:pt>
                <c:pt idx="7905">
                  <c:v>30.2849</c:v>
                </c:pt>
                <c:pt idx="7906">
                  <c:v>30.263500000000001</c:v>
                </c:pt>
                <c:pt idx="7907">
                  <c:v>30.242000000000001</c:v>
                </c:pt>
                <c:pt idx="7908">
                  <c:v>30.231300000000001</c:v>
                </c:pt>
                <c:pt idx="7909">
                  <c:v>30.220600000000001</c:v>
                </c:pt>
                <c:pt idx="7910">
                  <c:v>30.199100000000001</c:v>
                </c:pt>
                <c:pt idx="7911">
                  <c:v>30.188400000000001</c:v>
                </c:pt>
                <c:pt idx="7912">
                  <c:v>30.177700000000002</c:v>
                </c:pt>
                <c:pt idx="7913">
                  <c:v>30.166899999999998</c:v>
                </c:pt>
                <c:pt idx="7914">
                  <c:v>30.166899999999998</c:v>
                </c:pt>
                <c:pt idx="7915">
                  <c:v>30.156199999999998</c:v>
                </c:pt>
                <c:pt idx="7916">
                  <c:v>30.145499999999998</c:v>
                </c:pt>
                <c:pt idx="7917">
                  <c:v>30.134799999999998</c:v>
                </c:pt>
                <c:pt idx="7918">
                  <c:v>30.123999999999999</c:v>
                </c:pt>
                <c:pt idx="7919">
                  <c:v>30.123999999999999</c:v>
                </c:pt>
                <c:pt idx="7920">
                  <c:v>30.102599999999999</c:v>
                </c:pt>
                <c:pt idx="7921">
                  <c:v>30.102599999999999</c:v>
                </c:pt>
                <c:pt idx="7922">
                  <c:v>30.102599999999999</c:v>
                </c:pt>
                <c:pt idx="7923">
                  <c:v>30.091899999999999</c:v>
                </c:pt>
                <c:pt idx="7924">
                  <c:v>30.091899999999999</c:v>
                </c:pt>
                <c:pt idx="7925">
                  <c:v>30.091899999999999</c:v>
                </c:pt>
                <c:pt idx="7926">
                  <c:v>30.091899999999999</c:v>
                </c:pt>
                <c:pt idx="7927">
                  <c:v>30.070399999999999</c:v>
                </c:pt>
                <c:pt idx="7928">
                  <c:v>30.070399999999999</c:v>
                </c:pt>
                <c:pt idx="7929">
                  <c:v>30.059699999999999</c:v>
                </c:pt>
                <c:pt idx="7930">
                  <c:v>30.048999999999999</c:v>
                </c:pt>
                <c:pt idx="7931">
                  <c:v>30.048999999999999</c:v>
                </c:pt>
                <c:pt idx="7932">
                  <c:v>30.0382</c:v>
                </c:pt>
                <c:pt idx="7933">
                  <c:v>30.0275</c:v>
                </c:pt>
                <c:pt idx="7934">
                  <c:v>30.0275</c:v>
                </c:pt>
                <c:pt idx="7935">
                  <c:v>30.0168</c:v>
                </c:pt>
                <c:pt idx="7936">
                  <c:v>30.0168</c:v>
                </c:pt>
                <c:pt idx="7937">
                  <c:v>29.9953</c:v>
                </c:pt>
                <c:pt idx="7938">
                  <c:v>29.9953</c:v>
                </c:pt>
                <c:pt idx="7939">
                  <c:v>29.9846</c:v>
                </c:pt>
                <c:pt idx="7940">
                  <c:v>29.9739</c:v>
                </c:pt>
                <c:pt idx="7941">
                  <c:v>29.963200000000001</c:v>
                </c:pt>
                <c:pt idx="7942">
                  <c:v>29.952400000000001</c:v>
                </c:pt>
                <c:pt idx="7943">
                  <c:v>29.931000000000001</c:v>
                </c:pt>
                <c:pt idx="7944">
                  <c:v>29.931000000000001</c:v>
                </c:pt>
                <c:pt idx="7945">
                  <c:v>29.920200000000001</c:v>
                </c:pt>
                <c:pt idx="7946">
                  <c:v>29.909500000000001</c:v>
                </c:pt>
                <c:pt idx="7947">
                  <c:v>29.898800000000001</c:v>
                </c:pt>
                <c:pt idx="7948">
                  <c:v>29.888100000000001</c:v>
                </c:pt>
                <c:pt idx="7949">
                  <c:v>29.888100000000001</c:v>
                </c:pt>
                <c:pt idx="7950">
                  <c:v>29.877300000000002</c:v>
                </c:pt>
                <c:pt idx="7951">
                  <c:v>29.866599999999998</c:v>
                </c:pt>
                <c:pt idx="7952">
                  <c:v>29.855899999999998</c:v>
                </c:pt>
                <c:pt idx="7953">
                  <c:v>29.855899999999998</c:v>
                </c:pt>
                <c:pt idx="7954">
                  <c:v>29.845199999999998</c:v>
                </c:pt>
                <c:pt idx="7955">
                  <c:v>29.834399999999999</c:v>
                </c:pt>
                <c:pt idx="7956">
                  <c:v>29.834399999999999</c:v>
                </c:pt>
                <c:pt idx="7957">
                  <c:v>29.823699999999999</c:v>
                </c:pt>
                <c:pt idx="7958">
                  <c:v>29.812999999999999</c:v>
                </c:pt>
                <c:pt idx="7959">
                  <c:v>29.812999999999999</c:v>
                </c:pt>
                <c:pt idx="7960">
                  <c:v>29.802299999999999</c:v>
                </c:pt>
                <c:pt idx="7961">
                  <c:v>29.791499999999999</c:v>
                </c:pt>
                <c:pt idx="7962">
                  <c:v>29.791499999999999</c:v>
                </c:pt>
                <c:pt idx="7963">
                  <c:v>29.791499999999999</c:v>
                </c:pt>
                <c:pt idx="7964">
                  <c:v>29.780799999999999</c:v>
                </c:pt>
                <c:pt idx="7965">
                  <c:v>29.780799999999999</c:v>
                </c:pt>
                <c:pt idx="7966">
                  <c:v>29.770099999999999</c:v>
                </c:pt>
                <c:pt idx="7967">
                  <c:v>29.770099999999999</c:v>
                </c:pt>
                <c:pt idx="7968">
                  <c:v>29.770099999999999</c:v>
                </c:pt>
                <c:pt idx="7969">
                  <c:v>29.759399999999999</c:v>
                </c:pt>
                <c:pt idx="7970">
                  <c:v>29.759399999999999</c:v>
                </c:pt>
                <c:pt idx="7971">
                  <c:v>29.7486</c:v>
                </c:pt>
                <c:pt idx="7972">
                  <c:v>29.7486</c:v>
                </c:pt>
                <c:pt idx="7973">
                  <c:v>29.7486</c:v>
                </c:pt>
                <c:pt idx="7974">
                  <c:v>29.7379</c:v>
                </c:pt>
                <c:pt idx="7975">
                  <c:v>29.7379</c:v>
                </c:pt>
                <c:pt idx="7976">
                  <c:v>29.7379</c:v>
                </c:pt>
                <c:pt idx="7977">
                  <c:v>29.7272</c:v>
                </c:pt>
                <c:pt idx="7978">
                  <c:v>29.7272</c:v>
                </c:pt>
                <c:pt idx="7979">
                  <c:v>29.7272</c:v>
                </c:pt>
                <c:pt idx="7980">
                  <c:v>29.7165</c:v>
                </c:pt>
                <c:pt idx="7981">
                  <c:v>29.7057</c:v>
                </c:pt>
                <c:pt idx="7982">
                  <c:v>29.695</c:v>
                </c:pt>
                <c:pt idx="7983">
                  <c:v>29.6843</c:v>
                </c:pt>
                <c:pt idx="7984">
                  <c:v>29.6736</c:v>
                </c:pt>
                <c:pt idx="7985">
                  <c:v>29.662800000000001</c:v>
                </c:pt>
                <c:pt idx="7986">
                  <c:v>29.652100000000001</c:v>
                </c:pt>
                <c:pt idx="7987">
                  <c:v>29.641400000000001</c:v>
                </c:pt>
                <c:pt idx="7988">
                  <c:v>29.630700000000001</c:v>
                </c:pt>
                <c:pt idx="7989">
                  <c:v>29.619900000000001</c:v>
                </c:pt>
                <c:pt idx="7990">
                  <c:v>29.609200000000001</c:v>
                </c:pt>
                <c:pt idx="7991">
                  <c:v>29.587800000000001</c:v>
                </c:pt>
                <c:pt idx="7992">
                  <c:v>29.577000000000002</c:v>
                </c:pt>
                <c:pt idx="7993">
                  <c:v>29.555599999999998</c:v>
                </c:pt>
                <c:pt idx="7994">
                  <c:v>29.534099999999999</c:v>
                </c:pt>
                <c:pt idx="7995">
                  <c:v>29.523399999999999</c:v>
                </c:pt>
                <c:pt idx="7996">
                  <c:v>29.512699999999999</c:v>
                </c:pt>
                <c:pt idx="7997">
                  <c:v>29.491199999999999</c:v>
                </c:pt>
                <c:pt idx="7998">
                  <c:v>29.480499999999999</c:v>
                </c:pt>
                <c:pt idx="7999">
                  <c:v>29.459099999999999</c:v>
                </c:pt>
                <c:pt idx="8000">
                  <c:v>29.4376</c:v>
                </c:pt>
                <c:pt idx="8001">
                  <c:v>29.4269</c:v>
                </c:pt>
                <c:pt idx="8002">
                  <c:v>29.4054</c:v>
                </c:pt>
                <c:pt idx="8003">
                  <c:v>29.3947</c:v>
                </c:pt>
                <c:pt idx="8004">
                  <c:v>29.3947</c:v>
                </c:pt>
                <c:pt idx="8005">
                  <c:v>29.384</c:v>
                </c:pt>
                <c:pt idx="8006">
                  <c:v>29.3733</c:v>
                </c:pt>
                <c:pt idx="8007">
                  <c:v>29.3733</c:v>
                </c:pt>
                <c:pt idx="8008">
                  <c:v>29.362500000000001</c:v>
                </c:pt>
                <c:pt idx="8009">
                  <c:v>29.362500000000001</c:v>
                </c:pt>
                <c:pt idx="8010">
                  <c:v>29.341100000000001</c:v>
                </c:pt>
                <c:pt idx="8011">
                  <c:v>29.330400000000001</c:v>
                </c:pt>
                <c:pt idx="8012">
                  <c:v>29.319600000000001</c:v>
                </c:pt>
                <c:pt idx="8013">
                  <c:v>29.308900000000001</c:v>
                </c:pt>
                <c:pt idx="8014">
                  <c:v>29.298200000000001</c:v>
                </c:pt>
                <c:pt idx="8015">
                  <c:v>29.287500000000001</c:v>
                </c:pt>
                <c:pt idx="8016">
                  <c:v>29.265999999999998</c:v>
                </c:pt>
                <c:pt idx="8017">
                  <c:v>29.255299999999998</c:v>
                </c:pt>
                <c:pt idx="8018">
                  <c:v>29.244599999999998</c:v>
                </c:pt>
                <c:pt idx="8019">
                  <c:v>29.223099999999999</c:v>
                </c:pt>
                <c:pt idx="8020">
                  <c:v>29.212399999999999</c:v>
                </c:pt>
                <c:pt idx="8021">
                  <c:v>29.180199999999999</c:v>
                </c:pt>
                <c:pt idx="8022">
                  <c:v>29.180199999999999</c:v>
                </c:pt>
                <c:pt idx="8023">
                  <c:v>29.180199999999999</c:v>
                </c:pt>
                <c:pt idx="8024">
                  <c:v>29.148</c:v>
                </c:pt>
                <c:pt idx="8025">
                  <c:v>29.1266</c:v>
                </c:pt>
                <c:pt idx="8026">
                  <c:v>29.0944</c:v>
                </c:pt>
                <c:pt idx="8027">
                  <c:v>29.073</c:v>
                </c:pt>
                <c:pt idx="8028">
                  <c:v>29.051500000000001</c:v>
                </c:pt>
                <c:pt idx="8029">
                  <c:v>29.019300000000001</c:v>
                </c:pt>
                <c:pt idx="8030">
                  <c:v>28.976400000000002</c:v>
                </c:pt>
                <c:pt idx="8031">
                  <c:v>28.954999999999998</c:v>
                </c:pt>
                <c:pt idx="8032">
                  <c:v>28.922799999999999</c:v>
                </c:pt>
                <c:pt idx="8033">
                  <c:v>28.890599999999999</c:v>
                </c:pt>
                <c:pt idx="8034">
                  <c:v>28.858499999999999</c:v>
                </c:pt>
                <c:pt idx="8035">
                  <c:v>28.8156</c:v>
                </c:pt>
                <c:pt idx="8036">
                  <c:v>28.7834</c:v>
                </c:pt>
                <c:pt idx="8037">
                  <c:v>28.751200000000001</c:v>
                </c:pt>
                <c:pt idx="8038">
                  <c:v>28.708300000000001</c:v>
                </c:pt>
                <c:pt idx="8039">
                  <c:v>28.676100000000002</c:v>
                </c:pt>
                <c:pt idx="8040">
                  <c:v>28.622499999999999</c:v>
                </c:pt>
                <c:pt idx="8041">
                  <c:v>28.601099999999999</c:v>
                </c:pt>
                <c:pt idx="8042">
                  <c:v>28.558199999999999</c:v>
                </c:pt>
                <c:pt idx="8043">
                  <c:v>28.526</c:v>
                </c:pt>
                <c:pt idx="8044">
                  <c:v>28.4938</c:v>
                </c:pt>
                <c:pt idx="8045">
                  <c:v>28.450900000000001</c:v>
                </c:pt>
                <c:pt idx="8046">
                  <c:v>28.418700000000001</c:v>
                </c:pt>
                <c:pt idx="8047">
                  <c:v>28.375800000000002</c:v>
                </c:pt>
                <c:pt idx="8048">
                  <c:v>28.343699999999998</c:v>
                </c:pt>
                <c:pt idx="8049">
                  <c:v>28.311499999999999</c:v>
                </c:pt>
                <c:pt idx="8050">
                  <c:v>28.268599999999999</c:v>
                </c:pt>
                <c:pt idx="8051">
                  <c:v>28.2364</c:v>
                </c:pt>
                <c:pt idx="8052">
                  <c:v>28.1935</c:v>
                </c:pt>
                <c:pt idx="8053">
                  <c:v>28.139900000000001</c:v>
                </c:pt>
                <c:pt idx="8054">
                  <c:v>28.075500000000002</c:v>
                </c:pt>
                <c:pt idx="8055">
                  <c:v>28.021899999999999</c:v>
                </c:pt>
                <c:pt idx="8056">
                  <c:v>27.968299999999999</c:v>
                </c:pt>
                <c:pt idx="8057">
                  <c:v>27.9039</c:v>
                </c:pt>
                <c:pt idx="8058">
                  <c:v>27.839600000000001</c:v>
                </c:pt>
                <c:pt idx="8059">
                  <c:v>27.775200000000002</c:v>
                </c:pt>
                <c:pt idx="8060">
                  <c:v>27.689399999999999</c:v>
                </c:pt>
                <c:pt idx="8061">
                  <c:v>27.6144</c:v>
                </c:pt>
                <c:pt idx="8062">
                  <c:v>27.528600000000001</c:v>
                </c:pt>
                <c:pt idx="8063">
                  <c:v>27.442799999999998</c:v>
                </c:pt>
                <c:pt idx="8064">
                  <c:v>27.356999999999999</c:v>
                </c:pt>
                <c:pt idx="8065">
                  <c:v>27.2819</c:v>
                </c:pt>
                <c:pt idx="8066">
                  <c:v>27.206800000000001</c:v>
                </c:pt>
                <c:pt idx="8067">
                  <c:v>27.120999999999999</c:v>
                </c:pt>
                <c:pt idx="8068">
                  <c:v>27.0245</c:v>
                </c:pt>
                <c:pt idx="8069">
                  <c:v>26.949400000000001</c:v>
                </c:pt>
                <c:pt idx="8070">
                  <c:v>26.863600000000002</c:v>
                </c:pt>
                <c:pt idx="8071">
                  <c:v>26.777799999999999</c:v>
                </c:pt>
                <c:pt idx="8072">
                  <c:v>26.692</c:v>
                </c:pt>
                <c:pt idx="8073">
                  <c:v>26.616900000000001</c:v>
                </c:pt>
                <c:pt idx="8074">
                  <c:v>26.541799999999999</c:v>
                </c:pt>
                <c:pt idx="8075">
                  <c:v>26.456</c:v>
                </c:pt>
                <c:pt idx="8076">
                  <c:v>26.381</c:v>
                </c:pt>
                <c:pt idx="8077">
                  <c:v>26.327300000000001</c:v>
                </c:pt>
                <c:pt idx="8078">
                  <c:v>26.241499999999998</c:v>
                </c:pt>
                <c:pt idx="8079">
                  <c:v>26.166499999999999</c:v>
                </c:pt>
                <c:pt idx="8080">
                  <c:v>26.0914</c:v>
                </c:pt>
                <c:pt idx="8081">
                  <c:v>25.994900000000001</c:v>
                </c:pt>
                <c:pt idx="8082">
                  <c:v>25.919799999999999</c:v>
                </c:pt>
                <c:pt idx="8083">
                  <c:v>25.834</c:v>
                </c:pt>
                <c:pt idx="8084">
                  <c:v>25.769600000000001</c:v>
                </c:pt>
                <c:pt idx="8085">
                  <c:v>25.694600000000001</c:v>
                </c:pt>
                <c:pt idx="8086">
                  <c:v>25.608799999999999</c:v>
                </c:pt>
                <c:pt idx="8087">
                  <c:v>25.5337</c:v>
                </c:pt>
                <c:pt idx="8088">
                  <c:v>25.458600000000001</c:v>
                </c:pt>
                <c:pt idx="8089">
                  <c:v>25.394300000000001</c:v>
                </c:pt>
                <c:pt idx="8090">
                  <c:v>25.329899999999999</c:v>
                </c:pt>
                <c:pt idx="8091">
                  <c:v>25.254799999999999</c:v>
                </c:pt>
                <c:pt idx="8092">
                  <c:v>25.1905</c:v>
                </c:pt>
                <c:pt idx="8093">
                  <c:v>25.126100000000001</c:v>
                </c:pt>
                <c:pt idx="8094">
                  <c:v>25.051100000000002</c:v>
                </c:pt>
                <c:pt idx="8095">
                  <c:v>24.997399999999999</c:v>
                </c:pt>
                <c:pt idx="8096">
                  <c:v>24.9224</c:v>
                </c:pt>
                <c:pt idx="8097">
                  <c:v>24.8687</c:v>
                </c:pt>
                <c:pt idx="8098">
                  <c:v>24.815100000000001</c:v>
                </c:pt>
                <c:pt idx="8099">
                  <c:v>24.750800000000002</c:v>
                </c:pt>
                <c:pt idx="8100">
                  <c:v>24.697099999999999</c:v>
                </c:pt>
                <c:pt idx="8101">
                  <c:v>24.654199999999999</c:v>
                </c:pt>
                <c:pt idx="8102">
                  <c:v>24.6006</c:v>
                </c:pt>
                <c:pt idx="8103">
                  <c:v>24.547000000000001</c:v>
                </c:pt>
                <c:pt idx="8104">
                  <c:v>24.504100000000001</c:v>
                </c:pt>
                <c:pt idx="8105">
                  <c:v>24.450399999999998</c:v>
                </c:pt>
                <c:pt idx="8106">
                  <c:v>24.386099999999999</c:v>
                </c:pt>
                <c:pt idx="8107">
                  <c:v>24.3217</c:v>
                </c:pt>
                <c:pt idx="8108">
                  <c:v>24.2681</c:v>
                </c:pt>
                <c:pt idx="8109">
                  <c:v>24.214500000000001</c:v>
                </c:pt>
                <c:pt idx="8110">
                  <c:v>24.171600000000002</c:v>
                </c:pt>
                <c:pt idx="8111">
                  <c:v>24.128699999999998</c:v>
                </c:pt>
                <c:pt idx="8112">
                  <c:v>24.085799999999999</c:v>
                </c:pt>
                <c:pt idx="8113">
                  <c:v>24.042899999999999</c:v>
                </c:pt>
                <c:pt idx="8114">
                  <c:v>24</c:v>
                </c:pt>
                <c:pt idx="8115">
                  <c:v>23.9678</c:v>
                </c:pt>
                <c:pt idx="8116">
                  <c:v>23.914200000000001</c:v>
                </c:pt>
                <c:pt idx="8117">
                  <c:v>23.860600000000002</c:v>
                </c:pt>
                <c:pt idx="8118">
                  <c:v>23.828399999999998</c:v>
                </c:pt>
                <c:pt idx="8119">
                  <c:v>23.785499999999999</c:v>
                </c:pt>
                <c:pt idx="8120">
                  <c:v>23.742599999999999</c:v>
                </c:pt>
                <c:pt idx="8121">
                  <c:v>23.7104</c:v>
                </c:pt>
                <c:pt idx="8122">
                  <c:v>23.6675</c:v>
                </c:pt>
                <c:pt idx="8123">
                  <c:v>23.603200000000001</c:v>
                </c:pt>
                <c:pt idx="8124">
                  <c:v>23.603200000000001</c:v>
                </c:pt>
                <c:pt idx="8125">
                  <c:v>23.538799999999998</c:v>
                </c:pt>
                <c:pt idx="8126">
                  <c:v>23.495899999999999</c:v>
                </c:pt>
                <c:pt idx="8127">
                  <c:v>23.463699999999999</c:v>
                </c:pt>
                <c:pt idx="8128">
                  <c:v>23.4208</c:v>
                </c:pt>
                <c:pt idx="8129">
                  <c:v>23.3887</c:v>
                </c:pt>
                <c:pt idx="8130">
                  <c:v>23.3672</c:v>
                </c:pt>
                <c:pt idx="8131">
                  <c:v>23.324300000000001</c:v>
                </c:pt>
                <c:pt idx="8132">
                  <c:v>23.302900000000001</c:v>
                </c:pt>
                <c:pt idx="8133">
                  <c:v>23.270700000000001</c:v>
                </c:pt>
                <c:pt idx="8134">
                  <c:v>23.227799999999998</c:v>
                </c:pt>
                <c:pt idx="8135">
                  <c:v>23.195599999999999</c:v>
                </c:pt>
                <c:pt idx="8136">
                  <c:v>23.152699999999999</c:v>
                </c:pt>
                <c:pt idx="8137">
                  <c:v>23.1098</c:v>
                </c:pt>
                <c:pt idx="8138">
                  <c:v>23.0776</c:v>
                </c:pt>
                <c:pt idx="8139">
                  <c:v>23.034700000000001</c:v>
                </c:pt>
                <c:pt idx="8140">
                  <c:v>23.013300000000001</c:v>
                </c:pt>
                <c:pt idx="8141">
                  <c:v>22.970400000000001</c:v>
                </c:pt>
                <c:pt idx="8142">
                  <c:v>22.938199999999998</c:v>
                </c:pt>
                <c:pt idx="8143">
                  <c:v>22.905999999999999</c:v>
                </c:pt>
                <c:pt idx="8144">
                  <c:v>22.863099999999999</c:v>
                </c:pt>
                <c:pt idx="8145">
                  <c:v>22.841699999999999</c:v>
                </c:pt>
                <c:pt idx="8146">
                  <c:v>22.8095</c:v>
                </c:pt>
                <c:pt idx="8147">
                  <c:v>22.7881</c:v>
                </c:pt>
                <c:pt idx="8148">
                  <c:v>22.7559</c:v>
                </c:pt>
                <c:pt idx="8149">
                  <c:v>22.723700000000001</c:v>
                </c:pt>
                <c:pt idx="8150">
                  <c:v>22.691500000000001</c:v>
                </c:pt>
                <c:pt idx="8151">
                  <c:v>22.659400000000002</c:v>
                </c:pt>
                <c:pt idx="8152">
                  <c:v>22.648599999999998</c:v>
                </c:pt>
                <c:pt idx="8153">
                  <c:v>22.616499999999998</c:v>
                </c:pt>
                <c:pt idx="8154">
                  <c:v>22.594999999999999</c:v>
                </c:pt>
                <c:pt idx="8155">
                  <c:v>22.573599999999999</c:v>
                </c:pt>
                <c:pt idx="8156">
                  <c:v>22.541399999999999</c:v>
                </c:pt>
                <c:pt idx="8157">
                  <c:v>22.5199</c:v>
                </c:pt>
                <c:pt idx="8158">
                  <c:v>22.4985</c:v>
                </c:pt>
                <c:pt idx="8159">
                  <c:v>22.477</c:v>
                </c:pt>
                <c:pt idx="8160">
                  <c:v>22.4556</c:v>
                </c:pt>
                <c:pt idx="8161">
                  <c:v>22.434100000000001</c:v>
                </c:pt>
                <c:pt idx="8162">
                  <c:v>22.412700000000001</c:v>
                </c:pt>
                <c:pt idx="8163">
                  <c:v>22.402000000000001</c:v>
                </c:pt>
                <c:pt idx="8164">
                  <c:v>22.391200000000001</c:v>
                </c:pt>
                <c:pt idx="8165">
                  <c:v>22.369800000000001</c:v>
                </c:pt>
                <c:pt idx="8166">
                  <c:v>22.359100000000002</c:v>
                </c:pt>
                <c:pt idx="8167">
                  <c:v>22.337599999999998</c:v>
                </c:pt>
                <c:pt idx="8168">
                  <c:v>22.326899999999998</c:v>
                </c:pt>
                <c:pt idx="8169">
                  <c:v>22.305399999999999</c:v>
                </c:pt>
                <c:pt idx="8170">
                  <c:v>22.294699999999999</c:v>
                </c:pt>
                <c:pt idx="8171">
                  <c:v>22.273299999999999</c:v>
                </c:pt>
                <c:pt idx="8172">
                  <c:v>22.262499999999999</c:v>
                </c:pt>
                <c:pt idx="8173">
                  <c:v>22.251799999999999</c:v>
                </c:pt>
                <c:pt idx="8174">
                  <c:v>22.241099999999999</c:v>
                </c:pt>
                <c:pt idx="8175">
                  <c:v>22.230399999999999</c:v>
                </c:pt>
                <c:pt idx="8176">
                  <c:v>22.2196</c:v>
                </c:pt>
                <c:pt idx="8177">
                  <c:v>22.2089</c:v>
                </c:pt>
                <c:pt idx="8178">
                  <c:v>22.1982</c:v>
                </c:pt>
                <c:pt idx="8179">
                  <c:v>22.1875</c:v>
                </c:pt>
                <c:pt idx="8180">
                  <c:v>22.1767</c:v>
                </c:pt>
                <c:pt idx="8181">
                  <c:v>22.166</c:v>
                </c:pt>
                <c:pt idx="8182">
                  <c:v>22.1553</c:v>
                </c:pt>
                <c:pt idx="8183">
                  <c:v>22.144600000000001</c:v>
                </c:pt>
                <c:pt idx="8184">
                  <c:v>22.133800000000001</c:v>
                </c:pt>
                <c:pt idx="8185">
                  <c:v>22.123100000000001</c:v>
                </c:pt>
                <c:pt idx="8186">
                  <c:v>22.123100000000001</c:v>
                </c:pt>
                <c:pt idx="8187">
                  <c:v>22.112400000000001</c:v>
                </c:pt>
                <c:pt idx="8188">
                  <c:v>22.101700000000001</c:v>
                </c:pt>
                <c:pt idx="8189">
                  <c:v>22.101700000000001</c:v>
                </c:pt>
                <c:pt idx="8190">
                  <c:v>22.090900000000001</c:v>
                </c:pt>
                <c:pt idx="8191">
                  <c:v>22.080200000000001</c:v>
                </c:pt>
                <c:pt idx="8192">
                  <c:v>22.058800000000002</c:v>
                </c:pt>
                <c:pt idx="8193">
                  <c:v>22.058800000000002</c:v>
                </c:pt>
                <c:pt idx="8194">
                  <c:v>22.047999999999998</c:v>
                </c:pt>
                <c:pt idx="8195">
                  <c:v>22.037299999999998</c:v>
                </c:pt>
                <c:pt idx="8196">
                  <c:v>22.015899999999998</c:v>
                </c:pt>
                <c:pt idx="8197">
                  <c:v>22.005099999999999</c:v>
                </c:pt>
                <c:pt idx="8198">
                  <c:v>22.005099999999999</c:v>
                </c:pt>
                <c:pt idx="8199">
                  <c:v>21.994399999999999</c:v>
                </c:pt>
                <c:pt idx="8200">
                  <c:v>21.983699999999999</c:v>
                </c:pt>
                <c:pt idx="8201">
                  <c:v>21.983699999999999</c:v>
                </c:pt>
                <c:pt idx="8202">
                  <c:v>21.983699999999999</c:v>
                </c:pt>
                <c:pt idx="8203">
                  <c:v>21.972999999999999</c:v>
                </c:pt>
                <c:pt idx="8204">
                  <c:v>21.972999999999999</c:v>
                </c:pt>
                <c:pt idx="8205">
                  <c:v>21.972999999999999</c:v>
                </c:pt>
                <c:pt idx="8206">
                  <c:v>21.962199999999999</c:v>
                </c:pt>
                <c:pt idx="8207">
                  <c:v>21.940799999999999</c:v>
                </c:pt>
                <c:pt idx="8208">
                  <c:v>21.9193</c:v>
                </c:pt>
                <c:pt idx="8209">
                  <c:v>21.9193</c:v>
                </c:pt>
                <c:pt idx="8210">
                  <c:v>21.8979</c:v>
                </c:pt>
                <c:pt idx="8211">
                  <c:v>21.8979</c:v>
                </c:pt>
                <c:pt idx="8212">
                  <c:v>21.8979</c:v>
                </c:pt>
                <c:pt idx="8213">
                  <c:v>21.8979</c:v>
                </c:pt>
                <c:pt idx="8214">
                  <c:v>21.9086</c:v>
                </c:pt>
                <c:pt idx="8215">
                  <c:v>21.9193</c:v>
                </c:pt>
                <c:pt idx="8216">
                  <c:v>21.9193</c:v>
                </c:pt>
                <c:pt idx="8217">
                  <c:v>21.930099999999999</c:v>
                </c:pt>
                <c:pt idx="8218">
                  <c:v>21.940799999999999</c:v>
                </c:pt>
                <c:pt idx="8219">
                  <c:v>21.951499999999999</c:v>
                </c:pt>
                <c:pt idx="8220">
                  <c:v>21.962199999999999</c:v>
                </c:pt>
                <c:pt idx="8221">
                  <c:v>21.962199999999999</c:v>
                </c:pt>
                <c:pt idx="8222">
                  <c:v>21.972999999999999</c:v>
                </c:pt>
                <c:pt idx="8223">
                  <c:v>21.983699999999999</c:v>
                </c:pt>
                <c:pt idx="8224">
                  <c:v>21.983699999999999</c:v>
                </c:pt>
                <c:pt idx="8225">
                  <c:v>21.994399999999999</c:v>
                </c:pt>
                <c:pt idx="8226">
                  <c:v>22.005099999999999</c:v>
                </c:pt>
                <c:pt idx="8227">
                  <c:v>22.015899999999998</c:v>
                </c:pt>
                <c:pt idx="8228">
                  <c:v>22.015899999999998</c:v>
                </c:pt>
                <c:pt idx="8229">
                  <c:v>22.015899999999998</c:v>
                </c:pt>
                <c:pt idx="8230">
                  <c:v>22.037299999999998</c:v>
                </c:pt>
                <c:pt idx="8231">
                  <c:v>22.037299999999998</c:v>
                </c:pt>
                <c:pt idx="8232">
                  <c:v>22.047999999999998</c:v>
                </c:pt>
                <c:pt idx="8233">
                  <c:v>22.047999999999998</c:v>
                </c:pt>
                <c:pt idx="8234">
                  <c:v>22.047999999999998</c:v>
                </c:pt>
                <c:pt idx="8235">
                  <c:v>22.047999999999998</c:v>
                </c:pt>
                <c:pt idx="8236">
                  <c:v>22.058800000000002</c:v>
                </c:pt>
                <c:pt idx="8237">
                  <c:v>22.058800000000002</c:v>
                </c:pt>
                <c:pt idx="8238">
                  <c:v>22.058800000000002</c:v>
                </c:pt>
                <c:pt idx="8239">
                  <c:v>22.058800000000002</c:v>
                </c:pt>
                <c:pt idx="8240">
                  <c:v>22.069500000000001</c:v>
                </c:pt>
                <c:pt idx="8241">
                  <c:v>22.058800000000002</c:v>
                </c:pt>
                <c:pt idx="8242">
                  <c:v>22.058800000000002</c:v>
                </c:pt>
                <c:pt idx="8243">
                  <c:v>22.058800000000002</c:v>
                </c:pt>
                <c:pt idx="8244">
                  <c:v>22.058800000000002</c:v>
                </c:pt>
                <c:pt idx="8245">
                  <c:v>22.058800000000002</c:v>
                </c:pt>
                <c:pt idx="8246">
                  <c:v>22.058800000000002</c:v>
                </c:pt>
                <c:pt idx="8247">
                  <c:v>22.058800000000002</c:v>
                </c:pt>
                <c:pt idx="8248">
                  <c:v>22.069500000000001</c:v>
                </c:pt>
                <c:pt idx="8249">
                  <c:v>22.069500000000001</c:v>
                </c:pt>
                <c:pt idx="8250">
                  <c:v>22.058800000000002</c:v>
                </c:pt>
                <c:pt idx="8251">
                  <c:v>22.058800000000002</c:v>
                </c:pt>
                <c:pt idx="8252">
                  <c:v>22.058800000000002</c:v>
                </c:pt>
                <c:pt idx="8253">
                  <c:v>22.058800000000002</c:v>
                </c:pt>
                <c:pt idx="8254">
                  <c:v>22.047999999999998</c:v>
                </c:pt>
                <c:pt idx="8255">
                  <c:v>22.037299999999998</c:v>
                </c:pt>
                <c:pt idx="8256">
                  <c:v>22.005099999999999</c:v>
                </c:pt>
                <c:pt idx="8257">
                  <c:v>22.005099999999999</c:v>
                </c:pt>
                <c:pt idx="8258">
                  <c:v>21.994399999999999</c:v>
                </c:pt>
                <c:pt idx="8259">
                  <c:v>21.983699999999999</c:v>
                </c:pt>
                <c:pt idx="8260">
                  <c:v>21.972999999999999</c:v>
                </c:pt>
                <c:pt idx="8261">
                  <c:v>21.972999999999999</c:v>
                </c:pt>
                <c:pt idx="8262">
                  <c:v>21.972999999999999</c:v>
                </c:pt>
                <c:pt idx="8263">
                  <c:v>21.972999999999999</c:v>
                </c:pt>
                <c:pt idx="8264">
                  <c:v>21.962199999999999</c:v>
                </c:pt>
                <c:pt idx="8265">
                  <c:v>21.962199999999999</c:v>
                </c:pt>
                <c:pt idx="8266">
                  <c:v>21.951499999999999</c:v>
                </c:pt>
                <c:pt idx="8267">
                  <c:v>21.951499999999999</c:v>
                </c:pt>
                <c:pt idx="8268">
                  <c:v>21.940799999999999</c:v>
                </c:pt>
                <c:pt idx="8269">
                  <c:v>21.940799999999999</c:v>
                </c:pt>
                <c:pt idx="8270">
                  <c:v>21.930099999999999</c:v>
                </c:pt>
                <c:pt idx="8271">
                  <c:v>21.930099999999999</c:v>
                </c:pt>
                <c:pt idx="8272">
                  <c:v>21.930099999999999</c:v>
                </c:pt>
                <c:pt idx="8273">
                  <c:v>21.930099999999999</c:v>
                </c:pt>
                <c:pt idx="8274">
                  <c:v>21.930099999999999</c:v>
                </c:pt>
                <c:pt idx="8275">
                  <c:v>21.930099999999999</c:v>
                </c:pt>
                <c:pt idx="8276">
                  <c:v>21.930099999999999</c:v>
                </c:pt>
                <c:pt idx="8277">
                  <c:v>21.930099999999999</c:v>
                </c:pt>
                <c:pt idx="8278">
                  <c:v>21.930099999999999</c:v>
                </c:pt>
                <c:pt idx="8279">
                  <c:v>21.930099999999999</c:v>
                </c:pt>
                <c:pt idx="8280">
                  <c:v>21.930099999999999</c:v>
                </c:pt>
                <c:pt idx="8281">
                  <c:v>21.930099999999999</c:v>
                </c:pt>
                <c:pt idx="8282">
                  <c:v>21.930099999999999</c:v>
                </c:pt>
                <c:pt idx="8283">
                  <c:v>21.930099999999999</c:v>
                </c:pt>
                <c:pt idx="8284">
                  <c:v>21.930099999999999</c:v>
                </c:pt>
                <c:pt idx="8285">
                  <c:v>21.930099999999999</c:v>
                </c:pt>
                <c:pt idx="8286">
                  <c:v>21.940799999999999</c:v>
                </c:pt>
                <c:pt idx="8287">
                  <c:v>21.940799999999999</c:v>
                </c:pt>
                <c:pt idx="8288">
                  <c:v>21.940799999999999</c:v>
                </c:pt>
                <c:pt idx="8289">
                  <c:v>21.951499999999999</c:v>
                </c:pt>
                <c:pt idx="8290">
                  <c:v>21.951499999999999</c:v>
                </c:pt>
                <c:pt idx="8291">
                  <c:v>21.951499999999999</c:v>
                </c:pt>
                <c:pt idx="8292">
                  <c:v>21.962199999999999</c:v>
                </c:pt>
                <c:pt idx="8293">
                  <c:v>21.962199999999999</c:v>
                </c:pt>
                <c:pt idx="8294">
                  <c:v>21.962199999999999</c:v>
                </c:pt>
                <c:pt idx="8295">
                  <c:v>21.962199999999999</c:v>
                </c:pt>
                <c:pt idx="8296">
                  <c:v>21.962199999999999</c:v>
                </c:pt>
                <c:pt idx="8297">
                  <c:v>21.972999999999999</c:v>
                </c:pt>
                <c:pt idx="8298">
                  <c:v>21.972999999999999</c:v>
                </c:pt>
                <c:pt idx="8299">
                  <c:v>21.983699999999999</c:v>
                </c:pt>
                <c:pt idx="8300">
                  <c:v>21.983699999999999</c:v>
                </c:pt>
                <c:pt idx="8301">
                  <c:v>21.972999999999999</c:v>
                </c:pt>
                <c:pt idx="8302">
                  <c:v>21.962199999999999</c:v>
                </c:pt>
                <c:pt idx="8303">
                  <c:v>21.951499999999999</c:v>
                </c:pt>
                <c:pt idx="8304">
                  <c:v>21.951499999999999</c:v>
                </c:pt>
                <c:pt idx="8305">
                  <c:v>21.940799999999999</c:v>
                </c:pt>
                <c:pt idx="8306">
                  <c:v>21.940799999999999</c:v>
                </c:pt>
                <c:pt idx="8307">
                  <c:v>21.940799999999999</c:v>
                </c:pt>
                <c:pt idx="8308">
                  <c:v>21.940799999999999</c:v>
                </c:pt>
                <c:pt idx="8309">
                  <c:v>21.940799999999999</c:v>
                </c:pt>
                <c:pt idx="8310">
                  <c:v>21.940799999999999</c:v>
                </c:pt>
                <c:pt idx="8311">
                  <c:v>21.940799999999999</c:v>
                </c:pt>
                <c:pt idx="8312">
                  <c:v>21.940799999999999</c:v>
                </c:pt>
                <c:pt idx="8313">
                  <c:v>21.940799999999999</c:v>
                </c:pt>
                <c:pt idx="8314">
                  <c:v>21.930099999999999</c:v>
                </c:pt>
                <c:pt idx="8315">
                  <c:v>21.940799999999999</c:v>
                </c:pt>
                <c:pt idx="8316">
                  <c:v>21.930099999999999</c:v>
                </c:pt>
                <c:pt idx="8317">
                  <c:v>21.930099999999999</c:v>
                </c:pt>
                <c:pt idx="8318">
                  <c:v>21.930099999999999</c:v>
                </c:pt>
                <c:pt idx="8319">
                  <c:v>21.930099999999999</c:v>
                </c:pt>
                <c:pt idx="8320">
                  <c:v>21.9193</c:v>
                </c:pt>
                <c:pt idx="8321">
                  <c:v>21.9193</c:v>
                </c:pt>
                <c:pt idx="8322">
                  <c:v>21.9193</c:v>
                </c:pt>
                <c:pt idx="8323">
                  <c:v>21.9193</c:v>
                </c:pt>
                <c:pt idx="8324">
                  <c:v>21.9193</c:v>
                </c:pt>
                <c:pt idx="8325">
                  <c:v>21.9193</c:v>
                </c:pt>
                <c:pt idx="8326">
                  <c:v>21.930099999999999</c:v>
                </c:pt>
                <c:pt idx="8327">
                  <c:v>21.930099999999999</c:v>
                </c:pt>
                <c:pt idx="8328">
                  <c:v>21.940799999999999</c:v>
                </c:pt>
                <c:pt idx="8329">
                  <c:v>21.930099999999999</c:v>
                </c:pt>
                <c:pt idx="8330">
                  <c:v>21.940799999999999</c:v>
                </c:pt>
                <c:pt idx="8331">
                  <c:v>21.940799999999999</c:v>
                </c:pt>
                <c:pt idx="8332">
                  <c:v>21.940799999999999</c:v>
                </c:pt>
                <c:pt idx="8333">
                  <c:v>21.940799999999999</c:v>
                </c:pt>
                <c:pt idx="8334">
                  <c:v>21.940799999999999</c:v>
                </c:pt>
                <c:pt idx="8335">
                  <c:v>21.930099999999999</c:v>
                </c:pt>
                <c:pt idx="8336">
                  <c:v>21.930099999999999</c:v>
                </c:pt>
                <c:pt idx="8337">
                  <c:v>21.930099999999999</c:v>
                </c:pt>
                <c:pt idx="8338">
                  <c:v>21.930099999999999</c:v>
                </c:pt>
                <c:pt idx="8339">
                  <c:v>21.940799999999999</c:v>
                </c:pt>
                <c:pt idx="8340">
                  <c:v>21.940799999999999</c:v>
                </c:pt>
                <c:pt idx="8341">
                  <c:v>21.940799999999999</c:v>
                </c:pt>
                <c:pt idx="8342">
                  <c:v>21.940799999999999</c:v>
                </c:pt>
                <c:pt idx="8343">
                  <c:v>21.940799999999999</c:v>
                </c:pt>
                <c:pt idx="8344">
                  <c:v>21.930099999999999</c:v>
                </c:pt>
                <c:pt idx="8345">
                  <c:v>21.930099999999999</c:v>
                </c:pt>
                <c:pt idx="8346">
                  <c:v>21.930099999999999</c:v>
                </c:pt>
                <c:pt idx="8347">
                  <c:v>21.930099999999999</c:v>
                </c:pt>
                <c:pt idx="8348">
                  <c:v>21.930099999999999</c:v>
                </c:pt>
                <c:pt idx="8349">
                  <c:v>21.930099999999999</c:v>
                </c:pt>
                <c:pt idx="8350">
                  <c:v>21.930099999999999</c:v>
                </c:pt>
                <c:pt idx="8351">
                  <c:v>21.930099999999999</c:v>
                </c:pt>
                <c:pt idx="8352">
                  <c:v>21.930099999999999</c:v>
                </c:pt>
                <c:pt idx="8353">
                  <c:v>21.930099999999999</c:v>
                </c:pt>
                <c:pt idx="8354">
                  <c:v>21.930099999999999</c:v>
                </c:pt>
                <c:pt idx="8355">
                  <c:v>21.930099999999999</c:v>
                </c:pt>
                <c:pt idx="8356">
                  <c:v>21.930099999999999</c:v>
                </c:pt>
                <c:pt idx="8357">
                  <c:v>21.930099999999999</c:v>
                </c:pt>
                <c:pt idx="8358">
                  <c:v>21.930099999999999</c:v>
                </c:pt>
                <c:pt idx="8359">
                  <c:v>21.930099999999999</c:v>
                </c:pt>
                <c:pt idx="8360">
                  <c:v>21.940799999999999</c:v>
                </c:pt>
                <c:pt idx="8361">
                  <c:v>21.940799999999999</c:v>
                </c:pt>
                <c:pt idx="8362">
                  <c:v>21.940799999999999</c:v>
                </c:pt>
                <c:pt idx="8363">
                  <c:v>21.940799999999999</c:v>
                </c:pt>
                <c:pt idx="8364">
                  <c:v>21.940799999999999</c:v>
                </c:pt>
                <c:pt idx="8365">
                  <c:v>21.951499999999999</c:v>
                </c:pt>
                <c:pt idx="8366">
                  <c:v>21.951499999999999</c:v>
                </c:pt>
                <c:pt idx="8367">
                  <c:v>21.951499999999999</c:v>
                </c:pt>
                <c:pt idx="8368">
                  <c:v>21.962199999999999</c:v>
                </c:pt>
                <c:pt idx="8369">
                  <c:v>21.962199999999999</c:v>
                </c:pt>
                <c:pt idx="8370">
                  <c:v>21.962199999999999</c:v>
                </c:pt>
                <c:pt idx="8371">
                  <c:v>21.962199999999999</c:v>
                </c:pt>
                <c:pt idx="8372">
                  <c:v>21.962199999999999</c:v>
                </c:pt>
                <c:pt idx="8373">
                  <c:v>21.972999999999999</c:v>
                </c:pt>
                <c:pt idx="8374">
                  <c:v>21.972999999999999</c:v>
                </c:pt>
                <c:pt idx="8375">
                  <c:v>21.972999999999999</c:v>
                </c:pt>
                <c:pt idx="8376">
                  <c:v>21.972999999999999</c:v>
                </c:pt>
                <c:pt idx="8377">
                  <c:v>21.983699999999999</c:v>
                </c:pt>
                <c:pt idx="8378">
                  <c:v>21.983699999999999</c:v>
                </c:pt>
                <c:pt idx="8379">
                  <c:v>21.983699999999999</c:v>
                </c:pt>
                <c:pt idx="8380">
                  <c:v>21.994399999999999</c:v>
                </c:pt>
                <c:pt idx="8381">
                  <c:v>21.994399999999999</c:v>
                </c:pt>
                <c:pt idx="8382">
                  <c:v>21.994399999999999</c:v>
                </c:pt>
                <c:pt idx="8383">
                  <c:v>21.994399999999999</c:v>
                </c:pt>
                <c:pt idx="8384">
                  <c:v>21.994399999999999</c:v>
                </c:pt>
                <c:pt idx="8385">
                  <c:v>21.994399999999999</c:v>
                </c:pt>
                <c:pt idx="8386">
                  <c:v>21.994399999999999</c:v>
                </c:pt>
                <c:pt idx="8387">
                  <c:v>21.994399999999999</c:v>
                </c:pt>
                <c:pt idx="8388">
                  <c:v>21.994399999999999</c:v>
                </c:pt>
                <c:pt idx="8389">
                  <c:v>21.994399999999999</c:v>
                </c:pt>
                <c:pt idx="8390">
                  <c:v>21.994399999999999</c:v>
                </c:pt>
                <c:pt idx="8391">
                  <c:v>21.994399999999999</c:v>
                </c:pt>
                <c:pt idx="8392">
                  <c:v>21.994399999999999</c:v>
                </c:pt>
                <c:pt idx="8393">
                  <c:v>21.994399999999999</c:v>
                </c:pt>
                <c:pt idx="8394">
                  <c:v>21.994399999999999</c:v>
                </c:pt>
                <c:pt idx="8395">
                  <c:v>21.994399999999999</c:v>
                </c:pt>
                <c:pt idx="8396">
                  <c:v>21.994399999999999</c:v>
                </c:pt>
                <c:pt idx="8397">
                  <c:v>22.005099999999999</c:v>
                </c:pt>
                <c:pt idx="8398">
                  <c:v>22.005099999999999</c:v>
                </c:pt>
                <c:pt idx="8399">
                  <c:v>22.005099999999999</c:v>
                </c:pt>
                <c:pt idx="8400">
                  <c:v>22.005099999999999</c:v>
                </c:pt>
                <c:pt idx="8401">
                  <c:v>22.005099999999999</c:v>
                </c:pt>
                <c:pt idx="8402">
                  <c:v>22.005099999999999</c:v>
                </c:pt>
                <c:pt idx="8403">
                  <c:v>22.005099999999999</c:v>
                </c:pt>
                <c:pt idx="8404">
                  <c:v>22.005099999999999</c:v>
                </c:pt>
                <c:pt idx="8405">
                  <c:v>22.005099999999999</c:v>
                </c:pt>
                <c:pt idx="8406">
                  <c:v>22.005099999999999</c:v>
                </c:pt>
                <c:pt idx="8407">
                  <c:v>22.005099999999999</c:v>
                </c:pt>
                <c:pt idx="8408">
                  <c:v>22.005099999999999</c:v>
                </c:pt>
                <c:pt idx="8409">
                  <c:v>22.015899999999998</c:v>
                </c:pt>
                <c:pt idx="8410">
                  <c:v>22.015899999999998</c:v>
                </c:pt>
                <c:pt idx="8411">
                  <c:v>22.037299999999998</c:v>
                </c:pt>
                <c:pt idx="8412">
                  <c:v>22.037299999999998</c:v>
                </c:pt>
                <c:pt idx="8413">
                  <c:v>22.037299999999998</c:v>
                </c:pt>
                <c:pt idx="8414">
                  <c:v>22.047999999999998</c:v>
                </c:pt>
                <c:pt idx="8415">
                  <c:v>22.047999999999998</c:v>
                </c:pt>
                <c:pt idx="8416">
                  <c:v>22.047999999999998</c:v>
                </c:pt>
                <c:pt idx="8417">
                  <c:v>22.058800000000002</c:v>
                </c:pt>
                <c:pt idx="8418">
                  <c:v>22.058800000000002</c:v>
                </c:pt>
                <c:pt idx="8419">
                  <c:v>22.069500000000001</c:v>
                </c:pt>
                <c:pt idx="8420">
                  <c:v>22.080200000000001</c:v>
                </c:pt>
                <c:pt idx="8421">
                  <c:v>22.080200000000001</c:v>
                </c:pt>
                <c:pt idx="8422">
                  <c:v>22.090900000000001</c:v>
                </c:pt>
                <c:pt idx="8423">
                  <c:v>22.090900000000001</c:v>
                </c:pt>
                <c:pt idx="8424">
                  <c:v>22.101700000000001</c:v>
                </c:pt>
                <c:pt idx="8425">
                  <c:v>22.101700000000001</c:v>
                </c:pt>
                <c:pt idx="8426">
                  <c:v>22.112400000000001</c:v>
                </c:pt>
                <c:pt idx="8427">
                  <c:v>22.123100000000001</c:v>
                </c:pt>
                <c:pt idx="8428">
                  <c:v>22.123100000000001</c:v>
                </c:pt>
                <c:pt idx="8429">
                  <c:v>22.133800000000001</c:v>
                </c:pt>
                <c:pt idx="8430">
                  <c:v>22.144600000000001</c:v>
                </c:pt>
                <c:pt idx="8431">
                  <c:v>22.144600000000001</c:v>
                </c:pt>
                <c:pt idx="8432">
                  <c:v>22.1553</c:v>
                </c:pt>
                <c:pt idx="8433">
                  <c:v>22.1553</c:v>
                </c:pt>
                <c:pt idx="8434">
                  <c:v>22.166</c:v>
                </c:pt>
                <c:pt idx="8435">
                  <c:v>22.166</c:v>
                </c:pt>
                <c:pt idx="8436">
                  <c:v>22.1767</c:v>
                </c:pt>
                <c:pt idx="8437">
                  <c:v>22.1875</c:v>
                </c:pt>
                <c:pt idx="8438">
                  <c:v>22.1875</c:v>
                </c:pt>
                <c:pt idx="8439">
                  <c:v>22.1982</c:v>
                </c:pt>
                <c:pt idx="8440">
                  <c:v>22.1982</c:v>
                </c:pt>
                <c:pt idx="8441">
                  <c:v>22.2089</c:v>
                </c:pt>
                <c:pt idx="8442">
                  <c:v>22.2089</c:v>
                </c:pt>
                <c:pt idx="8443">
                  <c:v>22.2196</c:v>
                </c:pt>
                <c:pt idx="8444">
                  <c:v>22.230399999999999</c:v>
                </c:pt>
                <c:pt idx="8445">
                  <c:v>22.230399999999999</c:v>
                </c:pt>
                <c:pt idx="8446">
                  <c:v>22.230399999999999</c:v>
                </c:pt>
                <c:pt idx="8447">
                  <c:v>22.241099999999999</c:v>
                </c:pt>
                <c:pt idx="8448">
                  <c:v>22.251799999999999</c:v>
                </c:pt>
                <c:pt idx="8449">
                  <c:v>22.251799999999999</c:v>
                </c:pt>
                <c:pt idx="8450">
                  <c:v>22.262499999999999</c:v>
                </c:pt>
                <c:pt idx="8451">
                  <c:v>22.262499999999999</c:v>
                </c:pt>
                <c:pt idx="8452">
                  <c:v>22.273299999999999</c:v>
                </c:pt>
                <c:pt idx="8453">
                  <c:v>22.283999999999999</c:v>
                </c:pt>
                <c:pt idx="8454">
                  <c:v>22.283999999999999</c:v>
                </c:pt>
                <c:pt idx="8455">
                  <c:v>22.294699999999999</c:v>
                </c:pt>
                <c:pt idx="8456">
                  <c:v>22.294699999999999</c:v>
                </c:pt>
                <c:pt idx="8457">
                  <c:v>22.305399999999999</c:v>
                </c:pt>
                <c:pt idx="8458">
                  <c:v>22.316199999999998</c:v>
                </c:pt>
                <c:pt idx="8459">
                  <c:v>22.337599999999998</c:v>
                </c:pt>
                <c:pt idx="8460">
                  <c:v>22.348299999999998</c:v>
                </c:pt>
                <c:pt idx="8461">
                  <c:v>22.369800000000001</c:v>
                </c:pt>
                <c:pt idx="8462">
                  <c:v>22.391200000000001</c:v>
                </c:pt>
                <c:pt idx="8463">
                  <c:v>22.402000000000001</c:v>
                </c:pt>
                <c:pt idx="8464">
                  <c:v>22.434100000000001</c:v>
                </c:pt>
                <c:pt idx="8465">
                  <c:v>22.4556</c:v>
                </c:pt>
                <c:pt idx="8466">
                  <c:v>22.477</c:v>
                </c:pt>
                <c:pt idx="8467">
                  <c:v>22.4985</c:v>
                </c:pt>
                <c:pt idx="8468">
                  <c:v>22.5199</c:v>
                </c:pt>
                <c:pt idx="8469">
                  <c:v>22.541399999999999</c:v>
                </c:pt>
                <c:pt idx="8470">
                  <c:v>22.552099999999999</c:v>
                </c:pt>
                <c:pt idx="8471">
                  <c:v>22.573599999999999</c:v>
                </c:pt>
                <c:pt idx="8472">
                  <c:v>22.594999999999999</c:v>
                </c:pt>
                <c:pt idx="8473">
                  <c:v>22.605699999999999</c:v>
                </c:pt>
                <c:pt idx="8474">
                  <c:v>22.627199999999998</c:v>
                </c:pt>
                <c:pt idx="8475">
                  <c:v>22.648599999999998</c:v>
                </c:pt>
                <c:pt idx="8476">
                  <c:v>22.659400000000002</c:v>
                </c:pt>
                <c:pt idx="8477">
                  <c:v>22.680800000000001</c:v>
                </c:pt>
                <c:pt idx="8478">
                  <c:v>22.702300000000001</c:v>
                </c:pt>
                <c:pt idx="8479">
                  <c:v>22.713000000000001</c:v>
                </c:pt>
                <c:pt idx="8480">
                  <c:v>22.745200000000001</c:v>
                </c:pt>
                <c:pt idx="8481">
                  <c:v>22.7666</c:v>
                </c:pt>
                <c:pt idx="8482">
                  <c:v>22.7881</c:v>
                </c:pt>
                <c:pt idx="8483">
                  <c:v>22.8095</c:v>
                </c:pt>
                <c:pt idx="8484">
                  <c:v>22.831</c:v>
                </c:pt>
                <c:pt idx="8485">
                  <c:v>22.852399999999999</c:v>
                </c:pt>
                <c:pt idx="8486">
                  <c:v>22.863099999999999</c:v>
                </c:pt>
                <c:pt idx="8487">
                  <c:v>22.884599999999999</c:v>
                </c:pt>
                <c:pt idx="8488">
                  <c:v>22.916799999999999</c:v>
                </c:pt>
                <c:pt idx="8489">
                  <c:v>22.927499999999998</c:v>
                </c:pt>
                <c:pt idx="8490">
                  <c:v>22.938199999999998</c:v>
                </c:pt>
                <c:pt idx="8491">
                  <c:v>22.948899999999998</c:v>
                </c:pt>
                <c:pt idx="8492">
                  <c:v>22.970400000000001</c:v>
                </c:pt>
                <c:pt idx="8493">
                  <c:v>22.981100000000001</c:v>
                </c:pt>
                <c:pt idx="8494">
                  <c:v>22.991800000000001</c:v>
                </c:pt>
                <c:pt idx="8495">
                  <c:v>23.002600000000001</c:v>
                </c:pt>
                <c:pt idx="8496">
                  <c:v>23.002600000000001</c:v>
                </c:pt>
                <c:pt idx="8497">
                  <c:v>23.002600000000001</c:v>
                </c:pt>
                <c:pt idx="8498">
                  <c:v>23.013300000000001</c:v>
                </c:pt>
                <c:pt idx="8499">
                  <c:v>23.013300000000001</c:v>
                </c:pt>
                <c:pt idx="8500">
                  <c:v>23.024000000000001</c:v>
                </c:pt>
                <c:pt idx="8501">
                  <c:v>23.034700000000001</c:v>
                </c:pt>
                <c:pt idx="8502">
                  <c:v>23.034700000000001</c:v>
                </c:pt>
                <c:pt idx="8503">
                  <c:v>23.034700000000001</c:v>
                </c:pt>
                <c:pt idx="8504">
                  <c:v>23.045500000000001</c:v>
                </c:pt>
                <c:pt idx="8505">
                  <c:v>23.0562</c:v>
                </c:pt>
                <c:pt idx="8506">
                  <c:v>23.0562</c:v>
                </c:pt>
                <c:pt idx="8507">
                  <c:v>23.0669</c:v>
                </c:pt>
                <c:pt idx="8508">
                  <c:v>23.0669</c:v>
                </c:pt>
                <c:pt idx="8509">
                  <c:v>23.0776</c:v>
                </c:pt>
                <c:pt idx="8510">
                  <c:v>23.0991</c:v>
                </c:pt>
                <c:pt idx="8511">
                  <c:v>23.1098</c:v>
                </c:pt>
                <c:pt idx="8512">
                  <c:v>23.141999999999999</c:v>
                </c:pt>
                <c:pt idx="8513">
                  <c:v>23.152699999999999</c:v>
                </c:pt>
                <c:pt idx="8514">
                  <c:v>23.174199999999999</c:v>
                </c:pt>
                <c:pt idx="8515">
                  <c:v>23.195599999999999</c:v>
                </c:pt>
                <c:pt idx="8516">
                  <c:v>23.206299999999999</c:v>
                </c:pt>
                <c:pt idx="8517">
                  <c:v>23.227799999999998</c:v>
                </c:pt>
                <c:pt idx="8518">
                  <c:v>23.238499999999998</c:v>
                </c:pt>
                <c:pt idx="8519">
                  <c:v>23.249199999999998</c:v>
                </c:pt>
                <c:pt idx="8520">
                  <c:v>23.270700000000001</c:v>
                </c:pt>
                <c:pt idx="8521">
                  <c:v>23.281400000000001</c:v>
                </c:pt>
                <c:pt idx="8522">
                  <c:v>23.302900000000001</c:v>
                </c:pt>
                <c:pt idx="8523">
                  <c:v>23.313600000000001</c:v>
                </c:pt>
                <c:pt idx="8524">
                  <c:v>23.335000000000001</c:v>
                </c:pt>
                <c:pt idx="8525">
                  <c:v>23.3565</c:v>
                </c:pt>
                <c:pt idx="8526">
                  <c:v>23.3672</c:v>
                </c:pt>
                <c:pt idx="8527">
                  <c:v>23.3779</c:v>
                </c:pt>
                <c:pt idx="8528">
                  <c:v>23.3887</c:v>
                </c:pt>
                <c:pt idx="8529">
                  <c:v>23.3994</c:v>
                </c:pt>
                <c:pt idx="8530">
                  <c:v>23.4208</c:v>
                </c:pt>
                <c:pt idx="8531">
                  <c:v>23.4316</c:v>
                </c:pt>
                <c:pt idx="8532">
                  <c:v>23.442299999999999</c:v>
                </c:pt>
                <c:pt idx="8533">
                  <c:v>23.452999999999999</c:v>
                </c:pt>
                <c:pt idx="8534">
                  <c:v>23.463699999999999</c:v>
                </c:pt>
                <c:pt idx="8535">
                  <c:v>23.474499999999999</c:v>
                </c:pt>
                <c:pt idx="8536">
                  <c:v>23.485199999999999</c:v>
                </c:pt>
                <c:pt idx="8537">
                  <c:v>23.485199999999999</c:v>
                </c:pt>
                <c:pt idx="8538">
                  <c:v>23.485199999999999</c:v>
                </c:pt>
                <c:pt idx="8539">
                  <c:v>23.495899999999999</c:v>
                </c:pt>
                <c:pt idx="8540">
                  <c:v>23.506599999999999</c:v>
                </c:pt>
                <c:pt idx="8541">
                  <c:v>23.517399999999999</c:v>
                </c:pt>
                <c:pt idx="8542">
                  <c:v>23.538799999999998</c:v>
                </c:pt>
                <c:pt idx="8543">
                  <c:v>23.560300000000002</c:v>
                </c:pt>
                <c:pt idx="8544">
                  <c:v>23.581700000000001</c:v>
                </c:pt>
                <c:pt idx="8545">
                  <c:v>23.603200000000001</c:v>
                </c:pt>
                <c:pt idx="8546">
                  <c:v>23.603200000000001</c:v>
                </c:pt>
                <c:pt idx="8547">
                  <c:v>23.603200000000001</c:v>
                </c:pt>
                <c:pt idx="8548">
                  <c:v>23.603200000000001</c:v>
                </c:pt>
                <c:pt idx="8549">
                  <c:v>23.624600000000001</c:v>
                </c:pt>
                <c:pt idx="8550">
                  <c:v>23.635300000000001</c:v>
                </c:pt>
                <c:pt idx="8551">
                  <c:v>23.646100000000001</c:v>
                </c:pt>
                <c:pt idx="8552">
                  <c:v>23.6568</c:v>
                </c:pt>
                <c:pt idx="8553">
                  <c:v>23.6675</c:v>
                </c:pt>
                <c:pt idx="8554">
                  <c:v>23.6782</c:v>
                </c:pt>
                <c:pt idx="8555">
                  <c:v>23.689</c:v>
                </c:pt>
                <c:pt idx="8556">
                  <c:v>23.6997</c:v>
                </c:pt>
                <c:pt idx="8557">
                  <c:v>23.7104</c:v>
                </c:pt>
                <c:pt idx="8558">
                  <c:v>23.7211</c:v>
                </c:pt>
                <c:pt idx="8559">
                  <c:v>23.7319</c:v>
                </c:pt>
                <c:pt idx="8560">
                  <c:v>23.742599999999999</c:v>
                </c:pt>
                <c:pt idx="8561">
                  <c:v>23.742599999999999</c:v>
                </c:pt>
                <c:pt idx="8562">
                  <c:v>23.753299999999999</c:v>
                </c:pt>
                <c:pt idx="8563">
                  <c:v>23.774799999999999</c:v>
                </c:pt>
                <c:pt idx="8564">
                  <c:v>23.785499999999999</c:v>
                </c:pt>
                <c:pt idx="8565">
                  <c:v>23.806899999999999</c:v>
                </c:pt>
                <c:pt idx="8566">
                  <c:v>23.817699999999999</c:v>
                </c:pt>
                <c:pt idx="8567">
                  <c:v>23.828399999999998</c:v>
                </c:pt>
                <c:pt idx="8568">
                  <c:v>23.839099999999998</c:v>
                </c:pt>
                <c:pt idx="8569">
                  <c:v>23.849799999999998</c:v>
                </c:pt>
                <c:pt idx="8570">
                  <c:v>23.860600000000002</c:v>
                </c:pt>
                <c:pt idx="8571">
                  <c:v>23.871300000000002</c:v>
                </c:pt>
                <c:pt idx="8572">
                  <c:v>23.871300000000002</c:v>
                </c:pt>
                <c:pt idx="8573">
                  <c:v>23.882000000000001</c:v>
                </c:pt>
                <c:pt idx="8574">
                  <c:v>23.892700000000001</c:v>
                </c:pt>
                <c:pt idx="8575">
                  <c:v>23.892700000000001</c:v>
                </c:pt>
                <c:pt idx="8576">
                  <c:v>23.903500000000001</c:v>
                </c:pt>
                <c:pt idx="8577">
                  <c:v>23.903500000000001</c:v>
                </c:pt>
                <c:pt idx="8578">
                  <c:v>23.914200000000001</c:v>
                </c:pt>
                <c:pt idx="8579">
                  <c:v>23.924900000000001</c:v>
                </c:pt>
                <c:pt idx="8580">
                  <c:v>23.957100000000001</c:v>
                </c:pt>
                <c:pt idx="8581">
                  <c:v>23.957100000000001</c:v>
                </c:pt>
                <c:pt idx="8582">
                  <c:v>23.9678</c:v>
                </c:pt>
                <c:pt idx="8583">
                  <c:v>23.9785</c:v>
                </c:pt>
                <c:pt idx="8584">
                  <c:v>24</c:v>
                </c:pt>
                <c:pt idx="8585">
                  <c:v>24</c:v>
                </c:pt>
                <c:pt idx="8586">
                  <c:v>24.0107</c:v>
                </c:pt>
                <c:pt idx="8587">
                  <c:v>24.0214</c:v>
                </c:pt>
                <c:pt idx="8588">
                  <c:v>24.0214</c:v>
                </c:pt>
                <c:pt idx="8589">
                  <c:v>24.0322</c:v>
                </c:pt>
                <c:pt idx="8590">
                  <c:v>24.0322</c:v>
                </c:pt>
                <c:pt idx="8591">
                  <c:v>24.042899999999999</c:v>
                </c:pt>
                <c:pt idx="8592">
                  <c:v>24.042899999999999</c:v>
                </c:pt>
                <c:pt idx="8593">
                  <c:v>24.042899999999999</c:v>
                </c:pt>
                <c:pt idx="8594">
                  <c:v>24.042899999999999</c:v>
                </c:pt>
                <c:pt idx="8595">
                  <c:v>24.042899999999999</c:v>
                </c:pt>
                <c:pt idx="8596">
                  <c:v>24.053599999999999</c:v>
                </c:pt>
                <c:pt idx="8597">
                  <c:v>24.053599999999999</c:v>
                </c:pt>
                <c:pt idx="8598">
                  <c:v>24.053599999999999</c:v>
                </c:pt>
                <c:pt idx="8599">
                  <c:v>24.064299999999999</c:v>
                </c:pt>
                <c:pt idx="8600">
                  <c:v>24.064299999999999</c:v>
                </c:pt>
                <c:pt idx="8601">
                  <c:v>24.075099999999999</c:v>
                </c:pt>
                <c:pt idx="8602">
                  <c:v>24.085799999999999</c:v>
                </c:pt>
                <c:pt idx="8603">
                  <c:v>24.096499999999999</c:v>
                </c:pt>
                <c:pt idx="8604">
                  <c:v>24.107199999999999</c:v>
                </c:pt>
                <c:pt idx="8605">
                  <c:v>24.117999999999999</c:v>
                </c:pt>
                <c:pt idx="8606">
                  <c:v>24.128699999999998</c:v>
                </c:pt>
                <c:pt idx="8607">
                  <c:v>24.128699999999998</c:v>
                </c:pt>
                <c:pt idx="8608">
                  <c:v>24.150099999999998</c:v>
                </c:pt>
                <c:pt idx="8609">
                  <c:v>24.160900000000002</c:v>
                </c:pt>
                <c:pt idx="8610">
                  <c:v>24.171600000000002</c:v>
                </c:pt>
                <c:pt idx="8611">
                  <c:v>24.193000000000001</c:v>
                </c:pt>
                <c:pt idx="8612">
                  <c:v>24.203800000000001</c:v>
                </c:pt>
                <c:pt idx="8613">
                  <c:v>24.225200000000001</c:v>
                </c:pt>
                <c:pt idx="8614">
                  <c:v>24.235900000000001</c:v>
                </c:pt>
                <c:pt idx="8615">
                  <c:v>24.257400000000001</c:v>
                </c:pt>
                <c:pt idx="8616">
                  <c:v>24.2681</c:v>
                </c:pt>
                <c:pt idx="8617">
                  <c:v>24.2788</c:v>
                </c:pt>
                <c:pt idx="8618">
                  <c:v>24.2896</c:v>
                </c:pt>
                <c:pt idx="8619">
                  <c:v>24.3003</c:v>
                </c:pt>
                <c:pt idx="8620">
                  <c:v>24.3003</c:v>
                </c:pt>
                <c:pt idx="8621">
                  <c:v>24.311</c:v>
                </c:pt>
                <c:pt idx="8622">
                  <c:v>24.3217</c:v>
                </c:pt>
                <c:pt idx="8623">
                  <c:v>24.3432</c:v>
                </c:pt>
                <c:pt idx="8624">
                  <c:v>24.353899999999999</c:v>
                </c:pt>
                <c:pt idx="8625">
                  <c:v>24.364599999999999</c:v>
                </c:pt>
                <c:pt idx="8626">
                  <c:v>24.375399999999999</c:v>
                </c:pt>
                <c:pt idx="8627">
                  <c:v>24.386099999999999</c:v>
                </c:pt>
                <c:pt idx="8628">
                  <c:v>24.407499999999999</c:v>
                </c:pt>
                <c:pt idx="8629">
                  <c:v>24.418299999999999</c:v>
                </c:pt>
                <c:pt idx="8630">
                  <c:v>24.428999999999998</c:v>
                </c:pt>
                <c:pt idx="8631">
                  <c:v>24.428999999999998</c:v>
                </c:pt>
                <c:pt idx="8632">
                  <c:v>24.439699999999998</c:v>
                </c:pt>
                <c:pt idx="8633">
                  <c:v>24.450399999999998</c:v>
                </c:pt>
                <c:pt idx="8634">
                  <c:v>24.461200000000002</c:v>
                </c:pt>
                <c:pt idx="8635">
                  <c:v>24.471900000000002</c:v>
                </c:pt>
                <c:pt idx="8636">
                  <c:v>24.482600000000001</c:v>
                </c:pt>
                <c:pt idx="8637">
                  <c:v>24.493300000000001</c:v>
                </c:pt>
                <c:pt idx="8638">
                  <c:v>24.504100000000001</c:v>
                </c:pt>
                <c:pt idx="8639">
                  <c:v>24.514800000000001</c:v>
                </c:pt>
                <c:pt idx="8640">
                  <c:v>24.525500000000001</c:v>
                </c:pt>
                <c:pt idx="8641">
                  <c:v>24.536200000000001</c:v>
                </c:pt>
                <c:pt idx="8642">
                  <c:v>24.547000000000001</c:v>
                </c:pt>
                <c:pt idx="8643">
                  <c:v>24.557700000000001</c:v>
                </c:pt>
                <c:pt idx="8644">
                  <c:v>24.5792</c:v>
                </c:pt>
                <c:pt idx="8645">
                  <c:v>24.5899</c:v>
                </c:pt>
                <c:pt idx="8646">
                  <c:v>24.6113</c:v>
                </c:pt>
                <c:pt idx="8647">
                  <c:v>24.6221</c:v>
                </c:pt>
                <c:pt idx="8648">
                  <c:v>24.6328</c:v>
                </c:pt>
                <c:pt idx="8649">
                  <c:v>24.654199999999999</c:v>
                </c:pt>
                <c:pt idx="8650">
                  <c:v>24.664999999999999</c:v>
                </c:pt>
                <c:pt idx="8651">
                  <c:v>24.686399999999999</c:v>
                </c:pt>
                <c:pt idx="8652">
                  <c:v>24.707899999999999</c:v>
                </c:pt>
                <c:pt idx="8653">
                  <c:v>24.718599999999999</c:v>
                </c:pt>
                <c:pt idx="8654">
                  <c:v>24.74</c:v>
                </c:pt>
                <c:pt idx="8655">
                  <c:v>24.761500000000002</c:v>
                </c:pt>
                <c:pt idx="8656">
                  <c:v>24.782900000000001</c:v>
                </c:pt>
                <c:pt idx="8657">
                  <c:v>24.793700000000001</c:v>
                </c:pt>
                <c:pt idx="8658">
                  <c:v>24.815100000000001</c:v>
                </c:pt>
                <c:pt idx="8659">
                  <c:v>24.825800000000001</c:v>
                </c:pt>
                <c:pt idx="8660">
                  <c:v>24.847300000000001</c:v>
                </c:pt>
                <c:pt idx="8661">
                  <c:v>24.858000000000001</c:v>
                </c:pt>
                <c:pt idx="8662">
                  <c:v>24.8687</c:v>
                </c:pt>
                <c:pt idx="8663">
                  <c:v>24.8795</c:v>
                </c:pt>
                <c:pt idx="8664">
                  <c:v>24.8795</c:v>
                </c:pt>
                <c:pt idx="8665">
                  <c:v>24.8795</c:v>
                </c:pt>
                <c:pt idx="8666">
                  <c:v>24.8902</c:v>
                </c:pt>
                <c:pt idx="8667">
                  <c:v>24.8902</c:v>
                </c:pt>
                <c:pt idx="8668">
                  <c:v>24.8902</c:v>
                </c:pt>
                <c:pt idx="8669">
                  <c:v>24.8902</c:v>
                </c:pt>
                <c:pt idx="8670">
                  <c:v>24.8902</c:v>
                </c:pt>
                <c:pt idx="8671">
                  <c:v>24.9009</c:v>
                </c:pt>
                <c:pt idx="8672">
                  <c:v>24.9116</c:v>
                </c:pt>
                <c:pt idx="8673">
                  <c:v>24.9116</c:v>
                </c:pt>
                <c:pt idx="8674">
                  <c:v>24.9224</c:v>
                </c:pt>
                <c:pt idx="8675">
                  <c:v>24.9331</c:v>
                </c:pt>
                <c:pt idx="8676">
                  <c:v>24.9331</c:v>
                </c:pt>
                <c:pt idx="8677">
                  <c:v>24.9331</c:v>
                </c:pt>
                <c:pt idx="8678">
                  <c:v>24.9438</c:v>
                </c:pt>
                <c:pt idx="8679">
                  <c:v>24.954499999999999</c:v>
                </c:pt>
                <c:pt idx="8680">
                  <c:v>24.954499999999999</c:v>
                </c:pt>
                <c:pt idx="8681">
                  <c:v>24.965299999999999</c:v>
                </c:pt>
                <c:pt idx="8682">
                  <c:v>24.975999999999999</c:v>
                </c:pt>
                <c:pt idx="8683">
                  <c:v>24.997399999999999</c:v>
                </c:pt>
                <c:pt idx="8684">
                  <c:v>25.018899999999999</c:v>
                </c:pt>
                <c:pt idx="8685">
                  <c:v>25.029599999999999</c:v>
                </c:pt>
                <c:pt idx="8686">
                  <c:v>25.051100000000002</c:v>
                </c:pt>
                <c:pt idx="8687">
                  <c:v>25.061800000000002</c:v>
                </c:pt>
                <c:pt idx="8688">
                  <c:v>25.072500000000002</c:v>
                </c:pt>
                <c:pt idx="8689">
                  <c:v>25.083200000000001</c:v>
                </c:pt>
                <c:pt idx="8690">
                  <c:v>25.094000000000001</c:v>
                </c:pt>
                <c:pt idx="8691">
                  <c:v>25.104700000000001</c:v>
                </c:pt>
                <c:pt idx="8692">
                  <c:v>25.115400000000001</c:v>
                </c:pt>
                <c:pt idx="8693">
                  <c:v>25.126100000000001</c:v>
                </c:pt>
                <c:pt idx="8694">
                  <c:v>25.126100000000001</c:v>
                </c:pt>
                <c:pt idx="8695">
                  <c:v>25.136900000000001</c:v>
                </c:pt>
                <c:pt idx="8696">
                  <c:v>25.136900000000001</c:v>
                </c:pt>
                <c:pt idx="8697">
                  <c:v>25.147600000000001</c:v>
                </c:pt>
                <c:pt idx="8698">
                  <c:v>25.147600000000001</c:v>
                </c:pt>
                <c:pt idx="8699">
                  <c:v>25.147600000000001</c:v>
                </c:pt>
                <c:pt idx="8700">
                  <c:v>25.158300000000001</c:v>
                </c:pt>
                <c:pt idx="8701">
                  <c:v>25.158300000000001</c:v>
                </c:pt>
                <c:pt idx="8702">
                  <c:v>25.158300000000001</c:v>
                </c:pt>
                <c:pt idx="8703">
                  <c:v>25.158300000000001</c:v>
                </c:pt>
                <c:pt idx="8704">
                  <c:v>25.158300000000001</c:v>
                </c:pt>
                <c:pt idx="8705">
                  <c:v>25.158300000000001</c:v>
                </c:pt>
                <c:pt idx="8706">
                  <c:v>25.158300000000001</c:v>
                </c:pt>
                <c:pt idx="8707">
                  <c:v>25.169</c:v>
                </c:pt>
                <c:pt idx="8708">
                  <c:v>25.169</c:v>
                </c:pt>
                <c:pt idx="8709">
                  <c:v>25.169</c:v>
                </c:pt>
                <c:pt idx="8710">
                  <c:v>25.169</c:v>
                </c:pt>
                <c:pt idx="8711">
                  <c:v>25.1798</c:v>
                </c:pt>
                <c:pt idx="8712">
                  <c:v>25.1798</c:v>
                </c:pt>
                <c:pt idx="8713">
                  <c:v>25.1798</c:v>
                </c:pt>
                <c:pt idx="8714">
                  <c:v>25.1798</c:v>
                </c:pt>
                <c:pt idx="8715">
                  <c:v>25.1905</c:v>
                </c:pt>
                <c:pt idx="8716">
                  <c:v>25.1905</c:v>
                </c:pt>
                <c:pt idx="8717">
                  <c:v>25.1905</c:v>
                </c:pt>
                <c:pt idx="8718">
                  <c:v>25.1798</c:v>
                </c:pt>
                <c:pt idx="8719">
                  <c:v>25.1798</c:v>
                </c:pt>
                <c:pt idx="8720">
                  <c:v>25.1798</c:v>
                </c:pt>
                <c:pt idx="8721">
                  <c:v>25.1798</c:v>
                </c:pt>
                <c:pt idx="8722">
                  <c:v>25.169</c:v>
                </c:pt>
                <c:pt idx="8723">
                  <c:v>25.169</c:v>
                </c:pt>
                <c:pt idx="8724">
                  <c:v>25.158300000000001</c:v>
                </c:pt>
                <c:pt idx="8725">
                  <c:v>25.147600000000001</c:v>
                </c:pt>
                <c:pt idx="8726">
                  <c:v>25.147600000000001</c:v>
                </c:pt>
                <c:pt idx="8727">
                  <c:v>25.136900000000001</c:v>
                </c:pt>
                <c:pt idx="8728">
                  <c:v>25.136900000000001</c:v>
                </c:pt>
                <c:pt idx="8729">
                  <c:v>25.136900000000001</c:v>
                </c:pt>
                <c:pt idx="8730">
                  <c:v>25.126100000000001</c:v>
                </c:pt>
                <c:pt idx="8731">
                  <c:v>25.136900000000001</c:v>
                </c:pt>
                <c:pt idx="8732">
                  <c:v>25.136900000000001</c:v>
                </c:pt>
                <c:pt idx="8733">
                  <c:v>25.136900000000001</c:v>
                </c:pt>
                <c:pt idx="8734">
                  <c:v>25.147600000000001</c:v>
                </c:pt>
                <c:pt idx="8735">
                  <c:v>25.147600000000001</c:v>
                </c:pt>
                <c:pt idx="8736">
                  <c:v>25.158300000000001</c:v>
                </c:pt>
                <c:pt idx="8737">
                  <c:v>25.158300000000001</c:v>
                </c:pt>
                <c:pt idx="8738">
                  <c:v>25.169</c:v>
                </c:pt>
                <c:pt idx="8739">
                  <c:v>25.169</c:v>
                </c:pt>
                <c:pt idx="8740">
                  <c:v>25.1798</c:v>
                </c:pt>
                <c:pt idx="8741">
                  <c:v>25.1798</c:v>
                </c:pt>
                <c:pt idx="8742">
                  <c:v>25.1798</c:v>
                </c:pt>
                <c:pt idx="8743">
                  <c:v>25.1905</c:v>
                </c:pt>
                <c:pt idx="8744">
                  <c:v>25.1905</c:v>
                </c:pt>
                <c:pt idx="8745">
                  <c:v>25.1905</c:v>
                </c:pt>
                <c:pt idx="8746">
                  <c:v>25.2012</c:v>
                </c:pt>
                <c:pt idx="8747">
                  <c:v>25.2012</c:v>
                </c:pt>
                <c:pt idx="8748">
                  <c:v>25.2119</c:v>
                </c:pt>
                <c:pt idx="8749">
                  <c:v>25.2119</c:v>
                </c:pt>
                <c:pt idx="8750">
                  <c:v>25.2119</c:v>
                </c:pt>
                <c:pt idx="8751">
                  <c:v>25.2227</c:v>
                </c:pt>
                <c:pt idx="8752">
                  <c:v>25.2227</c:v>
                </c:pt>
                <c:pt idx="8753">
                  <c:v>25.2334</c:v>
                </c:pt>
                <c:pt idx="8754">
                  <c:v>25.2334</c:v>
                </c:pt>
                <c:pt idx="8755">
                  <c:v>25.2334</c:v>
                </c:pt>
                <c:pt idx="8756">
                  <c:v>25.2441</c:v>
                </c:pt>
                <c:pt idx="8757">
                  <c:v>25.2441</c:v>
                </c:pt>
                <c:pt idx="8758">
                  <c:v>25.254799999999999</c:v>
                </c:pt>
                <c:pt idx="8759">
                  <c:v>25.265599999999999</c:v>
                </c:pt>
                <c:pt idx="8760">
                  <c:v>25.265599999999999</c:v>
                </c:pt>
                <c:pt idx="8761">
                  <c:v>25.265599999999999</c:v>
                </c:pt>
                <c:pt idx="8762">
                  <c:v>25.276299999999999</c:v>
                </c:pt>
                <c:pt idx="8763">
                  <c:v>25.276299999999999</c:v>
                </c:pt>
                <c:pt idx="8764">
                  <c:v>25.276299999999999</c:v>
                </c:pt>
                <c:pt idx="8765">
                  <c:v>25.276299999999999</c:v>
                </c:pt>
                <c:pt idx="8766">
                  <c:v>25.265599999999999</c:v>
                </c:pt>
                <c:pt idx="8767">
                  <c:v>25.265599999999999</c:v>
                </c:pt>
                <c:pt idx="8768">
                  <c:v>25.265599999999999</c:v>
                </c:pt>
                <c:pt idx="8769">
                  <c:v>25.265599999999999</c:v>
                </c:pt>
                <c:pt idx="8770">
                  <c:v>25.276299999999999</c:v>
                </c:pt>
                <c:pt idx="8771">
                  <c:v>25.276299999999999</c:v>
                </c:pt>
                <c:pt idx="8772">
                  <c:v>25.276299999999999</c:v>
                </c:pt>
                <c:pt idx="8773">
                  <c:v>25.286999999999999</c:v>
                </c:pt>
                <c:pt idx="8774">
                  <c:v>25.286999999999999</c:v>
                </c:pt>
                <c:pt idx="8775">
                  <c:v>25.297699999999999</c:v>
                </c:pt>
                <c:pt idx="8776">
                  <c:v>25.297699999999999</c:v>
                </c:pt>
                <c:pt idx="8777">
                  <c:v>25.308499999999999</c:v>
                </c:pt>
                <c:pt idx="8778">
                  <c:v>25.319199999999999</c:v>
                </c:pt>
                <c:pt idx="8779">
                  <c:v>25.319199999999999</c:v>
                </c:pt>
                <c:pt idx="8780">
                  <c:v>25.319199999999999</c:v>
                </c:pt>
                <c:pt idx="8781">
                  <c:v>25.329899999999999</c:v>
                </c:pt>
                <c:pt idx="8782">
                  <c:v>25.340599999999998</c:v>
                </c:pt>
                <c:pt idx="8783">
                  <c:v>25.340599999999998</c:v>
                </c:pt>
                <c:pt idx="8784">
                  <c:v>25.351400000000002</c:v>
                </c:pt>
                <c:pt idx="8785">
                  <c:v>25.351400000000002</c:v>
                </c:pt>
                <c:pt idx="8786">
                  <c:v>25.340599999999998</c:v>
                </c:pt>
                <c:pt idx="8787">
                  <c:v>25.340599999999998</c:v>
                </c:pt>
                <c:pt idx="8788">
                  <c:v>25.329899999999999</c:v>
                </c:pt>
                <c:pt idx="8789">
                  <c:v>25.329899999999999</c:v>
                </c:pt>
                <c:pt idx="8790">
                  <c:v>25.329899999999999</c:v>
                </c:pt>
                <c:pt idx="8791">
                  <c:v>25.329899999999999</c:v>
                </c:pt>
                <c:pt idx="8792">
                  <c:v>25.329899999999999</c:v>
                </c:pt>
                <c:pt idx="8793">
                  <c:v>25.319199999999999</c:v>
                </c:pt>
                <c:pt idx="8794">
                  <c:v>25.319199999999999</c:v>
                </c:pt>
                <c:pt idx="8795">
                  <c:v>25.319199999999999</c:v>
                </c:pt>
                <c:pt idx="8796">
                  <c:v>25.319199999999999</c:v>
                </c:pt>
                <c:pt idx="8797">
                  <c:v>25.319199999999999</c:v>
                </c:pt>
                <c:pt idx="8798">
                  <c:v>25.319199999999999</c:v>
                </c:pt>
                <c:pt idx="8799">
                  <c:v>25.308499999999999</c:v>
                </c:pt>
                <c:pt idx="8800">
                  <c:v>25.308499999999999</c:v>
                </c:pt>
                <c:pt idx="8801">
                  <c:v>25.308499999999999</c:v>
                </c:pt>
                <c:pt idx="8802">
                  <c:v>25.308499999999999</c:v>
                </c:pt>
                <c:pt idx="8803">
                  <c:v>25.297699999999999</c:v>
                </c:pt>
                <c:pt idx="8804">
                  <c:v>25.297699999999999</c:v>
                </c:pt>
                <c:pt idx="8805">
                  <c:v>25.297699999999999</c:v>
                </c:pt>
                <c:pt idx="8806">
                  <c:v>25.297699999999999</c:v>
                </c:pt>
                <c:pt idx="8807">
                  <c:v>25.297699999999999</c:v>
                </c:pt>
                <c:pt idx="8808">
                  <c:v>25.297699999999999</c:v>
                </c:pt>
                <c:pt idx="8809">
                  <c:v>25.297699999999999</c:v>
                </c:pt>
                <c:pt idx="8810">
                  <c:v>25.297699999999999</c:v>
                </c:pt>
                <c:pt idx="8811">
                  <c:v>25.297699999999999</c:v>
                </c:pt>
                <c:pt idx="8812">
                  <c:v>25.297699999999999</c:v>
                </c:pt>
                <c:pt idx="8813">
                  <c:v>25.297699999999999</c:v>
                </c:pt>
                <c:pt idx="8814">
                  <c:v>25.297699999999999</c:v>
                </c:pt>
                <c:pt idx="8815">
                  <c:v>25.286999999999999</c:v>
                </c:pt>
                <c:pt idx="8816">
                  <c:v>25.286999999999999</c:v>
                </c:pt>
                <c:pt idx="8817">
                  <c:v>25.276299999999999</c:v>
                </c:pt>
                <c:pt idx="8818">
                  <c:v>25.265599999999999</c:v>
                </c:pt>
                <c:pt idx="8819">
                  <c:v>25.265599999999999</c:v>
                </c:pt>
                <c:pt idx="8820">
                  <c:v>25.265599999999999</c:v>
                </c:pt>
                <c:pt idx="8821">
                  <c:v>25.265599999999999</c:v>
                </c:pt>
                <c:pt idx="8822">
                  <c:v>25.254799999999999</c:v>
                </c:pt>
                <c:pt idx="8823">
                  <c:v>25.254799999999999</c:v>
                </c:pt>
                <c:pt idx="8824">
                  <c:v>25.2441</c:v>
                </c:pt>
                <c:pt idx="8825">
                  <c:v>25.2441</c:v>
                </c:pt>
                <c:pt idx="8826">
                  <c:v>25.2441</c:v>
                </c:pt>
                <c:pt idx="8827">
                  <c:v>25.2441</c:v>
                </c:pt>
                <c:pt idx="8828">
                  <c:v>25.2334</c:v>
                </c:pt>
                <c:pt idx="8829">
                  <c:v>25.2441</c:v>
                </c:pt>
                <c:pt idx="8830">
                  <c:v>25.2334</c:v>
                </c:pt>
                <c:pt idx="8831">
                  <c:v>25.2334</c:v>
                </c:pt>
                <c:pt idx="8832">
                  <c:v>25.2334</c:v>
                </c:pt>
                <c:pt idx="8833">
                  <c:v>25.2334</c:v>
                </c:pt>
                <c:pt idx="8834">
                  <c:v>25.2334</c:v>
                </c:pt>
                <c:pt idx="8835">
                  <c:v>25.2334</c:v>
                </c:pt>
                <c:pt idx="8836">
                  <c:v>25.2334</c:v>
                </c:pt>
                <c:pt idx="8837">
                  <c:v>25.2334</c:v>
                </c:pt>
                <c:pt idx="8838">
                  <c:v>25.2334</c:v>
                </c:pt>
                <c:pt idx="8839">
                  <c:v>25.2334</c:v>
                </c:pt>
                <c:pt idx="8840">
                  <c:v>25.2334</c:v>
                </c:pt>
                <c:pt idx="8841">
                  <c:v>25.2334</c:v>
                </c:pt>
                <c:pt idx="8842">
                  <c:v>25.2334</c:v>
                </c:pt>
                <c:pt idx="8843">
                  <c:v>25.2334</c:v>
                </c:pt>
                <c:pt idx="8844">
                  <c:v>25.2227</c:v>
                </c:pt>
                <c:pt idx="8845">
                  <c:v>25.2227</c:v>
                </c:pt>
                <c:pt idx="8846">
                  <c:v>25.2227</c:v>
                </c:pt>
                <c:pt idx="8847">
                  <c:v>25.2227</c:v>
                </c:pt>
                <c:pt idx="8848">
                  <c:v>25.2119</c:v>
                </c:pt>
                <c:pt idx="8849">
                  <c:v>25.2119</c:v>
                </c:pt>
                <c:pt idx="8850">
                  <c:v>25.2119</c:v>
                </c:pt>
                <c:pt idx="8851">
                  <c:v>25.2012</c:v>
                </c:pt>
                <c:pt idx="8852">
                  <c:v>25.1905</c:v>
                </c:pt>
                <c:pt idx="8853">
                  <c:v>25.1905</c:v>
                </c:pt>
                <c:pt idx="8854">
                  <c:v>25.169</c:v>
                </c:pt>
                <c:pt idx="8855">
                  <c:v>25.158300000000001</c:v>
                </c:pt>
                <c:pt idx="8856">
                  <c:v>25.147600000000001</c:v>
                </c:pt>
                <c:pt idx="8857">
                  <c:v>25.126100000000001</c:v>
                </c:pt>
                <c:pt idx="8858">
                  <c:v>25.115400000000001</c:v>
                </c:pt>
                <c:pt idx="8859">
                  <c:v>25.104700000000001</c:v>
                </c:pt>
                <c:pt idx="8860">
                  <c:v>25.104700000000001</c:v>
                </c:pt>
                <c:pt idx="8861">
                  <c:v>25.094000000000001</c:v>
                </c:pt>
                <c:pt idx="8862">
                  <c:v>25.083200000000001</c:v>
                </c:pt>
                <c:pt idx="8863">
                  <c:v>25.072500000000002</c:v>
                </c:pt>
                <c:pt idx="8864">
                  <c:v>25.061800000000002</c:v>
                </c:pt>
                <c:pt idx="8865">
                  <c:v>25.061800000000002</c:v>
                </c:pt>
                <c:pt idx="8866">
                  <c:v>25.061800000000002</c:v>
                </c:pt>
                <c:pt idx="8867">
                  <c:v>25.040299999999998</c:v>
                </c:pt>
                <c:pt idx="8868">
                  <c:v>25.040299999999998</c:v>
                </c:pt>
                <c:pt idx="8869">
                  <c:v>25.008199999999999</c:v>
                </c:pt>
                <c:pt idx="8870">
                  <c:v>24.997399999999999</c:v>
                </c:pt>
                <c:pt idx="8871">
                  <c:v>24.954499999999999</c:v>
                </c:pt>
                <c:pt idx="8872">
                  <c:v>24.9438</c:v>
                </c:pt>
                <c:pt idx="8873">
                  <c:v>24.9331</c:v>
                </c:pt>
                <c:pt idx="8874">
                  <c:v>24.9224</c:v>
                </c:pt>
                <c:pt idx="8875">
                  <c:v>24.9116</c:v>
                </c:pt>
                <c:pt idx="8876">
                  <c:v>24.9009</c:v>
                </c:pt>
                <c:pt idx="8877">
                  <c:v>24.9009</c:v>
                </c:pt>
                <c:pt idx="8878">
                  <c:v>24.8902</c:v>
                </c:pt>
                <c:pt idx="8879">
                  <c:v>24.8795</c:v>
                </c:pt>
                <c:pt idx="8880">
                  <c:v>24.8687</c:v>
                </c:pt>
                <c:pt idx="8881">
                  <c:v>24.858000000000001</c:v>
                </c:pt>
                <c:pt idx="8882">
                  <c:v>24.858000000000001</c:v>
                </c:pt>
                <c:pt idx="8883">
                  <c:v>24.847300000000001</c:v>
                </c:pt>
                <c:pt idx="8884">
                  <c:v>24.836600000000001</c:v>
                </c:pt>
                <c:pt idx="8885">
                  <c:v>24.825800000000001</c:v>
                </c:pt>
                <c:pt idx="8886">
                  <c:v>24.815100000000001</c:v>
                </c:pt>
                <c:pt idx="8887">
                  <c:v>24.804400000000001</c:v>
                </c:pt>
                <c:pt idx="8888">
                  <c:v>24.793700000000001</c:v>
                </c:pt>
                <c:pt idx="8889">
                  <c:v>24.793700000000001</c:v>
                </c:pt>
                <c:pt idx="8890">
                  <c:v>24.782900000000001</c:v>
                </c:pt>
                <c:pt idx="8891">
                  <c:v>24.782900000000001</c:v>
                </c:pt>
                <c:pt idx="8892">
                  <c:v>24.761500000000002</c:v>
                </c:pt>
                <c:pt idx="8893">
                  <c:v>24.750800000000002</c:v>
                </c:pt>
                <c:pt idx="8894">
                  <c:v>24.74</c:v>
                </c:pt>
                <c:pt idx="8895">
                  <c:v>24.718599999999999</c:v>
                </c:pt>
                <c:pt idx="8896">
                  <c:v>24.718599999999999</c:v>
                </c:pt>
                <c:pt idx="8897">
                  <c:v>24.707899999999999</c:v>
                </c:pt>
                <c:pt idx="8898">
                  <c:v>24.697099999999999</c:v>
                </c:pt>
                <c:pt idx="8899">
                  <c:v>24.697099999999999</c:v>
                </c:pt>
                <c:pt idx="8900">
                  <c:v>24.686399999999999</c:v>
                </c:pt>
                <c:pt idx="8901">
                  <c:v>24.675699999999999</c:v>
                </c:pt>
                <c:pt idx="8902">
                  <c:v>24.664999999999999</c:v>
                </c:pt>
                <c:pt idx="8903">
                  <c:v>24.654199999999999</c:v>
                </c:pt>
                <c:pt idx="8904">
                  <c:v>24.6435</c:v>
                </c:pt>
                <c:pt idx="8905">
                  <c:v>24.6328</c:v>
                </c:pt>
                <c:pt idx="8906">
                  <c:v>24.6221</c:v>
                </c:pt>
                <c:pt idx="8907">
                  <c:v>24.6006</c:v>
                </c:pt>
                <c:pt idx="8908">
                  <c:v>24.5899</c:v>
                </c:pt>
                <c:pt idx="8909">
                  <c:v>24.5899</c:v>
                </c:pt>
                <c:pt idx="8910">
                  <c:v>24.5792</c:v>
                </c:pt>
                <c:pt idx="8911">
                  <c:v>24.5684</c:v>
                </c:pt>
                <c:pt idx="8912">
                  <c:v>24.5684</c:v>
                </c:pt>
                <c:pt idx="8913">
                  <c:v>24.557700000000001</c:v>
                </c:pt>
                <c:pt idx="8914">
                  <c:v>24.547000000000001</c:v>
                </c:pt>
                <c:pt idx="8915">
                  <c:v>24.536200000000001</c:v>
                </c:pt>
                <c:pt idx="8916">
                  <c:v>24.525500000000001</c:v>
                </c:pt>
                <c:pt idx="8917">
                  <c:v>24.514800000000001</c:v>
                </c:pt>
                <c:pt idx="8918">
                  <c:v>24.514800000000001</c:v>
                </c:pt>
                <c:pt idx="8919">
                  <c:v>24.504100000000001</c:v>
                </c:pt>
                <c:pt idx="8920">
                  <c:v>24.493300000000001</c:v>
                </c:pt>
                <c:pt idx="8921">
                  <c:v>24.471900000000002</c:v>
                </c:pt>
                <c:pt idx="8922">
                  <c:v>24.461200000000002</c:v>
                </c:pt>
                <c:pt idx="8923">
                  <c:v>24.439699999999998</c:v>
                </c:pt>
                <c:pt idx="8924">
                  <c:v>24.428999999999998</c:v>
                </c:pt>
                <c:pt idx="8925">
                  <c:v>24.418299999999999</c:v>
                </c:pt>
                <c:pt idx="8926">
                  <c:v>24.407499999999999</c:v>
                </c:pt>
                <c:pt idx="8927">
                  <c:v>24.407499999999999</c:v>
                </c:pt>
                <c:pt idx="8928">
                  <c:v>24.407499999999999</c:v>
                </c:pt>
                <c:pt idx="8929">
                  <c:v>24.396799999999999</c:v>
                </c:pt>
                <c:pt idx="8930">
                  <c:v>24.396799999999999</c:v>
                </c:pt>
                <c:pt idx="8931">
                  <c:v>24.386099999999999</c:v>
                </c:pt>
                <c:pt idx="8932">
                  <c:v>24.386099999999999</c:v>
                </c:pt>
                <c:pt idx="8933">
                  <c:v>24.386099999999999</c:v>
                </c:pt>
                <c:pt idx="8934">
                  <c:v>24.375399999999999</c:v>
                </c:pt>
                <c:pt idx="8935">
                  <c:v>24.375399999999999</c:v>
                </c:pt>
                <c:pt idx="8936">
                  <c:v>24.364599999999999</c:v>
                </c:pt>
                <c:pt idx="8937">
                  <c:v>24.364599999999999</c:v>
                </c:pt>
                <c:pt idx="8938">
                  <c:v>24.364599999999999</c:v>
                </c:pt>
                <c:pt idx="8939">
                  <c:v>24.353899999999999</c:v>
                </c:pt>
                <c:pt idx="8940">
                  <c:v>24.3432</c:v>
                </c:pt>
                <c:pt idx="8941">
                  <c:v>24.3432</c:v>
                </c:pt>
                <c:pt idx="8942">
                  <c:v>24.3325</c:v>
                </c:pt>
                <c:pt idx="8943">
                  <c:v>24.3325</c:v>
                </c:pt>
                <c:pt idx="8944">
                  <c:v>24.3217</c:v>
                </c:pt>
                <c:pt idx="8945">
                  <c:v>24.3217</c:v>
                </c:pt>
                <c:pt idx="8946">
                  <c:v>24.3217</c:v>
                </c:pt>
                <c:pt idx="8947">
                  <c:v>24.311</c:v>
                </c:pt>
                <c:pt idx="8948">
                  <c:v>24.311</c:v>
                </c:pt>
                <c:pt idx="8949">
                  <c:v>24.3003</c:v>
                </c:pt>
                <c:pt idx="8950">
                  <c:v>24.3003</c:v>
                </c:pt>
                <c:pt idx="8951">
                  <c:v>24.3003</c:v>
                </c:pt>
                <c:pt idx="8952">
                  <c:v>24.2896</c:v>
                </c:pt>
                <c:pt idx="8953">
                  <c:v>24.2896</c:v>
                </c:pt>
                <c:pt idx="8954">
                  <c:v>24.2896</c:v>
                </c:pt>
                <c:pt idx="8955">
                  <c:v>24.2788</c:v>
                </c:pt>
                <c:pt idx="8956">
                  <c:v>24.2788</c:v>
                </c:pt>
                <c:pt idx="8957">
                  <c:v>24.2788</c:v>
                </c:pt>
                <c:pt idx="8958">
                  <c:v>24.2788</c:v>
                </c:pt>
                <c:pt idx="8959">
                  <c:v>24.2681</c:v>
                </c:pt>
                <c:pt idx="8960">
                  <c:v>24.257400000000001</c:v>
                </c:pt>
                <c:pt idx="8961">
                  <c:v>24.257400000000001</c:v>
                </c:pt>
                <c:pt idx="8962">
                  <c:v>24.257400000000001</c:v>
                </c:pt>
                <c:pt idx="8963">
                  <c:v>24.257400000000001</c:v>
                </c:pt>
                <c:pt idx="8964">
                  <c:v>24.257400000000001</c:v>
                </c:pt>
                <c:pt idx="8965">
                  <c:v>24.246700000000001</c:v>
                </c:pt>
                <c:pt idx="8966">
                  <c:v>24.246700000000001</c:v>
                </c:pt>
                <c:pt idx="8967">
                  <c:v>24.246700000000001</c:v>
                </c:pt>
                <c:pt idx="8968">
                  <c:v>24.246700000000001</c:v>
                </c:pt>
                <c:pt idx="8969">
                  <c:v>24.246700000000001</c:v>
                </c:pt>
                <c:pt idx="8970">
                  <c:v>24.246700000000001</c:v>
                </c:pt>
                <c:pt idx="8971">
                  <c:v>24.235900000000001</c:v>
                </c:pt>
                <c:pt idx="8972">
                  <c:v>24.235900000000001</c:v>
                </c:pt>
                <c:pt idx="8973">
                  <c:v>24.235900000000001</c:v>
                </c:pt>
                <c:pt idx="8974">
                  <c:v>24.225200000000001</c:v>
                </c:pt>
                <c:pt idx="8975">
                  <c:v>24.225200000000001</c:v>
                </c:pt>
                <c:pt idx="8976">
                  <c:v>24.214500000000001</c:v>
                </c:pt>
                <c:pt idx="8977">
                  <c:v>24.214500000000001</c:v>
                </c:pt>
                <c:pt idx="8978">
                  <c:v>24.214500000000001</c:v>
                </c:pt>
                <c:pt idx="8979">
                  <c:v>24.214500000000001</c:v>
                </c:pt>
                <c:pt idx="8980">
                  <c:v>24.214500000000001</c:v>
                </c:pt>
                <c:pt idx="8981">
                  <c:v>24.214500000000001</c:v>
                </c:pt>
                <c:pt idx="8982">
                  <c:v>24.214500000000001</c:v>
                </c:pt>
                <c:pt idx="8983">
                  <c:v>24.214500000000001</c:v>
                </c:pt>
                <c:pt idx="8984">
                  <c:v>24.225200000000001</c:v>
                </c:pt>
                <c:pt idx="8985">
                  <c:v>24.235900000000001</c:v>
                </c:pt>
                <c:pt idx="8986">
                  <c:v>24.235900000000001</c:v>
                </c:pt>
                <c:pt idx="8987">
                  <c:v>24.246700000000001</c:v>
                </c:pt>
                <c:pt idx="8988">
                  <c:v>24.257400000000001</c:v>
                </c:pt>
                <c:pt idx="8989">
                  <c:v>24.2681</c:v>
                </c:pt>
                <c:pt idx="8990">
                  <c:v>24.2788</c:v>
                </c:pt>
                <c:pt idx="8991">
                  <c:v>24.2896</c:v>
                </c:pt>
                <c:pt idx="8992">
                  <c:v>24.3003</c:v>
                </c:pt>
                <c:pt idx="8993">
                  <c:v>24.311</c:v>
                </c:pt>
                <c:pt idx="8994">
                  <c:v>24.3217</c:v>
                </c:pt>
                <c:pt idx="8995">
                  <c:v>24.3325</c:v>
                </c:pt>
                <c:pt idx="8996">
                  <c:v>24.3432</c:v>
                </c:pt>
                <c:pt idx="8997">
                  <c:v>24.353899999999999</c:v>
                </c:pt>
                <c:pt idx="8998">
                  <c:v>24.364599999999999</c:v>
                </c:pt>
                <c:pt idx="8999">
                  <c:v>24.364599999999999</c:v>
                </c:pt>
                <c:pt idx="9000">
                  <c:v>24.375399999999999</c:v>
                </c:pt>
                <c:pt idx="9001">
                  <c:v>24.386099999999999</c:v>
                </c:pt>
                <c:pt idx="9002">
                  <c:v>24.396799999999999</c:v>
                </c:pt>
                <c:pt idx="9003">
                  <c:v>24.407499999999999</c:v>
                </c:pt>
                <c:pt idx="9004">
                  <c:v>24.418299999999999</c:v>
                </c:pt>
                <c:pt idx="9005">
                  <c:v>24.428999999999998</c:v>
                </c:pt>
                <c:pt idx="9006">
                  <c:v>24.439699999999998</c:v>
                </c:pt>
                <c:pt idx="9007">
                  <c:v>24.450399999999998</c:v>
                </c:pt>
                <c:pt idx="9008">
                  <c:v>24.461200000000002</c:v>
                </c:pt>
                <c:pt idx="9009">
                  <c:v>24.471900000000002</c:v>
                </c:pt>
                <c:pt idx="9010">
                  <c:v>24.493300000000001</c:v>
                </c:pt>
                <c:pt idx="9011">
                  <c:v>24.504100000000001</c:v>
                </c:pt>
                <c:pt idx="9012">
                  <c:v>24.514800000000001</c:v>
                </c:pt>
                <c:pt idx="9013">
                  <c:v>24.525500000000001</c:v>
                </c:pt>
                <c:pt idx="9014">
                  <c:v>24.525500000000001</c:v>
                </c:pt>
                <c:pt idx="9015">
                  <c:v>24.536200000000001</c:v>
                </c:pt>
                <c:pt idx="9016">
                  <c:v>24.557700000000001</c:v>
                </c:pt>
                <c:pt idx="9017">
                  <c:v>24.5684</c:v>
                </c:pt>
                <c:pt idx="9018">
                  <c:v>24.5792</c:v>
                </c:pt>
                <c:pt idx="9019">
                  <c:v>24.5899</c:v>
                </c:pt>
                <c:pt idx="9020">
                  <c:v>24.6006</c:v>
                </c:pt>
                <c:pt idx="9021">
                  <c:v>24.6113</c:v>
                </c:pt>
                <c:pt idx="9022">
                  <c:v>24.6113</c:v>
                </c:pt>
                <c:pt idx="9023">
                  <c:v>24.6221</c:v>
                </c:pt>
                <c:pt idx="9024">
                  <c:v>24.6328</c:v>
                </c:pt>
                <c:pt idx="9025">
                  <c:v>24.6435</c:v>
                </c:pt>
                <c:pt idx="9026">
                  <c:v>24.6435</c:v>
                </c:pt>
                <c:pt idx="9027">
                  <c:v>24.654199999999999</c:v>
                </c:pt>
                <c:pt idx="9028">
                  <c:v>24.664999999999999</c:v>
                </c:pt>
                <c:pt idx="9029">
                  <c:v>24.675699999999999</c:v>
                </c:pt>
                <c:pt idx="9030">
                  <c:v>24.686399999999999</c:v>
                </c:pt>
                <c:pt idx="9031">
                  <c:v>24.697099999999999</c:v>
                </c:pt>
                <c:pt idx="9032">
                  <c:v>24.707899999999999</c:v>
                </c:pt>
                <c:pt idx="9033">
                  <c:v>24.707899999999999</c:v>
                </c:pt>
                <c:pt idx="9034">
                  <c:v>24.729299999999999</c:v>
                </c:pt>
                <c:pt idx="9035">
                  <c:v>24.74</c:v>
                </c:pt>
                <c:pt idx="9036">
                  <c:v>24.750800000000002</c:v>
                </c:pt>
                <c:pt idx="9037">
                  <c:v>24.761500000000002</c:v>
                </c:pt>
                <c:pt idx="9038">
                  <c:v>24.772200000000002</c:v>
                </c:pt>
                <c:pt idx="9039">
                  <c:v>24.782900000000001</c:v>
                </c:pt>
                <c:pt idx="9040">
                  <c:v>24.793700000000001</c:v>
                </c:pt>
                <c:pt idx="9041">
                  <c:v>24.804400000000001</c:v>
                </c:pt>
                <c:pt idx="9042">
                  <c:v>24.804400000000001</c:v>
                </c:pt>
                <c:pt idx="9043">
                  <c:v>24.815100000000001</c:v>
                </c:pt>
                <c:pt idx="9044">
                  <c:v>24.825800000000001</c:v>
                </c:pt>
                <c:pt idx="9045">
                  <c:v>24.825800000000001</c:v>
                </c:pt>
                <c:pt idx="9046">
                  <c:v>24.836600000000001</c:v>
                </c:pt>
                <c:pt idx="9047">
                  <c:v>24.847300000000001</c:v>
                </c:pt>
                <c:pt idx="9048">
                  <c:v>24.858000000000001</c:v>
                </c:pt>
                <c:pt idx="9049">
                  <c:v>24.8687</c:v>
                </c:pt>
                <c:pt idx="9050">
                  <c:v>24.8687</c:v>
                </c:pt>
                <c:pt idx="9051">
                  <c:v>24.8795</c:v>
                </c:pt>
                <c:pt idx="9052">
                  <c:v>24.8902</c:v>
                </c:pt>
                <c:pt idx="9053">
                  <c:v>24.9009</c:v>
                </c:pt>
                <c:pt idx="9054">
                  <c:v>24.9009</c:v>
                </c:pt>
                <c:pt idx="9055">
                  <c:v>24.9116</c:v>
                </c:pt>
                <c:pt idx="9056">
                  <c:v>24.9116</c:v>
                </c:pt>
                <c:pt idx="9057">
                  <c:v>24.9224</c:v>
                </c:pt>
                <c:pt idx="9058">
                  <c:v>24.9224</c:v>
                </c:pt>
                <c:pt idx="9059">
                  <c:v>24.9331</c:v>
                </c:pt>
                <c:pt idx="9060">
                  <c:v>24.9438</c:v>
                </c:pt>
                <c:pt idx="9061">
                  <c:v>24.954499999999999</c:v>
                </c:pt>
                <c:pt idx="9062">
                  <c:v>24.965299999999999</c:v>
                </c:pt>
                <c:pt idx="9063">
                  <c:v>24.975999999999999</c:v>
                </c:pt>
                <c:pt idx="9064">
                  <c:v>24.975999999999999</c:v>
                </c:pt>
                <c:pt idx="9065">
                  <c:v>24.997399999999999</c:v>
                </c:pt>
                <c:pt idx="9066">
                  <c:v>25.008199999999999</c:v>
                </c:pt>
                <c:pt idx="9067">
                  <c:v>25.018899999999999</c:v>
                </c:pt>
                <c:pt idx="9068">
                  <c:v>25.018899999999999</c:v>
                </c:pt>
                <c:pt idx="9069">
                  <c:v>25.029599999999999</c:v>
                </c:pt>
                <c:pt idx="9070">
                  <c:v>25.029599999999999</c:v>
                </c:pt>
                <c:pt idx="9071">
                  <c:v>25.040299999999998</c:v>
                </c:pt>
                <c:pt idx="9072">
                  <c:v>25.040299999999998</c:v>
                </c:pt>
                <c:pt idx="9073">
                  <c:v>25.051100000000002</c:v>
                </c:pt>
                <c:pt idx="9074">
                  <c:v>25.051100000000002</c:v>
                </c:pt>
                <c:pt idx="9075">
                  <c:v>25.061800000000002</c:v>
                </c:pt>
                <c:pt idx="9076">
                  <c:v>25.061800000000002</c:v>
                </c:pt>
                <c:pt idx="9077">
                  <c:v>25.061800000000002</c:v>
                </c:pt>
                <c:pt idx="9078">
                  <c:v>25.072500000000002</c:v>
                </c:pt>
                <c:pt idx="9079">
                  <c:v>25.083200000000001</c:v>
                </c:pt>
                <c:pt idx="9080">
                  <c:v>25.083200000000001</c:v>
                </c:pt>
                <c:pt idx="9081">
                  <c:v>25.094000000000001</c:v>
                </c:pt>
                <c:pt idx="9082">
                  <c:v>25.094000000000001</c:v>
                </c:pt>
                <c:pt idx="9083">
                  <c:v>25.104700000000001</c:v>
                </c:pt>
                <c:pt idx="9084">
                  <c:v>25.104700000000001</c:v>
                </c:pt>
                <c:pt idx="9085">
                  <c:v>25.104700000000001</c:v>
                </c:pt>
                <c:pt idx="9086">
                  <c:v>25.115400000000001</c:v>
                </c:pt>
                <c:pt idx="9087">
                  <c:v>25.115400000000001</c:v>
                </c:pt>
                <c:pt idx="9088">
                  <c:v>25.126100000000001</c:v>
                </c:pt>
                <c:pt idx="9089">
                  <c:v>25.126100000000001</c:v>
                </c:pt>
                <c:pt idx="9090">
                  <c:v>25.126100000000001</c:v>
                </c:pt>
                <c:pt idx="9091">
                  <c:v>25.126100000000001</c:v>
                </c:pt>
                <c:pt idx="9092">
                  <c:v>25.126100000000001</c:v>
                </c:pt>
                <c:pt idx="9093">
                  <c:v>25.136900000000001</c:v>
                </c:pt>
                <c:pt idx="9094">
                  <c:v>25.136900000000001</c:v>
                </c:pt>
                <c:pt idx="9095">
                  <c:v>25.136900000000001</c:v>
                </c:pt>
                <c:pt idx="9096">
                  <c:v>25.136900000000001</c:v>
                </c:pt>
                <c:pt idx="9097">
                  <c:v>25.136900000000001</c:v>
                </c:pt>
                <c:pt idx="9098">
                  <c:v>25.147600000000001</c:v>
                </c:pt>
                <c:pt idx="9099">
                  <c:v>25.147600000000001</c:v>
                </c:pt>
                <c:pt idx="9100">
                  <c:v>25.147600000000001</c:v>
                </c:pt>
                <c:pt idx="9101">
                  <c:v>25.147600000000001</c:v>
                </c:pt>
                <c:pt idx="9102">
                  <c:v>25.147600000000001</c:v>
                </c:pt>
                <c:pt idx="9103">
                  <c:v>25.147600000000001</c:v>
                </c:pt>
                <c:pt idx="9104">
                  <c:v>25.147600000000001</c:v>
                </c:pt>
                <c:pt idx="9105">
                  <c:v>25.147600000000001</c:v>
                </c:pt>
                <c:pt idx="9106">
                  <c:v>25.147600000000001</c:v>
                </c:pt>
                <c:pt idx="9107">
                  <c:v>25.147600000000001</c:v>
                </c:pt>
                <c:pt idx="9108">
                  <c:v>25.147600000000001</c:v>
                </c:pt>
                <c:pt idx="9109">
                  <c:v>25.147600000000001</c:v>
                </c:pt>
                <c:pt idx="9110">
                  <c:v>25.147600000000001</c:v>
                </c:pt>
                <c:pt idx="9111">
                  <c:v>25.147600000000001</c:v>
                </c:pt>
                <c:pt idx="9112">
                  <c:v>25.147600000000001</c:v>
                </c:pt>
                <c:pt idx="9113">
                  <c:v>25.147600000000001</c:v>
                </c:pt>
                <c:pt idx="9114">
                  <c:v>25.147600000000001</c:v>
                </c:pt>
                <c:pt idx="9115">
                  <c:v>25.147600000000001</c:v>
                </c:pt>
                <c:pt idx="9116">
                  <c:v>25.147600000000001</c:v>
                </c:pt>
                <c:pt idx="9117">
                  <c:v>25.136900000000001</c:v>
                </c:pt>
                <c:pt idx="9118">
                  <c:v>25.126100000000001</c:v>
                </c:pt>
                <c:pt idx="9119">
                  <c:v>25.126100000000001</c:v>
                </c:pt>
                <c:pt idx="9120">
                  <c:v>25.115400000000001</c:v>
                </c:pt>
                <c:pt idx="9121">
                  <c:v>25.104700000000001</c:v>
                </c:pt>
                <c:pt idx="9122">
                  <c:v>25.104700000000001</c:v>
                </c:pt>
                <c:pt idx="9123">
                  <c:v>25.104700000000001</c:v>
                </c:pt>
                <c:pt idx="9124">
                  <c:v>25.094000000000001</c:v>
                </c:pt>
                <c:pt idx="9125">
                  <c:v>25.094000000000001</c:v>
                </c:pt>
                <c:pt idx="9126">
                  <c:v>25.083200000000001</c:v>
                </c:pt>
                <c:pt idx="9127">
                  <c:v>25.083200000000001</c:v>
                </c:pt>
                <c:pt idx="9128">
                  <c:v>25.072500000000002</c:v>
                </c:pt>
                <c:pt idx="9129">
                  <c:v>25.061800000000002</c:v>
                </c:pt>
                <c:pt idx="9130">
                  <c:v>25.061800000000002</c:v>
                </c:pt>
                <c:pt idx="9131">
                  <c:v>25.051100000000002</c:v>
                </c:pt>
                <c:pt idx="9132">
                  <c:v>25.040299999999998</c:v>
                </c:pt>
                <c:pt idx="9133">
                  <c:v>25.040299999999998</c:v>
                </c:pt>
                <c:pt idx="9134">
                  <c:v>25.040299999999998</c:v>
                </c:pt>
                <c:pt idx="9135">
                  <c:v>25.029599999999999</c:v>
                </c:pt>
                <c:pt idx="9136">
                  <c:v>25.018899999999999</c:v>
                </c:pt>
                <c:pt idx="9137">
                  <c:v>25.008199999999999</c:v>
                </c:pt>
                <c:pt idx="9138">
                  <c:v>24.997399999999999</c:v>
                </c:pt>
                <c:pt idx="9139">
                  <c:v>24.997399999999999</c:v>
                </c:pt>
                <c:pt idx="9140">
                  <c:v>24.975999999999999</c:v>
                </c:pt>
                <c:pt idx="9141">
                  <c:v>24.975999999999999</c:v>
                </c:pt>
                <c:pt idx="9142">
                  <c:v>24.965299999999999</c:v>
                </c:pt>
                <c:pt idx="9143">
                  <c:v>24.954499999999999</c:v>
                </c:pt>
                <c:pt idx="9144">
                  <c:v>24.954499999999999</c:v>
                </c:pt>
                <c:pt idx="9145">
                  <c:v>24.9438</c:v>
                </c:pt>
                <c:pt idx="9146">
                  <c:v>24.9331</c:v>
                </c:pt>
                <c:pt idx="9147">
                  <c:v>24.9224</c:v>
                </c:pt>
                <c:pt idx="9148">
                  <c:v>24.9116</c:v>
                </c:pt>
                <c:pt idx="9149">
                  <c:v>24.9009</c:v>
                </c:pt>
                <c:pt idx="9150">
                  <c:v>24.8902</c:v>
                </c:pt>
                <c:pt idx="9151">
                  <c:v>24.8795</c:v>
                </c:pt>
                <c:pt idx="9152">
                  <c:v>24.8795</c:v>
                </c:pt>
                <c:pt idx="9153">
                  <c:v>24.8687</c:v>
                </c:pt>
                <c:pt idx="9154">
                  <c:v>24.858000000000001</c:v>
                </c:pt>
                <c:pt idx="9155">
                  <c:v>24.858000000000001</c:v>
                </c:pt>
                <c:pt idx="9156">
                  <c:v>24.847300000000001</c:v>
                </c:pt>
                <c:pt idx="9157">
                  <c:v>24.836600000000001</c:v>
                </c:pt>
                <c:pt idx="9158">
                  <c:v>24.825800000000001</c:v>
                </c:pt>
                <c:pt idx="9159">
                  <c:v>24.815100000000001</c:v>
                </c:pt>
                <c:pt idx="9160">
                  <c:v>24.804400000000001</c:v>
                </c:pt>
                <c:pt idx="9161">
                  <c:v>24.793700000000001</c:v>
                </c:pt>
                <c:pt idx="9162">
                  <c:v>24.793700000000001</c:v>
                </c:pt>
                <c:pt idx="9163">
                  <c:v>24.782900000000001</c:v>
                </c:pt>
                <c:pt idx="9164">
                  <c:v>24.772200000000002</c:v>
                </c:pt>
                <c:pt idx="9165">
                  <c:v>24.772200000000002</c:v>
                </c:pt>
                <c:pt idx="9166">
                  <c:v>24.761500000000002</c:v>
                </c:pt>
                <c:pt idx="9167">
                  <c:v>24.761500000000002</c:v>
                </c:pt>
                <c:pt idx="9168">
                  <c:v>24.750800000000002</c:v>
                </c:pt>
                <c:pt idx="9169">
                  <c:v>24.74</c:v>
                </c:pt>
                <c:pt idx="9170">
                  <c:v>24.729299999999999</c:v>
                </c:pt>
                <c:pt idx="9171">
                  <c:v>24.718599999999999</c:v>
                </c:pt>
                <c:pt idx="9172">
                  <c:v>24.718599999999999</c:v>
                </c:pt>
                <c:pt idx="9173">
                  <c:v>24.707899999999999</c:v>
                </c:pt>
                <c:pt idx="9174">
                  <c:v>24.707899999999999</c:v>
                </c:pt>
                <c:pt idx="9175">
                  <c:v>24.697099999999999</c:v>
                </c:pt>
                <c:pt idx="9176">
                  <c:v>24.686399999999999</c:v>
                </c:pt>
                <c:pt idx="9177">
                  <c:v>24.675699999999999</c:v>
                </c:pt>
                <c:pt idx="9178">
                  <c:v>24.664999999999999</c:v>
                </c:pt>
                <c:pt idx="9179">
                  <c:v>24.654199999999999</c:v>
                </c:pt>
                <c:pt idx="9180">
                  <c:v>24.6435</c:v>
                </c:pt>
                <c:pt idx="9181">
                  <c:v>24.6435</c:v>
                </c:pt>
                <c:pt idx="9182">
                  <c:v>24.6328</c:v>
                </c:pt>
                <c:pt idx="9183">
                  <c:v>24.6221</c:v>
                </c:pt>
                <c:pt idx="9184">
                  <c:v>24.6113</c:v>
                </c:pt>
                <c:pt idx="9185">
                  <c:v>24.6113</c:v>
                </c:pt>
                <c:pt idx="9186">
                  <c:v>24.6006</c:v>
                </c:pt>
                <c:pt idx="9187">
                  <c:v>24.5899</c:v>
                </c:pt>
                <c:pt idx="9188">
                  <c:v>24.5792</c:v>
                </c:pt>
                <c:pt idx="9189">
                  <c:v>24.5792</c:v>
                </c:pt>
                <c:pt idx="9190">
                  <c:v>24.5684</c:v>
                </c:pt>
                <c:pt idx="9191">
                  <c:v>24.557700000000001</c:v>
                </c:pt>
                <c:pt idx="9192">
                  <c:v>24.557700000000001</c:v>
                </c:pt>
                <c:pt idx="9193">
                  <c:v>24.547000000000001</c:v>
                </c:pt>
                <c:pt idx="9194">
                  <c:v>24.536200000000001</c:v>
                </c:pt>
                <c:pt idx="9195">
                  <c:v>24.525500000000001</c:v>
                </c:pt>
                <c:pt idx="9196">
                  <c:v>24.514800000000001</c:v>
                </c:pt>
                <c:pt idx="9197">
                  <c:v>24.504100000000001</c:v>
                </c:pt>
                <c:pt idx="9198">
                  <c:v>24.482600000000001</c:v>
                </c:pt>
                <c:pt idx="9199">
                  <c:v>24.471900000000002</c:v>
                </c:pt>
                <c:pt idx="9200">
                  <c:v>24.461200000000002</c:v>
                </c:pt>
                <c:pt idx="9201">
                  <c:v>24.450399999999998</c:v>
                </c:pt>
                <c:pt idx="9202">
                  <c:v>24.450399999999998</c:v>
                </c:pt>
                <c:pt idx="9203">
                  <c:v>24.439699999999998</c:v>
                </c:pt>
                <c:pt idx="9204">
                  <c:v>24.428999999999998</c:v>
                </c:pt>
                <c:pt idx="9205">
                  <c:v>24.418299999999999</c:v>
                </c:pt>
                <c:pt idx="9206">
                  <c:v>24.418299999999999</c:v>
                </c:pt>
                <c:pt idx="9207">
                  <c:v>24.407499999999999</c:v>
                </c:pt>
                <c:pt idx="9208">
                  <c:v>24.396799999999999</c:v>
                </c:pt>
                <c:pt idx="9209">
                  <c:v>24.386099999999999</c:v>
                </c:pt>
                <c:pt idx="9210">
                  <c:v>24.386099999999999</c:v>
                </c:pt>
                <c:pt idx="9211">
                  <c:v>24.375399999999999</c:v>
                </c:pt>
                <c:pt idx="9212">
                  <c:v>24.375399999999999</c:v>
                </c:pt>
                <c:pt idx="9213">
                  <c:v>24.364599999999999</c:v>
                </c:pt>
                <c:pt idx="9214">
                  <c:v>24.353899999999999</c:v>
                </c:pt>
                <c:pt idx="9215">
                  <c:v>24.3432</c:v>
                </c:pt>
                <c:pt idx="9216">
                  <c:v>24.3432</c:v>
                </c:pt>
                <c:pt idx="9217">
                  <c:v>24.3325</c:v>
                </c:pt>
                <c:pt idx="9218">
                  <c:v>24.3325</c:v>
                </c:pt>
                <c:pt idx="9219">
                  <c:v>24.3217</c:v>
                </c:pt>
                <c:pt idx="9220">
                  <c:v>24.311</c:v>
                </c:pt>
                <c:pt idx="9221">
                  <c:v>24.3003</c:v>
                </c:pt>
                <c:pt idx="9222">
                  <c:v>24.2896</c:v>
                </c:pt>
                <c:pt idx="9223">
                  <c:v>24.2896</c:v>
                </c:pt>
                <c:pt idx="9224">
                  <c:v>24.2788</c:v>
                </c:pt>
                <c:pt idx="9225">
                  <c:v>24.2681</c:v>
                </c:pt>
                <c:pt idx="9226">
                  <c:v>24.2681</c:v>
                </c:pt>
                <c:pt idx="9227">
                  <c:v>24.257400000000001</c:v>
                </c:pt>
                <c:pt idx="9228">
                  <c:v>24.257400000000001</c:v>
                </c:pt>
                <c:pt idx="9229">
                  <c:v>24.246700000000001</c:v>
                </c:pt>
                <c:pt idx="9230">
                  <c:v>24.235900000000001</c:v>
                </c:pt>
                <c:pt idx="9231">
                  <c:v>24.225200000000001</c:v>
                </c:pt>
                <c:pt idx="9232">
                  <c:v>24.225200000000001</c:v>
                </c:pt>
                <c:pt idx="9233">
                  <c:v>24.214500000000001</c:v>
                </c:pt>
                <c:pt idx="9234">
                  <c:v>24.214500000000001</c:v>
                </c:pt>
                <c:pt idx="9235">
                  <c:v>24.203800000000001</c:v>
                </c:pt>
                <c:pt idx="9236">
                  <c:v>24.193000000000001</c:v>
                </c:pt>
                <c:pt idx="9237">
                  <c:v>24.193000000000001</c:v>
                </c:pt>
                <c:pt idx="9238">
                  <c:v>24.182300000000001</c:v>
                </c:pt>
                <c:pt idx="9239">
                  <c:v>24.171600000000002</c:v>
                </c:pt>
                <c:pt idx="9240">
                  <c:v>24.171600000000002</c:v>
                </c:pt>
                <c:pt idx="9241">
                  <c:v>24.160900000000002</c:v>
                </c:pt>
                <c:pt idx="9242">
                  <c:v>24.160900000000002</c:v>
                </c:pt>
                <c:pt idx="9243">
                  <c:v>24.150099999999998</c:v>
                </c:pt>
                <c:pt idx="9244">
                  <c:v>24.150099999999998</c:v>
                </c:pt>
                <c:pt idx="9245">
                  <c:v>24.139399999999998</c:v>
                </c:pt>
                <c:pt idx="9246">
                  <c:v>24.139399999999998</c:v>
                </c:pt>
                <c:pt idx="9247">
                  <c:v>24.128699999999998</c:v>
                </c:pt>
                <c:pt idx="9248">
                  <c:v>24.128699999999998</c:v>
                </c:pt>
                <c:pt idx="9249">
                  <c:v>24.117999999999999</c:v>
                </c:pt>
                <c:pt idx="9250">
                  <c:v>24.107199999999999</c:v>
                </c:pt>
                <c:pt idx="9251">
                  <c:v>24.107199999999999</c:v>
                </c:pt>
                <c:pt idx="9252">
                  <c:v>24.096499999999999</c:v>
                </c:pt>
                <c:pt idx="9253">
                  <c:v>24.096499999999999</c:v>
                </c:pt>
                <c:pt idx="9254">
                  <c:v>24.085799999999999</c:v>
                </c:pt>
                <c:pt idx="9255">
                  <c:v>24.075099999999999</c:v>
                </c:pt>
                <c:pt idx="9256">
                  <c:v>24.064299999999999</c:v>
                </c:pt>
                <c:pt idx="9257">
                  <c:v>24.064299999999999</c:v>
                </c:pt>
                <c:pt idx="9258">
                  <c:v>24.064299999999999</c:v>
                </c:pt>
                <c:pt idx="9259">
                  <c:v>24.053599999999999</c:v>
                </c:pt>
                <c:pt idx="9260">
                  <c:v>24.042899999999999</c:v>
                </c:pt>
                <c:pt idx="9261">
                  <c:v>24.042899999999999</c:v>
                </c:pt>
                <c:pt idx="9262">
                  <c:v>24.0322</c:v>
                </c:pt>
                <c:pt idx="9263">
                  <c:v>24.0214</c:v>
                </c:pt>
                <c:pt idx="9264">
                  <c:v>24.0107</c:v>
                </c:pt>
                <c:pt idx="9265">
                  <c:v>24</c:v>
                </c:pt>
                <c:pt idx="9266">
                  <c:v>24</c:v>
                </c:pt>
                <c:pt idx="9267">
                  <c:v>24</c:v>
                </c:pt>
                <c:pt idx="9268">
                  <c:v>23.9893</c:v>
                </c:pt>
                <c:pt idx="9269">
                  <c:v>23.9785</c:v>
                </c:pt>
                <c:pt idx="9270">
                  <c:v>23.9678</c:v>
                </c:pt>
                <c:pt idx="9271">
                  <c:v>23.9678</c:v>
                </c:pt>
                <c:pt idx="9272">
                  <c:v>23.957100000000001</c:v>
                </c:pt>
                <c:pt idx="9273">
                  <c:v>23.957100000000001</c:v>
                </c:pt>
                <c:pt idx="9274">
                  <c:v>23.957100000000001</c:v>
                </c:pt>
                <c:pt idx="9275">
                  <c:v>23.935600000000001</c:v>
                </c:pt>
                <c:pt idx="9276">
                  <c:v>23.924900000000001</c:v>
                </c:pt>
                <c:pt idx="9277">
                  <c:v>23.924900000000001</c:v>
                </c:pt>
                <c:pt idx="9278">
                  <c:v>23.914200000000001</c:v>
                </c:pt>
                <c:pt idx="9279">
                  <c:v>23.903500000000001</c:v>
                </c:pt>
                <c:pt idx="9280">
                  <c:v>23.882000000000001</c:v>
                </c:pt>
                <c:pt idx="9281">
                  <c:v>23.871300000000002</c:v>
                </c:pt>
                <c:pt idx="9282">
                  <c:v>23.860600000000002</c:v>
                </c:pt>
                <c:pt idx="9283">
                  <c:v>23.849799999999998</c:v>
                </c:pt>
                <c:pt idx="9284">
                  <c:v>23.828399999999998</c:v>
                </c:pt>
                <c:pt idx="9285">
                  <c:v>23.817699999999999</c:v>
                </c:pt>
                <c:pt idx="9286">
                  <c:v>23.806899999999999</c:v>
                </c:pt>
                <c:pt idx="9287">
                  <c:v>23.796199999999999</c:v>
                </c:pt>
                <c:pt idx="9288">
                  <c:v>23.796199999999999</c:v>
                </c:pt>
                <c:pt idx="9289">
                  <c:v>23.785499999999999</c:v>
                </c:pt>
                <c:pt idx="9290">
                  <c:v>23.774799999999999</c:v>
                </c:pt>
                <c:pt idx="9291">
                  <c:v>23.763999999999999</c:v>
                </c:pt>
                <c:pt idx="9292">
                  <c:v>23.753299999999999</c:v>
                </c:pt>
                <c:pt idx="9293">
                  <c:v>23.753299999999999</c:v>
                </c:pt>
                <c:pt idx="9294">
                  <c:v>23.742599999999999</c:v>
                </c:pt>
                <c:pt idx="9295">
                  <c:v>23.742599999999999</c:v>
                </c:pt>
                <c:pt idx="9296">
                  <c:v>23.7319</c:v>
                </c:pt>
                <c:pt idx="9297">
                  <c:v>23.7211</c:v>
                </c:pt>
                <c:pt idx="9298">
                  <c:v>23.7211</c:v>
                </c:pt>
                <c:pt idx="9299">
                  <c:v>23.7104</c:v>
                </c:pt>
                <c:pt idx="9300">
                  <c:v>23.6997</c:v>
                </c:pt>
                <c:pt idx="9301">
                  <c:v>23.689</c:v>
                </c:pt>
                <c:pt idx="9302">
                  <c:v>23.689</c:v>
                </c:pt>
                <c:pt idx="9303">
                  <c:v>23.6782</c:v>
                </c:pt>
                <c:pt idx="9304">
                  <c:v>23.6675</c:v>
                </c:pt>
                <c:pt idx="9305">
                  <c:v>23.6568</c:v>
                </c:pt>
                <c:pt idx="9306">
                  <c:v>23.646100000000001</c:v>
                </c:pt>
                <c:pt idx="9307">
                  <c:v>23.635300000000001</c:v>
                </c:pt>
                <c:pt idx="9308">
                  <c:v>23.635300000000001</c:v>
                </c:pt>
                <c:pt idx="9309">
                  <c:v>23.624600000000001</c:v>
                </c:pt>
                <c:pt idx="9310">
                  <c:v>23.603200000000001</c:v>
                </c:pt>
                <c:pt idx="9311">
                  <c:v>23.603200000000001</c:v>
                </c:pt>
                <c:pt idx="9312">
                  <c:v>23.603200000000001</c:v>
                </c:pt>
                <c:pt idx="9313">
                  <c:v>23.603200000000001</c:v>
                </c:pt>
                <c:pt idx="9314">
                  <c:v>23.603200000000001</c:v>
                </c:pt>
                <c:pt idx="9315">
                  <c:v>23.603200000000001</c:v>
                </c:pt>
                <c:pt idx="9316">
                  <c:v>23.603200000000001</c:v>
                </c:pt>
                <c:pt idx="9317">
                  <c:v>23.581700000000001</c:v>
                </c:pt>
                <c:pt idx="9318">
                  <c:v>23.581700000000001</c:v>
                </c:pt>
                <c:pt idx="9319">
                  <c:v>23.571000000000002</c:v>
                </c:pt>
                <c:pt idx="9320">
                  <c:v>23.560300000000002</c:v>
                </c:pt>
                <c:pt idx="9321">
                  <c:v>23.549499999999998</c:v>
                </c:pt>
                <c:pt idx="9322">
                  <c:v>23.538799999999998</c:v>
                </c:pt>
                <c:pt idx="9323">
                  <c:v>23.538799999999998</c:v>
                </c:pt>
                <c:pt idx="9324">
                  <c:v>23.528099999999998</c:v>
                </c:pt>
                <c:pt idx="9325">
                  <c:v>23.517399999999999</c:v>
                </c:pt>
                <c:pt idx="9326">
                  <c:v>23.517399999999999</c:v>
                </c:pt>
                <c:pt idx="9327">
                  <c:v>23.506599999999999</c:v>
                </c:pt>
                <c:pt idx="9328">
                  <c:v>23.495899999999999</c:v>
                </c:pt>
                <c:pt idx="9329">
                  <c:v>23.495899999999999</c:v>
                </c:pt>
                <c:pt idx="9330">
                  <c:v>23.485199999999999</c:v>
                </c:pt>
                <c:pt idx="9331">
                  <c:v>23.485199999999999</c:v>
                </c:pt>
                <c:pt idx="9332">
                  <c:v>23.474499999999999</c:v>
                </c:pt>
                <c:pt idx="9333">
                  <c:v>23.463699999999999</c:v>
                </c:pt>
                <c:pt idx="9334">
                  <c:v>23.452999999999999</c:v>
                </c:pt>
                <c:pt idx="9335">
                  <c:v>23.442299999999999</c:v>
                </c:pt>
                <c:pt idx="9336">
                  <c:v>23.4316</c:v>
                </c:pt>
                <c:pt idx="9337">
                  <c:v>23.4101</c:v>
                </c:pt>
                <c:pt idx="9338">
                  <c:v>23.3994</c:v>
                </c:pt>
                <c:pt idx="9339">
                  <c:v>23.3887</c:v>
                </c:pt>
                <c:pt idx="9340">
                  <c:v>23.3779</c:v>
                </c:pt>
                <c:pt idx="9341">
                  <c:v>23.3672</c:v>
                </c:pt>
                <c:pt idx="9342">
                  <c:v>23.3565</c:v>
                </c:pt>
                <c:pt idx="9343">
                  <c:v>23.345800000000001</c:v>
                </c:pt>
                <c:pt idx="9344">
                  <c:v>23.335000000000001</c:v>
                </c:pt>
                <c:pt idx="9345">
                  <c:v>23.324300000000001</c:v>
                </c:pt>
                <c:pt idx="9346">
                  <c:v>23.313600000000001</c:v>
                </c:pt>
                <c:pt idx="9347">
                  <c:v>23.302900000000001</c:v>
                </c:pt>
                <c:pt idx="9348">
                  <c:v>23.292100000000001</c:v>
                </c:pt>
                <c:pt idx="9349">
                  <c:v>23.270700000000001</c:v>
                </c:pt>
                <c:pt idx="9350">
                  <c:v>23.26</c:v>
                </c:pt>
                <c:pt idx="9351">
                  <c:v>23.249199999999998</c:v>
                </c:pt>
                <c:pt idx="9352">
                  <c:v>23.238499999999998</c:v>
                </c:pt>
                <c:pt idx="9353">
                  <c:v>23.227799999999998</c:v>
                </c:pt>
                <c:pt idx="9354">
                  <c:v>23.227799999999998</c:v>
                </c:pt>
                <c:pt idx="9355">
                  <c:v>23.217099999999999</c:v>
                </c:pt>
                <c:pt idx="9356">
                  <c:v>23.217099999999999</c:v>
                </c:pt>
                <c:pt idx="9357">
                  <c:v>23.206299999999999</c:v>
                </c:pt>
                <c:pt idx="9358">
                  <c:v>23.195599999999999</c:v>
                </c:pt>
                <c:pt idx="9359">
                  <c:v>23.184899999999999</c:v>
                </c:pt>
                <c:pt idx="9360">
                  <c:v>23.174199999999999</c:v>
                </c:pt>
                <c:pt idx="9361">
                  <c:v>23.174199999999999</c:v>
                </c:pt>
                <c:pt idx="9362">
                  <c:v>23.163399999999999</c:v>
                </c:pt>
                <c:pt idx="9363">
                  <c:v>23.152699999999999</c:v>
                </c:pt>
                <c:pt idx="9364">
                  <c:v>23.141999999999999</c:v>
                </c:pt>
                <c:pt idx="9365">
                  <c:v>23.1313</c:v>
                </c:pt>
                <c:pt idx="9366">
                  <c:v>23.1098</c:v>
                </c:pt>
                <c:pt idx="9367">
                  <c:v>23.1098</c:v>
                </c:pt>
                <c:pt idx="9368">
                  <c:v>23.0991</c:v>
                </c:pt>
                <c:pt idx="9369">
                  <c:v>23.0884</c:v>
                </c:pt>
                <c:pt idx="9370">
                  <c:v>23.0776</c:v>
                </c:pt>
                <c:pt idx="9371">
                  <c:v>23.0669</c:v>
                </c:pt>
                <c:pt idx="9372">
                  <c:v>23.0562</c:v>
                </c:pt>
                <c:pt idx="9373">
                  <c:v>23.045500000000001</c:v>
                </c:pt>
                <c:pt idx="9374">
                  <c:v>23.034700000000001</c:v>
                </c:pt>
                <c:pt idx="9375">
                  <c:v>23.034700000000001</c:v>
                </c:pt>
                <c:pt idx="9376">
                  <c:v>23.034700000000001</c:v>
                </c:pt>
                <c:pt idx="9377">
                  <c:v>23.013300000000001</c:v>
                </c:pt>
                <c:pt idx="9378">
                  <c:v>23.013300000000001</c:v>
                </c:pt>
                <c:pt idx="9379">
                  <c:v>23.002600000000001</c:v>
                </c:pt>
                <c:pt idx="9380">
                  <c:v>22.991800000000001</c:v>
                </c:pt>
                <c:pt idx="9381">
                  <c:v>22.981100000000001</c:v>
                </c:pt>
                <c:pt idx="9382">
                  <c:v>22.970400000000001</c:v>
                </c:pt>
                <c:pt idx="9383">
                  <c:v>22.959700000000002</c:v>
                </c:pt>
                <c:pt idx="9384">
                  <c:v>22.948899999999998</c:v>
                </c:pt>
                <c:pt idx="9385">
                  <c:v>22.938199999999998</c:v>
                </c:pt>
                <c:pt idx="9386">
                  <c:v>22.938199999999998</c:v>
                </c:pt>
                <c:pt idx="9387">
                  <c:v>22.927499999999998</c:v>
                </c:pt>
                <c:pt idx="9388">
                  <c:v>22.905999999999999</c:v>
                </c:pt>
                <c:pt idx="9389">
                  <c:v>22.905999999999999</c:v>
                </c:pt>
                <c:pt idx="9390">
                  <c:v>22.884599999999999</c:v>
                </c:pt>
                <c:pt idx="9391">
                  <c:v>22.873899999999999</c:v>
                </c:pt>
                <c:pt idx="9392">
                  <c:v>22.863099999999999</c:v>
                </c:pt>
                <c:pt idx="9393">
                  <c:v>22.852399999999999</c:v>
                </c:pt>
                <c:pt idx="9394">
                  <c:v>22.841699999999999</c:v>
                </c:pt>
                <c:pt idx="9395">
                  <c:v>22.831</c:v>
                </c:pt>
                <c:pt idx="9396">
                  <c:v>22.8202</c:v>
                </c:pt>
                <c:pt idx="9397">
                  <c:v>22.8095</c:v>
                </c:pt>
                <c:pt idx="9398">
                  <c:v>22.7988</c:v>
                </c:pt>
                <c:pt idx="9399">
                  <c:v>22.7881</c:v>
                </c:pt>
                <c:pt idx="9400">
                  <c:v>22.7666</c:v>
                </c:pt>
                <c:pt idx="9401">
                  <c:v>22.7559</c:v>
                </c:pt>
                <c:pt idx="9402">
                  <c:v>22.745200000000001</c:v>
                </c:pt>
                <c:pt idx="9403">
                  <c:v>22.745200000000001</c:v>
                </c:pt>
                <c:pt idx="9404">
                  <c:v>22.734400000000001</c:v>
                </c:pt>
                <c:pt idx="9405">
                  <c:v>22.723700000000001</c:v>
                </c:pt>
                <c:pt idx="9406">
                  <c:v>22.702300000000001</c:v>
                </c:pt>
                <c:pt idx="9407">
                  <c:v>22.691500000000001</c:v>
                </c:pt>
                <c:pt idx="9408">
                  <c:v>22.680800000000001</c:v>
                </c:pt>
                <c:pt idx="9409">
                  <c:v>22.670100000000001</c:v>
                </c:pt>
                <c:pt idx="9410">
                  <c:v>22.659400000000002</c:v>
                </c:pt>
                <c:pt idx="9411">
                  <c:v>22.659400000000002</c:v>
                </c:pt>
                <c:pt idx="9412">
                  <c:v>22.637899999999998</c:v>
                </c:pt>
                <c:pt idx="9413">
                  <c:v>22.627199999999998</c:v>
                </c:pt>
                <c:pt idx="9414">
                  <c:v>22.616499999999998</c:v>
                </c:pt>
                <c:pt idx="9415">
                  <c:v>22.605699999999999</c:v>
                </c:pt>
                <c:pt idx="9416">
                  <c:v>22.594999999999999</c:v>
                </c:pt>
                <c:pt idx="9417">
                  <c:v>22.584299999999999</c:v>
                </c:pt>
                <c:pt idx="9418">
                  <c:v>22.573599999999999</c:v>
                </c:pt>
                <c:pt idx="9419">
                  <c:v>22.552099999999999</c:v>
                </c:pt>
                <c:pt idx="9420">
                  <c:v>22.541399999999999</c:v>
                </c:pt>
                <c:pt idx="9421">
                  <c:v>22.5199</c:v>
                </c:pt>
                <c:pt idx="9422">
                  <c:v>22.5092</c:v>
                </c:pt>
                <c:pt idx="9423">
                  <c:v>22.4878</c:v>
                </c:pt>
                <c:pt idx="9424">
                  <c:v>22.477</c:v>
                </c:pt>
                <c:pt idx="9425">
                  <c:v>22.4663</c:v>
                </c:pt>
                <c:pt idx="9426">
                  <c:v>22.4663</c:v>
                </c:pt>
                <c:pt idx="9427">
                  <c:v>22.444900000000001</c:v>
                </c:pt>
                <c:pt idx="9428">
                  <c:v>22.444900000000001</c:v>
                </c:pt>
                <c:pt idx="9429">
                  <c:v>22.434100000000001</c:v>
                </c:pt>
                <c:pt idx="9430">
                  <c:v>22.423400000000001</c:v>
                </c:pt>
                <c:pt idx="9431">
                  <c:v>22.412700000000001</c:v>
                </c:pt>
                <c:pt idx="9432">
                  <c:v>22.402000000000001</c:v>
                </c:pt>
                <c:pt idx="9433">
                  <c:v>22.402000000000001</c:v>
                </c:pt>
                <c:pt idx="9434">
                  <c:v>22.391200000000001</c:v>
                </c:pt>
                <c:pt idx="9435">
                  <c:v>22.380500000000001</c:v>
                </c:pt>
                <c:pt idx="9436">
                  <c:v>22.369800000000001</c:v>
                </c:pt>
                <c:pt idx="9437">
                  <c:v>22.359100000000002</c:v>
                </c:pt>
                <c:pt idx="9438">
                  <c:v>22.359100000000002</c:v>
                </c:pt>
                <c:pt idx="9439">
                  <c:v>22.348299999999998</c:v>
                </c:pt>
                <c:pt idx="9440">
                  <c:v>22.337599999999998</c:v>
                </c:pt>
                <c:pt idx="9441">
                  <c:v>22.326899999999998</c:v>
                </c:pt>
                <c:pt idx="9442">
                  <c:v>22.316199999999998</c:v>
                </c:pt>
                <c:pt idx="9443">
                  <c:v>22.305399999999999</c:v>
                </c:pt>
                <c:pt idx="9444">
                  <c:v>22.294699999999999</c:v>
                </c:pt>
                <c:pt idx="9445">
                  <c:v>22.283999999999999</c:v>
                </c:pt>
                <c:pt idx="9446">
                  <c:v>22.273299999999999</c:v>
                </c:pt>
                <c:pt idx="9447">
                  <c:v>22.262499999999999</c:v>
                </c:pt>
                <c:pt idx="9448">
                  <c:v>22.241099999999999</c:v>
                </c:pt>
                <c:pt idx="9449">
                  <c:v>22.230399999999999</c:v>
                </c:pt>
                <c:pt idx="9450">
                  <c:v>22.2196</c:v>
                </c:pt>
                <c:pt idx="9451">
                  <c:v>22.2089</c:v>
                </c:pt>
                <c:pt idx="9452">
                  <c:v>22.1875</c:v>
                </c:pt>
                <c:pt idx="9453">
                  <c:v>22.1767</c:v>
                </c:pt>
                <c:pt idx="9454">
                  <c:v>22.1553</c:v>
                </c:pt>
                <c:pt idx="9455">
                  <c:v>22.144600000000001</c:v>
                </c:pt>
                <c:pt idx="9456">
                  <c:v>22.133800000000001</c:v>
                </c:pt>
                <c:pt idx="9457">
                  <c:v>22.123100000000001</c:v>
                </c:pt>
                <c:pt idx="9458">
                  <c:v>22.123100000000001</c:v>
                </c:pt>
                <c:pt idx="9459">
                  <c:v>22.112400000000001</c:v>
                </c:pt>
                <c:pt idx="9460">
                  <c:v>22.101700000000001</c:v>
                </c:pt>
                <c:pt idx="9461">
                  <c:v>22.080200000000001</c:v>
                </c:pt>
                <c:pt idx="9462">
                  <c:v>22.069500000000001</c:v>
                </c:pt>
                <c:pt idx="9463">
                  <c:v>22.058800000000002</c:v>
                </c:pt>
                <c:pt idx="9464">
                  <c:v>22.058800000000002</c:v>
                </c:pt>
                <c:pt idx="9465">
                  <c:v>22.047999999999998</c:v>
                </c:pt>
                <c:pt idx="9466">
                  <c:v>22.037299999999998</c:v>
                </c:pt>
                <c:pt idx="9467">
                  <c:v>22.015899999999998</c:v>
                </c:pt>
                <c:pt idx="9468">
                  <c:v>22.005099999999999</c:v>
                </c:pt>
                <c:pt idx="9469">
                  <c:v>21.994399999999999</c:v>
                </c:pt>
                <c:pt idx="9470">
                  <c:v>21.994399999999999</c:v>
                </c:pt>
                <c:pt idx="9471">
                  <c:v>21.983699999999999</c:v>
                </c:pt>
                <c:pt idx="9472">
                  <c:v>21.972999999999999</c:v>
                </c:pt>
                <c:pt idx="9473">
                  <c:v>21.962199999999999</c:v>
                </c:pt>
                <c:pt idx="9474">
                  <c:v>21.951499999999999</c:v>
                </c:pt>
                <c:pt idx="9475">
                  <c:v>21.951499999999999</c:v>
                </c:pt>
                <c:pt idx="9476">
                  <c:v>21.940799999999999</c:v>
                </c:pt>
                <c:pt idx="9477">
                  <c:v>21.9193</c:v>
                </c:pt>
                <c:pt idx="9478">
                  <c:v>21.9193</c:v>
                </c:pt>
                <c:pt idx="9479">
                  <c:v>21.9193</c:v>
                </c:pt>
                <c:pt idx="9480">
                  <c:v>21.9086</c:v>
                </c:pt>
                <c:pt idx="9481">
                  <c:v>21.8979</c:v>
                </c:pt>
                <c:pt idx="9482">
                  <c:v>21.8979</c:v>
                </c:pt>
                <c:pt idx="9483">
                  <c:v>21.8872</c:v>
                </c:pt>
                <c:pt idx="9484">
                  <c:v>21.8764</c:v>
                </c:pt>
                <c:pt idx="9485">
                  <c:v>21.8657</c:v>
                </c:pt>
                <c:pt idx="9486">
                  <c:v>21.855</c:v>
                </c:pt>
                <c:pt idx="9487">
                  <c:v>21.855</c:v>
                </c:pt>
                <c:pt idx="9488">
                  <c:v>21.844200000000001</c:v>
                </c:pt>
                <c:pt idx="9489">
                  <c:v>21.833500000000001</c:v>
                </c:pt>
                <c:pt idx="9490">
                  <c:v>21.822800000000001</c:v>
                </c:pt>
                <c:pt idx="9491">
                  <c:v>21.822800000000001</c:v>
                </c:pt>
                <c:pt idx="9492">
                  <c:v>21.812100000000001</c:v>
                </c:pt>
                <c:pt idx="9493">
                  <c:v>21.801300000000001</c:v>
                </c:pt>
                <c:pt idx="9494">
                  <c:v>21.790600000000001</c:v>
                </c:pt>
                <c:pt idx="9495">
                  <c:v>21.790600000000001</c:v>
                </c:pt>
                <c:pt idx="9496">
                  <c:v>21.779900000000001</c:v>
                </c:pt>
                <c:pt idx="9497">
                  <c:v>21.769200000000001</c:v>
                </c:pt>
                <c:pt idx="9498">
                  <c:v>21.769200000000001</c:v>
                </c:pt>
                <c:pt idx="9499">
                  <c:v>21.758400000000002</c:v>
                </c:pt>
                <c:pt idx="9500">
                  <c:v>21.747699999999998</c:v>
                </c:pt>
                <c:pt idx="9501">
                  <c:v>21.736999999999998</c:v>
                </c:pt>
                <c:pt idx="9502">
                  <c:v>21.736999999999998</c:v>
                </c:pt>
                <c:pt idx="9503">
                  <c:v>21.726299999999998</c:v>
                </c:pt>
                <c:pt idx="9504">
                  <c:v>21.715499999999999</c:v>
                </c:pt>
                <c:pt idx="9505">
                  <c:v>21.704799999999999</c:v>
                </c:pt>
                <c:pt idx="9506">
                  <c:v>21.694099999999999</c:v>
                </c:pt>
                <c:pt idx="9507">
                  <c:v>21.683399999999999</c:v>
                </c:pt>
                <c:pt idx="9508">
                  <c:v>21.683399999999999</c:v>
                </c:pt>
                <c:pt idx="9509">
                  <c:v>21.672599999999999</c:v>
                </c:pt>
                <c:pt idx="9510">
                  <c:v>21.661899999999999</c:v>
                </c:pt>
                <c:pt idx="9511">
                  <c:v>21.651199999999999</c:v>
                </c:pt>
                <c:pt idx="9512">
                  <c:v>21.651199999999999</c:v>
                </c:pt>
                <c:pt idx="9513">
                  <c:v>21.640499999999999</c:v>
                </c:pt>
                <c:pt idx="9514">
                  <c:v>21.6297</c:v>
                </c:pt>
                <c:pt idx="9515">
                  <c:v>21.619</c:v>
                </c:pt>
                <c:pt idx="9516">
                  <c:v>21.619</c:v>
                </c:pt>
                <c:pt idx="9517">
                  <c:v>21.5976</c:v>
                </c:pt>
                <c:pt idx="9518">
                  <c:v>21.5976</c:v>
                </c:pt>
                <c:pt idx="9519">
                  <c:v>21.5868</c:v>
                </c:pt>
                <c:pt idx="9520">
                  <c:v>21.5761</c:v>
                </c:pt>
                <c:pt idx="9521">
                  <c:v>21.5654</c:v>
                </c:pt>
                <c:pt idx="9522">
                  <c:v>21.5547</c:v>
                </c:pt>
                <c:pt idx="9523">
                  <c:v>21.543900000000001</c:v>
                </c:pt>
                <c:pt idx="9524">
                  <c:v>21.533200000000001</c:v>
                </c:pt>
                <c:pt idx="9525">
                  <c:v>21.533200000000001</c:v>
                </c:pt>
                <c:pt idx="9526">
                  <c:v>21.522500000000001</c:v>
                </c:pt>
                <c:pt idx="9527">
                  <c:v>21.511800000000001</c:v>
                </c:pt>
                <c:pt idx="9528">
                  <c:v>21.501000000000001</c:v>
                </c:pt>
                <c:pt idx="9529">
                  <c:v>21.490300000000001</c:v>
                </c:pt>
                <c:pt idx="9530">
                  <c:v>21.490300000000001</c:v>
                </c:pt>
                <c:pt idx="9531">
                  <c:v>21.479600000000001</c:v>
                </c:pt>
                <c:pt idx="9532">
                  <c:v>21.468900000000001</c:v>
                </c:pt>
                <c:pt idx="9533">
                  <c:v>21.468900000000001</c:v>
                </c:pt>
                <c:pt idx="9534">
                  <c:v>21.458100000000002</c:v>
                </c:pt>
                <c:pt idx="9535">
                  <c:v>21.447399999999998</c:v>
                </c:pt>
                <c:pt idx="9536">
                  <c:v>21.436699999999998</c:v>
                </c:pt>
                <c:pt idx="9537">
                  <c:v>21.436699999999998</c:v>
                </c:pt>
                <c:pt idx="9538">
                  <c:v>21.425999999999998</c:v>
                </c:pt>
                <c:pt idx="9539">
                  <c:v>21.415199999999999</c:v>
                </c:pt>
                <c:pt idx="9540">
                  <c:v>21.415199999999999</c:v>
                </c:pt>
                <c:pt idx="9541">
                  <c:v>21.404499999999999</c:v>
                </c:pt>
                <c:pt idx="9542">
                  <c:v>21.393799999999999</c:v>
                </c:pt>
                <c:pt idx="9543">
                  <c:v>21.393799999999999</c:v>
                </c:pt>
                <c:pt idx="9544">
                  <c:v>21.383099999999999</c:v>
                </c:pt>
                <c:pt idx="9545">
                  <c:v>21.383099999999999</c:v>
                </c:pt>
                <c:pt idx="9546">
                  <c:v>21.372299999999999</c:v>
                </c:pt>
                <c:pt idx="9547">
                  <c:v>21.361599999999999</c:v>
                </c:pt>
                <c:pt idx="9548">
                  <c:v>21.361599999999999</c:v>
                </c:pt>
                <c:pt idx="9549">
                  <c:v>21.350899999999999</c:v>
                </c:pt>
                <c:pt idx="9550">
                  <c:v>21.340199999999999</c:v>
                </c:pt>
                <c:pt idx="9551">
                  <c:v>21.340199999999999</c:v>
                </c:pt>
                <c:pt idx="9552">
                  <c:v>21.3294</c:v>
                </c:pt>
                <c:pt idx="9553">
                  <c:v>21.3187</c:v>
                </c:pt>
                <c:pt idx="9554">
                  <c:v>21.3187</c:v>
                </c:pt>
                <c:pt idx="9555">
                  <c:v>21.308</c:v>
                </c:pt>
                <c:pt idx="9556">
                  <c:v>21.308</c:v>
                </c:pt>
                <c:pt idx="9557">
                  <c:v>21.2973</c:v>
                </c:pt>
                <c:pt idx="9558">
                  <c:v>21.2973</c:v>
                </c:pt>
                <c:pt idx="9559">
                  <c:v>21.2865</c:v>
                </c:pt>
                <c:pt idx="9560">
                  <c:v>21.2758</c:v>
                </c:pt>
                <c:pt idx="9561">
                  <c:v>21.2651</c:v>
                </c:pt>
                <c:pt idx="9562">
                  <c:v>21.2651</c:v>
                </c:pt>
                <c:pt idx="9563">
                  <c:v>21.2544</c:v>
                </c:pt>
                <c:pt idx="9564">
                  <c:v>21.243600000000001</c:v>
                </c:pt>
                <c:pt idx="9565">
                  <c:v>21.243600000000001</c:v>
                </c:pt>
                <c:pt idx="9566">
                  <c:v>21.232900000000001</c:v>
                </c:pt>
                <c:pt idx="9567">
                  <c:v>21.232900000000001</c:v>
                </c:pt>
                <c:pt idx="9568">
                  <c:v>21.232900000000001</c:v>
                </c:pt>
                <c:pt idx="9569">
                  <c:v>21.211500000000001</c:v>
                </c:pt>
                <c:pt idx="9570">
                  <c:v>21.211500000000001</c:v>
                </c:pt>
                <c:pt idx="9571">
                  <c:v>21.200700000000001</c:v>
                </c:pt>
                <c:pt idx="9572">
                  <c:v>21.19</c:v>
                </c:pt>
                <c:pt idx="9573">
                  <c:v>21.179300000000001</c:v>
                </c:pt>
                <c:pt idx="9574">
                  <c:v>21.179300000000001</c:v>
                </c:pt>
                <c:pt idx="9575">
                  <c:v>21.168600000000001</c:v>
                </c:pt>
                <c:pt idx="9576">
                  <c:v>21.168600000000001</c:v>
                </c:pt>
                <c:pt idx="9577">
                  <c:v>21.157800000000002</c:v>
                </c:pt>
                <c:pt idx="9578">
                  <c:v>21.147099999999998</c:v>
                </c:pt>
                <c:pt idx="9579">
                  <c:v>21.147099999999998</c:v>
                </c:pt>
                <c:pt idx="9580">
                  <c:v>21.136399999999998</c:v>
                </c:pt>
                <c:pt idx="9581">
                  <c:v>21.136399999999998</c:v>
                </c:pt>
                <c:pt idx="9582">
                  <c:v>21.125699999999998</c:v>
                </c:pt>
                <c:pt idx="9583">
                  <c:v>21.114899999999999</c:v>
                </c:pt>
                <c:pt idx="9584">
                  <c:v>21.114899999999999</c:v>
                </c:pt>
                <c:pt idx="9585">
                  <c:v>21.104199999999999</c:v>
                </c:pt>
                <c:pt idx="9586">
                  <c:v>21.104199999999999</c:v>
                </c:pt>
                <c:pt idx="9587">
                  <c:v>21.104199999999999</c:v>
                </c:pt>
                <c:pt idx="9588">
                  <c:v>21.093499999999999</c:v>
                </c:pt>
                <c:pt idx="9589">
                  <c:v>21.082799999999999</c:v>
                </c:pt>
                <c:pt idx="9590">
                  <c:v>21.082799999999999</c:v>
                </c:pt>
                <c:pt idx="9591">
                  <c:v>21.071999999999999</c:v>
                </c:pt>
                <c:pt idx="9592">
                  <c:v>21.061299999999999</c:v>
                </c:pt>
                <c:pt idx="9593">
                  <c:v>21.061299999999999</c:v>
                </c:pt>
                <c:pt idx="9594">
                  <c:v>21.050599999999999</c:v>
                </c:pt>
                <c:pt idx="9595">
                  <c:v>21.039899999999999</c:v>
                </c:pt>
                <c:pt idx="9596">
                  <c:v>21.039899999999999</c:v>
                </c:pt>
                <c:pt idx="9597">
                  <c:v>21.0291</c:v>
                </c:pt>
                <c:pt idx="9598">
                  <c:v>21.0184</c:v>
                </c:pt>
                <c:pt idx="9599">
                  <c:v>21.0184</c:v>
                </c:pt>
                <c:pt idx="9600">
                  <c:v>21.0077</c:v>
                </c:pt>
                <c:pt idx="9601">
                  <c:v>20.997</c:v>
                </c:pt>
                <c:pt idx="9602">
                  <c:v>20.997</c:v>
                </c:pt>
                <c:pt idx="9603">
                  <c:v>20.997</c:v>
                </c:pt>
                <c:pt idx="9604">
                  <c:v>20.9862</c:v>
                </c:pt>
                <c:pt idx="9605">
                  <c:v>20.9755</c:v>
                </c:pt>
                <c:pt idx="9606">
                  <c:v>20.9755</c:v>
                </c:pt>
                <c:pt idx="9607">
                  <c:v>20.9648</c:v>
                </c:pt>
                <c:pt idx="9608">
                  <c:v>20.9648</c:v>
                </c:pt>
                <c:pt idx="9609">
                  <c:v>20.9541</c:v>
                </c:pt>
                <c:pt idx="9610">
                  <c:v>20.9541</c:v>
                </c:pt>
                <c:pt idx="9611">
                  <c:v>20.943300000000001</c:v>
                </c:pt>
                <c:pt idx="9612">
                  <c:v>20.932600000000001</c:v>
                </c:pt>
                <c:pt idx="9613">
                  <c:v>20.932600000000001</c:v>
                </c:pt>
                <c:pt idx="9614">
                  <c:v>20.921900000000001</c:v>
                </c:pt>
                <c:pt idx="9615">
                  <c:v>20.921900000000001</c:v>
                </c:pt>
                <c:pt idx="9616">
                  <c:v>20.911200000000001</c:v>
                </c:pt>
                <c:pt idx="9617">
                  <c:v>20.911200000000001</c:v>
                </c:pt>
                <c:pt idx="9618">
                  <c:v>20.900400000000001</c:v>
                </c:pt>
                <c:pt idx="9619">
                  <c:v>20.889700000000001</c:v>
                </c:pt>
                <c:pt idx="9620">
                  <c:v>20.889700000000001</c:v>
                </c:pt>
                <c:pt idx="9621">
                  <c:v>20.889700000000001</c:v>
                </c:pt>
                <c:pt idx="9622">
                  <c:v>20.879000000000001</c:v>
                </c:pt>
                <c:pt idx="9623">
                  <c:v>20.868300000000001</c:v>
                </c:pt>
                <c:pt idx="9624">
                  <c:v>20.868300000000001</c:v>
                </c:pt>
                <c:pt idx="9625">
                  <c:v>20.857500000000002</c:v>
                </c:pt>
                <c:pt idx="9626">
                  <c:v>20.846800000000002</c:v>
                </c:pt>
                <c:pt idx="9627">
                  <c:v>20.836099999999998</c:v>
                </c:pt>
                <c:pt idx="9628">
                  <c:v>20.825399999999998</c:v>
                </c:pt>
                <c:pt idx="9629">
                  <c:v>20.825399999999998</c:v>
                </c:pt>
                <c:pt idx="9630">
                  <c:v>20.825399999999998</c:v>
                </c:pt>
                <c:pt idx="9631">
                  <c:v>20.825399999999998</c:v>
                </c:pt>
                <c:pt idx="9632">
                  <c:v>20.825399999999998</c:v>
                </c:pt>
                <c:pt idx="9633">
                  <c:v>20.825399999999998</c:v>
                </c:pt>
                <c:pt idx="9634">
                  <c:v>20.825399999999998</c:v>
                </c:pt>
                <c:pt idx="9635">
                  <c:v>20.803899999999999</c:v>
                </c:pt>
                <c:pt idx="9636">
                  <c:v>20.803899999999999</c:v>
                </c:pt>
                <c:pt idx="9637">
                  <c:v>20.803899999999999</c:v>
                </c:pt>
                <c:pt idx="9638">
                  <c:v>20.803899999999999</c:v>
                </c:pt>
                <c:pt idx="9639">
                  <c:v>20.803899999999999</c:v>
                </c:pt>
                <c:pt idx="9640">
                  <c:v>20.782499999999999</c:v>
                </c:pt>
                <c:pt idx="9641">
                  <c:v>20.760999999999999</c:v>
                </c:pt>
                <c:pt idx="9642">
                  <c:v>20.760999999999999</c:v>
                </c:pt>
                <c:pt idx="9643">
                  <c:v>20.750299999999999</c:v>
                </c:pt>
                <c:pt idx="9644">
                  <c:v>20.739599999999999</c:v>
                </c:pt>
                <c:pt idx="9645">
                  <c:v>20.739599999999999</c:v>
                </c:pt>
                <c:pt idx="9646">
                  <c:v>20.7288</c:v>
                </c:pt>
                <c:pt idx="9647">
                  <c:v>20.7288</c:v>
                </c:pt>
                <c:pt idx="9648">
                  <c:v>20.7181</c:v>
                </c:pt>
                <c:pt idx="9649">
                  <c:v>20.7181</c:v>
                </c:pt>
                <c:pt idx="9650">
                  <c:v>20.7074</c:v>
                </c:pt>
                <c:pt idx="9651">
                  <c:v>20.7074</c:v>
                </c:pt>
                <c:pt idx="9652">
                  <c:v>20.6967</c:v>
                </c:pt>
                <c:pt idx="9653">
                  <c:v>20.6967</c:v>
                </c:pt>
                <c:pt idx="9654">
                  <c:v>20.6859</c:v>
                </c:pt>
                <c:pt idx="9655">
                  <c:v>20.6859</c:v>
                </c:pt>
                <c:pt idx="9656">
                  <c:v>20.6859</c:v>
                </c:pt>
                <c:pt idx="9657">
                  <c:v>20.6752</c:v>
                </c:pt>
                <c:pt idx="9658">
                  <c:v>20.6752</c:v>
                </c:pt>
                <c:pt idx="9659">
                  <c:v>20.6645</c:v>
                </c:pt>
                <c:pt idx="9660">
                  <c:v>20.6645</c:v>
                </c:pt>
                <c:pt idx="9661">
                  <c:v>20.6538</c:v>
                </c:pt>
                <c:pt idx="9662">
                  <c:v>20.6538</c:v>
                </c:pt>
                <c:pt idx="9663">
                  <c:v>20.643000000000001</c:v>
                </c:pt>
                <c:pt idx="9664">
                  <c:v>20.643000000000001</c:v>
                </c:pt>
                <c:pt idx="9665">
                  <c:v>20.643000000000001</c:v>
                </c:pt>
                <c:pt idx="9666">
                  <c:v>20.632300000000001</c:v>
                </c:pt>
                <c:pt idx="9667">
                  <c:v>20.632300000000001</c:v>
                </c:pt>
                <c:pt idx="9668">
                  <c:v>20.621600000000001</c:v>
                </c:pt>
                <c:pt idx="9669">
                  <c:v>20.621600000000001</c:v>
                </c:pt>
                <c:pt idx="9670">
                  <c:v>20.621600000000001</c:v>
                </c:pt>
                <c:pt idx="9671">
                  <c:v>20.610900000000001</c:v>
                </c:pt>
                <c:pt idx="9672">
                  <c:v>20.610900000000001</c:v>
                </c:pt>
                <c:pt idx="9673">
                  <c:v>20.610900000000001</c:v>
                </c:pt>
                <c:pt idx="9674">
                  <c:v>20.600100000000001</c:v>
                </c:pt>
                <c:pt idx="9675">
                  <c:v>20.600100000000001</c:v>
                </c:pt>
                <c:pt idx="9676">
                  <c:v>20.589400000000001</c:v>
                </c:pt>
                <c:pt idx="9677">
                  <c:v>20.589400000000001</c:v>
                </c:pt>
                <c:pt idx="9678">
                  <c:v>20.589400000000001</c:v>
                </c:pt>
                <c:pt idx="9679">
                  <c:v>20.578700000000001</c:v>
                </c:pt>
                <c:pt idx="9680">
                  <c:v>20.578700000000001</c:v>
                </c:pt>
                <c:pt idx="9681">
                  <c:v>20.578700000000001</c:v>
                </c:pt>
                <c:pt idx="9682">
                  <c:v>20.578700000000001</c:v>
                </c:pt>
                <c:pt idx="9683">
                  <c:v>20.568000000000001</c:v>
                </c:pt>
                <c:pt idx="9684">
                  <c:v>20.568000000000001</c:v>
                </c:pt>
                <c:pt idx="9685">
                  <c:v>20.557200000000002</c:v>
                </c:pt>
                <c:pt idx="9686">
                  <c:v>20.557200000000002</c:v>
                </c:pt>
                <c:pt idx="9687">
                  <c:v>20.546500000000002</c:v>
                </c:pt>
                <c:pt idx="9688">
                  <c:v>20.546500000000002</c:v>
                </c:pt>
                <c:pt idx="9689">
                  <c:v>20.546500000000002</c:v>
                </c:pt>
                <c:pt idx="9690">
                  <c:v>20.546500000000002</c:v>
                </c:pt>
                <c:pt idx="9691">
                  <c:v>20.535799999999998</c:v>
                </c:pt>
                <c:pt idx="9692">
                  <c:v>20.535799999999998</c:v>
                </c:pt>
                <c:pt idx="9693">
                  <c:v>20.535799999999998</c:v>
                </c:pt>
                <c:pt idx="9694">
                  <c:v>20.525099999999998</c:v>
                </c:pt>
                <c:pt idx="9695">
                  <c:v>20.525099999999998</c:v>
                </c:pt>
                <c:pt idx="9696">
                  <c:v>20.525099999999998</c:v>
                </c:pt>
                <c:pt idx="9697">
                  <c:v>20.514299999999999</c:v>
                </c:pt>
                <c:pt idx="9698">
                  <c:v>20.514299999999999</c:v>
                </c:pt>
                <c:pt idx="9699">
                  <c:v>20.503599999999999</c:v>
                </c:pt>
                <c:pt idx="9700">
                  <c:v>20.503599999999999</c:v>
                </c:pt>
                <c:pt idx="9701">
                  <c:v>20.492899999999999</c:v>
                </c:pt>
                <c:pt idx="9702">
                  <c:v>20.492899999999999</c:v>
                </c:pt>
                <c:pt idx="9703">
                  <c:v>20.492899999999999</c:v>
                </c:pt>
                <c:pt idx="9704">
                  <c:v>20.482199999999999</c:v>
                </c:pt>
                <c:pt idx="9705">
                  <c:v>20.482199999999999</c:v>
                </c:pt>
                <c:pt idx="9706">
                  <c:v>20.471399999999999</c:v>
                </c:pt>
                <c:pt idx="9707">
                  <c:v>20.471399999999999</c:v>
                </c:pt>
                <c:pt idx="9708">
                  <c:v>20.471399999999999</c:v>
                </c:pt>
                <c:pt idx="9709">
                  <c:v>20.471399999999999</c:v>
                </c:pt>
                <c:pt idx="9710">
                  <c:v>20.460699999999999</c:v>
                </c:pt>
                <c:pt idx="9711">
                  <c:v>20.460699999999999</c:v>
                </c:pt>
                <c:pt idx="9712">
                  <c:v>20.45</c:v>
                </c:pt>
                <c:pt idx="9713">
                  <c:v>20.439299999999999</c:v>
                </c:pt>
                <c:pt idx="9714">
                  <c:v>20.439299999999999</c:v>
                </c:pt>
                <c:pt idx="9715">
                  <c:v>20.439299999999999</c:v>
                </c:pt>
                <c:pt idx="9716">
                  <c:v>20.4285</c:v>
                </c:pt>
                <c:pt idx="9717">
                  <c:v>20.4285</c:v>
                </c:pt>
                <c:pt idx="9718">
                  <c:v>20.4178</c:v>
                </c:pt>
                <c:pt idx="9719">
                  <c:v>20.4178</c:v>
                </c:pt>
                <c:pt idx="9720">
                  <c:v>20.4178</c:v>
                </c:pt>
                <c:pt idx="9721">
                  <c:v>20.4071</c:v>
                </c:pt>
                <c:pt idx="9722">
                  <c:v>20.4071</c:v>
                </c:pt>
                <c:pt idx="9723">
                  <c:v>20.3964</c:v>
                </c:pt>
                <c:pt idx="9724">
                  <c:v>20.3856</c:v>
                </c:pt>
                <c:pt idx="9725">
                  <c:v>20.3856</c:v>
                </c:pt>
                <c:pt idx="9726">
                  <c:v>20.3749</c:v>
                </c:pt>
                <c:pt idx="9727">
                  <c:v>20.3535</c:v>
                </c:pt>
                <c:pt idx="9728">
                  <c:v>20.342700000000001</c:v>
                </c:pt>
                <c:pt idx="9729">
                  <c:v>20.342700000000001</c:v>
                </c:pt>
                <c:pt idx="9730">
                  <c:v>20.342700000000001</c:v>
                </c:pt>
                <c:pt idx="9731">
                  <c:v>20.332000000000001</c:v>
                </c:pt>
                <c:pt idx="9732">
                  <c:v>20.332000000000001</c:v>
                </c:pt>
                <c:pt idx="9733">
                  <c:v>20.321300000000001</c:v>
                </c:pt>
                <c:pt idx="9734">
                  <c:v>20.321300000000001</c:v>
                </c:pt>
                <c:pt idx="9735">
                  <c:v>20.310600000000001</c:v>
                </c:pt>
                <c:pt idx="9736">
                  <c:v>20.310600000000001</c:v>
                </c:pt>
                <c:pt idx="9737">
                  <c:v>20.299800000000001</c:v>
                </c:pt>
                <c:pt idx="9738">
                  <c:v>20.299800000000001</c:v>
                </c:pt>
                <c:pt idx="9739">
                  <c:v>20.299800000000001</c:v>
                </c:pt>
                <c:pt idx="9740">
                  <c:v>20.289100000000001</c:v>
                </c:pt>
                <c:pt idx="9741">
                  <c:v>20.289100000000001</c:v>
                </c:pt>
                <c:pt idx="9742">
                  <c:v>20.289100000000001</c:v>
                </c:pt>
                <c:pt idx="9743">
                  <c:v>20.278400000000001</c:v>
                </c:pt>
                <c:pt idx="9744">
                  <c:v>20.278400000000001</c:v>
                </c:pt>
                <c:pt idx="9745">
                  <c:v>20.278400000000001</c:v>
                </c:pt>
                <c:pt idx="9746">
                  <c:v>20.267700000000001</c:v>
                </c:pt>
                <c:pt idx="9747">
                  <c:v>20.267700000000001</c:v>
                </c:pt>
                <c:pt idx="9748">
                  <c:v>20.267700000000001</c:v>
                </c:pt>
                <c:pt idx="9749">
                  <c:v>20.256900000000002</c:v>
                </c:pt>
                <c:pt idx="9750">
                  <c:v>20.256900000000002</c:v>
                </c:pt>
                <c:pt idx="9751">
                  <c:v>20.256900000000002</c:v>
                </c:pt>
                <c:pt idx="9752">
                  <c:v>20.256900000000002</c:v>
                </c:pt>
                <c:pt idx="9753">
                  <c:v>20.256900000000002</c:v>
                </c:pt>
                <c:pt idx="9754">
                  <c:v>20.256900000000002</c:v>
                </c:pt>
                <c:pt idx="9755">
                  <c:v>20.256900000000002</c:v>
                </c:pt>
                <c:pt idx="9756">
                  <c:v>20.256900000000002</c:v>
                </c:pt>
                <c:pt idx="9757">
                  <c:v>20.256900000000002</c:v>
                </c:pt>
                <c:pt idx="9758">
                  <c:v>20.246200000000002</c:v>
                </c:pt>
                <c:pt idx="9759">
                  <c:v>20.246200000000002</c:v>
                </c:pt>
                <c:pt idx="9760">
                  <c:v>20.246200000000002</c:v>
                </c:pt>
                <c:pt idx="9761">
                  <c:v>20.246200000000002</c:v>
                </c:pt>
                <c:pt idx="9762">
                  <c:v>20.246200000000002</c:v>
                </c:pt>
                <c:pt idx="9763">
                  <c:v>20.246200000000002</c:v>
                </c:pt>
                <c:pt idx="9764">
                  <c:v>20.246200000000002</c:v>
                </c:pt>
                <c:pt idx="9765">
                  <c:v>20.246200000000002</c:v>
                </c:pt>
                <c:pt idx="9766">
                  <c:v>20.246200000000002</c:v>
                </c:pt>
                <c:pt idx="9767">
                  <c:v>20.235499999999998</c:v>
                </c:pt>
                <c:pt idx="9768">
                  <c:v>20.235499999999998</c:v>
                </c:pt>
                <c:pt idx="9769">
                  <c:v>20.235499999999998</c:v>
                </c:pt>
                <c:pt idx="9770">
                  <c:v>20.235499999999998</c:v>
                </c:pt>
                <c:pt idx="9771">
                  <c:v>20.224799999999998</c:v>
                </c:pt>
                <c:pt idx="9772">
                  <c:v>20.235499999999998</c:v>
                </c:pt>
                <c:pt idx="9773">
                  <c:v>20.224799999999998</c:v>
                </c:pt>
                <c:pt idx="9774">
                  <c:v>20.235499999999998</c:v>
                </c:pt>
                <c:pt idx="9775">
                  <c:v>20.224799999999998</c:v>
                </c:pt>
                <c:pt idx="9776">
                  <c:v>20.224799999999998</c:v>
                </c:pt>
                <c:pt idx="9777">
                  <c:v>20.224799999999998</c:v>
                </c:pt>
                <c:pt idx="9778">
                  <c:v>20.224799999999998</c:v>
                </c:pt>
                <c:pt idx="9779">
                  <c:v>20.224799999999998</c:v>
                </c:pt>
                <c:pt idx="9780">
                  <c:v>20.224799999999998</c:v>
                </c:pt>
                <c:pt idx="9781">
                  <c:v>20.213999999999999</c:v>
                </c:pt>
                <c:pt idx="9782">
                  <c:v>20.224799999999998</c:v>
                </c:pt>
                <c:pt idx="9783">
                  <c:v>20.213999999999999</c:v>
                </c:pt>
                <c:pt idx="9784">
                  <c:v>20.213999999999999</c:v>
                </c:pt>
                <c:pt idx="9785">
                  <c:v>20.213999999999999</c:v>
                </c:pt>
                <c:pt idx="9786">
                  <c:v>20.213999999999999</c:v>
                </c:pt>
                <c:pt idx="9787">
                  <c:v>20.213999999999999</c:v>
                </c:pt>
                <c:pt idx="9788">
                  <c:v>20.213999999999999</c:v>
                </c:pt>
                <c:pt idx="9789">
                  <c:v>20.203299999999999</c:v>
                </c:pt>
                <c:pt idx="9790">
                  <c:v>20.203299999999999</c:v>
                </c:pt>
                <c:pt idx="9791">
                  <c:v>20.203299999999999</c:v>
                </c:pt>
                <c:pt idx="9792">
                  <c:v>20.192599999999999</c:v>
                </c:pt>
                <c:pt idx="9793">
                  <c:v>20.192599999999999</c:v>
                </c:pt>
                <c:pt idx="9794">
                  <c:v>20.192599999999999</c:v>
                </c:pt>
                <c:pt idx="9795">
                  <c:v>20.192599999999999</c:v>
                </c:pt>
                <c:pt idx="9796">
                  <c:v>20.192599999999999</c:v>
                </c:pt>
                <c:pt idx="9797">
                  <c:v>20.192599999999999</c:v>
                </c:pt>
                <c:pt idx="9798">
                  <c:v>20.192599999999999</c:v>
                </c:pt>
                <c:pt idx="9799">
                  <c:v>20.192599999999999</c:v>
                </c:pt>
                <c:pt idx="9800">
                  <c:v>20.192599999999999</c:v>
                </c:pt>
                <c:pt idx="9801">
                  <c:v>20.192599999999999</c:v>
                </c:pt>
                <c:pt idx="9802">
                  <c:v>20.192599999999999</c:v>
                </c:pt>
                <c:pt idx="9803">
                  <c:v>20.192599999999999</c:v>
                </c:pt>
                <c:pt idx="9804">
                  <c:v>20.192599999999999</c:v>
                </c:pt>
                <c:pt idx="9805">
                  <c:v>20.192599999999999</c:v>
                </c:pt>
                <c:pt idx="9806">
                  <c:v>20.192599999999999</c:v>
                </c:pt>
                <c:pt idx="9807">
                  <c:v>20.192599999999999</c:v>
                </c:pt>
                <c:pt idx="9808">
                  <c:v>20.192599999999999</c:v>
                </c:pt>
                <c:pt idx="9809">
                  <c:v>20.192599999999999</c:v>
                </c:pt>
                <c:pt idx="9810">
                  <c:v>20.192599999999999</c:v>
                </c:pt>
                <c:pt idx="9811">
                  <c:v>20.192599999999999</c:v>
                </c:pt>
                <c:pt idx="9812">
                  <c:v>20.192599999999999</c:v>
                </c:pt>
                <c:pt idx="9813">
                  <c:v>20.192599999999999</c:v>
                </c:pt>
                <c:pt idx="9814">
                  <c:v>20.192599999999999</c:v>
                </c:pt>
                <c:pt idx="9815">
                  <c:v>20.192599999999999</c:v>
                </c:pt>
                <c:pt idx="9816">
                  <c:v>20.192599999999999</c:v>
                </c:pt>
                <c:pt idx="9817">
                  <c:v>20.192599999999999</c:v>
                </c:pt>
                <c:pt idx="9818">
                  <c:v>20.192599999999999</c:v>
                </c:pt>
                <c:pt idx="9819">
                  <c:v>20.192599999999999</c:v>
                </c:pt>
                <c:pt idx="9820">
                  <c:v>20.192599999999999</c:v>
                </c:pt>
                <c:pt idx="9821">
                  <c:v>20.192599999999999</c:v>
                </c:pt>
                <c:pt idx="9822">
                  <c:v>20.192599999999999</c:v>
                </c:pt>
                <c:pt idx="9823">
                  <c:v>20.192599999999999</c:v>
                </c:pt>
                <c:pt idx="9824">
                  <c:v>20.203299999999999</c:v>
                </c:pt>
                <c:pt idx="9825">
                  <c:v>20.203299999999999</c:v>
                </c:pt>
                <c:pt idx="9826">
                  <c:v>20.203299999999999</c:v>
                </c:pt>
                <c:pt idx="9827">
                  <c:v>20.203299999999999</c:v>
                </c:pt>
                <c:pt idx="9828">
                  <c:v>20.203299999999999</c:v>
                </c:pt>
                <c:pt idx="9829">
                  <c:v>20.203299999999999</c:v>
                </c:pt>
                <c:pt idx="9830">
                  <c:v>20.203299999999999</c:v>
                </c:pt>
                <c:pt idx="9831">
                  <c:v>20.203299999999999</c:v>
                </c:pt>
                <c:pt idx="9832">
                  <c:v>20.203299999999999</c:v>
                </c:pt>
                <c:pt idx="9833">
                  <c:v>20.203299999999999</c:v>
                </c:pt>
                <c:pt idx="9834">
                  <c:v>20.203299999999999</c:v>
                </c:pt>
                <c:pt idx="9835">
                  <c:v>20.203299999999999</c:v>
                </c:pt>
                <c:pt idx="9836">
                  <c:v>20.192599999999999</c:v>
                </c:pt>
                <c:pt idx="9837">
                  <c:v>20.192599999999999</c:v>
                </c:pt>
                <c:pt idx="9838">
                  <c:v>20.192599999999999</c:v>
                </c:pt>
                <c:pt idx="9839">
                  <c:v>20.192599999999999</c:v>
                </c:pt>
                <c:pt idx="9840">
                  <c:v>20.192599999999999</c:v>
                </c:pt>
                <c:pt idx="9841">
                  <c:v>20.192599999999999</c:v>
                </c:pt>
                <c:pt idx="9842">
                  <c:v>20.192599999999999</c:v>
                </c:pt>
                <c:pt idx="9843">
                  <c:v>20.181899999999999</c:v>
                </c:pt>
                <c:pt idx="9844">
                  <c:v>20.181899999999999</c:v>
                </c:pt>
                <c:pt idx="9845">
                  <c:v>20.181899999999999</c:v>
                </c:pt>
                <c:pt idx="9846">
                  <c:v>20.171099999999999</c:v>
                </c:pt>
                <c:pt idx="9847">
                  <c:v>20.171099999999999</c:v>
                </c:pt>
                <c:pt idx="9848">
                  <c:v>20.171099999999999</c:v>
                </c:pt>
                <c:pt idx="9849">
                  <c:v>20.171099999999999</c:v>
                </c:pt>
                <c:pt idx="9850">
                  <c:v>20.171099999999999</c:v>
                </c:pt>
                <c:pt idx="9851">
                  <c:v>20.160399999999999</c:v>
                </c:pt>
                <c:pt idx="9852">
                  <c:v>20.160399999999999</c:v>
                </c:pt>
                <c:pt idx="9853">
                  <c:v>20.160399999999999</c:v>
                </c:pt>
                <c:pt idx="9854">
                  <c:v>20.160399999999999</c:v>
                </c:pt>
                <c:pt idx="9855">
                  <c:v>20.149699999999999</c:v>
                </c:pt>
                <c:pt idx="9856">
                  <c:v>20.149699999999999</c:v>
                </c:pt>
                <c:pt idx="9857">
                  <c:v>20.149699999999999</c:v>
                </c:pt>
                <c:pt idx="9858">
                  <c:v>20.149699999999999</c:v>
                </c:pt>
                <c:pt idx="9859">
                  <c:v>20.149699999999999</c:v>
                </c:pt>
                <c:pt idx="9860">
                  <c:v>20.138999999999999</c:v>
                </c:pt>
                <c:pt idx="9861">
                  <c:v>20.138999999999999</c:v>
                </c:pt>
                <c:pt idx="9862">
                  <c:v>20.138999999999999</c:v>
                </c:pt>
                <c:pt idx="9863">
                  <c:v>20.138999999999999</c:v>
                </c:pt>
                <c:pt idx="9864">
                  <c:v>20.138999999999999</c:v>
                </c:pt>
                <c:pt idx="9865">
                  <c:v>20.138999999999999</c:v>
                </c:pt>
                <c:pt idx="9866">
                  <c:v>20.138999999999999</c:v>
                </c:pt>
                <c:pt idx="9867">
                  <c:v>20.138999999999999</c:v>
                </c:pt>
                <c:pt idx="9868">
                  <c:v>20.138999999999999</c:v>
                </c:pt>
                <c:pt idx="9869">
                  <c:v>20.138999999999999</c:v>
                </c:pt>
                <c:pt idx="9870">
                  <c:v>20.138999999999999</c:v>
                </c:pt>
                <c:pt idx="9871">
                  <c:v>20.138999999999999</c:v>
                </c:pt>
                <c:pt idx="9872">
                  <c:v>20.138999999999999</c:v>
                </c:pt>
                <c:pt idx="9873">
                  <c:v>20.138999999999999</c:v>
                </c:pt>
                <c:pt idx="9874">
                  <c:v>20.138999999999999</c:v>
                </c:pt>
                <c:pt idx="9875">
                  <c:v>20.138999999999999</c:v>
                </c:pt>
                <c:pt idx="9876">
                  <c:v>20.138999999999999</c:v>
                </c:pt>
                <c:pt idx="9877">
                  <c:v>20.138999999999999</c:v>
                </c:pt>
                <c:pt idx="9878">
                  <c:v>20.138999999999999</c:v>
                </c:pt>
                <c:pt idx="9879">
                  <c:v>20.138999999999999</c:v>
                </c:pt>
                <c:pt idx="9880">
                  <c:v>20.138999999999999</c:v>
                </c:pt>
                <c:pt idx="9881">
                  <c:v>20.138999999999999</c:v>
                </c:pt>
                <c:pt idx="9882">
                  <c:v>20.138999999999999</c:v>
                </c:pt>
                <c:pt idx="9883">
                  <c:v>20.138999999999999</c:v>
                </c:pt>
                <c:pt idx="9884">
                  <c:v>20.138999999999999</c:v>
                </c:pt>
                <c:pt idx="9885">
                  <c:v>20.138999999999999</c:v>
                </c:pt>
                <c:pt idx="9886">
                  <c:v>20.138999999999999</c:v>
                </c:pt>
                <c:pt idx="9887">
                  <c:v>20.138999999999999</c:v>
                </c:pt>
                <c:pt idx="9888">
                  <c:v>20.138999999999999</c:v>
                </c:pt>
                <c:pt idx="9889">
                  <c:v>20.138999999999999</c:v>
                </c:pt>
                <c:pt idx="9890">
                  <c:v>20.138999999999999</c:v>
                </c:pt>
                <c:pt idx="9891">
                  <c:v>20.138999999999999</c:v>
                </c:pt>
                <c:pt idx="9892">
                  <c:v>20.138999999999999</c:v>
                </c:pt>
                <c:pt idx="9893">
                  <c:v>20.1282</c:v>
                </c:pt>
                <c:pt idx="9894">
                  <c:v>20.138999999999999</c:v>
                </c:pt>
                <c:pt idx="9895">
                  <c:v>20.1282</c:v>
                </c:pt>
                <c:pt idx="9896">
                  <c:v>20.1282</c:v>
                </c:pt>
                <c:pt idx="9897">
                  <c:v>20.1282</c:v>
                </c:pt>
                <c:pt idx="9898">
                  <c:v>20.1282</c:v>
                </c:pt>
                <c:pt idx="9899">
                  <c:v>20.1282</c:v>
                </c:pt>
                <c:pt idx="9900">
                  <c:v>20.1282</c:v>
                </c:pt>
                <c:pt idx="9901">
                  <c:v>20.1282</c:v>
                </c:pt>
                <c:pt idx="9902">
                  <c:v>20.1282</c:v>
                </c:pt>
                <c:pt idx="9903">
                  <c:v>20.1282</c:v>
                </c:pt>
                <c:pt idx="9904">
                  <c:v>20.1175</c:v>
                </c:pt>
                <c:pt idx="9905">
                  <c:v>20.1175</c:v>
                </c:pt>
                <c:pt idx="9906">
                  <c:v>20.1175</c:v>
                </c:pt>
                <c:pt idx="9907">
                  <c:v>20.1175</c:v>
                </c:pt>
                <c:pt idx="9908">
                  <c:v>20.1175</c:v>
                </c:pt>
                <c:pt idx="9909">
                  <c:v>20.1175</c:v>
                </c:pt>
                <c:pt idx="9910">
                  <c:v>20.1175</c:v>
                </c:pt>
                <c:pt idx="9911">
                  <c:v>20.1068</c:v>
                </c:pt>
                <c:pt idx="9912">
                  <c:v>20.1068</c:v>
                </c:pt>
                <c:pt idx="9913">
                  <c:v>20.1068</c:v>
                </c:pt>
                <c:pt idx="9914">
                  <c:v>20.1068</c:v>
                </c:pt>
                <c:pt idx="9915">
                  <c:v>20.0961</c:v>
                </c:pt>
                <c:pt idx="9916">
                  <c:v>20.0961</c:v>
                </c:pt>
                <c:pt idx="9917">
                  <c:v>20.0961</c:v>
                </c:pt>
                <c:pt idx="9918">
                  <c:v>20.0853</c:v>
                </c:pt>
                <c:pt idx="9919">
                  <c:v>20.0853</c:v>
                </c:pt>
                <c:pt idx="9920">
                  <c:v>20.0853</c:v>
                </c:pt>
                <c:pt idx="9921">
                  <c:v>20.0853</c:v>
                </c:pt>
                <c:pt idx="9922">
                  <c:v>20.0746</c:v>
                </c:pt>
                <c:pt idx="9923">
                  <c:v>20.0853</c:v>
                </c:pt>
                <c:pt idx="9924">
                  <c:v>20.0746</c:v>
                </c:pt>
                <c:pt idx="9925">
                  <c:v>20.0746</c:v>
                </c:pt>
                <c:pt idx="9926">
                  <c:v>20.0746</c:v>
                </c:pt>
                <c:pt idx="9927">
                  <c:v>20.0746</c:v>
                </c:pt>
                <c:pt idx="9928">
                  <c:v>20.0746</c:v>
                </c:pt>
                <c:pt idx="9929">
                  <c:v>20.0746</c:v>
                </c:pt>
                <c:pt idx="9930">
                  <c:v>20.0746</c:v>
                </c:pt>
                <c:pt idx="9931">
                  <c:v>20.0746</c:v>
                </c:pt>
                <c:pt idx="9932">
                  <c:v>20.0746</c:v>
                </c:pt>
                <c:pt idx="9933">
                  <c:v>20.0639</c:v>
                </c:pt>
                <c:pt idx="9934">
                  <c:v>20.0639</c:v>
                </c:pt>
                <c:pt idx="9935">
                  <c:v>20.0639</c:v>
                </c:pt>
                <c:pt idx="9936">
                  <c:v>20.0746</c:v>
                </c:pt>
                <c:pt idx="9937">
                  <c:v>20.0639</c:v>
                </c:pt>
                <c:pt idx="9938">
                  <c:v>20.0639</c:v>
                </c:pt>
                <c:pt idx="9939">
                  <c:v>20.0639</c:v>
                </c:pt>
                <c:pt idx="9940">
                  <c:v>20.0639</c:v>
                </c:pt>
                <c:pt idx="9941">
                  <c:v>20.0639</c:v>
                </c:pt>
                <c:pt idx="9942">
                  <c:v>20.0639</c:v>
                </c:pt>
                <c:pt idx="9943">
                  <c:v>20.0639</c:v>
                </c:pt>
                <c:pt idx="9944">
                  <c:v>20.0639</c:v>
                </c:pt>
                <c:pt idx="9945">
                  <c:v>20.0639</c:v>
                </c:pt>
                <c:pt idx="9946">
                  <c:v>20.0746</c:v>
                </c:pt>
                <c:pt idx="9947">
                  <c:v>20.0746</c:v>
                </c:pt>
                <c:pt idx="9948">
                  <c:v>20.0639</c:v>
                </c:pt>
                <c:pt idx="9949">
                  <c:v>20.0746</c:v>
                </c:pt>
                <c:pt idx="9950">
                  <c:v>20.0746</c:v>
                </c:pt>
                <c:pt idx="9951">
                  <c:v>20.0639</c:v>
                </c:pt>
                <c:pt idx="9952">
                  <c:v>20.0639</c:v>
                </c:pt>
                <c:pt idx="9953">
                  <c:v>20.0639</c:v>
                </c:pt>
                <c:pt idx="9954">
                  <c:v>20.0639</c:v>
                </c:pt>
                <c:pt idx="9955">
                  <c:v>20.0746</c:v>
                </c:pt>
                <c:pt idx="9956">
                  <c:v>20.0746</c:v>
                </c:pt>
                <c:pt idx="9957">
                  <c:v>20.0746</c:v>
                </c:pt>
                <c:pt idx="9958">
                  <c:v>20.0746</c:v>
                </c:pt>
                <c:pt idx="9959">
                  <c:v>20.0746</c:v>
                </c:pt>
                <c:pt idx="9960">
                  <c:v>20.0746</c:v>
                </c:pt>
                <c:pt idx="9961">
                  <c:v>20.0746</c:v>
                </c:pt>
                <c:pt idx="9962">
                  <c:v>20.0746</c:v>
                </c:pt>
                <c:pt idx="9963">
                  <c:v>20.0853</c:v>
                </c:pt>
                <c:pt idx="9964">
                  <c:v>20.0853</c:v>
                </c:pt>
                <c:pt idx="9965">
                  <c:v>20.0853</c:v>
                </c:pt>
                <c:pt idx="9966">
                  <c:v>20.0853</c:v>
                </c:pt>
                <c:pt idx="9967">
                  <c:v>20.0853</c:v>
                </c:pt>
                <c:pt idx="9968">
                  <c:v>20.0853</c:v>
                </c:pt>
                <c:pt idx="9969">
                  <c:v>20.0853</c:v>
                </c:pt>
                <c:pt idx="9970">
                  <c:v>20.0853</c:v>
                </c:pt>
                <c:pt idx="9971">
                  <c:v>20.0853</c:v>
                </c:pt>
                <c:pt idx="9972">
                  <c:v>20.0853</c:v>
                </c:pt>
                <c:pt idx="9973">
                  <c:v>20.0853</c:v>
                </c:pt>
                <c:pt idx="9974">
                  <c:v>20.0853</c:v>
                </c:pt>
                <c:pt idx="9975">
                  <c:v>20.0961</c:v>
                </c:pt>
                <c:pt idx="9976">
                  <c:v>20.0853</c:v>
                </c:pt>
                <c:pt idx="9977">
                  <c:v>20.0961</c:v>
                </c:pt>
                <c:pt idx="9978">
                  <c:v>20.0961</c:v>
                </c:pt>
                <c:pt idx="9979">
                  <c:v>20.0961</c:v>
                </c:pt>
                <c:pt idx="9980">
                  <c:v>20.0961</c:v>
                </c:pt>
                <c:pt idx="9981">
                  <c:v>20.0961</c:v>
                </c:pt>
                <c:pt idx="9982">
                  <c:v>20.0961</c:v>
                </c:pt>
                <c:pt idx="9983">
                  <c:v>20.0961</c:v>
                </c:pt>
                <c:pt idx="9984">
                  <c:v>20.0961</c:v>
                </c:pt>
                <c:pt idx="9985">
                  <c:v>20.0961</c:v>
                </c:pt>
                <c:pt idx="9986">
                  <c:v>20.0961</c:v>
                </c:pt>
                <c:pt idx="9987">
                  <c:v>20.0961</c:v>
                </c:pt>
                <c:pt idx="9988">
                  <c:v>20.0961</c:v>
                </c:pt>
                <c:pt idx="9989">
                  <c:v>20.0961</c:v>
                </c:pt>
                <c:pt idx="9990">
                  <c:v>20.0961</c:v>
                </c:pt>
                <c:pt idx="9991">
                  <c:v>20.0961</c:v>
                </c:pt>
                <c:pt idx="9992">
                  <c:v>20.0961</c:v>
                </c:pt>
                <c:pt idx="9993">
                  <c:v>20.0961</c:v>
                </c:pt>
                <c:pt idx="9994">
                  <c:v>20.0961</c:v>
                </c:pt>
                <c:pt idx="9995">
                  <c:v>20.0961</c:v>
                </c:pt>
                <c:pt idx="9996">
                  <c:v>20.0961</c:v>
                </c:pt>
                <c:pt idx="9997">
                  <c:v>20.0961</c:v>
                </c:pt>
                <c:pt idx="9998">
                  <c:v>20.0961</c:v>
                </c:pt>
                <c:pt idx="9999">
                  <c:v>20.0961</c:v>
                </c:pt>
                <c:pt idx="10000">
                  <c:v>20.0961</c:v>
                </c:pt>
                <c:pt idx="10001">
                  <c:v>20.0961</c:v>
                </c:pt>
                <c:pt idx="10002">
                  <c:v>20.1068</c:v>
                </c:pt>
                <c:pt idx="10003">
                  <c:v>20.1068</c:v>
                </c:pt>
                <c:pt idx="10004">
                  <c:v>20.1068</c:v>
                </c:pt>
                <c:pt idx="10005">
                  <c:v>20.0961</c:v>
                </c:pt>
                <c:pt idx="10006">
                  <c:v>20.0961</c:v>
                </c:pt>
                <c:pt idx="10007">
                  <c:v>20.1068</c:v>
                </c:pt>
                <c:pt idx="10008">
                  <c:v>20.0961</c:v>
                </c:pt>
                <c:pt idx="10009">
                  <c:v>20.0961</c:v>
                </c:pt>
                <c:pt idx="10010">
                  <c:v>20.0961</c:v>
                </c:pt>
                <c:pt idx="10011">
                  <c:v>20.1068</c:v>
                </c:pt>
                <c:pt idx="10012">
                  <c:v>20.1068</c:v>
                </c:pt>
                <c:pt idx="10013">
                  <c:v>20.1068</c:v>
                </c:pt>
                <c:pt idx="10014">
                  <c:v>20.1068</c:v>
                </c:pt>
                <c:pt idx="10015">
                  <c:v>20.0961</c:v>
                </c:pt>
                <c:pt idx="10016">
                  <c:v>20.0961</c:v>
                </c:pt>
                <c:pt idx="10017">
                  <c:v>20.0961</c:v>
                </c:pt>
                <c:pt idx="10018">
                  <c:v>20.0961</c:v>
                </c:pt>
                <c:pt idx="10019">
                  <c:v>20.0961</c:v>
                </c:pt>
                <c:pt idx="10020">
                  <c:v>20.0853</c:v>
                </c:pt>
                <c:pt idx="10021">
                  <c:v>20.0853</c:v>
                </c:pt>
                <c:pt idx="10022">
                  <c:v>20.0853</c:v>
                </c:pt>
                <c:pt idx="10023">
                  <c:v>20.0746</c:v>
                </c:pt>
                <c:pt idx="10024">
                  <c:v>20.0746</c:v>
                </c:pt>
                <c:pt idx="10025">
                  <c:v>20.0746</c:v>
                </c:pt>
                <c:pt idx="10026">
                  <c:v>20.0639</c:v>
                </c:pt>
                <c:pt idx="10027">
                  <c:v>20.0532</c:v>
                </c:pt>
                <c:pt idx="10028">
                  <c:v>20.0532</c:v>
                </c:pt>
                <c:pt idx="10029">
                  <c:v>20.042400000000001</c:v>
                </c:pt>
                <c:pt idx="10030">
                  <c:v>20.042400000000001</c:v>
                </c:pt>
                <c:pt idx="10031">
                  <c:v>20.031700000000001</c:v>
                </c:pt>
                <c:pt idx="10032">
                  <c:v>20.021000000000001</c:v>
                </c:pt>
                <c:pt idx="10033">
                  <c:v>20.021000000000001</c:v>
                </c:pt>
                <c:pt idx="10034">
                  <c:v>20.010300000000001</c:v>
                </c:pt>
                <c:pt idx="10035">
                  <c:v>20.010300000000001</c:v>
                </c:pt>
                <c:pt idx="10036">
                  <c:v>20.010300000000001</c:v>
                </c:pt>
                <c:pt idx="10037">
                  <c:v>19.999500000000001</c:v>
                </c:pt>
                <c:pt idx="10038">
                  <c:v>19.999500000000001</c:v>
                </c:pt>
                <c:pt idx="10039">
                  <c:v>19.999500000000001</c:v>
                </c:pt>
                <c:pt idx="10040">
                  <c:v>19.988800000000001</c:v>
                </c:pt>
                <c:pt idx="10041">
                  <c:v>19.988800000000001</c:v>
                </c:pt>
                <c:pt idx="10042">
                  <c:v>19.978100000000001</c:v>
                </c:pt>
                <c:pt idx="10043">
                  <c:v>19.978100000000001</c:v>
                </c:pt>
                <c:pt idx="10044">
                  <c:v>19.967400000000001</c:v>
                </c:pt>
                <c:pt idx="10045">
                  <c:v>19.967400000000001</c:v>
                </c:pt>
                <c:pt idx="10046">
                  <c:v>19.967400000000001</c:v>
                </c:pt>
                <c:pt idx="10047">
                  <c:v>19.956600000000002</c:v>
                </c:pt>
                <c:pt idx="10048">
                  <c:v>19.956600000000002</c:v>
                </c:pt>
                <c:pt idx="10049">
                  <c:v>19.956600000000002</c:v>
                </c:pt>
                <c:pt idx="10050">
                  <c:v>19.945900000000002</c:v>
                </c:pt>
                <c:pt idx="10051">
                  <c:v>19.945900000000002</c:v>
                </c:pt>
                <c:pt idx="10052">
                  <c:v>19.945900000000002</c:v>
                </c:pt>
                <c:pt idx="10053">
                  <c:v>19.945900000000002</c:v>
                </c:pt>
                <c:pt idx="10054">
                  <c:v>19.945900000000002</c:v>
                </c:pt>
                <c:pt idx="10055">
                  <c:v>19.924499999999998</c:v>
                </c:pt>
                <c:pt idx="10056">
                  <c:v>19.924499999999998</c:v>
                </c:pt>
                <c:pt idx="10057">
                  <c:v>19.924499999999998</c:v>
                </c:pt>
                <c:pt idx="10058">
                  <c:v>19.924499999999998</c:v>
                </c:pt>
                <c:pt idx="10059">
                  <c:v>19.913699999999999</c:v>
                </c:pt>
                <c:pt idx="10060">
                  <c:v>19.913699999999999</c:v>
                </c:pt>
                <c:pt idx="10061">
                  <c:v>19.913699999999999</c:v>
                </c:pt>
                <c:pt idx="10062">
                  <c:v>19.913699999999999</c:v>
                </c:pt>
                <c:pt idx="10063">
                  <c:v>19.913699999999999</c:v>
                </c:pt>
                <c:pt idx="10064">
                  <c:v>19.913699999999999</c:v>
                </c:pt>
                <c:pt idx="10065">
                  <c:v>19.913699999999999</c:v>
                </c:pt>
                <c:pt idx="10066">
                  <c:v>19.902999999999999</c:v>
                </c:pt>
                <c:pt idx="10067">
                  <c:v>19.913699999999999</c:v>
                </c:pt>
                <c:pt idx="10068">
                  <c:v>19.902999999999999</c:v>
                </c:pt>
                <c:pt idx="10069">
                  <c:v>19.902999999999999</c:v>
                </c:pt>
                <c:pt idx="10070">
                  <c:v>19.902999999999999</c:v>
                </c:pt>
                <c:pt idx="10071">
                  <c:v>19.902999999999999</c:v>
                </c:pt>
                <c:pt idx="10072">
                  <c:v>19.902999999999999</c:v>
                </c:pt>
                <c:pt idx="10073">
                  <c:v>19.902999999999999</c:v>
                </c:pt>
                <c:pt idx="10074">
                  <c:v>19.902999999999999</c:v>
                </c:pt>
                <c:pt idx="10075">
                  <c:v>19.902999999999999</c:v>
                </c:pt>
                <c:pt idx="10076">
                  <c:v>19.902999999999999</c:v>
                </c:pt>
                <c:pt idx="10077">
                  <c:v>19.892299999999999</c:v>
                </c:pt>
                <c:pt idx="10078">
                  <c:v>19.902999999999999</c:v>
                </c:pt>
                <c:pt idx="10079">
                  <c:v>19.902999999999999</c:v>
                </c:pt>
                <c:pt idx="10080">
                  <c:v>19.892299999999999</c:v>
                </c:pt>
                <c:pt idx="10081">
                  <c:v>19.902999999999999</c:v>
                </c:pt>
                <c:pt idx="10082">
                  <c:v>19.892299999999999</c:v>
                </c:pt>
                <c:pt idx="10083">
                  <c:v>19.892299999999999</c:v>
                </c:pt>
                <c:pt idx="10084">
                  <c:v>19.892299999999999</c:v>
                </c:pt>
                <c:pt idx="10085">
                  <c:v>19.892299999999999</c:v>
                </c:pt>
                <c:pt idx="10086">
                  <c:v>19.892299999999999</c:v>
                </c:pt>
                <c:pt idx="10087">
                  <c:v>19.892299999999999</c:v>
                </c:pt>
                <c:pt idx="10088">
                  <c:v>19.892299999999999</c:v>
                </c:pt>
                <c:pt idx="10089">
                  <c:v>19.892299999999999</c:v>
                </c:pt>
                <c:pt idx="10090">
                  <c:v>19.892299999999999</c:v>
                </c:pt>
                <c:pt idx="10091">
                  <c:v>19.892299999999999</c:v>
                </c:pt>
                <c:pt idx="10092">
                  <c:v>19.892299999999999</c:v>
                </c:pt>
                <c:pt idx="10093">
                  <c:v>19.881599999999999</c:v>
                </c:pt>
                <c:pt idx="10094">
                  <c:v>19.881599999999999</c:v>
                </c:pt>
                <c:pt idx="10095">
                  <c:v>19.881599999999999</c:v>
                </c:pt>
                <c:pt idx="10096">
                  <c:v>19.881599999999999</c:v>
                </c:pt>
                <c:pt idx="10097">
                  <c:v>19.870799999999999</c:v>
                </c:pt>
                <c:pt idx="10098">
                  <c:v>19.870799999999999</c:v>
                </c:pt>
                <c:pt idx="10099">
                  <c:v>19.870799999999999</c:v>
                </c:pt>
                <c:pt idx="10100">
                  <c:v>19.870799999999999</c:v>
                </c:pt>
                <c:pt idx="10101">
                  <c:v>19.870799999999999</c:v>
                </c:pt>
                <c:pt idx="10102">
                  <c:v>19.870799999999999</c:v>
                </c:pt>
                <c:pt idx="10103">
                  <c:v>19.860099999999999</c:v>
                </c:pt>
                <c:pt idx="10104">
                  <c:v>19.860099999999999</c:v>
                </c:pt>
                <c:pt idx="10105">
                  <c:v>19.860099999999999</c:v>
                </c:pt>
                <c:pt idx="10106">
                  <c:v>19.860099999999999</c:v>
                </c:pt>
                <c:pt idx="10107">
                  <c:v>19.849399999999999</c:v>
                </c:pt>
                <c:pt idx="10108">
                  <c:v>19.849399999999999</c:v>
                </c:pt>
                <c:pt idx="10109">
                  <c:v>19.849399999999999</c:v>
                </c:pt>
                <c:pt idx="10110">
                  <c:v>19.849399999999999</c:v>
                </c:pt>
                <c:pt idx="10111">
                  <c:v>19.838699999999999</c:v>
                </c:pt>
                <c:pt idx="10112">
                  <c:v>19.838699999999999</c:v>
                </c:pt>
                <c:pt idx="10113">
                  <c:v>19.838699999999999</c:v>
                </c:pt>
                <c:pt idx="10114">
                  <c:v>19.838699999999999</c:v>
                </c:pt>
                <c:pt idx="10115">
                  <c:v>19.8279</c:v>
                </c:pt>
                <c:pt idx="10116">
                  <c:v>19.8279</c:v>
                </c:pt>
                <c:pt idx="10117">
                  <c:v>19.8279</c:v>
                </c:pt>
                <c:pt idx="10118">
                  <c:v>19.8279</c:v>
                </c:pt>
                <c:pt idx="10119">
                  <c:v>19.8279</c:v>
                </c:pt>
                <c:pt idx="10120">
                  <c:v>19.8279</c:v>
                </c:pt>
                <c:pt idx="10121">
                  <c:v>19.8279</c:v>
                </c:pt>
                <c:pt idx="10122">
                  <c:v>19.8279</c:v>
                </c:pt>
                <c:pt idx="10123">
                  <c:v>19.8279</c:v>
                </c:pt>
                <c:pt idx="10124">
                  <c:v>19.8172</c:v>
                </c:pt>
                <c:pt idx="10125">
                  <c:v>19.8279</c:v>
                </c:pt>
                <c:pt idx="10126">
                  <c:v>19.8279</c:v>
                </c:pt>
                <c:pt idx="10127">
                  <c:v>19.8279</c:v>
                </c:pt>
                <c:pt idx="10128">
                  <c:v>19.8279</c:v>
                </c:pt>
                <c:pt idx="10129">
                  <c:v>19.8279</c:v>
                </c:pt>
                <c:pt idx="10130">
                  <c:v>19.8279</c:v>
                </c:pt>
                <c:pt idx="10131">
                  <c:v>19.8279</c:v>
                </c:pt>
                <c:pt idx="10132">
                  <c:v>19.8279</c:v>
                </c:pt>
                <c:pt idx="10133">
                  <c:v>19.8279</c:v>
                </c:pt>
                <c:pt idx="10134">
                  <c:v>19.8279</c:v>
                </c:pt>
                <c:pt idx="10135">
                  <c:v>19.8279</c:v>
                </c:pt>
                <c:pt idx="10136">
                  <c:v>19.838699999999999</c:v>
                </c:pt>
                <c:pt idx="10137">
                  <c:v>19.838699999999999</c:v>
                </c:pt>
                <c:pt idx="10138">
                  <c:v>19.838699999999999</c:v>
                </c:pt>
                <c:pt idx="10139">
                  <c:v>19.838699999999999</c:v>
                </c:pt>
                <c:pt idx="10140">
                  <c:v>19.838699999999999</c:v>
                </c:pt>
                <c:pt idx="10141">
                  <c:v>19.838699999999999</c:v>
                </c:pt>
                <c:pt idx="10142">
                  <c:v>19.838699999999999</c:v>
                </c:pt>
                <c:pt idx="10143">
                  <c:v>19.849399999999999</c:v>
                </c:pt>
                <c:pt idx="10144">
                  <c:v>19.849399999999999</c:v>
                </c:pt>
                <c:pt idx="10145">
                  <c:v>19.849399999999999</c:v>
                </c:pt>
                <c:pt idx="10146">
                  <c:v>19.849399999999999</c:v>
                </c:pt>
                <c:pt idx="10147">
                  <c:v>19.849399999999999</c:v>
                </c:pt>
                <c:pt idx="10148">
                  <c:v>19.860099999999999</c:v>
                </c:pt>
                <c:pt idx="10149">
                  <c:v>19.860099999999999</c:v>
                </c:pt>
                <c:pt idx="10150">
                  <c:v>19.860099999999999</c:v>
                </c:pt>
                <c:pt idx="10151">
                  <c:v>19.870799999999999</c:v>
                </c:pt>
                <c:pt idx="10152">
                  <c:v>19.870799999999999</c:v>
                </c:pt>
                <c:pt idx="10153">
                  <c:v>19.870799999999999</c:v>
                </c:pt>
                <c:pt idx="10154">
                  <c:v>19.870799999999999</c:v>
                </c:pt>
                <c:pt idx="10155">
                  <c:v>19.870799999999999</c:v>
                </c:pt>
                <c:pt idx="10156">
                  <c:v>19.870799999999999</c:v>
                </c:pt>
                <c:pt idx="10157">
                  <c:v>19.870799999999999</c:v>
                </c:pt>
                <c:pt idx="10158">
                  <c:v>19.870799999999999</c:v>
                </c:pt>
                <c:pt idx="10159">
                  <c:v>19.870799999999999</c:v>
                </c:pt>
                <c:pt idx="10160">
                  <c:v>19.870799999999999</c:v>
                </c:pt>
                <c:pt idx="10161">
                  <c:v>19.870799999999999</c:v>
                </c:pt>
                <c:pt idx="10162">
                  <c:v>19.870799999999999</c:v>
                </c:pt>
                <c:pt idx="10163">
                  <c:v>19.870799999999999</c:v>
                </c:pt>
                <c:pt idx="10164">
                  <c:v>19.870799999999999</c:v>
                </c:pt>
                <c:pt idx="10165">
                  <c:v>19.870799999999999</c:v>
                </c:pt>
                <c:pt idx="10166">
                  <c:v>19.870799999999999</c:v>
                </c:pt>
                <c:pt idx="10167">
                  <c:v>19.870799999999999</c:v>
                </c:pt>
                <c:pt idx="10168">
                  <c:v>19.870799999999999</c:v>
                </c:pt>
                <c:pt idx="10169">
                  <c:v>19.870799999999999</c:v>
                </c:pt>
                <c:pt idx="10170">
                  <c:v>19.870799999999999</c:v>
                </c:pt>
                <c:pt idx="10171">
                  <c:v>19.870799999999999</c:v>
                </c:pt>
                <c:pt idx="10172">
                  <c:v>19.870799999999999</c:v>
                </c:pt>
                <c:pt idx="10173">
                  <c:v>19.870799999999999</c:v>
                </c:pt>
                <c:pt idx="10174">
                  <c:v>19.870799999999999</c:v>
                </c:pt>
                <c:pt idx="10175">
                  <c:v>19.881599999999999</c:v>
                </c:pt>
                <c:pt idx="10176">
                  <c:v>19.881599999999999</c:v>
                </c:pt>
                <c:pt idx="10177">
                  <c:v>19.881599999999999</c:v>
                </c:pt>
                <c:pt idx="10178">
                  <c:v>19.881599999999999</c:v>
                </c:pt>
                <c:pt idx="10179">
                  <c:v>19.881599999999999</c:v>
                </c:pt>
                <c:pt idx="10180">
                  <c:v>19.881599999999999</c:v>
                </c:pt>
                <c:pt idx="10181">
                  <c:v>19.881599999999999</c:v>
                </c:pt>
                <c:pt idx="10182">
                  <c:v>19.881599999999999</c:v>
                </c:pt>
                <c:pt idx="10183">
                  <c:v>19.881599999999999</c:v>
                </c:pt>
                <c:pt idx="10184">
                  <c:v>19.881599999999999</c:v>
                </c:pt>
                <c:pt idx="10185">
                  <c:v>19.881599999999999</c:v>
                </c:pt>
                <c:pt idx="10186">
                  <c:v>19.881599999999999</c:v>
                </c:pt>
                <c:pt idx="10187">
                  <c:v>19.881599999999999</c:v>
                </c:pt>
                <c:pt idx="10188">
                  <c:v>19.881599999999999</c:v>
                </c:pt>
                <c:pt idx="10189">
                  <c:v>19.870799999999999</c:v>
                </c:pt>
                <c:pt idx="10190">
                  <c:v>19.870799999999999</c:v>
                </c:pt>
                <c:pt idx="10191">
                  <c:v>19.870799999999999</c:v>
                </c:pt>
                <c:pt idx="10192">
                  <c:v>19.870799999999999</c:v>
                </c:pt>
                <c:pt idx="10193">
                  <c:v>19.870799999999999</c:v>
                </c:pt>
                <c:pt idx="10194">
                  <c:v>19.860099999999999</c:v>
                </c:pt>
                <c:pt idx="10195">
                  <c:v>19.849399999999999</c:v>
                </c:pt>
                <c:pt idx="10196">
                  <c:v>19.849399999999999</c:v>
                </c:pt>
                <c:pt idx="10197">
                  <c:v>19.838699999999999</c:v>
                </c:pt>
                <c:pt idx="10198">
                  <c:v>19.838699999999999</c:v>
                </c:pt>
                <c:pt idx="10199">
                  <c:v>19.8279</c:v>
                </c:pt>
                <c:pt idx="10200">
                  <c:v>19.8279</c:v>
                </c:pt>
                <c:pt idx="10201">
                  <c:v>19.8279</c:v>
                </c:pt>
                <c:pt idx="10202">
                  <c:v>19.8172</c:v>
                </c:pt>
                <c:pt idx="10203">
                  <c:v>19.8172</c:v>
                </c:pt>
                <c:pt idx="10204">
                  <c:v>19.8065</c:v>
                </c:pt>
                <c:pt idx="10205">
                  <c:v>19.8065</c:v>
                </c:pt>
                <c:pt idx="10206">
                  <c:v>19.7958</c:v>
                </c:pt>
                <c:pt idx="10207">
                  <c:v>19.7958</c:v>
                </c:pt>
                <c:pt idx="10208">
                  <c:v>19.7958</c:v>
                </c:pt>
                <c:pt idx="10209">
                  <c:v>19.7958</c:v>
                </c:pt>
                <c:pt idx="10210">
                  <c:v>19.8065</c:v>
                </c:pt>
                <c:pt idx="10211">
                  <c:v>19.8065</c:v>
                </c:pt>
                <c:pt idx="10212">
                  <c:v>19.8172</c:v>
                </c:pt>
                <c:pt idx="10213">
                  <c:v>19.8279</c:v>
                </c:pt>
                <c:pt idx="10214">
                  <c:v>19.8279</c:v>
                </c:pt>
                <c:pt idx="10215">
                  <c:v>19.838699999999999</c:v>
                </c:pt>
                <c:pt idx="10216">
                  <c:v>19.838699999999999</c:v>
                </c:pt>
                <c:pt idx="10217">
                  <c:v>19.849399999999999</c:v>
                </c:pt>
                <c:pt idx="10218">
                  <c:v>19.860099999999999</c:v>
                </c:pt>
                <c:pt idx="10219">
                  <c:v>19.870799999999999</c:v>
                </c:pt>
                <c:pt idx="10220">
                  <c:v>19.881599999999999</c:v>
                </c:pt>
                <c:pt idx="10221">
                  <c:v>19.892299999999999</c:v>
                </c:pt>
                <c:pt idx="10222">
                  <c:v>19.902999999999999</c:v>
                </c:pt>
                <c:pt idx="10223">
                  <c:v>19.902999999999999</c:v>
                </c:pt>
                <c:pt idx="10224">
                  <c:v>19.924499999999998</c:v>
                </c:pt>
                <c:pt idx="10225">
                  <c:v>19.924499999999998</c:v>
                </c:pt>
                <c:pt idx="10226">
                  <c:v>19.945900000000002</c:v>
                </c:pt>
                <c:pt idx="10227">
                  <c:v>19.956600000000002</c:v>
                </c:pt>
                <c:pt idx="10228">
                  <c:v>19.956600000000002</c:v>
                </c:pt>
                <c:pt idx="10229">
                  <c:v>19.967400000000001</c:v>
                </c:pt>
                <c:pt idx="10230">
                  <c:v>19.978100000000001</c:v>
                </c:pt>
                <c:pt idx="10231">
                  <c:v>19.978100000000001</c:v>
                </c:pt>
                <c:pt idx="10232">
                  <c:v>19.988800000000001</c:v>
                </c:pt>
                <c:pt idx="10233">
                  <c:v>19.988800000000001</c:v>
                </c:pt>
                <c:pt idx="10234">
                  <c:v>19.999500000000001</c:v>
                </c:pt>
                <c:pt idx="10235">
                  <c:v>19.999500000000001</c:v>
                </c:pt>
                <c:pt idx="10236">
                  <c:v>20.010300000000001</c:v>
                </c:pt>
                <c:pt idx="10237">
                  <c:v>20.010300000000001</c:v>
                </c:pt>
                <c:pt idx="10238">
                  <c:v>20.010300000000001</c:v>
                </c:pt>
                <c:pt idx="10239">
                  <c:v>20.021000000000001</c:v>
                </c:pt>
                <c:pt idx="10240">
                  <c:v>20.021000000000001</c:v>
                </c:pt>
                <c:pt idx="10241">
                  <c:v>20.021000000000001</c:v>
                </c:pt>
                <c:pt idx="10242">
                  <c:v>20.031700000000001</c:v>
                </c:pt>
                <c:pt idx="10243">
                  <c:v>20.031700000000001</c:v>
                </c:pt>
                <c:pt idx="10244">
                  <c:v>20.031700000000001</c:v>
                </c:pt>
                <c:pt idx="10245">
                  <c:v>20.031700000000001</c:v>
                </c:pt>
                <c:pt idx="10246">
                  <c:v>20.031700000000001</c:v>
                </c:pt>
                <c:pt idx="10247">
                  <c:v>20.042400000000001</c:v>
                </c:pt>
                <c:pt idx="10248">
                  <c:v>20.031700000000001</c:v>
                </c:pt>
                <c:pt idx="10249">
                  <c:v>20.042400000000001</c:v>
                </c:pt>
                <c:pt idx="10250">
                  <c:v>20.042400000000001</c:v>
                </c:pt>
                <c:pt idx="10251">
                  <c:v>20.042400000000001</c:v>
                </c:pt>
                <c:pt idx="10252">
                  <c:v>20.042400000000001</c:v>
                </c:pt>
                <c:pt idx="10253">
                  <c:v>20.042400000000001</c:v>
                </c:pt>
                <c:pt idx="10254">
                  <c:v>20.042400000000001</c:v>
                </c:pt>
                <c:pt idx="10255">
                  <c:v>20.042400000000001</c:v>
                </c:pt>
                <c:pt idx="10256">
                  <c:v>20.042400000000001</c:v>
                </c:pt>
                <c:pt idx="10257">
                  <c:v>20.042400000000001</c:v>
                </c:pt>
                <c:pt idx="10258">
                  <c:v>20.042400000000001</c:v>
                </c:pt>
                <c:pt idx="10259">
                  <c:v>20.0532</c:v>
                </c:pt>
                <c:pt idx="10260">
                  <c:v>20.042400000000001</c:v>
                </c:pt>
                <c:pt idx="10261">
                  <c:v>20.042400000000001</c:v>
                </c:pt>
                <c:pt idx="10262">
                  <c:v>20.042400000000001</c:v>
                </c:pt>
                <c:pt idx="10263">
                  <c:v>20.042400000000001</c:v>
                </c:pt>
                <c:pt idx="10264">
                  <c:v>20.042400000000001</c:v>
                </c:pt>
                <c:pt idx="10265">
                  <c:v>20.0532</c:v>
                </c:pt>
                <c:pt idx="10266">
                  <c:v>20.042400000000001</c:v>
                </c:pt>
                <c:pt idx="10267">
                  <c:v>20.042400000000001</c:v>
                </c:pt>
                <c:pt idx="10268">
                  <c:v>20.042400000000001</c:v>
                </c:pt>
                <c:pt idx="10269">
                  <c:v>20.042400000000001</c:v>
                </c:pt>
                <c:pt idx="10270">
                  <c:v>20.042400000000001</c:v>
                </c:pt>
                <c:pt idx="10271">
                  <c:v>20.042400000000001</c:v>
                </c:pt>
                <c:pt idx="10272">
                  <c:v>20.042400000000001</c:v>
                </c:pt>
                <c:pt idx="10273">
                  <c:v>20.042400000000001</c:v>
                </c:pt>
                <c:pt idx="10274">
                  <c:v>20.042400000000001</c:v>
                </c:pt>
                <c:pt idx="10275">
                  <c:v>20.042400000000001</c:v>
                </c:pt>
                <c:pt idx="10276">
                  <c:v>20.031700000000001</c:v>
                </c:pt>
                <c:pt idx="10277">
                  <c:v>20.031700000000001</c:v>
                </c:pt>
                <c:pt idx="10278">
                  <c:v>20.042400000000001</c:v>
                </c:pt>
                <c:pt idx="10279">
                  <c:v>20.031700000000001</c:v>
                </c:pt>
                <c:pt idx="10280">
                  <c:v>20.031700000000001</c:v>
                </c:pt>
                <c:pt idx="10281">
                  <c:v>20.031700000000001</c:v>
                </c:pt>
                <c:pt idx="10282">
                  <c:v>20.031700000000001</c:v>
                </c:pt>
                <c:pt idx="10283">
                  <c:v>20.031700000000001</c:v>
                </c:pt>
                <c:pt idx="10284">
                  <c:v>20.031700000000001</c:v>
                </c:pt>
                <c:pt idx="10285">
                  <c:v>20.031700000000001</c:v>
                </c:pt>
                <c:pt idx="10286">
                  <c:v>20.031700000000001</c:v>
                </c:pt>
                <c:pt idx="10287">
                  <c:v>20.031700000000001</c:v>
                </c:pt>
                <c:pt idx="10288">
                  <c:v>20.031700000000001</c:v>
                </c:pt>
                <c:pt idx="10289">
                  <c:v>20.031700000000001</c:v>
                </c:pt>
                <c:pt idx="10290">
                  <c:v>20.031700000000001</c:v>
                </c:pt>
                <c:pt idx="10291">
                  <c:v>20.031700000000001</c:v>
                </c:pt>
                <c:pt idx="10292">
                  <c:v>20.021000000000001</c:v>
                </c:pt>
                <c:pt idx="10293">
                  <c:v>20.031700000000001</c:v>
                </c:pt>
                <c:pt idx="10294">
                  <c:v>20.021000000000001</c:v>
                </c:pt>
                <c:pt idx="10295">
                  <c:v>20.021000000000001</c:v>
                </c:pt>
                <c:pt idx="10296">
                  <c:v>20.021000000000001</c:v>
                </c:pt>
                <c:pt idx="10297">
                  <c:v>20.021000000000001</c:v>
                </c:pt>
                <c:pt idx="10298">
                  <c:v>20.021000000000001</c:v>
                </c:pt>
                <c:pt idx="10299">
                  <c:v>20.021000000000001</c:v>
                </c:pt>
                <c:pt idx="10300">
                  <c:v>20.031700000000001</c:v>
                </c:pt>
                <c:pt idx="10301">
                  <c:v>20.031700000000001</c:v>
                </c:pt>
                <c:pt idx="10302">
                  <c:v>20.031700000000001</c:v>
                </c:pt>
                <c:pt idx="10303">
                  <c:v>20.021000000000001</c:v>
                </c:pt>
                <c:pt idx="10304">
                  <c:v>20.021000000000001</c:v>
                </c:pt>
                <c:pt idx="10305">
                  <c:v>20.021000000000001</c:v>
                </c:pt>
                <c:pt idx="10306">
                  <c:v>20.021000000000001</c:v>
                </c:pt>
                <c:pt idx="10307">
                  <c:v>20.021000000000001</c:v>
                </c:pt>
                <c:pt idx="10308">
                  <c:v>20.021000000000001</c:v>
                </c:pt>
                <c:pt idx="10309">
                  <c:v>20.021000000000001</c:v>
                </c:pt>
                <c:pt idx="10310">
                  <c:v>20.021000000000001</c:v>
                </c:pt>
                <c:pt idx="10311">
                  <c:v>20.021000000000001</c:v>
                </c:pt>
                <c:pt idx="10312">
                  <c:v>20.021000000000001</c:v>
                </c:pt>
                <c:pt idx="10313">
                  <c:v>20.021000000000001</c:v>
                </c:pt>
                <c:pt idx="10314">
                  <c:v>20.021000000000001</c:v>
                </c:pt>
                <c:pt idx="10315">
                  <c:v>20.010300000000001</c:v>
                </c:pt>
                <c:pt idx="10316">
                  <c:v>20.010300000000001</c:v>
                </c:pt>
                <c:pt idx="10317">
                  <c:v>20.010300000000001</c:v>
                </c:pt>
                <c:pt idx="10318">
                  <c:v>20.010300000000001</c:v>
                </c:pt>
                <c:pt idx="10319">
                  <c:v>19.999500000000001</c:v>
                </c:pt>
                <c:pt idx="10320">
                  <c:v>19.999500000000001</c:v>
                </c:pt>
                <c:pt idx="10321">
                  <c:v>19.999500000000001</c:v>
                </c:pt>
                <c:pt idx="10322">
                  <c:v>19.999500000000001</c:v>
                </c:pt>
                <c:pt idx="10323">
                  <c:v>19.988800000000001</c:v>
                </c:pt>
                <c:pt idx="10324">
                  <c:v>19.988800000000001</c:v>
                </c:pt>
                <c:pt idx="10325">
                  <c:v>19.978100000000001</c:v>
                </c:pt>
                <c:pt idx="10326">
                  <c:v>19.978100000000001</c:v>
                </c:pt>
                <c:pt idx="10327">
                  <c:v>19.967400000000001</c:v>
                </c:pt>
                <c:pt idx="10328">
                  <c:v>19.967400000000001</c:v>
                </c:pt>
                <c:pt idx="10329">
                  <c:v>19.967400000000001</c:v>
                </c:pt>
                <c:pt idx="10330">
                  <c:v>19.956600000000002</c:v>
                </c:pt>
                <c:pt idx="10331">
                  <c:v>19.945900000000002</c:v>
                </c:pt>
                <c:pt idx="10332">
                  <c:v>19.945900000000002</c:v>
                </c:pt>
                <c:pt idx="10333">
                  <c:v>19.924499999999998</c:v>
                </c:pt>
                <c:pt idx="10334">
                  <c:v>19.924499999999998</c:v>
                </c:pt>
                <c:pt idx="10335">
                  <c:v>19.924499999999998</c:v>
                </c:pt>
                <c:pt idx="10336">
                  <c:v>19.913699999999999</c:v>
                </c:pt>
                <c:pt idx="10337">
                  <c:v>19.902999999999999</c:v>
                </c:pt>
                <c:pt idx="10338">
                  <c:v>19.892299999999999</c:v>
                </c:pt>
                <c:pt idx="10339">
                  <c:v>19.881599999999999</c:v>
                </c:pt>
                <c:pt idx="10340">
                  <c:v>19.870799999999999</c:v>
                </c:pt>
                <c:pt idx="10341">
                  <c:v>19.870799999999999</c:v>
                </c:pt>
                <c:pt idx="10342">
                  <c:v>19.870799999999999</c:v>
                </c:pt>
                <c:pt idx="10343">
                  <c:v>19.860099999999999</c:v>
                </c:pt>
                <c:pt idx="10344">
                  <c:v>19.860099999999999</c:v>
                </c:pt>
                <c:pt idx="10345">
                  <c:v>19.838699999999999</c:v>
                </c:pt>
                <c:pt idx="10346">
                  <c:v>19.838699999999999</c:v>
                </c:pt>
                <c:pt idx="10347">
                  <c:v>19.8279</c:v>
                </c:pt>
                <c:pt idx="10348">
                  <c:v>19.8279</c:v>
                </c:pt>
                <c:pt idx="10349">
                  <c:v>19.8172</c:v>
                </c:pt>
                <c:pt idx="10350">
                  <c:v>19.8065</c:v>
                </c:pt>
                <c:pt idx="10351">
                  <c:v>19.8065</c:v>
                </c:pt>
                <c:pt idx="10352">
                  <c:v>19.7958</c:v>
                </c:pt>
                <c:pt idx="10353">
                  <c:v>19.785</c:v>
                </c:pt>
                <c:pt idx="10354">
                  <c:v>19.785</c:v>
                </c:pt>
                <c:pt idx="10355">
                  <c:v>19.7743</c:v>
                </c:pt>
                <c:pt idx="10356">
                  <c:v>19.7636</c:v>
                </c:pt>
                <c:pt idx="10357">
                  <c:v>19.7636</c:v>
                </c:pt>
                <c:pt idx="10358">
                  <c:v>19.7636</c:v>
                </c:pt>
                <c:pt idx="10359">
                  <c:v>19.7529</c:v>
                </c:pt>
                <c:pt idx="10360">
                  <c:v>19.742100000000001</c:v>
                </c:pt>
                <c:pt idx="10361">
                  <c:v>19.731400000000001</c:v>
                </c:pt>
                <c:pt idx="10362">
                  <c:v>19.720700000000001</c:v>
                </c:pt>
                <c:pt idx="10363">
                  <c:v>19.71</c:v>
                </c:pt>
                <c:pt idx="10364">
                  <c:v>19.699200000000001</c:v>
                </c:pt>
                <c:pt idx="10365">
                  <c:v>19.688500000000001</c:v>
                </c:pt>
                <c:pt idx="10366">
                  <c:v>19.677800000000001</c:v>
                </c:pt>
                <c:pt idx="10367">
                  <c:v>19.656300000000002</c:v>
                </c:pt>
                <c:pt idx="10368">
                  <c:v>19.645600000000002</c:v>
                </c:pt>
                <c:pt idx="10369">
                  <c:v>19.634899999999998</c:v>
                </c:pt>
                <c:pt idx="10370">
                  <c:v>19.624199999999998</c:v>
                </c:pt>
                <c:pt idx="10371">
                  <c:v>19.613399999999999</c:v>
                </c:pt>
                <c:pt idx="10372">
                  <c:v>19.602699999999999</c:v>
                </c:pt>
                <c:pt idx="10373">
                  <c:v>19.581299999999999</c:v>
                </c:pt>
                <c:pt idx="10374">
                  <c:v>19.570499999999999</c:v>
                </c:pt>
                <c:pt idx="10375">
                  <c:v>19.549099999999999</c:v>
                </c:pt>
                <c:pt idx="10376">
                  <c:v>19.538399999999999</c:v>
                </c:pt>
                <c:pt idx="10377">
                  <c:v>19.5169</c:v>
                </c:pt>
                <c:pt idx="10378">
                  <c:v>19.5062</c:v>
                </c:pt>
                <c:pt idx="10379">
                  <c:v>19.4847</c:v>
                </c:pt>
                <c:pt idx="10380">
                  <c:v>19.474</c:v>
                </c:pt>
                <c:pt idx="10381">
                  <c:v>19.4526</c:v>
                </c:pt>
                <c:pt idx="10382">
                  <c:v>19.441800000000001</c:v>
                </c:pt>
                <c:pt idx="10383">
                  <c:v>19.431100000000001</c:v>
                </c:pt>
                <c:pt idx="10384">
                  <c:v>19.420400000000001</c:v>
                </c:pt>
                <c:pt idx="10385">
                  <c:v>19.409700000000001</c:v>
                </c:pt>
                <c:pt idx="10386">
                  <c:v>19.398900000000001</c:v>
                </c:pt>
                <c:pt idx="10387">
                  <c:v>19.377500000000001</c:v>
                </c:pt>
                <c:pt idx="10388">
                  <c:v>19.366800000000001</c:v>
                </c:pt>
                <c:pt idx="10389">
                  <c:v>19.356000000000002</c:v>
                </c:pt>
                <c:pt idx="10390">
                  <c:v>19.345300000000002</c:v>
                </c:pt>
                <c:pt idx="10391">
                  <c:v>19.334599999999998</c:v>
                </c:pt>
                <c:pt idx="10392">
                  <c:v>19.323899999999998</c:v>
                </c:pt>
                <c:pt idx="10393">
                  <c:v>19.302399999999999</c:v>
                </c:pt>
                <c:pt idx="10394">
                  <c:v>19.291699999999999</c:v>
                </c:pt>
                <c:pt idx="10395">
                  <c:v>19.280999999999999</c:v>
                </c:pt>
                <c:pt idx="10396">
                  <c:v>19.270199999999999</c:v>
                </c:pt>
                <c:pt idx="10397">
                  <c:v>19.248799999999999</c:v>
                </c:pt>
                <c:pt idx="10398">
                  <c:v>19.238099999999999</c:v>
                </c:pt>
                <c:pt idx="10399">
                  <c:v>19.2166</c:v>
                </c:pt>
                <c:pt idx="10400">
                  <c:v>19.2059</c:v>
                </c:pt>
                <c:pt idx="10401">
                  <c:v>19.2059</c:v>
                </c:pt>
                <c:pt idx="10402">
                  <c:v>19.1844</c:v>
                </c:pt>
                <c:pt idx="10403">
                  <c:v>19.1737</c:v>
                </c:pt>
                <c:pt idx="10404">
                  <c:v>19.163</c:v>
                </c:pt>
                <c:pt idx="10405">
                  <c:v>19.1523</c:v>
                </c:pt>
                <c:pt idx="10406">
                  <c:v>19.130800000000001</c:v>
                </c:pt>
                <c:pt idx="10407">
                  <c:v>19.130800000000001</c:v>
                </c:pt>
                <c:pt idx="10408">
                  <c:v>19.109400000000001</c:v>
                </c:pt>
                <c:pt idx="10409">
                  <c:v>19.109400000000001</c:v>
                </c:pt>
                <c:pt idx="10410">
                  <c:v>19.098600000000001</c:v>
                </c:pt>
                <c:pt idx="10411">
                  <c:v>19.087900000000001</c:v>
                </c:pt>
                <c:pt idx="10412">
                  <c:v>19.066500000000001</c:v>
                </c:pt>
                <c:pt idx="10413">
                  <c:v>19.066500000000001</c:v>
                </c:pt>
                <c:pt idx="10414">
                  <c:v>19.045000000000002</c:v>
                </c:pt>
                <c:pt idx="10415">
                  <c:v>19.034300000000002</c:v>
                </c:pt>
                <c:pt idx="10416">
                  <c:v>19.023599999999998</c:v>
                </c:pt>
                <c:pt idx="10417">
                  <c:v>19.023599999999998</c:v>
                </c:pt>
                <c:pt idx="10418">
                  <c:v>19.002099999999999</c:v>
                </c:pt>
                <c:pt idx="10419">
                  <c:v>18.991399999999999</c:v>
                </c:pt>
                <c:pt idx="10420">
                  <c:v>18.991399999999999</c:v>
                </c:pt>
                <c:pt idx="10421">
                  <c:v>18.980599999999999</c:v>
                </c:pt>
                <c:pt idx="10422">
                  <c:v>18.959199999999999</c:v>
                </c:pt>
                <c:pt idx="10423">
                  <c:v>18.948499999999999</c:v>
                </c:pt>
                <c:pt idx="10424">
                  <c:v>18.9377</c:v>
                </c:pt>
                <c:pt idx="10425">
                  <c:v>18.9377</c:v>
                </c:pt>
                <c:pt idx="10426">
                  <c:v>18.9377</c:v>
                </c:pt>
                <c:pt idx="10427">
                  <c:v>18.927</c:v>
                </c:pt>
                <c:pt idx="10428">
                  <c:v>18.9163</c:v>
                </c:pt>
                <c:pt idx="10429">
                  <c:v>18.9056</c:v>
                </c:pt>
                <c:pt idx="10430">
                  <c:v>18.9056</c:v>
                </c:pt>
                <c:pt idx="10431">
                  <c:v>18.8948</c:v>
                </c:pt>
                <c:pt idx="10432">
                  <c:v>18.8841</c:v>
                </c:pt>
                <c:pt idx="10433">
                  <c:v>18.8734</c:v>
                </c:pt>
                <c:pt idx="10434">
                  <c:v>18.8734</c:v>
                </c:pt>
                <c:pt idx="10435">
                  <c:v>18.8627</c:v>
                </c:pt>
                <c:pt idx="10436">
                  <c:v>18.8627</c:v>
                </c:pt>
                <c:pt idx="10437">
                  <c:v>18.851900000000001</c:v>
                </c:pt>
                <c:pt idx="10438">
                  <c:v>18.841200000000001</c:v>
                </c:pt>
                <c:pt idx="10439">
                  <c:v>18.841200000000001</c:v>
                </c:pt>
                <c:pt idx="10440">
                  <c:v>18.830500000000001</c:v>
                </c:pt>
                <c:pt idx="10441">
                  <c:v>18.819800000000001</c:v>
                </c:pt>
                <c:pt idx="10442">
                  <c:v>18.819800000000001</c:v>
                </c:pt>
                <c:pt idx="10443">
                  <c:v>18.809000000000001</c:v>
                </c:pt>
                <c:pt idx="10444">
                  <c:v>18.787600000000001</c:v>
                </c:pt>
                <c:pt idx="10445">
                  <c:v>18.776900000000001</c:v>
                </c:pt>
                <c:pt idx="10446">
                  <c:v>18.776900000000001</c:v>
                </c:pt>
                <c:pt idx="10447">
                  <c:v>18.766100000000002</c:v>
                </c:pt>
                <c:pt idx="10448">
                  <c:v>18.766100000000002</c:v>
                </c:pt>
                <c:pt idx="10449">
                  <c:v>18.755400000000002</c:v>
                </c:pt>
                <c:pt idx="10450">
                  <c:v>18.755400000000002</c:v>
                </c:pt>
                <c:pt idx="10451">
                  <c:v>18.744700000000002</c:v>
                </c:pt>
                <c:pt idx="10452">
                  <c:v>18.744700000000002</c:v>
                </c:pt>
                <c:pt idx="10453">
                  <c:v>18.734000000000002</c:v>
                </c:pt>
                <c:pt idx="10454">
                  <c:v>18.734000000000002</c:v>
                </c:pt>
                <c:pt idx="10455">
                  <c:v>18.723199999999999</c:v>
                </c:pt>
                <c:pt idx="10456">
                  <c:v>18.723199999999999</c:v>
                </c:pt>
                <c:pt idx="10457">
                  <c:v>18.712499999999999</c:v>
                </c:pt>
                <c:pt idx="10458">
                  <c:v>18.701799999999999</c:v>
                </c:pt>
                <c:pt idx="10459">
                  <c:v>18.701799999999999</c:v>
                </c:pt>
                <c:pt idx="10460">
                  <c:v>18.691099999999999</c:v>
                </c:pt>
                <c:pt idx="10461">
                  <c:v>18.691099999999999</c:v>
                </c:pt>
                <c:pt idx="10462">
                  <c:v>18.680299999999999</c:v>
                </c:pt>
                <c:pt idx="10463">
                  <c:v>18.680299999999999</c:v>
                </c:pt>
                <c:pt idx="10464">
                  <c:v>18.680299999999999</c:v>
                </c:pt>
                <c:pt idx="10465">
                  <c:v>18.669599999999999</c:v>
                </c:pt>
                <c:pt idx="10466">
                  <c:v>18.669599999999999</c:v>
                </c:pt>
                <c:pt idx="10467">
                  <c:v>18.658899999999999</c:v>
                </c:pt>
                <c:pt idx="10468">
                  <c:v>18.658899999999999</c:v>
                </c:pt>
                <c:pt idx="10469">
                  <c:v>18.648199999999999</c:v>
                </c:pt>
                <c:pt idx="10470">
                  <c:v>18.648199999999999</c:v>
                </c:pt>
                <c:pt idx="10471">
                  <c:v>18.6374</c:v>
                </c:pt>
                <c:pt idx="10472">
                  <c:v>18.6374</c:v>
                </c:pt>
                <c:pt idx="10473">
                  <c:v>18.6374</c:v>
                </c:pt>
                <c:pt idx="10474">
                  <c:v>18.6374</c:v>
                </c:pt>
                <c:pt idx="10475">
                  <c:v>18.6267</c:v>
                </c:pt>
                <c:pt idx="10476">
                  <c:v>18.6267</c:v>
                </c:pt>
                <c:pt idx="10477">
                  <c:v>18.616</c:v>
                </c:pt>
                <c:pt idx="10478">
                  <c:v>18.616</c:v>
                </c:pt>
                <c:pt idx="10479">
                  <c:v>18.6053</c:v>
                </c:pt>
                <c:pt idx="10480">
                  <c:v>18.6053</c:v>
                </c:pt>
                <c:pt idx="10481">
                  <c:v>18.5945</c:v>
                </c:pt>
                <c:pt idx="10482">
                  <c:v>18.5945</c:v>
                </c:pt>
                <c:pt idx="10483">
                  <c:v>18.5945</c:v>
                </c:pt>
                <c:pt idx="10484">
                  <c:v>18.5945</c:v>
                </c:pt>
                <c:pt idx="10485">
                  <c:v>18.5838</c:v>
                </c:pt>
                <c:pt idx="10486">
                  <c:v>18.5838</c:v>
                </c:pt>
                <c:pt idx="10487">
                  <c:v>18.5838</c:v>
                </c:pt>
                <c:pt idx="10488">
                  <c:v>18.5838</c:v>
                </c:pt>
                <c:pt idx="10489">
                  <c:v>18.5731</c:v>
                </c:pt>
                <c:pt idx="10490">
                  <c:v>18.5731</c:v>
                </c:pt>
                <c:pt idx="10491">
                  <c:v>18.5624</c:v>
                </c:pt>
                <c:pt idx="10492">
                  <c:v>18.5624</c:v>
                </c:pt>
                <c:pt idx="10493">
                  <c:v>18.5624</c:v>
                </c:pt>
                <c:pt idx="10494">
                  <c:v>18.5624</c:v>
                </c:pt>
                <c:pt idx="10495">
                  <c:v>18.551600000000001</c:v>
                </c:pt>
                <c:pt idx="10496">
                  <c:v>18.551600000000001</c:v>
                </c:pt>
                <c:pt idx="10497">
                  <c:v>18.551600000000001</c:v>
                </c:pt>
                <c:pt idx="10498">
                  <c:v>18.540900000000001</c:v>
                </c:pt>
                <c:pt idx="10499">
                  <c:v>18.540900000000001</c:v>
                </c:pt>
                <c:pt idx="10500">
                  <c:v>18.540900000000001</c:v>
                </c:pt>
                <c:pt idx="10501">
                  <c:v>18.540900000000001</c:v>
                </c:pt>
                <c:pt idx="10502">
                  <c:v>18.530200000000001</c:v>
                </c:pt>
                <c:pt idx="10503">
                  <c:v>18.530200000000001</c:v>
                </c:pt>
                <c:pt idx="10504">
                  <c:v>18.519500000000001</c:v>
                </c:pt>
                <c:pt idx="10505">
                  <c:v>18.519500000000001</c:v>
                </c:pt>
                <c:pt idx="10506">
                  <c:v>18.519500000000001</c:v>
                </c:pt>
                <c:pt idx="10507">
                  <c:v>18.519500000000001</c:v>
                </c:pt>
                <c:pt idx="10508">
                  <c:v>18.508700000000001</c:v>
                </c:pt>
                <c:pt idx="10509">
                  <c:v>18.508700000000001</c:v>
                </c:pt>
                <c:pt idx="10510">
                  <c:v>18.508700000000001</c:v>
                </c:pt>
                <c:pt idx="10511">
                  <c:v>18.498000000000001</c:v>
                </c:pt>
                <c:pt idx="10512">
                  <c:v>18.498000000000001</c:v>
                </c:pt>
                <c:pt idx="10513">
                  <c:v>18.498000000000001</c:v>
                </c:pt>
                <c:pt idx="10514">
                  <c:v>18.487300000000001</c:v>
                </c:pt>
                <c:pt idx="10515">
                  <c:v>18.487300000000001</c:v>
                </c:pt>
                <c:pt idx="10516">
                  <c:v>18.487300000000001</c:v>
                </c:pt>
                <c:pt idx="10517">
                  <c:v>18.487300000000001</c:v>
                </c:pt>
                <c:pt idx="10518">
                  <c:v>18.476600000000001</c:v>
                </c:pt>
                <c:pt idx="10519">
                  <c:v>18.476600000000001</c:v>
                </c:pt>
                <c:pt idx="10520">
                  <c:v>18.465800000000002</c:v>
                </c:pt>
                <c:pt idx="10521">
                  <c:v>18.476600000000001</c:v>
                </c:pt>
                <c:pt idx="10522">
                  <c:v>18.476600000000001</c:v>
                </c:pt>
                <c:pt idx="10523">
                  <c:v>18.465800000000002</c:v>
                </c:pt>
                <c:pt idx="10524">
                  <c:v>18.465800000000002</c:v>
                </c:pt>
                <c:pt idx="10525">
                  <c:v>18.465800000000002</c:v>
                </c:pt>
                <c:pt idx="10526">
                  <c:v>18.465800000000002</c:v>
                </c:pt>
                <c:pt idx="10527">
                  <c:v>18.455100000000002</c:v>
                </c:pt>
                <c:pt idx="10528">
                  <c:v>18.455100000000002</c:v>
                </c:pt>
                <c:pt idx="10529">
                  <c:v>18.455100000000002</c:v>
                </c:pt>
                <c:pt idx="10530">
                  <c:v>18.455100000000002</c:v>
                </c:pt>
                <c:pt idx="10531">
                  <c:v>18.455100000000002</c:v>
                </c:pt>
                <c:pt idx="10532">
                  <c:v>18.455100000000002</c:v>
                </c:pt>
                <c:pt idx="10533">
                  <c:v>18.455100000000002</c:v>
                </c:pt>
                <c:pt idx="10534">
                  <c:v>18.455100000000002</c:v>
                </c:pt>
                <c:pt idx="10535">
                  <c:v>18.444400000000002</c:v>
                </c:pt>
                <c:pt idx="10536">
                  <c:v>18.444400000000002</c:v>
                </c:pt>
                <c:pt idx="10537">
                  <c:v>18.444400000000002</c:v>
                </c:pt>
                <c:pt idx="10538">
                  <c:v>18.444400000000002</c:v>
                </c:pt>
                <c:pt idx="10539">
                  <c:v>18.444400000000002</c:v>
                </c:pt>
                <c:pt idx="10540">
                  <c:v>18.444400000000002</c:v>
                </c:pt>
                <c:pt idx="10541">
                  <c:v>18.444400000000002</c:v>
                </c:pt>
                <c:pt idx="10542">
                  <c:v>18.444400000000002</c:v>
                </c:pt>
                <c:pt idx="10543">
                  <c:v>18.444400000000002</c:v>
                </c:pt>
                <c:pt idx="10544">
                  <c:v>18.444400000000002</c:v>
                </c:pt>
                <c:pt idx="10545">
                  <c:v>18.444400000000002</c:v>
                </c:pt>
                <c:pt idx="10546">
                  <c:v>18.433700000000002</c:v>
                </c:pt>
                <c:pt idx="10547">
                  <c:v>18.433700000000002</c:v>
                </c:pt>
                <c:pt idx="10548">
                  <c:v>18.433700000000002</c:v>
                </c:pt>
                <c:pt idx="10549">
                  <c:v>18.433700000000002</c:v>
                </c:pt>
                <c:pt idx="10550">
                  <c:v>18.422899999999998</c:v>
                </c:pt>
                <c:pt idx="10551">
                  <c:v>18.412199999999999</c:v>
                </c:pt>
                <c:pt idx="10552">
                  <c:v>18.412199999999999</c:v>
                </c:pt>
                <c:pt idx="10553">
                  <c:v>18.412199999999999</c:v>
                </c:pt>
                <c:pt idx="10554">
                  <c:v>18.401499999999999</c:v>
                </c:pt>
                <c:pt idx="10555">
                  <c:v>18.401499999999999</c:v>
                </c:pt>
                <c:pt idx="10556">
                  <c:v>18.390799999999999</c:v>
                </c:pt>
                <c:pt idx="10557">
                  <c:v>18.38</c:v>
                </c:pt>
                <c:pt idx="10558">
                  <c:v>18.38</c:v>
                </c:pt>
                <c:pt idx="10559">
                  <c:v>18.369299999999999</c:v>
                </c:pt>
                <c:pt idx="10560">
                  <c:v>18.369299999999999</c:v>
                </c:pt>
                <c:pt idx="10561">
                  <c:v>18.358599999999999</c:v>
                </c:pt>
                <c:pt idx="10562">
                  <c:v>18.358599999999999</c:v>
                </c:pt>
                <c:pt idx="10563">
                  <c:v>18.358599999999999</c:v>
                </c:pt>
                <c:pt idx="10564">
                  <c:v>18.347899999999999</c:v>
                </c:pt>
                <c:pt idx="10565">
                  <c:v>18.347899999999999</c:v>
                </c:pt>
                <c:pt idx="10566">
                  <c:v>18.347899999999999</c:v>
                </c:pt>
                <c:pt idx="10567">
                  <c:v>18.347899999999999</c:v>
                </c:pt>
                <c:pt idx="10568">
                  <c:v>18.347899999999999</c:v>
                </c:pt>
                <c:pt idx="10569">
                  <c:v>18.3371</c:v>
                </c:pt>
                <c:pt idx="10570">
                  <c:v>18.3371</c:v>
                </c:pt>
                <c:pt idx="10571">
                  <c:v>18.3371</c:v>
                </c:pt>
                <c:pt idx="10572">
                  <c:v>18.3371</c:v>
                </c:pt>
                <c:pt idx="10573">
                  <c:v>18.3371</c:v>
                </c:pt>
                <c:pt idx="10574">
                  <c:v>18.3371</c:v>
                </c:pt>
                <c:pt idx="10575">
                  <c:v>18.3371</c:v>
                </c:pt>
                <c:pt idx="10576">
                  <c:v>18.3371</c:v>
                </c:pt>
                <c:pt idx="10577">
                  <c:v>18.3371</c:v>
                </c:pt>
                <c:pt idx="10578">
                  <c:v>18.3371</c:v>
                </c:pt>
                <c:pt idx="10579">
                  <c:v>18.3264</c:v>
                </c:pt>
                <c:pt idx="10580">
                  <c:v>18.3264</c:v>
                </c:pt>
                <c:pt idx="10581">
                  <c:v>18.3264</c:v>
                </c:pt>
                <c:pt idx="10582">
                  <c:v>18.3264</c:v>
                </c:pt>
                <c:pt idx="10583">
                  <c:v>18.3371</c:v>
                </c:pt>
                <c:pt idx="10584">
                  <c:v>18.3371</c:v>
                </c:pt>
                <c:pt idx="10585">
                  <c:v>18.347899999999999</c:v>
                </c:pt>
                <c:pt idx="10586">
                  <c:v>18.347899999999999</c:v>
                </c:pt>
                <c:pt idx="10587">
                  <c:v>18.347899999999999</c:v>
                </c:pt>
                <c:pt idx="10588">
                  <c:v>18.347899999999999</c:v>
                </c:pt>
                <c:pt idx="10589">
                  <c:v>18.347899999999999</c:v>
                </c:pt>
                <c:pt idx="10590">
                  <c:v>18.347899999999999</c:v>
                </c:pt>
                <c:pt idx="10591">
                  <c:v>18.347899999999999</c:v>
                </c:pt>
                <c:pt idx="10592">
                  <c:v>18.358599999999999</c:v>
                </c:pt>
                <c:pt idx="10593">
                  <c:v>18.38</c:v>
                </c:pt>
                <c:pt idx="10594">
                  <c:v>18.390799999999999</c:v>
                </c:pt>
                <c:pt idx="10595">
                  <c:v>18.412199999999999</c:v>
                </c:pt>
                <c:pt idx="10596">
                  <c:v>18.433700000000002</c:v>
                </c:pt>
                <c:pt idx="10597">
                  <c:v>18.444400000000002</c:v>
                </c:pt>
                <c:pt idx="10598">
                  <c:v>18.455100000000002</c:v>
                </c:pt>
                <c:pt idx="10599">
                  <c:v>18.465800000000002</c:v>
                </c:pt>
                <c:pt idx="10600">
                  <c:v>18.476600000000001</c:v>
                </c:pt>
                <c:pt idx="10601">
                  <c:v>18.476600000000001</c:v>
                </c:pt>
                <c:pt idx="10602">
                  <c:v>18.487300000000001</c:v>
                </c:pt>
                <c:pt idx="10603">
                  <c:v>18.487300000000001</c:v>
                </c:pt>
                <c:pt idx="10604">
                  <c:v>18.498000000000001</c:v>
                </c:pt>
                <c:pt idx="10605">
                  <c:v>18.498000000000001</c:v>
                </c:pt>
                <c:pt idx="10606">
                  <c:v>18.498000000000001</c:v>
                </c:pt>
                <c:pt idx="10607">
                  <c:v>18.508700000000001</c:v>
                </c:pt>
                <c:pt idx="10608">
                  <c:v>18.508700000000001</c:v>
                </c:pt>
                <c:pt idx="10609">
                  <c:v>18.519500000000001</c:v>
                </c:pt>
                <c:pt idx="10610">
                  <c:v>18.519500000000001</c:v>
                </c:pt>
                <c:pt idx="10611">
                  <c:v>18.530200000000001</c:v>
                </c:pt>
                <c:pt idx="10612">
                  <c:v>18.530200000000001</c:v>
                </c:pt>
                <c:pt idx="10613">
                  <c:v>18.540900000000001</c:v>
                </c:pt>
                <c:pt idx="10614">
                  <c:v>18.551600000000001</c:v>
                </c:pt>
                <c:pt idx="10615">
                  <c:v>18.5624</c:v>
                </c:pt>
                <c:pt idx="10616">
                  <c:v>18.5624</c:v>
                </c:pt>
                <c:pt idx="10617">
                  <c:v>18.5731</c:v>
                </c:pt>
                <c:pt idx="10618">
                  <c:v>18.5731</c:v>
                </c:pt>
                <c:pt idx="10619">
                  <c:v>18.5838</c:v>
                </c:pt>
                <c:pt idx="10620">
                  <c:v>18.5945</c:v>
                </c:pt>
                <c:pt idx="10621">
                  <c:v>18.6053</c:v>
                </c:pt>
                <c:pt idx="10622">
                  <c:v>18.616</c:v>
                </c:pt>
                <c:pt idx="10623">
                  <c:v>18.6267</c:v>
                </c:pt>
                <c:pt idx="10624">
                  <c:v>18.6267</c:v>
                </c:pt>
                <c:pt idx="10625">
                  <c:v>18.6374</c:v>
                </c:pt>
                <c:pt idx="10626">
                  <c:v>18.6374</c:v>
                </c:pt>
                <c:pt idx="10627">
                  <c:v>18.648199999999999</c:v>
                </c:pt>
                <c:pt idx="10628">
                  <c:v>18.658899999999999</c:v>
                </c:pt>
                <c:pt idx="10629">
                  <c:v>18.658899999999999</c:v>
                </c:pt>
                <c:pt idx="10630">
                  <c:v>18.669599999999999</c:v>
                </c:pt>
                <c:pt idx="10631">
                  <c:v>18.680299999999999</c:v>
                </c:pt>
                <c:pt idx="10632">
                  <c:v>18.680299999999999</c:v>
                </c:pt>
                <c:pt idx="10633">
                  <c:v>18.691099999999999</c:v>
                </c:pt>
                <c:pt idx="10634">
                  <c:v>18.701799999999999</c:v>
                </c:pt>
                <c:pt idx="10635">
                  <c:v>18.701799999999999</c:v>
                </c:pt>
                <c:pt idx="10636">
                  <c:v>18.712499999999999</c:v>
                </c:pt>
                <c:pt idx="10637">
                  <c:v>18.723199999999999</c:v>
                </c:pt>
                <c:pt idx="10638">
                  <c:v>18.723199999999999</c:v>
                </c:pt>
                <c:pt idx="10639">
                  <c:v>18.723199999999999</c:v>
                </c:pt>
                <c:pt idx="10640">
                  <c:v>18.734000000000002</c:v>
                </c:pt>
                <c:pt idx="10641">
                  <c:v>18.734000000000002</c:v>
                </c:pt>
                <c:pt idx="10642">
                  <c:v>18.744700000000002</c:v>
                </c:pt>
                <c:pt idx="10643">
                  <c:v>18.744700000000002</c:v>
                </c:pt>
                <c:pt idx="10644">
                  <c:v>18.744700000000002</c:v>
                </c:pt>
                <c:pt idx="10645">
                  <c:v>18.744700000000002</c:v>
                </c:pt>
                <c:pt idx="10646">
                  <c:v>18.755400000000002</c:v>
                </c:pt>
                <c:pt idx="10647">
                  <c:v>18.755400000000002</c:v>
                </c:pt>
                <c:pt idx="10648">
                  <c:v>18.755400000000002</c:v>
                </c:pt>
                <c:pt idx="10649">
                  <c:v>18.755400000000002</c:v>
                </c:pt>
                <c:pt idx="10650">
                  <c:v>18.755400000000002</c:v>
                </c:pt>
                <c:pt idx="10651">
                  <c:v>18.755400000000002</c:v>
                </c:pt>
                <c:pt idx="10652">
                  <c:v>18.755400000000002</c:v>
                </c:pt>
                <c:pt idx="10653">
                  <c:v>18.766100000000002</c:v>
                </c:pt>
                <c:pt idx="10654">
                  <c:v>18.766100000000002</c:v>
                </c:pt>
                <c:pt idx="10655">
                  <c:v>18.766100000000002</c:v>
                </c:pt>
                <c:pt idx="10656">
                  <c:v>18.766100000000002</c:v>
                </c:pt>
                <c:pt idx="10657">
                  <c:v>18.776900000000001</c:v>
                </c:pt>
                <c:pt idx="10658">
                  <c:v>18.776900000000001</c:v>
                </c:pt>
                <c:pt idx="10659">
                  <c:v>18.787600000000001</c:v>
                </c:pt>
                <c:pt idx="10660">
                  <c:v>18.787600000000001</c:v>
                </c:pt>
                <c:pt idx="10661">
                  <c:v>18.787600000000001</c:v>
                </c:pt>
                <c:pt idx="10662">
                  <c:v>18.809000000000001</c:v>
                </c:pt>
                <c:pt idx="10663">
                  <c:v>18.809000000000001</c:v>
                </c:pt>
                <c:pt idx="10664">
                  <c:v>18.809000000000001</c:v>
                </c:pt>
                <c:pt idx="10665">
                  <c:v>18.809000000000001</c:v>
                </c:pt>
                <c:pt idx="10666">
                  <c:v>18.809000000000001</c:v>
                </c:pt>
                <c:pt idx="10667">
                  <c:v>18.809000000000001</c:v>
                </c:pt>
                <c:pt idx="10668">
                  <c:v>18.819800000000001</c:v>
                </c:pt>
                <c:pt idx="10669">
                  <c:v>18.819800000000001</c:v>
                </c:pt>
                <c:pt idx="10670">
                  <c:v>18.819800000000001</c:v>
                </c:pt>
                <c:pt idx="10671">
                  <c:v>18.819800000000001</c:v>
                </c:pt>
                <c:pt idx="10672">
                  <c:v>18.819800000000001</c:v>
                </c:pt>
                <c:pt idx="10673">
                  <c:v>18.819800000000001</c:v>
                </c:pt>
                <c:pt idx="10674">
                  <c:v>18.819800000000001</c:v>
                </c:pt>
                <c:pt idx="10675">
                  <c:v>18.819800000000001</c:v>
                </c:pt>
                <c:pt idx="10676">
                  <c:v>18.819800000000001</c:v>
                </c:pt>
                <c:pt idx="10677">
                  <c:v>18.819800000000001</c:v>
                </c:pt>
                <c:pt idx="10678">
                  <c:v>18.819800000000001</c:v>
                </c:pt>
                <c:pt idx="10679">
                  <c:v>18.819800000000001</c:v>
                </c:pt>
                <c:pt idx="10680">
                  <c:v>18.819800000000001</c:v>
                </c:pt>
                <c:pt idx="10681">
                  <c:v>18.819800000000001</c:v>
                </c:pt>
                <c:pt idx="10682">
                  <c:v>18.819800000000001</c:v>
                </c:pt>
                <c:pt idx="10683">
                  <c:v>18.819800000000001</c:v>
                </c:pt>
                <c:pt idx="10684">
                  <c:v>18.819800000000001</c:v>
                </c:pt>
                <c:pt idx="10685">
                  <c:v>18.809000000000001</c:v>
                </c:pt>
                <c:pt idx="10686">
                  <c:v>18.809000000000001</c:v>
                </c:pt>
                <c:pt idx="10687">
                  <c:v>18.809000000000001</c:v>
                </c:pt>
                <c:pt idx="10688">
                  <c:v>18.809000000000001</c:v>
                </c:pt>
                <c:pt idx="10689">
                  <c:v>18.787600000000001</c:v>
                </c:pt>
                <c:pt idx="10690">
                  <c:v>18.787600000000001</c:v>
                </c:pt>
                <c:pt idx="10691">
                  <c:v>18.787600000000001</c:v>
                </c:pt>
                <c:pt idx="10692">
                  <c:v>18.776900000000001</c:v>
                </c:pt>
                <c:pt idx="10693">
                  <c:v>18.776900000000001</c:v>
                </c:pt>
                <c:pt idx="10694">
                  <c:v>18.776900000000001</c:v>
                </c:pt>
                <c:pt idx="10695">
                  <c:v>18.766100000000002</c:v>
                </c:pt>
                <c:pt idx="10696">
                  <c:v>18.766100000000002</c:v>
                </c:pt>
                <c:pt idx="10697">
                  <c:v>18.755400000000002</c:v>
                </c:pt>
                <c:pt idx="10698">
                  <c:v>18.755400000000002</c:v>
                </c:pt>
                <c:pt idx="10699">
                  <c:v>18.755400000000002</c:v>
                </c:pt>
                <c:pt idx="10700">
                  <c:v>18.744700000000002</c:v>
                </c:pt>
                <c:pt idx="10701">
                  <c:v>18.744700000000002</c:v>
                </c:pt>
                <c:pt idx="10702">
                  <c:v>18.734000000000002</c:v>
                </c:pt>
                <c:pt idx="10703">
                  <c:v>18.734000000000002</c:v>
                </c:pt>
                <c:pt idx="10704">
                  <c:v>18.734000000000002</c:v>
                </c:pt>
                <c:pt idx="10705">
                  <c:v>18.723199999999999</c:v>
                </c:pt>
                <c:pt idx="10706">
                  <c:v>18.723199999999999</c:v>
                </c:pt>
                <c:pt idx="10707">
                  <c:v>18.712499999999999</c:v>
                </c:pt>
                <c:pt idx="10708">
                  <c:v>18.712499999999999</c:v>
                </c:pt>
                <c:pt idx="10709">
                  <c:v>18.712499999999999</c:v>
                </c:pt>
                <c:pt idx="10710">
                  <c:v>18.701799999999999</c:v>
                </c:pt>
                <c:pt idx="10711">
                  <c:v>18.701799999999999</c:v>
                </c:pt>
                <c:pt idx="10712">
                  <c:v>18.691099999999999</c:v>
                </c:pt>
                <c:pt idx="10713">
                  <c:v>18.691099999999999</c:v>
                </c:pt>
                <c:pt idx="10714">
                  <c:v>18.680299999999999</c:v>
                </c:pt>
                <c:pt idx="10715">
                  <c:v>18.680299999999999</c:v>
                </c:pt>
                <c:pt idx="10716">
                  <c:v>18.680299999999999</c:v>
                </c:pt>
                <c:pt idx="10717">
                  <c:v>18.680299999999999</c:v>
                </c:pt>
                <c:pt idx="10718">
                  <c:v>18.669599999999999</c:v>
                </c:pt>
                <c:pt idx="10719">
                  <c:v>18.658899999999999</c:v>
                </c:pt>
                <c:pt idx="10720">
                  <c:v>18.658899999999999</c:v>
                </c:pt>
                <c:pt idx="10721">
                  <c:v>18.648199999999999</c:v>
                </c:pt>
                <c:pt idx="10722">
                  <c:v>18.6374</c:v>
                </c:pt>
                <c:pt idx="10723">
                  <c:v>18.6374</c:v>
                </c:pt>
                <c:pt idx="10724">
                  <c:v>18.6267</c:v>
                </c:pt>
                <c:pt idx="10725">
                  <c:v>18.6267</c:v>
                </c:pt>
                <c:pt idx="10726">
                  <c:v>18.616</c:v>
                </c:pt>
                <c:pt idx="10727">
                  <c:v>18.6053</c:v>
                </c:pt>
                <c:pt idx="10728">
                  <c:v>18.6053</c:v>
                </c:pt>
                <c:pt idx="10729">
                  <c:v>18.6053</c:v>
                </c:pt>
                <c:pt idx="10730">
                  <c:v>18.6053</c:v>
                </c:pt>
                <c:pt idx="10731">
                  <c:v>18.5945</c:v>
                </c:pt>
                <c:pt idx="10732">
                  <c:v>18.5945</c:v>
                </c:pt>
                <c:pt idx="10733">
                  <c:v>18.5838</c:v>
                </c:pt>
                <c:pt idx="10734">
                  <c:v>18.5731</c:v>
                </c:pt>
                <c:pt idx="10735">
                  <c:v>18.5731</c:v>
                </c:pt>
                <c:pt idx="10736">
                  <c:v>18.5624</c:v>
                </c:pt>
                <c:pt idx="10737">
                  <c:v>18.5624</c:v>
                </c:pt>
                <c:pt idx="10738">
                  <c:v>18.551600000000001</c:v>
                </c:pt>
                <c:pt idx="10739">
                  <c:v>18.551600000000001</c:v>
                </c:pt>
                <c:pt idx="10740">
                  <c:v>18.551600000000001</c:v>
                </c:pt>
                <c:pt idx="10741">
                  <c:v>18.540900000000001</c:v>
                </c:pt>
                <c:pt idx="10742">
                  <c:v>18.540900000000001</c:v>
                </c:pt>
                <c:pt idx="10743">
                  <c:v>18.530200000000001</c:v>
                </c:pt>
                <c:pt idx="10744">
                  <c:v>18.530200000000001</c:v>
                </c:pt>
                <c:pt idx="10745">
                  <c:v>18.530200000000001</c:v>
                </c:pt>
                <c:pt idx="10746">
                  <c:v>18.519500000000001</c:v>
                </c:pt>
                <c:pt idx="10747">
                  <c:v>18.519500000000001</c:v>
                </c:pt>
                <c:pt idx="10748">
                  <c:v>18.508700000000001</c:v>
                </c:pt>
                <c:pt idx="10749">
                  <c:v>18.508700000000001</c:v>
                </c:pt>
                <c:pt idx="10750">
                  <c:v>18.498000000000001</c:v>
                </c:pt>
                <c:pt idx="10751">
                  <c:v>18.498000000000001</c:v>
                </c:pt>
                <c:pt idx="10752">
                  <c:v>18.498000000000001</c:v>
                </c:pt>
                <c:pt idx="10753">
                  <c:v>18.487300000000001</c:v>
                </c:pt>
                <c:pt idx="10754">
                  <c:v>18.487300000000001</c:v>
                </c:pt>
                <c:pt idx="10755">
                  <c:v>18.476600000000001</c:v>
                </c:pt>
                <c:pt idx="10756">
                  <c:v>18.476600000000001</c:v>
                </c:pt>
                <c:pt idx="10757">
                  <c:v>18.465800000000002</c:v>
                </c:pt>
                <c:pt idx="10758">
                  <c:v>18.465800000000002</c:v>
                </c:pt>
                <c:pt idx="10759">
                  <c:v>18.455100000000002</c:v>
                </c:pt>
                <c:pt idx="10760">
                  <c:v>18.455100000000002</c:v>
                </c:pt>
                <c:pt idx="10761">
                  <c:v>18.444400000000002</c:v>
                </c:pt>
                <c:pt idx="10762">
                  <c:v>18.444400000000002</c:v>
                </c:pt>
                <c:pt idx="10763">
                  <c:v>18.444400000000002</c:v>
                </c:pt>
                <c:pt idx="10764">
                  <c:v>18.433700000000002</c:v>
                </c:pt>
                <c:pt idx="10765">
                  <c:v>18.422899999999998</c:v>
                </c:pt>
                <c:pt idx="10766">
                  <c:v>18.422899999999998</c:v>
                </c:pt>
                <c:pt idx="10767">
                  <c:v>18.412199999999999</c:v>
                </c:pt>
                <c:pt idx="10768">
                  <c:v>18.412199999999999</c:v>
                </c:pt>
                <c:pt idx="10769">
                  <c:v>18.401499999999999</c:v>
                </c:pt>
                <c:pt idx="10770">
                  <c:v>18.401499999999999</c:v>
                </c:pt>
                <c:pt idx="10771">
                  <c:v>18.401499999999999</c:v>
                </c:pt>
                <c:pt idx="10772">
                  <c:v>18.390799999999999</c:v>
                </c:pt>
                <c:pt idx="10773">
                  <c:v>18.390799999999999</c:v>
                </c:pt>
                <c:pt idx="10774">
                  <c:v>18.38</c:v>
                </c:pt>
                <c:pt idx="10775">
                  <c:v>18.38</c:v>
                </c:pt>
                <c:pt idx="10776">
                  <c:v>18.38</c:v>
                </c:pt>
                <c:pt idx="10777">
                  <c:v>18.369299999999999</c:v>
                </c:pt>
                <c:pt idx="10778">
                  <c:v>18.358599999999999</c:v>
                </c:pt>
                <c:pt idx="10779">
                  <c:v>18.358599999999999</c:v>
                </c:pt>
                <c:pt idx="10780">
                  <c:v>18.358599999999999</c:v>
                </c:pt>
                <c:pt idx="10781">
                  <c:v>18.347899999999999</c:v>
                </c:pt>
                <c:pt idx="10782">
                  <c:v>18.347899999999999</c:v>
                </c:pt>
                <c:pt idx="10783">
                  <c:v>18.3371</c:v>
                </c:pt>
                <c:pt idx="10784">
                  <c:v>18.3371</c:v>
                </c:pt>
                <c:pt idx="10785">
                  <c:v>18.3264</c:v>
                </c:pt>
                <c:pt idx="10786">
                  <c:v>18.3157</c:v>
                </c:pt>
                <c:pt idx="10787">
                  <c:v>18.3157</c:v>
                </c:pt>
                <c:pt idx="10788">
                  <c:v>18.3157</c:v>
                </c:pt>
                <c:pt idx="10789">
                  <c:v>18.305</c:v>
                </c:pt>
                <c:pt idx="10790">
                  <c:v>18.305</c:v>
                </c:pt>
                <c:pt idx="10791">
                  <c:v>18.2942</c:v>
                </c:pt>
                <c:pt idx="10792">
                  <c:v>18.2942</c:v>
                </c:pt>
                <c:pt idx="10793">
                  <c:v>18.2835</c:v>
                </c:pt>
                <c:pt idx="10794">
                  <c:v>18.2728</c:v>
                </c:pt>
                <c:pt idx="10795">
                  <c:v>18.2728</c:v>
                </c:pt>
                <c:pt idx="10796">
                  <c:v>18.2621</c:v>
                </c:pt>
                <c:pt idx="10797">
                  <c:v>18.2621</c:v>
                </c:pt>
                <c:pt idx="10798">
                  <c:v>18.251300000000001</c:v>
                </c:pt>
                <c:pt idx="10799">
                  <c:v>18.240600000000001</c:v>
                </c:pt>
                <c:pt idx="10800">
                  <c:v>18.240600000000001</c:v>
                </c:pt>
                <c:pt idx="10801">
                  <c:v>18.229900000000001</c:v>
                </c:pt>
                <c:pt idx="10802">
                  <c:v>18.229900000000001</c:v>
                </c:pt>
                <c:pt idx="10803">
                  <c:v>18.219200000000001</c:v>
                </c:pt>
                <c:pt idx="10804">
                  <c:v>18.208400000000001</c:v>
                </c:pt>
                <c:pt idx="10805">
                  <c:v>18.208400000000001</c:v>
                </c:pt>
                <c:pt idx="10806">
                  <c:v>18.197700000000001</c:v>
                </c:pt>
                <c:pt idx="10807">
                  <c:v>18.197700000000001</c:v>
                </c:pt>
                <c:pt idx="10808">
                  <c:v>18.187000000000001</c:v>
                </c:pt>
                <c:pt idx="10809">
                  <c:v>18.187000000000001</c:v>
                </c:pt>
                <c:pt idx="10810">
                  <c:v>18.176300000000001</c:v>
                </c:pt>
                <c:pt idx="10811">
                  <c:v>18.165500000000002</c:v>
                </c:pt>
                <c:pt idx="10812">
                  <c:v>18.165500000000002</c:v>
                </c:pt>
                <c:pt idx="10813">
                  <c:v>18.154800000000002</c:v>
                </c:pt>
                <c:pt idx="10814">
                  <c:v>18.144100000000002</c:v>
                </c:pt>
                <c:pt idx="10815">
                  <c:v>18.144100000000002</c:v>
                </c:pt>
                <c:pt idx="10816">
                  <c:v>18.133400000000002</c:v>
                </c:pt>
                <c:pt idx="10817">
                  <c:v>18.122599999999998</c:v>
                </c:pt>
                <c:pt idx="10818">
                  <c:v>18.111899999999999</c:v>
                </c:pt>
                <c:pt idx="10819">
                  <c:v>18.090499999999999</c:v>
                </c:pt>
                <c:pt idx="10820">
                  <c:v>18.079699999999999</c:v>
                </c:pt>
                <c:pt idx="10821">
                  <c:v>18.068999999999999</c:v>
                </c:pt>
                <c:pt idx="10822">
                  <c:v>18.058299999999999</c:v>
                </c:pt>
                <c:pt idx="10823">
                  <c:v>18.047599999999999</c:v>
                </c:pt>
                <c:pt idx="10824">
                  <c:v>18.036799999999999</c:v>
                </c:pt>
                <c:pt idx="10825">
                  <c:v>18.0261</c:v>
                </c:pt>
                <c:pt idx="10826">
                  <c:v>18.0261</c:v>
                </c:pt>
                <c:pt idx="10827">
                  <c:v>18.0047</c:v>
                </c:pt>
                <c:pt idx="10828">
                  <c:v>18.0047</c:v>
                </c:pt>
                <c:pt idx="10829">
                  <c:v>18.0047</c:v>
                </c:pt>
                <c:pt idx="10830">
                  <c:v>18.0047</c:v>
                </c:pt>
                <c:pt idx="10831">
                  <c:v>18.0047</c:v>
                </c:pt>
                <c:pt idx="10832">
                  <c:v>18.0047</c:v>
                </c:pt>
                <c:pt idx="10833">
                  <c:v>17.9939</c:v>
                </c:pt>
                <c:pt idx="10834">
                  <c:v>17.9939</c:v>
                </c:pt>
                <c:pt idx="10835">
                  <c:v>17.9832</c:v>
                </c:pt>
                <c:pt idx="10836">
                  <c:v>17.9725</c:v>
                </c:pt>
                <c:pt idx="10837">
                  <c:v>17.9618</c:v>
                </c:pt>
                <c:pt idx="10838">
                  <c:v>17.9618</c:v>
                </c:pt>
                <c:pt idx="10839">
                  <c:v>17.9618</c:v>
                </c:pt>
                <c:pt idx="10840">
                  <c:v>17.9618</c:v>
                </c:pt>
                <c:pt idx="10841">
                  <c:v>17.951000000000001</c:v>
                </c:pt>
                <c:pt idx="10842">
                  <c:v>17.951000000000001</c:v>
                </c:pt>
                <c:pt idx="10843">
                  <c:v>17.940300000000001</c:v>
                </c:pt>
                <c:pt idx="10844">
                  <c:v>17.940300000000001</c:v>
                </c:pt>
                <c:pt idx="10845">
                  <c:v>17.940300000000001</c:v>
                </c:pt>
                <c:pt idx="10846">
                  <c:v>17.929600000000001</c:v>
                </c:pt>
                <c:pt idx="10847">
                  <c:v>17.929600000000001</c:v>
                </c:pt>
                <c:pt idx="10848">
                  <c:v>17.929600000000001</c:v>
                </c:pt>
                <c:pt idx="10849">
                  <c:v>17.929600000000001</c:v>
                </c:pt>
                <c:pt idx="10850">
                  <c:v>17.918900000000001</c:v>
                </c:pt>
                <c:pt idx="10851">
                  <c:v>17.918900000000001</c:v>
                </c:pt>
                <c:pt idx="10852">
                  <c:v>17.918900000000001</c:v>
                </c:pt>
                <c:pt idx="10853">
                  <c:v>17.918900000000001</c:v>
                </c:pt>
                <c:pt idx="10854">
                  <c:v>17.908100000000001</c:v>
                </c:pt>
                <c:pt idx="10855">
                  <c:v>17.908100000000001</c:v>
                </c:pt>
                <c:pt idx="10856">
                  <c:v>17.897400000000001</c:v>
                </c:pt>
                <c:pt idx="10857">
                  <c:v>17.897400000000001</c:v>
                </c:pt>
                <c:pt idx="10858">
                  <c:v>17.897400000000001</c:v>
                </c:pt>
                <c:pt idx="10859">
                  <c:v>17.886700000000001</c:v>
                </c:pt>
                <c:pt idx="10860">
                  <c:v>17.886700000000001</c:v>
                </c:pt>
                <c:pt idx="10861">
                  <c:v>17.876000000000001</c:v>
                </c:pt>
                <c:pt idx="10862">
                  <c:v>17.876000000000001</c:v>
                </c:pt>
                <c:pt idx="10863">
                  <c:v>17.876000000000001</c:v>
                </c:pt>
                <c:pt idx="10864">
                  <c:v>17.865200000000002</c:v>
                </c:pt>
                <c:pt idx="10865">
                  <c:v>17.854500000000002</c:v>
                </c:pt>
                <c:pt idx="10866">
                  <c:v>17.854500000000002</c:v>
                </c:pt>
                <c:pt idx="10867">
                  <c:v>17.854500000000002</c:v>
                </c:pt>
                <c:pt idx="10868">
                  <c:v>17.854500000000002</c:v>
                </c:pt>
                <c:pt idx="10869">
                  <c:v>17.843800000000002</c:v>
                </c:pt>
                <c:pt idx="10870">
                  <c:v>17.843800000000002</c:v>
                </c:pt>
                <c:pt idx="10871">
                  <c:v>17.843800000000002</c:v>
                </c:pt>
                <c:pt idx="10872">
                  <c:v>17.833100000000002</c:v>
                </c:pt>
                <c:pt idx="10873">
                  <c:v>17.833100000000002</c:v>
                </c:pt>
                <c:pt idx="10874">
                  <c:v>17.833100000000002</c:v>
                </c:pt>
                <c:pt idx="10875">
                  <c:v>17.811599999999999</c:v>
                </c:pt>
                <c:pt idx="10876">
                  <c:v>17.811599999999999</c:v>
                </c:pt>
                <c:pt idx="10877">
                  <c:v>17.811599999999999</c:v>
                </c:pt>
                <c:pt idx="10878">
                  <c:v>17.800899999999999</c:v>
                </c:pt>
                <c:pt idx="10879">
                  <c:v>17.800899999999999</c:v>
                </c:pt>
                <c:pt idx="10880">
                  <c:v>17.800899999999999</c:v>
                </c:pt>
                <c:pt idx="10881">
                  <c:v>17.800899999999999</c:v>
                </c:pt>
                <c:pt idx="10882">
                  <c:v>17.790199999999999</c:v>
                </c:pt>
                <c:pt idx="10883">
                  <c:v>17.790199999999999</c:v>
                </c:pt>
                <c:pt idx="10884">
                  <c:v>17.790199999999999</c:v>
                </c:pt>
                <c:pt idx="10885">
                  <c:v>17.790199999999999</c:v>
                </c:pt>
                <c:pt idx="10886">
                  <c:v>17.779399999999999</c:v>
                </c:pt>
                <c:pt idx="10887">
                  <c:v>17.779399999999999</c:v>
                </c:pt>
                <c:pt idx="10888">
                  <c:v>17.779399999999999</c:v>
                </c:pt>
                <c:pt idx="10889">
                  <c:v>17.768699999999999</c:v>
                </c:pt>
                <c:pt idx="10890">
                  <c:v>17.768699999999999</c:v>
                </c:pt>
                <c:pt idx="10891">
                  <c:v>17.757999999999999</c:v>
                </c:pt>
                <c:pt idx="10892">
                  <c:v>17.757999999999999</c:v>
                </c:pt>
                <c:pt idx="10893">
                  <c:v>17.757999999999999</c:v>
                </c:pt>
                <c:pt idx="10894">
                  <c:v>17.757999999999999</c:v>
                </c:pt>
                <c:pt idx="10895">
                  <c:v>17.757999999999999</c:v>
                </c:pt>
                <c:pt idx="10896">
                  <c:v>17.747299999999999</c:v>
                </c:pt>
                <c:pt idx="10897">
                  <c:v>17.747299999999999</c:v>
                </c:pt>
                <c:pt idx="10898">
                  <c:v>17.747299999999999</c:v>
                </c:pt>
                <c:pt idx="10899">
                  <c:v>17.736499999999999</c:v>
                </c:pt>
                <c:pt idx="10900">
                  <c:v>17.736499999999999</c:v>
                </c:pt>
                <c:pt idx="10901">
                  <c:v>17.736499999999999</c:v>
                </c:pt>
                <c:pt idx="10902">
                  <c:v>17.736499999999999</c:v>
                </c:pt>
                <c:pt idx="10903">
                  <c:v>17.736499999999999</c:v>
                </c:pt>
                <c:pt idx="10904">
                  <c:v>17.7258</c:v>
                </c:pt>
                <c:pt idx="10905">
                  <c:v>17.7258</c:v>
                </c:pt>
                <c:pt idx="10906">
                  <c:v>17.7258</c:v>
                </c:pt>
                <c:pt idx="10907">
                  <c:v>17.7151</c:v>
                </c:pt>
                <c:pt idx="10908">
                  <c:v>17.7151</c:v>
                </c:pt>
                <c:pt idx="10909">
                  <c:v>17.7151</c:v>
                </c:pt>
                <c:pt idx="10910">
                  <c:v>17.7151</c:v>
                </c:pt>
                <c:pt idx="10911">
                  <c:v>17.7044</c:v>
                </c:pt>
                <c:pt idx="10912">
                  <c:v>17.7044</c:v>
                </c:pt>
                <c:pt idx="10913">
                  <c:v>17.7044</c:v>
                </c:pt>
                <c:pt idx="10914">
                  <c:v>17.6936</c:v>
                </c:pt>
                <c:pt idx="10915">
                  <c:v>17.6936</c:v>
                </c:pt>
                <c:pt idx="10916">
                  <c:v>17.6829</c:v>
                </c:pt>
                <c:pt idx="10917">
                  <c:v>17.6829</c:v>
                </c:pt>
                <c:pt idx="10918">
                  <c:v>17.6722</c:v>
                </c:pt>
                <c:pt idx="10919">
                  <c:v>17.6722</c:v>
                </c:pt>
                <c:pt idx="10920">
                  <c:v>17.6722</c:v>
                </c:pt>
                <c:pt idx="10921">
                  <c:v>17.6722</c:v>
                </c:pt>
                <c:pt idx="10922">
                  <c:v>17.6615</c:v>
                </c:pt>
                <c:pt idx="10923">
                  <c:v>17.6615</c:v>
                </c:pt>
                <c:pt idx="10924">
                  <c:v>17.650700000000001</c:v>
                </c:pt>
                <c:pt idx="10925">
                  <c:v>17.650700000000001</c:v>
                </c:pt>
                <c:pt idx="10926">
                  <c:v>17.650700000000001</c:v>
                </c:pt>
                <c:pt idx="10927">
                  <c:v>17.64</c:v>
                </c:pt>
                <c:pt idx="10928">
                  <c:v>17.64</c:v>
                </c:pt>
                <c:pt idx="10929">
                  <c:v>17.629300000000001</c:v>
                </c:pt>
                <c:pt idx="10930">
                  <c:v>17.629300000000001</c:v>
                </c:pt>
                <c:pt idx="10931">
                  <c:v>17.618600000000001</c:v>
                </c:pt>
                <c:pt idx="10932">
                  <c:v>17.618600000000001</c:v>
                </c:pt>
                <c:pt idx="10933">
                  <c:v>17.607800000000001</c:v>
                </c:pt>
                <c:pt idx="10934">
                  <c:v>17.607800000000001</c:v>
                </c:pt>
                <c:pt idx="10935">
                  <c:v>17.607800000000001</c:v>
                </c:pt>
                <c:pt idx="10936">
                  <c:v>17.607800000000001</c:v>
                </c:pt>
                <c:pt idx="10937">
                  <c:v>17.607800000000001</c:v>
                </c:pt>
                <c:pt idx="10938">
                  <c:v>17.597100000000001</c:v>
                </c:pt>
                <c:pt idx="10939">
                  <c:v>17.597100000000001</c:v>
                </c:pt>
                <c:pt idx="10940">
                  <c:v>17.597100000000001</c:v>
                </c:pt>
                <c:pt idx="10941">
                  <c:v>17.597100000000001</c:v>
                </c:pt>
                <c:pt idx="10942">
                  <c:v>17.586400000000001</c:v>
                </c:pt>
                <c:pt idx="10943">
                  <c:v>17.586400000000001</c:v>
                </c:pt>
                <c:pt idx="10944">
                  <c:v>17.586400000000001</c:v>
                </c:pt>
                <c:pt idx="10945">
                  <c:v>17.586400000000001</c:v>
                </c:pt>
                <c:pt idx="10946">
                  <c:v>17.586400000000001</c:v>
                </c:pt>
                <c:pt idx="10947">
                  <c:v>17.586400000000001</c:v>
                </c:pt>
                <c:pt idx="10948">
                  <c:v>17.575700000000001</c:v>
                </c:pt>
                <c:pt idx="10949">
                  <c:v>17.575700000000001</c:v>
                </c:pt>
                <c:pt idx="10950">
                  <c:v>17.575700000000001</c:v>
                </c:pt>
                <c:pt idx="10951">
                  <c:v>17.564900000000002</c:v>
                </c:pt>
                <c:pt idx="10952">
                  <c:v>17.564900000000002</c:v>
                </c:pt>
                <c:pt idx="10953">
                  <c:v>17.564900000000002</c:v>
                </c:pt>
                <c:pt idx="10954">
                  <c:v>17.564900000000002</c:v>
                </c:pt>
                <c:pt idx="10955">
                  <c:v>17.564900000000002</c:v>
                </c:pt>
                <c:pt idx="10956">
                  <c:v>17.554200000000002</c:v>
                </c:pt>
                <c:pt idx="10957">
                  <c:v>17.554200000000002</c:v>
                </c:pt>
                <c:pt idx="10958">
                  <c:v>17.554200000000002</c:v>
                </c:pt>
                <c:pt idx="10959">
                  <c:v>17.554200000000002</c:v>
                </c:pt>
                <c:pt idx="10960">
                  <c:v>17.554200000000002</c:v>
                </c:pt>
                <c:pt idx="10961">
                  <c:v>17.554200000000002</c:v>
                </c:pt>
                <c:pt idx="10962">
                  <c:v>17.554200000000002</c:v>
                </c:pt>
                <c:pt idx="10963">
                  <c:v>17.554200000000002</c:v>
                </c:pt>
                <c:pt idx="10964">
                  <c:v>17.554200000000002</c:v>
                </c:pt>
                <c:pt idx="10965">
                  <c:v>17.543500000000002</c:v>
                </c:pt>
                <c:pt idx="10966">
                  <c:v>17.543500000000002</c:v>
                </c:pt>
                <c:pt idx="10967">
                  <c:v>17.543500000000002</c:v>
                </c:pt>
                <c:pt idx="10968">
                  <c:v>17.543500000000002</c:v>
                </c:pt>
                <c:pt idx="10969">
                  <c:v>17.543500000000002</c:v>
                </c:pt>
                <c:pt idx="10970">
                  <c:v>17.543500000000002</c:v>
                </c:pt>
                <c:pt idx="10971">
                  <c:v>17.543500000000002</c:v>
                </c:pt>
                <c:pt idx="10972">
                  <c:v>17.543500000000002</c:v>
                </c:pt>
                <c:pt idx="10973">
                  <c:v>17.543500000000002</c:v>
                </c:pt>
                <c:pt idx="10974">
                  <c:v>17.543500000000002</c:v>
                </c:pt>
                <c:pt idx="10975">
                  <c:v>17.532800000000002</c:v>
                </c:pt>
                <c:pt idx="10976">
                  <c:v>17.532800000000002</c:v>
                </c:pt>
                <c:pt idx="10977">
                  <c:v>17.532800000000002</c:v>
                </c:pt>
                <c:pt idx="10978">
                  <c:v>17.532800000000002</c:v>
                </c:pt>
                <c:pt idx="10979">
                  <c:v>17.532800000000002</c:v>
                </c:pt>
                <c:pt idx="10980">
                  <c:v>17.532800000000002</c:v>
                </c:pt>
                <c:pt idx="10981">
                  <c:v>17.532800000000002</c:v>
                </c:pt>
                <c:pt idx="10982">
                  <c:v>17.532800000000002</c:v>
                </c:pt>
                <c:pt idx="10983">
                  <c:v>17.532800000000002</c:v>
                </c:pt>
                <c:pt idx="10984">
                  <c:v>17.532800000000002</c:v>
                </c:pt>
                <c:pt idx="10985">
                  <c:v>17.532800000000002</c:v>
                </c:pt>
                <c:pt idx="10986">
                  <c:v>17.521999999999998</c:v>
                </c:pt>
                <c:pt idx="10987">
                  <c:v>17.521999999999998</c:v>
                </c:pt>
                <c:pt idx="10988">
                  <c:v>17.521999999999998</c:v>
                </c:pt>
                <c:pt idx="10989">
                  <c:v>17.521999999999998</c:v>
                </c:pt>
                <c:pt idx="10990">
                  <c:v>17.521999999999998</c:v>
                </c:pt>
                <c:pt idx="10991">
                  <c:v>17.521999999999998</c:v>
                </c:pt>
                <c:pt idx="10992">
                  <c:v>17.511299999999999</c:v>
                </c:pt>
                <c:pt idx="10993">
                  <c:v>17.521999999999998</c:v>
                </c:pt>
                <c:pt idx="10994">
                  <c:v>17.511299999999999</c:v>
                </c:pt>
                <c:pt idx="10995">
                  <c:v>17.521999999999998</c:v>
                </c:pt>
                <c:pt idx="10996">
                  <c:v>17.511299999999999</c:v>
                </c:pt>
                <c:pt idx="10997">
                  <c:v>17.511299999999999</c:v>
                </c:pt>
                <c:pt idx="10998">
                  <c:v>17.511299999999999</c:v>
                </c:pt>
                <c:pt idx="10999">
                  <c:v>17.511299999999999</c:v>
                </c:pt>
                <c:pt idx="11000">
                  <c:v>17.511299999999999</c:v>
                </c:pt>
                <c:pt idx="11001">
                  <c:v>17.511299999999999</c:v>
                </c:pt>
                <c:pt idx="11002">
                  <c:v>17.511299999999999</c:v>
                </c:pt>
                <c:pt idx="11003">
                  <c:v>17.511299999999999</c:v>
                </c:pt>
                <c:pt idx="11004">
                  <c:v>17.511299999999999</c:v>
                </c:pt>
                <c:pt idx="11005">
                  <c:v>17.511299999999999</c:v>
                </c:pt>
                <c:pt idx="11006">
                  <c:v>17.511299999999999</c:v>
                </c:pt>
                <c:pt idx="11007">
                  <c:v>17.511299999999999</c:v>
                </c:pt>
                <c:pt idx="11008">
                  <c:v>17.511299999999999</c:v>
                </c:pt>
                <c:pt idx="11009">
                  <c:v>17.511299999999999</c:v>
                </c:pt>
                <c:pt idx="11010">
                  <c:v>17.511299999999999</c:v>
                </c:pt>
                <c:pt idx="11011">
                  <c:v>17.511299999999999</c:v>
                </c:pt>
                <c:pt idx="11012">
                  <c:v>17.511299999999999</c:v>
                </c:pt>
                <c:pt idx="11013">
                  <c:v>17.521999999999998</c:v>
                </c:pt>
                <c:pt idx="11014">
                  <c:v>17.521999999999998</c:v>
                </c:pt>
                <c:pt idx="11015">
                  <c:v>17.511299999999999</c:v>
                </c:pt>
                <c:pt idx="11016">
                  <c:v>17.511299999999999</c:v>
                </c:pt>
                <c:pt idx="11017">
                  <c:v>17.511299999999999</c:v>
                </c:pt>
                <c:pt idx="11018">
                  <c:v>17.511299999999999</c:v>
                </c:pt>
                <c:pt idx="11019">
                  <c:v>17.511299999999999</c:v>
                </c:pt>
                <c:pt idx="11020">
                  <c:v>17.511299999999999</c:v>
                </c:pt>
                <c:pt idx="11021">
                  <c:v>17.511299999999999</c:v>
                </c:pt>
                <c:pt idx="11022">
                  <c:v>17.511299999999999</c:v>
                </c:pt>
                <c:pt idx="11023">
                  <c:v>17.511299999999999</c:v>
                </c:pt>
                <c:pt idx="11024">
                  <c:v>17.511299999999999</c:v>
                </c:pt>
                <c:pt idx="11025">
                  <c:v>17.511299999999999</c:v>
                </c:pt>
                <c:pt idx="11026">
                  <c:v>17.511299999999999</c:v>
                </c:pt>
                <c:pt idx="11027">
                  <c:v>17.511299999999999</c:v>
                </c:pt>
                <c:pt idx="11028">
                  <c:v>17.500599999999999</c:v>
                </c:pt>
                <c:pt idx="11029">
                  <c:v>17.500599999999999</c:v>
                </c:pt>
                <c:pt idx="11030">
                  <c:v>17.511299999999999</c:v>
                </c:pt>
                <c:pt idx="11031">
                  <c:v>17.500599999999999</c:v>
                </c:pt>
                <c:pt idx="11032">
                  <c:v>17.500599999999999</c:v>
                </c:pt>
                <c:pt idx="11033">
                  <c:v>17.500599999999999</c:v>
                </c:pt>
                <c:pt idx="11034">
                  <c:v>17.500599999999999</c:v>
                </c:pt>
                <c:pt idx="11035">
                  <c:v>17.500599999999999</c:v>
                </c:pt>
                <c:pt idx="11036">
                  <c:v>17.500599999999999</c:v>
                </c:pt>
                <c:pt idx="11037">
                  <c:v>17.500599999999999</c:v>
                </c:pt>
                <c:pt idx="11038">
                  <c:v>17.489899999999999</c:v>
                </c:pt>
                <c:pt idx="11039">
                  <c:v>17.500599999999999</c:v>
                </c:pt>
                <c:pt idx="11040">
                  <c:v>17.500599999999999</c:v>
                </c:pt>
                <c:pt idx="11041">
                  <c:v>17.489899999999999</c:v>
                </c:pt>
                <c:pt idx="11042">
                  <c:v>17.489899999999999</c:v>
                </c:pt>
                <c:pt idx="11043">
                  <c:v>17.500599999999999</c:v>
                </c:pt>
                <c:pt idx="11044">
                  <c:v>17.489899999999999</c:v>
                </c:pt>
                <c:pt idx="11045">
                  <c:v>17.489899999999999</c:v>
                </c:pt>
                <c:pt idx="11046">
                  <c:v>17.489899999999999</c:v>
                </c:pt>
                <c:pt idx="11047">
                  <c:v>17.489899999999999</c:v>
                </c:pt>
                <c:pt idx="11048">
                  <c:v>17.489899999999999</c:v>
                </c:pt>
                <c:pt idx="11049">
                  <c:v>17.489899999999999</c:v>
                </c:pt>
                <c:pt idx="11050">
                  <c:v>17.489899999999999</c:v>
                </c:pt>
                <c:pt idx="11051">
                  <c:v>17.489899999999999</c:v>
                </c:pt>
                <c:pt idx="11052">
                  <c:v>17.489899999999999</c:v>
                </c:pt>
                <c:pt idx="11053">
                  <c:v>17.489899999999999</c:v>
                </c:pt>
                <c:pt idx="11054">
                  <c:v>17.489899999999999</c:v>
                </c:pt>
                <c:pt idx="11055">
                  <c:v>17.489899999999999</c:v>
                </c:pt>
                <c:pt idx="11056">
                  <c:v>17.489899999999999</c:v>
                </c:pt>
                <c:pt idx="11057">
                  <c:v>17.479099999999999</c:v>
                </c:pt>
                <c:pt idx="11058">
                  <c:v>17.479099999999999</c:v>
                </c:pt>
                <c:pt idx="11059">
                  <c:v>17.479099999999999</c:v>
                </c:pt>
                <c:pt idx="11060">
                  <c:v>17.479099999999999</c:v>
                </c:pt>
                <c:pt idx="11061">
                  <c:v>17.479099999999999</c:v>
                </c:pt>
                <c:pt idx="11062">
                  <c:v>17.479099999999999</c:v>
                </c:pt>
                <c:pt idx="11063">
                  <c:v>17.479099999999999</c:v>
                </c:pt>
                <c:pt idx="11064">
                  <c:v>17.479099999999999</c:v>
                </c:pt>
                <c:pt idx="11065">
                  <c:v>17.479099999999999</c:v>
                </c:pt>
                <c:pt idx="11066">
                  <c:v>17.468399999999999</c:v>
                </c:pt>
                <c:pt idx="11067">
                  <c:v>17.468399999999999</c:v>
                </c:pt>
                <c:pt idx="11068">
                  <c:v>17.468399999999999</c:v>
                </c:pt>
                <c:pt idx="11069">
                  <c:v>17.468399999999999</c:v>
                </c:pt>
                <c:pt idx="11070">
                  <c:v>17.468399999999999</c:v>
                </c:pt>
                <c:pt idx="11071">
                  <c:v>17.468399999999999</c:v>
                </c:pt>
                <c:pt idx="11072">
                  <c:v>17.468399999999999</c:v>
                </c:pt>
                <c:pt idx="11073">
                  <c:v>17.468399999999999</c:v>
                </c:pt>
                <c:pt idx="11074">
                  <c:v>17.468399999999999</c:v>
                </c:pt>
                <c:pt idx="11075">
                  <c:v>17.468399999999999</c:v>
                </c:pt>
                <c:pt idx="11076">
                  <c:v>17.457699999999999</c:v>
                </c:pt>
                <c:pt idx="11077">
                  <c:v>17.457699999999999</c:v>
                </c:pt>
                <c:pt idx="11078">
                  <c:v>17.468399999999999</c:v>
                </c:pt>
                <c:pt idx="11079">
                  <c:v>17.457699999999999</c:v>
                </c:pt>
                <c:pt idx="11080">
                  <c:v>17.457699999999999</c:v>
                </c:pt>
                <c:pt idx="11081">
                  <c:v>17.457699999999999</c:v>
                </c:pt>
                <c:pt idx="11082">
                  <c:v>17.457699999999999</c:v>
                </c:pt>
                <c:pt idx="11083">
                  <c:v>17.457699999999999</c:v>
                </c:pt>
                <c:pt idx="11084">
                  <c:v>17.457699999999999</c:v>
                </c:pt>
                <c:pt idx="11085">
                  <c:v>17.457699999999999</c:v>
                </c:pt>
                <c:pt idx="11086">
                  <c:v>17.446999999999999</c:v>
                </c:pt>
                <c:pt idx="11087">
                  <c:v>17.457699999999999</c:v>
                </c:pt>
                <c:pt idx="11088">
                  <c:v>17.457699999999999</c:v>
                </c:pt>
                <c:pt idx="11089">
                  <c:v>17.446999999999999</c:v>
                </c:pt>
                <c:pt idx="11090">
                  <c:v>17.446999999999999</c:v>
                </c:pt>
                <c:pt idx="11091">
                  <c:v>17.446999999999999</c:v>
                </c:pt>
                <c:pt idx="11092">
                  <c:v>17.446999999999999</c:v>
                </c:pt>
                <c:pt idx="11093">
                  <c:v>17.446999999999999</c:v>
                </c:pt>
                <c:pt idx="11094">
                  <c:v>17.436199999999999</c:v>
                </c:pt>
                <c:pt idx="11095">
                  <c:v>17.446999999999999</c:v>
                </c:pt>
                <c:pt idx="11096">
                  <c:v>17.446999999999999</c:v>
                </c:pt>
                <c:pt idx="11097">
                  <c:v>17.436199999999999</c:v>
                </c:pt>
                <c:pt idx="11098">
                  <c:v>17.436199999999999</c:v>
                </c:pt>
                <c:pt idx="11099">
                  <c:v>17.436199999999999</c:v>
                </c:pt>
                <c:pt idx="11100">
                  <c:v>17.436199999999999</c:v>
                </c:pt>
                <c:pt idx="11101">
                  <c:v>17.436199999999999</c:v>
                </c:pt>
                <c:pt idx="11102">
                  <c:v>17.436199999999999</c:v>
                </c:pt>
                <c:pt idx="11103">
                  <c:v>17.436199999999999</c:v>
                </c:pt>
                <c:pt idx="11104">
                  <c:v>17.436199999999999</c:v>
                </c:pt>
                <c:pt idx="11105">
                  <c:v>17.436199999999999</c:v>
                </c:pt>
                <c:pt idx="11106">
                  <c:v>17.436199999999999</c:v>
                </c:pt>
                <c:pt idx="11107">
                  <c:v>17.436199999999999</c:v>
                </c:pt>
                <c:pt idx="11108">
                  <c:v>17.4255</c:v>
                </c:pt>
                <c:pt idx="11109">
                  <c:v>17.4255</c:v>
                </c:pt>
                <c:pt idx="11110">
                  <c:v>17.4148</c:v>
                </c:pt>
                <c:pt idx="11111">
                  <c:v>17.4148</c:v>
                </c:pt>
                <c:pt idx="11112">
                  <c:v>17.4148</c:v>
                </c:pt>
                <c:pt idx="11113">
                  <c:v>17.4148</c:v>
                </c:pt>
                <c:pt idx="11114">
                  <c:v>17.4148</c:v>
                </c:pt>
                <c:pt idx="11115">
                  <c:v>17.4148</c:v>
                </c:pt>
                <c:pt idx="11116">
                  <c:v>17.4041</c:v>
                </c:pt>
                <c:pt idx="11117">
                  <c:v>17.4041</c:v>
                </c:pt>
                <c:pt idx="11118">
                  <c:v>17.4041</c:v>
                </c:pt>
                <c:pt idx="11119">
                  <c:v>17.4041</c:v>
                </c:pt>
                <c:pt idx="11120">
                  <c:v>17.4041</c:v>
                </c:pt>
                <c:pt idx="11121">
                  <c:v>17.4041</c:v>
                </c:pt>
                <c:pt idx="11122">
                  <c:v>17.4041</c:v>
                </c:pt>
                <c:pt idx="11123">
                  <c:v>17.4041</c:v>
                </c:pt>
                <c:pt idx="11124">
                  <c:v>17.4041</c:v>
                </c:pt>
                <c:pt idx="11125">
                  <c:v>17.4041</c:v>
                </c:pt>
                <c:pt idx="11126">
                  <c:v>17.4041</c:v>
                </c:pt>
                <c:pt idx="11127">
                  <c:v>17.3933</c:v>
                </c:pt>
                <c:pt idx="11128">
                  <c:v>17.3933</c:v>
                </c:pt>
                <c:pt idx="11129">
                  <c:v>17.3933</c:v>
                </c:pt>
                <c:pt idx="11130">
                  <c:v>17.3933</c:v>
                </c:pt>
                <c:pt idx="11131">
                  <c:v>17.3933</c:v>
                </c:pt>
                <c:pt idx="11132">
                  <c:v>17.4041</c:v>
                </c:pt>
                <c:pt idx="11133">
                  <c:v>17.3933</c:v>
                </c:pt>
                <c:pt idx="11134">
                  <c:v>17.3933</c:v>
                </c:pt>
                <c:pt idx="11135">
                  <c:v>17.3933</c:v>
                </c:pt>
                <c:pt idx="11136">
                  <c:v>17.3933</c:v>
                </c:pt>
                <c:pt idx="11137">
                  <c:v>17.3933</c:v>
                </c:pt>
                <c:pt idx="11138">
                  <c:v>17.3933</c:v>
                </c:pt>
                <c:pt idx="11139">
                  <c:v>17.3933</c:v>
                </c:pt>
                <c:pt idx="11140">
                  <c:v>17.3933</c:v>
                </c:pt>
                <c:pt idx="11141">
                  <c:v>17.3933</c:v>
                </c:pt>
                <c:pt idx="11142">
                  <c:v>17.3933</c:v>
                </c:pt>
                <c:pt idx="11143">
                  <c:v>17.3826</c:v>
                </c:pt>
                <c:pt idx="11144">
                  <c:v>17.3826</c:v>
                </c:pt>
                <c:pt idx="11145">
                  <c:v>17.3826</c:v>
                </c:pt>
                <c:pt idx="11146">
                  <c:v>17.3826</c:v>
                </c:pt>
                <c:pt idx="11147">
                  <c:v>17.3826</c:v>
                </c:pt>
                <c:pt idx="11148">
                  <c:v>17.3719</c:v>
                </c:pt>
                <c:pt idx="11149">
                  <c:v>17.3719</c:v>
                </c:pt>
                <c:pt idx="11150">
                  <c:v>17.3719</c:v>
                </c:pt>
                <c:pt idx="11151">
                  <c:v>17.3719</c:v>
                </c:pt>
                <c:pt idx="11152">
                  <c:v>17.3612</c:v>
                </c:pt>
                <c:pt idx="11153">
                  <c:v>17.3612</c:v>
                </c:pt>
                <c:pt idx="11154">
                  <c:v>17.3612</c:v>
                </c:pt>
                <c:pt idx="11155">
                  <c:v>17.3612</c:v>
                </c:pt>
                <c:pt idx="11156">
                  <c:v>17.3612</c:v>
                </c:pt>
                <c:pt idx="11157">
                  <c:v>17.3612</c:v>
                </c:pt>
                <c:pt idx="11158">
                  <c:v>17.3612</c:v>
                </c:pt>
                <c:pt idx="11159">
                  <c:v>17.3504</c:v>
                </c:pt>
                <c:pt idx="11160">
                  <c:v>17.3504</c:v>
                </c:pt>
                <c:pt idx="11161">
                  <c:v>17.3612</c:v>
                </c:pt>
                <c:pt idx="11162">
                  <c:v>17.3504</c:v>
                </c:pt>
                <c:pt idx="11163">
                  <c:v>17.3504</c:v>
                </c:pt>
                <c:pt idx="11164">
                  <c:v>17.3504</c:v>
                </c:pt>
                <c:pt idx="11165">
                  <c:v>17.3504</c:v>
                </c:pt>
                <c:pt idx="11166">
                  <c:v>17.3504</c:v>
                </c:pt>
                <c:pt idx="11167">
                  <c:v>17.3504</c:v>
                </c:pt>
                <c:pt idx="11168">
                  <c:v>17.3504</c:v>
                </c:pt>
                <c:pt idx="11169">
                  <c:v>17.3504</c:v>
                </c:pt>
                <c:pt idx="11170">
                  <c:v>17.3504</c:v>
                </c:pt>
                <c:pt idx="11171">
                  <c:v>17.339700000000001</c:v>
                </c:pt>
                <c:pt idx="11172">
                  <c:v>17.339700000000001</c:v>
                </c:pt>
                <c:pt idx="11173">
                  <c:v>17.339700000000001</c:v>
                </c:pt>
                <c:pt idx="11174">
                  <c:v>17.339700000000001</c:v>
                </c:pt>
                <c:pt idx="11175">
                  <c:v>17.339700000000001</c:v>
                </c:pt>
                <c:pt idx="11176">
                  <c:v>17.339700000000001</c:v>
                </c:pt>
                <c:pt idx="11177">
                  <c:v>17.339700000000001</c:v>
                </c:pt>
                <c:pt idx="11178">
                  <c:v>17.339700000000001</c:v>
                </c:pt>
                <c:pt idx="11179">
                  <c:v>17.339700000000001</c:v>
                </c:pt>
                <c:pt idx="11180">
                  <c:v>17.329000000000001</c:v>
                </c:pt>
                <c:pt idx="11181">
                  <c:v>17.329000000000001</c:v>
                </c:pt>
                <c:pt idx="11182">
                  <c:v>17.329000000000001</c:v>
                </c:pt>
                <c:pt idx="11183">
                  <c:v>17.329000000000001</c:v>
                </c:pt>
                <c:pt idx="11184">
                  <c:v>17.329000000000001</c:v>
                </c:pt>
                <c:pt idx="11185">
                  <c:v>17.329000000000001</c:v>
                </c:pt>
                <c:pt idx="11186">
                  <c:v>17.329000000000001</c:v>
                </c:pt>
                <c:pt idx="11187">
                  <c:v>17.329000000000001</c:v>
                </c:pt>
                <c:pt idx="11188">
                  <c:v>17.329000000000001</c:v>
                </c:pt>
                <c:pt idx="11189">
                  <c:v>17.329000000000001</c:v>
                </c:pt>
                <c:pt idx="11190">
                  <c:v>17.329000000000001</c:v>
                </c:pt>
                <c:pt idx="11191">
                  <c:v>17.329000000000001</c:v>
                </c:pt>
                <c:pt idx="11192">
                  <c:v>17.329000000000001</c:v>
                </c:pt>
                <c:pt idx="11193">
                  <c:v>17.329000000000001</c:v>
                </c:pt>
                <c:pt idx="11194">
                  <c:v>17.329000000000001</c:v>
                </c:pt>
                <c:pt idx="11195">
                  <c:v>17.329000000000001</c:v>
                </c:pt>
                <c:pt idx="11196">
                  <c:v>17.329000000000001</c:v>
                </c:pt>
                <c:pt idx="11197">
                  <c:v>17.329000000000001</c:v>
                </c:pt>
                <c:pt idx="11198">
                  <c:v>17.318300000000001</c:v>
                </c:pt>
                <c:pt idx="11199">
                  <c:v>17.318300000000001</c:v>
                </c:pt>
                <c:pt idx="11200">
                  <c:v>17.329000000000001</c:v>
                </c:pt>
                <c:pt idx="11201">
                  <c:v>17.329000000000001</c:v>
                </c:pt>
                <c:pt idx="11202">
                  <c:v>17.318300000000001</c:v>
                </c:pt>
                <c:pt idx="11203">
                  <c:v>17.318300000000001</c:v>
                </c:pt>
                <c:pt idx="11204">
                  <c:v>17.318300000000001</c:v>
                </c:pt>
                <c:pt idx="11205">
                  <c:v>17.318300000000001</c:v>
                </c:pt>
                <c:pt idx="11206">
                  <c:v>17.318300000000001</c:v>
                </c:pt>
                <c:pt idx="11207">
                  <c:v>17.318300000000001</c:v>
                </c:pt>
                <c:pt idx="11208">
                  <c:v>17.318300000000001</c:v>
                </c:pt>
                <c:pt idx="11209">
                  <c:v>17.318300000000001</c:v>
                </c:pt>
                <c:pt idx="11210">
                  <c:v>17.318300000000001</c:v>
                </c:pt>
                <c:pt idx="11211">
                  <c:v>17.318300000000001</c:v>
                </c:pt>
                <c:pt idx="11212">
                  <c:v>17.318300000000001</c:v>
                </c:pt>
                <c:pt idx="11213">
                  <c:v>17.318300000000001</c:v>
                </c:pt>
                <c:pt idx="11214">
                  <c:v>17.318300000000001</c:v>
                </c:pt>
                <c:pt idx="11215">
                  <c:v>17.318300000000001</c:v>
                </c:pt>
                <c:pt idx="11216">
                  <c:v>17.318300000000001</c:v>
                </c:pt>
                <c:pt idx="11217">
                  <c:v>17.318300000000001</c:v>
                </c:pt>
                <c:pt idx="11218">
                  <c:v>17.307500000000001</c:v>
                </c:pt>
                <c:pt idx="11219">
                  <c:v>17.307500000000001</c:v>
                </c:pt>
                <c:pt idx="11220">
                  <c:v>17.307500000000001</c:v>
                </c:pt>
                <c:pt idx="11221">
                  <c:v>17.307500000000001</c:v>
                </c:pt>
                <c:pt idx="11222">
                  <c:v>17.307500000000001</c:v>
                </c:pt>
                <c:pt idx="11223">
                  <c:v>17.307500000000001</c:v>
                </c:pt>
                <c:pt idx="11224">
                  <c:v>17.307500000000001</c:v>
                </c:pt>
                <c:pt idx="11225">
                  <c:v>17.307500000000001</c:v>
                </c:pt>
                <c:pt idx="11226">
                  <c:v>17.307500000000001</c:v>
                </c:pt>
                <c:pt idx="11227">
                  <c:v>17.307500000000001</c:v>
                </c:pt>
                <c:pt idx="11228">
                  <c:v>17.307500000000001</c:v>
                </c:pt>
                <c:pt idx="11229">
                  <c:v>17.307500000000001</c:v>
                </c:pt>
                <c:pt idx="11230">
                  <c:v>17.307500000000001</c:v>
                </c:pt>
                <c:pt idx="11231">
                  <c:v>17.307500000000001</c:v>
                </c:pt>
                <c:pt idx="11232">
                  <c:v>17.296800000000001</c:v>
                </c:pt>
                <c:pt idx="11233">
                  <c:v>17.296800000000001</c:v>
                </c:pt>
                <c:pt idx="11234">
                  <c:v>17.296800000000001</c:v>
                </c:pt>
                <c:pt idx="11235">
                  <c:v>17.296800000000001</c:v>
                </c:pt>
                <c:pt idx="11236">
                  <c:v>17.296800000000001</c:v>
                </c:pt>
                <c:pt idx="11237">
                  <c:v>17.296800000000001</c:v>
                </c:pt>
                <c:pt idx="11238">
                  <c:v>17.286100000000001</c:v>
                </c:pt>
                <c:pt idx="11239">
                  <c:v>17.286100000000001</c:v>
                </c:pt>
                <c:pt idx="11240">
                  <c:v>17.286100000000001</c:v>
                </c:pt>
                <c:pt idx="11241">
                  <c:v>17.286100000000001</c:v>
                </c:pt>
                <c:pt idx="11242">
                  <c:v>17.286100000000001</c:v>
                </c:pt>
                <c:pt idx="11243">
                  <c:v>17.286100000000001</c:v>
                </c:pt>
                <c:pt idx="11244">
                  <c:v>17.286100000000001</c:v>
                </c:pt>
                <c:pt idx="11245">
                  <c:v>17.286100000000001</c:v>
                </c:pt>
                <c:pt idx="11246">
                  <c:v>17.286100000000001</c:v>
                </c:pt>
                <c:pt idx="11247">
                  <c:v>17.275400000000001</c:v>
                </c:pt>
                <c:pt idx="11248">
                  <c:v>17.286100000000001</c:v>
                </c:pt>
                <c:pt idx="11249">
                  <c:v>17.286100000000001</c:v>
                </c:pt>
                <c:pt idx="11250">
                  <c:v>17.286100000000001</c:v>
                </c:pt>
                <c:pt idx="11251">
                  <c:v>17.286100000000001</c:v>
                </c:pt>
                <c:pt idx="11252">
                  <c:v>17.275400000000001</c:v>
                </c:pt>
                <c:pt idx="11253">
                  <c:v>17.286100000000001</c:v>
                </c:pt>
                <c:pt idx="11254">
                  <c:v>17.275400000000001</c:v>
                </c:pt>
                <c:pt idx="11255">
                  <c:v>17.275400000000001</c:v>
                </c:pt>
                <c:pt idx="11256">
                  <c:v>17.275400000000001</c:v>
                </c:pt>
                <c:pt idx="11257">
                  <c:v>17.275400000000001</c:v>
                </c:pt>
                <c:pt idx="11258">
                  <c:v>17.275400000000001</c:v>
                </c:pt>
                <c:pt idx="11259">
                  <c:v>17.275400000000001</c:v>
                </c:pt>
                <c:pt idx="11260">
                  <c:v>17.275400000000001</c:v>
                </c:pt>
                <c:pt idx="11261">
                  <c:v>17.275400000000001</c:v>
                </c:pt>
                <c:pt idx="11262">
                  <c:v>17.275400000000001</c:v>
                </c:pt>
                <c:pt idx="11263">
                  <c:v>17.264600000000002</c:v>
                </c:pt>
                <c:pt idx="11264">
                  <c:v>17.275400000000001</c:v>
                </c:pt>
                <c:pt idx="11265">
                  <c:v>17.275400000000001</c:v>
                </c:pt>
                <c:pt idx="11266">
                  <c:v>17.275400000000001</c:v>
                </c:pt>
                <c:pt idx="11267">
                  <c:v>17.264600000000002</c:v>
                </c:pt>
                <c:pt idx="11268">
                  <c:v>17.275400000000001</c:v>
                </c:pt>
                <c:pt idx="11269">
                  <c:v>17.275400000000001</c:v>
                </c:pt>
                <c:pt idx="11270">
                  <c:v>17.275400000000001</c:v>
                </c:pt>
                <c:pt idx="11271">
                  <c:v>17.275400000000001</c:v>
                </c:pt>
                <c:pt idx="11272">
                  <c:v>17.275400000000001</c:v>
                </c:pt>
                <c:pt idx="11273">
                  <c:v>17.275400000000001</c:v>
                </c:pt>
                <c:pt idx="11274">
                  <c:v>17.275400000000001</c:v>
                </c:pt>
                <c:pt idx="11275">
                  <c:v>17.275400000000001</c:v>
                </c:pt>
                <c:pt idx="11276">
                  <c:v>17.275400000000001</c:v>
                </c:pt>
                <c:pt idx="11277">
                  <c:v>17.275400000000001</c:v>
                </c:pt>
                <c:pt idx="11278">
                  <c:v>17.275400000000001</c:v>
                </c:pt>
                <c:pt idx="11279">
                  <c:v>17.275400000000001</c:v>
                </c:pt>
                <c:pt idx="11280">
                  <c:v>17.275400000000001</c:v>
                </c:pt>
                <c:pt idx="11281">
                  <c:v>17.275400000000001</c:v>
                </c:pt>
                <c:pt idx="11282">
                  <c:v>17.275400000000001</c:v>
                </c:pt>
                <c:pt idx="11283">
                  <c:v>17.275400000000001</c:v>
                </c:pt>
                <c:pt idx="11284">
                  <c:v>17.275400000000001</c:v>
                </c:pt>
                <c:pt idx="11285">
                  <c:v>17.275400000000001</c:v>
                </c:pt>
                <c:pt idx="11286">
                  <c:v>17.286100000000001</c:v>
                </c:pt>
                <c:pt idx="11287">
                  <c:v>17.275400000000001</c:v>
                </c:pt>
                <c:pt idx="11288">
                  <c:v>17.275400000000001</c:v>
                </c:pt>
                <c:pt idx="11289">
                  <c:v>17.275400000000001</c:v>
                </c:pt>
                <c:pt idx="11290">
                  <c:v>17.275400000000001</c:v>
                </c:pt>
                <c:pt idx="11291">
                  <c:v>17.275400000000001</c:v>
                </c:pt>
                <c:pt idx="11292">
                  <c:v>17.275400000000001</c:v>
                </c:pt>
                <c:pt idx="11293">
                  <c:v>17.275400000000001</c:v>
                </c:pt>
                <c:pt idx="11294">
                  <c:v>17.275400000000001</c:v>
                </c:pt>
                <c:pt idx="11295">
                  <c:v>17.275400000000001</c:v>
                </c:pt>
                <c:pt idx="11296">
                  <c:v>17.275400000000001</c:v>
                </c:pt>
                <c:pt idx="11297">
                  <c:v>17.275400000000001</c:v>
                </c:pt>
                <c:pt idx="11298">
                  <c:v>17.275400000000001</c:v>
                </c:pt>
                <c:pt idx="11299">
                  <c:v>17.275400000000001</c:v>
                </c:pt>
                <c:pt idx="11300">
                  <c:v>17.275400000000001</c:v>
                </c:pt>
                <c:pt idx="11301">
                  <c:v>17.275400000000001</c:v>
                </c:pt>
                <c:pt idx="11302">
                  <c:v>17.275400000000001</c:v>
                </c:pt>
                <c:pt idx="11303">
                  <c:v>17.275400000000001</c:v>
                </c:pt>
                <c:pt idx="11304">
                  <c:v>17.275400000000001</c:v>
                </c:pt>
                <c:pt idx="11305">
                  <c:v>17.275400000000001</c:v>
                </c:pt>
                <c:pt idx="11306">
                  <c:v>17.275400000000001</c:v>
                </c:pt>
                <c:pt idx="11307">
                  <c:v>17.275400000000001</c:v>
                </c:pt>
                <c:pt idx="11308">
                  <c:v>17.264600000000002</c:v>
                </c:pt>
                <c:pt idx="11309">
                  <c:v>17.275400000000001</c:v>
                </c:pt>
                <c:pt idx="11310">
                  <c:v>17.275400000000001</c:v>
                </c:pt>
                <c:pt idx="11311">
                  <c:v>17.275400000000001</c:v>
                </c:pt>
                <c:pt idx="11312">
                  <c:v>17.275400000000001</c:v>
                </c:pt>
                <c:pt idx="11313">
                  <c:v>17.275400000000001</c:v>
                </c:pt>
                <c:pt idx="11314">
                  <c:v>17.275400000000001</c:v>
                </c:pt>
                <c:pt idx="11315">
                  <c:v>17.275400000000001</c:v>
                </c:pt>
                <c:pt idx="11316">
                  <c:v>17.275400000000001</c:v>
                </c:pt>
                <c:pt idx="11317">
                  <c:v>17.286100000000001</c:v>
                </c:pt>
                <c:pt idx="11318">
                  <c:v>17.286100000000001</c:v>
                </c:pt>
                <c:pt idx="11319">
                  <c:v>17.286100000000001</c:v>
                </c:pt>
                <c:pt idx="11320">
                  <c:v>17.286100000000001</c:v>
                </c:pt>
                <c:pt idx="11321">
                  <c:v>17.286100000000001</c:v>
                </c:pt>
                <c:pt idx="11322">
                  <c:v>17.286100000000001</c:v>
                </c:pt>
                <c:pt idx="11323">
                  <c:v>17.286100000000001</c:v>
                </c:pt>
                <c:pt idx="11324">
                  <c:v>17.286100000000001</c:v>
                </c:pt>
                <c:pt idx="11325">
                  <c:v>17.286100000000001</c:v>
                </c:pt>
                <c:pt idx="11326">
                  <c:v>17.296800000000001</c:v>
                </c:pt>
                <c:pt idx="11327">
                  <c:v>17.286100000000001</c:v>
                </c:pt>
                <c:pt idx="11328">
                  <c:v>17.286100000000001</c:v>
                </c:pt>
                <c:pt idx="11329">
                  <c:v>17.296800000000001</c:v>
                </c:pt>
                <c:pt idx="11330">
                  <c:v>17.296800000000001</c:v>
                </c:pt>
                <c:pt idx="11331">
                  <c:v>17.296800000000001</c:v>
                </c:pt>
                <c:pt idx="11332">
                  <c:v>17.296800000000001</c:v>
                </c:pt>
                <c:pt idx="11333">
                  <c:v>17.296800000000001</c:v>
                </c:pt>
                <c:pt idx="11334">
                  <c:v>17.307500000000001</c:v>
                </c:pt>
                <c:pt idx="11335">
                  <c:v>17.307500000000001</c:v>
                </c:pt>
                <c:pt idx="11336">
                  <c:v>17.307500000000001</c:v>
                </c:pt>
                <c:pt idx="11337">
                  <c:v>17.307500000000001</c:v>
                </c:pt>
                <c:pt idx="11338">
                  <c:v>17.307500000000001</c:v>
                </c:pt>
                <c:pt idx="11339">
                  <c:v>17.307500000000001</c:v>
                </c:pt>
                <c:pt idx="11340">
                  <c:v>17.307500000000001</c:v>
                </c:pt>
                <c:pt idx="11341">
                  <c:v>17.318300000000001</c:v>
                </c:pt>
                <c:pt idx="11342">
                  <c:v>17.318300000000001</c:v>
                </c:pt>
                <c:pt idx="11343">
                  <c:v>17.329000000000001</c:v>
                </c:pt>
                <c:pt idx="11344">
                  <c:v>17.329000000000001</c:v>
                </c:pt>
                <c:pt idx="11345">
                  <c:v>17.329000000000001</c:v>
                </c:pt>
                <c:pt idx="11346">
                  <c:v>17.339700000000001</c:v>
                </c:pt>
                <c:pt idx="11347">
                  <c:v>17.339700000000001</c:v>
                </c:pt>
                <c:pt idx="11348">
                  <c:v>17.339700000000001</c:v>
                </c:pt>
                <c:pt idx="11349">
                  <c:v>17.339700000000001</c:v>
                </c:pt>
                <c:pt idx="11350">
                  <c:v>17.339700000000001</c:v>
                </c:pt>
                <c:pt idx="11351">
                  <c:v>17.339700000000001</c:v>
                </c:pt>
                <c:pt idx="11352">
                  <c:v>17.339700000000001</c:v>
                </c:pt>
                <c:pt idx="11353">
                  <c:v>17.3504</c:v>
                </c:pt>
                <c:pt idx="11354">
                  <c:v>17.3504</c:v>
                </c:pt>
                <c:pt idx="11355">
                  <c:v>17.3504</c:v>
                </c:pt>
                <c:pt idx="11356">
                  <c:v>17.3504</c:v>
                </c:pt>
                <c:pt idx="11357">
                  <c:v>17.3504</c:v>
                </c:pt>
                <c:pt idx="11358">
                  <c:v>17.3504</c:v>
                </c:pt>
                <c:pt idx="11359">
                  <c:v>17.3504</c:v>
                </c:pt>
                <c:pt idx="11360">
                  <c:v>17.3504</c:v>
                </c:pt>
                <c:pt idx="11361">
                  <c:v>17.3504</c:v>
                </c:pt>
                <c:pt idx="11362">
                  <c:v>17.3612</c:v>
                </c:pt>
                <c:pt idx="11363">
                  <c:v>17.3612</c:v>
                </c:pt>
                <c:pt idx="11364">
                  <c:v>17.3612</c:v>
                </c:pt>
                <c:pt idx="11365">
                  <c:v>17.3612</c:v>
                </c:pt>
                <c:pt idx="11366">
                  <c:v>17.3612</c:v>
                </c:pt>
                <c:pt idx="11367">
                  <c:v>17.3612</c:v>
                </c:pt>
                <c:pt idx="11368">
                  <c:v>17.3612</c:v>
                </c:pt>
                <c:pt idx="11369">
                  <c:v>17.3612</c:v>
                </c:pt>
                <c:pt idx="11370">
                  <c:v>17.3612</c:v>
                </c:pt>
                <c:pt idx="11371">
                  <c:v>17.3612</c:v>
                </c:pt>
                <c:pt idx="11372">
                  <c:v>17.3612</c:v>
                </c:pt>
                <c:pt idx="11373">
                  <c:v>17.3612</c:v>
                </c:pt>
                <c:pt idx="11374">
                  <c:v>17.3719</c:v>
                </c:pt>
                <c:pt idx="11375">
                  <c:v>17.3612</c:v>
                </c:pt>
                <c:pt idx="11376">
                  <c:v>17.3612</c:v>
                </c:pt>
                <c:pt idx="11377">
                  <c:v>17.3612</c:v>
                </c:pt>
                <c:pt idx="11378">
                  <c:v>17.3612</c:v>
                </c:pt>
                <c:pt idx="11379">
                  <c:v>17.3612</c:v>
                </c:pt>
                <c:pt idx="11380">
                  <c:v>17.3612</c:v>
                </c:pt>
                <c:pt idx="11381">
                  <c:v>17.3612</c:v>
                </c:pt>
                <c:pt idx="11382">
                  <c:v>17.3612</c:v>
                </c:pt>
                <c:pt idx="11383">
                  <c:v>17.3612</c:v>
                </c:pt>
                <c:pt idx="11384">
                  <c:v>17.3612</c:v>
                </c:pt>
                <c:pt idx="11385">
                  <c:v>17.3612</c:v>
                </c:pt>
                <c:pt idx="11386">
                  <c:v>17.3612</c:v>
                </c:pt>
                <c:pt idx="11387">
                  <c:v>17.3612</c:v>
                </c:pt>
                <c:pt idx="11388">
                  <c:v>17.3612</c:v>
                </c:pt>
                <c:pt idx="11389">
                  <c:v>17.3612</c:v>
                </c:pt>
                <c:pt idx="11390">
                  <c:v>17.3612</c:v>
                </c:pt>
                <c:pt idx="11391">
                  <c:v>17.3612</c:v>
                </c:pt>
                <c:pt idx="11392">
                  <c:v>17.3612</c:v>
                </c:pt>
                <c:pt idx="11393">
                  <c:v>17.3612</c:v>
                </c:pt>
                <c:pt idx="11394">
                  <c:v>17.3612</c:v>
                </c:pt>
                <c:pt idx="11395">
                  <c:v>17.3612</c:v>
                </c:pt>
                <c:pt idx="11396">
                  <c:v>17.3504</c:v>
                </c:pt>
                <c:pt idx="11397">
                  <c:v>17.3612</c:v>
                </c:pt>
                <c:pt idx="11398">
                  <c:v>17.3612</c:v>
                </c:pt>
                <c:pt idx="11399">
                  <c:v>17.3612</c:v>
                </c:pt>
                <c:pt idx="11400">
                  <c:v>17.3504</c:v>
                </c:pt>
                <c:pt idx="11401">
                  <c:v>17.3612</c:v>
                </c:pt>
                <c:pt idx="11402">
                  <c:v>17.3612</c:v>
                </c:pt>
                <c:pt idx="11403">
                  <c:v>17.3612</c:v>
                </c:pt>
                <c:pt idx="11404">
                  <c:v>17.3504</c:v>
                </c:pt>
                <c:pt idx="11405">
                  <c:v>17.3504</c:v>
                </c:pt>
                <c:pt idx="11406">
                  <c:v>17.3504</c:v>
                </c:pt>
                <c:pt idx="11407">
                  <c:v>17.3504</c:v>
                </c:pt>
                <c:pt idx="11408">
                  <c:v>17.3504</c:v>
                </c:pt>
                <c:pt idx="11409">
                  <c:v>17.3504</c:v>
                </c:pt>
                <c:pt idx="11410">
                  <c:v>17.3504</c:v>
                </c:pt>
                <c:pt idx="11411">
                  <c:v>17.3504</c:v>
                </c:pt>
                <c:pt idx="11412">
                  <c:v>17.3504</c:v>
                </c:pt>
                <c:pt idx="11413">
                  <c:v>17.339700000000001</c:v>
                </c:pt>
                <c:pt idx="11414">
                  <c:v>17.339700000000001</c:v>
                </c:pt>
                <c:pt idx="11415">
                  <c:v>17.339700000000001</c:v>
                </c:pt>
                <c:pt idx="11416">
                  <c:v>17.339700000000001</c:v>
                </c:pt>
                <c:pt idx="11417">
                  <c:v>17.339700000000001</c:v>
                </c:pt>
                <c:pt idx="11418">
                  <c:v>17.329000000000001</c:v>
                </c:pt>
                <c:pt idx="11419">
                  <c:v>17.329000000000001</c:v>
                </c:pt>
                <c:pt idx="11420">
                  <c:v>17.329000000000001</c:v>
                </c:pt>
                <c:pt idx="11421">
                  <c:v>17.329000000000001</c:v>
                </c:pt>
                <c:pt idx="11422">
                  <c:v>17.329000000000001</c:v>
                </c:pt>
                <c:pt idx="11423">
                  <c:v>17.329000000000001</c:v>
                </c:pt>
                <c:pt idx="11424">
                  <c:v>17.329000000000001</c:v>
                </c:pt>
                <c:pt idx="11425">
                  <c:v>17.329000000000001</c:v>
                </c:pt>
                <c:pt idx="11426">
                  <c:v>17.329000000000001</c:v>
                </c:pt>
                <c:pt idx="11427">
                  <c:v>17.318300000000001</c:v>
                </c:pt>
                <c:pt idx="11428">
                  <c:v>17.318300000000001</c:v>
                </c:pt>
                <c:pt idx="11429">
                  <c:v>17.329000000000001</c:v>
                </c:pt>
                <c:pt idx="11430">
                  <c:v>17.318300000000001</c:v>
                </c:pt>
                <c:pt idx="11431">
                  <c:v>17.318300000000001</c:v>
                </c:pt>
                <c:pt idx="11432">
                  <c:v>17.318300000000001</c:v>
                </c:pt>
                <c:pt idx="11433">
                  <c:v>17.318300000000001</c:v>
                </c:pt>
                <c:pt idx="11434">
                  <c:v>17.318300000000001</c:v>
                </c:pt>
                <c:pt idx="11435">
                  <c:v>17.318300000000001</c:v>
                </c:pt>
                <c:pt idx="11436">
                  <c:v>17.318300000000001</c:v>
                </c:pt>
                <c:pt idx="11437">
                  <c:v>17.318300000000001</c:v>
                </c:pt>
                <c:pt idx="11438">
                  <c:v>17.307500000000001</c:v>
                </c:pt>
                <c:pt idx="11439">
                  <c:v>17.307500000000001</c:v>
                </c:pt>
                <c:pt idx="11440">
                  <c:v>17.307500000000001</c:v>
                </c:pt>
                <c:pt idx="11441">
                  <c:v>17.307500000000001</c:v>
                </c:pt>
                <c:pt idx="11442">
                  <c:v>17.307500000000001</c:v>
                </c:pt>
                <c:pt idx="11443">
                  <c:v>17.307500000000001</c:v>
                </c:pt>
                <c:pt idx="11444">
                  <c:v>17.307500000000001</c:v>
                </c:pt>
                <c:pt idx="11445">
                  <c:v>17.307500000000001</c:v>
                </c:pt>
                <c:pt idx="11446">
                  <c:v>17.307500000000001</c:v>
                </c:pt>
                <c:pt idx="11447">
                  <c:v>17.307500000000001</c:v>
                </c:pt>
                <c:pt idx="11448">
                  <c:v>17.307500000000001</c:v>
                </c:pt>
                <c:pt idx="11449">
                  <c:v>17.307500000000001</c:v>
                </c:pt>
                <c:pt idx="11450">
                  <c:v>17.307500000000001</c:v>
                </c:pt>
                <c:pt idx="11451">
                  <c:v>17.307500000000001</c:v>
                </c:pt>
                <c:pt idx="11452">
                  <c:v>17.318300000000001</c:v>
                </c:pt>
                <c:pt idx="11453">
                  <c:v>17.318300000000001</c:v>
                </c:pt>
                <c:pt idx="11454">
                  <c:v>17.318300000000001</c:v>
                </c:pt>
                <c:pt idx="11455">
                  <c:v>17.318300000000001</c:v>
                </c:pt>
                <c:pt idx="11456">
                  <c:v>17.318300000000001</c:v>
                </c:pt>
                <c:pt idx="11457">
                  <c:v>17.318300000000001</c:v>
                </c:pt>
                <c:pt idx="11458">
                  <c:v>17.318300000000001</c:v>
                </c:pt>
                <c:pt idx="11459">
                  <c:v>17.307500000000001</c:v>
                </c:pt>
                <c:pt idx="11460">
                  <c:v>17.307500000000001</c:v>
                </c:pt>
                <c:pt idx="11461">
                  <c:v>17.307500000000001</c:v>
                </c:pt>
                <c:pt idx="11462">
                  <c:v>17.307500000000001</c:v>
                </c:pt>
                <c:pt idx="11463">
                  <c:v>17.307500000000001</c:v>
                </c:pt>
                <c:pt idx="11464">
                  <c:v>17.307500000000001</c:v>
                </c:pt>
                <c:pt idx="11465">
                  <c:v>17.307500000000001</c:v>
                </c:pt>
                <c:pt idx="11466">
                  <c:v>17.307500000000001</c:v>
                </c:pt>
                <c:pt idx="11467">
                  <c:v>17.307500000000001</c:v>
                </c:pt>
                <c:pt idx="11468">
                  <c:v>17.307500000000001</c:v>
                </c:pt>
                <c:pt idx="11469">
                  <c:v>17.307500000000001</c:v>
                </c:pt>
                <c:pt idx="11470">
                  <c:v>17.307500000000001</c:v>
                </c:pt>
                <c:pt idx="11471">
                  <c:v>17.307500000000001</c:v>
                </c:pt>
                <c:pt idx="11472">
                  <c:v>17.307500000000001</c:v>
                </c:pt>
                <c:pt idx="11473">
                  <c:v>17.307500000000001</c:v>
                </c:pt>
                <c:pt idx="11474">
                  <c:v>17.307500000000001</c:v>
                </c:pt>
                <c:pt idx="11475">
                  <c:v>17.307500000000001</c:v>
                </c:pt>
                <c:pt idx="11476">
                  <c:v>17.307500000000001</c:v>
                </c:pt>
                <c:pt idx="11477">
                  <c:v>17.307500000000001</c:v>
                </c:pt>
                <c:pt idx="11478">
                  <c:v>17.296800000000001</c:v>
                </c:pt>
                <c:pt idx="11479">
                  <c:v>17.296800000000001</c:v>
                </c:pt>
                <c:pt idx="11480">
                  <c:v>17.296800000000001</c:v>
                </c:pt>
                <c:pt idx="11481">
                  <c:v>17.296800000000001</c:v>
                </c:pt>
                <c:pt idx="11482">
                  <c:v>17.296800000000001</c:v>
                </c:pt>
                <c:pt idx="11483">
                  <c:v>17.296800000000001</c:v>
                </c:pt>
                <c:pt idx="11484">
                  <c:v>17.296800000000001</c:v>
                </c:pt>
                <c:pt idx="11485">
                  <c:v>17.296800000000001</c:v>
                </c:pt>
                <c:pt idx="11486">
                  <c:v>17.296800000000001</c:v>
                </c:pt>
                <c:pt idx="11487">
                  <c:v>17.296800000000001</c:v>
                </c:pt>
                <c:pt idx="11488">
                  <c:v>17.286100000000001</c:v>
                </c:pt>
                <c:pt idx="11489">
                  <c:v>17.286100000000001</c:v>
                </c:pt>
                <c:pt idx="11490">
                  <c:v>17.286100000000001</c:v>
                </c:pt>
                <c:pt idx="11491">
                  <c:v>17.286100000000001</c:v>
                </c:pt>
                <c:pt idx="11492">
                  <c:v>17.286100000000001</c:v>
                </c:pt>
                <c:pt idx="11493">
                  <c:v>17.286100000000001</c:v>
                </c:pt>
                <c:pt idx="11494">
                  <c:v>17.286100000000001</c:v>
                </c:pt>
                <c:pt idx="11495">
                  <c:v>17.286100000000001</c:v>
                </c:pt>
                <c:pt idx="11496">
                  <c:v>17.286100000000001</c:v>
                </c:pt>
                <c:pt idx="11497">
                  <c:v>17.286100000000001</c:v>
                </c:pt>
                <c:pt idx="11498">
                  <c:v>17.286100000000001</c:v>
                </c:pt>
                <c:pt idx="11499">
                  <c:v>17.286100000000001</c:v>
                </c:pt>
                <c:pt idx="11500">
                  <c:v>17.286100000000001</c:v>
                </c:pt>
                <c:pt idx="11501">
                  <c:v>17.286100000000001</c:v>
                </c:pt>
                <c:pt idx="11502">
                  <c:v>17.286100000000001</c:v>
                </c:pt>
                <c:pt idx="11503">
                  <c:v>17.275400000000001</c:v>
                </c:pt>
                <c:pt idx="11504">
                  <c:v>17.275400000000001</c:v>
                </c:pt>
                <c:pt idx="11505">
                  <c:v>17.275400000000001</c:v>
                </c:pt>
                <c:pt idx="11506">
                  <c:v>17.275400000000001</c:v>
                </c:pt>
                <c:pt idx="11507">
                  <c:v>17.275400000000001</c:v>
                </c:pt>
                <c:pt idx="11508">
                  <c:v>17.275400000000001</c:v>
                </c:pt>
                <c:pt idx="11509">
                  <c:v>17.275400000000001</c:v>
                </c:pt>
                <c:pt idx="11510">
                  <c:v>17.275400000000001</c:v>
                </c:pt>
                <c:pt idx="11511">
                  <c:v>17.264600000000002</c:v>
                </c:pt>
                <c:pt idx="11512">
                  <c:v>17.264600000000002</c:v>
                </c:pt>
                <c:pt idx="11513">
                  <c:v>17.264600000000002</c:v>
                </c:pt>
                <c:pt idx="11514">
                  <c:v>17.264600000000002</c:v>
                </c:pt>
                <c:pt idx="11515">
                  <c:v>17.264600000000002</c:v>
                </c:pt>
                <c:pt idx="11516">
                  <c:v>17.264600000000002</c:v>
                </c:pt>
                <c:pt idx="11517">
                  <c:v>17.264600000000002</c:v>
                </c:pt>
                <c:pt idx="11518">
                  <c:v>17.264600000000002</c:v>
                </c:pt>
                <c:pt idx="11519">
                  <c:v>17.264600000000002</c:v>
                </c:pt>
                <c:pt idx="11520">
                  <c:v>17.253900000000002</c:v>
                </c:pt>
                <c:pt idx="11521">
                  <c:v>17.264600000000002</c:v>
                </c:pt>
                <c:pt idx="11522">
                  <c:v>17.253900000000002</c:v>
                </c:pt>
                <c:pt idx="11523">
                  <c:v>17.253900000000002</c:v>
                </c:pt>
                <c:pt idx="11524">
                  <c:v>17.253900000000002</c:v>
                </c:pt>
                <c:pt idx="11525">
                  <c:v>17.253900000000002</c:v>
                </c:pt>
                <c:pt idx="11526">
                  <c:v>17.253900000000002</c:v>
                </c:pt>
                <c:pt idx="11527">
                  <c:v>17.243200000000002</c:v>
                </c:pt>
                <c:pt idx="11528">
                  <c:v>17.253900000000002</c:v>
                </c:pt>
                <c:pt idx="11529">
                  <c:v>17.253900000000002</c:v>
                </c:pt>
                <c:pt idx="11530">
                  <c:v>17.253900000000002</c:v>
                </c:pt>
                <c:pt idx="11531">
                  <c:v>17.243200000000002</c:v>
                </c:pt>
                <c:pt idx="11532">
                  <c:v>17.243200000000002</c:v>
                </c:pt>
                <c:pt idx="11533">
                  <c:v>17.243200000000002</c:v>
                </c:pt>
                <c:pt idx="11534">
                  <c:v>17.243200000000002</c:v>
                </c:pt>
                <c:pt idx="11535">
                  <c:v>17.243200000000002</c:v>
                </c:pt>
                <c:pt idx="11536">
                  <c:v>17.243200000000002</c:v>
                </c:pt>
                <c:pt idx="11537">
                  <c:v>17.243200000000002</c:v>
                </c:pt>
                <c:pt idx="11538">
                  <c:v>17.221699999999998</c:v>
                </c:pt>
                <c:pt idx="11539">
                  <c:v>17.243200000000002</c:v>
                </c:pt>
                <c:pt idx="11540">
                  <c:v>17.221699999999998</c:v>
                </c:pt>
                <c:pt idx="11541">
                  <c:v>17.221699999999998</c:v>
                </c:pt>
                <c:pt idx="11542">
                  <c:v>17.221699999999998</c:v>
                </c:pt>
                <c:pt idx="11543">
                  <c:v>17.243200000000002</c:v>
                </c:pt>
                <c:pt idx="11544">
                  <c:v>17.243200000000002</c:v>
                </c:pt>
                <c:pt idx="11545">
                  <c:v>17.243200000000002</c:v>
                </c:pt>
                <c:pt idx="11546">
                  <c:v>17.243200000000002</c:v>
                </c:pt>
                <c:pt idx="11547">
                  <c:v>17.243200000000002</c:v>
                </c:pt>
                <c:pt idx="11548">
                  <c:v>17.243200000000002</c:v>
                </c:pt>
                <c:pt idx="11549">
                  <c:v>17.243200000000002</c:v>
                </c:pt>
                <c:pt idx="11550">
                  <c:v>17.243200000000002</c:v>
                </c:pt>
                <c:pt idx="11551">
                  <c:v>17.243200000000002</c:v>
                </c:pt>
                <c:pt idx="11552">
                  <c:v>17.253900000000002</c:v>
                </c:pt>
                <c:pt idx="11553">
                  <c:v>17.253900000000002</c:v>
                </c:pt>
                <c:pt idx="11554">
                  <c:v>17.253900000000002</c:v>
                </c:pt>
                <c:pt idx="11555">
                  <c:v>17.264600000000002</c:v>
                </c:pt>
                <c:pt idx="11556">
                  <c:v>17.264600000000002</c:v>
                </c:pt>
                <c:pt idx="11557">
                  <c:v>17.264600000000002</c:v>
                </c:pt>
                <c:pt idx="11558">
                  <c:v>17.264600000000002</c:v>
                </c:pt>
                <c:pt idx="11559">
                  <c:v>17.264600000000002</c:v>
                </c:pt>
                <c:pt idx="11560">
                  <c:v>17.264600000000002</c:v>
                </c:pt>
                <c:pt idx="11561">
                  <c:v>17.253900000000002</c:v>
                </c:pt>
                <c:pt idx="11562">
                  <c:v>17.253900000000002</c:v>
                </c:pt>
                <c:pt idx="11563">
                  <c:v>17.253900000000002</c:v>
                </c:pt>
                <c:pt idx="11564">
                  <c:v>17.253900000000002</c:v>
                </c:pt>
                <c:pt idx="11565">
                  <c:v>17.253900000000002</c:v>
                </c:pt>
                <c:pt idx="11566">
                  <c:v>17.243200000000002</c:v>
                </c:pt>
                <c:pt idx="11567">
                  <c:v>17.243200000000002</c:v>
                </c:pt>
                <c:pt idx="11568">
                  <c:v>17.243200000000002</c:v>
                </c:pt>
                <c:pt idx="11569">
                  <c:v>17.243200000000002</c:v>
                </c:pt>
                <c:pt idx="11570">
                  <c:v>17.243200000000002</c:v>
                </c:pt>
                <c:pt idx="11571">
                  <c:v>17.243200000000002</c:v>
                </c:pt>
                <c:pt idx="11572">
                  <c:v>17.243200000000002</c:v>
                </c:pt>
                <c:pt idx="11573">
                  <c:v>17.243200000000002</c:v>
                </c:pt>
                <c:pt idx="11574">
                  <c:v>17.243200000000002</c:v>
                </c:pt>
                <c:pt idx="11575">
                  <c:v>17.243200000000002</c:v>
                </c:pt>
                <c:pt idx="11576">
                  <c:v>17.221699999999998</c:v>
                </c:pt>
                <c:pt idx="11577">
                  <c:v>17.243200000000002</c:v>
                </c:pt>
                <c:pt idx="11578">
                  <c:v>17.221699999999998</c:v>
                </c:pt>
                <c:pt idx="11579">
                  <c:v>17.221699999999998</c:v>
                </c:pt>
                <c:pt idx="11580">
                  <c:v>17.221699999999998</c:v>
                </c:pt>
                <c:pt idx="11581">
                  <c:v>17.221699999999998</c:v>
                </c:pt>
                <c:pt idx="11582">
                  <c:v>17.221699999999998</c:v>
                </c:pt>
                <c:pt idx="11583">
                  <c:v>17.221699999999998</c:v>
                </c:pt>
                <c:pt idx="11584">
                  <c:v>17.221699999999998</c:v>
                </c:pt>
                <c:pt idx="11585">
                  <c:v>17.221699999999998</c:v>
                </c:pt>
                <c:pt idx="11586">
                  <c:v>17.221699999999998</c:v>
                </c:pt>
                <c:pt idx="11587">
                  <c:v>17.221699999999998</c:v>
                </c:pt>
                <c:pt idx="11588">
                  <c:v>17.221699999999998</c:v>
                </c:pt>
                <c:pt idx="11589">
                  <c:v>17.210999999999999</c:v>
                </c:pt>
                <c:pt idx="11590">
                  <c:v>17.210999999999999</c:v>
                </c:pt>
                <c:pt idx="11591">
                  <c:v>17.210999999999999</c:v>
                </c:pt>
                <c:pt idx="11592">
                  <c:v>17.210999999999999</c:v>
                </c:pt>
                <c:pt idx="11593">
                  <c:v>17.200299999999999</c:v>
                </c:pt>
                <c:pt idx="11594">
                  <c:v>17.200299999999999</c:v>
                </c:pt>
                <c:pt idx="11595">
                  <c:v>17.189599999999999</c:v>
                </c:pt>
                <c:pt idx="11596">
                  <c:v>17.189599999999999</c:v>
                </c:pt>
                <c:pt idx="11597">
                  <c:v>17.189599999999999</c:v>
                </c:pt>
                <c:pt idx="11598">
                  <c:v>17.189599999999999</c:v>
                </c:pt>
                <c:pt idx="11599">
                  <c:v>17.189599999999999</c:v>
                </c:pt>
                <c:pt idx="11600">
                  <c:v>17.189599999999999</c:v>
                </c:pt>
                <c:pt idx="11601">
                  <c:v>17.189599999999999</c:v>
                </c:pt>
                <c:pt idx="11602">
                  <c:v>17.189599999999999</c:v>
                </c:pt>
                <c:pt idx="11603">
                  <c:v>17.178799999999999</c:v>
                </c:pt>
                <c:pt idx="11604">
                  <c:v>17.178799999999999</c:v>
                </c:pt>
                <c:pt idx="11605">
                  <c:v>17.178799999999999</c:v>
                </c:pt>
                <c:pt idx="11606">
                  <c:v>17.178799999999999</c:v>
                </c:pt>
                <c:pt idx="11607">
                  <c:v>17.178799999999999</c:v>
                </c:pt>
                <c:pt idx="11608">
                  <c:v>17.178799999999999</c:v>
                </c:pt>
                <c:pt idx="11609">
                  <c:v>17.168099999999999</c:v>
                </c:pt>
                <c:pt idx="11610">
                  <c:v>17.168099999999999</c:v>
                </c:pt>
                <c:pt idx="11611">
                  <c:v>17.168099999999999</c:v>
                </c:pt>
                <c:pt idx="11612">
                  <c:v>17.168099999999999</c:v>
                </c:pt>
                <c:pt idx="11613">
                  <c:v>17.168099999999999</c:v>
                </c:pt>
                <c:pt idx="11614">
                  <c:v>17.168099999999999</c:v>
                </c:pt>
                <c:pt idx="11615">
                  <c:v>17.168099999999999</c:v>
                </c:pt>
                <c:pt idx="11616">
                  <c:v>17.157399999999999</c:v>
                </c:pt>
                <c:pt idx="11617">
                  <c:v>17.157399999999999</c:v>
                </c:pt>
                <c:pt idx="11618">
                  <c:v>17.157399999999999</c:v>
                </c:pt>
                <c:pt idx="11619">
                  <c:v>17.157399999999999</c:v>
                </c:pt>
                <c:pt idx="11620">
                  <c:v>17.157399999999999</c:v>
                </c:pt>
                <c:pt idx="11621">
                  <c:v>17.146699999999999</c:v>
                </c:pt>
                <c:pt idx="11622">
                  <c:v>17.157399999999999</c:v>
                </c:pt>
                <c:pt idx="11623">
                  <c:v>17.146699999999999</c:v>
                </c:pt>
                <c:pt idx="11624">
                  <c:v>17.146699999999999</c:v>
                </c:pt>
                <c:pt idx="11625">
                  <c:v>17.146699999999999</c:v>
                </c:pt>
                <c:pt idx="11626">
                  <c:v>17.146699999999999</c:v>
                </c:pt>
                <c:pt idx="11627">
                  <c:v>17.146699999999999</c:v>
                </c:pt>
                <c:pt idx="11628">
                  <c:v>17.146699999999999</c:v>
                </c:pt>
                <c:pt idx="11629">
                  <c:v>17.146699999999999</c:v>
                </c:pt>
                <c:pt idx="11630">
                  <c:v>17.146699999999999</c:v>
                </c:pt>
                <c:pt idx="11631">
                  <c:v>17.146699999999999</c:v>
                </c:pt>
                <c:pt idx="11632">
                  <c:v>17.146699999999999</c:v>
                </c:pt>
                <c:pt idx="11633">
                  <c:v>17.135899999999999</c:v>
                </c:pt>
                <c:pt idx="11634">
                  <c:v>17.135899999999999</c:v>
                </c:pt>
                <c:pt idx="11635">
                  <c:v>17.135899999999999</c:v>
                </c:pt>
                <c:pt idx="11636">
                  <c:v>17.135899999999999</c:v>
                </c:pt>
                <c:pt idx="11637">
                  <c:v>17.135899999999999</c:v>
                </c:pt>
                <c:pt idx="11638">
                  <c:v>17.135899999999999</c:v>
                </c:pt>
                <c:pt idx="11639">
                  <c:v>17.135899999999999</c:v>
                </c:pt>
                <c:pt idx="11640">
                  <c:v>17.135899999999999</c:v>
                </c:pt>
                <c:pt idx="11641">
                  <c:v>17.135899999999999</c:v>
                </c:pt>
                <c:pt idx="11642">
                  <c:v>17.135899999999999</c:v>
                </c:pt>
                <c:pt idx="11643">
                  <c:v>17.135899999999999</c:v>
                </c:pt>
                <c:pt idx="11644">
                  <c:v>17.135899999999999</c:v>
                </c:pt>
                <c:pt idx="11645">
                  <c:v>17.135899999999999</c:v>
                </c:pt>
                <c:pt idx="11646">
                  <c:v>17.135899999999999</c:v>
                </c:pt>
                <c:pt idx="11647">
                  <c:v>17.1252</c:v>
                </c:pt>
                <c:pt idx="11648">
                  <c:v>17.1252</c:v>
                </c:pt>
                <c:pt idx="11649">
                  <c:v>17.1252</c:v>
                </c:pt>
                <c:pt idx="11650">
                  <c:v>17.1252</c:v>
                </c:pt>
                <c:pt idx="11651">
                  <c:v>17.1145</c:v>
                </c:pt>
                <c:pt idx="11652">
                  <c:v>17.1145</c:v>
                </c:pt>
                <c:pt idx="11653">
                  <c:v>17.1145</c:v>
                </c:pt>
                <c:pt idx="11654">
                  <c:v>17.1145</c:v>
                </c:pt>
                <c:pt idx="11655">
                  <c:v>17.1145</c:v>
                </c:pt>
                <c:pt idx="11656">
                  <c:v>17.1145</c:v>
                </c:pt>
                <c:pt idx="11657">
                  <c:v>17.1145</c:v>
                </c:pt>
                <c:pt idx="11658">
                  <c:v>17.1145</c:v>
                </c:pt>
                <c:pt idx="11659">
                  <c:v>17.1145</c:v>
                </c:pt>
                <c:pt idx="11660">
                  <c:v>17.1145</c:v>
                </c:pt>
                <c:pt idx="11661">
                  <c:v>17.1145</c:v>
                </c:pt>
                <c:pt idx="11662">
                  <c:v>17.1145</c:v>
                </c:pt>
                <c:pt idx="11663">
                  <c:v>17.1145</c:v>
                </c:pt>
                <c:pt idx="11664">
                  <c:v>17.1145</c:v>
                </c:pt>
                <c:pt idx="11665">
                  <c:v>17.1145</c:v>
                </c:pt>
                <c:pt idx="11666">
                  <c:v>17.1145</c:v>
                </c:pt>
                <c:pt idx="11667">
                  <c:v>17.1038</c:v>
                </c:pt>
                <c:pt idx="11668">
                  <c:v>17.1145</c:v>
                </c:pt>
                <c:pt idx="11669">
                  <c:v>17.1038</c:v>
                </c:pt>
                <c:pt idx="11670">
                  <c:v>17.1038</c:v>
                </c:pt>
                <c:pt idx="11671">
                  <c:v>17.1038</c:v>
                </c:pt>
                <c:pt idx="11672">
                  <c:v>17.1038</c:v>
                </c:pt>
                <c:pt idx="11673">
                  <c:v>17.1038</c:v>
                </c:pt>
                <c:pt idx="11674">
                  <c:v>17.1038</c:v>
                </c:pt>
                <c:pt idx="11675">
                  <c:v>17.1038</c:v>
                </c:pt>
                <c:pt idx="11676">
                  <c:v>17.093</c:v>
                </c:pt>
                <c:pt idx="11677">
                  <c:v>17.093</c:v>
                </c:pt>
                <c:pt idx="11678">
                  <c:v>17.093</c:v>
                </c:pt>
                <c:pt idx="11679">
                  <c:v>17.093</c:v>
                </c:pt>
                <c:pt idx="11680">
                  <c:v>17.093</c:v>
                </c:pt>
                <c:pt idx="11681">
                  <c:v>17.093</c:v>
                </c:pt>
                <c:pt idx="11682">
                  <c:v>17.0823</c:v>
                </c:pt>
                <c:pt idx="11683">
                  <c:v>17.093</c:v>
                </c:pt>
                <c:pt idx="11684">
                  <c:v>17.0823</c:v>
                </c:pt>
                <c:pt idx="11685">
                  <c:v>17.0823</c:v>
                </c:pt>
                <c:pt idx="11686">
                  <c:v>17.093</c:v>
                </c:pt>
                <c:pt idx="11687">
                  <c:v>17.0823</c:v>
                </c:pt>
                <c:pt idx="11688">
                  <c:v>17.0823</c:v>
                </c:pt>
                <c:pt idx="11689">
                  <c:v>17.0823</c:v>
                </c:pt>
                <c:pt idx="11690">
                  <c:v>17.0823</c:v>
                </c:pt>
                <c:pt idx="11691">
                  <c:v>17.0823</c:v>
                </c:pt>
                <c:pt idx="11692">
                  <c:v>17.0823</c:v>
                </c:pt>
                <c:pt idx="11693">
                  <c:v>17.0823</c:v>
                </c:pt>
                <c:pt idx="11694">
                  <c:v>17.0823</c:v>
                </c:pt>
                <c:pt idx="11695">
                  <c:v>17.0716</c:v>
                </c:pt>
                <c:pt idx="11696">
                  <c:v>17.0823</c:v>
                </c:pt>
                <c:pt idx="11697">
                  <c:v>17.0716</c:v>
                </c:pt>
                <c:pt idx="11698">
                  <c:v>17.0716</c:v>
                </c:pt>
                <c:pt idx="11699">
                  <c:v>17.0716</c:v>
                </c:pt>
                <c:pt idx="11700">
                  <c:v>17.0716</c:v>
                </c:pt>
                <c:pt idx="11701">
                  <c:v>17.0716</c:v>
                </c:pt>
                <c:pt idx="11702">
                  <c:v>17.0716</c:v>
                </c:pt>
                <c:pt idx="11703">
                  <c:v>17.0716</c:v>
                </c:pt>
                <c:pt idx="11704">
                  <c:v>17.0716</c:v>
                </c:pt>
                <c:pt idx="11705">
                  <c:v>17.0716</c:v>
                </c:pt>
                <c:pt idx="11706">
                  <c:v>17.0609</c:v>
                </c:pt>
                <c:pt idx="11707">
                  <c:v>17.0609</c:v>
                </c:pt>
                <c:pt idx="11708">
                  <c:v>17.0609</c:v>
                </c:pt>
                <c:pt idx="11709">
                  <c:v>17.0609</c:v>
                </c:pt>
                <c:pt idx="11710">
                  <c:v>17.0609</c:v>
                </c:pt>
                <c:pt idx="11711">
                  <c:v>17.0609</c:v>
                </c:pt>
                <c:pt idx="11712">
                  <c:v>17.0609</c:v>
                </c:pt>
                <c:pt idx="11713">
                  <c:v>17.0609</c:v>
                </c:pt>
                <c:pt idx="11714">
                  <c:v>17.0609</c:v>
                </c:pt>
                <c:pt idx="11715">
                  <c:v>17.0609</c:v>
                </c:pt>
                <c:pt idx="11716">
                  <c:v>17.0609</c:v>
                </c:pt>
                <c:pt idx="11717">
                  <c:v>17.0501</c:v>
                </c:pt>
                <c:pt idx="11718">
                  <c:v>17.039400000000001</c:v>
                </c:pt>
                <c:pt idx="11719">
                  <c:v>17.039400000000001</c:v>
                </c:pt>
                <c:pt idx="11720">
                  <c:v>17.039400000000001</c:v>
                </c:pt>
                <c:pt idx="11721">
                  <c:v>17.039400000000001</c:v>
                </c:pt>
                <c:pt idx="11722">
                  <c:v>17.039400000000001</c:v>
                </c:pt>
                <c:pt idx="11723">
                  <c:v>17.039400000000001</c:v>
                </c:pt>
                <c:pt idx="11724">
                  <c:v>17.039400000000001</c:v>
                </c:pt>
                <c:pt idx="11725">
                  <c:v>17.028700000000001</c:v>
                </c:pt>
                <c:pt idx="11726">
                  <c:v>17.039400000000001</c:v>
                </c:pt>
                <c:pt idx="11727">
                  <c:v>17.039400000000001</c:v>
                </c:pt>
                <c:pt idx="11728">
                  <c:v>17.028700000000001</c:v>
                </c:pt>
                <c:pt idx="11729">
                  <c:v>17.028700000000001</c:v>
                </c:pt>
                <c:pt idx="11730">
                  <c:v>17.028700000000001</c:v>
                </c:pt>
                <c:pt idx="11731">
                  <c:v>17.028700000000001</c:v>
                </c:pt>
                <c:pt idx="11732">
                  <c:v>17.028700000000001</c:v>
                </c:pt>
                <c:pt idx="11733">
                  <c:v>17.028700000000001</c:v>
                </c:pt>
                <c:pt idx="11734">
                  <c:v>17.028700000000001</c:v>
                </c:pt>
                <c:pt idx="11735">
                  <c:v>17.028700000000001</c:v>
                </c:pt>
                <c:pt idx="11736">
                  <c:v>17.028700000000001</c:v>
                </c:pt>
                <c:pt idx="11737">
                  <c:v>17.028700000000001</c:v>
                </c:pt>
                <c:pt idx="11738">
                  <c:v>17.018000000000001</c:v>
                </c:pt>
                <c:pt idx="11739">
                  <c:v>17.018000000000001</c:v>
                </c:pt>
                <c:pt idx="11740">
                  <c:v>17.018000000000001</c:v>
                </c:pt>
                <c:pt idx="11741">
                  <c:v>17.018000000000001</c:v>
                </c:pt>
                <c:pt idx="11742">
                  <c:v>17.018000000000001</c:v>
                </c:pt>
                <c:pt idx="11743">
                  <c:v>17.018000000000001</c:v>
                </c:pt>
                <c:pt idx="11744">
                  <c:v>17.007200000000001</c:v>
                </c:pt>
                <c:pt idx="11745">
                  <c:v>17.007200000000001</c:v>
                </c:pt>
                <c:pt idx="11746">
                  <c:v>17.007200000000001</c:v>
                </c:pt>
                <c:pt idx="11747">
                  <c:v>16.996500000000001</c:v>
                </c:pt>
                <c:pt idx="11748">
                  <c:v>16.996500000000001</c:v>
                </c:pt>
                <c:pt idx="11749">
                  <c:v>16.996500000000001</c:v>
                </c:pt>
                <c:pt idx="11750">
                  <c:v>16.996500000000001</c:v>
                </c:pt>
                <c:pt idx="11751">
                  <c:v>16.996500000000001</c:v>
                </c:pt>
                <c:pt idx="11752">
                  <c:v>16.985800000000001</c:v>
                </c:pt>
                <c:pt idx="11753">
                  <c:v>16.985800000000001</c:v>
                </c:pt>
                <c:pt idx="11754">
                  <c:v>16.985800000000001</c:v>
                </c:pt>
                <c:pt idx="11755">
                  <c:v>16.985800000000001</c:v>
                </c:pt>
                <c:pt idx="11756">
                  <c:v>16.985800000000001</c:v>
                </c:pt>
                <c:pt idx="11757">
                  <c:v>16.985800000000001</c:v>
                </c:pt>
                <c:pt idx="11758">
                  <c:v>16.985800000000001</c:v>
                </c:pt>
                <c:pt idx="11759">
                  <c:v>16.975100000000001</c:v>
                </c:pt>
                <c:pt idx="11760">
                  <c:v>16.975100000000001</c:v>
                </c:pt>
                <c:pt idx="11761">
                  <c:v>16.975100000000001</c:v>
                </c:pt>
                <c:pt idx="11762">
                  <c:v>16.975100000000001</c:v>
                </c:pt>
                <c:pt idx="11763">
                  <c:v>16.975100000000001</c:v>
                </c:pt>
                <c:pt idx="11764">
                  <c:v>16.975100000000001</c:v>
                </c:pt>
                <c:pt idx="11765">
                  <c:v>16.975100000000001</c:v>
                </c:pt>
                <c:pt idx="11766">
                  <c:v>16.975100000000001</c:v>
                </c:pt>
                <c:pt idx="11767">
                  <c:v>16.975100000000001</c:v>
                </c:pt>
                <c:pt idx="11768">
                  <c:v>16.975100000000001</c:v>
                </c:pt>
                <c:pt idx="11769">
                  <c:v>16.975100000000001</c:v>
                </c:pt>
                <c:pt idx="11770">
                  <c:v>16.975100000000001</c:v>
                </c:pt>
                <c:pt idx="11771">
                  <c:v>16.975100000000001</c:v>
                </c:pt>
                <c:pt idx="11772">
                  <c:v>16.975100000000001</c:v>
                </c:pt>
                <c:pt idx="11773">
                  <c:v>16.975100000000001</c:v>
                </c:pt>
                <c:pt idx="11774">
                  <c:v>16.975100000000001</c:v>
                </c:pt>
                <c:pt idx="11775">
                  <c:v>16.975100000000001</c:v>
                </c:pt>
                <c:pt idx="11776">
                  <c:v>16.975100000000001</c:v>
                </c:pt>
                <c:pt idx="11777">
                  <c:v>16.975100000000001</c:v>
                </c:pt>
                <c:pt idx="11778">
                  <c:v>16.975100000000001</c:v>
                </c:pt>
                <c:pt idx="11779">
                  <c:v>16.975100000000001</c:v>
                </c:pt>
                <c:pt idx="11780">
                  <c:v>16.975100000000001</c:v>
                </c:pt>
                <c:pt idx="11781">
                  <c:v>16.975100000000001</c:v>
                </c:pt>
                <c:pt idx="11782">
                  <c:v>16.975100000000001</c:v>
                </c:pt>
                <c:pt idx="11783">
                  <c:v>16.964300000000001</c:v>
                </c:pt>
                <c:pt idx="11784">
                  <c:v>16.975100000000001</c:v>
                </c:pt>
                <c:pt idx="11785">
                  <c:v>16.964300000000001</c:v>
                </c:pt>
                <c:pt idx="11786">
                  <c:v>16.975100000000001</c:v>
                </c:pt>
                <c:pt idx="11787">
                  <c:v>16.964300000000001</c:v>
                </c:pt>
                <c:pt idx="11788">
                  <c:v>16.964300000000001</c:v>
                </c:pt>
                <c:pt idx="11789">
                  <c:v>16.964300000000001</c:v>
                </c:pt>
                <c:pt idx="11790">
                  <c:v>16.964300000000001</c:v>
                </c:pt>
                <c:pt idx="11791">
                  <c:v>16.964300000000001</c:v>
                </c:pt>
                <c:pt idx="11792">
                  <c:v>16.964300000000001</c:v>
                </c:pt>
                <c:pt idx="11793">
                  <c:v>16.964300000000001</c:v>
                </c:pt>
                <c:pt idx="11794">
                  <c:v>16.964300000000001</c:v>
                </c:pt>
                <c:pt idx="11795">
                  <c:v>16.964300000000001</c:v>
                </c:pt>
                <c:pt idx="11796">
                  <c:v>16.964300000000001</c:v>
                </c:pt>
                <c:pt idx="11797">
                  <c:v>16.964300000000001</c:v>
                </c:pt>
                <c:pt idx="11798">
                  <c:v>16.964300000000001</c:v>
                </c:pt>
                <c:pt idx="11799">
                  <c:v>16.953600000000002</c:v>
                </c:pt>
                <c:pt idx="11800">
                  <c:v>16.953600000000002</c:v>
                </c:pt>
                <c:pt idx="11801">
                  <c:v>16.953600000000002</c:v>
                </c:pt>
                <c:pt idx="11802">
                  <c:v>16.953600000000002</c:v>
                </c:pt>
                <c:pt idx="11803">
                  <c:v>16.953600000000002</c:v>
                </c:pt>
                <c:pt idx="11804">
                  <c:v>16.953600000000002</c:v>
                </c:pt>
                <c:pt idx="11805">
                  <c:v>16.953600000000002</c:v>
                </c:pt>
                <c:pt idx="11806">
                  <c:v>16.932200000000002</c:v>
                </c:pt>
                <c:pt idx="11807">
                  <c:v>16.932200000000002</c:v>
                </c:pt>
                <c:pt idx="11808">
                  <c:v>16.932200000000002</c:v>
                </c:pt>
                <c:pt idx="11809">
                  <c:v>16.932200000000002</c:v>
                </c:pt>
                <c:pt idx="11810">
                  <c:v>16.921399999999998</c:v>
                </c:pt>
                <c:pt idx="11811">
                  <c:v>16.921399999999998</c:v>
                </c:pt>
                <c:pt idx="11812">
                  <c:v>16.921399999999998</c:v>
                </c:pt>
                <c:pt idx="11813">
                  <c:v>16.910699999999999</c:v>
                </c:pt>
                <c:pt idx="11814">
                  <c:v>16.910699999999999</c:v>
                </c:pt>
                <c:pt idx="11815">
                  <c:v>16.910699999999999</c:v>
                </c:pt>
                <c:pt idx="11816">
                  <c:v>16.910699999999999</c:v>
                </c:pt>
                <c:pt idx="11817">
                  <c:v>16.899999999999999</c:v>
                </c:pt>
                <c:pt idx="11818">
                  <c:v>16.899999999999999</c:v>
                </c:pt>
                <c:pt idx="11819">
                  <c:v>16.899999999999999</c:v>
                </c:pt>
                <c:pt idx="11820">
                  <c:v>16.899999999999999</c:v>
                </c:pt>
                <c:pt idx="11821">
                  <c:v>16.889299999999999</c:v>
                </c:pt>
                <c:pt idx="11822">
                  <c:v>16.889299999999999</c:v>
                </c:pt>
                <c:pt idx="11823">
                  <c:v>16.878499999999999</c:v>
                </c:pt>
                <c:pt idx="11824">
                  <c:v>16.878499999999999</c:v>
                </c:pt>
                <c:pt idx="11825">
                  <c:v>16.878499999999999</c:v>
                </c:pt>
                <c:pt idx="11826">
                  <c:v>16.878499999999999</c:v>
                </c:pt>
                <c:pt idx="11827">
                  <c:v>16.878499999999999</c:v>
                </c:pt>
                <c:pt idx="11828">
                  <c:v>16.878499999999999</c:v>
                </c:pt>
                <c:pt idx="11829">
                  <c:v>16.867799999999999</c:v>
                </c:pt>
                <c:pt idx="11830">
                  <c:v>16.867799999999999</c:v>
                </c:pt>
                <c:pt idx="11831">
                  <c:v>16.867799999999999</c:v>
                </c:pt>
                <c:pt idx="11832">
                  <c:v>16.867799999999999</c:v>
                </c:pt>
                <c:pt idx="11833">
                  <c:v>16.867799999999999</c:v>
                </c:pt>
                <c:pt idx="11834">
                  <c:v>16.867799999999999</c:v>
                </c:pt>
                <c:pt idx="11835">
                  <c:v>16.867799999999999</c:v>
                </c:pt>
                <c:pt idx="11836">
                  <c:v>16.857099999999999</c:v>
                </c:pt>
                <c:pt idx="11837">
                  <c:v>16.857099999999999</c:v>
                </c:pt>
                <c:pt idx="11838">
                  <c:v>16.857099999999999</c:v>
                </c:pt>
                <c:pt idx="11839">
                  <c:v>16.846399999999999</c:v>
                </c:pt>
                <c:pt idx="11840">
                  <c:v>16.857099999999999</c:v>
                </c:pt>
                <c:pt idx="11841">
                  <c:v>16.857099999999999</c:v>
                </c:pt>
                <c:pt idx="11842">
                  <c:v>16.846399999999999</c:v>
                </c:pt>
                <c:pt idx="11843">
                  <c:v>16.846399999999999</c:v>
                </c:pt>
                <c:pt idx="11844">
                  <c:v>16.846399999999999</c:v>
                </c:pt>
                <c:pt idx="11845">
                  <c:v>16.846399999999999</c:v>
                </c:pt>
                <c:pt idx="11846">
                  <c:v>16.846399999999999</c:v>
                </c:pt>
                <c:pt idx="11847">
                  <c:v>16.846399999999999</c:v>
                </c:pt>
                <c:pt idx="11848">
                  <c:v>16.846399999999999</c:v>
                </c:pt>
                <c:pt idx="11849">
                  <c:v>16.835599999999999</c:v>
                </c:pt>
                <c:pt idx="11850">
                  <c:v>16.835599999999999</c:v>
                </c:pt>
                <c:pt idx="11851">
                  <c:v>16.835599999999999</c:v>
                </c:pt>
                <c:pt idx="11852">
                  <c:v>16.835599999999999</c:v>
                </c:pt>
                <c:pt idx="11853">
                  <c:v>16.835599999999999</c:v>
                </c:pt>
                <c:pt idx="11854">
                  <c:v>16.835599999999999</c:v>
                </c:pt>
                <c:pt idx="11855">
                  <c:v>16.835599999999999</c:v>
                </c:pt>
                <c:pt idx="11856">
                  <c:v>16.8249</c:v>
                </c:pt>
                <c:pt idx="11857">
                  <c:v>16.8249</c:v>
                </c:pt>
                <c:pt idx="11858">
                  <c:v>16.8249</c:v>
                </c:pt>
                <c:pt idx="11859">
                  <c:v>16.8249</c:v>
                </c:pt>
                <c:pt idx="11860">
                  <c:v>16.8249</c:v>
                </c:pt>
                <c:pt idx="11861">
                  <c:v>16.8249</c:v>
                </c:pt>
                <c:pt idx="11862">
                  <c:v>16.8249</c:v>
                </c:pt>
                <c:pt idx="11863">
                  <c:v>16.8249</c:v>
                </c:pt>
                <c:pt idx="11864">
                  <c:v>16.8249</c:v>
                </c:pt>
                <c:pt idx="11865">
                  <c:v>16.8249</c:v>
                </c:pt>
                <c:pt idx="11866">
                  <c:v>16.8249</c:v>
                </c:pt>
                <c:pt idx="11867">
                  <c:v>16.8249</c:v>
                </c:pt>
                <c:pt idx="11868">
                  <c:v>16.8249</c:v>
                </c:pt>
                <c:pt idx="11869">
                  <c:v>16.8249</c:v>
                </c:pt>
                <c:pt idx="11870">
                  <c:v>16.8142</c:v>
                </c:pt>
                <c:pt idx="11871">
                  <c:v>16.8142</c:v>
                </c:pt>
                <c:pt idx="11872">
                  <c:v>16.8142</c:v>
                </c:pt>
                <c:pt idx="11873">
                  <c:v>16.8142</c:v>
                </c:pt>
                <c:pt idx="11874">
                  <c:v>16.8142</c:v>
                </c:pt>
                <c:pt idx="11875">
                  <c:v>16.8142</c:v>
                </c:pt>
                <c:pt idx="11876">
                  <c:v>16.8142</c:v>
                </c:pt>
                <c:pt idx="11877">
                  <c:v>16.8035</c:v>
                </c:pt>
                <c:pt idx="11878">
                  <c:v>16.8142</c:v>
                </c:pt>
                <c:pt idx="11879">
                  <c:v>16.8035</c:v>
                </c:pt>
                <c:pt idx="11880">
                  <c:v>16.8142</c:v>
                </c:pt>
                <c:pt idx="11881">
                  <c:v>16.8035</c:v>
                </c:pt>
                <c:pt idx="11882">
                  <c:v>16.8035</c:v>
                </c:pt>
                <c:pt idx="11883">
                  <c:v>16.8035</c:v>
                </c:pt>
                <c:pt idx="11884">
                  <c:v>16.8035</c:v>
                </c:pt>
                <c:pt idx="11885">
                  <c:v>16.8035</c:v>
                </c:pt>
                <c:pt idx="11886">
                  <c:v>16.8035</c:v>
                </c:pt>
                <c:pt idx="11887">
                  <c:v>16.8035</c:v>
                </c:pt>
                <c:pt idx="11888">
                  <c:v>16.7927</c:v>
                </c:pt>
                <c:pt idx="11889">
                  <c:v>16.7927</c:v>
                </c:pt>
                <c:pt idx="11890">
                  <c:v>16.7927</c:v>
                </c:pt>
                <c:pt idx="11891">
                  <c:v>16.7927</c:v>
                </c:pt>
                <c:pt idx="11892">
                  <c:v>16.7927</c:v>
                </c:pt>
                <c:pt idx="11893">
                  <c:v>16.7927</c:v>
                </c:pt>
                <c:pt idx="11894">
                  <c:v>16.7927</c:v>
                </c:pt>
                <c:pt idx="11895">
                  <c:v>16.782</c:v>
                </c:pt>
                <c:pt idx="11896">
                  <c:v>16.782</c:v>
                </c:pt>
                <c:pt idx="11897">
                  <c:v>16.782</c:v>
                </c:pt>
                <c:pt idx="11898">
                  <c:v>16.782</c:v>
                </c:pt>
                <c:pt idx="11899">
                  <c:v>16.7713</c:v>
                </c:pt>
                <c:pt idx="11900">
                  <c:v>16.782</c:v>
                </c:pt>
                <c:pt idx="11901">
                  <c:v>16.782</c:v>
                </c:pt>
                <c:pt idx="11902">
                  <c:v>16.782</c:v>
                </c:pt>
                <c:pt idx="11903">
                  <c:v>16.782</c:v>
                </c:pt>
                <c:pt idx="11904">
                  <c:v>16.782</c:v>
                </c:pt>
                <c:pt idx="11905">
                  <c:v>16.7713</c:v>
                </c:pt>
                <c:pt idx="11906">
                  <c:v>16.782</c:v>
                </c:pt>
                <c:pt idx="11907">
                  <c:v>16.7713</c:v>
                </c:pt>
                <c:pt idx="11908">
                  <c:v>16.782</c:v>
                </c:pt>
                <c:pt idx="11909">
                  <c:v>16.7713</c:v>
                </c:pt>
                <c:pt idx="11910">
                  <c:v>16.782</c:v>
                </c:pt>
                <c:pt idx="11911">
                  <c:v>16.782</c:v>
                </c:pt>
                <c:pt idx="11912">
                  <c:v>16.7713</c:v>
                </c:pt>
                <c:pt idx="11913">
                  <c:v>16.782</c:v>
                </c:pt>
                <c:pt idx="11914">
                  <c:v>16.782</c:v>
                </c:pt>
                <c:pt idx="11915">
                  <c:v>16.7713</c:v>
                </c:pt>
                <c:pt idx="11916">
                  <c:v>16.782</c:v>
                </c:pt>
                <c:pt idx="11917">
                  <c:v>16.782</c:v>
                </c:pt>
                <c:pt idx="11918">
                  <c:v>16.782</c:v>
                </c:pt>
                <c:pt idx="11919">
                  <c:v>16.7713</c:v>
                </c:pt>
                <c:pt idx="11920">
                  <c:v>16.7713</c:v>
                </c:pt>
                <c:pt idx="11921">
                  <c:v>16.7713</c:v>
                </c:pt>
                <c:pt idx="11922">
                  <c:v>16.7713</c:v>
                </c:pt>
                <c:pt idx="11923">
                  <c:v>16.7713</c:v>
                </c:pt>
                <c:pt idx="11924">
                  <c:v>16.7713</c:v>
                </c:pt>
                <c:pt idx="11925">
                  <c:v>16.7713</c:v>
                </c:pt>
                <c:pt idx="11926">
                  <c:v>16.782</c:v>
                </c:pt>
                <c:pt idx="11927">
                  <c:v>16.7713</c:v>
                </c:pt>
                <c:pt idx="11928">
                  <c:v>16.7713</c:v>
                </c:pt>
                <c:pt idx="11929">
                  <c:v>16.7713</c:v>
                </c:pt>
                <c:pt idx="11930">
                  <c:v>16.7713</c:v>
                </c:pt>
                <c:pt idx="11931">
                  <c:v>16.7713</c:v>
                </c:pt>
                <c:pt idx="11932">
                  <c:v>16.7713</c:v>
                </c:pt>
                <c:pt idx="11933">
                  <c:v>16.7713</c:v>
                </c:pt>
                <c:pt idx="11934">
                  <c:v>16.7713</c:v>
                </c:pt>
                <c:pt idx="11935">
                  <c:v>16.7713</c:v>
                </c:pt>
                <c:pt idx="11936">
                  <c:v>16.7713</c:v>
                </c:pt>
                <c:pt idx="11937">
                  <c:v>16.7713</c:v>
                </c:pt>
                <c:pt idx="11938">
                  <c:v>16.7713</c:v>
                </c:pt>
                <c:pt idx="11939">
                  <c:v>16.7713</c:v>
                </c:pt>
                <c:pt idx="11940">
                  <c:v>16.7713</c:v>
                </c:pt>
                <c:pt idx="11941">
                  <c:v>16.7606</c:v>
                </c:pt>
                <c:pt idx="11942">
                  <c:v>16.7606</c:v>
                </c:pt>
                <c:pt idx="11943">
                  <c:v>16.7606</c:v>
                </c:pt>
                <c:pt idx="11944">
                  <c:v>16.7606</c:v>
                </c:pt>
                <c:pt idx="11945">
                  <c:v>16.7606</c:v>
                </c:pt>
                <c:pt idx="11946">
                  <c:v>16.7606</c:v>
                </c:pt>
                <c:pt idx="11947">
                  <c:v>16.7606</c:v>
                </c:pt>
                <c:pt idx="11948">
                  <c:v>16.7606</c:v>
                </c:pt>
                <c:pt idx="11949">
                  <c:v>16.7606</c:v>
                </c:pt>
                <c:pt idx="11950">
                  <c:v>16.7606</c:v>
                </c:pt>
                <c:pt idx="11951">
                  <c:v>16.7606</c:v>
                </c:pt>
                <c:pt idx="11952">
                  <c:v>16.7606</c:v>
                </c:pt>
                <c:pt idx="11953">
                  <c:v>16.7606</c:v>
                </c:pt>
                <c:pt idx="11954">
                  <c:v>16.7498</c:v>
                </c:pt>
                <c:pt idx="11955">
                  <c:v>16.7606</c:v>
                </c:pt>
                <c:pt idx="11956">
                  <c:v>16.7606</c:v>
                </c:pt>
                <c:pt idx="11957">
                  <c:v>16.7606</c:v>
                </c:pt>
                <c:pt idx="11958">
                  <c:v>16.7498</c:v>
                </c:pt>
                <c:pt idx="11959">
                  <c:v>16.7606</c:v>
                </c:pt>
                <c:pt idx="11960">
                  <c:v>16.7606</c:v>
                </c:pt>
                <c:pt idx="11961">
                  <c:v>16.7606</c:v>
                </c:pt>
                <c:pt idx="11962">
                  <c:v>16.7606</c:v>
                </c:pt>
                <c:pt idx="11963">
                  <c:v>16.7606</c:v>
                </c:pt>
                <c:pt idx="11964">
                  <c:v>16.7606</c:v>
                </c:pt>
                <c:pt idx="11965">
                  <c:v>16.7606</c:v>
                </c:pt>
                <c:pt idx="11966">
                  <c:v>16.7606</c:v>
                </c:pt>
                <c:pt idx="11967">
                  <c:v>16.7606</c:v>
                </c:pt>
                <c:pt idx="11968">
                  <c:v>16.7606</c:v>
                </c:pt>
                <c:pt idx="11969">
                  <c:v>16.7606</c:v>
                </c:pt>
                <c:pt idx="11970">
                  <c:v>16.7713</c:v>
                </c:pt>
                <c:pt idx="11971">
                  <c:v>16.7713</c:v>
                </c:pt>
                <c:pt idx="11972">
                  <c:v>16.7606</c:v>
                </c:pt>
                <c:pt idx="11973">
                  <c:v>16.7713</c:v>
                </c:pt>
                <c:pt idx="11974">
                  <c:v>16.7713</c:v>
                </c:pt>
                <c:pt idx="11975">
                  <c:v>16.7713</c:v>
                </c:pt>
                <c:pt idx="11976">
                  <c:v>16.7713</c:v>
                </c:pt>
                <c:pt idx="11977">
                  <c:v>16.7713</c:v>
                </c:pt>
                <c:pt idx="11978">
                  <c:v>16.782</c:v>
                </c:pt>
                <c:pt idx="11979">
                  <c:v>16.7713</c:v>
                </c:pt>
                <c:pt idx="11980">
                  <c:v>16.782</c:v>
                </c:pt>
                <c:pt idx="11981">
                  <c:v>16.782</c:v>
                </c:pt>
                <c:pt idx="11982">
                  <c:v>16.782</c:v>
                </c:pt>
                <c:pt idx="11983">
                  <c:v>16.782</c:v>
                </c:pt>
                <c:pt idx="11984">
                  <c:v>16.782</c:v>
                </c:pt>
                <c:pt idx="11985">
                  <c:v>16.7927</c:v>
                </c:pt>
                <c:pt idx="11986">
                  <c:v>16.7927</c:v>
                </c:pt>
                <c:pt idx="11987">
                  <c:v>16.782</c:v>
                </c:pt>
                <c:pt idx="11988">
                  <c:v>16.782</c:v>
                </c:pt>
                <c:pt idx="11989">
                  <c:v>16.782</c:v>
                </c:pt>
                <c:pt idx="11990">
                  <c:v>16.782</c:v>
                </c:pt>
                <c:pt idx="11991">
                  <c:v>16.782</c:v>
                </c:pt>
                <c:pt idx="11992">
                  <c:v>16.782</c:v>
                </c:pt>
                <c:pt idx="11993">
                  <c:v>16.782</c:v>
                </c:pt>
                <c:pt idx="11994">
                  <c:v>16.782</c:v>
                </c:pt>
                <c:pt idx="11995">
                  <c:v>16.782</c:v>
                </c:pt>
                <c:pt idx="11996">
                  <c:v>16.7713</c:v>
                </c:pt>
                <c:pt idx="11997">
                  <c:v>16.7713</c:v>
                </c:pt>
                <c:pt idx="11998">
                  <c:v>16.782</c:v>
                </c:pt>
                <c:pt idx="11999">
                  <c:v>16.7713</c:v>
                </c:pt>
                <c:pt idx="12000">
                  <c:v>16.7713</c:v>
                </c:pt>
                <c:pt idx="12001">
                  <c:v>16.7713</c:v>
                </c:pt>
                <c:pt idx="12002">
                  <c:v>16.7713</c:v>
                </c:pt>
                <c:pt idx="12003">
                  <c:v>16.782</c:v>
                </c:pt>
                <c:pt idx="12004">
                  <c:v>16.7713</c:v>
                </c:pt>
                <c:pt idx="12005">
                  <c:v>16.782</c:v>
                </c:pt>
                <c:pt idx="12006">
                  <c:v>16.782</c:v>
                </c:pt>
                <c:pt idx="12007">
                  <c:v>16.782</c:v>
                </c:pt>
                <c:pt idx="12008">
                  <c:v>16.782</c:v>
                </c:pt>
                <c:pt idx="12009">
                  <c:v>16.782</c:v>
                </c:pt>
                <c:pt idx="12010">
                  <c:v>16.782</c:v>
                </c:pt>
                <c:pt idx="12011">
                  <c:v>16.782</c:v>
                </c:pt>
                <c:pt idx="12012">
                  <c:v>16.782</c:v>
                </c:pt>
                <c:pt idx="12013">
                  <c:v>16.782</c:v>
                </c:pt>
                <c:pt idx="12014">
                  <c:v>16.782</c:v>
                </c:pt>
                <c:pt idx="12015">
                  <c:v>16.7713</c:v>
                </c:pt>
                <c:pt idx="12016">
                  <c:v>16.7713</c:v>
                </c:pt>
                <c:pt idx="12017">
                  <c:v>16.7713</c:v>
                </c:pt>
                <c:pt idx="12018">
                  <c:v>16.7713</c:v>
                </c:pt>
                <c:pt idx="12019">
                  <c:v>16.7713</c:v>
                </c:pt>
                <c:pt idx="12020">
                  <c:v>16.7713</c:v>
                </c:pt>
                <c:pt idx="12021">
                  <c:v>16.7713</c:v>
                </c:pt>
                <c:pt idx="12022">
                  <c:v>16.7713</c:v>
                </c:pt>
                <c:pt idx="12023">
                  <c:v>16.7713</c:v>
                </c:pt>
                <c:pt idx="12024">
                  <c:v>16.7713</c:v>
                </c:pt>
                <c:pt idx="12025">
                  <c:v>16.7713</c:v>
                </c:pt>
                <c:pt idx="12026">
                  <c:v>16.7713</c:v>
                </c:pt>
                <c:pt idx="12027">
                  <c:v>16.7713</c:v>
                </c:pt>
                <c:pt idx="12028">
                  <c:v>16.7713</c:v>
                </c:pt>
                <c:pt idx="12029">
                  <c:v>16.7713</c:v>
                </c:pt>
                <c:pt idx="12030">
                  <c:v>16.7713</c:v>
                </c:pt>
                <c:pt idx="12031">
                  <c:v>16.7713</c:v>
                </c:pt>
                <c:pt idx="12032">
                  <c:v>16.7606</c:v>
                </c:pt>
                <c:pt idx="12033">
                  <c:v>16.7606</c:v>
                </c:pt>
                <c:pt idx="12034">
                  <c:v>16.7713</c:v>
                </c:pt>
                <c:pt idx="12035">
                  <c:v>16.7713</c:v>
                </c:pt>
                <c:pt idx="12036">
                  <c:v>16.7713</c:v>
                </c:pt>
                <c:pt idx="12037">
                  <c:v>16.7713</c:v>
                </c:pt>
                <c:pt idx="12038">
                  <c:v>16.7713</c:v>
                </c:pt>
                <c:pt idx="12039">
                  <c:v>16.7713</c:v>
                </c:pt>
                <c:pt idx="12040">
                  <c:v>16.7713</c:v>
                </c:pt>
                <c:pt idx="12041">
                  <c:v>16.7713</c:v>
                </c:pt>
                <c:pt idx="12042">
                  <c:v>16.7713</c:v>
                </c:pt>
                <c:pt idx="12043">
                  <c:v>16.7713</c:v>
                </c:pt>
                <c:pt idx="12044">
                  <c:v>16.7713</c:v>
                </c:pt>
                <c:pt idx="12045">
                  <c:v>16.7713</c:v>
                </c:pt>
                <c:pt idx="12046">
                  <c:v>16.7713</c:v>
                </c:pt>
                <c:pt idx="12047">
                  <c:v>16.7713</c:v>
                </c:pt>
                <c:pt idx="12048">
                  <c:v>16.7713</c:v>
                </c:pt>
                <c:pt idx="12049">
                  <c:v>16.782</c:v>
                </c:pt>
                <c:pt idx="12050">
                  <c:v>16.7713</c:v>
                </c:pt>
                <c:pt idx="12051">
                  <c:v>16.7713</c:v>
                </c:pt>
                <c:pt idx="12052">
                  <c:v>16.7713</c:v>
                </c:pt>
                <c:pt idx="12053">
                  <c:v>16.7713</c:v>
                </c:pt>
                <c:pt idx="12054">
                  <c:v>16.7713</c:v>
                </c:pt>
                <c:pt idx="12055">
                  <c:v>16.7606</c:v>
                </c:pt>
                <c:pt idx="12056">
                  <c:v>16.7606</c:v>
                </c:pt>
                <c:pt idx="12057">
                  <c:v>16.7606</c:v>
                </c:pt>
                <c:pt idx="12058">
                  <c:v>16.7606</c:v>
                </c:pt>
                <c:pt idx="12059">
                  <c:v>16.7606</c:v>
                </c:pt>
                <c:pt idx="12060">
                  <c:v>16.7713</c:v>
                </c:pt>
                <c:pt idx="12061">
                  <c:v>16.7606</c:v>
                </c:pt>
                <c:pt idx="12062">
                  <c:v>16.7606</c:v>
                </c:pt>
                <c:pt idx="12063">
                  <c:v>16.7606</c:v>
                </c:pt>
                <c:pt idx="12064">
                  <c:v>16.7606</c:v>
                </c:pt>
                <c:pt idx="12065">
                  <c:v>16.7606</c:v>
                </c:pt>
                <c:pt idx="12066">
                  <c:v>16.7606</c:v>
                </c:pt>
                <c:pt idx="12067">
                  <c:v>16.7606</c:v>
                </c:pt>
                <c:pt idx="12068">
                  <c:v>16.7606</c:v>
                </c:pt>
                <c:pt idx="12069">
                  <c:v>16.7606</c:v>
                </c:pt>
                <c:pt idx="12070">
                  <c:v>16.7606</c:v>
                </c:pt>
                <c:pt idx="12071">
                  <c:v>16.7498</c:v>
                </c:pt>
                <c:pt idx="12072">
                  <c:v>16.7498</c:v>
                </c:pt>
                <c:pt idx="12073">
                  <c:v>16.7606</c:v>
                </c:pt>
                <c:pt idx="12074">
                  <c:v>16.7498</c:v>
                </c:pt>
                <c:pt idx="12075">
                  <c:v>16.7498</c:v>
                </c:pt>
                <c:pt idx="12076">
                  <c:v>16.7498</c:v>
                </c:pt>
                <c:pt idx="12077">
                  <c:v>16.7498</c:v>
                </c:pt>
                <c:pt idx="12078">
                  <c:v>16.7498</c:v>
                </c:pt>
                <c:pt idx="12079">
                  <c:v>16.7498</c:v>
                </c:pt>
                <c:pt idx="12080">
                  <c:v>16.7498</c:v>
                </c:pt>
                <c:pt idx="12081">
                  <c:v>16.7498</c:v>
                </c:pt>
                <c:pt idx="12082">
                  <c:v>16.739100000000001</c:v>
                </c:pt>
                <c:pt idx="12083">
                  <c:v>16.739100000000001</c:v>
                </c:pt>
                <c:pt idx="12084">
                  <c:v>16.739100000000001</c:v>
                </c:pt>
                <c:pt idx="12085">
                  <c:v>16.739100000000001</c:v>
                </c:pt>
                <c:pt idx="12086">
                  <c:v>16.739100000000001</c:v>
                </c:pt>
                <c:pt idx="12087">
                  <c:v>16.739100000000001</c:v>
                </c:pt>
                <c:pt idx="12088">
                  <c:v>16.728400000000001</c:v>
                </c:pt>
                <c:pt idx="12089">
                  <c:v>16.728400000000001</c:v>
                </c:pt>
                <c:pt idx="12090">
                  <c:v>16.728400000000001</c:v>
                </c:pt>
                <c:pt idx="12091">
                  <c:v>16.728400000000001</c:v>
                </c:pt>
                <c:pt idx="12092">
                  <c:v>16.728400000000001</c:v>
                </c:pt>
                <c:pt idx="12093">
                  <c:v>16.728400000000001</c:v>
                </c:pt>
                <c:pt idx="12094">
                  <c:v>16.728400000000001</c:v>
                </c:pt>
                <c:pt idx="12095">
                  <c:v>16.728400000000001</c:v>
                </c:pt>
                <c:pt idx="12096">
                  <c:v>16.728400000000001</c:v>
                </c:pt>
                <c:pt idx="12097">
                  <c:v>16.728400000000001</c:v>
                </c:pt>
                <c:pt idx="12098">
                  <c:v>16.728400000000001</c:v>
                </c:pt>
                <c:pt idx="12099">
                  <c:v>16.717700000000001</c:v>
                </c:pt>
                <c:pt idx="12100">
                  <c:v>16.717700000000001</c:v>
                </c:pt>
                <c:pt idx="12101">
                  <c:v>16.728400000000001</c:v>
                </c:pt>
                <c:pt idx="12102">
                  <c:v>16.717700000000001</c:v>
                </c:pt>
                <c:pt idx="12103">
                  <c:v>16.717700000000001</c:v>
                </c:pt>
                <c:pt idx="12104">
                  <c:v>16.717700000000001</c:v>
                </c:pt>
                <c:pt idx="12105">
                  <c:v>16.717700000000001</c:v>
                </c:pt>
                <c:pt idx="12106">
                  <c:v>16.717700000000001</c:v>
                </c:pt>
                <c:pt idx="12107">
                  <c:v>16.717700000000001</c:v>
                </c:pt>
                <c:pt idx="12108">
                  <c:v>16.717700000000001</c:v>
                </c:pt>
                <c:pt idx="12109">
                  <c:v>16.717700000000001</c:v>
                </c:pt>
                <c:pt idx="12110">
                  <c:v>16.717700000000001</c:v>
                </c:pt>
                <c:pt idx="12111">
                  <c:v>16.717700000000001</c:v>
                </c:pt>
                <c:pt idx="12112">
                  <c:v>16.717700000000001</c:v>
                </c:pt>
                <c:pt idx="12113">
                  <c:v>16.717700000000001</c:v>
                </c:pt>
                <c:pt idx="12114">
                  <c:v>16.717700000000001</c:v>
                </c:pt>
                <c:pt idx="12115">
                  <c:v>16.717700000000001</c:v>
                </c:pt>
                <c:pt idx="12116">
                  <c:v>16.717700000000001</c:v>
                </c:pt>
                <c:pt idx="12117">
                  <c:v>16.717700000000001</c:v>
                </c:pt>
                <c:pt idx="12118">
                  <c:v>16.717700000000001</c:v>
                </c:pt>
                <c:pt idx="12119">
                  <c:v>16.717700000000001</c:v>
                </c:pt>
                <c:pt idx="12120">
                  <c:v>16.717700000000001</c:v>
                </c:pt>
                <c:pt idx="12121">
                  <c:v>16.717700000000001</c:v>
                </c:pt>
                <c:pt idx="12122">
                  <c:v>16.717700000000001</c:v>
                </c:pt>
                <c:pt idx="12123">
                  <c:v>16.717700000000001</c:v>
                </c:pt>
                <c:pt idx="12124">
                  <c:v>16.717700000000001</c:v>
                </c:pt>
                <c:pt idx="12125">
                  <c:v>16.717700000000001</c:v>
                </c:pt>
                <c:pt idx="12126">
                  <c:v>16.717700000000001</c:v>
                </c:pt>
                <c:pt idx="12127">
                  <c:v>16.717700000000001</c:v>
                </c:pt>
                <c:pt idx="12128">
                  <c:v>16.706900000000001</c:v>
                </c:pt>
                <c:pt idx="12129">
                  <c:v>16.706900000000001</c:v>
                </c:pt>
                <c:pt idx="12130">
                  <c:v>16.706900000000001</c:v>
                </c:pt>
                <c:pt idx="12131">
                  <c:v>16.706900000000001</c:v>
                </c:pt>
                <c:pt idx="12132">
                  <c:v>16.706900000000001</c:v>
                </c:pt>
                <c:pt idx="12133">
                  <c:v>16.706900000000001</c:v>
                </c:pt>
                <c:pt idx="12134">
                  <c:v>16.696200000000001</c:v>
                </c:pt>
                <c:pt idx="12135">
                  <c:v>16.696200000000001</c:v>
                </c:pt>
                <c:pt idx="12136">
                  <c:v>16.696200000000001</c:v>
                </c:pt>
                <c:pt idx="12137">
                  <c:v>16.685500000000001</c:v>
                </c:pt>
                <c:pt idx="12138">
                  <c:v>16.685500000000001</c:v>
                </c:pt>
                <c:pt idx="12139">
                  <c:v>16.685500000000001</c:v>
                </c:pt>
                <c:pt idx="12140">
                  <c:v>16.685500000000001</c:v>
                </c:pt>
                <c:pt idx="12141">
                  <c:v>16.685500000000001</c:v>
                </c:pt>
                <c:pt idx="12142">
                  <c:v>16.685500000000001</c:v>
                </c:pt>
                <c:pt idx="12143">
                  <c:v>16.685500000000001</c:v>
                </c:pt>
                <c:pt idx="12144">
                  <c:v>16.685500000000001</c:v>
                </c:pt>
                <c:pt idx="12145">
                  <c:v>16.674800000000001</c:v>
                </c:pt>
                <c:pt idx="12146">
                  <c:v>16.674800000000001</c:v>
                </c:pt>
                <c:pt idx="12147">
                  <c:v>16.685500000000001</c:v>
                </c:pt>
                <c:pt idx="12148">
                  <c:v>16.674800000000001</c:v>
                </c:pt>
                <c:pt idx="12149">
                  <c:v>16.674800000000001</c:v>
                </c:pt>
                <c:pt idx="12150">
                  <c:v>16.674800000000001</c:v>
                </c:pt>
                <c:pt idx="12151">
                  <c:v>16.674800000000001</c:v>
                </c:pt>
                <c:pt idx="12152">
                  <c:v>16.674800000000001</c:v>
                </c:pt>
                <c:pt idx="12153">
                  <c:v>16.674800000000001</c:v>
                </c:pt>
                <c:pt idx="12154">
                  <c:v>16.664000000000001</c:v>
                </c:pt>
                <c:pt idx="12155">
                  <c:v>16.664000000000001</c:v>
                </c:pt>
                <c:pt idx="12156">
                  <c:v>16.664000000000001</c:v>
                </c:pt>
                <c:pt idx="12157">
                  <c:v>16.664000000000001</c:v>
                </c:pt>
                <c:pt idx="12158">
                  <c:v>16.664000000000001</c:v>
                </c:pt>
                <c:pt idx="12159">
                  <c:v>16.664000000000001</c:v>
                </c:pt>
                <c:pt idx="12160">
                  <c:v>16.664000000000001</c:v>
                </c:pt>
                <c:pt idx="12161">
                  <c:v>16.664000000000001</c:v>
                </c:pt>
                <c:pt idx="12162">
                  <c:v>16.664000000000001</c:v>
                </c:pt>
                <c:pt idx="12163">
                  <c:v>16.653300000000002</c:v>
                </c:pt>
                <c:pt idx="12164">
                  <c:v>16.653300000000002</c:v>
                </c:pt>
                <c:pt idx="12165">
                  <c:v>16.653300000000002</c:v>
                </c:pt>
                <c:pt idx="12166">
                  <c:v>16.653300000000002</c:v>
                </c:pt>
                <c:pt idx="12167">
                  <c:v>16.642600000000002</c:v>
                </c:pt>
                <c:pt idx="12168">
                  <c:v>16.642600000000002</c:v>
                </c:pt>
                <c:pt idx="12169">
                  <c:v>16.642600000000002</c:v>
                </c:pt>
                <c:pt idx="12170">
                  <c:v>16.642600000000002</c:v>
                </c:pt>
                <c:pt idx="12171">
                  <c:v>16.642600000000002</c:v>
                </c:pt>
                <c:pt idx="12172">
                  <c:v>16.642600000000002</c:v>
                </c:pt>
                <c:pt idx="12173">
                  <c:v>16.631900000000002</c:v>
                </c:pt>
                <c:pt idx="12174">
                  <c:v>16.631900000000002</c:v>
                </c:pt>
                <c:pt idx="12175">
                  <c:v>16.631900000000002</c:v>
                </c:pt>
                <c:pt idx="12176">
                  <c:v>16.631900000000002</c:v>
                </c:pt>
                <c:pt idx="12177">
                  <c:v>16.621099999999998</c:v>
                </c:pt>
                <c:pt idx="12178">
                  <c:v>16.621099999999998</c:v>
                </c:pt>
                <c:pt idx="12179">
                  <c:v>16.621099999999998</c:v>
                </c:pt>
                <c:pt idx="12180">
                  <c:v>16.621099999999998</c:v>
                </c:pt>
                <c:pt idx="12181">
                  <c:v>16.621099999999998</c:v>
                </c:pt>
                <c:pt idx="12182">
                  <c:v>16.610399999999998</c:v>
                </c:pt>
                <c:pt idx="12183">
                  <c:v>16.610399999999998</c:v>
                </c:pt>
                <c:pt idx="12184">
                  <c:v>16.610399999999998</c:v>
                </c:pt>
                <c:pt idx="12185">
                  <c:v>16.610399999999998</c:v>
                </c:pt>
                <c:pt idx="12186">
                  <c:v>16.610399999999998</c:v>
                </c:pt>
                <c:pt idx="12187">
                  <c:v>16.599699999999999</c:v>
                </c:pt>
                <c:pt idx="12188">
                  <c:v>16.599699999999999</c:v>
                </c:pt>
                <c:pt idx="12189">
                  <c:v>16.599699999999999</c:v>
                </c:pt>
                <c:pt idx="12190">
                  <c:v>16.599699999999999</c:v>
                </c:pt>
                <c:pt idx="12191">
                  <c:v>16.588999999999999</c:v>
                </c:pt>
                <c:pt idx="12192">
                  <c:v>16.588999999999999</c:v>
                </c:pt>
                <c:pt idx="12193">
                  <c:v>16.599699999999999</c:v>
                </c:pt>
                <c:pt idx="12194">
                  <c:v>16.599699999999999</c:v>
                </c:pt>
                <c:pt idx="12195">
                  <c:v>16.588999999999999</c:v>
                </c:pt>
                <c:pt idx="12196">
                  <c:v>16.588999999999999</c:v>
                </c:pt>
                <c:pt idx="12197">
                  <c:v>16.588999999999999</c:v>
                </c:pt>
                <c:pt idx="12198">
                  <c:v>16.588999999999999</c:v>
                </c:pt>
                <c:pt idx="12199">
                  <c:v>16.588999999999999</c:v>
                </c:pt>
                <c:pt idx="12200">
                  <c:v>16.588999999999999</c:v>
                </c:pt>
                <c:pt idx="12201">
                  <c:v>16.588999999999999</c:v>
                </c:pt>
                <c:pt idx="12202">
                  <c:v>16.588999999999999</c:v>
                </c:pt>
                <c:pt idx="12203">
                  <c:v>16.588999999999999</c:v>
                </c:pt>
                <c:pt idx="12204">
                  <c:v>16.588999999999999</c:v>
                </c:pt>
                <c:pt idx="12205">
                  <c:v>16.588999999999999</c:v>
                </c:pt>
                <c:pt idx="12206">
                  <c:v>16.588999999999999</c:v>
                </c:pt>
                <c:pt idx="12207">
                  <c:v>16.588999999999999</c:v>
                </c:pt>
                <c:pt idx="12208">
                  <c:v>16.588999999999999</c:v>
                </c:pt>
                <c:pt idx="12209">
                  <c:v>16.588999999999999</c:v>
                </c:pt>
                <c:pt idx="12210">
                  <c:v>16.588999999999999</c:v>
                </c:pt>
                <c:pt idx="12211">
                  <c:v>16.588999999999999</c:v>
                </c:pt>
                <c:pt idx="12212">
                  <c:v>16.578199999999999</c:v>
                </c:pt>
                <c:pt idx="12213">
                  <c:v>16.578199999999999</c:v>
                </c:pt>
                <c:pt idx="12214">
                  <c:v>16.578199999999999</c:v>
                </c:pt>
                <c:pt idx="12215">
                  <c:v>16.578199999999999</c:v>
                </c:pt>
                <c:pt idx="12216">
                  <c:v>16.578199999999999</c:v>
                </c:pt>
                <c:pt idx="12217">
                  <c:v>16.578199999999999</c:v>
                </c:pt>
                <c:pt idx="12218">
                  <c:v>16.578199999999999</c:v>
                </c:pt>
                <c:pt idx="12219">
                  <c:v>16.567499999999999</c:v>
                </c:pt>
                <c:pt idx="12220">
                  <c:v>16.556799999999999</c:v>
                </c:pt>
                <c:pt idx="12221">
                  <c:v>16.556799999999999</c:v>
                </c:pt>
                <c:pt idx="12222">
                  <c:v>16.556799999999999</c:v>
                </c:pt>
                <c:pt idx="12223">
                  <c:v>16.556799999999999</c:v>
                </c:pt>
                <c:pt idx="12224">
                  <c:v>16.556799999999999</c:v>
                </c:pt>
                <c:pt idx="12225">
                  <c:v>16.556799999999999</c:v>
                </c:pt>
                <c:pt idx="12226">
                  <c:v>16.556799999999999</c:v>
                </c:pt>
                <c:pt idx="12227">
                  <c:v>16.546099999999999</c:v>
                </c:pt>
                <c:pt idx="12228">
                  <c:v>16.546099999999999</c:v>
                </c:pt>
                <c:pt idx="12229">
                  <c:v>16.546099999999999</c:v>
                </c:pt>
                <c:pt idx="12230">
                  <c:v>16.546099999999999</c:v>
                </c:pt>
                <c:pt idx="12231">
                  <c:v>16.546099999999999</c:v>
                </c:pt>
                <c:pt idx="12232">
                  <c:v>16.546099999999999</c:v>
                </c:pt>
                <c:pt idx="12233">
                  <c:v>16.546099999999999</c:v>
                </c:pt>
                <c:pt idx="12234">
                  <c:v>16.546099999999999</c:v>
                </c:pt>
                <c:pt idx="12235">
                  <c:v>16.5246</c:v>
                </c:pt>
                <c:pt idx="12236">
                  <c:v>16.5246</c:v>
                </c:pt>
                <c:pt idx="12237">
                  <c:v>16.5246</c:v>
                </c:pt>
                <c:pt idx="12238">
                  <c:v>16.5246</c:v>
                </c:pt>
                <c:pt idx="12239">
                  <c:v>16.5246</c:v>
                </c:pt>
                <c:pt idx="12240">
                  <c:v>16.5246</c:v>
                </c:pt>
                <c:pt idx="12241">
                  <c:v>16.5246</c:v>
                </c:pt>
                <c:pt idx="12242">
                  <c:v>16.5246</c:v>
                </c:pt>
                <c:pt idx="12243">
                  <c:v>16.5246</c:v>
                </c:pt>
                <c:pt idx="12244">
                  <c:v>16.5246</c:v>
                </c:pt>
                <c:pt idx="12245">
                  <c:v>16.5139</c:v>
                </c:pt>
                <c:pt idx="12246">
                  <c:v>16.5139</c:v>
                </c:pt>
                <c:pt idx="12247">
                  <c:v>16.5246</c:v>
                </c:pt>
                <c:pt idx="12248">
                  <c:v>16.5139</c:v>
                </c:pt>
                <c:pt idx="12249">
                  <c:v>16.5139</c:v>
                </c:pt>
                <c:pt idx="12250">
                  <c:v>16.5139</c:v>
                </c:pt>
                <c:pt idx="12251">
                  <c:v>16.5139</c:v>
                </c:pt>
                <c:pt idx="12252">
                  <c:v>16.5246</c:v>
                </c:pt>
                <c:pt idx="12253">
                  <c:v>16.5139</c:v>
                </c:pt>
                <c:pt idx="12254">
                  <c:v>16.5139</c:v>
                </c:pt>
                <c:pt idx="12255">
                  <c:v>16.5139</c:v>
                </c:pt>
                <c:pt idx="12256">
                  <c:v>16.5139</c:v>
                </c:pt>
                <c:pt idx="12257">
                  <c:v>16.5032</c:v>
                </c:pt>
                <c:pt idx="12258">
                  <c:v>16.5032</c:v>
                </c:pt>
                <c:pt idx="12259">
                  <c:v>16.5032</c:v>
                </c:pt>
                <c:pt idx="12260">
                  <c:v>16.5032</c:v>
                </c:pt>
                <c:pt idx="12261">
                  <c:v>16.5032</c:v>
                </c:pt>
                <c:pt idx="12262">
                  <c:v>16.5032</c:v>
                </c:pt>
                <c:pt idx="12263">
                  <c:v>16.5032</c:v>
                </c:pt>
                <c:pt idx="12264">
                  <c:v>16.4924</c:v>
                </c:pt>
                <c:pt idx="12265">
                  <c:v>16.4924</c:v>
                </c:pt>
                <c:pt idx="12266">
                  <c:v>16.4924</c:v>
                </c:pt>
                <c:pt idx="12267">
                  <c:v>16.4924</c:v>
                </c:pt>
                <c:pt idx="12268">
                  <c:v>16.4924</c:v>
                </c:pt>
                <c:pt idx="12269">
                  <c:v>16.4924</c:v>
                </c:pt>
                <c:pt idx="12270">
                  <c:v>16.4924</c:v>
                </c:pt>
                <c:pt idx="12271">
                  <c:v>16.4817</c:v>
                </c:pt>
                <c:pt idx="12272">
                  <c:v>16.4817</c:v>
                </c:pt>
                <c:pt idx="12273">
                  <c:v>16.4817</c:v>
                </c:pt>
                <c:pt idx="12274">
                  <c:v>16.4817</c:v>
                </c:pt>
                <c:pt idx="12275">
                  <c:v>16.4817</c:v>
                </c:pt>
                <c:pt idx="12276">
                  <c:v>16.4817</c:v>
                </c:pt>
                <c:pt idx="12277">
                  <c:v>16.4817</c:v>
                </c:pt>
                <c:pt idx="12278">
                  <c:v>16.4817</c:v>
                </c:pt>
                <c:pt idx="12279">
                  <c:v>16.4817</c:v>
                </c:pt>
                <c:pt idx="12280">
                  <c:v>16.4817</c:v>
                </c:pt>
                <c:pt idx="12281">
                  <c:v>16.471</c:v>
                </c:pt>
                <c:pt idx="12282">
                  <c:v>16.471</c:v>
                </c:pt>
                <c:pt idx="12283">
                  <c:v>16.471</c:v>
                </c:pt>
                <c:pt idx="12284">
                  <c:v>16.471</c:v>
                </c:pt>
                <c:pt idx="12285">
                  <c:v>16.471</c:v>
                </c:pt>
                <c:pt idx="12286">
                  <c:v>16.471</c:v>
                </c:pt>
                <c:pt idx="12287">
                  <c:v>16.471</c:v>
                </c:pt>
                <c:pt idx="12288">
                  <c:v>16.471</c:v>
                </c:pt>
                <c:pt idx="12289">
                  <c:v>16.471</c:v>
                </c:pt>
                <c:pt idx="12290">
                  <c:v>16.471</c:v>
                </c:pt>
                <c:pt idx="12291">
                  <c:v>16.4603</c:v>
                </c:pt>
                <c:pt idx="12292">
                  <c:v>16.4603</c:v>
                </c:pt>
                <c:pt idx="12293">
                  <c:v>16.4603</c:v>
                </c:pt>
                <c:pt idx="12294">
                  <c:v>16.4603</c:v>
                </c:pt>
                <c:pt idx="12295">
                  <c:v>16.4603</c:v>
                </c:pt>
                <c:pt idx="12296">
                  <c:v>16.4603</c:v>
                </c:pt>
                <c:pt idx="12297">
                  <c:v>16.4603</c:v>
                </c:pt>
                <c:pt idx="12298">
                  <c:v>16.4603</c:v>
                </c:pt>
                <c:pt idx="12299">
                  <c:v>16.4603</c:v>
                </c:pt>
                <c:pt idx="12300">
                  <c:v>16.4603</c:v>
                </c:pt>
                <c:pt idx="12301">
                  <c:v>16.4603</c:v>
                </c:pt>
                <c:pt idx="12302">
                  <c:v>16.4603</c:v>
                </c:pt>
                <c:pt idx="12303">
                  <c:v>16.4603</c:v>
                </c:pt>
                <c:pt idx="12304">
                  <c:v>16.4603</c:v>
                </c:pt>
                <c:pt idx="12305">
                  <c:v>16.4603</c:v>
                </c:pt>
                <c:pt idx="12306">
                  <c:v>16.4603</c:v>
                </c:pt>
                <c:pt idx="12307">
                  <c:v>16.4603</c:v>
                </c:pt>
                <c:pt idx="12308">
                  <c:v>16.4603</c:v>
                </c:pt>
                <c:pt idx="12309">
                  <c:v>16.4603</c:v>
                </c:pt>
                <c:pt idx="12310">
                  <c:v>16.4603</c:v>
                </c:pt>
                <c:pt idx="12311">
                  <c:v>16.4603</c:v>
                </c:pt>
                <c:pt idx="12312">
                  <c:v>16.4603</c:v>
                </c:pt>
                <c:pt idx="12313">
                  <c:v>16.4603</c:v>
                </c:pt>
                <c:pt idx="12314">
                  <c:v>16.4495</c:v>
                </c:pt>
                <c:pt idx="12315">
                  <c:v>16.4603</c:v>
                </c:pt>
                <c:pt idx="12316">
                  <c:v>16.4495</c:v>
                </c:pt>
                <c:pt idx="12317">
                  <c:v>16.4495</c:v>
                </c:pt>
                <c:pt idx="12318">
                  <c:v>16.4495</c:v>
                </c:pt>
                <c:pt idx="12319">
                  <c:v>16.4603</c:v>
                </c:pt>
                <c:pt idx="12320">
                  <c:v>16.4495</c:v>
                </c:pt>
                <c:pt idx="12321">
                  <c:v>16.4495</c:v>
                </c:pt>
                <c:pt idx="12322">
                  <c:v>16.4495</c:v>
                </c:pt>
                <c:pt idx="12323">
                  <c:v>16.4495</c:v>
                </c:pt>
                <c:pt idx="12324">
                  <c:v>16.4495</c:v>
                </c:pt>
                <c:pt idx="12325">
                  <c:v>16.4495</c:v>
                </c:pt>
                <c:pt idx="12326">
                  <c:v>16.4495</c:v>
                </c:pt>
                <c:pt idx="12327">
                  <c:v>16.4495</c:v>
                </c:pt>
                <c:pt idx="12328">
                  <c:v>16.4495</c:v>
                </c:pt>
                <c:pt idx="12329">
                  <c:v>16.4495</c:v>
                </c:pt>
                <c:pt idx="12330">
                  <c:v>16.438800000000001</c:v>
                </c:pt>
                <c:pt idx="12331">
                  <c:v>16.4495</c:v>
                </c:pt>
                <c:pt idx="12332">
                  <c:v>16.4495</c:v>
                </c:pt>
                <c:pt idx="12333">
                  <c:v>16.4495</c:v>
                </c:pt>
                <c:pt idx="12334">
                  <c:v>16.438800000000001</c:v>
                </c:pt>
                <c:pt idx="12335">
                  <c:v>16.438800000000001</c:v>
                </c:pt>
                <c:pt idx="12336">
                  <c:v>16.438800000000001</c:v>
                </c:pt>
                <c:pt idx="12337">
                  <c:v>16.438800000000001</c:v>
                </c:pt>
                <c:pt idx="12338">
                  <c:v>16.438800000000001</c:v>
                </c:pt>
                <c:pt idx="12339">
                  <c:v>16.438800000000001</c:v>
                </c:pt>
                <c:pt idx="12340">
                  <c:v>16.438800000000001</c:v>
                </c:pt>
                <c:pt idx="12341">
                  <c:v>16.438800000000001</c:v>
                </c:pt>
                <c:pt idx="12342">
                  <c:v>16.438800000000001</c:v>
                </c:pt>
                <c:pt idx="12343">
                  <c:v>16.438800000000001</c:v>
                </c:pt>
                <c:pt idx="12344">
                  <c:v>16.438800000000001</c:v>
                </c:pt>
                <c:pt idx="12345">
                  <c:v>16.438800000000001</c:v>
                </c:pt>
                <c:pt idx="12346">
                  <c:v>16.438800000000001</c:v>
                </c:pt>
                <c:pt idx="12347">
                  <c:v>16.438800000000001</c:v>
                </c:pt>
                <c:pt idx="12348">
                  <c:v>16.438800000000001</c:v>
                </c:pt>
                <c:pt idx="12349">
                  <c:v>16.428100000000001</c:v>
                </c:pt>
                <c:pt idx="12350">
                  <c:v>16.428100000000001</c:v>
                </c:pt>
                <c:pt idx="12351">
                  <c:v>16.428100000000001</c:v>
                </c:pt>
                <c:pt idx="12352">
                  <c:v>16.428100000000001</c:v>
                </c:pt>
                <c:pt idx="12353">
                  <c:v>16.428100000000001</c:v>
                </c:pt>
                <c:pt idx="12354">
                  <c:v>16.428100000000001</c:v>
                </c:pt>
                <c:pt idx="12355">
                  <c:v>16.428100000000001</c:v>
                </c:pt>
                <c:pt idx="12356">
                  <c:v>16.428100000000001</c:v>
                </c:pt>
                <c:pt idx="12357">
                  <c:v>16.428100000000001</c:v>
                </c:pt>
                <c:pt idx="12358">
                  <c:v>16.428100000000001</c:v>
                </c:pt>
                <c:pt idx="12359">
                  <c:v>16.428100000000001</c:v>
                </c:pt>
                <c:pt idx="12360">
                  <c:v>16.428100000000001</c:v>
                </c:pt>
                <c:pt idx="12361">
                  <c:v>16.428100000000001</c:v>
                </c:pt>
                <c:pt idx="12362">
                  <c:v>16.428100000000001</c:v>
                </c:pt>
                <c:pt idx="12363">
                  <c:v>16.428100000000001</c:v>
                </c:pt>
                <c:pt idx="12364">
                  <c:v>16.428100000000001</c:v>
                </c:pt>
                <c:pt idx="12365">
                  <c:v>16.417400000000001</c:v>
                </c:pt>
                <c:pt idx="12366">
                  <c:v>16.428100000000001</c:v>
                </c:pt>
                <c:pt idx="12367">
                  <c:v>16.428100000000001</c:v>
                </c:pt>
                <c:pt idx="12368">
                  <c:v>16.417400000000001</c:v>
                </c:pt>
                <c:pt idx="12369">
                  <c:v>16.428100000000001</c:v>
                </c:pt>
                <c:pt idx="12370">
                  <c:v>16.417400000000001</c:v>
                </c:pt>
                <c:pt idx="12371">
                  <c:v>16.417400000000001</c:v>
                </c:pt>
                <c:pt idx="12372">
                  <c:v>16.417400000000001</c:v>
                </c:pt>
                <c:pt idx="12373">
                  <c:v>16.417400000000001</c:v>
                </c:pt>
                <c:pt idx="12374">
                  <c:v>16.417400000000001</c:v>
                </c:pt>
                <c:pt idx="12375">
                  <c:v>16.417400000000001</c:v>
                </c:pt>
                <c:pt idx="12376">
                  <c:v>16.417400000000001</c:v>
                </c:pt>
                <c:pt idx="12377">
                  <c:v>16.417400000000001</c:v>
                </c:pt>
                <c:pt idx="12378">
                  <c:v>16.417400000000001</c:v>
                </c:pt>
                <c:pt idx="12379">
                  <c:v>16.406600000000001</c:v>
                </c:pt>
                <c:pt idx="12380">
                  <c:v>16.417400000000001</c:v>
                </c:pt>
                <c:pt idx="12381">
                  <c:v>16.406600000000001</c:v>
                </c:pt>
                <c:pt idx="12382">
                  <c:v>16.417400000000001</c:v>
                </c:pt>
                <c:pt idx="12383">
                  <c:v>16.406600000000001</c:v>
                </c:pt>
                <c:pt idx="12384">
                  <c:v>16.406600000000001</c:v>
                </c:pt>
                <c:pt idx="12385">
                  <c:v>16.406600000000001</c:v>
                </c:pt>
                <c:pt idx="12386">
                  <c:v>16.406600000000001</c:v>
                </c:pt>
                <c:pt idx="12387">
                  <c:v>16.406600000000001</c:v>
                </c:pt>
                <c:pt idx="12388">
                  <c:v>16.406600000000001</c:v>
                </c:pt>
                <c:pt idx="12389">
                  <c:v>16.406600000000001</c:v>
                </c:pt>
                <c:pt idx="12390">
                  <c:v>16.406600000000001</c:v>
                </c:pt>
                <c:pt idx="12391">
                  <c:v>16.406600000000001</c:v>
                </c:pt>
                <c:pt idx="12392">
                  <c:v>16.395900000000001</c:v>
                </c:pt>
                <c:pt idx="12393">
                  <c:v>16.395900000000001</c:v>
                </c:pt>
                <c:pt idx="12394">
                  <c:v>16.395900000000001</c:v>
                </c:pt>
                <c:pt idx="12395">
                  <c:v>16.395900000000001</c:v>
                </c:pt>
                <c:pt idx="12396">
                  <c:v>16.395900000000001</c:v>
                </c:pt>
                <c:pt idx="12397">
                  <c:v>16.395900000000001</c:v>
                </c:pt>
                <c:pt idx="12398">
                  <c:v>16.395900000000001</c:v>
                </c:pt>
                <c:pt idx="12399">
                  <c:v>16.395900000000001</c:v>
                </c:pt>
                <c:pt idx="12400">
                  <c:v>16.395900000000001</c:v>
                </c:pt>
                <c:pt idx="12401">
                  <c:v>16.395900000000001</c:v>
                </c:pt>
                <c:pt idx="12402">
                  <c:v>16.395900000000001</c:v>
                </c:pt>
                <c:pt idx="12403">
                  <c:v>16.395900000000001</c:v>
                </c:pt>
                <c:pt idx="12404">
                  <c:v>16.395900000000001</c:v>
                </c:pt>
                <c:pt idx="12405">
                  <c:v>16.395900000000001</c:v>
                </c:pt>
                <c:pt idx="12406">
                  <c:v>16.395900000000001</c:v>
                </c:pt>
                <c:pt idx="12407">
                  <c:v>16.385200000000001</c:v>
                </c:pt>
                <c:pt idx="12408">
                  <c:v>16.395900000000001</c:v>
                </c:pt>
                <c:pt idx="12409">
                  <c:v>16.385200000000001</c:v>
                </c:pt>
                <c:pt idx="12410">
                  <c:v>16.385200000000001</c:v>
                </c:pt>
                <c:pt idx="12411">
                  <c:v>16.385200000000001</c:v>
                </c:pt>
                <c:pt idx="12412">
                  <c:v>16.385200000000001</c:v>
                </c:pt>
                <c:pt idx="12413">
                  <c:v>16.385200000000001</c:v>
                </c:pt>
                <c:pt idx="12414">
                  <c:v>16.385200000000001</c:v>
                </c:pt>
                <c:pt idx="12415">
                  <c:v>16.385200000000001</c:v>
                </c:pt>
                <c:pt idx="12416">
                  <c:v>16.385200000000001</c:v>
                </c:pt>
                <c:pt idx="12417">
                  <c:v>16.385200000000001</c:v>
                </c:pt>
                <c:pt idx="12418">
                  <c:v>16.374500000000001</c:v>
                </c:pt>
                <c:pt idx="12419">
                  <c:v>16.385200000000001</c:v>
                </c:pt>
                <c:pt idx="12420">
                  <c:v>16.385200000000001</c:v>
                </c:pt>
                <c:pt idx="12421">
                  <c:v>16.385200000000001</c:v>
                </c:pt>
                <c:pt idx="12422">
                  <c:v>16.374500000000001</c:v>
                </c:pt>
                <c:pt idx="12423">
                  <c:v>16.374500000000001</c:v>
                </c:pt>
                <c:pt idx="12424">
                  <c:v>16.374500000000001</c:v>
                </c:pt>
                <c:pt idx="12425">
                  <c:v>16.374500000000001</c:v>
                </c:pt>
                <c:pt idx="12426">
                  <c:v>16.374500000000001</c:v>
                </c:pt>
                <c:pt idx="12427">
                  <c:v>16.374500000000001</c:v>
                </c:pt>
                <c:pt idx="12428">
                  <c:v>16.374500000000001</c:v>
                </c:pt>
                <c:pt idx="12429">
                  <c:v>16.374500000000001</c:v>
                </c:pt>
                <c:pt idx="12430">
                  <c:v>16.374500000000001</c:v>
                </c:pt>
                <c:pt idx="12431">
                  <c:v>16.374500000000001</c:v>
                </c:pt>
                <c:pt idx="12432">
                  <c:v>16.374500000000001</c:v>
                </c:pt>
                <c:pt idx="12433">
                  <c:v>16.374500000000001</c:v>
                </c:pt>
                <c:pt idx="12434">
                  <c:v>16.363700000000001</c:v>
                </c:pt>
                <c:pt idx="12435">
                  <c:v>16.374500000000001</c:v>
                </c:pt>
                <c:pt idx="12436">
                  <c:v>16.363700000000001</c:v>
                </c:pt>
                <c:pt idx="12437">
                  <c:v>16.374500000000001</c:v>
                </c:pt>
                <c:pt idx="12438">
                  <c:v>16.363700000000001</c:v>
                </c:pt>
                <c:pt idx="12439">
                  <c:v>16.363700000000001</c:v>
                </c:pt>
                <c:pt idx="12440">
                  <c:v>16.363700000000001</c:v>
                </c:pt>
                <c:pt idx="12441">
                  <c:v>16.363700000000001</c:v>
                </c:pt>
                <c:pt idx="12442">
                  <c:v>16.363700000000001</c:v>
                </c:pt>
                <c:pt idx="12443">
                  <c:v>16.363700000000001</c:v>
                </c:pt>
                <c:pt idx="12444">
                  <c:v>16.363700000000001</c:v>
                </c:pt>
                <c:pt idx="12445">
                  <c:v>16.353000000000002</c:v>
                </c:pt>
                <c:pt idx="12446">
                  <c:v>16.363700000000001</c:v>
                </c:pt>
                <c:pt idx="12447">
                  <c:v>16.353000000000002</c:v>
                </c:pt>
                <c:pt idx="12448">
                  <c:v>16.353000000000002</c:v>
                </c:pt>
                <c:pt idx="12449">
                  <c:v>16.353000000000002</c:v>
                </c:pt>
                <c:pt idx="12450">
                  <c:v>16.353000000000002</c:v>
                </c:pt>
                <c:pt idx="12451">
                  <c:v>16.353000000000002</c:v>
                </c:pt>
                <c:pt idx="12452">
                  <c:v>16.353000000000002</c:v>
                </c:pt>
                <c:pt idx="12453">
                  <c:v>16.353000000000002</c:v>
                </c:pt>
                <c:pt idx="12454">
                  <c:v>16.353000000000002</c:v>
                </c:pt>
                <c:pt idx="12455">
                  <c:v>16.353000000000002</c:v>
                </c:pt>
                <c:pt idx="12456">
                  <c:v>16.353000000000002</c:v>
                </c:pt>
                <c:pt idx="12457">
                  <c:v>16.342300000000002</c:v>
                </c:pt>
                <c:pt idx="12458">
                  <c:v>16.342300000000002</c:v>
                </c:pt>
                <c:pt idx="12459">
                  <c:v>16.342300000000002</c:v>
                </c:pt>
                <c:pt idx="12460">
                  <c:v>16.342300000000002</c:v>
                </c:pt>
                <c:pt idx="12461">
                  <c:v>16.331600000000002</c:v>
                </c:pt>
                <c:pt idx="12462">
                  <c:v>16.331600000000002</c:v>
                </c:pt>
                <c:pt idx="12463">
                  <c:v>16.331600000000002</c:v>
                </c:pt>
                <c:pt idx="12464">
                  <c:v>16.331600000000002</c:v>
                </c:pt>
                <c:pt idx="12465">
                  <c:v>16.331600000000002</c:v>
                </c:pt>
                <c:pt idx="12466">
                  <c:v>16.320799999999998</c:v>
                </c:pt>
                <c:pt idx="12467">
                  <c:v>16.331600000000002</c:v>
                </c:pt>
                <c:pt idx="12468">
                  <c:v>16.320799999999998</c:v>
                </c:pt>
                <c:pt idx="12469">
                  <c:v>16.320799999999998</c:v>
                </c:pt>
                <c:pt idx="12470">
                  <c:v>16.320799999999998</c:v>
                </c:pt>
                <c:pt idx="12471">
                  <c:v>16.320799999999998</c:v>
                </c:pt>
                <c:pt idx="12472">
                  <c:v>16.320799999999998</c:v>
                </c:pt>
                <c:pt idx="12473">
                  <c:v>16.310099999999998</c:v>
                </c:pt>
                <c:pt idx="12474">
                  <c:v>16.310099999999998</c:v>
                </c:pt>
                <c:pt idx="12475">
                  <c:v>16.310099999999998</c:v>
                </c:pt>
                <c:pt idx="12476">
                  <c:v>16.310099999999998</c:v>
                </c:pt>
                <c:pt idx="12477">
                  <c:v>16.310099999999998</c:v>
                </c:pt>
                <c:pt idx="12478">
                  <c:v>16.310099999999998</c:v>
                </c:pt>
                <c:pt idx="12479">
                  <c:v>16.310099999999998</c:v>
                </c:pt>
                <c:pt idx="12480">
                  <c:v>16.310099999999998</c:v>
                </c:pt>
                <c:pt idx="12481">
                  <c:v>16.310099999999998</c:v>
                </c:pt>
                <c:pt idx="12482">
                  <c:v>16.310099999999998</c:v>
                </c:pt>
                <c:pt idx="12483">
                  <c:v>16.310099999999998</c:v>
                </c:pt>
                <c:pt idx="12484">
                  <c:v>16.310099999999998</c:v>
                </c:pt>
                <c:pt idx="12485">
                  <c:v>16.299399999999999</c:v>
                </c:pt>
                <c:pt idx="12486">
                  <c:v>16.299399999999999</c:v>
                </c:pt>
                <c:pt idx="12487">
                  <c:v>16.299399999999999</c:v>
                </c:pt>
                <c:pt idx="12488">
                  <c:v>16.299399999999999</c:v>
                </c:pt>
                <c:pt idx="12489">
                  <c:v>16.299399999999999</c:v>
                </c:pt>
                <c:pt idx="12490">
                  <c:v>16.299399999999999</c:v>
                </c:pt>
                <c:pt idx="12491">
                  <c:v>16.299399999999999</c:v>
                </c:pt>
                <c:pt idx="12492">
                  <c:v>16.299399999999999</c:v>
                </c:pt>
                <c:pt idx="12493">
                  <c:v>16.299399999999999</c:v>
                </c:pt>
                <c:pt idx="12494">
                  <c:v>16.299399999999999</c:v>
                </c:pt>
                <c:pt idx="12495">
                  <c:v>16.299399999999999</c:v>
                </c:pt>
                <c:pt idx="12496">
                  <c:v>16.288699999999999</c:v>
                </c:pt>
                <c:pt idx="12497">
                  <c:v>16.288699999999999</c:v>
                </c:pt>
                <c:pt idx="12498">
                  <c:v>16.288699999999999</c:v>
                </c:pt>
                <c:pt idx="12499">
                  <c:v>16.288699999999999</c:v>
                </c:pt>
                <c:pt idx="12500">
                  <c:v>16.288699999999999</c:v>
                </c:pt>
                <c:pt idx="12501">
                  <c:v>16.288699999999999</c:v>
                </c:pt>
                <c:pt idx="12502">
                  <c:v>16.288699999999999</c:v>
                </c:pt>
                <c:pt idx="12503">
                  <c:v>16.288699999999999</c:v>
                </c:pt>
                <c:pt idx="12504">
                  <c:v>16.288699999999999</c:v>
                </c:pt>
                <c:pt idx="12505">
                  <c:v>16.288699999999999</c:v>
                </c:pt>
                <c:pt idx="12506">
                  <c:v>16.288699999999999</c:v>
                </c:pt>
                <c:pt idx="12507">
                  <c:v>16.277899999999999</c:v>
                </c:pt>
                <c:pt idx="12508">
                  <c:v>16.267199999999999</c:v>
                </c:pt>
                <c:pt idx="12509">
                  <c:v>16.267199999999999</c:v>
                </c:pt>
                <c:pt idx="12510">
                  <c:v>16.267199999999999</c:v>
                </c:pt>
                <c:pt idx="12511">
                  <c:v>16.267199999999999</c:v>
                </c:pt>
                <c:pt idx="12512">
                  <c:v>16.267199999999999</c:v>
                </c:pt>
                <c:pt idx="12513">
                  <c:v>16.256499999999999</c:v>
                </c:pt>
                <c:pt idx="12514">
                  <c:v>16.256499999999999</c:v>
                </c:pt>
                <c:pt idx="12515">
                  <c:v>16.256499999999999</c:v>
                </c:pt>
                <c:pt idx="12516">
                  <c:v>16.256499999999999</c:v>
                </c:pt>
                <c:pt idx="12517">
                  <c:v>16.245799999999999</c:v>
                </c:pt>
                <c:pt idx="12518">
                  <c:v>16.245799999999999</c:v>
                </c:pt>
                <c:pt idx="12519">
                  <c:v>16.245799999999999</c:v>
                </c:pt>
                <c:pt idx="12520">
                  <c:v>16.245799999999999</c:v>
                </c:pt>
                <c:pt idx="12521">
                  <c:v>16.245799999999999</c:v>
                </c:pt>
                <c:pt idx="12522">
                  <c:v>16.245799999999999</c:v>
                </c:pt>
                <c:pt idx="12523">
                  <c:v>16.245799999999999</c:v>
                </c:pt>
                <c:pt idx="12524">
                  <c:v>16.245799999999999</c:v>
                </c:pt>
                <c:pt idx="12525">
                  <c:v>16.234999999999999</c:v>
                </c:pt>
                <c:pt idx="12526">
                  <c:v>16.234999999999999</c:v>
                </c:pt>
                <c:pt idx="12527">
                  <c:v>16.234999999999999</c:v>
                </c:pt>
                <c:pt idx="12528">
                  <c:v>16.234999999999999</c:v>
                </c:pt>
                <c:pt idx="12529">
                  <c:v>16.234999999999999</c:v>
                </c:pt>
                <c:pt idx="12530">
                  <c:v>16.234999999999999</c:v>
                </c:pt>
                <c:pt idx="12531">
                  <c:v>16.234999999999999</c:v>
                </c:pt>
                <c:pt idx="12532">
                  <c:v>16.224299999999999</c:v>
                </c:pt>
                <c:pt idx="12533">
                  <c:v>16.224299999999999</c:v>
                </c:pt>
                <c:pt idx="12534">
                  <c:v>16.224299999999999</c:v>
                </c:pt>
                <c:pt idx="12535">
                  <c:v>16.224299999999999</c:v>
                </c:pt>
                <c:pt idx="12536">
                  <c:v>16.2136</c:v>
                </c:pt>
                <c:pt idx="12537">
                  <c:v>16.2136</c:v>
                </c:pt>
                <c:pt idx="12538">
                  <c:v>16.2136</c:v>
                </c:pt>
                <c:pt idx="12539">
                  <c:v>16.2136</c:v>
                </c:pt>
                <c:pt idx="12540">
                  <c:v>16.2136</c:v>
                </c:pt>
                <c:pt idx="12541">
                  <c:v>16.2028</c:v>
                </c:pt>
                <c:pt idx="12542">
                  <c:v>16.2028</c:v>
                </c:pt>
                <c:pt idx="12543">
                  <c:v>16.2028</c:v>
                </c:pt>
                <c:pt idx="12544">
                  <c:v>16.1921</c:v>
                </c:pt>
                <c:pt idx="12545">
                  <c:v>16.1921</c:v>
                </c:pt>
                <c:pt idx="12546">
                  <c:v>16.1921</c:v>
                </c:pt>
                <c:pt idx="12547">
                  <c:v>16.1921</c:v>
                </c:pt>
                <c:pt idx="12548">
                  <c:v>16.1814</c:v>
                </c:pt>
                <c:pt idx="12549">
                  <c:v>16.1814</c:v>
                </c:pt>
                <c:pt idx="12550">
                  <c:v>16.1814</c:v>
                </c:pt>
                <c:pt idx="12551">
                  <c:v>16.1814</c:v>
                </c:pt>
                <c:pt idx="12552">
                  <c:v>16.1814</c:v>
                </c:pt>
                <c:pt idx="12553">
                  <c:v>16.1707</c:v>
                </c:pt>
                <c:pt idx="12554">
                  <c:v>16.1707</c:v>
                </c:pt>
                <c:pt idx="12555">
                  <c:v>16.1707</c:v>
                </c:pt>
                <c:pt idx="12556">
                  <c:v>16.1707</c:v>
                </c:pt>
                <c:pt idx="12557">
                  <c:v>16.1599</c:v>
                </c:pt>
                <c:pt idx="12558">
                  <c:v>16.1599</c:v>
                </c:pt>
                <c:pt idx="12559">
                  <c:v>16.1599</c:v>
                </c:pt>
                <c:pt idx="12560">
                  <c:v>16.1599</c:v>
                </c:pt>
                <c:pt idx="12561">
                  <c:v>16.1492</c:v>
                </c:pt>
                <c:pt idx="12562">
                  <c:v>16.1492</c:v>
                </c:pt>
                <c:pt idx="12563">
                  <c:v>16.1492</c:v>
                </c:pt>
                <c:pt idx="12564">
                  <c:v>16.1492</c:v>
                </c:pt>
                <c:pt idx="12565">
                  <c:v>16.1492</c:v>
                </c:pt>
                <c:pt idx="12566">
                  <c:v>16.138500000000001</c:v>
                </c:pt>
                <c:pt idx="12567">
                  <c:v>16.138500000000001</c:v>
                </c:pt>
                <c:pt idx="12568">
                  <c:v>16.127800000000001</c:v>
                </c:pt>
                <c:pt idx="12569">
                  <c:v>16.127800000000001</c:v>
                </c:pt>
                <c:pt idx="12570">
                  <c:v>16.127800000000001</c:v>
                </c:pt>
                <c:pt idx="12571">
                  <c:v>16.127800000000001</c:v>
                </c:pt>
                <c:pt idx="12572">
                  <c:v>16.127800000000001</c:v>
                </c:pt>
                <c:pt idx="12573">
                  <c:v>16.117000000000001</c:v>
                </c:pt>
                <c:pt idx="12574">
                  <c:v>16.117000000000001</c:v>
                </c:pt>
                <c:pt idx="12575">
                  <c:v>16.117000000000001</c:v>
                </c:pt>
                <c:pt idx="12576">
                  <c:v>16.106300000000001</c:v>
                </c:pt>
                <c:pt idx="12577">
                  <c:v>16.106300000000001</c:v>
                </c:pt>
                <c:pt idx="12578">
                  <c:v>16.106300000000001</c:v>
                </c:pt>
                <c:pt idx="12579">
                  <c:v>16.095600000000001</c:v>
                </c:pt>
                <c:pt idx="12580">
                  <c:v>16.095600000000001</c:v>
                </c:pt>
                <c:pt idx="12581">
                  <c:v>16.095600000000001</c:v>
                </c:pt>
                <c:pt idx="12582">
                  <c:v>16.095600000000001</c:v>
                </c:pt>
                <c:pt idx="12583">
                  <c:v>16.095600000000001</c:v>
                </c:pt>
                <c:pt idx="12584">
                  <c:v>16.095600000000001</c:v>
                </c:pt>
                <c:pt idx="12585">
                  <c:v>16.084900000000001</c:v>
                </c:pt>
                <c:pt idx="12586">
                  <c:v>16.084900000000001</c:v>
                </c:pt>
                <c:pt idx="12587">
                  <c:v>16.084900000000001</c:v>
                </c:pt>
                <c:pt idx="12588">
                  <c:v>16.084900000000001</c:v>
                </c:pt>
                <c:pt idx="12589">
                  <c:v>16.084900000000001</c:v>
                </c:pt>
                <c:pt idx="12590">
                  <c:v>16.084900000000001</c:v>
                </c:pt>
                <c:pt idx="12591">
                  <c:v>16.074100000000001</c:v>
                </c:pt>
                <c:pt idx="12592">
                  <c:v>16.074100000000001</c:v>
                </c:pt>
                <c:pt idx="12593">
                  <c:v>16.074100000000001</c:v>
                </c:pt>
                <c:pt idx="12594">
                  <c:v>16.074100000000001</c:v>
                </c:pt>
                <c:pt idx="12595">
                  <c:v>16.074100000000001</c:v>
                </c:pt>
                <c:pt idx="12596">
                  <c:v>16.063400000000001</c:v>
                </c:pt>
                <c:pt idx="12597">
                  <c:v>16.063400000000001</c:v>
                </c:pt>
                <c:pt idx="12598">
                  <c:v>16.063400000000001</c:v>
                </c:pt>
                <c:pt idx="12599">
                  <c:v>16.063400000000001</c:v>
                </c:pt>
                <c:pt idx="12600">
                  <c:v>16.063400000000001</c:v>
                </c:pt>
                <c:pt idx="12601">
                  <c:v>16.052700000000002</c:v>
                </c:pt>
                <c:pt idx="12602">
                  <c:v>16.063400000000001</c:v>
                </c:pt>
                <c:pt idx="12603">
                  <c:v>16.052700000000002</c:v>
                </c:pt>
                <c:pt idx="12604">
                  <c:v>16.052700000000002</c:v>
                </c:pt>
                <c:pt idx="12605">
                  <c:v>16.052700000000002</c:v>
                </c:pt>
                <c:pt idx="12606">
                  <c:v>16.052700000000002</c:v>
                </c:pt>
                <c:pt idx="12607">
                  <c:v>16.042000000000002</c:v>
                </c:pt>
                <c:pt idx="12608">
                  <c:v>16.042000000000002</c:v>
                </c:pt>
                <c:pt idx="12609">
                  <c:v>16.042000000000002</c:v>
                </c:pt>
                <c:pt idx="12610">
                  <c:v>16.031199999999998</c:v>
                </c:pt>
                <c:pt idx="12611">
                  <c:v>16.042000000000002</c:v>
                </c:pt>
                <c:pt idx="12612">
                  <c:v>16.031199999999998</c:v>
                </c:pt>
                <c:pt idx="12613">
                  <c:v>16.031199999999998</c:v>
                </c:pt>
                <c:pt idx="12614">
                  <c:v>16.031199999999998</c:v>
                </c:pt>
                <c:pt idx="12615">
                  <c:v>16.031199999999998</c:v>
                </c:pt>
                <c:pt idx="12616">
                  <c:v>16.031199999999998</c:v>
                </c:pt>
                <c:pt idx="12617">
                  <c:v>16.020499999999998</c:v>
                </c:pt>
                <c:pt idx="12618">
                  <c:v>16.020499999999998</c:v>
                </c:pt>
                <c:pt idx="12619">
                  <c:v>16.020499999999998</c:v>
                </c:pt>
                <c:pt idx="12620">
                  <c:v>16.020499999999998</c:v>
                </c:pt>
                <c:pt idx="12621">
                  <c:v>16.020499999999998</c:v>
                </c:pt>
                <c:pt idx="12622">
                  <c:v>16.020499999999998</c:v>
                </c:pt>
                <c:pt idx="12623">
                  <c:v>16.020499999999998</c:v>
                </c:pt>
                <c:pt idx="12624">
                  <c:v>16.009799999999998</c:v>
                </c:pt>
                <c:pt idx="12625">
                  <c:v>16.009799999999998</c:v>
                </c:pt>
                <c:pt idx="12626">
                  <c:v>16.009799999999998</c:v>
                </c:pt>
                <c:pt idx="12627">
                  <c:v>16.009799999999998</c:v>
                </c:pt>
                <c:pt idx="12628">
                  <c:v>16.009799999999998</c:v>
                </c:pt>
                <c:pt idx="12629">
                  <c:v>15.9991</c:v>
                </c:pt>
                <c:pt idx="12630">
                  <c:v>15.9991</c:v>
                </c:pt>
                <c:pt idx="12631">
                  <c:v>15.9991</c:v>
                </c:pt>
                <c:pt idx="12632">
                  <c:v>15.9991</c:v>
                </c:pt>
                <c:pt idx="12633">
                  <c:v>15.9991</c:v>
                </c:pt>
                <c:pt idx="12634">
                  <c:v>15.9991</c:v>
                </c:pt>
                <c:pt idx="12635">
                  <c:v>15.988300000000001</c:v>
                </c:pt>
                <c:pt idx="12636">
                  <c:v>15.988300000000001</c:v>
                </c:pt>
                <c:pt idx="12637">
                  <c:v>15.977600000000001</c:v>
                </c:pt>
                <c:pt idx="12638">
                  <c:v>15.977600000000001</c:v>
                </c:pt>
                <c:pt idx="12639">
                  <c:v>15.966900000000001</c:v>
                </c:pt>
                <c:pt idx="12640">
                  <c:v>15.966900000000001</c:v>
                </c:pt>
                <c:pt idx="12641">
                  <c:v>15.966900000000001</c:v>
                </c:pt>
                <c:pt idx="12642">
                  <c:v>15.956200000000001</c:v>
                </c:pt>
                <c:pt idx="12643">
                  <c:v>15.956200000000001</c:v>
                </c:pt>
                <c:pt idx="12644">
                  <c:v>15.956200000000001</c:v>
                </c:pt>
                <c:pt idx="12645">
                  <c:v>15.956200000000001</c:v>
                </c:pt>
                <c:pt idx="12646">
                  <c:v>15.945399999999999</c:v>
                </c:pt>
                <c:pt idx="12647">
                  <c:v>15.945399999999999</c:v>
                </c:pt>
                <c:pt idx="12648">
                  <c:v>15.945399999999999</c:v>
                </c:pt>
                <c:pt idx="12649">
                  <c:v>15.934699999999999</c:v>
                </c:pt>
                <c:pt idx="12650">
                  <c:v>15.934699999999999</c:v>
                </c:pt>
                <c:pt idx="12651">
                  <c:v>15.934699999999999</c:v>
                </c:pt>
                <c:pt idx="12652">
                  <c:v>15.934699999999999</c:v>
                </c:pt>
                <c:pt idx="12653">
                  <c:v>15.923999999999999</c:v>
                </c:pt>
                <c:pt idx="12654">
                  <c:v>15.923999999999999</c:v>
                </c:pt>
                <c:pt idx="12655">
                  <c:v>15.923999999999999</c:v>
                </c:pt>
                <c:pt idx="12656">
                  <c:v>15.923999999999999</c:v>
                </c:pt>
                <c:pt idx="12657">
                  <c:v>15.9133</c:v>
                </c:pt>
                <c:pt idx="12658">
                  <c:v>15.9133</c:v>
                </c:pt>
                <c:pt idx="12659">
                  <c:v>15.9133</c:v>
                </c:pt>
                <c:pt idx="12660">
                  <c:v>15.9133</c:v>
                </c:pt>
                <c:pt idx="12661">
                  <c:v>15.9133</c:v>
                </c:pt>
                <c:pt idx="12662">
                  <c:v>15.9025</c:v>
                </c:pt>
                <c:pt idx="12663">
                  <c:v>15.9025</c:v>
                </c:pt>
                <c:pt idx="12664">
                  <c:v>15.9025</c:v>
                </c:pt>
                <c:pt idx="12665">
                  <c:v>15.9025</c:v>
                </c:pt>
                <c:pt idx="12666">
                  <c:v>15.9025</c:v>
                </c:pt>
                <c:pt idx="12667">
                  <c:v>15.8811</c:v>
                </c:pt>
                <c:pt idx="12668">
                  <c:v>15.8811</c:v>
                </c:pt>
                <c:pt idx="12669">
                  <c:v>15.8811</c:v>
                </c:pt>
                <c:pt idx="12670">
                  <c:v>15.8811</c:v>
                </c:pt>
                <c:pt idx="12671">
                  <c:v>15.8811</c:v>
                </c:pt>
                <c:pt idx="12672">
                  <c:v>15.8704</c:v>
                </c:pt>
                <c:pt idx="12673">
                  <c:v>15.8811</c:v>
                </c:pt>
                <c:pt idx="12674">
                  <c:v>15.8704</c:v>
                </c:pt>
                <c:pt idx="12675">
                  <c:v>15.8704</c:v>
                </c:pt>
                <c:pt idx="12676">
                  <c:v>15.8704</c:v>
                </c:pt>
                <c:pt idx="12677">
                  <c:v>15.8704</c:v>
                </c:pt>
                <c:pt idx="12678">
                  <c:v>15.8704</c:v>
                </c:pt>
                <c:pt idx="12679">
                  <c:v>15.8704</c:v>
                </c:pt>
                <c:pt idx="12680">
                  <c:v>15.8704</c:v>
                </c:pt>
                <c:pt idx="12681">
                  <c:v>15.8704</c:v>
                </c:pt>
                <c:pt idx="12682">
                  <c:v>15.8596</c:v>
                </c:pt>
                <c:pt idx="12683">
                  <c:v>15.8596</c:v>
                </c:pt>
                <c:pt idx="12684">
                  <c:v>15.8596</c:v>
                </c:pt>
                <c:pt idx="12685">
                  <c:v>15.8489</c:v>
                </c:pt>
                <c:pt idx="12686">
                  <c:v>15.8489</c:v>
                </c:pt>
                <c:pt idx="12687">
                  <c:v>15.8489</c:v>
                </c:pt>
                <c:pt idx="12688">
                  <c:v>15.8489</c:v>
                </c:pt>
                <c:pt idx="12689">
                  <c:v>15.8489</c:v>
                </c:pt>
                <c:pt idx="12690">
                  <c:v>15.8489</c:v>
                </c:pt>
                <c:pt idx="12691">
                  <c:v>15.8489</c:v>
                </c:pt>
                <c:pt idx="12692">
                  <c:v>15.8489</c:v>
                </c:pt>
                <c:pt idx="12693">
                  <c:v>15.838200000000001</c:v>
                </c:pt>
                <c:pt idx="12694">
                  <c:v>15.838200000000001</c:v>
                </c:pt>
                <c:pt idx="12695">
                  <c:v>15.838200000000001</c:v>
                </c:pt>
                <c:pt idx="12696">
                  <c:v>15.838200000000001</c:v>
                </c:pt>
                <c:pt idx="12697">
                  <c:v>15.838200000000001</c:v>
                </c:pt>
                <c:pt idx="12698">
                  <c:v>15.827500000000001</c:v>
                </c:pt>
                <c:pt idx="12699">
                  <c:v>15.827500000000001</c:v>
                </c:pt>
                <c:pt idx="12700">
                  <c:v>15.827500000000001</c:v>
                </c:pt>
                <c:pt idx="12701">
                  <c:v>15.827500000000001</c:v>
                </c:pt>
                <c:pt idx="12702">
                  <c:v>15.827500000000001</c:v>
                </c:pt>
                <c:pt idx="12703">
                  <c:v>15.827500000000001</c:v>
                </c:pt>
                <c:pt idx="12704">
                  <c:v>15.827500000000001</c:v>
                </c:pt>
                <c:pt idx="12705">
                  <c:v>15.816700000000001</c:v>
                </c:pt>
                <c:pt idx="12706">
                  <c:v>15.816700000000001</c:v>
                </c:pt>
                <c:pt idx="12707">
                  <c:v>15.816700000000001</c:v>
                </c:pt>
                <c:pt idx="12708">
                  <c:v>15.816700000000001</c:v>
                </c:pt>
                <c:pt idx="12709">
                  <c:v>15.805999999999999</c:v>
                </c:pt>
                <c:pt idx="12710">
                  <c:v>15.805999999999999</c:v>
                </c:pt>
                <c:pt idx="12711">
                  <c:v>15.805999999999999</c:v>
                </c:pt>
                <c:pt idx="12712">
                  <c:v>15.805999999999999</c:v>
                </c:pt>
                <c:pt idx="12713">
                  <c:v>15.795299999999999</c:v>
                </c:pt>
                <c:pt idx="12714">
                  <c:v>15.795299999999999</c:v>
                </c:pt>
                <c:pt idx="12715">
                  <c:v>15.784599999999999</c:v>
                </c:pt>
                <c:pt idx="12716">
                  <c:v>15.784599999999999</c:v>
                </c:pt>
                <c:pt idx="12717">
                  <c:v>15.784599999999999</c:v>
                </c:pt>
                <c:pt idx="12718">
                  <c:v>15.784599999999999</c:v>
                </c:pt>
                <c:pt idx="12719">
                  <c:v>15.7738</c:v>
                </c:pt>
                <c:pt idx="12720">
                  <c:v>15.7738</c:v>
                </c:pt>
                <c:pt idx="12721">
                  <c:v>15.7738</c:v>
                </c:pt>
                <c:pt idx="12722">
                  <c:v>15.7738</c:v>
                </c:pt>
                <c:pt idx="12723">
                  <c:v>15.7631</c:v>
                </c:pt>
                <c:pt idx="12724">
                  <c:v>15.7631</c:v>
                </c:pt>
                <c:pt idx="12725">
                  <c:v>15.7631</c:v>
                </c:pt>
                <c:pt idx="12726">
                  <c:v>15.7631</c:v>
                </c:pt>
                <c:pt idx="12727">
                  <c:v>15.7524</c:v>
                </c:pt>
                <c:pt idx="12728">
                  <c:v>15.7631</c:v>
                </c:pt>
                <c:pt idx="12729">
                  <c:v>15.7524</c:v>
                </c:pt>
                <c:pt idx="12730">
                  <c:v>15.7524</c:v>
                </c:pt>
                <c:pt idx="12731">
                  <c:v>15.7524</c:v>
                </c:pt>
                <c:pt idx="12732">
                  <c:v>15.7524</c:v>
                </c:pt>
                <c:pt idx="12733">
                  <c:v>15.7417</c:v>
                </c:pt>
                <c:pt idx="12734">
                  <c:v>15.7417</c:v>
                </c:pt>
                <c:pt idx="12735">
                  <c:v>15.7417</c:v>
                </c:pt>
                <c:pt idx="12736">
                  <c:v>15.7417</c:v>
                </c:pt>
                <c:pt idx="12737">
                  <c:v>15.7417</c:v>
                </c:pt>
                <c:pt idx="12738">
                  <c:v>15.7417</c:v>
                </c:pt>
                <c:pt idx="12739">
                  <c:v>15.7417</c:v>
                </c:pt>
                <c:pt idx="12740">
                  <c:v>15.7417</c:v>
                </c:pt>
                <c:pt idx="12741">
                  <c:v>15.7309</c:v>
                </c:pt>
                <c:pt idx="12742">
                  <c:v>15.7309</c:v>
                </c:pt>
                <c:pt idx="12743">
                  <c:v>15.7309</c:v>
                </c:pt>
                <c:pt idx="12744">
                  <c:v>15.7202</c:v>
                </c:pt>
                <c:pt idx="12745">
                  <c:v>15.7202</c:v>
                </c:pt>
                <c:pt idx="12746">
                  <c:v>15.7095</c:v>
                </c:pt>
                <c:pt idx="12747">
                  <c:v>15.7095</c:v>
                </c:pt>
                <c:pt idx="12748">
                  <c:v>15.7095</c:v>
                </c:pt>
                <c:pt idx="12749">
                  <c:v>15.6988</c:v>
                </c:pt>
                <c:pt idx="12750">
                  <c:v>15.6988</c:v>
                </c:pt>
                <c:pt idx="12751">
                  <c:v>15.6988</c:v>
                </c:pt>
                <c:pt idx="12752">
                  <c:v>15.6988</c:v>
                </c:pt>
                <c:pt idx="12753">
                  <c:v>15.688000000000001</c:v>
                </c:pt>
                <c:pt idx="12754">
                  <c:v>15.688000000000001</c:v>
                </c:pt>
                <c:pt idx="12755">
                  <c:v>15.688000000000001</c:v>
                </c:pt>
                <c:pt idx="12756">
                  <c:v>15.688000000000001</c:v>
                </c:pt>
                <c:pt idx="12757">
                  <c:v>15.688000000000001</c:v>
                </c:pt>
                <c:pt idx="12758">
                  <c:v>15.688000000000001</c:v>
                </c:pt>
                <c:pt idx="12759">
                  <c:v>15.688000000000001</c:v>
                </c:pt>
                <c:pt idx="12760">
                  <c:v>15.677300000000001</c:v>
                </c:pt>
                <c:pt idx="12761">
                  <c:v>15.688000000000001</c:v>
                </c:pt>
                <c:pt idx="12762">
                  <c:v>15.677300000000001</c:v>
                </c:pt>
                <c:pt idx="12763">
                  <c:v>15.677300000000001</c:v>
                </c:pt>
                <c:pt idx="12764">
                  <c:v>15.677300000000001</c:v>
                </c:pt>
                <c:pt idx="12765">
                  <c:v>15.677300000000001</c:v>
                </c:pt>
                <c:pt idx="12766">
                  <c:v>15.677300000000001</c:v>
                </c:pt>
                <c:pt idx="12767">
                  <c:v>15.655900000000001</c:v>
                </c:pt>
                <c:pt idx="12768">
                  <c:v>15.655900000000001</c:v>
                </c:pt>
                <c:pt idx="12769">
                  <c:v>15.655900000000001</c:v>
                </c:pt>
                <c:pt idx="12770">
                  <c:v>15.655900000000001</c:v>
                </c:pt>
                <c:pt idx="12771">
                  <c:v>15.655900000000001</c:v>
                </c:pt>
                <c:pt idx="12772">
                  <c:v>15.655900000000001</c:v>
                </c:pt>
                <c:pt idx="12773">
                  <c:v>15.655900000000001</c:v>
                </c:pt>
                <c:pt idx="12774">
                  <c:v>15.655900000000001</c:v>
                </c:pt>
                <c:pt idx="12775">
                  <c:v>15.655900000000001</c:v>
                </c:pt>
                <c:pt idx="12776">
                  <c:v>15.655900000000001</c:v>
                </c:pt>
                <c:pt idx="12777">
                  <c:v>15.655900000000001</c:v>
                </c:pt>
                <c:pt idx="12778">
                  <c:v>15.655900000000001</c:v>
                </c:pt>
                <c:pt idx="12779">
                  <c:v>15.655900000000001</c:v>
                </c:pt>
                <c:pt idx="12780">
                  <c:v>15.655900000000001</c:v>
                </c:pt>
                <c:pt idx="12781">
                  <c:v>15.655900000000001</c:v>
                </c:pt>
                <c:pt idx="12782">
                  <c:v>15.655900000000001</c:v>
                </c:pt>
                <c:pt idx="12783">
                  <c:v>15.655900000000001</c:v>
                </c:pt>
                <c:pt idx="12784">
                  <c:v>15.655900000000001</c:v>
                </c:pt>
                <c:pt idx="12785">
                  <c:v>15.655900000000001</c:v>
                </c:pt>
                <c:pt idx="12786">
                  <c:v>15.655900000000001</c:v>
                </c:pt>
                <c:pt idx="12787">
                  <c:v>15.655900000000001</c:v>
                </c:pt>
                <c:pt idx="12788">
                  <c:v>15.655900000000001</c:v>
                </c:pt>
                <c:pt idx="12789">
                  <c:v>15.655900000000001</c:v>
                </c:pt>
                <c:pt idx="12790">
                  <c:v>15.655900000000001</c:v>
                </c:pt>
                <c:pt idx="12791">
                  <c:v>15.655900000000001</c:v>
                </c:pt>
                <c:pt idx="12792">
                  <c:v>15.645099999999999</c:v>
                </c:pt>
                <c:pt idx="12793">
                  <c:v>15.645099999999999</c:v>
                </c:pt>
                <c:pt idx="12794">
                  <c:v>15.645099999999999</c:v>
                </c:pt>
                <c:pt idx="12795">
                  <c:v>15.645099999999999</c:v>
                </c:pt>
                <c:pt idx="12796">
                  <c:v>15.645099999999999</c:v>
                </c:pt>
                <c:pt idx="12797">
                  <c:v>15.645099999999999</c:v>
                </c:pt>
                <c:pt idx="12798">
                  <c:v>15.645099999999999</c:v>
                </c:pt>
                <c:pt idx="12799">
                  <c:v>15.645099999999999</c:v>
                </c:pt>
                <c:pt idx="12800">
                  <c:v>15.634399999999999</c:v>
                </c:pt>
                <c:pt idx="12801">
                  <c:v>15.634399999999999</c:v>
                </c:pt>
                <c:pt idx="12802">
                  <c:v>15.634399999999999</c:v>
                </c:pt>
                <c:pt idx="12803">
                  <c:v>15.634399999999999</c:v>
                </c:pt>
                <c:pt idx="12804">
                  <c:v>15.634399999999999</c:v>
                </c:pt>
                <c:pt idx="12805">
                  <c:v>15.634399999999999</c:v>
                </c:pt>
                <c:pt idx="12806">
                  <c:v>15.634399999999999</c:v>
                </c:pt>
                <c:pt idx="12807">
                  <c:v>15.634399999999999</c:v>
                </c:pt>
                <c:pt idx="12808">
                  <c:v>15.634399999999999</c:v>
                </c:pt>
                <c:pt idx="12809">
                  <c:v>15.634399999999999</c:v>
                </c:pt>
                <c:pt idx="12810">
                  <c:v>15.634399999999999</c:v>
                </c:pt>
                <c:pt idx="12811">
                  <c:v>15.634399999999999</c:v>
                </c:pt>
                <c:pt idx="12812">
                  <c:v>15.634399999999999</c:v>
                </c:pt>
                <c:pt idx="12813">
                  <c:v>15.623699999999999</c:v>
                </c:pt>
                <c:pt idx="12814">
                  <c:v>15.634399999999999</c:v>
                </c:pt>
                <c:pt idx="12815">
                  <c:v>15.623699999999999</c:v>
                </c:pt>
                <c:pt idx="12816">
                  <c:v>15.623699999999999</c:v>
                </c:pt>
                <c:pt idx="12817">
                  <c:v>15.623699999999999</c:v>
                </c:pt>
                <c:pt idx="12818">
                  <c:v>15.623699999999999</c:v>
                </c:pt>
                <c:pt idx="12819">
                  <c:v>15.623699999999999</c:v>
                </c:pt>
                <c:pt idx="12820">
                  <c:v>15.623699999999999</c:v>
                </c:pt>
                <c:pt idx="12821">
                  <c:v>15.623699999999999</c:v>
                </c:pt>
                <c:pt idx="12822">
                  <c:v>15.613</c:v>
                </c:pt>
                <c:pt idx="12823">
                  <c:v>15.613</c:v>
                </c:pt>
                <c:pt idx="12824">
                  <c:v>15.613</c:v>
                </c:pt>
                <c:pt idx="12825">
                  <c:v>15.613</c:v>
                </c:pt>
                <c:pt idx="12826">
                  <c:v>15.613</c:v>
                </c:pt>
                <c:pt idx="12827">
                  <c:v>15.613</c:v>
                </c:pt>
                <c:pt idx="12828">
                  <c:v>15.613</c:v>
                </c:pt>
                <c:pt idx="12829">
                  <c:v>15.613</c:v>
                </c:pt>
                <c:pt idx="12830">
                  <c:v>15.613</c:v>
                </c:pt>
                <c:pt idx="12831">
                  <c:v>15.613</c:v>
                </c:pt>
                <c:pt idx="12832">
                  <c:v>15.6022</c:v>
                </c:pt>
                <c:pt idx="12833">
                  <c:v>15.6022</c:v>
                </c:pt>
                <c:pt idx="12834">
                  <c:v>15.6022</c:v>
                </c:pt>
                <c:pt idx="12835">
                  <c:v>15.6022</c:v>
                </c:pt>
                <c:pt idx="12836">
                  <c:v>15.6022</c:v>
                </c:pt>
                <c:pt idx="12837">
                  <c:v>15.6022</c:v>
                </c:pt>
                <c:pt idx="12838">
                  <c:v>15.6022</c:v>
                </c:pt>
                <c:pt idx="12839">
                  <c:v>15.6022</c:v>
                </c:pt>
                <c:pt idx="12840">
                  <c:v>15.6022</c:v>
                </c:pt>
                <c:pt idx="12841">
                  <c:v>15.6022</c:v>
                </c:pt>
                <c:pt idx="12842">
                  <c:v>15.6022</c:v>
                </c:pt>
                <c:pt idx="12843">
                  <c:v>15.6022</c:v>
                </c:pt>
                <c:pt idx="12844">
                  <c:v>15.6022</c:v>
                </c:pt>
                <c:pt idx="12845">
                  <c:v>15.6022</c:v>
                </c:pt>
                <c:pt idx="12846">
                  <c:v>15.6022</c:v>
                </c:pt>
                <c:pt idx="12847">
                  <c:v>15.6022</c:v>
                </c:pt>
                <c:pt idx="12848">
                  <c:v>15.6022</c:v>
                </c:pt>
                <c:pt idx="12849">
                  <c:v>15.6022</c:v>
                </c:pt>
                <c:pt idx="12850">
                  <c:v>15.6022</c:v>
                </c:pt>
                <c:pt idx="12851">
                  <c:v>15.6022</c:v>
                </c:pt>
                <c:pt idx="12852">
                  <c:v>15.5915</c:v>
                </c:pt>
                <c:pt idx="12853">
                  <c:v>15.6022</c:v>
                </c:pt>
                <c:pt idx="12854">
                  <c:v>15.6022</c:v>
                </c:pt>
                <c:pt idx="12855">
                  <c:v>15.5915</c:v>
                </c:pt>
                <c:pt idx="12856">
                  <c:v>15.5915</c:v>
                </c:pt>
                <c:pt idx="12857">
                  <c:v>15.5915</c:v>
                </c:pt>
                <c:pt idx="12858">
                  <c:v>15.5915</c:v>
                </c:pt>
                <c:pt idx="12859">
                  <c:v>15.5915</c:v>
                </c:pt>
                <c:pt idx="12860">
                  <c:v>15.5915</c:v>
                </c:pt>
                <c:pt idx="12861">
                  <c:v>15.5915</c:v>
                </c:pt>
                <c:pt idx="12862">
                  <c:v>15.5808</c:v>
                </c:pt>
                <c:pt idx="12863">
                  <c:v>15.5808</c:v>
                </c:pt>
                <c:pt idx="12864">
                  <c:v>15.5808</c:v>
                </c:pt>
                <c:pt idx="12865">
                  <c:v>15.5808</c:v>
                </c:pt>
                <c:pt idx="12866">
                  <c:v>15.5808</c:v>
                </c:pt>
                <c:pt idx="12867">
                  <c:v>15.5808</c:v>
                </c:pt>
                <c:pt idx="12868">
                  <c:v>15.5808</c:v>
                </c:pt>
                <c:pt idx="12869">
                  <c:v>15.5808</c:v>
                </c:pt>
                <c:pt idx="12870">
                  <c:v>15.5808</c:v>
                </c:pt>
                <c:pt idx="12871">
                  <c:v>15.5808</c:v>
                </c:pt>
                <c:pt idx="12872">
                  <c:v>15.5808</c:v>
                </c:pt>
                <c:pt idx="12873">
                  <c:v>15.5808</c:v>
                </c:pt>
                <c:pt idx="12874">
                  <c:v>15.5808</c:v>
                </c:pt>
                <c:pt idx="12875">
                  <c:v>15.5808</c:v>
                </c:pt>
                <c:pt idx="12876">
                  <c:v>15.5808</c:v>
                </c:pt>
                <c:pt idx="12877">
                  <c:v>15.5808</c:v>
                </c:pt>
                <c:pt idx="12878">
                  <c:v>15.5808</c:v>
                </c:pt>
                <c:pt idx="12879">
                  <c:v>15.5808</c:v>
                </c:pt>
                <c:pt idx="12880">
                  <c:v>15.5808</c:v>
                </c:pt>
                <c:pt idx="12881">
                  <c:v>15.5808</c:v>
                </c:pt>
                <c:pt idx="12882">
                  <c:v>15.5808</c:v>
                </c:pt>
                <c:pt idx="12883">
                  <c:v>15.5808</c:v>
                </c:pt>
                <c:pt idx="12884">
                  <c:v>15.5808</c:v>
                </c:pt>
                <c:pt idx="12885">
                  <c:v>15.5808</c:v>
                </c:pt>
                <c:pt idx="12886">
                  <c:v>15.5808</c:v>
                </c:pt>
                <c:pt idx="12887">
                  <c:v>15.5808</c:v>
                </c:pt>
                <c:pt idx="12888">
                  <c:v>15.5808</c:v>
                </c:pt>
                <c:pt idx="12889">
                  <c:v>15.5808</c:v>
                </c:pt>
                <c:pt idx="12890">
                  <c:v>15.5701</c:v>
                </c:pt>
                <c:pt idx="12891">
                  <c:v>15.5808</c:v>
                </c:pt>
                <c:pt idx="12892">
                  <c:v>15.5808</c:v>
                </c:pt>
                <c:pt idx="12893">
                  <c:v>15.5808</c:v>
                </c:pt>
                <c:pt idx="12894">
                  <c:v>15.5808</c:v>
                </c:pt>
                <c:pt idx="12895">
                  <c:v>15.5808</c:v>
                </c:pt>
                <c:pt idx="12896">
                  <c:v>15.5808</c:v>
                </c:pt>
                <c:pt idx="12897">
                  <c:v>15.5808</c:v>
                </c:pt>
                <c:pt idx="12898">
                  <c:v>15.5808</c:v>
                </c:pt>
                <c:pt idx="12899">
                  <c:v>15.5808</c:v>
                </c:pt>
                <c:pt idx="12900">
                  <c:v>15.5808</c:v>
                </c:pt>
                <c:pt idx="12901">
                  <c:v>15.5808</c:v>
                </c:pt>
                <c:pt idx="12902">
                  <c:v>15.5808</c:v>
                </c:pt>
                <c:pt idx="12903">
                  <c:v>15.5808</c:v>
                </c:pt>
                <c:pt idx="12904">
                  <c:v>15.5701</c:v>
                </c:pt>
                <c:pt idx="12905">
                  <c:v>15.5701</c:v>
                </c:pt>
                <c:pt idx="12906">
                  <c:v>15.5808</c:v>
                </c:pt>
                <c:pt idx="12907">
                  <c:v>15.5701</c:v>
                </c:pt>
                <c:pt idx="12908">
                  <c:v>15.5701</c:v>
                </c:pt>
                <c:pt idx="12909">
                  <c:v>15.5701</c:v>
                </c:pt>
                <c:pt idx="12910">
                  <c:v>15.5701</c:v>
                </c:pt>
                <c:pt idx="12911">
                  <c:v>15.5701</c:v>
                </c:pt>
                <c:pt idx="12912">
                  <c:v>15.5701</c:v>
                </c:pt>
                <c:pt idx="12913">
                  <c:v>15.5701</c:v>
                </c:pt>
                <c:pt idx="12914">
                  <c:v>15.5701</c:v>
                </c:pt>
                <c:pt idx="12915">
                  <c:v>15.5701</c:v>
                </c:pt>
                <c:pt idx="12916">
                  <c:v>15.5701</c:v>
                </c:pt>
                <c:pt idx="12917">
                  <c:v>15.5701</c:v>
                </c:pt>
                <c:pt idx="12918">
                  <c:v>15.5701</c:v>
                </c:pt>
                <c:pt idx="12919">
                  <c:v>15.5701</c:v>
                </c:pt>
                <c:pt idx="12920">
                  <c:v>15.5701</c:v>
                </c:pt>
                <c:pt idx="12921">
                  <c:v>15.5701</c:v>
                </c:pt>
                <c:pt idx="12922">
                  <c:v>15.5701</c:v>
                </c:pt>
                <c:pt idx="12923">
                  <c:v>15.5701</c:v>
                </c:pt>
                <c:pt idx="12924">
                  <c:v>15.5701</c:v>
                </c:pt>
                <c:pt idx="12925">
                  <c:v>15.5701</c:v>
                </c:pt>
                <c:pt idx="12926">
                  <c:v>15.5701</c:v>
                </c:pt>
                <c:pt idx="12927">
                  <c:v>15.5808</c:v>
                </c:pt>
                <c:pt idx="12928">
                  <c:v>15.5808</c:v>
                </c:pt>
                <c:pt idx="12929">
                  <c:v>15.5701</c:v>
                </c:pt>
                <c:pt idx="12930">
                  <c:v>15.5701</c:v>
                </c:pt>
                <c:pt idx="12931">
                  <c:v>15.5808</c:v>
                </c:pt>
                <c:pt idx="12932">
                  <c:v>15.5701</c:v>
                </c:pt>
                <c:pt idx="12933">
                  <c:v>15.5808</c:v>
                </c:pt>
                <c:pt idx="12934">
                  <c:v>15.5808</c:v>
                </c:pt>
                <c:pt idx="12935">
                  <c:v>15.5808</c:v>
                </c:pt>
                <c:pt idx="12936">
                  <c:v>15.5808</c:v>
                </c:pt>
                <c:pt idx="12937">
                  <c:v>15.5808</c:v>
                </c:pt>
                <c:pt idx="12938">
                  <c:v>15.5808</c:v>
                </c:pt>
                <c:pt idx="12939">
                  <c:v>15.5701</c:v>
                </c:pt>
                <c:pt idx="12940">
                  <c:v>15.5701</c:v>
                </c:pt>
                <c:pt idx="12941">
                  <c:v>15.5701</c:v>
                </c:pt>
                <c:pt idx="12942">
                  <c:v>15.5808</c:v>
                </c:pt>
                <c:pt idx="12943">
                  <c:v>15.5701</c:v>
                </c:pt>
                <c:pt idx="12944">
                  <c:v>15.5701</c:v>
                </c:pt>
                <c:pt idx="12945">
                  <c:v>15.5701</c:v>
                </c:pt>
                <c:pt idx="12946">
                  <c:v>15.5593</c:v>
                </c:pt>
                <c:pt idx="12947">
                  <c:v>15.5701</c:v>
                </c:pt>
                <c:pt idx="12948">
                  <c:v>15.5593</c:v>
                </c:pt>
                <c:pt idx="12949">
                  <c:v>15.5593</c:v>
                </c:pt>
                <c:pt idx="12950">
                  <c:v>15.5593</c:v>
                </c:pt>
                <c:pt idx="12951">
                  <c:v>15.5593</c:v>
                </c:pt>
                <c:pt idx="12952">
                  <c:v>15.5593</c:v>
                </c:pt>
                <c:pt idx="12953">
                  <c:v>15.5486</c:v>
                </c:pt>
                <c:pt idx="12954">
                  <c:v>15.5486</c:v>
                </c:pt>
                <c:pt idx="12955">
                  <c:v>15.5486</c:v>
                </c:pt>
                <c:pt idx="12956">
                  <c:v>15.5486</c:v>
                </c:pt>
                <c:pt idx="12957">
                  <c:v>15.5486</c:v>
                </c:pt>
                <c:pt idx="12958">
                  <c:v>15.5486</c:v>
                </c:pt>
                <c:pt idx="12959">
                  <c:v>15.5486</c:v>
                </c:pt>
                <c:pt idx="12960">
                  <c:v>15.5379</c:v>
                </c:pt>
                <c:pt idx="12961">
                  <c:v>15.5486</c:v>
                </c:pt>
                <c:pt idx="12962">
                  <c:v>15.5486</c:v>
                </c:pt>
                <c:pt idx="12963">
                  <c:v>15.5486</c:v>
                </c:pt>
                <c:pt idx="12964">
                  <c:v>15.5486</c:v>
                </c:pt>
                <c:pt idx="12965">
                  <c:v>15.5486</c:v>
                </c:pt>
                <c:pt idx="12966">
                  <c:v>15.5486</c:v>
                </c:pt>
                <c:pt idx="12967">
                  <c:v>15.5486</c:v>
                </c:pt>
                <c:pt idx="12968">
                  <c:v>15.5486</c:v>
                </c:pt>
                <c:pt idx="12969">
                  <c:v>15.5486</c:v>
                </c:pt>
                <c:pt idx="12970">
                  <c:v>15.5486</c:v>
                </c:pt>
                <c:pt idx="12971">
                  <c:v>15.5486</c:v>
                </c:pt>
                <c:pt idx="12972">
                  <c:v>15.5486</c:v>
                </c:pt>
                <c:pt idx="12973">
                  <c:v>15.5486</c:v>
                </c:pt>
                <c:pt idx="12974">
                  <c:v>15.5593</c:v>
                </c:pt>
                <c:pt idx="12975">
                  <c:v>15.5486</c:v>
                </c:pt>
                <c:pt idx="12976">
                  <c:v>15.5486</c:v>
                </c:pt>
                <c:pt idx="12977">
                  <c:v>15.5593</c:v>
                </c:pt>
                <c:pt idx="12978">
                  <c:v>15.5593</c:v>
                </c:pt>
                <c:pt idx="12979">
                  <c:v>15.5593</c:v>
                </c:pt>
                <c:pt idx="12980">
                  <c:v>15.5593</c:v>
                </c:pt>
                <c:pt idx="12981">
                  <c:v>15.5593</c:v>
                </c:pt>
                <c:pt idx="12982">
                  <c:v>15.5593</c:v>
                </c:pt>
                <c:pt idx="12983">
                  <c:v>15.5593</c:v>
                </c:pt>
                <c:pt idx="12984">
                  <c:v>15.5593</c:v>
                </c:pt>
                <c:pt idx="12985">
                  <c:v>15.5593</c:v>
                </c:pt>
                <c:pt idx="12986">
                  <c:v>15.5593</c:v>
                </c:pt>
                <c:pt idx="12987">
                  <c:v>15.5593</c:v>
                </c:pt>
                <c:pt idx="12988">
                  <c:v>15.5593</c:v>
                </c:pt>
                <c:pt idx="12989">
                  <c:v>15.5593</c:v>
                </c:pt>
                <c:pt idx="12990">
                  <c:v>15.5593</c:v>
                </c:pt>
                <c:pt idx="12991">
                  <c:v>15.5593</c:v>
                </c:pt>
                <c:pt idx="12992">
                  <c:v>15.5593</c:v>
                </c:pt>
                <c:pt idx="12993">
                  <c:v>15.5593</c:v>
                </c:pt>
                <c:pt idx="12994">
                  <c:v>15.5593</c:v>
                </c:pt>
                <c:pt idx="12995">
                  <c:v>15.5593</c:v>
                </c:pt>
                <c:pt idx="12996">
                  <c:v>15.5593</c:v>
                </c:pt>
                <c:pt idx="12997">
                  <c:v>15.5593</c:v>
                </c:pt>
                <c:pt idx="12998">
                  <c:v>15.5593</c:v>
                </c:pt>
                <c:pt idx="12999">
                  <c:v>15.5593</c:v>
                </c:pt>
                <c:pt idx="13000">
                  <c:v>15.5593</c:v>
                </c:pt>
                <c:pt idx="13001">
                  <c:v>15.5593</c:v>
                </c:pt>
                <c:pt idx="13002">
                  <c:v>15.5593</c:v>
                </c:pt>
                <c:pt idx="13003">
                  <c:v>15.5701</c:v>
                </c:pt>
                <c:pt idx="13004">
                  <c:v>15.5593</c:v>
                </c:pt>
                <c:pt idx="13005">
                  <c:v>15.5701</c:v>
                </c:pt>
                <c:pt idx="13006">
                  <c:v>15.5701</c:v>
                </c:pt>
                <c:pt idx="13007">
                  <c:v>15.5701</c:v>
                </c:pt>
                <c:pt idx="13008">
                  <c:v>15.5701</c:v>
                </c:pt>
                <c:pt idx="13009">
                  <c:v>15.5701</c:v>
                </c:pt>
                <c:pt idx="13010">
                  <c:v>15.5701</c:v>
                </c:pt>
                <c:pt idx="13011">
                  <c:v>15.5808</c:v>
                </c:pt>
                <c:pt idx="13012">
                  <c:v>15.5808</c:v>
                </c:pt>
                <c:pt idx="13013">
                  <c:v>15.5808</c:v>
                </c:pt>
                <c:pt idx="13014">
                  <c:v>15.5808</c:v>
                </c:pt>
                <c:pt idx="13015">
                  <c:v>15.5808</c:v>
                </c:pt>
                <c:pt idx="13016">
                  <c:v>15.5808</c:v>
                </c:pt>
                <c:pt idx="13017">
                  <c:v>15.5808</c:v>
                </c:pt>
                <c:pt idx="13018">
                  <c:v>15.5808</c:v>
                </c:pt>
                <c:pt idx="13019">
                  <c:v>15.5808</c:v>
                </c:pt>
                <c:pt idx="13020">
                  <c:v>15.5808</c:v>
                </c:pt>
                <c:pt idx="13021">
                  <c:v>15.5808</c:v>
                </c:pt>
                <c:pt idx="13022">
                  <c:v>15.5808</c:v>
                </c:pt>
                <c:pt idx="13023">
                  <c:v>15.5808</c:v>
                </c:pt>
                <c:pt idx="13024">
                  <c:v>15.5808</c:v>
                </c:pt>
                <c:pt idx="13025">
                  <c:v>15.5808</c:v>
                </c:pt>
                <c:pt idx="13026">
                  <c:v>15.5808</c:v>
                </c:pt>
                <c:pt idx="13027">
                  <c:v>15.5808</c:v>
                </c:pt>
                <c:pt idx="13028">
                  <c:v>15.5808</c:v>
                </c:pt>
                <c:pt idx="13029">
                  <c:v>15.5808</c:v>
                </c:pt>
                <c:pt idx="13030">
                  <c:v>15.5808</c:v>
                </c:pt>
                <c:pt idx="13031">
                  <c:v>15.5808</c:v>
                </c:pt>
                <c:pt idx="13032">
                  <c:v>15.5808</c:v>
                </c:pt>
                <c:pt idx="13033">
                  <c:v>15.5915</c:v>
                </c:pt>
                <c:pt idx="13034">
                  <c:v>15.5915</c:v>
                </c:pt>
                <c:pt idx="13035">
                  <c:v>15.5915</c:v>
                </c:pt>
                <c:pt idx="13036">
                  <c:v>15.5915</c:v>
                </c:pt>
                <c:pt idx="13037">
                  <c:v>15.6022</c:v>
                </c:pt>
                <c:pt idx="13038">
                  <c:v>15.6022</c:v>
                </c:pt>
                <c:pt idx="13039">
                  <c:v>15.6022</c:v>
                </c:pt>
                <c:pt idx="13040">
                  <c:v>15.6022</c:v>
                </c:pt>
                <c:pt idx="13041">
                  <c:v>15.613</c:v>
                </c:pt>
                <c:pt idx="13042">
                  <c:v>15.613</c:v>
                </c:pt>
                <c:pt idx="13043">
                  <c:v>15.613</c:v>
                </c:pt>
                <c:pt idx="13044">
                  <c:v>15.613</c:v>
                </c:pt>
                <c:pt idx="13045">
                  <c:v>15.613</c:v>
                </c:pt>
                <c:pt idx="13046">
                  <c:v>15.623699999999999</c:v>
                </c:pt>
                <c:pt idx="13047">
                  <c:v>15.623699999999999</c:v>
                </c:pt>
                <c:pt idx="13048">
                  <c:v>15.623699999999999</c:v>
                </c:pt>
                <c:pt idx="13049">
                  <c:v>15.623699999999999</c:v>
                </c:pt>
                <c:pt idx="13050">
                  <c:v>15.634399999999999</c:v>
                </c:pt>
                <c:pt idx="13051">
                  <c:v>15.634399999999999</c:v>
                </c:pt>
                <c:pt idx="13052">
                  <c:v>15.634399999999999</c:v>
                </c:pt>
                <c:pt idx="13053">
                  <c:v>15.645099999999999</c:v>
                </c:pt>
                <c:pt idx="13054">
                  <c:v>15.645099999999999</c:v>
                </c:pt>
                <c:pt idx="13055">
                  <c:v>15.645099999999999</c:v>
                </c:pt>
                <c:pt idx="13056">
                  <c:v>15.645099999999999</c:v>
                </c:pt>
                <c:pt idx="13057">
                  <c:v>15.655900000000001</c:v>
                </c:pt>
                <c:pt idx="13058">
                  <c:v>15.655900000000001</c:v>
                </c:pt>
                <c:pt idx="13059">
                  <c:v>15.655900000000001</c:v>
                </c:pt>
                <c:pt idx="13060">
                  <c:v>15.655900000000001</c:v>
                </c:pt>
                <c:pt idx="13061">
                  <c:v>15.677300000000001</c:v>
                </c:pt>
                <c:pt idx="13062">
                  <c:v>15.677300000000001</c:v>
                </c:pt>
                <c:pt idx="13063">
                  <c:v>15.677300000000001</c:v>
                </c:pt>
                <c:pt idx="13064">
                  <c:v>15.677300000000001</c:v>
                </c:pt>
                <c:pt idx="13065">
                  <c:v>15.677300000000001</c:v>
                </c:pt>
                <c:pt idx="13066">
                  <c:v>15.688000000000001</c:v>
                </c:pt>
                <c:pt idx="13067">
                  <c:v>15.688000000000001</c:v>
                </c:pt>
                <c:pt idx="13068">
                  <c:v>15.6988</c:v>
                </c:pt>
                <c:pt idx="13069">
                  <c:v>15.6988</c:v>
                </c:pt>
                <c:pt idx="13070">
                  <c:v>15.6988</c:v>
                </c:pt>
                <c:pt idx="13071">
                  <c:v>15.6988</c:v>
                </c:pt>
                <c:pt idx="13072">
                  <c:v>15.6988</c:v>
                </c:pt>
                <c:pt idx="13073">
                  <c:v>15.6988</c:v>
                </c:pt>
                <c:pt idx="13074">
                  <c:v>15.7095</c:v>
                </c:pt>
                <c:pt idx="13075">
                  <c:v>15.6988</c:v>
                </c:pt>
                <c:pt idx="13076">
                  <c:v>15.7095</c:v>
                </c:pt>
                <c:pt idx="13077">
                  <c:v>15.7202</c:v>
                </c:pt>
                <c:pt idx="13078">
                  <c:v>15.7202</c:v>
                </c:pt>
                <c:pt idx="13079">
                  <c:v>15.7202</c:v>
                </c:pt>
                <c:pt idx="13080">
                  <c:v>15.7202</c:v>
                </c:pt>
                <c:pt idx="13081">
                  <c:v>15.7202</c:v>
                </c:pt>
                <c:pt idx="13082">
                  <c:v>15.7309</c:v>
                </c:pt>
                <c:pt idx="13083">
                  <c:v>15.7309</c:v>
                </c:pt>
                <c:pt idx="13084">
                  <c:v>15.7309</c:v>
                </c:pt>
                <c:pt idx="13085">
                  <c:v>15.7309</c:v>
                </c:pt>
                <c:pt idx="13086">
                  <c:v>15.7309</c:v>
                </c:pt>
                <c:pt idx="13087">
                  <c:v>15.7309</c:v>
                </c:pt>
                <c:pt idx="13088">
                  <c:v>15.7309</c:v>
                </c:pt>
                <c:pt idx="13089">
                  <c:v>15.7309</c:v>
                </c:pt>
                <c:pt idx="13090">
                  <c:v>15.7309</c:v>
                </c:pt>
                <c:pt idx="13091">
                  <c:v>15.7309</c:v>
                </c:pt>
                <c:pt idx="13092">
                  <c:v>15.7309</c:v>
                </c:pt>
                <c:pt idx="13093">
                  <c:v>15.7309</c:v>
                </c:pt>
                <c:pt idx="13094">
                  <c:v>15.7309</c:v>
                </c:pt>
                <c:pt idx="13095">
                  <c:v>15.7309</c:v>
                </c:pt>
                <c:pt idx="13096">
                  <c:v>15.7309</c:v>
                </c:pt>
                <c:pt idx="13097">
                  <c:v>15.7309</c:v>
                </c:pt>
                <c:pt idx="13098">
                  <c:v>15.7309</c:v>
                </c:pt>
                <c:pt idx="13099">
                  <c:v>15.7309</c:v>
                </c:pt>
                <c:pt idx="13100">
                  <c:v>15.7309</c:v>
                </c:pt>
                <c:pt idx="13101">
                  <c:v>15.7309</c:v>
                </c:pt>
                <c:pt idx="13102">
                  <c:v>15.7309</c:v>
                </c:pt>
                <c:pt idx="13103">
                  <c:v>15.7309</c:v>
                </c:pt>
                <c:pt idx="13104">
                  <c:v>15.7309</c:v>
                </c:pt>
                <c:pt idx="13105">
                  <c:v>15.7309</c:v>
                </c:pt>
                <c:pt idx="13106">
                  <c:v>15.7309</c:v>
                </c:pt>
                <c:pt idx="13107">
                  <c:v>15.7202</c:v>
                </c:pt>
                <c:pt idx="13108">
                  <c:v>15.7309</c:v>
                </c:pt>
                <c:pt idx="13109">
                  <c:v>15.7309</c:v>
                </c:pt>
                <c:pt idx="13110">
                  <c:v>15.7202</c:v>
                </c:pt>
                <c:pt idx="13111">
                  <c:v>15.7309</c:v>
                </c:pt>
                <c:pt idx="13112">
                  <c:v>15.7309</c:v>
                </c:pt>
                <c:pt idx="13113">
                  <c:v>15.7309</c:v>
                </c:pt>
                <c:pt idx="13114">
                  <c:v>15.7309</c:v>
                </c:pt>
                <c:pt idx="13115">
                  <c:v>15.7309</c:v>
                </c:pt>
                <c:pt idx="13116">
                  <c:v>15.7309</c:v>
                </c:pt>
                <c:pt idx="13117">
                  <c:v>15.7309</c:v>
                </c:pt>
                <c:pt idx="13118">
                  <c:v>15.7309</c:v>
                </c:pt>
                <c:pt idx="13119">
                  <c:v>15.7309</c:v>
                </c:pt>
                <c:pt idx="13120">
                  <c:v>15.7202</c:v>
                </c:pt>
                <c:pt idx="13121">
                  <c:v>15.7202</c:v>
                </c:pt>
                <c:pt idx="13122">
                  <c:v>15.7202</c:v>
                </c:pt>
                <c:pt idx="13123">
                  <c:v>15.7202</c:v>
                </c:pt>
                <c:pt idx="13124">
                  <c:v>15.7202</c:v>
                </c:pt>
                <c:pt idx="13125">
                  <c:v>15.7202</c:v>
                </c:pt>
                <c:pt idx="13126">
                  <c:v>15.7202</c:v>
                </c:pt>
                <c:pt idx="13127">
                  <c:v>15.7202</c:v>
                </c:pt>
                <c:pt idx="13128">
                  <c:v>15.7202</c:v>
                </c:pt>
                <c:pt idx="13129">
                  <c:v>15.7202</c:v>
                </c:pt>
                <c:pt idx="13130">
                  <c:v>15.7202</c:v>
                </c:pt>
                <c:pt idx="13131">
                  <c:v>15.7202</c:v>
                </c:pt>
                <c:pt idx="13132">
                  <c:v>15.7309</c:v>
                </c:pt>
                <c:pt idx="13133">
                  <c:v>15.7202</c:v>
                </c:pt>
                <c:pt idx="13134">
                  <c:v>15.7309</c:v>
                </c:pt>
                <c:pt idx="13135">
                  <c:v>15.7309</c:v>
                </c:pt>
                <c:pt idx="13136">
                  <c:v>15.7309</c:v>
                </c:pt>
                <c:pt idx="13137">
                  <c:v>15.7309</c:v>
                </c:pt>
                <c:pt idx="13138">
                  <c:v>15.7309</c:v>
                </c:pt>
                <c:pt idx="13139">
                  <c:v>15.7202</c:v>
                </c:pt>
                <c:pt idx="13140">
                  <c:v>15.7202</c:v>
                </c:pt>
                <c:pt idx="13141">
                  <c:v>15.7202</c:v>
                </c:pt>
                <c:pt idx="13142">
                  <c:v>15.7202</c:v>
                </c:pt>
                <c:pt idx="13143">
                  <c:v>15.7202</c:v>
                </c:pt>
                <c:pt idx="13144">
                  <c:v>15.7202</c:v>
                </c:pt>
                <c:pt idx="13145">
                  <c:v>15.7202</c:v>
                </c:pt>
                <c:pt idx="13146">
                  <c:v>15.7202</c:v>
                </c:pt>
                <c:pt idx="13147">
                  <c:v>15.7202</c:v>
                </c:pt>
                <c:pt idx="13148">
                  <c:v>15.7309</c:v>
                </c:pt>
                <c:pt idx="13149">
                  <c:v>15.7309</c:v>
                </c:pt>
                <c:pt idx="13150">
                  <c:v>15.7309</c:v>
                </c:pt>
                <c:pt idx="13151">
                  <c:v>15.7202</c:v>
                </c:pt>
                <c:pt idx="13152">
                  <c:v>15.7309</c:v>
                </c:pt>
                <c:pt idx="13153">
                  <c:v>15.7202</c:v>
                </c:pt>
                <c:pt idx="13154">
                  <c:v>15.7309</c:v>
                </c:pt>
                <c:pt idx="13155">
                  <c:v>15.7309</c:v>
                </c:pt>
                <c:pt idx="13156">
                  <c:v>15.7309</c:v>
                </c:pt>
                <c:pt idx="13157">
                  <c:v>15.7202</c:v>
                </c:pt>
                <c:pt idx="13158">
                  <c:v>15.7309</c:v>
                </c:pt>
                <c:pt idx="13159">
                  <c:v>15.7309</c:v>
                </c:pt>
                <c:pt idx="13160">
                  <c:v>15.7309</c:v>
                </c:pt>
                <c:pt idx="13161">
                  <c:v>15.7309</c:v>
                </c:pt>
                <c:pt idx="13162">
                  <c:v>15.7309</c:v>
                </c:pt>
                <c:pt idx="13163">
                  <c:v>15.7309</c:v>
                </c:pt>
                <c:pt idx="13164">
                  <c:v>15.7309</c:v>
                </c:pt>
                <c:pt idx="13165">
                  <c:v>15.7417</c:v>
                </c:pt>
                <c:pt idx="13166">
                  <c:v>15.7417</c:v>
                </c:pt>
                <c:pt idx="13167">
                  <c:v>15.7417</c:v>
                </c:pt>
                <c:pt idx="13168">
                  <c:v>15.7417</c:v>
                </c:pt>
                <c:pt idx="13169">
                  <c:v>15.7417</c:v>
                </c:pt>
                <c:pt idx="13170">
                  <c:v>15.7417</c:v>
                </c:pt>
                <c:pt idx="13171">
                  <c:v>15.7417</c:v>
                </c:pt>
                <c:pt idx="13172">
                  <c:v>15.7417</c:v>
                </c:pt>
                <c:pt idx="13173">
                  <c:v>15.7417</c:v>
                </c:pt>
                <c:pt idx="13174">
                  <c:v>15.7524</c:v>
                </c:pt>
                <c:pt idx="13175">
                  <c:v>15.7524</c:v>
                </c:pt>
                <c:pt idx="13176">
                  <c:v>15.7524</c:v>
                </c:pt>
                <c:pt idx="13177">
                  <c:v>15.7524</c:v>
                </c:pt>
                <c:pt idx="13178">
                  <c:v>15.7524</c:v>
                </c:pt>
                <c:pt idx="13179">
                  <c:v>15.7524</c:v>
                </c:pt>
                <c:pt idx="13180">
                  <c:v>15.7631</c:v>
                </c:pt>
                <c:pt idx="13181">
                  <c:v>15.7631</c:v>
                </c:pt>
                <c:pt idx="13182">
                  <c:v>15.7631</c:v>
                </c:pt>
                <c:pt idx="13183">
                  <c:v>15.7631</c:v>
                </c:pt>
                <c:pt idx="13184">
                  <c:v>15.7631</c:v>
                </c:pt>
                <c:pt idx="13185">
                  <c:v>15.7631</c:v>
                </c:pt>
                <c:pt idx="13186">
                  <c:v>15.7631</c:v>
                </c:pt>
                <c:pt idx="13187">
                  <c:v>15.7738</c:v>
                </c:pt>
                <c:pt idx="13188">
                  <c:v>15.7738</c:v>
                </c:pt>
                <c:pt idx="13189">
                  <c:v>15.7738</c:v>
                </c:pt>
                <c:pt idx="13190">
                  <c:v>15.7738</c:v>
                </c:pt>
                <c:pt idx="13191">
                  <c:v>15.7738</c:v>
                </c:pt>
                <c:pt idx="13192">
                  <c:v>15.7738</c:v>
                </c:pt>
                <c:pt idx="13193">
                  <c:v>15.7738</c:v>
                </c:pt>
                <c:pt idx="13194">
                  <c:v>15.784599999999999</c:v>
                </c:pt>
                <c:pt idx="13195">
                  <c:v>15.784599999999999</c:v>
                </c:pt>
                <c:pt idx="13196">
                  <c:v>15.784599999999999</c:v>
                </c:pt>
                <c:pt idx="13197">
                  <c:v>15.784599999999999</c:v>
                </c:pt>
                <c:pt idx="13198">
                  <c:v>15.784599999999999</c:v>
                </c:pt>
                <c:pt idx="13199">
                  <c:v>15.784599999999999</c:v>
                </c:pt>
                <c:pt idx="13200">
                  <c:v>15.784599999999999</c:v>
                </c:pt>
                <c:pt idx="13201">
                  <c:v>15.784599999999999</c:v>
                </c:pt>
                <c:pt idx="13202">
                  <c:v>15.795299999999999</c:v>
                </c:pt>
                <c:pt idx="13203">
                  <c:v>15.784599999999999</c:v>
                </c:pt>
                <c:pt idx="13204">
                  <c:v>15.784599999999999</c:v>
                </c:pt>
                <c:pt idx="13205">
                  <c:v>15.795299999999999</c:v>
                </c:pt>
                <c:pt idx="13206">
                  <c:v>15.784599999999999</c:v>
                </c:pt>
                <c:pt idx="13207">
                  <c:v>15.784599999999999</c:v>
                </c:pt>
                <c:pt idx="13208">
                  <c:v>15.784599999999999</c:v>
                </c:pt>
                <c:pt idx="13209">
                  <c:v>15.784599999999999</c:v>
                </c:pt>
                <c:pt idx="13210">
                  <c:v>15.795299999999999</c:v>
                </c:pt>
                <c:pt idx="13211">
                  <c:v>15.784599999999999</c:v>
                </c:pt>
                <c:pt idx="13212">
                  <c:v>15.795299999999999</c:v>
                </c:pt>
                <c:pt idx="13213">
                  <c:v>15.795299999999999</c:v>
                </c:pt>
                <c:pt idx="13214">
                  <c:v>15.795299999999999</c:v>
                </c:pt>
                <c:pt idx="13215">
                  <c:v>15.795299999999999</c:v>
                </c:pt>
                <c:pt idx="13216">
                  <c:v>15.795299999999999</c:v>
                </c:pt>
                <c:pt idx="13217">
                  <c:v>15.795299999999999</c:v>
                </c:pt>
                <c:pt idx="13218">
                  <c:v>15.795299999999999</c:v>
                </c:pt>
                <c:pt idx="13219">
                  <c:v>15.795299999999999</c:v>
                </c:pt>
                <c:pt idx="13220">
                  <c:v>15.795299999999999</c:v>
                </c:pt>
                <c:pt idx="13221">
                  <c:v>15.795299999999999</c:v>
                </c:pt>
                <c:pt idx="13222">
                  <c:v>15.805999999999999</c:v>
                </c:pt>
                <c:pt idx="13223">
                  <c:v>15.805999999999999</c:v>
                </c:pt>
                <c:pt idx="13224">
                  <c:v>15.805999999999999</c:v>
                </c:pt>
                <c:pt idx="13225">
                  <c:v>15.805999999999999</c:v>
                </c:pt>
                <c:pt idx="13226">
                  <c:v>15.805999999999999</c:v>
                </c:pt>
                <c:pt idx="13227">
                  <c:v>15.805999999999999</c:v>
                </c:pt>
                <c:pt idx="13228">
                  <c:v>15.805999999999999</c:v>
                </c:pt>
                <c:pt idx="13229">
                  <c:v>15.805999999999999</c:v>
                </c:pt>
                <c:pt idx="13230">
                  <c:v>15.805999999999999</c:v>
                </c:pt>
                <c:pt idx="13231">
                  <c:v>15.805999999999999</c:v>
                </c:pt>
                <c:pt idx="13232">
                  <c:v>15.805999999999999</c:v>
                </c:pt>
                <c:pt idx="13233">
                  <c:v>15.805999999999999</c:v>
                </c:pt>
                <c:pt idx="13234">
                  <c:v>15.805999999999999</c:v>
                </c:pt>
                <c:pt idx="13235">
                  <c:v>15.805999999999999</c:v>
                </c:pt>
                <c:pt idx="13236">
                  <c:v>15.805999999999999</c:v>
                </c:pt>
                <c:pt idx="13237">
                  <c:v>15.805999999999999</c:v>
                </c:pt>
                <c:pt idx="13238">
                  <c:v>15.805999999999999</c:v>
                </c:pt>
                <c:pt idx="13239">
                  <c:v>15.805999999999999</c:v>
                </c:pt>
                <c:pt idx="13240">
                  <c:v>15.805999999999999</c:v>
                </c:pt>
                <c:pt idx="13241">
                  <c:v>15.805999999999999</c:v>
                </c:pt>
                <c:pt idx="13242">
                  <c:v>15.805999999999999</c:v>
                </c:pt>
                <c:pt idx="13243">
                  <c:v>15.805999999999999</c:v>
                </c:pt>
                <c:pt idx="13244">
                  <c:v>15.805999999999999</c:v>
                </c:pt>
                <c:pt idx="13245">
                  <c:v>15.816700000000001</c:v>
                </c:pt>
                <c:pt idx="13246">
                  <c:v>15.805999999999999</c:v>
                </c:pt>
                <c:pt idx="13247">
                  <c:v>15.816700000000001</c:v>
                </c:pt>
                <c:pt idx="13248">
                  <c:v>15.816700000000001</c:v>
                </c:pt>
                <c:pt idx="13249">
                  <c:v>15.816700000000001</c:v>
                </c:pt>
                <c:pt idx="13250">
                  <c:v>15.816700000000001</c:v>
                </c:pt>
                <c:pt idx="13251">
                  <c:v>15.816700000000001</c:v>
                </c:pt>
                <c:pt idx="13252">
                  <c:v>15.816700000000001</c:v>
                </c:pt>
                <c:pt idx="13253">
                  <c:v>15.827500000000001</c:v>
                </c:pt>
                <c:pt idx="13254">
                  <c:v>15.827500000000001</c:v>
                </c:pt>
                <c:pt idx="13255">
                  <c:v>15.827500000000001</c:v>
                </c:pt>
                <c:pt idx="13256">
                  <c:v>15.827500000000001</c:v>
                </c:pt>
                <c:pt idx="13257">
                  <c:v>15.827500000000001</c:v>
                </c:pt>
                <c:pt idx="13258">
                  <c:v>15.827500000000001</c:v>
                </c:pt>
                <c:pt idx="13259">
                  <c:v>15.827500000000001</c:v>
                </c:pt>
                <c:pt idx="13260">
                  <c:v>15.827500000000001</c:v>
                </c:pt>
                <c:pt idx="13261">
                  <c:v>15.838200000000001</c:v>
                </c:pt>
                <c:pt idx="13262">
                  <c:v>15.838200000000001</c:v>
                </c:pt>
                <c:pt idx="13263">
                  <c:v>15.838200000000001</c:v>
                </c:pt>
                <c:pt idx="13264">
                  <c:v>15.838200000000001</c:v>
                </c:pt>
                <c:pt idx="13265">
                  <c:v>15.8489</c:v>
                </c:pt>
                <c:pt idx="13266">
                  <c:v>15.838200000000001</c:v>
                </c:pt>
                <c:pt idx="13267">
                  <c:v>15.838200000000001</c:v>
                </c:pt>
                <c:pt idx="13268">
                  <c:v>15.838200000000001</c:v>
                </c:pt>
                <c:pt idx="13269">
                  <c:v>15.8489</c:v>
                </c:pt>
                <c:pt idx="13270">
                  <c:v>15.8489</c:v>
                </c:pt>
                <c:pt idx="13271">
                  <c:v>15.8489</c:v>
                </c:pt>
                <c:pt idx="13272">
                  <c:v>15.8489</c:v>
                </c:pt>
                <c:pt idx="13273">
                  <c:v>15.8489</c:v>
                </c:pt>
                <c:pt idx="13274">
                  <c:v>15.8596</c:v>
                </c:pt>
                <c:pt idx="13275">
                  <c:v>15.8596</c:v>
                </c:pt>
                <c:pt idx="13276">
                  <c:v>15.8596</c:v>
                </c:pt>
                <c:pt idx="13277">
                  <c:v>15.8704</c:v>
                </c:pt>
                <c:pt idx="13278">
                  <c:v>15.8704</c:v>
                </c:pt>
                <c:pt idx="13279">
                  <c:v>15.8704</c:v>
                </c:pt>
                <c:pt idx="13280">
                  <c:v>15.8704</c:v>
                </c:pt>
                <c:pt idx="13281">
                  <c:v>15.8704</c:v>
                </c:pt>
                <c:pt idx="13282">
                  <c:v>15.8704</c:v>
                </c:pt>
                <c:pt idx="13283">
                  <c:v>15.8704</c:v>
                </c:pt>
                <c:pt idx="13284">
                  <c:v>15.8811</c:v>
                </c:pt>
                <c:pt idx="13285">
                  <c:v>15.8811</c:v>
                </c:pt>
                <c:pt idx="13286">
                  <c:v>15.8811</c:v>
                </c:pt>
                <c:pt idx="13287">
                  <c:v>15.8811</c:v>
                </c:pt>
                <c:pt idx="13288">
                  <c:v>15.9025</c:v>
                </c:pt>
                <c:pt idx="13289">
                  <c:v>15.9025</c:v>
                </c:pt>
                <c:pt idx="13290">
                  <c:v>15.9025</c:v>
                </c:pt>
                <c:pt idx="13291">
                  <c:v>15.9025</c:v>
                </c:pt>
                <c:pt idx="13292">
                  <c:v>15.9025</c:v>
                </c:pt>
                <c:pt idx="13293">
                  <c:v>15.9025</c:v>
                </c:pt>
                <c:pt idx="13294">
                  <c:v>15.9025</c:v>
                </c:pt>
                <c:pt idx="13295">
                  <c:v>15.9025</c:v>
                </c:pt>
                <c:pt idx="13296">
                  <c:v>15.9133</c:v>
                </c:pt>
                <c:pt idx="13297">
                  <c:v>15.9025</c:v>
                </c:pt>
                <c:pt idx="13298">
                  <c:v>15.9133</c:v>
                </c:pt>
                <c:pt idx="13299">
                  <c:v>15.9133</c:v>
                </c:pt>
                <c:pt idx="13300">
                  <c:v>15.9133</c:v>
                </c:pt>
                <c:pt idx="13301">
                  <c:v>15.923999999999999</c:v>
                </c:pt>
                <c:pt idx="13302">
                  <c:v>15.923999999999999</c:v>
                </c:pt>
                <c:pt idx="13303">
                  <c:v>15.923999999999999</c:v>
                </c:pt>
                <c:pt idx="13304">
                  <c:v>15.923999999999999</c:v>
                </c:pt>
                <c:pt idx="13305">
                  <c:v>15.923999999999999</c:v>
                </c:pt>
                <c:pt idx="13306">
                  <c:v>15.934699999999999</c:v>
                </c:pt>
                <c:pt idx="13307">
                  <c:v>15.934699999999999</c:v>
                </c:pt>
                <c:pt idx="13308">
                  <c:v>15.934699999999999</c:v>
                </c:pt>
                <c:pt idx="13309">
                  <c:v>15.934699999999999</c:v>
                </c:pt>
                <c:pt idx="13310">
                  <c:v>15.945399999999999</c:v>
                </c:pt>
                <c:pt idx="13311">
                  <c:v>15.945399999999999</c:v>
                </c:pt>
                <c:pt idx="13312">
                  <c:v>15.945399999999999</c:v>
                </c:pt>
                <c:pt idx="13313">
                  <c:v>15.956200000000001</c:v>
                </c:pt>
                <c:pt idx="13314">
                  <c:v>15.956200000000001</c:v>
                </c:pt>
                <c:pt idx="13315">
                  <c:v>15.956200000000001</c:v>
                </c:pt>
                <c:pt idx="13316">
                  <c:v>15.956200000000001</c:v>
                </c:pt>
                <c:pt idx="13317">
                  <c:v>15.966900000000001</c:v>
                </c:pt>
                <c:pt idx="13318">
                  <c:v>15.966900000000001</c:v>
                </c:pt>
                <c:pt idx="13319">
                  <c:v>15.966900000000001</c:v>
                </c:pt>
                <c:pt idx="13320">
                  <c:v>15.966900000000001</c:v>
                </c:pt>
                <c:pt idx="13321">
                  <c:v>15.977600000000001</c:v>
                </c:pt>
                <c:pt idx="13322">
                  <c:v>15.977600000000001</c:v>
                </c:pt>
                <c:pt idx="13323">
                  <c:v>15.977600000000001</c:v>
                </c:pt>
                <c:pt idx="13324">
                  <c:v>15.977600000000001</c:v>
                </c:pt>
                <c:pt idx="13325">
                  <c:v>15.988300000000001</c:v>
                </c:pt>
                <c:pt idx="13326">
                  <c:v>15.988300000000001</c:v>
                </c:pt>
                <c:pt idx="13327">
                  <c:v>15.9991</c:v>
                </c:pt>
                <c:pt idx="13328">
                  <c:v>15.9991</c:v>
                </c:pt>
                <c:pt idx="13329">
                  <c:v>15.9991</c:v>
                </c:pt>
                <c:pt idx="13330">
                  <c:v>15.9991</c:v>
                </c:pt>
                <c:pt idx="13331">
                  <c:v>15.9991</c:v>
                </c:pt>
                <c:pt idx="13332">
                  <c:v>15.9991</c:v>
                </c:pt>
                <c:pt idx="13333">
                  <c:v>15.9991</c:v>
                </c:pt>
                <c:pt idx="13334">
                  <c:v>16.009799999999998</c:v>
                </c:pt>
                <c:pt idx="13335">
                  <c:v>16.009799999999998</c:v>
                </c:pt>
                <c:pt idx="13336">
                  <c:v>16.009799999999998</c:v>
                </c:pt>
                <c:pt idx="13337">
                  <c:v>16.020499999999998</c:v>
                </c:pt>
                <c:pt idx="13338">
                  <c:v>16.020499999999998</c:v>
                </c:pt>
                <c:pt idx="13339">
                  <c:v>16.020499999999998</c:v>
                </c:pt>
                <c:pt idx="13340">
                  <c:v>16.031199999999998</c:v>
                </c:pt>
                <c:pt idx="13341">
                  <c:v>16.031199999999998</c:v>
                </c:pt>
                <c:pt idx="13342">
                  <c:v>16.031199999999998</c:v>
                </c:pt>
                <c:pt idx="13343">
                  <c:v>16.042000000000002</c:v>
                </c:pt>
                <c:pt idx="13344">
                  <c:v>16.042000000000002</c:v>
                </c:pt>
                <c:pt idx="13345">
                  <c:v>16.042000000000002</c:v>
                </c:pt>
                <c:pt idx="13346">
                  <c:v>16.052700000000002</c:v>
                </c:pt>
                <c:pt idx="13347">
                  <c:v>16.052700000000002</c:v>
                </c:pt>
                <c:pt idx="13348">
                  <c:v>16.052700000000002</c:v>
                </c:pt>
                <c:pt idx="13349">
                  <c:v>16.052700000000002</c:v>
                </c:pt>
                <c:pt idx="13350">
                  <c:v>16.063400000000001</c:v>
                </c:pt>
                <c:pt idx="13351">
                  <c:v>16.063400000000001</c:v>
                </c:pt>
                <c:pt idx="13352">
                  <c:v>16.063400000000001</c:v>
                </c:pt>
                <c:pt idx="13353">
                  <c:v>16.063400000000001</c:v>
                </c:pt>
                <c:pt idx="13354">
                  <c:v>16.063400000000001</c:v>
                </c:pt>
                <c:pt idx="13355">
                  <c:v>16.063400000000001</c:v>
                </c:pt>
                <c:pt idx="13356">
                  <c:v>16.063400000000001</c:v>
                </c:pt>
                <c:pt idx="13357">
                  <c:v>16.063400000000001</c:v>
                </c:pt>
                <c:pt idx="13358">
                  <c:v>16.074100000000001</c:v>
                </c:pt>
                <c:pt idx="13359">
                  <c:v>16.074100000000001</c:v>
                </c:pt>
                <c:pt idx="13360">
                  <c:v>16.074100000000001</c:v>
                </c:pt>
                <c:pt idx="13361">
                  <c:v>16.074100000000001</c:v>
                </c:pt>
                <c:pt idx="13362">
                  <c:v>16.074100000000001</c:v>
                </c:pt>
                <c:pt idx="13363">
                  <c:v>16.074100000000001</c:v>
                </c:pt>
                <c:pt idx="13364">
                  <c:v>16.084900000000001</c:v>
                </c:pt>
                <c:pt idx="13365">
                  <c:v>16.084900000000001</c:v>
                </c:pt>
                <c:pt idx="13366">
                  <c:v>16.084900000000001</c:v>
                </c:pt>
                <c:pt idx="13367">
                  <c:v>16.084900000000001</c:v>
                </c:pt>
                <c:pt idx="13368">
                  <c:v>16.095600000000001</c:v>
                </c:pt>
                <c:pt idx="13369">
                  <c:v>16.095600000000001</c:v>
                </c:pt>
                <c:pt idx="13370">
                  <c:v>16.095600000000001</c:v>
                </c:pt>
                <c:pt idx="13371">
                  <c:v>16.095600000000001</c:v>
                </c:pt>
                <c:pt idx="13372">
                  <c:v>16.106300000000001</c:v>
                </c:pt>
                <c:pt idx="13373">
                  <c:v>16.106300000000001</c:v>
                </c:pt>
                <c:pt idx="13374">
                  <c:v>16.106300000000001</c:v>
                </c:pt>
                <c:pt idx="13375">
                  <c:v>16.117000000000001</c:v>
                </c:pt>
                <c:pt idx="13376">
                  <c:v>16.117000000000001</c:v>
                </c:pt>
                <c:pt idx="13377">
                  <c:v>16.117000000000001</c:v>
                </c:pt>
                <c:pt idx="13378">
                  <c:v>16.127800000000001</c:v>
                </c:pt>
                <c:pt idx="13379">
                  <c:v>16.127800000000001</c:v>
                </c:pt>
                <c:pt idx="13380">
                  <c:v>16.127800000000001</c:v>
                </c:pt>
                <c:pt idx="13381">
                  <c:v>16.127800000000001</c:v>
                </c:pt>
                <c:pt idx="13382">
                  <c:v>16.127800000000001</c:v>
                </c:pt>
                <c:pt idx="13383">
                  <c:v>16.127800000000001</c:v>
                </c:pt>
                <c:pt idx="13384">
                  <c:v>16.138500000000001</c:v>
                </c:pt>
                <c:pt idx="13385">
                  <c:v>16.138500000000001</c:v>
                </c:pt>
                <c:pt idx="13386">
                  <c:v>16.138500000000001</c:v>
                </c:pt>
                <c:pt idx="13387">
                  <c:v>16.1492</c:v>
                </c:pt>
                <c:pt idx="13388">
                  <c:v>16.1492</c:v>
                </c:pt>
                <c:pt idx="13389">
                  <c:v>16.1492</c:v>
                </c:pt>
                <c:pt idx="13390">
                  <c:v>16.1599</c:v>
                </c:pt>
                <c:pt idx="13391">
                  <c:v>16.1599</c:v>
                </c:pt>
                <c:pt idx="13392">
                  <c:v>16.1599</c:v>
                </c:pt>
                <c:pt idx="13393">
                  <c:v>16.1707</c:v>
                </c:pt>
                <c:pt idx="13394">
                  <c:v>16.1707</c:v>
                </c:pt>
                <c:pt idx="13395">
                  <c:v>16.1707</c:v>
                </c:pt>
                <c:pt idx="13396">
                  <c:v>16.1814</c:v>
                </c:pt>
                <c:pt idx="13397">
                  <c:v>16.1814</c:v>
                </c:pt>
                <c:pt idx="13398">
                  <c:v>16.1814</c:v>
                </c:pt>
                <c:pt idx="13399">
                  <c:v>16.1921</c:v>
                </c:pt>
                <c:pt idx="13400">
                  <c:v>16.1921</c:v>
                </c:pt>
                <c:pt idx="13401">
                  <c:v>16.1921</c:v>
                </c:pt>
                <c:pt idx="13402">
                  <c:v>16.1921</c:v>
                </c:pt>
                <c:pt idx="13403">
                  <c:v>16.2028</c:v>
                </c:pt>
                <c:pt idx="13404">
                  <c:v>16.2028</c:v>
                </c:pt>
                <c:pt idx="13405">
                  <c:v>16.2028</c:v>
                </c:pt>
                <c:pt idx="13406">
                  <c:v>16.2136</c:v>
                </c:pt>
                <c:pt idx="13407">
                  <c:v>16.2136</c:v>
                </c:pt>
                <c:pt idx="13408">
                  <c:v>16.224299999999999</c:v>
                </c:pt>
                <c:pt idx="13409">
                  <c:v>16.224299999999999</c:v>
                </c:pt>
                <c:pt idx="13410">
                  <c:v>16.224299999999999</c:v>
                </c:pt>
                <c:pt idx="13411">
                  <c:v>16.224299999999999</c:v>
                </c:pt>
                <c:pt idx="13412">
                  <c:v>16.234999999999999</c:v>
                </c:pt>
                <c:pt idx="13413">
                  <c:v>16.234999999999999</c:v>
                </c:pt>
                <c:pt idx="13414">
                  <c:v>16.245799999999999</c:v>
                </c:pt>
                <c:pt idx="13415">
                  <c:v>16.245799999999999</c:v>
                </c:pt>
                <c:pt idx="13416">
                  <c:v>16.245799999999999</c:v>
                </c:pt>
                <c:pt idx="13417">
                  <c:v>16.256499999999999</c:v>
                </c:pt>
                <c:pt idx="13418">
                  <c:v>16.256499999999999</c:v>
                </c:pt>
                <c:pt idx="13419">
                  <c:v>16.267199999999999</c:v>
                </c:pt>
                <c:pt idx="13420">
                  <c:v>16.267199999999999</c:v>
                </c:pt>
                <c:pt idx="13421">
                  <c:v>16.267199999999999</c:v>
                </c:pt>
                <c:pt idx="13422">
                  <c:v>16.277899999999999</c:v>
                </c:pt>
                <c:pt idx="13423">
                  <c:v>16.277899999999999</c:v>
                </c:pt>
                <c:pt idx="13424">
                  <c:v>16.288699999999999</c:v>
                </c:pt>
                <c:pt idx="13425">
                  <c:v>16.288699999999999</c:v>
                </c:pt>
                <c:pt idx="13426">
                  <c:v>16.288699999999999</c:v>
                </c:pt>
                <c:pt idx="13427">
                  <c:v>16.299399999999999</c:v>
                </c:pt>
                <c:pt idx="13428">
                  <c:v>16.299399999999999</c:v>
                </c:pt>
                <c:pt idx="13429">
                  <c:v>16.310099999999998</c:v>
                </c:pt>
                <c:pt idx="13430">
                  <c:v>16.310099999999998</c:v>
                </c:pt>
                <c:pt idx="13431">
                  <c:v>16.310099999999998</c:v>
                </c:pt>
                <c:pt idx="13432">
                  <c:v>16.310099999999998</c:v>
                </c:pt>
                <c:pt idx="13433">
                  <c:v>16.320799999999998</c:v>
                </c:pt>
                <c:pt idx="13434">
                  <c:v>16.320799999999998</c:v>
                </c:pt>
                <c:pt idx="13435">
                  <c:v>16.320799999999998</c:v>
                </c:pt>
                <c:pt idx="13436">
                  <c:v>16.331600000000002</c:v>
                </c:pt>
                <c:pt idx="13437">
                  <c:v>16.331600000000002</c:v>
                </c:pt>
                <c:pt idx="13438">
                  <c:v>16.342300000000002</c:v>
                </c:pt>
                <c:pt idx="13439">
                  <c:v>16.342300000000002</c:v>
                </c:pt>
                <c:pt idx="13440">
                  <c:v>16.353000000000002</c:v>
                </c:pt>
                <c:pt idx="13441">
                  <c:v>16.353000000000002</c:v>
                </c:pt>
                <c:pt idx="13442">
                  <c:v>16.353000000000002</c:v>
                </c:pt>
                <c:pt idx="13443">
                  <c:v>16.363700000000001</c:v>
                </c:pt>
                <c:pt idx="13444">
                  <c:v>16.363700000000001</c:v>
                </c:pt>
                <c:pt idx="13445">
                  <c:v>16.363700000000001</c:v>
                </c:pt>
                <c:pt idx="13446">
                  <c:v>16.374500000000001</c:v>
                </c:pt>
                <c:pt idx="13447">
                  <c:v>16.374500000000001</c:v>
                </c:pt>
                <c:pt idx="13448">
                  <c:v>16.374500000000001</c:v>
                </c:pt>
                <c:pt idx="13449">
                  <c:v>16.385200000000001</c:v>
                </c:pt>
                <c:pt idx="13450">
                  <c:v>16.385200000000001</c:v>
                </c:pt>
                <c:pt idx="13451">
                  <c:v>16.385200000000001</c:v>
                </c:pt>
                <c:pt idx="13452">
                  <c:v>16.395900000000001</c:v>
                </c:pt>
                <c:pt idx="13453">
                  <c:v>16.395900000000001</c:v>
                </c:pt>
                <c:pt idx="13454">
                  <c:v>16.406600000000001</c:v>
                </c:pt>
                <c:pt idx="13455">
                  <c:v>16.406600000000001</c:v>
                </c:pt>
                <c:pt idx="13456">
                  <c:v>16.406600000000001</c:v>
                </c:pt>
                <c:pt idx="13457">
                  <c:v>16.417400000000001</c:v>
                </c:pt>
                <c:pt idx="13458">
                  <c:v>16.417400000000001</c:v>
                </c:pt>
                <c:pt idx="13459">
                  <c:v>16.428100000000001</c:v>
                </c:pt>
                <c:pt idx="13460">
                  <c:v>16.428100000000001</c:v>
                </c:pt>
                <c:pt idx="13461">
                  <c:v>16.438800000000001</c:v>
                </c:pt>
                <c:pt idx="13462">
                  <c:v>16.438800000000001</c:v>
                </c:pt>
                <c:pt idx="13463">
                  <c:v>16.4495</c:v>
                </c:pt>
                <c:pt idx="13464">
                  <c:v>16.4495</c:v>
                </c:pt>
                <c:pt idx="13465">
                  <c:v>16.4603</c:v>
                </c:pt>
                <c:pt idx="13466">
                  <c:v>16.4603</c:v>
                </c:pt>
                <c:pt idx="13467">
                  <c:v>16.4603</c:v>
                </c:pt>
                <c:pt idx="13468">
                  <c:v>16.471</c:v>
                </c:pt>
                <c:pt idx="13469">
                  <c:v>16.471</c:v>
                </c:pt>
                <c:pt idx="13470">
                  <c:v>16.4817</c:v>
                </c:pt>
                <c:pt idx="13471">
                  <c:v>16.4817</c:v>
                </c:pt>
                <c:pt idx="13472">
                  <c:v>16.4817</c:v>
                </c:pt>
                <c:pt idx="13473">
                  <c:v>16.4924</c:v>
                </c:pt>
                <c:pt idx="13474">
                  <c:v>16.5032</c:v>
                </c:pt>
                <c:pt idx="13475">
                  <c:v>16.5032</c:v>
                </c:pt>
                <c:pt idx="13476">
                  <c:v>16.5032</c:v>
                </c:pt>
                <c:pt idx="13477">
                  <c:v>16.5139</c:v>
                </c:pt>
                <c:pt idx="13478">
                  <c:v>16.5139</c:v>
                </c:pt>
                <c:pt idx="13479">
                  <c:v>16.5246</c:v>
                </c:pt>
                <c:pt idx="13480">
                  <c:v>16.5246</c:v>
                </c:pt>
                <c:pt idx="13481">
                  <c:v>16.5246</c:v>
                </c:pt>
                <c:pt idx="13482">
                  <c:v>16.546099999999999</c:v>
                </c:pt>
                <c:pt idx="13483">
                  <c:v>16.546099999999999</c:v>
                </c:pt>
                <c:pt idx="13484">
                  <c:v>16.556799999999999</c:v>
                </c:pt>
                <c:pt idx="13485">
                  <c:v>16.556799999999999</c:v>
                </c:pt>
                <c:pt idx="13486">
                  <c:v>16.567499999999999</c:v>
                </c:pt>
                <c:pt idx="13487">
                  <c:v>16.567499999999999</c:v>
                </c:pt>
                <c:pt idx="13488">
                  <c:v>16.578199999999999</c:v>
                </c:pt>
                <c:pt idx="13489">
                  <c:v>16.578199999999999</c:v>
                </c:pt>
                <c:pt idx="13490">
                  <c:v>16.588999999999999</c:v>
                </c:pt>
                <c:pt idx="13491">
                  <c:v>16.588999999999999</c:v>
                </c:pt>
                <c:pt idx="13492">
                  <c:v>16.588999999999999</c:v>
                </c:pt>
                <c:pt idx="13493">
                  <c:v>16.599699999999999</c:v>
                </c:pt>
                <c:pt idx="13494">
                  <c:v>16.599699999999999</c:v>
                </c:pt>
                <c:pt idx="13495">
                  <c:v>16.610399999999998</c:v>
                </c:pt>
                <c:pt idx="13496">
                  <c:v>16.610399999999998</c:v>
                </c:pt>
                <c:pt idx="13497">
                  <c:v>16.621099999999998</c:v>
                </c:pt>
                <c:pt idx="13498">
                  <c:v>16.631900000000002</c:v>
                </c:pt>
                <c:pt idx="13499">
                  <c:v>16.631900000000002</c:v>
                </c:pt>
                <c:pt idx="13500">
                  <c:v>16.631900000000002</c:v>
                </c:pt>
                <c:pt idx="13501">
                  <c:v>16.642600000000002</c:v>
                </c:pt>
                <c:pt idx="13502">
                  <c:v>16.653300000000002</c:v>
                </c:pt>
                <c:pt idx="13503">
                  <c:v>16.653300000000002</c:v>
                </c:pt>
                <c:pt idx="13504">
                  <c:v>16.664000000000001</c:v>
                </c:pt>
                <c:pt idx="13505">
                  <c:v>16.664000000000001</c:v>
                </c:pt>
                <c:pt idx="13506">
                  <c:v>16.674800000000001</c:v>
                </c:pt>
                <c:pt idx="13507">
                  <c:v>16.674800000000001</c:v>
                </c:pt>
                <c:pt idx="13508">
                  <c:v>16.685500000000001</c:v>
                </c:pt>
                <c:pt idx="13509">
                  <c:v>16.685500000000001</c:v>
                </c:pt>
                <c:pt idx="13510">
                  <c:v>16.696200000000001</c:v>
                </c:pt>
                <c:pt idx="13511">
                  <c:v>16.696200000000001</c:v>
                </c:pt>
                <c:pt idx="13512">
                  <c:v>16.706900000000001</c:v>
                </c:pt>
                <c:pt idx="13513">
                  <c:v>16.706900000000001</c:v>
                </c:pt>
                <c:pt idx="13514">
                  <c:v>16.717700000000001</c:v>
                </c:pt>
                <c:pt idx="13515">
                  <c:v>16.717700000000001</c:v>
                </c:pt>
                <c:pt idx="13516">
                  <c:v>16.717700000000001</c:v>
                </c:pt>
                <c:pt idx="13517">
                  <c:v>16.728400000000001</c:v>
                </c:pt>
                <c:pt idx="13518">
                  <c:v>16.728400000000001</c:v>
                </c:pt>
                <c:pt idx="13519">
                  <c:v>16.739100000000001</c:v>
                </c:pt>
                <c:pt idx="13520">
                  <c:v>16.739100000000001</c:v>
                </c:pt>
                <c:pt idx="13521">
                  <c:v>16.7498</c:v>
                </c:pt>
                <c:pt idx="13522">
                  <c:v>16.7498</c:v>
                </c:pt>
                <c:pt idx="13523">
                  <c:v>16.7606</c:v>
                </c:pt>
                <c:pt idx="13524">
                  <c:v>16.7713</c:v>
                </c:pt>
                <c:pt idx="13525">
                  <c:v>16.7713</c:v>
                </c:pt>
                <c:pt idx="13526">
                  <c:v>16.782</c:v>
                </c:pt>
                <c:pt idx="13527">
                  <c:v>16.7927</c:v>
                </c:pt>
                <c:pt idx="13528">
                  <c:v>16.7927</c:v>
                </c:pt>
                <c:pt idx="13529">
                  <c:v>16.8035</c:v>
                </c:pt>
                <c:pt idx="13530">
                  <c:v>16.8035</c:v>
                </c:pt>
                <c:pt idx="13531">
                  <c:v>16.8142</c:v>
                </c:pt>
                <c:pt idx="13532">
                  <c:v>16.8142</c:v>
                </c:pt>
                <c:pt idx="13533">
                  <c:v>16.8142</c:v>
                </c:pt>
                <c:pt idx="13534">
                  <c:v>16.8249</c:v>
                </c:pt>
                <c:pt idx="13535">
                  <c:v>16.8249</c:v>
                </c:pt>
                <c:pt idx="13536">
                  <c:v>16.835599999999999</c:v>
                </c:pt>
                <c:pt idx="13537">
                  <c:v>16.835599999999999</c:v>
                </c:pt>
                <c:pt idx="13538">
                  <c:v>16.846399999999999</c:v>
                </c:pt>
                <c:pt idx="13539">
                  <c:v>16.857099999999999</c:v>
                </c:pt>
                <c:pt idx="13540">
                  <c:v>16.857099999999999</c:v>
                </c:pt>
                <c:pt idx="13541">
                  <c:v>16.867799999999999</c:v>
                </c:pt>
                <c:pt idx="13542">
                  <c:v>16.878499999999999</c:v>
                </c:pt>
                <c:pt idx="13543">
                  <c:v>16.878499999999999</c:v>
                </c:pt>
                <c:pt idx="13544">
                  <c:v>16.889299999999999</c:v>
                </c:pt>
                <c:pt idx="13545">
                  <c:v>16.899999999999999</c:v>
                </c:pt>
                <c:pt idx="13546">
                  <c:v>16.899999999999999</c:v>
                </c:pt>
                <c:pt idx="13547">
                  <c:v>16.910699999999999</c:v>
                </c:pt>
                <c:pt idx="13548">
                  <c:v>16.921399999999998</c:v>
                </c:pt>
                <c:pt idx="13549">
                  <c:v>16.921399999999998</c:v>
                </c:pt>
                <c:pt idx="13550">
                  <c:v>16.932200000000002</c:v>
                </c:pt>
                <c:pt idx="13551">
                  <c:v>16.953600000000002</c:v>
                </c:pt>
                <c:pt idx="13552">
                  <c:v>16.953600000000002</c:v>
                </c:pt>
                <c:pt idx="13553">
                  <c:v>16.964300000000001</c:v>
                </c:pt>
                <c:pt idx="13554">
                  <c:v>16.975100000000001</c:v>
                </c:pt>
                <c:pt idx="13555">
                  <c:v>16.985800000000001</c:v>
                </c:pt>
                <c:pt idx="13556">
                  <c:v>16.985800000000001</c:v>
                </c:pt>
                <c:pt idx="13557">
                  <c:v>16.996500000000001</c:v>
                </c:pt>
                <c:pt idx="13558">
                  <c:v>17.007200000000001</c:v>
                </c:pt>
                <c:pt idx="13559">
                  <c:v>17.007200000000001</c:v>
                </c:pt>
                <c:pt idx="13560">
                  <c:v>17.018000000000001</c:v>
                </c:pt>
                <c:pt idx="13561">
                  <c:v>17.018000000000001</c:v>
                </c:pt>
                <c:pt idx="13562">
                  <c:v>17.028700000000001</c:v>
                </c:pt>
                <c:pt idx="13563">
                  <c:v>17.039400000000001</c:v>
                </c:pt>
                <c:pt idx="13564">
                  <c:v>17.0501</c:v>
                </c:pt>
                <c:pt idx="13565">
                  <c:v>17.0609</c:v>
                </c:pt>
                <c:pt idx="13566">
                  <c:v>17.0609</c:v>
                </c:pt>
                <c:pt idx="13567">
                  <c:v>17.0716</c:v>
                </c:pt>
                <c:pt idx="13568">
                  <c:v>17.0823</c:v>
                </c:pt>
                <c:pt idx="13569">
                  <c:v>17.093</c:v>
                </c:pt>
                <c:pt idx="13570">
                  <c:v>17.093</c:v>
                </c:pt>
                <c:pt idx="13571">
                  <c:v>17.1038</c:v>
                </c:pt>
                <c:pt idx="13572">
                  <c:v>17.1145</c:v>
                </c:pt>
                <c:pt idx="13573">
                  <c:v>17.1252</c:v>
                </c:pt>
                <c:pt idx="13574">
                  <c:v>17.135899999999999</c:v>
                </c:pt>
                <c:pt idx="13575">
                  <c:v>17.146699999999999</c:v>
                </c:pt>
                <c:pt idx="13576">
                  <c:v>17.146699999999999</c:v>
                </c:pt>
                <c:pt idx="13577">
                  <c:v>17.157399999999999</c:v>
                </c:pt>
                <c:pt idx="13578">
                  <c:v>17.168099999999999</c:v>
                </c:pt>
                <c:pt idx="13579">
                  <c:v>17.178799999999999</c:v>
                </c:pt>
                <c:pt idx="13580">
                  <c:v>17.189599999999999</c:v>
                </c:pt>
                <c:pt idx="13581">
                  <c:v>17.189599999999999</c:v>
                </c:pt>
                <c:pt idx="13582">
                  <c:v>17.200299999999999</c:v>
                </c:pt>
                <c:pt idx="13583">
                  <c:v>17.210999999999999</c:v>
                </c:pt>
                <c:pt idx="13584">
                  <c:v>17.221699999999998</c:v>
                </c:pt>
                <c:pt idx="13585">
                  <c:v>17.243200000000002</c:v>
                </c:pt>
                <c:pt idx="13586">
                  <c:v>17.253900000000002</c:v>
                </c:pt>
                <c:pt idx="13587">
                  <c:v>17.264600000000002</c:v>
                </c:pt>
                <c:pt idx="13588">
                  <c:v>17.264600000000002</c:v>
                </c:pt>
                <c:pt idx="13589">
                  <c:v>17.275400000000001</c:v>
                </c:pt>
                <c:pt idx="13590">
                  <c:v>17.286100000000001</c:v>
                </c:pt>
                <c:pt idx="13591">
                  <c:v>17.296800000000001</c:v>
                </c:pt>
                <c:pt idx="13592">
                  <c:v>17.307500000000001</c:v>
                </c:pt>
                <c:pt idx="13593">
                  <c:v>17.307500000000001</c:v>
                </c:pt>
                <c:pt idx="13594">
                  <c:v>17.318300000000001</c:v>
                </c:pt>
                <c:pt idx="13595">
                  <c:v>17.329000000000001</c:v>
                </c:pt>
                <c:pt idx="13596">
                  <c:v>17.329000000000001</c:v>
                </c:pt>
                <c:pt idx="13597">
                  <c:v>17.3504</c:v>
                </c:pt>
                <c:pt idx="13598">
                  <c:v>17.3504</c:v>
                </c:pt>
                <c:pt idx="13599">
                  <c:v>17.3612</c:v>
                </c:pt>
                <c:pt idx="13600">
                  <c:v>17.3612</c:v>
                </c:pt>
                <c:pt idx="13601">
                  <c:v>17.3719</c:v>
                </c:pt>
                <c:pt idx="13602">
                  <c:v>17.3826</c:v>
                </c:pt>
                <c:pt idx="13603">
                  <c:v>17.3933</c:v>
                </c:pt>
                <c:pt idx="13604">
                  <c:v>17.4041</c:v>
                </c:pt>
                <c:pt idx="13605">
                  <c:v>17.4148</c:v>
                </c:pt>
                <c:pt idx="13606">
                  <c:v>17.4255</c:v>
                </c:pt>
                <c:pt idx="13607">
                  <c:v>17.4255</c:v>
                </c:pt>
                <c:pt idx="13608">
                  <c:v>17.436199999999999</c:v>
                </c:pt>
                <c:pt idx="13609">
                  <c:v>17.446999999999999</c:v>
                </c:pt>
                <c:pt idx="13610">
                  <c:v>17.446999999999999</c:v>
                </c:pt>
                <c:pt idx="13611">
                  <c:v>17.457699999999999</c:v>
                </c:pt>
                <c:pt idx="13612">
                  <c:v>17.468399999999999</c:v>
                </c:pt>
                <c:pt idx="13613">
                  <c:v>17.479099999999999</c:v>
                </c:pt>
                <c:pt idx="13614">
                  <c:v>17.489899999999999</c:v>
                </c:pt>
                <c:pt idx="13615">
                  <c:v>17.500599999999999</c:v>
                </c:pt>
                <c:pt idx="13616">
                  <c:v>17.511299999999999</c:v>
                </c:pt>
                <c:pt idx="13617">
                  <c:v>17.521999999999998</c:v>
                </c:pt>
                <c:pt idx="13618">
                  <c:v>17.532800000000002</c:v>
                </c:pt>
                <c:pt idx="13619">
                  <c:v>17.543500000000002</c:v>
                </c:pt>
                <c:pt idx="13620">
                  <c:v>17.554200000000002</c:v>
                </c:pt>
                <c:pt idx="13621">
                  <c:v>17.554200000000002</c:v>
                </c:pt>
                <c:pt idx="13622">
                  <c:v>17.564900000000002</c:v>
                </c:pt>
                <c:pt idx="13623">
                  <c:v>17.575700000000001</c:v>
                </c:pt>
                <c:pt idx="13624">
                  <c:v>17.586400000000001</c:v>
                </c:pt>
                <c:pt idx="13625">
                  <c:v>17.597100000000001</c:v>
                </c:pt>
                <c:pt idx="13626">
                  <c:v>17.607800000000001</c:v>
                </c:pt>
                <c:pt idx="13627">
                  <c:v>17.618600000000001</c:v>
                </c:pt>
                <c:pt idx="13628">
                  <c:v>17.629300000000001</c:v>
                </c:pt>
                <c:pt idx="13629">
                  <c:v>17.64</c:v>
                </c:pt>
                <c:pt idx="13630">
                  <c:v>17.650700000000001</c:v>
                </c:pt>
                <c:pt idx="13631">
                  <c:v>17.6615</c:v>
                </c:pt>
                <c:pt idx="13632">
                  <c:v>17.6722</c:v>
                </c:pt>
                <c:pt idx="13633">
                  <c:v>17.6829</c:v>
                </c:pt>
                <c:pt idx="13634">
                  <c:v>17.6829</c:v>
                </c:pt>
                <c:pt idx="13635">
                  <c:v>17.6936</c:v>
                </c:pt>
                <c:pt idx="13636">
                  <c:v>17.7044</c:v>
                </c:pt>
                <c:pt idx="13637">
                  <c:v>17.7151</c:v>
                </c:pt>
                <c:pt idx="13638">
                  <c:v>17.736499999999999</c:v>
                </c:pt>
                <c:pt idx="13639">
                  <c:v>17.736499999999999</c:v>
                </c:pt>
                <c:pt idx="13640">
                  <c:v>17.757999999999999</c:v>
                </c:pt>
                <c:pt idx="13641">
                  <c:v>17.768699999999999</c:v>
                </c:pt>
                <c:pt idx="13642">
                  <c:v>17.779399999999999</c:v>
                </c:pt>
                <c:pt idx="13643">
                  <c:v>17.790199999999999</c:v>
                </c:pt>
                <c:pt idx="13644">
                  <c:v>17.800899999999999</c:v>
                </c:pt>
                <c:pt idx="13645">
                  <c:v>17.833100000000002</c:v>
                </c:pt>
                <c:pt idx="13646">
                  <c:v>17.843800000000002</c:v>
                </c:pt>
                <c:pt idx="13647">
                  <c:v>17.854500000000002</c:v>
                </c:pt>
                <c:pt idx="13648">
                  <c:v>17.865200000000002</c:v>
                </c:pt>
                <c:pt idx="13649">
                  <c:v>17.876000000000001</c:v>
                </c:pt>
                <c:pt idx="13650">
                  <c:v>17.886700000000001</c:v>
                </c:pt>
                <c:pt idx="13651">
                  <c:v>17.897400000000001</c:v>
                </c:pt>
                <c:pt idx="13652">
                  <c:v>17.918900000000001</c:v>
                </c:pt>
                <c:pt idx="13653">
                  <c:v>17.929600000000001</c:v>
                </c:pt>
                <c:pt idx="13654">
                  <c:v>17.940300000000001</c:v>
                </c:pt>
                <c:pt idx="13655">
                  <c:v>17.9618</c:v>
                </c:pt>
                <c:pt idx="13656">
                  <c:v>17.9725</c:v>
                </c:pt>
                <c:pt idx="13657">
                  <c:v>17.9939</c:v>
                </c:pt>
                <c:pt idx="13658">
                  <c:v>18.0047</c:v>
                </c:pt>
                <c:pt idx="13659">
                  <c:v>18.0047</c:v>
                </c:pt>
                <c:pt idx="13660">
                  <c:v>18.0047</c:v>
                </c:pt>
                <c:pt idx="13661">
                  <c:v>18.0047</c:v>
                </c:pt>
                <c:pt idx="13662">
                  <c:v>18.0261</c:v>
                </c:pt>
                <c:pt idx="13663">
                  <c:v>18.036799999999999</c:v>
                </c:pt>
                <c:pt idx="13664">
                  <c:v>18.047599999999999</c:v>
                </c:pt>
                <c:pt idx="13665">
                  <c:v>18.068999999999999</c:v>
                </c:pt>
                <c:pt idx="13666">
                  <c:v>18.079699999999999</c:v>
                </c:pt>
                <c:pt idx="13667">
                  <c:v>18.111899999999999</c:v>
                </c:pt>
                <c:pt idx="13668">
                  <c:v>18.122599999999998</c:v>
                </c:pt>
                <c:pt idx="13669">
                  <c:v>18.133400000000002</c:v>
                </c:pt>
                <c:pt idx="13670">
                  <c:v>18.154800000000002</c:v>
                </c:pt>
                <c:pt idx="13671">
                  <c:v>18.165500000000002</c:v>
                </c:pt>
                <c:pt idx="13672">
                  <c:v>18.187000000000001</c:v>
                </c:pt>
                <c:pt idx="13673">
                  <c:v>18.197700000000001</c:v>
                </c:pt>
                <c:pt idx="13674">
                  <c:v>18.219200000000001</c:v>
                </c:pt>
                <c:pt idx="13675">
                  <c:v>18.240600000000001</c:v>
                </c:pt>
                <c:pt idx="13676">
                  <c:v>18.251300000000001</c:v>
                </c:pt>
                <c:pt idx="13677">
                  <c:v>18.2728</c:v>
                </c:pt>
                <c:pt idx="13678">
                  <c:v>18.2942</c:v>
                </c:pt>
                <c:pt idx="13679">
                  <c:v>18.305</c:v>
                </c:pt>
                <c:pt idx="13680">
                  <c:v>18.3264</c:v>
                </c:pt>
                <c:pt idx="13681">
                  <c:v>18.3371</c:v>
                </c:pt>
                <c:pt idx="13682">
                  <c:v>18.358599999999999</c:v>
                </c:pt>
                <c:pt idx="13683">
                  <c:v>18.369299999999999</c:v>
                </c:pt>
                <c:pt idx="13684">
                  <c:v>18.390799999999999</c:v>
                </c:pt>
                <c:pt idx="13685">
                  <c:v>18.401499999999999</c:v>
                </c:pt>
                <c:pt idx="13686">
                  <c:v>18.412199999999999</c:v>
                </c:pt>
                <c:pt idx="13687">
                  <c:v>18.433700000000002</c:v>
                </c:pt>
                <c:pt idx="13688">
                  <c:v>18.444400000000002</c:v>
                </c:pt>
                <c:pt idx="13689">
                  <c:v>18.455100000000002</c:v>
                </c:pt>
                <c:pt idx="13690">
                  <c:v>18.465800000000002</c:v>
                </c:pt>
                <c:pt idx="13691">
                  <c:v>18.487300000000001</c:v>
                </c:pt>
                <c:pt idx="13692">
                  <c:v>18.498000000000001</c:v>
                </c:pt>
                <c:pt idx="13693">
                  <c:v>18.508700000000001</c:v>
                </c:pt>
                <c:pt idx="13694">
                  <c:v>18.530200000000001</c:v>
                </c:pt>
                <c:pt idx="13695">
                  <c:v>18.540900000000001</c:v>
                </c:pt>
                <c:pt idx="13696">
                  <c:v>18.551600000000001</c:v>
                </c:pt>
                <c:pt idx="13697">
                  <c:v>18.5624</c:v>
                </c:pt>
                <c:pt idx="13698">
                  <c:v>18.5731</c:v>
                </c:pt>
                <c:pt idx="13699">
                  <c:v>18.5838</c:v>
                </c:pt>
                <c:pt idx="13700">
                  <c:v>18.5945</c:v>
                </c:pt>
                <c:pt idx="13701">
                  <c:v>18.616</c:v>
                </c:pt>
                <c:pt idx="13702">
                  <c:v>18.616</c:v>
                </c:pt>
                <c:pt idx="13703">
                  <c:v>18.6267</c:v>
                </c:pt>
                <c:pt idx="13704">
                  <c:v>18.6374</c:v>
                </c:pt>
                <c:pt idx="13705">
                  <c:v>18.648199999999999</c:v>
                </c:pt>
                <c:pt idx="13706">
                  <c:v>18.658899999999999</c:v>
                </c:pt>
                <c:pt idx="13707">
                  <c:v>18.658899999999999</c:v>
                </c:pt>
                <c:pt idx="13708">
                  <c:v>18.669599999999999</c:v>
                </c:pt>
                <c:pt idx="13709">
                  <c:v>18.680299999999999</c:v>
                </c:pt>
                <c:pt idx="13710">
                  <c:v>18.680299999999999</c:v>
                </c:pt>
                <c:pt idx="13711">
                  <c:v>18.691099999999999</c:v>
                </c:pt>
                <c:pt idx="13712">
                  <c:v>18.691099999999999</c:v>
                </c:pt>
                <c:pt idx="13713">
                  <c:v>18.701799999999999</c:v>
                </c:pt>
                <c:pt idx="13714">
                  <c:v>18.701799999999999</c:v>
                </c:pt>
                <c:pt idx="13715">
                  <c:v>18.712499999999999</c:v>
                </c:pt>
                <c:pt idx="13716">
                  <c:v>18.712499999999999</c:v>
                </c:pt>
                <c:pt idx="13717">
                  <c:v>18.712499999999999</c:v>
                </c:pt>
                <c:pt idx="13718">
                  <c:v>18.723199999999999</c:v>
                </c:pt>
                <c:pt idx="13719">
                  <c:v>18.723199999999999</c:v>
                </c:pt>
                <c:pt idx="13720">
                  <c:v>18.723199999999999</c:v>
                </c:pt>
                <c:pt idx="13721">
                  <c:v>18.723199999999999</c:v>
                </c:pt>
                <c:pt idx="13722">
                  <c:v>18.723199999999999</c:v>
                </c:pt>
                <c:pt idx="13723">
                  <c:v>18.723199999999999</c:v>
                </c:pt>
                <c:pt idx="13724">
                  <c:v>18.734000000000002</c:v>
                </c:pt>
                <c:pt idx="13725">
                  <c:v>18.734000000000002</c:v>
                </c:pt>
                <c:pt idx="13726">
                  <c:v>18.734000000000002</c:v>
                </c:pt>
                <c:pt idx="13727">
                  <c:v>18.734000000000002</c:v>
                </c:pt>
                <c:pt idx="13728">
                  <c:v>18.734000000000002</c:v>
                </c:pt>
                <c:pt idx="13729">
                  <c:v>18.734000000000002</c:v>
                </c:pt>
                <c:pt idx="13730">
                  <c:v>18.734000000000002</c:v>
                </c:pt>
                <c:pt idx="13731">
                  <c:v>18.744700000000002</c:v>
                </c:pt>
                <c:pt idx="13732">
                  <c:v>18.734000000000002</c:v>
                </c:pt>
                <c:pt idx="13733">
                  <c:v>18.744700000000002</c:v>
                </c:pt>
                <c:pt idx="13734">
                  <c:v>18.744700000000002</c:v>
                </c:pt>
                <c:pt idx="13735">
                  <c:v>18.744700000000002</c:v>
                </c:pt>
                <c:pt idx="13736">
                  <c:v>18.755400000000002</c:v>
                </c:pt>
                <c:pt idx="13737">
                  <c:v>18.744700000000002</c:v>
                </c:pt>
                <c:pt idx="13738">
                  <c:v>18.744700000000002</c:v>
                </c:pt>
                <c:pt idx="13739">
                  <c:v>18.755400000000002</c:v>
                </c:pt>
                <c:pt idx="13740">
                  <c:v>18.755400000000002</c:v>
                </c:pt>
                <c:pt idx="13741">
                  <c:v>18.755400000000002</c:v>
                </c:pt>
                <c:pt idx="13742">
                  <c:v>18.755400000000002</c:v>
                </c:pt>
                <c:pt idx="13743">
                  <c:v>18.755400000000002</c:v>
                </c:pt>
                <c:pt idx="13744">
                  <c:v>18.755400000000002</c:v>
                </c:pt>
                <c:pt idx="13745">
                  <c:v>18.755400000000002</c:v>
                </c:pt>
                <c:pt idx="13746">
                  <c:v>18.755400000000002</c:v>
                </c:pt>
                <c:pt idx="13747">
                  <c:v>18.766100000000002</c:v>
                </c:pt>
                <c:pt idx="13748">
                  <c:v>18.766100000000002</c:v>
                </c:pt>
                <c:pt idx="13749">
                  <c:v>18.766100000000002</c:v>
                </c:pt>
                <c:pt idx="13750">
                  <c:v>18.776900000000001</c:v>
                </c:pt>
                <c:pt idx="13751">
                  <c:v>18.776900000000001</c:v>
                </c:pt>
                <c:pt idx="13752">
                  <c:v>18.776900000000001</c:v>
                </c:pt>
                <c:pt idx="13753">
                  <c:v>18.776900000000001</c:v>
                </c:pt>
                <c:pt idx="13754">
                  <c:v>18.776900000000001</c:v>
                </c:pt>
                <c:pt idx="13755">
                  <c:v>18.787600000000001</c:v>
                </c:pt>
                <c:pt idx="13756">
                  <c:v>18.776900000000001</c:v>
                </c:pt>
                <c:pt idx="13757">
                  <c:v>18.787600000000001</c:v>
                </c:pt>
                <c:pt idx="13758">
                  <c:v>18.787600000000001</c:v>
                </c:pt>
                <c:pt idx="13759">
                  <c:v>18.787600000000001</c:v>
                </c:pt>
                <c:pt idx="13760">
                  <c:v>18.787600000000001</c:v>
                </c:pt>
                <c:pt idx="13761">
                  <c:v>18.787600000000001</c:v>
                </c:pt>
                <c:pt idx="13762">
                  <c:v>18.787600000000001</c:v>
                </c:pt>
                <c:pt idx="13763">
                  <c:v>18.787600000000001</c:v>
                </c:pt>
                <c:pt idx="13764">
                  <c:v>18.809000000000001</c:v>
                </c:pt>
                <c:pt idx="13765">
                  <c:v>18.809000000000001</c:v>
                </c:pt>
                <c:pt idx="13766">
                  <c:v>18.809000000000001</c:v>
                </c:pt>
                <c:pt idx="13767">
                  <c:v>18.809000000000001</c:v>
                </c:pt>
                <c:pt idx="13768">
                  <c:v>18.809000000000001</c:v>
                </c:pt>
                <c:pt idx="13769">
                  <c:v>18.809000000000001</c:v>
                </c:pt>
                <c:pt idx="13770">
                  <c:v>18.809000000000001</c:v>
                </c:pt>
                <c:pt idx="13771">
                  <c:v>18.809000000000001</c:v>
                </c:pt>
                <c:pt idx="13772">
                  <c:v>18.809000000000001</c:v>
                </c:pt>
                <c:pt idx="13773">
                  <c:v>18.809000000000001</c:v>
                </c:pt>
                <c:pt idx="13774">
                  <c:v>18.809000000000001</c:v>
                </c:pt>
                <c:pt idx="13775">
                  <c:v>18.819800000000001</c:v>
                </c:pt>
                <c:pt idx="13776">
                  <c:v>18.819800000000001</c:v>
                </c:pt>
                <c:pt idx="13777">
                  <c:v>18.819800000000001</c:v>
                </c:pt>
                <c:pt idx="13778">
                  <c:v>18.819800000000001</c:v>
                </c:pt>
                <c:pt idx="13779">
                  <c:v>18.819800000000001</c:v>
                </c:pt>
                <c:pt idx="13780">
                  <c:v>18.819800000000001</c:v>
                </c:pt>
                <c:pt idx="13781">
                  <c:v>18.819800000000001</c:v>
                </c:pt>
                <c:pt idx="13782">
                  <c:v>18.819800000000001</c:v>
                </c:pt>
                <c:pt idx="13783">
                  <c:v>18.819800000000001</c:v>
                </c:pt>
                <c:pt idx="13784">
                  <c:v>18.819800000000001</c:v>
                </c:pt>
                <c:pt idx="13785">
                  <c:v>18.819800000000001</c:v>
                </c:pt>
                <c:pt idx="13786">
                  <c:v>18.819800000000001</c:v>
                </c:pt>
                <c:pt idx="13787">
                  <c:v>18.830500000000001</c:v>
                </c:pt>
                <c:pt idx="13788">
                  <c:v>18.830500000000001</c:v>
                </c:pt>
                <c:pt idx="13789">
                  <c:v>18.830500000000001</c:v>
                </c:pt>
                <c:pt idx="13790">
                  <c:v>18.830500000000001</c:v>
                </c:pt>
                <c:pt idx="13791">
                  <c:v>18.830500000000001</c:v>
                </c:pt>
                <c:pt idx="13792">
                  <c:v>18.830500000000001</c:v>
                </c:pt>
                <c:pt idx="13793">
                  <c:v>18.830500000000001</c:v>
                </c:pt>
                <c:pt idx="13794">
                  <c:v>18.841200000000001</c:v>
                </c:pt>
                <c:pt idx="13795">
                  <c:v>18.830500000000001</c:v>
                </c:pt>
                <c:pt idx="13796">
                  <c:v>18.830500000000001</c:v>
                </c:pt>
                <c:pt idx="13797">
                  <c:v>18.841200000000001</c:v>
                </c:pt>
                <c:pt idx="13798">
                  <c:v>18.841200000000001</c:v>
                </c:pt>
                <c:pt idx="13799">
                  <c:v>18.841200000000001</c:v>
                </c:pt>
                <c:pt idx="13800">
                  <c:v>18.841200000000001</c:v>
                </c:pt>
                <c:pt idx="13801">
                  <c:v>18.841200000000001</c:v>
                </c:pt>
                <c:pt idx="13802">
                  <c:v>18.841200000000001</c:v>
                </c:pt>
                <c:pt idx="13803">
                  <c:v>18.841200000000001</c:v>
                </c:pt>
                <c:pt idx="13804">
                  <c:v>18.841200000000001</c:v>
                </c:pt>
                <c:pt idx="13805">
                  <c:v>18.841200000000001</c:v>
                </c:pt>
                <c:pt idx="13806">
                  <c:v>18.851900000000001</c:v>
                </c:pt>
                <c:pt idx="13807">
                  <c:v>18.851900000000001</c:v>
                </c:pt>
                <c:pt idx="13808">
                  <c:v>18.851900000000001</c:v>
                </c:pt>
                <c:pt idx="13809">
                  <c:v>18.851900000000001</c:v>
                </c:pt>
                <c:pt idx="13810">
                  <c:v>18.851900000000001</c:v>
                </c:pt>
                <c:pt idx="13811">
                  <c:v>18.851900000000001</c:v>
                </c:pt>
                <c:pt idx="13812">
                  <c:v>18.851900000000001</c:v>
                </c:pt>
                <c:pt idx="13813">
                  <c:v>18.8627</c:v>
                </c:pt>
                <c:pt idx="13814">
                  <c:v>18.8627</c:v>
                </c:pt>
                <c:pt idx="13815">
                  <c:v>18.8627</c:v>
                </c:pt>
                <c:pt idx="13816">
                  <c:v>18.8627</c:v>
                </c:pt>
                <c:pt idx="13817">
                  <c:v>18.8627</c:v>
                </c:pt>
                <c:pt idx="13818">
                  <c:v>18.8734</c:v>
                </c:pt>
                <c:pt idx="13819">
                  <c:v>18.8734</c:v>
                </c:pt>
                <c:pt idx="13820">
                  <c:v>18.8734</c:v>
                </c:pt>
                <c:pt idx="13821">
                  <c:v>18.8734</c:v>
                </c:pt>
                <c:pt idx="13822">
                  <c:v>18.8734</c:v>
                </c:pt>
                <c:pt idx="13823">
                  <c:v>18.8734</c:v>
                </c:pt>
                <c:pt idx="13824">
                  <c:v>18.8734</c:v>
                </c:pt>
                <c:pt idx="13825">
                  <c:v>18.8841</c:v>
                </c:pt>
                <c:pt idx="13826">
                  <c:v>18.8841</c:v>
                </c:pt>
                <c:pt idx="13827">
                  <c:v>18.8841</c:v>
                </c:pt>
                <c:pt idx="13828">
                  <c:v>18.8948</c:v>
                </c:pt>
                <c:pt idx="13829">
                  <c:v>18.8948</c:v>
                </c:pt>
                <c:pt idx="13830">
                  <c:v>18.8948</c:v>
                </c:pt>
                <c:pt idx="13831">
                  <c:v>18.8948</c:v>
                </c:pt>
                <c:pt idx="13832">
                  <c:v>18.9056</c:v>
                </c:pt>
                <c:pt idx="13833">
                  <c:v>18.9056</c:v>
                </c:pt>
                <c:pt idx="13834">
                  <c:v>18.9056</c:v>
                </c:pt>
                <c:pt idx="13835">
                  <c:v>18.9163</c:v>
                </c:pt>
                <c:pt idx="13836">
                  <c:v>18.9163</c:v>
                </c:pt>
                <c:pt idx="13837">
                  <c:v>18.9163</c:v>
                </c:pt>
                <c:pt idx="13838">
                  <c:v>18.927</c:v>
                </c:pt>
                <c:pt idx="13839">
                  <c:v>18.927</c:v>
                </c:pt>
                <c:pt idx="13840">
                  <c:v>18.9377</c:v>
                </c:pt>
                <c:pt idx="13841">
                  <c:v>18.9377</c:v>
                </c:pt>
                <c:pt idx="13842">
                  <c:v>18.9377</c:v>
                </c:pt>
                <c:pt idx="13843">
                  <c:v>18.9377</c:v>
                </c:pt>
                <c:pt idx="13844">
                  <c:v>18.9377</c:v>
                </c:pt>
                <c:pt idx="13845">
                  <c:v>18.9377</c:v>
                </c:pt>
                <c:pt idx="13846">
                  <c:v>18.9377</c:v>
                </c:pt>
                <c:pt idx="13847">
                  <c:v>18.9377</c:v>
                </c:pt>
                <c:pt idx="13848">
                  <c:v>18.948499999999999</c:v>
                </c:pt>
                <c:pt idx="13849">
                  <c:v>18.948499999999999</c:v>
                </c:pt>
                <c:pt idx="13850">
                  <c:v>18.948499999999999</c:v>
                </c:pt>
                <c:pt idx="13851">
                  <c:v>18.959199999999999</c:v>
                </c:pt>
                <c:pt idx="13852">
                  <c:v>18.959199999999999</c:v>
                </c:pt>
                <c:pt idx="13853">
                  <c:v>18.959199999999999</c:v>
                </c:pt>
                <c:pt idx="13854">
                  <c:v>18.959199999999999</c:v>
                </c:pt>
                <c:pt idx="13855">
                  <c:v>18.969899999999999</c:v>
                </c:pt>
                <c:pt idx="13856">
                  <c:v>18.969899999999999</c:v>
                </c:pt>
                <c:pt idx="13857">
                  <c:v>18.969899999999999</c:v>
                </c:pt>
                <c:pt idx="13858">
                  <c:v>18.969899999999999</c:v>
                </c:pt>
                <c:pt idx="13859">
                  <c:v>18.969899999999999</c:v>
                </c:pt>
                <c:pt idx="13860">
                  <c:v>18.980599999999999</c:v>
                </c:pt>
                <c:pt idx="13861">
                  <c:v>18.991399999999999</c:v>
                </c:pt>
                <c:pt idx="13862">
                  <c:v>18.991399999999999</c:v>
                </c:pt>
                <c:pt idx="13863">
                  <c:v>18.991399999999999</c:v>
                </c:pt>
                <c:pt idx="13864">
                  <c:v>18.991399999999999</c:v>
                </c:pt>
                <c:pt idx="13865">
                  <c:v>18.991399999999999</c:v>
                </c:pt>
                <c:pt idx="13866">
                  <c:v>19.002099999999999</c:v>
                </c:pt>
                <c:pt idx="13867">
                  <c:v>19.002099999999999</c:v>
                </c:pt>
                <c:pt idx="13868">
                  <c:v>19.002099999999999</c:v>
                </c:pt>
                <c:pt idx="13869">
                  <c:v>19.002099999999999</c:v>
                </c:pt>
                <c:pt idx="13870">
                  <c:v>19.012799999999999</c:v>
                </c:pt>
                <c:pt idx="13871">
                  <c:v>19.012799999999999</c:v>
                </c:pt>
                <c:pt idx="13872">
                  <c:v>19.012799999999999</c:v>
                </c:pt>
                <c:pt idx="13873">
                  <c:v>19.012799999999999</c:v>
                </c:pt>
                <c:pt idx="13874">
                  <c:v>19.023599999999998</c:v>
                </c:pt>
                <c:pt idx="13875">
                  <c:v>19.023599999999998</c:v>
                </c:pt>
                <c:pt idx="13876">
                  <c:v>19.034300000000002</c:v>
                </c:pt>
                <c:pt idx="13877">
                  <c:v>19.034300000000002</c:v>
                </c:pt>
                <c:pt idx="13878">
                  <c:v>19.034300000000002</c:v>
                </c:pt>
                <c:pt idx="13879">
                  <c:v>19.034300000000002</c:v>
                </c:pt>
                <c:pt idx="13880">
                  <c:v>19.045000000000002</c:v>
                </c:pt>
                <c:pt idx="13881">
                  <c:v>19.045000000000002</c:v>
                </c:pt>
                <c:pt idx="13882">
                  <c:v>19.066500000000001</c:v>
                </c:pt>
                <c:pt idx="13883">
                  <c:v>19.045000000000002</c:v>
                </c:pt>
                <c:pt idx="13884">
                  <c:v>19.066500000000001</c:v>
                </c:pt>
                <c:pt idx="13885">
                  <c:v>19.066500000000001</c:v>
                </c:pt>
                <c:pt idx="13886">
                  <c:v>19.077200000000001</c:v>
                </c:pt>
                <c:pt idx="13887">
                  <c:v>19.077200000000001</c:v>
                </c:pt>
                <c:pt idx="13888">
                  <c:v>19.077200000000001</c:v>
                </c:pt>
                <c:pt idx="13889">
                  <c:v>19.077200000000001</c:v>
                </c:pt>
                <c:pt idx="13890">
                  <c:v>19.087900000000001</c:v>
                </c:pt>
                <c:pt idx="13891">
                  <c:v>19.087900000000001</c:v>
                </c:pt>
                <c:pt idx="13892">
                  <c:v>19.087900000000001</c:v>
                </c:pt>
                <c:pt idx="13893">
                  <c:v>19.098600000000001</c:v>
                </c:pt>
                <c:pt idx="13894">
                  <c:v>19.098600000000001</c:v>
                </c:pt>
                <c:pt idx="13895">
                  <c:v>19.109400000000001</c:v>
                </c:pt>
                <c:pt idx="13896">
                  <c:v>19.109400000000001</c:v>
                </c:pt>
                <c:pt idx="13897">
                  <c:v>19.120100000000001</c:v>
                </c:pt>
                <c:pt idx="13898">
                  <c:v>19.120100000000001</c:v>
                </c:pt>
                <c:pt idx="13899">
                  <c:v>19.130800000000001</c:v>
                </c:pt>
                <c:pt idx="13900">
                  <c:v>19.130800000000001</c:v>
                </c:pt>
                <c:pt idx="13901">
                  <c:v>19.130800000000001</c:v>
                </c:pt>
                <c:pt idx="13902">
                  <c:v>19.130800000000001</c:v>
                </c:pt>
                <c:pt idx="13903">
                  <c:v>19.141500000000001</c:v>
                </c:pt>
                <c:pt idx="13904">
                  <c:v>19.141500000000001</c:v>
                </c:pt>
                <c:pt idx="13905">
                  <c:v>19.1523</c:v>
                </c:pt>
                <c:pt idx="13906">
                  <c:v>19.1523</c:v>
                </c:pt>
                <c:pt idx="13907">
                  <c:v>19.1523</c:v>
                </c:pt>
                <c:pt idx="13908">
                  <c:v>19.163</c:v>
                </c:pt>
                <c:pt idx="13909">
                  <c:v>19.163</c:v>
                </c:pt>
                <c:pt idx="13910">
                  <c:v>19.163</c:v>
                </c:pt>
                <c:pt idx="13911">
                  <c:v>19.1737</c:v>
                </c:pt>
                <c:pt idx="13912">
                  <c:v>19.1737</c:v>
                </c:pt>
                <c:pt idx="13913">
                  <c:v>19.1737</c:v>
                </c:pt>
                <c:pt idx="13914">
                  <c:v>19.1844</c:v>
                </c:pt>
                <c:pt idx="13915">
                  <c:v>19.1844</c:v>
                </c:pt>
                <c:pt idx="13916">
                  <c:v>19.1952</c:v>
                </c:pt>
                <c:pt idx="13917">
                  <c:v>19.1952</c:v>
                </c:pt>
                <c:pt idx="13918">
                  <c:v>19.1952</c:v>
                </c:pt>
                <c:pt idx="13919">
                  <c:v>19.2059</c:v>
                </c:pt>
                <c:pt idx="13920">
                  <c:v>19.2059</c:v>
                </c:pt>
                <c:pt idx="13921">
                  <c:v>19.2166</c:v>
                </c:pt>
                <c:pt idx="13922">
                  <c:v>19.2166</c:v>
                </c:pt>
                <c:pt idx="13923">
                  <c:v>19.2273</c:v>
                </c:pt>
                <c:pt idx="13924">
                  <c:v>19.2273</c:v>
                </c:pt>
                <c:pt idx="13925">
                  <c:v>19.238099999999999</c:v>
                </c:pt>
                <c:pt idx="13926">
                  <c:v>19.238099999999999</c:v>
                </c:pt>
                <c:pt idx="13927">
                  <c:v>19.238099999999999</c:v>
                </c:pt>
                <c:pt idx="13928">
                  <c:v>19.248799999999999</c:v>
                </c:pt>
                <c:pt idx="13929">
                  <c:v>19.259499999999999</c:v>
                </c:pt>
                <c:pt idx="13930">
                  <c:v>19.259499999999999</c:v>
                </c:pt>
                <c:pt idx="13931">
                  <c:v>19.270199999999999</c:v>
                </c:pt>
                <c:pt idx="13932">
                  <c:v>19.280999999999999</c:v>
                </c:pt>
                <c:pt idx="13933">
                  <c:v>19.280999999999999</c:v>
                </c:pt>
                <c:pt idx="13934">
                  <c:v>19.291699999999999</c:v>
                </c:pt>
                <c:pt idx="13935">
                  <c:v>19.291699999999999</c:v>
                </c:pt>
                <c:pt idx="13936">
                  <c:v>19.302399999999999</c:v>
                </c:pt>
                <c:pt idx="13937">
                  <c:v>19.313099999999999</c:v>
                </c:pt>
                <c:pt idx="13938">
                  <c:v>19.323899999999998</c:v>
                </c:pt>
                <c:pt idx="13939">
                  <c:v>19.323899999999998</c:v>
                </c:pt>
                <c:pt idx="13940">
                  <c:v>19.334599999999998</c:v>
                </c:pt>
                <c:pt idx="13941">
                  <c:v>19.345300000000002</c:v>
                </c:pt>
                <c:pt idx="13942">
                  <c:v>19.356000000000002</c:v>
                </c:pt>
                <c:pt idx="13943">
                  <c:v>19.366800000000001</c:v>
                </c:pt>
                <c:pt idx="13944">
                  <c:v>19.366800000000001</c:v>
                </c:pt>
                <c:pt idx="13945">
                  <c:v>19.377500000000001</c:v>
                </c:pt>
                <c:pt idx="13946">
                  <c:v>19.388200000000001</c:v>
                </c:pt>
                <c:pt idx="13947">
                  <c:v>19.398900000000001</c:v>
                </c:pt>
                <c:pt idx="13948">
                  <c:v>19.398900000000001</c:v>
                </c:pt>
                <c:pt idx="13949">
                  <c:v>19.409700000000001</c:v>
                </c:pt>
                <c:pt idx="13950">
                  <c:v>19.409700000000001</c:v>
                </c:pt>
                <c:pt idx="13951">
                  <c:v>19.420400000000001</c:v>
                </c:pt>
                <c:pt idx="13952">
                  <c:v>19.431100000000001</c:v>
                </c:pt>
                <c:pt idx="13953">
                  <c:v>19.431100000000001</c:v>
                </c:pt>
                <c:pt idx="13954">
                  <c:v>19.441800000000001</c:v>
                </c:pt>
                <c:pt idx="13955">
                  <c:v>19.4526</c:v>
                </c:pt>
                <c:pt idx="13956">
                  <c:v>19.4633</c:v>
                </c:pt>
                <c:pt idx="13957">
                  <c:v>19.4633</c:v>
                </c:pt>
                <c:pt idx="13958">
                  <c:v>19.474</c:v>
                </c:pt>
                <c:pt idx="13959">
                  <c:v>19.474</c:v>
                </c:pt>
                <c:pt idx="13960">
                  <c:v>19.4847</c:v>
                </c:pt>
                <c:pt idx="13961">
                  <c:v>19.4955</c:v>
                </c:pt>
                <c:pt idx="13962">
                  <c:v>19.5062</c:v>
                </c:pt>
                <c:pt idx="13963">
                  <c:v>19.5062</c:v>
                </c:pt>
                <c:pt idx="13964">
                  <c:v>19.5062</c:v>
                </c:pt>
                <c:pt idx="13965">
                  <c:v>19.5169</c:v>
                </c:pt>
                <c:pt idx="13966">
                  <c:v>19.5276</c:v>
                </c:pt>
                <c:pt idx="13967">
                  <c:v>19.5276</c:v>
                </c:pt>
                <c:pt idx="13968">
                  <c:v>19.5276</c:v>
                </c:pt>
                <c:pt idx="13969">
                  <c:v>19.538399999999999</c:v>
                </c:pt>
                <c:pt idx="13970">
                  <c:v>19.549099999999999</c:v>
                </c:pt>
                <c:pt idx="13971">
                  <c:v>19.549099999999999</c:v>
                </c:pt>
                <c:pt idx="13972">
                  <c:v>19.559799999999999</c:v>
                </c:pt>
                <c:pt idx="13973">
                  <c:v>19.559799999999999</c:v>
                </c:pt>
                <c:pt idx="13974">
                  <c:v>19.570499999999999</c:v>
                </c:pt>
                <c:pt idx="13975">
                  <c:v>19.581299999999999</c:v>
                </c:pt>
                <c:pt idx="13976">
                  <c:v>19.581299999999999</c:v>
                </c:pt>
                <c:pt idx="13977">
                  <c:v>19.581299999999999</c:v>
                </c:pt>
                <c:pt idx="13978">
                  <c:v>19.591999999999999</c:v>
                </c:pt>
                <c:pt idx="13979">
                  <c:v>19.602699999999999</c:v>
                </c:pt>
                <c:pt idx="13980">
                  <c:v>19.602699999999999</c:v>
                </c:pt>
                <c:pt idx="13981">
                  <c:v>19.613399999999999</c:v>
                </c:pt>
                <c:pt idx="13982">
                  <c:v>19.613399999999999</c:v>
                </c:pt>
                <c:pt idx="13983">
                  <c:v>19.624199999999998</c:v>
                </c:pt>
                <c:pt idx="13984">
                  <c:v>19.624199999999998</c:v>
                </c:pt>
                <c:pt idx="13985">
                  <c:v>19.634899999999998</c:v>
                </c:pt>
                <c:pt idx="13986">
                  <c:v>19.634899999999998</c:v>
                </c:pt>
                <c:pt idx="13987">
                  <c:v>19.645600000000002</c:v>
                </c:pt>
                <c:pt idx="13988">
                  <c:v>19.645600000000002</c:v>
                </c:pt>
                <c:pt idx="13989">
                  <c:v>19.645600000000002</c:v>
                </c:pt>
                <c:pt idx="13990">
                  <c:v>19.656300000000002</c:v>
                </c:pt>
                <c:pt idx="13991">
                  <c:v>19.677800000000001</c:v>
                </c:pt>
                <c:pt idx="13992">
                  <c:v>19.677800000000001</c:v>
                </c:pt>
                <c:pt idx="13993">
                  <c:v>19.688500000000001</c:v>
                </c:pt>
                <c:pt idx="13994">
                  <c:v>19.688500000000001</c:v>
                </c:pt>
                <c:pt idx="13995">
                  <c:v>19.688500000000001</c:v>
                </c:pt>
                <c:pt idx="13996">
                  <c:v>19.688500000000001</c:v>
                </c:pt>
                <c:pt idx="13997">
                  <c:v>19.688500000000001</c:v>
                </c:pt>
                <c:pt idx="13998">
                  <c:v>19.699200000000001</c:v>
                </c:pt>
                <c:pt idx="13999">
                  <c:v>19.699200000000001</c:v>
                </c:pt>
                <c:pt idx="14000">
                  <c:v>19.71</c:v>
                </c:pt>
                <c:pt idx="14001">
                  <c:v>19.71</c:v>
                </c:pt>
                <c:pt idx="14002">
                  <c:v>19.71</c:v>
                </c:pt>
                <c:pt idx="14003">
                  <c:v>19.720700000000001</c:v>
                </c:pt>
                <c:pt idx="14004">
                  <c:v>19.720700000000001</c:v>
                </c:pt>
                <c:pt idx="14005">
                  <c:v>19.731400000000001</c:v>
                </c:pt>
                <c:pt idx="14006">
                  <c:v>19.731400000000001</c:v>
                </c:pt>
                <c:pt idx="14007">
                  <c:v>19.742100000000001</c:v>
                </c:pt>
                <c:pt idx="14008">
                  <c:v>19.742100000000001</c:v>
                </c:pt>
                <c:pt idx="14009">
                  <c:v>19.7529</c:v>
                </c:pt>
                <c:pt idx="14010">
                  <c:v>19.7529</c:v>
                </c:pt>
                <c:pt idx="14011">
                  <c:v>19.7529</c:v>
                </c:pt>
                <c:pt idx="14012">
                  <c:v>19.7636</c:v>
                </c:pt>
                <c:pt idx="14013">
                  <c:v>19.7743</c:v>
                </c:pt>
                <c:pt idx="14014">
                  <c:v>19.7743</c:v>
                </c:pt>
                <c:pt idx="14015">
                  <c:v>19.785</c:v>
                </c:pt>
                <c:pt idx="14016">
                  <c:v>19.785</c:v>
                </c:pt>
                <c:pt idx="14017">
                  <c:v>19.7958</c:v>
                </c:pt>
                <c:pt idx="14018">
                  <c:v>19.7958</c:v>
                </c:pt>
                <c:pt idx="14019">
                  <c:v>19.8065</c:v>
                </c:pt>
                <c:pt idx="14020">
                  <c:v>19.8172</c:v>
                </c:pt>
                <c:pt idx="14021">
                  <c:v>19.8172</c:v>
                </c:pt>
                <c:pt idx="14022">
                  <c:v>19.8279</c:v>
                </c:pt>
                <c:pt idx="14023">
                  <c:v>19.8279</c:v>
                </c:pt>
                <c:pt idx="14024">
                  <c:v>19.838699999999999</c:v>
                </c:pt>
                <c:pt idx="14025">
                  <c:v>19.849399999999999</c:v>
                </c:pt>
                <c:pt idx="14026">
                  <c:v>19.860099999999999</c:v>
                </c:pt>
                <c:pt idx="14027">
                  <c:v>19.860099999999999</c:v>
                </c:pt>
                <c:pt idx="14028">
                  <c:v>19.870799999999999</c:v>
                </c:pt>
                <c:pt idx="14029">
                  <c:v>19.870799999999999</c:v>
                </c:pt>
                <c:pt idx="14030">
                  <c:v>19.881599999999999</c:v>
                </c:pt>
                <c:pt idx="14031">
                  <c:v>19.892299999999999</c:v>
                </c:pt>
                <c:pt idx="14032">
                  <c:v>19.902999999999999</c:v>
                </c:pt>
                <c:pt idx="14033">
                  <c:v>19.913699999999999</c:v>
                </c:pt>
                <c:pt idx="14034">
                  <c:v>19.913699999999999</c:v>
                </c:pt>
                <c:pt idx="14035">
                  <c:v>19.924499999999998</c:v>
                </c:pt>
                <c:pt idx="14036">
                  <c:v>19.945900000000002</c:v>
                </c:pt>
                <c:pt idx="14037">
                  <c:v>19.956600000000002</c:v>
                </c:pt>
                <c:pt idx="14038">
                  <c:v>19.967400000000001</c:v>
                </c:pt>
                <c:pt idx="14039">
                  <c:v>19.967400000000001</c:v>
                </c:pt>
                <c:pt idx="14040">
                  <c:v>19.978100000000001</c:v>
                </c:pt>
                <c:pt idx="14041">
                  <c:v>19.988800000000001</c:v>
                </c:pt>
                <c:pt idx="14042">
                  <c:v>19.988800000000001</c:v>
                </c:pt>
                <c:pt idx="14043">
                  <c:v>19.999500000000001</c:v>
                </c:pt>
                <c:pt idx="14044">
                  <c:v>20.010300000000001</c:v>
                </c:pt>
                <c:pt idx="14045">
                  <c:v>20.010300000000001</c:v>
                </c:pt>
                <c:pt idx="14046">
                  <c:v>20.021000000000001</c:v>
                </c:pt>
                <c:pt idx="14047">
                  <c:v>20.021000000000001</c:v>
                </c:pt>
                <c:pt idx="14048">
                  <c:v>20.031700000000001</c:v>
                </c:pt>
                <c:pt idx="14049">
                  <c:v>20.031700000000001</c:v>
                </c:pt>
                <c:pt idx="14050">
                  <c:v>20.042400000000001</c:v>
                </c:pt>
                <c:pt idx="14051">
                  <c:v>20.042400000000001</c:v>
                </c:pt>
                <c:pt idx="14052">
                  <c:v>20.042400000000001</c:v>
                </c:pt>
                <c:pt idx="14053">
                  <c:v>20.0532</c:v>
                </c:pt>
                <c:pt idx="14054">
                  <c:v>20.0532</c:v>
                </c:pt>
                <c:pt idx="14055">
                  <c:v>20.0639</c:v>
                </c:pt>
                <c:pt idx="14056">
                  <c:v>20.0639</c:v>
                </c:pt>
                <c:pt idx="14057">
                  <c:v>20.0639</c:v>
                </c:pt>
                <c:pt idx="14058">
                  <c:v>20.0639</c:v>
                </c:pt>
                <c:pt idx="14059">
                  <c:v>20.0746</c:v>
                </c:pt>
                <c:pt idx="14060">
                  <c:v>20.0853</c:v>
                </c:pt>
                <c:pt idx="14061">
                  <c:v>20.0853</c:v>
                </c:pt>
                <c:pt idx="14062">
                  <c:v>20.0961</c:v>
                </c:pt>
                <c:pt idx="14063">
                  <c:v>20.1175</c:v>
                </c:pt>
                <c:pt idx="14064">
                  <c:v>20.1175</c:v>
                </c:pt>
                <c:pt idx="14065">
                  <c:v>20.1282</c:v>
                </c:pt>
                <c:pt idx="14066">
                  <c:v>20.149699999999999</c:v>
                </c:pt>
                <c:pt idx="14067">
                  <c:v>20.160399999999999</c:v>
                </c:pt>
                <c:pt idx="14068">
                  <c:v>20.181899999999999</c:v>
                </c:pt>
                <c:pt idx="14069">
                  <c:v>20.192599999999999</c:v>
                </c:pt>
                <c:pt idx="14070">
                  <c:v>20.203299999999999</c:v>
                </c:pt>
                <c:pt idx="14071">
                  <c:v>20.213999999999999</c:v>
                </c:pt>
                <c:pt idx="14072">
                  <c:v>20.224799999999998</c:v>
                </c:pt>
                <c:pt idx="14073">
                  <c:v>20.235499999999998</c:v>
                </c:pt>
                <c:pt idx="14074">
                  <c:v>20.246200000000002</c:v>
                </c:pt>
                <c:pt idx="14075">
                  <c:v>20.246200000000002</c:v>
                </c:pt>
                <c:pt idx="14076">
                  <c:v>20.256900000000002</c:v>
                </c:pt>
                <c:pt idx="14077">
                  <c:v>20.267700000000001</c:v>
                </c:pt>
                <c:pt idx="14078">
                  <c:v>20.278400000000001</c:v>
                </c:pt>
                <c:pt idx="14079">
                  <c:v>20.278400000000001</c:v>
                </c:pt>
                <c:pt idx="14080">
                  <c:v>20.289100000000001</c:v>
                </c:pt>
                <c:pt idx="14081">
                  <c:v>20.299800000000001</c:v>
                </c:pt>
                <c:pt idx="14082">
                  <c:v>20.310600000000001</c:v>
                </c:pt>
                <c:pt idx="14083">
                  <c:v>20.321300000000001</c:v>
                </c:pt>
                <c:pt idx="14084">
                  <c:v>20.332000000000001</c:v>
                </c:pt>
                <c:pt idx="14085">
                  <c:v>20.342700000000001</c:v>
                </c:pt>
                <c:pt idx="14086">
                  <c:v>20.3535</c:v>
                </c:pt>
                <c:pt idx="14087">
                  <c:v>20.3535</c:v>
                </c:pt>
                <c:pt idx="14088">
                  <c:v>20.3856</c:v>
                </c:pt>
                <c:pt idx="14089">
                  <c:v>20.3856</c:v>
                </c:pt>
                <c:pt idx="14090">
                  <c:v>20.4071</c:v>
                </c:pt>
                <c:pt idx="14091">
                  <c:v>20.4178</c:v>
                </c:pt>
                <c:pt idx="14092">
                  <c:v>20.4285</c:v>
                </c:pt>
                <c:pt idx="14093">
                  <c:v>20.439299999999999</c:v>
                </c:pt>
                <c:pt idx="14094">
                  <c:v>20.45</c:v>
                </c:pt>
                <c:pt idx="14095">
                  <c:v>20.45</c:v>
                </c:pt>
                <c:pt idx="14096">
                  <c:v>20.460699999999999</c:v>
                </c:pt>
                <c:pt idx="14097">
                  <c:v>20.482199999999999</c:v>
                </c:pt>
                <c:pt idx="14098">
                  <c:v>20.492899999999999</c:v>
                </c:pt>
                <c:pt idx="14099">
                  <c:v>20.503599999999999</c:v>
                </c:pt>
                <c:pt idx="14100">
                  <c:v>20.514299999999999</c:v>
                </c:pt>
                <c:pt idx="14101">
                  <c:v>20.525099999999998</c:v>
                </c:pt>
                <c:pt idx="14102">
                  <c:v>20.535799999999998</c:v>
                </c:pt>
                <c:pt idx="14103">
                  <c:v>20.546500000000002</c:v>
                </c:pt>
                <c:pt idx="14104">
                  <c:v>20.557200000000002</c:v>
                </c:pt>
                <c:pt idx="14105">
                  <c:v>20.568000000000001</c:v>
                </c:pt>
                <c:pt idx="14106">
                  <c:v>20.589400000000001</c:v>
                </c:pt>
                <c:pt idx="14107">
                  <c:v>20.589400000000001</c:v>
                </c:pt>
                <c:pt idx="14108">
                  <c:v>20.600100000000001</c:v>
                </c:pt>
                <c:pt idx="14109">
                  <c:v>20.621600000000001</c:v>
                </c:pt>
                <c:pt idx="14110">
                  <c:v>20.632300000000001</c:v>
                </c:pt>
                <c:pt idx="14111">
                  <c:v>20.643000000000001</c:v>
                </c:pt>
                <c:pt idx="14112">
                  <c:v>20.6538</c:v>
                </c:pt>
                <c:pt idx="14113">
                  <c:v>20.6645</c:v>
                </c:pt>
                <c:pt idx="14114">
                  <c:v>20.6752</c:v>
                </c:pt>
                <c:pt idx="14115">
                  <c:v>20.6859</c:v>
                </c:pt>
                <c:pt idx="14116">
                  <c:v>20.6859</c:v>
                </c:pt>
                <c:pt idx="14117">
                  <c:v>20.6967</c:v>
                </c:pt>
                <c:pt idx="14118">
                  <c:v>20.7181</c:v>
                </c:pt>
                <c:pt idx="14119">
                  <c:v>20.7288</c:v>
                </c:pt>
                <c:pt idx="14120">
                  <c:v>20.739599999999999</c:v>
                </c:pt>
                <c:pt idx="14121">
                  <c:v>20.760999999999999</c:v>
                </c:pt>
                <c:pt idx="14122">
                  <c:v>20.782499999999999</c:v>
                </c:pt>
                <c:pt idx="14123">
                  <c:v>20.803899999999999</c:v>
                </c:pt>
                <c:pt idx="14124">
                  <c:v>20.803899999999999</c:v>
                </c:pt>
                <c:pt idx="14125">
                  <c:v>20.803899999999999</c:v>
                </c:pt>
                <c:pt idx="14126">
                  <c:v>20.825399999999998</c:v>
                </c:pt>
                <c:pt idx="14127">
                  <c:v>20.825399999999998</c:v>
                </c:pt>
                <c:pt idx="14128">
                  <c:v>20.825399999999998</c:v>
                </c:pt>
                <c:pt idx="14129">
                  <c:v>20.825399999999998</c:v>
                </c:pt>
                <c:pt idx="14130">
                  <c:v>20.825399999999998</c:v>
                </c:pt>
                <c:pt idx="14131">
                  <c:v>20.825399999999998</c:v>
                </c:pt>
                <c:pt idx="14132">
                  <c:v>20.846800000000002</c:v>
                </c:pt>
                <c:pt idx="14133">
                  <c:v>20.857500000000002</c:v>
                </c:pt>
                <c:pt idx="14134">
                  <c:v>20.868300000000001</c:v>
                </c:pt>
                <c:pt idx="14135">
                  <c:v>20.879000000000001</c:v>
                </c:pt>
                <c:pt idx="14136">
                  <c:v>20.879000000000001</c:v>
                </c:pt>
                <c:pt idx="14137">
                  <c:v>20.889700000000001</c:v>
                </c:pt>
                <c:pt idx="14138">
                  <c:v>20.900400000000001</c:v>
                </c:pt>
                <c:pt idx="14139">
                  <c:v>20.911200000000001</c:v>
                </c:pt>
                <c:pt idx="14140">
                  <c:v>20.911200000000001</c:v>
                </c:pt>
                <c:pt idx="14141">
                  <c:v>20.921900000000001</c:v>
                </c:pt>
                <c:pt idx="14142">
                  <c:v>20.921900000000001</c:v>
                </c:pt>
                <c:pt idx="14143">
                  <c:v>20.932600000000001</c:v>
                </c:pt>
                <c:pt idx="14144">
                  <c:v>20.932600000000001</c:v>
                </c:pt>
                <c:pt idx="14145">
                  <c:v>20.943300000000001</c:v>
                </c:pt>
                <c:pt idx="14146">
                  <c:v>20.943300000000001</c:v>
                </c:pt>
                <c:pt idx="14147">
                  <c:v>20.9541</c:v>
                </c:pt>
                <c:pt idx="14148">
                  <c:v>20.9541</c:v>
                </c:pt>
                <c:pt idx="14149">
                  <c:v>20.9648</c:v>
                </c:pt>
                <c:pt idx="14150">
                  <c:v>20.9648</c:v>
                </c:pt>
                <c:pt idx="14151">
                  <c:v>20.9755</c:v>
                </c:pt>
                <c:pt idx="14152">
                  <c:v>20.9755</c:v>
                </c:pt>
                <c:pt idx="14153">
                  <c:v>20.9755</c:v>
                </c:pt>
                <c:pt idx="14154">
                  <c:v>20.9755</c:v>
                </c:pt>
                <c:pt idx="14155">
                  <c:v>20.9862</c:v>
                </c:pt>
                <c:pt idx="14156">
                  <c:v>20.9755</c:v>
                </c:pt>
                <c:pt idx="14157">
                  <c:v>20.9862</c:v>
                </c:pt>
                <c:pt idx="14158">
                  <c:v>20.997</c:v>
                </c:pt>
                <c:pt idx="14159">
                  <c:v>20.997</c:v>
                </c:pt>
                <c:pt idx="14160">
                  <c:v>20.997</c:v>
                </c:pt>
                <c:pt idx="14161">
                  <c:v>21.0077</c:v>
                </c:pt>
                <c:pt idx="14162">
                  <c:v>21.0077</c:v>
                </c:pt>
                <c:pt idx="14163">
                  <c:v>21.0184</c:v>
                </c:pt>
                <c:pt idx="14164">
                  <c:v>21.0291</c:v>
                </c:pt>
                <c:pt idx="14165">
                  <c:v>21.039899999999999</c:v>
                </c:pt>
                <c:pt idx="14166">
                  <c:v>21.050599999999999</c:v>
                </c:pt>
                <c:pt idx="14167">
                  <c:v>21.061299999999999</c:v>
                </c:pt>
                <c:pt idx="14168">
                  <c:v>21.061299999999999</c:v>
                </c:pt>
                <c:pt idx="14169">
                  <c:v>21.071999999999999</c:v>
                </c:pt>
                <c:pt idx="14170">
                  <c:v>21.082799999999999</c:v>
                </c:pt>
                <c:pt idx="14171">
                  <c:v>21.093499999999999</c:v>
                </c:pt>
                <c:pt idx="14172">
                  <c:v>21.104199999999999</c:v>
                </c:pt>
                <c:pt idx="14173">
                  <c:v>21.114899999999999</c:v>
                </c:pt>
                <c:pt idx="14174">
                  <c:v>21.114899999999999</c:v>
                </c:pt>
                <c:pt idx="14175">
                  <c:v>21.125699999999998</c:v>
                </c:pt>
                <c:pt idx="14176">
                  <c:v>21.125699999999998</c:v>
                </c:pt>
                <c:pt idx="14177">
                  <c:v>21.136399999999998</c:v>
                </c:pt>
                <c:pt idx="14178">
                  <c:v>21.147099999999998</c:v>
                </c:pt>
                <c:pt idx="14179">
                  <c:v>21.157800000000002</c:v>
                </c:pt>
                <c:pt idx="14180">
                  <c:v>21.157800000000002</c:v>
                </c:pt>
                <c:pt idx="14181">
                  <c:v>21.168600000000001</c:v>
                </c:pt>
                <c:pt idx="14182">
                  <c:v>21.168600000000001</c:v>
                </c:pt>
                <c:pt idx="14183">
                  <c:v>21.179300000000001</c:v>
                </c:pt>
                <c:pt idx="14184">
                  <c:v>21.179300000000001</c:v>
                </c:pt>
                <c:pt idx="14185">
                  <c:v>21.19</c:v>
                </c:pt>
                <c:pt idx="14186">
                  <c:v>21.19</c:v>
                </c:pt>
                <c:pt idx="14187">
                  <c:v>21.200700000000001</c:v>
                </c:pt>
                <c:pt idx="14188">
                  <c:v>21.200700000000001</c:v>
                </c:pt>
                <c:pt idx="14189">
                  <c:v>21.211500000000001</c:v>
                </c:pt>
                <c:pt idx="14190">
                  <c:v>21.211500000000001</c:v>
                </c:pt>
                <c:pt idx="14191">
                  <c:v>21.222200000000001</c:v>
                </c:pt>
                <c:pt idx="14192">
                  <c:v>21.222200000000001</c:v>
                </c:pt>
                <c:pt idx="14193">
                  <c:v>21.232900000000001</c:v>
                </c:pt>
                <c:pt idx="14194">
                  <c:v>21.232900000000001</c:v>
                </c:pt>
                <c:pt idx="14195">
                  <c:v>21.243600000000001</c:v>
                </c:pt>
                <c:pt idx="14196">
                  <c:v>21.243600000000001</c:v>
                </c:pt>
                <c:pt idx="14197">
                  <c:v>21.2544</c:v>
                </c:pt>
                <c:pt idx="14198">
                  <c:v>21.2651</c:v>
                </c:pt>
                <c:pt idx="14199">
                  <c:v>21.2651</c:v>
                </c:pt>
                <c:pt idx="14200">
                  <c:v>21.2758</c:v>
                </c:pt>
                <c:pt idx="14201">
                  <c:v>21.2758</c:v>
                </c:pt>
                <c:pt idx="14202">
                  <c:v>21.2865</c:v>
                </c:pt>
                <c:pt idx="14203">
                  <c:v>21.2865</c:v>
                </c:pt>
                <c:pt idx="14204">
                  <c:v>21.2865</c:v>
                </c:pt>
                <c:pt idx="14205">
                  <c:v>21.2865</c:v>
                </c:pt>
                <c:pt idx="14206">
                  <c:v>21.2973</c:v>
                </c:pt>
                <c:pt idx="14207">
                  <c:v>21.308</c:v>
                </c:pt>
                <c:pt idx="14208">
                  <c:v>21.308</c:v>
                </c:pt>
                <c:pt idx="14209">
                  <c:v>21.308</c:v>
                </c:pt>
                <c:pt idx="14210">
                  <c:v>21.3187</c:v>
                </c:pt>
                <c:pt idx="14211">
                  <c:v>21.3294</c:v>
                </c:pt>
                <c:pt idx="14212">
                  <c:v>21.340199999999999</c:v>
                </c:pt>
                <c:pt idx="14213">
                  <c:v>21.340199999999999</c:v>
                </c:pt>
                <c:pt idx="14214">
                  <c:v>21.340199999999999</c:v>
                </c:pt>
                <c:pt idx="14215">
                  <c:v>21.350899999999999</c:v>
                </c:pt>
                <c:pt idx="14216">
                  <c:v>21.361599999999999</c:v>
                </c:pt>
                <c:pt idx="14217">
                  <c:v>21.361599999999999</c:v>
                </c:pt>
                <c:pt idx="14218">
                  <c:v>21.372299999999999</c:v>
                </c:pt>
                <c:pt idx="14219">
                  <c:v>21.383099999999999</c:v>
                </c:pt>
                <c:pt idx="14220">
                  <c:v>21.383099999999999</c:v>
                </c:pt>
                <c:pt idx="14221">
                  <c:v>21.383099999999999</c:v>
                </c:pt>
                <c:pt idx="14222">
                  <c:v>21.383099999999999</c:v>
                </c:pt>
                <c:pt idx="14223">
                  <c:v>21.393799999999999</c:v>
                </c:pt>
                <c:pt idx="14224">
                  <c:v>21.393799999999999</c:v>
                </c:pt>
                <c:pt idx="14225">
                  <c:v>21.404499999999999</c:v>
                </c:pt>
                <c:pt idx="14226">
                  <c:v>21.404499999999999</c:v>
                </c:pt>
                <c:pt idx="14227">
                  <c:v>21.404499999999999</c:v>
                </c:pt>
                <c:pt idx="14228">
                  <c:v>21.404499999999999</c:v>
                </c:pt>
                <c:pt idx="14229">
                  <c:v>21.404499999999999</c:v>
                </c:pt>
                <c:pt idx="14230">
                  <c:v>21.415199999999999</c:v>
                </c:pt>
                <c:pt idx="14231">
                  <c:v>21.415199999999999</c:v>
                </c:pt>
                <c:pt idx="14232">
                  <c:v>21.415199999999999</c:v>
                </c:pt>
                <c:pt idx="14233">
                  <c:v>21.425999999999998</c:v>
                </c:pt>
                <c:pt idx="14234">
                  <c:v>21.415199999999999</c:v>
                </c:pt>
                <c:pt idx="14235">
                  <c:v>21.425999999999998</c:v>
                </c:pt>
                <c:pt idx="14236">
                  <c:v>21.425999999999998</c:v>
                </c:pt>
                <c:pt idx="14237">
                  <c:v>21.425999999999998</c:v>
                </c:pt>
                <c:pt idx="14238">
                  <c:v>21.425999999999998</c:v>
                </c:pt>
                <c:pt idx="14239">
                  <c:v>21.436699999999998</c:v>
                </c:pt>
                <c:pt idx="14240">
                  <c:v>21.436699999999998</c:v>
                </c:pt>
                <c:pt idx="14241">
                  <c:v>21.436699999999998</c:v>
                </c:pt>
                <c:pt idx="14242">
                  <c:v>21.447399999999998</c:v>
                </c:pt>
                <c:pt idx="14243">
                  <c:v>21.447399999999998</c:v>
                </c:pt>
                <c:pt idx="14244">
                  <c:v>21.447399999999998</c:v>
                </c:pt>
                <c:pt idx="14245">
                  <c:v>21.447399999999998</c:v>
                </c:pt>
                <c:pt idx="14246">
                  <c:v>21.447399999999998</c:v>
                </c:pt>
                <c:pt idx="14247">
                  <c:v>21.458100000000002</c:v>
                </c:pt>
                <c:pt idx="14248">
                  <c:v>21.458100000000002</c:v>
                </c:pt>
                <c:pt idx="14249">
                  <c:v>21.458100000000002</c:v>
                </c:pt>
                <c:pt idx="14250">
                  <c:v>21.458100000000002</c:v>
                </c:pt>
                <c:pt idx="14251">
                  <c:v>21.458100000000002</c:v>
                </c:pt>
                <c:pt idx="14252">
                  <c:v>21.458100000000002</c:v>
                </c:pt>
                <c:pt idx="14253">
                  <c:v>21.458100000000002</c:v>
                </c:pt>
                <c:pt idx="14254">
                  <c:v>21.458100000000002</c:v>
                </c:pt>
                <c:pt idx="14255">
                  <c:v>21.458100000000002</c:v>
                </c:pt>
                <c:pt idx="14256">
                  <c:v>21.458100000000002</c:v>
                </c:pt>
                <c:pt idx="14257">
                  <c:v>21.458100000000002</c:v>
                </c:pt>
                <c:pt idx="14258">
                  <c:v>21.458100000000002</c:v>
                </c:pt>
                <c:pt idx="14259">
                  <c:v>21.468900000000001</c:v>
                </c:pt>
                <c:pt idx="14260">
                  <c:v>21.468900000000001</c:v>
                </c:pt>
                <c:pt idx="14261">
                  <c:v>21.468900000000001</c:v>
                </c:pt>
                <c:pt idx="14262">
                  <c:v>21.479600000000001</c:v>
                </c:pt>
                <c:pt idx="14263">
                  <c:v>21.479600000000001</c:v>
                </c:pt>
                <c:pt idx="14264">
                  <c:v>21.479600000000001</c:v>
                </c:pt>
                <c:pt idx="14265">
                  <c:v>21.490300000000001</c:v>
                </c:pt>
                <c:pt idx="14266">
                  <c:v>21.490300000000001</c:v>
                </c:pt>
                <c:pt idx="14267">
                  <c:v>21.490300000000001</c:v>
                </c:pt>
                <c:pt idx="14268">
                  <c:v>21.490300000000001</c:v>
                </c:pt>
                <c:pt idx="14269">
                  <c:v>21.490300000000001</c:v>
                </c:pt>
                <c:pt idx="14270">
                  <c:v>21.501000000000001</c:v>
                </c:pt>
                <c:pt idx="14271">
                  <c:v>21.501000000000001</c:v>
                </c:pt>
                <c:pt idx="14272">
                  <c:v>21.511800000000001</c:v>
                </c:pt>
                <c:pt idx="14273">
                  <c:v>21.501000000000001</c:v>
                </c:pt>
                <c:pt idx="14274">
                  <c:v>21.511800000000001</c:v>
                </c:pt>
                <c:pt idx="14275">
                  <c:v>21.522500000000001</c:v>
                </c:pt>
                <c:pt idx="14276">
                  <c:v>21.522500000000001</c:v>
                </c:pt>
                <c:pt idx="14277">
                  <c:v>21.533200000000001</c:v>
                </c:pt>
                <c:pt idx="14278">
                  <c:v>21.533200000000001</c:v>
                </c:pt>
                <c:pt idx="14279">
                  <c:v>21.543900000000001</c:v>
                </c:pt>
                <c:pt idx="14280">
                  <c:v>21.5547</c:v>
                </c:pt>
                <c:pt idx="14281">
                  <c:v>21.5547</c:v>
                </c:pt>
                <c:pt idx="14282">
                  <c:v>21.5547</c:v>
                </c:pt>
                <c:pt idx="14283">
                  <c:v>21.5654</c:v>
                </c:pt>
                <c:pt idx="14284">
                  <c:v>21.5654</c:v>
                </c:pt>
                <c:pt idx="14285">
                  <c:v>21.5654</c:v>
                </c:pt>
                <c:pt idx="14286">
                  <c:v>21.5761</c:v>
                </c:pt>
                <c:pt idx="14287">
                  <c:v>21.5761</c:v>
                </c:pt>
                <c:pt idx="14288">
                  <c:v>21.5761</c:v>
                </c:pt>
                <c:pt idx="14289">
                  <c:v>21.5868</c:v>
                </c:pt>
                <c:pt idx="14290">
                  <c:v>21.5868</c:v>
                </c:pt>
                <c:pt idx="14291">
                  <c:v>21.5868</c:v>
                </c:pt>
                <c:pt idx="14292">
                  <c:v>21.5868</c:v>
                </c:pt>
                <c:pt idx="14293">
                  <c:v>21.5976</c:v>
                </c:pt>
                <c:pt idx="14294">
                  <c:v>21.5976</c:v>
                </c:pt>
                <c:pt idx="14295">
                  <c:v>21.6083</c:v>
                </c:pt>
                <c:pt idx="14296">
                  <c:v>21.6083</c:v>
                </c:pt>
                <c:pt idx="14297">
                  <c:v>21.619</c:v>
                </c:pt>
                <c:pt idx="14298">
                  <c:v>21.6297</c:v>
                </c:pt>
                <c:pt idx="14299">
                  <c:v>21.6297</c:v>
                </c:pt>
                <c:pt idx="14300">
                  <c:v>21.640499999999999</c:v>
                </c:pt>
                <c:pt idx="14301">
                  <c:v>21.640499999999999</c:v>
                </c:pt>
                <c:pt idx="14302">
                  <c:v>21.651199999999999</c:v>
                </c:pt>
                <c:pt idx="14303">
                  <c:v>21.661899999999999</c:v>
                </c:pt>
                <c:pt idx="14304">
                  <c:v>21.661899999999999</c:v>
                </c:pt>
                <c:pt idx="14305">
                  <c:v>21.672599999999999</c:v>
                </c:pt>
                <c:pt idx="14306">
                  <c:v>21.683399999999999</c:v>
                </c:pt>
                <c:pt idx="14307">
                  <c:v>21.683399999999999</c:v>
                </c:pt>
                <c:pt idx="14308">
                  <c:v>21.694099999999999</c:v>
                </c:pt>
                <c:pt idx="14309">
                  <c:v>21.704799999999999</c:v>
                </c:pt>
                <c:pt idx="14310">
                  <c:v>21.704799999999999</c:v>
                </c:pt>
                <c:pt idx="14311">
                  <c:v>21.715499999999999</c:v>
                </c:pt>
                <c:pt idx="14312">
                  <c:v>21.715499999999999</c:v>
                </c:pt>
                <c:pt idx="14313">
                  <c:v>21.726299999999998</c:v>
                </c:pt>
                <c:pt idx="14314">
                  <c:v>21.736999999999998</c:v>
                </c:pt>
                <c:pt idx="14315">
                  <c:v>21.736999999999998</c:v>
                </c:pt>
                <c:pt idx="14316">
                  <c:v>21.736999999999998</c:v>
                </c:pt>
                <c:pt idx="14317">
                  <c:v>21.736999999999998</c:v>
                </c:pt>
                <c:pt idx="14318">
                  <c:v>21.736999999999998</c:v>
                </c:pt>
                <c:pt idx="14319">
                  <c:v>21.736999999999998</c:v>
                </c:pt>
                <c:pt idx="14320">
                  <c:v>21.747699999999998</c:v>
                </c:pt>
                <c:pt idx="14321">
                  <c:v>21.747699999999998</c:v>
                </c:pt>
                <c:pt idx="14322">
                  <c:v>21.747699999999998</c:v>
                </c:pt>
                <c:pt idx="14323">
                  <c:v>21.747699999999998</c:v>
                </c:pt>
                <c:pt idx="14324">
                  <c:v>21.758400000000002</c:v>
                </c:pt>
                <c:pt idx="14325">
                  <c:v>21.758400000000002</c:v>
                </c:pt>
                <c:pt idx="14326">
                  <c:v>21.769200000000001</c:v>
                </c:pt>
                <c:pt idx="14327">
                  <c:v>21.769200000000001</c:v>
                </c:pt>
                <c:pt idx="14328">
                  <c:v>21.779900000000001</c:v>
                </c:pt>
                <c:pt idx="14329">
                  <c:v>21.779900000000001</c:v>
                </c:pt>
                <c:pt idx="14330">
                  <c:v>21.779900000000001</c:v>
                </c:pt>
                <c:pt idx="14331">
                  <c:v>21.790600000000001</c:v>
                </c:pt>
                <c:pt idx="14332">
                  <c:v>21.790600000000001</c:v>
                </c:pt>
                <c:pt idx="14333">
                  <c:v>21.801300000000001</c:v>
                </c:pt>
                <c:pt idx="14334">
                  <c:v>21.801300000000001</c:v>
                </c:pt>
                <c:pt idx="14335">
                  <c:v>21.801300000000001</c:v>
                </c:pt>
                <c:pt idx="14336">
                  <c:v>21.812100000000001</c:v>
                </c:pt>
                <c:pt idx="14337">
                  <c:v>21.812100000000001</c:v>
                </c:pt>
                <c:pt idx="14338">
                  <c:v>21.812100000000001</c:v>
                </c:pt>
                <c:pt idx="14339">
                  <c:v>21.812100000000001</c:v>
                </c:pt>
                <c:pt idx="14340">
                  <c:v>21.812100000000001</c:v>
                </c:pt>
                <c:pt idx="14341">
                  <c:v>21.822800000000001</c:v>
                </c:pt>
                <c:pt idx="14342">
                  <c:v>21.812100000000001</c:v>
                </c:pt>
                <c:pt idx="14343">
                  <c:v>21.822800000000001</c:v>
                </c:pt>
                <c:pt idx="14344">
                  <c:v>21.822800000000001</c:v>
                </c:pt>
                <c:pt idx="14345">
                  <c:v>21.822800000000001</c:v>
                </c:pt>
                <c:pt idx="14346">
                  <c:v>21.822800000000001</c:v>
                </c:pt>
                <c:pt idx="14347">
                  <c:v>21.833500000000001</c:v>
                </c:pt>
                <c:pt idx="14348">
                  <c:v>21.833500000000001</c:v>
                </c:pt>
                <c:pt idx="14349">
                  <c:v>21.844200000000001</c:v>
                </c:pt>
                <c:pt idx="14350">
                  <c:v>21.844200000000001</c:v>
                </c:pt>
                <c:pt idx="14351">
                  <c:v>21.844200000000001</c:v>
                </c:pt>
                <c:pt idx="14352">
                  <c:v>21.855</c:v>
                </c:pt>
                <c:pt idx="14353">
                  <c:v>21.855</c:v>
                </c:pt>
                <c:pt idx="14354">
                  <c:v>21.855</c:v>
                </c:pt>
                <c:pt idx="14355">
                  <c:v>21.8657</c:v>
                </c:pt>
                <c:pt idx="14356">
                  <c:v>21.8657</c:v>
                </c:pt>
                <c:pt idx="14357">
                  <c:v>21.8764</c:v>
                </c:pt>
                <c:pt idx="14358">
                  <c:v>21.8764</c:v>
                </c:pt>
                <c:pt idx="14359">
                  <c:v>21.8764</c:v>
                </c:pt>
                <c:pt idx="14360">
                  <c:v>21.8872</c:v>
                </c:pt>
                <c:pt idx="14361">
                  <c:v>21.8872</c:v>
                </c:pt>
                <c:pt idx="14362">
                  <c:v>21.8979</c:v>
                </c:pt>
                <c:pt idx="14363">
                  <c:v>21.9086</c:v>
                </c:pt>
                <c:pt idx="14364">
                  <c:v>21.9086</c:v>
                </c:pt>
                <c:pt idx="14365">
                  <c:v>21.9193</c:v>
                </c:pt>
                <c:pt idx="14366">
                  <c:v>21.9193</c:v>
                </c:pt>
                <c:pt idx="14367">
                  <c:v>21.930099999999999</c:v>
                </c:pt>
                <c:pt idx="14368">
                  <c:v>21.940799999999999</c:v>
                </c:pt>
                <c:pt idx="14369">
                  <c:v>21.951499999999999</c:v>
                </c:pt>
                <c:pt idx="14370">
                  <c:v>21.962199999999999</c:v>
                </c:pt>
                <c:pt idx="14371">
                  <c:v>21.972999999999999</c:v>
                </c:pt>
                <c:pt idx="14372">
                  <c:v>21.983699999999999</c:v>
                </c:pt>
                <c:pt idx="14373">
                  <c:v>21.994399999999999</c:v>
                </c:pt>
                <c:pt idx="14374">
                  <c:v>22.005099999999999</c:v>
                </c:pt>
                <c:pt idx="14375">
                  <c:v>22.015899999999998</c:v>
                </c:pt>
                <c:pt idx="14376">
                  <c:v>22.037299999999998</c:v>
                </c:pt>
                <c:pt idx="14377">
                  <c:v>22.047999999999998</c:v>
                </c:pt>
                <c:pt idx="14378">
                  <c:v>22.047999999999998</c:v>
                </c:pt>
                <c:pt idx="14379">
                  <c:v>22.058800000000002</c:v>
                </c:pt>
                <c:pt idx="14380">
                  <c:v>22.069500000000001</c:v>
                </c:pt>
                <c:pt idx="14381">
                  <c:v>22.080200000000001</c:v>
                </c:pt>
                <c:pt idx="14382">
                  <c:v>22.090900000000001</c:v>
                </c:pt>
                <c:pt idx="14383">
                  <c:v>22.101700000000001</c:v>
                </c:pt>
                <c:pt idx="14384">
                  <c:v>22.101700000000001</c:v>
                </c:pt>
                <c:pt idx="14385">
                  <c:v>22.112400000000001</c:v>
                </c:pt>
                <c:pt idx="14386">
                  <c:v>22.112400000000001</c:v>
                </c:pt>
                <c:pt idx="14387">
                  <c:v>22.123100000000001</c:v>
                </c:pt>
                <c:pt idx="14388">
                  <c:v>22.123100000000001</c:v>
                </c:pt>
                <c:pt idx="14389">
                  <c:v>22.133800000000001</c:v>
                </c:pt>
                <c:pt idx="14390">
                  <c:v>22.133800000000001</c:v>
                </c:pt>
                <c:pt idx="14391">
                  <c:v>22.144600000000001</c:v>
                </c:pt>
                <c:pt idx="14392">
                  <c:v>22.144600000000001</c:v>
                </c:pt>
                <c:pt idx="14393">
                  <c:v>22.144600000000001</c:v>
                </c:pt>
                <c:pt idx="14394">
                  <c:v>22.1553</c:v>
                </c:pt>
                <c:pt idx="14395">
                  <c:v>22.1553</c:v>
                </c:pt>
                <c:pt idx="14396">
                  <c:v>22.1553</c:v>
                </c:pt>
                <c:pt idx="14397">
                  <c:v>22.1553</c:v>
                </c:pt>
                <c:pt idx="14398">
                  <c:v>22.166</c:v>
                </c:pt>
                <c:pt idx="14399">
                  <c:v>22.166</c:v>
                </c:pt>
                <c:pt idx="14400">
                  <c:v>22.1767</c:v>
                </c:pt>
                <c:pt idx="14401">
                  <c:v>22.1767</c:v>
                </c:pt>
                <c:pt idx="14402">
                  <c:v>22.1875</c:v>
                </c:pt>
                <c:pt idx="14403">
                  <c:v>22.1875</c:v>
                </c:pt>
                <c:pt idx="14404">
                  <c:v>22.1875</c:v>
                </c:pt>
                <c:pt idx="14405">
                  <c:v>22.1982</c:v>
                </c:pt>
                <c:pt idx="14406">
                  <c:v>22.1982</c:v>
                </c:pt>
                <c:pt idx="14407">
                  <c:v>22.1982</c:v>
                </c:pt>
                <c:pt idx="14408">
                  <c:v>22.2089</c:v>
                </c:pt>
                <c:pt idx="14409">
                  <c:v>22.2089</c:v>
                </c:pt>
                <c:pt idx="14410">
                  <c:v>22.2089</c:v>
                </c:pt>
                <c:pt idx="14411">
                  <c:v>22.2089</c:v>
                </c:pt>
                <c:pt idx="14412">
                  <c:v>22.2196</c:v>
                </c:pt>
                <c:pt idx="14413">
                  <c:v>22.230399999999999</c:v>
                </c:pt>
                <c:pt idx="14414">
                  <c:v>22.230399999999999</c:v>
                </c:pt>
                <c:pt idx="14415">
                  <c:v>22.241099999999999</c:v>
                </c:pt>
                <c:pt idx="14416">
                  <c:v>22.241099999999999</c:v>
                </c:pt>
                <c:pt idx="14417">
                  <c:v>22.241099999999999</c:v>
                </c:pt>
                <c:pt idx="14418">
                  <c:v>22.251799999999999</c:v>
                </c:pt>
                <c:pt idx="14419">
                  <c:v>22.251799999999999</c:v>
                </c:pt>
                <c:pt idx="14420">
                  <c:v>22.251799999999999</c:v>
                </c:pt>
                <c:pt idx="14421">
                  <c:v>22.251799999999999</c:v>
                </c:pt>
                <c:pt idx="14422">
                  <c:v>22.262499999999999</c:v>
                </c:pt>
                <c:pt idx="14423">
                  <c:v>22.262499999999999</c:v>
                </c:pt>
                <c:pt idx="14424">
                  <c:v>22.273299999999999</c:v>
                </c:pt>
                <c:pt idx="14425">
                  <c:v>22.273299999999999</c:v>
                </c:pt>
                <c:pt idx="14426">
                  <c:v>22.273299999999999</c:v>
                </c:pt>
                <c:pt idx="14427">
                  <c:v>22.273299999999999</c:v>
                </c:pt>
                <c:pt idx="14428">
                  <c:v>22.283999999999999</c:v>
                </c:pt>
                <c:pt idx="14429">
                  <c:v>22.283999999999999</c:v>
                </c:pt>
                <c:pt idx="14430">
                  <c:v>22.294699999999999</c:v>
                </c:pt>
                <c:pt idx="14431">
                  <c:v>22.294699999999999</c:v>
                </c:pt>
                <c:pt idx="14432">
                  <c:v>22.294699999999999</c:v>
                </c:pt>
                <c:pt idx="14433">
                  <c:v>22.305399999999999</c:v>
                </c:pt>
                <c:pt idx="14434">
                  <c:v>22.305399999999999</c:v>
                </c:pt>
                <c:pt idx="14435">
                  <c:v>22.305399999999999</c:v>
                </c:pt>
                <c:pt idx="14436">
                  <c:v>22.316199999999998</c:v>
                </c:pt>
                <c:pt idx="14437">
                  <c:v>22.316199999999998</c:v>
                </c:pt>
                <c:pt idx="14438">
                  <c:v>22.326899999999998</c:v>
                </c:pt>
                <c:pt idx="14439">
                  <c:v>22.337599999999998</c:v>
                </c:pt>
                <c:pt idx="14440">
                  <c:v>22.337599999999998</c:v>
                </c:pt>
                <c:pt idx="14441">
                  <c:v>22.348299999999998</c:v>
                </c:pt>
                <c:pt idx="14442">
                  <c:v>22.348299999999998</c:v>
                </c:pt>
                <c:pt idx="14443">
                  <c:v>22.359100000000002</c:v>
                </c:pt>
                <c:pt idx="14444">
                  <c:v>22.369800000000001</c:v>
                </c:pt>
                <c:pt idx="14445">
                  <c:v>22.369800000000001</c:v>
                </c:pt>
                <c:pt idx="14446">
                  <c:v>22.380500000000001</c:v>
                </c:pt>
                <c:pt idx="14447">
                  <c:v>22.380500000000001</c:v>
                </c:pt>
                <c:pt idx="14448">
                  <c:v>22.391200000000001</c:v>
                </c:pt>
                <c:pt idx="14449">
                  <c:v>22.402000000000001</c:v>
                </c:pt>
                <c:pt idx="14450">
                  <c:v>22.402000000000001</c:v>
                </c:pt>
                <c:pt idx="14451">
                  <c:v>22.402000000000001</c:v>
                </c:pt>
                <c:pt idx="14452">
                  <c:v>22.412700000000001</c:v>
                </c:pt>
                <c:pt idx="14453">
                  <c:v>22.423400000000001</c:v>
                </c:pt>
                <c:pt idx="14454">
                  <c:v>22.423400000000001</c:v>
                </c:pt>
                <c:pt idx="14455">
                  <c:v>22.423400000000001</c:v>
                </c:pt>
                <c:pt idx="14456">
                  <c:v>22.434100000000001</c:v>
                </c:pt>
                <c:pt idx="14457">
                  <c:v>22.444900000000001</c:v>
                </c:pt>
                <c:pt idx="14458">
                  <c:v>22.444900000000001</c:v>
                </c:pt>
                <c:pt idx="14459">
                  <c:v>22.4556</c:v>
                </c:pt>
                <c:pt idx="14460">
                  <c:v>22.4663</c:v>
                </c:pt>
                <c:pt idx="14461">
                  <c:v>22.4663</c:v>
                </c:pt>
                <c:pt idx="14462">
                  <c:v>22.477</c:v>
                </c:pt>
                <c:pt idx="14463">
                  <c:v>22.477</c:v>
                </c:pt>
                <c:pt idx="14464">
                  <c:v>22.4878</c:v>
                </c:pt>
                <c:pt idx="14465">
                  <c:v>22.4878</c:v>
                </c:pt>
                <c:pt idx="14466">
                  <c:v>22.4985</c:v>
                </c:pt>
                <c:pt idx="14467">
                  <c:v>22.5092</c:v>
                </c:pt>
                <c:pt idx="14468">
                  <c:v>22.5199</c:v>
                </c:pt>
                <c:pt idx="14469">
                  <c:v>22.5199</c:v>
                </c:pt>
                <c:pt idx="14470">
                  <c:v>22.5307</c:v>
                </c:pt>
                <c:pt idx="14471">
                  <c:v>22.5307</c:v>
                </c:pt>
                <c:pt idx="14472">
                  <c:v>22.541399999999999</c:v>
                </c:pt>
                <c:pt idx="14473">
                  <c:v>22.552099999999999</c:v>
                </c:pt>
                <c:pt idx="14474">
                  <c:v>22.552099999999999</c:v>
                </c:pt>
                <c:pt idx="14475">
                  <c:v>22.552099999999999</c:v>
                </c:pt>
                <c:pt idx="14476">
                  <c:v>22.562799999999999</c:v>
                </c:pt>
                <c:pt idx="14477">
                  <c:v>22.573599999999999</c:v>
                </c:pt>
                <c:pt idx="14478">
                  <c:v>22.573599999999999</c:v>
                </c:pt>
                <c:pt idx="14479">
                  <c:v>22.584299999999999</c:v>
                </c:pt>
                <c:pt idx="14480">
                  <c:v>22.594999999999999</c:v>
                </c:pt>
                <c:pt idx="14481">
                  <c:v>22.594999999999999</c:v>
                </c:pt>
                <c:pt idx="14482">
                  <c:v>22.605699999999999</c:v>
                </c:pt>
                <c:pt idx="14483">
                  <c:v>22.605699999999999</c:v>
                </c:pt>
                <c:pt idx="14484">
                  <c:v>22.616499999999998</c:v>
                </c:pt>
                <c:pt idx="14485">
                  <c:v>22.627199999999998</c:v>
                </c:pt>
                <c:pt idx="14486">
                  <c:v>22.627199999999998</c:v>
                </c:pt>
                <c:pt idx="14487">
                  <c:v>22.637899999999998</c:v>
                </c:pt>
                <c:pt idx="14488">
                  <c:v>22.637899999999998</c:v>
                </c:pt>
                <c:pt idx="14489">
                  <c:v>22.648599999999998</c:v>
                </c:pt>
                <c:pt idx="14490">
                  <c:v>22.659400000000002</c:v>
                </c:pt>
                <c:pt idx="14491">
                  <c:v>22.659400000000002</c:v>
                </c:pt>
                <c:pt idx="14492">
                  <c:v>22.659400000000002</c:v>
                </c:pt>
                <c:pt idx="14493">
                  <c:v>22.670100000000001</c:v>
                </c:pt>
                <c:pt idx="14494">
                  <c:v>22.680800000000001</c:v>
                </c:pt>
                <c:pt idx="14495">
                  <c:v>22.680800000000001</c:v>
                </c:pt>
                <c:pt idx="14496">
                  <c:v>22.691500000000001</c:v>
                </c:pt>
                <c:pt idx="14497">
                  <c:v>22.691500000000001</c:v>
                </c:pt>
                <c:pt idx="14498">
                  <c:v>22.702300000000001</c:v>
                </c:pt>
                <c:pt idx="14499">
                  <c:v>22.702300000000001</c:v>
                </c:pt>
                <c:pt idx="14500">
                  <c:v>22.713000000000001</c:v>
                </c:pt>
                <c:pt idx="14501">
                  <c:v>22.713000000000001</c:v>
                </c:pt>
                <c:pt idx="14502">
                  <c:v>22.723700000000001</c:v>
                </c:pt>
                <c:pt idx="14503">
                  <c:v>22.723700000000001</c:v>
                </c:pt>
                <c:pt idx="14504">
                  <c:v>22.734400000000001</c:v>
                </c:pt>
                <c:pt idx="14505">
                  <c:v>22.734400000000001</c:v>
                </c:pt>
                <c:pt idx="14506">
                  <c:v>22.745200000000001</c:v>
                </c:pt>
                <c:pt idx="14507">
                  <c:v>22.745200000000001</c:v>
                </c:pt>
                <c:pt idx="14508">
                  <c:v>22.7559</c:v>
                </c:pt>
                <c:pt idx="14509">
                  <c:v>22.745200000000001</c:v>
                </c:pt>
                <c:pt idx="14510">
                  <c:v>22.7559</c:v>
                </c:pt>
                <c:pt idx="14511">
                  <c:v>22.7666</c:v>
                </c:pt>
                <c:pt idx="14512">
                  <c:v>22.7666</c:v>
                </c:pt>
                <c:pt idx="14513">
                  <c:v>22.7773</c:v>
                </c:pt>
                <c:pt idx="14514">
                  <c:v>22.7773</c:v>
                </c:pt>
                <c:pt idx="14515">
                  <c:v>22.7881</c:v>
                </c:pt>
                <c:pt idx="14516">
                  <c:v>22.7881</c:v>
                </c:pt>
                <c:pt idx="14517">
                  <c:v>22.7881</c:v>
                </c:pt>
                <c:pt idx="14518">
                  <c:v>22.7988</c:v>
                </c:pt>
                <c:pt idx="14519">
                  <c:v>22.7988</c:v>
                </c:pt>
                <c:pt idx="14520">
                  <c:v>22.7988</c:v>
                </c:pt>
                <c:pt idx="14521">
                  <c:v>22.7988</c:v>
                </c:pt>
                <c:pt idx="14522">
                  <c:v>22.8095</c:v>
                </c:pt>
                <c:pt idx="14523">
                  <c:v>22.8095</c:v>
                </c:pt>
                <c:pt idx="14524">
                  <c:v>22.8095</c:v>
                </c:pt>
                <c:pt idx="14525">
                  <c:v>22.8095</c:v>
                </c:pt>
                <c:pt idx="14526">
                  <c:v>22.8202</c:v>
                </c:pt>
                <c:pt idx="14527">
                  <c:v>22.8202</c:v>
                </c:pt>
                <c:pt idx="14528">
                  <c:v>22.831</c:v>
                </c:pt>
                <c:pt idx="14529">
                  <c:v>22.831</c:v>
                </c:pt>
                <c:pt idx="14530">
                  <c:v>22.831</c:v>
                </c:pt>
                <c:pt idx="14531">
                  <c:v>22.841699999999999</c:v>
                </c:pt>
                <c:pt idx="14532">
                  <c:v>22.841699999999999</c:v>
                </c:pt>
                <c:pt idx="14533">
                  <c:v>22.841699999999999</c:v>
                </c:pt>
                <c:pt idx="14534">
                  <c:v>22.852399999999999</c:v>
                </c:pt>
                <c:pt idx="14535">
                  <c:v>22.852399999999999</c:v>
                </c:pt>
                <c:pt idx="14536">
                  <c:v>22.852399999999999</c:v>
                </c:pt>
                <c:pt idx="14537">
                  <c:v>22.863099999999999</c:v>
                </c:pt>
                <c:pt idx="14538">
                  <c:v>22.863099999999999</c:v>
                </c:pt>
                <c:pt idx="14539">
                  <c:v>22.873899999999999</c:v>
                </c:pt>
                <c:pt idx="14540">
                  <c:v>22.873899999999999</c:v>
                </c:pt>
                <c:pt idx="14541">
                  <c:v>22.873899999999999</c:v>
                </c:pt>
                <c:pt idx="14542">
                  <c:v>22.884599999999999</c:v>
                </c:pt>
                <c:pt idx="14543">
                  <c:v>22.884599999999999</c:v>
                </c:pt>
                <c:pt idx="14544">
                  <c:v>22.905999999999999</c:v>
                </c:pt>
                <c:pt idx="14545">
                  <c:v>22.905999999999999</c:v>
                </c:pt>
                <c:pt idx="14546">
                  <c:v>22.916799999999999</c:v>
                </c:pt>
                <c:pt idx="14547">
                  <c:v>22.927499999999998</c:v>
                </c:pt>
                <c:pt idx="14548">
                  <c:v>22.927499999999998</c:v>
                </c:pt>
                <c:pt idx="14549">
                  <c:v>22.938199999999998</c:v>
                </c:pt>
                <c:pt idx="14550">
                  <c:v>22.938199999999998</c:v>
                </c:pt>
                <c:pt idx="14551">
                  <c:v>22.948899999999998</c:v>
                </c:pt>
                <c:pt idx="14552">
                  <c:v>22.948899999999998</c:v>
                </c:pt>
                <c:pt idx="14553">
                  <c:v>22.948899999999998</c:v>
                </c:pt>
                <c:pt idx="14554">
                  <c:v>22.959700000000002</c:v>
                </c:pt>
                <c:pt idx="14555">
                  <c:v>22.959700000000002</c:v>
                </c:pt>
                <c:pt idx="14556">
                  <c:v>22.970400000000001</c:v>
                </c:pt>
                <c:pt idx="14557">
                  <c:v>22.970400000000001</c:v>
                </c:pt>
                <c:pt idx="14558">
                  <c:v>22.970400000000001</c:v>
                </c:pt>
                <c:pt idx="14559">
                  <c:v>22.970400000000001</c:v>
                </c:pt>
                <c:pt idx="14560">
                  <c:v>22.970400000000001</c:v>
                </c:pt>
                <c:pt idx="14561">
                  <c:v>22.981100000000001</c:v>
                </c:pt>
                <c:pt idx="14562">
                  <c:v>22.981100000000001</c:v>
                </c:pt>
                <c:pt idx="14563">
                  <c:v>22.981100000000001</c:v>
                </c:pt>
                <c:pt idx="14564">
                  <c:v>22.981100000000001</c:v>
                </c:pt>
                <c:pt idx="14565">
                  <c:v>22.981100000000001</c:v>
                </c:pt>
                <c:pt idx="14566">
                  <c:v>22.981100000000001</c:v>
                </c:pt>
                <c:pt idx="14567">
                  <c:v>22.981100000000001</c:v>
                </c:pt>
                <c:pt idx="14568">
                  <c:v>22.981100000000001</c:v>
                </c:pt>
                <c:pt idx="14569">
                  <c:v>22.981100000000001</c:v>
                </c:pt>
                <c:pt idx="14570">
                  <c:v>22.981100000000001</c:v>
                </c:pt>
                <c:pt idx="14571">
                  <c:v>22.981100000000001</c:v>
                </c:pt>
                <c:pt idx="14572">
                  <c:v>22.981100000000001</c:v>
                </c:pt>
                <c:pt idx="14573">
                  <c:v>22.991800000000001</c:v>
                </c:pt>
                <c:pt idx="14574">
                  <c:v>22.981100000000001</c:v>
                </c:pt>
                <c:pt idx="14575">
                  <c:v>22.991800000000001</c:v>
                </c:pt>
                <c:pt idx="14576">
                  <c:v>22.991800000000001</c:v>
                </c:pt>
                <c:pt idx="14577">
                  <c:v>23.002600000000001</c:v>
                </c:pt>
                <c:pt idx="14578">
                  <c:v>23.002600000000001</c:v>
                </c:pt>
                <c:pt idx="14579">
                  <c:v>23.013300000000001</c:v>
                </c:pt>
                <c:pt idx="14580">
                  <c:v>23.013300000000001</c:v>
                </c:pt>
                <c:pt idx="14581">
                  <c:v>23.024000000000001</c:v>
                </c:pt>
                <c:pt idx="14582">
                  <c:v>23.034700000000001</c:v>
                </c:pt>
                <c:pt idx="14583">
                  <c:v>23.034700000000001</c:v>
                </c:pt>
                <c:pt idx="14584">
                  <c:v>23.034700000000001</c:v>
                </c:pt>
                <c:pt idx="14585">
                  <c:v>23.045500000000001</c:v>
                </c:pt>
                <c:pt idx="14586">
                  <c:v>23.045500000000001</c:v>
                </c:pt>
                <c:pt idx="14587">
                  <c:v>23.045500000000001</c:v>
                </c:pt>
                <c:pt idx="14588">
                  <c:v>23.0562</c:v>
                </c:pt>
                <c:pt idx="14589">
                  <c:v>23.0562</c:v>
                </c:pt>
                <c:pt idx="14590">
                  <c:v>23.0669</c:v>
                </c:pt>
                <c:pt idx="14591">
                  <c:v>23.0669</c:v>
                </c:pt>
                <c:pt idx="14592">
                  <c:v>23.0776</c:v>
                </c:pt>
                <c:pt idx="14593">
                  <c:v>23.0776</c:v>
                </c:pt>
                <c:pt idx="14594">
                  <c:v>23.0776</c:v>
                </c:pt>
                <c:pt idx="14595">
                  <c:v>23.0884</c:v>
                </c:pt>
                <c:pt idx="14596">
                  <c:v>23.0884</c:v>
                </c:pt>
                <c:pt idx="14597">
                  <c:v>23.0991</c:v>
                </c:pt>
                <c:pt idx="14598">
                  <c:v>23.0991</c:v>
                </c:pt>
                <c:pt idx="14599">
                  <c:v>23.1098</c:v>
                </c:pt>
                <c:pt idx="14600">
                  <c:v>23.1313</c:v>
                </c:pt>
                <c:pt idx="14601">
                  <c:v>23.1098</c:v>
                </c:pt>
                <c:pt idx="14602">
                  <c:v>23.1313</c:v>
                </c:pt>
                <c:pt idx="14603">
                  <c:v>23.1313</c:v>
                </c:pt>
                <c:pt idx="14604">
                  <c:v>23.141999999999999</c:v>
                </c:pt>
                <c:pt idx="14605">
                  <c:v>23.141999999999999</c:v>
                </c:pt>
                <c:pt idx="14606">
                  <c:v>23.152699999999999</c:v>
                </c:pt>
                <c:pt idx="14607">
                  <c:v>23.163399999999999</c:v>
                </c:pt>
                <c:pt idx="14608">
                  <c:v>23.163399999999999</c:v>
                </c:pt>
                <c:pt idx="14609">
                  <c:v>23.174199999999999</c:v>
                </c:pt>
                <c:pt idx="14610">
                  <c:v>23.174199999999999</c:v>
                </c:pt>
                <c:pt idx="14611">
                  <c:v>23.184899999999999</c:v>
                </c:pt>
                <c:pt idx="14612">
                  <c:v>23.195599999999999</c:v>
                </c:pt>
                <c:pt idx="14613">
                  <c:v>23.195599999999999</c:v>
                </c:pt>
                <c:pt idx="14614">
                  <c:v>23.206299999999999</c:v>
                </c:pt>
                <c:pt idx="14615">
                  <c:v>23.206299999999999</c:v>
                </c:pt>
                <c:pt idx="14616">
                  <c:v>23.217099999999999</c:v>
                </c:pt>
                <c:pt idx="14617">
                  <c:v>23.217099999999999</c:v>
                </c:pt>
                <c:pt idx="14618">
                  <c:v>23.227799999999998</c:v>
                </c:pt>
                <c:pt idx="14619">
                  <c:v>23.238499999999998</c:v>
                </c:pt>
                <c:pt idx="14620">
                  <c:v>23.238499999999998</c:v>
                </c:pt>
                <c:pt idx="14621">
                  <c:v>23.249199999999998</c:v>
                </c:pt>
                <c:pt idx="14622">
                  <c:v>23.249199999999998</c:v>
                </c:pt>
                <c:pt idx="14623">
                  <c:v>23.26</c:v>
                </c:pt>
              </c:numCache>
            </c:numRef>
          </c:yVal>
          <c:smooth val="1"/>
        </c:ser>
        <c:ser>
          <c:idx val="1"/>
          <c:order val="1"/>
          <c:spPr>
            <a:ln>
              <a:solidFill>
                <a:srgbClr val="FFC000"/>
              </a:solidFill>
            </a:ln>
          </c:spPr>
          <c:marker>
            <c:symbol val="none"/>
          </c:marker>
          <c:xVal>
            <c:numRef>
              <c:f>Teplota!$D$4:$D$14627</c:f>
              <c:numCache>
                <c:formatCode>h:mm;@</c:formatCode>
                <c:ptCount val="14624"/>
                <c:pt idx="0">
                  <c:v>42884.74490740741</c:v>
                </c:pt>
                <c:pt idx="1">
                  <c:v>42884.745023148149</c:v>
                </c:pt>
                <c:pt idx="2">
                  <c:v>42884.745138888888</c:v>
                </c:pt>
                <c:pt idx="3">
                  <c:v>42884.745254629626</c:v>
                </c:pt>
                <c:pt idx="4">
                  <c:v>42884.745370370372</c:v>
                </c:pt>
                <c:pt idx="5">
                  <c:v>42884.745486111111</c:v>
                </c:pt>
                <c:pt idx="6">
                  <c:v>42884.74560185185</c:v>
                </c:pt>
                <c:pt idx="7">
                  <c:v>42884.745717592596</c:v>
                </c:pt>
                <c:pt idx="8">
                  <c:v>42884.745833333334</c:v>
                </c:pt>
                <c:pt idx="9">
                  <c:v>42884.745949074073</c:v>
                </c:pt>
                <c:pt idx="10">
                  <c:v>42884.746064814812</c:v>
                </c:pt>
                <c:pt idx="11">
                  <c:v>42884.746180555558</c:v>
                </c:pt>
                <c:pt idx="12">
                  <c:v>42884.746296296296</c:v>
                </c:pt>
                <c:pt idx="13">
                  <c:v>42884.746412037035</c:v>
                </c:pt>
                <c:pt idx="14">
                  <c:v>42884.746527777781</c:v>
                </c:pt>
                <c:pt idx="15">
                  <c:v>42884.74664351852</c:v>
                </c:pt>
                <c:pt idx="16">
                  <c:v>42884.746759259258</c:v>
                </c:pt>
                <c:pt idx="17">
                  <c:v>42884.746874999997</c:v>
                </c:pt>
                <c:pt idx="18">
                  <c:v>42884.746990740743</c:v>
                </c:pt>
                <c:pt idx="19">
                  <c:v>42884.747106481482</c:v>
                </c:pt>
                <c:pt idx="20">
                  <c:v>42884.74722222222</c:v>
                </c:pt>
                <c:pt idx="21">
                  <c:v>42884.747337962966</c:v>
                </c:pt>
                <c:pt idx="22">
                  <c:v>42884.747453703705</c:v>
                </c:pt>
                <c:pt idx="23">
                  <c:v>42884.747569444444</c:v>
                </c:pt>
                <c:pt idx="24">
                  <c:v>42884.747685185182</c:v>
                </c:pt>
                <c:pt idx="25">
                  <c:v>42884.747800925928</c:v>
                </c:pt>
                <c:pt idx="26">
                  <c:v>42884.747916666667</c:v>
                </c:pt>
                <c:pt idx="27">
                  <c:v>42884.748032407406</c:v>
                </c:pt>
                <c:pt idx="28">
                  <c:v>42884.748148148145</c:v>
                </c:pt>
                <c:pt idx="29">
                  <c:v>42884.748263888891</c:v>
                </c:pt>
                <c:pt idx="30">
                  <c:v>42884.748379629629</c:v>
                </c:pt>
                <c:pt idx="31">
                  <c:v>42884.748495370368</c:v>
                </c:pt>
                <c:pt idx="32">
                  <c:v>42884.748611111114</c:v>
                </c:pt>
                <c:pt idx="33">
                  <c:v>42884.748726851853</c:v>
                </c:pt>
                <c:pt idx="34">
                  <c:v>42884.748842592591</c:v>
                </c:pt>
                <c:pt idx="35">
                  <c:v>42884.74895833333</c:v>
                </c:pt>
                <c:pt idx="36">
                  <c:v>42884.749074074076</c:v>
                </c:pt>
                <c:pt idx="37">
                  <c:v>42884.749189814815</c:v>
                </c:pt>
                <c:pt idx="38">
                  <c:v>42884.749305555553</c:v>
                </c:pt>
                <c:pt idx="39">
                  <c:v>42884.749421296299</c:v>
                </c:pt>
                <c:pt idx="40">
                  <c:v>42884.749537037038</c:v>
                </c:pt>
                <c:pt idx="41">
                  <c:v>42884.749652777777</c:v>
                </c:pt>
                <c:pt idx="42">
                  <c:v>42884.749768518515</c:v>
                </c:pt>
                <c:pt idx="43">
                  <c:v>42884.749884259261</c:v>
                </c:pt>
                <c:pt idx="44">
                  <c:v>42884.75</c:v>
                </c:pt>
                <c:pt idx="45">
                  <c:v>42884.750115740739</c:v>
                </c:pt>
                <c:pt idx="46">
                  <c:v>42884.750231481485</c:v>
                </c:pt>
                <c:pt idx="47">
                  <c:v>42884.750347222223</c:v>
                </c:pt>
                <c:pt idx="48">
                  <c:v>42884.750462962962</c:v>
                </c:pt>
                <c:pt idx="49">
                  <c:v>42884.750578703701</c:v>
                </c:pt>
                <c:pt idx="50">
                  <c:v>42884.750694444447</c:v>
                </c:pt>
                <c:pt idx="51">
                  <c:v>42884.750810185185</c:v>
                </c:pt>
                <c:pt idx="52">
                  <c:v>42884.750925925924</c:v>
                </c:pt>
                <c:pt idx="53">
                  <c:v>42884.75104166667</c:v>
                </c:pt>
                <c:pt idx="54">
                  <c:v>42884.751157407409</c:v>
                </c:pt>
                <c:pt idx="55">
                  <c:v>42884.751273148147</c:v>
                </c:pt>
                <c:pt idx="56">
                  <c:v>42884.751388888886</c:v>
                </c:pt>
                <c:pt idx="57">
                  <c:v>42884.751504629632</c:v>
                </c:pt>
                <c:pt idx="58">
                  <c:v>42884.751620370371</c:v>
                </c:pt>
                <c:pt idx="59">
                  <c:v>42884.751736111109</c:v>
                </c:pt>
                <c:pt idx="60">
                  <c:v>42884.751851851855</c:v>
                </c:pt>
                <c:pt idx="61">
                  <c:v>42884.751967592594</c:v>
                </c:pt>
                <c:pt idx="62">
                  <c:v>42884.752083333333</c:v>
                </c:pt>
                <c:pt idx="63">
                  <c:v>42884.752199074072</c:v>
                </c:pt>
                <c:pt idx="64">
                  <c:v>42884.752314814818</c:v>
                </c:pt>
                <c:pt idx="65">
                  <c:v>42884.752430555556</c:v>
                </c:pt>
                <c:pt idx="66">
                  <c:v>42884.752546296295</c:v>
                </c:pt>
                <c:pt idx="67">
                  <c:v>42884.752662037034</c:v>
                </c:pt>
                <c:pt idx="68">
                  <c:v>42884.75277777778</c:v>
                </c:pt>
                <c:pt idx="69">
                  <c:v>42884.752893518518</c:v>
                </c:pt>
                <c:pt idx="70">
                  <c:v>42884.753009259257</c:v>
                </c:pt>
                <c:pt idx="71">
                  <c:v>42884.753125000003</c:v>
                </c:pt>
                <c:pt idx="72">
                  <c:v>42884.753240740742</c:v>
                </c:pt>
                <c:pt idx="73">
                  <c:v>42884.75335648148</c:v>
                </c:pt>
                <c:pt idx="74">
                  <c:v>42884.753472222219</c:v>
                </c:pt>
                <c:pt idx="75">
                  <c:v>42884.753587962965</c:v>
                </c:pt>
                <c:pt idx="76">
                  <c:v>42884.753703703704</c:v>
                </c:pt>
                <c:pt idx="77">
                  <c:v>42884.753819444442</c:v>
                </c:pt>
                <c:pt idx="78">
                  <c:v>42884.753935185188</c:v>
                </c:pt>
                <c:pt idx="79">
                  <c:v>42884.754050925927</c:v>
                </c:pt>
                <c:pt idx="80">
                  <c:v>42884.754166666666</c:v>
                </c:pt>
                <c:pt idx="81">
                  <c:v>42884.754282407404</c:v>
                </c:pt>
                <c:pt idx="82">
                  <c:v>42884.75439814815</c:v>
                </c:pt>
                <c:pt idx="83">
                  <c:v>42884.754513888889</c:v>
                </c:pt>
                <c:pt idx="84">
                  <c:v>42884.754629629628</c:v>
                </c:pt>
                <c:pt idx="85">
                  <c:v>42884.754745370374</c:v>
                </c:pt>
                <c:pt idx="86">
                  <c:v>42884.754861111112</c:v>
                </c:pt>
                <c:pt idx="87">
                  <c:v>42884.754976851851</c:v>
                </c:pt>
                <c:pt idx="88">
                  <c:v>42884.75509259259</c:v>
                </c:pt>
                <c:pt idx="89">
                  <c:v>42884.755208333336</c:v>
                </c:pt>
                <c:pt idx="90">
                  <c:v>42884.755324074074</c:v>
                </c:pt>
                <c:pt idx="91">
                  <c:v>42884.755439814813</c:v>
                </c:pt>
                <c:pt idx="92">
                  <c:v>42884.755555555559</c:v>
                </c:pt>
                <c:pt idx="93">
                  <c:v>42884.755671296298</c:v>
                </c:pt>
                <c:pt idx="94">
                  <c:v>42884.755787037036</c:v>
                </c:pt>
                <c:pt idx="95">
                  <c:v>42884.755902777775</c:v>
                </c:pt>
                <c:pt idx="96">
                  <c:v>42884.756018518521</c:v>
                </c:pt>
                <c:pt idx="97">
                  <c:v>42884.75613425926</c:v>
                </c:pt>
                <c:pt idx="98">
                  <c:v>42884.756249999999</c:v>
                </c:pt>
                <c:pt idx="99">
                  <c:v>42884.756365740737</c:v>
                </c:pt>
                <c:pt idx="100">
                  <c:v>42884.756481481483</c:v>
                </c:pt>
                <c:pt idx="101">
                  <c:v>42884.756597222222</c:v>
                </c:pt>
                <c:pt idx="102">
                  <c:v>42884.756712962961</c:v>
                </c:pt>
                <c:pt idx="103">
                  <c:v>42884.756828703707</c:v>
                </c:pt>
                <c:pt idx="104">
                  <c:v>42884.756944444445</c:v>
                </c:pt>
                <c:pt idx="105">
                  <c:v>42884.757060185184</c:v>
                </c:pt>
                <c:pt idx="106">
                  <c:v>42884.757175925923</c:v>
                </c:pt>
                <c:pt idx="107">
                  <c:v>42884.757291666669</c:v>
                </c:pt>
                <c:pt idx="108">
                  <c:v>42884.757407407407</c:v>
                </c:pt>
                <c:pt idx="109">
                  <c:v>42884.757523148146</c:v>
                </c:pt>
                <c:pt idx="110">
                  <c:v>42884.757638888892</c:v>
                </c:pt>
                <c:pt idx="111">
                  <c:v>42884.757754629631</c:v>
                </c:pt>
                <c:pt idx="112">
                  <c:v>42884.757870370369</c:v>
                </c:pt>
                <c:pt idx="113">
                  <c:v>42884.757986111108</c:v>
                </c:pt>
                <c:pt idx="114">
                  <c:v>42884.758101851854</c:v>
                </c:pt>
                <c:pt idx="115">
                  <c:v>42884.758217592593</c:v>
                </c:pt>
                <c:pt idx="116">
                  <c:v>42884.758333333331</c:v>
                </c:pt>
                <c:pt idx="117">
                  <c:v>42884.758449074077</c:v>
                </c:pt>
                <c:pt idx="118">
                  <c:v>42884.758564814816</c:v>
                </c:pt>
                <c:pt idx="119">
                  <c:v>42884.758680555555</c:v>
                </c:pt>
                <c:pt idx="120">
                  <c:v>42884.758796296293</c:v>
                </c:pt>
                <c:pt idx="121">
                  <c:v>42884.758912037039</c:v>
                </c:pt>
                <c:pt idx="122">
                  <c:v>42884.759027777778</c:v>
                </c:pt>
                <c:pt idx="123">
                  <c:v>42884.759143518517</c:v>
                </c:pt>
                <c:pt idx="124">
                  <c:v>42884.759259259263</c:v>
                </c:pt>
                <c:pt idx="125">
                  <c:v>42884.759375000001</c:v>
                </c:pt>
                <c:pt idx="126">
                  <c:v>42884.75949074074</c:v>
                </c:pt>
                <c:pt idx="127">
                  <c:v>42884.759606481479</c:v>
                </c:pt>
                <c:pt idx="128">
                  <c:v>42884.759722222225</c:v>
                </c:pt>
                <c:pt idx="129">
                  <c:v>42884.759837962964</c:v>
                </c:pt>
                <c:pt idx="130">
                  <c:v>42884.759953703702</c:v>
                </c:pt>
                <c:pt idx="131">
                  <c:v>42884.760069444441</c:v>
                </c:pt>
                <c:pt idx="132">
                  <c:v>42884.760185185187</c:v>
                </c:pt>
                <c:pt idx="133">
                  <c:v>42884.760300925926</c:v>
                </c:pt>
                <c:pt idx="134">
                  <c:v>42884.760416666664</c:v>
                </c:pt>
                <c:pt idx="135">
                  <c:v>42884.76053240741</c:v>
                </c:pt>
                <c:pt idx="136">
                  <c:v>42884.760648148149</c:v>
                </c:pt>
                <c:pt idx="137">
                  <c:v>42884.760763888888</c:v>
                </c:pt>
                <c:pt idx="138">
                  <c:v>42884.760879629626</c:v>
                </c:pt>
                <c:pt idx="139">
                  <c:v>42884.760995370372</c:v>
                </c:pt>
                <c:pt idx="140">
                  <c:v>42884.761111111111</c:v>
                </c:pt>
                <c:pt idx="141">
                  <c:v>42884.76122685185</c:v>
                </c:pt>
                <c:pt idx="142">
                  <c:v>42884.761342592596</c:v>
                </c:pt>
                <c:pt idx="143">
                  <c:v>42884.761458333334</c:v>
                </c:pt>
                <c:pt idx="144">
                  <c:v>42884.761574074073</c:v>
                </c:pt>
                <c:pt idx="145">
                  <c:v>42884.761689814812</c:v>
                </c:pt>
                <c:pt idx="146">
                  <c:v>42884.761805555558</c:v>
                </c:pt>
                <c:pt idx="147">
                  <c:v>42884.761921296296</c:v>
                </c:pt>
                <c:pt idx="148">
                  <c:v>42884.762037037035</c:v>
                </c:pt>
                <c:pt idx="149">
                  <c:v>42884.762152777781</c:v>
                </c:pt>
                <c:pt idx="150">
                  <c:v>42884.76226851852</c:v>
                </c:pt>
                <c:pt idx="151">
                  <c:v>42884.762384259258</c:v>
                </c:pt>
                <c:pt idx="152">
                  <c:v>42884.762499999997</c:v>
                </c:pt>
                <c:pt idx="153">
                  <c:v>42884.762615740743</c:v>
                </c:pt>
                <c:pt idx="154">
                  <c:v>42884.762731481482</c:v>
                </c:pt>
                <c:pt idx="155">
                  <c:v>42884.76284722222</c:v>
                </c:pt>
                <c:pt idx="156">
                  <c:v>42884.762962962966</c:v>
                </c:pt>
                <c:pt idx="157">
                  <c:v>42884.763078703705</c:v>
                </c:pt>
                <c:pt idx="158">
                  <c:v>42884.763194444444</c:v>
                </c:pt>
                <c:pt idx="159">
                  <c:v>42884.763310185182</c:v>
                </c:pt>
                <c:pt idx="160">
                  <c:v>42884.763425925928</c:v>
                </c:pt>
                <c:pt idx="161">
                  <c:v>42884.763541666667</c:v>
                </c:pt>
                <c:pt idx="162">
                  <c:v>42884.763657407406</c:v>
                </c:pt>
                <c:pt idx="163">
                  <c:v>42884.763773148145</c:v>
                </c:pt>
                <c:pt idx="164">
                  <c:v>42884.763888888891</c:v>
                </c:pt>
                <c:pt idx="165">
                  <c:v>42884.764004629629</c:v>
                </c:pt>
                <c:pt idx="166">
                  <c:v>42884.764120370368</c:v>
                </c:pt>
                <c:pt idx="167">
                  <c:v>42884.764236111114</c:v>
                </c:pt>
                <c:pt idx="168">
                  <c:v>42884.764351851853</c:v>
                </c:pt>
                <c:pt idx="169">
                  <c:v>42884.764467592591</c:v>
                </c:pt>
                <c:pt idx="170">
                  <c:v>42884.76458333333</c:v>
                </c:pt>
                <c:pt idx="171">
                  <c:v>42884.764699074076</c:v>
                </c:pt>
                <c:pt idx="172">
                  <c:v>42884.764814814815</c:v>
                </c:pt>
                <c:pt idx="173">
                  <c:v>42884.764930555553</c:v>
                </c:pt>
                <c:pt idx="174">
                  <c:v>42884.765046296299</c:v>
                </c:pt>
                <c:pt idx="175">
                  <c:v>42884.765162037038</c:v>
                </c:pt>
                <c:pt idx="176">
                  <c:v>42884.765277777777</c:v>
                </c:pt>
                <c:pt idx="177">
                  <c:v>42884.765393518515</c:v>
                </c:pt>
                <c:pt idx="178">
                  <c:v>42884.765509259261</c:v>
                </c:pt>
                <c:pt idx="179">
                  <c:v>42884.765625</c:v>
                </c:pt>
                <c:pt idx="180">
                  <c:v>42884.765740740739</c:v>
                </c:pt>
                <c:pt idx="181">
                  <c:v>42884.765856481485</c:v>
                </c:pt>
                <c:pt idx="182">
                  <c:v>42884.765972222223</c:v>
                </c:pt>
                <c:pt idx="183">
                  <c:v>42884.766087962962</c:v>
                </c:pt>
                <c:pt idx="184">
                  <c:v>42884.766203703701</c:v>
                </c:pt>
                <c:pt idx="185">
                  <c:v>42884.766319444447</c:v>
                </c:pt>
                <c:pt idx="186">
                  <c:v>42884.766435185185</c:v>
                </c:pt>
                <c:pt idx="187">
                  <c:v>42884.766550925924</c:v>
                </c:pt>
                <c:pt idx="188">
                  <c:v>42884.76666666667</c:v>
                </c:pt>
                <c:pt idx="189">
                  <c:v>42884.766782407409</c:v>
                </c:pt>
                <c:pt idx="190">
                  <c:v>42884.766898148147</c:v>
                </c:pt>
                <c:pt idx="191">
                  <c:v>42884.767013888886</c:v>
                </c:pt>
                <c:pt idx="192">
                  <c:v>42884.767129629632</c:v>
                </c:pt>
                <c:pt idx="193">
                  <c:v>42884.767245370371</c:v>
                </c:pt>
                <c:pt idx="194">
                  <c:v>42884.767361111109</c:v>
                </c:pt>
                <c:pt idx="195">
                  <c:v>42884.767476851855</c:v>
                </c:pt>
                <c:pt idx="196">
                  <c:v>42884.767592592594</c:v>
                </c:pt>
                <c:pt idx="197">
                  <c:v>42884.767708333333</c:v>
                </c:pt>
                <c:pt idx="198">
                  <c:v>42884.767824074072</c:v>
                </c:pt>
                <c:pt idx="199">
                  <c:v>42884.767939814818</c:v>
                </c:pt>
                <c:pt idx="200">
                  <c:v>42884.768055555556</c:v>
                </c:pt>
                <c:pt idx="201">
                  <c:v>42884.768171296295</c:v>
                </c:pt>
                <c:pt idx="202">
                  <c:v>42884.768287037034</c:v>
                </c:pt>
                <c:pt idx="203">
                  <c:v>42884.76840277778</c:v>
                </c:pt>
                <c:pt idx="204">
                  <c:v>42884.768518518518</c:v>
                </c:pt>
                <c:pt idx="205">
                  <c:v>42884.768634259257</c:v>
                </c:pt>
                <c:pt idx="206">
                  <c:v>42884.768750000003</c:v>
                </c:pt>
                <c:pt idx="207">
                  <c:v>42884.768865740742</c:v>
                </c:pt>
                <c:pt idx="208">
                  <c:v>42884.76898148148</c:v>
                </c:pt>
                <c:pt idx="209">
                  <c:v>42884.769097222219</c:v>
                </c:pt>
                <c:pt idx="210">
                  <c:v>42884.769212962965</c:v>
                </c:pt>
                <c:pt idx="211">
                  <c:v>42884.769328703704</c:v>
                </c:pt>
                <c:pt idx="212">
                  <c:v>42884.769444444442</c:v>
                </c:pt>
                <c:pt idx="213">
                  <c:v>42884.769560185188</c:v>
                </c:pt>
                <c:pt idx="214">
                  <c:v>42884.769675925927</c:v>
                </c:pt>
                <c:pt idx="215">
                  <c:v>42884.769791666666</c:v>
                </c:pt>
                <c:pt idx="216">
                  <c:v>42884.769907407404</c:v>
                </c:pt>
                <c:pt idx="217">
                  <c:v>42884.77002314815</c:v>
                </c:pt>
                <c:pt idx="218">
                  <c:v>42884.770138888889</c:v>
                </c:pt>
                <c:pt idx="219">
                  <c:v>42884.770254629628</c:v>
                </c:pt>
                <c:pt idx="220">
                  <c:v>42884.770370370374</c:v>
                </c:pt>
                <c:pt idx="221">
                  <c:v>42884.770486111112</c:v>
                </c:pt>
                <c:pt idx="222">
                  <c:v>42884.770601851851</c:v>
                </c:pt>
                <c:pt idx="223">
                  <c:v>42884.77071759259</c:v>
                </c:pt>
                <c:pt idx="224">
                  <c:v>42884.770833333336</c:v>
                </c:pt>
                <c:pt idx="225">
                  <c:v>42884.770949074074</c:v>
                </c:pt>
                <c:pt idx="226">
                  <c:v>42884.771064814813</c:v>
                </c:pt>
                <c:pt idx="227">
                  <c:v>42884.771180555559</c:v>
                </c:pt>
                <c:pt idx="228">
                  <c:v>42884.771296296298</c:v>
                </c:pt>
                <c:pt idx="229">
                  <c:v>42884.771412037036</c:v>
                </c:pt>
                <c:pt idx="230">
                  <c:v>42884.771527777775</c:v>
                </c:pt>
                <c:pt idx="231">
                  <c:v>42884.771643518521</c:v>
                </c:pt>
                <c:pt idx="232">
                  <c:v>42884.77175925926</c:v>
                </c:pt>
                <c:pt idx="233">
                  <c:v>42884.771874999999</c:v>
                </c:pt>
                <c:pt idx="234">
                  <c:v>42884.771990740737</c:v>
                </c:pt>
                <c:pt idx="235">
                  <c:v>42884.772106481483</c:v>
                </c:pt>
                <c:pt idx="236">
                  <c:v>42884.772222222222</c:v>
                </c:pt>
                <c:pt idx="237">
                  <c:v>42884.772337962961</c:v>
                </c:pt>
                <c:pt idx="238">
                  <c:v>42884.772453703707</c:v>
                </c:pt>
                <c:pt idx="239">
                  <c:v>42884.772569444445</c:v>
                </c:pt>
                <c:pt idx="240">
                  <c:v>42884.772685185184</c:v>
                </c:pt>
                <c:pt idx="241">
                  <c:v>42884.772800925923</c:v>
                </c:pt>
                <c:pt idx="242">
                  <c:v>42884.772916666669</c:v>
                </c:pt>
                <c:pt idx="243">
                  <c:v>42884.773032407407</c:v>
                </c:pt>
                <c:pt idx="244">
                  <c:v>42884.773148148146</c:v>
                </c:pt>
                <c:pt idx="245">
                  <c:v>42884.773263888892</c:v>
                </c:pt>
                <c:pt idx="246">
                  <c:v>42884.773379629631</c:v>
                </c:pt>
                <c:pt idx="247">
                  <c:v>42884.773495370369</c:v>
                </c:pt>
                <c:pt idx="248">
                  <c:v>42884.773611111108</c:v>
                </c:pt>
                <c:pt idx="249">
                  <c:v>42884.773726851854</c:v>
                </c:pt>
                <c:pt idx="250">
                  <c:v>42884.773842592593</c:v>
                </c:pt>
                <c:pt idx="251">
                  <c:v>42884.773958333331</c:v>
                </c:pt>
                <c:pt idx="252">
                  <c:v>42884.774074074077</c:v>
                </c:pt>
                <c:pt idx="253">
                  <c:v>42884.774189814816</c:v>
                </c:pt>
                <c:pt idx="254">
                  <c:v>42884.774305555555</c:v>
                </c:pt>
                <c:pt idx="255">
                  <c:v>42884.774421296293</c:v>
                </c:pt>
                <c:pt idx="256">
                  <c:v>42884.774537037039</c:v>
                </c:pt>
                <c:pt idx="257">
                  <c:v>42884.774652777778</c:v>
                </c:pt>
                <c:pt idx="258">
                  <c:v>42884.774768518517</c:v>
                </c:pt>
                <c:pt idx="259">
                  <c:v>42884.774884259263</c:v>
                </c:pt>
                <c:pt idx="260">
                  <c:v>42884.775000000001</c:v>
                </c:pt>
                <c:pt idx="261">
                  <c:v>42884.77511574074</c:v>
                </c:pt>
                <c:pt idx="262">
                  <c:v>42884.775231481479</c:v>
                </c:pt>
                <c:pt idx="263">
                  <c:v>42884.775347222225</c:v>
                </c:pt>
                <c:pt idx="264">
                  <c:v>42884.775462962964</c:v>
                </c:pt>
                <c:pt idx="265">
                  <c:v>42884.775578703702</c:v>
                </c:pt>
                <c:pt idx="266">
                  <c:v>42884.775694444441</c:v>
                </c:pt>
                <c:pt idx="267">
                  <c:v>42884.775810185187</c:v>
                </c:pt>
                <c:pt idx="268">
                  <c:v>42884.775925925926</c:v>
                </c:pt>
                <c:pt idx="269">
                  <c:v>42884.776041666664</c:v>
                </c:pt>
                <c:pt idx="270">
                  <c:v>42884.77615740741</c:v>
                </c:pt>
                <c:pt idx="271">
                  <c:v>42884.776273148149</c:v>
                </c:pt>
                <c:pt idx="272">
                  <c:v>42884.776388888888</c:v>
                </c:pt>
                <c:pt idx="273">
                  <c:v>42884.776504629626</c:v>
                </c:pt>
                <c:pt idx="274">
                  <c:v>42884.776620370372</c:v>
                </c:pt>
                <c:pt idx="275">
                  <c:v>42884.776736111111</c:v>
                </c:pt>
                <c:pt idx="276">
                  <c:v>42884.77685185185</c:v>
                </c:pt>
                <c:pt idx="277">
                  <c:v>42884.776967592596</c:v>
                </c:pt>
                <c:pt idx="278">
                  <c:v>42884.777083333334</c:v>
                </c:pt>
                <c:pt idx="279">
                  <c:v>42884.777199074073</c:v>
                </c:pt>
                <c:pt idx="280">
                  <c:v>42884.777314814812</c:v>
                </c:pt>
                <c:pt idx="281">
                  <c:v>42884.777430555558</c:v>
                </c:pt>
                <c:pt idx="282">
                  <c:v>42884.777546296296</c:v>
                </c:pt>
                <c:pt idx="283">
                  <c:v>42884.777662037035</c:v>
                </c:pt>
                <c:pt idx="284">
                  <c:v>42884.777777777781</c:v>
                </c:pt>
                <c:pt idx="285">
                  <c:v>42884.77789351852</c:v>
                </c:pt>
                <c:pt idx="286">
                  <c:v>42884.778009259258</c:v>
                </c:pt>
                <c:pt idx="287">
                  <c:v>42884.778124999997</c:v>
                </c:pt>
                <c:pt idx="288">
                  <c:v>42884.778240740743</c:v>
                </c:pt>
                <c:pt idx="289">
                  <c:v>42884.778356481482</c:v>
                </c:pt>
                <c:pt idx="290">
                  <c:v>42884.77847222222</c:v>
                </c:pt>
                <c:pt idx="291">
                  <c:v>42884.778587962966</c:v>
                </c:pt>
                <c:pt idx="292">
                  <c:v>42884.778703703705</c:v>
                </c:pt>
                <c:pt idx="293">
                  <c:v>42884.778819444444</c:v>
                </c:pt>
                <c:pt idx="294">
                  <c:v>42884.778935185182</c:v>
                </c:pt>
                <c:pt idx="295">
                  <c:v>42884.779050925928</c:v>
                </c:pt>
                <c:pt idx="296">
                  <c:v>42884.779166666667</c:v>
                </c:pt>
                <c:pt idx="297">
                  <c:v>42884.779282407406</c:v>
                </c:pt>
                <c:pt idx="298">
                  <c:v>42884.779398148145</c:v>
                </c:pt>
                <c:pt idx="299">
                  <c:v>42884.779513888891</c:v>
                </c:pt>
                <c:pt idx="300">
                  <c:v>42884.779629629629</c:v>
                </c:pt>
                <c:pt idx="301">
                  <c:v>42884.779745370368</c:v>
                </c:pt>
                <c:pt idx="302">
                  <c:v>42884.779861111114</c:v>
                </c:pt>
                <c:pt idx="303">
                  <c:v>42884.779976851853</c:v>
                </c:pt>
                <c:pt idx="304">
                  <c:v>42884.780092592591</c:v>
                </c:pt>
                <c:pt idx="305">
                  <c:v>42884.78020833333</c:v>
                </c:pt>
                <c:pt idx="306">
                  <c:v>42884.780324074076</c:v>
                </c:pt>
                <c:pt idx="307">
                  <c:v>42884.780439814815</c:v>
                </c:pt>
                <c:pt idx="308">
                  <c:v>42884.780555555553</c:v>
                </c:pt>
                <c:pt idx="309">
                  <c:v>42884.780671296299</c:v>
                </c:pt>
                <c:pt idx="310">
                  <c:v>42884.780787037038</c:v>
                </c:pt>
                <c:pt idx="311">
                  <c:v>42884.780902777777</c:v>
                </c:pt>
                <c:pt idx="312">
                  <c:v>42884.781018518515</c:v>
                </c:pt>
                <c:pt idx="313">
                  <c:v>42884.781134259261</c:v>
                </c:pt>
                <c:pt idx="314">
                  <c:v>42884.78125</c:v>
                </c:pt>
                <c:pt idx="315">
                  <c:v>42884.781365740739</c:v>
                </c:pt>
                <c:pt idx="316">
                  <c:v>42884.781481481485</c:v>
                </c:pt>
                <c:pt idx="317">
                  <c:v>42884.781597222223</c:v>
                </c:pt>
                <c:pt idx="318">
                  <c:v>42884.781712962962</c:v>
                </c:pt>
                <c:pt idx="319">
                  <c:v>42884.781828703701</c:v>
                </c:pt>
                <c:pt idx="320">
                  <c:v>42884.781944444447</c:v>
                </c:pt>
                <c:pt idx="321">
                  <c:v>42884.782060185185</c:v>
                </c:pt>
                <c:pt idx="322">
                  <c:v>42884.782175925924</c:v>
                </c:pt>
                <c:pt idx="323">
                  <c:v>42884.78229166667</c:v>
                </c:pt>
                <c:pt idx="324">
                  <c:v>42884.782407407409</c:v>
                </c:pt>
                <c:pt idx="325">
                  <c:v>42884.782523148147</c:v>
                </c:pt>
                <c:pt idx="326">
                  <c:v>42884.782638888886</c:v>
                </c:pt>
                <c:pt idx="327">
                  <c:v>42884.782754629632</c:v>
                </c:pt>
                <c:pt idx="328">
                  <c:v>42884.782870370371</c:v>
                </c:pt>
                <c:pt idx="329">
                  <c:v>42884.782986111109</c:v>
                </c:pt>
                <c:pt idx="330">
                  <c:v>42884.783101851855</c:v>
                </c:pt>
                <c:pt idx="331">
                  <c:v>42884.783217592594</c:v>
                </c:pt>
                <c:pt idx="332">
                  <c:v>42884.783333333333</c:v>
                </c:pt>
                <c:pt idx="333">
                  <c:v>42884.783449074072</c:v>
                </c:pt>
                <c:pt idx="334">
                  <c:v>42884.783564814818</c:v>
                </c:pt>
                <c:pt idx="335">
                  <c:v>42884.783680555556</c:v>
                </c:pt>
                <c:pt idx="336">
                  <c:v>42884.783796296295</c:v>
                </c:pt>
                <c:pt idx="337">
                  <c:v>42884.783912037034</c:v>
                </c:pt>
                <c:pt idx="338">
                  <c:v>42884.78402777778</c:v>
                </c:pt>
                <c:pt idx="339">
                  <c:v>42884.784143518518</c:v>
                </c:pt>
                <c:pt idx="340">
                  <c:v>42884.784259259257</c:v>
                </c:pt>
                <c:pt idx="341">
                  <c:v>42884.784375000003</c:v>
                </c:pt>
                <c:pt idx="342">
                  <c:v>42884.784490740742</c:v>
                </c:pt>
                <c:pt idx="343">
                  <c:v>42884.78460648148</c:v>
                </c:pt>
                <c:pt idx="344">
                  <c:v>42884.784722222219</c:v>
                </c:pt>
                <c:pt idx="345">
                  <c:v>42884.784837962965</c:v>
                </c:pt>
                <c:pt idx="346">
                  <c:v>42884.784953703704</c:v>
                </c:pt>
                <c:pt idx="347">
                  <c:v>42884.785069444442</c:v>
                </c:pt>
                <c:pt idx="348">
                  <c:v>42884.785185185188</c:v>
                </c:pt>
                <c:pt idx="349">
                  <c:v>42884.785300925927</c:v>
                </c:pt>
                <c:pt idx="350">
                  <c:v>42884.785416666666</c:v>
                </c:pt>
                <c:pt idx="351">
                  <c:v>42884.785532407404</c:v>
                </c:pt>
                <c:pt idx="352">
                  <c:v>42884.78564814815</c:v>
                </c:pt>
                <c:pt idx="353">
                  <c:v>42884.785763888889</c:v>
                </c:pt>
                <c:pt idx="354">
                  <c:v>42884.785879629628</c:v>
                </c:pt>
                <c:pt idx="355">
                  <c:v>42884.785995370374</c:v>
                </c:pt>
                <c:pt idx="356">
                  <c:v>42884.786111111112</c:v>
                </c:pt>
                <c:pt idx="357">
                  <c:v>42884.786226851851</c:v>
                </c:pt>
                <c:pt idx="358">
                  <c:v>42884.78634259259</c:v>
                </c:pt>
                <c:pt idx="359">
                  <c:v>42884.786458333336</c:v>
                </c:pt>
                <c:pt idx="360">
                  <c:v>42884.786574074074</c:v>
                </c:pt>
                <c:pt idx="361">
                  <c:v>42884.786689814813</c:v>
                </c:pt>
                <c:pt idx="362">
                  <c:v>42884.786805555559</c:v>
                </c:pt>
                <c:pt idx="363">
                  <c:v>42884.786921296298</c:v>
                </c:pt>
                <c:pt idx="364">
                  <c:v>42884.787037037036</c:v>
                </c:pt>
                <c:pt idx="365">
                  <c:v>42884.787152777775</c:v>
                </c:pt>
                <c:pt idx="366">
                  <c:v>42884.787268518521</c:v>
                </c:pt>
                <c:pt idx="367">
                  <c:v>42884.78738425926</c:v>
                </c:pt>
                <c:pt idx="368">
                  <c:v>42884.787499999999</c:v>
                </c:pt>
                <c:pt idx="369">
                  <c:v>42884.787615740737</c:v>
                </c:pt>
                <c:pt idx="370">
                  <c:v>42884.787731481483</c:v>
                </c:pt>
                <c:pt idx="371">
                  <c:v>42884.787847222222</c:v>
                </c:pt>
                <c:pt idx="372">
                  <c:v>42884.787962962961</c:v>
                </c:pt>
                <c:pt idx="373">
                  <c:v>42884.788078703707</c:v>
                </c:pt>
                <c:pt idx="374">
                  <c:v>42884.788194444445</c:v>
                </c:pt>
                <c:pt idx="375">
                  <c:v>42884.788310185184</c:v>
                </c:pt>
                <c:pt idx="376">
                  <c:v>42884.788425925923</c:v>
                </c:pt>
                <c:pt idx="377">
                  <c:v>42884.788541666669</c:v>
                </c:pt>
                <c:pt idx="378">
                  <c:v>42884.788657407407</c:v>
                </c:pt>
                <c:pt idx="379">
                  <c:v>42884.788773148146</c:v>
                </c:pt>
                <c:pt idx="380">
                  <c:v>42884.788888888892</c:v>
                </c:pt>
                <c:pt idx="381">
                  <c:v>42884.789004629631</c:v>
                </c:pt>
                <c:pt idx="382">
                  <c:v>42884.789120370369</c:v>
                </c:pt>
                <c:pt idx="383">
                  <c:v>42884.789236111108</c:v>
                </c:pt>
                <c:pt idx="384">
                  <c:v>42884.789351851854</c:v>
                </c:pt>
                <c:pt idx="385">
                  <c:v>42884.789467592593</c:v>
                </c:pt>
                <c:pt idx="386">
                  <c:v>42884.789583333331</c:v>
                </c:pt>
                <c:pt idx="387">
                  <c:v>42884.789699074077</c:v>
                </c:pt>
                <c:pt idx="388">
                  <c:v>42884.789814814816</c:v>
                </c:pt>
                <c:pt idx="389">
                  <c:v>42884.789930555555</c:v>
                </c:pt>
                <c:pt idx="390">
                  <c:v>42884.790046296293</c:v>
                </c:pt>
                <c:pt idx="391">
                  <c:v>42884.790162037039</c:v>
                </c:pt>
                <c:pt idx="392">
                  <c:v>42884.790277777778</c:v>
                </c:pt>
                <c:pt idx="393">
                  <c:v>42884.790393518517</c:v>
                </c:pt>
                <c:pt idx="394">
                  <c:v>42884.790509259263</c:v>
                </c:pt>
                <c:pt idx="395">
                  <c:v>42884.790625000001</c:v>
                </c:pt>
                <c:pt idx="396">
                  <c:v>42884.79074074074</c:v>
                </c:pt>
                <c:pt idx="397">
                  <c:v>42884.790856481479</c:v>
                </c:pt>
                <c:pt idx="398">
                  <c:v>42884.790972222225</c:v>
                </c:pt>
                <c:pt idx="399">
                  <c:v>42884.791087962964</c:v>
                </c:pt>
                <c:pt idx="400">
                  <c:v>42884.791203703702</c:v>
                </c:pt>
                <c:pt idx="401">
                  <c:v>42884.791319444441</c:v>
                </c:pt>
                <c:pt idx="402">
                  <c:v>42884.791435185187</c:v>
                </c:pt>
                <c:pt idx="403">
                  <c:v>42884.791550925926</c:v>
                </c:pt>
                <c:pt idx="404">
                  <c:v>42884.791666666664</c:v>
                </c:pt>
                <c:pt idx="405">
                  <c:v>42884.79178240741</c:v>
                </c:pt>
                <c:pt idx="406">
                  <c:v>42884.791898148149</c:v>
                </c:pt>
                <c:pt idx="407">
                  <c:v>42884.792013888888</c:v>
                </c:pt>
                <c:pt idx="408">
                  <c:v>42884.792129629626</c:v>
                </c:pt>
                <c:pt idx="409">
                  <c:v>42884.792245370372</c:v>
                </c:pt>
                <c:pt idx="410">
                  <c:v>42884.792361111111</c:v>
                </c:pt>
                <c:pt idx="411">
                  <c:v>42884.79247685185</c:v>
                </c:pt>
                <c:pt idx="412">
                  <c:v>42884.792592592596</c:v>
                </c:pt>
                <c:pt idx="413">
                  <c:v>42884.792708333334</c:v>
                </c:pt>
                <c:pt idx="414">
                  <c:v>42884.792824074073</c:v>
                </c:pt>
                <c:pt idx="415">
                  <c:v>42884.792939814812</c:v>
                </c:pt>
                <c:pt idx="416">
                  <c:v>42884.793055555558</c:v>
                </c:pt>
                <c:pt idx="417">
                  <c:v>42884.793171296296</c:v>
                </c:pt>
                <c:pt idx="418">
                  <c:v>42884.793287037035</c:v>
                </c:pt>
                <c:pt idx="419">
                  <c:v>42884.793402777781</c:v>
                </c:pt>
                <c:pt idx="420">
                  <c:v>42884.79351851852</c:v>
                </c:pt>
                <c:pt idx="421">
                  <c:v>42884.793634259258</c:v>
                </c:pt>
                <c:pt idx="422">
                  <c:v>42884.793749999997</c:v>
                </c:pt>
                <c:pt idx="423">
                  <c:v>42884.793865740743</c:v>
                </c:pt>
                <c:pt idx="424">
                  <c:v>42884.793981481482</c:v>
                </c:pt>
                <c:pt idx="425">
                  <c:v>42884.79409722222</c:v>
                </c:pt>
                <c:pt idx="426">
                  <c:v>42884.794212962966</c:v>
                </c:pt>
                <c:pt idx="427">
                  <c:v>42884.794328703705</c:v>
                </c:pt>
                <c:pt idx="428">
                  <c:v>42884.794444444444</c:v>
                </c:pt>
                <c:pt idx="429">
                  <c:v>42884.794560185182</c:v>
                </c:pt>
                <c:pt idx="430">
                  <c:v>42884.794675925928</c:v>
                </c:pt>
                <c:pt idx="431">
                  <c:v>42884.794791666667</c:v>
                </c:pt>
                <c:pt idx="432">
                  <c:v>42884.794907407406</c:v>
                </c:pt>
                <c:pt idx="433">
                  <c:v>42884.795023148145</c:v>
                </c:pt>
                <c:pt idx="434">
                  <c:v>42884.795138888891</c:v>
                </c:pt>
                <c:pt idx="435">
                  <c:v>42884.795254629629</c:v>
                </c:pt>
                <c:pt idx="436">
                  <c:v>42884.795370370368</c:v>
                </c:pt>
                <c:pt idx="437">
                  <c:v>42884.795486111114</c:v>
                </c:pt>
                <c:pt idx="438">
                  <c:v>42884.795601851853</c:v>
                </c:pt>
                <c:pt idx="439">
                  <c:v>42884.795717592591</c:v>
                </c:pt>
                <c:pt idx="440">
                  <c:v>42884.79583333333</c:v>
                </c:pt>
                <c:pt idx="441">
                  <c:v>42884.795949074076</c:v>
                </c:pt>
                <c:pt idx="442">
                  <c:v>42884.796064814815</c:v>
                </c:pt>
                <c:pt idx="443">
                  <c:v>42884.796180555553</c:v>
                </c:pt>
                <c:pt idx="444">
                  <c:v>42884.796296296299</c:v>
                </c:pt>
                <c:pt idx="445">
                  <c:v>42884.796412037038</c:v>
                </c:pt>
                <c:pt idx="446">
                  <c:v>42884.796527777777</c:v>
                </c:pt>
                <c:pt idx="447">
                  <c:v>42884.796643518515</c:v>
                </c:pt>
                <c:pt idx="448">
                  <c:v>42884.796759259261</c:v>
                </c:pt>
                <c:pt idx="449">
                  <c:v>42884.796875</c:v>
                </c:pt>
                <c:pt idx="450">
                  <c:v>42884.796990740739</c:v>
                </c:pt>
                <c:pt idx="451">
                  <c:v>42884.797106481485</c:v>
                </c:pt>
                <c:pt idx="452">
                  <c:v>42884.797222222223</c:v>
                </c:pt>
                <c:pt idx="453">
                  <c:v>42884.797337962962</c:v>
                </c:pt>
                <c:pt idx="454">
                  <c:v>42884.797453703701</c:v>
                </c:pt>
                <c:pt idx="455">
                  <c:v>42884.797569444447</c:v>
                </c:pt>
                <c:pt idx="456">
                  <c:v>42884.797685185185</c:v>
                </c:pt>
                <c:pt idx="457">
                  <c:v>42884.797800925924</c:v>
                </c:pt>
                <c:pt idx="458">
                  <c:v>42884.79791666667</c:v>
                </c:pt>
                <c:pt idx="459">
                  <c:v>42884.798032407409</c:v>
                </c:pt>
                <c:pt idx="460">
                  <c:v>42884.798148148147</c:v>
                </c:pt>
                <c:pt idx="461">
                  <c:v>42884.798263888886</c:v>
                </c:pt>
                <c:pt idx="462">
                  <c:v>42884.798379629632</c:v>
                </c:pt>
                <c:pt idx="463">
                  <c:v>42884.798495370371</c:v>
                </c:pt>
                <c:pt idx="464">
                  <c:v>42884.798611111109</c:v>
                </c:pt>
                <c:pt idx="465">
                  <c:v>42884.798726851855</c:v>
                </c:pt>
                <c:pt idx="466">
                  <c:v>42884.798842592594</c:v>
                </c:pt>
                <c:pt idx="467">
                  <c:v>42884.798958333333</c:v>
                </c:pt>
                <c:pt idx="468">
                  <c:v>42884.799074074072</c:v>
                </c:pt>
                <c:pt idx="469">
                  <c:v>42884.799189814818</c:v>
                </c:pt>
                <c:pt idx="470">
                  <c:v>42884.799305555556</c:v>
                </c:pt>
                <c:pt idx="471">
                  <c:v>42884.799421296295</c:v>
                </c:pt>
                <c:pt idx="472">
                  <c:v>42884.799537037034</c:v>
                </c:pt>
                <c:pt idx="473">
                  <c:v>42884.79965277778</c:v>
                </c:pt>
                <c:pt idx="474">
                  <c:v>42884.799768518518</c:v>
                </c:pt>
                <c:pt idx="475">
                  <c:v>42884.799884259257</c:v>
                </c:pt>
                <c:pt idx="476">
                  <c:v>42884.800000000003</c:v>
                </c:pt>
                <c:pt idx="477">
                  <c:v>42884.800115740742</c:v>
                </c:pt>
                <c:pt idx="478">
                  <c:v>42884.80023148148</c:v>
                </c:pt>
                <c:pt idx="479">
                  <c:v>42884.800347222219</c:v>
                </c:pt>
                <c:pt idx="480">
                  <c:v>42884.800462962965</c:v>
                </c:pt>
                <c:pt idx="481">
                  <c:v>42884.800578703704</c:v>
                </c:pt>
                <c:pt idx="482">
                  <c:v>42884.800694444442</c:v>
                </c:pt>
                <c:pt idx="483">
                  <c:v>42884.800810185188</c:v>
                </c:pt>
                <c:pt idx="484">
                  <c:v>42884.800925925927</c:v>
                </c:pt>
                <c:pt idx="485">
                  <c:v>42884.801041666666</c:v>
                </c:pt>
                <c:pt idx="486">
                  <c:v>42884.801157407404</c:v>
                </c:pt>
                <c:pt idx="487">
                  <c:v>42884.80127314815</c:v>
                </c:pt>
                <c:pt idx="488">
                  <c:v>42884.801388888889</c:v>
                </c:pt>
                <c:pt idx="489">
                  <c:v>42884.801504629628</c:v>
                </c:pt>
                <c:pt idx="490">
                  <c:v>42884.801620370374</c:v>
                </c:pt>
                <c:pt idx="491">
                  <c:v>42884.801736111112</c:v>
                </c:pt>
                <c:pt idx="492">
                  <c:v>42884.801851851851</c:v>
                </c:pt>
                <c:pt idx="493">
                  <c:v>42884.80196759259</c:v>
                </c:pt>
                <c:pt idx="494">
                  <c:v>42884.802083333336</c:v>
                </c:pt>
                <c:pt idx="495">
                  <c:v>42884.802199074074</c:v>
                </c:pt>
                <c:pt idx="496">
                  <c:v>42884.802314814813</c:v>
                </c:pt>
                <c:pt idx="497">
                  <c:v>42884.802430555559</c:v>
                </c:pt>
                <c:pt idx="498">
                  <c:v>42884.802546296298</c:v>
                </c:pt>
                <c:pt idx="499">
                  <c:v>42884.802662037036</c:v>
                </c:pt>
                <c:pt idx="500">
                  <c:v>42884.802777777775</c:v>
                </c:pt>
                <c:pt idx="501">
                  <c:v>42884.802893518521</c:v>
                </c:pt>
                <c:pt idx="502">
                  <c:v>42884.80300925926</c:v>
                </c:pt>
                <c:pt idx="503">
                  <c:v>42884.803124999999</c:v>
                </c:pt>
                <c:pt idx="504">
                  <c:v>42884.803240740737</c:v>
                </c:pt>
                <c:pt idx="505">
                  <c:v>42884.803356481483</c:v>
                </c:pt>
                <c:pt idx="506">
                  <c:v>42884.803472222222</c:v>
                </c:pt>
                <c:pt idx="507">
                  <c:v>42884.803587962961</c:v>
                </c:pt>
                <c:pt idx="508">
                  <c:v>42884.803703703707</c:v>
                </c:pt>
                <c:pt idx="509">
                  <c:v>42884.803819444445</c:v>
                </c:pt>
                <c:pt idx="510">
                  <c:v>42884.803935185184</c:v>
                </c:pt>
                <c:pt idx="511">
                  <c:v>42884.804050925923</c:v>
                </c:pt>
                <c:pt idx="512">
                  <c:v>42884.804166666669</c:v>
                </c:pt>
                <c:pt idx="513">
                  <c:v>42884.804282407407</c:v>
                </c:pt>
                <c:pt idx="514">
                  <c:v>42884.804398148146</c:v>
                </c:pt>
                <c:pt idx="515">
                  <c:v>42884.804513888892</c:v>
                </c:pt>
                <c:pt idx="516">
                  <c:v>42884.804629629631</c:v>
                </c:pt>
                <c:pt idx="517">
                  <c:v>42884.804745370369</c:v>
                </c:pt>
                <c:pt idx="518">
                  <c:v>42884.804861111108</c:v>
                </c:pt>
                <c:pt idx="519">
                  <c:v>42884.804976851854</c:v>
                </c:pt>
                <c:pt idx="520">
                  <c:v>42884.805092592593</c:v>
                </c:pt>
                <c:pt idx="521">
                  <c:v>42884.805208333331</c:v>
                </c:pt>
                <c:pt idx="522">
                  <c:v>42884.805324074077</c:v>
                </c:pt>
                <c:pt idx="523">
                  <c:v>42884.805439814816</c:v>
                </c:pt>
                <c:pt idx="524">
                  <c:v>42884.805555555555</c:v>
                </c:pt>
                <c:pt idx="525">
                  <c:v>42884.805671296293</c:v>
                </c:pt>
                <c:pt idx="526">
                  <c:v>42884.805787037039</c:v>
                </c:pt>
                <c:pt idx="527">
                  <c:v>42884.805902777778</c:v>
                </c:pt>
                <c:pt idx="528">
                  <c:v>42884.806018518517</c:v>
                </c:pt>
                <c:pt idx="529">
                  <c:v>42884.806134259263</c:v>
                </c:pt>
                <c:pt idx="530">
                  <c:v>42884.806250000001</c:v>
                </c:pt>
                <c:pt idx="531">
                  <c:v>42884.80636574074</c:v>
                </c:pt>
                <c:pt idx="532">
                  <c:v>42884.806481481479</c:v>
                </c:pt>
                <c:pt idx="533">
                  <c:v>42884.806597222225</c:v>
                </c:pt>
                <c:pt idx="534">
                  <c:v>42884.806712962964</c:v>
                </c:pt>
                <c:pt idx="535">
                  <c:v>42884.806828703702</c:v>
                </c:pt>
                <c:pt idx="536">
                  <c:v>42884.806944444441</c:v>
                </c:pt>
                <c:pt idx="537">
                  <c:v>42884.807060185187</c:v>
                </c:pt>
                <c:pt idx="538">
                  <c:v>42884.807175925926</c:v>
                </c:pt>
                <c:pt idx="539">
                  <c:v>42884.807291666664</c:v>
                </c:pt>
                <c:pt idx="540">
                  <c:v>42884.80740740741</c:v>
                </c:pt>
                <c:pt idx="541">
                  <c:v>42884.807523148149</c:v>
                </c:pt>
                <c:pt idx="542">
                  <c:v>42884.807638888888</c:v>
                </c:pt>
                <c:pt idx="543">
                  <c:v>42884.807754629626</c:v>
                </c:pt>
                <c:pt idx="544">
                  <c:v>42884.807870370372</c:v>
                </c:pt>
                <c:pt idx="545">
                  <c:v>42884.807986111111</c:v>
                </c:pt>
                <c:pt idx="546">
                  <c:v>42884.80810185185</c:v>
                </c:pt>
                <c:pt idx="547">
                  <c:v>42884.808217592596</c:v>
                </c:pt>
                <c:pt idx="548">
                  <c:v>42884.808333333334</c:v>
                </c:pt>
                <c:pt idx="549">
                  <c:v>42884.808449074073</c:v>
                </c:pt>
                <c:pt idx="550">
                  <c:v>42884.808564814812</c:v>
                </c:pt>
                <c:pt idx="551">
                  <c:v>42884.808680555558</c:v>
                </c:pt>
                <c:pt idx="552">
                  <c:v>42884.808796296296</c:v>
                </c:pt>
                <c:pt idx="553">
                  <c:v>42884.808912037035</c:v>
                </c:pt>
                <c:pt idx="554">
                  <c:v>42884.809027777781</c:v>
                </c:pt>
                <c:pt idx="555">
                  <c:v>42884.80914351852</c:v>
                </c:pt>
                <c:pt idx="556">
                  <c:v>42884.809259259258</c:v>
                </c:pt>
                <c:pt idx="557">
                  <c:v>42884.809374999997</c:v>
                </c:pt>
                <c:pt idx="558">
                  <c:v>42884.809490740743</c:v>
                </c:pt>
                <c:pt idx="559">
                  <c:v>42884.809606481482</c:v>
                </c:pt>
                <c:pt idx="560">
                  <c:v>42884.80972222222</c:v>
                </c:pt>
                <c:pt idx="561">
                  <c:v>42884.809837962966</c:v>
                </c:pt>
                <c:pt idx="562">
                  <c:v>42884.809953703705</c:v>
                </c:pt>
                <c:pt idx="563">
                  <c:v>42884.810069444444</c:v>
                </c:pt>
                <c:pt idx="564">
                  <c:v>42884.810185185182</c:v>
                </c:pt>
                <c:pt idx="565">
                  <c:v>42884.810300925928</c:v>
                </c:pt>
                <c:pt idx="566">
                  <c:v>42884.810416666667</c:v>
                </c:pt>
                <c:pt idx="567">
                  <c:v>42884.810532407406</c:v>
                </c:pt>
                <c:pt idx="568">
                  <c:v>42884.810648148145</c:v>
                </c:pt>
                <c:pt idx="569">
                  <c:v>42884.810763888891</c:v>
                </c:pt>
                <c:pt idx="570">
                  <c:v>42884.810879629629</c:v>
                </c:pt>
                <c:pt idx="571">
                  <c:v>42884.810995370368</c:v>
                </c:pt>
                <c:pt idx="572">
                  <c:v>42884.811111111114</c:v>
                </c:pt>
                <c:pt idx="573">
                  <c:v>42884.811226851853</c:v>
                </c:pt>
                <c:pt idx="574">
                  <c:v>42884.811342592591</c:v>
                </c:pt>
                <c:pt idx="575">
                  <c:v>42884.81145833333</c:v>
                </c:pt>
                <c:pt idx="576">
                  <c:v>42884.811574074076</c:v>
                </c:pt>
                <c:pt idx="577">
                  <c:v>42884.811689814815</c:v>
                </c:pt>
                <c:pt idx="578">
                  <c:v>42884.811805555553</c:v>
                </c:pt>
                <c:pt idx="579">
                  <c:v>42884.811921296299</c:v>
                </c:pt>
                <c:pt idx="580">
                  <c:v>42884.812037037038</c:v>
                </c:pt>
                <c:pt idx="581">
                  <c:v>42884.812152777777</c:v>
                </c:pt>
                <c:pt idx="582">
                  <c:v>42884.812268518515</c:v>
                </c:pt>
                <c:pt idx="583">
                  <c:v>42884.812384259261</c:v>
                </c:pt>
                <c:pt idx="584">
                  <c:v>42884.8125</c:v>
                </c:pt>
                <c:pt idx="585">
                  <c:v>42884.812615740739</c:v>
                </c:pt>
                <c:pt idx="586">
                  <c:v>42884.812731481485</c:v>
                </c:pt>
                <c:pt idx="587">
                  <c:v>42884.812847222223</c:v>
                </c:pt>
                <c:pt idx="588">
                  <c:v>42884.812962962962</c:v>
                </c:pt>
                <c:pt idx="589">
                  <c:v>42884.813078703701</c:v>
                </c:pt>
                <c:pt idx="590">
                  <c:v>42884.813194444447</c:v>
                </c:pt>
                <c:pt idx="591">
                  <c:v>42884.813310185185</c:v>
                </c:pt>
                <c:pt idx="592">
                  <c:v>42884.813425925924</c:v>
                </c:pt>
                <c:pt idx="593">
                  <c:v>42884.81354166667</c:v>
                </c:pt>
                <c:pt idx="594">
                  <c:v>42884.813657407409</c:v>
                </c:pt>
                <c:pt idx="595">
                  <c:v>42884.813773148147</c:v>
                </c:pt>
                <c:pt idx="596">
                  <c:v>42884.813888888886</c:v>
                </c:pt>
                <c:pt idx="597">
                  <c:v>42884.814004629632</c:v>
                </c:pt>
                <c:pt idx="598">
                  <c:v>42884.814120370371</c:v>
                </c:pt>
                <c:pt idx="599">
                  <c:v>42884.814236111109</c:v>
                </c:pt>
                <c:pt idx="600">
                  <c:v>42884.814351851855</c:v>
                </c:pt>
                <c:pt idx="601">
                  <c:v>42884.814467592594</c:v>
                </c:pt>
                <c:pt idx="602">
                  <c:v>42884.814583333333</c:v>
                </c:pt>
                <c:pt idx="603">
                  <c:v>42884.814699074072</c:v>
                </c:pt>
                <c:pt idx="604">
                  <c:v>42884.814814814818</c:v>
                </c:pt>
                <c:pt idx="605">
                  <c:v>42884.814930555556</c:v>
                </c:pt>
                <c:pt idx="606">
                  <c:v>42884.815046296295</c:v>
                </c:pt>
                <c:pt idx="607">
                  <c:v>42884.815162037034</c:v>
                </c:pt>
                <c:pt idx="608">
                  <c:v>42884.81527777778</c:v>
                </c:pt>
                <c:pt idx="609">
                  <c:v>42884.815393518518</c:v>
                </c:pt>
                <c:pt idx="610">
                  <c:v>42884.815509259257</c:v>
                </c:pt>
                <c:pt idx="611">
                  <c:v>42884.815625000003</c:v>
                </c:pt>
                <c:pt idx="612">
                  <c:v>42884.815740740742</c:v>
                </c:pt>
                <c:pt idx="613">
                  <c:v>42884.81585648148</c:v>
                </c:pt>
                <c:pt idx="614">
                  <c:v>42884.815972222219</c:v>
                </c:pt>
                <c:pt idx="615">
                  <c:v>42884.816087962965</c:v>
                </c:pt>
                <c:pt idx="616">
                  <c:v>42884.816203703704</c:v>
                </c:pt>
                <c:pt idx="617">
                  <c:v>42884.816319444442</c:v>
                </c:pt>
                <c:pt idx="618">
                  <c:v>42884.816435185188</c:v>
                </c:pt>
                <c:pt idx="619">
                  <c:v>42884.816550925927</c:v>
                </c:pt>
                <c:pt idx="620">
                  <c:v>42884.816666666666</c:v>
                </c:pt>
                <c:pt idx="621">
                  <c:v>42884.816782407404</c:v>
                </c:pt>
                <c:pt idx="622">
                  <c:v>42884.81689814815</c:v>
                </c:pt>
                <c:pt idx="623">
                  <c:v>42884.817013888889</c:v>
                </c:pt>
                <c:pt idx="624">
                  <c:v>42884.817129629628</c:v>
                </c:pt>
                <c:pt idx="625">
                  <c:v>42884.817245370374</c:v>
                </c:pt>
                <c:pt idx="626">
                  <c:v>42884.817361111112</c:v>
                </c:pt>
                <c:pt idx="627">
                  <c:v>42884.817476851851</c:v>
                </c:pt>
                <c:pt idx="628">
                  <c:v>42884.81759259259</c:v>
                </c:pt>
                <c:pt idx="629">
                  <c:v>42884.817708333336</c:v>
                </c:pt>
                <c:pt idx="630">
                  <c:v>42884.817824074074</c:v>
                </c:pt>
                <c:pt idx="631">
                  <c:v>42884.817939814813</c:v>
                </c:pt>
                <c:pt idx="632">
                  <c:v>42884.818055555559</c:v>
                </c:pt>
                <c:pt idx="633">
                  <c:v>42884.818171296298</c:v>
                </c:pt>
                <c:pt idx="634">
                  <c:v>42884.818287037036</c:v>
                </c:pt>
                <c:pt idx="635">
                  <c:v>42884.818402777775</c:v>
                </c:pt>
                <c:pt idx="636">
                  <c:v>42884.818518518521</c:v>
                </c:pt>
                <c:pt idx="637">
                  <c:v>42884.81863425926</c:v>
                </c:pt>
                <c:pt idx="638">
                  <c:v>42884.818749999999</c:v>
                </c:pt>
                <c:pt idx="639">
                  <c:v>42884.818865740737</c:v>
                </c:pt>
                <c:pt idx="640">
                  <c:v>42884.818981481483</c:v>
                </c:pt>
                <c:pt idx="641">
                  <c:v>42884.819097222222</c:v>
                </c:pt>
                <c:pt idx="642">
                  <c:v>42884.819212962961</c:v>
                </c:pt>
                <c:pt idx="643">
                  <c:v>42884.819328703707</c:v>
                </c:pt>
                <c:pt idx="644">
                  <c:v>42884.819444444445</c:v>
                </c:pt>
                <c:pt idx="645">
                  <c:v>42884.819560185184</c:v>
                </c:pt>
                <c:pt idx="646">
                  <c:v>42884.819675925923</c:v>
                </c:pt>
                <c:pt idx="647">
                  <c:v>42884.819791666669</c:v>
                </c:pt>
                <c:pt idx="648">
                  <c:v>42884.819907407407</c:v>
                </c:pt>
                <c:pt idx="649">
                  <c:v>42884.820023148146</c:v>
                </c:pt>
                <c:pt idx="650">
                  <c:v>42884.820138888892</c:v>
                </c:pt>
                <c:pt idx="651">
                  <c:v>42884.820254629631</c:v>
                </c:pt>
                <c:pt idx="652">
                  <c:v>42884.820370370369</c:v>
                </c:pt>
                <c:pt idx="653">
                  <c:v>42884.820486111108</c:v>
                </c:pt>
                <c:pt idx="654">
                  <c:v>42884.820601851854</c:v>
                </c:pt>
                <c:pt idx="655">
                  <c:v>42884.820717592593</c:v>
                </c:pt>
                <c:pt idx="656">
                  <c:v>42884.820833333331</c:v>
                </c:pt>
                <c:pt idx="657">
                  <c:v>42884.820949074077</c:v>
                </c:pt>
                <c:pt idx="658">
                  <c:v>42884.821064814816</c:v>
                </c:pt>
                <c:pt idx="659">
                  <c:v>42884.821180555555</c:v>
                </c:pt>
                <c:pt idx="660">
                  <c:v>42884.821296296293</c:v>
                </c:pt>
                <c:pt idx="661">
                  <c:v>42884.821412037039</c:v>
                </c:pt>
                <c:pt idx="662">
                  <c:v>42884.821527777778</c:v>
                </c:pt>
                <c:pt idx="663">
                  <c:v>42884.821643518517</c:v>
                </c:pt>
                <c:pt idx="664">
                  <c:v>42884.821759259263</c:v>
                </c:pt>
                <c:pt idx="665">
                  <c:v>42884.821875000001</c:v>
                </c:pt>
                <c:pt idx="666">
                  <c:v>42884.82199074074</c:v>
                </c:pt>
                <c:pt idx="667">
                  <c:v>42884.822106481479</c:v>
                </c:pt>
                <c:pt idx="668">
                  <c:v>42884.822222222225</c:v>
                </c:pt>
                <c:pt idx="669">
                  <c:v>42884.822337962964</c:v>
                </c:pt>
                <c:pt idx="670">
                  <c:v>42884.822453703702</c:v>
                </c:pt>
                <c:pt idx="671">
                  <c:v>42884.822569444441</c:v>
                </c:pt>
                <c:pt idx="672">
                  <c:v>42884.822685185187</c:v>
                </c:pt>
                <c:pt idx="673">
                  <c:v>42884.822800925926</c:v>
                </c:pt>
                <c:pt idx="674">
                  <c:v>42884.822916666664</c:v>
                </c:pt>
                <c:pt idx="675">
                  <c:v>42884.82303240741</c:v>
                </c:pt>
                <c:pt idx="676">
                  <c:v>42884.823148148149</c:v>
                </c:pt>
                <c:pt idx="677">
                  <c:v>42884.823263888888</c:v>
                </c:pt>
                <c:pt idx="678">
                  <c:v>42884.823379629626</c:v>
                </c:pt>
                <c:pt idx="679">
                  <c:v>42884.823495370372</c:v>
                </c:pt>
                <c:pt idx="680">
                  <c:v>42884.823611111111</c:v>
                </c:pt>
                <c:pt idx="681">
                  <c:v>42884.82372685185</c:v>
                </c:pt>
                <c:pt idx="682">
                  <c:v>42884.823842592596</c:v>
                </c:pt>
                <c:pt idx="683">
                  <c:v>42884.823958333334</c:v>
                </c:pt>
                <c:pt idx="684">
                  <c:v>42884.824074074073</c:v>
                </c:pt>
                <c:pt idx="685">
                  <c:v>42884.824189814812</c:v>
                </c:pt>
                <c:pt idx="686">
                  <c:v>42884.824305555558</c:v>
                </c:pt>
                <c:pt idx="687">
                  <c:v>42884.824421296296</c:v>
                </c:pt>
                <c:pt idx="688">
                  <c:v>42884.824537037035</c:v>
                </c:pt>
                <c:pt idx="689">
                  <c:v>42884.824652777781</c:v>
                </c:pt>
                <c:pt idx="690">
                  <c:v>42884.82476851852</c:v>
                </c:pt>
                <c:pt idx="691">
                  <c:v>42884.824884259258</c:v>
                </c:pt>
                <c:pt idx="692">
                  <c:v>42884.824999999997</c:v>
                </c:pt>
                <c:pt idx="693">
                  <c:v>42884.825115740743</c:v>
                </c:pt>
                <c:pt idx="694">
                  <c:v>42884.825231481482</c:v>
                </c:pt>
                <c:pt idx="695">
                  <c:v>42884.82534722222</c:v>
                </c:pt>
                <c:pt idx="696">
                  <c:v>42884.825462962966</c:v>
                </c:pt>
                <c:pt idx="697">
                  <c:v>42884.825578703705</c:v>
                </c:pt>
                <c:pt idx="698">
                  <c:v>42884.825694444444</c:v>
                </c:pt>
                <c:pt idx="699">
                  <c:v>42884.825810185182</c:v>
                </c:pt>
                <c:pt idx="700">
                  <c:v>42884.825925925928</c:v>
                </c:pt>
                <c:pt idx="701">
                  <c:v>42884.826041666667</c:v>
                </c:pt>
                <c:pt idx="702">
                  <c:v>42884.826157407406</c:v>
                </c:pt>
                <c:pt idx="703">
                  <c:v>42884.826273148145</c:v>
                </c:pt>
                <c:pt idx="704">
                  <c:v>42884.826388888891</c:v>
                </c:pt>
                <c:pt idx="705">
                  <c:v>42884.826504629629</c:v>
                </c:pt>
                <c:pt idx="706">
                  <c:v>42884.826620370368</c:v>
                </c:pt>
                <c:pt idx="707">
                  <c:v>42884.826736111114</c:v>
                </c:pt>
                <c:pt idx="708">
                  <c:v>42884.826851851853</c:v>
                </c:pt>
                <c:pt idx="709">
                  <c:v>42884.826967592591</c:v>
                </c:pt>
                <c:pt idx="710">
                  <c:v>42884.82708333333</c:v>
                </c:pt>
                <c:pt idx="711">
                  <c:v>42884.827199074076</c:v>
                </c:pt>
                <c:pt idx="712">
                  <c:v>42884.827314814815</c:v>
                </c:pt>
                <c:pt idx="713">
                  <c:v>42884.827430555553</c:v>
                </c:pt>
                <c:pt idx="714">
                  <c:v>42884.827546296299</c:v>
                </c:pt>
                <c:pt idx="715">
                  <c:v>42884.827662037038</c:v>
                </c:pt>
                <c:pt idx="716">
                  <c:v>42884.827777777777</c:v>
                </c:pt>
                <c:pt idx="717">
                  <c:v>42884.827893518515</c:v>
                </c:pt>
                <c:pt idx="718">
                  <c:v>42884.828009259261</c:v>
                </c:pt>
                <c:pt idx="719">
                  <c:v>42884.828125</c:v>
                </c:pt>
                <c:pt idx="720">
                  <c:v>42884.828240740739</c:v>
                </c:pt>
                <c:pt idx="721">
                  <c:v>42884.828356481485</c:v>
                </c:pt>
                <c:pt idx="722">
                  <c:v>42884.828472222223</c:v>
                </c:pt>
                <c:pt idx="723">
                  <c:v>42884.828587962962</c:v>
                </c:pt>
                <c:pt idx="724">
                  <c:v>42884.828703703701</c:v>
                </c:pt>
                <c:pt idx="725">
                  <c:v>42884.828819444447</c:v>
                </c:pt>
                <c:pt idx="726">
                  <c:v>42884.828935185185</c:v>
                </c:pt>
                <c:pt idx="727">
                  <c:v>42884.829050925924</c:v>
                </c:pt>
                <c:pt idx="728">
                  <c:v>42884.82916666667</c:v>
                </c:pt>
                <c:pt idx="729">
                  <c:v>42884.829282407409</c:v>
                </c:pt>
                <c:pt idx="730">
                  <c:v>42884.829398148147</c:v>
                </c:pt>
                <c:pt idx="731">
                  <c:v>42884.829513888886</c:v>
                </c:pt>
                <c:pt idx="732">
                  <c:v>42884.829629629632</c:v>
                </c:pt>
                <c:pt idx="733">
                  <c:v>42884.829745370371</c:v>
                </c:pt>
                <c:pt idx="734">
                  <c:v>42884.829861111109</c:v>
                </c:pt>
                <c:pt idx="735">
                  <c:v>42884.829976851855</c:v>
                </c:pt>
                <c:pt idx="736">
                  <c:v>42884.830092592594</c:v>
                </c:pt>
                <c:pt idx="737">
                  <c:v>42884.830208333333</c:v>
                </c:pt>
                <c:pt idx="738">
                  <c:v>42884.830324074072</c:v>
                </c:pt>
                <c:pt idx="739">
                  <c:v>42884.830439814818</c:v>
                </c:pt>
                <c:pt idx="740">
                  <c:v>42884.830555555556</c:v>
                </c:pt>
                <c:pt idx="741">
                  <c:v>42884.830671296295</c:v>
                </c:pt>
                <c:pt idx="742">
                  <c:v>42884.830787037034</c:v>
                </c:pt>
                <c:pt idx="743">
                  <c:v>42884.83090277778</c:v>
                </c:pt>
                <c:pt idx="744">
                  <c:v>42884.831018518518</c:v>
                </c:pt>
                <c:pt idx="745">
                  <c:v>42884.831134259257</c:v>
                </c:pt>
                <c:pt idx="746">
                  <c:v>42884.831250000003</c:v>
                </c:pt>
                <c:pt idx="747">
                  <c:v>42884.831365740742</c:v>
                </c:pt>
                <c:pt idx="748">
                  <c:v>42884.83148148148</c:v>
                </c:pt>
                <c:pt idx="749">
                  <c:v>42884.831597222219</c:v>
                </c:pt>
                <c:pt idx="750">
                  <c:v>42884.831712962965</c:v>
                </c:pt>
                <c:pt idx="751">
                  <c:v>42884.831828703704</c:v>
                </c:pt>
                <c:pt idx="752">
                  <c:v>42884.831944444442</c:v>
                </c:pt>
                <c:pt idx="753">
                  <c:v>42884.832060185188</c:v>
                </c:pt>
                <c:pt idx="754">
                  <c:v>42884.832175925927</c:v>
                </c:pt>
                <c:pt idx="755">
                  <c:v>42884.832291666666</c:v>
                </c:pt>
                <c:pt idx="756">
                  <c:v>42884.832407407404</c:v>
                </c:pt>
                <c:pt idx="757">
                  <c:v>42884.83252314815</c:v>
                </c:pt>
                <c:pt idx="758">
                  <c:v>42884.832638888889</c:v>
                </c:pt>
                <c:pt idx="759">
                  <c:v>42884.832754629628</c:v>
                </c:pt>
                <c:pt idx="760">
                  <c:v>42884.832870370374</c:v>
                </c:pt>
                <c:pt idx="761">
                  <c:v>42884.832986111112</c:v>
                </c:pt>
                <c:pt idx="762">
                  <c:v>42884.833101851851</c:v>
                </c:pt>
                <c:pt idx="763">
                  <c:v>42884.83321759259</c:v>
                </c:pt>
                <c:pt idx="764">
                  <c:v>42884.833333333336</c:v>
                </c:pt>
                <c:pt idx="765">
                  <c:v>42884.833449074074</c:v>
                </c:pt>
                <c:pt idx="766">
                  <c:v>42884.833564814813</c:v>
                </c:pt>
                <c:pt idx="767">
                  <c:v>42884.833680555559</c:v>
                </c:pt>
                <c:pt idx="768">
                  <c:v>42884.833796296298</c:v>
                </c:pt>
                <c:pt idx="769">
                  <c:v>42884.833912037036</c:v>
                </c:pt>
                <c:pt idx="770">
                  <c:v>42884.834027777775</c:v>
                </c:pt>
                <c:pt idx="771">
                  <c:v>42884.834143518521</c:v>
                </c:pt>
                <c:pt idx="772">
                  <c:v>42884.83425925926</c:v>
                </c:pt>
                <c:pt idx="773">
                  <c:v>42884.834374999999</c:v>
                </c:pt>
                <c:pt idx="774">
                  <c:v>42884.834490740737</c:v>
                </c:pt>
                <c:pt idx="775">
                  <c:v>42884.834606481483</c:v>
                </c:pt>
                <c:pt idx="776">
                  <c:v>42884.834722222222</c:v>
                </c:pt>
                <c:pt idx="777">
                  <c:v>42884.834837962961</c:v>
                </c:pt>
                <c:pt idx="778">
                  <c:v>42884.834953703707</c:v>
                </c:pt>
                <c:pt idx="779">
                  <c:v>42884.835069444445</c:v>
                </c:pt>
                <c:pt idx="780">
                  <c:v>42884.835185185184</c:v>
                </c:pt>
                <c:pt idx="781">
                  <c:v>42884.835300925923</c:v>
                </c:pt>
                <c:pt idx="782">
                  <c:v>42884.835416666669</c:v>
                </c:pt>
                <c:pt idx="783">
                  <c:v>42884.835532407407</c:v>
                </c:pt>
                <c:pt idx="784">
                  <c:v>42884.835648148146</c:v>
                </c:pt>
                <c:pt idx="785">
                  <c:v>42884.835763888892</c:v>
                </c:pt>
                <c:pt idx="786">
                  <c:v>42884.835879629631</c:v>
                </c:pt>
                <c:pt idx="787">
                  <c:v>42884.835995370369</c:v>
                </c:pt>
                <c:pt idx="788">
                  <c:v>42884.836111111108</c:v>
                </c:pt>
                <c:pt idx="789">
                  <c:v>42884.836226851854</c:v>
                </c:pt>
                <c:pt idx="790">
                  <c:v>42884.836342592593</c:v>
                </c:pt>
                <c:pt idx="791">
                  <c:v>42884.836458333331</c:v>
                </c:pt>
                <c:pt idx="792">
                  <c:v>42884.836574074077</c:v>
                </c:pt>
                <c:pt idx="793">
                  <c:v>42884.836689814816</c:v>
                </c:pt>
                <c:pt idx="794">
                  <c:v>42884.836805555555</c:v>
                </c:pt>
                <c:pt idx="795">
                  <c:v>42884.836921296293</c:v>
                </c:pt>
                <c:pt idx="796">
                  <c:v>42884.837037037039</c:v>
                </c:pt>
                <c:pt idx="797">
                  <c:v>42884.837152777778</c:v>
                </c:pt>
                <c:pt idx="798">
                  <c:v>42884.837268518517</c:v>
                </c:pt>
                <c:pt idx="799">
                  <c:v>42884.837384259263</c:v>
                </c:pt>
                <c:pt idx="800">
                  <c:v>42884.837500000001</c:v>
                </c:pt>
                <c:pt idx="801">
                  <c:v>42884.83761574074</c:v>
                </c:pt>
                <c:pt idx="802">
                  <c:v>42884.837731481479</c:v>
                </c:pt>
                <c:pt idx="803">
                  <c:v>42884.837847222225</c:v>
                </c:pt>
                <c:pt idx="804">
                  <c:v>42884.837962962964</c:v>
                </c:pt>
                <c:pt idx="805">
                  <c:v>42884.838078703702</c:v>
                </c:pt>
                <c:pt idx="806">
                  <c:v>42884.838194444441</c:v>
                </c:pt>
                <c:pt idx="807">
                  <c:v>42884.838310185187</c:v>
                </c:pt>
                <c:pt idx="808">
                  <c:v>42884.838425925926</c:v>
                </c:pt>
                <c:pt idx="809">
                  <c:v>42884.838541666664</c:v>
                </c:pt>
                <c:pt idx="810">
                  <c:v>42884.83865740741</c:v>
                </c:pt>
                <c:pt idx="811">
                  <c:v>42884.838773148149</c:v>
                </c:pt>
                <c:pt idx="812">
                  <c:v>42884.838888888888</c:v>
                </c:pt>
                <c:pt idx="813">
                  <c:v>42884.839004629626</c:v>
                </c:pt>
                <c:pt idx="814">
                  <c:v>42884.839120370372</c:v>
                </c:pt>
                <c:pt idx="815">
                  <c:v>42884.839236111111</c:v>
                </c:pt>
                <c:pt idx="816">
                  <c:v>42884.83935185185</c:v>
                </c:pt>
                <c:pt idx="817">
                  <c:v>42884.839467592596</c:v>
                </c:pt>
                <c:pt idx="818">
                  <c:v>42884.839583333334</c:v>
                </c:pt>
                <c:pt idx="819">
                  <c:v>42884.839699074073</c:v>
                </c:pt>
                <c:pt idx="820">
                  <c:v>42884.839814814812</c:v>
                </c:pt>
                <c:pt idx="821">
                  <c:v>42884.839930555558</c:v>
                </c:pt>
                <c:pt idx="822">
                  <c:v>42884.840046296296</c:v>
                </c:pt>
                <c:pt idx="823">
                  <c:v>42884.840162037035</c:v>
                </c:pt>
                <c:pt idx="824">
                  <c:v>42884.840277777781</c:v>
                </c:pt>
                <c:pt idx="825">
                  <c:v>42884.84039351852</c:v>
                </c:pt>
                <c:pt idx="826">
                  <c:v>42884.840509259258</c:v>
                </c:pt>
                <c:pt idx="827">
                  <c:v>42884.840624999997</c:v>
                </c:pt>
                <c:pt idx="828">
                  <c:v>42884.840740740743</c:v>
                </c:pt>
                <c:pt idx="829">
                  <c:v>42884.840856481482</c:v>
                </c:pt>
                <c:pt idx="830">
                  <c:v>42884.84097222222</c:v>
                </c:pt>
                <c:pt idx="831">
                  <c:v>42884.841087962966</c:v>
                </c:pt>
                <c:pt idx="832">
                  <c:v>42884.841203703705</c:v>
                </c:pt>
                <c:pt idx="833">
                  <c:v>42884.841319444444</c:v>
                </c:pt>
                <c:pt idx="834">
                  <c:v>42884.841435185182</c:v>
                </c:pt>
                <c:pt idx="835">
                  <c:v>42884.841550925928</c:v>
                </c:pt>
                <c:pt idx="836">
                  <c:v>42884.841666666667</c:v>
                </c:pt>
                <c:pt idx="837">
                  <c:v>42884.841782407406</c:v>
                </c:pt>
                <c:pt idx="838">
                  <c:v>42884.841898148145</c:v>
                </c:pt>
                <c:pt idx="839">
                  <c:v>42884.842013888891</c:v>
                </c:pt>
                <c:pt idx="840">
                  <c:v>42884.842129629629</c:v>
                </c:pt>
                <c:pt idx="841">
                  <c:v>42884.842245370368</c:v>
                </c:pt>
                <c:pt idx="842">
                  <c:v>42884.842361111114</c:v>
                </c:pt>
                <c:pt idx="843">
                  <c:v>42884.842476851853</c:v>
                </c:pt>
                <c:pt idx="844">
                  <c:v>42884.842592592591</c:v>
                </c:pt>
                <c:pt idx="845">
                  <c:v>42884.84270833333</c:v>
                </c:pt>
                <c:pt idx="846">
                  <c:v>42884.842824074076</c:v>
                </c:pt>
                <c:pt idx="847">
                  <c:v>42884.842939814815</c:v>
                </c:pt>
                <c:pt idx="848">
                  <c:v>42884.843055555553</c:v>
                </c:pt>
                <c:pt idx="849">
                  <c:v>42884.843171296299</c:v>
                </c:pt>
                <c:pt idx="850">
                  <c:v>42884.843287037038</c:v>
                </c:pt>
                <c:pt idx="851">
                  <c:v>42884.843402777777</c:v>
                </c:pt>
                <c:pt idx="852">
                  <c:v>42884.843518518515</c:v>
                </c:pt>
                <c:pt idx="853">
                  <c:v>42884.843634259261</c:v>
                </c:pt>
                <c:pt idx="854">
                  <c:v>42884.84375</c:v>
                </c:pt>
                <c:pt idx="855">
                  <c:v>42884.843865740739</c:v>
                </c:pt>
                <c:pt idx="856">
                  <c:v>42884.843981481485</c:v>
                </c:pt>
                <c:pt idx="857">
                  <c:v>42884.844097222223</c:v>
                </c:pt>
                <c:pt idx="858">
                  <c:v>42884.844212962962</c:v>
                </c:pt>
                <c:pt idx="859">
                  <c:v>42884.844328703701</c:v>
                </c:pt>
                <c:pt idx="860">
                  <c:v>42884.844444444447</c:v>
                </c:pt>
                <c:pt idx="861">
                  <c:v>42884.844560185185</c:v>
                </c:pt>
                <c:pt idx="862">
                  <c:v>42884.844675925924</c:v>
                </c:pt>
                <c:pt idx="863">
                  <c:v>42884.84479166667</c:v>
                </c:pt>
                <c:pt idx="864">
                  <c:v>42884.844907407409</c:v>
                </c:pt>
                <c:pt idx="865">
                  <c:v>42884.845023148147</c:v>
                </c:pt>
                <c:pt idx="866">
                  <c:v>42884.845138888886</c:v>
                </c:pt>
                <c:pt idx="867">
                  <c:v>42884.845254629632</c:v>
                </c:pt>
                <c:pt idx="868">
                  <c:v>42884.845370370371</c:v>
                </c:pt>
                <c:pt idx="869">
                  <c:v>42884.845486111109</c:v>
                </c:pt>
                <c:pt idx="870">
                  <c:v>42884.845601851855</c:v>
                </c:pt>
                <c:pt idx="871">
                  <c:v>42884.845717592594</c:v>
                </c:pt>
                <c:pt idx="872">
                  <c:v>42884.845833333333</c:v>
                </c:pt>
                <c:pt idx="873">
                  <c:v>42884.845949074072</c:v>
                </c:pt>
                <c:pt idx="874">
                  <c:v>42884.846064814818</c:v>
                </c:pt>
                <c:pt idx="875">
                  <c:v>42884.846180555556</c:v>
                </c:pt>
                <c:pt idx="876">
                  <c:v>42884.846296296295</c:v>
                </c:pt>
                <c:pt idx="877">
                  <c:v>42884.846412037034</c:v>
                </c:pt>
                <c:pt idx="878">
                  <c:v>42884.84652777778</c:v>
                </c:pt>
                <c:pt idx="879">
                  <c:v>42884.846643518518</c:v>
                </c:pt>
                <c:pt idx="880">
                  <c:v>42884.846759259257</c:v>
                </c:pt>
                <c:pt idx="881">
                  <c:v>42884.846875000003</c:v>
                </c:pt>
                <c:pt idx="882">
                  <c:v>42884.846990740742</c:v>
                </c:pt>
                <c:pt idx="883">
                  <c:v>42884.84710648148</c:v>
                </c:pt>
                <c:pt idx="884">
                  <c:v>42884.847222222219</c:v>
                </c:pt>
                <c:pt idx="885">
                  <c:v>42884.847337962965</c:v>
                </c:pt>
                <c:pt idx="886">
                  <c:v>42884.847453703704</c:v>
                </c:pt>
                <c:pt idx="887">
                  <c:v>42884.847569444442</c:v>
                </c:pt>
                <c:pt idx="888">
                  <c:v>42884.847685185188</c:v>
                </c:pt>
                <c:pt idx="889">
                  <c:v>42884.847800925927</c:v>
                </c:pt>
                <c:pt idx="890">
                  <c:v>42884.847916666666</c:v>
                </c:pt>
                <c:pt idx="891">
                  <c:v>42884.848032407404</c:v>
                </c:pt>
                <c:pt idx="892">
                  <c:v>42884.84814814815</c:v>
                </c:pt>
                <c:pt idx="893">
                  <c:v>42884.848263888889</c:v>
                </c:pt>
                <c:pt idx="894">
                  <c:v>42884.848379629628</c:v>
                </c:pt>
                <c:pt idx="895">
                  <c:v>42884.848495370374</c:v>
                </c:pt>
                <c:pt idx="896">
                  <c:v>42884.848611111112</c:v>
                </c:pt>
                <c:pt idx="897">
                  <c:v>42884.848726851851</c:v>
                </c:pt>
                <c:pt idx="898">
                  <c:v>42884.84884259259</c:v>
                </c:pt>
                <c:pt idx="899">
                  <c:v>42884.848958333336</c:v>
                </c:pt>
                <c:pt idx="900">
                  <c:v>42884.849074074074</c:v>
                </c:pt>
                <c:pt idx="901">
                  <c:v>42884.849189814813</c:v>
                </c:pt>
                <c:pt idx="902">
                  <c:v>42884.849305555559</c:v>
                </c:pt>
                <c:pt idx="903">
                  <c:v>42884.849421296298</c:v>
                </c:pt>
                <c:pt idx="904">
                  <c:v>42884.849537037036</c:v>
                </c:pt>
                <c:pt idx="905">
                  <c:v>42884.849652777775</c:v>
                </c:pt>
                <c:pt idx="906">
                  <c:v>42884.849768518521</c:v>
                </c:pt>
                <c:pt idx="907">
                  <c:v>42884.84988425926</c:v>
                </c:pt>
                <c:pt idx="908">
                  <c:v>42884.85</c:v>
                </c:pt>
                <c:pt idx="909">
                  <c:v>42884.850115740737</c:v>
                </c:pt>
                <c:pt idx="910">
                  <c:v>42884.850231481483</c:v>
                </c:pt>
                <c:pt idx="911">
                  <c:v>42884.850347222222</c:v>
                </c:pt>
                <c:pt idx="912">
                  <c:v>42884.850462962961</c:v>
                </c:pt>
                <c:pt idx="913">
                  <c:v>42884.850578703707</c:v>
                </c:pt>
                <c:pt idx="914">
                  <c:v>42884.850694444445</c:v>
                </c:pt>
                <c:pt idx="915">
                  <c:v>42884.850810185184</c:v>
                </c:pt>
                <c:pt idx="916">
                  <c:v>42884.850925925923</c:v>
                </c:pt>
                <c:pt idx="917">
                  <c:v>42884.851041666669</c:v>
                </c:pt>
                <c:pt idx="918">
                  <c:v>42884.851157407407</c:v>
                </c:pt>
                <c:pt idx="919">
                  <c:v>42884.851273148146</c:v>
                </c:pt>
                <c:pt idx="920">
                  <c:v>42884.851388888892</c:v>
                </c:pt>
                <c:pt idx="921">
                  <c:v>42884.851504629631</c:v>
                </c:pt>
                <c:pt idx="922">
                  <c:v>42884.851620370369</c:v>
                </c:pt>
                <c:pt idx="923">
                  <c:v>42884.851736111108</c:v>
                </c:pt>
                <c:pt idx="924">
                  <c:v>42884.851851851854</c:v>
                </c:pt>
                <c:pt idx="925">
                  <c:v>42884.851967592593</c:v>
                </c:pt>
                <c:pt idx="926">
                  <c:v>42884.852083333331</c:v>
                </c:pt>
                <c:pt idx="927">
                  <c:v>42884.852199074077</c:v>
                </c:pt>
                <c:pt idx="928">
                  <c:v>42884.852314814816</c:v>
                </c:pt>
                <c:pt idx="929">
                  <c:v>42884.852430555555</c:v>
                </c:pt>
                <c:pt idx="930">
                  <c:v>42884.852546296293</c:v>
                </c:pt>
                <c:pt idx="931">
                  <c:v>42884.852662037039</c:v>
                </c:pt>
                <c:pt idx="932">
                  <c:v>42884.852777777778</c:v>
                </c:pt>
                <c:pt idx="933">
                  <c:v>42884.852893518517</c:v>
                </c:pt>
                <c:pt idx="934">
                  <c:v>42884.853009259263</c:v>
                </c:pt>
                <c:pt idx="935">
                  <c:v>42884.853125000001</c:v>
                </c:pt>
                <c:pt idx="936">
                  <c:v>42884.85324074074</c:v>
                </c:pt>
                <c:pt idx="937">
                  <c:v>42884.853356481479</c:v>
                </c:pt>
                <c:pt idx="938">
                  <c:v>42884.853472222225</c:v>
                </c:pt>
                <c:pt idx="939">
                  <c:v>42884.853587962964</c:v>
                </c:pt>
                <c:pt idx="940">
                  <c:v>42884.853703703702</c:v>
                </c:pt>
                <c:pt idx="941">
                  <c:v>42884.853819444441</c:v>
                </c:pt>
                <c:pt idx="942">
                  <c:v>42884.853935185187</c:v>
                </c:pt>
                <c:pt idx="943">
                  <c:v>42884.854050925926</c:v>
                </c:pt>
                <c:pt idx="944">
                  <c:v>42884.854166666664</c:v>
                </c:pt>
                <c:pt idx="945">
                  <c:v>42884.85428240741</c:v>
                </c:pt>
                <c:pt idx="946">
                  <c:v>42884.854398148149</c:v>
                </c:pt>
                <c:pt idx="947">
                  <c:v>42884.854513888888</c:v>
                </c:pt>
                <c:pt idx="948">
                  <c:v>42884.854629629626</c:v>
                </c:pt>
                <c:pt idx="949">
                  <c:v>42884.854745370372</c:v>
                </c:pt>
                <c:pt idx="950">
                  <c:v>42884.854861111111</c:v>
                </c:pt>
                <c:pt idx="951">
                  <c:v>42884.85497685185</c:v>
                </c:pt>
                <c:pt idx="952">
                  <c:v>42884.855092592596</c:v>
                </c:pt>
                <c:pt idx="953">
                  <c:v>42884.855208333334</c:v>
                </c:pt>
                <c:pt idx="954">
                  <c:v>42884.855324074073</c:v>
                </c:pt>
                <c:pt idx="955">
                  <c:v>42884.855439814812</c:v>
                </c:pt>
                <c:pt idx="956">
                  <c:v>42884.855555555558</c:v>
                </c:pt>
                <c:pt idx="957">
                  <c:v>42884.855671296296</c:v>
                </c:pt>
                <c:pt idx="958">
                  <c:v>42884.855787037035</c:v>
                </c:pt>
                <c:pt idx="959">
                  <c:v>42884.855902777781</c:v>
                </c:pt>
                <c:pt idx="960">
                  <c:v>42884.85601851852</c:v>
                </c:pt>
                <c:pt idx="961">
                  <c:v>42884.856134259258</c:v>
                </c:pt>
                <c:pt idx="962">
                  <c:v>42884.856249999997</c:v>
                </c:pt>
                <c:pt idx="963">
                  <c:v>42884.856365740743</c:v>
                </c:pt>
                <c:pt idx="964">
                  <c:v>42884.856481481482</c:v>
                </c:pt>
                <c:pt idx="965">
                  <c:v>42884.85659722222</c:v>
                </c:pt>
                <c:pt idx="966">
                  <c:v>42884.856712962966</c:v>
                </c:pt>
                <c:pt idx="967">
                  <c:v>42884.856828703705</c:v>
                </c:pt>
                <c:pt idx="968">
                  <c:v>42884.856944444444</c:v>
                </c:pt>
                <c:pt idx="969">
                  <c:v>42884.857060185182</c:v>
                </c:pt>
                <c:pt idx="970">
                  <c:v>42884.857175925928</c:v>
                </c:pt>
                <c:pt idx="971">
                  <c:v>42884.857291666667</c:v>
                </c:pt>
                <c:pt idx="972">
                  <c:v>42884.857407407406</c:v>
                </c:pt>
                <c:pt idx="973">
                  <c:v>42884.857523148145</c:v>
                </c:pt>
                <c:pt idx="974">
                  <c:v>42884.857638888891</c:v>
                </c:pt>
                <c:pt idx="975">
                  <c:v>42884.857754629629</c:v>
                </c:pt>
                <c:pt idx="976">
                  <c:v>42884.857870370368</c:v>
                </c:pt>
                <c:pt idx="977">
                  <c:v>42884.857986111114</c:v>
                </c:pt>
                <c:pt idx="978">
                  <c:v>42884.858101851853</c:v>
                </c:pt>
                <c:pt idx="979">
                  <c:v>42884.858217592591</c:v>
                </c:pt>
                <c:pt idx="980">
                  <c:v>42884.85833333333</c:v>
                </c:pt>
                <c:pt idx="981">
                  <c:v>42884.858449074076</c:v>
                </c:pt>
                <c:pt idx="982">
                  <c:v>42884.858564814815</c:v>
                </c:pt>
                <c:pt idx="983">
                  <c:v>42884.858680555553</c:v>
                </c:pt>
                <c:pt idx="984">
                  <c:v>42884.858796296299</c:v>
                </c:pt>
                <c:pt idx="985">
                  <c:v>42884.858912037038</c:v>
                </c:pt>
                <c:pt idx="986">
                  <c:v>42884.859027777777</c:v>
                </c:pt>
                <c:pt idx="987">
                  <c:v>42884.859143518515</c:v>
                </c:pt>
                <c:pt idx="988">
                  <c:v>42884.859259259261</c:v>
                </c:pt>
                <c:pt idx="989">
                  <c:v>42884.859375</c:v>
                </c:pt>
                <c:pt idx="990">
                  <c:v>42884.859490740739</c:v>
                </c:pt>
                <c:pt idx="991">
                  <c:v>42884.859606481485</c:v>
                </c:pt>
                <c:pt idx="992">
                  <c:v>42884.859722222223</c:v>
                </c:pt>
                <c:pt idx="993">
                  <c:v>42884.859837962962</c:v>
                </c:pt>
                <c:pt idx="994">
                  <c:v>42884.859953703701</c:v>
                </c:pt>
                <c:pt idx="995">
                  <c:v>42884.860069444447</c:v>
                </c:pt>
                <c:pt idx="996">
                  <c:v>42884.860185185185</c:v>
                </c:pt>
                <c:pt idx="997">
                  <c:v>42884.860300925924</c:v>
                </c:pt>
                <c:pt idx="998">
                  <c:v>42884.86041666667</c:v>
                </c:pt>
                <c:pt idx="999">
                  <c:v>42884.860532407409</c:v>
                </c:pt>
                <c:pt idx="1000">
                  <c:v>42884.860648148147</c:v>
                </c:pt>
                <c:pt idx="1001">
                  <c:v>42884.860763888886</c:v>
                </c:pt>
                <c:pt idx="1002">
                  <c:v>42884.860879629632</c:v>
                </c:pt>
                <c:pt idx="1003">
                  <c:v>42884.860995370371</c:v>
                </c:pt>
                <c:pt idx="1004">
                  <c:v>42884.861111111109</c:v>
                </c:pt>
                <c:pt idx="1005">
                  <c:v>42884.861226851855</c:v>
                </c:pt>
                <c:pt idx="1006">
                  <c:v>42884.861342592594</c:v>
                </c:pt>
                <c:pt idx="1007">
                  <c:v>42884.861458333333</c:v>
                </c:pt>
                <c:pt idx="1008">
                  <c:v>42884.861574074072</c:v>
                </c:pt>
                <c:pt idx="1009">
                  <c:v>42884.861689814818</c:v>
                </c:pt>
                <c:pt idx="1010">
                  <c:v>42884.861805555556</c:v>
                </c:pt>
                <c:pt idx="1011">
                  <c:v>42884.861921296295</c:v>
                </c:pt>
                <c:pt idx="1012">
                  <c:v>42884.862037037034</c:v>
                </c:pt>
                <c:pt idx="1013">
                  <c:v>42884.86215277778</c:v>
                </c:pt>
                <c:pt idx="1014">
                  <c:v>42884.862268518518</c:v>
                </c:pt>
                <c:pt idx="1015">
                  <c:v>42884.862384259257</c:v>
                </c:pt>
                <c:pt idx="1016">
                  <c:v>42884.862500000003</c:v>
                </c:pt>
                <c:pt idx="1017">
                  <c:v>42884.862615740742</c:v>
                </c:pt>
                <c:pt idx="1018">
                  <c:v>42884.86273148148</c:v>
                </c:pt>
                <c:pt idx="1019">
                  <c:v>42884.862847222219</c:v>
                </c:pt>
                <c:pt idx="1020">
                  <c:v>42884.862962962965</c:v>
                </c:pt>
                <c:pt idx="1021">
                  <c:v>42884.863078703704</c:v>
                </c:pt>
                <c:pt idx="1022">
                  <c:v>42884.863194444442</c:v>
                </c:pt>
                <c:pt idx="1023">
                  <c:v>42884.863310185188</c:v>
                </c:pt>
                <c:pt idx="1024">
                  <c:v>42884.863425925927</c:v>
                </c:pt>
                <c:pt idx="1025">
                  <c:v>42884.863541666666</c:v>
                </c:pt>
                <c:pt idx="1026">
                  <c:v>42884.863657407404</c:v>
                </c:pt>
                <c:pt idx="1027">
                  <c:v>42884.86377314815</c:v>
                </c:pt>
                <c:pt idx="1028">
                  <c:v>42884.863888888889</c:v>
                </c:pt>
                <c:pt idx="1029">
                  <c:v>42884.864004629628</c:v>
                </c:pt>
                <c:pt idx="1030">
                  <c:v>42884.864120370374</c:v>
                </c:pt>
                <c:pt idx="1031">
                  <c:v>42884.864236111112</c:v>
                </c:pt>
                <c:pt idx="1032">
                  <c:v>42884.864351851851</c:v>
                </c:pt>
                <c:pt idx="1033">
                  <c:v>42884.86446759259</c:v>
                </c:pt>
                <c:pt idx="1034">
                  <c:v>42884.864583333336</c:v>
                </c:pt>
                <c:pt idx="1035">
                  <c:v>42884.864699074074</c:v>
                </c:pt>
                <c:pt idx="1036">
                  <c:v>42884.864814814813</c:v>
                </c:pt>
                <c:pt idx="1037">
                  <c:v>42884.864930555559</c:v>
                </c:pt>
                <c:pt idx="1038">
                  <c:v>42884.865046296298</c:v>
                </c:pt>
                <c:pt idx="1039">
                  <c:v>42884.865162037036</c:v>
                </c:pt>
                <c:pt idx="1040">
                  <c:v>42884.865277777775</c:v>
                </c:pt>
                <c:pt idx="1041">
                  <c:v>42884.865393518521</c:v>
                </c:pt>
                <c:pt idx="1042">
                  <c:v>42884.86550925926</c:v>
                </c:pt>
                <c:pt idx="1043">
                  <c:v>42884.865624999999</c:v>
                </c:pt>
                <c:pt idx="1044">
                  <c:v>42884.865740740737</c:v>
                </c:pt>
                <c:pt idx="1045">
                  <c:v>42884.865856481483</c:v>
                </c:pt>
                <c:pt idx="1046">
                  <c:v>42884.865972222222</c:v>
                </c:pt>
                <c:pt idx="1047">
                  <c:v>42884.866087962961</c:v>
                </c:pt>
                <c:pt idx="1048">
                  <c:v>42884.866203703707</c:v>
                </c:pt>
                <c:pt idx="1049">
                  <c:v>42884.866319444445</c:v>
                </c:pt>
                <c:pt idx="1050">
                  <c:v>42884.866435185184</c:v>
                </c:pt>
                <c:pt idx="1051">
                  <c:v>42884.866550925923</c:v>
                </c:pt>
                <c:pt idx="1052">
                  <c:v>42884.866666666669</c:v>
                </c:pt>
                <c:pt idx="1053">
                  <c:v>42884.866782407407</c:v>
                </c:pt>
                <c:pt idx="1054">
                  <c:v>42884.866898148146</c:v>
                </c:pt>
                <c:pt idx="1055">
                  <c:v>42884.867013888892</c:v>
                </c:pt>
                <c:pt idx="1056">
                  <c:v>42884.867129629631</c:v>
                </c:pt>
                <c:pt idx="1057">
                  <c:v>42884.867245370369</c:v>
                </c:pt>
                <c:pt idx="1058">
                  <c:v>42884.867361111108</c:v>
                </c:pt>
                <c:pt idx="1059">
                  <c:v>42884.867476851854</c:v>
                </c:pt>
                <c:pt idx="1060">
                  <c:v>42884.867592592593</c:v>
                </c:pt>
                <c:pt idx="1061">
                  <c:v>42884.867708333331</c:v>
                </c:pt>
                <c:pt idx="1062">
                  <c:v>42884.867824074077</c:v>
                </c:pt>
                <c:pt idx="1063">
                  <c:v>42884.867939814816</c:v>
                </c:pt>
                <c:pt idx="1064">
                  <c:v>42884.868055555555</c:v>
                </c:pt>
                <c:pt idx="1065">
                  <c:v>42884.868171296293</c:v>
                </c:pt>
                <c:pt idx="1066">
                  <c:v>42884.868287037039</c:v>
                </c:pt>
                <c:pt idx="1067">
                  <c:v>42884.868402777778</c:v>
                </c:pt>
                <c:pt idx="1068">
                  <c:v>42884.868518518517</c:v>
                </c:pt>
                <c:pt idx="1069">
                  <c:v>42884.868634259263</c:v>
                </c:pt>
                <c:pt idx="1070">
                  <c:v>42884.868750000001</c:v>
                </c:pt>
                <c:pt idx="1071">
                  <c:v>42884.86886574074</c:v>
                </c:pt>
                <c:pt idx="1072">
                  <c:v>42884.868981481479</c:v>
                </c:pt>
                <c:pt idx="1073">
                  <c:v>42884.869097222225</c:v>
                </c:pt>
                <c:pt idx="1074">
                  <c:v>42884.869212962964</c:v>
                </c:pt>
                <c:pt idx="1075">
                  <c:v>42884.869328703702</c:v>
                </c:pt>
                <c:pt idx="1076">
                  <c:v>42884.869444444441</c:v>
                </c:pt>
                <c:pt idx="1077">
                  <c:v>42884.869560185187</c:v>
                </c:pt>
                <c:pt idx="1078">
                  <c:v>42884.869675925926</c:v>
                </c:pt>
                <c:pt idx="1079">
                  <c:v>42884.869791666664</c:v>
                </c:pt>
                <c:pt idx="1080">
                  <c:v>42884.86990740741</c:v>
                </c:pt>
                <c:pt idx="1081">
                  <c:v>42884.870023148149</c:v>
                </c:pt>
                <c:pt idx="1082">
                  <c:v>42884.870138888888</c:v>
                </c:pt>
                <c:pt idx="1083">
                  <c:v>42884.870254629626</c:v>
                </c:pt>
                <c:pt idx="1084">
                  <c:v>42884.870370370372</c:v>
                </c:pt>
                <c:pt idx="1085">
                  <c:v>42884.870486111111</c:v>
                </c:pt>
                <c:pt idx="1086">
                  <c:v>42884.87060185185</c:v>
                </c:pt>
                <c:pt idx="1087">
                  <c:v>42884.870717592596</c:v>
                </c:pt>
                <c:pt idx="1088">
                  <c:v>42884.870833333334</c:v>
                </c:pt>
                <c:pt idx="1089">
                  <c:v>42884.870949074073</c:v>
                </c:pt>
                <c:pt idx="1090">
                  <c:v>42884.871064814812</c:v>
                </c:pt>
                <c:pt idx="1091">
                  <c:v>42884.871180555558</c:v>
                </c:pt>
                <c:pt idx="1092">
                  <c:v>42884.871296296296</c:v>
                </c:pt>
                <c:pt idx="1093">
                  <c:v>42884.871412037035</c:v>
                </c:pt>
                <c:pt idx="1094">
                  <c:v>42884.871527777781</c:v>
                </c:pt>
                <c:pt idx="1095">
                  <c:v>42884.87164351852</c:v>
                </c:pt>
                <c:pt idx="1096">
                  <c:v>42884.871759259258</c:v>
                </c:pt>
                <c:pt idx="1097">
                  <c:v>42884.871874999997</c:v>
                </c:pt>
                <c:pt idx="1098">
                  <c:v>42884.871990740743</c:v>
                </c:pt>
                <c:pt idx="1099">
                  <c:v>42884.872106481482</c:v>
                </c:pt>
                <c:pt idx="1100">
                  <c:v>42884.87222222222</c:v>
                </c:pt>
                <c:pt idx="1101">
                  <c:v>42884.872337962966</c:v>
                </c:pt>
                <c:pt idx="1102">
                  <c:v>42884.872453703705</c:v>
                </c:pt>
                <c:pt idx="1103">
                  <c:v>42884.872569444444</c:v>
                </c:pt>
                <c:pt idx="1104">
                  <c:v>42884.872685185182</c:v>
                </c:pt>
                <c:pt idx="1105">
                  <c:v>42884.872800925928</c:v>
                </c:pt>
                <c:pt idx="1106">
                  <c:v>42884.872916666667</c:v>
                </c:pt>
                <c:pt idx="1107">
                  <c:v>42884.873032407406</c:v>
                </c:pt>
                <c:pt idx="1108">
                  <c:v>42884.873148148145</c:v>
                </c:pt>
                <c:pt idx="1109">
                  <c:v>42884.873263888891</c:v>
                </c:pt>
                <c:pt idx="1110">
                  <c:v>42884.873379629629</c:v>
                </c:pt>
                <c:pt idx="1111">
                  <c:v>42884.873495370368</c:v>
                </c:pt>
                <c:pt idx="1112">
                  <c:v>42884.873611111114</c:v>
                </c:pt>
                <c:pt idx="1113">
                  <c:v>42884.873726851853</c:v>
                </c:pt>
                <c:pt idx="1114">
                  <c:v>42884.873842592591</c:v>
                </c:pt>
                <c:pt idx="1115">
                  <c:v>42884.87395833333</c:v>
                </c:pt>
                <c:pt idx="1116">
                  <c:v>42884.874074074076</c:v>
                </c:pt>
                <c:pt idx="1117">
                  <c:v>42884.874189814815</c:v>
                </c:pt>
                <c:pt idx="1118">
                  <c:v>42884.874305555553</c:v>
                </c:pt>
                <c:pt idx="1119">
                  <c:v>42884.874421296299</c:v>
                </c:pt>
                <c:pt idx="1120">
                  <c:v>42884.874537037038</c:v>
                </c:pt>
                <c:pt idx="1121">
                  <c:v>42884.874652777777</c:v>
                </c:pt>
                <c:pt idx="1122">
                  <c:v>42884.874768518515</c:v>
                </c:pt>
                <c:pt idx="1123">
                  <c:v>42884.874884259261</c:v>
                </c:pt>
                <c:pt idx="1124">
                  <c:v>42884.875</c:v>
                </c:pt>
                <c:pt idx="1125">
                  <c:v>42884.875115740739</c:v>
                </c:pt>
                <c:pt idx="1126">
                  <c:v>42884.875231481485</c:v>
                </c:pt>
                <c:pt idx="1127">
                  <c:v>42884.875347222223</c:v>
                </c:pt>
                <c:pt idx="1128">
                  <c:v>42884.875462962962</c:v>
                </c:pt>
                <c:pt idx="1129">
                  <c:v>42884.875578703701</c:v>
                </c:pt>
                <c:pt idx="1130">
                  <c:v>42884.875694444447</c:v>
                </c:pt>
                <c:pt idx="1131">
                  <c:v>42884.875810185185</c:v>
                </c:pt>
                <c:pt idx="1132">
                  <c:v>42884.875925925924</c:v>
                </c:pt>
                <c:pt idx="1133">
                  <c:v>42884.87604166667</c:v>
                </c:pt>
                <c:pt idx="1134">
                  <c:v>42884.876157407409</c:v>
                </c:pt>
                <c:pt idx="1135">
                  <c:v>42884.876273148147</c:v>
                </c:pt>
                <c:pt idx="1136">
                  <c:v>42884.876388888886</c:v>
                </c:pt>
                <c:pt idx="1137">
                  <c:v>42884.876504629632</c:v>
                </c:pt>
                <c:pt idx="1138">
                  <c:v>42884.876620370371</c:v>
                </c:pt>
                <c:pt idx="1139">
                  <c:v>42884.876736111109</c:v>
                </c:pt>
                <c:pt idx="1140">
                  <c:v>42884.876851851855</c:v>
                </c:pt>
                <c:pt idx="1141">
                  <c:v>42884.876967592594</c:v>
                </c:pt>
                <c:pt idx="1142">
                  <c:v>42884.877083333333</c:v>
                </c:pt>
                <c:pt idx="1143">
                  <c:v>42884.877199074072</c:v>
                </c:pt>
                <c:pt idx="1144">
                  <c:v>42884.877314814818</c:v>
                </c:pt>
                <c:pt idx="1145">
                  <c:v>42884.877430555556</c:v>
                </c:pt>
                <c:pt idx="1146">
                  <c:v>42884.877546296295</c:v>
                </c:pt>
                <c:pt idx="1147">
                  <c:v>42884.877662037034</c:v>
                </c:pt>
                <c:pt idx="1148">
                  <c:v>42884.87777777778</c:v>
                </c:pt>
                <c:pt idx="1149">
                  <c:v>42884.877893518518</c:v>
                </c:pt>
                <c:pt idx="1150">
                  <c:v>42884.878009259257</c:v>
                </c:pt>
                <c:pt idx="1151">
                  <c:v>42884.878125000003</c:v>
                </c:pt>
                <c:pt idx="1152">
                  <c:v>42884.878240740742</c:v>
                </c:pt>
                <c:pt idx="1153">
                  <c:v>42884.87835648148</c:v>
                </c:pt>
                <c:pt idx="1154">
                  <c:v>42884.878472222219</c:v>
                </c:pt>
                <c:pt idx="1155">
                  <c:v>42884.878587962965</c:v>
                </c:pt>
                <c:pt idx="1156">
                  <c:v>42884.878703703704</c:v>
                </c:pt>
                <c:pt idx="1157">
                  <c:v>42884.878819444442</c:v>
                </c:pt>
                <c:pt idx="1158">
                  <c:v>42884.878935185188</c:v>
                </c:pt>
                <c:pt idx="1159">
                  <c:v>42884.879050925927</c:v>
                </c:pt>
                <c:pt idx="1160">
                  <c:v>42884.879166666666</c:v>
                </c:pt>
                <c:pt idx="1161">
                  <c:v>42884.879282407404</c:v>
                </c:pt>
                <c:pt idx="1162">
                  <c:v>42884.87939814815</c:v>
                </c:pt>
                <c:pt idx="1163">
                  <c:v>42884.879513888889</c:v>
                </c:pt>
                <c:pt idx="1164">
                  <c:v>42884.879629629628</c:v>
                </c:pt>
                <c:pt idx="1165">
                  <c:v>42884.879745370374</c:v>
                </c:pt>
                <c:pt idx="1166">
                  <c:v>42884.879861111112</c:v>
                </c:pt>
                <c:pt idx="1167">
                  <c:v>42884.879976851851</c:v>
                </c:pt>
                <c:pt idx="1168">
                  <c:v>42884.88009259259</c:v>
                </c:pt>
                <c:pt idx="1169">
                  <c:v>42884.880208333336</c:v>
                </c:pt>
                <c:pt idx="1170">
                  <c:v>42884.880324074074</c:v>
                </c:pt>
                <c:pt idx="1171">
                  <c:v>42884.880439814813</c:v>
                </c:pt>
                <c:pt idx="1172">
                  <c:v>42884.880555555559</c:v>
                </c:pt>
                <c:pt idx="1173">
                  <c:v>42884.880671296298</c:v>
                </c:pt>
                <c:pt idx="1174">
                  <c:v>42884.880787037036</c:v>
                </c:pt>
                <c:pt idx="1175">
                  <c:v>42884.880902777775</c:v>
                </c:pt>
                <c:pt idx="1176">
                  <c:v>42884.881018518521</c:v>
                </c:pt>
                <c:pt idx="1177">
                  <c:v>42884.88113425926</c:v>
                </c:pt>
                <c:pt idx="1178">
                  <c:v>42884.881249999999</c:v>
                </c:pt>
                <c:pt idx="1179">
                  <c:v>42884.881365740737</c:v>
                </c:pt>
                <c:pt idx="1180">
                  <c:v>42884.881481481483</c:v>
                </c:pt>
                <c:pt idx="1181">
                  <c:v>42884.881597222222</c:v>
                </c:pt>
                <c:pt idx="1182">
                  <c:v>42884.881712962961</c:v>
                </c:pt>
                <c:pt idx="1183">
                  <c:v>42884.881828703707</c:v>
                </c:pt>
                <c:pt idx="1184">
                  <c:v>42884.881944444445</c:v>
                </c:pt>
                <c:pt idx="1185">
                  <c:v>42884.882060185184</c:v>
                </c:pt>
                <c:pt idx="1186">
                  <c:v>42884.882175925923</c:v>
                </c:pt>
                <c:pt idx="1187">
                  <c:v>42884.882291666669</c:v>
                </c:pt>
                <c:pt idx="1188">
                  <c:v>42884.882407407407</c:v>
                </c:pt>
                <c:pt idx="1189">
                  <c:v>42884.882523148146</c:v>
                </c:pt>
                <c:pt idx="1190">
                  <c:v>42884.882638888892</c:v>
                </c:pt>
                <c:pt idx="1191">
                  <c:v>42884.882754629631</c:v>
                </c:pt>
                <c:pt idx="1192">
                  <c:v>42884.882870370369</c:v>
                </c:pt>
                <c:pt idx="1193">
                  <c:v>42884.882986111108</c:v>
                </c:pt>
                <c:pt idx="1194">
                  <c:v>42884.883101851854</c:v>
                </c:pt>
                <c:pt idx="1195">
                  <c:v>42884.883217592593</c:v>
                </c:pt>
                <c:pt idx="1196">
                  <c:v>42884.883333333331</c:v>
                </c:pt>
                <c:pt idx="1197">
                  <c:v>42884.883449074077</c:v>
                </c:pt>
                <c:pt idx="1198">
                  <c:v>42884.883564814816</c:v>
                </c:pt>
                <c:pt idx="1199">
                  <c:v>42884.883680555555</c:v>
                </c:pt>
                <c:pt idx="1200">
                  <c:v>42884.883796296293</c:v>
                </c:pt>
                <c:pt idx="1201">
                  <c:v>42884.883912037039</c:v>
                </c:pt>
                <c:pt idx="1202">
                  <c:v>42884.884027777778</c:v>
                </c:pt>
                <c:pt idx="1203">
                  <c:v>42884.884143518517</c:v>
                </c:pt>
                <c:pt idx="1204">
                  <c:v>42884.884259259263</c:v>
                </c:pt>
                <c:pt idx="1205">
                  <c:v>42884.884375000001</c:v>
                </c:pt>
                <c:pt idx="1206">
                  <c:v>42884.88449074074</c:v>
                </c:pt>
                <c:pt idx="1207">
                  <c:v>42884.884606481479</c:v>
                </c:pt>
                <c:pt idx="1208">
                  <c:v>42884.884722222225</c:v>
                </c:pt>
                <c:pt idx="1209">
                  <c:v>42884.884837962964</c:v>
                </c:pt>
                <c:pt idx="1210">
                  <c:v>42884.884953703702</c:v>
                </c:pt>
                <c:pt idx="1211">
                  <c:v>42884.885069444441</c:v>
                </c:pt>
                <c:pt idx="1212">
                  <c:v>42884.885185185187</c:v>
                </c:pt>
                <c:pt idx="1213">
                  <c:v>42884.885300925926</c:v>
                </c:pt>
                <c:pt idx="1214">
                  <c:v>42884.885416666664</c:v>
                </c:pt>
                <c:pt idx="1215">
                  <c:v>42884.88553240741</c:v>
                </c:pt>
                <c:pt idx="1216">
                  <c:v>42884.885648148149</c:v>
                </c:pt>
                <c:pt idx="1217">
                  <c:v>42884.885763888888</c:v>
                </c:pt>
                <c:pt idx="1218">
                  <c:v>42884.885879629626</c:v>
                </c:pt>
                <c:pt idx="1219">
                  <c:v>42884.885995370372</c:v>
                </c:pt>
                <c:pt idx="1220">
                  <c:v>42884.886111111111</c:v>
                </c:pt>
                <c:pt idx="1221">
                  <c:v>42884.88622685185</c:v>
                </c:pt>
                <c:pt idx="1222">
                  <c:v>42884.886342592596</c:v>
                </c:pt>
                <c:pt idx="1223">
                  <c:v>42884.886458333334</c:v>
                </c:pt>
                <c:pt idx="1224">
                  <c:v>42884.886574074073</c:v>
                </c:pt>
                <c:pt idx="1225">
                  <c:v>42884.886689814812</c:v>
                </c:pt>
                <c:pt idx="1226">
                  <c:v>42884.886805555558</c:v>
                </c:pt>
                <c:pt idx="1227">
                  <c:v>42884.886921296296</c:v>
                </c:pt>
                <c:pt idx="1228">
                  <c:v>42884.887037037035</c:v>
                </c:pt>
                <c:pt idx="1229">
                  <c:v>42884.887152777781</c:v>
                </c:pt>
                <c:pt idx="1230">
                  <c:v>42884.88726851852</c:v>
                </c:pt>
                <c:pt idx="1231">
                  <c:v>42884.887384259258</c:v>
                </c:pt>
                <c:pt idx="1232">
                  <c:v>42884.887499999997</c:v>
                </c:pt>
                <c:pt idx="1233">
                  <c:v>42884.887615740743</c:v>
                </c:pt>
                <c:pt idx="1234">
                  <c:v>42884.887731481482</c:v>
                </c:pt>
                <c:pt idx="1235">
                  <c:v>42884.88784722222</c:v>
                </c:pt>
                <c:pt idx="1236">
                  <c:v>42884.887962962966</c:v>
                </c:pt>
                <c:pt idx="1237">
                  <c:v>42884.888078703705</c:v>
                </c:pt>
                <c:pt idx="1238">
                  <c:v>42884.888194444444</c:v>
                </c:pt>
                <c:pt idx="1239">
                  <c:v>42884.888310185182</c:v>
                </c:pt>
                <c:pt idx="1240">
                  <c:v>42884.888425925928</c:v>
                </c:pt>
                <c:pt idx="1241">
                  <c:v>42884.888541666667</c:v>
                </c:pt>
                <c:pt idx="1242">
                  <c:v>42884.888657407406</c:v>
                </c:pt>
                <c:pt idx="1243">
                  <c:v>42884.888773148145</c:v>
                </c:pt>
                <c:pt idx="1244">
                  <c:v>42884.888888888891</c:v>
                </c:pt>
                <c:pt idx="1245">
                  <c:v>42884.889004629629</c:v>
                </c:pt>
                <c:pt idx="1246">
                  <c:v>42884.889120370368</c:v>
                </c:pt>
                <c:pt idx="1247">
                  <c:v>42884.889236111114</c:v>
                </c:pt>
                <c:pt idx="1248">
                  <c:v>42884.889351851853</c:v>
                </c:pt>
                <c:pt idx="1249">
                  <c:v>42884.889467592591</c:v>
                </c:pt>
                <c:pt idx="1250">
                  <c:v>42884.88958333333</c:v>
                </c:pt>
                <c:pt idx="1251">
                  <c:v>42884.889699074076</c:v>
                </c:pt>
                <c:pt idx="1252">
                  <c:v>42884.889814814815</c:v>
                </c:pt>
                <c:pt idx="1253">
                  <c:v>42884.889930555553</c:v>
                </c:pt>
                <c:pt idx="1254">
                  <c:v>42884.890046296299</c:v>
                </c:pt>
                <c:pt idx="1255">
                  <c:v>42884.890162037038</c:v>
                </c:pt>
                <c:pt idx="1256">
                  <c:v>42884.890277777777</c:v>
                </c:pt>
                <c:pt idx="1257">
                  <c:v>42884.890393518515</c:v>
                </c:pt>
                <c:pt idx="1258">
                  <c:v>42884.890509259261</c:v>
                </c:pt>
                <c:pt idx="1259">
                  <c:v>42884.890625</c:v>
                </c:pt>
                <c:pt idx="1260">
                  <c:v>42884.890740740739</c:v>
                </c:pt>
                <c:pt idx="1261">
                  <c:v>42884.890856481485</c:v>
                </c:pt>
                <c:pt idx="1262">
                  <c:v>42884.890972222223</c:v>
                </c:pt>
                <c:pt idx="1263">
                  <c:v>42884.891087962962</c:v>
                </c:pt>
                <c:pt idx="1264">
                  <c:v>42884.891203703701</c:v>
                </c:pt>
                <c:pt idx="1265">
                  <c:v>42884.891319444447</c:v>
                </c:pt>
                <c:pt idx="1266">
                  <c:v>42884.891435185185</c:v>
                </c:pt>
                <c:pt idx="1267">
                  <c:v>42884.891550925924</c:v>
                </c:pt>
                <c:pt idx="1268">
                  <c:v>42884.89166666667</c:v>
                </c:pt>
                <c:pt idx="1269">
                  <c:v>42884.891782407409</c:v>
                </c:pt>
                <c:pt idx="1270">
                  <c:v>42884.891898148147</c:v>
                </c:pt>
                <c:pt idx="1271">
                  <c:v>42884.892013888886</c:v>
                </c:pt>
                <c:pt idx="1272">
                  <c:v>42884.892129629632</c:v>
                </c:pt>
                <c:pt idx="1273">
                  <c:v>42884.892245370371</c:v>
                </c:pt>
                <c:pt idx="1274">
                  <c:v>42884.892361111109</c:v>
                </c:pt>
                <c:pt idx="1275">
                  <c:v>42884.892476851855</c:v>
                </c:pt>
                <c:pt idx="1276">
                  <c:v>42884.892592592594</c:v>
                </c:pt>
                <c:pt idx="1277">
                  <c:v>42884.892708333333</c:v>
                </c:pt>
                <c:pt idx="1278">
                  <c:v>42884.892824074072</c:v>
                </c:pt>
                <c:pt idx="1279">
                  <c:v>42884.892939814818</c:v>
                </c:pt>
                <c:pt idx="1280">
                  <c:v>42884.893055555556</c:v>
                </c:pt>
                <c:pt idx="1281">
                  <c:v>42884.893171296295</c:v>
                </c:pt>
                <c:pt idx="1282">
                  <c:v>42884.893287037034</c:v>
                </c:pt>
                <c:pt idx="1283">
                  <c:v>42884.89340277778</c:v>
                </c:pt>
                <c:pt idx="1284">
                  <c:v>42884.893518518518</c:v>
                </c:pt>
                <c:pt idx="1285">
                  <c:v>42884.893634259257</c:v>
                </c:pt>
                <c:pt idx="1286">
                  <c:v>42884.893750000003</c:v>
                </c:pt>
                <c:pt idx="1287">
                  <c:v>42884.893865740742</c:v>
                </c:pt>
                <c:pt idx="1288">
                  <c:v>42884.89398148148</c:v>
                </c:pt>
                <c:pt idx="1289">
                  <c:v>42884.894097222219</c:v>
                </c:pt>
                <c:pt idx="1290">
                  <c:v>42884.894212962965</c:v>
                </c:pt>
                <c:pt idx="1291">
                  <c:v>42884.894328703704</c:v>
                </c:pt>
                <c:pt idx="1292">
                  <c:v>42884.894444444442</c:v>
                </c:pt>
                <c:pt idx="1293">
                  <c:v>42884.894560185188</c:v>
                </c:pt>
                <c:pt idx="1294">
                  <c:v>42884.894675925927</c:v>
                </c:pt>
                <c:pt idx="1295">
                  <c:v>42884.894791666666</c:v>
                </c:pt>
                <c:pt idx="1296">
                  <c:v>42884.894907407404</c:v>
                </c:pt>
                <c:pt idx="1297">
                  <c:v>42884.89502314815</c:v>
                </c:pt>
                <c:pt idx="1298">
                  <c:v>42884.895138888889</c:v>
                </c:pt>
                <c:pt idx="1299">
                  <c:v>42884.895254629628</c:v>
                </c:pt>
                <c:pt idx="1300">
                  <c:v>42884.895370370374</c:v>
                </c:pt>
                <c:pt idx="1301">
                  <c:v>42884.895486111112</c:v>
                </c:pt>
                <c:pt idx="1302">
                  <c:v>42884.895601851851</c:v>
                </c:pt>
                <c:pt idx="1303">
                  <c:v>42884.89571759259</c:v>
                </c:pt>
                <c:pt idx="1304">
                  <c:v>42884.895833333336</c:v>
                </c:pt>
                <c:pt idx="1305">
                  <c:v>42884.895949074074</c:v>
                </c:pt>
                <c:pt idx="1306">
                  <c:v>42884.896064814813</c:v>
                </c:pt>
                <c:pt idx="1307">
                  <c:v>42884.896180555559</c:v>
                </c:pt>
                <c:pt idx="1308">
                  <c:v>42884.896296296298</c:v>
                </c:pt>
                <c:pt idx="1309">
                  <c:v>42884.896412037036</c:v>
                </c:pt>
                <c:pt idx="1310">
                  <c:v>42884.896527777775</c:v>
                </c:pt>
                <c:pt idx="1311">
                  <c:v>42884.896643518521</c:v>
                </c:pt>
                <c:pt idx="1312">
                  <c:v>42884.89675925926</c:v>
                </c:pt>
                <c:pt idx="1313">
                  <c:v>42884.896874999999</c:v>
                </c:pt>
                <c:pt idx="1314">
                  <c:v>42884.896990740737</c:v>
                </c:pt>
                <c:pt idx="1315">
                  <c:v>42884.897106481483</c:v>
                </c:pt>
                <c:pt idx="1316">
                  <c:v>42884.897222222222</c:v>
                </c:pt>
                <c:pt idx="1317">
                  <c:v>42884.897337962961</c:v>
                </c:pt>
                <c:pt idx="1318">
                  <c:v>42884.897453703707</c:v>
                </c:pt>
                <c:pt idx="1319">
                  <c:v>42884.897569444445</c:v>
                </c:pt>
                <c:pt idx="1320">
                  <c:v>42884.897685185184</c:v>
                </c:pt>
                <c:pt idx="1321">
                  <c:v>42884.897800925923</c:v>
                </c:pt>
                <c:pt idx="1322">
                  <c:v>42884.897916666669</c:v>
                </c:pt>
                <c:pt idx="1323">
                  <c:v>42884.898032407407</c:v>
                </c:pt>
                <c:pt idx="1324">
                  <c:v>42884.898148148146</c:v>
                </c:pt>
                <c:pt idx="1325">
                  <c:v>42884.898263888892</c:v>
                </c:pt>
                <c:pt idx="1326">
                  <c:v>42884.898379629631</c:v>
                </c:pt>
                <c:pt idx="1327">
                  <c:v>42884.898495370369</c:v>
                </c:pt>
                <c:pt idx="1328">
                  <c:v>42884.898611111108</c:v>
                </c:pt>
                <c:pt idx="1329">
                  <c:v>42884.898726851854</c:v>
                </c:pt>
                <c:pt idx="1330">
                  <c:v>42884.898842592593</c:v>
                </c:pt>
                <c:pt idx="1331">
                  <c:v>42884.898958333331</c:v>
                </c:pt>
                <c:pt idx="1332">
                  <c:v>42884.899074074077</c:v>
                </c:pt>
                <c:pt idx="1333">
                  <c:v>42884.899189814816</c:v>
                </c:pt>
                <c:pt idx="1334">
                  <c:v>42884.899305555555</c:v>
                </c:pt>
                <c:pt idx="1335">
                  <c:v>42884.899421296293</c:v>
                </c:pt>
                <c:pt idx="1336">
                  <c:v>42884.899537037039</c:v>
                </c:pt>
                <c:pt idx="1337">
                  <c:v>42884.899652777778</c:v>
                </c:pt>
                <c:pt idx="1338">
                  <c:v>42884.899768518517</c:v>
                </c:pt>
                <c:pt idx="1339">
                  <c:v>42884.899884259263</c:v>
                </c:pt>
                <c:pt idx="1340">
                  <c:v>42884.9</c:v>
                </c:pt>
                <c:pt idx="1341">
                  <c:v>42884.90011574074</c:v>
                </c:pt>
                <c:pt idx="1342">
                  <c:v>42884.900231481479</c:v>
                </c:pt>
                <c:pt idx="1343">
                  <c:v>42884.900347222225</c:v>
                </c:pt>
                <c:pt idx="1344">
                  <c:v>42884.900462962964</c:v>
                </c:pt>
                <c:pt idx="1345">
                  <c:v>42884.900578703702</c:v>
                </c:pt>
                <c:pt idx="1346">
                  <c:v>42884.900694444441</c:v>
                </c:pt>
                <c:pt idx="1347">
                  <c:v>42884.900810185187</c:v>
                </c:pt>
                <c:pt idx="1348">
                  <c:v>42884.900925925926</c:v>
                </c:pt>
                <c:pt idx="1349">
                  <c:v>42884.901041666664</c:v>
                </c:pt>
                <c:pt idx="1350">
                  <c:v>42884.90115740741</c:v>
                </c:pt>
                <c:pt idx="1351">
                  <c:v>42884.901273148149</c:v>
                </c:pt>
                <c:pt idx="1352">
                  <c:v>42884.901388888888</c:v>
                </c:pt>
                <c:pt idx="1353">
                  <c:v>42884.901504629626</c:v>
                </c:pt>
                <c:pt idx="1354">
                  <c:v>42884.901620370372</c:v>
                </c:pt>
                <c:pt idx="1355">
                  <c:v>42884.901736111111</c:v>
                </c:pt>
                <c:pt idx="1356">
                  <c:v>42884.90185185185</c:v>
                </c:pt>
                <c:pt idx="1357">
                  <c:v>42884.901967592596</c:v>
                </c:pt>
                <c:pt idx="1358">
                  <c:v>42884.902083333334</c:v>
                </c:pt>
                <c:pt idx="1359">
                  <c:v>42884.902199074073</c:v>
                </c:pt>
                <c:pt idx="1360">
                  <c:v>42884.902314814812</c:v>
                </c:pt>
                <c:pt idx="1361">
                  <c:v>42884.902430555558</c:v>
                </c:pt>
                <c:pt idx="1362">
                  <c:v>42884.902546296296</c:v>
                </c:pt>
                <c:pt idx="1363">
                  <c:v>42884.902662037035</c:v>
                </c:pt>
                <c:pt idx="1364">
                  <c:v>42884.902777777781</c:v>
                </c:pt>
                <c:pt idx="1365">
                  <c:v>42884.90289351852</c:v>
                </c:pt>
                <c:pt idx="1366">
                  <c:v>42884.903009259258</c:v>
                </c:pt>
                <c:pt idx="1367">
                  <c:v>42884.903124999997</c:v>
                </c:pt>
                <c:pt idx="1368">
                  <c:v>42884.903240740743</c:v>
                </c:pt>
                <c:pt idx="1369">
                  <c:v>42884.903356481482</c:v>
                </c:pt>
                <c:pt idx="1370">
                  <c:v>42884.90347222222</c:v>
                </c:pt>
                <c:pt idx="1371">
                  <c:v>42884.903587962966</c:v>
                </c:pt>
                <c:pt idx="1372">
                  <c:v>42884.903703703705</c:v>
                </c:pt>
                <c:pt idx="1373">
                  <c:v>42884.903819444444</c:v>
                </c:pt>
                <c:pt idx="1374">
                  <c:v>42884.903935185182</c:v>
                </c:pt>
                <c:pt idx="1375">
                  <c:v>42884.904050925928</c:v>
                </c:pt>
                <c:pt idx="1376">
                  <c:v>42884.904166666667</c:v>
                </c:pt>
                <c:pt idx="1377">
                  <c:v>42884.904282407406</c:v>
                </c:pt>
                <c:pt idx="1378">
                  <c:v>42884.904398148145</c:v>
                </c:pt>
                <c:pt idx="1379">
                  <c:v>42884.904513888891</c:v>
                </c:pt>
                <c:pt idx="1380">
                  <c:v>42884.904629629629</c:v>
                </c:pt>
                <c:pt idx="1381">
                  <c:v>42884.904745370368</c:v>
                </c:pt>
                <c:pt idx="1382">
                  <c:v>42884.904861111114</c:v>
                </c:pt>
                <c:pt idx="1383">
                  <c:v>42884.904976851853</c:v>
                </c:pt>
                <c:pt idx="1384">
                  <c:v>42884.905092592591</c:v>
                </c:pt>
                <c:pt idx="1385">
                  <c:v>42884.90520833333</c:v>
                </c:pt>
                <c:pt idx="1386">
                  <c:v>42884.905324074076</c:v>
                </c:pt>
                <c:pt idx="1387">
                  <c:v>42884.905439814815</c:v>
                </c:pt>
                <c:pt idx="1388">
                  <c:v>42884.905555555553</c:v>
                </c:pt>
                <c:pt idx="1389">
                  <c:v>42884.905671296299</c:v>
                </c:pt>
                <c:pt idx="1390">
                  <c:v>42884.905787037038</c:v>
                </c:pt>
                <c:pt idx="1391">
                  <c:v>42884.905902777777</c:v>
                </c:pt>
                <c:pt idx="1392">
                  <c:v>42884.906018518515</c:v>
                </c:pt>
                <c:pt idx="1393">
                  <c:v>42884.906134259261</c:v>
                </c:pt>
                <c:pt idx="1394">
                  <c:v>42884.90625</c:v>
                </c:pt>
                <c:pt idx="1395">
                  <c:v>42884.906365740739</c:v>
                </c:pt>
                <c:pt idx="1396">
                  <c:v>42884.906481481485</c:v>
                </c:pt>
                <c:pt idx="1397">
                  <c:v>42884.906597222223</c:v>
                </c:pt>
                <c:pt idx="1398">
                  <c:v>42884.906712962962</c:v>
                </c:pt>
                <c:pt idx="1399">
                  <c:v>42884.906828703701</c:v>
                </c:pt>
                <c:pt idx="1400">
                  <c:v>42884.906944444447</c:v>
                </c:pt>
                <c:pt idx="1401">
                  <c:v>42884.907060185185</c:v>
                </c:pt>
                <c:pt idx="1402">
                  <c:v>42884.907175925924</c:v>
                </c:pt>
                <c:pt idx="1403">
                  <c:v>42884.90729166667</c:v>
                </c:pt>
                <c:pt idx="1404">
                  <c:v>42884.907407407409</c:v>
                </c:pt>
                <c:pt idx="1405">
                  <c:v>42884.907523148147</c:v>
                </c:pt>
                <c:pt idx="1406">
                  <c:v>42884.907638888886</c:v>
                </c:pt>
                <c:pt idx="1407">
                  <c:v>42884.907754629632</c:v>
                </c:pt>
                <c:pt idx="1408">
                  <c:v>42884.907870370371</c:v>
                </c:pt>
                <c:pt idx="1409">
                  <c:v>42884.907986111109</c:v>
                </c:pt>
                <c:pt idx="1410">
                  <c:v>42884.908101851855</c:v>
                </c:pt>
                <c:pt idx="1411">
                  <c:v>42884.908217592594</c:v>
                </c:pt>
                <c:pt idx="1412">
                  <c:v>42884.908333333333</c:v>
                </c:pt>
                <c:pt idx="1413">
                  <c:v>42884.908449074072</c:v>
                </c:pt>
                <c:pt idx="1414">
                  <c:v>42884.908564814818</c:v>
                </c:pt>
                <c:pt idx="1415">
                  <c:v>42884.908680555556</c:v>
                </c:pt>
                <c:pt idx="1416">
                  <c:v>42884.908796296295</c:v>
                </c:pt>
                <c:pt idx="1417">
                  <c:v>42884.908912037034</c:v>
                </c:pt>
                <c:pt idx="1418">
                  <c:v>42884.90902777778</c:v>
                </c:pt>
                <c:pt idx="1419">
                  <c:v>42884.909143518518</c:v>
                </c:pt>
                <c:pt idx="1420">
                  <c:v>42884.909259259257</c:v>
                </c:pt>
                <c:pt idx="1421">
                  <c:v>42884.909375000003</c:v>
                </c:pt>
                <c:pt idx="1422">
                  <c:v>42884.909490740742</c:v>
                </c:pt>
                <c:pt idx="1423">
                  <c:v>42884.90960648148</c:v>
                </c:pt>
                <c:pt idx="1424">
                  <c:v>42884.909722222219</c:v>
                </c:pt>
                <c:pt idx="1425">
                  <c:v>42884.909837962965</c:v>
                </c:pt>
                <c:pt idx="1426">
                  <c:v>42884.909953703704</c:v>
                </c:pt>
                <c:pt idx="1427">
                  <c:v>42884.910069444442</c:v>
                </c:pt>
                <c:pt idx="1428">
                  <c:v>42884.910185185188</c:v>
                </c:pt>
                <c:pt idx="1429">
                  <c:v>42884.910300925927</c:v>
                </c:pt>
                <c:pt idx="1430">
                  <c:v>42884.910416666666</c:v>
                </c:pt>
                <c:pt idx="1431">
                  <c:v>42884.910532407404</c:v>
                </c:pt>
                <c:pt idx="1432">
                  <c:v>42884.91064814815</c:v>
                </c:pt>
                <c:pt idx="1433">
                  <c:v>42884.910763888889</c:v>
                </c:pt>
                <c:pt idx="1434">
                  <c:v>42884.910879629628</c:v>
                </c:pt>
                <c:pt idx="1435">
                  <c:v>42884.910995370374</c:v>
                </c:pt>
                <c:pt idx="1436">
                  <c:v>42884.911111111112</c:v>
                </c:pt>
                <c:pt idx="1437">
                  <c:v>42884.911226851851</c:v>
                </c:pt>
                <c:pt idx="1438">
                  <c:v>42884.91134259259</c:v>
                </c:pt>
                <c:pt idx="1439">
                  <c:v>42884.911458333336</c:v>
                </c:pt>
                <c:pt idx="1440">
                  <c:v>42884.911574074074</c:v>
                </c:pt>
                <c:pt idx="1441">
                  <c:v>42884.911689814813</c:v>
                </c:pt>
                <c:pt idx="1442">
                  <c:v>42884.911805555559</c:v>
                </c:pt>
                <c:pt idx="1443">
                  <c:v>42884.911921296298</c:v>
                </c:pt>
                <c:pt idx="1444">
                  <c:v>42884.912037037036</c:v>
                </c:pt>
                <c:pt idx="1445">
                  <c:v>42884.912152777775</c:v>
                </c:pt>
                <c:pt idx="1446">
                  <c:v>42884.912268518521</c:v>
                </c:pt>
                <c:pt idx="1447">
                  <c:v>42884.91238425926</c:v>
                </c:pt>
                <c:pt idx="1448">
                  <c:v>42884.912499999999</c:v>
                </c:pt>
                <c:pt idx="1449">
                  <c:v>42884.912615740737</c:v>
                </c:pt>
                <c:pt idx="1450">
                  <c:v>42884.912731481483</c:v>
                </c:pt>
                <c:pt idx="1451">
                  <c:v>42884.912847222222</c:v>
                </c:pt>
                <c:pt idx="1452">
                  <c:v>42884.912962962961</c:v>
                </c:pt>
                <c:pt idx="1453">
                  <c:v>42884.913078703707</c:v>
                </c:pt>
                <c:pt idx="1454">
                  <c:v>42884.913194444445</c:v>
                </c:pt>
                <c:pt idx="1455">
                  <c:v>42884.913310185184</c:v>
                </c:pt>
                <c:pt idx="1456">
                  <c:v>42884.913425925923</c:v>
                </c:pt>
                <c:pt idx="1457">
                  <c:v>42884.913541666669</c:v>
                </c:pt>
                <c:pt idx="1458">
                  <c:v>42884.913657407407</c:v>
                </c:pt>
                <c:pt idx="1459">
                  <c:v>42884.913773148146</c:v>
                </c:pt>
                <c:pt idx="1460">
                  <c:v>42884.913888888892</c:v>
                </c:pt>
                <c:pt idx="1461">
                  <c:v>42884.914004629631</c:v>
                </c:pt>
                <c:pt idx="1462">
                  <c:v>42884.914120370369</c:v>
                </c:pt>
                <c:pt idx="1463">
                  <c:v>42884.914236111108</c:v>
                </c:pt>
                <c:pt idx="1464">
                  <c:v>42884.914351851854</c:v>
                </c:pt>
                <c:pt idx="1465">
                  <c:v>42884.914467592593</c:v>
                </c:pt>
                <c:pt idx="1466">
                  <c:v>42884.914583333331</c:v>
                </c:pt>
                <c:pt idx="1467">
                  <c:v>42884.914699074077</c:v>
                </c:pt>
                <c:pt idx="1468">
                  <c:v>42884.914814814816</c:v>
                </c:pt>
                <c:pt idx="1469">
                  <c:v>42884.914930555555</c:v>
                </c:pt>
                <c:pt idx="1470">
                  <c:v>42884.915046296293</c:v>
                </c:pt>
                <c:pt idx="1471">
                  <c:v>42884.915162037039</c:v>
                </c:pt>
                <c:pt idx="1472">
                  <c:v>42884.915277777778</c:v>
                </c:pt>
                <c:pt idx="1473">
                  <c:v>42884.915393518517</c:v>
                </c:pt>
                <c:pt idx="1474">
                  <c:v>42884.915509259263</c:v>
                </c:pt>
                <c:pt idx="1475">
                  <c:v>42884.915625000001</c:v>
                </c:pt>
                <c:pt idx="1476">
                  <c:v>42884.91574074074</c:v>
                </c:pt>
                <c:pt idx="1477">
                  <c:v>42884.915856481479</c:v>
                </c:pt>
                <c:pt idx="1478">
                  <c:v>42884.915972222225</c:v>
                </c:pt>
                <c:pt idx="1479">
                  <c:v>42884.916087962964</c:v>
                </c:pt>
                <c:pt idx="1480">
                  <c:v>42884.916203703702</c:v>
                </c:pt>
                <c:pt idx="1481">
                  <c:v>42884.916319444441</c:v>
                </c:pt>
                <c:pt idx="1482">
                  <c:v>42884.916435185187</c:v>
                </c:pt>
                <c:pt idx="1483">
                  <c:v>42884.916550925926</c:v>
                </c:pt>
                <c:pt idx="1484">
                  <c:v>42884.916666666664</c:v>
                </c:pt>
                <c:pt idx="1485">
                  <c:v>42884.91678240741</c:v>
                </c:pt>
                <c:pt idx="1486">
                  <c:v>42884.916898148149</c:v>
                </c:pt>
                <c:pt idx="1487">
                  <c:v>42884.917013888888</c:v>
                </c:pt>
                <c:pt idx="1488">
                  <c:v>42884.917129629626</c:v>
                </c:pt>
                <c:pt idx="1489">
                  <c:v>42884.917245370372</c:v>
                </c:pt>
                <c:pt idx="1490">
                  <c:v>42884.917361111111</c:v>
                </c:pt>
                <c:pt idx="1491">
                  <c:v>42884.91747685185</c:v>
                </c:pt>
                <c:pt idx="1492">
                  <c:v>42884.917592592596</c:v>
                </c:pt>
                <c:pt idx="1493">
                  <c:v>42884.917708333334</c:v>
                </c:pt>
                <c:pt idx="1494">
                  <c:v>42884.917824074073</c:v>
                </c:pt>
                <c:pt idx="1495">
                  <c:v>42884.917939814812</c:v>
                </c:pt>
                <c:pt idx="1496">
                  <c:v>42884.918055555558</c:v>
                </c:pt>
                <c:pt idx="1497">
                  <c:v>42884.918171296296</c:v>
                </c:pt>
                <c:pt idx="1498">
                  <c:v>42884.918287037035</c:v>
                </c:pt>
                <c:pt idx="1499">
                  <c:v>42884.918402777781</c:v>
                </c:pt>
                <c:pt idx="1500">
                  <c:v>42884.91851851852</c:v>
                </c:pt>
                <c:pt idx="1501">
                  <c:v>42884.918634259258</c:v>
                </c:pt>
                <c:pt idx="1502">
                  <c:v>42884.918749999997</c:v>
                </c:pt>
                <c:pt idx="1503">
                  <c:v>42884.918865740743</c:v>
                </c:pt>
                <c:pt idx="1504">
                  <c:v>42884.918981481482</c:v>
                </c:pt>
                <c:pt idx="1505">
                  <c:v>42884.91909722222</c:v>
                </c:pt>
                <c:pt idx="1506">
                  <c:v>42884.919212962966</c:v>
                </c:pt>
                <c:pt idx="1507">
                  <c:v>42884.919328703705</c:v>
                </c:pt>
                <c:pt idx="1508">
                  <c:v>42884.919444444444</c:v>
                </c:pt>
                <c:pt idx="1509">
                  <c:v>42884.919560185182</c:v>
                </c:pt>
                <c:pt idx="1510">
                  <c:v>42884.919675925928</c:v>
                </c:pt>
                <c:pt idx="1511">
                  <c:v>42884.919791666667</c:v>
                </c:pt>
                <c:pt idx="1512">
                  <c:v>42884.919907407406</c:v>
                </c:pt>
                <c:pt idx="1513">
                  <c:v>42884.920023148145</c:v>
                </c:pt>
                <c:pt idx="1514">
                  <c:v>42884.920138888891</c:v>
                </c:pt>
                <c:pt idx="1515">
                  <c:v>42884.920254629629</c:v>
                </c:pt>
                <c:pt idx="1516">
                  <c:v>42884.920370370368</c:v>
                </c:pt>
                <c:pt idx="1517">
                  <c:v>42884.920486111114</c:v>
                </c:pt>
                <c:pt idx="1518">
                  <c:v>42884.920601851853</c:v>
                </c:pt>
                <c:pt idx="1519">
                  <c:v>42884.920717592591</c:v>
                </c:pt>
                <c:pt idx="1520">
                  <c:v>42884.92083333333</c:v>
                </c:pt>
                <c:pt idx="1521">
                  <c:v>42884.920949074076</c:v>
                </c:pt>
                <c:pt idx="1522">
                  <c:v>42884.921064814815</c:v>
                </c:pt>
                <c:pt idx="1523">
                  <c:v>42884.921180555553</c:v>
                </c:pt>
                <c:pt idx="1524">
                  <c:v>42884.921296296299</c:v>
                </c:pt>
                <c:pt idx="1525">
                  <c:v>42884.921412037038</c:v>
                </c:pt>
                <c:pt idx="1526">
                  <c:v>42884.921527777777</c:v>
                </c:pt>
                <c:pt idx="1527">
                  <c:v>42884.921643518515</c:v>
                </c:pt>
                <c:pt idx="1528">
                  <c:v>42884.921759259261</c:v>
                </c:pt>
                <c:pt idx="1529">
                  <c:v>42884.921875</c:v>
                </c:pt>
                <c:pt idx="1530">
                  <c:v>42884.921990740739</c:v>
                </c:pt>
                <c:pt idx="1531">
                  <c:v>42884.922106481485</c:v>
                </c:pt>
                <c:pt idx="1532">
                  <c:v>42884.922222222223</c:v>
                </c:pt>
                <c:pt idx="1533">
                  <c:v>42884.922337962962</c:v>
                </c:pt>
                <c:pt idx="1534">
                  <c:v>42884.922453703701</c:v>
                </c:pt>
                <c:pt idx="1535">
                  <c:v>42884.922569444447</c:v>
                </c:pt>
                <c:pt idx="1536">
                  <c:v>42884.922685185185</c:v>
                </c:pt>
                <c:pt idx="1537">
                  <c:v>42884.922800925924</c:v>
                </c:pt>
                <c:pt idx="1538">
                  <c:v>42884.92291666667</c:v>
                </c:pt>
                <c:pt idx="1539">
                  <c:v>42884.923032407409</c:v>
                </c:pt>
                <c:pt idx="1540">
                  <c:v>42884.923148148147</c:v>
                </c:pt>
                <c:pt idx="1541">
                  <c:v>42884.923263888886</c:v>
                </c:pt>
                <c:pt idx="1542">
                  <c:v>42884.923379629632</c:v>
                </c:pt>
                <c:pt idx="1543">
                  <c:v>42884.923495370371</c:v>
                </c:pt>
                <c:pt idx="1544">
                  <c:v>42884.923611111109</c:v>
                </c:pt>
                <c:pt idx="1545">
                  <c:v>42884.923726851855</c:v>
                </c:pt>
                <c:pt idx="1546">
                  <c:v>42884.923842592594</c:v>
                </c:pt>
                <c:pt idx="1547">
                  <c:v>42884.923958333333</c:v>
                </c:pt>
                <c:pt idx="1548">
                  <c:v>42884.924074074072</c:v>
                </c:pt>
                <c:pt idx="1549">
                  <c:v>42884.924189814818</c:v>
                </c:pt>
                <c:pt idx="1550">
                  <c:v>42884.924305555556</c:v>
                </c:pt>
                <c:pt idx="1551">
                  <c:v>42884.924421296295</c:v>
                </c:pt>
                <c:pt idx="1552">
                  <c:v>42884.924537037034</c:v>
                </c:pt>
                <c:pt idx="1553">
                  <c:v>42884.92465277778</c:v>
                </c:pt>
                <c:pt idx="1554">
                  <c:v>42884.924768518518</c:v>
                </c:pt>
                <c:pt idx="1555">
                  <c:v>42884.924884259257</c:v>
                </c:pt>
                <c:pt idx="1556">
                  <c:v>42884.925000000003</c:v>
                </c:pt>
                <c:pt idx="1557">
                  <c:v>42884.925115740742</c:v>
                </c:pt>
                <c:pt idx="1558">
                  <c:v>42884.92523148148</c:v>
                </c:pt>
                <c:pt idx="1559">
                  <c:v>42884.925347222219</c:v>
                </c:pt>
                <c:pt idx="1560">
                  <c:v>42884.925462962965</c:v>
                </c:pt>
                <c:pt idx="1561">
                  <c:v>42884.925578703704</c:v>
                </c:pt>
                <c:pt idx="1562">
                  <c:v>42884.925694444442</c:v>
                </c:pt>
                <c:pt idx="1563">
                  <c:v>42884.925810185188</c:v>
                </c:pt>
                <c:pt idx="1564">
                  <c:v>42884.925925925927</c:v>
                </c:pt>
                <c:pt idx="1565">
                  <c:v>42884.926041666666</c:v>
                </c:pt>
                <c:pt idx="1566">
                  <c:v>42884.926157407404</c:v>
                </c:pt>
                <c:pt idx="1567">
                  <c:v>42884.92627314815</c:v>
                </c:pt>
                <c:pt idx="1568">
                  <c:v>42884.926388888889</c:v>
                </c:pt>
                <c:pt idx="1569">
                  <c:v>42884.926504629628</c:v>
                </c:pt>
                <c:pt idx="1570">
                  <c:v>42884.926620370374</c:v>
                </c:pt>
                <c:pt idx="1571">
                  <c:v>42884.926736111112</c:v>
                </c:pt>
                <c:pt idx="1572">
                  <c:v>42884.926851851851</c:v>
                </c:pt>
                <c:pt idx="1573">
                  <c:v>42884.92696759259</c:v>
                </c:pt>
                <c:pt idx="1574">
                  <c:v>42884.927083333336</c:v>
                </c:pt>
                <c:pt idx="1575">
                  <c:v>42884.927199074074</c:v>
                </c:pt>
                <c:pt idx="1576">
                  <c:v>42884.927314814813</c:v>
                </c:pt>
                <c:pt idx="1577">
                  <c:v>42884.927430555559</c:v>
                </c:pt>
                <c:pt idx="1578">
                  <c:v>42884.927546296298</c:v>
                </c:pt>
                <c:pt idx="1579">
                  <c:v>42884.927662037036</c:v>
                </c:pt>
                <c:pt idx="1580">
                  <c:v>42884.927777777775</c:v>
                </c:pt>
                <c:pt idx="1581">
                  <c:v>42884.927893518521</c:v>
                </c:pt>
                <c:pt idx="1582">
                  <c:v>42884.92800925926</c:v>
                </c:pt>
                <c:pt idx="1583">
                  <c:v>42884.928124999999</c:v>
                </c:pt>
                <c:pt idx="1584">
                  <c:v>42884.928240740737</c:v>
                </c:pt>
                <c:pt idx="1585">
                  <c:v>42884.928356481483</c:v>
                </c:pt>
                <c:pt idx="1586">
                  <c:v>42884.928472222222</c:v>
                </c:pt>
                <c:pt idx="1587">
                  <c:v>42884.928587962961</c:v>
                </c:pt>
                <c:pt idx="1588">
                  <c:v>42884.928703703707</c:v>
                </c:pt>
                <c:pt idx="1589">
                  <c:v>42884.928819444445</c:v>
                </c:pt>
                <c:pt idx="1590">
                  <c:v>42884.928935185184</c:v>
                </c:pt>
                <c:pt idx="1591">
                  <c:v>42884.929050925923</c:v>
                </c:pt>
                <c:pt idx="1592">
                  <c:v>42884.929166666669</c:v>
                </c:pt>
                <c:pt idx="1593">
                  <c:v>42884.929282407407</c:v>
                </c:pt>
                <c:pt idx="1594">
                  <c:v>42884.929398148146</c:v>
                </c:pt>
                <c:pt idx="1595">
                  <c:v>42884.929513888892</c:v>
                </c:pt>
                <c:pt idx="1596">
                  <c:v>42884.929629629631</c:v>
                </c:pt>
                <c:pt idx="1597">
                  <c:v>42884.929745370369</c:v>
                </c:pt>
                <c:pt idx="1598">
                  <c:v>42884.929861111108</c:v>
                </c:pt>
                <c:pt idx="1599">
                  <c:v>42884.929976851854</c:v>
                </c:pt>
                <c:pt idx="1600">
                  <c:v>42884.930092592593</c:v>
                </c:pt>
                <c:pt idx="1601">
                  <c:v>42884.930208333331</c:v>
                </c:pt>
                <c:pt idx="1602">
                  <c:v>42884.930324074077</c:v>
                </c:pt>
                <c:pt idx="1603">
                  <c:v>42884.930439814816</c:v>
                </c:pt>
                <c:pt idx="1604">
                  <c:v>42884.930555555555</c:v>
                </c:pt>
                <c:pt idx="1605">
                  <c:v>42884.930671296293</c:v>
                </c:pt>
                <c:pt idx="1606">
                  <c:v>42884.930787037039</c:v>
                </c:pt>
                <c:pt idx="1607">
                  <c:v>42884.930902777778</c:v>
                </c:pt>
                <c:pt idx="1608">
                  <c:v>42884.931018518517</c:v>
                </c:pt>
                <c:pt idx="1609">
                  <c:v>42884.931134259263</c:v>
                </c:pt>
                <c:pt idx="1610">
                  <c:v>42884.931250000001</c:v>
                </c:pt>
                <c:pt idx="1611">
                  <c:v>42884.93136574074</c:v>
                </c:pt>
                <c:pt idx="1612">
                  <c:v>42884.931481481479</c:v>
                </c:pt>
                <c:pt idx="1613">
                  <c:v>42884.931597222225</c:v>
                </c:pt>
                <c:pt idx="1614">
                  <c:v>42884.931712962964</c:v>
                </c:pt>
                <c:pt idx="1615">
                  <c:v>42884.931828703702</c:v>
                </c:pt>
                <c:pt idx="1616">
                  <c:v>42884.931944444441</c:v>
                </c:pt>
                <c:pt idx="1617">
                  <c:v>42884.932060185187</c:v>
                </c:pt>
                <c:pt idx="1618">
                  <c:v>42884.932175925926</c:v>
                </c:pt>
                <c:pt idx="1619">
                  <c:v>42884.932291666664</c:v>
                </c:pt>
                <c:pt idx="1620">
                  <c:v>42884.93240740741</c:v>
                </c:pt>
                <c:pt idx="1621">
                  <c:v>42884.932523148149</c:v>
                </c:pt>
                <c:pt idx="1622">
                  <c:v>42884.932638888888</c:v>
                </c:pt>
                <c:pt idx="1623">
                  <c:v>42884.932754629626</c:v>
                </c:pt>
                <c:pt idx="1624">
                  <c:v>42884.932870370372</c:v>
                </c:pt>
                <c:pt idx="1625">
                  <c:v>42884.932986111111</c:v>
                </c:pt>
                <c:pt idx="1626">
                  <c:v>42884.93310185185</c:v>
                </c:pt>
                <c:pt idx="1627">
                  <c:v>42884.933217592596</c:v>
                </c:pt>
                <c:pt idx="1628">
                  <c:v>42884.933333333334</c:v>
                </c:pt>
                <c:pt idx="1629">
                  <c:v>42884.933449074073</c:v>
                </c:pt>
                <c:pt idx="1630">
                  <c:v>42884.933564814812</c:v>
                </c:pt>
                <c:pt idx="1631">
                  <c:v>42884.933680555558</c:v>
                </c:pt>
                <c:pt idx="1632">
                  <c:v>42884.933796296296</c:v>
                </c:pt>
                <c:pt idx="1633">
                  <c:v>42884.933912037035</c:v>
                </c:pt>
                <c:pt idx="1634">
                  <c:v>42884.934027777781</c:v>
                </c:pt>
                <c:pt idx="1635">
                  <c:v>42884.93414351852</c:v>
                </c:pt>
                <c:pt idx="1636">
                  <c:v>42884.934259259258</c:v>
                </c:pt>
                <c:pt idx="1637">
                  <c:v>42884.934374999997</c:v>
                </c:pt>
                <c:pt idx="1638">
                  <c:v>42884.934490740743</c:v>
                </c:pt>
                <c:pt idx="1639">
                  <c:v>42884.934606481482</c:v>
                </c:pt>
                <c:pt idx="1640">
                  <c:v>42884.93472222222</c:v>
                </c:pt>
                <c:pt idx="1641">
                  <c:v>42884.934837962966</c:v>
                </c:pt>
                <c:pt idx="1642">
                  <c:v>42884.934953703705</c:v>
                </c:pt>
                <c:pt idx="1643">
                  <c:v>42884.935069444444</c:v>
                </c:pt>
                <c:pt idx="1644">
                  <c:v>42884.935185185182</c:v>
                </c:pt>
                <c:pt idx="1645">
                  <c:v>42884.935300925928</c:v>
                </c:pt>
                <c:pt idx="1646">
                  <c:v>42884.935416666667</c:v>
                </c:pt>
                <c:pt idx="1647">
                  <c:v>42884.935532407406</c:v>
                </c:pt>
                <c:pt idx="1648">
                  <c:v>42884.935648148145</c:v>
                </c:pt>
                <c:pt idx="1649">
                  <c:v>42884.935763888891</c:v>
                </c:pt>
                <c:pt idx="1650">
                  <c:v>42884.935879629629</c:v>
                </c:pt>
                <c:pt idx="1651">
                  <c:v>42884.935995370368</c:v>
                </c:pt>
                <c:pt idx="1652">
                  <c:v>42884.936111111114</c:v>
                </c:pt>
                <c:pt idx="1653">
                  <c:v>42884.936226851853</c:v>
                </c:pt>
                <c:pt idx="1654">
                  <c:v>42884.936342592591</c:v>
                </c:pt>
                <c:pt idx="1655">
                  <c:v>42884.93645833333</c:v>
                </c:pt>
                <c:pt idx="1656">
                  <c:v>42884.936574074076</c:v>
                </c:pt>
                <c:pt idx="1657">
                  <c:v>42884.936689814815</c:v>
                </c:pt>
                <c:pt idx="1658">
                  <c:v>42884.936805555553</c:v>
                </c:pt>
                <c:pt idx="1659">
                  <c:v>42884.936921296299</c:v>
                </c:pt>
                <c:pt idx="1660">
                  <c:v>42884.937037037038</c:v>
                </c:pt>
                <c:pt idx="1661">
                  <c:v>42884.937152777777</c:v>
                </c:pt>
                <c:pt idx="1662">
                  <c:v>42884.937268518515</c:v>
                </c:pt>
                <c:pt idx="1663">
                  <c:v>42884.937384259261</c:v>
                </c:pt>
                <c:pt idx="1664">
                  <c:v>42884.9375</c:v>
                </c:pt>
                <c:pt idx="1665">
                  <c:v>42884.937615740739</c:v>
                </c:pt>
                <c:pt idx="1666">
                  <c:v>42884.937731481485</c:v>
                </c:pt>
                <c:pt idx="1667">
                  <c:v>42884.937847222223</c:v>
                </c:pt>
                <c:pt idx="1668">
                  <c:v>42884.937962962962</c:v>
                </c:pt>
                <c:pt idx="1669">
                  <c:v>42884.938078703701</c:v>
                </c:pt>
                <c:pt idx="1670">
                  <c:v>42884.938194444447</c:v>
                </c:pt>
                <c:pt idx="1671">
                  <c:v>42884.938310185185</c:v>
                </c:pt>
                <c:pt idx="1672">
                  <c:v>42884.938425925924</c:v>
                </c:pt>
                <c:pt idx="1673">
                  <c:v>42884.93854166667</c:v>
                </c:pt>
                <c:pt idx="1674">
                  <c:v>42884.938657407409</c:v>
                </c:pt>
                <c:pt idx="1675">
                  <c:v>42884.938773148147</c:v>
                </c:pt>
                <c:pt idx="1676">
                  <c:v>42884.938888888886</c:v>
                </c:pt>
                <c:pt idx="1677">
                  <c:v>42884.939004629632</c:v>
                </c:pt>
                <c:pt idx="1678">
                  <c:v>42884.939120370371</c:v>
                </c:pt>
                <c:pt idx="1679">
                  <c:v>42884.939236111109</c:v>
                </c:pt>
                <c:pt idx="1680">
                  <c:v>42884.939351851855</c:v>
                </c:pt>
                <c:pt idx="1681">
                  <c:v>42884.939467592594</c:v>
                </c:pt>
                <c:pt idx="1682">
                  <c:v>42884.939583333333</c:v>
                </c:pt>
                <c:pt idx="1683">
                  <c:v>42884.939699074072</c:v>
                </c:pt>
                <c:pt idx="1684">
                  <c:v>42884.939814814818</c:v>
                </c:pt>
                <c:pt idx="1685">
                  <c:v>42884.939930555556</c:v>
                </c:pt>
                <c:pt idx="1686">
                  <c:v>42884.940046296295</c:v>
                </c:pt>
                <c:pt idx="1687">
                  <c:v>42884.940162037034</c:v>
                </c:pt>
                <c:pt idx="1688">
                  <c:v>42884.94027777778</c:v>
                </c:pt>
                <c:pt idx="1689">
                  <c:v>42884.940393518518</c:v>
                </c:pt>
                <c:pt idx="1690">
                  <c:v>42884.940509259257</c:v>
                </c:pt>
                <c:pt idx="1691">
                  <c:v>42884.940625000003</c:v>
                </c:pt>
                <c:pt idx="1692">
                  <c:v>42884.940740740742</c:v>
                </c:pt>
                <c:pt idx="1693">
                  <c:v>42884.94085648148</c:v>
                </c:pt>
                <c:pt idx="1694">
                  <c:v>42884.940972222219</c:v>
                </c:pt>
                <c:pt idx="1695">
                  <c:v>42884.941087962965</c:v>
                </c:pt>
                <c:pt idx="1696">
                  <c:v>42884.941203703704</c:v>
                </c:pt>
                <c:pt idx="1697">
                  <c:v>42884.941319444442</c:v>
                </c:pt>
                <c:pt idx="1698">
                  <c:v>42884.941435185188</c:v>
                </c:pt>
                <c:pt idx="1699">
                  <c:v>42884.941550925927</c:v>
                </c:pt>
                <c:pt idx="1700">
                  <c:v>42884.941666666666</c:v>
                </c:pt>
                <c:pt idx="1701">
                  <c:v>42884.941782407404</c:v>
                </c:pt>
                <c:pt idx="1702">
                  <c:v>42884.94189814815</c:v>
                </c:pt>
                <c:pt idx="1703">
                  <c:v>42884.942013888889</c:v>
                </c:pt>
                <c:pt idx="1704">
                  <c:v>42884.942129629628</c:v>
                </c:pt>
                <c:pt idx="1705">
                  <c:v>42884.942245370374</c:v>
                </c:pt>
                <c:pt idx="1706">
                  <c:v>42884.942361111112</c:v>
                </c:pt>
                <c:pt idx="1707">
                  <c:v>42884.942476851851</c:v>
                </c:pt>
                <c:pt idx="1708">
                  <c:v>42884.94259259259</c:v>
                </c:pt>
                <c:pt idx="1709">
                  <c:v>42884.942708333336</c:v>
                </c:pt>
                <c:pt idx="1710">
                  <c:v>42884.942824074074</c:v>
                </c:pt>
                <c:pt idx="1711">
                  <c:v>42884.942939814813</c:v>
                </c:pt>
                <c:pt idx="1712">
                  <c:v>42884.943055555559</c:v>
                </c:pt>
                <c:pt idx="1713">
                  <c:v>42884.943171296298</c:v>
                </c:pt>
                <c:pt idx="1714">
                  <c:v>42884.943287037036</c:v>
                </c:pt>
                <c:pt idx="1715">
                  <c:v>42884.943402777775</c:v>
                </c:pt>
                <c:pt idx="1716">
                  <c:v>42884.943518518521</c:v>
                </c:pt>
                <c:pt idx="1717">
                  <c:v>42884.94363425926</c:v>
                </c:pt>
                <c:pt idx="1718">
                  <c:v>42884.943749999999</c:v>
                </c:pt>
                <c:pt idx="1719">
                  <c:v>42884.943865740737</c:v>
                </c:pt>
                <c:pt idx="1720">
                  <c:v>42884.943981481483</c:v>
                </c:pt>
                <c:pt idx="1721">
                  <c:v>42884.944097222222</c:v>
                </c:pt>
                <c:pt idx="1722">
                  <c:v>42884.944212962961</c:v>
                </c:pt>
                <c:pt idx="1723">
                  <c:v>42884.944328703707</c:v>
                </c:pt>
                <c:pt idx="1724">
                  <c:v>42884.944444444445</c:v>
                </c:pt>
                <c:pt idx="1725">
                  <c:v>42884.944560185184</c:v>
                </c:pt>
                <c:pt idx="1726">
                  <c:v>42884.944675925923</c:v>
                </c:pt>
                <c:pt idx="1727">
                  <c:v>42884.944791666669</c:v>
                </c:pt>
                <c:pt idx="1728">
                  <c:v>42884.944907407407</c:v>
                </c:pt>
                <c:pt idx="1729">
                  <c:v>42884.945023148146</c:v>
                </c:pt>
                <c:pt idx="1730">
                  <c:v>42884.945138888892</c:v>
                </c:pt>
                <c:pt idx="1731">
                  <c:v>42884.945254629631</c:v>
                </c:pt>
                <c:pt idx="1732">
                  <c:v>42884.945370370369</c:v>
                </c:pt>
                <c:pt idx="1733">
                  <c:v>42884.945486111108</c:v>
                </c:pt>
                <c:pt idx="1734">
                  <c:v>42884.945601851854</c:v>
                </c:pt>
                <c:pt idx="1735">
                  <c:v>42884.945717592593</c:v>
                </c:pt>
                <c:pt idx="1736">
                  <c:v>42884.945833333331</c:v>
                </c:pt>
                <c:pt idx="1737">
                  <c:v>42884.945949074077</c:v>
                </c:pt>
                <c:pt idx="1738">
                  <c:v>42884.946064814816</c:v>
                </c:pt>
                <c:pt idx="1739">
                  <c:v>42884.946180555555</c:v>
                </c:pt>
                <c:pt idx="1740">
                  <c:v>42884.946296296293</c:v>
                </c:pt>
                <c:pt idx="1741">
                  <c:v>42884.946412037039</c:v>
                </c:pt>
                <c:pt idx="1742">
                  <c:v>42884.946527777778</c:v>
                </c:pt>
                <c:pt idx="1743">
                  <c:v>42884.946643518517</c:v>
                </c:pt>
                <c:pt idx="1744">
                  <c:v>42884.946759259263</c:v>
                </c:pt>
                <c:pt idx="1745">
                  <c:v>42884.946875000001</c:v>
                </c:pt>
                <c:pt idx="1746">
                  <c:v>42884.94699074074</c:v>
                </c:pt>
                <c:pt idx="1747">
                  <c:v>42884.947106481479</c:v>
                </c:pt>
                <c:pt idx="1748">
                  <c:v>42884.947222222225</c:v>
                </c:pt>
                <c:pt idx="1749">
                  <c:v>42884.947337962964</c:v>
                </c:pt>
                <c:pt idx="1750">
                  <c:v>42884.947453703702</c:v>
                </c:pt>
                <c:pt idx="1751">
                  <c:v>42884.947569444441</c:v>
                </c:pt>
                <c:pt idx="1752">
                  <c:v>42884.947685185187</c:v>
                </c:pt>
                <c:pt idx="1753">
                  <c:v>42884.947800925926</c:v>
                </c:pt>
                <c:pt idx="1754">
                  <c:v>42884.947916666664</c:v>
                </c:pt>
                <c:pt idx="1755">
                  <c:v>42884.94803240741</c:v>
                </c:pt>
                <c:pt idx="1756">
                  <c:v>42884.948148148149</c:v>
                </c:pt>
                <c:pt idx="1757">
                  <c:v>42884.948263888888</c:v>
                </c:pt>
                <c:pt idx="1758">
                  <c:v>42884.948379629626</c:v>
                </c:pt>
                <c:pt idx="1759">
                  <c:v>42884.948495370372</c:v>
                </c:pt>
                <c:pt idx="1760">
                  <c:v>42884.948611111111</c:v>
                </c:pt>
                <c:pt idx="1761">
                  <c:v>42884.94872685185</c:v>
                </c:pt>
                <c:pt idx="1762">
                  <c:v>42884.948842592596</c:v>
                </c:pt>
                <c:pt idx="1763">
                  <c:v>42884.948958333334</c:v>
                </c:pt>
                <c:pt idx="1764">
                  <c:v>42884.949074074073</c:v>
                </c:pt>
                <c:pt idx="1765">
                  <c:v>42884.949189814812</c:v>
                </c:pt>
                <c:pt idx="1766">
                  <c:v>42884.949305555558</c:v>
                </c:pt>
                <c:pt idx="1767">
                  <c:v>42884.949421296296</c:v>
                </c:pt>
                <c:pt idx="1768">
                  <c:v>42884.949537037035</c:v>
                </c:pt>
                <c:pt idx="1769">
                  <c:v>42884.949652777781</c:v>
                </c:pt>
                <c:pt idx="1770">
                  <c:v>42884.94976851852</c:v>
                </c:pt>
                <c:pt idx="1771">
                  <c:v>42884.949884259258</c:v>
                </c:pt>
                <c:pt idx="1772">
                  <c:v>42884.95</c:v>
                </c:pt>
                <c:pt idx="1773">
                  <c:v>42884.950115740743</c:v>
                </c:pt>
                <c:pt idx="1774">
                  <c:v>42884.950231481482</c:v>
                </c:pt>
                <c:pt idx="1775">
                  <c:v>42884.95034722222</c:v>
                </c:pt>
                <c:pt idx="1776">
                  <c:v>42884.950462962966</c:v>
                </c:pt>
                <c:pt idx="1777">
                  <c:v>42884.950578703705</c:v>
                </c:pt>
                <c:pt idx="1778">
                  <c:v>42884.950694444444</c:v>
                </c:pt>
                <c:pt idx="1779">
                  <c:v>42884.950810185182</c:v>
                </c:pt>
                <c:pt idx="1780">
                  <c:v>42884.950925925928</c:v>
                </c:pt>
                <c:pt idx="1781">
                  <c:v>42884.951041666667</c:v>
                </c:pt>
                <c:pt idx="1782">
                  <c:v>42884.951157407406</c:v>
                </c:pt>
                <c:pt idx="1783">
                  <c:v>42884.951273148145</c:v>
                </c:pt>
                <c:pt idx="1784">
                  <c:v>42884.951388888891</c:v>
                </c:pt>
                <c:pt idx="1785">
                  <c:v>42884.951504629629</c:v>
                </c:pt>
                <c:pt idx="1786">
                  <c:v>42884.951620370368</c:v>
                </c:pt>
                <c:pt idx="1787">
                  <c:v>42884.951736111114</c:v>
                </c:pt>
                <c:pt idx="1788">
                  <c:v>42884.951851851853</c:v>
                </c:pt>
                <c:pt idx="1789">
                  <c:v>42884.951967592591</c:v>
                </c:pt>
                <c:pt idx="1790">
                  <c:v>42884.95208333333</c:v>
                </c:pt>
                <c:pt idx="1791">
                  <c:v>42884.952199074076</c:v>
                </c:pt>
                <c:pt idx="1792">
                  <c:v>42884.952314814815</c:v>
                </c:pt>
                <c:pt idx="1793">
                  <c:v>42884.952430555553</c:v>
                </c:pt>
                <c:pt idx="1794">
                  <c:v>42884.952546296299</c:v>
                </c:pt>
                <c:pt idx="1795">
                  <c:v>42884.952662037038</c:v>
                </c:pt>
                <c:pt idx="1796">
                  <c:v>42884.952777777777</c:v>
                </c:pt>
                <c:pt idx="1797">
                  <c:v>42884.952893518515</c:v>
                </c:pt>
                <c:pt idx="1798">
                  <c:v>42884.953009259261</c:v>
                </c:pt>
                <c:pt idx="1799">
                  <c:v>42884.953125</c:v>
                </c:pt>
                <c:pt idx="1800">
                  <c:v>42884.953240740739</c:v>
                </c:pt>
                <c:pt idx="1801">
                  <c:v>42884.953356481485</c:v>
                </c:pt>
                <c:pt idx="1802">
                  <c:v>42884.953472222223</c:v>
                </c:pt>
                <c:pt idx="1803">
                  <c:v>42884.953587962962</c:v>
                </c:pt>
                <c:pt idx="1804">
                  <c:v>42884.953703703701</c:v>
                </c:pt>
                <c:pt idx="1805">
                  <c:v>42884.953819444447</c:v>
                </c:pt>
                <c:pt idx="1806">
                  <c:v>42884.953935185185</c:v>
                </c:pt>
                <c:pt idx="1807">
                  <c:v>42884.954050925924</c:v>
                </c:pt>
                <c:pt idx="1808">
                  <c:v>42884.95416666667</c:v>
                </c:pt>
                <c:pt idx="1809">
                  <c:v>42884.954282407409</c:v>
                </c:pt>
                <c:pt idx="1810">
                  <c:v>42884.954398148147</c:v>
                </c:pt>
                <c:pt idx="1811">
                  <c:v>42884.954513888886</c:v>
                </c:pt>
                <c:pt idx="1812">
                  <c:v>42884.954629629632</c:v>
                </c:pt>
                <c:pt idx="1813">
                  <c:v>42884.954745370371</c:v>
                </c:pt>
                <c:pt idx="1814">
                  <c:v>42884.954861111109</c:v>
                </c:pt>
                <c:pt idx="1815">
                  <c:v>42884.954976851855</c:v>
                </c:pt>
                <c:pt idx="1816">
                  <c:v>42884.955092592594</c:v>
                </c:pt>
                <c:pt idx="1817">
                  <c:v>42884.955208333333</c:v>
                </c:pt>
                <c:pt idx="1818">
                  <c:v>42884.955324074072</c:v>
                </c:pt>
                <c:pt idx="1819">
                  <c:v>42884.955439814818</c:v>
                </c:pt>
                <c:pt idx="1820">
                  <c:v>42884.955555555556</c:v>
                </c:pt>
                <c:pt idx="1821">
                  <c:v>42884.955671296295</c:v>
                </c:pt>
                <c:pt idx="1822">
                  <c:v>42884.955787037034</c:v>
                </c:pt>
                <c:pt idx="1823">
                  <c:v>42884.95590277778</c:v>
                </c:pt>
                <c:pt idx="1824">
                  <c:v>42884.956018518518</c:v>
                </c:pt>
                <c:pt idx="1825">
                  <c:v>42884.956134259257</c:v>
                </c:pt>
                <c:pt idx="1826">
                  <c:v>42884.956250000003</c:v>
                </c:pt>
                <c:pt idx="1827">
                  <c:v>42884.956365740742</c:v>
                </c:pt>
                <c:pt idx="1828">
                  <c:v>42884.95648148148</c:v>
                </c:pt>
                <c:pt idx="1829">
                  <c:v>42884.956597222219</c:v>
                </c:pt>
                <c:pt idx="1830">
                  <c:v>42884.956712962965</c:v>
                </c:pt>
                <c:pt idx="1831">
                  <c:v>42884.956828703704</c:v>
                </c:pt>
                <c:pt idx="1832">
                  <c:v>42884.956944444442</c:v>
                </c:pt>
                <c:pt idx="1833">
                  <c:v>42884.957060185188</c:v>
                </c:pt>
                <c:pt idx="1834">
                  <c:v>42884.957175925927</c:v>
                </c:pt>
                <c:pt idx="1835">
                  <c:v>42884.957291666666</c:v>
                </c:pt>
                <c:pt idx="1836">
                  <c:v>42884.957407407404</c:v>
                </c:pt>
                <c:pt idx="1837">
                  <c:v>42884.95752314815</c:v>
                </c:pt>
                <c:pt idx="1838">
                  <c:v>42884.957638888889</c:v>
                </c:pt>
                <c:pt idx="1839">
                  <c:v>42884.957754629628</c:v>
                </c:pt>
                <c:pt idx="1840">
                  <c:v>42884.957870370374</c:v>
                </c:pt>
                <c:pt idx="1841">
                  <c:v>42884.957986111112</c:v>
                </c:pt>
                <c:pt idx="1842">
                  <c:v>42884.958101851851</c:v>
                </c:pt>
                <c:pt idx="1843">
                  <c:v>42884.95821759259</c:v>
                </c:pt>
                <c:pt idx="1844">
                  <c:v>42884.958333333336</c:v>
                </c:pt>
                <c:pt idx="1845">
                  <c:v>42884.958449074074</c:v>
                </c:pt>
                <c:pt idx="1846">
                  <c:v>42884.958564814813</c:v>
                </c:pt>
                <c:pt idx="1847">
                  <c:v>42884.958680555559</c:v>
                </c:pt>
                <c:pt idx="1848">
                  <c:v>42884.958796296298</c:v>
                </c:pt>
                <c:pt idx="1849">
                  <c:v>42884.958912037036</c:v>
                </c:pt>
                <c:pt idx="1850">
                  <c:v>42884.959027777775</c:v>
                </c:pt>
                <c:pt idx="1851">
                  <c:v>42884.959143518521</c:v>
                </c:pt>
                <c:pt idx="1852">
                  <c:v>42884.95925925926</c:v>
                </c:pt>
                <c:pt idx="1853">
                  <c:v>42884.959374999999</c:v>
                </c:pt>
                <c:pt idx="1854">
                  <c:v>42884.959490740737</c:v>
                </c:pt>
                <c:pt idx="1855">
                  <c:v>42884.959606481483</c:v>
                </c:pt>
                <c:pt idx="1856">
                  <c:v>42884.959722222222</c:v>
                </c:pt>
                <c:pt idx="1857">
                  <c:v>42884.959837962961</c:v>
                </c:pt>
                <c:pt idx="1858">
                  <c:v>42884.959953703707</c:v>
                </c:pt>
                <c:pt idx="1859">
                  <c:v>42884.960069444445</c:v>
                </c:pt>
                <c:pt idx="1860">
                  <c:v>42884.960185185184</c:v>
                </c:pt>
                <c:pt idx="1861">
                  <c:v>42884.960300925923</c:v>
                </c:pt>
                <c:pt idx="1862">
                  <c:v>42884.960416666669</c:v>
                </c:pt>
                <c:pt idx="1863">
                  <c:v>42884.960532407407</c:v>
                </c:pt>
                <c:pt idx="1864">
                  <c:v>42884.960648148146</c:v>
                </c:pt>
                <c:pt idx="1865">
                  <c:v>42884.960763888892</c:v>
                </c:pt>
                <c:pt idx="1866">
                  <c:v>42884.960879629631</c:v>
                </c:pt>
                <c:pt idx="1867">
                  <c:v>42884.960995370369</c:v>
                </c:pt>
                <c:pt idx="1868">
                  <c:v>42884.961111111108</c:v>
                </c:pt>
                <c:pt idx="1869">
                  <c:v>42884.961226851854</c:v>
                </c:pt>
                <c:pt idx="1870">
                  <c:v>42884.961342592593</c:v>
                </c:pt>
                <c:pt idx="1871">
                  <c:v>42884.961458333331</c:v>
                </c:pt>
                <c:pt idx="1872">
                  <c:v>42884.961574074077</c:v>
                </c:pt>
                <c:pt idx="1873">
                  <c:v>42884.961689814816</c:v>
                </c:pt>
                <c:pt idx="1874">
                  <c:v>42884.961805555555</c:v>
                </c:pt>
                <c:pt idx="1875">
                  <c:v>42884.961921296293</c:v>
                </c:pt>
                <c:pt idx="1876">
                  <c:v>42884.962037037039</c:v>
                </c:pt>
                <c:pt idx="1877">
                  <c:v>42884.962152777778</c:v>
                </c:pt>
                <c:pt idx="1878">
                  <c:v>42884.962268518517</c:v>
                </c:pt>
                <c:pt idx="1879">
                  <c:v>42884.962384259263</c:v>
                </c:pt>
                <c:pt idx="1880">
                  <c:v>42884.962500000001</c:v>
                </c:pt>
                <c:pt idx="1881">
                  <c:v>42884.96261574074</c:v>
                </c:pt>
                <c:pt idx="1882">
                  <c:v>42884.962731481479</c:v>
                </c:pt>
                <c:pt idx="1883">
                  <c:v>42884.962847222225</c:v>
                </c:pt>
                <c:pt idx="1884">
                  <c:v>42884.962962962964</c:v>
                </c:pt>
                <c:pt idx="1885">
                  <c:v>42884.963078703702</c:v>
                </c:pt>
                <c:pt idx="1886">
                  <c:v>42884.963194444441</c:v>
                </c:pt>
                <c:pt idx="1887">
                  <c:v>42884.963310185187</c:v>
                </c:pt>
                <c:pt idx="1888">
                  <c:v>42884.963425925926</c:v>
                </c:pt>
                <c:pt idx="1889">
                  <c:v>42884.963541666664</c:v>
                </c:pt>
                <c:pt idx="1890">
                  <c:v>42884.96365740741</c:v>
                </c:pt>
                <c:pt idx="1891">
                  <c:v>42884.963773148149</c:v>
                </c:pt>
                <c:pt idx="1892">
                  <c:v>42884.963888888888</c:v>
                </c:pt>
                <c:pt idx="1893">
                  <c:v>42884.964004629626</c:v>
                </c:pt>
                <c:pt idx="1894">
                  <c:v>42884.964120370372</c:v>
                </c:pt>
                <c:pt idx="1895">
                  <c:v>42884.964236111111</c:v>
                </c:pt>
                <c:pt idx="1896">
                  <c:v>42884.96435185185</c:v>
                </c:pt>
                <c:pt idx="1897">
                  <c:v>42884.964467592596</c:v>
                </c:pt>
                <c:pt idx="1898">
                  <c:v>42884.964583333334</c:v>
                </c:pt>
                <c:pt idx="1899">
                  <c:v>42884.964699074073</c:v>
                </c:pt>
                <c:pt idx="1900">
                  <c:v>42884.964814814812</c:v>
                </c:pt>
                <c:pt idx="1901">
                  <c:v>42884.964930555558</c:v>
                </c:pt>
                <c:pt idx="1902">
                  <c:v>42884.965046296296</c:v>
                </c:pt>
                <c:pt idx="1903">
                  <c:v>42884.965162037035</c:v>
                </c:pt>
                <c:pt idx="1904">
                  <c:v>42884.965277777781</c:v>
                </c:pt>
                <c:pt idx="1905">
                  <c:v>42884.96539351852</c:v>
                </c:pt>
                <c:pt idx="1906">
                  <c:v>42884.965509259258</c:v>
                </c:pt>
                <c:pt idx="1907">
                  <c:v>42884.965624999997</c:v>
                </c:pt>
                <c:pt idx="1908">
                  <c:v>42884.965740740743</c:v>
                </c:pt>
                <c:pt idx="1909">
                  <c:v>42884.965856481482</c:v>
                </c:pt>
                <c:pt idx="1910">
                  <c:v>42884.96597222222</c:v>
                </c:pt>
                <c:pt idx="1911">
                  <c:v>42884.966087962966</c:v>
                </c:pt>
                <c:pt idx="1912">
                  <c:v>42884.966203703705</c:v>
                </c:pt>
                <c:pt idx="1913">
                  <c:v>42884.966319444444</c:v>
                </c:pt>
                <c:pt idx="1914">
                  <c:v>42884.966435185182</c:v>
                </c:pt>
                <c:pt idx="1915">
                  <c:v>42884.966550925928</c:v>
                </c:pt>
                <c:pt idx="1916">
                  <c:v>42884.966666666667</c:v>
                </c:pt>
                <c:pt idx="1917">
                  <c:v>42884.966782407406</c:v>
                </c:pt>
                <c:pt idx="1918">
                  <c:v>42884.966898148145</c:v>
                </c:pt>
                <c:pt idx="1919">
                  <c:v>42884.967013888891</c:v>
                </c:pt>
                <c:pt idx="1920">
                  <c:v>42884.967129629629</c:v>
                </c:pt>
                <c:pt idx="1921">
                  <c:v>42884.967245370368</c:v>
                </c:pt>
                <c:pt idx="1922">
                  <c:v>42884.967361111114</c:v>
                </c:pt>
                <c:pt idx="1923">
                  <c:v>42884.967476851853</c:v>
                </c:pt>
                <c:pt idx="1924">
                  <c:v>42884.967592592591</c:v>
                </c:pt>
                <c:pt idx="1925">
                  <c:v>42884.96770833333</c:v>
                </c:pt>
                <c:pt idx="1926">
                  <c:v>42884.967824074076</c:v>
                </c:pt>
                <c:pt idx="1927">
                  <c:v>42884.967939814815</c:v>
                </c:pt>
                <c:pt idx="1928">
                  <c:v>42884.968055555553</c:v>
                </c:pt>
                <c:pt idx="1929">
                  <c:v>42884.968171296299</c:v>
                </c:pt>
                <c:pt idx="1930">
                  <c:v>42884.968287037038</c:v>
                </c:pt>
                <c:pt idx="1931">
                  <c:v>42884.968402777777</c:v>
                </c:pt>
                <c:pt idx="1932">
                  <c:v>42884.968518518515</c:v>
                </c:pt>
                <c:pt idx="1933">
                  <c:v>42884.968634259261</c:v>
                </c:pt>
                <c:pt idx="1934">
                  <c:v>42884.96875</c:v>
                </c:pt>
                <c:pt idx="1935">
                  <c:v>42884.968865740739</c:v>
                </c:pt>
                <c:pt idx="1936">
                  <c:v>42884.968981481485</c:v>
                </c:pt>
                <c:pt idx="1937">
                  <c:v>42884.969097222223</c:v>
                </c:pt>
                <c:pt idx="1938">
                  <c:v>42884.969212962962</c:v>
                </c:pt>
                <c:pt idx="1939">
                  <c:v>42884.969328703701</c:v>
                </c:pt>
                <c:pt idx="1940">
                  <c:v>42884.969444444447</c:v>
                </c:pt>
                <c:pt idx="1941">
                  <c:v>42884.969560185185</c:v>
                </c:pt>
                <c:pt idx="1942">
                  <c:v>42884.969675925924</c:v>
                </c:pt>
                <c:pt idx="1943">
                  <c:v>42884.96979166667</c:v>
                </c:pt>
                <c:pt idx="1944">
                  <c:v>42884.969907407409</c:v>
                </c:pt>
                <c:pt idx="1945">
                  <c:v>42884.970023148147</c:v>
                </c:pt>
                <c:pt idx="1946">
                  <c:v>42884.970138888886</c:v>
                </c:pt>
                <c:pt idx="1947">
                  <c:v>42884.970254629632</c:v>
                </c:pt>
                <c:pt idx="1948">
                  <c:v>42884.970370370371</c:v>
                </c:pt>
                <c:pt idx="1949">
                  <c:v>42884.970486111109</c:v>
                </c:pt>
                <c:pt idx="1950">
                  <c:v>42884.970601851855</c:v>
                </c:pt>
                <c:pt idx="1951">
                  <c:v>42884.970717592594</c:v>
                </c:pt>
                <c:pt idx="1952">
                  <c:v>42884.970833333333</c:v>
                </c:pt>
                <c:pt idx="1953">
                  <c:v>42884.970949074072</c:v>
                </c:pt>
                <c:pt idx="1954">
                  <c:v>42884.971064814818</c:v>
                </c:pt>
                <c:pt idx="1955">
                  <c:v>42884.971180555556</c:v>
                </c:pt>
                <c:pt idx="1956">
                  <c:v>42884.971296296295</c:v>
                </c:pt>
                <c:pt idx="1957">
                  <c:v>42884.971412037034</c:v>
                </c:pt>
                <c:pt idx="1958">
                  <c:v>42884.97152777778</c:v>
                </c:pt>
                <c:pt idx="1959">
                  <c:v>42884.971643518518</c:v>
                </c:pt>
                <c:pt idx="1960">
                  <c:v>42884.971759259257</c:v>
                </c:pt>
                <c:pt idx="1961">
                  <c:v>42884.971875000003</c:v>
                </c:pt>
                <c:pt idx="1962">
                  <c:v>42884.971990740742</c:v>
                </c:pt>
                <c:pt idx="1963">
                  <c:v>42884.97210648148</c:v>
                </c:pt>
                <c:pt idx="1964">
                  <c:v>42884.972222222219</c:v>
                </c:pt>
                <c:pt idx="1965">
                  <c:v>42884.972337962965</c:v>
                </c:pt>
                <c:pt idx="1966">
                  <c:v>42884.972453703704</c:v>
                </c:pt>
                <c:pt idx="1967">
                  <c:v>42884.972569444442</c:v>
                </c:pt>
                <c:pt idx="1968">
                  <c:v>42884.972685185188</c:v>
                </c:pt>
                <c:pt idx="1969">
                  <c:v>42884.972800925927</c:v>
                </c:pt>
                <c:pt idx="1970">
                  <c:v>42884.972916666666</c:v>
                </c:pt>
                <c:pt idx="1971">
                  <c:v>42884.973032407404</c:v>
                </c:pt>
                <c:pt idx="1972">
                  <c:v>42884.97314814815</c:v>
                </c:pt>
                <c:pt idx="1973">
                  <c:v>42884.973263888889</c:v>
                </c:pt>
                <c:pt idx="1974">
                  <c:v>42884.973379629628</c:v>
                </c:pt>
                <c:pt idx="1975">
                  <c:v>42884.973495370374</c:v>
                </c:pt>
                <c:pt idx="1976">
                  <c:v>42884.973611111112</c:v>
                </c:pt>
                <c:pt idx="1977">
                  <c:v>42884.973726851851</c:v>
                </c:pt>
                <c:pt idx="1978">
                  <c:v>42884.97384259259</c:v>
                </c:pt>
                <c:pt idx="1979">
                  <c:v>42884.973958333336</c:v>
                </c:pt>
                <c:pt idx="1980">
                  <c:v>42884.974074074074</c:v>
                </c:pt>
                <c:pt idx="1981">
                  <c:v>42884.974189814813</c:v>
                </c:pt>
                <c:pt idx="1982">
                  <c:v>42884.974305555559</c:v>
                </c:pt>
                <c:pt idx="1983">
                  <c:v>42884.974421296298</c:v>
                </c:pt>
                <c:pt idx="1984">
                  <c:v>42884.974537037036</c:v>
                </c:pt>
                <c:pt idx="1985">
                  <c:v>42884.974652777775</c:v>
                </c:pt>
                <c:pt idx="1986">
                  <c:v>42884.974768518521</c:v>
                </c:pt>
                <c:pt idx="1987">
                  <c:v>42884.97488425926</c:v>
                </c:pt>
                <c:pt idx="1988">
                  <c:v>42884.974999999999</c:v>
                </c:pt>
                <c:pt idx="1989">
                  <c:v>42884.975115740737</c:v>
                </c:pt>
                <c:pt idx="1990">
                  <c:v>42884.975231481483</c:v>
                </c:pt>
                <c:pt idx="1991">
                  <c:v>42884.975347222222</c:v>
                </c:pt>
                <c:pt idx="1992">
                  <c:v>42884.975462962961</c:v>
                </c:pt>
                <c:pt idx="1993">
                  <c:v>42884.975578703707</c:v>
                </c:pt>
                <c:pt idx="1994">
                  <c:v>42884.975694444445</c:v>
                </c:pt>
                <c:pt idx="1995">
                  <c:v>42884.975810185184</c:v>
                </c:pt>
                <c:pt idx="1996">
                  <c:v>42884.975925925923</c:v>
                </c:pt>
                <c:pt idx="1997">
                  <c:v>42884.976041666669</c:v>
                </c:pt>
                <c:pt idx="1998">
                  <c:v>42884.976157407407</c:v>
                </c:pt>
                <c:pt idx="1999">
                  <c:v>42884.976273148146</c:v>
                </c:pt>
                <c:pt idx="2000">
                  <c:v>42884.976388888892</c:v>
                </c:pt>
                <c:pt idx="2001">
                  <c:v>42884.976504629631</c:v>
                </c:pt>
                <c:pt idx="2002">
                  <c:v>42884.976620370369</c:v>
                </c:pt>
                <c:pt idx="2003">
                  <c:v>42884.976736111108</c:v>
                </c:pt>
                <c:pt idx="2004">
                  <c:v>42884.976851851854</c:v>
                </c:pt>
                <c:pt idx="2005">
                  <c:v>42884.976967592593</c:v>
                </c:pt>
                <c:pt idx="2006">
                  <c:v>42884.977083333331</c:v>
                </c:pt>
                <c:pt idx="2007">
                  <c:v>42884.977199074077</c:v>
                </c:pt>
                <c:pt idx="2008">
                  <c:v>42884.977314814816</c:v>
                </c:pt>
                <c:pt idx="2009">
                  <c:v>42884.977430555555</c:v>
                </c:pt>
                <c:pt idx="2010">
                  <c:v>42884.977546296293</c:v>
                </c:pt>
                <c:pt idx="2011">
                  <c:v>42884.977662037039</c:v>
                </c:pt>
                <c:pt idx="2012">
                  <c:v>42884.977777777778</c:v>
                </c:pt>
                <c:pt idx="2013">
                  <c:v>42884.977893518517</c:v>
                </c:pt>
                <c:pt idx="2014">
                  <c:v>42884.978009259263</c:v>
                </c:pt>
                <c:pt idx="2015">
                  <c:v>42884.978125000001</c:v>
                </c:pt>
                <c:pt idx="2016">
                  <c:v>42884.97824074074</c:v>
                </c:pt>
                <c:pt idx="2017">
                  <c:v>42884.978356481479</c:v>
                </c:pt>
                <c:pt idx="2018">
                  <c:v>42884.978472222225</c:v>
                </c:pt>
                <c:pt idx="2019">
                  <c:v>42884.978587962964</c:v>
                </c:pt>
                <c:pt idx="2020">
                  <c:v>42884.978703703702</c:v>
                </c:pt>
                <c:pt idx="2021">
                  <c:v>42884.978819444441</c:v>
                </c:pt>
                <c:pt idx="2022">
                  <c:v>42884.978935185187</c:v>
                </c:pt>
                <c:pt idx="2023">
                  <c:v>42884.979050925926</c:v>
                </c:pt>
                <c:pt idx="2024">
                  <c:v>42884.979166666664</c:v>
                </c:pt>
                <c:pt idx="2025">
                  <c:v>42884.97928240741</c:v>
                </c:pt>
                <c:pt idx="2026">
                  <c:v>42884.979398148149</c:v>
                </c:pt>
                <c:pt idx="2027">
                  <c:v>42884.979513888888</c:v>
                </c:pt>
                <c:pt idx="2028">
                  <c:v>42884.979629629626</c:v>
                </c:pt>
                <c:pt idx="2029">
                  <c:v>42884.979745370372</c:v>
                </c:pt>
                <c:pt idx="2030">
                  <c:v>42884.979861111111</c:v>
                </c:pt>
                <c:pt idx="2031">
                  <c:v>42884.97997685185</c:v>
                </c:pt>
                <c:pt idx="2032">
                  <c:v>42884.980092592596</c:v>
                </c:pt>
                <c:pt idx="2033">
                  <c:v>42884.980208333334</c:v>
                </c:pt>
                <c:pt idx="2034">
                  <c:v>42884.980324074073</c:v>
                </c:pt>
                <c:pt idx="2035">
                  <c:v>42884.980439814812</c:v>
                </c:pt>
                <c:pt idx="2036">
                  <c:v>42884.980555555558</c:v>
                </c:pt>
                <c:pt idx="2037">
                  <c:v>42884.980671296296</c:v>
                </c:pt>
                <c:pt idx="2038">
                  <c:v>42884.980787037035</c:v>
                </c:pt>
                <c:pt idx="2039">
                  <c:v>42884.980902777781</c:v>
                </c:pt>
                <c:pt idx="2040">
                  <c:v>42884.98101851852</c:v>
                </c:pt>
                <c:pt idx="2041">
                  <c:v>42884.981134259258</c:v>
                </c:pt>
                <c:pt idx="2042">
                  <c:v>42884.981249999997</c:v>
                </c:pt>
                <c:pt idx="2043">
                  <c:v>42884.981365740743</c:v>
                </c:pt>
                <c:pt idx="2044">
                  <c:v>42884.981481481482</c:v>
                </c:pt>
                <c:pt idx="2045">
                  <c:v>42884.98159722222</c:v>
                </c:pt>
                <c:pt idx="2046">
                  <c:v>42884.981712962966</c:v>
                </c:pt>
                <c:pt idx="2047">
                  <c:v>42884.981828703705</c:v>
                </c:pt>
                <c:pt idx="2048">
                  <c:v>42884.981944444444</c:v>
                </c:pt>
                <c:pt idx="2049">
                  <c:v>42884.982060185182</c:v>
                </c:pt>
                <c:pt idx="2050">
                  <c:v>42884.982175925928</c:v>
                </c:pt>
                <c:pt idx="2051">
                  <c:v>42884.982291666667</c:v>
                </c:pt>
                <c:pt idx="2052">
                  <c:v>42884.982407407406</c:v>
                </c:pt>
                <c:pt idx="2053">
                  <c:v>42884.982523148145</c:v>
                </c:pt>
                <c:pt idx="2054">
                  <c:v>42884.982638888891</c:v>
                </c:pt>
                <c:pt idx="2055">
                  <c:v>42884.982754629629</c:v>
                </c:pt>
                <c:pt idx="2056">
                  <c:v>42884.982870370368</c:v>
                </c:pt>
                <c:pt idx="2057">
                  <c:v>42884.982986111114</c:v>
                </c:pt>
                <c:pt idx="2058">
                  <c:v>42884.983101851853</c:v>
                </c:pt>
                <c:pt idx="2059">
                  <c:v>42884.983217592591</c:v>
                </c:pt>
                <c:pt idx="2060">
                  <c:v>42884.98333333333</c:v>
                </c:pt>
                <c:pt idx="2061">
                  <c:v>42884.983449074076</c:v>
                </c:pt>
                <c:pt idx="2062">
                  <c:v>42884.983564814815</c:v>
                </c:pt>
                <c:pt idx="2063">
                  <c:v>42884.983680555553</c:v>
                </c:pt>
                <c:pt idx="2064">
                  <c:v>42884.983796296299</c:v>
                </c:pt>
                <c:pt idx="2065">
                  <c:v>42884.983912037038</c:v>
                </c:pt>
                <c:pt idx="2066">
                  <c:v>42884.984027777777</c:v>
                </c:pt>
                <c:pt idx="2067">
                  <c:v>42884.984143518515</c:v>
                </c:pt>
                <c:pt idx="2068">
                  <c:v>42884.984259259261</c:v>
                </c:pt>
                <c:pt idx="2069">
                  <c:v>42884.984375</c:v>
                </c:pt>
                <c:pt idx="2070">
                  <c:v>42884.984490740739</c:v>
                </c:pt>
                <c:pt idx="2071">
                  <c:v>42884.984606481485</c:v>
                </c:pt>
                <c:pt idx="2072">
                  <c:v>42884.984722222223</c:v>
                </c:pt>
                <c:pt idx="2073">
                  <c:v>42884.984837962962</c:v>
                </c:pt>
                <c:pt idx="2074">
                  <c:v>42884.984953703701</c:v>
                </c:pt>
                <c:pt idx="2075">
                  <c:v>42884.985069444447</c:v>
                </c:pt>
                <c:pt idx="2076">
                  <c:v>42884.985185185185</c:v>
                </c:pt>
                <c:pt idx="2077">
                  <c:v>42884.985300925924</c:v>
                </c:pt>
                <c:pt idx="2078">
                  <c:v>42884.98541666667</c:v>
                </c:pt>
                <c:pt idx="2079">
                  <c:v>42884.985532407409</c:v>
                </c:pt>
                <c:pt idx="2080">
                  <c:v>42884.985648148147</c:v>
                </c:pt>
                <c:pt idx="2081">
                  <c:v>42884.985763888886</c:v>
                </c:pt>
                <c:pt idx="2082">
                  <c:v>42884.985879629632</c:v>
                </c:pt>
                <c:pt idx="2083">
                  <c:v>42884.985995370371</c:v>
                </c:pt>
                <c:pt idx="2084">
                  <c:v>42884.986111111109</c:v>
                </c:pt>
                <c:pt idx="2085">
                  <c:v>42884.986226851855</c:v>
                </c:pt>
                <c:pt idx="2086">
                  <c:v>42884.986342592594</c:v>
                </c:pt>
                <c:pt idx="2087">
                  <c:v>42884.986458333333</c:v>
                </c:pt>
                <c:pt idx="2088">
                  <c:v>42884.986574074072</c:v>
                </c:pt>
                <c:pt idx="2089">
                  <c:v>42884.986689814818</c:v>
                </c:pt>
                <c:pt idx="2090">
                  <c:v>42884.986805555556</c:v>
                </c:pt>
                <c:pt idx="2091">
                  <c:v>42884.986921296295</c:v>
                </c:pt>
                <c:pt idx="2092">
                  <c:v>42884.987037037034</c:v>
                </c:pt>
                <c:pt idx="2093">
                  <c:v>42884.98715277778</c:v>
                </c:pt>
                <c:pt idx="2094">
                  <c:v>42884.987268518518</c:v>
                </c:pt>
                <c:pt idx="2095">
                  <c:v>42884.987384259257</c:v>
                </c:pt>
                <c:pt idx="2096">
                  <c:v>42884.987500000003</c:v>
                </c:pt>
                <c:pt idx="2097">
                  <c:v>42884.987615740742</c:v>
                </c:pt>
                <c:pt idx="2098">
                  <c:v>42884.98773148148</c:v>
                </c:pt>
                <c:pt idx="2099">
                  <c:v>42884.987847222219</c:v>
                </c:pt>
                <c:pt idx="2100">
                  <c:v>42884.987962962965</c:v>
                </c:pt>
                <c:pt idx="2101">
                  <c:v>42884.988078703704</c:v>
                </c:pt>
                <c:pt idx="2102">
                  <c:v>42884.988194444442</c:v>
                </c:pt>
                <c:pt idx="2103">
                  <c:v>42884.988310185188</c:v>
                </c:pt>
                <c:pt idx="2104">
                  <c:v>42884.988425925927</c:v>
                </c:pt>
                <c:pt idx="2105">
                  <c:v>42884.988541666666</c:v>
                </c:pt>
                <c:pt idx="2106">
                  <c:v>42884.988657407404</c:v>
                </c:pt>
                <c:pt idx="2107">
                  <c:v>42884.98877314815</c:v>
                </c:pt>
                <c:pt idx="2108">
                  <c:v>42884.988888888889</c:v>
                </c:pt>
                <c:pt idx="2109">
                  <c:v>42884.989004629628</c:v>
                </c:pt>
                <c:pt idx="2110">
                  <c:v>42884.989120370374</c:v>
                </c:pt>
                <c:pt idx="2111">
                  <c:v>42884.989236111112</c:v>
                </c:pt>
                <c:pt idx="2112">
                  <c:v>42884.989351851851</c:v>
                </c:pt>
                <c:pt idx="2113">
                  <c:v>42884.98946759259</c:v>
                </c:pt>
                <c:pt idx="2114">
                  <c:v>42884.989583333336</c:v>
                </c:pt>
                <c:pt idx="2115">
                  <c:v>42884.989699074074</c:v>
                </c:pt>
                <c:pt idx="2116">
                  <c:v>42884.989814814813</c:v>
                </c:pt>
                <c:pt idx="2117">
                  <c:v>42884.989930555559</c:v>
                </c:pt>
                <c:pt idx="2118">
                  <c:v>42884.990046296298</c:v>
                </c:pt>
                <c:pt idx="2119">
                  <c:v>42884.990162037036</c:v>
                </c:pt>
                <c:pt idx="2120">
                  <c:v>42884.990277777775</c:v>
                </c:pt>
                <c:pt idx="2121">
                  <c:v>42884.990393518521</c:v>
                </c:pt>
                <c:pt idx="2122">
                  <c:v>42884.99050925926</c:v>
                </c:pt>
                <c:pt idx="2123">
                  <c:v>42884.990624999999</c:v>
                </c:pt>
                <c:pt idx="2124">
                  <c:v>42884.990740740737</c:v>
                </c:pt>
                <c:pt idx="2125">
                  <c:v>42884.990856481483</c:v>
                </c:pt>
                <c:pt idx="2126">
                  <c:v>42884.990972222222</c:v>
                </c:pt>
                <c:pt idx="2127">
                  <c:v>42884.991087962961</c:v>
                </c:pt>
                <c:pt idx="2128">
                  <c:v>42884.991203703707</c:v>
                </c:pt>
                <c:pt idx="2129">
                  <c:v>42884.991319444445</c:v>
                </c:pt>
                <c:pt idx="2130">
                  <c:v>42884.991435185184</c:v>
                </c:pt>
                <c:pt idx="2131">
                  <c:v>42884.991550925923</c:v>
                </c:pt>
                <c:pt idx="2132">
                  <c:v>42884.991666666669</c:v>
                </c:pt>
                <c:pt idx="2133">
                  <c:v>42884.991782407407</c:v>
                </c:pt>
                <c:pt idx="2134">
                  <c:v>42884.991898148146</c:v>
                </c:pt>
                <c:pt idx="2135">
                  <c:v>42884.992013888892</c:v>
                </c:pt>
                <c:pt idx="2136">
                  <c:v>42884.992129629631</c:v>
                </c:pt>
                <c:pt idx="2137">
                  <c:v>42884.992245370369</c:v>
                </c:pt>
                <c:pt idx="2138">
                  <c:v>42884.992361111108</c:v>
                </c:pt>
                <c:pt idx="2139">
                  <c:v>42884.992476851854</c:v>
                </c:pt>
                <c:pt idx="2140">
                  <c:v>42884.992592592593</c:v>
                </c:pt>
                <c:pt idx="2141">
                  <c:v>42884.992708333331</c:v>
                </c:pt>
                <c:pt idx="2142">
                  <c:v>42884.992824074077</c:v>
                </c:pt>
                <c:pt idx="2143">
                  <c:v>42884.992939814816</c:v>
                </c:pt>
                <c:pt idx="2144">
                  <c:v>42884.993055555555</c:v>
                </c:pt>
                <c:pt idx="2145">
                  <c:v>42884.993171296293</c:v>
                </c:pt>
                <c:pt idx="2146">
                  <c:v>42884.993287037039</c:v>
                </c:pt>
                <c:pt idx="2147">
                  <c:v>42884.993402777778</c:v>
                </c:pt>
                <c:pt idx="2148">
                  <c:v>42884.993518518517</c:v>
                </c:pt>
                <c:pt idx="2149">
                  <c:v>42884.993634259263</c:v>
                </c:pt>
                <c:pt idx="2150">
                  <c:v>42884.993750000001</c:v>
                </c:pt>
                <c:pt idx="2151">
                  <c:v>42884.99386574074</c:v>
                </c:pt>
                <c:pt idx="2152">
                  <c:v>42884.993981481479</c:v>
                </c:pt>
                <c:pt idx="2153">
                  <c:v>42884.994097222225</c:v>
                </c:pt>
                <c:pt idx="2154">
                  <c:v>42884.994212962964</c:v>
                </c:pt>
                <c:pt idx="2155">
                  <c:v>42884.994328703702</c:v>
                </c:pt>
                <c:pt idx="2156">
                  <c:v>42884.994444444441</c:v>
                </c:pt>
                <c:pt idx="2157">
                  <c:v>42884.994560185187</c:v>
                </c:pt>
                <c:pt idx="2158">
                  <c:v>42884.994675925926</c:v>
                </c:pt>
                <c:pt idx="2159">
                  <c:v>42884.994791666664</c:v>
                </c:pt>
                <c:pt idx="2160">
                  <c:v>42884.99490740741</c:v>
                </c:pt>
                <c:pt idx="2161">
                  <c:v>42884.995023148149</c:v>
                </c:pt>
                <c:pt idx="2162">
                  <c:v>42884.995138888888</c:v>
                </c:pt>
                <c:pt idx="2163">
                  <c:v>42884.995254629626</c:v>
                </c:pt>
                <c:pt idx="2164">
                  <c:v>42884.995370370372</c:v>
                </c:pt>
                <c:pt idx="2165">
                  <c:v>42884.995486111111</c:v>
                </c:pt>
                <c:pt idx="2166">
                  <c:v>42884.99560185185</c:v>
                </c:pt>
                <c:pt idx="2167">
                  <c:v>42884.995717592596</c:v>
                </c:pt>
                <c:pt idx="2168">
                  <c:v>42884.995833333334</c:v>
                </c:pt>
                <c:pt idx="2169">
                  <c:v>42884.995949074073</c:v>
                </c:pt>
                <c:pt idx="2170">
                  <c:v>42884.996064814812</c:v>
                </c:pt>
                <c:pt idx="2171">
                  <c:v>42884.996180555558</c:v>
                </c:pt>
                <c:pt idx="2172">
                  <c:v>42884.996296296296</c:v>
                </c:pt>
                <c:pt idx="2173">
                  <c:v>42884.996412037035</c:v>
                </c:pt>
                <c:pt idx="2174">
                  <c:v>42884.996527777781</c:v>
                </c:pt>
                <c:pt idx="2175">
                  <c:v>42884.99664351852</c:v>
                </c:pt>
                <c:pt idx="2176">
                  <c:v>42884.996759259258</c:v>
                </c:pt>
                <c:pt idx="2177">
                  <c:v>42884.996874999997</c:v>
                </c:pt>
                <c:pt idx="2178">
                  <c:v>42884.996990740743</c:v>
                </c:pt>
                <c:pt idx="2179">
                  <c:v>42884.997106481482</c:v>
                </c:pt>
                <c:pt idx="2180">
                  <c:v>42884.99722222222</c:v>
                </c:pt>
                <c:pt idx="2181">
                  <c:v>42884.997337962966</c:v>
                </c:pt>
                <c:pt idx="2182">
                  <c:v>42884.997453703705</c:v>
                </c:pt>
                <c:pt idx="2183">
                  <c:v>42884.997569444444</c:v>
                </c:pt>
                <c:pt idx="2184">
                  <c:v>42884.997685185182</c:v>
                </c:pt>
                <c:pt idx="2185">
                  <c:v>42884.997800925928</c:v>
                </c:pt>
                <c:pt idx="2186">
                  <c:v>42884.997916666667</c:v>
                </c:pt>
                <c:pt idx="2187">
                  <c:v>42884.998032407406</c:v>
                </c:pt>
                <c:pt idx="2188">
                  <c:v>42884.998148148145</c:v>
                </c:pt>
                <c:pt idx="2189">
                  <c:v>42884.998263888891</c:v>
                </c:pt>
                <c:pt idx="2190">
                  <c:v>42884.998379629629</c:v>
                </c:pt>
                <c:pt idx="2191">
                  <c:v>42884.998495370368</c:v>
                </c:pt>
                <c:pt idx="2192">
                  <c:v>42884.998611111114</c:v>
                </c:pt>
                <c:pt idx="2193">
                  <c:v>42884.998726851853</c:v>
                </c:pt>
                <c:pt idx="2194">
                  <c:v>42884.998842592591</c:v>
                </c:pt>
                <c:pt idx="2195">
                  <c:v>42884.99895833333</c:v>
                </c:pt>
                <c:pt idx="2196">
                  <c:v>42884.999074074076</c:v>
                </c:pt>
                <c:pt idx="2197">
                  <c:v>42884.999189814815</c:v>
                </c:pt>
                <c:pt idx="2198">
                  <c:v>42884.999305555553</c:v>
                </c:pt>
                <c:pt idx="2199">
                  <c:v>42884.999421296299</c:v>
                </c:pt>
                <c:pt idx="2200">
                  <c:v>42884.999537037038</c:v>
                </c:pt>
                <c:pt idx="2201">
                  <c:v>42884.999652777777</c:v>
                </c:pt>
                <c:pt idx="2202">
                  <c:v>42884.999768518515</c:v>
                </c:pt>
                <c:pt idx="2203">
                  <c:v>42884.999884259261</c:v>
                </c:pt>
                <c:pt idx="2204">
                  <c:v>42885</c:v>
                </c:pt>
                <c:pt idx="2205">
                  <c:v>42885.000115740739</c:v>
                </c:pt>
                <c:pt idx="2206">
                  <c:v>42885.000231481485</c:v>
                </c:pt>
                <c:pt idx="2207">
                  <c:v>42885.000347222223</c:v>
                </c:pt>
                <c:pt idx="2208">
                  <c:v>42885.000462962962</c:v>
                </c:pt>
                <c:pt idx="2209">
                  <c:v>42885.000578703701</c:v>
                </c:pt>
                <c:pt idx="2210">
                  <c:v>42885.000694444447</c:v>
                </c:pt>
                <c:pt idx="2211">
                  <c:v>42885.000810185185</c:v>
                </c:pt>
                <c:pt idx="2212">
                  <c:v>42885.000925925924</c:v>
                </c:pt>
                <c:pt idx="2213">
                  <c:v>42885.00104166667</c:v>
                </c:pt>
                <c:pt idx="2214">
                  <c:v>42885.001157407409</c:v>
                </c:pt>
                <c:pt idx="2215">
                  <c:v>42885.001273148147</c:v>
                </c:pt>
                <c:pt idx="2216">
                  <c:v>42885.001388888886</c:v>
                </c:pt>
                <c:pt idx="2217">
                  <c:v>42885.001504629632</c:v>
                </c:pt>
                <c:pt idx="2218">
                  <c:v>42885.001620370371</c:v>
                </c:pt>
                <c:pt idx="2219">
                  <c:v>42885.001736111109</c:v>
                </c:pt>
                <c:pt idx="2220">
                  <c:v>42885.001851851855</c:v>
                </c:pt>
                <c:pt idx="2221">
                  <c:v>42885.001967592594</c:v>
                </c:pt>
                <c:pt idx="2222">
                  <c:v>42885.002083333333</c:v>
                </c:pt>
                <c:pt idx="2223">
                  <c:v>42885.002199074072</c:v>
                </c:pt>
                <c:pt idx="2224">
                  <c:v>42885.002314814818</c:v>
                </c:pt>
                <c:pt idx="2225">
                  <c:v>42885.002430555556</c:v>
                </c:pt>
                <c:pt idx="2226">
                  <c:v>42885.002546296295</c:v>
                </c:pt>
                <c:pt idx="2227">
                  <c:v>42885.002662037034</c:v>
                </c:pt>
                <c:pt idx="2228">
                  <c:v>42885.00277777778</c:v>
                </c:pt>
                <c:pt idx="2229">
                  <c:v>42885.002893518518</c:v>
                </c:pt>
                <c:pt idx="2230">
                  <c:v>42885.003009259257</c:v>
                </c:pt>
                <c:pt idx="2231">
                  <c:v>42885.003125000003</c:v>
                </c:pt>
                <c:pt idx="2232">
                  <c:v>42885.003240740742</c:v>
                </c:pt>
                <c:pt idx="2233">
                  <c:v>42885.00335648148</c:v>
                </c:pt>
                <c:pt idx="2234">
                  <c:v>42885.003472222219</c:v>
                </c:pt>
                <c:pt idx="2235">
                  <c:v>42885.003587962965</c:v>
                </c:pt>
                <c:pt idx="2236">
                  <c:v>42885.003703703704</c:v>
                </c:pt>
                <c:pt idx="2237">
                  <c:v>42885.003819444442</c:v>
                </c:pt>
                <c:pt idx="2238">
                  <c:v>42885.003935185188</c:v>
                </c:pt>
                <c:pt idx="2239">
                  <c:v>42885.004050925927</c:v>
                </c:pt>
                <c:pt idx="2240">
                  <c:v>42885.004166666666</c:v>
                </c:pt>
                <c:pt idx="2241">
                  <c:v>42885.004282407404</c:v>
                </c:pt>
                <c:pt idx="2242">
                  <c:v>42885.00439814815</c:v>
                </c:pt>
                <c:pt idx="2243">
                  <c:v>42885.004513888889</c:v>
                </c:pt>
                <c:pt idx="2244">
                  <c:v>42885.004629629628</c:v>
                </c:pt>
                <c:pt idx="2245">
                  <c:v>42885.004745370374</c:v>
                </c:pt>
                <c:pt idx="2246">
                  <c:v>42885.004861111112</c:v>
                </c:pt>
                <c:pt idx="2247">
                  <c:v>42885.004976851851</c:v>
                </c:pt>
                <c:pt idx="2248">
                  <c:v>42885.00509259259</c:v>
                </c:pt>
                <c:pt idx="2249">
                  <c:v>42885.005208333336</c:v>
                </c:pt>
                <c:pt idx="2250">
                  <c:v>42885.005324074074</c:v>
                </c:pt>
                <c:pt idx="2251">
                  <c:v>42885.005439814813</c:v>
                </c:pt>
                <c:pt idx="2252">
                  <c:v>42885.005555555559</c:v>
                </c:pt>
                <c:pt idx="2253">
                  <c:v>42885.005671296298</c:v>
                </c:pt>
                <c:pt idx="2254">
                  <c:v>42885.005787037036</c:v>
                </c:pt>
                <c:pt idx="2255">
                  <c:v>42885.005902777775</c:v>
                </c:pt>
                <c:pt idx="2256">
                  <c:v>42885.006018518521</c:v>
                </c:pt>
                <c:pt idx="2257">
                  <c:v>42885.00613425926</c:v>
                </c:pt>
                <c:pt idx="2258">
                  <c:v>42885.006249999999</c:v>
                </c:pt>
                <c:pt idx="2259">
                  <c:v>42885.006365740737</c:v>
                </c:pt>
                <c:pt idx="2260">
                  <c:v>42885.006481481483</c:v>
                </c:pt>
                <c:pt idx="2261">
                  <c:v>42885.006597222222</c:v>
                </c:pt>
                <c:pt idx="2262">
                  <c:v>42885.006712962961</c:v>
                </c:pt>
                <c:pt idx="2263">
                  <c:v>42885.006828703707</c:v>
                </c:pt>
                <c:pt idx="2264">
                  <c:v>42885.006944444445</c:v>
                </c:pt>
                <c:pt idx="2265">
                  <c:v>42885.007060185184</c:v>
                </c:pt>
                <c:pt idx="2266">
                  <c:v>42885.007175925923</c:v>
                </c:pt>
                <c:pt idx="2267">
                  <c:v>42885.007291666669</c:v>
                </c:pt>
                <c:pt idx="2268">
                  <c:v>42885.007407407407</c:v>
                </c:pt>
                <c:pt idx="2269">
                  <c:v>42885.007523148146</c:v>
                </c:pt>
                <c:pt idx="2270">
                  <c:v>42885.007638888892</c:v>
                </c:pt>
                <c:pt idx="2271">
                  <c:v>42885.007754629631</c:v>
                </c:pt>
                <c:pt idx="2272">
                  <c:v>42885.007870370369</c:v>
                </c:pt>
                <c:pt idx="2273">
                  <c:v>42885.007986111108</c:v>
                </c:pt>
                <c:pt idx="2274">
                  <c:v>42885.008101851854</c:v>
                </c:pt>
                <c:pt idx="2275">
                  <c:v>42885.008217592593</c:v>
                </c:pt>
                <c:pt idx="2276">
                  <c:v>42885.008333333331</c:v>
                </c:pt>
                <c:pt idx="2277">
                  <c:v>42885.008449074077</c:v>
                </c:pt>
                <c:pt idx="2278">
                  <c:v>42885.008564814816</c:v>
                </c:pt>
                <c:pt idx="2279">
                  <c:v>42885.008680555555</c:v>
                </c:pt>
                <c:pt idx="2280">
                  <c:v>42885.008796296293</c:v>
                </c:pt>
                <c:pt idx="2281">
                  <c:v>42885.008912037039</c:v>
                </c:pt>
                <c:pt idx="2282">
                  <c:v>42885.009027777778</c:v>
                </c:pt>
                <c:pt idx="2283">
                  <c:v>42885.009143518517</c:v>
                </c:pt>
                <c:pt idx="2284">
                  <c:v>42885.009259259263</c:v>
                </c:pt>
                <c:pt idx="2285">
                  <c:v>42885.009375000001</c:v>
                </c:pt>
                <c:pt idx="2286">
                  <c:v>42885.00949074074</c:v>
                </c:pt>
                <c:pt idx="2287">
                  <c:v>42885.009606481479</c:v>
                </c:pt>
                <c:pt idx="2288">
                  <c:v>42885.009722222225</c:v>
                </c:pt>
                <c:pt idx="2289">
                  <c:v>42885.009837962964</c:v>
                </c:pt>
                <c:pt idx="2290">
                  <c:v>42885.009953703702</c:v>
                </c:pt>
                <c:pt idx="2291">
                  <c:v>42885.010069444441</c:v>
                </c:pt>
                <c:pt idx="2292">
                  <c:v>42885.010185185187</c:v>
                </c:pt>
                <c:pt idx="2293">
                  <c:v>42885.010300925926</c:v>
                </c:pt>
                <c:pt idx="2294">
                  <c:v>42885.010416666664</c:v>
                </c:pt>
                <c:pt idx="2295">
                  <c:v>42885.01053240741</c:v>
                </c:pt>
                <c:pt idx="2296">
                  <c:v>42885.010648148149</c:v>
                </c:pt>
                <c:pt idx="2297">
                  <c:v>42885.010763888888</c:v>
                </c:pt>
                <c:pt idx="2298">
                  <c:v>42885.010879629626</c:v>
                </c:pt>
                <c:pt idx="2299">
                  <c:v>42885.010995370372</c:v>
                </c:pt>
                <c:pt idx="2300">
                  <c:v>42885.011111111111</c:v>
                </c:pt>
                <c:pt idx="2301">
                  <c:v>42885.01122685185</c:v>
                </c:pt>
                <c:pt idx="2302">
                  <c:v>42885.011342592596</c:v>
                </c:pt>
                <c:pt idx="2303">
                  <c:v>42885.011458333334</c:v>
                </c:pt>
                <c:pt idx="2304">
                  <c:v>42885.011574074073</c:v>
                </c:pt>
                <c:pt idx="2305">
                  <c:v>42885.011689814812</c:v>
                </c:pt>
                <c:pt idx="2306">
                  <c:v>42885.011805555558</c:v>
                </c:pt>
                <c:pt idx="2307">
                  <c:v>42885.011921296296</c:v>
                </c:pt>
                <c:pt idx="2308">
                  <c:v>42885.012037037035</c:v>
                </c:pt>
                <c:pt idx="2309">
                  <c:v>42885.012152777781</c:v>
                </c:pt>
                <c:pt idx="2310">
                  <c:v>42885.01226851852</c:v>
                </c:pt>
                <c:pt idx="2311">
                  <c:v>42885.012384259258</c:v>
                </c:pt>
                <c:pt idx="2312">
                  <c:v>42885.012499999997</c:v>
                </c:pt>
                <c:pt idx="2313">
                  <c:v>42885.012615740743</c:v>
                </c:pt>
                <c:pt idx="2314">
                  <c:v>42885.012731481482</c:v>
                </c:pt>
                <c:pt idx="2315">
                  <c:v>42885.01284722222</c:v>
                </c:pt>
                <c:pt idx="2316">
                  <c:v>42885.012962962966</c:v>
                </c:pt>
                <c:pt idx="2317">
                  <c:v>42885.013078703705</c:v>
                </c:pt>
                <c:pt idx="2318">
                  <c:v>42885.013194444444</c:v>
                </c:pt>
                <c:pt idx="2319">
                  <c:v>42885.013310185182</c:v>
                </c:pt>
                <c:pt idx="2320">
                  <c:v>42885.013425925928</c:v>
                </c:pt>
                <c:pt idx="2321">
                  <c:v>42885.013541666667</c:v>
                </c:pt>
                <c:pt idx="2322">
                  <c:v>42885.013657407406</c:v>
                </c:pt>
                <c:pt idx="2323">
                  <c:v>42885.013773148145</c:v>
                </c:pt>
                <c:pt idx="2324">
                  <c:v>42885.013888888891</c:v>
                </c:pt>
                <c:pt idx="2325">
                  <c:v>42885.014004629629</c:v>
                </c:pt>
                <c:pt idx="2326">
                  <c:v>42885.014120370368</c:v>
                </c:pt>
                <c:pt idx="2327">
                  <c:v>42885.014236111114</c:v>
                </c:pt>
                <c:pt idx="2328">
                  <c:v>42885.014351851853</c:v>
                </c:pt>
                <c:pt idx="2329">
                  <c:v>42885.014467592591</c:v>
                </c:pt>
                <c:pt idx="2330">
                  <c:v>42885.01458333333</c:v>
                </c:pt>
                <c:pt idx="2331">
                  <c:v>42885.014699074076</c:v>
                </c:pt>
                <c:pt idx="2332">
                  <c:v>42885.014814814815</c:v>
                </c:pt>
                <c:pt idx="2333">
                  <c:v>42885.014930555553</c:v>
                </c:pt>
                <c:pt idx="2334">
                  <c:v>42885.015046296299</c:v>
                </c:pt>
                <c:pt idx="2335">
                  <c:v>42885.015162037038</c:v>
                </c:pt>
                <c:pt idx="2336">
                  <c:v>42885.015277777777</c:v>
                </c:pt>
                <c:pt idx="2337">
                  <c:v>42885.015393518515</c:v>
                </c:pt>
                <c:pt idx="2338">
                  <c:v>42885.015509259261</c:v>
                </c:pt>
                <c:pt idx="2339">
                  <c:v>42885.015625</c:v>
                </c:pt>
                <c:pt idx="2340">
                  <c:v>42885.015740740739</c:v>
                </c:pt>
                <c:pt idx="2341">
                  <c:v>42885.015856481485</c:v>
                </c:pt>
                <c:pt idx="2342">
                  <c:v>42885.015972222223</c:v>
                </c:pt>
                <c:pt idx="2343">
                  <c:v>42885.016087962962</c:v>
                </c:pt>
                <c:pt idx="2344">
                  <c:v>42885.016203703701</c:v>
                </c:pt>
                <c:pt idx="2345">
                  <c:v>42885.016319444447</c:v>
                </c:pt>
                <c:pt idx="2346">
                  <c:v>42885.016435185185</c:v>
                </c:pt>
                <c:pt idx="2347">
                  <c:v>42885.016550925924</c:v>
                </c:pt>
                <c:pt idx="2348">
                  <c:v>42885.01666666667</c:v>
                </c:pt>
                <c:pt idx="2349">
                  <c:v>42885.016782407409</c:v>
                </c:pt>
                <c:pt idx="2350">
                  <c:v>42885.016898148147</c:v>
                </c:pt>
                <c:pt idx="2351">
                  <c:v>42885.017013888886</c:v>
                </c:pt>
                <c:pt idx="2352">
                  <c:v>42885.017129629632</c:v>
                </c:pt>
                <c:pt idx="2353">
                  <c:v>42885.017245370371</c:v>
                </c:pt>
                <c:pt idx="2354">
                  <c:v>42885.017361111109</c:v>
                </c:pt>
                <c:pt idx="2355">
                  <c:v>42885.017476851855</c:v>
                </c:pt>
                <c:pt idx="2356">
                  <c:v>42885.017592592594</c:v>
                </c:pt>
                <c:pt idx="2357">
                  <c:v>42885.017708333333</c:v>
                </c:pt>
                <c:pt idx="2358">
                  <c:v>42885.017824074072</c:v>
                </c:pt>
                <c:pt idx="2359">
                  <c:v>42885.017939814818</c:v>
                </c:pt>
                <c:pt idx="2360">
                  <c:v>42885.018055555556</c:v>
                </c:pt>
                <c:pt idx="2361">
                  <c:v>42885.018171296295</c:v>
                </c:pt>
                <c:pt idx="2362">
                  <c:v>42885.018287037034</c:v>
                </c:pt>
                <c:pt idx="2363">
                  <c:v>42885.01840277778</c:v>
                </c:pt>
                <c:pt idx="2364">
                  <c:v>42885.018518518518</c:v>
                </c:pt>
                <c:pt idx="2365">
                  <c:v>42885.018634259257</c:v>
                </c:pt>
                <c:pt idx="2366">
                  <c:v>42885.018750000003</c:v>
                </c:pt>
                <c:pt idx="2367">
                  <c:v>42885.018865740742</c:v>
                </c:pt>
                <c:pt idx="2368">
                  <c:v>42885.01898148148</c:v>
                </c:pt>
                <c:pt idx="2369">
                  <c:v>42885.019097222219</c:v>
                </c:pt>
                <c:pt idx="2370">
                  <c:v>42885.019212962965</c:v>
                </c:pt>
                <c:pt idx="2371">
                  <c:v>42885.019328703704</c:v>
                </c:pt>
                <c:pt idx="2372">
                  <c:v>42885.019444444442</c:v>
                </c:pt>
                <c:pt idx="2373">
                  <c:v>42885.019560185188</c:v>
                </c:pt>
                <c:pt idx="2374">
                  <c:v>42885.019675925927</c:v>
                </c:pt>
                <c:pt idx="2375">
                  <c:v>42885.019791666666</c:v>
                </c:pt>
                <c:pt idx="2376">
                  <c:v>42885.019907407404</c:v>
                </c:pt>
                <c:pt idx="2377">
                  <c:v>42885.02002314815</c:v>
                </c:pt>
                <c:pt idx="2378">
                  <c:v>42885.020138888889</c:v>
                </c:pt>
                <c:pt idx="2379">
                  <c:v>42885.020254629628</c:v>
                </c:pt>
                <c:pt idx="2380">
                  <c:v>42885.020370370374</c:v>
                </c:pt>
                <c:pt idx="2381">
                  <c:v>42885.020486111112</c:v>
                </c:pt>
                <c:pt idx="2382">
                  <c:v>42885.020601851851</c:v>
                </c:pt>
                <c:pt idx="2383">
                  <c:v>42885.02071759259</c:v>
                </c:pt>
                <c:pt idx="2384">
                  <c:v>42885.020833333336</c:v>
                </c:pt>
                <c:pt idx="2385">
                  <c:v>42885.020949074074</c:v>
                </c:pt>
                <c:pt idx="2386">
                  <c:v>42885.021064814813</c:v>
                </c:pt>
                <c:pt idx="2387">
                  <c:v>42885.021180555559</c:v>
                </c:pt>
                <c:pt idx="2388">
                  <c:v>42885.021296296298</c:v>
                </c:pt>
                <c:pt idx="2389">
                  <c:v>42885.021412037036</c:v>
                </c:pt>
                <c:pt idx="2390">
                  <c:v>42885.021527777775</c:v>
                </c:pt>
                <c:pt idx="2391">
                  <c:v>42885.021643518521</c:v>
                </c:pt>
                <c:pt idx="2392">
                  <c:v>42885.02175925926</c:v>
                </c:pt>
                <c:pt idx="2393">
                  <c:v>42885.021874999999</c:v>
                </c:pt>
                <c:pt idx="2394">
                  <c:v>42885.021990740737</c:v>
                </c:pt>
                <c:pt idx="2395">
                  <c:v>42885.022106481483</c:v>
                </c:pt>
                <c:pt idx="2396">
                  <c:v>42885.022222222222</c:v>
                </c:pt>
                <c:pt idx="2397">
                  <c:v>42885.022337962961</c:v>
                </c:pt>
                <c:pt idx="2398">
                  <c:v>42885.022453703707</c:v>
                </c:pt>
                <c:pt idx="2399">
                  <c:v>42885.022569444445</c:v>
                </c:pt>
                <c:pt idx="2400">
                  <c:v>42885.022685185184</c:v>
                </c:pt>
                <c:pt idx="2401">
                  <c:v>42885.022800925923</c:v>
                </c:pt>
                <c:pt idx="2402">
                  <c:v>42885.022916666669</c:v>
                </c:pt>
                <c:pt idx="2403">
                  <c:v>42885.023032407407</c:v>
                </c:pt>
                <c:pt idx="2404">
                  <c:v>42885.023148148146</c:v>
                </c:pt>
                <c:pt idx="2405">
                  <c:v>42885.023263888892</c:v>
                </c:pt>
                <c:pt idx="2406">
                  <c:v>42885.023379629631</c:v>
                </c:pt>
                <c:pt idx="2407">
                  <c:v>42885.023495370369</c:v>
                </c:pt>
                <c:pt idx="2408">
                  <c:v>42885.023611111108</c:v>
                </c:pt>
                <c:pt idx="2409">
                  <c:v>42885.023726851854</c:v>
                </c:pt>
                <c:pt idx="2410">
                  <c:v>42885.023842592593</c:v>
                </c:pt>
                <c:pt idx="2411">
                  <c:v>42885.023958333331</c:v>
                </c:pt>
                <c:pt idx="2412">
                  <c:v>42885.024074074077</c:v>
                </c:pt>
                <c:pt idx="2413">
                  <c:v>42885.024189814816</c:v>
                </c:pt>
                <c:pt idx="2414">
                  <c:v>42885.024305555555</c:v>
                </c:pt>
                <c:pt idx="2415">
                  <c:v>42885.024421296293</c:v>
                </c:pt>
                <c:pt idx="2416">
                  <c:v>42885.024537037039</c:v>
                </c:pt>
                <c:pt idx="2417">
                  <c:v>42885.024652777778</c:v>
                </c:pt>
                <c:pt idx="2418">
                  <c:v>42885.024768518517</c:v>
                </c:pt>
                <c:pt idx="2419">
                  <c:v>42885.024884259263</c:v>
                </c:pt>
                <c:pt idx="2420">
                  <c:v>42885.025000000001</c:v>
                </c:pt>
                <c:pt idx="2421">
                  <c:v>42885.02511574074</c:v>
                </c:pt>
                <c:pt idx="2422">
                  <c:v>42885.025231481479</c:v>
                </c:pt>
                <c:pt idx="2423">
                  <c:v>42885.025347222225</c:v>
                </c:pt>
                <c:pt idx="2424">
                  <c:v>42885.025462962964</c:v>
                </c:pt>
                <c:pt idx="2425">
                  <c:v>42885.025578703702</c:v>
                </c:pt>
                <c:pt idx="2426">
                  <c:v>42885.025694444441</c:v>
                </c:pt>
                <c:pt idx="2427">
                  <c:v>42885.025810185187</c:v>
                </c:pt>
                <c:pt idx="2428">
                  <c:v>42885.025925925926</c:v>
                </c:pt>
                <c:pt idx="2429">
                  <c:v>42885.026041666664</c:v>
                </c:pt>
                <c:pt idx="2430">
                  <c:v>42885.02615740741</c:v>
                </c:pt>
                <c:pt idx="2431">
                  <c:v>42885.026273148149</c:v>
                </c:pt>
                <c:pt idx="2432">
                  <c:v>42885.026388888888</c:v>
                </c:pt>
                <c:pt idx="2433">
                  <c:v>42885.026504629626</c:v>
                </c:pt>
                <c:pt idx="2434">
                  <c:v>42885.026620370372</c:v>
                </c:pt>
                <c:pt idx="2435">
                  <c:v>42885.026736111111</c:v>
                </c:pt>
                <c:pt idx="2436">
                  <c:v>42885.02685185185</c:v>
                </c:pt>
                <c:pt idx="2437">
                  <c:v>42885.026967592596</c:v>
                </c:pt>
                <c:pt idx="2438">
                  <c:v>42885.027083333334</c:v>
                </c:pt>
                <c:pt idx="2439">
                  <c:v>42885.027199074073</c:v>
                </c:pt>
                <c:pt idx="2440">
                  <c:v>42885.027314814812</c:v>
                </c:pt>
                <c:pt idx="2441">
                  <c:v>42885.027430555558</c:v>
                </c:pt>
                <c:pt idx="2442">
                  <c:v>42885.027546296296</c:v>
                </c:pt>
                <c:pt idx="2443">
                  <c:v>42885.027662037035</c:v>
                </c:pt>
                <c:pt idx="2444">
                  <c:v>42885.027777777781</c:v>
                </c:pt>
                <c:pt idx="2445">
                  <c:v>42885.02789351852</c:v>
                </c:pt>
                <c:pt idx="2446">
                  <c:v>42885.028009259258</c:v>
                </c:pt>
                <c:pt idx="2447">
                  <c:v>42885.028124999997</c:v>
                </c:pt>
                <c:pt idx="2448">
                  <c:v>42885.028240740743</c:v>
                </c:pt>
                <c:pt idx="2449">
                  <c:v>42885.028356481482</c:v>
                </c:pt>
                <c:pt idx="2450">
                  <c:v>42885.02847222222</c:v>
                </c:pt>
                <c:pt idx="2451">
                  <c:v>42885.028587962966</c:v>
                </c:pt>
                <c:pt idx="2452">
                  <c:v>42885.028703703705</c:v>
                </c:pt>
                <c:pt idx="2453">
                  <c:v>42885.028819444444</c:v>
                </c:pt>
                <c:pt idx="2454">
                  <c:v>42885.028935185182</c:v>
                </c:pt>
                <c:pt idx="2455">
                  <c:v>42885.029050925928</c:v>
                </c:pt>
                <c:pt idx="2456">
                  <c:v>42885.029166666667</c:v>
                </c:pt>
                <c:pt idx="2457">
                  <c:v>42885.029282407406</c:v>
                </c:pt>
                <c:pt idx="2458">
                  <c:v>42885.029398148145</c:v>
                </c:pt>
                <c:pt idx="2459">
                  <c:v>42885.029513888891</c:v>
                </c:pt>
                <c:pt idx="2460">
                  <c:v>42885.029629629629</c:v>
                </c:pt>
                <c:pt idx="2461">
                  <c:v>42885.029745370368</c:v>
                </c:pt>
                <c:pt idx="2462">
                  <c:v>42885.029861111114</c:v>
                </c:pt>
                <c:pt idx="2463">
                  <c:v>42885.029976851853</c:v>
                </c:pt>
                <c:pt idx="2464">
                  <c:v>42885.030092592591</c:v>
                </c:pt>
                <c:pt idx="2465">
                  <c:v>42885.03020833333</c:v>
                </c:pt>
                <c:pt idx="2466">
                  <c:v>42885.030324074076</c:v>
                </c:pt>
                <c:pt idx="2467">
                  <c:v>42885.030439814815</c:v>
                </c:pt>
                <c:pt idx="2468">
                  <c:v>42885.030555555553</c:v>
                </c:pt>
                <c:pt idx="2469">
                  <c:v>42885.030671296299</c:v>
                </c:pt>
                <c:pt idx="2470">
                  <c:v>42885.030787037038</c:v>
                </c:pt>
                <c:pt idx="2471">
                  <c:v>42885.030902777777</c:v>
                </c:pt>
                <c:pt idx="2472">
                  <c:v>42885.031018518515</c:v>
                </c:pt>
                <c:pt idx="2473">
                  <c:v>42885.031134259261</c:v>
                </c:pt>
                <c:pt idx="2474">
                  <c:v>42885.03125</c:v>
                </c:pt>
                <c:pt idx="2475">
                  <c:v>42885.031365740739</c:v>
                </c:pt>
                <c:pt idx="2476">
                  <c:v>42885.031481481485</c:v>
                </c:pt>
                <c:pt idx="2477">
                  <c:v>42885.031597222223</c:v>
                </c:pt>
                <c:pt idx="2478">
                  <c:v>42885.031712962962</c:v>
                </c:pt>
                <c:pt idx="2479">
                  <c:v>42885.031828703701</c:v>
                </c:pt>
                <c:pt idx="2480">
                  <c:v>42885.031944444447</c:v>
                </c:pt>
                <c:pt idx="2481">
                  <c:v>42885.032060185185</c:v>
                </c:pt>
                <c:pt idx="2482">
                  <c:v>42885.032175925924</c:v>
                </c:pt>
                <c:pt idx="2483">
                  <c:v>42885.03229166667</c:v>
                </c:pt>
                <c:pt idx="2484">
                  <c:v>42885.032407407409</c:v>
                </c:pt>
                <c:pt idx="2485">
                  <c:v>42885.032523148147</c:v>
                </c:pt>
                <c:pt idx="2486">
                  <c:v>42885.032638888886</c:v>
                </c:pt>
                <c:pt idx="2487">
                  <c:v>42885.032754629632</c:v>
                </c:pt>
                <c:pt idx="2488">
                  <c:v>42885.032870370371</c:v>
                </c:pt>
                <c:pt idx="2489">
                  <c:v>42885.032986111109</c:v>
                </c:pt>
                <c:pt idx="2490">
                  <c:v>42885.033101851855</c:v>
                </c:pt>
                <c:pt idx="2491">
                  <c:v>42885.033217592594</c:v>
                </c:pt>
                <c:pt idx="2492">
                  <c:v>42885.033333333333</c:v>
                </c:pt>
                <c:pt idx="2493">
                  <c:v>42885.033449074072</c:v>
                </c:pt>
                <c:pt idx="2494">
                  <c:v>42885.033564814818</c:v>
                </c:pt>
                <c:pt idx="2495">
                  <c:v>42885.033680555556</c:v>
                </c:pt>
                <c:pt idx="2496">
                  <c:v>42885.033796296295</c:v>
                </c:pt>
                <c:pt idx="2497">
                  <c:v>42885.033912037034</c:v>
                </c:pt>
                <c:pt idx="2498">
                  <c:v>42885.03402777778</c:v>
                </c:pt>
                <c:pt idx="2499">
                  <c:v>42885.034143518518</c:v>
                </c:pt>
                <c:pt idx="2500">
                  <c:v>42885.034259259257</c:v>
                </c:pt>
                <c:pt idx="2501">
                  <c:v>42885.034375000003</c:v>
                </c:pt>
                <c:pt idx="2502">
                  <c:v>42885.034490740742</c:v>
                </c:pt>
                <c:pt idx="2503">
                  <c:v>42885.03460648148</c:v>
                </c:pt>
                <c:pt idx="2504">
                  <c:v>42885.034722222219</c:v>
                </c:pt>
                <c:pt idx="2505">
                  <c:v>42885.034837962965</c:v>
                </c:pt>
                <c:pt idx="2506">
                  <c:v>42885.034953703704</c:v>
                </c:pt>
                <c:pt idx="2507">
                  <c:v>42885.035069444442</c:v>
                </c:pt>
                <c:pt idx="2508">
                  <c:v>42885.035185185188</c:v>
                </c:pt>
                <c:pt idx="2509">
                  <c:v>42885.035300925927</c:v>
                </c:pt>
                <c:pt idx="2510">
                  <c:v>42885.035416666666</c:v>
                </c:pt>
                <c:pt idx="2511">
                  <c:v>42885.035532407404</c:v>
                </c:pt>
                <c:pt idx="2512">
                  <c:v>42885.03564814815</c:v>
                </c:pt>
                <c:pt idx="2513">
                  <c:v>42885.035763888889</c:v>
                </c:pt>
                <c:pt idx="2514">
                  <c:v>42885.035879629628</c:v>
                </c:pt>
                <c:pt idx="2515">
                  <c:v>42885.035995370374</c:v>
                </c:pt>
                <c:pt idx="2516">
                  <c:v>42885.036111111112</c:v>
                </c:pt>
                <c:pt idx="2517">
                  <c:v>42885.036226851851</c:v>
                </c:pt>
                <c:pt idx="2518">
                  <c:v>42885.03634259259</c:v>
                </c:pt>
                <c:pt idx="2519">
                  <c:v>42885.036458333336</c:v>
                </c:pt>
                <c:pt idx="2520">
                  <c:v>42885.036574074074</c:v>
                </c:pt>
                <c:pt idx="2521">
                  <c:v>42885.036689814813</c:v>
                </c:pt>
                <c:pt idx="2522">
                  <c:v>42885.036805555559</c:v>
                </c:pt>
                <c:pt idx="2523">
                  <c:v>42885.036921296298</c:v>
                </c:pt>
                <c:pt idx="2524">
                  <c:v>42885.037037037036</c:v>
                </c:pt>
                <c:pt idx="2525">
                  <c:v>42885.037152777775</c:v>
                </c:pt>
                <c:pt idx="2526">
                  <c:v>42885.037268518521</c:v>
                </c:pt>
                <c:pt idx="2527">
                  <c:v>42885.03738425926</c:v>
                </c:pt>
                <c:pt idx="2528">
                  <c:v>42885.037499999999</c:v>
                </c:pt>
                <c:pt idx="2529">
                  <c:v>42885.037615740737</c:v>
                </c:pt>
                <c:pt idx="2530">
                  <c:v>42885.037731481483</c:v>
                </c:pt>
                <c:pt idx="2531">
                  <c:v>42885.037847222222</c:v>
                </c:pt>
                <c:pt idx="2532">
                  <c:v>42885.037962962961</c:v>
                </c:pt>
                <c:pt idx="2533">
                  <c:v>42885.038078703707</c:v>
                </c:pt>
                <c:pt idx="2534">
                  <c:v>42885.038194444445</c:v>
                </c:pt>
                <c:pt idx="2535">
                  <c:v>42885.038310185184</c:v>
                </c:pt>
                <c:pt idx="2536">
                  <c:v>42885.038425925923</c:v>
                </c:pt>
                <c:pt idx="2537">
                  <c:v>42885.038541666669</c:v>
                </c:pt>
                <c:pt idx="2538">
                  <c:v>42885.038657407407</c:v>
                </c:pt>
                <c:pt idx="2539">
                  <c:v>42885.038773148146</c:v>
                </c:pt>
                <c:pt idx="2540">
                  <c:v>42885.038888888892</c:v>
                </c:pt>
                <c:pt idx="2541">
                  <c:v>42885.039004629631</c:v>
                </c:pt>
                <c:pt idx="2542">
                  <c:v>42885.039120370369</c:v>
                </c:pt>
                <c:pt idx="2543">
                  <c:v>42885.039236111108</c:v>
                </c:pt>
                <c:pt idx="2544">
                  <c:v>42885.039351851854</c:v>
                </c:pt>
                <c:pt idx="2545">
                  <c:v>42885.039467592593</c:v>
                </c:pt>
                <c:pt idx="2546">
                  <c:v>42885.039583333331</c:v>
                </c:pt>
                <c:pt idx="2547">
                  <c:v>42885.039699074077</c:v>
                </c:pt>
                <c:pt idx="2548">
                  <c:v>42885.039814814816</c:v>
                </c:pt>
                <c:pt idx="2549">
                  <c:v>42885.039930555555</c:v>
                </c:pt>
                <c:pt idx="2550">
                  <c:v>42885.040046296293</c:v>
                </c:pt>
                <c:pt idx="2551">
                  <c:v>42885.040162037039</c:v>
                </c:pt>
                <c:pt idx="2552">
                  <c:v>42885.040277777778</c:v>
                </c:pt>
                <c:pt idx="2553">
                  <c:v>42885.040393518517</c:v>
                </c:pt>
                <c:pt idx="2554">
                  <c:v>42885.040509259263</c:v>
                </c:pt>
                <c:pt idx="2555">
                  <c:v>42885.040625000001</c:v>
                </c:pt>
                <c:pt idx="2556">
                  <c:v>42885.04074074074</c:v>
                </c:pt>
                <c:pt idx="2557">
                  <c:v>42885.040856481479</c:v>
                </c:pt>
                <c:pt idx="2558">
                  <c:v>42885.040972222225</c:v>
                </c:pt>
                <c:pt idx="2559">
                  <c:v>42885.041087962964</c:v>
                </c:pt>
                <c:pt idx="2560">
                  <c:v>42885.041203703702</c:v>
                </c:pt>
                <c:pt idx="2561">
                  <c:v>42885.041319444441</c:v>
                </c:pt>
                <c:pt idx="2562">
                  <c:v>42885.041435185187</c:v>
                </c:pt>
                <c:pt idx="2563">
                  <c:v>42885.041550925926</c:v>
                </c:pt>
                <c:pt idx="2564">
                  <c:v>42885.041666666664</c:v>
                </c:pt>
                <c:pt idx="2565">
                  <c:v>42885.04178240741</c:v>
                </c:pt>
                <c:pt idx="2566">
                  <c:v>42885.041898148149</c:v>
                </c:pt>
                <c:pt idx="2567">
                  <c:v>42885.042013888888</c:v>
                </c:pt>
                <c:pt idx="2568">
                  <c:v>42885.042129629626</c:v>
                </c:pt>
                <c:pt idx="2569">
                  <c:v>42885.042245370372</c:v>
                </c:pt>
                <c:pt idx="2570">
                  <c:v>42885.042361111111</c:v>
                </c:pt>
                <c:pt idx="2571">
                  <c:v>42885.04247685185</c:v>
                </c:pt>
                <c:pt idx="2572">
                  <c:v>42885.042592592596</c:v>
                </c:pt>
                <c:pt idx="2573">
                  <c:v>42885.042708333334</c:v>
                </c:pt>
                <c:pt idx="2574">
                  <c:v>42885.042824074073</c:v>
                </c:pt>
                <c:pt idx="2575">
                  <c:v>42885.042939814812</c:v>
                </c:pt>
                <c:pt idx="2576">
                  <c:v>42885.043055555558</c:v>
                </c:pt>
                <c:pt idx="2577">
                  <c:v>42885.043171296296</c:v>
                </c:pt>
                <c:pt idx="2578">
                  <c:v>42885.043287037035</c:v>
                </c:pt>
                <c:pt idx="2579">
                  <c:v>42885.043402777781</c:v>
                </c:pt>
                <c:pt idx="2580">
                  <c:v>42885.04351851852</c:v>
                </c:pt>
                <c:pt idx="2581">
                  <c:v>42885.043634259258</c:v>
                </c:pt>
                <c:pt idx="2582">
                  <c:v>42885.043749999997</c:v>
                </c:pt>
                <c:pt idx="2583">
                  <c:v>42885.043865740743</c:v>
                </c:pt>
                <c:pt idx="2584">
                  <c:v>42885.043981481482</c:v>
                </c:pt>
                <c:pt idx="2585">
                  <c:v>42885.04409722222</c:v>
                </c:pt>
                <c:pt idx="2586">
                  <c:v>42885.044212962966</c:v>
                </c:pt>
                <c:pt idx="2587">
                  <c:v>42885.044328703705</c:v>
                </c:pt>
                <c:pt idx="2588">
                  <c:v>42885.044444444444</c:v>
                </c:pt>
                <c:pt idx="2589">
                  <c:v>42885.044560185182</c:v>
                </c:pt>
                <c:pt idx="2590">
                  <c:v>42885.044675925928</c:v>
                </c:pt>
                <c:pt idx="2591">
                  <c:v>42885.044791666667</c:v>
                </c:pt>
                <c:pt idx="2592">
                  <c:v>42885.044907407406</c:v>
                </c:pt>
                <c:pt idx="2593">
                  <c:v>42885.045023148145</c:v>
                </c:pt>
                <c:pt idx="2594">
                  <c:v>42885.045138888891</c:v>
                </c:pt>
                <c:pt idx="2595">
                  <c:v>42885.045254629629</c:v>
                </c:pt>
                <c:pt idx="2596">
                  <c:v>42885.045370370368</c:v>
                </c:pt>
                <c:pt idx="2597">
                  <c:v>42885.045486111114</c:v>
                </c:pt>
                <c:pt idx="2598">
                  <c:v>42885.045601851853</c:v>
                </c:pt>
                <c:pt idx="2599">
                  <c:v>42885.045717592591</c:v>
                </c:pt>
                <c:pt idx="2600">
                  <c:v>42885.04583333333</c:v>
                </c:pt>
                <c:pt idx="2601">
                  <c:v>42885.045949074076</c:v>
                </c:pt>
                <c:pt idx="2602">
                  <c:v>42885.046064814815</c:v>
                </c:pt>
                <c:pt idx="2603">
                  <c:v>42885.046180555553</c:v>
                </c:pt>
                <c:pt idx="2604">
                  <c:v>42885.046296296299</c:v>
                </c:pt>
                <c:pt idx="2605">
                  <c:v>42885.046412037038</c:v>
                </c:pt>
                <c:pt idx="2606">
                  <c:v>42885.046527777777</c:v>
                </c:pt>
                <c:pt idx="2607">
                  <c:v>42885.046643518515</c:v>
                </c:pt>
                <c:pt idx="2608">
                  <c:v>42885.046759259261</c:v>
                </c:pt>
                <c:pt idx="2609">
                  <c:v>42885.046875</c:v>
                </c:pt>
                <c:pt idx="2610">
                  <c:v>42885.046990740739</c:v>
                </c:pt>
                <c:pt idx="2611">
                  <c:v>42885.047106481485</c:v>
                </c:pt>
                <c:pt idx="2612">
                  <c:v>42885.047222222223</c:v>
                </c:pt>
                <c:pt idx="2613">
                  <c:v>42885.047337962962</c:v>
                </c:pt>
                <c:pt idx="2614">
                  <c:v>42885.047453703701</c:v>
                </c:pt>
                <c:pt idx="2615">
                  <c:v>42885.047569444447</c:v>
                </c:pt>
                <c:pt idx="2616">
                  <c:v>42885.047685185185</c:v>
                </c:pt>
                <c:pt idx="2617">
                  <c:v>42885.047800925924</c:v>
                </c:pt>
                <c:pt idx="2618">
                  <c:v>42885.04791666667</c:v>
                </c:pt>
                <c:pt idx="2619">
                  <c:v>42885.048032407409</c:v>
                </c:pt>
                <c:pt idx="2620">
                  <c:v>42885.048148148147</c:v>
                </c:pt>
                <c:pt idx="2621">
                  <c:v>42885.048263888886</c:v>
                </c:pt>
                <c:pt idx="2622">
                  <c:v>42885.048379629632</c:v>
                </c:pt>
                <c:pt idx="2623">
                  <c:v>42885.048495370371</c:v>
                </c:pt>
                <c:pt idx="2624">
                  <c:v>42885.048611111109</c:v>
                </c:pt>
                <c:pt idx="2625">
                  <c:v>42885.048726851855</c:v>
                </c:pt>
                <c:pt idx="2626">
                  <c:v>42885.048842592594</c:v>
                </c:pt>
                <c:pt idx="2627">
                  <c:v>42885.048958333333</c:v>
                </c:pt>
                <c:pt idx="2628">
                  <c:v>42885.049074074072</c:v>
                </c:pt>
                <c:pt idx="2629">
                  <c:v>42885.049189814818</c:v>
                </c:pt>
                <c:pt idx="2630">
                  <c:v>42885.049305555556</c:v>
                </c:pt>
                <c:pt idx="2631">
                  <c:v>42885.049421296295</c:v>
                </c:pt>
                <c:pt idx="2632">
                  <c:v>42885.049537037034</c:v>
                </c:pt>
                <c:pt idx="2633">
                  <c:v>42885.04965277778</c:v>
                </c:pt>
                <c:pt idx="2634">
                  <c:v>42885.049768518518</c:v>
                </c:pt>
                <c:pt idx="2635">
                  <c:v>42885.049884259257</c:v>
                </c:pt>
                <c:pt idx="2636">
                  <c:v>42885.05</c:v>
                </c:pt>
                <c:pt idx="2637">
                  <c:v>42885.050115740742</c:v>
                </c:pt>
                <c:pt idx="2638">
                  <c:v>42885.05023148148</c:v>
                </c:pt>
                <c:pt idx="2639">
                  <c:v>42885.050347222219</c:v>
                </c:pt>
                <c:pt idx="2640">
                  <c:v>42885.050462962965</c:v>
                </c:pt>
                <c:pt idx="2641">
                  <c:v>42885.050578703704</c:v>
                </c:pt>
                <c:pt idx="2642">
                  <c:v>42885.050694444442</c:v>
                </c:pt>
                <c:pt idx="2643">
                  <c:v>42885.050810185188</c:v>
                </c:pt>
                <c:pt idx="2644">
                  <c:v>42885.050925925927</c:v>
                </c:pt>
                <c:pt idx="2645">
                  <c:v>42885.051041666666</c:v>
                </c:pt>
                <c:pt idx="2646">
                  <c:v>42885.051157407404</c:v>
                </c:pt>
                <c:pt idx="2647">
                  <c:v>42885.05127314815</c:v>
                </c:pt>
                <c:pt idx="2648">
                  <c:v>42885.051388888889</c:v>
                </c:pt>
                <c:pt idx="2649">
                  <c:v>42885.051504629628</c:v>
                </c:pt>
                <c:pt idx="2650">
                  <c:v>42885.051620370374</c:v>
                </c:pt>
                <c:pt idx="2651">
                  <c:v>42885.051736111112</c:v>
                </c:pt>
                <c:pt idx="2652">
                  <c:v>42885.051851851851</c:v>
                </c:pt>
                <c:pt idx="2653">
                  <c:v>42885.05196759259</c:v>
                </c:pt>
                <c:pt idx="2654">
                  <c:v>42885.052083333336</c:v>
                </c:pt>
                <c:pt idx="2655">
                  <c:v>42885.052199074074</c:v>
                </c:pt>
                <c:pt idx="2656">
                  <c:v>42885.052314814813</c:v>
                </c:pt>
                <c:pt idx="2657">
                  <c:v>42885.052430555559</c:v>
                </c:pt>
                <c:pt idx="2658">
                  <c:v>42885.052546296298</c:v>
                </c:pt>
                <c:pt idx="2659">
                  <c:v>42885.052662037036</c:v>
                </c:pt>
                <c:pt idx="2660">
                  <c:v>42885.052777777775</c:v>
                </c:pt>
                <c:pt idx="2661">
                  <c:v>42885.052893518521</c:v>
                </c:pt>
                <c:pt idx="2662">
                  <c:v>42885.05300925926</c:v>
                </c:pt>
                <c:pt idx="2663">
                  <c:v>42885.053124999999</c:v>
                </c:pt>
                <c:pt idx="2664">
                  <c:v>42885.053240740737</c:v>
                </c:pt>
                <c:pt idx="2665">
                  <c:v>42885.053356481483</c:v>
                </c:pt>
                <c:pt idx="2666">
                  <c:v>42885.053472222222</c:v>
                </c:pt>
                <c:pt idx="2667">
                  <c:v>42885.053587962961</c:v>
                </c:pt>
                <c:pt idx="2668">
                  <c:v>42885.053703703707</c:v>
                </c:pt>
                <c:pt idx="2669">
                  <c:v>42885.053819444445</c:v>
                </c:pt>
                <c:pt idx="2670">
                  <c:v>42885.053935185184</c:v>
                </c:pt>
                <c:pt idx="2671">
                  <c:v>42885.054050925923</c:v>
                </c:pt>
                <c:pt idx="2672">
                  <c:v>42885.054166666669</c:v>
                </c:pt>
                <c:pt idx="2673">
                  <c:v>42885.054282407407</c:v>
                </c:pt>
                <c:pt idx="2674">
                  <c:v>42885.054398148146</c:v>
                </c:pt>
                <c:pt idx="2675">
                  <c:v>42885.054513888892</c:v>
                </c:pt>
                <c:pt idx="2676">
                  <c:v>42885.054629629631</c:v>
                </c:pt>
                <c:pt idx="2677">
                  <c:v>42885.054745370369</c:v>
                </c:pt>
                <c:pt idx="2678">
                  <c:v>42885.054861111108</c:v>
                </c:pt>
                <c:pt idx="2679">
                  <c:v>42885.054976851854</c:v>
                </c:pt>
                <c:pt idx="2680">
                  <c:v>42885.055092592593</c:v>
                </c:pt>
                <c:pt idx="2681">
                  <c:v>42885.055208333331</c:v>
                </c:pt>
                <c:pt idx="2682">
                  <c:v>42885.055324074077</c:v>
                </c:pt>
                <c:pt idx="2683">
                  <c:v>42885.055439814816</c:v>
                </c:pt>
                <c:pt idx="2684">
                  <c:v>42885.055555555555</c:v>
                </c:pt>
                <c:pt idx="2685">
                  <c:v>42885.055671296293</c:v>
                </c:pt>
                <c:pt idx="2686">
                  <c:v>42885.055787037039</c:v>
                </c:pt>
                <c:pt idx="2687">
                  <c:v>42885.055902777778</c:v>
                </c:pt>
                <c:pt idx="2688">
                  <c:v>42885.056018518517</c:v>
                </c:pt>
                <c:pt idx="2689">
                  <c:v>42885.056134259263</c:v>
                </c:pt>
                <c:pt idx="2690">
                  <c:v>42885.056250000001</c:v>
                </c:pt>
                <c:pt idx="2691">
                  <c:v>42885.05636574074</c:v>
                </c:pt>
                <c:pt idx="2692">
                  <c:v>42885.056481481479</c:v>
                </c:pt>
                <c:pt idx="2693">
                  <c:v>42885.056597222225</c:v>
                </c:pt>
                <c:pt idx="2694">
                  <c:v>42885.056712962964</c:v>
                </c:pt>
                <c:pt idx="2695">
                  <c:v>42885.056828703702</c:v>
                </c:pt>
                <c:pt idx="2696">
                  <c:v>42885.056944444441</c:v>
                </c:pt>
                <c:pt idx="2697">
                  <c:v>42885.057060185187</c:v>
                </c:pt>
                <c:pt idx="2698">
                  <c:v>42885.057175925926</c:v>
                </c:pt>
                <c:pt idx="2699">
                  <c:v>42885.057291666664</c:v>
                </c:pt>
                <c:pt idx="2700">
                  <c:v>42885.05740740741</c:v>
                </c:pt>
                <c:pt idx="2701">
                  <c:v>42885.057523148149</c:v>
                </c:pt>
                <c:pt idx="2702">
                  <c:v>42885.057638888888</c:v>
                </c:pt>
                <c:pt idx="2703">
                  <c:v>42885.057754629626</c:v>
                </c:pt>
                <c:pt idx="2704">
                  <c:v>42885.057870370372</c:v>
                </c:pt>
                <c:pt idx="2705">
                  <c:v>42885.057986111111</c:v>
                </c:pt>
                <c:pt idx="2706">
                  <c:v>42885.05810185185</c:v>
                </c:pt>
                <c:pt idx="2707">
                  <c:v>42885.058217592596</c:v>
                </c:pt>
                <c:pt idx="2708">
                  <c:v>42885.058333333334</c:v>
                </c:pt>
                <c:pt idx="2709">
                  <c:v>42885.058449074073</c:v>
                </c:pt>
                <c:pt idx="2710">
                  <c:v>42885.058564814812</c:v>
                </c:pt>
                <c:pt idx="2711">
                  <c:v>42885.058680555558</c:v>
                </c:pt>
                <c:pt idx="2712">
                  <c:v>42885.058796296296</c:v>
                </c:pt>
                <c:pt idx="2713">
                  <c:v>42885.058912037035</c:v>
                </c:pt>
                <c:pt idx="2714">
                  <c:v>42885.059027777781</c:v>
                </c:pt>
                <c:pt idx="2715">
                  <c:v>42885.05914351852</c:v>
                </c:pt>
                <c:pt idx="2716">
                  <c:v>42885.059259259258</c:v>
                </c:pt>
                <c:pt idx="2717">
                  <c:v>42885.059374999997</c:v>
                </c:pt>
                <c:pt idx="2718">
                  <c:v>42885.059490740743</c:v>
                </c:pt>
                <c:pt idx="2719">
                  <c:v>42885.059606481482</c:v>
                </c:pt>
                <c:pt idx="2720">
                  <c:v>42885.05972222222</c:v>
                </c:pt>
                <c:pt idx="2721">
                  <c:v>42885.059837962966</c:v>
                </c:pt>
                <c:pt idx="2722">
                  <c:v>42885.059953703705</c:v>
                </c:pt>
                <c:pt idx="2723">
                  <c:v>42885.060069444444</c:v>
                </c:pt>
                <c:pt idx="2724">
                  <c:v>42885.060185185182</c:v>
                </c:pt>
                <c:pt idx="2725">
                  <c:v>42885.060300925928</c:v>
                </c:pt>
                <c:pt idx="2726">
                  <c:v>42885.060416666667</c:v>
                </c:pt>
                <c:pt idx="2727">
                  <c:v>42885.060532407406</c:v>
                </c:pt>
                <c:pt idx="2728">
                  <c:v>42885.060648148145</c:v>
                </c:pt>
                <c:pt idx="2729">
                  <c:v>42885.060763888891</c:v>
                </c:pt>
                <c:pt idx="2730">
                  <c:v>42885.060879629629</c:v>
                </c:pt>
                <c:pt idx="2731">
                  <c:v>42885.060995370368</c:v>
                </c:pt>
                <c:pt idx="2732">
                  <c:v>42885.061111111114</c:v>
                </c:pt>
                <c:pt idx="2733">
                  <c:v>42885.061226851853</c:v>
                </c:pt>
                <c:pt idx="2734">
                  <c:v>42885.061342592591</c:v>
                </c:pt>
                <c:pt idx="2735">
                  <c:v>42885.06145833333</c:v>
                </c:pt>
                <c:pt idx="2736">
                  <c:v>42885.061574074076</c:v>
                </c:pt>
                <c:pt idx="2737">
                  <c:v>42885.061689814815</c:v>
                </c:pt>
                <c:pt idx="2738">
                  <c:v>42885.061805555553</c:v>
                </c:pt>
                <c:pt idx="2739">
                  <c:v>42885.061921296299</c:v>
                </c:pt>
                <c:pt idx="2740">
                  <c:v>42885.062037037038</c:v>
                </c:pt>
                <c:pt idx="2741">
                  <c:v>42885.062152777777</c:v>
                </c:pt>
                <c:pt idx="2742">
                  <c:v>42885.062268518515</c:v>
                </c:pt>
                <c:pt idx="2743">
                  <c:v>42885.062384259261</c:v>
                </c:pt>
                <c:pt idx="2744">
                  <c:v>42885.0625</c:v>
                </c:pt>
                <c:pt idx="2745">
                  <c:v>42885.062615740739</c:v>
                </c:pt>
                <c:pt idx="2746">
                  <c:v>42885.062731481485</c:v>
                </c:pt>
                <c:pt idx="2747">
                  <c:v>42885.062847222223</c:v>
                </c:pt>
                <c:pt idx="2748">
                  <c:v>42885.062962962962</c:v>
                </c:pt>
                <c:pt idx="2749">
                  <c:v>42885.063078703701</c:v>
                </c:pt>
                <c:pt idx="2750">
                  <c:v>42885.063194444447</c:v>
                </c:pt>
                <c:pt idx="2751">
                  <c:v>42885.063310185185</c:v>
                </c:pt>
                <c:pt idx="2752">
                  <c:v>42885.063425925924</c:v>
                </c:pt>
                <c:pt idx="2753">
                  <c:v>42885.06354166667</c:v>
                </c:pt>
                <c:pt idx="2754">
                  <c:v>42885.063657407409</c:v>
                </c:pt>
                <c:pt idx="2755">
                  <c:v>42885.063773148147</c:v>
                </c:pt>
                <c:pt idx="2756">
                  <c:v>42885.063888888886</c:v>
                </c:pt>
                <c:pt idx="2757">
                  <c:v>42885.064004629632</c:v>
                </c:pt>
                <c:pt idx="2758">
                  <c:v>42885.064120370371</c:v>
                </c:pt>
                <c:pt idx="2759">
                  <c:v>42885.064236111109</c:v>
                </c:pt>
                <c:pt idx="2760">
                  <c:v>42885.064351851855</c:v>
                </c:pt>
                <c:pt idx="2761">
                  <c:v>42885.064467592594</c:v>
                </c:pt>
                <c:pt idx="2762">
                  <c:v>42885.064583333333</c:v>
                </c:pt>
                <c:pt idx="2763">
                  <c:v>42885.064699074072</c:v>
                </c:pt>
                <c:pt idx="2764">
                  <c:v>42885.064814814818</c:v>
                </c:pt>
                <c:pt idx="2765">
                  <c:v>42885.064930555556</c:v>
                </c:pt>
                <c:pt idx="2766">
                  <c:v>42885.065046296295</c:v>
                </c:pt>
                <c:pt idx="2767">
                  <c:v>42885.065162037034</c:v>
                </c:pt>
                <c:pt idx="2768">
                  <c:v>42885.06527777778</c:v>
                </c:pt>
                <c:pt idx="2769">
                  <c:v>42885.065393518518</c:v>
                </c:pt>
                <c:pt idx="2770">
                  <c:v>42885.065509259257</c:v>
                </c:pt>
                <c:pt idx="2771">
                  <c:v>42885.065625000003</c:v>
                </c:pt>
                <c:pt idx="2772">
                  <c:v>42885.065740740742</c:v>
                </c:pt>
                <c:pt idx="2773">
                  <c:v>42885.06585648148</c:v>
                </c:pt>
                <c:pt idx="2774">
                  <c:v>42885.065972222219</c:v>
                </c:pt>
                <c:pt idx="2775">
                  <c:v>42885.066087962965</c:v>
                </c:pt>
                <c:pt idx="2776">
                  <c:v>42885.066203703704</c:v>
                </c:pt>
                <c:pt idx="2777">
                  <c:v>42885.066319444442</c:v>
                </c:pt>
                <c:pt idx="2778">
                  <c:v>42885.066435185188</c:v>
                </c:pt>
                <c:pt idx="2779">
                  <c:v>42885.066550925927</c:v>
                </c:pt>
                <c:pt idx="2780">
                  <c:v>42885.066666666666</c:v>
                </c:pt>
                <c:pt idx="2781">
                  <c:v>42885.066782407404</c:v>
                </c:pt>
                <c:pt idx="2782">
                  <c:v>42885.06689814815</c:v>
                </c:pt>
                <c:pt idx="2783">
                  <c:v>42885.067013888889</c:v>
                </c:pt>
                <c:pt idx="2784">
                  <c:v>42885.067129629628</c:v>
                </c:pt>
                <c:pt idx="2785">
                  <c:v>42885.067245370374</c:v>
                </c:pt>
                <c:pt idx="2786">
                  <c:v>42885.067361111112</c:v>
                </c:pt>
                <c:pt idx="2787">
                  <c:v>42885.067476851851</c:v>
                </c:pt>
                <c:pt idx="2788">
                  <c:v>42885.06759259259</c:v>
                </c:pt>
                <c:pt idx="2789">
                  <c:v>42885.067708333336</c:v>
                </c:pt>
                <c:pt idx="2790">
                  <c:v>42885.067824074074</c:v>
                </c:pt>
                <c:pt idx="2791">
                  <c:v>42885.067939814813</c:v>
                </c:pt>
                <c:pt idx="2792">
                  <c:v>42885.068055555559</c:v>
                </c:pt>
                <c:pt idx="2793">
                  <c:v>42885.068171296298</c:v>
                </c:pt>
                <c:pt idx="2794">
                  <c:v>42885.068287037036</c:v>
                </c:pt>
                <c:pt idx="2795">
                  <c:v>42885.068402777775</c:v>
                </c:pt>
                <c:pt idx="2796">
                  <c:v>42885.068518518521</c:v>
                </c:pt>
                <c:pt idx="2797">
                  <c:v>42885.06863425926</c:v>
                </c:pt>
                <c:pt idx="2798">
                  <c:v>42885.068749999999</c:v>
                </c:pt>
                <c:pt idx="2799">
                  <c:v>42885.068865740737</c:v>
                </c:pt>
                <c:pt idx="2800">
                  <c:v>42885.068981481483</c:v>
                </c:pt>
                <c:pt idx="2801">
                  <c:v>42885.069097222222</c:v>
                </c:pt>
                <c:pt idx="2802">
                  <c:v>42885.069212962961</c:v>
                </c:pt>
                <c:pt idx="2803">
                  <c:v>42885.069328703707</c:v>
                </c:pt>
                <c:pt idx="2804">
                  <c:v>42885.069444444445</c:v>
                </c:pt>
                <c:pt idx="2805">
                  <c:v>42885.069560185184</c:v>
                </c:pt>
                <c:pt idx="2806">
                  <c:v>42885.069675925923</c:v>
                </c:pt>
                <c:pt idx="2807">
                  <c:v>42885.069791666669</c:v>
                </c:pt>
                <c:pt idx="2808">
                  <c:v>42885.069907407407</c:v>
                </c:pt>
                <c:pt idx="2809">
                  <c:v>42885.070023148146</c:v>
                </c:pt>
                <c:pt idx="2810">
                  <c:v>42885.070138888892</c:v>
                </c:pt>
                <c:pt idx="2811">
                  <c:v>42885.070254629631</c:v>
                </c:pt>
                <c:pt idx="2812">
                  <c:v>42885.070370370369</c:v>
                </c:pt>
                <c:pt idx="2813">
                  <c:v>42885.070486111108</c:v>
                </c:pt>
                <c:pt idx="2814">
                  <c:v>42885.070601851854</c:v>
                </c:pt>
                <c:pt idx="2815">
                  <c:v>42885.070717592593</c:v>
                </c:pt>
                <c:pt idx="2816">
                  <c:v>42885.070833333331</c:v>
                </c:pt>
                <c:pt idx="2817">
                  <c:v>42885.070949074077</c:v>
                </c:pt>
                <c:pt idx="2818">
                  <c:v>42885.071064814816</c:v>
                </c:pt>
                <c:pt idx="2819">
                  <c:v>42885.071180555555</c:v>
                </c:pt>
                <c:pt idx="2820">
                  <c:v>42885.071296296293</c:v>
                </c:pt>
                <c:pt idx="2821">
                  <c:v>42885.071412037039</c:v>
                </c:pt>
                <c:pt idx="2822">
                  <c:v>42885.071527777778</c:v>
                </c:pt>
                <c:pt idx="2823">
                  <c:v>42885.071643518517</c:v>
                </c:pt>
                <c:pt idx="2824">
                  <c:v>42885.071759259263</c:v>
                </c:pt>
                <c:pt idx="2825">
                  <c:v>42885.071875000001</c:v>
                </c:pt>
                <c:pt idx="2826">
                  <c:v>42885.07199074074</c:v>
                </c:pt>
                <c:pt idx="2827">
                  <c:v>42885.072106481479</c:v>
                </c:pt>
                <c:pt idx="2828">
                  <c:v>42885.072222222225</c:v>
                </c:pt>
                <c:pt idx="2829">
                  <c:v>42885.072337962964</c:v>
                </c:pt>
                <c:pt idx="2830">
                  <c:v>42885.072453703702</c:v>
                </c:pt>
                <c:pt idx="2831">
                  <c:v>42885.072569444441</c:v>
                </c:pt>
                <c:pt idx="2832">
                  <c:v>42885.072685185187</c:v>
                </c:pt>
                <c:pt idx="2833">
                  <c:v>42885.072800925926</c:v>
                </c:pt>
                <c:pt idx="2834">
                  <c:v>42885.072916666664</c:v>
                </c:pt>
                <c:pt idx="2835">
                  <c:v>42885.07303240741</c:v>
                </c:pt>
                <c:pt idx="2836">
                  <c:v>42885.073148148149</c:v>
                </c:pt>
                <c:pt idx="2837">
                  <c:v>42885.073263888888</c:v>
                </c:pt>
                <c:pt idx="2838">
                  <c:v>42885.073379629626</c:v>
                </c:pt>
                <c:pt idx="2839">
                  <c:v>42885.073495370372</c:v>
                </c:pt>
                <c:pt idx="2840">
                  <c:v>42885.073611111111</c:v>
                </c:pt>
                <c:pt idx="2841">
                  <c:v>42885.07372685185</c:v>
                </c:pt>
                <c:pt idx="2842">
                  <c:v>42885.073842592596</c:v>
                </c:pt>
                <c:pt idx="2843">
                  <c:v>42885.073958333334</c:v>
                </c:pt>
                <c:pt idx="2844">
                  <c:v>42885.074074074073</c:v>
                </c:pt>
                <c:pt idx="2845">
                  <c:v>42885.074189814812</c:v>
                </c:pt>
                <c:pt idx="2846">
                  <c:v>42885.074305555558</c:v>
                </c:pt>
                <c:pt idx="2847">
                  <c:v>42885.074421296296</c:v>
                </c:pt>
                <c:pt idx="2848">
                  <c:v>42885.074537037035</c:v>
                </c:pt>
                <c:pt idx="2849">
                  <c:v>42885.074652777781</c:v>
                </c:pt>
                <c:pt idx="2850">
                  <c:v>42885.07476851852</c:v>
                </c:pt>
                <c:pt idx="2851">
                  <c:v>42885.074884259258</c:v>
                </c:pt>
                <c:pt idx="2852">
                  <c:v>42885.074999999997</c:v>
                </c:pt>
                <c:pt idx="2853">
                  <c:v>42885.075115740743</c:v>
                </c:pt>
                <c:pt idx="2854">
                  <c:v>42885.075231481482</c:v>
                </c:pt>
                <c:pt idx="2855">
                  <c:v>42885.07534722222</c:v>
                </c:pt>
                <c:pt idx="2856">
                  <c:v>42885.075462962966</c:v>
                </c:pt>
                <c:pt idx="2857">
                  <c:v>42885.075578703705</c:v>
                </c:pt>
                <c:pt idx="2858">
                  <c:v>42885.075694444444</c:v>
                </c:pt>
                <c:pt idx="2859">
                  <c:v>42885.075810185182</c:v>
                </c:pt>
                <c:pt idx="2860">
                  <c:v>42885.075925925928</c:v>
                </c:pt>
                <c:pt idx="2861">
                  <c:v>42885.076041666667</c:v>
                </c:pt>
                <c:pt idx="2862">
                  <c:v>42885.076157407406</c:v>
                </c:pt>
                <c:pt idx="2863">
                  <c:v>42885.076273148145</c:v>
                </c:pt>
                <c:pt idx="2864">
                  <c:v>42885.076388888891</c:v>
                </c:pt>
                <c:pt idx="2865">
                  <c:v>42885.076504629629</c:v>
                </c:pt>
                <c:pt idx="2866">
                  <c:v>42885.076620370368</c:v>
                </c:pt>
                <c:pt idx="2867">
                  <c:v>42885.076736111114</c:v>
                </c:pt>
                <c:pt idx="2868">
                  <c:v>42885.076851851853</c:v>
                </c:pt>
                <c:pt idx="2869">
                  <c:v>42885.076967592591</c:v>
                </c:pt>
                <c:pt idx="2870">
                  <c:v>42885.07708333333</c:v>
                </c:pt>
                <c:pt idx="2871">
                  <c:v>42885.077199074076</c:v>
                </c:pt>
                <c:pt idx="2872">
                  <c:v>42885.077314814815</c:v>
                </c:pt>
                <c:pt idx="2873">
                  <c:v>42885.077430555553</c:v>
                </c:pt>
                <c:pt idx="2874">
                  <c:v>42885.077546296299</c:v>
                </c:pt>
                <c:pt idx="2875">
                  <c:v>42885.077662037038</c:v>
                </c:pt>
                <c:pt idx="2876">
                  <c:v>42885.077777777777</c:v>
                </c:pt>
                <c:pt idx="2877">
                  <c:v>42885.077893518515</c:v>
                </c:pt>
                <c:pt idx="2878">
                  <c:v>42885.078009259261</c:v>
                </c:pt>
                <c:pt idx="2879">
                  <c:v>42885.078125</c:v>
                </c:pt>
                <c:pt idx="2880">
                  <c:v>42885.078240740739</c:v>
                </c:pt>
                <c:pt idx="2881">
                  <c:v>42885.078356481485</c:v>
                </c:pt>
                <c:pt idx="2882">
                  <c:v>42885.078472222223</c:v>
                </c:pt>
                <c:pt idx="2883">
                  <c:v>42885.078587962962</c:v>
                </c:pt>
                <c:pt idx="2884">
                  <c:v>42885.078703703701</c:v>
                </c:pt>
                <c:pt idx="2885">
                  <c:v>42885.078819444447</c:v>
                </c:pt>
                <c:pt idx="2886">
                  <c:v>42885.078935185185</c:v>
                </c:pt>
                <c:pt idx="2887">
                  <c:v>42885.079050925924</c:v>
                </c:pt>
                <c:pt idx="2888">
                  <c:v>42885.07916666667</c:v>
                </c:pt>
                <c:pt idx="2889">
                  <c:v>42885.079282407409</c:v>
                </c:pt>
                <c:pt idx="2890">
                  <c:v>42885.079398148147</c:v>
                </c:pt>
                <c:pt idx="2891">
                  <c:v>42885.079513888886</c:v>
                </c:pt>
                <c:pt idx="2892">
                  <c:v>42885.079629629632</c:v>
                </c:pt>
                <c:pt idx="2893">
                  <c:v>42885.079745370371</c:v>
                </c:pt>
                <c:pt idx="2894">
                  <c:v>42885.079861111109</c:v>
                </c:pt>
                <c:pt idx="2895">
                  <c:v>42885.079976851855</c:v>
                </c:pt>
                <c:pt idx="2896">
                  <c:v>42885.080092592594</c:v>
                </c:pt>
                <c:pt idx="2897">
                  <c:v>42885.080208333333</c:v>
                </c:pt>
                <c:pt idx="2898">
                  <c:v>42885.080324074072</c:v>
                </c:pt>
                <c:pt idx="2899">
                  <c:v>42885.080439814818</c:v>
                </c:pt>
                <c:pt idx="2900">
                  <c:v>42885.080555555556</c:v>
                </c:pt>
                <c:pt idx="2901">
                  <c:v>42885.080671296295</c:v>
                </c:pt>
                <c:pt idx="2902">
                  <c:v>42885.080787037034</c:v>
                </c:pt>
                <c:pt idx="2903">
                  <c:v>42885.08090277778</c:v>
                </c:pt>
                <c:pt idx="2904">
                  <c:v>42885.081018518518</c:v>
                </c:pt>
                <c:pt idx="2905">
                  <c:v>42885.081134259257</c:v>
                </c:pt>
                <c:pt idx="2906">
                  <c:v>42885.081250000003</c:v>
                </c:pt>
                <c:pt idx="2907">
                  <c:v>42885.081365740742</c:v>
                </c:pt>
                <c:pt idx="2908">
                  <c:v>42885.08148148148</c:v>
                </c:pt>
                <c:pt idx="2909">
                  <c:v>42885.081597222219</c:v>
                </c:pt>
                <c:pt idx="2910">
                  <c:v>42885.081712962965</c:v>
                </c:pt>
                <c:pt idx="2911">
                  <c:v>42885.081828703704</c:v>
                </c:pt>
                <c:pt idx="2912">
                  <c:v>42885.081944444442</c:v>
                </c:pt>
                <c:pt idx="2913">
                  <c:v>42885.082060185188</c:v>
                </c:pt>
                <c:pt idx="2914">
                  <c:v>42885.082175925927</c:v>
                </c:pt>
                <c:pt idx="2915">
                  <c:v>42885.082291666666</c:v>
                </c:pt>
                <c:pt idx="2916">
                  <c:v>42885.082407407404</c:v>
                </c:pt>
                <c:pt idx="2917">
                  <c:v>42885.08252314815</c:v>
                </c:pt>
                <c:pt idx="2918">
                  <c:v>42885.082638888889</c:v>
                </c:pt>
                <c:pt idx="2919">
                  <c:v>42885.082754629628</c:v>
                </c:pt>
                <c:pt idx="2920">
                  <c:v>42885.082870370374</c:v>
                </c:pt>
                <c:pt idx="2921">
                  <c:v>42885.082986111112</c:v>
                </c:pt>
                <c:pt idx="2922">
                  <c:v>42885.083101851851</c:v>
                </c:pt>
                <c:pt idx="2923">
                  <c:v>42885.08321759259</c:v>
                </c:pt>
                <c:pt idx="2924">
                  <c:v>42885.083333333336</c:v>
                </c:pt>
                <c:pt idx="2925">
                  <c:v>42885.083449074074</c:v>
                </c:pt>
                <c:pt idx="2926">
                  <c:v>42885.083564814813</c:v>
                </c:pt>
                <c:pt idx="2927">
                  <c:v>42885.083680555559</c:v>
                </c:pt>
                <c:pt idx="2928">
                  <c:v>42885.083796296298</c:v>
                </c:pt>
                <c:pt idx="2929">
                  <c:v>42885.083912037036</c:v>
                </c:pt>
                <c:pt idx="2930">
                  <c:v>42885.084027777775</c:v>
                </c:pt>
                <c:pt idx="2931">
                  <c:v>42885.084143518521</c:v>
                </c:pt>
                <c:pt idx="2932">
                  <c:v>42885.08425925926</c:v>
                </c:pt>
                <c:pt idx="2933">
                  <c:v>42885.084374999999</c:v>
                </c:pt>
                <c:pt idx="2934">
                  <c:v>42885.084490740737</c:v>
                </c:pt>
                <c:pt idx="2935">
                  <c:v>42885.084606481483</c:v>
                </c:pt>
                <c:pt idx="2936">
                  <c:v>42885.084722222222</c:v>
                </c:pt>
                <c:pt idx="2937">
                  <c:v>42885.084837962961</c:v>
                </c:pt>
                <c:pt idx="2938">
                  <c:v>42885.084953703707</c:v>
                </c:pt>
                <c:pt idx="2939">
                  <c:v>42885.085069444445</c:v>
                </c:pt>
                <c:pt idx="2940">
                  <c:v>42885.085185185184</c:v>
                </c:pt>
                <c:pt idx="2941">
                  <c:v>42885.085300925923</c:v>
                </c:pt>
                <c:pt idx="2942">
                  <c:v>42885.085416666669</c:v>
                </c:pt>
                <c:pt idx="2943">
                  <c:v>42885.085532407407</c:v>
                </c:pt>
                <c:pt idx="2944">
                  <c:v>42885.085648148146</c:v>
                </c:pt>
                <c:pt idx="2945">
                  <c:v>42885.085763888892</c:v>
                </c:pt>
                <c:pt idx="2946">
                  <c:v>42885.085879629631</c:v>
                </c:pt>
                <c:pt idx="2947">
                  <c:v>42885.085995370369</c:v>
                </c:pt>
                <c:pt idx="2948">
                  <c:v>42885.086111111108</c:v>
                </c:pt>
                <c:pt idx="2949">
                  <c:v>42885.086226851854</c:v>
                </c:pt>
                <c:pt idx="2950">
                  <c:v>42885.086342592593</c:v>
                </c:pt>
                <c:pt idx="2951">
                  <c:v>42885.086458333331</c:v>
                </c:pt>
                <c:pt idx="2952">
                  <c:v>42885.086574074077</c:v>
                </c:pt>
                <c:pt idx="2953">
                  <c:v>42885.086689814816</c:v>
                </c:pt>
                <c:pt idx="2954">
                  <c:v>42885.086805555555</c:v>
                </c:pt>
                <c:pt idx="2955">
                  <c:v>42885.086921296293</c:v>
                </c:pt>
                <c:pt idx="2956">
                  <c:v>42885.087037037039</c:v>
                </c:pt>
                <c:pt idx="2957">
                  <c:v>42885.087152777778</c:v>
                </c:pt>
                <c:pt idx="2958">
                  <c:v>42885.087268518517</c:v>
                </c:pt>
                <c:pt idx="2959">
                  <c:v>42885.087384259263</c:v>
                </c:pt>
                <c:pt idx="2960">
                  <c:v>42885.087500000001</c:v>
                </c:pt>
                <c:pt idx="2961">
                  <c:v>42885.08761574074</c:v>
                </c:pt>
                <c:pt idx="2962">
                  <c:v>42885.087731481479</c:v>
                </c:pt>
                <c:pt idx="2963">
                  <c:v>42885.087847222225</c:v>
                </c:pt>
                <c:pt idx="2964">
                  <c:v>42885.087962962964</c:v>
                </c:pt>
                <c:pt idx="2965">
                  <c:v>42885.088078703702</c:v>
                </c:pt>
                <c:pt idx="2966">
                  <c:v>42885.088194444441</c:v>
                </c:pt>
                <c:pt idx="2967">
                  <c:v>42885.088310185187</c:v>
                </c:pt>
                <c:pt idx="2968">
                  <c:v>42885.088425925926</c:v>
                </c:pt>
                <c:pt idx="2969">
                  <c:v>42885.088541666664</c:v>
                </c:pt>
                <c:pt idx="2970">
                  <c:v>42885.08865740741</c:v>
                </c:pt>
                <c:pt idx="2971">
                  <c:v>42885.088773148149</c:v>
                </c:pt>
                <c:pt idx="2972">
                  <c:v>42885.088888888888</c:v>
                </c:pt>
                <c:pt idx="2973">
                  <c:v>42885.089004629626</c:v>
                </c:pt>
                <c:pt idx="2974">
                  <c:v>42885.089120370372</c:v>
                </c:pt>
                <c:pt idx="2975">
                  <c:v>42885.089236111111</c:v>
                </c:pt>
                <c:pt idx="2976">
                  <c:v>42885.08935185185</c:v>
                </c:pt>
                <c:pt idx="2977">
                  <c:v>42885.089467592596</c:v>
                </c:pt>
                <c:pt idx="2978">
                  <c:v>42885.089583333334</c:v>
                </c:pt>
                <c:pt idx="2979">
                  <c:v>42885.089699074073</c:v>
                </c:pt>
                <c:pt idx="2980">
                  <c:v>42885.089814814812</c:v>
                </c:pt>
                <c:pt idx="2981">
                  <c:v>42885.089930555558</c:v>
                </c:pt>
                <c:pt idx="2982">
                  <c:v>42885.090046296296</c:v>
                </c:pt>
                <c:pt idx="2983">
                  <c:v>42885.090162037035</c:v>
                </c:pt>
                <c:pt idx="2984">
                  <c:v>42885.090277777781</c:v>
                </c:pt>
                <c:pt idx="2985">
                  <c:v>42885.09039351852</c:v>
                </c:pt>
                <c:pt idx="2986">
                  <c:v>42885.090509259258</c:v>
                </c:pt>
                <c:pt idx="2987">
                  <c:v>42885.090624999997</c:v>
                </c:pt>
                <c:pt idx="2988">
                  <c:v>42885.090740740743</c:v>
                </c:pt>
                <c:pt idx="2989">
                  <c:v>42885.090856481482</c:v>
                </c:pt>
                <c:pt idx="2990">
                  <c:v>42885.09097222222</c:v>
                </c:pt>
                <c:pt idx="2991">
                  <c:v>42885.091087962966</c:v>
                </c:pt>
                <c:pt idx="2992">
                  <c:v>42885.091203703705</c:v>
                </c:pt>
                <c:pt idx="2993">
                  <c:v>42885.091319444444</c:v>
                </c:pt>
                <c:pt idx="2994">
                  <c:v>42885.091435185182</c:v>
                </c:pt>
                <c:pt idx="2995">
                  <c:v>42885.091550925928</c:v>
                </c:pt>
                <c:pt idx="2996">
                  <c:v>42885.091666666667</c:v>
                </c:pt>
                <c:pt idx="2997">
                  <c:v>42885.091782407406</c:v>
                </c:pt>
                <c:pt idx="2998">
                  <c:v>42885.091898148145</c:v>
                </c:pt>
                <c:pt idx="2999">
                  <c:v>42885.092013888891</c:v>
                </c:pt>
                <c:pt idx="3000">
                  <c:v>42885.092129629629</c:v>
                </c:pt>
                <c:pt idx="3001">
                  <c:v>42885.092245370368</c:v>
                </c:pt>
                <c:pt idx="3002">
                  <c:v>42885.092361111114</c:v>
                </c:pt>
                <c:pt idx="3003">
                  <c:v>42885.092476851853</c:v>
                </c:pt>
                <c:pt idx="3004">
                  <c:v>42885.092592592591</c:v>
                </c:pt>
                <c:pt idx="3005">
                  <c:v>42885.09270833333</c:v>
                </c:pt>
                <c:pt idx="3006">
                  <c:v>42885.092824074076</c:v>
                </c:pt>
                <c:pt idx="3007">
                  <c:v>42885.092939814815</c:v>
                </c:pt>
                <c:pt idx="3008">
                  <c:v>42885.093055555553</c:v>
                </c:pt>
                <c:pt idx="3009">
                  <c:v>42885.093171296299</c:v>
                </c:pt>
                <c:pt idx="3010">
                  <c:v>42885.093287037038</c:v>
                </c:pt>
                <c:pt idx="3011">
                  <c:v>42885.093402777777</c:v>
                </c:pt>
                <c:pt idx="3012">
                  <c:v>42885.093518518515</c:v>
                </c:pt>
                <c:pt idx="3013">
                  <c:v>42885.093634259261</c:v>
                </c:pt>
                <c:pt idx="3014">
                  <c:v>42885.09375</c:v>
                </c:pt>
                <c:pt idx="3015">
                  <c:v>42885.093865740739</c:v>
                </c:pt>
                <c:pt idx="3016">
                  <c:v>42885.093981481485</c:v>
                </c:pt>
                <c:pt idx="3017">
                  <c:v>42885.094097222223</c:v>
                </c:pt>
                <c:pt idx="3018">
                  <c:v>42885.094212962962</c:v>
                </c:pt>
                <c:pt idx="3019">
                  <c:v>42885.094328703701</c:v>
                </c:pt>
                <c:pt idx="3020">
                  <c:v>42885.094444444447</c:v>
                </c:pt>
                <c:pt idx="3021">
                  <c:v>42885.094560185185</c:v>
                </c:pt>
                <c:pt idx="3022">
                  <c:v>42885.094675925924</c:v>
                </c:pt>
                <c:pt idx="3023">
                  <c:v>42885.09479166667</c:v>
                </c:pt>
                <c:pt idx="3024">
                  <c:v>42885.094907407409</c:v>
                </c:pt>
                <c:pt idx="3025">
                  <c:v>42885.095023148147</c:v>
                </c:pt>
                <c:pt idx="3026">
                  <c:v>42885.095138888886</c:v>
                </c:pt>
                <c:pt idx="3027">
                  <c:v>42885.095254629632</c:v>
                </c:pt>
                <c:pt idx="3028">
                  <c:v>42885.095370370371</c:v>
                </c:pt>
                <c:pt idx="3029">
                  <c:v>42885.095486111109</c:v>
                </c:pt>
                <c:pt idx="3030">
                  <c:v>42885.095601851855</c:v>
                </c:pt>
                <c:pt idx="3031">
                  <c:v>42885.095717592594</c:v>
                </c:pt>
                <c:pt idx="3032">
                  <c:v>42885.095833333333</c:v>
                </c:pt>
                <c:pt idx="3033">
                  <c:v>42885.095949074072</c:v>
                </c:pt>
                <c:pt idx="3034">
                  <c:v>42885.096064814818</c:v>
                </c:pt>
                <c:pt idx="3035">
                  <c:v>42885.096180555556</c:v>
                </c:pt>
                <c:pt idx="3036">
                  <c:v>42885.096296296295</c:v>
                </c:pt>
                <c:pt idx="3037">
                  <c:v>42885.096412037034</c:v>
                </c:pt>
                <c:pt idx="3038">
                  <c:v>42885.09652777778</c:v>
                </c:pt>
                <c:pt idx="3039">
                  <c:v>42885.096643518518</c:v>
                </c:pt>
                <c:pt idx="3040">
                  <c:v>42885.096759259257</c:v>
                </c:pt>
                <c:pt idx="3041">
                  <c:v>42885.096875000003</c:v>
                </c:pt>
                <c:pt idx="3042">
                  <c:v>42885.096990740742</c:v>
                </c:pt>
                <c:pt idx="3043">
                  <c:v>42885.09710648148</c:v>
                </c:pt>
                <c:pt idx="3044">
                  <c:v>42885.097222222219</c:v>
                </c:pt>
                <c:pt idx="3045">
                  <c:v>42885.097337962965</c:v>
                </c:pt>
                <c:pt idx="3046">
                  <c:v>42885.097453703704</c:v>
                </c:pt>
                <c:pt idx="3047">
                  <c:v>42885.097569444442</c:v>
                </c:pt>
                <c:pt idx="3048">
                  <c:v>42885.097685185188</c:v>
                </c:pt>
                <c:pt idx="3049">
                  <c:v>42885.097800925927</c:v>
                </c:pt>
                <c:pt idx="3050">
                  <c:v>42885.097916666666</c:v>
                </c:pt>
                <c:pt idx="3051">
                  <c:v>42885.098032407404</c:v>
                </c:pt>
                <c:pt idx="3052">
                  <c:v>42885.09814814815</c:v>
                </c:pt>
                <c:pt idx="3053">
                  <c:v>42885.098263888889</c:v>
                </c:pt>
                <c:pt idx="3054">
                  <c:v>42885.098379629628</c:v>
                </c:pt>
                <c:pt idx="3055">
                  <c:v>42885.098495370374</c:v>
                </c:pt>
                <c:pt idx="3056">
                  <c:v>42885.098611111112</c:v>
                </c:pt>
                <c:pt idx="3057">
                  <c:v>42885.098726851851</c:v>
                </c:pt>
                <c:pt idx="3058">
                  <c:v>42885.09884259259</c:v>
                </c:pt>
                <c:pt idx="3059">
                  <c:v>42885.098958333336</c:v>
                </c:pt>
                <c:pt idx="3060">
                  <c:v>42885.099074074074</c:v>
                </c:pt>
                <c:pt idx="3061">
                  <c:v>42885.099189814813</c:v>
                </c:pt>
                <c:pt idx="3062">
                  <c:v>42885.099305555559</c:v>
                </c:pt>
                <c:pt idx="3063">
                  <c:v>42885.099421296298</c:v>
                </c:pt>
                <c:pt idx="3064">
                  <c:v>42885.099537037036</c:v>
                </c:pt>
                <c:pt idx="3065">
                  <c:v>42885.099652777775</c:v>
                </c:pt>
                <c:pt idx="3066">
                  <c:v>42885.099768518521</c:v>
                </c:pt>
                <c:pt idx="3067">
                  <c:v>42885.09988425926</c:v>
                </c:pt>
                <c:pt idx="3068">
                  <c:v>42885.1</c:v>
                </c:pt>
                <c:pt idx="3069">
                  <c:v>42885.100115740737</c:v>
                </c:pt>
                <c:pt idx="3070">
                  <c:v>42885.100231481483</c:v>
                </c:pt>
                <c:pt idx="3071">
                  <c:v>42885.100347222222</c:v>
                </c:pt>
                <c:pt idx="3072">
                  <c:v>42885.100462962961</c:v>
                </c:pt>
                <c:pt idx="3073">
                  <c:v>42885.100578703707</c:v>
                </c:pt>
                <c:pt idx="3074">
                  <c:v>42885.100694444445</c:v>
                </c:pt>
                <c:pt idx="3075">
                  <c:v>42885.100810185184</c:v>
                </c:pt>
                <c:pt idx="3076">
                  <c:v>42885.100925925923</c:v>
                </c:pt>
                <c:pt idx="3077">
                  <c:v>42885.101041666669</c:v>
                </c:pt>
                <c:pt idx="3078">
                  <c:v>42885.101157407407</c:v>
                </c:pt>
                <c:pt idx="3079">
                  <c:v>42885.101273148146</c:v>
                </c:pt>
                <c:pt idx="3080">
                  <c:v>42885.101388888892</c:v>
                </c:pt>
                <c:pt idx="3081">
                  <c:v>42885.101504629631</c:v>
                </c:pt>
                <c:pt idx="3082">
                  <c:v>42885.101620370369</c:v>
                </c:pt>
                <c:pt idx="3083">
                  <c:v>42885.101736111108</c:v>
                </c:pt>
                <c:pt idx="3084">
                  <c:v>42885.101851851854</c:v>
                </c:pt>
                <c:pt idx="3085">
                  <c:v>42885.101967592593</c:v>
                </c:pt>
                <c:pt idx="3086">
                  <c:v>42885.102083333331</c:v>
                </c:pt>
                <c:pt idx="3087">
                  <c:v>42885.102199074077</c:v>
                </c:pt>
                <c:pt idx="3088">
                  <c:v>42885.102314814816</c:v>
                </c:pt>
                <c:pt idx="3089">
                  <c:v>42885.102430555555</c:v>
                </c:pt>
                <c:pt idx="3090">
                  <c:v>42885.102546296293</c:v>
                </c:pt>
                <c:pt idx="3091">
                  <c:v>42885.102662037039</c:v>
                </c:pt>
                <c:pt idx="3092">
                  <c:v>42885.102777777778</c:v>
                </c:pt>
                <c:pt idx="3093">
                  <c:v>42885.102893518517</c:v>
                </c:pt>
                <c:pt idx="3094">
                  <c:v>42885.103009259263</c:v>
                </c:pt>
                <c:pt idx="3095">
                  <c:v>42885.103125000001</c:v>
                </c:pt>
                <c:pt idx="3096">
                  <c:v>42885.10324074074</c:v>
                </c:pt>
                <c:pt idx="3097">
                  <c:v>42885.103356481479</c:v>
                </c:pt>
                <c:pt idx="3098">
                  <c:v>42885.103472222225</c:v>
                </c:pt>
                <c:pt idx="3099">
                  <c:v>42885.103587962964</c:v>
                </c:pt>
                <c:pt idx="3100">
                  <c:v>42885.103703703702</c:v>
                </c:pt>
                <c:pt idx="3101">
                  <c:v>42885.103819444441</c:v>
                </c:pt>
                <c:pt idx="3102">
                  <c:v>42885.103935185187</c:v>
                </c:pt>
                <c:pt idx="3103">
                  <c:v>42885.104050925926</c:v>
                </c:pt>
                <c:pt idx="3104">
                  <c:v>42885.104166666664</c:v>
                </c:pt>
                <c:pt idx="3105">
                  <c:v>42885.10428240741</c:v>
                </c:pt>
                <c:pt idx="3106">
                  <c:v>42885.104398148149</c:v>
                </c:pt>
                <c:pt idx="3107">
                  <c:v>42885.104513888888</c:v>
                </c:pt>
                <c:pt idx="3108">
                  <c:v>42885.104629629626</c:v>
                </c:pt>
                <c:pt idx="3109">
                  <c:v>42885.104745370372</c:v>
                </c:pt>
                <c:pt idx="3110">
                  <c:v>42885.104861111111</c:v>
                </c:pt>
                <c:pt idx="3111">
                  <c:v>42885.10497685185</c:v>
                </c:pt>
                <c:pt idx="3112">
                  <c:v>42885.105092592596</c:v>
                </c:pt>
                <c:pt idx="3113">
                  <c:v>42885.105208333334</c:v>
                </c:pt>
                <c:pt idx="3114">
                  <c:v>42885.105324074073</c:v>
                </c:pt>
                <c:pt idx="3115">
                  <c:v>42885.105439814812</c:v>
                </c:pt>
                <c:pt idx="3116">
                  <c:v>42885.105555555558</c:v>
                </c:pt>
                <c:pt idx="3117">
                  <c:v>42885.105671296296</c:v>
                </c:pt>
                <c:pt idx="3118">
                  <c:v>42885.105787037035</c:v>
                </c:pt>
                <c:pt idx="3119">
                  <c:v>42885.105902777781</c:v>
                </c:pt>
                <c:pt idx="3120">
                  <c:v>42885.10601851852</c:v>
                </c:pt>
                <c:pt idx="3121">
                  <c:v>42885.106134259258</c:v>
                </c:pt>
                <c:pt idx="3122">
                  <c:v>42885.106249999997</c:v>
                </c:pt>
                <c:pt idx="3123">
                  <c:v>42885.106365740743</c:v>
                </c:pt>
                <c:pt idx="3124">
                  <c:v>42885.106481481482</c:v>
                </c:pt>
                <c:pt idx="3125">
                  <c:v>42885.10659722222</c:v>
                </c:pt>
                <c:pt idx="3126">
                  <c:v>42885.106712962966</c:v>
                </c:pt>
                <c:pt idx="3127">
                  <c:v>42885.106828703705</c:v>
                </c:pt>
                <c:pt idx="3128">
                  <c:v>42885.106944444444</c:v>
                </c:pt>
                <c:pt idx="3129">
                  <c:v>42885.107060185182</c:v>
                </c:pt>
                <c:pt idx="3130">
                  <c:v>42885.107175925928</c:v>
                </c:pt>
                <c:pt idx="3131">
                  <c:v>42885.107291666667</c:v>
                </c:pt>
                <c:pt idx="3132">
                  <c:v>42885.107407407406</c:v>
                </c:pt>
                <c:pt idx="3133">
                  <c:v>42885.107523148145</c:v>
                </c:pt>
                <c:pt idx="3134">
                  <c:v>42885.107638888891</c:v>
                </c:pt>
                <c:pt idx="3135">
                  <c:v>42885.107754629629</c:v>
                </c:pt>
                <c:pt idx="3136">
                  <c:v>42885.107870370368</c:v>
                </c:pt>
                <c:pt idx="3137">
                  <c:v>42885.107986111114</c:v>
                </c:pt>
                <c:pt idx="3138">
                  <c:v>42885.108101851853</c:v>
                </c:pt>
                <c:pt idx="3139">
                  <c:v>42885.108217592591</c:v>
                </c:pt>
                <c:pt idx="3140">
                  <c:v>42885.10833333333</c:v>
                </c:pt>
                <c:pt idx="3141">
                  <c:v>42885.108449074076</c:v>
                </c:pt>
                <c:pt idx="3142">
                  <c:v>42885.108564814815</c:v>
                </c:pt>
                <c:pt idx="3143">
                  <c:v>42885.108680555553</c:v>
                </c:pt>
                <c:pt idx="3144">
                  <c:v>42885.108796296299</c:v>
                </c:pt>
                <c:pt idx="3145">
                  <c:v>42885.108912037038</c:v>
                </c:pt>
                <c:pt idx="3146">
                  <c:v>42885.109027777777</c:v>
                </c:pt>
                <c:pt idx="3147">
                  <c:v>42885.109143518515</c:v>
                </c:pt>
                <c:pt idx="3148">
                  <c:v>42885.109259259261</c:v>
                </c:pt>
                <c:pt idx="3149">
                  <c:v>42885.109375</c:v>
                </c:pt>
                <c:pt idx="3150">
                  <c:v>42885.109490740739</c:v>
                </c:pt>
                <c:pt idx="3151">
                  <c:v>42885.109606481485</c:v>
                </c:pt>
                <c:pt idx="3152">
                  <c:v>42885.109722222223</c:v>
                </c:pt>
                <c:pt idx="3153">
                  <c:v>42885.109837962962</c:v>
                </c:pt>
                <c:pt idx="3154">
                  <c:v>42885.109953703701</c:v>
                </c:pt>
                <c:pt idx="3155">
                  <c:v>42885.110069444447</c:v>
                </c:pt>
                <c:pt idx="3156">
                  <c:v>42885.110185185185</c:v>
                </c:pt>
                <c:pt idx="3157">
                  <c:v>42885.110300925924</c:v>
                </c:pt>
                <c:pt idx="3158">
                  <c:v>42885.11041666667</c:v>
                </c:pt>
                <c:pt idx="3159">
                  <c:v>42885.110532407409</c:v>
                </c:pt>
                <c:pt idx="3160">
                  <c:v>42885.110648148147</c:v>
                </c:pt>
                <c:pt idx="3161">
                  <c:v>42885.110763888886</c:v>
                </c:pt>
                <c:pt idx="3162">
                  <c:v>42885.110879629632</c:v>
                </c:pt>
                <c:pt idx="3163">
                  <c:v>42885.110995370371</c:v>
                </c:pt>
                <c:pt idx="3164">
                  <c:v>42885.111111111109</c:v>
                </c:pt>
                <c:pt idx="3165">
                  <c:v>42885.111226851855</c:v>
                </c:pt>
                <c:pt idx="3166">
                  <c:v>42885.111342592594</c:v>
                </c:pt>
                <c:pt idx="3167">
                  <c:v>42885.111458333333</c:v>
                </c:pt>
                <c:pt idx="3168">
                  <c:v>42885.111574074072</c:v>
                </c:pt>
                <c:pt idx="3169">
                  <c:v>42885.111689814818</c:v>
                </c:pt>
                <c:pt idx="3170">
                  <c:v>42885.111805555556</c:v>
                </c:pt>
                <c:pt idx="3171">
                  <c:v>42885.111921296295</c:v>
                </c:pt>
                <c:pt idx="3172">
                  <c:v>42885.112037037034</c:v>
                </c:pt>
                <c:pt idx="3173">
                  <c:v>42885.11215277778</c:v>
                </c:pt>
                <c:pt idx="3174">
                  <c:v>42885.112268518518</c:v>
                </c:pt>
                <c:pt idx="3175">
                  <c:v>42885.112384259257</c:v>
                </c:pt>
                <c:pt idx="3176">
                  <c:v>42885.112500000003</c:v>
                </c:pt>
                <c:pt idx="3177">
                  <c:v>42885.112615740742</c:v>
                </c:pt>
                <c:pt idx="3178">
                  <c:v>42885.11273148148</c:v>
                </c:pt>
                <c:pt idx="3179">
                  <c:v>42885.112847222219</c:v>
                </c:pt>
                <c:pt idx="3180">
                  <c:v>42885.112962962965</c:v>
                </c:pt>
                <c:pt idx="3181">
                  <c:v>42885.113078703704</c:v>
                </c:pt>
                <c:pt idx="3182">
                  <c:v>42885.113194444442</c:v>
                </c:pt>
                <c:pt idx="3183">
                  <c:v>42885.113310185188</c:v>
                </c:pt>
                <c:pt idx="3184">
                  <c:v>42885.113425925927</c:v>
                </c:pt>
                <c:pt idx="3185">
                  <c:v>42885.113541666666</c:v>
                </c:pt>
                <c:pt idx="3186">
                  <c:v>42885.113657407404</c:v>
                </c:pt>
                <c:pt idx="3187">
                  <c:v>42885.11377314815</c:v>
                </c:pt>
                <c:pt idx="3188">
                  <c:v>42885.113888888889</c:v>
                </c:pt>
                <c:pt idx="3189">
                  <c:v>42885.114004629628</c:v>
                </c:pt>
                <c:pt idx="3190">
                  <c:v>42885.114120370374</c:v>
                </c:pt>
                <c:pt idx="3191">
                  <c:v>42885.114236111112</c:v>
                </c:pt>
                <c:pt idx="3192">
                  <c:v>42885.114351851851</c:v>
                </c:pt>
                <c:pt idx="3193">
                  <c:v>42885.11446759259</c:v>
                </c:pt>
                <c:pt idx="3194">
                  <c:v>42885.114583333336</c:v>
                </c:pt>
                <c:pt idx="3195">
                  <c:v>42885.114699074074</c:v>
                </c:pt>
                <c:pt idx="3196">
                  <c:v>42885.114814814813</c:v>
                </c:pt>
                <c:pt idx="3197">
                  <c:v>42885.114930555559</c:v>
                </c:pt>
                <c:pt idx="3198">
                  <c:v>42885.115046296298</c:v>
                </c:pt>
                <c:pt idx="3199">
                  <c:v>42885.115162037036</c:v>
                </c:pt>
                <c:pt idx="3200">
                  <c:v>42885.115277777775</c:v>
                </c:pt>
                <c:pt idx="3201">
                  <c:v>42885.115393518521</c:v>
                </c:pt>
                <c:pt idx="3202">
                  <c:v>42885.11550925926</c:v>
                </c:pt>
                <c:pt idx="3203">
                  <c:v>42885.115624999999</c:v>
                </c:pt>
                <c:pt idx="3204">
                  <c:v>42885.115740740737</c:v>
                </c:pt>
                <c:pt idx="3205">
                  <c:v>42885.115856481483</c:v>
                </c:pt>
                <c:pt idx="3206">
                  <c:v>42885.115972222222</c:v>
                </c:pt>
                <c:pt idx="3207">
                  <c:v>42885.116087962961</c:v>
                </c:pt>
                <c:pt idx="3208">
                  <c:v>42885.116203703707</c:v>
                </c:pt>
                <c:pt idx="3209">
                  <c:v>42885.116319444445</c:v>
                </c:pt>
                <c:pt idx="3210">
                  <c:v>42885.116435185184</c:v>
                </c:pt>
                <c:pt idx="3211">
                  <c:v>42885.116550925923</c:v>
                </c:pt>
                <c:pt idx="3212">
                  <c:v>42885.116666666669</c:v>
                </c:pt>
                <c:pt idx="3213">
                  <c:v>42885.116782407407</c:v>
                </c:pt>
                <c:pt idx="3214">
                  <c:v>42885.116898148146</c:v>
                </c:pt>
                <c:pt idx="3215">
                  <c:v>42885.117013888892</c:v>
                </c:pt>
                <c:pt idx="3216">
                  <c:v>42885.117129629631</c:v>
                </c:pt>
                <c:pt idx="3217">
                  <c:v>42885.117245370369</c:v>
                </c:pt>
                <c:pt idx="3218">
                  <c:v>42885.117361111108</c:v>
                </c:pt>
                <c:pt idx="3219">
                  <c:v>42885.117476851854</c:v>
                </c:pt>
                <c:pt idx="3220">
                  <c:v>42885.117592592593</c:v>
                </c:pt>
                <c:pt idx="3221">
                  <c:v>42885.117708333331</c:v>
                </c:pt>
                <c:pt idx="3222">
                  <c:v>42885.117824074077</c:v>
                </c:pt>
                <c:pt idx="3223">
                  <c:v>42885.117939814816</c:v>
                </c:pt>
                <c:pt idx="3224">
                  <c:v>42885.118055555555</c:v>
                </c:pt>
                <c:pt idx="3225">
                  <c:v>42885.118171296293</c:v>
                </c:pt>
                <c:pt idx="3226">
                  <c:v>42885.118287037039</c:v>
                </c:pt>
                <c:pt idx="3227">
                  <c:v>42885.118402777778</c:v>
                </c:pt>
                <c:pt idx="3228">
                  <c:v>42885.118518518517</c:v>
                </c:pt>
                <c:pt idx="3229">
                  <c:v>42885.118634259263</c:v>
                </c:pt>
                <c:pt idx="3230">
                  <c:v>42885.118750000001</c:v>
                </c:pt>
                <c:pt idx="3231">
                  <c:v>42885.11886574074</c:v>
                </c:pt>
                <c:pt idx="3232">
                  <c:v>42885.118981481479</c:v>
                </c:pt>
                <c:pt idx="3233">
                  <c:v>42885.119097222225</c:v>
                </c:pt>
                <c:pt idx="3234">
                  <c:v>42885.119212962964</c:v>
                </c:pt>
                <c:pt idx="3235">
                  <c:v>42885.119328703702</c:v>
                </c:pt>
                <c:pt idx="3236">
                  <c:v>42885.119444444441</c:v>
                </c:pt>
                <c:pt idx="3237">
                  <c:v>42885.119560185187</c:v>
                </c:pt>
                <c:pt idx="3238">
                  <c:v>42885.119675925926</c:v>
                </c:pt>
                <c:pt idx="3239">
                  <c:v>42885.119791666664</c:v>
                </c:pt>
                <c:pt idx="3240">
                  <c:v>42885.11990740741</c:v>
                </c:pt>
                <c:pt idx="3241">
                  <c:v>42885.120023148149</c:v>
                </c:pt>
                <c:pt idx="3242">
                  <c:v>42885.120138888888</c:v>
                </c:pt>
                <c:pt idx="3243">
                  <c:v>42885.120254629626</c:v>
                </c:pt>
                <c:pt idx="3244">
                  <c:v>42885.120370370372</c:v>
                </c:pt>
                <c:pt idx="3245">
                  <c:v>42885.120486111111</c:v>
                </c:pt>
                <c:pt idx="3246">
                  <c:v>42885.12060185185</c:v>
                </c:pt>
                <c:pt idx="3247">
                  <c:v>42885.120717592596</c:v>
                </c:pt>
                <c:pt idx="3248">
                  <c:v>42885.120833333334</c:v>
                </c:pt>
                <c:pt idx="3249">
                  <c:v>42885.120949074073</c:v>
                </c:pt>
                <c:pt idx="3250">
                  <c:v>42885.121064814812</c:v>
                </c:pt>
                <c:pt idx="3251">
                  <c:v>42885.121180555558</c:v>
                </c:pt>
                <c:pt idx="3252">
                  <c:v>42885.121296296296</c:v>
                </c:pt>
                <c:pt idx="3253">
                  <c:v>42885.121412037035</c:v>
                </c:pt>
                <c:pt idx="3254">
                  <c:v>42885.121527777781</c:v>
                </c:pt>
                <c:pt idx="3255">
                  <c:v>42885.12164351852</c:v>
                </c:pt>
                <c:pt idx="3256">
                  <c:v>42885.121759259258</c:v>
                </c:pt>
                <c:pt idx="3257">
                  <c:v>42885.121874999997</c:v>
                </c:pt>
                <c:pt idx="3258">
                  <c:v>42885.121990740743</c:v>
                </c:pt>
                <c:pt idx="3259">
                  <c:v>42885.122106481482</c:v>
                </c:pt>
                <c:pt idx="3260">
                  <c:v>42885.12222222222</c:v>
                </c:pt>
                <c:pt idx="3261">
                  <c:v>42885.122337962966</c:v>
                </c:pt>
                <c:pt idx="3262">
                  <c:v>42885.122453703705</c:v>
                </c:pt>
                <c:pt idx="3263">
                  <c:v>42885.122569444444</c:v>
                </c:pt>
                <c:pt idx="3264">
                  <c:v>42885.122685185182</c:v>
                </c:pt>
                <c:pt idx="3265">
                  <c:v>42885.122800925928</c:v>
                </c:pt>
                <c:pt idx="3266">
                  <c:v>42885.122916666667</c:v>
                </c:pt>
                <c:pt idx="3267">
                  <c:v>42885.123032407406</c:v>
                </c:pt>
                <c:pt idx="3268">
                  <c:v>42885.123148148145</c:v>
                </c:pt>
                <c:pt idx="3269">
                  <c:v>42885.123263888891</c:v>
                </c:pt>
                <c:pt idx="3270">
                  <c:v>42885.123379629629</c:v>
                </c:pt>
                <c:pt idx="3271">
                  <c:v>42885.123495370368</c:v>
                </c:pt>
                <c:pt idx="3272">
                  <c:v>42885.123611111114</c:v>
                </c:pt>
                <c:pt idx="3273">
                  <c:v>42885.123726851853</c:v>
                </c:pt>
                <c:pt idx="3274">
                  <c:v>42885.123842592591</c:v>
                </c:pt>
                <c:pt idx="3275">
                  <c:v>42885.12395833333</c:v>
                </c:pt>
                <c:pt idx="3276">
                  <c:v>42885.124074074076</c:v>
                </c:pt>
                <c:pt idx="3277">
                  <c:v>42885.124189814815</c:v>
                </c:pt>
                <c:pt idx="3278">
                  <c:v>42885.124305555553</c:v>
                </c:pt>
                <c:pt idx="3279">
                  <c:v>42885.124421296299</c:v>
                </c:pt>
                <c:pt idx="3280">
                  <c:v>42885.124537037038</c:v>
                </c:pt>
                <c:pt idx="3281">
                  <c:v>42885.124652777777</c:v>
                </c:pt>
                <c:pt idx="3282">
                  <c:v>42885.124768518515</c:v>
                </c:pt>
                <c:pt idx="3283">
                  <c:v>42885.124884259261</c:v>
                </c:pt>
                <c:pt idx="3284">
                  <c:v>42885.125</c:v>
                </c:pt>
                <c:pt idx="3285">
                  <c:v>42885.125115740739</c:v>
                </c:pt>
                <c:pt idx="3286">
                  <c:v>42885.125231481485</c:v>
                </c:pt>
                <c:pt idx="3287">
                  <c:v>42885.125347222223</c:v>
                </c:pt>
                <c:pt idx="3288">
                  <c:v>42885.125462962962</c:v>
                </c:pt>
                <c:pt idx="3289">
                  <c:v>42885.125578703701</c:v>
                </c:pt>
                <c:pt idx="3290">
                  <c:v>42885.125694444447</c:v>
                </c:pt>
                <c:pt idx="3291">
                  <c:v>42885.125810185185</c:v>
                </c:pt>
                <c:pt idx="3292">
                  <c:v>42885.125925925924</c:v>
                </c:pt>
                <c:pt idx="3293">
                  <c:v>42885.12604166667</c:v>
                </c:pt>
                <c:pt idx="3294">
                  <c:v>42885.126157407409</c:v>
                </c:pt>
                <c:pt idx="3295">
                  <c:v>42885.126273148147</c:v>
                </c:pt>
                <c:pt idx="3296">
                  <c:v>42885.126388888886</c:v>
                </c:pt>
                <c:pt idx="3297">
                  <c:v>42885.126504629632</c:v>
                </c:pt>
                <c:pt idx="3298">
                  <c:v>42885.126620370371</c:v>
                </c:pt>
                <c:pt idx="3299">
                  <c:v>42885.126736111109</c:v>
                </c:pt>
                <c:pt idx="3300">
                  <c:v>42885.126851851855</c:v>
                </c:pt>
                <c:pt idx="3301">
                  <c:v>42885.126967592594</c:v>
                </c:pt>
                <c:pt idx="3302">
                  <c:v>42885.127083333333</c:v>
                </c:pt>
                <c:pt idx="3303">
                  <c:v>42885.127199074072</c:v>
                </c:pt>
                <c:pt idx="3304">
                  <c:v>42885.127314814818</c:v>
                </c:pt>
                <c:pt idx="3305">
                  <c:v>42885.127430555556</c:v>
                </c:pt>
                <c:pt idx="3306">
                  <c:v>42885.127546296295</c:v>
                </c:pt>
                <c:pt idx="3307">
                  <c:v>42885.127662037034</c:v>
                </c:pt>
                <c:pt idx="3308">
                  <c:v>42885.12777777778</c:v>
                </c:pt>
                <c:pt idx="3309">
                  <c:v>42885.127893518518</c:v>
                </c:pt>
                <c:pt idx="3310">
                  <c:v>42885.128009259257</c:v>
                </c:pt>
                <c:pt idx="3311">
                  <c:v>42885.128125000003</c:v>
                </c:pt>
                <c:pt idx="3312">
                  <c:v>42885.128240740742</c:v>
                </c:pt>
                <c:pt idx="3313">
                  <c:v>42885.12835648148</c:v>
                </c:pt>
                <c:pt idx="3314">
                  <c:v>42885.128472222219</c:v>
                </c:pt>
                <c:pt idx="3315">
                  <c:v>42885.128587962965</c:v>
                </c:pt>
                <c:pt idx="3316">
                  <c:v>42885.128703703704</c:v>
                </c:pt>
                <c:pt idx="3317">
                  <c:v>42885.128819444442</c:v>
                </c:pt>
                <c:pt idx="3318">
                  <c:v>42885.128935185188</c:v>
                </c:pt>
                <c:pt idx="3319">
                  <c:v>42885.129050925927</c:v>
                </c:pt>
                <c:pt idx="3320">
                  <c:v>42885.129166666666</c:v>
                </c:pt>
                <c:pt idx="3321">
                  <c:v>42885.129282407404</c:v>
                </c:pt>
                <c:pt idx="3322">
                  <c:v>42885.12939814815</c:v>
                </c:pt>
                <c:pt idx="3323">
                  <c:v>42885.129513888889</c:v>
                </c:pt>
                <c:pt idx="3324">
                  <c:v>42885.129629629628</c:v>
                </c:pt>
                <c:pt idx="3325">
                  <c:v>42885.129745370374</c:v>
                </c:pt>
                <c:pt idx="3326">
                  <c:v>42885.129861111112</c:v>
                </c:pt>
                <c:pt idx="3327">
                  <c:v>42885.129976851851</c:v>
                </c:pt>
                <c:pt idx="3328">
                  <c:v>42885.13009259259</c:v>
                </c:pt>
                <c:pt idx="3329">
                  <c:v>42885.130208333336</c:v>
                </c:pt>
                <c:pt idx="3330">
                  <c:v>42885.130324074074</c:v>
                </c:pt>
                <c:pt idx="3331">
                  <c:v>42885.130439814813</c:v>
                </c:pt>
                <c:pt idx="3332">
                  <c:v>42885.130555555559</c:v>
                </c:pt>
                <c:pt idx="3333">
                  <c:v>42885.130671296298</c:v>
                </c:pt>
                <c:pt idx="3334">
                  <c:v>42885.130787037036</c:v>
                </c:pt>
                <c:pt idx="3335">
                  <c:v>42885.130902777775</c:v>
                </c:pt>
                <c:pt idx="3336">
                  <c:v>42885.131018518521</c:v>
                </c:pt>
                <c:pt idx="3337">
                  <c:v>42885.13113425926</c:v>
                </c:pt>
                <c:pt idx="3338">
                  <c:v>42885.131249999999</c:v>
                </c:pt>
                <c:pt idx="3339">
                  <c:v>42885.131365740737</c:v>
                </c:pt>
                <c:pt idx="3340">
                  <c:v>42885.131481481483</c:v>
                </c:pt>
                <c:pt idx="3341">
                  <c:v>42885.131597222222</c:v>
                </c:pt>
                <c:pt idx="3342">
                  <c:v>42885.131712962961</c:v>
                </c:pt>
                <c:pt idx="3343">
                  <c:v>42885.131828703707</c:v>
                </c:pt>
                <c:pt idx="3344">
                  <c:v>42885.131944444445</c:v>
                </c:pt>
                <c:pt idx="3345">
                  <c:v>42885.132060185184</c:v>
                </c:pt>
                <c:pt idx="3346">
                  <c:v>42885.132175925923</c:v>
                </c:pt>
                <c:pt idx="3347">
                  <c:v>42885.132291666669</c:v>
                </c:pt>
                <c:pt idx="3348">
                  <c:v>42885.132407407407</c:v>
                </c:pt>
                <c:pt idx="3349">
                  <c:v>42885.132523148146</c:v>
                </c:pt>
                <c:pt idx="3350">
                  <c:v>42885.132638888892</c:v>
                </c:pt>
                <c:pt idx="3351">
                  <c:v>42885.132754629631</c:v>
                </c:pt>
                <c:pt idx="3352">
                  <c:v>42885.132870370369</c:v>
                </c:pt>
                <c:pt idx="3353">
                  <c:v>42885.132986111108</c:v>
                </c:pt>
                <c:pt idx="3354">
                  <c:v>42885.133101851854</c:v>
                </c:pt>
                <c:pt idx="3355">
                  <c:v>42885.133217592593</c:v>
                </c:pt>
                <c:pt idx="3356">
                  <c:v>42885.133333333331</c:v>
                </c:pt>
                <c:pt idx="3357">
                  <c:v>42885.133449074077</c:v>
                </c:pt>
                <c:pt idx="3358">
                  <c:v>42885.133564814816</c:v>
                </c:pt>
                <c:pt idx="3359">
                  <c:v>42885.133680555555</c:v>
                </c:pt>
                <c:pt idx="3360">
                  <c:v>42885.133796296293</c:v>
                </c:pt>
                <c:pt idx="3361">
                  <c:v>42885.133912037039</c:v>
                </c:pt>
                <c:pt idx="3362">
                  <c:v>42885.134027777778</c:v>
                </c:pt>
                <c:pt idx="3363">
                  <c:v>42885.134143518517</c:v>
                </c:pt>
                <c:pt idx="3364">
                  <c:v>42885.134259259263</c:v>
                </c:pt>
                <c:pt idx="3365">
                  <c:v>42885.134375000001</c:v>
                </c:pt>
                <c:pt idx="3366">
                  <c:v>42885.13449074074</c:v>
                </c:pt>
                <c:pt idx="3367">
                  <c:v>42885.134606481479</c:v>
                </c:pt>
                <c:pt idx="3368">
                  <c:v>42885.134722222225</c:v>
                </c:pt>
                <c:pt idx="3369">
                  <c:v>42885.134837962964</c:v>
                </c:pt>
                <c:pt idx="3370">
                  <c:v>42885.134953703702</c:v>
                </c:pt>
                <c:pt idx="3371">
                  <c:v>42885.135069444441</c:v>
                </c:pt>
                <c:pt idx="3372">
                  <c:v>42885.135185185187</c:v>
                </c:pt>
                <c:pt idx="3373">
                  <c:v>42885.135300925926</c:v>
                </c:pt>
                <c:pt idx="3374">
                  <c:v>42885.135416666664</c:v>
                </c:pt>
                <c:pt idx="3375">
                  <c:v>42885.13553240741</c:v>
                </c:pt>
                <c:pt idx="3376">
                  <c:v>42885.135648148149</c:v>
                </c:pt>
                <c:pt idx="3377">
                  <c:v>42885.135763888888</c:v>
                </c:pt>
                <c:pt idx="3378">
                  <c:v>42885.135879629626</c:v>
                </c:pt>
                <c:pt idx="3379">
                  <c:v>42885.135995370372</c:v>
                </c:pt>
                <c:pt idx="3380">
                  <c:v>42885.136111111111</c:v>
                </c:pt>
                <c:pt idx="3381">
                  <c:v>42885.13622685185</c:v>
                </c:pt>
                <c:pt idx="3382">
                  <c:v>42885.136342592596</c:v>
                </c:pt>
                <c:pt idx="3383">
                  <c:v>42885.136458333334</c:v>
                </c:pt>
                <c:pt idx="3384">
                  <c:v>42885.136574074073</c:v>
                </c:pt>
                <c:pt idx="3385">
                  <c:v>42885.136689814812</c:v>
                </c:pt>
                <c:pt idx="3386">
                  <c:v>42885.136805555558</c:v>
                </c:pt>
                <c:pt idx="3387">
                  <c:v>42885.136921296296</c:v>
                </c:pt>
                <c:pt idx="3388">
                  <c:v>42885.137037037035</c:v>
                </c:pt>
                <c:pt idx="3389">
                  <c:v>42885.137152777781</c:v>
                </c:pt>
                <c:pt idx="3390">
                  <c:v>42885.13726851852</c:v>
                </c:pt>
                <c:pt idx="3391">
                  <c:v>42885.137384259258</c:v>
                </c:pt>
                <c:pt idx="3392">
                  <c:v>42885.137499999997</c:v>
                </c:pt>
                <c:pt idx="3393">
                  <c:v>42885.137615740743</c:v>
                </c:pt>
                <c:pt idx="3394">
                  <c:v>42885.137731481482</c:v>
                </c:pt>
                <c:pt idx="3395">
                  <c:v>42885.13784722222</c:v>
                </c:pt>
                <c:pt idx="3396">
                  <c:v>42885.137962962966</c:v>
                </c:pt>
                <c:pt idx="3397">
                  <c:v>42885.138078703705</c:v>
                </c:pt>
                <c:pt idx="3398">
                  <c:v>42885.138194444444</c:v>
                </c:pt>
                <c:pt idx="3399">
                  <c:v>42885.138310185182</c:v>
                </c:pt>
                <c:pt idx="3400">
                  <c:v>42885.138425925928</c:v>
                </c:pt>
                <c:pt idx="3401">
                  <c:v>42885.138541666667</c:v>
                </c:pt>
                <c:pt idx="3402">
                  <c:v>42885.138657407406</c:v>
                </c:pt>
                <c:pt idx="3403">
                  <c:v>42885.138773148145</c:v>
                </c:pt>
                <c:pt idx="3404">
                  <c:v>42885.138888888891</c:v>
                </c:pt>
                <c:pt idx="3405">
                  <c:v>42885.139004629629</c:v>
                </c:pt>
                <c:pt idx="3406">
                  <c:v>42885.139120370368</c:v>
                </c:pt>
                <c:pt idx="3407">
                  <c:v>42885.139236111114</c:v>
                </c:pt>
                <c:pt idx="3408">
                  <c:v>42885.139351851853</c:v>
                </c:pt>
                <c:pt idx="3409">
                  <c:v>42885.139467592591</c:v>
                </c:pt>
                <c:pt idx="3410">
                  <c:v>42885.13958333333</c:v>
                </c:pt>
                <c:pt idx="3411">
                  <c:v>42885.139699074076</c:v>
                </c:pt>
                <c:pt idx="3412">
                  <c:v>42885.139814814815</c:v>
                </c:pt>
                <c:pt idx="3413">
                  <c:v>42885.139930555553</c:v>
                </c:pt>
                <c:pt idx="3414">
                  <c:v>42885.140046296299</c:v>
                </c:pt>
                <c:pt idx="3415">
                  <c:v>42885.140162037038</c:v>
                </c:pt>
                <c:pt idx="3416">
                  <c:v>42885.140277777777</c:v>
                </c:pt>
                <c:pt idx="3417">
                  <c:v>42885.140393518515</c:v>
                </c:pt>
                <c:pt idx="3418">
                  <c:v>42885.140509259261</c:v>
                </c:pt>
                <c:pt idx="3419">
                  <c:v>42885.140625</c:v>
                </c:pt>
                <c:pt idx="3420">
                  <c:v>42885.140740740739</c:v>
                </c:pt>
                <c:pt idx="3421">
                  <c:v>42885.140856481485</c:v>
                </c:pt>
                <c:pt idx="3422">
                  <c:v>42885.140972222223</c:v>
                </c:pt>
                <c:pt idx="3423">
                  <c:v>42885.141087962962</c:v>
                </c:pt>
                <c:pt idx="3424">
                  <c:v>42885.141203703701</c:v>
                </c:pt>
                <c:pt idx="3425">
                  <c:v>42885.141319444447</c:v>
                </c:pt>
                <c:pt idx="3426">
                  <c:v>42885.141435185185</c:v>
                </c:pt>
                <c:pt idx="3427">
                  <c:v>42885.141550925924</c:v>
                </c:pt>
                <c:pt idx="3428">
                  <c:v>42885.14166666667</c:v>
                </c:pt>
                <c:pt idx="3429">
                  <c:v>42885.141782407409</c:v>
                </c:pt>
                <c:pt idx="3430">
                  <c:v>42885.141898148147</c:v>
                </c:pt>
                <c:pt idx="3431">
                  <c:v>42885.142013888886</c:v>
                </c:pt>
                <c:pt idx="3432">
                  <c:v>42885.142129629632</c:v>
                </c:pt>
                <c:pt idx="3433">
                  <c:v>42885.142245370371</c:v>
                </c:pt>
                <c:pt idx="3434">
                  <c:v>42885.142361111109</c:v>
                </c:pt>
                <c:pt idx="3435">
                  <c:v>42885.142476851855</c:v>
                </c:pt>
                <c:pt idx="3436">
                  <c:v>42885.142592592594</c:v>
                </c:pt>
                <c:pt idx="3437">
                  <c:v>42885.142708333333</c:v>
                </c:pt>
                <c:pt idx="3438">
                  <c:v>42885.142824074072</c:v>
                </c:pt>
                <c:pt idx="3439">
                  <c:v>42885.142939814818</c:v>
                </c:pt>
                <c:pt idx="3440">
                  <c:v>42885.143055555556</c:v>
                </c:pt>
                <c:pt idx="3441">
                  <c:v>42885.143171296295</c:v>
                </c:pt>
                <c:pt idx="3442">
                  <c:v>42885.143287037034</c:v>
                </c:pt>
                <c:pt idx="3443">
                  <c:v>42885.14340277778</c:v>
                </c:pt>
                <c:pt idx="3444">
                  <c:v>42885.143518518518</c:v>
                </c:pt>
                <c:pt idx="3445">
                  <c:v>42885.143634259257</c:v>
                </c:pt>
                <c:pt idx="3446">
                  <c:v>42885.143750000003</c:v>
                </c:pt>
                <c:pt idx="3447">
                  <c:v>42885.143865740742</c:v>
                </c:pt>
                <c:pt idx="3448">
                  <c:v>42885.14398148148</c:v>
                </c:pt>
                <c:pt idx="3449">
                  <c:v>42885.144097222219</c:v>
                </c:pt>
                <c:pt idx="3450">
                  <c:v>42885.144212962965</c:v>
                </c:pt>
                <c:pt idx="3451">
                  <c:v>42885.144328703704</c:v>
                </c:pt>
                <c:pt idx="3452">
                  <c:v>42885.144444444442</c:v>
                </c:pt>
                <c:pt idx="3453">
                  <c:v>42885.144560185188</c:v>
                </c:pt>
                <c:pt idx="3454">
                  <c:v>42885.144675925927</c:v>
                </c:pt>
                <c:pt idx="3455">
                  <c:v>42885.144791666666</c:v>
                </c:pt>
                <c:pt idx="3456">
                  <c:v>42885.144907407404</c:v>
                </c:pt>
                <c:pt idx="3457">
                  <c:v>42885.14502314815</c:v>
                </c:pt>
                <c:pt idx="3458">
                  <c:v>42885.145138888889</c:v>
                </c:pt>
                <c:pt idx="3459">
                  <c:v>42885.145254629628</c:v>
                </c:pt>
                <c:pt idx="3460">
                  <c:v>42885.145370370374</c:v>
                </c:pt>
                <c:pt idx="3461">
                  <c:v>42885.145486111112</c:v>
                </c:pt>
                <c:pt idx="3462">
                  <c:v>42885.145601851851</c:v>
                </c:pt>
                <c:pt idx="3463">
                  <c:v>42885.14571759259</c:v>
                </c:pt>
                <c:pt idx="3464">
                  <c:v>42885.145833333336</c:v>
                </c:pt>
                <c:pt idx="3465">
                  <c:v>42885.145949074074</c:v>
                </c:pt>
                <c:pt idx="3466">
                  <c:v>42885.146064814813</c:v>
                </c:pt>
                <c:pt idx="3467">
                  <c:v>42885.146180555559</c:v>
                </c:pt>
                <c:pt idx="3468">
                  <c:v>42885.146296296298</c:v>
                </c:pt>
                <c:pt idx="3469">
                  <c:v>42885.146412037036</c:v>
                </c:pt>
                <c:pt idx="3470">
                  <c:v>42885.146527777775</c:v>
                </c:pt>
                <c:pt idx="3471">
                  <c:v>42885.146643518521</c:v>
                </c:pt>
                <c:pt idx="3472">
                  <c:v>42885.14675925926</c:v>
                </c:pt>
                <c:pt idx="3473">
                  <c:v>42885.146874999999</c:v>
                </c:pt>
                <c:pt idx="3474">
                  <c:v>42885.146990740737</c:v>
                </c:pt>
                <c:pt idx="3475">
                  <c:v>42885.147106481483</c:v>
                </c:pt>
                <c:pt idx="3476">
                  <c:v>42885.147222222222</c:v>
                </c:pt>
                <c:pt idx="3477">
                  <c:v>42885.147337962961</c:v>
                </c:pt>
                <c:pt idx="3478">
                  <c:v>42885.147453703707</c:v>
                </c:pt>
                <c:pt idx="3479">
                  <c:v>42885.147569444445</c:v>
                </c:pt>
                <c:pt idx="3480">
                  <c:v>42885.147685185184</c:v>
                </c:pt>
                <c:pt idx="3481">
                  <c:v>42885.147800925923</c:v>
                </c:pt>
                <c:pt idx="3482">
                  <c:v>42885.147916666669</c:v>
                </c:pt>
                <c:pt idx="3483">
                  <c:v>42885.148032407407</c:v>
                </c:pt>
                <c:pt idx="3484">
                  <c:v>42885.148148148146</c:v>
                </c:pt>
                <c:pt idx="3485">
                  <c:v>42885.148263888892</c:v>
                </c:pt>
                <c:pt idx="3486">
                  <c:v>42885.148379629631</c:v>
                </c:pt>
                <c:pt idx="3487">
                  <c:v>42885.148495370369</c:v>
                </c:pt>
                <c:pt idx="3488">
                  <c:v>42885.148611111108</c:v>
                </c:pt>
                <c:pt idx="3489">
                  <c:v>42885.148726851854</c:v>
                </c:pt>
                <c:pt idx="3490">
                  <c:v>42885.148842592593</c:v>
                </c:pt>
                <c:pt idx="3491">
                  <c:v>42885.148958333331</c:v>
                </c:pt>
                <c:pt idx="3492">
                  <c:v>42885.149074074077</c:v>
                </c:pt>
                <c:pt idx="3493">
                  <c:v>42885.149189814816</c:v>
                </c:pt>
                <c:pt idx="3494">
                  <c:v>42885.149305555555</c:v>
                </c:pt>
                <c:pt idx="3495">
                  <c:v>42885.149421296293</c:v>
                </c:pt>
                <c:pt idx="3496">
                  <c:v>42885.149537037039</c:v>
                </c:pt>
                <c:pt idx="3497">
                  <c:v>42885.149652777778</c:v>
                </c:pt>
                <c:pt idx="3498">
                  <c:v>42885.149768518517</c:v>
                </c:pt>
                <c:pt idx="3499">
                  <c:v>42885.149884259263</c:v>
                </c:pt>
                <c:pt idx="3500">
                  <c:v>42885.15</c:v>
                </c:pt>
                <c:pt idx="3501">
                  <c:v>42885.15011574074</c:v>
                </c:pt>
                <c:pt idx="3502">
                  <c:v>42885.150231481479</c:v>
                </c:pt>
                <c:pt idx="3503">
                  <c:v>42885.150347222225</c:v>
                </c:pt>
                <c:pt idx="3504">
                  <c:v>42885.150462962964</c:v>
                </c:pt>
                <c:pt idx="3505">
                  <c:v>42885.150578703702</c:v>
                </c:pt>
                <c:pt idx="3506">
                  <c:v>42885.150694444441</c:v>
                </c:pt>
                <c:pt idx="3507">
                  <c:v>42885.150810185187</c:v>
                </c:pt>
                <c:pt idx="3508">
                  <c:v>42885.150925925926</c:v>
                </c:pt>
                <c:pt idx="3509">
                  <c:v>42885.151041666664</c:v>
                </c:pt>
                <c:pt idx="3510">
                  <c:v>42885.15115740741</c:v>
                </c:pt>
                <c:pt idx="3511">
                  <c:v>42885.151273148149</c:v>
                </c:pt>
                <c:pt idx="3512">
                  <c:v>42885.151388888888</c:v>
                </c:pt>
                <c:pt idx="3513">
                  <c:v>42885.151504629626</c:v>
                </c:pt>
                <c:pt idx="3514">
                  <c:v>42885.151620370372</c:v>
                </c:pt>
                <c:pt idx="3515">
                  <c:v>42885.151736111111</c:v>
                </c:pt>
                <c:pt idx="3516">
                  <c:v>42885.15185185185</c:v>
                </c:pt>
                <c:pt idx="3517">
                  <c:v>42885.151967592596</c:v>
                </c:pt>
                <c:pt idx="3518">
                  <c:v>42885.152083333334</c:v>
                </c:pt>
                <c:pt idx="3519">
                  <c:v>42885.152199074073</c:v>
                </c:pt>
                <c:pt idx="3520">
                  <c:v>42885.152314814812</c:v>
                </c:pt>
                <c:pt idx="3521">
                  <c:v>42885.152430555558</c:v>
                </c:pt>
                <c:pt idx="3522">
                  <c:v>42885.152546296296</c:v>
                </c:pt>
                <c:pt idx="3523">
                  <c:v>42885.152662037035</c:v>
                </c:pt>
                <c:pt idx="3524">
                  <c:v>42885.152777777781</c:v>
                </c:pt>
                <c:pt idx="3525">
                  <c:v>42885.15289351852</c:v>
                </c:pt>
                <c:pt idx="3526">
                  <c:v>42885.153009259258</c:v>
                </c:pt>
                <c:pt idx="3527">
                  <c:v>42885.153124999997</c:v>
                </c:pt>
                <c:pt idx="3528">
                  <c:v>42885.153240740743</c:v>
                </c:pt>
                <c:pt idx="3529">
                  <c:v>42885.153356481482</c:v>
                </c:pt>
                <c:pt idx="3530">
                  <c:v>42885.15347222222</c:v>
                </c:pt>
                <c:pt idx="3531">
                  <c:v>42885.153587962966</c:v>
                </c:pt>
                <c:pt idx="3532">
                  <c:v>42885.153703703705</c:v>
                </c:pt>
                <c:pt idx="3533">
                  <c:v>42885.153819444444</c:v>
                </c:pt>
                <c:pt idx="3534">
                  <c:v>42885.153935185182</c:v>
                </c:pt>
                <c:pt idx="3535">
                  <c:v>42885.154050925928</c:v>
                </c:pt>
                <c:pt idx="3536">
                  <c:v>42885.154166666667</c:v>
                </c:pt>
                <c:pt idx="3537">
                  <c:v>42885.154282407406</c:v>
                </c:pt>
                <c:pt idx="3538">
                  <c:v>42885.154398148145</c:v>
                </c:pt>
                <c:pt idx="3539">
                  <c:v>42885.154513888891</c:v>
                </c:pt>
                <c:pt idx="3540">
                  <c:v>42885.154629629629</c:v>
                </c:pt>
                <c:pt idx="3541">
                  <c:v>42885.154745370368</c:v>
                </c:pt>
                <c:pt idx="3542">
                  <c:v>42885.154861111114</c:v>
                </c:pt>
                <c:pt idx="3543">
                  <c:v>42885.154976851853</c:v>
                </c:pt>
                <c:pt idx="3544">
                  <c:v>42885.155092592591</c:v>
                </c:pt>
                <c:pt idx="3545">
                  <c:v>42885.15520833333</c:v>
                </c:pt>
                <c:pt idx="3546">
                  <c:v>42885.155324074076</c:v>
                </c:pt>
                <c:pt idx="3547">
                  <c:v>42885.155439814815</c:v>
                </c:pt>
                <c:pt idx="3548">
                  <c:v>42885.155555555553</c:v>
                </c:pt>
                <c:pt idx="3549">
                  <c:v>42885.155671296299</c:v>
                </c:pt>
                <c:pt idx="3550">
                  <c:v>42885.155787037038</c:v>
                </c:pt>
                <c:pt idx="3551">
                  <c:v>42885.155902777777</c:v>
                </c:pt>
                <c:pt idx="3552">
                  <c:v>42885.156018518515</c:v>
                </c:pt>
                <c:pt idx="3553">
                  <c:v>42885.156134259261</c:v>
                </c:pt>
                <c:pt idx="3554">
                  <c:v>42885.15625</c:v>
                </c:pt>
                <c:pt idx="3555">
                  <c:v>42885.156365740739</c:v>
                </c:pt>
                <c:pt idx="3556">
                  <c:v>42885.156481481485</c:v>
                </c:pt>
                <c:pt idx="3557">
                  <c:v>42885.156597222223</c:v>
                </c:pt>
                <c:pt idx="3558">
                  <c:v>42885.156712962962</c:v>
                </c:pt>
                <c:pt idx="3559">
                  <c:v>42885.156828703701</c:v>
                </c:pt>
                <c:pt idx="3560">
                  <c:v>42885.156944444447</c:v>
                </c:pt>
                <c:pt idx="3561">
                  <c:v>42885.157060185185</c:v>
                </c:pt>
                <c:pt idx="3562">
                  <c:v>42885.157175925924</c:v>
                </c:pt>
                <c:pt idx="3563">
                  <c:v>42885.15729166667</c:v>
                </c:pt>
                <c:pt idx="3564">
                  <c:v>42885.157407407409</c:v>
                </c:pt>
                <c:pt idx="3565">
                  <c:v>42885.157523148147</c:v>
                </c:pt>
                <c:pt idx="3566">
                  <c:v>42885.157638888886</c:v>
                </c:pt>
                <c:pt idx="3567">
                  <c:v>42885.157754629632</c:v>
                </c:pt>
                <c:pt idx="3568">
                  <c:v>42885.157870370371</c:v>
                </c:pt>
                <c:pt idx="3569">
                  <c:v>42885.157986111109</c:v>
                </c:pt>
                <c:pt idx="3570">
                  <c:v>42885.158101851855</c:v>
                </c:pt>
                <c:pt idx="3571">
                  <c:v>42885.158217592594</c:v>
                </c:pt>
                <c:pt idx="3572">
                  <c:v>42885.158333333333</c:v>
                </c:pt>
                <c:pt idx="3573">
                  <c:v>42885.158449074072</c:v>
                </c:pt>
                <c:pt idx="3574">
                  <c:v>42885.158564814818</c:v>
                </c:pt>
                <c:pt idx="3575">
                  <c:v>42885.158680555556</c:v>
                </c:pt>
                <c:pt idx="3576">
                  <c:v>42885.158796296295</c:v>
                </c:pt>
                <c:pt idx="3577">
                  <c:v>42885.158912037034</c:v>
                </c:pt>
                <c:pt idx="3578">
                  <c:v>42885.15902777778</c:v>
                </c:pt>
                <c:pt idx="3579">
                  <c:v>42885.159143518518</c:v>
                </c:pt>
                <c:pt idx="3580">
                  <c:v>42885.159259259257</c:v>
                </c:pt>
                <c:pt idx="3581">
                  <c:v>42885.159375000003</c:v>
                </c:pt>
                <c:pt idx="3582">
                  <c:v>42885.159490740742</c:v>
                </c:pt>
                <c:pt idx="3583">
                  <c:v>42885.15960648148</c:v>
                </c:pt>
                <c:pt idx="3584">
                  <c:v>42885.159722222219</c:v>
                </c:pt>
                <c:pt idx="3585">
                  <c:v>42885.159837962965</c:v>
                </c:pt>
                <c:pt idx="3586">
                  <c:v>42885.159953703704</c:v>
                </c:pt>
                <c:pt idx="3587">
                  <c:v>42885.160069444442</c:v>
                </c:pt>
                <c:pt idx="3588">
                  <c:v>42885.160185185188</c:v>
                </c:pt>
                <c:pt idx="3589">
                  <c:v>42885.160300925927</c:v>
                </c:pt>
                <c:pt idx="3590">
                  <c:v>42885.160416666666</c:v>
                </c:pt>
                <c:pt idx="3591">
                  <c:v>42885.160532407404</c:v>
                </c:pt>
                <c:pt idx="3592">
                  <c:v>42885.16064814815</c:v>
                </c:pt>
                <c:pt idx="3593">
                  <c:v>42885.160763888889</c:v>
                </c:pt>
                <c:pt idx="3594">
                  <c:v>42885.160879629628</c:v>
                </c:pt>
                <c:pt idx="3595">
                  <c:v>42885.160995370374</c:v>
                </c:pt>
                <c:pt idx="3596">
                  <c:v>42885.161111111112</c:v>
                </c:pt>
                <c:pt idx="3597">
                  <c:v>42885.161226851851</c:v>
                </c:pt>
                <c:pt idx="3598">
                  <c:v>42885.16134259259</c:v>
                </c:pt>
                <c:pt idx="3599">
                  <c:v>42885.161458333336</c:v>
                </c:pt>
                <c:pt idx="3600">
                  <c:v>42885.161574074074</c:v>
                </c:pt>
                <c:pt idx="3601">
                  <c:v>42885.161689814813</c:v>
                </c:pt>
                <c:pt idx="3602">
                  <c:v>42885.161805555559</c:v>
                </c:pt>
                <c:pt idx="3603">
                  <c:v>42885.161921296298</c:v>
                </c:pt>
                <c:pt idx="3604">
                  <c:v>42885.162037037036</c:v>
                </c:pt>
                <c:pt idx="3605">
                  <c:v>42885.162152777775</c:v>
                </c:pt>
                <c:pt idx="3606">
                  <c:v>42885.162268518521</c:v>
                </c:pt>
                <c:pt idx="3607">
                  <c:v>42885.16238425926</c:v>
                </c:pt>
                <c:pt idx="3608">
                  <c:v>42885.162499999999</c:v>
                </c:pt>
                <c:pt idx="3609">
                  <c:v>42885.162615740737</c:v>
                </c:pt>
                <c:pt idx="3610">
                  <c:v>42885.162731481483</c:v>
                </c:pt>
                <c:pt idx="3611">
                  <c:v>42885.162847222222</c:v>
                </c:pt>
                <c:pt idx="3612">
                  <c:v>42885.162962962961</c:v>
                </c:pt>
                <c:pt idx="3613">
                  <c:v>42885.163078703707</c:v>
                </c:pt>
                <c:pt idx="3614">
                  <c:v>42885.163194444445</c:v>
                </c:pt>
                <c:pt idx="3615">
                  <c:v>42885.163310185184</c:v>
                </c:pt>
                <c:pt idx="3616">
                  <c:v>42885.163425925923</c:v>
                </c:pt>
                <c:pt idx="3617">
                  <c:v>42885.163541666669</c:v>
                </c:pt>
                <c:pt idx="3618">
                  <c:v>42885.163657407407</c:v>
                </c:pt>
                <c:pt idx="3619">
                  <c:v>42885.163773148146</c:v>
                </c:pt>
                <c:pt idx="3620">
                  <c:v>42885.163888888892</c:v>
                </c:pt>
                <c:pt idx="3621">
                  <c:v>42885.164004629631</c:v>
                </c:pt>
                <c:pt idx="3622">
                  <c:v>42885.164120370369</c:v>
                </c:pt>
                <c:pt idx="3623">
                  <c:v>42885.164236111108</c:v>
                </c:pt>
                <c:pt idx="3624">
                  <c:v>42885.164351851854</c:v>
                </c:pt>
                <c:pt idx="3625">
                  <c:v>42885.164467592593</c:v>
                </c:pt>
                <c:pt idx="3626">
                  <c:v>42885.164583333331</c:v>
                </c:pt>
                <c:pt idx="3627">
                  <c:v>42885.164699074077</c:v>
                </c:pt>
                <c:pt idx="3628">
                  <c:v>42885.164814814816</c:v>
                </c:pt>
                <c:pt idx="3629">
                  <c:v>42885.164930555555</c:v>
                </c:pt>
                <c:pt idx="3630">
                  <c:v>42885.165046296293</c:v>
                </c:pt>
                <c:pt idx="3631">
                  <c:v>42885.165162037039</c:v>
                </c:pt>
                <c:pt idx="3632">
                  <c:v>42885.165277777778</c:v>
                </c:pt>
                <c:pt idx="3633">
                  <c:v>42885.165393518517</c:v>
                </c:pt>
                <c:pt idx="3634">
                  <c:v>42885.165509259263</c:v>
                </c:pt>
                <c:pt idx="3635">
                  <c:v>42885.165625000001</c:v>
                </c:pt>
                <c:pt idx="3636">
                  <c:v>42885.16574074074</c:v>
                </c:pt>
                <c:pt idx="3637">
                  <c:v>42885.165856481479</c:v>
                </c:pt>
                <c:pt idx="3638">
                  <c:v>42885.165972222225</c:v>
                </c:pt>
                <c:pt idx="3639">
                  <c:v>42885.166087962964</c:v>
                </c:pt>
                <c:pt idx="3640">
                  <c:v>42885.166203703702</c:v>
                </c:pt>
                <c:pt idx="3641">
                  <c:v>42885.166319444441</c:v>
                </c:pt>
                <c:pt idx="3642">
                  <c:v>42885.166435185187</c:v>
                </c:pt>
                <c:pt idx="3643">
                  <c:v>42885.166550925926</c:v>
                </c:pt>
                <c:pt idx="3644">
                  <c:v>42885.166666666664</c:v>
                </c:pt>
                <c:pt idx="3645">
                  <c:v>42885.16678240741</c:v>
                </c:pt>
                <c:pt idx="3646">
                  <c:v>42885.166898148149</c:v>
                </c:pt>
                <c:pt idx="3647">
                  <c:v>42885.167013888888</c:v>
                </c:pt>
                <c:pt idx="3648">
                  <c:v>42885.167129629626</c:v>
                </c:pt>
                <c:pt idx="3649">
                  <c:v>42885.167245370372</c:v>
                </c:pt>
                <c:pt idx="3650">
                  <c:v>42885.167361111111</c:v>
                </c:pt>
                <c:pt idx="3651">
                  <c:v>42885.16747685185</c:v>
                </c:pt>
                <c:pt idx="3652">
                  <c:v>42885.167592592596</c:v>
                </c:pt>
                <c:pt idx="3653">
                  <c:v>42885.167708333334</c:v>
                </c:pt>
                <c:pt idx="3654">
                  <c:v>42885.167824074073</c:v>
                </c:pt>
                <c:pt idx="3655">
                  <c:v>42885.167939814812</c:v>
                </c:pt>
                <c:pt idx="3656">
                  <c:v>42885.168055555558</c:v>
                </c:pt>
                <c:pt idx="3657">
                  <c:v>42885.168171296296</c:v>
                </c:pt>
                <c:pt idx="3658">
                  <c:v>42885.168287037035</c:v>
                </c:pt>
                <c:pt idx="3659">
                  <c:v>42885.168402777781</c:v>
                </c:pt>
                <c:pt idx="3660">
                  <c:v>42885.16851851852</c:v>
                </c:pt>
                <c:pt idx="3661">
                  <c:v>42885.168634259258</c:v>
                </c:pt>
                <c:pt idx="3662">
                  <c:v>42885.168749999997</c:v>
                </c:pt>
                <c:pt idx="3663">
                  <c:v>42885.168865740743</c:v>
                </c:pt>
                <c:pt idx="3664">
                  <c:v>42885.168981481482</c:v>
                </c:pt>
                <c:pt idx="3665">
                  <c:v>42885.16909722222</c:v>
                </c:pt>
                <c:pt idx="3666">
                  <c:v>42885.169212962966</c:v>
                </c:pt>
                <c:pt idx="3667">
                  <c:v>42885.169328703705</c:v>
                </c:pt>
                <c:pt idx="3668">
                  <c:v>42885.169444444444</c:v>
                </c:pt>
                <c:pt idx="3669">
                  <c:v>42885.169560185182</c:v>
                </c:pt>
                <c:pt idx="3670">
                  <c:v>42885.169675925928</c:v>
                </c:pt>
                <c:pt idx="3671">
                  <c:v>42885.169791666667</c:v>
                </c:pt>
                <c:pt idx="3672">
                  <c:v>42885.169907407406</c:v>
                </c:pt>
                <c:pt idx="3673">
                  <c:v>42885.170023148145</c:v>
                </c:pt>
                <c:pt idx="3674">
                  <c:v>42885.170138888891</c:v>
                </c:pt>
                <c:pt idx="3675">
                  <c:v>42885.170254629629</c:v>
                </c:pt>
                <c:pt idx="3676">
                  <c:v>42885.170370370368</c:v>
                </c:pt>
                <c:pt idx="3677">
                  <c:v>42885.170486111114</c:v>
                </c:pt>
                <c:pt idx="3678">
                  <c:v>42885.170601851853</c:v>
                </c:pt>
                <c:pt idx="3679">
                  <c:v>42885.170717592591</c:v>
                </c:pt>
                <c:pt idx="3680">
                  <c:v>42885.17083333333</c:v>
                </c:pt>
                <c:pt idx="3681">
                  <c:v>42885.170949074076</c:v>
                </c:pt>
                <c:pt idx="3682">
                  <c:v>42885.171064814815</c:v>
                </c:pt>
                <c:pt idx="3683">
                  <c:v>42885.171180555553</c:v>
                </c:pt>
                <c:pt idx="3684">
                  <c:v>42885.171296296299</c:v>
                </c:pt>
                <c:pt idx="3685">
                  <c:v>42885.171412037038</c:v>
                </c:pt>
                <c:pt idx="3686">
                  <c:v>42885.171527777777</c:v>
                </c:pt>
                <c:pt idx="3687">
                  <c:v>42885.171643518515</c:v>
                </c:pt>
                <c:pt idx="3688">
                  <c:v>42885.171759259261</c:v>
                </c:pt>
                <c:pt idx="3689">
                  <c:v>42885.171875</c:v>
                </c:pt>
                <c:pt idx="3690">
                  <c:v>42885.171990740739</c:v>
                </c:pt>
                <c:pt idx="3691">
                  <c:v>42885.172106481485</c:v>
                </c:pt>
                <c:pt idx="3692">
                  <c:v>42885.172222222223</c:v>
                </c:pt>
                <c:pt idx="3693">
                  <c:v>42885.172337962962</c:v>
                </c:pt>
                <c:pt idx="3694">
                  <c:v>42885.172453703701</c:v>
                </c:pt>
                <c:pt idx="3695">
                  <c:v>42885.172569444447</c:v>
                </c:pt>
                <c:pt idx="3696">
                  <c:v>42885.172685185185</c:v>
                </c:pt>
                <c:pt idx="3697">
                  <c:v>42885.172800925924</c:v>
                </c:pt>
                <c:pt idx="3698">
                  <c:v>42885.17291666667</c:v>
                </c:pt>
                <c:pt idx="3699">
                  <c:v>42885.173032407409</c:v>
                </c:pt>
                <c:pt idx="3700">
                  <c:v>42885.173148148147</c:v>
                </c:pt>
                <c:pt idx="3701">
                  <c:v>42885.173263888886</c:v>
                </c:pt>
                <c:pt idx="3702">
                  <c:v>42885.173379629632</c:v>
                </c:pt>
                <c:pt idx="3703">
                  <c:v>42885.173495370371</c:v>
                </c:pt>
                <c:pt idx="3704">
                  <c:v>42885.173611111109</c:v>
                </c:pt>
                <c:pt idx="3705">
                  <c:v>42885.173726851855</c:v>
                </c:pt>
                <c:pt idx="3706">
                  <c:v>42885.173842592594</c:v>
                </c:pt>
                <c:pt idx="3707">
                  <c:v>42885.173958333333</c:v>
                </c:pt>
                <c:pt idx="3708">
                  <c:v>42885.174074074072</c:v>
                </c:pt>
                <c:pt idx="3709">
                  <c:v>42885.174189814818</c:v>
                </c:pt>
                <c:pt idx="3710">
                  <c:v>42885.174305555556</c:v>
                </c:pt>
                <c:pt idx="3711">
                  <c:v>42885.174421296295</c:v>
                </c:pt>
                <c:pt idx="3712">
                  <c:v>42885.174537037034</c:v>
                </c:pt>
                <c:pt idx="3713">
                  <c:v>42885.17465277778</c:v>
                </c:pt>
                <c:pt idx="3714">
                  <c:v>42885.174768518518</c:v>
                </c:pt>
                <c:pt idx="3715">
                  <c:v>42885.174884259257</c:v>
                </c:pt>
                <c:pt idx="3716">
                  <c:v>42885.175000000003</c:v>
                </c:pt>
                <c:pt idx="3717">
                  <c:v>42885.175115740742</c:v>
                </c:pt>
                <c:pt idx="3718">
                  <c:v>42885.17523148148</c:v>
                </c:pt>
                <c:pt idx="3719">
                  <c:v>42885.175347222219</c:v>
                </c:pt>
                <c:pt idx="3720">
                  <c:v>42885.175462962965</c:v>
                </c:pt>
                <c:pt idx="3721">
                  <c:v>42885.175578703704</c:v>
                </c:pt>
                <c:pt idx="3722">
                  <c:v>42885.175694444442</c:v>
                </c:pt>
                <c:pt idx="3723">
                  <c:v>42885.175810185188</c:v>
                </c:pt>
                <c:pt idx="3724">
                  <c:v>42885.175925925927</c:v>
                </c:pt>
                <c:pt idx="3725">
                  <c:v>42885.176041666666</c:v>
                </c:pt>
                <c:pt idx="3726">
                  <c:v>42885.176157407404</c:v>
                </c:pt>
                <c:pt idx="3727">
                  <c:v>42885.17627314815</c:v>
                </c:pt>
                <c:pt idx="3728">
                  <c:v>42885.176388888889</c:v>
                </c:pt>
                <c:pt idx="3729">
                  <c:v>42885.176504629628</c:v>
                </c:pt>
                <c:pt idx="3730">
                  <c:v>42885.176620370374</c:v>
                </c:pt>
                <c:pt idx="3731">
                  <c:v>42885.176736111112</c:v>
                </c:pt>
                <c:pt idx="3732">
                  <c:v>42885.176851851851</c:v>
                </c:pt>
                <c:pt idx="3733">
                  <c:v>42885.17696759259</c:v>
                </c:pt>
                <c:pt idx="3734">
                  <c:v>42885.177083333336</c:v>
                </c:pt>
                <c:pt idx="3735">
                  <c:v>42885.177199074074</c:v>
                </c:pt>
                <c:pt idx="3736">
                  <c:v>42885.177314814813</c:v>
                </c:pt>
                <c:pt idx="3737">
                  <c:v>42885.177430555559</c:v>
                </c:pt>
                <c:pt idx="3738">
                  <c:v>42885.177546296298</c:v>
                </c:pt>
                <c:pt idx="3739">
                  <c:v>42885.177662037036</c:v>
                </c:pt>
                <c:pt idx="3740">
                  <c:v>42885.177777777775</c:v>
                </c:pt>
                <c:pt idx="3741">
                  <c:v>42885.177893518521</c:v>
                </c:pt>
                <c:pt idx="3742">
                  <c:v>42885.17800925926</c:v>
                </c:pt>
                <c:pt idx="3743">
                  <c:v>42885.178124999999</c:v>
                </c:pt>
                <c:pt idx="3744">
                  <c:v>42885.178240740737</c:v>
                </c:pt>
                <c:pt idx="3745">
                  <c:v>42885.178356481483</c:v>
                </c:pt>
                <c:pt idx="3746">
                  <c:v>42885.178472222222</c:v>
                </c:pt>
                <c:pt idx="3747">
                  <c:v>42885.178587962961</c:v>
                </c:pt>
                <c:pt idx="3748">
                  <c:v>42885.178703703707</c:v>
                </c:pt>
                <c:pt idx="3749">
                  <c:v>42885.178819444445</c:v>
                </c:pt>
                <c:pt idx="3750">
                  <c:v>42885.178935185184</c:v>
                </c:pt>
                <c:pt idx="3751">
                  <c:v>42885.179050925923</c:v>
                </c:pt>
                <c:pt idx="3752">
                  <c:v>42885.179166666669</c:v>
                </c:pt>
                <c:pt idx="3753">
                  <c:v>42885.179282407407</c:v>
                </c:pt>
                <c:pt idx="3754">
                  <c:v>42885.179398148146</c:v>
                </c:pt>
                <c:pt idx="3755">
                  <c:v>42885.179513888892</c:v>
                </c:pt>
                <c:pt idx="3756">
                  <c:v>42885.179629629631</c:v>
                </c:pt>
                <c:pt idx="3757">
                  <c:v>42885.179745370369</c:v>
                </c:pt>
                <c:pt idx="3758">
                  <c:v>42885.179861111108</c:v>
                </c:pt>
                <c:pt idx="3759">
                  <c:v>42885.179976851854</c:v>
                </c:pt>
                <c:pt idx="3760">
                  <c:v>42885.180092592593</c:v>
                </c:pt>
                <c:pt idx="3761">
                  <c:v>42885.180208333331</c:v>
                </c:pt>
                <c:pt idx="3762">
                  <c:v>42885.180324074077</c:v>
                </c:pt>
                <c:pt idx="3763">
                  <c:v>42885.180439814816</c:v>
                </c:pt>
                <c:pt idx="3764">
                  <c:v>42885.180555555555</c:v>
                </c:pt>
                <c:pt idx="3765">
                  <c:v>42885.180671296293</c:v>
                </c:pt>
                <c:pt idx="3766">
                  <c:v>42885.180787037039</c:v>
                </c:pt>
                <c:pt idx="3767">
                  <c:v>42885.180902777778</c:v>
                </c:pt>
                <c:pt idx="3768">
                  <c:v>42885.181018518517</c:v>
                </c:pt>
                <c:pt idx="3769">
                  <c:v>42885.181134259263</c:v>
                </c:pt>
                <c:pt idx="3770">
                  <c:v>42885.181250000001</c:v>
                </c:pt>
                <c:pt idx="3771">
                  <c:v>42885.18136574074</c:v>
                </c:pt>
                <c:pt idx="3772">
                  <c:v>42885.181481481479</c:v>
                </c:pt>
                <c:pt idx="3773">
                  <c:v>42885.181597222225</c:v>
                </c:pt>
                <c:pt idx="3774">
                  <c:v>42885.181712962964</c:v>
                </c:pt>
                <c:pt idx="3775">
                  <c:v>42885.181828703702</c:v>
                </c:pt>
                <c:pt idx="3776">
                  <c:v>42885.181944444441</c:v>
                </c:pt>
                <c:pt idx="3777">
                  <c:v>42885.182060185187</c:v>
                </c:pt>
                <c:pt idx="3778">
                  <c:v>42885.182175925926</c:v>
                </c:pt>
                <c:pt idx="3779">
                  <c:v>42885.182291666664</c:v>
                </c:pt>
                <c:pt idx="3780">
                  <c:v>42885.18240740741</c:v>
                </c:pt>
                <c:pt idx="3781">
                  <c:v>42885.182523148149</c:v>
                </c:pt>
                <c:pt idx="3782">
                  <c:v>42885.182638888888</c:v>
                </c:pt>
                <c:pt idx="3783">
                  <c:v>42885.182754629626</c:v>
                </c:pt>
                <c:pt idx="3784">
                  <c:v>42885.182870370372</c:v>
                </c:pt>
                <c:pt idx="3785">
                  <c:v>42885.182986111111</c:v>
                </c:pt>
                <c:pt idx="3786">
                  <c:v>42885.18310185185</c:v>
                </c:pt>
                <c:pt idx="3787">
                  <c:v>42885.183217592596</c:v>
                </c:pt>
                <c:pt idx="3788">
                  <c:v>42885.183333333334</c:v>
                </c:pt>
                <c:pt idx="3789">
                  <c:v>42885.183449074073</c:v>
                </c:pt>
                <c:pt idx="3790">
                  <c:v>42885.183564814812</c:v>
                </c:pt>
                <c:pt idx="3791">
                  <c:v>42885.183680555558</c:v>
                </c:pt>
                <c:pt idx="3792">
                  <c:v>42885.183796296296</c:v>
                </c:pt>
                <c:pt idx="3793">
                  <c:v>42885.183912037035</c:v>
                </c:pt>
                <c:pt idx="3794">
                  <c:v>42885.184027777781</c:v>
                </c:pt>
                <c:pt idx="3795">
                  <c:v>42885.18414351852</c:v>
                </c:pt>
                <c:pt idx="3796">
                  <c:v>42885.184259259258</c:v>
                </c:pt>
                <c:pt idx="3797">
                  <c:v>42885.184374999997</c:v>
                </c:pt>
                <c:pt idx="3798">
                  <c:v>42885.184490740743</c:v>
                </c:pt>
                <c:pt idx="3799">
                  <c:v>42885.184606481482</c:v>
                </c:pt>
                <c:pt idx="3800">
                  <c:v>42885.18472222222</c:v>
                </c:pt>
                <c:pt idx="3801">
                  <c:v>42885.184837962966</c:v>
                </c:pt>
                <c:pt idx="3802">
                  <c:v>42885.184953703705</c:v>
                </c:pt>
                <c:pt idx="3803">
                  <c:v>42885.185069444444</c:v>
                </c:pt>
                <c:pt idx="3804">
                  <c:v>42885.185185185182</c:v>
                </c:pt>
                <c:pt idx="3805">
                  <c:v>42885.185300925928</c:v>
                </c:pt>
                <c:pt idx="3806">
                  <c:v>42885.185416666667</c:v>
                </c:pt>
                <c:pt idx="3807">
                  <c:v>42885.185532407406</c:v>
                </c:pt>
                <c:pt idx="3808">
                  <c:v>42885.185648148145</c:v>
                </c:pt>
                <c:pt idx="3809">
                  <c:v>42885.185763888891</c:v>
                </c:pt>
                <c:pt idx="3810">
                  <c:v>42885.185879629629</c:v>
                </c:pt>
                <c:pt idx="3811">
                  <c:v>42885.185995370368</c:v>
                </c:pt>
                <c:pt idx="3812">
                  <c:v>42885.186111111114</c:v>
                </c:pt>
                <c:pt idx="3813">
                  <c:v>42885.186226851853</c:v>
                </c:pt>
                <c:pt idx="3814">
                  <c:v>42885.186342592591</c:v>
                </c:pt>
                <c:pt idx="3815">
                  <c:v>42885.18645833333</c:v>
                </c:pt>
                <c:pt idx="3816">
                  <c:v>42885.186574074076</c:v>
                </c:pt>
                <c:pt idx="3817">
                  <c:v>42885.186689814815</c:v>
                </c:pt>
                <c:pt idx="3818">
                  <c:v>42885.186805555553</c:v>
                </c:pt>
                <c:pt idx="3819">
                  <c:v>42885.186921296299</c:v>
                </c:pt>
                <c:pt idx="3820">
                  <c:v>42885.187037037038</c:v>
                </c:pt>
                <c:pt idx="3821">
                  <c:v>42885.187152777777</c:v>
                </c:pt>
                <c:pt idx="3822">
                  <c:v>42885.187268518515</c:v>
                </c:pt>
                <c:pt idx="3823">
                  <c:v>42885.187384259261</c:v>
                </c:pt>
                <c:pt idx="3824">
                  <c:v>42885.1875</c:v>
                </c:pt>
                <c:pt idx="3825">
                  <c:v>42885.187615740739</c:v>
                </c:pt>
                <c:pt idx="3826">
                  <c:v>42885.187731481485</c:v>
                </c:pt>
                <c:pt idx="3827">
                  <c:v>42885.187847222223</c:v>
                </c:pt>
                <c:pt idx="3828">
                  <c:v>42885.187962962962</c:v>
                </c:pt>
                <c:pt idx="3829">
                  <c:v>42885.188078703701</c:v>
                </c:pt>
                <c:pt idx="3830">
                  <c:v>42885.188194444447</c:v>
                </c:pt>
                <c:pt idx="3831">
                  <c:v>42885.188310185185</c:v>
                </c:pt>
                <c:pt idx="3832">
                  <c:v>42885.188425925924</c:v>
                </c:pt>
                <c:pt idx="3833">
                  <c:v>42885.18854166667</c:v>
                </c:pt>
                <c:pt idx="3834">
                  <c:v>42885.188657407409</c:v>
                </c:pt>
                <c:pt idx="3835">
                  <c:v>42885.188773148147</c:v>
                </c:pt>
                <c:pt idx="3836">
                  <c:v>42885.188888888886</c:v>
                </c:pt>
                <c:pt idx="3837">
                  <c:v>42885.189004629632</c:v>
                </c:pt>
                <c:pt idx="3838">
                  <c:v>42885.189120370371</c:v>
                </c:pt>
                <c:pt idx="3839">
                  <c:v>42885.189236111109</c:v>
                </c:pt>
                <c:pt idx="3840">
                  <c:v>42885.189351851855</c:v>
                </c:pt>
                <c:pt idx="3841">
                  <c:v>42885.189467592594</c:v>
                </c:pt>
                <c:pt idx="3842">
                  <c:v>42885.189583333333</c:v>
                </c:pt>
                <c:pt idx="3843">
                  <c:v>42885.189699074072</c:v>
                </c:pt>
                <c:pt idx="3844">
                  <c:v>42885.189814814818</c:v>
                </c:pt>
                <c:pt idx="3845">
                  <c:v>42885.189930555556</c:v>
                </c:pt>
                <c:pt idx="3846">
                  <c:v>42885.190046296295</c:v>
                </c:pt>
                <c:pt idx="3847">
                  <c:v>42885.190162037034</c:v>
                </c:pt>
                <c:pt idx="3848">
                  <c:v>42885.19027777778</c:v>
                </c:pt>
                <c:pt idx="3849">
                  <c:v>42885.190393518518</c:v>
                </c:pt>
                <c:pt idx="3850">
                  <c:v>42885.190509259257</c:v>
                </c:pt>
                <c:pt idx="3851">
                  <c:v>42885.190625000003</c:v>
                </c:pt>
                <c:pt idx="3852">
                  <c:v>42885.190740740742</c:v>
                </c:pt>
                <c:pt idx="3853">
                  <c:v>42885.19085648148</c:v>
                </c:pt>
                <c:pt idx="3854">
                  <c:v>42885.190972222219</c:v>
                </c:pt>
                <c:pt idx="3855">
                  <c:v>42885.191087962965</c:v>
                </c:pt>
                <c:pt idx="3856">
                  <c:v>42885.191203703704</c:v>
                </c:pt>
                <c:pt idx="3857">
                  <c:v>42885.191319444442</c:v>
                </c:pt>
                <c:pt idx="3858">
                  <c:v>42885.191435185188</c:v>
                </c:pt>
                <c:pt idx="3859">
                  <c:v>42885.191550925927</c:v>
                </c:pt>
                <c:pt idx="3860">
                  <c:v>42885.191666666666</c:v>
                </c:pt>
                <c:pt idx="3861">
                  <c:v>42885.191782407404</c:v>
                </c:pt>
                <c:pt idx="3862">
                  <c:v>42885.19189814815</c:v>
                </c:pt>
                <c:pt idx="3863">
                  <c:v>42885.192013888889</c:v>
                </c:pt>
                <c:pt idx="3864">
                  <c:v>42885.192129629628</c:v>
                </c:pt>
                <c:pt idx="3865">
                  <c:v>42885.192245370374</c:v>
                </c:pt>
                <c:pt idx="3866">
                  <c:v>42885.192361111112</c:v>
                </c:pt>
                <c:pt idx="3867">
                  <c:v>42885.192476851851</c:v>
                </c:pt>
                <c:pt idx="3868">
                  <c:v>42885.19259259259</c:v>
                </c:pt>
                <c:pt idx="3869">
                  <c:v>42885.192708333336</c:v>
                </c:pt>
                <c:pt idx="3870">
                  <c:v>42885.192824074074</c:v>
                </c:pt>
                <c:pt idx="3871">
                  <c:v>42885.192939814813</c:v>
                </c:pt>
                <c:pt idx="3872">
                  <c:v>42885.193055555559</c:v>
                </c:pt>
                <c:pt idx="3873">
                  <c:v>42885.193171296298</c:v>
                </c:pt>
                <c:pt idx="3874">
                  <c:v>42885.193287037036</c:v>
                </c:pt>
                <c:pt idx="3875">
                  <c:v>42885.193402777775</c:v>
                </c:pt>
                <c:pt idx="3876">
                  <c:v>42885.193518518521</c:v>
                </c:pt>
                <c:pt idx="3877">
                  <c:v>42885.19363425926</c:v>
                </c:pt>
                <c:pt idx="3878">
                  <c:v>42885.193749999999</c:v>
                </c:pt>
                <c:pt idx="3879">
                  <c:v>42885.193865740737</c:v>
                </c:pt>
                <c:pt idx="3880">
                  <c:v>42885.193981481483</c:v>
                </c:pt>
                <c:pt idx="3881">
                  <c:v>42885.194097222222</c:v>
                </c:pt>
                <c:pt idx="3882">
                  <c:v>42885.194212962961</c:v>
                </c:pt>
                <c:pt idx="3883">
                  <c:v>42885.194328703707</c:v>
                </c:pt>
                <c:pt idx="3884">
                  <c:v>42885.194444444445</c:v>
                </c:pt>
                <c:pt idx="3885">
                  <c:v>42885.194560185184</c:v>
                </c:pt>
                <c:pt idx="3886">
                  <c:v>42885.194675925923</c:v>
                </c:pt>
                <c:pt idx="3887">
                  <c:v>42885.194791666669</c:v>
                </c:pt>
                <c:pt idx="3888">
                  <c:v>42885.194907407407</c:v>
                </c:pt>
                <c:pt idx="3889">
                  <c:v>42885.195023148146</c:v>
                </c:pt>
                <c:pt idx="3890">
                  <c:v>42885.195138888892</c:v>
                </c:pt>
                <c:pt idx="3891">
                  <c:v>42885.195254629631</c:v>
                </c:pt>
                <c:pt idx="3892">
                  <c:v>42885.195370370369</c:v>
                </c:pt>
                <c:pt idx="3893">
                  <c:v>42885.195486111108</c:v>
                </c:pt>
                <c:pt idx="3894">
                  <c:v>42885.195601851854</c:v>
                </c:pt>
                <c:pt idx="3895">
                  <c:v>42885.195717592593</c:v>
                </c:pt>
                <c:pt idx="3896">
                  <c:v>42885.195833333331</c:v>
                </c:pt>
                <c:pt idx="3897">
                  <c:v>42885.195949074077</c:v>
                </c:pt>
                <c:pt idx="3898">
                  <c:v>42885.196064814816</c:v>
                </c:pt>
                <c:pt idx="3899">
                  <c:v>42885.196180555555</c:v>
                </c:pt>
                <c:pt idx="3900">
                  <c:v>42885.196296296293</c:v>
                </c:pt>
                <c:pt idx="3901">
                  <c:v>42885.196412037039</c:v>
                </c:pt>
                <c:pt idx="3902">
                  <c:v>42885.196527777778</c:v>
                </c:pt>
                <c:pt idx="3903">
                  <c:v>42885.196643518517</c:v>
                </c:pt>
                <c:pt idx="3904">
                  <c:v>42885.196759259263</c:v>
                </c:pt>
                <c:pt idx="3905">
                  <c:v>42885.196875000001</c:v>
                </c:pt>
                <c:pt idx="3906">
                  <c:v>42885.19699074074</c:v>
                </c:pt>
                <c:pt idx="3907">
                  <c:v>42885.197106481479</c:v>
                </c:pt>
                <c:pt idx="3908">
                  <c:v>42885.197222222225</c:v>
                </c:pt>
                <c:pt idx="3909">
                  <c:v>42885.197337962964</c:v>
                </c:pt>
                <c:pt idx="3910">
                  <c:v>42885.197453703702</c:v>
                </c:pt>
                <c:pt idx="3911">
                  <c:v>42885.197569444441</c:v>
                </c:pt>
                <c:pt idx="3912">
                  <c:v>42885.197685185187</c:v>
                </c:pt>
                <c:pt idx="3913">
                  <c:v>42885.197800925926</c:v>
                </c:pt>
                <c:pt idx="3914">
                  <c:v>42885.197916666664</c:v>
                </c:pt>
                <c:pt idx="3915">
                  <c:v>42885.19803240741</c:v>
                </c:pt>
                <c:pt idx="3916">
                  <c:v>42885.198148148149</c:v>
                </c:pt>
                <c:pt idx="3917">
                  <c:v>42885.198263888888</c:v>
                </c:pt>
                <c:pt idx="3918">
                  <c:v>42885.198379629626</c:v>
                </c:pt>
                <c:pt idx="3919">
                  <c:v>42885.198495370372</c:v>
                </c:pt>
                <c:pt idx="3920">
                  <c:v>42885.198611111111</c:v>
                </c:pt>
                <c:pt idx="3921">
                  <c:v>42885.19872685185</c:v>
                </c:pt>
                <c:pt idx="3922">
                  <c:v>42885.198842592596</c:v>
                </c:pt>
                <c:pt idx="3923">
                  <c:v>42885.198958333334</c:v>
                </c:pt>
                <c:pt idx="3924">
                  <c:v>42885.199074074073</c:v>
                </c:pt>
                <c:pt idx="3925">
                  <c:v>42885.199189814812</c:v>
                </c:pt>
                <c:pt idx="3926">
                  <c:v>42885.199305555558</c:v>
                </c:pt>
                <c:pt idx="3927">
                  <c:v>42885.199421296296</c:v>
                </c:pt>
                <c:pt idx="3928">
                  <c:v>42885.199537037035</c:v>
                </c:pt>
                <c:pt idx="3929">
                  <c:v>42885.199652777781</c:v>
                </c:pt>
                <c:pt idx="3930">
                  <c:v>42885.19976851852</c:v>
                </c:pt>
                <c:pt idx="3931">
                  <c:v>42885.199884259258</c:v>
                </c:pt>
                <c:pt idx="3932">
                  <c:v>42885.2</c:v>
                </c:pt>
                <c:pt idx="3933">
                  <c:v>42885.200115740743</c:v>
                </c:pt>
                <c:pt idx="3934">
                  <c:v>42885.200231481482</c:v>
                </c:pt>
                <c:pt idx="3935">
                  <c:v>42885.20034722222</c:v>
                </c:pt>
                <c:pt idx="3936">
                  <c:v>42885.200462962966</c:v>
                </c:pt>
                <c:pt idx="3937">
                  <c:v>42885.200578703705</c:v>
                </c:pt>
                <c:pt idx="3938">
                  <c:v>42885.200694444444</c:v>
                </c:pt>
                <c:pt idx="3939">
                  <c:v>42885.200810185182</c:v>
                </c:pt>
                <c:pt idx="3940">
                  <c:v>42885.200925925928</c:v>
                </c:pt>
                <c:pt idx="3941">
                  <c:v>42885.201041666667</c:v>
                </c:pt>
                <c:pt idx="3942">
                  <c:v>42885.201157407406</c:v>
                </c:pt>
                <c:pt idx="3943">
                  <c:v>42885.201273148145</c:v>
                </c:pt>
                <c:pt idx="3944">
                  <c:v>42885.201388888891</c:v>
                </c:pt>
                <c:pt idx="3945">
                  <c:v>42885.201504629629</c:v>
                </c:pt>
                <c:pt idx="3946">
                  <c:v>42885.201620370368</c:v>
                </c:pt>
                <c:pt idx="3947">
                  <c:v>42885.201736111114</c:v>
                </c:pt>
                <c:pt idx="3948">
                  <c:v>42885.201851851853</c:v>
                </c:pt>
                <c:pt idx="3949">
                  <c:v>42885.201967592591</c:v>
                </c:pt>
                <c:pt idx="3950">
                  <c:v>42885.20208333333</c:v>
                </c:pt>
                <c:pt idx="3951">
                  <c:v>42885.202199074076</c:v>
                </c:pt>
                <c:pt idx="3952">
                  <c:v>42885.202314814815</c:v>
                </c:pt>
                <c:pt idx="3953">
                  <c:v>42885.202430555553</c:v>
                </c:pt>
                <c:pt idx="3954">
                  <c:v>42885.202546296299</c:v>
                </c:pt>
                <c:pt idx="3955">
                  <c:v>42885.202662037038</c:v>
                </c:pt>
                <c:pt idx="3956">
                  <c:v>42885.202777777777</c:v>
                </c:pt>
                <c:pt idx="3957">
                  <c:v>42885.202893518515</c:v>
                </c:pt>
                <c:pt idx="3958">
                  <c:v>42885.203009259261</c:v>
                </c:pt>
                <c:pt idx="3959">
                  <c:v>42885.203125</c:v>
                </c:pt>
                <c:pt idx="3960">
                  <c:v>42885.203240740739</c:v>
                </c:pt>
                <c:pt idx="3961">
                  <c:v>42885.203356481485</c:v>
                </c:pt>
                <c:pt idx="3962">
                  <c:v>42885.203472222223</c:v>
                </c:pt>
                <c:pt idx="3963">
                  <c:v>42885.203587962962</c:v>
                </c:pt>
                <c:pt idx="3964">
                  <c:v>42885.203703703701</c:v>
                </c:pt>
                <c:pt idx="3965">
                  <c:v>42885.203819444447</c:v>
                </c:pt>
                <c:pt idx="3966">
                  <c:v>42885.203935185185</c:v>
                </c:pt>
                <c:pt idx="3967">
                  <c:v>42885.204050925924</c:v>
                </c:pt>
                <c:pt idx="3968">
                  <c:v>42885.20416666667</c:v>
                </c:pt>
                <c:pt idx="3969">
                  <c:v>42885.204282407409</c:v>
                </c:pt>
                <c:pt idx="3970">
                  <c:v>42885.204398148147</c:v>
                </c:pt>
                <c:pt idx="3971">
                  <c:v>42885.204513888886</c:v>
                </c:pt>
                <c:pt idx="3972">
                  <c:v>42885.204629629632</c:v>
                </c:pt>
                <c:pt idx="3973">
                  <c:v>42885.204745370371</c:v>
                </c:pt>
                <c:pt idx="3974">
                  <c:v>42885.204861111109</c:v>
                </c:pt>
                <c:pt idx="3975">
                  <c:v>42885.204976851855</c:v>
                </c:pt>
                <c:pt idx="3976">
                  <c:v>42885.205092592594</c:v>
                </c:pt>
                <c:pt idx="3977">
                  <c:v>42885.205208333333</c:v>
                </c:pt>
                <c:pt idx="3978">
                  <c:v>42885.205324074072</c:v>
                </c:pt>
                <c:pt idx="3979">
                  <c:v>42885.205439814818</c:v>
                </c:pt>
                <c:pt idx="3980">
                  <c:v>42885.205555555556</c:v>
                </c:pt>
                <c:pt idx="3981">
                  <c:v>42885.205671296295</c:v>
                </c:pt>
                <c:pt idx="3982">
                  <c:v>42885.205787037034</c:v>
                </c:pt>
                <c:pt idx="3983">
                  <c:v>42885.20590277778</c:v>
                </c:pt>
                <c:pt idx="3984">
                  <c:v>42885.206018518518</c:v>
                </c:pt>
                <c:pt idx="3985">
                  <c:v>42885.206134259257</c:v>
                </c:pt>
                <c:pt idx="3986">
                  <c:v>42885.206250000003</c:v>
                </c:pt>
                <c:pt idx="3987">
                  <c:v>42885.206365740742</c:v>
                </c:pt>
                <c:pt idx="3988">
                  <c:v>42885.20648148148</c:v>
                </c:pt>
                <c:pt idx="3989">
                  <c:v>42885.206597222219</c:v>
                </c:pt>
                <c:pt idx="3990">
                  <c:v>42885.206712962965</c:v>
                </c:pt>
                <c:pt idx="3991">
                  <c:v>42885.206828703704</c:v>
                </c:pt>
                <c:pt idx="3992">
                  <c:v>42885.206944444442</c:v>
                </c:pt>
                <c:pt idx="3993">
                  <c:v>42885.207060185188</c:v>
                </c:pt>
                <c:pt idx="3994">
                  <c:v>42885.207175925927</c:v>
                </c:pt>
                <c:pt idx="3995">
                  <c:v>42885.207291666666</c:v>
                </c:pt>
                <c:pt idx="3996">
                  <c:v>42885.207407407404</c:v>
                </c:pt>
                <c:pt idx="3997">
                  <c:v>42885.20752314815</c:v>
                </c:pt>
                <c:pt idx="3998">
                  <c:v>42885.207638888889</c:v>
                </c:pt>
                <c:pt idx="3999">
                  <c:v>42885.207754629628</c:v>
                </c:pt>
                <c:pt idx="4000">
                  <c:v>42885.207870370374</c:v>
                </c:pt>
                <c:pt idx="4001">
                  <c:v>42885.207986111112</c:v>
                </c:pt>
                <c:pt idx="4002">
                  <c:v>42885.208101851851</c:v>
                </c:pt>
                <c:pt idx="4003">
                  <c:v>42885.20821759259</c:v>
                </c:pt>
                <c:pt idx="4004">
                  <c:v>42885.208333333336</c:v>
                </c:pt>
                <c:pt idx="4005">
                  <c:v>42885.208449074074</c:v>
                </c:pt>
                <c:pt idx="4006">
                  <c:v>42885.208564814813</c:v>
                </c:pt>
                <c:pt idx="4007">
                  <c:v>42885.208680555559</c:v>
                </c:pt>
                <c:pt idx="4008">
                  <c:v>42885.208796296298</c:v>
                </c:pt>
                <c:pt idx="4009">
                  <c:v>42885.208912037036</c:v>
                </c:pt>
                <c:pt idx="4010">
                  <c:v>42885.209027777775</c:v>
                </c:pt>
                <c:pt idx="4011">
                  <c:v>42885.209143518521</c:v>
                </c:pt>
                <c:pt idx="4012">
                  <c:v>42885.20925925926</c:v>
                </c:pt>
                <c:pt idx="4013">
                  <c:v>42885.209374999999</c:v>
                </c:pt>
                <c:pt idx="4014">
                  <c:v>42885.209490740737</c:v>
                </c:pt>
                <c:pt idx="4015">
                  <c:v>42885.209606481483</c:v>
                </c:pt>
                <c:pt idx="4016">
                  <c:v>42885.209722222222</c:v>
                </c:pt>
                <c:pt idx="4017">
                  <c:v>42885.209837962961</c:v>
                </c:pt>
                <c:pt idx="4018">
                  <c:v>42885.209953703707</c:v>
                </c:pt>
                <c:pt idx="4019">
                  <c:v>42885.210069444445</c:v>
                </c:pt>
                <c:pt idx="4020">
                  <c:v>42885.210185185184</c:v>
                </c:pt>
                <c:pt idx="4021">
                  <c:v>42885.210300925923</c:v>
                </c:pt>
                <c:pt idx="4022">
                  <c:v>42885.210416666669</c:v>
                </c:pt>
                <c:pt idx="4023">
                  <c:v>42885.210532407407</c:v>
                </c:pt>
                <c:pt idx="4024">
                  <c:v>42885.210648148146</c:v>
                </c:pt>
                <c:pt idx="4025">
                  <c:v>42885.210763888892</c:v>
                </c:pt>
                <c:pt idx="4026">
                  <c:v>42885.210879629631</c:v>
                </c:pt>
                <c:pt idx="4027">
                  <c:v>42885.210995370369</c:v>
                </c:pt>
                <c:pt idx="4028">
                  <c:v>42885.211111111108</c:v>
                </c:pt>
                <c:pt idx="4029">
                  <c:v>42885.211226851854</c:v>
                </c:pt>
                <c:pt idx="4030">
                  <c:v>42885.211342592593</c:v>
                </c:pt>
                <c:pt idx="4031">
                  <c:v>42885.211458333331</c:v>
                </c:pt>
                <c:pt idx="4032">
                  <c:v>42885.211574074077</c:v>
                </c:pt>
                <c:pt idx="4033">
                  <c:v>42885.211689814816</c:v>
                </c:pt>
                <c:pt idx="4034">
                  <c:v>42885.211805555555</c:v>
                </c:pt>
                <c:pt idx="4035">
                  <c:v>42885.211921296293</c:v>
                </c:pt>
                <c:pt idx="4036">
                  <c:v>42885.212037037039</c:v>
                </c:pt>
                <c:pt idx="4037">
                  <c:v>42885.212152777778</c:v>
                </c:pt>
                <c:pt idx="4038">
                  <c:v>42885.212268518517</c:v>
                </c:pt>
                <c:pt idx="4039">
                  <c:v>42885.212384259263</c:v>
                </c:pt>
                <c:pt idx="4040">
                  <c:v>42885.212500000001</c:v>
                </c:pt>
                <c:pt idx="4041">
                  <c:v>42885.21261574074</c:v>
                </c:pt>
                <c:pt idx="4042">
                  <c:v>42885.212731481479</c:v>
                </c:pt>
                <c:pt idx="4043">
                  <c:v>42885.212847222225</c:v>
                </c:pt>
                <c:pt idx="4044">
                  <c:v>42885.212962962964</c:v>
                </c:pt>
                <c:pt idx="4045">
                  <c:v>42885.213078703702</c:v>
                </c:pt>
                <c:pt idx="4046">
                  <c:v>42885.213194444441</c:v>
                </c:pt>
                <c:pt idx="4047">
                  <c:v>42885.213310185187</c:v>
                </c:pt>
                <c:pt idx="4048">
                  <c:v>42885.213425925926</c:v>
                </c:pt>
                <c:pt idx="4049">
                  <c:v>42885.213541666664</c:v>
                </c:pt>
                <c:pt idx="4050">
                  <c:v>42885.21365740741</c:v>
                </c:pt>
                <c:pt idx="4051">
                  <c:v>42885.213773148149</c:v>
                </c:pt>
                <c:pt idx="4052">
                  <c:v>42885.213888888888</c:v>
                </c:pt>
                <c:pt idx="4053">
                  <c:v>42885.214004629626</c:v>
                </c:pt>
                <c:pt idx="4054">
                  <c:v>42885.214120370372</c:v>
                </c:pt>
                <c:pt idx="4055">
                  <c:v>42885.214236111111</c:v>
                </c:pt>
                <c:pt idx="4056">
                  <c:v>42885.21435185185</c:v>
                </c:pt>
                <c:pt idx="4057">
                  <c:v>42885.214467592596</c:v>
                </c:pt>
                <c:pt idx="4058">
                  <c:v>42885.214583333334</c:v>
                </c:pt>
                <c:pt idx="4059">
                  <c:v>42885.214699074073</c:v>
                </c:pt>
                <c:pt idx="4060">
                  <c:v>42885.214814814812</c:v>
                </c:pt>
                <c:pt idx="4061">
                  <c:v>42885.214930555558</c:v>
                </c:pt>
                <c:pt idx="4062">
                  <c:v>42885.215046296296</c:v>
                </c:pt>
                <c:pt idx="4063">
                  <c:v>42885.215162037035</c:v>
                </c:pt>
                <c:pt idx="4064">
                  <c:v>42885.215277777781</c:v>
                </c:pt>
                <c:pt idx="4065">
                  <c:v>42885.21539351852</c:v>
                </c:pt>
                <c:pt idx="4066">
                  <c:v>42885.215509259258</c:v>
                </c:pt>
                <c:pt idx="4067">
                  <c:v>42885.215624999997</c:v>
                </c:pt>
                <c:pt idx="4068">
                  <c:v>42885.215740740743</c:v>
                </c:pt>
                <c:pt idx="4069">
                  <c:v>42885.215856481482</c:v>
                </c:pt>
                <c:pt idx="4070">
                  <c:v>42885.21597222222</c:v>
                </c:pt>
                <c:pt idx="4071">
                  <c:v>42885.216087962966</c:v>
                </c:pt>
                <c:pt idx="4072">
                  <c:v>42885.216203703705</c:v>
                </c:pt>
                <c:pt idx="4073">
                  <c:v>42885.216319444444</c:v>
                </c:pt>
                <c:pt idx="4074">
                  <c:v>42885.216435185182</c:v>
                </c:pt>
                <c:pt idx="4075">
                  <c:v>42885.216550925928</c:v>
                </c:pt>
                <c:pt idx="4076">
                  <c:v>42885.216666666667</c:v>
                </c:pt>
                <c:pt idx="4077">
                  <c:v>42885.216782407406</c:v>
                </c:pt>
                <c:pt idx="4078">
                  <c:v>42885.216898148145</c:v>
                </c:pt>
                <c:pt idx="4079">
                  <c:v>42885.217013888891</c:v>
                </c:pt>
                <c:pt idx="4080">
                  <c:v>42885.217129629629</c:v>
                </c:pt>
                <c:pt idx="4081">
                  <c:v>42885.217245370368</c:v>
                </c:pt>
                <c:pt idx="4082">
                  <c:v>42885.217361111114</c:v>
                </c:pt>
                <c:pt idx="4083">
                  <c:v>42885.217476851853</c:v>
                </c:pt>
                <c:pt idx="4084">
                  <c:v>42885.217592592591</c:v>
                </c:pt>
                <c:pt idx="4085">
                  <c:v>42885.21770833333</c:v>
                </c:pt>
                <c:pt idx="4086">
                  <c:v>42885.217824074076</c:v>
                </c:pt>
                <c:pt idx="4087">
                  <c:v>42885.217939814815</c:v>
                </c:pt>
                <c:pt idx="4088">
                  <c:v>42885.218055555553</c:v>
                </c:pt>
                <c:pt idx="4089">
                  <c:v>42885.218171296299</c:v>
                </c:pt>
                <c:pt idx="4090">
                  <c:v>42885.218287037038</c:v>
                </c:pt>
                <c:pt idx="4091">
                  <c:v>42885.218402777777</c:v>
                </c:pt>
                <c:pt idx="4092">
                  <c:v>42885.218518518515</c:v>
                </c:pt>
                <c:pt idx="4093">
                  <c:v>42885.218634259261</c:v>
                </c:pt>
                <c:pt idx="4094">
                  <c:v>42885.21875</c:v>
                </c:pt>
                <c:pt idx="4095">
                  <c:v>42885.218865740739</c:v>
                </c:pt>
                <c:pt idx="4096">
                  <c:v>42885.218981481485</c:v>
                </c:pt>
                <c:pt idx="4097">
                  <c:v>42885.219097222223</c:v>
                </c:pt>
                <c:pt idx="4098">
                  <c:v>42885.219212962962</c:v>
                </c:pt>
                <c:pt idx="4099">
                  <c:v>42885.219328703701</c:v>
                </c:pt>
                <c:pt idx="4100">
                  <c:v>42885.219444444447</c:v>
                </c:pt>
                <c:pt idx="4101">
                  <c:v>42885.219560185185</c:v>
                </c:pt>
                <c:pt idx="4102">
                  <c:v>42885.219675925924</c:v>
                </c:pt>
                <c:pt idx="4103">
                  <c:v>42885.21979166667</c:v>
                </c:pt>
                <c:pt idx="4104">
                  <c:v>42885.219907407409</c:v>
                </c:pt>
                <c:pt idx="4105">
                  <c:v>42885.220023148147</c:v>
                </c:pt>
                <c:pt idx="4106">
                  <c:v>42885.220138888886</c:v>
                </c:pt>
                <c:pt idx="4107">
                  <c:v>42885.220254629632</c:v>
                </c:pt>
                <c:pt idx="4108">
                  <c:v>42885.220370370371</c:v>
                </c:pt>
                <c:pt idx="4109">
                  <c:v>42885.220486111109</c:v>
                </c:pt>
                <c:pt idx="4110">
                  <c:v>42885.220601851855</c:v>
                </c:pt>
                <c:pt idx="4111">
                  <c:v>42885.220717592594</c:v>
                </c:pt>
                <c:pt idx="4112">
                  <c:v>42885.220833333333</c:v>
                </c:pt>
                <c:pt idx="4113">
                  <c:v>42885.220949074072</c:v>
                </c:pt>
                <c:pt idx="4114">
                  <c:v>42885.221064814818</c:v>
                </c:pt>
                <c:pt idx="4115">
                  <c:v>42885.221180555556</c:v>
                </c:pt>
                <c:pt idx="4116">
                  <c:v>42885.221296296295</c:v>
                </c:pt>
                <c:pt idx="4117">
                  <c:v>42885.221412037034</c:v>
                </c:pt>
                <c:pt idx="4118">
                  <c:v>42885.22152777778</c:v>
                </c:pt>
                <c:pt idx="4119">
                  <c:v>42885.221643518518</c:v>
                </c:pt>
                <c:pt idx="4120">
                  <c:v>42885.221759259257</c:v>
                </c:pt>
                <c:pt idx="4121">
                  <c:v>42885.221875000003</c:v>
                </c:pt>
                <c:pt idx="4122">
                  <c:v>42885.221990740742</c:v>
                </c:pt>
                <c:pt idx="4123">
                  <c:v>42885.22210648148</c:v>
                </c:pt>
                <c:pt idx="4124">
                  <c:v>42885.222222222219</c:v>
                </c:pt>
                <c:pt idx="4125">
                  <c:v>42885.222337962965</c:v>
                </c:pt>
                <c:pt idx="4126">
                  <c:v>42885.222453703704</c:v>
                </c:pt>
                <c:pt idx="4127">
                  <c:v>42885.222569444442</c:v>
                </c:pt>
                <c:pt idx="4128">
                  <c:v>42885.222685185188</c:v>
                </c:pt>
                <c:pt idx="4129">
                  <c:v>42885.222800925927</c:v>
                </c:pt>
                <c:pt idx="4130">
                  <c:v>42885.222916666666</c:v>
                </c:pt>
                <c:pt idx="4131">
                  <c:v>42885.223032407404</c:v>
                </c:pt>
                <c:pt idx="4132">
                  <c:v>42885.22314814815</c:v>
                </c:pt>
                <c:pt idx="4133">
                  <c:v>42885.223263888889</c:v>
                </c:pt>
                <c:pt idx="4134">
                  <c:v>42885.223379629628</c:v>
                </c:pt>
                <c:pt idx="4135">
                  <c:v>42885.223495370374</c:v>
                </c:pt>
                <c:pt idx="4136">
                  <c:v>42885.223611111112</c:v>
                </c:pt>
                <c:pt idx="4137">
                  <c:v>42885.223726851851</c:v>
                </c:pt>
                <c:pt idx="4138">
                  <c:v>42885.22384259259</c:v>
                </c:pt>
                <c:pt idx="4139">
                  <c:v>42885.223958333336</c:v>
                </c:pt>
                <c:pt idx="4140">
                  <c:v>42885.224074074074</c:v>
                </c:pt>
                <c:pt idx="4141">
                  <c:v>42885.224189814813</c:v>
                </c:pt>
                <c:pt idx="4142">
                  <c:v>42885.224305555559</c:v>
                </c:pt>
                <c:pt idx="4143">
                  <c:v>42885.224421296298</c:v>
                </c:pt>
                <c:pt idx="4144">
                  <c:v>42885.224537037036</c:v>
                </c:pt>
                <c:pt idx="4145">
                  <c:v>42885.224652777775</c:v>
                </c:pt>
                <c:pt idx="4146">
                  <c:v>42885.224768518521</c:v>
                </c:pt>
                <c:pt idx="4147">
                  <c:v>42885.22488425926</c:v>
                </c:pt>
                <c:pt idx="4148">
                  <c:v>42885.224999999999</c:v>
                </c:pt>
                <c:pt idx="4149">
                  <c:v>42885.225115740737</c:v>
                </c:pt>
                <c:pt idx="4150">
                  <c:v>42885.225231481483</c:v>
                </c:pt>
                <c:pt idx="4151">
                  <c:v>42885.225347222222</c:v>
                </c:pt>
                <c:pt idx="4152">
                  <c:v>42885.225462962961</c:v>
                </c:pt>
                <c:pt idx="4153">
                  <c:v>42885.225578703707</c:v>
                </c:pt>
                <c:pt idx="4154">
                  <c:v>42885.225694444445</c:v>
                </c:pt>
                <c:pt idx="4155">
                  <c:v>42885.225810185184</c:v>
                </c:pt>
                <c:pt idx="4156">
                  <c:v>42885.225925925923</c:v>
                </c:pt>
                <c:pt idx="4157">
                  <c:v>42885.226041666669</c:v>
                </c:pt>
                <c:pt idx="4158">
                  <c:v>42885.226157407407</c:v>
                </c:pt>
                <c:pt idx="4159">
                  <c:v>42885.226273148146</c:v>
                </c:pt>
                <c:pt idx="4160">
                  <c:v>42885.226388888892</c:v>
                </c:pt>
                <c:pt idx="4161">
                  <c:v>42885.226504629631</c:v>
                </c:pt>
                <c:pt idx="4162">
                  <c:v>42885.226620370369</c:v>
                </c:pt>
                <c:pt idx="4163">
                  <c:v>42885.226736111108</c:v>
                </c:pt>
                <c:pt idx="4164">
                  <c:v>42885.226851851854</c:v>
                </c:pt>
                <c:pt idx="4165">
                  <c:v>42885.226967592593</c:v>
                </c:pt>
                <c:pt idx="4166">
                  <c:v>42885.227083333331</c:v>
                </c:pt>
                <c:pt idx="4167">
                  <c:v>42885.227199074077</c:v>
                </c:pt>
                <c:pt idx="4168">
                  <c:v>42885.227314814816</c:v>
                </c:pt>
                <c:pt idx="4169">
                  <c:v>42885.227430555555</c:v>
                </c:pt>
                <c:pt idx="4170">
                  <c:v>42885.227546296293</c:v>
                </c:pt>
                <c:pt idx="4171">
                  <c:v>42885.227662037039</c:v>
                </c:pt>
                <c:pt idx="4172">
                  <c:v>42885.227777777778</c:v>
                </c:pt>
                <c:pt idx="4173">
                  <c:v>42885.227893518517</c:v>
                </c:pt>
                <c:pt idx="4174">
                  <c:v>42885.228009259263</c:v>
                </c:pt>
                <c:pt idx="4175">
                  <c:v>42885.228125000001</c:v>
                </c:pt>
                <c:pt idx="4176">
                  <c:v>42885.22824074074</c:v>
                </c:pt>
                <c:pt idx="4177">
                  <c:v>42885.228356481479</c:v>
                </c:pt>
                <c:pt idx="4178">
                  <c:v>42885.228472222225</c:v>
                </c:pt>
                <c:pt idx="4179">
                  <c:v>42885.228587962964</c:v>
                </c:pt>
                <c:pt idx="4180">
                  <c:v>42885.228703703702</c:v>
                </c:pt>
                <c:pt idx="4181">
                  <c:v>42885.228819444441</c:v>
                </c:pt>
                <c:pt idx="4182">
                  <c:v>42885.228935185187</c:v>
                </c:pt>
                <c:pt idx="4183">
                  <c:v>42885.229050925926</c:v>
                </c:pt>
                <c:pt idx="4184">
                  <c:v>42885.229166666664</c:v>
                </c:pt>
                <c:pt idx="4185">
                  <c:v>42885.22928240741</c:v>
                </c:pt>
                <c:pt idx="4186">
                  <c:v>42885.229398148149</c:v>
                </c:pt>
                <c:pt idx="4187">
                  <c:v>42885.229513888888</c:v>
                </c:pt>
                <c:pt idx="4188">
                  <c:v>42885.229629629626</c:v>
                </c:pt>
                <c:pt idx="4189">
                  <c:v>42885.229745370372</c:v>
                </c:pt>
                <c:pt idx="4190">
                  <c:v>42885.229861111111</c:v>
                </c:pt>
                <c:pt idx="4191">
                  <c:v>42885.22997685185</c:v>
                </c:pt>
                <c:pt idx="4192">
                  <c:v>42885.230092592596</c:v>
                </c:pt>
                <c:pt idx="4193">
                  <c:v>42885.230208333334</c:v>
                </c:pt>
                <c:pt idx="4194">
                  <c:v>42885.230324074073</c:v>
                </c:pt>
                <c:pt idx="4195">
                  <c:v>42885.230439814812</c:v>
                </c:pt>
                <c:pt idx="4196">
                  <c:v>42885.230555555558</c:v>
                </c:pt>
                <c:pt idx="4197">
                  <c:v>42885.230671296296</c:v>
                </c:pt>
                <c:pt idx="4198">
                  <c:v>42885.230787037035</c:v>
                </c:pt>
                <c:pt idx="4199">
                  <c:v>42885.230902777781</c:v>
                </c:pt>
                <c:pt idx="4200">
                  <c:v>42885.23101851852</c:v>
                </c:pt>
                <c:pt idx="4201">
                  <c:v>42885.231134259258</c:v>
                </c:pt>
                <c:pt idx="4202">
                  <c:v>42885.231249999997</c:v>
                </c:pt>
                <c:pt idx="4203">
                  <c:v>42885.231365740743</c:v>
                </c:pt>
                <c:pt idx="4204">
                  <c:v>42885.231481481482</c:v>
                </c:pt>
                <c:pt idx="4205">
                  <c:v>42885.23159722222</c:v>
                </c:pt>
                <c:pt idx="4206">
                  <c:v>42885.231712962966</c:v>
                </c:pt>
                <c:pt idx="4207">
                  <c:v>42885.231828703705</c:v>
                </c:pt>
                <c:pt idx="4208">
                  <c:v>42885.231944444444</c:v>
                </c:pt>
                <c:pt idx="4209">
                  <c:v>42885.232060185182</c:v>
                </c:pt>
                <c:pt idx="4210">
                  <c:v>42885.232175925928</c:v>
                </c:pt>
                <c:pt idx="4211">
                  <c:v>42885.232291666667</c:v>
                </c:pt>
                <c:pt idx="4212">
                  <c:v>42885.232407407406</c:v>
                </c:pt>
                <c:pt idx="4213">
                  <c:v>42885.232523148145</c:v>
                </c:pt>
                <c:pt idx="4214">
                  <c:v>42885.232638888891</c:v>
                </c:pt>
                <c:pt idx="4215">
                  <c:v>42885.232754629629</c:v>
                </c:pt>
                <c:pt idx="4216">
                  <c:v>42885.232870370368</c:v>
                </c:pt>
                <c:pt idx="4217">
                  <c:v>42885.232986111114</c:v>
                </c:pt>
                <c:pt idx="4218">
                  <c:v>42885.233101851853</c:v>
                </c:pt>
                <c:pt idx="4219">
                  <c:v>42885.233217592591</c:v>
                </c:pt>
                <c:pt idx="4220">
                  <c:v>42885.23333333333</c:v>
                </c:pt>
                <c:pt idx="4221">
                  <c:v>42885.233449074076</c:v>
                </c:pt>
                <c:pt idx="4222">
                  <c:v>42885.233564814815</c:v>
                </c:pt>
                <c:pt idx="4223">
                  <c:v>42885.233680555553</c:v>
                </c:pt>
                <c:pt idx="4224">
                  <c:v>42885.233796296299</c:v>
                </c:pt>
                <c:pt idx="4225">
                  <c:v>42885.233912037038</c:v>
                </c:pt>
                <c:pt idx="4226">
                  <c:v>42885.234027777777</c:v>
                </c:pt>
                <c:pt idx="4227">
                  <c:v>42885.234143518515</c:v>
                </c:pt>
                <c:pt idx="4228">
                  <c:v>42885.234259259261</c:v>
                </c:pt>
                <c:pt idx="4229">
                  <c:v>42885.234375</c:v>
                </c:pt>
                <c:pt idx="4230">
                  <c:v>42885.234490740739</c:v>
                </c:pt>
                <c:pt idx="4231">
                  <c:v>42885.234606481485</c:v>
                </c:pt>
                <c:pt idx="4232">
                  <c:v>42885.234722222223</c:v>
                </c:pt>
                <c:pt idx="4233">
                  <c:v>42885.234837962962</c:v>
                </c:pt>
                <c:pt idx="4234">
                  <c:v>42885.234953703701</c:v>
                </c:pt>
                <c:pt idx="4235">
                  <c:v>42885.235069444447</c:v>
                </c:pt>
                <c:pt idx="4236">
                  <c:v>42885.235185185185</c:v>
                </c:pt>
                <c:pt idx="4237">
                  <c:v>42885.235300925924</c:v>
                </c:pt>
                <c:pt idx="4238">
                  <c:v>42885.23541666667</c:v>
                </c:pt>
                <c:pt idx="4239">
                  <c:v>42885.235532407409</c:v>
                </c:pt>
                <c:pt idx="4240">
                  <c:v>42885.235648148147</c:v>
                </c:pt>
                <c:pt idx="4241">
                  <c:v>42885.235763888886</c:v>
                </c:pt>
                <c:pt idx="4242">
                  <c:v>42885.235879629632</c:v>
                </c:pt>
                <c:pt idx="4243">
                  <c:v>42885.235995370371</c:v>
                </c:pt>
                <c:pt idx="4244">
                  <c:v>42885.236111111109</c:v>
                </c:pt>
                <c:pt idx="4245">
                  <c:v>42885.236226851855</c:v>
                </c:pt>
                <c:pt idx="4246">
                  <c:v>42885.236342592594</c:v>
                </c:pt>
                <c:pt idx="4247">
                  <c:v>42885.236458333333</c:v>
                </c:pt>
                <c:pt idx="4248">
                  <c:v>42885.236574074072</c:v>
                </c:pt>
                <c:pt idx="4249">
                  <c:v>42885.236689814818</c:v>
                </c:pt>
                <c:pt idx="4250">
                  <c:v>42885.236805555556</c:v>
                </c:pt>
                <c:pt idx="4251">
                  <c:v>42885.236921296295</c:v>
                </c:pt>
                <c:pt idx="4252">
                  <c:v>42885.237037037034</c:v>
                </c:pt>
                <c:pt idx="4253">
                  <c:v>42885.23715277778</c:v>
                </c:pt>
                <c:pt idx="4254">
                  <c:v>42885.237268518518</c:v>
                </c:pt>
                <c:pt idx="4255">
                  <c:v>42885.237384259257</c:v>
                </c:pt>
                <c:pt idx="4256">
                  <c:v>42885.237500000003</c:v>
                </c:pt>
                <c:pt idx="4257">
                  <c:v>42885.237615740742</c:v>
                </c:pt>
                <c:pt idx="4258">
                  <c:v>42885.23773148148</c:v>
                </c:pt>
                <c:pt idx="4259">
                  <c:v>42885.237847222219</c:v>
                </c:pt>
                <c:pt idx="4260">
                  <c:v>42885.237962962965</c:v>
                </c:pt>
                <c:pt idx="4261">
                  <c:v>42885.238078703704</c:v>
                </c:pt>
                <c:pt idx="4262">
                  <c:v>42885.238194444442</c:v>
                </c:pt>
                <c:pt idx="4263">
                  <c:v>42885.238310185188</c:v>
                </c:pt>
                <c:pt idx="4264">
                  <c:v>42885.238425925927</c:v>
                </c:pt>
                <c:pt idx="4265">
                  <c:v>42885.238541666666</c:v>
                </c:pt>
                <c:pt idx="4266">
                  <c:v>42885.238657407404</c:v>
                </c:pt>
                <c:pt idx="4267">
                  <c:v>42885.23877314815</c:v>
                </c:pt>
                <c:pt idx="4268">
                  <c:v>42885.238888888889</c:v>
                </c:pt>
                <c:pt idx="4269">
                  <c:v>42885.239004629628</c:v>
                </c:pt>
                <c:pt idx="4270">
                  <c:v>42885.239120370374</c:v>
                </c:pt>
                <c:pt idx="4271">
                  <c:v>42885.239236111112</c:v>
                </c:pt>
                <c:pt idx="4272">
                  <c:v>42885.239351851851</c:v>
                </c:pt>
                <c:pt idx="4273">
                  <c:v>42885.23946759259</c:v>
                </c:pt>
                <c:pt idx="4274">
                  <c:v>42885.239583333336</c:v>
                </c:pt>
                <c:pt idx="4275">
                  <c:v>42885.239699074074</c:v>
                </c:pt>
                <c:pt idx="4276">
                  <c:v>42885.239814814813</c:v>
                </c:pt>
                <c:pt idx="4277">
                  <c:v>42885.239930555559</c:v>
                </c:pt>
                <c:pt idx="4278">
                  <c:v>42885.240046296298</c:v>
                </c:pt>
                <c:pt idx="4279">
                  <c:v>42885.240162037036</c:v>
                </c:pt>
                <c:pt idx="4280">
                  <c:v>42885.240277777775</c:v>
                </c:pt>
                <c:pt idx="4281">
                  <c:v>42885.240393518521</c:v>
                </c:pt>
                <c:pt idx="4282">
                  <c:v>42885.24050925926</c:v>
                </c:pt>
                <c:pt idx="4283">
                  <c:v>42885.240624999999</c:v>
                </c:pt>
                <c:pt idx="4284">
                  <c:v>42885.240740740737</c:v>
                </c:pt>
                <c:pt idx="4285">
                  <c:v>42885.240856481483</c:v>
                </c:pt>
                <c:pt idx="4286">
                  <c:v>42885.240972222222</c:v>
                </c:pt>
                <c:pt idx="4287">
                  <c:v>42885.241087962961</c:v>
                </c:pt>
                <c:pt idx="4288">
                  <c:v>42885.241203703707</c:v>
                </c:pt>
                <c:pt idx="4289">
                  <c:v>42885.241319444445</c:v>
                </c:pt>
                <c:pt idx="4290">
                  <c:v>42885.241435185184</c:v>
                </c:pt>
                <c:pt idx="4291">
                  <c:v>42885.241550925923</c:v>
                </c:pt>
                <c:pt idx="4292">
                  <c:v>42885.241666666669</c:v>
                </c:pt>
                <c:pt idx="4293">
                  <c:v>42885.241782407407</c:v>
                </c:pt>
                <c:pt idx="4294">
                  <c:v>42885.241898148146</c:v>
                </c:pt>
                <c:pt idx="4295">
                  <c:v>42885.242013888892</c:v>
                </c:pt>
                <c:pt idx="4296">
                  <c:v>42885.242129629631</c:v>
                </c:pt>
                <c:pt idx="4297">
                  <c:v>42885.242245370369</c:v>
                </c:pt>
                <c:pt idx="4298">
                  <c:v>42885.242361111108</c:v>
                </c:pt>
                <c:pt idx="4299">
                  <c:v>42885.242476851854</c:v>
                </c:pt>
                <c:pt idx="4300">
                  <c:v>42885.242592592593</c:v>
                </c:pt>
                <c:pt idx="4301">
                  <c:v>42885.242708333331</c:v>
                </c:pt>
                <c:pt idx="4302">
                  <c:v>42885.242824074077</c:v>
                </c:pt>
                <c:pt idx="4303">
                  <c:v>42885.242939814816</c:v>
                </c:pt>
                <c:pt idx="4304">
                  <c:v>42885.243055555555</c:v>
                </c:pt>
                <c:pt idx="4305">
                  <c:v>42885.243171296293</c:v>
                </c:pt>
                <c:pt idx="4306">
                  <c:v>42885.243287037039</c:v>
                </c:pt>
                <c:pt idx="4307">
                  <c:v>42885.243402777778</c:v>
                </c:pt>
                <c:pt idx="4308">
                  <c:v>42885.243518518517</c:v>
                </c:pt>
                <c:pt idx="4309">
                  <c:v>42885.243634259263</c:v>
                </c:pt>
                <c:pt idx="4310">
                  <c:v>42885.243750000001</c:v>
                </c:pt>
                <c:pt idx="4311">
                  <c:v>42885.24386574074</c:v>
                </c:pt>
                <c:pt idx="4312">
                  <c:v>42885.243981481479</c:v>
                </c:pt>
                <c:pt idx="4313">
                  <c:v>42885.244097222225</c:v>
                </c:pt>
                <c:pt idx="4314">
                  <c:v>42885.244212962964</c:v>
                </c:pt>
                <c:pt idx="4315">
                  <c:v>42885.244328703702</c:v>
                </c:pt>
                <c:pt idx="4316">
                  <c:v>42885.244444444441</c:v>
                </c:pt>
                <c:pt idx="4317">
                  <c:v>42885.244560185187</c:v>
                </c:pt>
                <c:pt idx="4318">
                  <c:v>42885.244675925926</c:v>
                </c:pt>
                <c:pt idx="4319">
                  <c:v>42885.244791666664</c:v>
                </c:pt>
                <c:pt idx="4320">
                  <c:v>42885.24490740741</c:v>
                </c:pt>
                <c:pt idx="4321">
                  <c:v>42885.245023148149</c:v>
                </c:pt>
                <c:pt idx="4322">
                  <c:v>42885.245138888888</c:v>
                </c:pt>
                <c:pt idx="4323">
                  <c:v>42885.245254629626</c:v>
                </c:pt>
                <c:pt idx="4324">
                  <c:v>42885.245370370372</c:v>
                </c:pt>
                <c:pt idx="4325">
                  <c:v>42885.245486111111</c:v>
                </c:pt>
                <c:pt idx="4326">
                  <c:v>42885.24560185185</c:v>
                </c:pt>
                <c:pt idx="4327">
                  <c:v>42885.245717592596</c:v>
                </c:pt>
                <c:pt idx="4328">
                  <c:v>42885.245833333334</c:v>
                </c:pt>
                <c:pt idx="4329">
                  <c:v>42885.245949074073</c:v>
                </c:pt>
                <c:pt idx="4330">
                  <c:v>42885.246064814812</c:v>
                </c:pt>
                <c:pt idx="4331">
                  <c:v>42885.246180555558</c:v>
                </c:pt>
                <c:pt idx="4332">
                  <c:v>42885.246296296296</c:v>
                </c:pt>
                <c:pt idx="4333">
                  <c:v>42885.246412037035</c:v>
                </c:pt>
                <c:pt idx="4334">
                  <c:v>42885.246527777781</c:v>
                </c:pt>
                <c:pt idx="4335">
                  <c:v>42885.24664351852</c:v>
                </c:pt>
                <c:pt idx="4336">
                  <c:v>42885.246759259258</c:v>
                </c:pt>
                <c:pt idx="4337">
                  <c:v>42885.246874999997</c:v>
                </c:pt>
                <c:pt idx="4338">
                  <c:v>42885.246990740743</c:v>
                </c:pt>
                <c:pt idx="4339">
                  <c:v>42885.247106481482</c:v>
                </c:pt>
                <c:pt idx="4340">
                  <c:v>42885.24722222222</c:v>
                </c:pt>
                <c:pt idx="4341">
                  <c:v>42885.247337962966</c:v>
                </c:pt>
                <c:pt idx="4342">
                  <c:v>42885.247453703705</c:v>
                </c:pt>
                <c:pt idx="4343">
                  <c:v>42885.247569444444</c:v>
                </c:pt>
                <c:pt idx="4344">
                  <c:v>42885.247685185182</c:v>
                </c:pt>
                <c:pt idx="4345">
                  <c:v>42885.247800925928</c:v>
                </c:pt>
                <c:pt idx="4346">
                  <c:v>42885.247916666667</c:v>
                </c:pt>
                <c:pt idx="4347">
                  <c:v>42885.248032407406</c:v>
                </c:pt>
                <c:pt idx="4348">
                  <c:v>42885.248148148145</c:v>
                </c:pt>
                <c:pt idx="4349">
                  <c:v>42885.248263888891</c:v>
                </c:pt>
                <c:pt idx="4350">
                  <c:v>42885.248379629629</c:v>
                </c:pt>
                <c:pt idx="4351">
                  <c:v>42885.248495370368</c:v>
                </c:pt>
                <c:pt idx="4352">
                  <c:v>42885.248611111114</c:v>
                </c:pt>
                <c:pt idx="4353">
                  <c:v>42885.248726851853</c:v>
                </c:pt>
                <c:pt idx="4354">
                  <c:v>42885.248842592591</c:v>
                </c:pt>
                <c:pt idx="4355">
                  <c:v>42885.24895833333</c:v>
                </c:pt>
                <c:pt idx="4356">
                  <c:v>42885.249074074076</c:v>
                </c:pt>
                <c:pt idx="4357">
                  <c:v>42885.249189814815</c:v>
                </c:pt>
                <c:pt idx="4358">
                  <c:v>42885.249305555553</c:v>
                </c:pt>
                <c:pt idx="4359">
                  <c:v>42885.249421296299</c:v>
                </c:pt>
                <c:pt idx="4360">
                  <c:v>42885.249537037038</c:v>
                </c:pt>
                <c:pt idx="4361">
                  <c:v>42885.249652777777</c:v>
                </c:pt>
                <c:pt idx="4362">
                  <c:v>42885.249768518515</c:v>
                </c:pt>
                <c:pt idx="4363">
                  <c:v>42885.249884259261</c:v>
                </c:pt>
                <c:pt idx="4364">
                  <c:v>42885.25</c:v>
                </c:pt>
                <c:pt idx="4365">
                  <c:v>42885.250115740739</c:v>
                </c:pt>
                <c:pt idx="4366">
                  <c:v>42885.250231481485</c:v>
                </c:pt>
                <c:pt idx="4367">
                  <c:v>42885.250347222223</c:v>
                </c:pt>
                <c:pt idx="4368">
                  <c:v>42885.250462962962</c:v>
                </c:pt>
                <c:pt idx="4369">
                  <c:v>42885.250578703701</c:v>
                </c:pt>
                <c:pt idx="4370">
                  <c:v>42885.250694444447</c:v>
                </c:pt>
                <c:pt idx="4371">
                  <c:v>42885.250810185185</c:v>
                </c:pt>
                <c:pt idx="4372">
                  <c:v>42885.250925925924</c:v>
                </c:pt>
                <c:pt idx="4373">
                  <c:v>42885.25104166667</c:v>
                </c:pt>
                <c:pt idx="4374">
                  <c:v>42885.251157407409</c:v>
                </c:pt>
                <c:pt idx="4375">
                  <c:v>42885.251273148147</c:v>
                </c:pt>
                <c:pt idx="4376">
                  <c:v>42885.251388888886</c:v>
                </c:pt>
                <c:pt idx="4377">
                  <c:v>42885.251504629632</c:v>
                </c:pt>
                <c:pt idx="4378">
                  <c:v>42885.251620370371</c:v>
                </c:pt>
                <c:pt idx="4379">
                  <c:v>42885.251736111109</c:v>
                </c:pt>
                <c:pt idx="4380">
                  <c:v>42885.251851851855</c:v>
                </c:pt>
                <c:pt idx="4381">
                  <c:v>42885.251967592594</c:v>
                </c:pt>
                <c:pt idx="4382">
                  <c:v>42885.252083333333</c:v>
                </c:pt>
                <c:pt idx="4383">
                  <c:v>42885.252199074072</c:v>
                </c:pt>
                <c:pt idx="4384">
                  <c:v>42885.252314814818</c:v>
                </c:pt>
                <c:pt idx="4385">
                  <c:v>42885.252430555556</c:v>
                </c:pt>
                <c:pt idx="4386">
                  <c:v>42885.252546296295</c:v>
                </c:pt>
                <c:pt idx="4387">
                  <c:v>42885.252662037034</c:v>
                </c:pt>
                <c:pt idx="4388">
                  <c:v>42885.25277777778</c:v>
                </c:pt>
                <c:pt idx="4389">
                  <c:v>42885.252893518518</c:v>
                </c:pt>
                <c:pt idx="4390">
                  <c:v>42885.253009259257</c:v>
                </c:pt>
                <c:pt idx="4391">
                  <c:v>42885.253125000003</c:v>
                </c:pt>
                <c:pt idx="4392">
                  <c:v>42885.253240740742</c:v>
                </c:pt>
                <c:pt idx="4393">
                  <c:v>42885.25335648148</c:v>
                </c:pt>
                <c:pt idx="4394">
                  <c:v>42885.253472222219</c:v>
                </c:pt>
                <c:pt idx="4395">
                  <c:v>42885.253587962965</c:v>
                </c:pt>
                <c:pt idx="4396">
                  <c:v>42885.253703703704</c:v>
                </c:pt>
                <c:pt idx="4397">
                  <c:v>42885.253819444442</c:v>
                </c:pt>
                <c:pt idx="4398">
                  <c:v>42885.253935185188</c:v>
                </c:pt>
                <c:pt idx="4399">
                  <c:v>42885.254050925927</c:v>
                </c:pt>
                <c:pt idx="4400">
                  <c:v>42885.254166666666</c:v>
                </c:pt>
                <c:pt idx="4401">
                  <c:v>42885.254282407404</c:v>
                </c:pt>
                <c:pt idx="4402">
                  <c:v>42885.25439814815</c:v>
                </c:pt>
                <c:pt idx="4403">
                  <c:v>42885.254513888889</c:v>
                </c:pt>
                <c:pt idx="4404">
                  <c:v>42885.254629629628</c:v>
                </c:pt>
                <c:pt idx="4405">
                  <c:v>42885.254745370374</c:v>
                </c:pt>
                <c:pt idx="4406">
                  <c:v>42885.254861111112</c:v>
                </c:pt>
                <c:pt idx="4407">
                  <c:v>42885.254976851851</c:v>
                </c:pt>
                <c:pt idx="4408">
                  <c:v>42885.25509259259</c:v>
                </c:pt>
                <c:pt idx="4409">
                  <c:v>42885.255208333336</c:v>
                </c:pt>
                <c:pt idx="4410">
                  <c:v>42885.255324074074</c:v>
                </c:pt>
                <c:pt idx="4411">
                  <c:v>42885.255439814813</c:v>
                </c:pt>
                <c:pt idx="4412">
                  <c:v>42885.255555555559</c:v>
                </c:pt>
                <c:pt idx="4413">
                  <c:v>42885.255671296298</c:v>
                </c:pt>
                <c:pt idx="4414">
                  <c:v>42885.255787037036</c:v>
                </c:pt>
                <c:pt idx="4415">
                  <c:v>42885.255902777775</c:v>
                </c:pt>
                <c:pt idx="4416">
                  <c:v>42885.256018518521</c:v>
                </c:pt>
                <c:pt idx="4417">
                  <c:v>42885.25613425926</c:v>
                </c:pt>
                <c:pt idx="4418">
                  <c:v>42885.256249999999</c:v>
                </c:pt>
                <c:pt idx="4419">
                  <c:v>42885.256365740737</c:v>
                </c:pt>
                <c:pt idx="4420">
                  <c:v>42885.256481481483</c:v>
                </c:pt>
                <c:pt idx="4421">
                  <c:v>42885.256597222222</c:v>
                </c:pt>
                <c:pt idx="4422">
                  <c:v>42885.256712962961</c:v>
                </c:pt>
                <c:pt idx="4423">
                  <c:v>42885.256828703707</c:v>
                </c:pt>
                <c:pt idx="4424">
                  <c:v>42885.256944444445</c:v>
                </c:pt>
                <c:pt idx="4425">
                  <c:v>42885.257060185184</c:v>
                </c:pt>
                <c:pt idx="4426">
                  <c:v>42885.257175925923</c:v>
                </c:pt>
                <c:pt idx="4427">
                  <c:v>42885.257291666669</c:v>
                </c:pt>
                <c:pt idx="4428">
                  <c:v>42885.257407407407</c:v>
                </c:pt>
                <c:pt idx="4429">
                  <c:v>42885.257523148146</c:v>
                </c:pt>
                <c:pt idx="4430">
                  <c:v>42885.257638888892</c:v>
                </c:pt>
                <c:pt idx="4431">
                  <c:v>42885.257754629631</c:v>
                </c:pt>
                <c:pt idx="4432">
                  <c:v>42885.257870370369</c:v>
                </c:pt>
                <c:pt idx="4433">
                  <c:v>42885.257986111108</c:v>
                </c:pt>
                <c:pt idx="4434">
                  <c:v>42885.258101851854</c:v>
                </c:pt>
                <c:pt idx="4435">
                  <c:v>42885.258217592593</c:v>
                </c:pt>
                <c:pt idx="4436">
                  <c:v>42885.258333333331</c:v>
                </c:pt>
                <c:pt idx="4437">
                  <c:v>42885.258449074077</c:v>
                </c:pt>
                <c:pt idx="4438">
                  <c:v>42885.258564814816</c:v>
                </c:pt>
                <c:pt idx="4439">
                  <c:v>42885.258680555555</c:v>
                </c:pt>
                <c:pt idx="4440">
                  <c:v>42885.258796296293</c:v>
                </c:pt>
                <c:pt idx="4441">
                  <c:v>42885.258912037039</c:v>
                </c:pt>
                <c:pt idx="4442">
                  <c:v>42885.259027777778</c:v>
                </c:pt>
                <c:pt idx="4443">
                  <c:v>42885.259143518517</c:v>
                </c:pt>
                <c:pt idx="4444">
                  <c:v>42885.259259259263</c:v>
                </c:pt>
                <c:pt idx="4445">
                  <c:v>42885.259375000001</c:v>
                </c:pt>
                <c:pt idx="4446">
                  <c:v>42885.25949074074</c:v>
                </c:pt>
                <c:pt idx="4447">
                  <c:v>42885.259606481479</c:v>
                </c:pt>
                <c:pt idx="4448">
                  <c:v>42885.259722222225</c:v>
                </c:pt>
                <c:pt idx="4449">
                  <c:v>42885.259837962964</c:v>
                </c:pt>
                <c:pt idx="4450">
                  <c:v>42885.259953703702</c:v>
                </c:pt>
                <c:pt idx="4451">
                  <c:v>42885.260069444441</c:v>
                </c:pt>
                <c:pt idx="4452">
                  <c:v>42885.260185185187</c:v>
                </c:pt>
                <c:pt idx="4453">
                  <c:v>42885.260300925926</c:v>
                </c:pt>
                <c:pt idx="4454">
                  <c:v>42885.260416666664</c:v>
                </c:pt>
                <c:pt idx="4455">
                  <c:v>42885.26053240741</c:v>
                </c:pt>
                <c:pt idx="4456">
                  <c:v>42885.260648148149</c:v>
                </c:pt>
                <c:pt idx="4457">
                  <c:v>42885.260763888888</c:v>
                </c:pt>
                <c:pt idx="4458">
                  <c:v>42885.260879629626</c:v>
                </c:pt>
                <c:pt idx="4459">
                  <c:v>42885.260995370372</c:v>
                </c:pt>
                <c:pt idx="4460">
                  <c:v>42885.261111111111</c:v>
                </c:pt>
                <c:pt idx="4461">
                  <c:v>42885.26122685185</c:v>
                </c:pt>
                <c:pt idx="4462">
                  <c:v>42885.261342592596</c:v>
                </c:pt>
                <c:pt idx="4463">
                  <c:v>42885.261458333334</c:v>
                </c:pt>
                <c:pt idx="4464">
                  <c:v>42885.261574074073</c:v>
                </c:pt>
                <c:pt idx="4465">
                  <c:v>42885.261689814812</c:v>
                </c:pt>
                <c:pt idx="4466">
                  <c:v>42885.261805555558</c:v>
                </c:pt>
                <c:pt idx="4467">
                  <c:v>42885.261921296296</c:v>
                </c:pt>
                <c:pt idx="4468">
                  <c:v>42885.262037037035</c:v>
                </c:pt>
                <c:pt idx="4469">
                  <c:v>42885.262152777781</c:v>
                </c:pt>
                <c:pt idx="4470">
                  <c:v>42885.26226851852</c:v>
                </c:pt>
                <c:pt idx="4471">
                  <c:v>42885.262384259258</c:v>
                </c:pt>
                <c:pt idx="4472">
                  <c:v>42885.262499999997</c:v>
                </c:pt>
                <c:pt idx="4473">
                  <c:v>42885.262615740743</c:v>
                </c:pt>
                <c:pt idx="4474">
                  <c:v>42885.262731481482</c:v>
                </c:pt>
                <c:pt idx="4475">
                  <c:v>42885.26284722222</c:v>
                </c:pt>
                <c:pt idx="4476">
                  <c:v>42885.262962962966</c:v>
                </c:pt>
                <c:pt idx="4477">
                  <c:v>42885.263078703705</c:v>
                </c:pt>
                <c:pt idx="4478">
                  <c:v>42885.263194444444</c:v>
                </c:pt>
                <c:pt idx="4479">
                  <c:v>42885.263310185182</c:v>
                </c:pt>
                <c:pt idx="4480">
                  <c:v>42885.263425925928</c:v>
                </c:pt>
                <c:pt idx="4481">
                  <c:v>42885.263541666667</c:v>
                </c:pt>
                <c:pt idx="4482">
                  <c:v>42885.263657407406</c:v>
                </c:pt>
                <c:pt idx="4483">
                  <c:v>42885.263773148145</c:v>
                </c:pt>
                <c:pt idx="4484">
                  <c:v>42885.263888888891</c:v>
                </c:pt>
                <c:pt idx="4485">
                  <c:v>42885.264004629629</c:v>
                </c:pt>
                <c:pt idx="4486">
                  <c:v>42885.264120370368</c:v>
                </c:pt>
                <c:pt idx="4487">
                  <c:v>42885.264236111114</c:v>
                </c:pt>
                <c:pt idx="4488">
                  <c:v>42885.264351851853</c:v>
                </c:pt>
                <c:pt idx="4489">
                  <c:v>42885.264467592591</c:v>
                </c:pt>
                <c:pt idx="4490">
                  <c:v>42885.26458333333</c:v>
                </c:pt>
                <c:pt idx="4491">
                  <c:v>42885.264699074076</c:v>
                </c:pt>
                <c:pt idx="4492">
                  <c:v>42885.264814814815</c:v>
                </c:pt>
                <c:pt idx="4493">
                  <c:v>42885.264930555553</c:v>
                </c:pt>
                <c:pt idx="4494">
                  <c:v>42885.265046296299</c:v>
                </c:pt>
                <c:pt idx="4495">
                  <c:v>42885.265162037038</c:v>
                </c:pt>
                <c:pt idx="4496">
                  <c:v>42885.265277777777</c:v>
                </c:pt>
                <c:pt idx="4497">
                  <c:v>42885.265393518515</c:v>
                </c:pt>
                <c:pt idx="4498">
                  <c:v>42885.265509259261</c:v>
                </c:pt>
                <c:pt idx="4499">
                  <c:v>42885.265625</c:v>
                </c:pt>
                <c:pt idx="4500">
                  <c:v>42885.265740740739</c:v>
                </c:pt>
                <c:pt idx="4501">
                  <c:v>42885.265856481485</c:v>
                </c:pt>
                <c:pt idx="4502">
                  <c:v>42885.265972222223</c:v>
                </c:pt>
                <c:pt idx="4503">
                  <c:v>42885.266087962962</c:v>
                </c:pt>
                <c:pt idx="4504">
                  <c:v>42885.266203703701</c:v>
                </c:pt>
                <c:pt idx="4505">
                  <c:v>42885.266319444447</c:v>
                </c:pt>
                <c:pt idx="4506">
                  <c:v>42885.266435185185</c:v>
                </c:pt>
                <c:pt idx="4507">
                  <c:v>42885.266550925924</c:v>
                </c:pt>
                <c:pt idx="4508">
                  <c:v>42885.26666666667</c:v>
                </c:pt>
                <c:pt idx="4509">
                  <c:v>42885.266782407409</c:v>
                </c:pt>
                <c:pt idx="4510">
                  <c:v>42885.266898148147</c:v>
                </c:pt>
                <c:pt idx="4511">
                  <c:v>42885.267013888886</c:v>
                </c:pt>
                <c:pt idx="4512">
                  <c:v>42885.267129629632</c:v>
                </c:pt>
                <c:pt idx="4513">
                  <c:v>42885.267245370371</c:v>
                </c:pt>
                <c:pt idx="4514">
                  <c:v>42885.267361111109</c:v>
                </c:pt>
                <c:pt idx="4515">
                  <c:v>42885.267476851855</c:v>
                </c:pt>
                <c:pt idx="4516">
                  <c:v>42885.267592592594</c:v>
                </c:pt>
                <c:pt idx="4517">
                  <c:v>42885.267708333333</c:v>
                </c:pt>
                <c:pt idx="4518">
                  <c:v>42885.267824074072</c:v>
                </c:pt>
                <c:pt idx="4519">
                  <c:v>42885.267939814818</c:v>
                </c:pt>
                <c:pt idx="4520">
                  <c:v>42885.268055555556</c:v>
                </c:pt>
                <c:pt idx="4521">
                  <c:v>42885.268171296295</c:v>
                </c:pt>
                <c:pt idx="4522">
                  <c:v>42885.268287037034</c:v>
                </c:pt>
                <c:pt idx="4523">
                  <c:v>42885.26840277778</c:v>
                </c:pt>
                <c:pt idx="4524">
                  <c:v>42885.268518518518</c:v>
                </c:pt>
                <c:pt idx="4525">
                  <c:v>42885.268634259257</c:v>
                </c:pt>
                <c:pt idx="4526">
                  <c:v>42885.268750000003</c:v>
                </c:pt>
                <c:pt idx="4527">
                  <c:v>42885.268865740742</c:v>
                </c:pt>
                <c:pt idx="4528">
                  <c:v>42885.26898148148</c:v>
                </c:pt>
                <c:pt idx="4529">
                  <c:v>42885.269097222219</c:v>
                </c:pt>
                <c:pt idx="4530">
                  <c:v>42885.269212962965</c:v>
                </c:pt>
                <c:pt idx="4531">
                  <c:v>42885.269328703704</c:v>
                </c:pt>
                <c:pt idx="4532">
                  <c:v>42885.269444444442</c:v>
                </c:pt>
                <c:pt idx="4533">
                  <c:v>42885.269560185188</c:v>
                </c:pt>
                <c:pt idx="4534">
                  <c:v>42885.269675925927</c:v>
                </c:pt>
                <c:pt idx="4535">
                  <c:v>42885.269791666666</c:v>
                </c:pt>
                <c:pt idx="4536">
                  <c:v>42885.269907407404</c:v>
                </c:pt>
                <c:pt idx="4537">
                  <c:v>42885.27002314815</c:v>
                </c:pt>
                <c:pt idx="4538">
                  <c:v>42885.270138888889</c:v>
                </c:pt>
                <c:pt idx="4539">
                  <c:v>42885.270254629628</c:v>
                </c:pt>
                <c:pt idx="4540">
                  <c:v>42885.270370370374</c:v>
                </c:pt>
                <c:pt idx="4541">
                  <c:v>42885.270486111112</c:v>
                </c:pt>
                <c:pt idx="4542">
                  <c:v>42885.270601851851</c:v>
                </c:pt>
                <c:pt idx="4543">
                  <c:v>42885.27071759259</c:v>
                </c:pt>
                <c:pt idx="4544">
                  <c:v>42885.270833333336</c:v>
                </c:pt>
                <c:pt idx="4545">
                  <c:v>42885.270949074074</c:v>
                </c:pt>
                <c:pt idx="4546">
                  <c:v>42885.271064814813</c:v>
                </c:pt>
                <c:pt idx="4547">
                  <c:v>42885.271180555559</c:v>
                </c:pt>
                <c:pt idx="4548">
                  <c:v>42885.271296296298</c:v>
                </c:pt>
                <c:pt idx="4549">
                  <c:v>42885.271412037036</c:v>
                </c:pt>
                <c:pt idx="4550">
                  <c:v>42885.271527777775</c:v>
                </c:pt>
                <c:pt idx="4551">
                  <c:v>42885.271643518521</c:v>
                </c:pt>
                <c:pt idx="4552">
                  <c:v>42885.27175925926</c:v>
                </c:pt>
                <c:pt idx="4553">
                  <c:v>42885.271874999999</c:v>
                </c:pt>
                <c:pt idx="4554">
                  <c:v>42885.271990740737</c:v>
                </c:pt>
                <c:pt idx="4555">
                  <c:v>42885.272106481483</c:v>
                </c:pt>
                <c:pt idx="4556">
                  <c:v>42885.272222222222</c:v>
                </c:pt>
                <c:pt idx="4557">
                  <c:v>42885.272337962961</c:v>
                </c:pt>
                <c:pt idx="4558">
                  <c:v>42885.272453703707</c:v>
                </c:pt>
                <c:pt idx="4559">
                  <c:v>42885.272569444445</c:v>
                </c:pt>
                <c:pt idx="4560">
                  <c:v>42885.272685185184</c:v>
                </c:pt>
                <c:pt idx="4561">
                  <c:v>42885.272800925923</c:v>
                </c:pt>
                <c:pt idx="4562">
                  <c:v>42885.272916666669</c:v>
                </c:pt>
                <c:pt idx="4563">
                  <c:v>42885.273032407407</c:v>
                </c:pt>
                <c:pt idx="4564">
                  <c:v>42885.273148148146</c:v>
                </c:pt>
                <c:pt idx="4565">
                  <c:v>42885.273263888892</c:v>
                </c:pt>
                <c:pt idx="4566">
                  <c:v>42885.273379629631</c:v>
                </c:pt>
                <c:pt idx="4567">
                  <c:v>42885.273495370369</c:v>
                </c:pt>
                <c:pt idx="4568">
                  <c:v>42885.273611111108</c:v>
                </c:pt>
                <c:pt idx="4569">
                  <c:v>42885.273726851854</c:v>
                </c:pt>
                <c:pt idx="4570">
                  <c:v>42885.273842592593</c:v>
                </c:pt>
                <c:pt idx="4571">
                  <c:v>42885.273958333331</c:v>
                </c:pt>
                <c:pt idx="4572">
                  <c:v>42885.274074074077</c:v>
                </c:pt>
                <c:pt idx="4573">
                  <c:v>42885.274189814816</c:v>
                </c:pt>
                <c:pt idx="4574">
                  <c:v>42885.274305555555</c:v>
                </c:pt>
                <c:pt idx="4575">
                  <c:v>42885.274421296293</c:v>
                </c:pt>
                <c:pt idx="4576">
                  <c:v>42885.274537037039</c:v>
                </c:pt>
                <c:pt idx="4577">
                  <c:v>42885.274652777778</c:v>
                </c:pt>
                <c:pt idx="4578">
                  <c:v>42885.274768518517</c:v>
                </c:pt>
                <c:pt idx="4579">
                  <c:v>42885.274884259263</c:v>
                </c:pt>
                <c:pt idx="4580">
                  <c:v>42885.275000000001</c:v>
                </c:pt>
                <c:pt idx="4581">
                  <c:v>42885.27511574074</c:v>
                </c:pt>
                <c:pt idx="4582">
                  <c:v>42885.275231481479</c:v>
                </c:pt>
                <c:pt idx="4583">
                  <c:v>42885.275347222225</c:v>
                </c:pt>
                <c:pt idx="4584">
                  <c:v>42885.275462962964</c:v>
                </c:pt>
                <c:pt idx="4585">
                  <c:v>42885.275578703702</c:v>
                </c:pt>
                <c:pt idx="4586">
                  <c:v>42885.275694444441</c:v>
                </c:pt>
                <c:pt idx="4587">
                  <c:v>42885.275810185187</c:v>
                </c:pt>
                <c:pt idx="4588">
                  <c:v>42885.275925925926</c:v>
                </c:pt>
                <c:pt idx="4589">
                  <c:v>42885.276041666664</c:v>
                </c:pt>
                <c:pt idx="4590">
                  <c:v>42885.27615740741</c:v>
                </c:pt>
                <c:pt idx="4591">
                  <c:v>42885.276273148149</c:v>
                </c:pt>
                <c:pt idx="4592">
                  <c:v>42885.276388888888</c:v>
                </c:pt>
                <c:pt idx="4593">
                  <c:v>42885.276504629626</c:v>
                </c:pt>
                <c:pt idx="4594">
                  <c:v>42885.276620370372</c:v>
                </c:pt>
                <c:pt idx="4595">
                  <c:v>42885.276736111111</c:v>
                </c:pt>
                <c:pt idx="4596">
                  <c:v>42885.27685185185</c:v>
                </c:pt>
                <c:pt idx="4597">
                  <c:v>42885.276967592596</c:v>
                </c:pt>
                <c:pt idx="4598">
                  <c:v>42885.277083333334</c:v>
                </c:pt>
                <c:pt idx="4599">
                  <c:v>42885.277199074073</c:v>
                </c:pt>
                <c:pt idx="4600">
                  <c:v>42885.277314814812</c:v>
                </c:pt>
                <c:pt idx="4601">
                  <c:v>42885.277430555558</c:v>
                </c:pt>
                <c:pt idx="4602">
                  <c:v>42885.277546296296</c:v>
                </c:pt>
                <c:pt idx="4603">
                  <c:v>42885.277662037035</c:v>
                </c:pt>
                <c:pt idx="4604">
                  <c:v>42885.277777777781</c:v>
                </c:pt>
                <c:pt idx="4605">
                  <c:v>42885.27789351852</c:v>
                </c:pt>
                <c:pt idx="4606">
                  <c:v>42885.278009259258</c:v>
                </c:pt>
                <c:pt idx="4607">
                  <c:v>42885.278124999997</c:v>
                </c:pt>
                <c:pt idx="4608">
                  <c:v>42885.278240740743</c:v>
                </c:pt>
                <c:pt idx="4609">
                  <c:v>42885.278356481482</c:v>
                </c:pt>
                <c:pt idx="4610">
                  <c:v>42885.27847222222</c:v>
                </c:pt>
                <c:pt idx="4611">
                  <c:v>42885.278587962966</c:v>
                </c:pt>
                <c:pt idx="4612">
                  <c:v>42885.278703703705</c:v>
                </c:pt>
                <c:pt idx="4613">
                  <c:v>42885.278819444444</c:v>
                </c:pt>
                <c:pt idx="4614">
                  <c:v>42885.278935185182</c:v>
                </c:pt>
                <c:pt idx="4615">
                  <c:v>42885.279050925928</c:v>
                </c:pt>
                <c:pt idx="4616">
                  <c:v>42885.279166666667</c:v>
                </c:pt>
                <c:pt idx="4617">
                  <c:v>42885.279282407406</c:v>
                </c:pt>
                <c:pt idx="4618">
                  <c:v>42885.279398148145</c:v>
                </c:pt>
                <c:pt idx="4619">
                  <c:v>42885.279513888891</c:v>
                </c:pt>
                <c:pt idx="4620">
                  <c:v>42885.279629629629</c:v>
                </c:pt>
                <c:pt idx="4621">
                  <c:v>42885.279745370368</c:v>
                </c:pt>
                <c:pt idx="4622">
                  <c:v>42885.279861111114</c:v>
                </c:pt>
                <c:pt idx="4623">
                  <c:v>42885.279976851853</c:v>
                </c:pt>
                <c:pt idx="4624">
                  <c:v>42885.280092592591</c:v>
                </c:pt>
                <c:pt idx="4625">
                  <c:v>42885.28020833333</c:v>
                </c:pt>
                <c:pt idx="4626">
                  <c:v>42885.280324074076</c:v>
                </c:pt>
                <c:pt idx="4627">
                  <c:v>42885.280439814815</c:v>
                </c:pt>
                <c:pt idx="4628">
                  <c:v>42885.280555555553</c:v>
                </c:pt>
                <c:pt idx="4629">
                  <c:v>42885.280671296299</c:v>
                </c:pt>
                <c:pt idx="4630">
                  <c:v>42885.280787037038</c:v>
                </c:pt>
                <c:pt idx="4631">
                  <c:v>42885.280902777777</c:v>
                </c:pt>
                <c:pt idx="4632">
                  <c:v>42885.281018518515</c:v>
                </c:pt>
                <c:pt idx="4633">
                  <c:v>42885.281134259261</c:v>
                </c:pt>
                <c:pt idx="4634">
                  <c:v>42885.28125</c:v>
                </c:pt>
                <c:pt idx="4635">
                  <c:v>42885.281365740739</c:v>
                </c:pt>
                <c:pt idx="4636">
                  <c:v>42885.281481481485</c:v>
                </c:pt>
                <c:pt idx="4637">
                  <c:v>42885.281597222223</c:v>
                </c:pt>
                <c:pt idx="4638">
                  <c:v>42885.281712962962</c:v>
                </c:pt>
                <c:pt idx="4639">
                  <c:v>42885.281828703701</c:v>
                </c:pt>
                <c:pt idx="4640">
                  <c:v>42885.281944444447</c:v>
                </c:pt>
                <c:pt idx="4641">
                  <c:v>42885.282060185185</c:v>
                </c:pt>
                <c:pt idx="4642">
                  <c:v>42885.282175925924</c:v>
                </c:pt>
                <c:pt idx="4643">
                  <c:v>42885.28229166667</c:v>
                </c:pt>
                <c:pt idx="4644">
                  <c:v>42885.282407407409</c:v>
                </c:pt>
                <c:pt idx="4645">
                  <c:v>42885.282523148147</c:v>
                </c:pt>
                <c:pt idx="4646">
                  <c:v>42885.282638888886</c:v>
                </c:pt>
                <c:pt idx="4647">
                  <c:v>42885.282754629632</c:v>
                </c:pt>
                <c:pt idx="4648">
                  <c:v>42885.282870370371</c:v>
                </c:pt>
                <c:pt idx="4649">
                  <c:v>42885.282986111109</c:v>
                </c:pt>
                <c:pt idx="4650">
                  <c:v>42885.283101851855</c:v>
                </c:pt>
                <c:pt idx="4651">
                  <c:v>42885.283217592594</c:v>
                </c:pt>
                <c:pt idx="4652">
                  <c:v>42885.283333333333</c:v>
                </c:pt>
                <c:pt idx="4653">
                  <c:v>42885.283449074072</c:v>
                </c:pt>
                <c:pt idx="4654">
                  <c:v>42885.283564814818</c:v>
                </c:pt>
                <c:pt idx="4655">
                  <c:v>42885.283680555556</c:v>
                </c:pt>
                <c:pt idx="4656">
                  <c:v>42885.283796296295</c:v>
                </c:pt>
                <c:pt idx="4657">
                  <c:v>42885.283912037034</c:v>
                </c:pt>
                <c:pt idx="4658">
                  <c:v>42885.28402777778</c:v>
                </c:pt>
                <c:pt idx="4659">
                  <c:v>42885.284143518518</c:v>
                </c:pt>
                <c:pt idx="4660">
                  <c:v>42885.284259259257</c:v>
                </c:pt>
                <c:pt idx="4661">
                  <c:v>42885.284375000003</c:v>
                </c:pt>
                <c:pt idx="4662">
                  <c:v>42885.284490740742</c:v>
                </c:pt>
                <c:pt idx="4663">
                  <c:v>42885.28460648148</c:v>
                </c:pt>
                <c:pt idx="4664">
                  <c:v>42885.284722222219</c:v>
                </c:pt>
                <c:pt idx="4665">
                  <c:v>42885.284837962965</c:v>
                </c:pt>
                <c:pt idx="4666">
                  <c:v>42885.284953703704</c:v>
                </c:pt>
                <c:pt idx="4667">
                  <c:v>42885.285069444442</c:v>
                </c:pt>
                <c:pt idx="4668">
                  <c:v>42885.285185185188</c:v>
                </c:pt>
                <c:pt idx="4669">
                  <c:v>42885.285300925927</c:v>
                </c:pt>
                <c:pt idx="4670">
                  <c:v>42885.285416666666</c:v>
                </c:pt>
                <c:pt idx="4671">
                  <c:v>42885.285532407404</c:v>
                </c:pt>
                <c:pt idx="4672">
                  <c:v>42885.28564814815</c:v>
                </c:pt>
                <c:pt idx="4673">
                  <c:v>42885.285763888889</c:v>
                </c:pt>
                <c:pt idx="4674">
                  <c:v>42885.285879629628</c:v>
                </c:pt>
                <c:pt idx="4675">
                  <c:v>42885.285995370374</c:v>
                </c:pt>
                <c:pt idx="4676">
                  <c:v>42885.286111111112</c:v>
                </c:pt>
                <c:pt idx="4677">
                  <c:v>42885.286226851851</c:v>
                </c:pt>
                <c:pt idx="4678">
                  <c:v>42885.28634259259</c:v>
                </c:pt>
                <c:pt idx="4679">
                  <c:v>42885.286458333336</c:v>
                </c:pt>
                <c:pt idx="4680">
                  <c:v>42885.286574074074</c:v>
                </c:pt>
                <c:pt idx="4681">
                  <c:v>42885.286689814813</c:v>
                </c:pt>
                <c:pt idx="4682">
                  <c:v>42885.286805555559</c:v>
                </c:pt>
                <c:pt idx="4683">
                  <c:v>42885.286921296298</c:v>
                </c:pt>
                <c:pt idx="4684">
                  <c:v>42885.287037037036</c:v>
                </c:pt>
                <c:pt idx="4685">
                  <c:v>42885.287152777775</c:v>
                </c:pt>
                <c:pt idx="4686">
                  <c:v>42885.287268518521</c:v>
                </c:pt>
                <c:pt idx="4687">
                  <c:v>42885.28738425926</c:v>
                </c:pt>
                <c:pt idx="4688">
                  <c:v>42885.287499999999</c:v>
                </c:pt>
                <c:pt idx="4689">
                  <c:v>42885.287615740737</c:v>
                </c:pt>
                <c:pt idx="4690">
                  <c:v>42885.287731481483</c:v>
                </c:pt>
                <c:pt idx="4691">
                  <c:v>42885.287847222222</c:v>
                </c:pt>
                <c:pt idx="4692">
                  <c:v>42885.287962962961</c:v>
                </c:pt>
                <c:pt idx="4693">
                  <c:v>42885.288078703707</c:v>
                </c:pt>
                <c:pt idx="4694">
                  <c:v>42885.288194444445</c:v>
                </c:pt>
                <c:pt idx="4695">
                  <c:v>42885.288310185184</c:v>
                </c:pt>
                <c:pt idx="4696">
                  <c:v>42885.288425925923</c:v>
                </c:pt>
                <c:pt idx="4697">
                  <c:v>42885.288541666669</c:v>
                </c:pt>
                <c:pt idx="4698">
                  <c:v>42885.288657407407</c:v>
                </c:pt>
                <c:pt idx="4699">
                  <c:v>42885.288773148146</c:v>
                </c:pt>
                <c:pt idx="4700">
                  <c:v>42885.288888888892</c:v>
                </c:pt>
                <c:pt idx="4701">
                  <c:v>42885.289004629631</c:v>
                </c:pt>
                <c:pt idx="4702">
                  <c:v>42885.289120370369</c:v>
                </c:pt>
                <c:pt idx="4703">
                  <c:v>42885.289236111108</c:v>
                </c:pt>
                <c:pt idx="4704">
                  <c:v>42885.289351851854</c:v>
                </c:pt>
                <c:pt idx="4705">
                  <c:v>42885.289467592593</c:v>
                </c:pt>
                <c:pt idx="4706">
                  <c:v>42885.289583333331</c:v>
                </c:pt>
                <c:pt idx="4707">
                  <c:v>42885.289699074077</c:v>
                </c:pt>
                <c:pt idx="4708">
                  <c:v>42885.289814814816</c:v>
                </c:pt>
                <c:pt idx="4709">
                  <c:v>42885.289930555555</c:v>
                </c:pt>
                <c:pt idx="4710">
                  <c:v>42885.290046296293</c:v>
                </c:pt>
                <c:pt idx="4711">
                  <c:v>42885.290162037039</c:v>
                </c:pt>
                <c:pt idx="4712">
                  <c:v>42885.290277777778</c:v>
                </c:pt>
                <c:pt idx="4713">
                  <c:v>42885.290393518517</c:v>
                </c:pt>
                <c:pt idx="4714">
                  <c:v>42885.290509259263</c:v>
                </c:pt>
                <c:pt idx="4715">
                  <c:v>42885.290625000001</c:v>
                </c:pt>
                <c:pt idx="4716">
                  <c:v>42885.29074074074</c:v>
                </c:pt>
                <c:pt idx="4717">
                  <c:v>42885.290856481479</c:v>
                </c:pt>
                <c:pt idx="4718">
                  <c:v>42885.290972222225</c:v>
                </c:pt>
                <c:pt idx="4719">
                  <c:v>42885.291087962964</c:v>
                </c:pt>
                <c:pt idx="4720">
                  <c:v>42885.291203703702</c:v>
                </c:pt>
                <c:pt idx="4721">
                  <c:v>42885.291319444441</c:v>
                </c:pt>
                <c:pt idx="4722">
                  <c:v>42885.291435185187</c:v>
                </c:pt>
                <c:pt idx="4723">
                  <c:v>42885.291550925926</c:v>
                </c:pt>
                <c:pt idx="4724">
                  <c:v>42885.291666666664</c:v>
                </c:pt>
                <c:pt idx="4725">
                  <c:v>42885.29178240741</c:v>
                </c:pt>
                <c:pt idx="4726">
                  <c:v>42885.291898148149</c:v>
                </c:pt>
                <c:pt idx="4727">
                  <c:v>42885.292013888888</c:v>
                </c:pt>
                <c:pt idx="4728">
                  <c:v>42885.292129629626</c:v>
                </c:pt>
                <c:pt idx="4729">
                  <c:v>42885.292245370372</c:v>
                </c:pt>
                <c:pt idx="4730">
                  <c:v>42885.292361111111</c:v>
                </c:pt>
                <c:pt idx="4731">
                  <c:v>42885.29247685185</c:v>
                </c:pt>
                <c:pt idx="4732">
                  <c:v>42885.292592592596</c:v>
                </c:pt>
                <c:pt idx="4733">
                  <c:v>42885.292708333334</c:v>
                </c:pt>
                <c:pt idx="4734">
                  <c:v>42885.292824074073</c:v>
                </c:pt>
                <c:pt idx="4735">
                  <c:v>42885.292939814812</c:v>
                </c:pt>
                <c:pt idx="4736">
                  <c:v>42885.293055555558</c:v>
                </c:pt>
                <c:pt idx="4737">
                  <c:v>42885.293171296296</c:v>
                </c:pt>
                <c:pt idx="4738">
                  <c:v>42885.293287037035</c:v>
                </c:pt>
                <c:pt idx="4739">
                  <c:v>42885.293402777781</c:v>
                </c:pt>
                <c:pt idx="4740">
                  <c:v>42885.29351851852</c:v>
                </c:pt>
                <c:pt idx="4741">
                  <c:v>42885.293634259258</c:v>
                </c:pt>
                <c:pt idx="4742">
                  <c:v>42885.293749999997</c:v>
                </c:pt>
                <c:pt idx="4743">
                  <c:v>42885.293865740743</c:v>
                </c:pt>
                <c:pt idx="4744">
                  <c:v>42885.293981481482</c:v>
                </c:pt>
                <c:pt idx="4745">
                  <c:v>42885.29409722222</c:v>
                </c:pt>
                <c:pt idx="4746">
                  <c:v>42885.294212962966</c:v>
                </c:pt>
                <c:pt idx="4747">
                  <c:v>42885.294328703705</c:v>
                </c:pt>
                <c:pt idx="4748">
                  <c:v>42885.294444444444</c:v>
                </c:pt>
                <c:pt idx="4749">
                  <c:v>42885.294560185182</c:v>
                </c:pt>
                <c:pt idx="4750">
                  <c:v>42885.294675925928</c:v>
                </c:pt>
                <c:pt idx="4751">
                  <c:v>42885.294791666667</c:v>
                </c:pt>
                <c:pt idx="4752">
                  <c:v>42885.294907407406</c:v>
                </c:pt>
                <c:pt idx="4753">
                  <c:v>42885.295023148145</c:v>
                </c:pt>
                <c:pt idx="4754">
                  <c:v>42885.295138888891</c:v>
                </c:pt>
                <c:pt idx="4755">
                  <c:v>42885.295254629629</c:v>
                </c:pt>
                <c:pt idx="4756">
                  <c:v>42885.295370370368</c:v>
                </c:pt>
                <c:pt idx="4757">
                  <c:v>42885.295486111114</c:v>
                </c:pt>
                <c:pt idx="4758">
                  <c:v>42885.295601851853</c:v>
                </c:pt>
                <c:pt idx="4759">
                  <c:v>42885.295717592591</c:v>
                </c:pt>
                <c:pt idx="4760">
                  <c:v>42885.29583333333</c:v>
                </c:pt>
                <c:pt idx="4761">
                  <c:v>42885.295949074076</c:v>
                </c:pt>
                <c:pt idx="4762">
                  <c:v>42885.296064814815</c:v>
                </c:pt>
                <c:pt idx="4763">
                  <c:v>42885.296180555553</c:v>
                </c:pt>
                <c:pt idx="4764">
                  <c:v>42885.296296296299</c:v>
                </c:pt>
                <c:pt idx="4765">
                  <c:v>42885.296412037038</c:v>
                </c:pt>
                <c:pt idx="4766">
                  <c:v>42885.296527777777</c:v>
                </c:pt>
                <c:pt idx="4767">
                  <c:v>42885.296643518515</c:v>
                </c:pt>
                <c:pt idx="4768">
                  <c:v>42885.296759259261</c:v>
                </c:pt>
                <c:pt idx="4769">
                  <c:v>42885.296875</c:v>
                </c:pt>
                <c:pt idx="4770">
                  <c:v>42885.296990740739</c:v>
                </c:pt>
                <c:pt idx="4771">
                  <c:v>42885.297106481485</c:v>
                </c:pt>
                <c:pt idx="4772">
                  <c:v>42885.297222222223</c:v>
                </c:pt>
                <c:pt idx="4773">
                  <c:v>42885.297337962962</c:v>
                </c:pt>
                <c:pt idx="4774">
                  <c:v>42885.297453703701</c:v>
                </c:pt>
                <c:pt idx="4775">
                  <c:v>42885.297569444447</c:v>
                </c:pt>
                <c:pt idx="4776">
                  <c:v>42885.297685185185</c:v>
                </c:pt>
                <c:pt idx="4777">
                  <c:v>42885.297800925924</c:v>
                </c:pt>
                <c:pt idx="4778">
                  <c:v>42885.29791666667</c:v>
                </c:pt>
                <c:pt idx="4779">
                  <c:v>42885.298032407409</c:v>
                </c:pt>
                <c:pt idx="4780">
                  <c:v>42885.298148148147</c:v>
                </c:pt>
                <c:pt idx="4781">
                  <c:v>42885.298263888886</c:v>
                </c:pt>
                <c:pt idx="4782">
                  <c:v>42885.298379629632</c:v>
                </c:pt>
                <c:pt idx="4783">
                  <c:v>42885.298495370371</c:v>
                </c:pt>
                <c:pt idx="4784">
                  <c:v>42885.298611111109</c:v>
                </c:pt>
                <c:pt idx="4785">
                  <c:v>42885.298726851855</c:v>
                </c:pt>
                <c:pt idx="4786">
                  <c:v>42885.298842592594</c:v>
                </c:pt>
                <c:pt idx="4787">
                  <c:v>42885.298958333333</c:v>
                </c:pt>
                <c:pt idx="4788">
                  <c:v>42885.299074074072</c:v>
                </c:pt>
                <c:pt idx="4789">
                  <c:v>42885.299189814818</c:v>
                </c:pt>
                <c:pt idx="4790">
                  <c:v>42885.299305555556</c:v>
                </c:pt>
                <c:pt idx="4791">
                  <c:v>42885.299421296295</c:v>
                </c:pt>
                <c:pt idx="4792">
                  <c:v>42885.299537037034</c:v>
                </c:pt>
                <c:pt idx="4793">
                  <c:v>42885.29965277778</c:v>
                </c:pt>
                <c:pt idx="4794">
                  <c:v>42885.299768518518</c:v>
                </c:pt>
                <c:pt idx="4795">
                  <c:v>42885.299884259257</c:v>
                </c:pt>
                <c:pt idx="4796">
                  <c:v>42885.3</c:v>
                </c:pt>
                <c:pt idx="4797">
                  <c:v>42885.300115740742</c:v>
                </c:pt>
                <c:pt idx="4798">
                  <c:v>42885.30023148148</c:v>
                </c:pt>
                <c:pt idx="4799">
                  <c:v>42885.300347222219</c:v>
                </c:pt>
                <c:pt idx="4800">
                  <c:v>42885.300462962965</c:v>
                </c:pt>
                <c:pt idx="4801">
                  <c:v>42885.300578703704</c:v>
                </c:pt>
                <c:pt idx="4802">
                  <c:v>42885.300694444442</c:v>
                </c:pt>
                <c:pt idx="4803">
                  <c:v>42885.300810185188</c:v>
                </c:pt>
                <c:pt idx="4804">
                  <c:v>42885.300925925927</c:v>
                </c:pt>
                <c:pt idx="4805">
                  <c:v>42885.301041666666</c:v>
                </c:pt>
                <c:pt idx="4806">
                  <c:v>42885.301157407404</c:v>
                </c:pt>
                <c:pt idx="4807">
                  <c:v>42885.30127314815</c:v>
                </c:pt>
                <c:pt idx="4808">
                  <c:v>42885.301388888889</c:v>
                </c:pt>
                <c:pt idx="4809">
                  <c:v>42885.301504629628</c:v>
                </c:pt>
                <c:pt idx="4810">
                  <c:v>42885.301620370374</c:v>
                </c:pt>
                <c:pt idx="4811">
                  <c:v>42885.301736111112</c:v>
                </c:pt>
                <c:pt idx="4812">
                  <c:v>42885.301851851851</c:v>
                </c:pt>
                <c:pt idx="4813">
                  <c:v>42885.30196759259</c:v>
                </c:pt>
                <c:pt idx="4814">
                  <c:v>42885.302083333336</c:v>
                </c:pt>
                <c:pt idx="4815">
                  <c:v>42885.302199074074</c:v>
                </c:pt>
                <c:pt idx="4816">
                  <c:v>42885.302314814813</c:v>
                </c:pt>
                <c:pt idx="4817">
                  <c:v>42885.302430555559</c:v>
                </c:pt>
                <c:pt idx="4818">
                  <c:v>42885.302546296298</c:v>
                </c:pt>
                <c:pt idx="4819">
                  <c:v>42885.302662037036</c:v>
                </c:pt>
                <c:pt idx="4820">
                  <c:v>42885.302777777775</c:v>
                </c:pt>
                <c:pt idx="4821">
                  <c:v>42885.302893518521</c:v>
                </c:pt>
                <c:pt idx="4822">
                  <c:v>42885.30300925926</c:v>
                </c:pt>
                <c:pt idx="4823">
                  <c:v>42885.303124999999</c:v>
                </c:pt>
                <c:pt idx="4824">
                  <c:v>42885.303240740737</c:v>
                </c:pt>
                <c:pt idx="4825">
                  <c:v>42885.303356481483</c:v>
                </c:pt>
                <c:pt idx="4826">
                  <c:v>42885.303472222222</c:v>
                </c:pt>
                <c:pt idx="4827">
                  <c:v>42885.303587962961</c:v>
                </c:pt>
                <c:pt idx="4828">
                  <c:v>42885.303703703707</c:v>
                </c:pt>
                <c:pt idx="4829">
                  <c:v>42885.303819444445</c:v>
                </c:pt>
                <c:pt idx="4830">
                  <c:v>42885.303935185184</c:v>
                </c:pt>
                <c:pt idx="4831">
                  <c:v>42885.304050925923</c:v>
                </c:pt>
                <c:pt idx="4832">
                  <c:v>42885.304166666669</c:v>
                </c:pt>
                <c:pt idx="4833">
                  <c:v>42885.304282407407</c:v>
                </c:pt>
                <c:pt idx="4834">
                  <c:v>42885.304398148146</c:v>
                </c:pt>
                <c:pt idx="4835">
                  <c:v>42885.304513888892</c:v>
                </c:pt>
                <c:pt idx="4836">
                  <c:v>42885.304629629631</c:v>
                </c:pt>
                <c:pt idx="4837">
                  <c:v>42885.304745370369</c:v>
                </c:pt>
                <c:pt idx="4838">
                  <c:v>42885.304861111108</c:v>
                </c:pt>
                <c:pt idx="4839">
                  <c:v>42885.304976851854</c:v>
                </c:pt>
                <c:pt idx="4840">
                  <c:v>42885.305092592593</c:v>
                </c:pt>
                <c:pt idx="4841">
                  <c:v>42885.305208333331</c:v>
                </c:pt>
                <c:pt idx="4842">
                  <c:v>42885.305324074077</c:v>
                </c:pt>
                <c:pt idx="4843">
                  <c:v>42885.305439814816</c:v>
                </c:pt>
                <c:pt idx="4844">
                  <c:v>42885.305555555555</c:v>
                </c:pt>
                <c:pt idx="4845">
                  <c:v>42885.305671296293</c:v>
                </c:pt>
                <c:pt idx="4846">
                  <c:v>42885.305787037039</c:v>
                </c:pt>
                <c:pt idx="4847">
                  <c:v>42885.305902777778</c:v>
                </c:pt>
                <c:pt idx="4848">
                  <c:v>42885.306018518517</c:v>
                </c:pt>
                <c:pt idx="4849">
                  <c:v>42885.306134259263</c:v>
                </c:pt>
                <c:pt idx="4850">
                  <c:v>42885.306250000001</c:v>
                </c:pt>
                <c:pt idx="4851">
                  <c:v>42885.30636574074</c:v>
                </c:pt>
                <c:pt idx="4852">
                  <c:v>42885.306481481479</c:v>
                </c:pt>
                <c:pt idx="4853">
                  <c:v>42885.306597222225</c:v>
                </c:pt>
                <c:pt idx="4854">
                  <c:v>42885.306712962964</c:v>
                </c:pt>
                <c:pt idx="4855">
                  <c:v>42885.306828703702</c:v>
                </c:pt>
                <c:pt idx="4856">
                  <c:v>42885.306944444441</c:v>
                </c:pt>
                <c:pt idx="4857">
                  <c:v>42885.307060185187</c:v>
                </c:pt>
                <c:pt idx="4858">
                  <c:v>42885.307175925926</c:v>
                </c:pt>
                <c:pt idx="4859">
                  <c:v>42885.307291666664</c:v>
                </c:pt>
                <c:pt idx="4860">
                  <c:v>42885.30740740741</c:v>
                </c:pt>
                <c:pt idx="4861">
                  <c:v>42885.307523148149</c:v>
                </c:pt>
                <c:pt idx="4862">
                  <c:v>42885.307638888888</c:v>
                </c:pt>
                <c:pt idx="4863">
                  <c:v>42885.307754629626</c:v>
                </c:pt>
                <c:pt idx="4864">
                  <c:v>42885.307870370372</c:v>
                </c:pt>
                <c:pt idx="4865">
                  <c:v>42885.307986111111</c:v>
                </c:pt>
                <c:pt idx="4866">
                  <c:v>42885.30810185185</c:v>
                </c:pt>
                <c:pt idx="4867">
                  <c:v>42885.308217592596</c:v>
                </c:pt>
                <c:pt idx="4868">
                  <c:v>42885.308333333334</c:v>
                </c:pt>
                <c:pt idx="4869">
                  <c:v>42885.308449074073</c:v>
                </c:pt>
                <c:pt idx="4870">
                  <c:v>42885.308564814812</c:v>
                </c:pt>
                <c:pt idx="4871">
                  <c:v>42885.308680555558</c:v>
                </c:pt>
                <c:pt idx="4872">
                  <c:v>42885.308796296296</c:v>
                </c:pt>
                <c:pt idx="4873">
                  <c:v>42885.308912037035</c:v>
                </c:pt>
                <c:pt idx="4874">
                  <c:v>42885.309027777781</c:v>
                </c:pt>
                <c:pt idx="4875">
                  <c:v>42885.30914351852</c:v>
                </c:pt>
                <c:pt idx="4876">
                  <c:v>42885.309259259258</c:v>
                </c:pt>
                <c:pt idx="4877">
                  <c:v>42885.309374999997</c:v>
                </c:pt>
                <c:pt idx="4878">
                  <c:v>42885.309490740743</c:v>
                </c:pt>
                <c:pt idx="4879">
                  <c:v>42885.309606481482</c:v>
                </c:pt>
                <c:pt idx="4880">
                  <c:v>42885.30972222222</c:v>
                </c:pt>
                <c:pt idx="4881">
                  <c:v>42885.309837962966</c:v>
                </c:pt>
                <c:pt idx="4882">
                  <c:v>42885.309953703705</c:v>
                </c:pt>
                <c:pt idx="4883">
                  <c:v>42885.310069444444</c:v>
                </c:pt>
                <c:pt idx="4884">
                  <c:v>42885.310185185182</c:v>
                </c:pt>
                <c:pt idx="4885">
                  <c:v>42885.310300925928</c:v>
                </c:pt>
                <c:pt idx="4886">
                  <c:v>42885.310416666667</c:v>
                </c:pt>
                <c:pt idx="4887">
                  <c:v>42885.310532407406</c:v>
                </c:pt>
                <c:pt idx="4888">
                  <c:v>42885.310648148145</c:v>
                </c:pt>
                <c:pt idx="4889">
                  <c:v>42885.310763888891</c:v>
                </c:pt>
                <c:pt idx="4890">
                  <c:v>42885.310879629629</c:v>
                </c:pt>
                <c:pt idx="4891">
                  <c:v>42885.310995370368</c:v>
                </c:pt>
                <c:pt idx="4892">
                  <c:v>42885.311111111114</c:v>
                </c:pt>
                <c:pt idx="4893">
                  <c:v>42885.311226851853</c:v>
                </c:pt>
                <c:pt idx="4894">
                  <c:v>42885.311342592591</c:v>
                </c:pt>
                <c:pt idx="4895">
                  <c:v>42885.31145833333</c:v>
                </c:pt>
                <c:pt idx="4896">
                  <c:v>42885.311574074076</c:v>
                </c:pt>
                <c:pt idx="4897">
                  <c:v>42885.311689814815</c:v>
                </c:pt>
                <c:pt idx="4898">
                  <c:v>42885.311805555553</c:v>
                </c:pt>
                <c:pt idx="4899">
                  <c:v>42885.311921296299</c:v>
                </c:pt>
                <c:pt idx="4900">
                  <c:v>42885.312037037038</c:v>
                </c:pt>
                <c:pt idx="4901">
                  <c:v>42885.312152777777</c:v>
                </c:pt>
                <c:pt idx="4902">
                  <c:v>42885.312268518515</c:v>
                </c:pt>
                <c:pt idx="4903">
                  <c:v>42885.312384259261</c:v>
                </c:pt>
                <c:pt idx="4904">
                  <c:v>42885.3125</c:v>
                </c:pt>
                <c:pt idx="4905">
                  <c:v>42885.312615740739</c:v>
                </c:pt>
                <c:pt idx="4906">
                  <c:v>42885.312731481485</c:v>
                </c:pt>
                <c:pt idx="4907">
                  <c:v>42885.312847222223</c:v>
                </c:pt>
                <c:pt idx="4908">
                  <c:v>42885.312962962962</c:v>
                </c:pt>
                <c:pt idx="4909">
                  <c:v>42885.313078703701</c:v>
                </c:pt>
                <c:pt idx="4910">
                  <c:v>42885.313194444447</c:v>
                </c:pt>
                <c:pt idx="4911">
                  <c:v>42885.313310185185</c:v>
                </c:pt>
                <c:pt idx="4912">
                  <c:v>42885.313425925924</c:v>
                </c:pt>
                <c:pt idx="4913">
                  <c:v>42885.31354166667</c:v>
                </c:pt>
                <c:pt idx="4914">
                  <c:v>42885.313657407409</c:v>
                </c:pt>
                <c:pt idx="4915">
                  <c:v>42885.313773148147</c:v>
                </c:pt>
                <c:pt idx="4916">
                  <c:v>42885.313888888886</c:v>
                </c:pt>
                <c:pt idx="4917">
                  <c:v>42885.314004629632</c:v>
                </c:pt>
                <c:pt idx="4918">
                  <c:v>42885.314120370371</c:v>
                </c:pt>
                <c:pt idx="4919">
                  <c:v>42885.314236111109</c:v>
                </c:pt>
                <c:pt idx="4920">
                  <c:v>42885.314351851855</c:v>
                </c:pt>
                <c:pt idx="4921">
                  <c:v>42885.314467592594</c:v>
                </c:pt>
                <c:pt idx="4922">
                  <c:v>42885.314583333333</c:v>
                </c:pt>
                <c:pt idx="4923">
                  <c:v>42885.314699074072</c:v>
                </c:pt>
                <c:pt idx="4924">
                  <c:v>42885.314814814818</c:v>
                </c:pt>
                <c:pt idx="4925">
                  <c:v>42885.314930555556</c:v>
                </c:pt>
                <c:pt idx="4926">
                  <c:v>42885.315046296295</c:v>
                </c:pt>
                <c:pt idx="4927">
                  <c:v>42885.315162037034</c:v>
                </c:pt>
                <c:pt idx="4928">
                  <c:v>42885.31527777778</c:v>
                </c:pt>
                <c:pt idx="4929">
                  <c:v>42885.315393518518</c:v>
                </c:pt>
                <c:pt idx="4930">
                  <c:v>42885.315509259257</c:v>
                </c:pt>
                <c:pt idx="4931">
                  <c:v>42885.315625000003</c:v>
                </c:pt>
                <c:pt idx="4932">
                  <c:v>42885.315740740742</c:v>
                </c:pt>
                <c:pt idx="4933">
                  <c:v>42885.31585648148</c:v>
                </c:pt>
                <c:pt idx="4934">
                  <c:v>42885.315972222219</c:v>
                </c:pt>
                <c:pt idx="4935">
                  <c:v>42885.316087962965</c:v>
                </c:pt>
                <c:pt idx="4936">
                  <c:v>42885.316203703704</c:v>
                </c:pt>
                <c:pt idx="4937">
                  <c:v>42885.316319444442</c:v>
                </c:pt>
                <c:pt idx="4938">
                  <c:v>42885.316435185188</c:v>
                </c:pt>
                <c:pt idx="4939">
                  <c:v>42885.316550925927</c:v>
                </c:pt>
                <c:pt idx="4940">
                  <c:v>42885.316666666666</c:v>
                </c:pt>
                <c:pt idx="4941">
                  <c:v>42885.316782407404</c:v>
                </c:pt>
                <c:pt idx="4942">
                  <c:v>42885.31689814815</c:v>
                </c:pt>
                <c:pt idx="4943">
                  <c:v>42885.317013888889</c:v>
                </c:pt>
                <c:pt idx="4944">
                  <c:v>42885.317129629628</c:v>
                </c:pt>
                <c:pt idx="4945">
                  <c:v>42885.317245370374</c:v>
                </c:pt>
                <c:pt idx="4946">
                  <c:v>42885.317361111112</c:v>
                </c:pt>
                <c:pt idx="4947">
                  <c:v>42885.317476851851</c:v>
                </c:pt>
                <c:pt idx="4948">
                  <c:v>42885.31759259259</c:v>
                </c:pt>
                <c:pt idx="4949">
                  <c:v>42885.317708333336</c:v>
                </c:pt>
                <c:pt idx="4950">
                  <c:v>42885.317824074074</c:v>
                </c:pt>
                <c:pt idx="4951">
                  <c:v>42885.317939814813</c:v>
                </c:pt>
                <c:pt idx="4952">
                  <c:v>42885.318055555559</c:v>
                </c:pt>
                <c:pt idx="4953">
                  <c:v>42885.318171296298</c:v>
                </c:pt>
                <c:pt idx="4954">
                  <c:v>42885.318287037036</c:v>
                </c:pt>
                <c:pt idx="4955">
                  <c:v>42885.318402777775</c:v>
                </c:pt>
                <c:pt idx="4956">
                  <c:v>42885.318518518521</c:v>
                </c:pt>
                <c:pt idx="4957">
                  <c:v>42885.31863425926</c:v>
                </c:pt>
                <c:pt idx="4958">
                  <c:v>42885.318749999999</c:v>
                </c:pt>
                <c:pt idx="4959">
                  <c:v>42885.318865740737</c:v>
                </c:pt>
                <c:pt idx="4960">
                  <c:v>42885.318981481483</c:v>
                </c:pt>
                <c:pt idx="4961">
                  <c:v>42885.319097222222</c:v>
                </c:pt>
                <c:pt idx="4962">
                  <c:v>42885.319212962961</c:v>
                </c:pt>
                <c:pt idx="4963">
                  <c:v>42885.319328703707</c:v>
                </c:pt>
                <c:pt idx="4964">
                  <c:v>42885.319444444445</c:v>
                </c:pt>
                <c:pt idx="4965">
                  <c:v>42885.319560185184</c:v>
                </c:pt>
                <c:pt idx="4966">
                  <c:v>42885.319675925923</c:v>
                </c:pt>
                <c:pt idx="4967">
                  <c:v>42885.319791666669</c:v>
                </c:pt>
                <c:pt idx="4968">
                  <c:v>42885.319907407407</c:v>
                </c:pt>
                <c:pt idx="4969">
                  <c:v>42885.320023148146</c:v>
                </c:pt>
                <c:pt idx="4970">
                  <c:v>42885.320138888892</c:v>
                </c:pt>
                <c:pt idx="4971">
                  <c:v>42885.320254629631</c:v>
                </c:pt>
                <c:pt idx="4972">
                  <c:v>42885.320370370369</c:v>
                </c:pt>
                <c:pt idx="4973">
                  <c:v>42885.320486111108</c:v>
                </c:pt>
                <c:pt idx="4974">
                  <c:v>42885.320601851854</c:v>
                </c:pt>
                <c:pt idx="4975">
                  <c:v>42885.320717592593</c:v>
                </c:pt>
                <c:pt idx="4976">
                  <c:v>42885.320833333331</c:v>
                </c:pt>
                <c:pt idx="4977">
                  <c:v>42885.320949074077</c:v>
                </c:pt>
                <c:pt idx="4978">
                  <c:v>42885.321064814816</c:v>
                </c:pt>
                <c:pt idx="4979">
                  <c:v>42885.321180555555</c:v>
                </c:pt>
                <c:pt idx="4980">
                  <c:v>42885.321296296293</c:v>
                </c:pt>
                <c:pt idx="4981">
                  <c:v>42885.321412037039</c:v>
                </c:pt>
                <c:pt idx="4982">
                  <c:v>42885.321527777778</c:v>
                </c:pt>
                <c:pt idx="4983">
                  <c:v>42885.321643518517</c:v>
                </c:pt>
                <c:pt idx="4984">
                  <c:v>42885.321759259263</c:v>
                </c:pt>
                <c:pt idx="4985">
                  <c:v>42885.321875000001</c:v>
                </c:pt>
                <c:pt idx="4986">
                  <c:v>42885.32199074074</c:v>
                </c:pt>
                <c:pt idx="4987">
                  <c:v>42885.322106481479</c:v>
                </c:pt>
                <c:pt idx="4988">
                  <c:v>42885.322222222225</c:v>
                </c:pt>
                <c:pt idx="4989">
                  <c:v>42885.322337962964</c:v>
                </c:pt>
                <c:pt idx="4990">
                  <c:v>42885.322453703702</c:v>
                </c:pt>
                <c:pt idx="4991">
                  <c:v>42885.322569444441</c:v>
                </c:pt>
                <c:pt idx="4992">
                  <c:v>42885.322685185187</c:v>
                </c:pt>
                <c:pt idx="4993">
                  <c:v>42885.322800925926</c:v>
                </c:pt>
                <c:pt idx="4994">
                  <c:v>42885.322916666664</c:v>
                </c:pt>
                <c:pt idx="4995">
                  <c:v>42885.32303240741</c:v>
                </c:pt>
                <c:pt idx="4996">
                  <c:v>42885.323148148149</c:v>
                </c:pt>
                <c:pt idx="4997">
                  <c:v>42885.323263888888</c:v>
                </c:pt>
                <c:pt idx="4998">
                  <c:v>42885.323379629626</c:v>
                </c:pt>
                <c:pt idx="4999">
                  <c:v>42885.323495370372</c:v>
                </c:pt>
                <c:pt idx="5000">
                  <c:v>42885.323611111111</c:v>
                </c:pt>
                <c:pt idx="5001">
                  <c:v>42885.32372685185</c:v>
                </c:pt>
                <c:pt idx="5002">
                  <c:v>42885.323842592596</c:v>
                </c:pt>
                <c:pt idx="5003">
                  <c:v>42885.323958333334</c:v>
                </c:pt>
                <c:pt idx="5004">
                  <c:v>42885.324074074073</c:v>
                </c:pt>
                <c:pt idx="5005">
                  <c:v>42885.324189814812</c:v>
                </c:pt>
                <c:pt idx="5006">
                  <c:v>42885.324305555558</c:v>
                </c:pt>
                <c:pt idx="5007">
                  <c:v>42885.324421296296</c:v>
                </c:pt>
                <c:pt idx="5008">
                  <c:v>42885.324537037035</c:v>
                </c:pt>
                <c:pt idx="5009">
                  <c:v>42885.324652777781</c:v>
                </c:pt>
                <c:pt idx="5010">
                  <c:v>42885.32476851852</c:v>
                </c:pt>
                <c:pt idx="5011">
                  <c:v>42885.324884259258</c:v>
                </c:pt>
                <c:pt idx="5012">
                  <c:v>42885.324999999997</c:v>
                </c:pt>
                <c:pt idx="5013">
                  <c:v>42885.325115740743</c:v>
                </c:pt>
                <c:pt idx="5014">
                  <c:v>42885.325231481482</c:v>
                </c:pt>
                <c:pt idx="5015">
                  <c:v>42885.32534722222</c:v>
                </c:pt>
                <c:pt idx="5016">
                  <c:v>42885.325462962966</c:v>
                </c:pt>
                <c:pt idx="5017">
                  <c:v>42885.325578703705</c:v>
                </c:pt>
                <c:pt idx="5018">
                  <c:v>42885.325694444444</c:v>
                </c:pt>
                <c:pt idx="5019">
                  <c:v>42885.325810185182</c:v>
                </c:pt>
                <c:pt idx="5020">
                  <c:v>42885.325925925928</c:v>
                </c:pt>
                <c:pt idx="5021">
                  <c:v>42885.326041666667</c:v>
                </c:pt>
                <c:pt idx="5022">
                  <c:v>42885.326157407406</c:v>
                </c:pt>
                <c:pt idx="5023">
                  <c:v>42885.326273148145</c:v>
                </c:pt>
                <c:pt idx="5024">
                  <c:v>42885.326388888891</c:v>
                </c:pt>
                <c:pt idx="5025">
                  <c:v>42885.326504629629</c:v>
                </c:pt>
                <c:pt idx="5026">
                  <c:v>42885.326620370368</c:v>
                </c:pt>
                <c:pt idx="5027">
                  <c:v>42885.326736111114</c:v>
                </c:pt>
                <c:pt idx="5028">
                  <c:v>42885.326851851853</c:v>
                </c:pt>
                <c:pt idx="5029">
                  <c:v>42885.326967592591</c:v>
                </c:pt>
                <c:pt idx="5030">
                  <c:v>42885.32708333333</c:v>
                </c:pt>
                <c:pt idx="5031">
                  <c:v>42885.327199074076</c:v>
                </c:pt>
                <c:pt idx="5032">
                  <c:v>42885.327314814815</c:v>
                </c:pt>
                <c:pt idx="5033">
                  <c:v>42885.327430555553</c:v>
                </c:pt>
                <c:pt idx="5034">
                  <c:v>42885.327546296299</c:v>
                </c:pt>
                <c:pt idx="5035">
                  <c:v>42885.327662037038</c:v>
                </c:pt>
                <c:pt idx="5036">
                  <c:v>42885.327777777777</c:v>
                </c:pt>
                <c:pt idx="5037">
                  <c:v>42885.327893518515</c:v>
                </c:pt>
                <c:pt idx="5038">
                  <c:v>42885.328009259261</c:v>
                </c:pt>
                <c:pt idx="5039">
                  <c:v>42885.328125</c:v>
                </c:pt>
                <c:pt idx="5040">
                  <c:v>42885.328240740739</c:v>
                </c:pt>
                <c:pt idx="5041">
                  <c:v>42885.328356481485</c:v>
                </c:pt>
                <c:pt idx="5042">
                  <c:v>42885.328472222223</c:v>
                </c:pt>
                <c:pt idx="5043">
                  <c:v>42885.328587962962</c:v>
                </c:pt>
                <c:pt idx="5044">
                  <c:v>42885.328703703701</c:v>
                </c:pt>
                <c:pt idx="5045">
                  <c:v>42885.328819444447</c:v>
                </c:pt>
                <c:pt idx="5046">
                  <c:v>42885.328935185185</c:v>
                </c:pt>
                <c:pt idx="5047">
                  <c:v>42885.329050925924</c:v>
                </c:pt>
                <c:pt idx="5048">
                  <c:v>42885.32916666667</c:v>
                </c:pt>
                <c:pt idx="5049">
                  <c:v>42885.329282407409</c:v>
                </c:pt>
                <c:pt idx="5050">
                  <c:v>42885.329398148147</c:v>
                </c:pt>
                <c:pt idx="5051">
                  <c:v>42885.329513888886</c:v>
                </c:pt>
                <c:pt idx="5052">
                  <c:v>42885.329629629632</c:v>
                </c:pt>
                <c:pt idx="5053">
                  <c:v>42885.329745370371</c:v>
                </c:pt>
                <c:pt idx="5054">
                  <c:v>42885.329861111109</c:v>
                </c:pt>
                <c:pt idx="5055">
                  <c:v>42885.329976851855</c:v>
                </c:pt>
                <c:pt idx="5056">
                  <c:v>42885.330092592594</c:v>
                </c:pt>
                <c:pt idx="5057">
                  <c:v>42885.330208333333</c:v>
                </c:pt>
                <c:pt idx="5058">
                  <c:v>42885.330324074072</c:v>
                </c:pt>
                <c:pt idx="5059">
                  <c:v>42885.330439814818</c:v>
                </c:pt>
                <c:pt idx="5060">
                  <c:v>42885.330555555556</c:v>
                </c:pt>
                <c:pt idx="5061">
                  <c:v>42885.330671296295</c:v>
                </c:pt>
                <c:pt idx="5062">
                  <c:v>42885.330787037034</c:v>
                </c:pt>
                <c:pt idx="5063">
                  <c:v>42885.33090277778</c:v>
                </c:pt>
                <c:pt idx="5064">
                  <c:v>42885.331018518518</c:v>
                </c:pt>
                <c:pt idx="5065">
                  <c:v>42885.331134259257</c:v>
                </c:pt>
                <c:pt idx="5066">
                  <c:v>42885.331250000003</c:v>
                </c:pt>
                <c:pt idx="5067">
                  <c:v>42885.331365740742</c:v>
                </c:pt>
                <c:pt idx="5068">
                  <c:v>42885.33148148148</c:v>
                </c:pt>
                <c:pt idx="5069">
                  <c:v>42885.331597222219</c:v>
                </c:pt>
                <c:pt idx="5070">
                  <c:v>42885.331712962965</c:v>
                </c:pt>
                <c:pt idx="5071">
                  <c:v>42885.331828703704</c:v>
                </c:pt>
                <c:pt idx="5072">
                  <c:v>42885.331944444442</c:v>
                </c:pt>
                <c:pt idx="5073">
                  <c:v>42885.332060185188</c:v>
                </c:pt>
                <c:pt idx="5074">
                  <c:v>42885.332175925927</c:v>
                </c:pt>
                <c:pt idx="5075">
                  <c:v>42885.332291666666</c:v>
                </c:pt>
                <c:pt idx="5076">
                  <c:v>42885.332407407404</c:v>
                </c:pt>
                <c:pt idx="5077">
                  <c:v>42885.33252314815</c:v>
                </c:pt>
                <c:pt idx="5078">
                  <c:v>42885.332638888889</c:v>
                </c:pt>
                <c:pt idx="5079">
                  <c:v>42885.332754629628</c:v>
                </c:pt>
                <c:pt idx="5080">
                  <c:v>42885.332870370374</c:v>
                </c:pt>
                <c:pt idx="5081">
                  <c:v>42885.332986111112</c:v>
                </c:pt>
                <c:pt idx="5082">
                  <c:v>42885.333101851851</c:v>
                </c:pt>
                <c:pt idx="5083">
                  <c:v>42885.33321759259</c:v>
                </c:pt>
                <c:pt idx="5084">
                  <c:v>42885.333333333336</c:v>
                </c:pt>
                <c:pt idx="5085">
                  <c:v>42885.333449074074</c:v>
                </c:pt>
                <c:pt idx="5086">
                  <c:v>42885.333564814813</c:v>
                </c:pt>
                <c:pt idx="5087">
                  <c:v>42885.333680555559</c:v>
                </c:pt>
                <c:pt idx="5088">
                  <c:v>42885.333796296298</c:v>
                </c:pt>
                <c:pt idx="5089">
                  <c:v>42885.333912037036</c:v>
                </c:pt>
                <c:pt idx="5090">
                  <c:v>42885.334027777775</c:v>
                </c:pt>
                <c:pt idx="5091">
                  <c:v>42885.334143518521</c:v>
                </c:pt>
                <c:pt idx="5092">
                  <c:v>42885.33425925926</c:v>
                </c:pt>
                <c:pt idx="5093">
                  <c:v>42885.334374999999</c:v>
                </c:pt>
                <c:pt idx="5094">
                  <c:v>42885.334490740737</c:v>
                </c:pt>
                <c:pt idx="5095">
                  <c:v>42885.334606481483</c:v>
                </c:pt>
                <c:pt idx="5096">
                  <c:v>42885.334722222222</c:v>
                </c:pt>
                <c:pt idx="5097">
                  <c:v>42885.334837962961</c:v>
                </c:pt>
                <c:pt idx="5098">
                  <c:v>42885.334953703707</c:v>
                </c:pt>
                <c:pt idx="5099">
                  <c:v>42885.335069444445</c:v>
                </c:pt>
                <c:pt idx="5100">
                  <c:v>42885.335185185184</c:v>
                </c:pt>
                <c:pt idx="5101">
                  <c:v>42885.335300925923</c:v>
                </c:pt>
                <c:pt idx="5102">
                  <c:v>42885.335416666669</c:v>
                </c:pt>
                <c:pt idx="5103">
                  <c:v>42885.335532407407</c:v>
                </c:pt>
                <c:pt idx="5104">
                  <c:v>42885.335648148146</c:v>
                </c:pt>
                <c:pt idx="5105">
                  <c:v>42885.335763888892</c:v>
                </c:pt>
                <c:pt idx="5106">
                  <c:v>42885.335879629631</c:v>
                </c:pt>
                <c:pt idx="5107">
                  <c:v>42885.335995370369</c:v>
                </c:pt>
                <c:pt idx="5108">
                  <c:v>42885.336111111108</c:v>
                </c:pt>
                <c:pt idx="5109">
                  <c:v>42885.336226851854</c:v>
                </c:pt>
                <c:pt idx="5110">
                  <c:v>42885.336342592593</c:v>
                </c:pt>
                <c:pt idx="5111">
                  <c:v>42885.336458333331</c:v>
                </c:pt>
                <c:pt idx="5112">
                  <c:v>42885.336574074077</c:v>
                </c:pt>
                <c:pt idx="5113">
                  <c:v>42885.336689814816</c:v>
                </c:pt>
                <c:pt idx="5114">
                  <c:v>42885.336805555555</c:v>
                </c:pt>
                <c:pt idx="5115">
                  <c:v>42885.336921296293</c:v>
                </c:pt>
                <c:pt idx="5116">
                  <c:v>42885.337037037039</c:v>
                </c:pt>
                <c:pt idx="5117">
                  <c:v>42885.337152777778</c:v>
                </c:pt>
                <c:pt idx="5118">
                  <c:v>42885.337268518517</c:v>
                </c:pt>
                <c:pt idx="5119">
                  <c:v>42885.337384259263</c:v>
                </c:pt>
                <c:pt idx="5120">
                  <c:v>42885.337500000001</c:v>
                </c:pt>
                <c:pt idx="5121">
                  <c:v>42885.33761574074</c:v>
                </c:pt>
                <c:pt idx="5122">
                  <c:v>42885.337731481479</c:v>
                </c:pt>
                <c:pt idx="5123">
                  <c:v>42885.337847222225</c:v>
                </c:pt>
                <c:pt idx="5124">
                  <c:v>42885.337962962964</c:v>
                </c:pt>
                <c:pt idx="5125">
                  <c:v>42885.338078703702</c:v>
                </c:pt>
                <c:pt idx="5126">
                  <c:v>42885.338194444441</c:v>
                </c:pt>
                <c:pt idx="5127">
                  <c:v>42885.338310185187</c:v>
                </c:pt>
                <c:pt idx="5128">
                  <c:v>42885.338425925926</c:v>
                </c:pt>
                <c:pt idx="5129">
                  <c:v>42885.338541666664</c:v>
                </c:pt>
                <c:pt idx="5130">
                  <c:v>42885.33865740741</c:v>
                </c:pt>
                <c:pt idx="5131">
                  <c:v>42885.338773148149</c:v>
                </c:pt>
                <c:pt idx="5132">
                  <c:v>42885.338888888888</c:v>
                </c:pt>
                <c:pt idx="5133">
                  <c:v>42885.339004629626</c:v>
                </c:pt>
                <c:pt idx="5134">
                  <c:v>42885.339120370372</c:v>
                </c:pt>
                <c:pt idx="5135">
                  <c:v>42885.339236111111</c:v>
                </c:pt>
                <c:pt idx="5136">
                  <c:v>42885.33935185185</c:v>
                </c:pt>
                <c:pt idx="5137">
                  <c:v>42885.339467592596</c:v>
                </c:pt>
                <c:pt idx="5138">
                  <c:v>42885.339583333334</c:v>
                </c:pt>
                <c:pt idx="5139">
                  <c:v>42885.339699074073</c:v>
                </c:pt>
                <c:pt idx="5140">
                  <c:v>42885.339814814812</c:v>
                </c:pt>
                <c:pt idx="5141">
                  <c:v>42885.339930555558</c:v>
                </c:pt>
                <c:pt idx="5142">
                  <c:v>42885.340046296296</c:v>
                </c:pt>
                <c:pt idx="5143">
                  <c:v>42885.340162037035</c:v>
                </c:pt>
                <c:pt idx="5144">
                  <c:v>42885.340277777781</c:v>
                </c:pt>
                <c:pt idx="5145">
                  <c:v>42885.34039351852</c:v>
                </c:pt>
                <c:pt idx="5146">
                  <c:v>42885.340509259258</c:v>
                </c:pt>
                <c:pt idx="5147">
                  <c:v>42885.340624999997</c:v>
                </c:pt>
                <c:pt idx="5148">
                  <c:v>42885.340740740743</c:v>
                </c:pt>
                <c:pt idx="5149">
                  <c:v>42885.340856481482</c:v>
                </c:pt>
                <c:pt idx="5150">
                  <c:v>42885.34097222222</c:v>
                </c:pt>
                <c:pt idx="5151">
                  <c:v>42885.341087962966</c:v>
                </c:pt>
                <c:pt idx="5152">
                  <c:v>42885.341203703705</c:v>
                </c:pt>
                <c:pt idx="5153">
                  <c:v>42885.341319444444</c:v>
                </c:pt>
                <c:pt idx="5154">
                  <c:v>42885.341435185182</c:v>
                </c:pt>
                <c:pt idx="5155">
                  <c:v>42885.341550925928</c:v>
                </c:pt>
                <c:pt idx="5156">
                  <c:v>42885.341666666667</c:v>
                </c:pt>
                <c:pt idx="5157">
                  <c:v>42885.341782407406</c:v>
                </c:pt>
                <c:pt idx="5158">
                  <c:v>42885.341898148145</c:v>
                </c:pt>
                <c:pt idx="5159">
                  <c:v>42885.342013888891</c:v>
                </c:pt>
                <c:pt idx="5160">
                  <c:v>42885.342129629629</c:v>
                </c:pt>
                <c:pt idx="5161">
                  <c:v>42885.342245370368</c:v>
                </c:pt>
                <c:pt idx="5162">
                  <c:v>42885.342361111114</c:v>
                </c:pt>
                <c:pt idx="5163">
                  <c:v>42885.342476851853</c:v>
                </c:pt>
                <c:pt idx="5164">
                  <c:v>42885.342592592591</c:v>
                </c:pt>
                <c:pt idx="5165">
                  <c:v>42885.34270833333</c:v>
                </c:pt>
                <c:pt idx="5166">
                  <c:v>42885.342824074076</c:v>
                </c:pt>
                <c:pt idx="5167">
                  <c:v>42885.342939814815</c:v>
                </c:pt>
                <c:pt idx="5168">
                  <c:v>42885.343055555553</c:v>
                </c:pt>
                <c:pt idx="5169">
                  <c:v>42885.343171296299</c:v>
                </c:pt>
                <c:pt idx="5170">
                  <c:v>42885.343287037038</c:v>
                </c:pt>
                <c:pt idx="5171">
                  <c:v>42885.343402777777</c:v>
                </c:pt>
                <c:pt idx="5172">
                  <c:v>42885.343518518515</c:v>
                </c:pt>
                <c:pt idx="5173">
                  <c:v>42885.343634259261</c:v>
                </c:pt>
                <c:pt idx="5174">
                  <c:v>42885.34375</c:v>
                </c:pt>
                <c:pt idx="5175">
                  <c:v>42885.343865740739</c:v>
                </c:pt>
                <c:pt idx="5176">
                  <c:v>42885.343981481485</c:v>
                </c:pt>
                <c:pt idx="5177">
                  <c:v>42885.344097222223</c:v>
                </c:pt>
                <c:pt idx="5178">
                  <c:v>42885.344212962962</c:v>
                </c:pt>
                <c:pt idx="5179">
                  <c:v>42885.344328703701</c:v>
                </c:pt>
                <c:pt idx="5180">
                  <c:v>42885.344444444447</c:v>
                </c:pt>
                <c:pt idx="5181">
                  <c:v>42885.344560185185</c:v>
                </c:pt>
                <c:pt idx="5182">
                  <c:v>42885.344675925924</c:v>
                </c:pt>
                <c:pt idx="5183">
                  <c:v>42885.34479166667</c:v>
                </c:pt>
                <c:pt idx="5184">
                  <c:v>42885.344907407409</c:v>
                </c:pt>
                <c:pt idx="5185">
                  <c:v>42885.345023148147</c:v>
                </c:pt>
                <c:pt idx="5186">
                  <c:v>42885.345138888886</c:v>
                </c:pt>
                <c:pt idx="5187">
                  <c:v>42885.345254629632</c:v>
                </c:pt>
                <c:pt idx="5188">
                  <c:v>42885.345370370371</c:v>
                </c:pt>
                <c:pt idx="5189">
                  <c:v>42885.345486111109</c:v>
                </c:pt>
                <c:pt idx="5190">
                  <c:v>42885.345601851855</c:v>
                </c:pt>
                <c:pt idx="5191">
                  <c:v>42885.345717592594</c:v>
                </c:pt>
                <c:pt idx="5192">
                  <c:v>42885.345833333333</c:v>
                </c:pt>
                <c:pt idx="5193">
                  <c:v>42885.345949074072</c:v>
                </c:pt>
                <c:pt idx="5194">
                  <c:v>42885.346064814818</c:v>
                </c:pt>
                <c:pt idx="5195">
                  <c:v>42885.346180555556</c:v>
                </c:pt>
                <c:pt idx="5196">
                  <c:v>42885.346296296295</c:v>
                </c:pt>
                <c:pt idx="5197">
                  <c:v>42885.346412037034</c:v>
                </c:pt>
                <c:pt idx="5198">
                  <c:v>42885.34652777778</c:v>
                </c:pt>
                <c:pt idx="5199">
                  <c:v>42885.346643518518</c:v>
                </c:pt>
                <c:pt idx="5200">
                  <c:v>42885.346759259257</c:v>
                </c:pt>
                <c:pt idx="5201">
                  <c:v>42885.346875000003</c:v>
                </c:pt>
                <c:pt idx="5202">
                  <c:v>42885.346990740742</c:v>
                </c:pt>
                <c:pt idx="5203">
                  <c:v>42885.34710648148</c:v>
                </c:pt>
                <c:pt idx="5204">
                  <c:v>42885.347222222219</c:v>
                </c:pt>
                <c:pt idx="5205">
                  <c:v>42885.347337962965</c:v>
                </c:pt>
                <c:pt idx="5206">
                  <c:v>42885.347453703704</c:v>
                </c:pt>
                <c:pt idx="5207">
                  <c:v>42885.347569444442</c:v>
                </c:pt>
                <c:pt idx="5208">
                  <c:v>42885.347685185188</c:v>
                </c:pt>
                <c:pt idx="5209">
                  <c:v>42885.347800925927</c:v>
                </c:pt>
                <c:pt idx="5210">
                  <c:v>42885.347916666666</c:v>
                </c:pt>
                <c:pt idx="5211">
                  <c:v>42885.348032407404</c:v>
                </c:pt>
                <c:pt idx="5212">
                  <c:v>42885.34814814815</c:v>
                </c:pt>
                <c:pt idx="5213">
                  <c:v>42885.348263888889</c:v>
                </c:pt>
                <c:pt idx="5214">
                  <c:v>42885.348379629628</c:v>
                </c:pt>
                <c:pt idx="5215">
                  <c:v>42885.348495370374</c:v>
                </c:pt>
                <c:pt idx="5216">
                  <c:v>42885.348611111112</c:v>
                </c:pt>
                <c:pt idx="5217">
                  <c:v>42885.348726851851</c:v>
                </c:pt>
                <c:pt idx="5218">
                  <c:v>42885.34884259259</c:v>
                </c:pt>
                <c:pt idx="5219">
                  <c:v>42885.348958333336</c:v>
                </c:pt>
                <c:pt idx="5220">
                  <c:v>42885.349074074074</c:v>
                </c:pt>
                <c:pt idx="5221">
                  <c:v>42885.349189814813</c:v>
                </c:pt>
                <c:pt idx="5222">
                  <c:v>42885.349305555559</c:v>
                </c:pt>
                <c:pt idx="5223">
                  <c:v>42885.349421296298</c:v>
                </c:pt>
                <c:pt idx="5224">
                  <c:v>42885.349537037036</c:v>
                </c:pt>
                <c:pt idx="5225">
                  <c:v>42885.349652777775</c:v>
                </c:pt>
                <c:pt idx="5226">
                  <c:v>42885.349768518521</c:v>
                </c:pt>
                <c:pt idx="5227">
                  <c:v>42885.34988425926</c:v>
                </c:pt>
                <c:pt idx="5228">
                  <c:v>42885.35</c:v>
                </c:pt>
                <c:pt idx="5229">
                  <c:v>42885.350115740737</c:v>
                </c:pt>
                <c:pt idx="5230">
                  <c:v>42885.350231481483</c:v>
                </c:pt>
                <c:pt idx="5231">
                  <c:v>42885.350347222222</c:v>
                </c:pt>
                <c:pt idx="5232">
                  <c:v>42885.350462962961</c:v>
                </c:pt>
                <c:pt idx="5233">
                  <c:v>42885.350578703707</c:v>
                </c:pt>
                <c:pt idx="5234">
                  <c:v>42885.350694444445</c:v>
                </c:pt>
                <c:pt idx="5235">
                  <c:v>42885.350810185184</c:v>
                </c:pt>
                <c:pt idx="5236">
                  <c:v>42885.350925925923</c:v>
                </c:pt>
                <c:pt idx="5237">
                  <c:v>42885.351041666669</c:v>
                </c:pt>
                <c:pt idx="5238">
                  <c:v>42885.351157407407</c:v>
                </c:pt>
                <c:pt idx="5239">
                  <c:v>42885.351273148146</c:v>
                </c:pt>
                <c:pt idx="5240">
                  <c:v>42885.351388888892</c:v>
                </c:pt>
                <c:pt idx="5241">
                  <c:v>42885.351504629631</c:v>
                </c:pt>
                <c:pt idx="5242">
                  <c:v>42885.351620370369</c:v>
                </c:pt>
                <c:pt idx="5243">
                  <c:v>42885.351736111108</c:v>
                </c:pt>
                <c:pt idx="5244">
                  <c:v>42885.351851851854</c:v>
                </c:pt>
                <c:pt idx="5245">
                  <c:v>42885.351967592593</c:v>
                </c:pt>
                <c:pt idx="5246">
                  <c:v>42885.352083333331</c:v>
                </c:pt>
                <c:pt idx="5247">
                  <c:v>42885.352199074077</c:v>
                </c:pt>
                <c:pt idx="5248">
                  <c:v>42885.352314814816</c:v>
                </c:pt>
                <c:pt idx="5249">
                  <c:v>42885.352430555555</c:v>
                </c:pt>
                <c:pt idx="5250">
                  <c:v>42885.352546296293</c:v>
                </c:pt>
                <c:pt idx="5251">
                  <c:v>42885.352662037039</c:v>
                </c:pt>
                <c:pt idx="5252">
                  <c:v>42885.352777777778</c:v>
                </c:pt>
                <c:pt idx="5253">
                  <c:v>42885.352893518517</c:v>
                </c:pt>
                <c:pt idx="5254">
                  <c:v>42885.353009259263</c:v>
                </c:pt>
                <c:pt idx="5255">
                  <c:v>42885.353125000001</c:v>
                </c:pt>
                <c:pt idx="5256">
                  <c:v>42885.35324074074</c:v>
                </c:pt>
                <c:pt idx="5257">
                  <c:v>42885.353356481479</c:v>
                </c:pt>
                <c:pt idx="5258">
                  <c:v>42885.353472222225</c:v>
                </c:pt>
                <c:pt idx="5259">
                  <c:v>42885.353587962964</c:v>
                </c:pt>
                <c:pt idx="5260">
                  <c:v>42885.353703703702</c:v>
                </c:pt>
                <c:pt idx="5261">
                  <c:v>42885.353819444441</c:v>
                </c:pt>
                <c:pt idx="5262">
                  <c:v>42885.353935185187</c:v>
                </c:pt>
                <c:pt idx="5263">
                  <c:v>42885.354050925926</c:v>
                </c:pt>
                <c:pt idx="5264">
                  <c:v>42885.354166666664</c:v>
                </c:pt>
                <c:pt idx="5265">
                  <c:v>42885.35428240741</c:v>
                </c:pt>
                <c:pt idx="5266">
                  <c:v>42885.354398148149</c:v>
                </c:pt>
                <c:pt idx="5267">
                  <c:v>42885.354513888888</c:v>
                </c:pt>
                <c:pt idx="5268">
                  <c:v>42885.354629629626</c:v>
                </c:pt>
                <c:pt idx="5269">
                  <c:v>42885.354745370372</c:v>
                </c:pt>
                <c:pt idx="5270">
                  <c:v>42885.354861111111</c:v>
                </c:pt>
                <c:pt idx="5271">
                  <c:v>42885.35497685185</c:v>
                </c:pt>
                <c:pt idx="5272">
                  <c:v>42885.355092592596</c:v>
                </c:pt>
                <c:pt idx="5273">
                  <c:v>42885.355208333334</c:v>
                </c:pt>
                <c:pt idx="5274">
                  <c:v>42885.355324074073</c:v>
                </c:pt>
                <c:pt idx="5275">
                  <c:v>42885.355439814812</c:v>
                </c:pt>
                <c:pt idx="5276">
                  <c:v>42885.355555555558</c:v>
                </c:pt>
                <c:pt idx="5277">
                  <c:v>42885.355671296296</c:v>
                </c:pt>
                <c:pt idx="5278">
                  <c:v>42885.355787037035</c:v>
                </c:pt>
                <c:pt idx="5279">
                  <c:v>42885.355902777781</c:v>
                </c:pt>
                <c:pt idx="5280">
                  <c:v>42885.35601851852</c:v>
                </c:pt>
                <c:pt idx="5281">
                  <c:v>42885.356134259258</c:v>
                </c:pt>
                <c:pt idx="5282">
                  <c:v>42885.356249999997</c:v>
                </c:pt>
                <c:pt idx="5283">
                  <c:v>42885.356365740743</c:v>
                </c:pt>
                <c:pt idx="5284">
                  <c:v>42885.356481481482</c:v>
                </c:pt>
                <c:pt idx="5285">
                  <c:v>42885.35659722222</c:v>
                </c:pt>
                <c:pt idx="5286">
                  <c:v>42885.356712962966</c:v>
                </c:pt>
                <c:pt idx="5287">
                  <c:v>42885.356828703705</c:v>
                </c:pt>
                <c:pt idx="5288">
                  <c:v>42885.356944444444</c:v>
                </c:pt>
                <c:pt idx="5289">
                  <c:v>42885.357060185182</c:v>
                </c:pt>
                <c:pt idx="5290">
                  <c:v>42885.357175925928</c:v>
                </c:pt>
                <c:pt idx="5291">
                  <c:v>42885.357291666667</c:v>
                </c:pt>
                <c:pt idx="5292">
                  <c:v>42885.357407407406</c:v>
                </c:pt>
                <c:pt idx="5293">
                  <c:v>42885.357523148145</c:v>
                </c:pt>
                <c:pt idx="5294">
                  <c:v>42885.357638888891</c:v>
                </c:pt>
                <c:pt idx="5295">
                  <c:v>42885.357754629629</c:v>
                </c:pt>
                <c:pt idx="5296">
                  <c:v>42885.357870370368</c:v>
                </c:pt>
                <c:pt idx="5297">
                  <c:v>42885.357986111114</c:v>
                </c:pt>
                <c:pt idx="5298">
                  <c:v>42885.358101851853</c:v>
                </c:pt>
                <c:pt idx="5299">
                  <c:v>42885.358217592591</c:v>
                </c:pt>
                <c:pt idx="5300">
                  <c:v>42885.35833333333</c:v>
                </c:pt>
                <c:pt idx="5301">
                  <c:v>42885.358449074076</c:v>
                </c:pt>
                <c:pt idx="5302">
                  <c:v>42885.358564814815</c:v>
                </c:pt>
                <c:pt idx="5303">
                  <c:v>42885.358680555553</c:v>
                </c:pt>
                <c:pt idx="5304">
                  <c:v>42885.358796296299</c:v>
                </c:pt>
                <c:pt idx="5305">
                  <c:v>42885.358912037038</c:v>
                </c:pt>
                <c:pt idx="5306">
                  <c:v>42885.359027777777</c:v>
                </c:pt>
                <c:pt idx="5307">
                  <c:v>42885.359143518515</c:v>
                </c:pt>
                <c:pt idx="5308">
                  <c:v>42885.359259259261</c:v>
                </c:pt>
                <c:pt idx="5309">
                  <c:v>42885.359375</c:v>
                </c:pt>
                <c:pt idx="5310">
                  <c:v>42885.359490740739</c:v>
                </c:pt>
                <c:pt idx="5311">
                  <c:v>42885.359606481485</c:v>
                </c:pt>
                <c:pt idx="5312">
                  <c:v>42885.359722222223</c:v>
                </c:pt>
                <c:pt idx="5313">
                  <c:v>42885.359837962962</c:v>
                </c:pt>
                <c:pt idx="5314">
                  <c:v>42885.359953703701</c:v>
                </c:pt>
                <c:pt idx="5315">
                  <c:v>42885.360069444447</c:v>
                </c:pt>
                <c:pt idx="5316">
                  <c:v>42885.360185185185</c:v>
                </c:pt>
                <c:pt idx="5317">
                  <c:v>42885.360300925924</c:v>
                </c:pt>
                <c:pt idx="5318">
                  <c:v>42885.36041666667</c:v>
                </c:pt>
                <c:pt idx="5319">
                  <c:v>42885.360532407409</c:v>
                </c:pt>
                <c:pt idx="5320">
                  <c:v>42885.360648148147</c:v>
                </c:pt>
                <c:pt idx="5321">
                  <c:v>42885.360763888886</c:v>
                </c:pt>
                <c:pt idx="5322">
                  <c:v>42885.360879629632</c:v>
                </c:pt>
                <c:pt idx="5323">
                  <c:v>42885.360995370371</c:v>
                </c:pt>
                <c:pt idx="5324">
                  <c:v>42885.361111111109</c:v>
                </c:pt>
                <c:pt idx="5325">
                  <c:v>42885.361226851855</c:v>
                </c:pt>
                <c:pt idx="5326">
                  <c:v>42885.361342592594</c:v>
                </c:pt>
                <c:pt idx="5327">
                  <c:v>42885.361458333333</c:v>
                </c:pt>
                <c:pt idx="5328">
                  <c:v>42885.361574074072</c:v>
                </c:pt>
                <c:pt idx="5329">
                  <c:v>42885.361689814818</c:v>
                </c:pt>
                <c:pt idx="5330">
                  <c:v>42885.361805555556</c:v>
                </c:pt>
                <c:pt idx="5331">
                  <c:v>42885.361921296295</c:v>
                </c:pt>
                <c:pt idx="5332">
                  <c:v>42885.362037037034</c:v>
                </c:pt>
                <c:pt idx="5333">
                  <c:v>42885.36215277778</c:v>
                </c:pt>
                <c:pt idx="5334">
                  <c:v>42885.362268518518</c:v>
                </c:pt>
                <c:pt idx="5335">
                  <c:v>42885.362384259257</c:v>
                </c:pt>
                <c:pt idx="5336">
                  <c:v>42885.362500000003</c:v>
                </c:pt>
                <c:pt idx="5337">
                  <c:v>42885.362615740742</c:v>
                </c:pt>
                <c:pt idx="5338">
                  <c:v>42885.36273148148</c:v>
                </c:pt>
                <c:pt idx="5339">
                  <c:v>42885.362847222219</c:v>
                </c:pt>
                <c:pt idx="5340">
                  <c:v>42885.362962962965</c:v>
                </c:pt>
                <c:pt idx="5341">
                  <c:v>42885.363078703704</c:v>
                </c:pt>
                <c:pt idx="5342">
                  <c:v>42885.363194444442</c:v>
                </c:pt>
                <c:pt idx="5343">
                  <c:v>42885.363310185188</c:v>
                </c:pt>
                <c:pt idx="5344">
                  <c:v>42885.363425925927</c:v>
                </c:pt>
                <c:pt idx="5345">
                  <c:v>42885.363541666666</c:v>
                </c:pt>
                <c:pt idx="5346">
                  <c:v>42885.363657407404</c:v>
                </c:pt>
                <c:pt idx="5347">
                  <c:v>42885.36377314815</c:v>
                </c:pt>
                <c:pt idx="5348">
                  <c:v>42885.363888888889</c:v>
                </c:pt>
                <c:pt idx="5349">
                  <c:v>42885.364004629628</c:v>
                </c:pt>
                <c:pt idx="5350">
                  <c:v>42885.364120370374</c:v>
                </c:pt>
                <c:pt idx="5351">
                  <c:v>42885.364236111112</c:v>
                </c:pt>
                <c:pt idx="5352">
                  <c:v>42885.364351851851</c:v>
                </c:pt>
                <c:pt idx="5353">
                  <c:v>42885.36446759259</c:v>
                </c:pt>
                <c:pt idx="5354">
                  <c:v>42885.364583333336</c:v>
                </c:pt>
                <c:pt idx="5355">
                  <c:v>42885.364699074074</c:v>
                </c:pt>
                <c:pt idx="5356">
                  <c:v>42885.364814814813</c:v>
                </c:pt>
                <c:pt idx="5357">
                  <c:v>42885.364930555559</c:v>
                </c:pt>
                <c:pt idx="5358">
                  <c:v>42885.365046296298</c:v>
                </c:pt>
                <c:pt idx="5359">
                  <c:v>42885.365162037036</c:v>
                </c:pt>
                <c:pt idx="5360">
                  <c:v>42885.365277777775</c:v>
                </c:pt>
                <c:pt idx="5361">
                  <c:v>42885.365393518521</c:v>
                </c:pt>
                <c:pt idx="5362">
                  <c:v>42885.36550925926</c:v>
                </c:pt>
                <c:pt idx="5363">
                  <c:v>42885.365624999999</c:v>
                </c:pt>
                <c:pt idx="5364">
                  <c:v>42885.365740740737</c:v>
                </c:pt>
                <c:pt idx="5365">
                  <c:v>42885.365856481483</c:v>
                </c:pt>
                <c:pt idx="5366">
                  <c:v>42885.365972222222</c:v>
                </c:pt>
                <c:pt idx="5367">
                  <c:v>42885.366087962961</c:v>
                </c:pt>
                <c:pt idx="5368">
                  <c:v>42885.366203703707</c:v>
                </c:pt>
                <c:pt idx="5369">
                  <c:v>42885.366319444445</c:v>
                </c:pt>
                <c:pt idx="5370">
                  <c:v>42885.366435185184</c:v>
                </c:pt>
                <c:pt idx="5371">
                  <c:v>42885.366550925923</c:v>
                </c:pt>
                <c:pt idx="5372">
                  <c:v>42885.366666666669</c:v>
                </c:pt>
                <c:pt idx="5373">
                  <c:v>42885.366782407407</c:v>
                </c:pt>
                <c:pt idx="5374">
                  <c:v>42885.366898148146</c:v>
                </c:pt>
                <c:pt idx="5375">
                  <c:v>42885.367013888892</c:v>
                </c:pt>
                <c:pt idx="5376">
                  <c:v>42885.367129629631</c:v>
                </c:pt>
                <c:pt idx="5377">
                  <c:v>42885.367245370369</c:v>
                </c:pt>
                <c:pt idx="5378">
                  <c:v>42885.367361111108</c:v>
                </c:pt>
                <c:pt idx="5379">
                  <c:v>42885.367476851854</c:v>
                </c:pt>
                <c:pt idx="5380">
                  <c:v>42885.367592592593</c:v>
                </c:pt>
                <c:pt idx="5381">
                  <c:v>42885.367708333331</c:v>
                </c:pt>
                <c:pt idx="5382">
                  <c:v>42885.367824074077</c:v>
                </c:pt>
                <c:pt idx="5383">
                  <c:v>42885.367939814816</c:v>
                </c:pt>
                <c:pt idx="5384">
                  <c:v>42885.368055555555</c:v>
                </c:pt>
                <c:pt idx="5385">
                  <c:v>42885.368171296293</c:v>
                </c:pt>
                <c:pt idx="5386">
                  <c:v>42885.368287037039</c:v>
                </c:pt>
                <c:pt idx="5387">
                  <c:v>42885.368402777778</c:v>
                </c:pt>
                <c:pt idx="5388">
                  <c:v>42885.368518518517</c:v>
                </c:pt>
                <c:pt idx="5389">
                  <c:v>42885.368634259263</c:v>
                </c:pt>
                <c:pt idx="5390">
                  <c:v>42885.368750000001</c:v>
                </c:pt>
                <c:pt idx="5391">
                  <c:v>42885.36886574074</c:v>
                </c:pt>
                <c:pt idx="5392">
                  <c:v>42885.368981481479</c:v>
                </c:pt>
                <c:pt idx="5393">
                  <c:v>42885.369097222225</c:v>
                </c:pt>
                <c:pt idx="5394">
                  <c:v>42885.369212962964</c:v>
                </c:pt>
                <c:pt idx="5395">
                  <c:v>42885.369328703702</c:v>
                </c:pt>
                <c:pt idx="5396">
                  <c:v>42885.369444444441</c:v>
                </c:pt>
                <c:pt idx="5397">
                  <c:v>42885.369560185187</c:v>
                </c:pt>
                <c:pt idx="5398">
                  <c:v>42885.369675925926</c:v>
                </c:pt>
                <c:pt idx="5399">
                  <c:v>42885.369791666664</c:v>
                </c:pt>
                <c:pt idx="5400">
                  <c:v>42885.36990740741</c:v>
                </c:pt>
                <c:pt idx="5401">
                  <c:v>42885.370023148149</c:v>
                </c:pt>
                <c:pt idx="5402">
                  <c:v>42885.370138888888</c:v>
                </c:pt>
                <c:pt idx="5403">
                  <c:v>42885.370254629626</c:v>
                </c:pt>
                <c:pt idx="5404">
                  <c:v>42885.370370370372</c:v>
                </c:pt>
                <c:pt idx="5405">
                  <c:v>42885.370486111111</c:v>
                </c:pt>
                <c:pt idx="5406">
                  <c:v>42885.37060185185</c:v>
                </c:pt>
                <c:pt idx="5407">
                  <c:v>42885.370717592596</c:v>
                </c:pt>
                <c:pt idx="5408">
                  <c:v>42885.370833333334</c:v>
                </c:pt>
                <c:pt idx="5409">
                  <c:v>42885.370949074073</c:v>
                </c:pt>
                <c:pt idx="5410">
                  <c:v>42885.371064814812</c:v>
                </c:pt>
                <c:pt idx="5411">
                  <c:v>42885.371180555558</c:v>
                </c:pt>
                <c:pt idx="5412">
                  <c:v>42885.371296296296</c:v>
                </c:pt>
                <c:pt idx="5413">
                  <c:v>42885.371412037035</c:v>
                </c:pt>
                <c:pt idx="5414">
                  <c:v>42885.371527777781</c:v>
                </c:pt>
                <c:pt idx="5415">
                  <c:v>42885.37164351852</c:v>
                </c:pt>
                <c:pt idx="5416">
                  <c:v>42885.371759259258</c:v>
                </c:pt>
                <c:pt idx="5417">
                  <c:v>42885.371874999997</c:v>
                </c:pt>
                <c:pt idx="5418">
                  <c:v>42885.371990740743</c:v>
                </c:pt>
                <c:pt idx="5419">
                  <c:v>42885.372106481482</c:v>
                </c:pt>
                <c:pt idx="5420">
                  <c:v>42885.37222222222</c:v>
                </c:pt>
                <c:pt idx="5421">
                  <c:v>42885.372337962966</c:v>
                </c:pt>
                <c:pt idx="5422">
                  <c:v>42885.372453703705</c:v>
                </c:pt>
                <c:pt idx="5423">
                  <c:v>42885.372569444444</c:v>
                </c:pt>
                <c:pt idx="5424">
                  <c:v>42885.372685185182</c:v>
                </c:pt>
                <c:pt idx="5425">
                  <c:v>42885.372800925928</c:v>
                </c:pt>
                <c:pt idx="5426">
                  <c:v>42885.372916666667</c:v>
                </c:pt>
                <c:pt idx="5427">
                  <c:v>42885.373032407406</c:v>
                </c:pt>
                <c:pt idx="5428">
                  <c:v>42885.373148148145</c:v>
                </c:pt>
                <c:pt idx="5429">
                  <c:v>42885.373263888891</c:v>
                </c:pt>
                <c:pt idx="5430">
                  <c:v>42885.373379629629</c:v>
                </c:pt>
                <c:pt idx="5431">
                  <c:v>42885.373495370368</c:v>
                </c:pt>
                <c:pt idx="5432">
                  <c:v>42885.373611111114</c:v>
                </c:pt>
                <c:pt idx="5433">
                  <c:v>42885.373726851853</c:v>
                </c:pt>
                <c:pt idx="5434">
                  <c:v>42885.373842592591</c:v>
                </c:pt>
                <c:pt idx="5435">
                  <c:v>42885.37395833333</c:v>
                </c:pt>
                <c:pt idx="5436">
                  <c:v>42885.374074074076</c:v>
                </c:pt>
                <c:pt idx="5437">
                  <c:v>42885.374189814815</c:v>
                </c:pt>
                <c:pt idx="5438">
                  <c:v>42885.374305555553</c:v>
                </c:pt>
                <c:pt idx="5439">
                  <c:v>42885.374421296299</c:v>
                </c:pt>
                <c:pt idx="5440">
                  <c:v>42885.374537037038</c:v>
                </c:pt>
                <c:pt idx="5441">
                  <c:v>42885.374652777777</c:v>
                </c:pt>
                <c:pt idx="5442">
                  <c:v>42885.374768518515</c:v>
                </c:pt>
                <c:pt idx="5443">
                  <c:v>42885.374884259261</c:v>
                </c:pt>
                <c:pt idx="5444">
                  <c:v>42885.375</c:v>
                </c:pt>
                <c:pt idx="5445">
                  <c:v>42885.375115740739</c:v>
                </c:pt>
                <c:pt idx="5446">
                  <c:v>42885.375231481485</c:v>
                </c:pt>
                <c:pt idx="5447">
                  <c:v>42885.375347222223</c:v>
                </c:pt>
                <c:pt idx="5448">
                  <c:v>42885.375462962962</c:v>
                </c:pt>
                <c:pt idx="5449">
                  <c:v>42885.375578703701</c:v>
                </c:pt>
                <c:pt idx="5450">
                  <c:v>42885.375694444447</c:v>
                </c:pt>
                <c:pt idx="5451">
                  <c:v>42885.375810185185</c:v>
                </c:pt>
                <c:pt idx="5452">
                  <c:v>42885.375925925924</c:v>
                </c:pt>
                <c:pt idx="5453">
                  <c:v>42885.37604166667</c:v>
                </c:pt>
                <c:pt idx="5454">
                  <c:v>42885.376157407409</c:v>
                </c:pt>
                <c:pt idx="5455">
                  <c:v>42885.376273148147</c:v>
                </c:pt>
                <c:pt idx="5456">
                  <c:v>42885.376388888886</c:v>
                </c:pt>
                <c:pt idx="5457">
                  <c:v>42885.376504629632</c:v>
                </c:pt>
                <c:pt idx="5458">
                  <c:v>42885.376620370371</c:v>
                </c:pt>
                <c:pt idx="5459">
                  <c:v>42885.376736111109</c:v>
                </c:pt>
                <c:pt idx="5460">
                  <c:v>42885.376851851855</c:v>
                </c:pt>
                <c:pt idx="5461">
                  <c:v>42885.376967592594</c:v>
                </c:pt>
                <c:pt idx="5462">
                  <c:v>42885.377083333333</c:v>
                </c:pt>
                <c:pt idx="5463">
                  <c:v>42885.377199074072</c:v>
                </c:pt>
                <c:pt idx="5464">
                  <c:v>42885.377314814818</c:v>
                </c:pt>
                <c:pt idx="5465">
                  <c:v>42885.377430555556</c:v>
                </c:pt>
                <c:pt idx="5466">
                  <c:v>42885.377546296295</c:v>
                </c:pt>
                <c:pt idx="5467">
                  <c:v>42885.377662037034</c:v>
                </c:pt>
                <c:pt idx="5468">
                  <c:v>42885.37777777778</c:v>
                </c:pt>
                <c:pt idx="5469">
                  <c:v>42885.377893518518</c:v>
                </c:pt>
                <c:pt idx="5470">
                  <c:v>42885.378009259257</c:v>
                </c:pt>
                <c:pt idx="5471">
                  <c:v>42885.378125000003</c:v>
                </c:pt>
                <c:pt idx="5472">
                  <c:v>42885.378240740742</c:v>
                </c:pt>
                <c:pt idx="5473">
                  <c:v>42885.37835648148</c:v>
                </c:pt>
                <c:pt idx="5474">
                  <c:v>42885.378472222219</c:v>
                </c:pt>
                <c:pt idx="5475">
                  <c:v>42885.378587962965</c:v>
                </c:pt>
                <c:pt idx="5476">
                  <c:v>42885.378703703704</c:v>
                </c:pt>
                <c:pt idx="5477">
                  <c:v>42885.378819444442</c:v>
                </c:pt>
                <c:pt idx="5478">
                  <c:v>42885.378935185188</c:v>
                </c:pt>
                <c:pt idx="5479">
                  <c:v>42885.379050925927</c:v>
                </c:pt>
                <c:pt idx="5480">
                  <c:v>42885.379166666666</c:v>
                </c:pt>
                <c:pt idx="5481">
                  <c:v>42885.379282407404</c:v>
                </c:pt>
                <c:pt idx="5482">
                  <c:v>42885.37939814815</c:v>
                </c:pt>
                <c:pt idx="5483">
                  <c:v>42885.379513888889</c:v>
                </c:pt>
                <c:pt idx="5484">
                  <c:v>42885.379629629628</c:v>
                </c:pt>
                <c:pt idx="5485">
                  <c:v>42885.379745370374</c:v>
                </c:pt>
                <c:pt idx="5486">
                  <c:v>42885.379861111112</c:v>
                </c:pt>
                <c:pt idx="5487">
                  <c:v>42885.379976851851</c:v>
                </c:pt>
                <c:pt idx="5488">
                  <c:v>42885.38009259259</c:v>
                </c:pt>
                <c:pt idx="5489">
                  <c:v>42885.380208333336</c:v>
                </c:pt>
                <c:pt idx="5490">
                  <c:v>42885.380324074074</c:v>
                </c:pt>
                <c:pt idx="5491">
                  <c:v>42885.380439814813</c:v>
                </c:pt>
                <c:pt idx="5492">
                  <c:v>42885.380555555559</c:v>
                </c:pt>
                <c:pt idx="5493">
                  <c:v>42885.380671296298</c:v>
                </c:pt>
                <c:pt idx="5494">
                  <c:v>42885.380787037036</c:v>
                </c:pt>
                <c:pt idx="5495">
                  <c:v>42885.380902777775</c:v>
                </c:pt>
                <c:pt idx="5496">
                  <c:v>42885.381018518521</c:v>
                </c:pt>
                <c:pt idx="5497">
                  <c:v>42885.38113425926</c:v>
                </c:pt>
                <c:pt idx="5498">
                  <c:v>42885.381249999999</c:v>
                </c:pt>
                <c:pt idx="5499">
                  <c:v>42885.381365740737</c:v>
                </c:pt>
                <c:pt idx="5500">
                  <c:v>42885.381481481483</c:v>
                </c:pt>
                <c:pt idx="5501">
                  <c:v>42885.381597222222</c:v>
                </c:pt>
                <c:pt idx="5502">
                  <c:v>42885.381712962961</c:v>
                </c:pt>
                <c:pt idx="5503">
                  <c:v>42885.381828703707</c:v>
                </c:pt>
                <c:pt idx="5504">
                  <c:v>42885.381944444445</c:v>
                </c:pt>
                <c:pt idx="5505">
                  <c:v>42885.382060185184</c:v>
                </c:pt>
                <c:pt idx="5506">
                  <c:v>42885.382175925923</c:v>
                </c:pt>
                <c:pt idx="5507">
                  <c:v>42885.382291666669</c:v>
                </c:pt>
                <c:pt idx="5508">
                  <c:v>42885.382407407407</c:v>
                </c:pt>
                <c:pt idx="5509">
                  <c:v>42885.382523148146</c:v>
                </c:pt>
                <c:pt idx="5510">
                  <c:v>42885.382638888892</c:v>
                </c:pt>
                <c:pt idx="5511">
                  <c:v>42885.382754629631</c:v>
                </c:pt>
                <c:pt idx="5512">
                  <c:v>42885.382870370369</c:v>
                </c:pt>
                <c:pt idx="5513">
                  <c:v>42885.382986111108</c:v>
                </c:pt>
                <c:pt idx="5514">
                  <c:v>42885.383101851854</c:v>
                </c:pt>
                <c:pt idx="5515">
                  <c:v>42885.383217592593</c:v>
                </c:pt>
                <c:pt idx="5516">
                  <c:v>42885.383333333331</c:v>
                </c:pt>
                <c:pt idx="5517">
                  <c:v>42885.383449074077</c:v>
                </c:pt>
                <c:pt idx="5518">
                  <c:v>42885.383564814816</c:v>
                </c:pt>
                <c:pt idx="5519">
                  <c:v>42885.383680555555</c:v>
                </c:pt>
                <c:pt idx="5520">
                  <c:v>42885.383796296293</c:v>
                </c:pt>
                <c:pt idx="5521">
                  <c:v>42885.383912037039</c:v>
                </c:pt>
                <c:pt idx="5522">
                  <c:v>42885.384027777778</c:v>
                </c:pt>
                <c:pt idx="5523">
                  <c:v>42885.384143518517</c:v>
                </c:pt>
                <c:pt idx="5524">
                  <c:v>42885.384259259263</c:v>
                </c:pt>
                <c:pt idx="5525">
                  <c:v>42885.384375000001</c:v>
                </c:pt>
                <c:pt idx="5526">
                  <c:v>42885.38449074074</c:v>
                </c:pt>
                <c:pt idx="5527">
                  <c:v>42885.384606481479</c:v>
                </c:pt>
                <c:pt idx="5528">
                  <c:v>42885.384722222225</c:v>
                </c:pt>
                <c:pt idx="5529">
                  <c:v>42885.384837962964</c:v>
                </c:pt>
                <c:pt idx="5530">
                  <c:v>42885.384953703702</c:v>
                </c:pt>
                <c:pt idx="5531">
                  <c:v>42885.385069444441</c:v>
                </c:pt>
                <c:pt idx="5532">
                  <c:v>42885.385185185187</c:v>
                </c:pt>
                <c:pt idx="5533">
                  <c:v>42885.385300925926</c:v>
                </c:pt>
                <c:pt idx="5534">
                  <c:v>42885.385416666664</c:v>
                </c:pt>
                <c:pt idx="5535">
                  <c:v>42885.38553240741</c:v>
                </c:pt>
                <c:pt idx="5536">
                  <c:v>42885.385648148149</c:v>
                </c:pt>
                <c:pt idx="5537">
                  <c:v>42885.385763888888</c:v>
                </c:pt>
                <c:pt idx="5538">
                  <c:v>42885.385879629626</c:v>
                </c:pt>
                <c:pt idx="5539">
                  <c:v>42885.385995370372</c:v>
                </c:pt>
                <c:pt idx="5540">
                  <c:v>42885.386111111111</c:v>
                </c:pt>
                <c:pt idx="5541">
                  <c:v>42885.38622685185</c:v>
                </c:pt>
                <c:pt idx="5542">
                  <c:v>42885.386342592596</c:v>
                </c:pt>
                <c:pt idx="5543">
                  <c:v>42885.386458333334</c:v>
                </c:pt>
                <c:pt idx="5544">
                  <c:v>42885.386574074073</c:v>
                </c:pt>
                <c:pt idx="5545">
                  <c:v>42885.386689814812</c:v>
                </c:pt>
                <c:pt idx="5546">
                  <c:v>42885.386805555558</c:v>
                </c:pt>
                <c:pt idx="5547">
                  <c:v>42885.386921296296</c:v>
                </c:pt>
                <c:pt idx="5548">
                  <c:v>42885.387037037035</c:v>
                </c:pt>
                <c:pt idx="5549">
                  <c:v>42885.387152777781</c:v>
                </c:pt>
                <c:pt idx="5550">
                  <c:v>42885.38726851852</c:v>
                </c:pt>
                <c:pt idx="5551">
                  <c:v>42885.387384259258</c:v>
                </c:pt>
                <c:pt idx="5552">
                  <c:v>42885.387499999997</c:v>
                </c:pt>
                <c:pt idx="5553">
                  <c:v>42885.387615740743</c:v>
                </c:pt>
                <c:pt idx="5554">
                  <c:v>42885.387731481482</c:v>
                </c:pt>
                <c:pt idx="5555">
                  <c:v>42885.38784722222</c:v>
                </c:pt>
                <c:pt idx="5556">
                  <c:v>42885.387962962966</c:v>
                </c:pt>
                <c:pt idx="5557">
                  <c:v>42885.388078703705</c:v>
                </c:pt>
                <c:pt idx="5558">
                  <c:v>42885.388194444444</c:v>
                </c:pt>
                <c:pt idx="5559">
                  <c:v>42885.388310185182</c:v>
                </c:pt>
                <c:pt idx="5560">
                  <c:v>42885.388425925928</c:v>
                </c:pt>
                <c:pt idx="5561">
                  <c:v>42885.388541666667</c:v>
                </c:pt>
                <c:pt idx="5562">
                  <c:v>42885.388657407406</c:v>
                </c:pt>
                <c:pt idx="5563">
                  <c:v>42885.388773148145</c:v>
                </c:pt>
                <c:pt idx="5564">
                  <c:v>42885.388888888891</c:v>
                </c:pt>
                <c:pt idx="5565">
                  <c:v>42885.389004629629</c:v>
                </c:pt>
                <c:pt idx="5566">
                  <c:v>42885.389120370368</c:v>
                </c:pt>
                <c:pt idx="5567">
                  <c:v>42885.389236111114</c:v>
                </c:pt>
                <c:pt idx="5568">
                  <c:v>42885.389351851853</c:v>
                </c:pt>
                <c:pt idx="5569">
                  <c:v>42885.389467592591</c:v>
                </c:pt>
                <c:pt idx="5570">
                  <c:v>42885.38958333333</c:v>
                </c:pt>
                <c:pt idx="5571">
                  <c:v>42885.389699074076</c:v>
                </c:pt>
                <c:pt idx="5572">
                  <c:v>42885.389814814815</c:v>
                </c:pt>
                <c:pt idx="5573">
                  <c:v>42885.389930555553</c:v>
                </c:pt>
                <c:pt idx="5574">
                  <c:v>42885.390046296299</c:v>
                </c:pt>
                <c:pt idx="5575">
                  <c:v>42885.390162037038</c:v>
                </c:pt>
                <c:pt idx="5576">
                  <c:v>42885.390277777777</c:v>
                </c:pt>
                <c:pt idx="5577">
                  <c:v>42885.390393518515</c:v>
                </c:pt>
                <c:pt idx="5578">
                  <c:v>42885.390509259261</c:v>
                </c:pt>
                <c:pt idx="5579">
                  <c:v>42885.390625</c:v>
                </c:pt>
                <c:pt idx="5580">
                  <c:v>42885.390740740739</c:v>
                </c:pt>
                <c:pt idx="5581">
                  <c:v>42885.390856481485</c:v>
                </c:pt>
                <c:pt idx="5582">
                  <c:v>42885.390972222223</c:v>
                </c:pt>
                <c:pt idx="5583">
                  <c:v>42885.391087962962</c:v>
                </c:pt>
                <c:pt idx="5584">
                  <c:v>42885.391203703701</c:v>
                </c:pt>
                <c:pt idx="5585">
                  <c:v>42885.391319444447</c:v>
                </c:pt>
                <c:pt idx="5586">
                  <c:v>42885.391435185185</c:v>
                </c:pt>
                <c:pt idx="5587">
                  <c:v>42885.391550925924</c:v>
                </c:pt>
                <c:pt idx="5588">
                  <c:v>42885.39166666667</c:v>
                </c:pt>
                <c:pt idx="5589">
                  <c:v>42885.391782407409</c:v>
                </c:pt>
                <c:pt idx="5590">
                  <c:v>42885.391898148147</c:v>
                </c:pt>
                <c:pt idx="5591">
                  <c:v>42885.392013888886</c:v>
                </c:pt>
                <c:pt idx="5592">
                  <c:v>42885.392129629632</c:v>
                </c:pt>
                <c:pt idx="5593">
                  <c:v>42885.392245370371</c:v>
                </c:pt>
                <c:pt idx="5594">
                  <c:v>42885.392361111109</c:v>
                </c:pt>
                <c:pt idx="5595">
                  <c:v>42885.392476851855</c:v>
                </c:pt>
                <c:pt idx="5596">
                  <c:v>42885.392592592594</c:v>
                </c:pt>
                <c:pt idx="5597">
                  <c:v>42885.392708333333</c:v>
                </c:pt>
                <c:pt idx="5598">
                  <c:v>42885.392824074072</c:v>
                </c:pt>
                <c:pt idx="5599">
                  <c:v>42885.392939814818</c:v>
                </c:pt>
                <c:pt idx="5600">
                  <c:v>42885.393055555556</c:v>
                </c:pt>
                <c:pt idx="5601">
                  <c:v>42885.393171296295</c:v>
                </c:pt>
                <c:pt idx="5602">
                  <c:v>42885.393287037034</c:v>
                </c:pt>
                <c:pt idx="5603">
                  <c:v>42885.39340277778</c:v>
                </c:pt>
                <c:pt idx="5604">
                  <c:v>42885.393518518518</c:v>
                </c:pt>
                <c:pt idx="5605">
                  <c:v>42885.393634259257</c:v>
                </c:pt>
                <c:pt idx="5606">
                  <c:v>42885.393750000003</c:v>
                </c:pt>
                <c:pt idx="5607">
                  <c:v>42885.393865740742</c:v>
                </c:pt>
                <c:pt idx="5608">
                  <c:v>42885.39398148148</c:v>
                </c:pt>
                <c:pt idx="5609">
                  <c:v>42885.394097222219</c:v>
                </c:pt>
                <c:pt idx="5610">
                  <c:v>42885.394212962965</c:v>
                </c:pt>
                <c:pt idx="5611">
                  <c:v>42885.394328703704</c:v>
                </c:pt>
                <c:pt idx="5612">
                  <c:v>42885.394444444442</c:v>
                </c:pt>
                <c:pt idx="5613">
                  <c:v>42885.394560185188</c:v>
                </c:pt>
                <c:pt idx="5614">
                  <c:v>42885.394675925927</c:v>
                </c:pt>
                <c:pt idx="5615">
                  <c:v>42885.394791666666</c:v>
                </c:pt>
                <c:pt idx="5616">
                  <c:v>42885.394907407404</c:v>
                </c:pt>
                <c:pt idx="5617">
                  <c:v>42885.39502314815</c:v>
                </c:pt>
                <c:pt idx="5618">
                  <c:v>42885.395138888889</c:v>
                </c:pt>
                <c:pt idx="5619">
                  <c:v>42885.395254629628</c:v>
                </c:pt>
                <c:pt idx="5620">
                  <c:v>42885.395370370374</c:v>
                </c:pt>
                <c:pt idx="5621">
                  <c:v>42885.395486111112</c:v>
                </c:pt>
                <c:pt idx="5622">
                  <c:v>42885.395601851851</c:v>
                </c:pt>
                <c:pt idx="5623">
                  <c:v>42885.39571759259</c:v>
                </c:pt>
                <c:pt idx="5624">
                  <c:v>42885.395833333336</c:v>
                </c:pt>
                <c:pt idx="5625">
                  <c:v>42885.395949074074</c:v>
                </c:pt>
                <c:pt idx="5626">
                  <c:v>42885.396064814813</c:v>
                </c:pt>
                <c:pt idx="5627">
                  <c:v>42885.396180555559</c:v>
                </c:pt>
                <c:pt idx="5628">
                  <c:v>42885.396296296298</c:v>
                </c:pt>
                <c:pt idx="5629">
                  <c:v>42885.396412037036</c:v>
                </c:pt>
                <c:pt idx="5630">
                  <c:v>42885.396527777775</c:v>
                </c:pt>
                <c:pt idx="5631">
                  <c:v>42885.396643518521</c:v>
                </c:pt>
                <c:pt idx="5632">
                  <c:v>42885.39675925926</c:v>
                </c:pt>
                <c:pt idx="5633">
                  <c:v>42885.396874999999</c:v>
                </c:pt>
                <c:pt idx="5634">
                  <c:v>42885.396990740737</c:v>
                </c:pt>
                <c:pt idx="5635">
                  <c:v>42885.397106481483</c:v>
                </c:pt>
                <c:pt idx="5636">
                  <c:v>42885.397222222222</c:v>
                </c:pt>
                <c:pt idx="5637">
                  <c:v>42885.397337962961</c:v>
                </c:pt>
                <c:pt idx="5638">
                  <c:v>42885.397453703707</c:v>
                </c:pt>
                <c:pt idx="5639">
                  <c:v>42885.397569444445</c:v>
                </c:pt>
                <c:pt idx="5640">
                  <c:v>42885.397685185184</c:v>
                </c:pt>
                <c:pt idx="5641">
                  <c:v>42885.397800925923</c:v>
                </c:pt>
                <c:pt idx="5642">
                  <c:v>42885.397916666669</c:v>
                </c:pt>
                <c:pt idx="5643">
                  <c:v>42885.398032407407</c:v>
                </c:pt>
                <c:pt idx="5644">
                  <c:v>42885.398148148146</c:v>
                </c:pt>
                <c:pt idx="5645">
                  <c:v>42885.398263888892</c:v>
                </c:pt>
                <c:pt idx="5646">
                  <c:v>42885.398379629631</c:v>
                </c:pt>
                <c:pt idx="5647">
                  <c:v>42885.398495370369</c:v>
                </c:pt>
                <c:pt idx="5648">
                  <c:v>42885.398611111108</c:v>
                </c:pt>
                <c:pt idx="5649">
                  <c:v>42885.398726851854</c:v>
                </c:pt>
                <c:pt idx="5650">
                  <c:v>42885.398842592593</c:v>
                </c:pt>
                <c:pt idx="5651">
                  <c:v>42885.398958333331</c:v>
                </c:pt>
                <c:pt idx="5652">
                  <c:v>42885.399074074077</c:v>
                </c:pt>
                <c:pt idx="5653">
                  <c:v>42885.399189814816</c:v>
                </c:pt>
                <c:pt idx="5654">
                  <c:v>42885.399305555555</c:v>
                </c:pt>
                <c:pt idx="5655">
                  <c:v>42885.399421296293</c:v>
                </c:pt>
                <c:pt idx="5656">
                  <c:v>42885.399537037039</c:v>
                </c:pt>
                <c:pt idx="5657">
                  <c:v>42885.399652777778</c:v>
                </c:pt>
                <c:pt idx="5658">
                  <c:v>42885.399768518517</c:v>
                </c:pt>
                <c:pt idx="5659">
                  <c:v>42885.399884259263</c:v>
                </c:pt>
                <c:pt idx="5660">
                  <c:v>42885.4</c:v>
                </c:pt>
                <c:pt idx="5661">
                  <c:v>42885.40011574074</c:v>
                </c:pt>
                <c:pt idx="5662">
                  <c:v>42885.400231481479</c:v>
                </c:pt>
                <c:pt idx="5663">
                  <c:v>42885.400347222225</c:v>
                </c:pt>
                <c:pt idx="5664">
                  <c:v>42885.400462962964</c:v>
                </c:pt>
                <c:pt idx="5665">
                  <c:v>42885.400578703702</c:v>
                </c:pt>
                <c:pt idx="5666">
                  <c:v>42885.400694444441</c:v>
                </c:pt>
                <c:pt idx="5667">
                  <c:v>42885.400810185187</c:v>
                </c:pt>
                <c:pt idx="5668">
                  <c:v>42885.400925925926</c:v>
                </c:pt>
                <c:pt idx="5669">
                  <c:v>42885.401041666664</c:v>
                </c:pt>
                <c:pt idx="5670">
                  <c:v>42885.40115740741</c:v>
                </c:pt>
                <c:pt idx="5671">
                  <c:v>42885.401273148149</c:v>
                </c:pt>
                <c:pt idx="5672">
                  <c:v>42885.401388888888</c:v>
                </c:pt>
                <c:pt idx="5673">
                  <c:v>42885.401504629626</c:v>
                </c:pt>
                <c:pt idx="5674">
                  <c:v>42885.401620370372</c:v>
                </c:pt>
                <c:pt idx="5675">
                  <c:v>42885.401736111111</c:v>
                </c:pt>
                <c:pt idx="5676">
                  <c:v>42885.40185185185</c:v>
                </c:pt>
                <c:pt idx="5677">
                  <c:v>42885.401967592596</c:v>
                </c:pt>
                <c:pt idx="5678">
                  <c:v>42885.402083333334</c:v>
                </c:pt>
                <c:pt idx="5679">
                  <c:v>42885.402199074073</c:v>
                </c:pt>
                <c:pt idx="5680">
                  <c:v>42885.402314814812</c:v>
                </c:pt>
                <c:pt idx="5681">
                  <c:v>42885.402430555558</c:v>
                </c:pt>
                <c:pt idx="5682">
                  <c:v>42885.402546296296</c:v>
                </c:pt>
                <c:pt idx="5683">
                  <c:v>42885.402662037035</c:v>
                </c:pt>
                <c:pt idx="5684">
                  <c:v>42885.402777777781</c:v>
                </c:pt>
                <c:pt idx="5685">
                  <c:v>42885.40289351852</c:v>
                </c:pt>
                <c:pt idx="5686">
                  <c:v>42885.403009259258</c:v>
                </c:pt>
                <c:pt idx="5687">
                  <c:v>42885.403124999997</c:v>
                </c:pt>
                <c:pt idx="5688">
                  <c:v>42885.403240740743</c:v>
                </c:pt>
                <c:pt idx="5689">
                  <c:v>42885.403356481482</c:v>
                </c:pt>
                <c:pt idx="5690">
                  <c:v>42885.40347222222</c:v>
                </c:pt>
                <c:pt idx="5691">
                  <c:v>42885.403587962966</c:v>
                </c:pt>
                <c:pt idx="5692">
                  <c:v>42885.403703703705</c:v>
                </c:pt>
                <c:pt idx="5693">
                  <c:v>42885.403819444444</c:v>
                </c:pt>
                <c:pt idx="5694">
                  <c:v>42885.403935185182</c:v>
                </c:pt>
                <c:pt idx="5695">
                  <c:v>42885.404050925928</c:v>
                </c:pt>
                <c:pt idx="5696">
                  <c:v>42885.404166666667</c:v>
                </c:pt>
                <c:pt idx="5697">
                  <c:v>42885.404282407406</c:v>
                </c:pt>
                <c:pt idx="5698">
                  <c:v>42885.404398148145</c:v>
                </c:pt>
                <c:pt idx="5699">
                  <c:v>42885.404513888891</c:v>
                </c:pt>
                <c:pt idx="5700">
                  <c:v>42885.404629629629</c:v>
                </c:pt>
                <c:pt idx="5701">
                  <c:v>42885.404745370368</c:v>
                </c:pt>
                <c:pt idx="5702">
                  <c:v>42885.404861111114</c:v>
                </c:pt>
                <c:pt idx="5703">
                  <c:v>42885.404976851853</c:v>
                </c:pt>
                <c:pt idx="5704">
                  <c:v>42885.405092592591</c:v>
                </c:pt>
                <c:pt idx="5705">
                  <c:v>42885.40520833333</c:v>
                </c:pt>
                <c:pt idx="5706">
                  <c:v>42885.405324074076</c:v>
                </c:pt>
                <c:pt idx="5707">
                  <c:v>42885.405439814815</c:v>
                </c:pt>
                <c:pt idx="5708">
                  <c:v>42885.405555555553</c:v>
                </c:pt>
                <c:pt idx="5709">
                  <c:v>42885.405671296299</c:v>
                </c:pt>
                <c:pt idx="5710">
                  <c:v>42885.405787037038</c:v>
                </c:pt>
                <c:pt idx="5711">
                  <c:v>42885.405902777777</c:v>
                </c:pt>
                <c:pt idx="5712">
                  <c:v>42885.406018518515</c:v>
                </c:pt>
                <c:pt idx="5713">
                  <c:v>42885.406134259261</c:v>
                </c:pt>
                <c:pt idx="5714">
                  <c:v>42885.40625</c:v>
                </c:pt>
                <c:pt idx="5715">
                  <c:v>42885.406365740739</c:v>
                </c:pt>
                <c:pt idx="5716">
                  <c:v>42885.406481481485</c:v>
                </c:pt>
                <c:pt idx="5717">
                  <c:v>42885.406597222223</c:v>
                </c:pt>
                <c:pt idx="5718">
                  <c:v>42885.406712962962</c:v>
                </c:pt>
                <c:pt idx="5719">
                  <c:v>42885.406828703701</c:v>
                </c:pt>
                <c:pt idx="5720">
                  <c:v>42885.406944444447</c:v>
                </c:pt>
                <c:pt idx="5721">
                  <c:v>42885.407060185185</c:v>
                </c:pt>
                <c:pt idx="5722">
                  <c:v>42885.407175925924</c:v>
                </c:pt>
                <c:pt idx="5723">
                  <c:v>42885.40729166667</c:v>
                </c:pt>
                <c:pt idx="5724">
                  <c:v>42885.407407407409</c:v>
                </c:pt>
                <c:pt idx="5725">
                  <c:v>42885.407523148147</c:v>
                </c:pt>
                <c:pt idx="5726">
                  <c:v>42885.407638888886</c:v>
                </c:pt>
                <c:pt idx="5727">
                  <c:v>42885.407754629632</c:v>
                </c:pt>
                <c:pt idx="5728">
                  <c:v>42885.407870370371</c:v>
                </c:pt>
                <c:pt idx="5729">
                  <c:v>42885.407986111109</c:v>
                </c:pt>
                <c:pt idx="5730">
                  <c:v>42885.408101851855</c:v>
                </c:pt>
                <c:pt idx="5731">
                  <c:v>42885.408217592594</c:v>
                </c:pt>
                <c:pt idx="5732">
                  <c:v>42885.408333333333</c:v>
                </c:pt>
                <c:pt idx="5733">
                  <c:v>42885.408449074072</c:v>
                </c:pt>
                <c:pt idx="5734">
                  <c:v>42885.408564814818</c:v>
                </c:pt>
                <c:pt idx="5735">
                  <c:v>42885.408680555556</c:v>
                </c:pt>
                <c:pt idx="5736">
                  <c:v>42885.408796296295</c:v>
                </c:pt>
                <c:pt idx="5737">
                  <c:v>42885.408912037034</c:v>
                </c:pt>
                <c:pt idx="5738">
                  <c:v>42885.40902777778</c:v>
                </c:pt>
                <c:pt idx="5739">
                  <c:v>42885.409143518518</c:v>
                </c:pt>
                <c:pt idx="5740">
                  <c:v>42885.409259259257</c:v>
                </c:pt>
                <c:pt idx="5741">
                  <c:v>42885.409375000003</c:v>
                </c:pt>
                <c:pt idx="5742">
                  <c:v>42885.409490740742</c:v>
                </c:pt>
                <c:pt idx="5743">
                  <c:v>42885.40960648148</c:v>
                </c:pt>
                <c:pt idx="5744">
                  <c:v>42885.409722222219</c:v>
                </c:pt>
                <c:pt idx="5745">
                  <c:v>42885.409837962965</c:v>
                </c:pt>
                <c:pt idx="5746">
                  <c:v>42885.409953703704</c:v>
                </c:pt>
                <c:pt idx="5747">
                  <c:v>42885.410069444442</c:v>
                </c:pt>
                <c:pt idx="5748">
                  <c:v>42885.410185185188</c:v>
                </c:pt>
                <c:pt idx="5749">
                  <c:v>42885.410300925927</c:v>
                </c:pt>
                <c:pt idx="5750">
                  <c:v>42885.410416666666</c:v>
                </c:pt>
                <c:pt idx="5751">
                  <c:v>42885.410532407404</c:v>
                </c:pt>
                <c:pt idx="5752">
                  <c:v>42885.41064814815</c:v>
                </c:pt>
                <c:pt idx="5753">
                  <c:v>42885.410763888889</c:v>
                </c:pt>
                <c:pt idx="5754">
                  <c:v>42885.410879629628</c:v>
                </c:pt>
                <c:pt idx="5755">
                  <c:v>42885.410995370374</c:v>
                </c:pt>
                <c:pt idx="5756">
                  <c:v>42885.411111111112</c:v>
                </c:pt>
                <c:pt idx="5757">
                  <c:v>42885.411226851851</c:v>
                </c:pt>
                <c:pt idx="5758">
                  <c:v>42885.41134259259</c:v>
                </c:pt>
                <c:pt idx="5759">
                  <c:v>42885.411458333336</c:v>
                </c:pt>
                <c:pt idx="5760">
                  <c:v>42885.411574074074</c:v>
                </c:pt>
                <c:pt idx="5761">
                  <c:v>42885.411689814813</c:v>
                </c:pt>
                <c:pt idx="5762">
                  <c:v>42885.411805555559</c:v>
                </c:pt>
                <c:pt idx="5763">
                  <c:v>42885.411921296298</c:v>
                </c:pt>
                <c:pt idx="5764">
                  <c:v>42885.412037037036</c:v>
                </c:pt>
                <c:pt idx="5765">
                  <c:v>42885.412152777775</c:v>
                </c:pt>
                <c:pt idx="5766">
                  <c:v>42885.412268518521</c:v>
                </c:pt>
                <c:pt idx="5767">
                  <c:v>42885.41238425926</c:v>
                </c:pt>
                <c:pt idx="5768">
                  <c:v>42885.412499999999</c:v>
                </c:pt>
                <c:pt idx="5769">
                  <c:v>42885.412615740737</c:v>
                </c:pt>
                <c:pt idx="5770">
                  <c:v>42885.412731481483</c:v>
                </c:pt>
                <c:pt idx="5771">
                  <c:v>42885.412847222222</c:v>
                </c:pt>
                <c:pt idx="5772">
                  <c:v>42885.412962962961</c:v>
                </c:pt>
                <c:pt idx="5773">
                  <c:v>42885.413078703707</c:v>
                </c:pt>
                <c:pt idx="5774">
                  <c:v>42885.413194444445</c:v>
                </c:pt>
                <c:pt idx="5775">
                  <c:v>42885.413310185184</c:v>
                </c:pt>
                <c:pt idx="5776">
                  <c:v>42885.413425925923</c:v>
                </c:pt>
                <c:pt idx="5777">
                  <c:v>42885.413541666669</c:v>
                </c:pt>
                <c:pt idx="5778">
                  <c:v>42885.413657407407</c:v>
                </c:pt>
                <c:pt idx="5779">
                  <c:v>42885.413773148146</c:v>
                </c:pt>
                <c:pt idx="5780">
                  <c:v>42885.413888888892</c:v>
                </c:pt>
                <c:pt idx="5781">
                  <c:v>42885.414004629631</c:v>
                </c:pt>
                <c:pt idx="5782">
                  <c:v>42885.414120370369</c:v>
                </c:pt>
                <c:pt idx="5783">
                  <c:v>42885.414236111108</c:v>
                </c:pt>
                <c:pt idx="5784">
                  <c:v>42885.414351851854</c:v>
                </c:pt>
                <c:pt idx="5785">
                  <c:v>42885.414467592593</c:v>
                </c:pt>
                <c:pt idx="5786">
                  <c:v>42885.414583333331</c:v>
                </c:pt>
                <c:pt idx="5787">
                  <c:v>42885.414699074077</c:v>
                </c:pt>
                <c:pt idx="5788">
                  <c:v>42885.414814814816</c:v>
                </c:pt>
                <c:pt idx="5789">
                  <c:v>42885.414930555555</c:v>
                </c:pt>
                <c:pt idx="5790">
                  <c:v>42885.415046296293</c:v>
                </c:pt>
                <c:pt idx="5791">
                  <c:v>42885.415162037039</c:v>
                </c:pt>
                <c:pt idx="5792">
                  <c:v>42885.415277777778</c:v>
                </c:pt>
                <c:pt idx="5793">
                  <c:v>42885.415393518517</c:v>
                </c:pt>
                <c:pt idx="5794">
                  <c:v>42885.415509259263</c:v>
                </c:pt>
                <c:pt idx="5795">
                  <c:v>42885.415625000001</c:v>
                </c:pt>
                <c:pt idx="5796">
                  <c:v>42885.41574074074</c:v>
                </c:pt>
                <c:pt idx="5797">
                  <c:v>42885.415856481479</c:v>
                </c:pt>
                <c:pt idx="5798">
                  <c:v>42885.415972222225</c:v>
                </c:pt>
                <c:pt idx="5799">
                  <c:v>42885.416087962964</c:v>
                </c:pt>
                <c:pt idx="5800">
                  <c:v>42885.416203703702</c:v>
                </c:pt>
                <c:pt idx="5801">
                  <c:v>42885.416319444441</c:v>
                </c:pt>
                <c:pt idx="5802">
                  <c:v>42885.416435185187</c:v>
                </c:pt>
                <c:pt idx="5803">
                  <c:v>42885.416550925926</c:v>
                </c:pt>
                <c:pt idx="5804">
                  <c:v>42885.416666666664</c:v>
                </c:pt>
                <c:pt idx="5805">
                  <c:v>42885.41678240741</c:v>
                </c:pt>
                <c:pt idx="5806">
                  <c:v>42885.416898148149</c:v>
                </c:pt>
                <c:pt idx="5807">
                  <c:v>42885.417013888888</c:v>
                </c:pt>
                <c:pt idx="5808">
                  <c:v>42885.417129629626</c:v>
                </c:pt>
                <c:pt idx="5809">
                  <c:v>42885.417245370372</c:v>
                </c:pt>
                <c:pt idx="5810">
                  <c:v>42885.417361111111</c:v>
                </c:pt>
                <c:pt idx="5811">
                  <c:v>42885.41747685185</c:v>
                </c:pt>
                <c:pt idx="5812">
                  <c:v>42885.417592592596</c:v>
                </c:pt>
                <c:pt idx="5813">
                  <c:v>42885.417708333334</c:v>
                </c:pt>
                <c:pt idx="5814">
                  <c:v>42885.417824074073</c:v>
                </c:pt>
                <c:pt idx="5815">
                  <c:v>42885.417939814812</c:v>
                </c:pt>
                <c:pt idx="5816">
                  <c:v>42885.418055555558</c:v>
                </c:pt>
                <c:pt idx="5817">
                  <c:v>42885.418171296296</c:v>
                </c:pt>
                <c:pt idx="5818">
                  <c:v>42885.418287037035</c:v>
                </c:pt>
                <c:pt idx="5819">
                  <c:v>42885.418402777781</c:v>
                </c:pt>
                <c:pt idx="5820">
                  <c:v>42885.41851851852</c:v>
                </c:pt>
                <c:pt idx="5821">
                  <c:v>42885.418634259258</c:v>
                </c:pt>
                <c:pt idx="5822">
                  <c:v>42885.418749999997</c:v>
                </c:pt>
                <c:pt idx="5823">
                  <c:v>42885.418865740743</c:v>
                </c:pt>
                <c:pt idx="5824">
                  <c:v>42885.418981481482</c:v>
                </c:pt>
                <c:pt idx="5825">
                  <c:v>42885.41909722222</c:v>
                </c:pt>
                <c:pt idx="5826">
                  <c:v>42885.419212962966</c:v>
                </c:pt>
                <c:pt idx="5827">
                  <c:v>42885.419328703705</c:v>
                </c:pt>
                <c:pt idx="5828">
                  <c:v>42885.419444444444</c:v>
                </c:pt>
                <c:pt idx="5829">
                  <c:v>42885.419560185182</c:v>
                </c:pt>
                <c:pt idx="5830">
                  <c:v>42885.419675925928</c:v>
                </c:pt>
                <c:pt idx="5831">
                  <c:v>42885.419791666667</c:v>
                </c:pt>
                <c:pt idx="5832">
                  <c:v>42885.419907407406</c:v>
                </c:pt>
                <c:pt idx="5833">
                  <c:v>42885.420023148145</c:v>
                </c:pt>
                <c:pt idx="5834">
                  <c:v>42885.420138888891</c:v>
                </c:pt>
                <c:pt idx="5835">
                  <c:v>42885.420254629629</c:v>
                </c:pt>
                <c:pt idx="5836">
                  <c:v>42885.420370370368</c:v>
                </c:pt>
                <c:pt idx="5837">
                  <c:v>42885.420486111114</c:v>
                </c:pt>
                <c:pt idx="5838">
                  <c:v>42885.420601851853</c:v>
                </c:pt>
                <c:pt idx="5839">
                  <c:v>42885.420717592591</c:v>
                </c:pt>
                <c:pt idx="5840">
                  <c:v>42885.42083333333</c:v>
                </c:pt>
                <c:pt idx="5841">
                  <c:v>42885.420949074076</c:v>
                </c:pt>
                <c:pt idx="5842">
                  <c:v>42885.421064814815</c:v>
                </c:pt>
                <c:pt idx="5843">
                  <c:v>42885.421180555553</c:v>
                </c:pt>
                <c:pt idx="5844">
                  <c:v>42885.421296296299</c:v>
                </c:pt>
                <c:pt idx="5845">
                  <c:v>42885.421412037038</c:v>
                </c:pt>
                <c:pt idx="5846">
                  <c:v>42885.421527777777</c:v>
                </c:pt>
                <c:pt idx="5847">
                  <c:v>42885.421643518515</c:v>
                </c:pt>
                <c:pt idx="5848">
                  <c:v>42885.421759259261</c:v>
                </c:pt>
                <c:pt idx="5849">
                  <c:v>42885.421875</c:v>
                </c:pt>
                <c:pt idx="5850">
                  <c:v>42885.421990740739</c:v>
                </c:pt>
                <c:pt idx="5851">
                  <c:v>42885.422106481485</c:v>
                </c:pt>
                <c:pt idx="5852">
                  <c:v>42885.422222222223</c:v>
                </c:pt>
                <c:pt idx="5853">
                  <c:v>42885.422337962962</c:v>
                </c:pt>
                <c:pt idx="5854">
                  <c:v>42885.422453703701</c:v>
                </c:pt>
                <c:pt idx="5855">
                  <c:v>42885.422569444447</c:v>
                </c:pt>
                <c:pt idx="5856">
                  <c:v>42885.422685185185</c:v>
                </c:pt>
                <c:pt idx="5857">
                  <c:v>42885.422800925924</c:v>
                </c:pt>
                <c:pt idx="5858">
                  <c:v>42885.42291666667</c:v>
                </c:pt>
                <c:pt idx="5859">
                  <c:v>42885.423032407409</c:v>
                </c:pt>
                <c:pt idx="5860">
                  <c:v>42885.423148148147</c:v>
                </c:pt>
                <c:pt idx="5861">
                  <c:v>42885.423263888886</c:v>
                </c:pt>
                <c:pt idx="5862">
                  <c:v>42885.423379629632</c:v>
                </c:pt>
                <c:pt idx="5863">
                  <c:v>42885.423495370371</c:v>
                </c:pt>
                <c:pt idx="5864">
                  <c:v>42885.423611111109</c:v>
                </c:pt>
                <c:pt idx="5865">
                  <c:v>42885.423726851855</c:v>
                </c:pt>
                <c:pt idx="5866">
                  <c:v>42885.423842592594</c:v>
                </c:pt>
                <c:pt idx="5867">
                  <c:v>42885.423958333333</c:v>
                </c:pt>
                <c:pt idx="5868">
                  <c:v>42885.424074074072</c:v>
                </c:pt>
                <c:pt idx="5869">
                  <c:v>42885.424189814818</c:v>
                </c:pt>
                <c:pt idx="5870">
                  <c:v>42885.424305555556</c:v>
                </c:pt>
                <c:pt idx="5871">
                  <c:v>42885.424421296295</c:v>
                </c:pt>
                <c:pt idx="5872">
                  <c:v>42885.424537037034</c:v>
                </c:pt>
                <c:pt idx="5873">
                  <c:v>42885.42465277778</c:v>
                </c:pt>
                <c:pt idx="5874">
                  <c:v>42885.424768518518</c:v>
                </c:pt>
                <c:pt idx="5875">
                  <c:v>42885.424884259257</c:v>
                </c:pt>
                <c:pt idx="5876">
                  <c:v>42885.425000000003</c:v>
                </c:pt>
                <c:pt idx="5877">
                  <c:v>42885.425115740742</c:v>
                </c:pt>
                <c:pt idx="5878">
                  <c:v>42885.42523148148</c:v>
                </c:pt>
                <c:pt idx="5879">
                  <c:v>42885.425347222219</c:v>
                </c:pt>
                <c:pt idx="5880">
                  <c:v>42885.425462962965</c:v>
                </c:pt>
                <c:pt idx="5881">
                  <c:v>42885.425578703704</c:v>
                </c:pt>
                <c:pt idx="5882">
                  <c:v>42885.425694444442</c:v>
                </c:pt>
                <c:pt idx="5883">
                  <c:v>42885.425810185188</c:v>
                </c:pt>
                <c:pt idx="5884">
                  <c:v>42885.425925925927</c:v>
                </c:pt>
                <c:pt idx="5885">
                  <c:v>42885.426041666666</c:v>
                </c:pt>
                <c:pt idx="5886">
                  <c:v>42885.426157407404</c:v>
                </c:pt>
                <c:pt idx="5887">
                  <c:v>42885.42627314815</c:v>
                </c:pt>
                <c:pt idx="5888">
                  <c:v>42885.426388888889</c:v>
                </c:pt>
                <c:pt idx="5889">
                  <c:v>42885.426504629628</c:v>
                </c:pt>
                <c:pt idx="5890">
                  <c:v>42885.426620370374</c:v>
                </c:pt>
                <c:pt idx="5891">
                  <c:v>42885.426736111112</c:v>
                </c:pt>
                <c:pt idx="5892">
                  <c:v>42885.426851851851</c:v>
                </c:pt>
                <c:pt idx="5893">
                  <c:v>42885.42696759259</c:v>
                </c:pt>
                <c:pt idx="5894">
                  <c:v>42885.427083333336</c:v>
                </c:pt>
                <c:pt idx="5895">
                  <c:v>42885.427199074074</c:v>
                </c:pt>
                <c:pt idx="5896">
                  <c:v>42885.427314814813</c:v>
                </c:pt>
                <c:pt idx="5897">
                  <c:v>42885.427430555559</c:v>
                </c:pt>
                <c:pt idx="5898">
                  <c:v>42885.427546296298</c:v>
                </c:pt>
                <c:pt idx="5899">
                  <c:v>42885.427662037036</c:v>
                </c:pt>
                <c:pt idx="5900">
                  <c:v>42885.427777777775</c:v>
                </c:pt>
                <c:pt idx="5901">
                  <c:v>42885.427893518521</c:v>
                </c:pt>
                <c:pt idx="5902">
                  <c:v>42885.42800925926</c:v>
                </c:pt>
                <c:pt idx="5903">
                  <c:v>42885.428124999999</c:v>
                </c:pt>
                <c:pt idx="5904">
                  <c:v>42885.428240740737</c:v>
                </c:pt>
                <c:pt idx="5905">
                  <c:v>42885.428356481483</c:v>
                </c:pt>
                <c:pt idx="5906">
                  <c:v>42885.428472222222</c:v>
                </c:pt>
                <c:pt idx="5907">
                  <c:v>42885.428587962961</c:v>
                </c:pt>
                <c:pt idx="5908">
                  <c:v>42885.428703703707</c:v>
                </c:pt>
                <c:pt idx="5909">
                  <c:v>42885.428819444445</c:v>
                </c:pt>
                <c:pt idx="5910">
                  <c:v>42885.428935185184</c:v>
                </c:pt>
                <c:pt idx="5911">
                  <c:v>42885.429050925923</c:v>
                </c:pt>
                <c:pt idx="5912">
                  <c:v>42885.429166666669</c:v>
                </c:pt>
                <c:pt idx="5913">
                  <c:v>42885.429282407407</c:v>
                </c:pt>
                <c:pt idx="5914">
                  <c:v>42885.429398148146</c:v>
                </c:pt>
                <c:pt idx="5915">
                  <c:v>42885.429513888892</c:v>
                </c:pt>
                <c:pt idx="5916">
                  <c:v>42885.429629629631</c:v>
                </c:pt>
                <c:pt idx="5917">
                  <c:v>42885.429745370369</c:v>
                </c:pt>
                <c:pt idx="5918">
                  <c:v>42885.429861111108</c:v>
                </c:pt>
                <c:pt idx="5919">
                  <c:v>42885.429976851854</c:v>
                </c:pt>
                <c:pt idx="5920">
                  <c:v>42885.430092592593</c:v>
                </c:pt>
                <c:pt idx="5921">
                  <c:v>42885.430208333331</c:v>
                </c:pt>
                <c:pt idx="5922">
                  <c:v>42885.430324074077</c:v>
                </c:pt>
                <c:pt idx="5923">
                  <c:v>42885.430439814816</c:v>
                </c:pt>
                <c:pt idx="5924">
                  <c:v>42885.430555555555</c:v>
                </c:pt>
                <c:pt idx="5925">
                  <c:v>42885.430671296293</c:v>
                </c:pt>
                <c:pt idx="5926">
                  <c:v>42885.430787037039</c:v>
                </c:pt>
                <c:pt idx="5927">
                  <c:v>42885.430902777778</c:v>
                </c:pt>
                <c:pt idx="5928">
                  <c:v>42885.431018518517</c:v>
                </c:pt>
                <c:pt idx="5929">
                  <c:v>42885.431134259263</c:v>
                </c:pt>
                <c:pt idx="5930">
                  <c:v>42885.431250000001</c:v>
                </c:pt>
                <c:pt idx="5931">
                  <c:v>42885.43136574074</c:v>
                </c:pt>
                <c:pt idx="5932">
                  <c:v>42885.431481481479</c:v>
                </c:pt>
                <c:pt idx="5933">
                  <c:v>42885.431597222225</c:v>
                </c:pt>
                <c:pt idx="5934">
                  <c:v>42885.431712962964</c:v>
                </c:pt>
                <c:pt idx="5935">
                  <c:v>42885.431828703702</c:v>
                </c:pt>
                <c:pt idx="5936">
                  <c:v>42885.431944444441</c:v>
                </c:pt>
                <c:pt idx="5937">
                  <c:v>42885.432060185187</c:v>
                </c:pt>
                <c:pt idx="5938">
                  <c:v>42885.432175925926</c:v>
                </c:pt>
                <c:pt idx="5939">
                  <c:v>42885.432291666664</c:v>
                </c:pt>
                <c:pt idx="5940">
                  <c:v>42885.43240740741</c:v>
                </c:pt>
                <c:pt idx="5941">
                  <c:v>42885.432523148149</c:v>
                </c:pt>
                <c:pt idx="5942">
                  <c:v>42885.432638888888</c:v>
                </c:pt>
                <c:pt idx="5943">
                  <c:v>42885.432754629626</c:v>
                </c:pt>
                <c:pt idx="5944">
                  <c:v>42885.432870370372</c:v>
                </c:pt>
                <c:pt idx="5945">
                  <c:v>42885.432986111111</c:v>
                </c:pt>
                <c:pt idx="5946">
                  <c:v>42885.43310185185</c:v>
                </c:pt>
                <c:pt idx="5947">
                  <c:v>42885.433217592596</c:v>
                </c:pt>
                <c:pt idx="5948">
                  <c:v>42885.433333333334</c:v>
                </c:pt>
                <c:pt idx="5949">
                  <c:v>42885.433449074073</c:v>
                </c:pt>
                <c:pt idx="5950">
                  <c:v>42885.433564814812</c:v>
                </c:pt>
                <c:pt idx="5951">
                  <c:v>42885.433680555558</c:v>
                </c:pt>
                <c:pt idx="5952">
                  <c:v>42885.433796296296</c:v>
                </c:pt>
                <c:pt idx="5953">
                  <c:v>42885.433912037035</c:v>
                </c:pt>
                <c:pt idx="5954">
                  <c:v>42885.434027777781</c:v>
                </c:pt>
                <c:pt idx="5955">
                  <c:v>42885.43414351852</c:v>
                </c:pt>
                <c:pt idx="5956">
                  <c:v>42885.434259259258</c:v>
                </c:pt>
                <c:pt idx="5957">
                  <c:v>42885.434374999997</c:v>
                </c:pt>
                <c:pt idx="5958">
                  <c:v>42885.434490740743</c:v>
                </c:pt>
                <c:pt idx="5959">
                  <c:v>42885.434606481482</c:v>
                </c:pt>
                <c:pt idx="5960">
                  <c:v>42885.43472222222</c:v>
                </c:pt>
                <c:pt idx="5961">
                  <c:v>42885.434837962966</c:v>
                </c:pt>
                <c:pt idx="5962">
                  <c:v>42885.434953703705</c:v>
                </c:pt>
                <c:pt idx="5963">
                  <c:v>42885.435069444444</c:v>
                </c:pt>
                <c:pt idx="5964">
                  <c:v>42885.435185185182</c:v>
                </c:pt>
                <c:pt idx="5965">
                  <c:v>42885.435300925928</c:v>
                </c:pt>
                <c:pt idx="5966">
                  <c:v>42885.435416666667</c:v>
                </c:pt>
                <c:pt idx="5967">
                  <c:v>42885.435532407406</c:v>
                </c:pt>
                <c:pt idx="5968">
                  <c:v>42885.435648148145</c:v>
                </c:pt>
                <c:pt idx="5969">
                  <c:v>42885.435763888891</c:v>
                </c:pt>
                <c:pt idx="5970">
                  <c:v>42885.435879629629</c:v>
                </c:pt>
                <c:pt idx="5971">
                  <c:v>42885.435995370368</c:v>
                </c:pt>
                <c:pt idx="5972">
                  <c:v>42885.436111111114</c:v>
                </c:pt>
                <c:pt idx="5973">
                  <c:v>42885.436226851853</c:v>
                </c:pt>
                <c:pt idx="5974">
                  <c:v>42885.436342592591</c:v>
                </c:pt>
                <c:pt idx="5975">
                  <c:v>42885.43645833333</c:v>
                </c:pt>
                <c:pt idx="5976">
                  <c:v>42885.436574074076</c:v>
                </c:pt>
                <c:pt idx="5977">
                  <c:v>42885.436689814815</c:v>
                </c:pt>
                <c:pt idx="5978">
                  <c:v>42885.436805555553</c:v>
                </c:pt>
                <c:pt idx="5979">
                  <c:v>42885.436921296299</c:v>
                </c:pt>
                <c:pt idx="5980">
                  <c:v>42885.437037037038</c:v>
                </c:pt>
                <c:pt idx="5981">
                  <c:v>42885.437152777777</c:v>
                </c:pt>
                <c:pt idx="5982">
                  <c:v>42885.437268518515</c:v>
                </c:pt>
                <c:pt idx="5983">
                  <c:v>42885.437384259261</c:v>
                </c:pt>
                <c:pt idx="5984">
                  <c:v>42885.4375</c:v>
                </c:pt>
                <c:pt idx="5985">
                  <c:v>42885.437615740739</c:v>
                </c:pt>
                <c:pt idx="5986">
                  <c:v>42885.437731481485</c:v>
                </c:pt>
                <c:pt idx="5987">
                  <c:v>42885.437847222223</c:v>
                </c:pt>
                <c:pt idx="5988">
                  <c:v>42885.437962962962</c:v>
                </c:pt>
                <c:pt idx="5989">
                  <c:v>42885.438078703701</c:v>
                </c:pt>
                <c:pt idx="5990">
                  <c:v>42885.438194444447</c:v>
                </c:pt>
                <c:pt idx="5991">
                  <c:v>42885.438310185185</c:v>
                </c:pt>
                <c:pt idx="5992">
                  <c:v>42885.438425925924</c:v>
                </c:pt>
                <c:pt idx="5993">
                  <c:v>42885.43854166667</c:v>
                </c:pt>
                <c:pt idx="5994">
                  <c:v>42885.438657407409</c:v>
                </c:pt>
                <c:pt idx="5995">
                  <c:v>42885.438773148147</c:v>
                </c:pt>
                <c:pt idx="5996">
                  <c:v>42885.438888888886</c:v>
                </c:pt>
                <c:pt idx="5997">
                  <c:v>42885.439004629632</c:v>
                </c:pt>
                <c:pt idx="5998">
                  <c:v>42885.439120370371</c:v>
                </c:pt>
                <c:pt idx="5999">
                  <c:v>42885.439236111109</c:v>
                </c:pt>
                <c:pt idx="6000">
                  <c:v>42885.439351851855</c:v>
                </c:pt>
                <c:pt idx="6001">
                  <c:v>42885.439467592594</c:v>
                </c:pt>
                <c:pt idx="6002">
                  <c:v>42885.439583333333</c:v>
                </c:pt>
                <c:pt idx="6003">
                  <c:v>42885.439699074072</c:v>
                </c:pt>
                <c:pt idx="6004">
                  <c:v>42885.439814814818</c:v>
                </c:pt>
                <c:pt idx="6005">
                  <c:v>42885.439930555556</c:v>
                </c:pt>
                <c:pt idx="6006">
                  <c:v>42885.440046296295</c:v>
                </c:pt>
                <c:pt idx="6007">
                  <c:v>42885.440162037034</c:v>
                </c:pt>
                <c:pt idx="6008">
                  <c:v>42885.44027777778</c:v>
                </c:pt>
                <c:pt idx="6009">
                  <c:v>42885.440393518518</c:v>
                </c:pt>
                <c:pt idx="6010">
                  <c:v>42885.440509259257</c:v>
                </c:pt>
                <c:pt idx="6011">
                  <c:v>42885.440625000003</c:v>
                </c:pt>
                <c:pt idx="6012">
                  <c:v>42885.440740740742</c:v>
                </c:pt>
                <c:pt idx="6013">
                  <c:v>42885.44085648148</c:v>
                </c:pt>
                <c:pt idx="6014">
                  <c:v>42885.440972222219</c:v>
                </c:pt>
                <c:pt idx="6015">
                  <c:v>42885.441087962965</c:v>
                </c:pt>
                <c:pt idx="6016">
                  <c:v>42885.441203703704</c:v>
                </c:pt>
                <c:pt idx="6017">
                  <c:v>42885.441319444442</c:v>
                </c:pt>
                <c:pt idx="6018">
                  <c:v>42885.441435185188</c:v>
                </c:pt>
                <c:pt idx="6019">
                  <c:v>42885.441550925927</c:v>
                </c:pt>
                <c:pt idx="6020">
                  <c:v>42885.441666666666</c:v>
                </c:pt>
                <c:pt idx="6021">
                  <c:v>42885.441782407404</c:v>
                </c:pt>
                <c:pt idx="6022">
                  <c:v>42885.44189814815</c:v>
                </c:pt>
                <c:pt idx="6023">
                  <c:v>42885.442013888889</c:v>
                </c:pt>
                <c:pt idx="6024">
                  <c:v>42885.442129629628</c:v>
                </c:pt>
                <c:pt idx="6025">
                  <c:v>42885.442245370374</c:v>
                </c:pt>
                <c:pt idx="6026">
                  <c:v>42885.442361111112</c:v>
                </c:pt>
                <c:pt idx="6027">
                  <c:v>42885.442476851851</c:v>
                </c:pt>
                <c:pt idx="6028">
                  <c:v>42885.44259259259</c:v>
                </c:pt>
                <c:pt idx="6029">
                  <c:v>42885.442708333336</c:v>
                </c:pt>
                <c:pt idx="6030">
                  <c:v>42885.442824074074</c:v>
                </c:pt>
                <c:pt idx="6031">
                  <c:v>42885.442939814813</c:v>
                </c:pt>
                <c:pt idx="6032">
                  <c:v>42885.443055555559</c:v>
                </c:pt>
                <c:pt idx="6033">
                  <c:v>42885.443171296298</c:v>
                </c:pt>
                <c:pt idx="6034">
                  <c:v>42885.443287037036</c:v>
                </c:pt>
                <c:pt idx="6035">
                  <c:v>42885.443402777775</c:v>
                </c:pt>
                <c:pt idx="6036">
                  <c:v>42885.443518518521</c:v>
                </c:pt>
                <c:pt idx="6037">
                  <c:v>42885.44363425926</c:v>
                </c:pt>
                <c:pt idx="6038">
                  <c:v>42885.443749999999</c:v>
                </c:pt>
                <c:pt idx="6039">
                  <c:v>42885.443865740737</c:v>
                </c:pt>
                <c:pt idx="6040">
                  <c:v>42885.443981481483</c:v>
                </c:pt>
                <c:pt idx="6041">
                  <c:v>42885.444097222222</c:v>
                </c:pt>
                <c:pt idx="6042">
                  <c:v>42885.444212962961</c:v>
                </c:pt>
                <c:pt idx="6043">
                  <c:v>42885.444328703707</c:v>
                </c:pt>
                <c:pt idx="6044">
                  <c:v>42885.444444444445</c:v>
                </c:pt>
                <c:pt idx="6045">
                  <c:v>42885.444560185184</c:v>
                </c:pt>
                <c:pt idx="6046">
                  <c:v>42885.444675925923</c:v>
                </c:pt>
                <c:pt idx="6047">
                  <c:v>42885.444791666669</c:v>
                </c:pt>
                <c:pt idx="6048">
                  <c:v>42885.444907407407</c:v>
                </c:pt>
                <c:pt idx="6049">
                  <c:v>42885.445023148146</c:v>
                </c:pt>
                <c:pt idx="6050">
                  <c:v>42885.445138888892</c:v>
                </c:pt>
                <c:pt idx="6051">
                  <c:v>42885.445254629631</c:v>
                </c:pt>
                <c:pt idx="6052">
                  <c:v>42885.445370370369</c:v>
                </c:pt>
                <c:pt idx="6053">
                  <c:v>42885.445486111108</c:v>
                </c:pt>
                <c:pt idx="6054">
                  <c:v>42885.445601851854</c:v>
                </c:pt>
                <c:pt idx="6055">
                  <c:v>42885.445717592593</c:v>
                </c:pt>
                <c:pt idx="6056">
                  <c:v>42885.445833333331</c:v>
                </c:pt>
                <c:pt idx="6057">
                  <c:v>42885.445949074077</c:v>
                </c:pt>
                <c:pt idx="6058">
                  <c:v>42885.446064814816</c:v>
                </c:pt>
                <c:pt idx="6059">
                  <c:v>42885.446180555555</c:v>
                </c:pt>
                <c:pt idx="6060">
                  <c:v>42885.446296296293</c:v>
                </c:pt>
                <c:pt idx="6061">
                  <c:v>42885.446412037039</c:v>
                </c:pt>
                <c:pt idx="6062">
                  <c:v>42885.446527777778</c:v>
                </c:pt>
                <c:pt idx="6063">
                  <c:v>42885.446643518517</c:v>
                </c:pt>
                <c:pt idx="6064">
                  <c:v>42885.446759259263</c:v>
                </c:pt>
                <c:pt idx="6065">
                  <c:v>42885.446875000001</c:v>
                </c:pt>
                <c:pt idx="6066">
                  <c:v>42885.44699074074</c:v>
                </c:pt>
                <c:pt idx="6067">
                  <c:v>42885.447106481479</c:v>
                </c:pt>
                <c:pt idx="6068">
                  <c:v>42885.447222222225</c:v>
                </c:pt>
                <c:pt idx="6069">
                  <c:v>42885.447337962964</c:v>
                </c:pt>
                <c:pt idx="6070">
                  <c:v>42885.447453703702</c:v>
                </c:pt>
                <c:pt idx="6071">
                  <c:v>42885.447569444441</c:v>
                </c:pt>
                <c:pt idx="6072">
                  <c:v>42885.447685185187</c:v>
                </c:pt>
                <c:pt idx="6073">
                  <c:v>42885.447800925926</c:v>
                </c:pt>
                <c:pt idx="6074">
                  <c:v>42885.447916666664</c:v>
                </c:pt>
                <c:pt idx="6075">
                  <c:v>42885.44803240741</c:v>
                </c:pt>
                <c:pt idx="6076">
                  <c:v>42885.448148148149</c:v>
                </c:pt>
                <c:pt idx="6077">
                  <c:v>42885.448263888888</c:v>
                </c:pt>
                <c:pt idx="6078">
                  <c:v>42885.448379629626</c:v>
                </c:pt>
                <c:pt idx="6079">
                  <c:v>42885.448495370372</c:v>
                </c:pt>
                <c:pt idx="6080">
                  <c:v>42885.448611111111</c:v>
                </c:pt>
                <c:pt idx="6081">
                  <c:v>42885.44872685185</c:v>
                </c:pt>
                <c:pt idx="6082">
                  <c:v>42885.448842592596</c:v>
                </c:pt>
                <c:pt idx="6083">
                  <c:v>42885.448958333334</c:v>
                </c:pt>
                <c:pt idx="6084">
                  <c:v>42885.449074074073</c:v>
                </c:pt>
                <c:pt idx="6085">
                  <c:v>42885.449189814812</c:v>
                </c:pt>
                <c:pt idx="6086">
                  <c:v>42885.449305555558</c:v>
                </c:pt>
                <c:pt idx="6087">
                  <c:v>42885.449421296296</c:v>
                </c:pt>
                <c:pt idx="6088">
                  <c:v>42885.449537037035</c:v>
                </c:pt>
                <c:pt idx="6089">
                  <c:v>42885.449652777781</c:v>
                </c:pt>
                <c:pt idx="6090">
                  <c:v>42885.44976851852</c:v>
                </c:pt>
                <c:pt idx="6091">
                  <c:v>42885.449884259258</c:v>
                </c:pt>
                <c:pt idx="6092">
                  <c:v>42885.45</c:v>
                </c:pt>
                <c:pt idx="6093">
                  <c:v>42885.450115740743</c:v>
                </c:pt>
                <c:pt idx="6094">
                  <c:v>42885.450231481482</c:v>
                </c:pt>
                <c:pt idx="6095">
                  <c:v>42885.45034722222</c:v>
                </c:pt>
                <c:pt idx="6096">
                  <c:v>42885.450462962966</c:v>
                </c:pt>
                <c:pt idx="6097">
                  <c:v>42885.450578703705</c:v>
                </c:pt>
                <c:pt idx="6098">
                  <c:v>42885.450694444444</c:v>
                </c:pt>
                <c:pt idx="6099">
                  <c:v>42885.450810185182</c:v>
                </c:pt>
                <c:pt idx="6100">
                  <c:v>42885.450925925928</c:v>
                </c:pt>
                <c:pt idx="6101">
                  <c:v>42885.451041666667</c:v>
                </c:pt>
                <c:pt idx="6102">
                  <c:v>42885.451157407406</c:v>
                </c:pt>
                <c:pt idx="6103">
                  <c:v>42885.451273148145</c:v>
                </c:pt>
                <c:pt idx="6104">
                  <c:v>42885.451388888891</c:v>
                </c:pt>
                <c:pt idx="6105">
                  <c:v>42885.451504629629</c:v>
                </c:pt>
                <c:pt idx="6106">
                  <c:v>42885.451620370368</c:v>
                </c:pt>
                <c:pt idx="6107">
                  <c:v>42885.451736111114</c:v>
                </c:pt>
                <c:pt idx="6108">
                  <c:v>42885.451851851853</c:v>
                </c:pt>
                <c:pt idx="6109">
                  <c:v>42885.451967592591</c:v>
                </c:pt>
                <c:pt idx="6110">
                  <c:v>42885.45208333333</c:v>
                </c:pt>
                <c:pt idx="6111">
                  <c:v>42885.452199074076</c:v>
                </c:pt>
                <c:pt idx="6112">
                  <c:v>42885.452314814815</c:v>
                </c:pt>
                <c:pt idx="6113">
                  <c:v>42885.452430555553</c:v>
                </c:pt>
                <c:pt idx="6114">
                  <c:v>42885.452546296299</c:v>
                </c:pt>
                <c:pt idx="6115">
                  <c:v>42885.452662037038</c:v>
                </c:pt>
                <c:pt idx="6116">
                  <c:v>42885.452777777777</c:v>
                </c:pt>
                <c:pt idx="6117">
                  <c:v>42885.452893518515</c:v>
                </c:pt>
                <c:pt idx="6118">
                  <c:v>42885.453009259261</c:v>
                </c:pt>
                <c:pt idx="6119">
                  <c:v>42885.453125</c:v>
                </c:pt>
                <c:pt idx="6120">
                  <c:v>42885.453240740739</c:v>
                </c:pt>
                <c:pt idx="6121">
                  <c:v>42885.453356481485</c:v>
                </c:pt>
                <c:pt idx="6122">
                  <c:v>42885.453472222223</c:v>
                </c:pt>
                <c:pt idx="6123">
                  <c:v>42885.453587962962</c:v>
                </c:pt>
                <c:pt idx="6124">
                  <c:v>42885.453703703701</c:v>
                </c:pt>
                <c:pt idx="6125">
                  <c:v>42885.453819444447</c:v>
                </c:pt>
                <c:pt idx="6126">
                  <c:v>42885.453935185185</c:v>
                </c:pt>
                <c:pt idx="6127">
                  <c:v>42885.454050925924</c:v>
                </c:pt>
                <c:pt idx="6128">
                  <c:v>42885.45416666667</c:v>
                </c:pt>
                <c:pt idx="6129">
                  <c:v>42885.454282407409</c:v>
                </c:pt>
                <c:pt idx="6130">
                  <c:v>42885.454398148147</c:v>
                </c:pt>
                <c:pt idx="6131">
                  <c:v>42885.454513888886</c:v>
                </c:pt>
                <c:pt idx="6132">
                  <c:v>42885.454629629632</c:v>
                </c:pt>
                <c:pt idx="6133">
                  <c:v>42885.454745370371</c:v>
                </c:pt>
                <c:pt idx="6134">
                  <c:v>42885.454861111109</c:v>
                </c:pt>
                <c:pt idx="6135">
                  <c:v>42885.454976851855</c:v>
                </c:pt>
                <c:pt idx="6136">
                  <c:v>42885.455092592594</c:v>
                </c:pt>
                <c:pt idx="6137">
                  <c:v>42885.455208333333</c:v>
                </c:pt>
                <c:pt idx="6138">
                  <c:v>42885.455324074072</c:v>
                </c:pt>
                <c:pt idx="6139">
                  <c:v>42885.455439814818</c:v>
                </c:pt>
                <c:pt idx="6140">
                  <c:v>42885.455555555556</c:v>
                </c:pt>
                <c:pt idx="6141">
                  <c:v>42885.455671296295</c:v>
                </c:pt>
                <c:pt idx="6142">
                  <c:v>42885.455787037034</c:v>
                </c:pt>
                <c:pt idx="6143">
                  <c:v>42885.45590277778</c:v>
                </c:pt>
                <c:pt idx="6144">
                  <c:v>42885.456018518518</c:v>
                </c:pt>
                <c:pt idx="6145">
                  <c:v>42885.456134259257</c:v>
                </c:pt>
                <c:pt idx="6146">
                  <c:v>42885.456250000003</c:v>
                </c:pt>
                <c:pt idx="6147">
                  <c:v>42885.456365740742</c:v>
                </c:pt>
                <c:pt idx="6148">
                  <c:v>42885.45648148148</c:v>
                </c:pt>
                <c:pt idx="6149">
                  <c:v>42885.456597222219</c:v>
                </c:pt>
                <c:pt idx="6150">
                  <c:v>42885.456712962965</c:v>
                </c:pt>
                <c:pt idx="6151">
                  <c:v>42885.456828703704</c:v>
                </c:pt>
                <c:pt idx="6152">
                  <c:v>42885.456944444442</c:v>
                </c:pt>
                <c:pt idx="6153">
                  <c:v>42885.457060185188</c:v>
                </c:pt>
                <c:pt idx="6154">
                  <c:v>42885.457175925927</c:v>
                </c:pt>
                <c:pt idx="6155">
                  <c:v>42885.457291666666</c:v>
                </c:pt>
                <c:pt idx="6156">
                  <c:v>42885.457407407404</c:v>
                </c:pt>
                <c:pt idx="6157">
                  <c:v>42885.45752314815</c:v>
                </c:pt>
                <c:pt idx="6158">
                  <c:v>42885.457638888889</c:v>
                </c:pt>
                <c:pt idx="6159">
                  <c:v>42885.457754629628</c:v>
                </c:pt>
                <c:pt idx="6160">
                  <c:v>42885.457870370374</c:v>
                </c:pt>
                <c:pt idx="6161">
                  <c:v>42885.457986111112</c:v>
                </c:pt>
                <c:pt idx="6162">
                  <c:v>42885.458101851851</c:v>
                </c:pt>
                <c:pt idx="6163">
                  <c:v>42885.45821759259</c:v>
                </c:pt>
                <c:pt idx="6164">
                  <c:v>42885.458333333336</c:v>
                </c:pt>
                <c:pt idx="6165">
                  <c:v>42885.458449074074</c:v>
                </c:pt>
                <c:pt idx="6166">
                  <c:v>42885.458564814813</c:v>
                </c:pt>
                <c:pt idx="6167">
                  <c:v>42885.458680555559</c:v>
                </c:pt>
                <c:pt idx="6168">
                  <c:v>42885.458796296298</c:v>
                </c:pt>
                <c:pt idx="6169">
                  <c:v>42885.458912037036</c:v>
                </c:pt>
                <c:pt idx="6170">
                  <c:v>42885.459027777775</c:v>
                </c:pt>
                <c:pt idx="6171">
                  <c:v>42885.459143518521</c:v>
                </c:pt>
                <c:pt idx="6172">
                  <c:v>42885.45925925926</c:v>
                </c:pt>
                <c:pt idx="6173">
                  <c:v>42885.459374999999</c:v>
                </c:pt>
                <c:pt idx="6174">
                  <c:v>42885.459490740737</c:v>
                </c:pt>
                <c:pt idx="6175">
                  <c:v>42885.459606481483</c:v>
                </c:pt>
                <c:pt idx="6176">
                  <c:v>42885.459722222222</c:v>
                </c:pt>
                <c:pt idx="6177">
                  <c:v>42885.459837962961</c:v>
                </c:pt>
                <c:pt idx="6178">
                  <c:v>42885.459953703707</c:v>
                </c:pt>
                <c:pt idx="6179">
                  <c:v>42885.460069444445</c:v>
                </c:pt>
                <c:pt idx="6180">
                  <c:v>42885.460185185184</c:v>
                </c:pt>
                <c:pt idx="6181">
                  <c:v>42885.460300925923</c:v>
                </c:pt>
                <c:pt idx="6182">
                  <c:v>42885.460416666669</c:v>
                </c:pt>
                <c:pt idx="6183">
                  <c:v>42885.460532407407</c:v>
                </c:pt>
                <c:pt idx="6184">
                  <c:v>42885.460648148146</c:v>
                </c:pt>
                <c:pt idx="6185">
                  <c:v>42885.460763888892</c:v>
                </c:pt>
                <c:pt idx="6186">
                  <c:v>42885.460879629631</c:v>
                </c:pt>
                <c:pt idx="6187">
                  <c:v>42885.460995370369</c:v>
                </c:pt>
                <c:pt idx="6188">
                  <c:v>42885.461111111108</c:v>
                </c:pt>
                <c:pt idx="6189">
                  <c:v>42885.461226851854</c:v>
                </c:pt>
                <c:pt idx="6190">
                  <c:v>42885.461342592593</c:v>
                </c:pt>
                <c:pt idx="6191">
                  <c:v>42885.461458333331</c:v>
                </c:pt>
                <c:pt idx="6192">
                  <c:v>42885.461574074077</c:v>
                </c:pt>
                <c:pt idx="6193">
                  <c:v>42885.461689814816</c:v>
                </c:pt>
                <c:pt idx="6194">
                  <c:v>42885.461805555555</c:v>
                </c:pt>
                <c:pt idx="6195">
                  <c:v>42885.461921296293</c:v>
                </c:pt>
                <c:pt idx="6196">
                  <c:v>42885.462037037039</c:v>
                </c:pt>
                <c:pt idx="6197">
                  <c:v>42885.462152777778</c:v>
                </c:pt>
                <c:pt idx="6198">
                  <c:v>42885.462268518517</c:v>
                </c:pt>
                <c:pt idx="6199">
                  <c:v>42885.462384259263</c:v>
                </c:pt>
                <c:pt idx="6200">
                  <c:v>42885.462500000001</c:v>
                </c:pt>
                <c:pt idx="6201">
                  <c:v>42885.46261574074</c:v>
                </c:pt>
                <c:pt idx="6202">
                  <c:v>42885.462731481479</c:v>
                </c:pt>
                <c:pt idx="6203">
                  <c:v>42885.462847222225</c:v>
                </c:pt>
                <c:pt idx="6204">
                  <c:v>42885.462962962964</c:v>
                </c:pt>
                <c:pt idx="6205">
                  <c:v>42885.463078703702</c:v>
                </c:pt>
                <c:pt idx="6206">
                  <c:v>42885.463194444441</c:v>
                </c:pt>
                <c:pt idx="6207">
                  <c:v>42885.463310185187</c:v>
                </c:pt>
                <c:pt idx="6208">
                  <c:v>42885.463425925926</c:v>
                </c:pt>
                <c:pt idx="6209">
                  <c:v>42885.463541666664</c:v>
                </c:pt>
                <c:pt idx="6210">
                  <c:v>42885.46365740741</c:v>
                </c:pt>
                <c:pt idx="6211">
                  <c:v>42885.463773148149</c:v>
                </c:pt>
                <c:pt idx="6212">
                  <c:v>42885.463888888888</c:v>
                </c:pt>
                <c:pt idx="6213">
                  <c:v>42885.464004629626</c:v>
                </c:pt>
                <c:pt idx="6214">
                  <c:v>42885.464120370372</c:v>
                </c:pt>
                <c:pt idx="6215">
                  <c:v>42885.464236111111</c:v>
                </c:pt>
                <c:pt idx="6216">
                  <c:v>42885.46435185185</c:v>
                </c:pt>
                <c:pt idx="6217">
                  <c:v>42885.464467592596</c:v>
                </c:pt>
                <c:pt idx="6218">
                  <c:v>42885.464583333334</c:v>
                </c:pt>
                <c:pt idx="6219">
                  <c:v>42885.464699074073</c:v>
                </c:pt>
                <c:pt idx="6220">
                  <c:v>42885.464814814812</c:v>
                </c:pt>
                <c:pt idx="6221">
                  <c:v>42885.464930555558</c:v>
                </c:pt>
                <c:pt idx="6222">
                  <c:v>42885.465046296296</c:v>
                </c:pt>
                <c:pt idx="6223">
                  <c:v>42885.465162037035</c:v>
                </c:pt>
                <c:pt idx="6224">
                  <c:v>42885.465277777781</c:v>
                </c:pt>
                <c:pt idx="6225">
                  <c:v>42885.46539351852</c:v>
                </c:pt>
                <c:pt idx="6226">
                  <c:v>42885.465509259258</c:v>
                </c:pt>
                <c:pt idx="6227">
                  <c:v>42885.465624999997</c:v>
                </c:pt>
                <c:pt idx="6228">
                  <c:v>42885.465740740743</c:v>
                </c:pt>
                <c:pt idx="6229">
                  <c:v>42885.465856481482</c:v>
                </c:pt>
                <c:pt idx="6230">
                  <c:v>42885.46597222222</c:v>
                </c:pt>
                <c:pt idx="6231">
                  <c:v>42885.466087962966</c:v>
                </c:pt>
                <c:pt idx="6232">
                  <c:v>42885.466203703705</c:v>
                </c:pt>
                <c:pt idx="6233">
                  <c:v>42885.466319444444</c:v>
                </c:pt>
                <c:pt idx="6234">
                  <c:v>42885.466435185182</c:v>
                </c:pt>
                <c:pt idx="6235">
                  <c:v>42885.466550925928</c:v>
                </c:pt>
                <c:pt idx="6236">
                  <c:v>42885.466666666667</c:v>
                </c:pt>
                <c:pt idx="6237">
                  <c:v>42885.466782407406</c:v>
                </c:pt>
                <c:pt idx="6238">
                  <c:v>42885.466898148145</c:v>
                </c:pt>
                <c:pt idx="6239">
                  <c:v>42885.467013888891</c:v>
                </c:pt>
                <c:pt idx="6240">
                  <c:v>42885.467129629629</c:v>
                </c:pt>
                <c:pt idx="6241">
                  <c:v>42885.467245370368</c:v>
                </c:pt>
                <c:pt idx="6242">
                  <c:v>42885.467361111114</c:v>
                </c:pt>
                <c:pt idx="6243">
                  <c:v>42885.467476851853</c:v>
                </c:pt>
                <c:pt idx="6244">
                  <c:v>42885.467592592591</c:v>
                </c:pt>
                <c:pt idx="6245">
                  <c:v>42885.46770833333</c:v>
                </c:pt>
                <c:pt idx="6246">
                  <c:v>42885.467824074076</c:v>
                </c:pt>
                <c:pt idx="6247">
                  <c:v>42885.467939814815</c:v>
                </c:pt>
                <c:pt idx="6248">
                  <c:v>42885.468055555553</c:v>
                </c:pt>
                <c:pt idx="6249">
                  <c:v>42885.468171296299</c:v>
                </c:pt>
                <c:pt idx="6250">
                  <c:v>42885.468287037038</c:v>
                </c:pt>
                <c:pt idx="6251">
                  <c:v>42885.468402777777</c:v>
                </c:pt>
                <c:pt idx="6252">
                  <c:v>42885.468518518515</c:v>
                </c:pt>
                <c:pt idx="6253">
                  <c:v>42885.468634259261</c:v>
                </c:pt>
                <c:pt idx="6254">
                  <c:v>42885.46875</c:v>
                </c:pt>
                <c:pt idx="6255">
                  <c:v>42885.468865740739</c:v>
                </c:pt>
                <c:pt idx="6256">
                  <c:v>42885.468981481485</c:v>
                </c:pt>
                <c:pt idx="6257">
                  <c:v>42885.469097222223</c:v>
                </c:pt>
                <c:pt idx="6258">
                  <c:v>42885.469212962962</c:v>
                </c:pt>
                <c:pt idx="6259">
                  <c:v>42885.469328703701</c:v>
                </c:pt>
                <c:pt idx="6260">
                  <c:v>42885.469444444447</c:v>
                </c:pt>
                <c:pt idx="6261">
                  <c:v>42885.469560185185</c:v>
                </c:pt>
                <c:pt idx="6262">
                  <c:v>42885.469675925924</c:v>
                </c:pt>
                <c:pt idx="6263">
                  <c:v>42885.46979166667</c:v>
                </c:pt>
                <c:pt idx="6264">
                  <c:v>42885.469907407409</c:v>
                </c:pt>
                <c:pt idx="6265">
                  <c:v>42885.470023148147</c:v>
                </c:pt>
                <c:pt idx="6266">
                  <c:v>42885.470138888886</c:v>
                </c:pt>
                <c:pt idx="6267">
                  <c:v>42885.470254629632</c:v>
                </c:pt>
                <c:pt idx="6268">
                  <c:v>42885.470370370371</c:v>
                </c:pt>
                <c:pt idx="6269">
                  <c:v>42885.470486111109</c:v>
                </c:pt>
                <c:pt idx="6270">
                  <c:v>42885.470601851855</c:v>
                </c:pt>
                <c:pt idx="6271">
                  <c:v>42885.470717592594</c:v>
                </c:pt>
                <c:pt idx="6272">
                  <c:v>42885.470833333333</c:v>
                </c:pt>
                <c:pt idx="6273">
                  <c:v>42885.470949074072</c:v>
                </c:pt>
                <c:pt idx="6274">
                  <c:v>42885.471064814818</c:v>
                </c:pt>
                <c:pt idx="6275">
                  <c:v>42885.471180555556</c:v>
                </c:pt>
                <c:pt idx="6276">
                  <c:v>42885.471296296295</c:v>
                </c:pt>
                <c:pt idx="6277">
                  <c:v>42885.471412037034</c:v>
                </c:pt>
                <c:pt idx="6278">
                  <c:v>42885.47152777778</c:v>
                </c:pt>
                <c:pt idx="6279">
                  <c:v>42885.471643518518</c:v>
                </c:pt>
                <c:pt idx="6280">
                  <c:v>42885.471759259257</c:v>
                </c:pt>
                <c:pt idx="6281">
                  <c:v>42885.471875000003</c:v>
                </c:pt>
                <c:pt idx="6282">
                  <c:v>42885.471990740742</c:v>
                </c:pt>
                <c:pt idx="6283">
                  <c:v>42885.47210648148</c:v>
                </c:pt>
                <c:pt idx="6284">
                  <c:v>42885.472222222219</c:v>
                </c:pt>
                <c:pt idx="6285">
                  <c:v>42885.472337962965</c:v>
                </c:pt>
                <c:pt idx="6286">
                  <c:v>42885.472453703704</c:v>
                </c:pt>
                <c:pt idx="6287">
                  <c:v>42885.472569444442</c:v>
                </c:pt>
                <c:pt idx="6288">
                  <c:v>42885.472685185188</c:v>
                </c:pt>
                <c:pt idx="6289">
                  <c:v>42885.472800925927</c:v>
                </c:pt>
                <c:pt idx="6290">
                  <c:v>42885.472916666666</c:v>
                </c:pt>
                <c:pt idx="6291">
                  <c:v>42885.473032407404</c:v>
                </c:pt>
                <c:pt idx="6292">
                  <c:v>42885.47314814815</c:v>
                </c:pt>
                <c:pt idx="6293">
                  <c:v>42885.473263888889</c:v>
                </c:pt>
                <c:pt idx="6294">
                  <c:v>42885.473379629628</c:v>
                </c:pt>
                <c:pt idx="6295">
                  <c:v>42885.473495370374</c:v>
                </c:pt>
                <c:pt idx="6296">
                  <c:v>42885.473611111112</c:v>
                </c:pt>
                <c:pt idx="6297">
                  <c:v>42885.473726851851</c:v>
                </c:pt>
                <c:pt idx="6298">
                  <c:v>42885.47384259259</c:v>
                </c:pt>
                <c:pt idx="6299">
                  <c:v>42885.473958333336</c:v>
                </c:pt>
                <c:pt idx="6300">
                  <c:v>42885.474074074074</c:v>
                </c:pt>
                <c:pt idx="6301">
                  <c:v>42885.474189814813</c:v>
                </c:pt>
                <c:pt idx="6302">
                  <c:v>42885.474305555559</c:v>
                </c:pt>
                <c:pt idx="6303">
                  <c:v>42885.474421296298</c:v>
                </c:pt>
                <c:pt idx="6304">
                  <c:v>42885.474537037036</c:v>
                </c:pt>
                <c:pt idx="6305">
                  <c:v>42885.474652777775</c:v>
                </c:pt>
                <c:pt idx="6306">
                  <c:v>42885.474768518521</c:v>
                </c:pt>
                <c:pt idx="6307">
                  <c:v>42885.47488425926</c:v>
                </c:pt>
                <c:pt idx="6308">
                  <c:v>42885.474999999999</c:v>
                </c:pt>
                <c:pt idx="6309">
                  <c:v>42885.475115740737</c:v>
                </c:pt>
                <c:pt idx="6310">
                  <c:v>42885.475231481483</c:v>
                </c:pt>
                <c:pt idx="6311">
                  <c:v>42885.475347222222</c:v>
                </c:pt>
                <c:pt idx="6312">
                  <c:v>42885.475462962961</c:v>
                </c:pt>
                <c:pt idx="6313">
                  <c:v>42885.475578703707</c:v>
                </c:pt>
                <c:pt idx="6314">
                  <c:v>42885.475694444445</c:v>
                </c:pt>
                <c:pt idx="6315">
                  <c:v>42885.475810185184</c:v>
                </c:pt>
                <c:pt idx="6316">
                  <c:v>42885.475925925923</c:v>
                </c:pt>
                <c:pt idx="6317">
                  <c:v>42885.476041666669</c:v>
                </c:pt>
                <c:pt idx="6318">
                  <c:v>42885.476157407407</c:v>
                </c:pt>
                <c:pt idx="6319">
                  <c:v>42885.476273148146</c:v>
                </c:pt>
                <c:pt idx="6320">
                  <c:v>42885.476388888892</c:v>
                </c:pt>
                <c:pt idx="6321">
                  <c:v>42885.476504629631</c:v>
                </c:pt>
                <c:pt idx="6322">
                  <c:v>42885.476620370369</c:v>
                </c:pt>
                <c:pt idx="6323">
                  <c:v>42885.476736111108</c:v>
                </c:pt>
                <c:pt idx="6324">
                  <c:v>42885.476851851854</c:v>
                </c:pt>
                <c:pt idx="6325">
                  <c:v>42885.476967592593</c:v>
                </c:pt>
                <c:pt idx="6326">
                  <c:v>42885.477083333331</c:v>
                </c:pt>
                <c:pt idx="6327">
                  <c:v>42885.477199074077</c:v>
                </c:pt>
                <c:pt idx="6328">
                  <c:v>42885.477314814816</c:v>
                </c:pt>
                <c:pt idx="6329">
                  <c:v>42885.477430555555</c:v>
                </c:pt>
                <c:pt idx="6330">
                  <c:v>42885.477546296293</c:v>
                </c:pt>
                <c:pt idx="6331">
                  <c:v>42885.477662037039</c:v>
                </c:pt>
                <c:pt idx="6332">
                  <c:v>42885.477777777778</c:v>
                </c:pt>
                <c:pt idx="6333">
                  <c:v>42885.477893518517</c:v>
                </c:pt>
                <c:pt idx="6334">
                  <c:v>42885.478009259263</c:v>
                </c:pt>
                <c:pt idx="6335">
                  <c:v>42885.478125000001</c:v>
                </c:pt>
                <c:pt idx="6336">
                  <c:v>42885.47824074074</c:v>
                </c:pt>
                <c:pt idx="6337">
                  <c:v>42885.478356481479</c:v>
                </c:pt>
                <c:pt idx="6338">
                  <c:v>42885.478472222225</c:v>
                </c:pt>
                <c:pt idx="6339">
                  <c:v>42885.478587962964</c:v>
                </c:pt>
                <c:pt idx="6340">
                  <c:v>42885.478703703702</c:v>
                </c:pt>
                <c:pt idx="6341">
                  <c:v>42885.478819444441</c:v>
                </c:pt>
                <c:pt idx="6342">
                  <c:v>42885.478935185187</c:v>
                </c:pt>
                <c:pt idx="6343">
                  <c:v>42885.479050925926</c:v>
                </c:pt>
                <c:pt idx="6344">
                  <c:v>42885.479166666664</c:v>
                </c:pt>
                <c:pt idx="6345">
                  <c:v>42885.47928240741</c:v>
                </c:pt>
                <c:pt idx="6346">
                  <c:v>42885.479398148149</c:v>
                </c:pt>
                <c:pt idx="6347">
                  <c:v>42885.479513888888</c:v>
                </c:pt>
                <c:pt idx="6348">
                  <c:v>42885.479629629626</c:v>
                </c:pt>
                <c:pt idx="6349">
                  <c:v>42885.479745370372</c:v>
                </c:pt>
                <c:pt idx="6350">
                  <c:v>42885.479861111111</c:v>
                </c:pt>
                <c:pt idx="6351">
                  <c:v>42885.47997685185</c:v>
                </c:pt>
                <c:pt idx="6352">
                  <c:v>42885.480092592596</c:v>
                </c:pt>
                <c:pt idx="6353">
                  <c:v>42885.480208333334</c:v>
                </c:pt>
                <c:pt idx="6354">
                  <c:v>42885.480324074073</c:v>
                </c:pt>
                <c:pt idx="6355">
                  <c:v>42885.480439814812</c:v>
                </c:pt>
                <c:pt idx="6356">
                  <c:v>42885.480555555558</c:v>
                </c:pt>
                <c:pt idx="6357">
                  <c:v>42885.480671296296</c:v>
                </c:pt>
                <c:pt idx="6358">
                  <c:v>42885.480787037035</c:v>
                </c:pt>
                <c:pt idx="6359">
                  <c:v>42885.480902777781</c:v>
                </c:pt>
                <c:pt idx="6360">
                  <c:v>42885.48101851852</c:v>
                </c:pt>
                <c:pt idx="6361">
                  <c:v>42885.481134259258</c:v>
                </c:pt>
                <c:pt idx="6362">
                  <c:v>42885.481249999997</c:v>
                </c:pt>
                <c:pt idx="6363">
                  <c:v>42885.481365740743</c:v>
                </c:pt>
                <c:pt idx="6364">
                  <c:v>42885.481481481482</c:v>
                </c:pt>
                <c:pt idx="6365">
                  <c:v>42885.48159722222</c:v>
                </c:pt>
                <c:pt idx="6366">
                  <c:v>42885.481712962966</c:v>
                </c:pt>
                <c:pt idx="6367">
                  <c:v>42885.481828703705</c:v>
                </c:pt>
                <c:pt idx="6368">
                  <c:v>42885.481944444444</c:v>
                </c:pt>
                <c:pt idx="6369">
                  <c:v>42885.482060185182</c:v>
                </c:pt>
                <c:pt idx="6370">
                  <c:v>42885.482175925928</c:v>
                </c:pt>
                <c:pt idx="6371">
                  <c:v>42885.482291666667</c:v>
                </c:pt>
                <c:pt idx="6372">
                  <c:v>42885.482407407406</c:v>
                </c:pt>
                <c:pt idx="6373">
                  <c:v>42885.482523148145</c:v>
                </c:pt>
                <c:pt idx="6374">
                  <c:v>42885.482638888891</c:v>
                </c:pt>
                <c:pt idx="6375">
                  <c:v>42885.482754629629</c:v>
                </c:pt>
                <c:pt idx="6376">
                  <c:v>42885.482870370368</c:v>
                </c:pt>
                <c:pt idx="6377">
                  <c:v>42885.482986111114</c:v>
                </c:pt>
                <c:pt idx="6378">
                  <c:v>42885.483101851853</c:v>
                </c:pt>
                <c:pt idx="6379">
                  <c:v>42885.483217592591</c:v>
                </c:pt>
                <c:pt idx="6380">
                  <c:v>42885.48333333333</c:v>
                </c:pt>
                <c:pt idx="6381">
                  <c:v>42885.483449074076</c:v>
                </c:pt>
                <c:pt idx="6382">
                  <c:v>42885.483564814815</c:v>
                </c:pt>
                <c:pt idx="6383">
                  <c:v>42885.483680555553</c:v>
                </c:pt>
                <c:pt idx="6384">
                  <c:v>42885.483796296299</c:v>
                </c:pt>
                <c:pt idx="6385">
                  <c:v>42885.483912037038</c:v>
                </c:pt>
                <c:pt idx="6386">
                  <c:v>42885.484027777777</c:v>
                </c:pt>
                <c:pt idx="6387">
                  <c:v>42885.484143518515</c:v>
                </c:pt>
                <c:pt idx="6388">
                  <c:v>42885.484259259261</c:v>
                </c:pt>
                <c:pt idx="6389">
                  <c:v>42885.484375</c:v>
                </c:pt>
                <c:pt idx="6390">
                  <c:v>42885.484490740739</c:v>
                </c:pt>
                <c:pt idx="6391">
                  <c:v>42885.484606481485</c:v>
                </c:pt>
                <c:pt idx="6392">
                  <c:v>42885.484722222223</c:v>
                </c:pt>
                <c:pt idx="6393">
                  <c:v>42885.484837962962</c:v>
                </c:pt>
                <c:pt idx="6394">
                  <c:v>42885.484953703701</c:v>
                </c:pt>
                <c:pt idx="6395">
                  <c:v>42885.485069444447</c:v>
                </c:pt>
                <c:pt idx="6396">
                  <c:v>42885.485185185185</c:v>
                </c:pt>
                <c:pt idx="6397">
                  <c:v>42885.485300925924</c:v>
                </c:pt>
                <c:pt idx="6398">
                  <c:v>42885.48541666667</c:v>
                </c:pt>
                <c:pt idx="6399">
                  <c:v>42885.485532407409</c:v>
                </c:pt>
                <c:pt idx="6400">
                  <c:v>42885.485648148147</c:v>
                </c:pt>
                <c:pt idx="6401">
                  <c:v>42885.485763888886</c:v>
                </c:pt>
                <c:pt idx="6402">
                  <c:v>42885.485879629632</c:v>
                </c:pt>
                <c:pt idx="6403">
                  <c:v>42885.485995370371</c:v>
                </c:pt>
                <c:pt idx="6404">
                  <c:v>42885.486111111109</c:v>
                </c:pt>
                <c:pt idx="6405">
                  <c:v>42885.486226851855</c:v>
                </c:pt>
                <c:pt idx="6406">
                  <c:v>42885.486342592594</c:v>
                </c:pt>
                <c:pt idx="6407">
                  <c:v>42885.486458333333</c:v>
                </c:pt>
                <c:pt idx="6408">
                  <c:v>42885.486574074072</c:v>
                </c:pt>
                <c:pt idx="6409">
                  <c:v>42885.486689814818</c:v>
                </c:pt>
                <c:pt idx="6410">
                  <c:v>42885.486805555556</c:v>
                </c:pt>
                <c:pt idx="6411">
                  <c:v>42885.486921296295</c:v>
                </c:pt>
                <c:pt idx="6412">
                  <c:v>42885.487037037034</c:v>
                </c:pt>
                <c:pt idx="6413">
                  <c:v>42885.48715277778</c:v>
                </c:pt>
                <c:pt idx="6414">
                  <c:v>42885.487268518518</c:v>
                </c:pt>
                <c:pt idx="6415">
                  <c:v>42885.487384259257</c:v>
                </c:pt>
                <c:pt idx="6416">
                  <c:v>42885.487500000003</c:v>
                </c:pt>
                <c:pt idx="6417">
                  <c:v>42885.487615740742</c:v>
                </c:pt>
                <c:pt idx="6418">
                  <c:v>42885.48773148148</c:v>
                </c:pt>
                <c:pt idx="6419">
                  <c:v>42885.487847222219</c:v>
                </c:pt>
                <c:pt idx="6420">
                  <c:v>42885.487962962965</c:v>
                </c:pt>
                <c:pt idx="6421">
                  <c:v>42885.488078703704</c:v>
                </c:pt>
                <c:pt idx="6422">
                  <c:v>42885.488194444442</c:v>
                </c:pt>
                <c:pt idx="6423">
                  <c:v>42885.488310185188</c:v>
                </c:pt>
                <c:pt idx="6424">
                  <c:v>42885.488425925927</c:v>
                </c:pt>
                <c:pt idx="6425">
                  <c:v>42885.488541666666</c:v>
                </c:pt>
                <c:pt idx="6426">
                  <c:v>42885.488657407404</c:v>
                </c:pt>
                <c:pt idx="6427">
                  <c:v>42885.48877314815</c:v>
                </c:pt>
                <c:pt idx="6428">
                  <c:v>42885.488888888889</c:v>
                </c:pt>
                <c:pt idx="6429">
                  <c:v>42885.489004629628</c:v>
                </c:pt>
                <c:pt idx="6430">
                  <c:v>42885.489120370374</c:v>
                </c:pt>
                <c:pt idx="6431">
                  <c:v>42885.489236111112</c:v>
                </c:pt>
                <c:pt idx="6432">
                  <c:v>42885.489351851851</c:v>
                </c:pt>
                <c:pt idx="6433">
                  <c:v>42885.48946759259</c:v>
                </c:pt>
                <c:pt idx="6434">
                  <c:v>42885.489583333336</c:v>
                </c:pt>
                <c:pt idx="6435">
                  <c:v>42885.489699074074</c:v>
                </c:pt>
                <c:pt idx="6436">
                  <c:v>42885.489814814813</c:v>
                </c:pt>
                <c:pt idx="6437">
                  <c:v>42885.489930555559</c:v>
                </c:pt>
                <c:pt idx="6438">
                  <c:v>42885.490046296298</c:v>
                </c:pt>
                <c:pt idx="6439">
                  <c:v>42885.490162037036</c:v>
                </c:pt>
                <c:pt idx="6440">
                  <c:v>42885.490277777775</c:v>
                </c:pt>
                <c:pt idx="6441">
                  <c:v>42885.490393518521</c:v>
                </c:pt>
                <c:pt idx="6442">
                  <c:v>42885.49050925926</c:v>
                </c:pt>
                <c:pt idx="6443">
                  <c:v>42885.490624999999</c:v>
                </c:pt>
                <c:pt idx="6444">
                  <c:v>42885.490740740737</c:v>
                </c:pt>
                <c:pt idx="6445">
                  <c:v>42885.490856481483</c:v>
                </c:pt>
                <c:pt idx="6446">
                  <c:v>42885.490972222222</c:v>
                </c:pt>
                <c:pt idx="6447">
                  <c:v>42885.491087962961</c:v>
                </c:pt>
                <c:pt idx="6448">
                  <c:v>42885.491203703707</c:v>
                </c:pt>
                <c:pt idx="6449">
                  <c:v>42885.491319444445</c:v>
                </c:pt>
                <c:pt idx="6450">
                  <c:v>42885.491435185184</c:v>
                </c:pt>
                <c:pt idx="6451">
                  <c:v>42885.491550925923</c:v>
                </c:pt>
                <c:pt idx="6452">
                  <c:v>42885.491666666669</c:v>
                </c:pt>
                <c:pt idx="6453">
                  <c:v>42885.491782407407</c:v>
                </c:pt>
                <c:pt idx="6454">
                  <c:v>42885.491898148146</c:v>
                </c:pt>
                <c:pt idx="6455">
                  <c:v>42885.492013888892</c:v>
                </c:pt>
                <c:pt idx="6456">
                  <c:v>42885.492129629631</c:v>
                </c:pt>
                <c:pt idx="6457">
                  <c:v>42885.492245370369</c:v>
                </c:pt>
                <c:pt idx="6458">
                  <c:v>42885.492361111108</c:v>
                </c:pt>
                <c:pt idx="6459">
                  <c:v>42885.492476851854</c:v>
                </c:pt>
                <c:pt idx="6460">
                  <c:v>42885.492592592593</c:v>
                </c:pt>
                <c:pt idx="6461">
                  <c:v>42885.492708333331</c:v>
                </c:pt>
                <c:pt idx="6462">
                  <c:v>42885.492824074077</c:v>
                </c:pt>
                <c:pt idx="6463">
                  <c:v>42885.492939814816</c:v>
                </c:pt>
                <c:pt idx="6464">
                  <c:v>42885.493055555555</c:v>
                </c:pt>
                <c:pt idx="6465">
                  <c:v>42885.493171296293</c:v>
                </c:pt>
                <c:pt idx="6466">
                  <c:v>42885.493287037039</c:v>
                </c:pt>
                <c:pt idx="6467">
                  <c:v>42885.493402777778</c:v>
                </c:pt>
                <c:pt idx="6468">
                  <c:v>42885.493518518517</c:v>
                </c:pt>
                <c:pt idx="6469">
                  <c:v>42885.493634259263</c:v>
                </c:pt>
                <c:pt idx="6470">
                  <c:v>42885.493750000001</c:v>
                </c:pt>
                <c:pt idx="6471">
                  <c:v>42885.49386574074</c:v>
                </c:pt>
                <c:pt idx="6472">
                  <c:v>42885.493981481479</c:v>
                </c:pt>
                <c:pt idx="6473">
                  <c:v>42885.494097222225</c:v>
                </c:pt>
                <c:pt idx="6474">
                  <c:v>42885.494212962964</c:v>
                </c:pt>
                <c:pt idx="6475">
                  <c:v>42885.494328703702</c:v>
                </c:pt>
                <c:pt idx="6476">
                  <c:v>42885.494444444441</c:v>
                </c:pt>
                <c:pt idx="6477">
                  <c:v>42885.494560185187</c:v>
                </c:pt>
                <c:pt idx="6478">
                  <c:v>42885.494675925926</c:v>
                </c:pt>
                <c:pt idx="6479">
                  <c:v>42885.494791666664</c:v>
                </c:pt>
                <c:pt idx="6480">
                  <c:v>42885.49490740741</c:v>
                </c:pt>
                <c:pt idx="6481">
                  <c:v>42885.495023148149</c:v>
                </c:pt>
                <c:pt idx="6482">
                  <c:v>42885.495138888888</c:v>
                </c:pt>
                <c:pt idx="6483">
                  <c:v>42885.495254629626</c:v>
                </c:pt>
                <c:pt idx="6484">
                  <c:v>42885.495370370372</c:v>
                </c:pt>
                <c:pt idx="6485">
                  <c:v>42885.495486111111</c:v>
                </c:pt>
                <c:pt idx="6486">
                  <c:v>42885.49560185185</c:v>
                </c:pt>
                <c:pt idx="6487">
                  <c:v>42885.495717592596</c:v>
                </c:pt>
                <c:pt idx="6488">
                  <c:v>42885.495833333334</c:v>
                </c:pt>
                <c:pt idx="6489">
                  <c:v>42885.495949074073</c:v>
                </c:pt>
                <c:pt idx="6490">
                  <c:v>42885.496064814812</c:v>
                </c:pt>
                <c:pt idx="6491">
                  <c:v>42885.496180555558</c:v>
                </c:pt>
                <c:pt idx="6492">
                  <c:v>42885.496296296296</c:v>
                </c:pt>
                <c:pt idx="6493">
                  <c:v>42885.496412037035</c:v>
                </c:pt>
                <c:pt idx="6494">
                  <c:v>42885.496527777781</c:v>
                </c:pt>
                <c:pt idx="6495">
                  <c:v>42885.49664351852</c:v>
                </c:pt>
                <c:pt idx="6496">
                  <c:v>42885.496759259258</c:v>
                </c:pt>
                <c:pt idx="6497">
                  <c:v>42885.496874999997</c:v>
                </c:pt>
                <c:pt idx="6498">
                  <c:v>42885.496990740743</c:v>
                </c:pt>
                <c:pt idx="6499">
                  <c:v>42885.497106481482</c:v>
                </c:pt>
                <c:pt idx="6500">
                  <c:v>42885.49722222222</c:v>
                </c:pt>
                <c:pt idx="6501">
                  <c:v>42885.497337962966</c:v>
                </c:pt>
                <c:pt idx="6502">
                  <c:v>42885.497453703705</c:v>
                </c:pt>
                <c:pt idx="6503">
                  <c:v>42885.497569444444</c:v>
                </c:pt>
                <c:pt idx="6504">
                  <c:v>42885.497685185182</c:v>
                </c:pt>
                <c:pt idx="6505">
                  <c:v>42885.497800925928</c:v>
                </c:pt>
                <c:pt idx="6506">
                  <c:v>42885.497916666667</c:v>
                </c:pt>
                <c:pt idx="6507">
                  <c:v>42885.498032407406</c:v>
                </c:pt>
                <c:pt idx="6508">
                  <c:v>42885.498148148145</c:v>
                </c:pt>
                <c:pt idx="6509">
                  <c:v>42885.498263888891</c:v>
                </c:pt>
                <c:pt idx="6510">
                  <c:v>42885.498379629629</c:v>
                </c:pt>
                <c:pt idx="6511">
                  <c:v>42885.498495370368</c:v>
                </c:pt>
                <c:pt idx="6512">
                  <c:v>42885.498611111114</c:v>
                </c:pt>
                <c:pt idx="6513">
                  <c:v>42885.498726851853</c:v>
                </c:pt>
                <c:pt idx="6514">
                  <c:v>42885.498842592591</c:v>
                </c:pt>
                <c:pt idx="6515">
                  <c:v>42885.49895833333</c:v>
                </c:pt>
                <c:pt idx="6516">
                  <c:v>42885.499074074076</c:v>
                </c:pt>
                <c:pt idx="6517">
                  <c:v>42885.499189814815</c:v>
                </c:pt>
                <c:pt idx="6518">
                  <c:v>42885.499305555553</c:v>
                </c:pt>
                <c:pt idx="6519">
                  <c:v>42885.499421296299</c:v>
                </c:pt>
                <c:pt idx="6520">
                  <c:v>42885.499537037038</c:v>
                </c:pt>
                <c:pt idx="6521">
                  <c:v>42885.499652777777</c:v>
                </c:pt>
                <c:pt idx="6522">
                  <c:v>42885.499768518515</c:v>
                </c:pt>
                <c:pt idx="6523">
                  <c:v>42885.499884259261</c:v>
                </c:pt>
                <c:pt idx="6524">
                  <c:v>42885.5</c:v>
                </c:pt>
                <c:pt idx="6525">
                  <c:v>42885.500115740739</c:v>
                </c:pt>
                <c:pt idx="6526">
                  <c:v>42885.500231481485</c:v>
                </c:pt>
                <c:pt idx="6527">
                  <c:v>42885.500347222223</c:v>
                </c:pt>
                <c:pt idx="6528">
                  <c:v>42885.500462962962</c:v>
                </c:pt>
                <c:pt idx="6529">
                  <c:v>42885.500578703701</c:v>
                </c:pt>
                <c:pt idx="6530">
                  <c:v>42885.500694444447</c:v>
                </c:pt>
                <c:pt idx="6531">
                  <c:v>42885.500810185185</c:v>
                </c:pt>
                <c:pt idx="6532">
                  <c:v>42885.500925925924</c:v>
                </c:pt>
                <c:pt idx="6533">
                  <c:v>42885.50104166667</c:v>
                </c:pt>
                <c:pt idx="6534">
                  <c:v>42885.501157407409</c:v>
                </c:pt>
                <c:pt idx="6535">
                  <c:v>42885.501273148147</c:v>
                </c:pt>
                <c:pt idx="6536">
                  <c:v>42885.501388888886</c:v>
                </c:pt>
                <c:pt idx="6537">
                  <c:v>42885.501504629632</c:v>
                </c:pt>
                <c:pt idx="6538">
                  <c:v>42885.501620370371</c:v>
                </c:pt>
                <c:pt idx="6539">
                  <c:v>42885.501736111109</c:v>
                </c:pt>
                <c:pt idx="6540">
                  <c:v>42885.501851851855</c:v>
                </c:pt>
                <c:pt idx="6541">
                  <c:v>42885.501967592594</c:v>
                </c:pt>
                <c:pt idx="6542">
                  <c:v>42885.502083333333</c:v>
                </c:pt>
                <c:pt idx="6543">
                  <c:v>42885.502199074072</c:v>
                </c:pt>
                <c:pt idx="6544">
                  <c:v>42885.502314814818</c:v>
                </c:pt>
                <c:pt idx="6545">
                  <c:v>42885.502430555556</c:v>
                </c:pt>
                <c:pt idx="6546">
                  <c:v>42885.502546296295</c:v>
                </c:pt>
                <c:pt idx="6547">
                  <c:v>42885.502662037034</c:v>
                </c:pt>
                <c:pt idx="6548">
                  <c:v>42885.50277777778</c:v>
                </c:pt>
                <c:pt idx="6549">
                  <c:v>42885.502893518518</c:v>
                </c:pt>
                <c:pt idx="6550">
                  <c:v>42885.503009259257</c:v>
                </c:pt>
                <c:pt idx="6551">
                  <c:v>42885.503125000003</c:v>
                </c:pt>
                <c:pt idx="6552">
                  <c:v>42885.503240740742</c:v>
                </c:pt>
                <c:pt idx="6553">
                  <c:v>42885.50335648148</c:v>
                </c:pt>
                <c:pt idx="6554">
                  <c:v>42885.503472222219</c:v>
                </c:pt>
                <c:pt idx="6555">
                  <c:v>42885.503587962965</c:v>
                </c:pt>
                <c:pt idx="6556">
                  <c:v>42885.503703703704</c:v>
                </c:pt>
                <c:pt idx="6557">
                  <c:v>42885.503819444442</c:v>
                </c:pt>
                <c:pt idx="6558">
                  <c:v>42885.503935185188</c:v>
                </c:pt>
                <c:pt idx="6559">
                  <c:v>42885.504050925927</c:v>
                </c:pt>
                <c:pt idx="6560">
                  <c:v>42885.504166666666</c:v>
                </c:pt>
                <c:pt idx="6561">
                  <c:v>42885.504282407404</c:v>
                </c:pt>
                <c:pt idx="6562">
                  <c:v>42885.50439814815</c:v>
                </c:pt>
                <c:pt idx="6563">
                  <c:v>42885.504513888889</c:v>
                </c:pt>
                <c:pt idx="6564">
                  <c:v>42885.504629629628</c:v>
                </c:pt>
                <c:pt idx="6565">
                  <c:v>42885.504745370374</c:v>
                </c:pt>
                <c:pt idx="6566">
                  <c:v>42885.504861111112</c:v>
                </c:pt>
                <c:pt idx="6567">
                  <c:v>42885.504976851851</c:v>
                </c:pt>
                <c:pt idx="6568">
                  <c:v>42885.50509259259</c:v>
                </c:pt>
                <c:pt idx="6569">
                  <c:v>42885.505208333336</c:v>
                </c:pt>
                <c:pt idx="6570">
                  <c:v>42885.505324074074</c:v>
                </c:pt>
                <c:pt idx="6571">
                  <c:v>42885.505439814813</c:v>
                </c:pt>
                <c:pt idx="6572">
                  <c:v>42885.505555555559</c:v>
                </c:pt>
                <c:pt idx="6573">
                  <c:v>42885.505671296298</c:v>
                </c:pt>
                <c:pt idx="6574">
                  <c:v>42885.505787037036</c:v>
                </c:pt>
                <c:pt idx="6575">
                  <c:v>42885.505902777775</c:v>
                </c:pt>
                <c:pt idx="6576">
                  <c:v>42885.506018518521</c:v>
                </c:pt>
                <c:pt idx="6577">
                  <c:v>42885.50613425926</c:v>
                </c:pt>
                <c:pt idx="6578">
                  <c:v>42885.506249999999</c:v>
                </c:pt>
                <c:pt idx="6579">
                  <c:v>42885.506365740737</c:v>
                </c:pt>
                <c:pt idx="6580">
                  <c:v>42885.506481481483</c:v>
                </c:pt>
                <c:pt idx="6581">
                  <c:v>42885.506597222222</c:v>
                </c:pt>
                <c:pt idx="6582">
                  <c:v>42885.506712962961</c:v>
                </c:pt>
                <c:pt idx="6583">
                  <c:v>42885.506828703707</c:v>
                </c:pt>
                <c:pt idx="6584">
                  <c:v>42885.506944444445</c:v>
                </c:pt>
                <c:pt idx="6585">
                  <c:v>42885.507060185184</c:v>
                </c:pt>
                <c:pt idx="6586">
                  <c:v>42885.507175925923</c:v>
                </c:pt>
                <c:pt idx="6587">
                  <c:v>42885.507291666669</c:v>
                </c:pt>
                <c:pt idx="6588">
                  <c:v>42885.507407407407</c:v>
                </c:pt>
                <c:pt idx="6589">
                  <c:v>42885.507523148146</c:v>
                </c:pt>
                <c:pt idx="6590">
                  <c:v>42885.507638888892</c:v>
                </c:pt>
                <c:pt idx="6591">
                  <c:v>42885.507754629631</c:v>
                </c:pt>
                <c:pt idx="6592">
                  <c:v>42885.507870370369</c:v>
                </c:pt>
                <c:pt idx="6593">
                  <c:v>42885.507986111108</c:v>
                </c:pt>
                <c:pt idx="6594">
                  <c:v>42885.508101851854</c:v>
                </c:pt>
                <c:pt idx="6595">
                  <c:v>42885.508217592593</c:v>
                </c:pt>
                <c:pt idx="6596">
                  <c:v>42885.508333333331</c:v>
                </c:pt>
                <c:pt idx="6597">
                  <c:v>42885.508449074077</c:v>
                </c:pt>
                <c:pt idx="6598">
                  <c:v>42885.508564814816</c:v>
                </c:pt>
                <c:pt idx="6599">
                  <c:v>42885.508680555555</c:v>
                </c:pt>
                <c:pt idx="6600">
                  <c:v>42885.508796296293</c:v>
                </c:pt>
                <c:pt idx="6601">
                  <c:v>42885.508912037039</c:v>
                </c:pt>
                <c:pt idx="6602">
                  <c:v>42885.509027777778</c:v>
                </c:pt>
                <c:pt idx="6603">
                  <c:v>42885.509143518517</c:v>
                </c:pt>
                <c:pt idx="6604">
                  <c:v>42885.509259259263</c:v>
                </c:pt>
                <c:pt idx="6605">
                  <c:v>42885.509375000001</c:v>
                </c:pt>
                <c:pt idx="6606">
                  <c:v>42885.50949074074</c:v>
                </c:pt>
                <c:pt idx="6607">
                  <c:v>42885.509606481479</c:v>
                </c:pt>
                <c:pt idx="6608">
                  <c:v>42885.509722222225</c:v>
                </c:pt>
                <c:pt idx="6609">
                  <c:v>42885.509837962964</c:v>
                </c:pt>
                <c:pt idx="6610">
                  <c:v>42885.509953703702</c:v>
                </c:pt>
                <c:pt idx="6611">
                  <c:v>42885.510069444441</c:v>
                </c:pt>
                <c:pt idx="6612">
                  <c:v>42885.510185185187</c:v>
                </c:pt>
                <c:pt idx="6613">
                  <c:v>42885.510300925926</c:v>
                </c:pt>
                <c:pt idx="6614">
                  <c:v>42885.510416666664</c:v>
                </c:pt>
                <c:pt idx="6615">
                  <c:v>42885.51053240741</c:v>
                </c:pt>
                <c:pt idx="6616">
                  <c:v>42885.510648148149</c:v>
                </c:pt>
                <c:pt idx="6617">
                  <c:v>42885.510763888888</c:v>
                </c:pt>
                <c:pt idx="6618">
                  <c:v>42885.510879629626</c:v>
                </c:pt>
                <c:pt idx="6619">
                  <c:v>42885.510995370372</c:v>
                </c:pt>
                <c:pt idx="6620">
                  <c:v>42885.511111111111</c:v>
                </c:pt>
                <c:pt idx="6621">
                  <c:v>42885.51122685185</c:v>
                </c:pt>
                <c:pt idx="6622">
                  <c:v>42885.511342592596</c:v>
                </c:pt>
                <c:pt idx="6623">
                  <c:v>42885.511458333334</c:v>
                </c:pt>
                <c:pt idx="6624">
                  <c:v>42885.511574074073</c:v>
                </c:pt>
                <c:pt idx="6625">
                  <c:v>42885.511689814812</c:v>
                </c:pt>
                <c:pt idx="6626">
                  <c:v>42885.511805555558</c:v>
                </c:pt>
                <c:pt idx="6627">
                  <c:v>42885.511921296296</c:v>
                </c:pt>
                <c:pt idx="6628">
                  <c:v>42885.512037037035</c:v>
                </c:pt>
                <c:pt idx="6629">
                  <c:v>42885.512152777781</c:v>
                </c:pt>
                <c:pt idx="6630">
                  <c:v>42885.51226851852</c:v>
                </c:pt>
                <c:pt idx="6631">
                  <c:v>42885.512384259258</c:v>
                </c:pt>
                <c:pt idx="6632">
                  <c:v>42885.512499999997</c:v>
                </c:pt>
                <c:pt idx="6633">
                  <c:v>42885.512615740743</c:v>
                </c:pt>
                <c:pt idx="6634">
                  <c:v>42885.512731481482</c:v>
                </c:pt>
                <c:pt idx="6635">
                  <c:v>42885.51284722222</c:v>
                </c:pt>
                <c:pt idx="6636">
                  <c:v>42885.512962962966</c:v>
                </c:pt>
                <c:pt idx="6637">
                  <c:v>42885.513078703705</c:v>
                </c:pt>
                <c:pt idx="6638">
                  <c:v>42885.513194444444</c:v>
                </c:pt>
                <c:pt idx="6639">
                  <c:v>42885.513310185182</c:v>
                </c:pt>
                <c:pt idx="6640">
                  <c:v>42885.513425925928</c:v>
                </c:pt>
                <c:pt idx="6641">
                  <c:v>42885.513541666667</c:v>
                </c:pt>
                <c:pt idx="6642">
                  <c:v>42885.513657407406</c:v>
                </c:pt>
                <c:pt idx="6643">
                  <c:v>42885.513773148145</c:v>
                </c:pt>
                <c:pt idx="6644">
                  <c:v>42885.513888888891</c:v>
                </c:pt>
                <c:pt idx="6645">
                  <c:v>42885.514004629629</c:v>
                </c:pt>
                <c:pt idx="6646">
                  <c:v>42885.514120370368</c:v>
                </c:pt>
                <c:pt idx="6647">
                  <c:v>42885.514236111114</c:v>
                </c:pt>
                <c:pt idx="6648">
                  <c:v>42885.514351851853</c:v>
                </c:pt>
                <c:pt idx="6649">
                  <c:v>42885.514467592591</c:v>
                </c:pt>
                <c:pt idx="6650">
                  <c:v>42885.51458333333</c:v>
                </c:pt>
                <c:pt idx="6651">
                  <c:v>42885.514699074076</c:v>
                </c:pt>
                <c:pt idx="6652">
                  <c:v>42885.514814814815</c:v>
                </c:pt>
                <c:pt idx="6653">
                  <c:v>42885.514930555553</c:v>
                </c:pt>
                <c:pt idx="6654">
                  <c:v>42885.515046296299</c:v>
                </c:pt>
                <c:pt idx="6655">
                  <c:v>42885.515162037038</c:v>
                </c:pt>
                <c:pt idx="6656">
                  <c:v>42885.515277777777</c:v>
                </c:pt>
                <c:pt idx="6657">
                  <c:v>42885.515393518515</c:v>
                </c:pt>
                <c:pt idx="6658">
                  <c:v>42885.515509259261</c:v>
                </c:pt>
                <c:pt idx="6659">
                  <c:v>42885.515625</c:v>
                </c:pt>
                <c:pt idx="6660">
                  <c:v>42885.515740740739</c:v>
                </c:pt>
                <c:pt idx="6661">
                  <c:v>42885.515856481485</c:v>
                </c:pt>
                <c:pt idx="6662">
                  <c:v>42885.515972222223</c:v>
                </c:pt>
                <c:pt idx="6663">
                  <c:v>42885.516087962962</c:v>
                </c:pt>
                <c:pt idx="6664">
                  <c:v>42885.516203703701</c:v>
                </c:pt>
                <c:pt idx="6665">
                  <c:v>42885.516319444447</c:v>
                </c:pt>
                <c:pt idx="6666">
                  <c:v>42885.516435185185</c:v>
                </c:pt>
                <c:pt idx="6667">
                  <c:v>42885.516550925924</c:v>
                </c:pt>
                <c:pt idx="6668">
                  <c:v>42885.51666666667</c:v>
                </c:pt>
                <c:pt idx="6669">
                  <c:v>42885.516782407409</c:v>
                </c:pt>
                <c:pt idx="6670">
                  <c:v>42885.516898148147</c:v>
                </c:pt>
                <c:pt idx="6671">
                  <c:v>42885.517013888886</c:v>
                </c:pt>
                <c:pt idx="6672">
                  <c:v>42885.517129629632</c:v>
                </c:pt>
                <c:pt idx="6673">
                  <c:v>42885.517245370371</c:v>
                </c:pt>
                <c:pt idx="6674">
                  <c:v>42885.517361111109</c:v>
                </c:pt>
                <c:pt idx="6675">
                  <c:v>42885.517476851855</c:v>
                </c:pt>
                <c:pt idx="6676">
                  <c:v>42885.517592592594</c:v>
                </c:pt>
                <c:pt idx="6677">
                  <c:v>42885.517708333333</c:v>
                </c:pt>
                <c:pt idx="6678">
                  <c:v>42885.517824074072</c:v>
                </c:pt>
                <c:pt idx="6679">
                  <c:v>42885.517939814818</c:v>
                </c:pt>
                <c:pt idx="6680">
                  <c:v>42885.518055555556</c:v>
                </c:pt>
                <c:pt idx="6681">
                  <c:v>42885.518171296295</c:v>
                </c:pt>
                <c:pt idx="6682">
                  <c:v>42885.518287037034</c:v>
                </c:pt>
                <c:pt idx="6683">
                  <c:v>42885.51840277778</c:v>
                </c:pt>
                <c:pt idx="6684">
                  <c:v>42885.518518518518</c:v>
                </c:pt>
                <c:pt idx="6685">
                  <c:v>42885.518634259257</c:v>
                </c:pt>
                <c:pt idx="6686">
                  <c:v>42885.518750000003</c:v>
                </c:pt>
                <c:pt idx="6687">
                  <c:v>42885.518865740742</c:v>
                </c:pt>
                <c:pt idx="6688">
                  <c:v>42885.51898148148</c:v>
                </c:pt>
                <c:pt idx="6689">
                  <c:v>42885.519097222219</c:v>
                </c:pt>
                <c:pt idx="6690">
                  <c:v>42885.519212962965</c:v>
                </c:pt>
                <c:pt idx="6691">
                  <c:v>42885.519328703704</c:v>
                </c:pt>
                <c:pt idx="6692">
                  <c:v>42885.519444444442</c:v>
                </c:pt>
                <c:pt idx="6693">
                  <c:v>42885.519560185188</c:v>
                </c:pt>
                <c:pt idx="6694">
                  <c:v>42885.519675925927</c:v>
                </c:pt>
                <c:pt idx="6695">
                  <c:v>42885.519791666666</c:v>
                </c:pt>
                <c:pt idx="6696">
                  <c:v>42885.519907407404</c:v>
                </c:pt>
                <c:pt idx="6697">
                  <c:v>42885.52002314815</c:v>
                </c:pt>
                <c:pt idx="6698">
                  <c:v>42885.520138888889</c:v>
                </c:pt>
                <c:pt idx="6699">
                  <c:v>42885.520254629628</c:v>
                </c:pt>
                <c:pt idx="6700">
                  <c:v>42885.520370370374</c:v>
                </c:pt>
                <c:pt idx="6701">
                  <c:v>42885.520486111112</c:v>
                </c:pt>
                <c:pt idx="6702">
                  <c:v>42885.520601851851</c:v>
                </c:pt>
                <c:pt idx="6703">
                  <c:v>42885.52071759259</c:v>
                </c:pt>
                <c:pt idx="6704">
                  <c:v>42885.520833333336</c:v>
                </c:pt>
                <c:pt idx="6705">
                  <c:v>42885.520949074074</c:v>
                </c:pt>
                <c:pt idx="6706">
                  <c:v>42885.521064814813</c:v>
                </c:pt>
                <c:pt idx="6707">
                  <c:v>42885.521180555559</c:v>
                </c:pt>
                <c:pt idx="6708">
                  <c:v>42885.521296296298</c:v>
                </c:pt>
                <c:pt idx="6709">
                  <c:v>42885.521412037036</c:v>
                </c:pt>
                <c:pt idx="6710">
                  <c:v>42885.521527777775</c:v>
                </c:pt>
                <c:pt idx="6711">
                  <c:v>42885.521643518521</c:v>
                </c:pt>
                <c:pt idx="6712">
                  <c:v>42885.52175925926</c:v>
                </c:pt>
                <c:pt idx="6713">
                  <c:v>42885.521874999999</c:v>
                </c:pt>
                <c:pt idx="6714">
                  <c:v>42885.521990740737</c:v>
                </c:pt>
                <c:pt idx="6715">
                  <c:v>42885.522106481483</c:v>
                </c:pt>
                <c:pt idx="6716">
                  <c:v>42885.522222222222</c:v>
                </c:pt>
                <c:pt idx="6717">
                  <c:v>42885.522337962961</c:v>
                </c:pt>
                <c:pt idx="6718">
                  <c:v>42885.522453703707</c:v>
                </c:pt>
                <c:pt idx="6719">
                  <c:v>42885.522569444445</c:v>
                </c:pt>
                <c:pt idx="6720">
                  <c:v>42885.522685185184</c:v>
                </c:pt>
                <c:pt idx="6721">
                  <c:v>42885.522800925923</c:v>
                </c:pt>
                <c:pt idx="6722">
                  <c:v>42885.522916666669</c:v>
                </c:pt>
                <c:pt idx="6723">
                  <c:v>42885.523032407407</c:v>
                </c:pt>
                <c:pt idx="6724">
                  <c:v>42885.523148148146</c:v>
                </c:pt>
                <c:pt idx="6725">
                  <c:v>42885.523263888892</c:v>
                </c:pt>
                <c:pt idx="6726">
                  <c:v>42885.523379629631</c:v>
                </c:pt>
                <c:pt idx="6727">
                  <c:v>42885.523495370369</c:v>
                </c:pt>
                <c:pt idx="6728">
                  <c:v>42885.523611111108</c:v>
                </c:pt>
                <c:pt idx="6729">
                  <c:v>42885.523726851854</c:v>
                </c:pt>
                <c:pt idx="6730">
                  <c:v>42885.523842592593</c:v>
                </c:pt>
                <c:pt idx="6731">
                  <c:v>42885.523958333331</c:v>
                </c:pt>
                <c:pt idx="6732">
                  <c:v>42885.524074074077</c:v>
                </c:pt>
                <c:pt idx="6733">
                  <c:v>42885.524189814816</c:v>
                </c:pt>
                <c:pt idx="6734">
                  <c:v>42885.524305555555</c:v>
                </c:pt>
                <c:pt idx="6735">
                  <c:v>42885.524421296293</c:v>
                </c:pt>
                <c:pt idx="6736">
                  <c:v>42885.524537037039</c:v>
                </c:pt>
                <c:pt idx="6737">
                  <c:v>42885.524652777778</c:v>
                </c:pt>
                <c:pt idx="6738">
                  <c:v>42885.524768518517</c:v>
                </c:pt>
                <c:pt idx="6739">
                  <c:v>42885.524884259263</c:v>
                </c:pt>
                <c:pt idx="6740">
                  <c:v>42885.525000000001</c:v>
                </c:pt>
                <c:pt idx="6741">
                  <c:v>42885.52511574074</c:v>
                </c:pt>
                <c:pt idx="6742">
                  <c:v>42885.525231481479</c:v>
                </c:pt>
                <c:pt idx="6743">
                  <c:v>42885.525347222225</c:v>
                </c:pt>
                <c:pt idx="6744">
                  <c:v>42885.525462962964</c:v>
                </c:pt>
                <c:pt idx="6745">
                  <c:v>42885.525578703702</c:v>
                </c:pt>
                <c:pt idx="6746">
                  <c:v>42885.525694444441</c:v>
                </c:pt>
                <c:pt idx="6747">
                  <c:v>42885.525810185187</c:v>
                </c:pt>
                <c:pt idx="6748">
                  <c:v>42885.525925925926</c:v>
                </c:pt>
                <c:pt idx="6749">
                  <c:v>42885.526041666664</c:v>
                </c:pt>
                <c:pt idx="6750">
                  <c:v>42885.52615740741</c:v>
                </c:pt>
                <c:pt idx="6751">
                  <c:v>42885.526273148149</c:v>
                </c:pt>
                <c:pt idx="6752">
                  <c:v>42885.526388888888</c:v>
                </c:pt>
                <c:pt idx="6753">
                  <c:v>42885.526504629626</c:v>
                </c:pt>
                <c:pt idx="6754">
                  <c:v>42885.526620370372</c:v>
                </c:pt>
                <c:pt idx="6755">
                  <c:v>42885.526736111111</c:v>
                </c:pt>
                <c:pt idx="6756">
                  <c:v>42885.52685185185</c:v>
                </c:pt>
                <c:pt idx="6757">
                  <c:v>42885.526967592596</c:v>
                </c:pt>
                <c:pt idx="6758">
                  <c:v>42885.527083333334</c:v>
                </c:pt>
                <c:pt idx="6759">
                  <c:v>42885.527199074073</c:v>
                </c:pt>
                <c:pt idx="6760">
                  <c:v>42885.527314814812</c:v>
                </c:pt>
                <c:pt idx="6761">
                  <c:v>42885.527430555558</c:v>
                </c:pt>
                <c:pt idx="6762">
                  <c:v>42885.527546296296</c:v>
                </c:pt>
                <c:pt idx="6763">
                  <c:v>42885.527662037035</c:v>
                </c:pt>
                <c:pt idx="6764">
                  <c:v>42885.527777777781</c:v>
                </c:pt>
                <c:pt idx="6765">
                  <c:v>42885.52789351852</c:v>
                </c:pt>
                <c:pt idx="6766">
                  <c:v>42885.528009259258</c:v>
                </c:pt>
                <c:pt idx="6767">
                  <c:v>42885.528124999997</c:v>
                </c:pt>
                <c:pt idx="6768">
                  <c:v>42885.528240740743</c:v>
                </c:pt>
                <c:pt idx="6769">
                  <c:v>42885.528356481482</c:v>
                </c:pt>
                <c:pt idx="6770">
                  <c:v>42885.52847222222</c:v>
                </c:pt>
                <c:pt idx="6771">
                  <c:v>42885.528587962966</c:v>
                </c:pt>
                <c:pt idx="6772">
                  <c:v>42885.528703703705</c:v>
                </c:pt>
                <c:pt idx="6773">
                  <c:v>42885.528819444444</c:v>
                </c:pt>
                <c:pt idx="6774">
                  <c:v>42885.528935185182</c:v>
                </c:pt>
                <c:pt idx="6775">
                  <c:v>42885.529050925928</c:v>
                </c:pt>
                <c:pt idx="6776">
                  <c:v>42885.529166666667</c:v>
                </c:pt>
                <c:pt idx="6777">
                  <c:v>42885.529282407406</c:v>
                </c:pt>
                <c:pt idx="6778">
                  <c:v>42885.529398148145</c:v>
                </c:pt>
                <c:pt idx="6779">
                  <c:v>42885.529513888891</c:v>
                </c:pt>
                <c:pt idx="6780">
                  <c:v>42885.529629629629</c:v>
                </c:pt>
                <c:pt idx="6781">
                  <c:v>42885.529745370368</c:v>
                </c:pt>
                <c:pt idx="6782">
                  <c:v>42885.529861111114</c:v>
                </c:pt>
                <c:pt idx="6783">
                  <c:v>42885.529976851853</c:v>
                </c:pt>
                <c:pt idx="6784">
                  <c:v>42885.530092592591</c:v>
                </c:pt>
                <c:pt idx="6785">
                  <c:v>42885.53020833333</c:v>
                </c:pt>
                <c:pt idx="6786">
                  <c:v>42885.530324074076</c:v>
                </c:pt>
                <c:pt idx="6787">
                  <c:v>42885.530439814815</c:v>
                </c:pt>
                <c:pt idx="6788">
                  <c:v>42885.530555555553</c:v>
                </c:pt>
                <c:pt idx="6789">
                  <c:v>42885.530671296299</c:v>
                </c:pt>
                <c:pt idx="6790">
                  <c:v>42885.530787037038</c:v>
                </c:pt>
                <c:pt idx="6791">
                  <c:v>42885.530902777777</c:v>
                </c:pt>
                <c:pt idx="6792">
                  <c:v>42885.531018518515</c:v>
                </c:pt>
                <c:pt idx="6793">
                  <c:v>42885.531134259261</c:v>
                </c:pt>
                <c:pt idx="6794">
                  <c:v>42885.53125</c:v>
                </c:pt>
                <c:pt idx="6795">
                  <c:v>42885.531365740739</c:v>
                </c:pt>
                <c:pt idx="6796">
                  <c:v>42885.531481481485</c:v>
                </c:pt>
                <c:pt idx="6797">
                  <c:v>42885.531597222223</c:v>
                </c:pt>
                <c:pt idx="6798">
                  <c:v>42885.531712962962</c:v>
                </c:pt>
                <c:pt idx="6799">
                  <c:v>42885.531828703701</c:v>
                </c:pt>
                <c:pt idx="6800">
                  <c:v>42885.531944444447</c:v>
                </c:pt>
                <c:pt idx="6801">
                  <c:v>42885.532060185185</c:v>
                </c:pt>
                <c:pt idx="6802">
                  <c:v>42885.532175925924</c:v>
                </c:pt>
                <c:pt idx="6803">
                  <c:v>42885.53229166667</c:v>
                </c:pt>
                <c:pt idx="6804">
                  <c:v>42885.532407407409</c:v>
                </c:pt>
                <c:pt idx="6805">
                  <c:v>42885.532523148147</c:v>
                </c:pt>
                <c:pt idx="6806">
                  <c:v>42885.532638888886</c:v>
                </c:pt>
                <c:pt idx="6807">
                  <c:v>42885.532754629632</c:v>
                </c:pt>
                <c:pt idx="6808">
                  <c:v>42885.532870370371</c:v>
                </c:pt>
                <c:pt idx="6809">
                  <c:v>42885.532986111109</c:v>
                </c:pt>
                <c:pt idx="6810">
                  <c:v>42885.533101851855</c:v>
                </c:pt>
                <c:pt idx="6811">
                  <c:v>42885.533217592594</c:v>
                </c:pt>
                <c:pt idx="6812">
                  <c:v>42885.533333333333</c:v>
                </c:pt>
                <c:pt idx="6813">
                  <c:v>42885.533449074072</c:v>
                </c:pt>
                <c:pt idx="6814">
                  <c:v>42885.533564814818</c:v>
                </c:pt>
                <c:pt idx="6815">
                  <c:v>42885.533680555556</c:v>
                </c:pt>
                <c:pt idx="6816">
                  <c:v>42885.533796296295</c:v>
                </c:pt>
                <c:pt idx="6817">
                  <c:v>42885.533912037034</c:v>
                </c:pt>
                <c:pt idx="6818">
                  <c:v>42885.53402777778</c:v>
                </c:pt>
                <c:pt idx="6819">
                  <c:v>42885.534143518518</c:v>
                </c:pt>
                <c:pt idx="6820">
                  <c:v>42885.534259259257</c:v>
                </c:pt>
                <c:pt idx="6821">
                  <c:v>42885.534375000003</c:v>
                </c:pt>
                <c:pt idx="6822">
                  <c:v>42885.534490740742</c:v>
                </c:pt>
                <c:pt idx="6823">
                  <c:v>42885.53460648148</c:v>
                </c:pt>
                <c:pt idx="6824">
                  <c:v>42885.534722222219</c:v>
                </c:pt>
                <c:pt idx="6825">
                  <c:v>42885.534837962965</c:v>
                </c:pt>
                <c:pt idx="6826">
                  <c:v>42885.534953703704</c:v>
                </c:pt>
                <c:pt idx="6827">
                  <c:v>42885.535069444442</c:v>
                </c:pt>
                <c:pt idx="6828">
                  <c:v>42885.535185185188</c:v>
                </c:pt>
                <c:pt idx="6829">
                  <c:v>42885.535300925927</c:v>
                </c:pt>
                <c:pt idx="6830">
                  <c:v>42885.535416666666</c:v>
                </c:pt>
                <c:pt idx="6831">
                  <c:v>42885.535532407404</c:v>
                </c:pt>
                <c:pt idx="6832">
                  <c:v>42885.53564814815</c:v>
                </c:pt>
                <c:pt idx="6833">
                  <c:v>42885.535763888889</c:v>
                </c:pt>
                <c:pt idx="6834">
                  <c:v>42885.535879629628</c:v>
                </c:pt>
                <c:pt idx="6835">
                  <c:v>42885.535995370374</c:v>
                </c:pt>
                <c:pt idx="6836">
                  <c:v>42885.536111111112</c:v>
                </c:pt>
                <c:pt idx="6837">
                  <c:v>42885.536226851851</c:v>
                </c:pt>
                <c:pt idx="6838">
                  <c:v>42885.53634259259</c:v>
                </c:pt>
                <c:pt idx="6839">
                  <c:v>42885.536458333336</c:v>
                </c:pt>
                <c:pt idx="6840">
                  <c:v>42885.536574074074</c:v>
                </c:pt>
                <c:pt idx="6841">
                  <c:v>42885.536689814813</c:v>
                </c:pt>
                <c:pt idx="6842">
                  <c:v>42885.536805555559</c:v>
                </c:pt>
                <c:pt idx="6843">
                  <c:v>42885.536921296298</c:v>
                </c:pt>
                <c:pt idx="6844">
                  <c:v>42885.537037037036</c:v>
                </c:pt>
                <c:pt idx="6845">
                  <c:v>42885.537152777775</c:v>
                </c:pt>
                <c:pt idx="6846">
                  <c:v>42885.537268518521</c:v>
                </c:pt>
                <c:pt idx="6847">
                  <c:v>42885.53738425926</c:v>
                </c:pt>
                <c:pt idx="6848">
                  <c:v>42885.537499999999</c:v>
                </c:pt>
                <c:pt idx="6849">
                  <c:v>42885.537615740737</c:v>
                </c:pt>
                <c:pt idx="6850">
                  <c:v>42885.537731481483</c:v>
                </c:pt>
                <c:pt idx="6851">
                  <c:v>42885.537847222222</c:v>
                </c:pt>
                <c:pt idx="6852">
                  <c:v>42885.537962962961</c:v>
                </c:pt>
                <c:pt idx="6853">
                  <c:v>42885.538078703707</c:v>
                </c:pt>
                <c:pt idx="6854">
                  <c:v>42885.538194444445</c:v>
                </c:pt>
                <c:pt idx="6855">
                  <c:v>42885.538310185184</c:v>
                </c:pt>
                <c:pt idx="6856">
                  <c:v>42885.538425925923</c:v>
                </c:pt>
                <c:pt idx="6857">
                  <c:v>42885.538541666669</c:v>
                </c:pt>
                <c:pt idx="6858">
                  <c:v>42885.538657407407</c:v>
                </c:pt>
                <c:pt idx="6859">
                  <c:v>42885.538773148146</c:v>
                </c:pt>
                <c:pt idx="6860">
                  <c:v>42885.538888888892</c:v>
                </c:pt>
                <c:pt idx="6861">
                  <c:v>42885.539004629631</c:v>
                </c:pt>
                <c:pt idx="6862">
                  <c:v>42885.539120370369</c:v>
                </c:pt>
                <c:pt idx="6863">
                  <c:v>42885.539236111108</c:v>
                </c:pt>
                <c:pt idx="6864">
                  <c:v>42885.539351851854</c:v>
                </c:pt>
                <c:pt idx="6865">
                  <c:v>42885.539467592593</c:v>
                </c:pt>
                <c:pt idx="6866">
                  <c:v>42885.539583333331</c:v>
                </c:pt>
                <c:pt idx="6867">
                  <c:v>42885.539699074077</c:v>
                </c:pt>
                <c:pt idx="6868">
                  <c:v>42885.539814814816</c:v>
                </c:pt>
                <c:pt idx="6869">
                  <c:v>42885.539930555555</c:v>
                </c:pt>
                <c:pt idx="6870">
                  <c:v>42885.540046296293</c:v>
                </c:pt>
                <c:pt idx="6871">
                  <c:v>42885.540162037039</c:v>
                </c:pt>
                <c:pt idx="6872">
                  <c:v>42885.540277777778</c:v>
                </c:pt>
                <c:pt idx="6873">
                  <c:v>42885.540393518517</c:v>
                </c:pt>
                <c:pt idx="6874">
                  <c:v>42885.540509259263</c:v>
                </c:pt>
                <c:pt idx="6875">
                  <c:v>42885.540625000001</c:v>
                </c:pt>
                <c:pt idx="6876">
                  <c:v>42885.54074074074</c:v>
                </c:pt>
                <c:pt idx="6877">
                  <c:v>42885.540856481479</c:v>
                </c:pt>
                <c:pt idx="6878">
                  <c:v>42885.540972222225</c:v>
                </c:pt>
                <c:pt idx="6879">
                  <c:v>42885.541087962964</c:v>
                </c:pt>
                <c:pt idx="6880">
                  <c:v>42885.541203703702</c:v>
                </c:pt>
                <c:pt idx="6881">
                  <c:v>42885.541319444441</c:v>
                </c:pt>
                <c:pt idx="6882">
                  <c:v>42885.541435185187</c:v>
                </c:pt>
                <c:pt idx="6883">
                  <c:v>42885.541550925926</c:v>
                </c:pt>
                <c:pt idx="6884">
                  <c:v>42885.541666666664</c:v>
                </c:pt>
                <c:pt idx="6885">
                  <c:v>42885.54178240741</c:v>
                </c:pt>
                <c:pt idx="6886">
                  <c:v>42885.541898148149</c:v>
                </c:pt>
                <c:pt idx="6887">
                  <c:v>42885.542013888888</c:v>
                </c:pt>
                <c:pt idx="6888">
                  <c:v>42885.542129629626</c:v>
                </c:pt>
                <c:pt idx="6889">
                  <c:v>42885.542245370372</c:v>
                </c:pt>
                <c:pt idx="6890">
                  <c:v>42885.542361111111</c:v>
                </c:pt>
                <c:pt idx="6891">
                  <c:v>42885.54247685185</c:v>
                </c:pt>
                <c:pt idx="6892">
                  <c:v>42885.542592592596</c:v>
                </c:pt>
                <c:pt idx="6893">
                  <c:v>42885.542708333334</c:v>
                </c:pt>
                <c:pt idx="6894">
                  <c:v>42885.542824074073</c:v>
                </c:pt>
                <c:pt idx="6895">
                  <c:v>42885.542939814812</c:v>
                </c:pt>
                <c:pt idx="6896">
                  <c:v>42885.543055555558</c:v>
                </c:pt>
                <c:pt idx="6897">
                  <c:v>42885.543171296296</c:v>
                </c:pt>
                <c:pt idx="6898">
                  <c:v>42885.543287037035</c:v>
                </c:pt>
                <c:pt idx="6899">
                  <c:v>42885.543402777781</c:v>
                </c:pt>
                <c:pt idx="6900">
                  <c:v>42885.54351851852</c:v>
                </c:pt>
                <c:pt idx="6901">
                  <c:v>42885.543634259258</c:v>
                </c:pt>
                <c:pt idx="6902">
                  <c:v>42885.543749999997</c:v>
                </c:pt>
                <c:pt idx="6903">
                  <c:v>42885.543865740743</c:v>
                </c:pt>
                <c:pt idx="6904">
                  <c:v>42885.543981481482</c:v>
                </c:pt>
                <c:pt idx="6905">
                  <c:v>42885.54409722222</c:v>
                </c:pt>
                <c:pt idx="6906">
                  <c:v>42885.544212962966</c:v>
                </c:pt>
                <c:pt idx="6907">
                  <c:v>42885.544328703705</c:v>
                </c:pt>
                <c:pt idx="6908">
                  <c:v>42885.544444444444</c:v>
                </c:pt>
                <c:pt idx="6909">
                  <c:v>42885.544560185182</c:v>
                </c:pt>
                <c:pt idx="6910">
                  <c:v>42885.544675925928</c:v>
                </c:pt>
                <c:pt idx="6911">
                  <c:v>42885.544791666667</c:v>
                </c:pt>
                <c:pt idx="6912">
                  <c:v>42885.544907407406</c:v>
                </c:pt>
                <c:pt idx="6913">
                  <c:v>42885.545023148145</c:v>
                </c:pt>
                <c:pt idx="6914">
                  <c:v>42885.545138888891</c:v>
                </c:pt>
                <c:pt idx="6915">
                  <c:v>42885.545254629629</c:v>
                </c:pt>
                <c:pt idx="6916">
                  <c:v>42885.545370370368</c:v>
                </c:pt>
                <c:pt idx="6917">
                  <c:v>42885.545486111114</c:v>
                </c:pt>
                <c:pt idx="6918">
                  <c:v>42885.545601851853</c:v>
                </c:pt>
                <c:pt idx="6919">
                  <c:v>42885.545717592591</c:v>
                </c:pt>
                <c:pt idx="6920">
                  <c:v>42885.54583333333</c:v>
                </c:pt>
                <c:pt idx="6921">
                  <c:v>42885.545949074076</c:v>
                </c:pt>
                <c:pt idx="6922">
                  <c:v>42885.546064814815</c:v>
                </c:pt>
                <c:pt idx="6923">
                  <c:v>42885.546180555553</c:v>
                </c:pt>
                <c:pt idx="6924">
                  <c:v>42885.546296296299</c:v>
                </c:pt>
                <c:pt idx="6925">
                  <c:v>42885.546412037038</c:v>
                </c:pt>
                <c:pt idx="6926">
                  <c:v>42885.546527777777</c:v>
                </c:pt>
                <c:pt idx="6927">
                  <c:v>42885.546643518515</c:v>
                </c:pt>
                <c:pt idx="6928">
                  <c:v>42885.546759259261</c:v>
                </c:pt>
                <c:pt idx="6929">
                  <c:v>42885.546875</c:v>
                </c:pt>
                <c:pt idx="6930">
                  <c:v>42885.546990740739</c:v>
                </c:pt>
                <c:pt idx="6931">
                  <c:v>42885.547106481485</c:v>
                </c:pt>
                <c:pt idx="6932">
                  <c:v>42885.547222222223</c:v>
                </c:pt>
                <c:pt idx="6933">
                  <c:v>42885.547337962962</c:v>
                </c:pt>
                <c:pt idx="6934">
                  <c:v>42885.547453703701</c:v>
                </c:pt>
                <c:pt idx="6935">
                  <c:v>42885.547569444447</c:v>
                </c:pt>
                <c:pt idx="6936">
                  <c:v>42885.547685185185</c:v>
                </c:pt>
                <c:pt idx="6937">
                  <c:v>42885.547800925924</c:v>
                </c:pt>
                <c:pt idx="6938">
                  <c:v>42885.54791666667</c:v>
                </c:pt>
                <c:pt idx="6939">
                  <c:v>42885.548032407409</c:v>
                </c:pt>
                <c:pt idx="6940">
                  <c:v>42885.548148148147</c:v>
                </c:pt>
                <c:pt idx="6941">
                  <c:v>42885.548263888886</c:v>
                </c:pt>
                <c:pt idx="6942">
                  <c:v>42885.548379629632</c:v>
                </c:pt>
                <c:pt idx="6943">
                  <c:v>42885.548495370371</c:v>
                </c:pt>
                <c:pt idx="6944">
                  <c:v>42885.548611111109</c:v>
                </c:pt>
                <c:pt idx="6945">
                  <c:v>42885.548726851855</c:v>
                </c:pt>
                <c:pt idx="6946">
                  <c:v>42885.548842592594</c:v>
                </c:pt>
                <c:pt idx="6947">
                  <c:v>42885.548958333333</c:v>
                </c:pt>
                <c:pt idx="6948">
                  <c:v>42885.549074074072</c:v>
                </c:pt>
                <c:pt idx="6949">
                  <c:v>42885.549189814818</c:v>
                </c:pt>
                <c:pt idx="6950">
                  <c:v>42885.549305555556</c:v>
                </c:pt>
                <c:pt idx="6951">
                  <c:v>42885.549421296295</c:v>
                </c:pt>
                <c:pt idx="6952">
                  <c:v>42885.549537037034</c:v>
                </c:pt>
                <c:pt idx="6953">
                  <c:v>42885.54965277778</c:v>
                </c:pt>
                <c:pt idx="6954">
                  <c:v>42885.549768518518</c:v>
                </c:pt>
                <c:pt idx="6955">
                  <c:v>42885.549884259257</c:v>
                </c:pt>
                <c:pt idx="6956">
                  <c:v>42885.55</c:v>
                </c:pt>
                <c:pt idx="6957">
                  <c:v>42885.550115740742</c:v>
                </c:pt>
                <c:pt idx="6958">
                  <c:v>42885.55023148148</c:v>
                </c:pt>
                <c:pt idx="6959">
                  <c:v>42885.550347222219</c:v>
                </c:pt>
                <c:pt idx="6960">
                  <c:v>42885.550462962965</c:v>
                </c:pt>
                <c:pt idx="6961">
                  <c:v>42885.550578703704</c:v>
                </c:pt>
                <c:pt idx="6962">
                  <c:v>42885.550694444442</c:v>
                </c:pt>
                <c:pt idx="6963">
                  <c:v>42885.550810185188</c:v>
                </c:pt>
                <c:pt idx="6964">
                  <c:v>42885.550925925927</c:v>
                </c:pt>
                <c:pt idx="6965">
                  <c:v>42885.551041666666</c:v>
                </c:pt>
                <c:pt idx="6966">
                  <c:v>42885.551157407404</c:v>
                </c:pt>
                <c:pt idx="6967">
                  <c:v>42885.55127314815</c:v>
                </c:pt>
                <c:pt idx="6968">
                  <c:v>42885.551388888889</c:v>
                </c:pt>
                <c:pt idx="6969">
                  <c:v>42885.551504629628</c:v>
                </c:pt>
                <c:pt idx="6970">
                  <c:v>42885.551620370374</c:v>
                </c:pt>
                <c:pt idx="6971">
                  <c:v>42885.551736111112</c:v>
                </c:pt>
                <c:pt idx="6972">
                  <c:v>42885.551851851851</c:v>
                </c:pt>
                <c:pt idx="6973">
                  <c:v>42885.55196759259</c:v>
                </c:pt>
                <c:pt idx="6974">
                  <c:v>42885.552083333336</c:v>
                </c:pt>
                <c:pt idx="6975">
                  <c:v>42885.552199074074</c:v>
                </c:pt>
                <c:pt idx="6976">
                  <c:v>42885.552314814813</c:v>
                </c:pt>
                <c:pt idx="6977">
                  <c:v>42885.552430555559</c:v>
                </c:pt>
                <c:pt idx="6978">
                  <c:v>42885.552546296298</c:v>
                </c:pt>
                <c:pt idx="6979">
                  <c:v>42885.552662037036</c:v>
                </c:pt>
                <c:pt idx="6980">
                  <c:v>42885.552777777775</c:v>
                </c:pt>
                <c:pt idx="6981">
                  <c:v>42885.552893518521</c:v>
                </c:pt>
                <c:pt idx="6982">
                  <c:v>42885.55300925926</c:v>
                </c:pt>
                <c:pt idx="6983">
                  <c:v>42885.553124999999</c:v>
                </c:pt>
                <c:pt idx="6984">
                  <c:v>42885.553240740737</c:v>
                </c:pt>
                <c:pt idx="6985">
                  <c:v>42885.553356481483</c:v>
                </c:pt>
                <c:pt idx="6986">
                  <c:v>42885.553472222222</c:v>
                </c:pt>
                <c:pt idx="6987">
                  <c:v>42885.553587962961</c:v>
                </c:pt>
                <c:pt idx="6988">
                  <c:v>42885.553703703707</c:v>
                </c:pt>
                <c:pt idx="6989">
                  <c:v>42885.553819444445</c:v>
                </c:pt>
                <c:pt idx="6990">
                  <c:v>42885.553935185184</c:v>
                </c:pt>
                <c:pt idx="6991">
                  <c:v>42885.554050925923</c:v>
                </c:pt>
                <c:pt idx="6992">
                  <c:v>42885.554166666669</c:v>
                </c:pt>
                <c:pt idx="6993">
                  <c:v>42885.554282407407</c:v>
                </c:pt>
                <c:pt idx="6994">
                  <c:v>42885.554398148146</c:v>
                </c:pt>
                <c:pt idx="6995">
                  <c:v>42885.554513888892</c:v>
                </c:pt>
                <c:pt idx="6996">
                  <c:v>42885.554629629631</c:v>
                </c:pt>
                <c:pt idx="6997">
                  <c:v>42885.554745370369</c:v>
                </c:pt>
                <c:pt idx="6998">
                  <c:v>42885.554861111108</c:v>
                </c:pt>
                <c:pt idx="6999">
                  <c:v>42885.554976851854</c:v>
                </c:pt>
                <c:pt idx="7000">
                  <c:v>42885.555092592593</c:v>
                </c:pt>
                <c:pt idx="7001">
                  <c:v>42885.555208333331</c:v>
                </c:pt>
                <c:pt idx="7002">
                  <c:v>42885.555324074077</c:v>
                </c:pt>
                <c:pt idx="7003">
                  <c:v>42885.555439814816</c:v>
                </c:pt>
                <c:pt idx="7004">
                  <c:v>42885.555555555555</c:v>
                </c:pt>
                <c:pt idx="7005">
                  <c:v>42885.555671296293</c:v>
                </c:pt>
                <c:pt idx="7006">
                  <c:v>42885.555787037039</c:v>
                </c:pt>
                <c:pt idx="7007">
                  <c:v>42885.555902777778</c:v>
                </c:pt>
                <c:pt idx="7008">
                  <c:v>42885.556018518517</c:v>
                </c:pt>
                <c:pt idx="7009">
                  <c:v>42885.556134259263</c:v>
                </c:pt>
                <c:pt idx="7010">
                  <c:v>42885.556250000001</c:v>
                </c:pt>
                <c:pt idx="7011">
                  <c:v>42885.55636574074</c:v>
                </c:pt>
                <c:pt idx="7012">
                  <c:v>42885.556481481479</c:v>
                </c:pt>
                <c:pt idx="7013">
                  <c:v>42885.556597222225</c:v>
                </c:pt>
                <c:pt idx="7014">
                  <c:v>42885.556712962964</c:v>
                </c:pt>
                <c:pt idx="7015">
                  <c:v>42885.556828703702</c:v>
                </c:pt>
                <c:pt idx="7016">
                  <c:v>42885.556944444441</c:v>
                </c:pt>
                <c:pt idx="7017">
                  <c:v>42885.557060185187</c:v>
                </c:pt>
                <c:pt idx="7018">
                  <c:v>42885.557175925926</c:v>
                </c:pt>
                <c:pt idx="7019">
                  <c:v>42885.557291666664</c:v>
                </c:pt>
                <c:pt idx="7020">
                  <c:v>42885.55740740741</c:v>
                </c:pt>
                <c:pt idx="7021">
                  <c:v>42885.557523148149</c:v>
                </c:pt>
                <c:pt idx="7022">
                  <c:v>42885.557638888888</c:v>
                </c:pt>
                <c:pt idx="7023">
                  <c:v>42885.557754629626</c:v>
                </c:pt>
                <c:pt idx="7024">
                  <c:v>42885.557870370372</c:v>
                </c:pt>
                <c:pt idx="7025">
                  <c:v>42885.557986111111</c:v>
                </c:pt>
                <c:pt idx="7026">
                  <c:v>42885.55810185185</c:v>
                </c:pt>
                <c:pt idx="7027">
                  <c:v>42885.558217592596</c:v>
                </c:pt>
                <c:pt idx="7028">
                  <c:v>42885.558333333334</c:v>
                </c:pt>
                <c:pt idx="7029">
                  <c:v>42885.558449074073</c:v>
                </c:pt>
                <c:pt idx="7030">
                  <c:v>42885.558564814812</c:v>
                </c:pt>
                <c:pt idx="7031">
                  <c:v>42885.558680555558</c:v>
                </c:pt>
                <c:pt idx="7032">
                  <c:v>42885.558796296296</c:v>
                </c:pt>
                <c:pt idx="7033">
                  <c:v>42885.558912037035</c:v>
                </c:pt>
                <c:pt idx="7034">
                  <c:v>42885.559027777781</c:v>
                </c:pt>
                <c:pt idx="7035">
                  <c:v>42885.55914351852</c:v>
                </c:pt>
                <c:pt idx="7036">
                  <c:v>42885.559259259258</c:v>
                </c:pt>
                <c:pt idx="7037">
                  <c:v>42885.559374999997</c:v>
                </c:pt>
                <c:pt idx="7038">
                  <c:v>42885.559490740743</c:v>
                </c:pt>
                <c:pt idx="7039">
                  <c:v>42885.559606481482</c:v>
                </c:pt>
                <c:pt idx="7040">
                  <c:v>42885.55972222222</c:v>
                </c:pt>
                <c:pt idx="7041">
                  <c:v>42885.559837962966</c:v>
                </c:pt>
                <c:pt idx="7042">
                  <c:v>42885.559953703705</c:v>
                </c:pt>
                <c:pt idx="7043">
                  <c:v>42885.560069444444</c:v>
                </c:pt>
                <c:pt idx="7044">
                  <c:v>42885.560185185182</c:v>
                </c:pt>
                <c:pt idx="7045">
                  <c:v>42885.560300925928</c:v>
                </c:pt>
                <c:pt idx="7046">
                  <c:v>42885.560416666667</c:v>
                </c:pt>
                <c:pt idx="7047">
                  <c:v>42885.560532407406</c:v>
                </c:pt>
                <c:pt idx="7048">
                  <c:v>42885.560648148145</c:v>
                </c:pt>
                <c:pt idx="7049">
                  <c:v>42885.560763888891</c:v>
                </c:pt>
                <c:pt idx="7050">
                  <c:v>42885.560879629629</c:v>
                </c:pt>
                <c:pt idx="7051">
                  <c:v>42885.560995370368</c:v>
                </c:pt>
                <c:pt idx="7052">
                  <c:v>42885.561111111114</c:v>
                </c:pt>
                <c:pt idx="7053">
                  <c:v>42885.561226851853</c:v>
                </c:pt>
                <c:pt idx="7054">
                  <c:v>42885.561342592591</c:v>
                </c:pt>
                <c:pt idx="7055">
                  <c:v>42885.56145833333</c:v>
                </c:pt>
                <c:pt idx="7056">
                  <c:v>42885.561574074076</c:v>
                </c:pt>
                <c:pt idx="7057">
                  <c:v>42885.561689814815</c:v>
                </c:pt>
                <c:pt idx="7058">
                  <c:v>42885.561805555553</c:v>
                </c:pt>
                <c:pt idx="7059">
                  <c:v>42885.561921296299</c:v>
                </c:pt>
                <c:pt idx="7060">
                  <c:v>42885.562037037038</c:v>
                </c:pt>
                <c:pt idx="7061">
                  <c:v>42885.562152777777</c:v>
                </c:pt>
                <c:pt idx="7062">
                  <c:v>42885.562268518515</c:v>
                </c:pt>
                <c:pt idx="7063">
                  <c:v>42885.562384259261</c:v>
                </c:pt>
                <c:pt idx="7064">
                  <c:v>42885.5625</c:v>
                </c:pt>
                <c:pt idx="7065">
                  <c:v>42885.562615740739</c:v>
                </c:pt>
                <c:pt idx="7066">
                  <c:v>42885.562731481485</c:v>
                </c:pt>
                <c:pt idx="7067">
                  <c:v>42885.562847222223</c:v>
                </c:pt>
                <c:pt idx="7068">
                  <c:v>42885.562962962962</c:v>
                </c:pt>
                <c:pt idx="7069">
                  <c:v>42885.563078703701</c:v>
                </c:pt>
                <c:pt idx="7070">
                  <c:v>42885.563194444447</c:v>
                </c:pt>
                <c:pt idx="7071">
                  <c:v>42885.563310185185</c:v>
                </c:pt>
                <c:pt idx="7072">
                  <c:v>42885.563425925924</c:v>
                </c:pt>
                <c:pt idx="7073">
                  <c:v>42885.56354166667</c:v>
                </c:pt>
                <c:pt idx="7074">
                  <c:v>42885.563657407409</c:v>
                </c:pt>
                <c:pt idx="7075">
                  <c:v>42885.563773148147</c:v>
                </c:pt>
                <c:pt idx="7076">
                  <c:v>42885.563888888886</c:v>
                </c:pt>
                <c:pt idx="7077">
                  <c:v>42885.564004629632</c:v>
                </c:pt>
                <c:pt idx="7078">
                  <c:v>42885.564120370371</c:v>
                </c:pt>
                <c:pt idx="7079">
                  <c:v>42885.564236111109</c:v>
                </c:pt>
                <c:pt idx="7080">
                  <c:v>42885.564351851855</c:v>
                </c:pt>
                <c:pt idx="7081">
                  <c:v>42885.564467592594</c:v>
                </c:pt>
                <c:pt idx="7082">
                  <c:v>42885.564583333333</c:v>
                </c:pt>
                <c:pt idx="7083">
                  <c:v>42885.564699074072</c:v>
                </c:pt>
                <c:pt idx="7084">
                  <c:v>42885.564814814818</c:v>
                </c:pt>
                <c:pt idx="7085">
                  <c:v>42885.564930555556</c:v>
                </c:pt>
                <c:pt idx="7086">
                  <c:v>42885.565046296295</c:v>
                </c:pt>
                <c:pt idx="7087">
                  <c:v>42885.565162037034</c:v>
                </c:pt>
                <c:pt idx="7088">
                  <c:v>42885.56527777778</c:v>
                </c:pt>
                <c:pt idx="7089">
                  <c:v>42885.565393518518</c:v>
                </c:pt>
                <c:pt idx="7090">
                  <c:v>42885.565509259257</c:v>
                </c:pt>
                <c:pt idx="7091">
                  <c:v>42885.565625000003</c:v>
                </c:pt>
                <c:pt idx="7092">
                  <c:v>42885.565740740742</c:v>
                </c:pt>
                <c:pt idx="7093">
                  <c:v>42885.56585648148</c:v>
                </c:pt>
                <c:pt idx="7094">
                  <c:v>42885.565972222219</c:v>
                </c:pt>
                <c:pt idx="7095">
                  <c:v>42885.566087962965</c:v>
                </c:pt>
                <c:pt idx="7096">
                  <c:v>42885.566203703704</c:v>
                </c:pt>
                <c:pt idx="7097">
                  <c:v>42885.566319444442</c:v>
                </c:pt>
                <c:pt idx="7098">
                  <c:v>42885.566435185188</c:v>
                </c:pt>
                <c:pt idx="7099">
                  <c:v>42885.566550925927</c:v>
                </c:pt>
                <c:pt idx="7100">
                  <c:v>42885.566666666666</c:v>
                </c:pt>
                <c:pt idx="7101">
                  <c:v>42885.566782407404</c:v>
                </c:pt>
                <c:pt idx="7102">
                  <c:v>42885.56689814815</c:v>
                </c:pt>
                <c:pt idx="7103">
                  <c:v>42885.567013888889</c:v>
                </c:pt>
                <c:pt idx="7104">
                  <c:v>42885.567129629628</c:v>
                </c:pt>
                <c:pt idx="7105">
                  <c:v>42885.567245370374</c:v>
                </c:pt>
                <c:pt idx="7106">
                  <c:v>42885.567361111112</c:v>
                </c:pt>
                <c:pt idx="7107">
                  <c:v>42885.567476851851</c:v>
                </c:pt>
                <c:pt idx="7108">
                  <c:v>42885.56759259259</c:v>
                </c:pt>
                <c:pt idx="7109">
                  <c:v>42885.567708333336</c:v>
                </c:pt>
                <c:pt idx="7110">
                  <c:v>42885.567824074074</c:v>
                </c:pt>
                <c:pt idx="7111">
                  <c:v>42885.567939814813</c:v>
                </c:pt>
                <c:pt idx="7112">
                  <c:v>42885.568055555559</c:v>
                </c:pt>
                <c:pt idx="7113">
                  <c:v>42885.568171296298</c:v>
                </c:pt>
                <c:pt idx="7114">
                  <c:v>42885.568287037036</c:v>
                </c:pt>
                <c:pt idx="7115">
                  <c:v>42885.568402777775</c:v>
                </c:pt>
                <c:pt idx="7116">
                  <c:v>42885.568518518521</c:v>
                </c:pt>
                <c:pt idx="7117">
                  <c:v>42885.56863425926</c:v>
                </c:pt>
                <c:pt idx="7118">
                  <c:v>42885.568749999999</c:v>
                </c:pt>
                <c:pt idx="7119">
                  <c:v>42885.568865740737</c:v>
                </c:pt>
                <c:pt idx="7120">
                  <c:v>42885.568981481483</c:v>
                </c:pt>
                <c:pt idx="7121">
                  <c:v>42885.569097222222</c:v>
                </c:pt>
                <c:pt idx="7122">
                  <c:v>42885.569212962961</c:v>
                </c:pt>
                <c:pt idx="7123">
                  <c:v>42885.569328703707</c:v>
                </c:pt>
                <c:pt idx="7124">
                  <c:v>42885.569444444445</c:v>
                </c:pt>
                <c:pt idx="7125">
                  <c:v>42885.569560185184</c:v>
                </c:pt>
                <c:pt idx="7126">
                  <c:v>42885.569675925923</c:v>
                </c:pt>
                <c:pt idx="7127">
                  <c:v>42885.569791666669</c:v>
                </c:pt>
                <c:pt idx="7128">
                  <c:v>42885.569907407407</c:v>
                </c:pt>
                <c:pt idx="7129">
                  <c:v>42885.570023148146</c:v>
                </c:pt>
                <c:pt idx="7130">
                  <c:v>42885.570138888892</c:v>
                </c:pt>
                <c:pt idx="7131">
                  <c:v>42885.570254629631</c:v>
                </c:pt>
                <c:pt idx="7132">
                  <c:v>42885.570370370369</c:v>
                </c:pt>
                <c:pt idx="7133">
                  <c:v>42885.570486111108</c:v>
                </c:pt>
                <c:pt idx="7134">
                  <c:v>42885.570601851854</c:v>
                </c:pt>
                <c:pt idx="7135">
                  <c:v>42885.570717592593</c:v>
                </c:pt>
                <c:pt idx="7136">
                  <c:v>42885.570833333331</c:v>
                </c:pt>
                <c:pt idx="7137">
                  <c:v>42885.570949074077</c:v>
                </c:pt>
                <c:pt idx="7138">
                  <c:v>42885.571064814816</c:v>
                </c:pt>
                <c:pt idx="7139">
                  <c:v>42885.571180555555</c:v>
                </c:pt>
                <c:pt idx="7140">
                  <c:v>42885.571296296293</c:v>
                </c:pt>
                <c:pt idx="7141">
                  <c:v>42885.571412037039</c:v>
                </c:pt>
                <c:pt idx="7142">
                  <c:v>42885.571527777778</c:v>
                </c:pt>
                <c:pt idx="7143">
                  <c:v>42885.571643518517</c:v>
                </c:pt>
                <c:pt idx="7144">
                  <c:v>42885.571759259263</c:v>
                </c:pt>
                <c:pt idx="7145">
                  <c:v>42885.571875000001</c:v>
                </c:pt>
                <c:pt idx="7146">
                  <c:v>42885.57199074074</c:v>
                </c:pt>
                <c:pt idx="7147">
                  <c:v>42885.572106481479</c:v>
                </c:pt>
                <c:pt idx="7148">
                  <c:v>42885.572222222225</c:v>
                </c:pt>
                <c:pt idx="7149">
                  <c:v>42885.572337962964</c:v>
                </c:pt>
                <c:pt idx="7150">
                  <c:v>42885.572453703702</c:v>
                </c:pt>
                <c:pt idx="7151">
                  <c:v>42885.572569444441</c:v>
                </c:pt>
                <c:pt idx="7152">
                  <c:v>42885.572685185187</c:v>
                </c:pt>
                <c:pt idx="7153">
                  <c:v>42885.572800925926</c:v>
                </c:pt>
                <c:pt idx="7154">
                  <c:v>42885.572916666664</c:v>
                </c:pt>
                <c:pt idx="7155">
                  <c:v>42885.57303240741</c:v>
                </c:pt>
                <c:pt idx="7156">
                  <c:v>42885.573148148149</c:v>
                </c:pt>
                <c:pt idx="7157">
                  <c:v>42885.573263888888</c:v>
                </c:pt>
                <c:pt idx="7158">
                  <c:v>42885.573379629626</c:v>
                </c:pt>
                <c:pt idx="7159">
                  <c:v>42885.573495370372</c:v>
                </c:pt>
                <c:pt idx="7160">
                  <c:v>42885.573611111111</c:v>
                </c:pt>
                <c:pt idx="7161">
                  <c:v>42885.57372685185</c:v>
                </c:pt>
                <c:pt idx="7162">
                  <c:v>42885.573842592596</c:v>
                </c:pt>
                <c:pt idx="7163">
                  <c:v>42885.573958333334</c:v>
                </c:pt>
                <c:pt idx="7164">
                  <c:v>42885.574074074073</c:v>
                </c:pt>
                <c:pt idx="7165">
                  <c:v>42885.574189814812</c:v>
                </c:pt>
                <c:pt idx="7166">
                  <c:v>42885.574305555558</c:v>
                </c:pt>
                <c:pt idx="7167">
                  <c:v>42885.574421296296</c:v>
                </c:pt>
                <c:pt idx="7168">
                  <c:v>42885.574537037035</c:v>
                </c:pt>
                <c:pt idx="7169">
                  <c:v>42885.574652777781</c:v>
                </c:pt>
                <c:pt idx="7170">
                  <c:v>42885.57476851852</c:v>
                </c:pt>
                <c:pt idx="7171">
                  <c:v>42885.574884259258</c:v>
                </c:pt>
                <c:pt idx="7172">
                  <c:v>42885.574999999997</c:v>
                </c:pt>
                <c:pt idx="7173">
                  <c:v>42885.575115740743</c:v>
                </c:pt>
                <c:pt idx="7174">
                  <c:v>42885.575231481482</c:v>
                </c:pt>
                <c:pt idx="7175">
                  <c:v>42885.57534722222</c:v>
                </c:pt>
                <c:pt idx="7176">
                  <c:v>42885.575462962966</c:v>
                </c:pt>
                <c:pt idx="7177">
                  <c:v>42885.575578703705</c:v>
                </c:pt>
                <c:pt idx="7178">
                  <c:v>42885.575694444444</c:v>
                </c:pt>
                <c:pt idx="7179">
                  <c:v>42885.575810185182</c:v>
                </c:pt>
                <c:pt idx="7180">
                  <c:v>42885.575925925928</c:v>
                </c:pt>
                <c:pt idx="7181">
                  <c:v>42885.576041666667</c:v>
                </c:pt>
                <c:pt idx="7182">
                  <c:v>42885.576157407406</c:v>
                </c:pt>
                <c:pt idx="7183">
                  <c:v>42885.576273148145</c:v>
                </c:pt>
                <c:pt idx="7184">
                  <c:v>42885.576388888891</c:v>
                </c:pt>
                <c:pt idx="7185">
                  <c:v>42885.576504629629</c:v>
                </c:pt>
                <c:pt idx="7186">
                  <c:v>42885.576620370368</c:v>
                </c:pt>
                <c:pt idx="7187">
                  <c:v>42885.576736111114</c:v>
                </c:pt>
                <c:pt idx="7188">
                  <c:v>42885.576851851853</c:v>
                </c:pt>
                <c:pt idx="7189">
                  <c:v>42885.576967592591</c:v>
                </c:pt>
                <c:pt idx="7190">
                  <c:v>42885.57708333333</c:v>
                </c:pt>
                <c:pt idx="7191">
                  <c:v>42885.577199074076</c:v>
                </c:pt>
                <c:pt idx="7192">
                  <c:v>42885.577314814815</c:v>
                </c:pt>
                <c:pt idx="7193">
                  <c:v>42885.577430555553</c:v>
                </c:pt>
                <c:pt idx="7194">
                  <c:v>42885.577546296299</c:v>
                </c:pt>
                <c:pt idx="7195">
                  <c:v>42885.577662037038</c:v>
                </c:pt>
                <c:pt idx="7196">
                  <c:v>42885.577777777777</c:v>
                </c:pt>
                <c:pt idx="7197">
                  <c:v>42885.577893518515</c:v>
                </c:pt>
                <c:pt idx="7198">
                  <c:v>42885.578009259261</c:v>
                </c:pt>
                <c:pt idx="7199">
                  <c:v>42885.578125</c:v>
                </c:pt>
                <c:pt idx="7200">
                  <c:v>42885.578240740739</c:v>
                </c:pt>
                <c:pt idx="7201">
                  <c:v>42885.578356481485</c:v>
                </c:pt>
                <c:pt idx="7202">
                  <c:v>42885.578472222223</c:v>
                </c:pt>
                <c:pt idx="7203">
                  <c:v>42885.578587962962</c:v>
                </c:pt>
                <c:pt idx="7204">
                  <c:v>42885.578703703701</c:v>
                </c:pt>
                <c:pt idx="7205">
                  <c:v>42885.578819444447</c:v>
                </c:pt>
                <c:pt idx="7206">
                  <c:v>42885.578935185185</c:v>
                </c:pt>
                <c:pt idx="7207">
                  <c:v>42885.579050925924</c:v>
                </c:pt>
                <c:pt idx="7208">
                  <c:v>42885.57916666667</c:v>
                </c:pt>
                <c:pt idx="7209">
                  <c:v>42885.579282407409</c:v>
                </c:pt>
                <c:pt idx="7210">
                  <c:v>42885.579398148147</c:v>
                </c:pt>
                <c:pt idx="7211">
                  <c:v>42885.579513888886</c:v>
                </c:pt>
                <c:pt idx="7212">
                  <c:v>42885.579629629632</c:v>
                </c:pt>
                <c:pt idx="7213">
                  <c:v>42885.579745370371</c:v>
                </c:pt>
                <c:pt idx="7214">
                  <c:v>42885.579861111109</c:v>
                </c:pt>
                <c:pt idx="7215">
                  <c:v>42885.579976851855</c:v>
                </c:pt>
                <c:pt idx="7216">
                  <c:v>42885.580092592594</c:v>
                </c:pt>
                <c:pt idx="7217">
                  <c:v>42885.580208333333</c:v>
                </c:pt>
                <c:pt idx="7218">
                  <c:v>42885.580324074072</c:v>
                </c:pt>
                <c:pt idx="7219">
                  <c:v>42885.580439814818</c:v>
                </c:pt>
                <c:pt idx="7220">
                  <c:v>42885.580555555556</c:v>
                </c:pt>
                <c:pt idx="7221">
                  <c:v>42885.580671296295</c:v>
                </c:pt>
                <c:pt idx="7222">
                  <c:v>42885.580787037034</c:v>
                </c:pt>
                <c:pt idx="7223">
                  <c:v>42885.58090277778</c:v>
                </c:pt>
                <c:pt idx="7224">
                  <c:v>42885.581018518518</c:v>
                </c:pt>
                <c:pt idx="7225">
                  <c:v>42885.581134259257</c:v>
                </c:pt>
                <c:pt idx="7226">
                  <c:v>42885.581250000003</c:v>
                </c:pt>
                <c:pt idx="7227">
                  <c:v>42885.581365740742</c:v>
                </c:pt>
                <c:pt idx="7228">
                  <c:v>42885.58148148148</c:v>
                </c:pt>
                <c:pt idx="7229">
                  <c:v>42885.581597222219</c:v>
                </c:pt>
                <c:pt idx="7230">
                  <c:v>42885.581712962965</c:v>
                </c:pt>
                <c:pt idx="7231">
                  <c:v>42885.581828703704</c:v>
                </c:pt>
                <c:pt idx="7232">
                  <c:v>42885.581944444442</c:v>
                </c:pt>
                <c:pt idx="7233">
                  <c:v>42885.582060185188</c:v>
                </c:pt>
                <c:pt idx="7234">
                  <c:v>42885.582175925927</c:v>
                </c:pt>
                <c:pt idx="7235">
                  <c:v>42885.582291666666</c:v>
                </c:pt>
                <c:pt idx="7236">
                  <c:v>42885.582407407404</c:v>
                </c:pt>
                <c:pt idx="7237">
                  <c:v>42885.58252314815</c:v>
                </c:pt>
                <c:pt idx="7238">
                  <c:v>42885.582638888889</c:v>
                </c:pt>
                <c:pt idx="7239">
                  <c:v>42885.582754629628</c:v>
                </c:pt>
                <c:pt idx="7240">
                  <c:v>42885.582870370374</c:v>
                </c:pt>
                <c:pt idx="7241">
                  <c:v>42885.582986111112</c:v>
                </c:pt>
                <c:pt idx="7242">
                  <c:v>42885.583101851851</c:v>
                </c:pt>
                <c:pt idx="7243">
                  <c:v>42885.58321759259</c:v>
                </c:pt>
                <c:pt idx="7244">
                  <c:v>42885.583333333336</c:v>
                </c:pt>
                <c:pt idx="7245">
                  <c:v>42885.583449074074</c:v>
                </c:pt>
                <c:pt idx="7246">
                  <c:v>42885.583564814813</c:v>
                </c:pt>
                <c:pt idx="7247">
                  <c:v>42885.583680555559</c:v>
                </c:pt>
                <c:pt idx="7248">
                  <c:v>42885.583796296298</c:v>
                </c:pt>
                <c:pt idx="7249">
                  <c:v>42885.583912037036</c:v>
                </c:pt>
                <c:pt idx="7250">
                  <c:v>42885.584027777775</c:v>
                </c:pt>
                <c:pt idx="7251">
                  <c:v>42885.584143518521</c:v>
                </c:pt>
                <c:pt idx="7252">
                  <c:v>42885.58425925926</c:v>
                </c:pt>
                <c:pt idx="7253">
                  <c:v>42885.584374999999</c:v>
                </c:pt>
                <c:pt idx="7254">
                  <c:v>42885.584490740737</c:v>
                </c:pt>
                <c:pt idx="7255">
                  <c:v>42885.584606481483</c:v>
                </c:pt>
                <c:pt idx="7256">
                  <c:v>42885.584722222222</c:v>
                </c:pt>
                <c:pt idx="7257">
                  <c:v>42885.584837962961</c:v>
                </c:pt>
                <c:pt idx="7258">
                  <c:v>42885.584953703707</c:v>
                </c:pt>
                <c:pt idx="7259">
                  <c:v>42885.585069444445</c:v>
                </c:pt>
                <c:pt idx="7260">
                  <c:v>42885.585185185184</c:v>
                </c:pt>
                <c:pt idx="7261">
                  <c:v>42885.585300925923</c:v>
                </c:pt>
                <c:pt idx="7262">
                  <c:v>42885.585416666669</c:v>
                </c:pt>
                <c:pt idx="7263">
                  <c:v>42885.585532407407</c:v>
                </c:pt>
                <c:pt idx="7264">
                  <c:v>42885.585648148146</c:v>
                </c:pt>
                <c:pt idx="7265">
                  <c:v>42885.585763888892</c:v>
                </c:pt>
                <c:pt idx="7266">
                  <c:v>42885.585879629631</c:v>
                </c:pt>
                <c:pt idx="7267">
                  <c:v>42885.585995370369</c:v>
                </c:pt>
                <c:pt idx="7268">
                  <c:v>42885.586111111108</c:v>
                </c:pt>
                <c:pt idx="7269">
                  <c:v>42885.586226851854</c:v>
                </c:pt>
                <c:pt idx="7270">
                  <c:v>42885.586342592593</c:v>
                </c:pt>
                <c:pt idx="7271">
                  <c:v>42885.586458333331</c:v>
                </c:pt>
                <c:pt idx="7272">
                  <c:v>42885.586574074077</c:v>
                </c:pt>
                <c:pt idx="7273">
                  <c:v>42885.586689814816</c:v>
                </c:pt>
                <c:pt idx="7274">
                  <c:v>42885.586805555555</c:v>
                </c:pt>
                <c:pt idx="7275">
                  <c:v>42885.586921296293</c:v>
                </c:pt>
                <c:pt idx="7276">
                  <c:v>42885.587037037039</c:v>
                </c:pt>
                <c:pt idx="7277">
                  <c:v>42885.587152777778</c:v>
                </c:pt>
                <c:pt idx="7278">
                  <c:v>42885.587268518517</c:v>
                </c:pt>
                <c:pt idx="7279">
                  <c:v>42885.587384259263</c:v>
                </c:pt>
                <c:pt idx="7280">
                  <c:v>42885.587500000001</c:v>
                </c:pt>
                <c:pt idx="7281">
                  <c:v>42885.58761574074</c:v>
                </c:pt>
                <c:pt idx="7282">
                  <c:v>42885.587731481479</c:v>
                </c:pt>
                <c:pt idx="7283">
                  <c:v>42885.587847222225</c:v>
                </c:pt>
                <c:pt idx="7284">
                  <c:v>42885.587962962964</c:v>
                </c:pt>
                <c:pt idx="7285">
                  <c:v>42885.588078703702</c:v>
                </c:pt>
                <c:pt idx="7286">
                  <c:v>42885.588194444441</c:v>
                </c:pt>
                <c:pt idx="7287">
                  <c:v>42885.588310185187</c:v>
                </c:pt>
                <c:pt idx="7288">
                  <c:v>42885.588425925926</c:v>
                </c:pt>
                <c:pt idx="7289">
                  <c:v>42885.588541666664</c:v>
                </c:pt>
                <c:pt idx="7290">
                  <c:v>42885.58865740741</c:v>
                </c:pt>
                <c:pt idx="7291">
                  <c:v>42885.588773148149</c:v>
                </c:pt>
                <c:pt idx="7292">
                  <c:v>42885.588888888888</c:v>
                </c:pt>
                <c:pt idx="7293">
                  <c:v>42885.589004629626</c:v>
                </c:pt>
                <c:pt idx="7294">
                  <c:v>42885.589120370372</c:v>
                </c:pt>
                <c:pt idx="7295">
                  <c:v>42885.589236111111</c:v>
                </c:pt>
                <c:pt idx="7296">
                  <c:v>42885.58935185185</c:v>
                </c:pt>
                <c:pt idx="7297">
                  <c:v>42885.589467592596</c:v>
                </c:pt>
                <c:pt idx="7298">
                  <c:v>42885.589583333334</c:v>
                </c:pt>
                <c:pt idx="7299">
                  <c:v>42885.589699074073</c:v>
                </c:pt>
                <c:pt idx="7300">
                  <c:v>42885.589814814812</c:v>
                </c:pt>
                <c:pt idx="7301">
                  <c:v>42885.589930555558</c:v>
                </c:pt>
                <c:pt idx="7302">
                  <c:v>42885.590046296296</c:v>
                </c:pt>
                <c:pt idx="7303">
                  <c:v>42885.590162037035</c:v>
                </c:pt>
                <c:pt idx="7304">
                  <c:v>42885.590277777781</c:v>
                </c:pt>
                <c:pt idx="7305">
                  <c:v>42885.59039351852</c:v>
                </c:pt>
                <c:pt idx="7306">
                  <c:v>42885.590509259258</c:v>
                </c:pt>
                <c:pt idx="7307">
                  <c:v>42885.590624999997</c:v>
                </c:pt>
                <c:pt idx="7308">
                  <c:v>42885.590740740743</c:v>
                </c:pt>
                <c:pt idx="7309">
                  <c:v>42885.590856481482</c:v>
                </c:pt>
                <c:pt idx="7310">
                  <c:v>42885.59097222222</c:v>
                </c:pt>
                <c:pt idx="7311">
                  <c:v>42885.591087962966</c:v>
                </c:pt>
                <c:pt idx="7312">
                  <c:v>42885.591203703705</c:v>
                </c:pt>
                <c:pt idx="7313">
                  <c:v>42885.591319444444</c:v>
                </c:pt>
                <c:pt idx="7314">
                  <c:v>42885.591435185182</c:v>
                </c:pt>
                <c:pt idx="7315">
                  <c:v>42885.591550925928</c:v>
                </c:pt>
                <c:pt idx="7316">
                  <c:v>42885.591666666667</c:v>
                </c:pt>
                <c:pt idx="7317">
                  <c:v>42885.591782407406</c:v>
                </c:pt>
                <c:pt idx="7318">
                  <c:v>42885.591898148145</c:v>
                </c:pt>
                <c:pt idx="7319">
                  <c:v>42885.592013888891</c:v>
                </c:pt>
                <c:pt idx="7320">
                  <c:v>42885.592129629629</c:v>
                </c:pt>
                <c:pt idx="7321">
                  <c:v>42885.592245370368</c:v>
                </c:pt>
                <c:pt idx="7322">
                  <c:v>42885.592361111114</c:v>
                </c:pt>
                <c:pt idx="7323">
                  <c:v>42885.592476851853</c:v>
                </c:pt>
                <c:pt idx="7324">
                  <c:v>42885.592592592591</c:v>
                </c:pt>
                <c:pt idx="7325">
                  <c:v>42885.59270833333</c:v>
                </c:pt>
                <c:pt idx="7326">
                  <c:v>42885.592824074076</c:v>
                </c:pt>
                <c:pt idx="7327">
                  <c:v>42885.592939814815</c:v>
                </c:pt>
                <c:pt idx="7328">
                  <c:v>42885.593055555553</c:v>
                </c:pt>
                <c:pt idx="7329">
                  <c:v>42885.593171296299</c:v>
                </c:pt>
                <c:pt idx="7330">
                  <c:v>42885.593287037038</c:v>
                </c:pt>
                <c:pt idx="7331">
                  <c:v>42885.593402777777</c:v>
                </c:pt>
                <c:pt idx="7332">
                  <c:v>42885.593518518515</c:v>
                </c:pt>
                <c:pt idx="7333">
                  <c:v>42885.593634259261</c:v>
                </c:pt>
                <c:pt idx="7334">
                  <c:v>42885.59375</c:v>
                </c:pt>
                <c:pt idx="7335">
                  <c:v>42885.593865740739</c:v>
                </c:pt>
                <c:pt idx="7336">
                  <c:v>42885.593981481485</c:v>
                </c:pt>
                <c:pt idx="7337">
                  <c:v>42885.594097222223</c:v>
                </c:pt>
                <c:pt idx="7338">
                  <c:v>42885.594212962962</c:v>
                </c:pt>
                <c:pt idx="7339">
                  <c:v>42885.594328703701</c:v>
                </c:pt>
                <c:pt idx="7340">
                  <c:v>42885.594444444447</c:v>
                </c:pt>
                <c:pt idx="7341">
                  <c:v>42885.594560185185</c:v>
                </c:pt>
                <c:pt idx="7342">
                  <c:v>42885.594675925924</c:v>
                </c:pt>
                <c:pt idx="7343">
                  <c:v>42885.59479166667</c:v>
                </c:pt>
                <c:pt idx="7344">
                  <c:v>42885.594907407409</c:v>
                </c:pt>
                <c:pt idx="7345">
                  <c:v>42885.595023148147</c:v>
                </c:pt>
                <c:pt idx="7346">
                  <c:v>42885.595138888886</c:v>
                </c:pt>
                <c:pt idx="7347">
                  <c:v>42885.595254629632</c:v>
                </c:pt>
                <c:pt idx="7348">
                  <c:v>42885.595370370371</c:v>
                </c:pt>
                <c:pt idx="7349">
                  <c:v>42885.595486111109</c:v>
                </c:pt>
                <c:pt idx="7350">
                  <c:v>42885.595601851855</c:v>
                </c:pt>
                <c:pt idx="7351">
                  <c:v>42885.595717592594</c:v>
                </c:pt>
                <c:pt idx="7352">
                  <c:v>42885.595833333333</c:v>
                </c:pt>
                <c:pt idx="7353">
                  <c:v>42885.595949074072</c:v>
                </c:pt>
                <c:pt idx="7354">
                  <c:v>42885.596064814818</c:v>
                </c:pt>
                <c:pt idx="7355">
                  <c:v>42885.596180555556</c:v>
                </c:pt>
                <c:pt idx="7356">
                  <c:v>42885.596296296295</c:v>
                </c:pt>
                <c:pt idx="7357">
                  <c:v>42885.596412037034</c:v>
                </c:pt>
                <c:pt idx="7358">
                  <c:v>42885.59652777778</c:v>
                </c:pt>
                <c:pt idx="7359">
                  <c:v>42885.596643518518</c:v>
                </c:pt>
                <c:pt idx="7360">
                  <c:v>42885.596759259257</c:v>
                </c:pt>
                <c:pt idx="7361">
                  <c:v>42885.596875000003</c:v>
                </c:pt>
                <c:pt idx="7362">
                  <c:v>42885.596990740742</c:v>
                </c:pt>
                <c:pt idx="7363">
                  <c:v>42885.59710648148</c:v>
                </c:pt>
                <c:pt idx="7364">
                  <c:v>42885.597222222219</c:v>
                </c:pt>
                <c:pt idx="7365">
                  <c:v>42885.597337962965</c:v>
                </c:pt>
                <c:pt idx="7366">
                  <c:v>42885.597453703704</c:v>
                </c:pt>
                <c:pt idx="7367">
                  <c:v>42885.597569444442</c:v>
                </c:pt>
                <c:pt idx="7368">
                  <c:v>42885.597685185188</c:v>
                </c:pt>
                <c:pt idx="7369">
                  <c:v>42885.597800925927</c:v>
                </c:pt>
                <c:pt idx="7370">
                  <c:v>42885.597916666666</c:v>
                </c:pt>
                <c:pt idx="7371">
                  <c:v>42885.598032407404</c:v>
                </c:pt>
                <c:pt idx="7372">
                  <c:v>42885.59814814815</c:v>
                </c:pt>
                <c:pt idx="7373">
                  <c:v>42885.598263888889</c:v>
                </c:pt>
                <c:pt idx="7374">
                  <c:v>42885.598379629628</c:v>
                </c:pt>
                <c:pt idx="7375">
                  <c:v>42885.598495370374</c:v>
                </c:pt>
                <c:pt idx="7376">
                  <c:v>42885.598611111112</c:v>
                </c:pt>
                <c:pt idx="7377">
                  <c:v>42885.598726851851</c:v>
                </c:pt>
                <c:pt idx="7378">
                  <c:v>42885.59884259259</c:v>
                </c:pt>
                <c:pt idx="7379">
                  <c:v>42885.598958333336</c:v>
                </c:pt>
                <c:pt idx="7380">
                  <c:v>42885.599074074074</c:v>
                </c:pt>
                <c:pt idx="7381">
                  <c:v>42885.599189814813</c:v>
                </c:pt>
                <c:pt idx="7382">
                  <c:v>42885.599305555559</c:v>
                </c:pt>
                <c:pt idx="7383">
                  <c:v>42885.599421296298</c:v>
                </c:pt>
                <c:pt idx="7384">
                  <c:v>42885.599537037036</c:v>
                </c:pt>
                <c:pt idx="7385">
                  <c:v>42885.599652777775</c:v>
                </c:pt>
                <c:pt idx="7386">
                  <c:v>42885.599768518521</c:v>
                </c:pt>
                <c:pt idx="7387">
                  <c:v>42885.59988425926</c:v>
                </c:pt>
                <c:pt idx="7388">
                  <c:v>42885.599999999999</c:v>
                </c:pt>
                <c:pt idx="7389">
                  <c:v>42885.600115740737</c:v>
                </c:pt>
                <c:pt idx="7390">
                  <c:v>42885.600231481483</c:v>
                </c:pt>
                <c:pt idx="7391">
                  <c:v>42885.600347222222</c:v>
                </c:pt>
                <c:pt idx="7392">
                  <c:v>42885.600462962961</c:v>
                </c:pt>
                <c:pt idx="7393">
                  <c:v>42885.600578703707</c:v>
                </c:pt>
                <c:pt idx="7394">
                  <c:v>42885.600694444445</c:v>
                </c:pt>
                <c:pt idx="7395">
                  <c:v>42885.600810185184</c:v>
                </c:pt>
                <c:pt idx="7396">
                  <c:v>42885.600925925923</c:v>
                </c:pt>
                <c:pt idx="7397">
                  <c:v>42885.601041666669</c:v>
                </c:pt>
                <c:pt idx="7398">
                  <c:v>42885.601157407407</c:v>
                </c:pt>
                <c:pt idx="7399">
                  <c:v>42885.601273148146</c:v>
                </c:pt>
                <c:pt idx="7400">
                  <c:v>42885.601388888892</c:v>
                </c:pt>
                <c:pt idx="7401">
                  <c:v>42885.601504629631</c:v>
                </c:pt>
                <c:pt idx="7402">
                  <c:v>42885.601620370369</c:v>
                </c:pt>
                <c:pt idx="7403">
                  <c:v>42885.601736111108</c:v>
                </c:pt>
                <c:pt idx="7404">
                  <c:v>42885.601851851854</c:v>
                </c:pt>
                <c:pt idx="7405">
                  <c:v>42885.601967592593</c:v>
                </c:pt>
                <c:pt idx="7406">
                  <c:v>42885.602083333331</c:v>
                </c:pt>
                <c:pt idx="7407">
                  <c:v>42885.602199074077</c:v>
                </c:pt>
                <c:pt idx="7408">
                  <c:v>42885.602314814816</c:v>
                </c:pt>
                <c:pt idx="7409">
                  <c:v>42885.602430555555</c:v>
                </c:pt>
                <c:pt idx="7410">
                  <c:v>42885.602546296293</c:v>
                </c:pt>
                <c:pt idx="7411">
                  <c:v>42885.602662037039</c:v>
                </c:pt>
                <c:pt idx="7412">
                  <c:v>42885.602777777778</c:v>
                </c:pt>
                <c:pt idx="7413">
                  <c:v>42885.602893518517</c:v>
                </c:pt>
                <c:pt idx="7414">
                  <c:v>42885.603009259263</c:v>
                </c:pt>
                <c:pt idx="7415">
                  <c:v>42885.603125000001</c:v>
                </c:pt>
                <c:pt idx="7416">
                  <c:v>42885.60324074074</c:v>
                </c:pt>
                <c:pt idx="7417">
                  <c:v>42885.603356481479</c:v>
                </c:pt>
                <c:pt idx="7418">
                  <c:v>42885.603472222225</c:v>
                </c:pt>
                <c:pt idx="7419">
                  <c:v>42885.603587962964</c:v>
                </c:pt>
                <c:pt idx="7420">
                  <c:v>42885.603703703702</c:v>
                </c:pt>
                <c:pt idx="7421">
                  <c:v>42885.603819444441</c:v>
                </c:pt>
                <c:pt idx="7422">
                  <c:v>42885.603935185187</c:v>
                </c:pt>
                <c:pt idx="7423">
                  <c:v>42885.604050925926</c:v>
                </c:pt>
                <c:pt idx="7424">
                  <c:v>42885.604166666664</c:v>
                </c:pt>
                <c:pt idx="7425">
                  <c:v>42885.60428240741</c:v>
                </c:pt>
                <c:pt idx="7426">
                  <c:v>42885.604398148149</c:v>
                </c:pt>
                <c:pt idx="7427">
                  <c:v>42885.604513888888</c:v>
                </c:pt>
                <c:pt idx="7428">
                  <c:v>42885.604629629626</c:v>
                </c:pt>
                <c:pt idx="7429">
                  <c:v>42885.604745370372</c:v>
                </c:pt>
                <c:pt idx="7430">
                  <c:v>42885.604861111111</c:v>
                </c:pt>
                <c:pt idx="7431">
                  <c:v>42885.60497685185</c:v>
                </c:pt>
                <c:pt idx="7432">
                  <c:v>42885.605092592596</c:v>
                </c:pt>
                <c:pt idx="7433">
                  <c:v>42885.605208333334</c:v>
                </c:pt>
                <c:pt idx="7434">
                  <c:v>42885.605324074073</c:v>
                </c:pt>
                <c:pt idx="7435">
                  <c:v>42885.605439814812</c:v>
                </c:pt>
                <c:pt idx="7436">
                  <c:v>42885.605555555558</c:v>
                </c:pt>
                <c:pt idx="7437">
                  <c:v>42885.605671296296</c:v>
                </c:pt>
                <c:pt idx="7438">
                  <c:v>42885.605787037035</c:v>
                </c:pt>
                <c:pt idx="7439">
                  <c:v>42885.605902777781</c:v>
                </c:pt>
                <c:pt idx="7440">
                  <c:v>42885.60601851852</c:v>
                </c:pt>
                <c:pt idx="7441">
                  <c:v>42885.606134259258</c:v>
                </c:pt>
                <c:pt idx="7442">
                  <c:v>42885.606249999997</c:v>
                </c:pt>
                <c:pt idx="7443">
                  <c:v>42885.606365740743</c:v>
                </c:pt>
                <c:pt idx="7444">
                  <c:v>42885.606481481482</c:v>
                </c:pt>
                <c:pt idx="7445">
                  <c:v>42885.60659722222</c:v>
                </c:pt>
                <c:pt idx="7446">
                  <c:v>42885.606712962966</c:v>
                </c:pt>
                <c:pt idx="7447">
                  <c:v>42885.606828703705</c:v>
                </c:pt>
                <c:pt idx="7448">
                  <c:v>42885.606944444444</c:v>
                </c:pt>
                <c:pt idx="7449">
                  <c:v>42885.607060185182</c:v>
                </c:pt>
                <c:pt idx="7450">
                  <c:v>42885.607175925928</c:v>
                </c:pt>
                <c:pt idx="7451">
                  <c:v>42885.607291666667</c:v>
                </c:pt>
                <c:pt idx="7452">
                  <c:v>42885.607407407406</c:v>
                </c:pt>
                <c:pt idx="7453">
                  <c:v>42885.607523148145</c:v>
                </c:pt>
                <c:pt idx="7454">
                  <c:v>42885.607638888891</c:v>
                </c:pt>
                <c:pt idx="7455">
                  <c:v>42885.607754629629</c:v>
                </c:pt>
                <c:pt idx="7456">
                  <c:v>42885.607870370368</c:v>
                </c:pt>
                <c:pt idx="7457">
                  <c:v>42885.607986111114</c:v>
                </c:pt>
                <c:pt idx="7458">
                  <c:v>42885.608101851853</c:v>
                </c:pt>
                <c:pt idx="7459">
                  <c:v>42885.608217592591</c:v>
                </c:pt>
                <c:pt idx="7460">
                  <c:v>42885.60833333333</c:v>
                </c:pt>
                <c:pt idx="7461">
                  <c:v>42885.608449074076</c:v>
                </c:pt>
                <c:pt idx="7462">
                  <c:v>42885.608564814815</c:v>
                </c:pt>
                <c:pt idx="7463">
                  <c:v>42885.608680555553</c:v>
                </c:pt>
                <c:pt idx="7464">
                  <c:v>42885.608796296299</c:v>
                </c:pt>
                <c:pt idx="7465">
                  <c:v>42885.608912037038</c:v>
                </c:pt>
                <c:pt idx="7466">
                  <c:v>42885.609027777777</c:v>
                </c:pt>
                <c:pt idx="7467">
                  <c:v>42885.609143518515</c:v>
                </c:pt>
                <c:pt idx="7468">
                  <c:v>42885.609259259261</c:v>
                </c:pt>
                <c:pt idx="7469">
                  <c:v>42885.609375</c:v>
                </c:pt>
                <c:pt idx="7470">
                  <c:v>42885.609490740739</c:v>
                </c:pt>
                <c:pt idx="7471">
                  <c:v>42885.609606481485</c:v>
                </c:pt>
                <c:pt idx="7472">
                  <c:v>42885.609722222223</c:v>
                </c:pt>
                <c:pt idx="7473">
                  <c:v>42885.609837962962</c:v>
                </c:pt>
                <c:pt idx="7474">
                  <c:v>42885.609953703701</c:v>
                </c:pt>
                <c:pt idx="7475">
                  <c:v>42885.610069444447</c:v>
                </c:pt>
                <c:pt idx="7476">
                  <c:v>42885.610185185185</c:v>
                </c:pt>
                <c:pt idx="7477">
                  <c:v>42885.610300925924</c:v>
                </c:pt>
                <c:pt idx="7478">
                  <c:v>42885.61041666667</c:v>
                </c:pt>
                <c:pt idx="7479">
                  <c:v>42885.610532407409</c:v>
                </c:pt>
                <c:pt idx="7480">
                  <c:v>42885.610648148147</c:v>
                </c:pt>
                <c:pt idx="7481">
                  <c:v>42885.610763888886</c:v>
                </c:pt>
                <c:pt idx="7482">
                  <c:v>42885.610879629632</c:v>
                </c:pt>
                <c:pt idx="7483">
                  <c:v>42885.610995370371</c:v>
                </c:pt>
                <c:pt idx="7484">
                  <c:v>42885.611111111109</c:v>
                </c:pt>
                <c:pt idx="7485">
                  <c:v>42885.611226851855</c:v>
                </c:pt>
                <c:pt idx="7486">
                  <c:v>42885.611342592594</c:v>
                </c:pt>
                <c:pt idx="7487">
                  <c:v>42885.611458333333</c:v>
                </c:pt>
                <c:pt idx="7488">
                  <c:v>42885.611574074072</c:v>
                </c:pt>
                <c:pt idx="7489">
                  <c:v>42885.611689814818</c:v>
                </c:pt>
                <c:pt idx="7490">
                  <c:v>42885.611805555556</c:v>
                </c:pt>
                <c:pt idx="7491">
                  <c:v>42885.611921296295</c:v>
                </c:pt>
                <c:pt idx="7492">
                  <c:v>42885.612037037034</c:v>
                </c:pt>
                <c:pt idx="7493">
                  <c:v>42885.61215277778</c:v>
                </c:pt>
                <c:pt idx="7494">
                  <c:v>42885.612268518518</c:v>
                </c:pt>
                <c:pt idx="7495">
                  <c:v>42885.612384259257</c:v>
                </c:pt>
                <c:pt idx="7496">
                  <c:v>42885.612500000003</c:v>
                </c:pt>
                <c:pt idx="7497">
                  <c:v>42885.612615740742</c:v>
                </c:pt>
                <c:pt idx="7498">
                  <c:v>42885.61273148148</c:v>
                </c:pt>
                <c:pt idx="7499">
                  <c:v>42885.612847222219</c:v>
                </c:pt>
                <c:pt idx="7500">
                  <c:v>42885.612962962965</c:v>
                </c:pt>
                <c:pt idx="7501">
                  <c:v>42885.613078703704</c:v>
                </c:pt>
                <c:pt idx="7502">
                  <c:v>42885.613194444442</c:v>
                </c:pt>
                <c:pt idx="7503">
                  <c:v>42885.613310185188</c:v>
                </c:pt>
                <c:pt idx="7504">
                  <c:v>42885.613425925927</c:v>
                </c:pt>
                <c:pt idx="7505">
                  <c:v>42885.613541666666</c:v>
                </c:pt>
                <c:pt idx="7506">
                  <c:v>42885.613657407404</c:v>
                </c:pt>
                <c:pt idx="7507">
                  <c:v>42885.61377314815</c:v>
                </c:pt>
                <c:pt idx="7508">
                  <c:v>42885.613888888889</c:v>
                </c:pt>
                <c:pt idx="7509">
                  <c:v>42885.614004629628</c:v>
                </c:pt>
                <c:pt idx="7510">
                  <c:v>42885.614120370374</c:v>
                </c:pt>
                <c:pt idx="7511">
                  <c:v>42885.614236111112</c:v>
                </c:pt>
                <c:pt idx="7512">
                  <c:v>42885.614351851851</c:v>
                </c:pt>
                <c:pt idx="7513">
                  <c:v>42885.61446759259</c:v>
                </c:pt>
                <c:pt idx="7514">
                  <c:v>42885.614583333336</c:v>
                </c:pt>
                <c:pt idx="7515">
                  <c:v>42885.614699074074</c:v>
                </c:pt>
                <c:pt idx="7516">
                  <c:v>42885.614814814813</c:v>
                </c:pt>
                <c:pt idx="7517">
                  <c:v>42885.614930555559</c:v>
                </c:pt>
                <c:pt idx="7518">
                  <c:v>42885.615046296298</c:v>
                </c:pt>
                <c:pt idx="7519">
                  <c:v>42885.615162037036</c:v>
                </c:pt>
                <c:pt idx="7520">
                  <c:v>42885.615277777775</c:v>
                </c:pt>
                <c:pt idx="7521">
                  <c:v>42885.615393518521</c:v>
                </c:pt>
                <c:pt idx="7522">
                  <c:v>42885.61550925926</c:v>
                </c:pt>
                <c:pt idx="7523">
                  <c:v>42885.615624999999</c:v>
                </c:pt>
                <c:pt idx="7524">
                  <c:v>42885.615740740737</c:v>
                </c:pt>
                <c:pt idx="7525">
                  <c:v>42885.615856481483</c:v>
                </c:pt>
                <c:pt idx="7526">
                  <c:v>42885.615972222222</c:v>
                </c:pt>
                <c:pt idx="7527">
                  <c:v>42885.616087962961</c:v>
                </c:pt>
                <c:pt idx="7528">
                  <c:v>42885.616203703707</c:v>
                </c:pt>
                <c:pt idx="7529">
                  <c:v>42885.616319444445</c:v>
                </c:pt>
                <c:pt idx="7530">
                  <c:v>42885.616435185184</c:v>
                </c:pt>
                <c:pt idx="7531">
                  <c:v>42885.616550925923</c:v>
                </c:pt>
                <c:pt idx="7532">
                  <c:v>42885.616666666669</c:v>
                </c:pt>
                <c:pt idx="7533">
                  <c:v>42885.616782407407</c:v>
                </c:pt>
                <c:pt idx="7534">
                  <c:v>42885.616898148146</c:v>
                </c:pt>
                <c:pt idx="7535">
                  <c:v>42885.617013888892</c:v>
                </c:pt>
                <c:pt idx="7536">
                  <c:v>42885.617129629631</c:v>
                </c:pt>
                <c:pt idx="7537">
                  <c:v>42885.617245370369</c:v>
                </c:pt>
                <c:pt idx="7538">
                  <c:v>42885.617361111108</c:v>
                </c:pt>
                <c:pt idx="7539">
                  <c:v>42885.617476851854</c:v>
                </c:pt>
                <c:pt idx="7540">
                  <c:v>42885.617592592593</c:v>
                </c:pt>
                <c:pt idx="7541">
                  <c:v>42885.617708333331</c:v>
                </c:pt>
                <c:pt idx="7542">
                  <c:v>42885.617824074077</c:v>
                </c:pt>
                <c:pt idx="7543">
                  <c:v>42885.617939814816</c:v>
                </c:pt>
                <c:pt idx="7544">
                  <c:v>42885.618055555555</c:v>
                </c:pt>
                <c:pt idx="7545">
                  <c:v>42885.618171296293</c:v>
                </c:pt>
                <c:pt idx="7546">
                  <c:v>42885.618287037039</c:v>
                </c:pt>
                <c:pt idx="7547">
                  <c:v>42885.618402777778</c:v>
                </c:pt>
                <c:pt idx="7548">
                  <c:v>42885.618518518517</c:v>
                </c:pt>
                <c:pt idx="7549">
                  <c:v>42885.618634259263</c:v>
                </c:pt>
                <c:pt idx="7550">
                  <c:v>42885.618750000001</c:v>
                </c:pt>
                <c:pt idx="7551">
                  <c:v>42885.61886574074</c:v>
                </c:pt>
                <c:pt idx="7552">
                  <c:v>42885.618981481479</c:v>
                </c:pt>
                <c:pt idx="7553">
                  <c:v>42885.619097222225</c:v>
                </c:pt>
                <c:pt idx="7554">
                  <c:v>42885.619212962964</c:v>
                </c:pt>
                <c:pt idx="7555">
                  <c:v>42885.619328703702</c:v>
                </c:pt>
                <c:pt idx="7556">
                  <c:v>42885.619444444441</c:v>
                </c:pt>
                <c:pt idx="7557">
                  <c:v>42885.619560185187</c:v>
                </c:pt>
                <c:pt idx="7558">
                  <c:v>42885.619675925926</c:v>
                </c:pt>
                <c:pt idx="7559">
                  <c:v>42885.619791666664</c:v>
                </c:pt>
                <c:pt idx="7560">
                  <c:v>42885.61990740741</c:v>
                </c:pt>
                <c:pt idx="7561">
                  <c:v>42885.620023148149</c:v>
                </c:pt>
                <c:pt idx="7562">
                  <c:v>42885.620138888888</c:v>
                </c:pt>
                <c:pt idx="7563">
                  <c:v>42885.620254629626</c:v>
                </c:pt>
                <c:pt idx="7564">
                  <c:v>42885.620370370372</c:v>
                </c:pt>
                <c:pt idx="7565">
                  <c:v>42885.620486111111</c:v>
                </c:pt>
                <c:pt idx="7566">
                  <c:v>42885.62060185185</c:v>
                </c:pt>
                <c:pt idx="7567">
                  <c:v>42885.620717592596</c:v>
                </c:pt>
                <c:pt idx="7568">
                  <c:v>42885.620833333334</c:v>
                </c:pt>
                <c:pt idx="7569">
                  <c:v>42885.620949074073</c:v>
                </c:pt>
                <c:pt idx="7570">
                  <c:v>42885.621064814812</c:v>
                </c:pt>
                <c:pt idx="7571">
                  <c:v>42885.621180555558</c:v>
                </c:pt>
                <c:pt idx="7572">
                  <c:v>42885.621296296296</c:v>
                </c:pt>
                <c:pt idx="7573">
                  <c:v>42885.621412037035</c:v>
                </c:pt>
                <c:pt idx="7574">
                  <c:v>42885.621527777781</c:v>
                </c:pt>
                <c:pt idx="7575">
                  <c:v>42885.62164351852</c:v>
                </c:pt>
                <c:pt idx="7576">
                  <c:v>42885.621759259258</c:v>
                </c:pt>
                <c:pt idx="7577">
                  <c:v>42885.621874999997</c:v>
                </c:pt>
                <c:pt idx="7578">
                  <c:v>42885.621990740743</c:v>
                </c:pt>
                <c:pt idx="7579">
                  <c:v>42885.622106481482</c:v>
                </c:pt>
                <c:pt idx="7580">
                  <c:v>42885.62222222222</c:v>
                </c:pt>
                <c:pt idx="7581">
                  <c:v>42885.622337962966</c:v>
                </c:pt>
                <c:pt idx="7582">
                  <c:v>42885.622453703705</c:v>
                </c:pt>
                <c:pt idx="7583">
                  <c:v>42885.622569444444</c:v>
                </c:pt>
                <c:pt idx="7584">
                  <c:v>42885.622685185182</c:v>
                </c:pt>
                <c:pt idx="7585">
                  <c:v>42885.622800925928</c:v>
                </c:pt>
                <c:pt idx="7586">
                  <c:v>42885.622916666667</c:v>
                </c:pt>
                <c:pt idx="7587">
                  <c:v>42885.623032407406</c:v>
                </c:pt>
                <c:pt idx="7588">
                  <c:v>42885.623148148145</c:v>
                </c:pt>
                <c:pt idx="7589">
                  <c:v>42885.623263888891</c:v>
                </c:pt>
                <c:pt idx="7590">
                  <c:v>42885.623379629629</c:v>
                </c:pt>
                <c:pt idx="7591">
                  <c:v>42885.623495370368</c:v>
                </c:pt>
                <c:pt idx="7592">
                  <c:v>42885.623611111114</c:v>
                </c:pt>
                <c:pt idx="7593">
                  <c:v>42885.623726851853</c:v>
                </c:pt>
                <c:pt idx="7594">
                  <c:v>42885.623842592591</c:v>
                </c:pt>
                <c:pt idx="7595">
                  <c:v>42885.62395833333</c:v>
                </c:pt>
                <c:pt idx="7596">
                  <c:v>42885.624074074076</c:v>
                </c:pt>
                <c:pt idx="7597">
                  <c:v>42885.624189814815</c:v>
                </c:pt>
                <c:pt idx="7598">
                  <c:v>42885.624305555553</c:v>
                </c:pt>
                <c:pt idx="7599">
                  <c:v>42885.624421296299</c:v>
                </c:pt>
                <c:pt idx="7600">
                  <c:v>42885.624537037038</c:v>
                </c:pt>
                <c:pt idx="7601">
                  <c:v>42885.624652777777</c:v>
                </c:pt>
                <c:pt idx="7602">
                  <c:v>42885.624768518515</c:v>
                </c:pt>
                <c:pt idx="7603">
                  <c:v>42885.624884259261</c:v>
                </c:pt>
                <c:pt idx="7604">
                  <c:v>42885.625</c:v>
                </c:pt>
                <c:pt idx="7605">
                  <c:v>42885.625115740739</c:v>
                </c:pt>
                <c:pt idx="7606">
                  <c:v>42885.625231481485</c:v>
                </c:pt>
                <c:pt idx="7607">
                  <c:v>42885.625347222223</c:v>
                </c:pt>
                <c:pt idx="7608">
                  <c:v>42885.625462962962</c:v>
                </c:pt>
                <c:pt idx="7609">
                  <c:v>42885.625578703701</c:v>
                </c:pt>
                <c:pt idx="7610">
                  <c:v>42885.625694444447</c:v>
                </c:pt>
                <c:pt idx="7611">
                  <c:v>42885.625810185185</c:v>
                </c:pt>
                <c:pt idx="7612">
                  <c:v>42885.625925925924</c:v>
                </c:pt>
                <c:pt idx="7613">
                  <c:v>42885.62604166667</c:v>
                </c:pt>
                <c:pt idx="7614">
                  <c:v>42885.626157407409</c:v>
                </c:pt>
                <c:pt idx="7615">
                  <c:v>42885.626273148147</c:v>
                </c:pt>
                <c:pt idx="7616">
                  <c:v>42885.626388888886</c:v>
                </c:pt>
                <c:pt idx="7617">
                  <c:v>42885.626504629632</c:v>
                </c:pt>
                <c:pt idx="7618">
                  <c:v>42885.626620370371</c:v>
                </c:pt>
                <c:pt idx="7619">
                  <c:v>42885.626736111109</c:v>
                </c:pt>
                <c:pt idx="7620">
                  <c:v>42885.626851851855</c:v>
                </c:pt>
                <c:pt idx="7621">
                  <c:v>42885.626967592594</c:v>
                </c:pt>
                <c:pt idx="7622">
                  <c:v>42885.627083333333</c:v>
                </c:pt>
                <c:pt idx="7623">
                  <c:v>42885.627199074072</c:v>
                </c:pt>
                <c:pt idx="7624">
                  <c:v>42885.627314814818</c:v>
                </c:pt>
                <c:pt idx="7625">
                  <c:v>42885.627430555556</c:v>
                </c:pt>
                <c:pt idx="7626">
                  <c:v>42885.627546296295</c:v>
                </c:pt>
                <c:pt idx="7627">
                  <c:v>42885.627662037034</c:v>
                </c:pt>
                <c:pt idx="7628">
                  <c:v>42885.62777777778</c:v>
                </c:pt>
                <c:pt idx="7629">
                  <c:v>42885.627893518518</c:v>
                </c:pt>
                <c:pt idx="7630">
                  <c:v>42885.628009259257</c:v>
                </c:pt>
                <c:pt idx="7631">
                  <c:v>42885.628125000003</c:v>
                </c:pt>
                <c:pt idx="7632">
                  <c:v>42885.628240740742</c:v>
                </c:pt>
                <c:pt idx="7633">
                  <c:v>42885.62835648148</c:v>
                </c:pt>
                <c:pt idx="7634">
                  <c:v>42885.628472222219</c:v>
                </c:pt>
                <c:pt idx="7635">
                  <c:v>42885.628587962965</c:v>
                </c:pt>
                <c:pt idx="7636">
                  <c:v>42885.628703703704</c:v>
                </c:pt>
                <c:pt idx="7637">
                  <c:v>42885.628819444442</c:v>
                </c:pt>
                <c:pt idx="7638">
                  <c:v>42885.628935185188</c:v>
                </c:pt>
                <c:pt idx="7639">
                  <c:v>42885.629050925927</c:v>
                </c:pt>
                <c:pt idx="7640">
                  <c:v>42885.629166666666</c:v>
                </c:pt>
                <c:pt idx="7641">
                  <c:v>42885.629282407404</c:v>
                </c:pt>
                <c:pt idx="7642">
                  <c:v>42885.62939814815</c:v>
                </c:pt>
                <c:pt idx="7643">
                  <c:v>42885.629513888889</c:v>
                </c:pt>
                <c:pt idx="7644">
                  <c:v>42885.629629629628</c:v>
                </c:pt>
                <c:pt idx="7645">
                  <c:v>42885.629745370374</c:v>
                </c:pt>
                <c:pt idx="7646">
                  <c:v>42885.629861111112</c:v>
                </c:pt>
                <c:pt idx="7647">
                  <c:v>42885.629976851851</c:v>
                </c:pt>
                <c:pt idx="7648">
                  <c:v>42885.63009259259</c:v>
                </c:pt>
                <c:pt idx="7649">
                  <c:v>42885.630208333336</c:v>
                </c:pt>
                <c:pt idx="7650">
                  <c:v>42885.630324074074</c:v>
                </c:pt>
                <c:pt idx="7651">
                  <c:v>42885.630439814813</c:v>
                </c:pt>
                <c:pt idx="7652">
                  <c:v>42885.630555555559</c:v>
                </c:pt>
                <c:pt idx="7653">
                  <c:v>42885.630671296298</c:v>
                </c:pt>
                <c:pt idx="7654">
                  <c:v>42885.630787037036</c:v>
                </c:pt>
                <c:pt idx="7655">
                  <c:v>42885.630902777775</c:v>
                </c:pt>
                <c:pt idx="7656">
                  <c:v>42885.631018518521</c:v>
                </c:pt>
                <c:pt idx="7657">
                  <c:v>42885.63113425926</c:v>
                </c:pt>
                <c:pt idx="7658">
                  <c:v>42885.631249999999</c:v>
                </c:pt>
                <c:pt idx="7659">
                  <c:v>42885.631365740737</c:v>
                </c:pt>
                <c:pt idx="7660">
                  <c:v>42885.631481481483</c:v>
                </c:pt>
                <c:pt idx="7661">
                  <c:v>42885.631597222222</c:v>
                </c:pt>
                <c:pt idx="7662">
                  <c:v>42885.631712962961</c:v>
                </c:pt>
                <c:pt idx="7663">
                  <c:v>42885.631828703707</c:v>
                </c:pt>
                <c:pt idx="7664">
                  <c:v>42885.631944444445</c:v>
                </c:pt>
                <c:pt idx="7665">
                  <c:v>42885.632060185184</c:v>
                </c:pt>
                <c:pt idx="7666">
                  <c:v>42885.632175925923</c:v>
                </c:pt>
                <c:pt idx="7667">
                  <c:v>42885.632291666669</c:v>
                </c:pt>
                <c:pt idx="7668">
                  <c:v>42885.632407407407</c:v>
                </c:pt>
                <c:pt idx="7669">
                  <c:v>42885.632523148146</c:v>
                </c:pt>
                <c:pt idx="7670">
                  <c:v>42885.632638888892</c:v>
                </c:pt>
                <c:pt idx="7671">
                  <c:v>42885.632754629631</c:v>
                </c:pt>
                <c:pt idx="7672">
                  <c:v>42885.632870370369</c:v>
                </c:pt>
                <c:pt idx="7673">
                  <c:v>42885.632986111108</c:v>
                </c:pt>
                <c:pt idx="7674">
                  <c:v>42885.633101851854</c:v>
                </c:pt>
                <c:pt idx="7675">
                  <c:v>42885.633217592593</c:v>
                </c:pt>
                <c:pt idx="7676">
                  <c:v>42885.633333333331</c:v>
                </c:pt>
                <c:pt idx="7677">
                  <c:v>42885.633449074077</c:v>
                </c:pt>
                <c:pt idx="7678">
                  <c:v>42885.633564814816</c:v>
                </c:pt>
                <c:pt idx="7679">
                  <c:v>42885.633680555555</c:v>
                </c:pt>
                <c:pt idx="7680">
                  <c:v>42885.633796296293</c:v>
                </c:pt>
                <c:pt idx="7681">
                  <c:v>42885.633912037039</c:v>
                </c:pt>
                <c:pt idx="7682">
                  <c:v>42885.634027777778</c:v>
                </c:pt>
                <c:pt idx="7683">
                  <c:v>42885.634143518517</c:v>
                </c:pt>
                <c:pt idx="7684">
                  <c:v>42885.634259259263</c:v>
                </c:pt>
                <c:pt idx="7685">
                  <c:v>42885.634375000001</c:v>
                </c:pt>
                <c:pt idx="7686">
                  <c:v>42885.63449074074</c:v>
                </c:pt>
                <c:pt idx="7687">
                  <c:v>42885.634606481479</c:v>
                </c:pt>
                <c:pt idx="7688">
                  <c:v>42885.634722222225</c:v>
                </c:pt>
                <c:pt idx="7689">
                  <c:v>42885.634837962964</c:v>
                </c:pt>
                <c:pt idx="7690">
                  <c:v>42885.634953703702</c:v>
                </c:pt>
                <c:pt idx="7691">
                  <c:v>42885.635069444441</c:v>
                </c:pt>
                <c:pt idx="7692">
                  <c:v>42885.635185185187</c:v>
                </c:pt>
                <c:pt idx="7693">
                  <c:v>42885.635300925926</c:v>
                </c:pt>
                <c:pt idx="7694">
                  <c:v>42885.635416666664</c:v>
                </c:pt>
                <c:pt idx="7695">
                  <c:v>42885.63553240741</c:v>
                </c:pt>
                <c:pt idx="7696">
                  <c:v>42885.635648148149</c:v>
                </c:pt>
                <c:pt idx="7697">
                  <c:v>42885.635763888888</c:v>
                </c:pt>
                <c:pt idx="7698">
                  <c:v>42885.635879629626</c:v>
                </c:pt>
                <c:pt idx="7699">
                  <c:v>42885.635995370372</c:v>
                </c:pt>
                <c:pt idx="7700">
                  <c:v>42885.636111111111</c:v>
                </c:pt>
                <c:pt idx="7701">
                  <c:v>42885.63622685185</c:v>
                </c:pt>
                <c:pt idx="7702">
                  <c:v>42885.636342592596</c:v>
                </c:pt>
                <c:pt idx="7703">
                  <c:v>42885.636458333334</c:v>
                </c:pt>
                <c:pt idx="7704">
                  <c:v>42885.636574074073</c:v>
                </c:pt>
                <c:pt idx="7705">
                  <c:v>42885.636689814812</c:v>
                </c:pt>
                <c:pt idx="7706">
                  <c:v>42885.636805555558</c:v>
                </c:pt>
                <c:pt idx="7707">
                  <c:v>42885.636921296296</c:v>
                </c:pt>
                <c:pt idx="7708">
                  <c:v>42885.637037037035</c:v>
                </c:pt>
                <c:pt idx="7709">
                  <c:v>42885.637152777781</c:v>
                </c:pt>
                <c:pt idx="7710">
                  <c:v>42885.63726851852</c:v>
                </c:pt>
                <c:pt idx="7711">
                  <c:v>42885.637384259258</c:v>
                </c:pt>
                <c:pt idx="7712">
                  <c:v>42885.637499999997</c:v>
                </c:pt>
                <c:pt idx="7713">
                  <c:v>42885.637615740743</c:v>
                </c:pt>
                <c:pt idx="7714">
                  <c:v>42885.637731481482</c:v>
                </c:pt>
                <c:pt idx="7715">
                  <c:v>42885.63784722222</c:v>
                </c:pt>
                <c:pt idx="7716">
                  <c:v>42885.637962962966</c:v>
                </c:pt>
                <c:pt idx="7717">
                  <c:v>42885.638078703705</c:v>
                </c:pt>
                <c:pt idx="7718">
                  <c:v>42885.638194444444</c:v>
                </c:pt>
                <c:pt idx="7719">
                  <c:v>42885.638310185182</c:v>
                </c:pt>
                <c:pt idx="7720">
                  <c:v>42885.638425925928</c:v>
                </c:pt>
                <c:pt idx="7721">
                  <c:v>42885.638541666667</c:v>
                </c:pt>
                <c:pt idx="7722">
                  <c:v>42885.638657407406</c:v>
                </c:pt>
                <c:pt idx="7723">
                  <c:v>42885.638773148145</c:v>
                </c:pt>
                <c:pt idx="7724">
                  <c:v>42885.638888888891</c:v>
                </c:pt>
                <c:pt idx="7725">
                  <c:v>42885.639004629629</c:v>
                </c:pt>
                <c:pt idx="7726">
                  <c:v>42885.639120370368</c:v>
                </c:pt>
                <c:pt idx="7727">
                  <c:v>42885.639236111114</c:v>
                </c:pt>
                <c:pt idx="7728">
                  <c:v>42885.639351851853</c:v>
                </c:pt>
                <c:pt idx="7729">
                  <c:v>42885.639467592591</c:v>
                </c:pt>
                <c:pt idx="7730">
                  <c:v>42885.63958333333</c:v>
                </c:pt>
                <c:pt idx="7731">
                  <c:v>42885.639699074076</c:v>
                </c:pt>
                <c:pt idx="7732">
                  <c:v>42885.639814814815</c:v>
                </c:pt>
                <c:pt idx="7733">
                  <c:v>42885.639930555553</c:v>
                </c:pt>
                <c:pt idx="7734">
                  <c:v>42885.640046296299</c:v>
                </c:pt>
                <c:pt idx="7735">
                  <c:v>42885.640162037038</c:v>
                </c:pt>
                <c:pt idx="7736">
                  <c:v>42885.640277777777</c:v>
                </c:pt>
                <c:pt idx="7737">
                  <c:v>42885.640393518515</c:v>
                </c:pt>
                <c:pt idx="7738">
                  <c:v>42885.640509259261</c:v>
                </c:pt>
                <c:pt idx="7739">
                  <c:v>42885.640625</c:v>
                </c:pt>
                <c:pt idx="7740">
                  <c:v>42885.640740740739</c:v>
                </c:pt>
                <c:pt idx="7741">
                  <c:v>42885.640856481485</c:v>
                </c:pt>
                <c:pt idx="7742">
                  <c:v>42885.640972222223</c:v>
                </c:pt>
                <c:pt idx="7743">
                  <c:v>42885.641087962962</c:v>
                </c:pt>
                <c:pt idx="7744">
                  <c:v>42885.641203703701</c:v>
                </c:pt>
                <c:pt idx="7745">
                  <c:v>42885.641319444447</c:v>
                </c:pt>
                <c:pt idx="7746">
                  <c:v>42885.641435185185</c:v>
                </c:pt>
                <c:pt idx="7747">
                  <c:v>42885.641550925924</c:v>
                </c:pt>
                <c:pt idx="7748">
                  <c:v>42885.64166666667</c:v>
                </c:pt>
                <c:pt idx="7749">
                  <c:v>42885.641782407409</c:v>
                </c:pt>
                <c:pt idx="7750">
                  <c:v>42885.641898148147</c:v>
                </c:pt>
                <c:pt idx="7751">
                  <c:v>42885.642013888886</c:v>
                </c:pt>
                <c:pt idx="7752">
                  <c:v>42885.642129629632</c:v>
                </c:pt>
                <c:pt idx="7753">
                  <c:v>42885.642245370371</c:v>
                </c:pt>
                <c:pt idx="7754">
                  <c:v>42885.642361111109</c:v>
                </c:pt>
                <c:pt idx="7755">
                  <c:v>42885.642476851855</c:v>
                </c:pt>
                <c:pt idx="7756">
                  <c:v>42885.642592592594</c:v>
                </c:pt>
                <c:pt idx="7757">
                  <c:v>42885.642708333333</c:v>
                </c:pt>
                <c:pt idx="7758">
                  <c:v>42885.642824074072</c:v>
                </c:pt>
                <c:pt idx="7759">
                  <c:v>42885.642939814818</c:v>
                </c:pt>
                <c:pt idx="7760">
                  <c:v>42885.643055555556</c:v>
                </c:pt>
                <c:pt idx="7761">
                  <c:v>42885.643171296295</c:v>
                </c:pt>
                <c:pt idx="7762">
                  <c:v>42885.643287037034</c:v>
                </c:pt>
                <c:pt idx="7763">
                  <c:v>42885.64340277778</c:v>
                </c:pt>
                <c:pt idx="7764">
                  <c:v>42885.643518518518</c:v>
                </c:pt>
                <c:pt idx="7765">
                  <c:v>42885.643634259257</c:v>
                </c:pt>
                <c:pt idx="7766">
                  <c:v>42885.643750000003</c:v>
                </c:pt>
                <c:pt idx="7767">
                  <c:v>42885.643865740742</c:v>
                </c:pt>
                <c:pt idx="7768">
                  <c:v>42885.64398148148</c:v>
                </c:pt>
                <c:pt idx="7769">
                  <c:v>42885.644097222219</c:v>
                </c:pt>
                <c:pt idx="7770">
                  <c:v>42885.644212962965</c:v>
                </c:pt>
                <c:pt idx="7771">
                  <c:v>42885.644328703704</c:v>
                </c:pt>
                <c:pt idx="7772">
                  <c:v>42885.644444444442</c:v>
                </c:pt>
                <c:pt idx="7773">
                  <c:v>42885.644560185188</c:v>
                </c:pt>
                <c:pt idx="7774">
                  <c:v>42885.644675925927</c:v>
                </c:pt>
                <c:pt idx="7775">
                  <c:v>42885.644791666666</c:v>
                </c:pt>
                <c:pt idx="7776">
                  <c:v>42885.644907407404</c:v>
                </c:pt>
                <c:pt idx="7777">
                  <c:v>42885.64502314815</c:v>
                </c:pt>
                <c:pt idx="7778">
                  <c:v>42885.645138888889</c:v>
                </c:pt>
                <c:pt idx="7779">
                  <c:v>42885.645254629628</c:v>
                </c:pt>
                <c:pt idx="7780">
                  <c:v>42885.645370370374</c:v>
                </c:pt>
                <c:pt idx="7781">
                  <c:v>42885.645486111112</c:v>
                </c:pt>
                <c:pt idx="7782">
                  <c:v>42885.645601851851</c:v>
                </c:pt>
                <c:pt idx="7783">
                  <c:v>42885.64571759259</c:v>
                </c:pt>
                <c:pt idx="7784">
                  <c:v>42885.645833333336</c:v>
                </c:pt>
                <c:pt idx="7785">
                  <c:v>42885.645949074074</c:v>
                </c:pt>
                <c:pt idx="7786">
                  <c:v>42885.646064814813</c:v>
                </c:pt>
                <c:pt idx="7787">
                  <c:v>42885.646180555559</c:v>
                </c:pt>
                <c:pt idx="7788">
                  <c:v>42885.646296296298</c:v>
                </c:pt>
                <c:pt idx="7789">
                  <c:v>42885.646412037036</c:v>
                </c:pt>
                <c:pt idx="7790">
                  <c:v>42885.646527777775</c:v>
                </c:pt>
                <c:pt idx="7791">
                  <c:v>42885.646643518521</c:v>
                </c:pt>
                <c:pt idx="7792">
                  <c:v>42885.64675925926</c:v>
                </c:pt>
                <c:pt idx="7793">
                  <c:v>42885.646874999999</c:v>
                </c:pt>
                <c:pt idx="7794">
                  <c:v>42885.646990740737</c:v>
                </c:pt>
                <c:pt idx="7795">
                  <c:v>42885.647106481483</c:v>
                </c:pt>
                <c:pt idx="7796">
                  <c:v>42885.647222222222</c:v>
                </c:pt>
                <c:pt idx="7797">
                  <c:v>42885.647337962961</c:v>
                </c:pt>
                <c:pt idx="7798">
                  <c:v>42885.647453703707</c:v>
                </c:pt>
                <c:pt idx="7799">
                  <c:v>42885.647569444445</c:v>
                </c:pt>
                <c:pt idx="7800">
                  <c:v>42885.647685185184</c:v>
                </c:pt>
                <c:pt idx="7801">
                  <c:v>42885.647800925923</c:v>
                </c:pt>
                <c:pt idx="7802">
                  <c:v>42885.647916666669</c:v>
                </c:pt>
                <c:pt idx="7803">
                  <c:v>42885.648032407407</c:v>
                </c:pt>
                <c:pt idx="7804">
                  <c:v>42885.648148148146</c:v>
                </c:pt>
                <c:pt idx="7805">
                  <c:v>42885.648263888892</c:v>
                </c:pt>
                <c:pt idx="7806">
                  <c:v>42885.648379629631</c:v>
                </c:pt>
                <c:pt idx="7807">
                  <c:v>42885.648495370369</c:v>
                </c:pt>
                <c:pt idx="7808">
                  <c:v>42885.648611111108</c:v>
                </c:pt>
                <c:pt idx="7809">
                  <c:v>42885.648726851854</c:v>
                </c:pt>
                <c:pt idx="7810">
                  <c:v>42885.648842592593</c:v>
                </c:pt>
                <c:pt idx="7811">
                  <c:v>42885.648958333331</c:v>
                </c:pt>
                <c:pt idx="7812">
                  <c:v>42885.649074074077</c:v>
                </c:pt>
                <c:pt idx="7813">
                  <c:v>42885.649189814816</c:v>
                </c:pt>
                <c:pt idx="7814">
                  <c:v>42885.649305555555</c:v>
                </c:pt>
                <c:pt idx="7815">
                  <c:v>42885.649421296293</c:v>
                </c:pt>
                <c:pt idx="7816">
                  <c:v>42885.649537037039</c:v>
                </c:pt>
                <c:pt idx="7817">
                  <c:v>42885.649652777778</c:v>
                </c:pt>
                <c:pt idx="7818">
                  <c:v>42885.649768518517</c:v>
                </c:pt>
                <c:pt idx="7819">
                  <c:v>42885.649884259263</c:v>
                </c:pt>
                <c:pt idx="7820">
                  <c:v>42885.65</c:v>
                </c:pt>
                <c:pt idx="7821">
                  <c:v>42885.65011574074</c:v>
                </c:pt>
                <c:pt idx="7822">
                  <c:v>42885.650231481479</c:v>
                </c:pt>
                <c:pt idx="7823">
                  <c:v>42885.650347222225</c:v>
                </c:pt>
                <c:pt idx="7824">
                  <c:v>42885.650462962964</c:v>
                </c:pt>
                <c:pt idx="7825">
                  <c:v>42885.650578703702</c:v>
                </c:pt>
                <c:pt idx="7826">
                  <c:v>42885.650694444441</c:v>
                </c:pt>
                <c:pt idx="7827">
                  <c:v>42885.650810185187</c:v>
                </c:pt>
                <c:pt idx="7828">
                  <c:v>42885.650925925926</c:v>
                </c:pt>
                <c:pt idx="7829">
                  <c:v>42885.651041666664</c:v>
                </c:pt>
                <c:pt idx="7830">
                  <c:v>42885.65115740741</c:v>
                </c:pt>
                <c:pt idx="7831">
                  <c:v>42885.651273148149</c:v>
                </c:pt>
                <c:pt idx="7832">
                  <c:v>42885.651388888888</c:v>
                </c:pt>
                <c:pt idx="7833">
                  <c:v>42885.651504629626</c:v>
                </c:pt>
                <c:pt idx="7834">
                  <c:v>42885.651620370372</c:v>
                </c:pt>
                <c:pt idx="7835">
                  <c:v>42885.651736111111</c:v>
                </c:pt>
                <c:pt idx="7836">
                  <c:v>42885.65185185185</c:v>
                </c:pt>
                <c:pt idx="7837">
                  <c:v>42885.651967592596</c:v>
                </c:pt>
                <c:pt idx="7838">
                  <c:v>42885.652083333334</c:v>
                </c:pt>
                <c:pt idx="7839">
                  <c:v>42885.652199074073</c:v>
                </c:pt>
                <c:pt idx="7840">
                  <c:v>42885.652314814812</c:v>
                </c:pt>
                <c:pt idx="7841">
                  <c:v>42885.652430555558</c:v>
                </c:pt>
                <c:pt idx="7842">
                  <c:v>42885.652546296296</c:v>
                </c:pt>
                <c:pt idx="7843">
                  <c:v>42885.652662037035</c:v>
                </c:pt>
                <c:pt idx="7844">
                  <c:v>42885.652777777781</c:v>
                </c:pt>
                <c:pt idx="7845">
                  <c:v>42885.65289351852</c:v>
                </c:pt>
                <c:pt idx="7846">
                  <c:v>42885.653009259258</c:v>
                </c:pt>
                <c:pt idx="7847">
                  <c:v>42885.653124999997</c:v>
                </c:pt>
                <c:pt idx="7848">
                  <c:v>42885.653240740743</c:v>
                </c:pt>
                <c:pt idx="7849">
                  <c:v>42885.653356481482</c:v>
                </c:pt>
                <c:pt idx="7850">
                  <c:v>42885.65347222222</c:v>
                </c:pt>
                <c:pt idx="7851">
                  <c:v>42885.653587962966</c:v>
                </c:pt>
                <c:pt idx="7852">
                  <c:v>42885.653703703705</c:v>
                </c:pt>
                <c:pt idx="7853">
                  <c:v>42885.653819444444</c:v>
                </c:pt>
                <c:pt idx="7854">
                  <c:v>42885.653935185182</c:v>
                </c:pt>
                <c:pt idx="7855">
                  <c:v>42885.654050925928</c:v>
                </c:pt>
                <c:pt idx="7856">
                  <c:v>42885.654166666667</c:v>
                </c:pt>
                <c:pt idx="7857">
                  <c:v>42885.654282407406</c:v>
                </c:pt>
                <c:pt idx="7858">
                  <c:v>42885.654398148145</c:v>
                </c:pt>
                <c:pt idx="7859">
                  <c:v>42885.654513888891</c:v>
                </c:pt>
                <c:pt idx="7860">
                  <c:v>42885.654629629629</c:v>
                </c:pt>
                <c:pt idx="7861">
                  <c:v>42885.654745370368</c:v>
                </c:pt>
                <c:pt idx="7862">
                  <c:v>42885.654861111114</c:v>
                </c:pt>
                <c:pt idx="7863">
                  <c:v>42885.654976851853</c:v>
                </c:pt>
                <c:pt idx="7864">
                  <c:v>42885.655092592591</c:v>
                </c:pt>
                <c:pt idx="7865">
                  <c:v>42885.65520833333</c:v>
                </c:pt>
                <c:pt idx="7866">
                  <c:v>42885.655324074076</c:v>
                </c:pt>
                <c:pt idx="7867">
                  <c:v>42885.655439814815</c:v>
                </c:pt>
                <c:pt idx="7868">
                  <c:v>42885.655555555553</c:v>
                </c:pt>
                <c:pt idx="7869">
                  <c:v>42885.655671296299</c:v>
                </c:pt>
                <c:pt idx="7870">
                  <c:v>42885.655787037038</c:v>
                </c:pt>
                <c:pt idx="7871">
                  <c:v>42885.655902777777</c:v>
                </c:pt>
                <c:pt idx="7872">
                  <c:v>42885.656018518515</c:v>
                </c:pt>
                <c:pt idx="7873">
                  <c:v>42885.656134259261</c:v>
                </c:pt>
                <c:pt idx="7874">
                  <c:v>42885.65625</c:v>
                </c:pt>
                <c:pt idx="7875">
                  <c:v>42885.656365740739</c:v>
                </c:pt>
                <c:pt idx="7876">
                  <c:v>42885.656481481485</c:v>
                </c:pt>
                <c:pt idx="7877">
                  <c:v>42885.656597222223</c:v>
                </c:pt>
                <c:pt idx="7878">
                  <c:v>42885.656712962962</c:v>
                </c:pt>
                <c:pt idx="7879">
                  <c:v>42885.656828703701</c:v>
                </c:pt>
                <c:pt idx="7880">
                  <c:v>42885.656944444447</c:v>
                </c:pt>
                <c:pt idx="7881">
                  <c:v>42885.657060185185</c:v>
                </c:pt>
                <c:pt idx="7882">
                  <c:v>42885.657175925924</c:v>
                </c:pt>
                <c:pt idx="7883">
                  <c:v>42885.65729166667</c:v>
                </c:pt>
                <c:pt idx="7884">
                  <c:v>42885.657407407409</c:v>
                </c:pt>
                <c:pt idx="7885">
                  <c:v>42885.657523148147</c:v>
                </c:pt>
                <c:pt idx="7886">
                  <c:v>42885.657638888886</c:v>
                </c:pt>
                <c:pt idx="7887">
                  <c:v>42885.657754629632</c:v>
                </c:pt>
                <c:pt idx="7888">
                  <c:v>42885.657870370371</c:v>
                </c:pt>
                <c:pt idx="7889">
                  <c:v>42885.657986111109</c:v>
                </c:pt>
                <c:pt idx="7890">
                  <c:v>42885.658101851855</c:v>
                </c:pt>
                <c:pt idx="7891">
                  <c:v>42885.658217592594</c:v>
                </c:pt>
                <c:pt idx="7892">
                  <c:v>42885.658333333333</c:v>
                </c:pt>
                <c:pt idx="7893">
                  <c:v>42885.658449074072</c:v>
                </c:pt>
                <c:pt idx="7894">
                  <c:v>42885.658564814818</c:v>
                </c:pt>
                <c:pt idx="7895">
                  <c:v>42885.658680555556</c:v>
                </c:pt>
                <c:pt idx="7896">
                  <c:v>42885.658796296295</c:v>
                </c:pt>
                <c:pt idx="7897">
                  <c:v>42885.658912037034</c:v>
                </c:pt>
                <c:pt idx="7898">
                  <c:v>42885.65902777778</c:v>
                </c:pt>
                <c:pt idx="7899">
                  <c:v>42885.659143518518</c:v>
                </c:pt>
                <c:pt idx="7900">
                  <c:v>42885.659259259257</c:v>
                </c:pt>
                <c:pt idx="7901">
                  <c:v>42885.659375000003</c:v>
                </c:pt>
                <c:pt idx="7902">
                  <c:v>42885.659490740742</c:v>
                </c:pt>
                <c:pt idx="7903">
                  <c:v>42885.65960648148</c:v>
                </c:pt>
                <c:pt idx="7904">
                  <c:v>42885.659722222219</c:v>
                </c:pt>
                <c:pt idx="7905">
                  <c:v>42885.659837962965</c:v>
                </c:pt>
                <c:pt idx="7906">
                  <c:v>42885.659953703704</c:v>
                </c:pt>
                <c:pt idx="7907">
                  <c:v>42885.660069444442</c:v>
                </c:pt>
                <c:pt idx="7908">
                  <c:v>42885.660185185188</c:v>
                </c:pt>
                <c:pt idx="7909">
                  <c:v>42885.660300925927</c:v>
                </c:pt>
                <c:pt idx="7910">
                  <c:v>42885.660416666666</c:v>
                </c:pt>
                <c:pt idx="7911">
                  <c:v>42885.660532407404</c:v>
                </c:pt>
                <c:pt idx="7912">
                  <c:v>42885.66064814815</c:v>
                </c:pt>
                <c:pt idx="7913">
                  <c:v>42885.660763888889</c:v>
                </c:pt>
                <c:pt idx="7914">
                  <c:v>42885.660879629628</c:v>
                </c:pt>
                <c:pt idx="7915">
                  <c:v>42885.660995370374</c:v>
                </c:pt>
                <c:pt idx="7916">
                  <c:v>42885.661111111112</c:v>
                </c:pt>
                <c:pt idx="7917">
                  <c:v>42885.661226851851</c:v>
                </c:pt>
                <c:pt idx="7918">
                  <c:v>42885.66134259259</c:v>
                </c:pt>
                <c:pt idx="7919">
                  <c:v>42885.661458333336</c:v>
                </c:pt>
                <c:pt idx="7920">
                  <c:v>42885.661574074074</c:v>
                </c:pt>
                <c:pt idx="7921">
                  <c:v>42885.661689814813</c:v>
                </c:pt>
                <c:pt idx="7922">
                  <c:v>42885.661805555559</c:v>
                </c:pt>
                <c:pt idx="7923">
                  <c:v>42885.661921296298</c:v>
                </c:pt>
                <c:pt idx="7924">
                  <c:v>42885.662037037036</c:v>
                </c:pt>
                <c:pt idx="7925">
                  <c:v>42885.662152777775</c:v>
                </c:pt>
                <c:pt idx="7926">
                  <c:v>42885.662268518521</c:v>
                </c:pt>
                <c:pt idx="7927">
                  <c:v>42885.66238425926</c:v>
                </c:pt>
                <c:pt idx="7928">
                  <c:v>42885.662499999999</c:v>
                </c:pt>
                <c:pt idx="7929">
                  <c:v>42885.662615740737</c:v>
                </c:pt>
                <c:pt idx="7930">
                  <c:v>42885.662731481483</c:v>
                </c:pt>
                <c:pt idx="7931">
                  <c:v>42885.662847222222</c:v>
                </c:pt>
                <c:pt idx="7932">
                  <c:v>42885.662962962961</c:v>
                </c:pt>
                <c:pt idx="7933">
                  <c:v>42885.663078703707</c:v>
                </c:pt>
                <c:pt idx="7934">
                  <c:v>42885.663194444445</c:v>
                </c:pt>
                <c:pt idx="7935">
                  <c:v>42885.663310185184</c:v>
                </c:pt>
                <c:pt idx="7936">
                  <c:v>42885.663425925923</c:v>
                </c:pt>
                <c:pt idx="7937">
                  <c:v>42885.663541666669</c:v>
                </c:pt>
                <c:pt idx="7938">
                  <c:v>42885.663657407407</c:v>
                </c:pt>
                <c:pt idx="7939">
                  <c:v>42885.663773148146</c:v>
                </c:pt>
                <c:pt idx="7940">
                  <c:v>42885.663888888892</c:v>
                </c:pt>
                <c:pt idx="7941">
                  <c:v>42885.664004629631</c:v>
                </c:pt>
                <c:pt idx="7942">
                  <c:v>42885.664120370369</c:v>
                </c:pt>
                <c:pt idx="7943">
                  <c:v>42885.664236111108</c:v>
                </c:pt>
                <c:pt idx="7944">
                  <c:v>42885.664351851854</c:v>
                </c:pt>
                <c:pt idx="7945">
                  <c:v>42885.664467592593</c:v>
                </c:pt>
                <c:pt idx="7946">
                  <c:v>42885.664583333331</c:v>
                </c:pt>
                <c:pt idx="7947">
                  <c:v>42885.664699074077</c:v>
                </c:pt>
                <c:pt idx="7948">
                  <c:v>42885.664814814816</c:v>
                </c:pt>
                <c:pt idx="7949">
                  <c:v>42885.664930555555</c:v>
                </c:pt>
                <c:pt idx="7950">
                  <c:v>42885.665046296293</c:v>
                </c:pt>
                <c:pt idx="7951">
                  <c:v>42885.665162037039</c:v>
                </c:pt>
                <c:pt idx="7952">
                  <c:v>42885.665277777778</c:v>
                </c:pt>
                <c:pt idx="7953">
                  <c:v>42885.665393518517</c:v>
                </c:pt>
                <c:pt idx="7954">
                  <c:v>42885.665509259263</c:v>
                </c:pt>
                <c:pt idx="7955">
                  <c:v>42885.665625000001</c:v>
                </c:pt>
                <c:pt idx="7956">
                  <c:v>42885.66574074074</c:v>
                </c:pt>
                <c:pt idx="7957">
                  <c:v>42885.665856481479</c:v>
                </c:pt>
                <c:pt idx="7958">
                  <c:v>42885.665972222225</c:v>
                </c:pt>
                <c:pt idx="7959">
                  <c:v>42885.666087962964</c:v>
                </c:pt>
                <c:pt idx="7960">
                  <c:v>42885.666203703702</c:v>
                </c:pt>
                <c:pt idx="7961">
                  <c:v>42885.666319444441</c:v>
                </c:pt>
                <c:pt idx="7962">
                  <c:v>42885.666435185187</c:v>
                </c:pt>
                <c:pt idx="7963">
                  <c:v>42885.666550925926</c:v>
                </c:pt>
                <c:pt idx="7964">
                  <c:v>42885.666666666664</c:v>
                </c:pt>
                <c:pt idx="7965">
                  <c:v>42885.66678240741</c:v>
                </c:pt>
                <c:pt idx="7966">
                  <c:v>42885.666898148149</c:v>
                </c:pt>
                <c:pt idx="7967">
                  <c:v>42885.667013888888</c:v>
                </c:pt>
                <c:pt idx="7968">
                  <c:v>42885.667129629626</c:v>
                </c:pt>
                <c:pt idx="7969">
                  <c:v>42885.667245370372</c:v>
                </c:pt>
                <c:pt idx="7970">
                  <c:v>42885.667361111111</c:v>
                </c:pt>
                <c:pt idx="7971">
                  <c:v>42885.66747685185</c:v>
                </c:pt>
                <c:pt idx="7972">
                  <c:v>42885.667592592596</c:v>
                </c:pt>
                <c:pt idx="7973">
                  <c:v>42885.667708333334</c:v>
                </c:pt>
                <c:pt idx="7974">
                  <c:v>42885.667824074073</c:v>
                </c:pt>
                <c:pt idx="7975">
                  <c:v>42885.667939814812</c:v>
                </c:pt>
                <c:pt idx="7976">
                  <c:v>42885.668055555558</c:v>
                </c:pt>
                <c:pt idx="7977">
                  <c:v>42885.668171296296</c:v>
                </c:pt>
                <c:pt idx="7978">
                  <c:v>42885.668287037035</c:v>
                </c:pt>
                <c:pt idx="7979">
                  <c:v>42885.668402777781</c:v>
                </c:pt>
                <c:pt idx="7980">
                  <c:v>42885.66851851852</c:v>
                </c:pt>
                <c:pt idx="7981">
                  <c:v>42885.668634259258</c:v>
                </c:pt>
                <c:pt idx="7982">
                  <c:v>42885.668749999997</c:v>
                </c:pt>
                <c:pt idx="7983">
                  <c:v>42885.668865740743</c:v>
                </c:pt>
                <c:pt idx="7984">
                  <c:v>42885.668981481482</c:v>
                </c:pt>
                <c:pt idx="7985">
                  <c:v>42885.66909722222</c:v>
                </c:pt>
                <c:pt idx="7986">
                  <c:v>42885.669212962966</c:v>
                </c:pt>
                <c:pt idx="7987">
                  <c:v>42885.669328703705</c:v>
                </c:pt>
                <c:pt idx="7988">
                  <c:v>42885.669444444444</c:v>
                </c:pt>
                <c:pt idx="7989">
                  <c:v>42885.669560185182</c:v>
                </c:pt>
                <c:pt idx="7990">
                  <c:v>42885.669675925928</c:v>
                </c:pt>
                <c:pt idx="7991">
                  <c:v>42885.669791666667</c:v>
                </c:pt>
                <c:pt idx="7992">
                  <c:v>42885.669907407406</c:v>
                </c:pt>
                <c:pt idx="7993">
                  <c:v>42885.670023148145</c:v>
                </c:pt>
                <c:pt idx="7994">
                  <c:v>42885.670138888891</c:v>
                </c:pt>
                <c:pt idx="7995">
                  <c:v>42885.670254629629</c:v>
                </c:pt>
                <c:pt idx="7996">
                  <c:v>42885.670370370368</c:v>
                </c:pt>
                <c:pt idx="7997">
                  <c:v>42885.670486111114</c:v>
                </c:pt>
                <c:pt idx="7998">
                  <c:v>42885.670601851853</c:v>
                </c:pt>
                <c:pt idx="7999">
                  <c:v>42885.670717592591</c:v>
                </c:pt>
                <c:pt idx="8000">
                  <c:v>42885.67083333333</c:v>
                </c:pt>
                <c:pt idx="8001">
                  <c:v>42885.670949074076</c:v>
                </c:pt>
                <c:pt idx="8002">
                  <c:v>42885.671064814815</c:v>
                </c:pt>
                <c:pt idx="8003">
                  <c:v>42885.671180555553</c:v>
                </c:pt>
                <c:pt idx="8004">
                  <c:v>42885.671296296299</c:v>
                </c:pt>
                <c:pt idx="8005">
                  <c:v>42885.671412037038</c:v>
                </c:pt>
                <c:pt idx="8006">
                  <c:v>42885.671527777777</c:v>
                </c:pt>
                <c:pt idx="8007">
                  <c:v>42885.671643518515</c:v>
                </c:pt>
                <c:pt idx="8008">
                  <c:v>42885.671759259261</c:v>
                </c:pt>
                <c:pt idx="8009">
                  <c:v>42885.671875</c:v>
                </c:pt>
                <c:pt idx="8010">
                  <c:v>42885.671990740739</c:v>
                </c:pt>
                <c:pt idx="8011">
                  <c:v>42885.672106481485</c:v>
                </c:pt>
                <c:pt idx="8012">
                  <c:v>42885.672222222223</c:v>
                </c:pt>
                <c:pt idx="8013">
                  <c:v>42885.672337962962</c:v>
                </c:pt>
                <c:pt idx="8014">
                  <c:v>42885.672453703701</c:v>
                </c:pt>
                <c:pt idx="8015">
                  <c:v>42885.672569444447</c:v>
                </c:pt>
                <c:pt idx="8016">
                  <c:v>42885.672685185185</c:v>
                </c:pt>
                <c:pt idx="8017">
                  <c:v>42885.672800925924</c:v>
                </c:pt>
                <c:pt idx="8018">
                  <c:v>42885.67291666667</c:v>
                </c:pt>
                <c:pt idx="8019">
                  <c:v>42885.673032407409</c:v>
                </c:pt>
                <c:pt idx="8020">
                  <c:v>42885.673148148147</c:v>
                </c:pt>
                <c:pt idx="8021">
                  <c:v>42885.673263888886</c:v>
                </c:pt>
                <c:pt idx="8022">
                  <c:v>42885.673379629632</c:v>
                </c:pt>
                <c:pt idx="8023">
                  <c:v>42885.673495370371</c:v>
                </c:pt>
                <c:pt idx="8024">
                  <c:v>42885.673611111109</c:v>
                </c:pt>
                <c:pt idx="8025">
                  <c:v>42885.673726851855</c:v>
                </c:pt>
                <c:pt idx="8026">
                  <c:v>42885.673842592594</c:v>
                </c:pt>
                <c:pt idx="8027">
                  <c:v>42885.673958333333</c:v>
                </c:pt>
                <c:pt idx="8028">
                  <c:v>42885.674074074072</c:v>
                </c:pt>
                <c:pt idx="8029">
                  <c:v>42885.674189814818</c:v>
                </c:pt>
                <c:pt idx="8030">
                  <c:v>42885.674305555556</c:v>
                </c:pt>
                <c:pt idx="8031">
                  <c:v>42885.674421296295</c:v>
                </c:pt>
                <c:pt idx="8032">
                  <c:v>42885.674537037034</c:v>
                </c:pt>
                <c:pt idx="8033">
                  <c:v>42885.67465277778</c:v>
                </c:pt>
                <c:pt idx="8034">
                  <c:v>42885.674768518518</c:v>
                </c:pt>
                <c:pt idx="8035">
                  <c:v>42885.674884259257</c:v>
                </c:pt>
                <c:pt idx="8036">
                  <c:v>42885.675000000003</c:v>
                </c:pt>
                <c:pt idx="8037">
                  <c:v>42885.675115740742</c:v>
                </c:pt>
                <c:pt idx="8038">
                  <c:v>42885.67523148148</c:v>
                </c:pt>
                <c:pt idx="8039">
                  <c:v>42885.675347222219</c:v>
                </c:pt>
                <c:pt idx="8040">
                  <c:v>42885.675462962965</c:v>
                </c:pt>
                <c:pt idx="8041">
                  <c:v>42885.675578703704</c:v>
                </c:pt>
                <c:pt idx="8042">
                  <c:v>42885.675694444442</c:v>
                </c:pt>
                <c:pt idx="8043">
                  <c:v>42885.675810185188</c:v>
                </c:pt>
                <c:pt idx="8044">
                  <c:v>42885.675925925927</c:v>
                </c:pt>
                <c:pt idx="8045">
                  <c:v>42885.676041666666</c:v>
                </c:pt>
                <c:pt idx="8046">
                  <c:v>42885.676157407404</c:v>
                </c:pt>
                <c:pt idx="8047">
                  <c:v>42885.67627314815</c:v>
                </c:pt>
                <c:pt idx="8048">
                  <c:v>42885.676388888889</c:v>
                </c:pt>
                <c:pt idx="8049">
                  <c:v>42885.676504629628</c:v>
                </c:pt>
                <c:pt idx="8050">
                  <c:v>42885.676620370374</c:v>
                </c:pt>
                <c:pt idx="8051">
                  <c:v>42885.676736111112</c:v>
                </c:pt>
                <c:pt idx="8052">
                  <c:v>42885.676851851851</c:v>
                </c:pt>
                <c:pt idx="8053">
                  <c:v>42885.67696759259</c:v>
                </c:pt>
                <c:pt idx="8054">
                  <c:v>42885.677083333336</c:v>
                </c:pt>
                <c:pt idx="8055">
                  <c:v>42885.677199074074</c:v>
                </c:pt>
                <c:pt idx="8056">
                  <c:v>42885.677314814813</c:v>
                </c:pt>
                <c:pt idx="8057">
                  <c:v>42885.677430555559</c:v>
                </c:pt>
                <c:pt idx="8058">
                  <c:v>42885.677546296298</c:v>
                </c:pt>
                <c:pt idx="8059">
                  <c:v>42885.677662037036</c:v>
                </c:pt>
                <c:pt idx="8060">
                  <c:v>42885.677777777775</c:v>
                </c:pt>
                <c:pt idx="8061">
                  <c:v>42885.677893518521</c:v>
                </c:pt>
                <c:pt idx="8062">
                  <c:v>42885.67800925926</c:v>
                </c:pt>
                <c:pt idx="8063">
                  <c:v>42885.678124999999</c:v>
                </c:pt>
                <c:pt idx="8064">
                  <c:v>42885.678240740737</c:v>
                </c:pt>
                <c:pt idx="8065">
                  <c:v>42885.678356481483</c:v>
                </c:pt>
                <c:pt idx="8066">
                  <c:v>42885.678472222222</c:v>
                </c:pt>
                <c:pt idx="8067">
                  <c:v>42885.678587962961</c:v>
                </c:pt>
                <c:pt idx="8068">
                  <c:v>42885.678703703707</c:v>
                </c:pt>
                <c:pt idx="8069">
                  <c:v>42885.678819444445</c:v>
                </c:pt>
                <c:pt idx="8070">
                  <c:v>42885.678935185184</c:v>
                </c:pt>
                <c:pt idx="8071">
                  <c:v>42885.679050925923</c:v>
                </c:pt>
                <c:pt idx="8072">
                  <c:v>42885.679166666669</c:v>
                </c:pt>
                <c:pt idx="8073">
                  <c:v>42885.679282407407</c:v>
                </c:pt>
                <c:pt idx="8074">
                  <c:v>42885.679398148146</c:v>
                </c:pt>
                <c:pt idx="8075">
                  <c:v>42885.679513888892</c:v>
                </c:pt>
                <c:pt idx="8076">
                  <c:v>42885.679629629631</c:v>
                </c:pt>
                <c:pt idx="8077">
                  <c:v>42885.679745370369</c:v>
                </c:pt>
                <c:pt idx="8078">
                  <c:v>42885.679861111108</c:v>
                </c:pt>
                <c:pt idx="8079">
                  <c:v>42885.679976851854</c:v>
                </c:pt>
                <c:pt idx="8080">
                  <c:v>42885.680092592593</c:v>
                </c:pt>
                <c:pt idx="8081">
                  <c:v>42885.680208333331</c:v>
                </c:pt>
                <c:pt idx="8082">
                  <c:v>42885.680324074077</c:v>
                </c:pt>
                <c:pt idx="8083">
                  <c:v>42885.680439814816</c:v>
                </c:pt>
                <c:pt idx="8084">
                  <c:v>42885.680555555555</c:v>
                </c:pt>
                <c:pt idx="8085">
                  <c:v>42885.680671296293</c:v>
                </c:pt>
                <c:pt idx="8086">
                  <c:v>42885.680787037039</c:v>
                </c:pt>
                <c:pt idx="8087">
                  <c:v>42885.680902777778</c:v>
                </c:pt>
                <c:pt idx="8088">
                  <c:v>42885.681018518517</c:v>
                </c:pt>
                <c:pt idx="8089">
                  <c:v>42885.681134259263</c:v>
                </c:pt>
                <c:pt idx="8090">
                  <c:v>42885.681250000001</c:v>
                </c:pt>
                <c:pt idx="8091">
                  <c:v>42885.68136574074</c:v>
                </c:pt>
                <c:pt idx="8092">
                  <c:v>42885.681481481479</c:v>
                </c:pt>
                <c:pt idx="8093">
                  <c:v>42885.681597222225</c:v>
                </c:pt>
                <c:pt idx="8094">
                  <c:v>42885.681712962964</c:v>
                </c:pt>
                <c:pt idx="8095">
                  <c:v>42885.681828703702</c:v>
                </c:pt>
                <c:pt idx="8096">
                  <c:v>42885.681944444441</c:v>
                </c:pt>
                <c:pt idx="8097">
                  <c:v>42885.682060185187</c:v>
                </c:pt>
                <c:pt idx="8098">
                  <c:v>42885.682175925926</c:v>
                </c:pt>
                <c:pt idx="8099">
                  <c:v>42885.682291666664</c:v>
                </c:pt>
                <c:pt idx="8100">
                  <c:v>42885.68240740741</c:v>
                </c:pt>
                <c:pt idx="8101">
                  <c:v>42885.682523148149</c:v>
                </c:pt>
                <c:pt idx="8102">
                  <c:v>42885.682638888888</c:v>
                </c:pt>
                <c:pt idx="8103">
                  <c:v>42885.682754629626</c:v>
                </c:pt>
                <c:pt idx="8104">
                  <c:v>42885.682870370372</c:v>
                </c:pt>
                <c:pt idx="8105">
                  <c:v>42885.682986111111</c:v>
                </c:pt>
                <c:pt idx="8106">
                  <c:v>42885.68310185185</c:v>
                </c:pt>
                <c:pt idx="8107">
                  <c:v>42885.683217592596</c:v>
                </c:pt>
                <c:pt idx="8108">
                  <c:v>42885.683333333334</c:v>
                </c:pt>
                <c:pt idx="8109">
                  <c:v>42885.683449074073</c:v>
                </c:pt>
                <c:pt idx="8110">
                  <c:v>42885.683564814812</c:v>
                </c:pt>
                <c:pt idx="8111">
                  <c:v>42885.683680555558</c:v>
                </c:pt>
                <c:pt idx="8112">
                  <c:v>42885.683796296296</c:v>
                </c:pt>
                <c:pt idx="8113">
                  <c:v>42885.683912037035</c:v>
                </c:pt>
                <c:pt idx="8114">
                  <c:v>42885.684027777781</c:v>
                </c:pt>
                <c:pt idx="8115">
                  <c:v>42885.68414351852</c:v>
                </c:pt>
                <c:pt idx="8116">
                  <c:v>42885.684259259258</c:v>
                </c:pt>
                <c:pt idx="8117">
                  <c:v>42885.684374999997</c:v>
                </c:pt>
                <c:pt idx="8118">
                  <c:v>42885.684490740743</c:v>
                </c:pt>
                <c:pt idx="8119">
                  <c:v>42885.684606481482</c:v>
                </c:pt>
                <c:pt idx="8120">
                  <c:v>42885.68472222222</c:v>
                </c:pt>
                <c:pt idx="8121">
                  <c:v>42885.684837962966</c:v>
                </c:pt>
                <c:pt idx="8122">
                  <c:v>42885.684953703705</c:v>
                </c:pt>
                <c:pt idx="8123">
                  <c:v>42885.685069444444</c:v>
                </c:pt>
                <c:pt idx="8124">
                  <c:v>42885.685185185182</c:v>
                </c:pt>
                <c:pt idx="8125">
                  <c:v>42885.685300925928</c:v>
                </c:pt>
                <c:pt idx="8126">
                  <c:v>42885.685416666667</c:v>
                </c:pt>
                <c:pt idx="8127">
                  <c:v>42885.685532407406</c:v>
                </c:pt>
                <c:pt idx="8128">
                  <c:v>42885.685648148145</c:v>
                </c:pt>
                <c:pt idx="8129">
                  <c:v>42885.685763888891</c:v>
                </c:pt>
                <c:pt idx="8130">
                  <c:v>42885.685879629629</c:v>
                </c:pt>
                <c:pt idx="8131">
                  <c:v>42885.685995370368</c:v>
                </c:pt>
                <c:pt idx="8132">
                  <c:v>42885.686111111114</c:v>
                </c:pt>
                <c:pt idx="8133">
                  <c:v>42885.686226851853</c:v>
                </c:pt>
                <c:pt idx="8134">
                  <c:v>42885.686342592591</c:v>
                </c:pt>
                <c:pt idx="8135">
                  <c:v>42885.68645833333</c:v>
                </c:pt>
                <c:pt idx="8136">
                  <c:v>42885.686574074076</c:v>
                </c:pt>
                <c:pt idx="8137">
                  <c:v>42885.686689814815</c:v>
                </c:pt>
                <c:pt idx="8138">
                  <c:v>42885.686805555553</c:v>
                </c:pt>
                <c:pt idx="8139">
                  <c:v>42885.686921296299</c:v>
                </c:pt>
                <c:pt idx="8140">
                  <c:v>42885.687037037038</c:v>
                </c:pt>
                <c:pt idx="8141">
                  <c:v>42885.687152777777</c:v>
                </c:pt>
                <c:pt idx="8142">
                  <c:v>42885.687268518515</c:v>
                </c:pt>
                <c:pt idx="8143">
                  <c:v>42885.687384259261</c:v>
                </c:pt>
                <c:pt idx="8144">
                  <c:v>42885.6875</c:v>
                </c:pt>
                <c:pt idx="8145">
                  <c:v>42885.687615740739</c:v>
                </c:pt>
                <c:pt idx="8146">
                  <c:v>42885.687731481485</c:v>
                </c:pt>
                <c:pt idx="8147">
                  <c:v>42885.687847222223</c:v>
                </c:pt>
                <c:pt idx="8148">
                  <c:v>42885.687962962962</c:v>
                </c:pt>
                <c:pt idx="8149">
                  <c:v>42885.688078703701</c:v>
                </c:pt>
                <c:pt idx="8150">
                  <c:v>42885.688194444447</c:v>
                </c:pt>
                <c:pt idx="8151">
                  <c:v>42885.688310185185</c:v>
                </c:pt>
                <c:pt idx="8152">
                  <c:v>42885.688425925924</c:v>
                </c:pt>
                <c:pt idx="8153">
                  <c:v>42885.68854166667</c:v>
                </c:pt>
                <c:pt idx="8154">
                  <c:v>42885.688657407409</c:v>
                </c:pt>
                <c:pt idx="8155">
                  <c:v>42885.688773148147</c:v>
                </c:pt>
                <c:pt idx="8156">
                  <c:v>42885.688888888886</c:v>
                </c:pt>
                <c:pt idx="8157">
                  <c:v>42885.689004629632</c:v>
                </c:pt>
                <c:pt idx="8158">
                  <c:v>42885.689120370371</c:v>
                </c:pt>
                <c:pt idx="8159">
                  <c:v>42885.689236111109</c:v>
                </c:pt>
                <c:pt idx="8160">
                  <c:v>42885.689351851855</c:v>
                </c:pt>
                <c:pt idx="8161">
                  <c:v>42885.689467592594</c:v>
                </c:pt>
                <c:pt idx="8162">
                  <c:v>42885.689583333333</c:v>
                </c:pt>
                <c:pt idx="8163">
                  <c:v>42885.689699074072</c:v>
                </c:pt>
                <c:pt idx="8164">
                  <c:v>42885.689814814818</c:v>
                </c:pt>
                <c:pt idx="8165">
                  <c:v>42885.689930555556</c:v>
                </c:pt>
                <c:pt idx="8166">
                  <c:v>42885.690046296295</c:v>
                </c:pt>
                <c:pt idx="8167">
                  <c:v>42885.690162037034</c:v>
                </c:pt>
                <c:pt idx="8168">
                  <c:v>42885.69027777778</c:v>
                </c:pt>
                <c:pt idx="8169">
                  <c:v>42885.690393518518</c:v>
                </c:pt>
                <c:pt idx="8170">
                  <c:v>42885.690509259257</c:v>
                </c:pt>
                <c:pt idx="8171">
                  <c:v>42885.690625000003</c:v>
                </c:pt>
                <c:pt idx="8172">
                  <c:v>42885.690740740742</c:v>
                </c:pt>
                <c:pt idx="8173">
                  <c:v>42885.69085648148</c:v>
                </c:pt>
                <c:pt idx="8174">
                  <c:v>42885.690972222219</c:v>
                </c:pt>
                <c:pt idx="8175">
                  <c:v>42885.691087962965</c:v>
                </c:pt>
                <c:pt idx="8176">
                  <c:v>42885.691203703704</c:v>
                </c:pt>
                <c:pt idx="8177">
                  <c:v>42885.691319444442</c:v>
                </c:pt>
                <c:pt idx="8178">
                  <c:v>42885.691435185188</c:v>
                </c:pt>
                <c:pt idx="8179">
                  <c:v>42885.691550925927</c:v>
                </c:pt>
                <c:pt idx="8180">
                  <c:v>42885.691666666666</c:v>
                </c:pt>
                <c:pt idx="8181">
                  <c:v>42885.691782407404</c:v>
                </c:pt>
                <c:pt idx="8182">
                  <c:v>42885.69189814815</c:v>
                </c:pt>
                <c:pt idx="8183">
                  <c:v>42885.692013888889</c:v>
                </c:pt>
                <c:pt idx="8184">
                  <c:v>42885.692129629628</c:v>
                </c:pt>
                <c:pt idx="8185">
                  <c:v>42885.692245370374</c:v>
                </c:pt>
                <c:pt idx="8186">
                  <c:v>42885.692361111112</c:v>
                </c:pt>
                <c:pt idx="8187">
                  <c:v>42885.692476851851</c:v>
                </c:pt>
                <c:pt idx="8188">
                  <c:v>42885.69259259259</c:v>
                </c:pt>
                <c:pt idx="8189">
                  <c:v>42885.692708333336</c:v>
                </c:pt>
                <c:pt idx="8190">
                  <c:v>42885.692824074074</c:v>
                </c:pt>
                <c:pt idx="8191">
                  <c:v>42885.692939814813</c:v>
                </c:pt>
                <c:pt idx="8192">
                  <c:v>42885.693055555559</c:v>
                </c:pt>
                <c:pt idx="8193">
                  <c:v>42885.693171296298</c:v>
                </c:pt>
                <c:pt idx="8194">
                  <c:v>42885.693287037036</c:v>
                </c:pt>
                <c:pt idx="8195">
                  <c:v>42885.693402777775</c:v>
                </c:pt>
                <c:pt idx="8196">
                  <c:v>42885.693518518521</c:v>
                </c:pt>
                <c:pt idx="8197">
                  <c:v>42885.69363425926</c:v>
                </c:pt>
                <c:pt idx="8198">
                  <c:v>42885.693749999999</c:v>
                </c:pt>
                <c:pt idx="8199">
                  <c:v>42885.693865740737</c:v>
                </c:pt>
                <c:pt idx="8200">
                  <c:v>42885.693981481483</c:v>
                </c:pt>
                <c:pt idx="8201">
                  <c:v>42885.694097222222</c:v>
                </c:pt>
                <c:pt idx="8202">
                  <c:v>42885.694212962961</c:v>
                </c:pt>
                <c:pt idx="8203">
                  <c:v>42885.694328703707</c:v>
                </c:pt>
                <c:pt idx="8204">
                  <c:v>42885.694444444445</c:v>
                </c:pt>
                <c:pt idx="8205">
                  <c:v>42885.694560185184</c:v>
                </c:pt>
                <c:pt idx="8206">
                  <c:v>42885.694675925923</c:v>
                </c:pt>
                <c:pt idx="8207">
                  <c:v>42885.694791666669</c:v>
                </c:pt>
                <c:pt idx="8208">
                  <c:v>42885.694907407407</c:v>
                </c:pt>
                <c:pt idx="8209">
                  <c:v>42885.695023148146</c:v>
                </c:pt>
                <c:pt idx="8210">
                  <c:v>42885.695138888892</c:v>
                </c:pt>
                <c:pt idx="8211">
                  <c:v>42885.695254629631</c:v>
                </c:pt>
                <c:pt idx="8212">
                  <c:v>42885.695370370369</c:v>
                </c:pt>
                <c:pt idx="8213">
                  <c:v>42885.695486111108</c:v>
                </c:pt>
                <c:pt idx="8214">
                  <c:v>42885.695601851854</c:v>
                </c:pt>
                <c:pt idx="8215">
                  <c:v>42885.695717592593</c:v>
                </c:pt>
                <c:pt idx="8216">
                  <c:v>42885.695833333331</c:v>
                </c:pt>
                <c:pt idx="8217">
                  <c:v>42885.695949074077</c:v>
                </c:pt>
                <c:pt idx="8218">
                  <c:v>42885.696064814816</c:v>
                </c:pt>
                <c:pt idx="8219">
                  <c:v>42885.696180555555</c:v>
                </c:pt>
                <c:pt idx="8220">
                  <c:v>42885.696296296293</c:v>
                </c:pt>
                <c:pt idx="8221">
                  <c:v>42885.696412037039</c:v>
                </c:pt>
                <c:pt idx="8222">
                  <c:v>42885.696527777778</c:v>
                </c:pt>
                <c:pt idx="8223">
                  <c:v>42885.696643518517</c:v>
                </c:pt>
                <c:pt idx="8224">
                  <c:v>42885.696759259263</c:v>
                </c:pt>
                <c:pt idx="8225">
                  <c:v>42885.696875000001</c:v>
                </c:pt>
                <c:pt idx="8226">
                  <c:v>42885.69699074074</c:v>
                </c:pt>
                <c:pt idx="8227">
                  <c:v>42885.697106481479</c:v>
                </c:pt>
                <c:pt idx="8228">
                  <c:v>42885.697222222225</c:v>
                </c:pt>
                <c:pt idx="8229">
                  <c:v>42885.697337962964</c:v>
                </c:pt>
                <c:pt idx="8230">
                  <c:v>42885.697453703702</c:v>
                </c:pt>
                <c:pt idx="8231">
                  <c:v>42885.697569444441</c:v>
                </c:pt>
                <c:pt idx="8232">
                  <c:v>42885.697685185187</c:v>
                </c:pt>
                <c:pt idx="8233">
                  <c:v>42885.697800925926</c:v>
                </c:pt>
                <c:pt idx="8234">
                  <c:v>42885.697916666664</c:v>
                </c:pt>
                <c:pt idx="8235">
                  <c:v>42885.69803240741</c:v>
                </c:pt>
                <c:pt idx="8236">
                  <c:v>42885.698148148149</c:v>
                </c:pt>
                <c:pt idx="8237">
                  <c:v>42885.698263888888</c:v>
                </c:pt>
                <c:pt idx="8238">
                  <c:v>42885.698379629626</c:v>
                </c:pt>
                <c:pt idx="8239">
                  <c:v>42885.698495370372</c:v>
                </c:pt>
                <c:pt idx="8240">
                  <c:v>42885.698611111111</c:v>
                </c:pt>
                <c:pt idx="8241">
                  <c:v>42885.69872685185</c:v>
                </c:pt>
                <c:pt idx="8242">
                  <c:v>42885.698842592596</c:v>
                </c:pt>
                <c:pt idx="8243">
                  <c:v>42885.698958333334</c:v>
                </c:pt>
                <c:pt idx="8244">
                  <c:v>42885.699074074073</c:v>
                </c:pt>
                <c:pt idx="8245">
                  <c:v>42885.699189814812</c:v>
                </c:pt>
                <c:pt idx="8246">
                  <c:v>42885.699305555558</c:v>
                </c:pt>
                <c:pt idx="8247">
                  <c:v>42885.699421296296</c:v>
                </c:pt>
                <c:pt idx="8248">
                  <c:v>42885.699537037035</c:v>
                </c:pt>
                <c:pt idx="8249">
                  <c:v>42885.699652777781</c:v>
                </c:pt>
                <c:pt idx="8250">
                  <c:v>42885.69976851852</c:v>
                </c:pt>
                <c:pt idx="8251">
                  <c:v>42885.699884259258</c:v>
                </c:pt>
                <c:pt idx="8252">
                  <c:v>42885.7</c:v>
                </c:pt>
                <c:pt idx="8253">
                  <c:v>42885.700115740743</c:v>
                </c:pt>
                <c:pt idx="8254">
                  <c:v>42885.700231481482</c:v>
                </c:pt>
                <c:pt idx="8255">
                  <c:v>42885.70034722222</c:v>
                </c:pt>
                <c:pt idx="8256">
                  <c:v>42885.700462962966</c:v>
                </c:pt>
                <c:pt idx="8257">
                  <c:v>42885.700578703705</c:v>
                </c:pt>
                <c:pt idx="8258">
                  <c:v>42885.700694444444</c:v>
                </c:pt>
                <c:pt idx="8259">
                  <c:v>42885.700810185182</c:v>
                </c:pt>
                <c:pt idx="8260">
                  <c:v>42885.700925925928</c:v>
                </c:pt>
                <c:pt idx="8261">
                  <c:v>42885.701041666667</c:v>
                </c:pt>
                <c:pt idx="8262">
                  <c:v>42885.701157407406</c:v>
                </c:pt>
                <c:pt idx="8263">
                  <c:v>42885.701273148145</c:v>
                </c:pt>
                <c:pt idx="8264">
                  <c:v>42885.701388888891</c:v>
                </c:pt>
                <c:pt idx="8265">
                  <c:v>42885.701504629629</c:v>
                </c:pt>
                <c:pt idx="8266">
                  <c:v>42885.701620370368</c:v>
                </c:pt>
                <c:pt idx="8267">
                  <c:v>42885.701736111114</c:v>
                </c:pt>
                <c:pt idx="8268">
                  <c:v>42885.701851851853</c:v>
                </c:pt>
                <c:pt idx="8269">
                  <c:v>42885.701967592591</c:v>
                </c:pt>
                <c:pt idx="8270">
                  <c:v>42885.70208333333</c:v>
                </c:pt>
                <c:pt idx="8271">
                  <c:v>42885.702199074076</c:v>
                </c:pt>
                <c:pt idx="8272">
                  <c:v>42885.702314814815</c:v>
                </c:pt>
                <c:pt idx="8273">
                  <c:v>42885.702430555553</c:v>
                </c:pt>
                <c:pt idx="8274">
                  <c:v>42885.702546296299</c:v>
                </c:pt>
                <c:pt idx="8275">
                  <c:v>42885.702662037038</c:v>
                </c:pt>
                <c:pt idx="8276">
                  <c:v>42885.702777777777</c:v>
                </c:pt>
                <c:pt idx="8277">
                  <c:v>42885.702893518515</c:v>
                </c:pt>
                <c:pt idx="8278">
                  <c:v>42885.703009259261</c:v>
                </c:pt>
                <c:pt idx="8279">
                  <c:v>42885.703125</c:v>
                </c:pt>
                <c:pt idx="8280">
                  <c:v>42885.703240740739</c:v>
                </c:pt>
                <c:pt idx="8281">
                  <c:v>42885.703356481485</c:v>
                </c:pt>
                <c:pt idx="8282">
                  <c:v>42885.703472222223</c:v>
                </c:pt>
                <c:pt idx="8283">
                  <c:v>42885.703587962962</c:v>
                </c:pt>
                <c:pt idx="8284">
                  <c:v>42885.703703703701</c:v>
                </c:pt>
                <c:pt idx="8285">
                  <c:v>42885.703819444447</c:v>
                </c:pt>
                <c:pt idx="8286">
                  <c:v>42885.703935185185</c:v>
                </c:pt>
                <c:pt idx="8287">
                  <c:v>42885.704050925924</c:v>
                </c:pt>
                <c:pt idx="8288">
                  <c:v>42885.70416666667</c:v>
                </c:pt>
                <c:pt idx="8289">
                  <c:v>42885.704282407409</c:v>
                </c:pt>
                <c:pt idx="8290">
                  <c:v>42885.704398148147</c:v>
                </c:pt>
                <c:pt idx="8291">
                  <c:v>42885.704513888886</c:v>
                </c:pt>
                <c:pt idx="8292">
                  <c:v>42885.704629629632</c:v>
                </c:pt>
                <c:pt idx="8293">
                  <c:v>42885.704745370371</c:v>
                </c:pt>
                <c:pt idx="8294">
                  <c:v>42885.704861111109</c:v>
                </c:pt>
                <c:pt idx="8295">
                  <c:v>42885.704976851855</c:v>
                </c:pt>
                <c:pt idx="8296">
                  <c:v>42885.705092592594</c:v>
                </c:pt>
                <c:pt idx="8297">
                  <c:v>42885.705208333333</c:v>
                </c:pt>
                <c:pt idx="8298">
                  <c:v>42885.705324074072</c:v>
                </c:pt>
                <c:pt idx="8299">
                  <c:v>42885.705439814818</c:v>
                </c:pt>
                <c:pt idx="8300">
                  <c:v>42885.705555555556</c:v>
                </c:pt>
                <c:pt idx="8301">
                  <c:v>42885.705671296295</c:v>
                </c:pt>
                <c:pt idx="8302">
                  <c:v>42885.705787037034</c:v>
                </c:pt>
                <c:pt idx="8303">
                  <c:v>42885.70590277778</c:v>
                </c:pt>
                <c:pt idx="8304">
                  <c:v>42885.706018518518</c:v>
                </c:pt>
                <c:pt idx="8305">
                  <c:v>42885.706134259257</c:v>
                </c:pt>
                <c:pt idx="8306">
                  <c:v>42885.706250000003</c:v>
                </c:pt>
                <c:pt idx="8307">
                  <c:v>42885.706365740742</c:v>
                </c:pt>
                <c:pt idx="8308">
                  <c:v>42885.70648148148</c:v>
                </c:pt>
                <c:pt idx="8309">
                  <c:v>42885.706597222219</c:v>
                </c:pt>
                <c:pt idx="8310">
                  <c:v>42885.706712962965</c:v>
                </c:pt>
                <c:pt idx="8311">
                  <c:v>42885.706828703704</c:v>
                </c:pt>
                <c:pt idx="8312">
                  <c:v>42885.706944444442</c:v>
                </c:pt>
                <c:pt idx="8313">
                  <c:v>42885.707060185188</c:v>
                </c:pt>
                <c:pt idx="8314">
                  <c:v>42885.707175925927</c:v>
                </c:pt>
                <c:pt idx="8315">
                  <c:v>42885.707291666666</c:v>
                </c:pt>
                <c:pt idx="8316">
                  <c:v>42885.707407407404</c:v>
                </c:pt>
                <c:pt idx="8317">
                  <c:v>42885.70752314815</c:v>
                </c:pt>
                <c:pt idx="8318">
                  <c:v>42885.707638888889</c:v>
                </c:pt>
                <c:pt idx="8319">
                  <c:v>42885.707754629628</c:v>
                </c:pt>
                <c:pt idx="8320">
                  <c:v>42885.707870370374</c:v>
                </c:pt>
                <c:pt idx="8321">
                  <c:v>42885.707986111112</c:v>
                </c:pt>
                <c:pt idx="8322">
                  <c:v>42885.708101851851</c:v>
                </c:pt>
                <c:pt idx="8323">
                  <c:v>42885.70821759259</c:v>
                </c:pt>
                <c:pt idx="8324">
                  <c:v>42885.708333333336</c:v>
                </c:pt>
                <c:pt idx="8325">
                  <c:v>42885.708449074074</c:v>
                </c:pt>
                <c:pt idx="8326">
                  <c:v>42885.708564814813</c:v>
                </c:pt>
                <c:pt idx="8327">
                  <c:v>42885.708680555559</c:v>
                </c:pt>
                <c:pt idx="8328">
                  <c:v>42885.708796296298</c:v>
                </c:pt>
                <c:pt idx="8329">
                  <c:v>42885.708912037036</c:v>
                </c:pt>
                <c:pt idx="8330">
                  <c:v>42885.709027777775</c:v>
                </c:pt>
                <c:pt idx="8331">
                  <c:v>42885.709143518521</c:v>
                </c:pt>
                <c:pt idx="8332">
                  <c:v>42885.70925925926</c:v>
                </c:pt>
                <c:pt idx="8333">
                  <c:v>42885.709374999999</c:v>
                </c:pt>
                <c:pt idx="8334">
                  <c:v>42885.709490740737</c:v>
                </c:pt>
                <c:pt idx="8335">
                  <c:v>42885.709606481483</c:v>
                </c:pt>
                <c:pt idx="8336">
                  <c:v>42885.709722222222</c:v>
                </c:pt>
                <c:pt idx="8337">
                  <c:v>42885.709837962961</c:v>
                </c:pt>
                <c:pt idx="8338">
                  <c:v>42885.709953703707</c:v>
                </c:pt>
                <c:pt idx="8339">
                  <c:v>42885.710069444445</c:v>
                </c:pt>
                <c:pt idx="8340">
                  <c:v>42885.710185185184</c:v>
                </c:pt>
                <c:pt idx="8341">
                  <c:v>42885.710300925923</c:v>
                </c:pt>
                <c:pt idx="8342">
                  <c:v>42885.710416666669</c:v>
                </c:pt>
                <c:pt idx="8343">
                  <c:v>42885.710532407407</c:v>
                </c:pt>
                <c:pt idx="8344">
                  <c:v>42885.710648148146</c:v>
                </c:pt>
                <c:pt idx="8345">
                  <c:v>42885.710763888892</c:v>
                </c:pt>
                <c:pt idx="8346">
                  <c:v>42885.710879629631</c:v>
                </c:pt>
                <c:pt idx="8347">
                  <c:v>42885.710995370369</c:v>
                </c:pt>
                <c:pt idx="8348">
                  <c:v>42885.711111111108</c:v>
                </c:pt>
                <c:pt idx="8349">
                  <c:v>42885.711226851854</c:v>
                </c:pt>
                <c:pt idx="8350">
                  <c:v>42885.711342592593</c:v>
                </c:pt>
                <c:pt idx="8351">
                  <c:v>42885.711458333331</c:v>
                </c:pt>
                <c:pt idx="8352">
                  <c:v>42885.711574074077</c:v>
                </c:pt>
                <c:pt idx="8353">
                  <c:v>42885.711689814816</c:v>
                </c:pt>
                <c:pt idx="8354">
                  <c:v>42885.711805555555</c:v>
                </c:pt>
                <c:pt idx="8355">
                  <c:v>42885.711921296293</c:v>
                </c:pt>
                <c:pt idx="8356">
                  <c:v>42885.712037037039</c:v>
                </c:pt>
                <c:pt idx="8357">
                  <c:v>42885.712152777778</c:v>
                </c:pt>
                <c:pt idx="8358">
                  <c:v>42885.712268518517</c:v>
                </c:pt>
                <c:pt idx="8359">
                  <c:v>42885.712384259263</c:v>
                </c:pt>
                <c:pt idx="8360">
                  <c:v>42885.712500000001</c:v>
                </c:pt>
                <c:pt idx="8361">
                  <c:v>42885.71261574074</c:v>
                </c:pt>
                <c:pt idx="8362">
                  <c:v>42885.712731481479</c:v>
                </c:pt>
                <c:pt idx="8363">
                  <c:v>42885.712847222225</c:v>
                </c:pt>
                <c:pt idx="8364">
                  <c:v>42885.712962962964</c:v>
                </c:pt>
                <c:pt idx="8365">
                  <c:v>42885.713078703702</c:v>
                </c:pt>
                <c:pt idx="8366">
                  <c:v>42885.713194444441</c:v>
                </c:pt>
                <c:pt idx="8367">
                  <c:v>42885.713310185187</c:v>
                </c:pt>
                <c:pt idx="8368">
                  <c:v>42885.713425925926</c:v>
                </c:pt>
                <c:pt idx="8369">
                  <c:v>42885.713541666664</c:v>
                </c:pt>
                <c:pt idx="8370">
                  <c:v>42885.71365740741</c:v>
                </c:pt>
                <c:pt idx="8371">
                  <c:v>42885.713773148149</c:v>
                </c:pt>
                <c:pt idx="8372">
                  <c:v>42885.713888888888</c:v>
                </c:pt>
                <c:pt idx="8373">
                  <c:v>42885.714004629626</c:v>
                </c:pt>
                <c:pt idx="8374">
                  <c:v>42885.714120370372</c:v>
                </c:pt>
                <c:pt idx="8375">
                  <c:v>42885.714236111111</c:v>
                </c:pt>
                <c:pt idx="8376">
                  <c:v>42885.71435185185</c:v>
                </c:pt>
                <c:pt idx="8377">
                  <c:v>42885.714467592596</c:v>
                </c:pt>
                <c:pt idx="8378">
                  <c:v>42885.714583333334</c:v>
                </c:pt>
                <c:pt idx="8379">
                  <c:v>42885.714699074073</c:v>
                </c:pt>
                <c:pt idx="8380">
                  <c:v>42885.714814814812</c:v>
                </c:pt>
                <c:pt idx="8381">
                  <c:v>42885.714930555558</c:v>
                </c:pt>
                <c:pt idx="8382">
                  <c:v>42885.715046296296</c:v>
                </c:pt>
                <c:pt idx="8383">
                  <c:v>42885.715162037035</c:v>
                </c:pt>
                <c:pt idx="8384">
                  <c:v>42885.715277777781</c:v>
                </c:pt>
                <c:pt idx="8385">
                  <c:v>42885.71539351852</c:v>
                </c:pt>
                <c:pt idx="8386">
                  <c:v>42885.715509259258</c:v>
                </c:pt>
                <c:pt idx="8387">
                  <c:v>42885.715624999997</c:v>
                </c:pt>
                <c:pt idx="8388">
                  <c:v>42885.715740740743</c:v>
                </c:pt>
                <c:pt idx="8389">
                  <c:v>42885.715856481482</c:v>
                </c:pt>
                <c:pt idx="8390">
                  <c:v>42885.71597222222</c:v>
                </c:pt>
                <c:pt idx="8391">
                  <c:v>42885.716087962966</c:v>
                </c:pt>
                <c:pt idx="8392">
                  <c:v>42885.716203703705</c:v>
                </c:pt>
                <c:pt idx="8393">
                  <c:v>42885.716319444444</c:v>
                </c:pt>
                <c:pt idx="8394">
                  <c:v>42885.716435185182</c:v>
                </c:pt>
                <c:pt idx="8395">
                  <c:v>42885.716550925928</c:v>
                </c:pt>
                <c:pt idx="8396">
                  <c:v>42885.716666666667</c:v>
                </c:pt>
                <c:pt idx="8397">
                  <c:v>42885.716782407406</c:v>
                </c:pt>
                <c:pt idx="8398">
                  <c:v>42885.716898148145</c:v>
                </c:pt>
                <c:pt idx="8399">
                  <c:v>42885.717013888891</c:v>
                </c:pt>
                <c:pt idx="8400">
                  <c:v>42885.717129629629</c:v>
                </c:pt>
                <c:pt idx="8401">
                  <c:v>42885.717245370368</c:v>
                </c:pt>
                <c:pt idx="8402">
                  <c:v>42885.717361111114</c:v>
                </c:pt>
                <c:pt idx="8403">
                  <c:v>42885.717476851853</c:v>
                </c:pt>
                <c:pt idx="8404">
                  <c:v>42885.717592592591</c:v>
                </c:pt>
                <c:pt idx="8405">
                  <c:v>42885.71770833333</c:v>
                </c:pt>
                <c:pt idx="8406">
                  <c:v>42885.717824074076</c:v>
                </c:pt>
                <c:pt idx="8407">
                  <c:v>42885.717939814815</c:v>
                </c:pt>
                <c:pt idx="8408">
                  <c:v>42885.718055555553</c:v>
                </c:pt>
                <c:pt idx="8409">
                  <c:v>42885.718171296299</c:v>
                </c:pt>
                <c:pt idx="8410">
                  <c:v>42885.718287037038</c:v>
                </c:pt>
                <c:pt idx="8411">
                  <c:v>42885.718402777777</c:v>
                </c:pt>
                <c:pt idx="8412">
                  <c:v>42885.718518518515</c:v>
                </c:pt>
                <c:pt idx="8413">
                  <c:v>42885.718634259261</c:v>
                </c:pt>
                <c:pt idx="8414">
                  <c:v>42885.71875</c:v>
                </c:pt>
                <c:pt idx="8415">
                  <c:v>42885.718865740739</c:v>
                </c:pt>
                <c:pt idx="8416">
                  <c:v>42885.718981481485</c:v>
                </c:pt>
                <c:pt idx="8417">
                  <c:v>42885.719097222223</c:v>
                </c:pt>
                <c:pt idx="8418">
                  <c:v>42885.719212962962</c:v>
                </c:pt>
                <c:pt idx="8419">
                  <c:v>42885.719328703701</c:v>
                </c:pt>
                <c:pt idx="8420">
                  <c:v>42885.719444444447</c:v>
                </c:pt>
                <c:pt idx="8421">
                  <c:v>42885.719560185185</c:v>
                </c:pt>
                <c:pt idx="8422">
                  <c:v>42885.719675925924</c:v>
                </c:pt>
                <c:pt idx="8423">
                  <c:v>42885.71979166667</c:v>
                </c:pt>
                <c:pt idx="8424">
                  <c:v>42885.719907407409</c:v>
                </c:pt>
                <c:pt idx="8425">
                  <c:v>42885.720023148147</c:v>
                </c:pt>
                <c:pt idx="8426">
                  <c:v>42885.720138888886</c:v>
                </c:pt>
                <c:pt idx="8427">
                  <c:v>42885.720254629632</c:v>
                </c:pt>
                <c:pt idx="8428">
                  <c:v>42885.720370370371</c:v>
                </c:pt>
                <c:pt idx="8429">
                  <c:v>42885.720486111109</c:v>
                </c:pt>
                <c:pt idx="8430">
                  <c:v>42885.720601851855</c:v>
                </c:pt>
                <c:pt idx="8431">
                  <c:v>42885.720717592594</c:v>
                </c:pt>
                <c:pt idx="8432">
                  <c:v>42885.720833333333</c:v>
                </c:pt>
                <c:pt idx="8433">
                  <c:v>42885.720949074072</c:v>
                </c:pt>
                <c:pt idx="8434">
                  <c:v>42885.721064814818</c:v>
                </c:pt>
                <c:pt idx="8435">
                  <c:v>42885.721180555556</c:v>
                </c:pt>
                <c:pt idx="8436">
                  <c:v>42885.721296296295</c:v>
                </c:pt>
                <c:pt idx="8437">
                  <c:v>42885.721412037034</c:v>
                </c:pt>
                <c:pt idx="8438">
                  <c:v>42885.72152777778</c:v>
                </c:pt>
                <c:pt idx="8439">
                  <c:v>42885.721643518518</c:v>
                </c:pt>
                <c:pt idx="8440">
                  <c:v>42885.721759259257</c:v>
                </c:pt>
                <c:pt idx="8441">
                  <c:v>42885.721875000003</c:v>
                </c:pt>
                <c:pt idx="8442">
                  <c:v>42885.721990740742</c:v>
                </c:pt>
                <c:pt idx="8443">
                  <c:v>42885.72210648148</c:v>
                </c:pt>
                <c:pt idx="8444">
                  <c:v>42885.722222222219</c:v>
                </c:pt>
                <c:pt idx="8445">
                  <c:v>42885.722337962965</c:v>
                </c:pt>
                <c:pt idx="8446">
                  <c:v>42885.722453703704</c:v>
                </c:pt>
                <c:pt idx="8447">
                  <c:v>42885.722569444442</c:v>
                </c:pt>
                <c:pt idx="8448">
                  <c:v>42885.722685185188</c:v>
                </c:pt>
                <c:pt idx="8449">
                  <c:v>42885.722800925927</c:v>
                </c:pt>
                <c:pt idx="8450">
                  <c:v>42885.722916666666</c:v>
                </c:pt>
                <c:pt idx="8451">
                  <c:v>42885.723032407404</c:v>
                </c:pt>
                <c:pt idx="8452">
                  <c:v>42885.72314814815</c:v>
                </c:pt>
                <c:pt idx="8453">
                  <c:v>42885.723263888889</c:v>
                </c:pt>
                <c:pt idx="8454">
                  <c:v>42885.723379629628</c:v>
                </c:pt>
                <c:pt idx="8455">
                  <c:v>42885.723495370374</c:v>
                </c:pt>
                <c:pt idx="8456">
                  <c:v>42885.723611111112</c:v>
                </c:pt>
                <c:pt idx="8457">
                  <c:v>42885.723726851851</c:v>
                </c:pt>
                <c:pt idx="8458">
                  <c:v>42885.72384259259</c:v>
                </c:pt>
                <c:pt idx="8459">
                  <c:v>42885.723958333336</c:v>
                </c:pt>
                <c:pt idx="8460">
                  <c:v>42885.724074074074</c:v>
                </c:pt>
                <c:pt idx="8461">
                  <c:v>42885.724189814813</c:v>
                </c:pt>
                <c:pt idx="8462">
                  <c:v>42885.724305555559</c:v>
                </c:pt>
                <c:pt idx="8463">
                  <c:v>42885.724421296298</c:v>
                </c:pt>
                <c:pt idx="8464">
                  <c:v>42885.724537037036</c:v>
                </c:pt>
                <c:pt idx="8465">
                  <c:v>42885.724652777775</c:v>
                </c:pt>
                <c:pt idx="8466">
                  <c:v>42885.724768518521</c:v>
                </c:pt>
                <c:pt idx="8467">
                  <c:v>42885.72488425926</c:v>
                </c:pt>
                <c:pt idx="8468">
                  <c:v>42885.724999999999</c:v>
                </c:pt>
                <c:pt idx="8469">
                  <c:v>42885.725115740737</c:v>
                </c:pt>
                <c:pt idx="8470">
                  <c:v>42885.725231481483</c:v>
                </c:pt>
                <c:pt idx="8471">
                  <c:v>42885.725347222222</c:v>
                </c:pt>
                <c:pt idx="8472">
                  <c:v>42885.725462962961</c:v>
                </c:pt>
                <c:pt idx="8473">
                  <c:v>42885.725578703707</c:v>
                </c:pt>
                <c:pt idx="8474">
                  <c:v>42885.725694444445</c:v>
                </c:pt>
                <c:pt idx="8475">
                  <c:v>42885.725810185184</c:v>
                </c:pt>
                <c:pt idx="8476">
                  <c:v>42885.725925925923</c:v>
                </c:pt>
                <c:pt idx="8477">
                  <c:v>42885.726041666669</c:v>
                </c:pt>
                <c:pt idx="8478">
                  <c:v>42885.726157407407</c:v>
                </c:pt>
                <c:pt idx="8479">
                  <c:v>42885.726273148146</c:v>
                </c:pt>
                <c:pt idx="8480">
                  <c:v>42885.726388888892</c:v>
                </c:pt>
                <c:pt idx="8481">
                  <c:v>42885.726504629631</c:v>
                </c:pt>
                <c:pt idx="8482">
                  <c:v>42885.726620370369</c:v>
                </c:pt>
                <c:pt idx="8483">
                  <c:v>42885.726736111108</c:v>
                </c:pt>
                <c:pt idx="8484">
                  <c:v>42885.726851851854</c:v>
                </c:pt>
                <c:pt idx="8485">
                  <c:v>42885.726967592593</c:v>
                </c:pt>
                <c:pt idx="8486">
                  <c:v>42885.727083333331</c:v>
                </c:pt>
                <c:pt idx="8487">
                  <c:v>42885.727199074077</c:v>
                </c:pt>
                <c:pt idx="8488">
                  <c:v>42885.727314814816</c:v>
                </c:pt>
                <c:pt idx="8489">
                  <c:v>42885.727430555555</c:v>
                </c:pt>
                <c:pt idx="8490">
                  <c:v>42885.727546296293</c:v>
                </c:pt>
                <c:pt idx="8491">
                  <c:v>42885.727662037039</c:v>
                </c:pt>
                <c:pt idx="8492">
                  <c:v>42885.727777777778</c:v>
                </c:pt>
                <c:pt idx="8493">
                  <c:v>42885.727893518517</c:v>
                </c:pt>
                <c:pt idx="8494">
                  <c:v>42885.728009259263</c:v>
                </c:pt>
                <c:pt idx="8495">
                  <c:v>42885.728125000001</c:v>
                </c:pt>
                <c:pt idx="8496">
                  <c:v>42885.72824074074</c:v>
                </c:pt>
                <c:pt idx="8497">
                  <c:v>42885.728356481479</c:v>
                </c:pt>
                <c:pt idx="8498">
                  <c:v>42885.728472222225</c:v>
                </c:pt>
                <c:pt idx="8499">
                  <c:v>42885.728587962964</c:v>
                </c:pt>
                <c:pt idx="8500">
                  <c:v>42885.728703703702</c:v>
                </c:pt>
                <c:pt idx="8501">
                  <c:v>42885.728819444441</c:v>
                </c:pt>
                <c:pt idx="8502">
                  <c:v>42885.728935185187</c:v>
                </c:pt>
                <c:pt idx="8503">
                  <c:v>42885.729050925926</c:v>
                </c:pt>
                <c:pt idx="8504">
                  <c:v>42885.729166666664</c:v>
                </c:pt>
                <c:pt idx="8505">
                  <c:v>42885.72928240741</c:v>
                </c:pt>
                <c:pt idx="8506">
                  <c:v>42885.729398148149</c:v>
                </c:pt>
                <c:pt idx="8507">
                  <c:v>42885.729513888888</c:v>
                </c:pt>
                <c:pt idx="8508">
                  <c:v>42885.729629629626</c:v>
                </c:pt>
                <c:pt idx="8509">
                  <c:v>42885.729745370372</c:v>
                </c:pt>
                <c:pt idx="8510">
                  <c:v>42885.729861111111</c:v>
                </c:pt>
                <c:pt idx="8511">
                  <c:v>42885.72997685185</c:v>
                </c:pt>
                <c:pt idx="8512">
                  <c:v>42885.730092592596</c:v>
                </c:pt>
                <c:pt idx="8513">
                  <c:v>42885.730208333334</c:v>
                </c:pt>
                <c:pt idx="8514">
                  <c:v>42885.730324074073</c:v>
                </c:pt>
                <c:pt idx="8515">
                  <c:v>42885.730439814812</c:v>
                </c:pt>
                <c:pt idx="8516">
                  <c:v>42885.730555555558</c:v>
                </c:pt>
                <c:pt idx="8517">
                  <c:v>42885.730671296296</c:v>
                </c:pt>
                <c:pt idx="8518">
                  <c:v>42885.730787037035</c:v>
                </c:pt>
                <c:pt idx="8519">
                  <c:v>42885.730902777781</c:v>
                </c:pt>
                <c:pt idx="8520">
                  <c:v>42885.73101851852</c:v>
                </c:pt>
                <c:pt idx="8521">
                  <c:v>42885.731134259258</c:v>
                </c:pt>
                <c:pt idx="8522">
                  <c:v>42885.731249999997</c:v>
                </c:pt>
                <c:pt idx="8523">
                  <c:v>42885.731365740743</c:v>
                </c:pt>
                <c:pt idx="8524">
                  <c:v>42885.731481481482</c:v>
                </c:pt>
                <c:pt idx="8525">
                  <c:v>42885.73159722222</c:v>
                </c:pt>
                <c:pt idx="8526">
                  <c:v>42885.731712962966</c:v>
                </c:pt>
                <c:pt idx="8527">
                  <c:v>42885.731828703705</c:v>
                </c:pt>
                <c:pt idx="8528">
                  <c:v>42885.731944444444</c:v>
                </c:pt>
                <c:pt idx="8529">
                  <c:v>42885.732060185182</c:v>
                </c:pt>
                <c:pt idx="8530">
                  <c:v>42885.732175925928</c:v>
                </c:pt>
                <c:pt idx="8531">
                  <c:v>42885.732291666667</c:v>
                </c:pt>
                <c:pt idx="8532">
                  <c:v>42885.732407407406</c:v>
                </c:pt>
                <c:pt idx="8533">
                  <c:v>42885.732523148145</c:v>
                </c:pt>
                <c:pt idx="8534">
                  <c:v>42885.732638888891</c:v>
                </c:pt>
                <c:pt idx="8535">
                  <c:v>42885.732754629629</c:v>
                </c:pt>
                <c:pt idx="8536">
                  <c:v>42885.732870370368</c:v>
                </c:pt>
                <c:pt idx="8537">
                  <c:v>42885.732986111114</c:v>
                </c:pt>
                <c:pt idx="8538">
                  <c:v>42885.733101851853</c:v>
                </c:pt>
                <c:pt idx="8539">
                  <c:v>42885.733217592591</c:v>
                </c:pt>
                <c:pt idx="8540">
                  <c:v>42885.73333333333</c:v>
                </c:pt>
                <c:pt idx="8541">
                  <c:v>42885.733449074076</c:v>
                </c:pt>
                <c:pt idx="8542">
                  <c:v>42885.733564814815</c:v>
                </c:pt>
                <c:pt idx="8543">
                  <c:v>42885.733680555553</c:v>
                </c:pt>
                <c:pt idx="8544">
                  <c:v>42885.733796296299</c:v>
                </c:pt>
                <c:pt idx="8545">
                  <c:v>42885.733912037038</c:v>
                </c:pt>
                <c:pt idx="8546">
                  <c:v>42885.734027777777</c:v>
                </c:pt>
                <c:pt idx="8547">
                  <c:v>42885.734143518515</c:v>
                </c:pt>
                <c:pt idx="8548">
                  <c:v>42885.734259259261</c:v>
                </c:pt>
                <c:pt idx="8549">
                  <c:v>42885.734375</c:v>
                </c:pt>
                <c:pt idx="8550">
                  <c:v>42885.734490740739</c:v>
                </c:pt>
                <c:pt idx="8551">
                  <c:v>42885.734606481485</c:v>
                </c:pt>
                <c:pt idx="8552">
                  <c:v>42885.734722222223</c:v>
                </c:pt>
                <c:pt idx="8553">
                  <c:v>42885.734837962962</c:v>
                </c:pt>
                <c:pt idx="8554">
                  <c:v>42885.734953703701</c:v>
                </c:pt>
                <c:pt idx="8555">
                  <c:v>42885.735069444447</c:v>
                </c:pt>
                <c:pt idx="8556">
                  <c:v>42885.735185185185</c:v>
                </c:pt>
                <c:pt idx="8557">
                  <c:v>42885.735300925924</c:v>
                </c:pt>
                <c:pt idx="8558">
                  <c:v>42885.73541666667</c:v>
                </c:pt>
                <c:pt idx="8559">
                  <c:v>42885.735532407409</c:v>
                </c:pt>
                <c:pt idx="8560">
                  <c:v>42885.735648148147</c:v>
                </c:pt>
                <c:pt idx="8561">
                  <c:v>42885.735763888886</c:v>
                </c:pt>
                <c:pt idx="8562">
                  <c:v>42885.735879629632</c:v>
                </c:pt>
                <c:pt idx="8563">
                  <c:v>42885.735995370371</c:v>
                </c:pt>
                <c:pt idx="8564">
                  <c:v>42885.736111111109</c:v>
                </c:pt>
                <c:pt idx="8565">
                  <c:v>42885.736226851855</c:v>
                </c:pt>
                <c:pt idx="8566">
                  <c:v>42885.736342592594</c:v>
                </c:pt>
                <c:pt idx="8567">
                  <c:v>42885.736458333333</c:v>
                </c:pt>
                <c:pt idx="8568">
                  <c:v>42885.736574074072</c:v>
                </c:pt>
                <c:pt idx="8569">
                  <c:v>42885.736689814818</c:v>
                </c:pt>
                <c:pt idx="8570">
                  <c:v>42885.736805555556</c:v>
                </c:pt>
                <c:pt idx="8571">
                  <c:v>42885.736921296295</c:v>
                </c:pt>
                <c:pt idx="8572">
                  <c:v>42885.737037037034</c:v>
                </c:pt>
                <c:pt idx="8573">
                  <c:v>42885.73715277778</c:v>
                </c:pt>
                <c:pt idx="8574">
                  <c:v>42885.737268518518</c:v>
                </c:pt>
                <c:pt idx="8575">
                  <c:v>42885.737384259257</c:v>
                </c:pt>
                <c:pt idx="8576">
                  <c:v>42885.737500000003</c:v>
                </c:pt>
                <c:pt idx="8577">
                  <c:v>42885.737615740742</c:v>
                </c:pt>
                <c:pt idx="8578">
                  <c:v>42885.73773148148</c:v>
                </c:pt>
                <c:pt idx="8579">
                  <c:v>42885.737847222219</c:v>
                </c:pt>
                <c:pt idx="8580">
                  <c:v>42885.737962962965</c:v>
                </c:pt>
                <c:pt idx="8581">
                  <c:v>42885.738078703704</c:v>
                </c:pt>
                <c:pt idx="8582">
                  <c:v>42885.738194444442</c:v>
                </c:pt>
                <c:pt idx="8583">
                  <c:v>42885.738310185188</c:v>
                </c:pt>
                <c:pt idx="8584">
                  <c:v>42885.738425925927</c:v>
                </c:pt>
                <c:pt idx="8585">
                  <c:v>42885.738541666666</c:v>
                </c:pt>
                <c:pt idx="8586">
                  <c:v>42885.738657407404</c:v>
                </c:pt>
                <c:pt idx="8587">
                  <c:v>42885.73877314815</c:v>
                </c:pt>
                <c:pt idx="8588">
                  <c:v>42885.738888888889</c:v>
                </c:pt>
                <c:pt idx="8589">
                  <c:v>42885.739004629628</c:v>
                </c:pt>
                <c:pt idx="8590">
                  <c:v>42885.739120370374</c:v>
                </c:pt>
                <c:pt idx="8591">
                  <c:v>42885.739236111112</c:v>
                </c:pt>
                <c:pt idx="8592">
                  <c:v>42885.739351851851</c:v>
                </c:pt>
                <c:pt idx="8593">
                  <c:v>42885.73946759259</c:v>
                </c:pt>
                <c:pt idx="8594">
                  <c:v>42885.739583333336</c:v>
                </c:pt>
                <c:pt idx="8595">
                  <c:v>42885.739699074074</c:v>
                </c:pt>
                <c:pt idx="8596">
                  <c:v>42885.739814814813</c:v>
                </c:pt>
                <c:pt idx="8597">
                  <c:v>42885.739930555559</c:v>
                </c:pt>
                <c:pt idx="8598">
                  <c:v>42885.740046296298</c:v>
                </c:pt>
                <c:pt idx="8599">
                  <c:v>42885.740162037036</c:v>
                </c:pt>
                <c:pt idx="8600">
                  <c:v>42885.740277777775</c:v>
                </c:pt>
                <c:pt idx="8601">
                  <c:v>42885.740393518521</c:v>
                </c:pt>
                <c:pt idx="8602">
                  <c:v>42885.74050925926</c:v>
                </c:pt>
                <c:pt idx="8603">
                  <c:v>42885.740624999999</c:v>
                </c:pt>
                <c:pt idx="8604">
                  <c:v>42885.740740740737</c:v>
                </c:pt>
                <c:pt idx="8605">
                  <c:v>42885.740856481483</c:v>
                </c:pt>
                <c:pt idx="8606">
                  <c:v>42885.740972222222</c:v>
                </c:pt>
                <c:pt idx="8607">
                  <c:v>42885.741087962961</c:v>
                </c:pt>
                <c:pt idx="8608">
                  <c:v>42885.741203703707</c:v>
                </c:pt>
                <c:pt idx="8609">
                  <c:v>42885.741319444445</c:v>
                </c:pt>
                <c:pt idx="8610">
                  <c:v>42885.741435185184</c:v>
                </c:pt>
                <c:pt idx="8611">
                  <c:v>42885.741550925923</c:v>
                </c:pt>
                <c:pt idx="8612">
                  <c:v>42885.741666666669</c:v>
                </c:pt>
                <c:pt idx="8613">
                  <c:v>42885.741782407407</c:v>
                </c:pt>
                <c:pt idx="8614">
                  <c:v>42885.741898148146</c:v>
                </c:pt>
                <c:pt idx="8615">
                  <c:v>42885.742013888892</c:v>
                </c:pt>
                <c:pt idx="8616">
                  <c:v>42885.742129629631</c:v>
                </c:pt>
                <c:pt idx="8617">
                  <c:v>42885.742245370369</c:v>
                </c:pt>
                <c:pt idx="8618">
                  <c:v>42885.742361111108</c:v>
                </c:pt>
                <c:pt idx="8619">
                  <c:v>42885.742476851854</c:v>
                </c:pt>
                <c:pt idx="8620">
                  <c:v>42885.742592592593</c:v>
                </c:pt>
                <c:pt idx="8621">
                  <c:v>42885.742708333331</c:v>
                </c:pt>
                <c:pt idx="8622">
                  <c:v>42885.742824074077</c:v>
                </c:pt>
                <c:pt idx="8623">
                  <c:v>42885.742939814816</c:v>
                </c:pt>
                <c:pt idx="8624">
                  <c:v>42885.743055555555</c:v>
                </c:pt>
                <c:pt idx="8625">
                  <c:v>42885.743171296293</c:v>
                </c:pt>
                <c:pt idx="8626">
                  <c:v>42885.743287037039</c:v>
                </c:pt>
                <c:pt idx="8627">
                  <c:v>42885.743402777778</c:v>
                </c:pt>
                <c:pt idx="8628">
                  <c:v>42885.743518518517</c:v>
                </c:pt>
                <c:pt idx="8629">
                  <c:v>42885.743634259263</c:v>
                </c:pt>
                <c:pt idx="8630">
                  <c:v>42885.743750000001</c:v>
                </c:pt>
                <c:pt idx="8631">
                  <c:v>42885.74386574074</c:v>
                </c:pt>
                <c:pt idx="8632">
                  <c:v>42885.743981481479</c:v>
                </c:pt>
                <c:pt idx="8633">
                  <c:v>42885.744097222225</c:v>
                </c:pt>
                <c:pt idx="8634">
                  <c:v>42885.744212962964</c:v>
                </c:pt>
                <c:pt idx="8635">
                  <c:v>42885.744328703702</c:v>
                </c:pt>
                <c:pt idx="8636">
                  <c:v>42885.744444444441</c:v>
                </c:pt>
                <c:pt idx="8637">
                  <c:v>42885.744560185187</c:v>
                </c:pt>
                <c:pt idx="8638">
                  <c:v>42885.744675925926</c:v>
                </c:pt>
                <c:pt idx="8639">
                  <c:v>42885.744791666664</c:v>
                </c:pt>
                <c:pt idx="8640">
                  <c:v>42885.74490740741</c:v>
                </c:pt>
                <c:pt idx="8641">
                  <c:v>42885.745023148149</c:v>
                </c:pt>
                <c:pt idx="8642">
                  <c:v>42885.745138888888</c:v>
                </c:pt>
                <c:pt idx="8643">
                  <c:v>42885.745254629626</c:v>
                </c:pt>
                <c:pt idx="8644">
                  <c:v>42885.745370370372</c:v>
                </c:pt>
                <c:pt idx="8645">
                  <c:v>42885.745486111111</c:v>
                </c:pt>
                <c:pt idx="8646">
                  <c:v>42885.74560185185</c:v>
                </c:pt>
                <c:pt idx="8647">
                  <c:v>42885.745717592596</c:v>
                </c:pt>
                <c:pt idx="8648">
                  <c:v>42885.745833333334</c:v>
                </c:pt>
                <c:pt idx="8649">
                  <c:v>42885.745949074073</c:v>
                </c:pt>
                <c:pt idx="8650">
                  <c:v>42885.746064814812</c:v>
                </c:pt>
                <c:pt idx="8651">
                  <c:v>42885.746180555558</c:v>
                </c:pt>
                <c:pt idx="8652">
                  <c:v>42885.746296296296</c:v>
                </c:pt>
                <c:pt idx="8653">
                  <c:v>42885.746412037035</c:v>
                </c:pt>
                <c:pt idx="8654">
                  <c:v>42885.746527777781</c:v>
                </c:pt>
                <c:pt idx="8655">
                  <c:v>42885.74664351852</c:v>
                </c:pt>
                <c:pt idx="8656">
                  <c:v>42885.746759259258</c:v>
                </c:pt>
                <c:pt idx="8657">
                  <c:v>42885.746874999997</c:v>
                </c:pt>
                <c:pt idx="8658">
                  <c:v>42885.746990740743</c:v>
                </c:pt>
                <c:pt idx="8659">
                  <c:v>42885.747106481482</c:v>
                </c:pt>
                <c:pt idx="8660">
                  <c:v>42885.74722222222</c:v>
                </c:pt>
                <c:pt idx="8661">
                  <c:v>42885.747337962966</c:v>
                </c:pt>
                <c:pt idx="8662">
                  <c:v>42885.747453703705</c:v>
                </c:pt>
                <c:pt idx="8663">
                  <c:v>42885.747569444444</c:v>
                </c:pt>
                <c:pt idx="8664">
                  <c:v>42885.747685185182</c:v>
                </c:pt>
                <c:pt idx="8665">
                  <c:v>42885.747800925928</c:v>
                </c:pt>
                <c:pt idx="8666">
                  <c:v>42885.747916666667</c:v>
                </c:pt>
                <c:pt idx="8667">
                  <c:v>42885.748032407406</c:v>
                </c:pt>
                <c:pt idx="8668">
                  <c:v>42885.748148148145</c:v>
                </c:pt>
                <c:pt idx="8669">
                  <c:v>42885.748263888891</c:v>
                </c:pt>
                <c:pt idx="8670">
                  <c:v>42885.748379629629</c:v>
                </c:pt>
                <c:pt idx="8671">
                  <c:v>42885.748495370368</c:v>
                </c:pt>
                <c:pt idx="8672">
                  <c:v>42885.748611111114</c:v>
                </c:pt>
                <c:pt idx="8673">
                  <c:v>42885.748726851853</c:v>
                </c:pt>
                <c:pt idx="8674">
                  <c:v>42885.748842592591</c:v>
                </c:pt>
                <c:pt idx="8675">
                  <c:v>42885.74895833333</c:v>
                </c:pt>
                <c:pt idx="8676">
                  <c:v>42885.749074074076</c:v>
                </c:pt>
                <c:pt idx="8677">
                  <c:v>42885.749189814815</c:v>
                </c:pt>
                <c:pt idx="8678">
                  <c:v>42885.749305555553</c:v>
                </c:pt>
                <c:pt idx="8679">
                  <c:v>42885.749421296299</c:v>
                </c:pt>
                <c:pt idx="8680">
                  <c:v>42885.749537037038</c:v>
                </c:pt>
                <c:pt idx="8681">
                  <c:v>42885.749652777777</c:v>
                </c:pt>
                <c:pt idx="8682">
                  <c:v>42885.749768518515</c:v>
                </c:pt>
                <c:pt idx="8683">
                  <c:v>42885.749884259261</c:v>
                </c:pt>
                <c:pt idx="8684">
                  <c:v>42885.75</c:v>
                </c:pt>
                <c:pt idx="8685">
                  <c:v>42885.750115740739</c:v>
                </c:pt>
                <c:pt idx="8686">
                  <c:v>42885.750231481485</c:v>
                </c:pt>
                <c:pt idx="8687">
                  <c:v>42885.750347222223</c:v>
                </c:pt>
                <c:pt idx="8688">
                  <c:v>42885.750462962962</c:v>
                </c:pt>
                <c:pt idx="8689">
                  <c:v>42885.750578703701</c:v>
                </c:pt>
                <c:pt idx="8690">
                  <c:v>42885.750694444447</c:v>
                </c:pt>
                <c:pt idx="8691">
                  <c:v>42885.750810185185</c:v>
                </c:pt>
                <c:pt idx="8692">
                  <c:v>42885.750925925924</c:v>
                </c:pt>
                <c:pt idx="8693">
                  <c:v>42885.75104166667</c:v>
                </c:pt>
                <c:pt idx="8694">
                  <c:v>42885.751157407409</c:v>
                </c:pt>
                <c:pt idx="8695">
                  <c:v>42885.751273148147</c:v>
                </c:pt>
                <c:pt idx="8696">
                  <c:v>42885.751388888886</c:v>
                </c:pt>
                <c:pt idx="8697">
                  <c:v>42885.751504629632</c:v>
                </c:pt>
                <c:pt idx="8698">
                  <c:v>42885.751620370371</c:v>
                </c:pt>
                <c:pt idx="8699">
                  <c:v>42885.751736111109</c:v>
                </c:pt>
                <c:pt idx="8700">
                  <c:v>42885.751851851855</c:v>
                </c:pt>
                <c:pt idx="8701">
                  <c:v>42885.751967592594</c:v>
                </c:pt>
                <c:pt idx="8702">
                  <c:v>42885.752083333333</c:v>
                </c:pt>
                <c:pt idx="8703">
                  <c:v>42885.752199074072</c:v>
                </c:pt>
                <c:pt idx="8704">
                  <c:v>42885.752314814818</c:v>
                </c:pt>
                <c:pt idx="8705">
                  <c:v>42885.752430555556</c:v>
                </c:pt>
                <c:pt idx="8706">
                  <c:v>42885.752546296295</c:v>
                </c:pt>
                <c:pt idx="8707">
                  <c:v>42885.752662037034</c:v>
                </c:pt>
                <c:pt idx="8708">
                  <c:v>42885.75277777778</c:v>
                </c:pt>
                <c:pt idx="8709">
                  <c:v>42885.752893518518</c:v>
                </c:pt>
                <c:pt idx="8710">
                  <c:v>42885.753009259257</c:v>
                </c:pt>
                <c:pt idx="8711">
                  <c:v>42885.753125000003</c:v>
                </c:pt>
                <c:pt idx="8712">
                  <c:v>42885.753240740742</c:v>
                </c:pt>
                <c:pt idx="8713">
                  <c:v>42885.75335648148</c:v>
                </c:pt>
                <c:pt idx="8714">
                  <c:v>42885.753472222219</c:v>
                </c:pt>
                <c:pt idx="8715">
                  <c:v>42885.753587962965</c:v>
                </c:pt>
                <c:pt idx="8716">
                  <c:v>42885.753703703704</c:v>
                </c:pt>
                <c:pt idx="8717">
                  <c:v>42885.753819444442</c:v>
                </c:pt>
                <c:pt idx="8718">
                  <c:v>42885.753935185188</c:v>
                </c:pt>
                <c:pt idx="8719">
                  <c:v>42885.754050925927</c:v>
                </c:pt>
                <c:pt idx="8720">
                  <c:v>42885.754166666666</c:v>
                </c:pt>
                <c:pt idx="8721">
                  <c:v>42885.754282407404</c:v>
                </c:pt>
                <c:pt idx="8722">
                  <c:v>42885.75439814815</c:v>
                </c:pt>
                <c:pt idx="8723">
                  <c:v>42885.754513888889</c:v>
                </c:pt>
                <c:pt idx="8724">
                  <c:v>42885.754629629628</c:v>
                </c:pt>
                <c:pt idx="8725">
                  <c:v>42885.754745370374</c:v>
                </c:pt>
                <c:pt idx="8726">
                  <c:v>42885.754861111112</c:v>
                </c:pt>
                <c:pt idx="8727">
                  <c:v>42885.754976851851</c:v>
                </c:pt>
                <c:pt idx="8728">
                  <c:v>42885.75509259259</c:v>
                </c:pt>
                <c:pt idx="8729">
                  <c:v>42885.755208333336</c:v>
                </c:pt>
                <c:pt idx="8730">
                  <c:v>42885.755324074074</c:v>
                </c:pt>
                <c:pt idx="8731">
                  <c:v>42885.755439814813</c:v>
                </c:pt>
                <c:pt idx="8732">
                  <c:v>42885.755555555559</c:v>
                </c:pt>
                <c:pt idx="8733">
                  <c:v>42885.755671296298</c:v>
                </c:pt>
                <c:pt idx="8734">
                  <c:v>42885.755787037036</c:v>
                </c:pt>
                <c:pt idx="8735">
                  <c:v>42885.755902777775</c:v>
                </c:pt>
                <c:pt idx="8736">
                  <c:v>42885.756018518521</c:v>
                </c:pt>
                <c:pt idx="8737">
                  <c:v>42885.75613425926</c:v>
                </c:pt>
                <c:pt idx="8738">
                  <c:v>42885.756249999999</c:v>
                </c:pt>
                <c:pt idx="8739">
                  <c:v>42885.756365740737</c:v>
                </c:pt>
                <c:pt idx="8740">
                  <c:v>42885.756481481483</c:v>
                </c:pt>
                <c:pt idx="8741">
                  <c:v>42885.756597222222</c:v>
                </c:pt>
                <c:pt idx="8742">
                  <c:v>42885.756712962961</c:v>
                </c:pt>
                <c:pt idx="8743">
                  <c:v>42885.756828703707</c:v>
                </c:pt>
                <c:pt idx="8744">
                  <c:v>42885.756944444445</c:v>
                </c:pt>
                <c:pt idx="8745">
                  <c:v>42885.757060185184</c:v>
                </c:pt>
                <c:pt idx="8746">
                  <c:v>42885.757175925923</c:v>
                </c:pt>
                <c:pt idx="8747">
                  <c:v>42885.757291666669</c:v>
                </c:pt>
                <c:pt idx="8748">
                  <c:v>42885.757407407407</c:v>
                </c:pt>
                <c:pt idx="8749">
                  <c:v>42885.757523148146</c:v>
                </c:pt>
                <c:pt idx="8750">
                  <c:v>42885.757638888892</c:v>
                </c:pt>
                <c:pt idx="8751">
                  <c:v>42885.757754629631</c:v>
                </c:pt>
                <c:pt idx="8752">
                  <c:v>42885.757870370369</c:v>
                </c:pt>
                <c:pt idx="8753">
                  <c:v>42885.757986111108</c:v>
                </c:pt>
                <c:pt idx="8754">
                  <c:v>42885.758101851854</c:v>
                </c:pt>
                <c:pt idx="8755">
                  <c:v>42885.758217592593</c:v>
                </c:pt>
                <c:pt idx="8756">
                  <c:v>42885.758333333331</c:v>
                </c:pt>
                <c:pt idx="8757">
                  <c:v>42885.758449074077</c:v>
                </c:pt>
                <c:pt idx="8758">
                  <c:v>42885.758564814816</c:v>
                </c:pt>
                <c:pt idx="8759">
                  <c:v>42885.758680555555</c:v>
                </c:pt>
                <c:pt idx="8760">
                  <c:v>42885.758796296293</c:v>
                </c:pt>
                <c:pt idx="8761">
                  <c:v>42885.758912037039</c:v>
                </c:pt>
                <c:pt idx="8762">
                  <c:v>42885.759027777778</c:v>
                </c:pt>
                <c:pt idx="8763">
                  <c:v>42885.759143518517</c:v>
                </c:pt>
                <c:pt idx="8764">
                  <c:v>42885.759259259263</c:v>
                </c:pt>
                <c:pt idx="8765">
                  <c:v>42885.759375000001</c:v>
                </c:pt>
                <c:pt idx="8766">
                  <c:v>42885.75949074074</c:v>
                </c:pt>
                <c:pt idx="8767">
                  <c:v>42885.759606481479</c:v>
                </c:pt>
                <c:pt idx="8768">
                  <c:v>42885.759722222225</c:v>
                </c:pt>
                <c:pt idx="8769">
                  <c:v>42885.759837962964</c:v>
                </c:pt>
                <c:pt idx="8770">
                  <c:v>42885.759953703702</c:v>
                </c:pt>
                <c:pt idx="8771">
                  <c:v>42885.760069444441</c:v>
                </c:pt>
                <c:pt idx="8772">
                  <c:v>42885.760185185187</c:v>
                </c:pt>
                <c:pt idx="8773">
                  <c:v>42885.760300925926</c:v>
                </c:pt>
                <c:pt idx="8774">
                  <c:v>42885.760416666664</c:v>
                </c:pt>
                <c:pt idx="8775">
                  <c:v>42885.76053240741</c:v>
                </c:pt>
                <c:pt idx="8776">
                  <c:v>42885.760648148149</c:v>
                </c:pt>
                <c:pt idx="8777">
                  <c:v>42885.760763888888</c:v>
                </c:pt>
                <c:pt idx="8778">
                  <c:v>42885.760879629626</c:v>
                </c:pt>
                <c:pt idx="8779">
                  <c:v>42885.760995370372</c:v>
                </c:pt>
                <c:pt idx="8780">
                  <c:v>42885.761111111111</c:v>
                </c:pt>
                <c:pt idx="8781">
                  <c:v>42885.76122685185</c:v>
                </c:pt>
                <c:pt idx="8782">
                  <c:v>42885.761342592596</c:v>
                </c:pt>
                <c:pt idx="8783">
                  <c:v>42885.761458333334</c:v>
                </c:pt>
                <c:pt idx="8784">
                  <c:v>42885.761574074073</c:v>
                </c:pt>
                <c:pt idx="8785">
                  <c:v>42885.761689814812</c:v>
                </c:pt>
                <c:pt idx="8786">
                  <c:v>42885.761805555558</c:v>
                </c:pt>
                <c:pt idx="8787">
                  <c:v>42885.761921296296</c:v>
                </c:pt>
                <c:pt idx="8788">
                  <c:v>42885.762037037035</c:v>
                </c:pt>
                <c:pt idx="8789">
                  <c:v>42885.762152777781</c:v>
                </c:pt>
                <c:pt idx="8790">
                  <c:v>42885.76226851852</c:v>
                </c:pt>
                <c:pt idx="8791">
                  <c:v>42885.762384259258</c:v>
                </c:pt>
                <c:pt idx="8792">
                  <c:v>42885.762499999997</c:v>
                </c:pt>
                <c:pt idx="8793">
                  <c:v>42885.762615740743</c:v>
                </c:pt>
                <c:pt idx="8794">
                  <c:v>42885.762731481482</c:v>
                </c:pt>
                <c:pt idx="8795">
                  <c:v>42885.76284722222</c:v>
                </c:pt>
                <c:pt idx="8796">
                  <c:v>42885.762962962966</c:v>
                </c:pt>
                <c:pt idx="8797">
                  <c:v>42885.763078703705</c:v>
                </c:pt>
                <c:pt idx="8798">
                  <c:v>42885.763194444444</c:v>
                </c:pt>
                <c:pt idx="8799">
                  <c:v>42885.763310185182</c:v>
                </c:pt>
                <c:pt idx="8800">
                  <c:v>42885.763425925928</c:v>
                </c:pt>
                <c:pt idx="8801">
                  <c:v>42885.763541666667</c:v>
                </c:pt>
                <c:pt idx="8802">
                  <c:v>42885.763657407406</c:v>
                </c:pt>
                <c:pt idx="8803">
                  <c:v>42885.763773148145</c:v>
                </c:pt>
                <c:pt idx="8804">
                  <c:v>42885.763888888891</c:v>
                </c:pt>
                <c:pt idx="8805">
                  <c:v>42885.764004629629</c:v>
                </c:pt>
                <c:pt idx="8806">
                  <c:v>42885.764120370368</c:v>
                </c:pt>
                <c:pt idx="8807">
                  <c:v>42885.764236111114</c:v>
                </c:pt>
                <c:pt idx="8808">
                  <c:v>42885.764351851853</c:v>
                </c:pt>
                <c:pt idx="8809">
                  <c:v>42885.764467592591</c:v>
                </c:pt>
                <c:pt idx="8810">
                  <c:v>42885.76458333333</c:v>
                </c:pt>
                <c:pt idx="8811">
                  <c:v>42885.764699074076</c:v>
                </c:pt>
                <c:pt idx="8812">
                  <c:v>42885.764814814815</c:v>
                </c:pt>
                <c:pt idx="8813">
                  <c:v>42885.764930555553</c:v>
                </c:pt>
                <c:pt idx="8814">
                  <c:v>42885.765046296299</c:v>
                </c:pt>
                <c:pt idx="8815">
                  <c:v>42885.765162037038</c:v>
                </c:pt>
                <c:pt idx="8816">
                  <c:v>42885.765277777777</c:v>
                </c:pt>
                <c:pt idx="8817">
                  <c:v>42885.765393518515</c:v>
                </c:pt>
                <c:pt idx="8818">
                  <c:v>42885.765509259261</c:v>
                </c:pt>
                <c:pt idx="8819">
                  <c:v>42885.765625</c:v>
                </c:pt>
                <c:pt idx="8820">
                  <c:v>42885.765740740739</c:v>
                </c:pt>
                <c:pt idx="8821">
                  <c:v>42885.765856481485</c:v>
                </c:pt>
                <c:pt idx="8822">
                  <c:v>42885.765972222223</c:v>
                </c:pt>
                <c:pt idx="8823">
                  <c:v>42885.766087962962</c:v>
                </c:pt>
                <c:pt idx="8824">
                  <c:v>42885.766203703701</c:v>
                </c:pt>
                <c:pt idx="8825">
                  <c:v>42885.766319444447</c:v>
                </c:pt>
                <c:pt idx="8826">
                  <c:v>42885.766435185185</c:v>
                </c:pt>
                <c:pt idx="8827">
                  <c:v>42885.766550925924</c:v>
                </c:pt>
                <c:pt idx="8828">
                  <c:v>42885.76666666667</c:v>
                </c:pt>
                <c:pt idx="8829">
                  <c:v>42885.766782407409</c:v>
                </c:pt>
                <c:pt idx="8830">
                  <c:v>42885.766898148147</c:v>
                </c:pt>
                <c:pt idx="8831">
                  <c:v>42885.767013888886</c:v>
                </c:pt>
                <c:pt idx="8832">
                  <c:v>42885.767129629632</c:v>
                </c:pt>
                <c:pt idx="8833">
                  <c:v>42885.767245370371</c:v>
                </c:pt>
                <c:pt idx="8834">
                  <c:v>42885.767361111109</c:v>
                </c:pt>
                <c:pt idx="8835">
                  <c:v>42885.767476851855</c:v>
                </c:pt>
                <c:pt idx="8836">
                  <c:v>42885.767592592594</c:v>
                </c:pt>
                <c:pt idx="8837">
                  <c:v>42885.767708333333</c:v>
                </c:pt>
                <c:pt idx="8838">
                  <c:v>42885.767824074072</c:v>
                </c:pt>
                <c:pt idx="8839">
                  <c:v>42885.767939814818</c:v>
                </c:pt>
                <c:pt idx="8840">
                  <c:v>42885.768055555556</c:v>
                </c:pt>
                <c:pt idx="8841">
                  <c:v>42885.768171296295</c:v>
                </c:pt>
                <c:pt idx="8842">
                  <c:v>42885.768287037034</c:v>
                </c:pt>
                <c:pt idx="8843">
                  <c:v>42885.76840277778</c:v>
                </c:pt>
                <c:pt idx="8844">
                  <c:v>42885.768518518518</c:v>
                </c:pt>
                <c:pt idx="8845">
                  <c:v>42885.768634259257</c:v>
                </c:pt>
                <c:pt idx="8846">
                  <c:v>42885.768750000003</c:v>
                </c:pt>
                <c:pt idx="8847">
                  <c:v>42885.768865740742</c:v>
                </c:pt>
                <c:pt idx="8848">
                  <c:v>42885.76898148148</c:v>
                </c:pt>
                <c:pt idx="8849">
                  <c:v>42885.769097222219</c:v>
                </c:pt>
                <c:pt idx="8850">
                  <c:v>42885.769212962965</c:v>
                </c:pt>
                <c:pt idx="8851">
                  <c:v>42885.769328703704</c:v>
                </c:pt>
                <c:pt idx="8852">
                  <c:v>42885.769444444442</c:v>
                </c:pt>
                <c:pt idx="8853">
                  <c:v>42885.769560185188</c:v>
                </c:pt>
                <c:pt idx="8854">
                  <c:v>42885.769675925927</c:v>
                </c:pt>
                <c:pt idx="8855">
                  <c:v>42885.769791666666</c:v>
                </c:pt>
                <c:pt idx="8856">
                  <c:v>42885.769907407404</c:v>
                </c:pt>
                <c:pt idx="8857">
                  <c:v>42885.77002314815</c:v>
                </c:pt>
                <c:pt idx="8858">
                  <c:v>42885.770138888889</c:v>
                </c:pt>
                <c:pt idx="8859">
                  <c:v>42885.770254629628</c:v>
                </c:pt>
                <c:pt idx="8860">
                  <c:v>42885.770370370374</c:v>
                </c:pt>
                <c:pt idx="8861">
                  <c:v>42885.770486111112</c:v>
                </c:pt>
                <c:pt idx="8862">
                  <c:v>42885.770601851851</c:v>
                </c:pt>
                <c:pt idx="8863">
                  <c:v>42885.77071759259</c:v>
                </c:pt>
                <c:pt idx="8864">
                  <c:v>42885.770833333336</c:v>
                </c:pt>
                <c:pt idx="8865">
                  <c:v>42885.770949074074</c:v>
                </c:pt>
                <c:pt idx="8866">
                  <c:v>42885.771064814813</c:v>
                </c:pt>
                <c:pt idx="8867">
                  <c:v>42885.771180555559</c:v>
                </c:pt>
                <c:pt idx="8868">
                  <c:v>42885.771296296298</c:v>
                </c:pt>
                <c:pt idx="8869">
                  <c:v>42885.771412037036</c:v>
                </c:pt>
                <c:pt idx="8870">
                  <c:v>42885.771527777775</c:v>
                </c:pt>
                <c:pt idx="8871">
                  <c:v>42885.771643518521</c:v>
                </c:pt>
                <c:pt idx="8872">
                  <c:v>42885.77175925926</c:v>
                </c:pt>
                <c:pt idx="8873">
                  <c:v>42885.771874999999</c:v>
                </c:pt>
                <c:pt idx="8874">
                  <c:v>42885.771990740737</c:v>
                </c:pt>
                <c:pt idx="8875">
                  <c:v>42885.772106481483</c:v>
                </c:pt>
                <c:pt idx="8876">
                  <c:v>42885.772222222222</c:v>
                </c:pt>
                <c:pt idx="8877">
                  <c:v>42885.772337962961</c:v>
                </c:pt>
                <c:pt idx="8878">
                  <c:v>42885.772453703707</c:v>
                </c:pt>
                <c:pt idx="8879">
                  <c:v>42885.772569444445</c:v>
                </c:pt>
                <c:pt idx="8880">
                  <c:v>42885.772685185184</c:v>
                </c:pt>
                <c:pt idx="8881">
                  <c:v>42885.772800925923</c:v>
                </c:pt>
                <c:pt idx="8882">
                  <c:v>42885.772916666669</c:v>
                </c:pt>
                <c:pt idx="8883">
                  <c:v>42885.773032407407</c:v>
                </c:pt>
                <c:pt idx="8884">
                  <c:v>42885.773148148146</c:v>
                </c:pt>
                <c:pt idx="8885">
                  <c:v>42885.773263888892</c:v>
                </c:pt>
                <c:pt idx="8886">
                  <c:v>42885.773379629631</c:v>
                </c:pt>
                <c:pt idx="8887">
                  <c:v>42885.773495370369</c:v>
                </c:pt>
                <c:pt idx="8888">
                  <c:v>42885.773611111108</c:v>
                </c:pt>
                <c:pt idx="8889">
                  <c:v>42885.773726851854</c:v>
                </c:pt>
                <c:pt idx="8890">
                  <c:v>42885.773842592593</c:v>
                </c:pt>
                <c:pt idx="8891">
                  <c:v>42885.773958333331</c:v>
                </c:pt>
                <c:pt idx="8892">
                  <c:v>42885.774074074077</c:v>
                </c:pt>
                <c:pt idx="8893">
                  <c:v>42885.774189814816</c:v>
                </c:pt>
                <c:pt idx="8894">
                  <c:v>42885.774305555555</c:v>
                </c:pt>
                <c:pt idx="8895">
                  <c:v>42885.774421296293</c:v>
                </c:pt>
                <c:pt idx="8896">
                  <c:v>42885.774537037039</c:v>
                </c:pt>
                <c:pt idx="8897">
                  <c:v>42885.774652777778</c:v>
                </c:pt>
                <c:pt idx="8898">
                  <c:v>42885.774768518517</c:v>
                </c:pt>
                <c:pt idx="8899">
                  <c:v>42885.774884259263</c:v>
                </c:pt>
                <c:pt idx="8900">
                  <c:v>42885.775000000001</c:v>
                </c:pt>
                <c:pt idx="8901">
                  <c:v>42885.77511574074</c:v>
                </c:pt>
                <c:pt idx="8902">
                  <c:v>42885.775231481479</c:v>
                </c:pt>
                <c:pt idx="8903">
                  <c:v>42885.775347222225</c:v>
                </c:pt>
                <c:pt idx="8904">
                  <c:v>42885.775462962964</c:v>
                </c:pt>
                <c:pt idx="8905">
                  <c:v>42885.775578703702</c:v>
                </c:pt>
                <c:pt idx="8906">
                  <c:v>42885.775694444441</c:v>
                </c:pt>
                <c:pt idx="8907">
                  <c:v>42885.775810185187</c:v>
                </c:pt>
                <c:pt idx="8908">
                  <c:v>42885.775925925926</c:v>
                </c:pt>
                <c:pt idx="8909">
                  <c:v>42885.776041666664</c:v>
                </c:pt>
                <c:pt idx="8910">
                  <c:v>42885.77615740741</c:v>
                </c:pt>
                <c:pt idx="8911">
                  <c:v>42885.776273148149</c:v>
                </c:pt>
                <c:pt idx="8912">
                  <c:v>42885.776388888888</c:v>
                </c:pt>
                <c:pt idx="8913">
                  <c:v>42885.776504629626</c:v>
                </c:pt>
                <c:pt idx="8914">
                  <c:v>42885.776620370372</c:v>
                </c:pt>
                <c:pt idx="8915">
                  <c:v>42885.776736111111</c:v>
                </c:pt>
                <c:pt idx="8916">
                  <c:v>42885.77685185185</c:v>
                </c:pt>
                <c:pt idx="8917">
                  <c:v>42885.776967592596</c:v>
                </c:pt>
                <c:pt idx="8918">
                  <c:v>42885.777083333334</c:v>
                </c:pt>
                <c:pt idx="8919">
                  <c:v>42885.777199074073</c:v>
                </c:pt>
                <c:pt idx="8920">
                  <c:v>42885.777314814812</c:v>
                </c:pt>
                <c:pt idx="8921">
                  <c:v>42885.777430555558</c:v>
                </c:pt>
                <c:pt idx="8922">
                  <c:v>42885.777546296296</c:v>
                </c:pt>
                <c:pt idx="8923">
                  <c:v>42885.777662037035</c:v>
                </c:pt>
                <c:pt idx="8924">
                  <c:v>42885.777777777781</c:v>
                </c:pt>
                <c:pt idx="8925">
                  <c:v>42885.77789351852</c:v>
                </c:pt>
                <c:pt idx="8926">
                  <c:v>42885.778009259258</c:v>
                </c:pt>
                <c:pt idx="8927">
                  <c:v>42885.778124999997</c:v>
                </c:pt>
                <c:pt idx="8928">
                  <c:v>42885.778240740743</c:v>
                </c:pt>
                <c:pt idx="8929">
                  <c:v>42885.778356481482</c:v>
                </c:pt>
                <c:pt idx="8930">
                  <c:v>42885.77847222222</c:v>
                </c:pt>
                <c:pt idx="8931">
                  <c:v>42885.778587962966</c:v>
                </c:pt>
                <c:pt idx="8932">
                  <c:v>42885.778703703705</c:v>
                </c:pt>
                <c:pt idx="8933">
                  <c:v>42885.778819444444</c:v>
                </c:pt>
                <c:pt idx="8934">
                  <c:v>42885.778935185182</c:v>
                </c:pt>
                <c:pt idx="8935">
                  <c:v>42885.779050925928</c:v>
                </c:pt>
                <c:pt idx="8936">
                  <c:v>42885.779166666667</c:v>
                </c:pt>
                <c:pt idx="8937">
                  <c:v>42885.779282407406</c:v>
                </c:pt>
                <c:pt idx="8938">
                  <c:v>42885.779398148145</c:v>
                </c:pt>
                <c:pt idx="8939">
                  <c:v>42885.779513888891</c:v>
                </c:pt>
                <c:pt idx="8940">
                  <c:v>42885.779629629629</c:v>
                </c:pt>
                <c:pt idx="8941">
                  <c:v>42885.779745370368</c:v>
                </c:pt>
                <c:pt idx="8942">
                  <c:v>42885.779861111114</c:v>
                </c:pt>
                <c:pt idx="8943">
                  <c:v>42885.779976851853</c:v>
                </c:pt>
                <c:pt idx="8944">
                  <c:v>42885.780092592591</c:v>
                </c:pt>
                <c:pt idx="8945">
                  <c:v>42885.78020833333</c:v>
                </c:pt>
                <c:pt idx="8946">
                  <c:v>42885.780324074076</c:v>
                </c:pt>
                <c:pt idx="8947">
                  <c:v>42885.780439814815</c:v>
                </c:pt>
                <c:pt idx="8948">
                  <c:v>42885.780555555553</c:v>
                </c:pt>
                <c:pt idx="8949">
                  <c:v>42885.780671296299</c:v>
                </c:pt>
                <c:pt idx="8950">
                  <c:v>42885.780787037038</c:v>
                </c:pt>
                <c:pt idx="8951">
                  <c:v>42885.780902777777</c:v>
                </c:pt>
                <c:pt idx="8952">
                  <c:v>42885.781018518515</c:v>
                </c:pt>
                <c:pt idx="8953">
                  <c:v>42885.781134259261</c:v>
                </c:pt>
                <c:pt idx="8954">
                  <c:v>42885.78125</c:v>
                </c:pt>
                <c:pt idx="8955">
                  <c:v>42885.781365740739</c:v>
                </c:pt>
                <c:pt idx="8956">
                  <c:v>42885.781481481485</c:v>
                </c:pt>
                <c:pt idx="8957">
                  <c:v>42885.781597222223</c:v>
                </c:pt>
                <c:pt idx="8958">
                  <c:v>42885.781712962962</c:v>
                </c:pt>
                <c:pt idx="8959">
                  <c:v>42885.781828703701</c:v>
                </c:pt>
                <c:pt idx="8960">
                  <c:v>42885.781944444447</c:v>
                </c:pt>
                <c:pt idx="8961">
                  <c:v>42885.782060185185</c:v>
                </c:pt>
                <c:pt idx="8962">
                  <c:v>42885.782175925924</c:v>
                </c:pt>
                <c:pt idx="8963">
                  <c:v>42885.78229166667</c:v>
                </c:pt>
                <c:pt idx="8964">
                  <c:v>42885.782407407409</c:v>
                </c:pt>
                <c:pt idx="8965">
                  <c:v>42885.782523148147</c:v>
                </c:pt>
                <c:pt idx="8966">
                  <c:v>42885.782638888886</c:v>
                </c:pt>
                <c:pt idx="8967">
                  <c:v>42885.782754629632</c:v>
                </c:pt>
                <c:pt idx="8968">
                  <c:v>42885.782870370371</c:v>
                </c:pt>
                <c:pt idx="8969">
                  <c:v>42885.782986111109</c:v>
                </c:pt>
                <c:pt idx="8970">
                  <c:v>42885.783101851855</c:v>
                </c:pt>
                <c:pt idx="8971">
                  <c:v>42885.783217592594</c:v>
                </c:pt>
                <c:pt idx="8972">
                  <c:v>42885.783333333333</c:v>
                </c:pt>
                <c:pt idx="8973">
                  <c:v>42885.783449074072</c:v>
                </c:pt>
                <c:pt idx="8974">
                  <c:v>42885.783564814818</c:v>
                </c:pt>
                <c:pt idx="8975">
                  <c:v>42885.783680555556</c:v>
                </c:pt>
                <c:pt idx="8976">
                  <c:v>42885.783796296295</c:v>
                </c:pt>
                <c:pt idx="8977">
                  <c:v>42885.783912037034</c:v>
                </c:pt>
                <c:pt idx="8978">
                  <c:v>42885.78402777778</c:v>
                </c:pt>
                <c:pt idx="8979">
                  <c:v>42885.784143518518</c:v>
                </c:pt>
                <c:pt idx="8980">
                  <c:v>42885.784259259257</c:v>
                </c:pt>
                <c:pt idx="8981">
                  <c:v>42885.784375000003</c:v>
                </c:pt>
                <c:pt idx="8982">
                  <c:v>42885.784490740742</c:v>
                </c:pt>
                <c:pt idx="8983">
                  <c:v>42885.78460648148</c:v>
                </c:pt>
                <c:pt idx="8984">
                  <c:v>42885.784722222219</c:v>
                </c:pt>
                <c:pt idx="8985">
                  <c:v>42885.784837962965</c:v>
                </c:pt>
                <c:pt idx="8986">
                  <c:v>42885.784953703704</c:v>
                </c:pt>
                <c:pt idx="8987">
                  <c:v>42885.785069444442</c:v>
                </c:pt>
                <c:pt idx="8988">
                  <c:v>42885.785185185188</c:v>
                </c:pt>
                <c:pt idx="8989">
                  <c:v>42885.785300925927</c:v>
                </c:pt>
                <c:pt idx="8990">
                  <c:v>42885.785416666666</c:v>
                </c:pt>
                <c:pt idx="8991">
                  <c:v>42885.785532407404</c:v>
                </c:pt>
                <c:pt idx="8992">
                  <c:v>42885.78564814815</c:v>
                </c:pt>
                <c:pt idx="8993">
                  <c:v>42885.785763888889</c:v>
                </c:pt>
                <c:pt idx="8994">
                  <c:v>42885.785879629628</c:v>
                </c:pt>
                <c:pt idx="8995">
                  <c:v>42885.785995370374</c:v>
                </c:pt>
                <c:pt idx="8996">
                  <c:v>42885.786111111112</c:v>
                </c:pt>
                <c:pt idx="8997">
                  <c:v>42885.786226851851</c:v>
                </c:pt>
                <c:pt idx="8998">
                  <c:v>42885.78634259259</c:v>
                </c:pt>
                <c:pt idx="8999">
                  <c:v>42885.786458333336</c:v>
                </c:pt>
                <c:pt idx="9000">
                  <c:v>42885.786574074074</c:v>
                </c:pt>
                <c:pt idx="9001">
                  <c:v>42885.786689814813</c:v>
                </c:pt>
                <c:pt idx="9002">
                  <c:v>42885.786805555559</c:v>
                </c:pt>
                <c:pt idx="9003">
                  <c:v>42885.786921296298</c:v>
                </c:pt>
                <c:pt idx="9004">
                  <c:v>42885.787037037036</c:v>
                </c:pt>
                <c:pt idx="9005">
                  <c:v>42885.787152777775</c:v>
                </c:pt>
                <c:pt idx="9006">
                  <c:v>42885.787268518521</c:v>
                </c:pt>
                <c:pt idx="9007">
                  <c:v>42885.78738425926</c:v>
                </c:pt>
                <c:pt idx="9008">
                  <c:v>42885.787499999999</c:v>
                </c:pt>
                <c:pt idx="9009">
                  <c:v>42885.787615740737</c:v>
                </c:pt>
                <c:pt idx="9010">
                  <c:v>42885.787731481483</c:v>
                </c:pt>
                <c:pt idx="9011">
                  <c:v>42885.787847222222</c:v>
                </c:pt>
                <c:pt idx="9012">
                  <c:v>42885.787962962961</c:v>
                </c:pt>
                <c:pt idx="9013">
                  <c:v>42885.788078703707</c:v>
                </c:pt>
                <c:pt idx="9014">
                  <c:v>42885.788194444445</c:v>
                </c:pt>
                <c:pt idx="9015">
                  <c:v>42885.788310185184</c:v>
                </c:pt>
                <c:pt idx="9016">
                  <c:v>42885.788425925923</c:v>
                </c:pt>
                <c:pt idx="9017">
                  <c:v>42885.788541666669</c:v>
                </c:pt>
                <c:pt idx="9018">
                  <c:v>42885.788657407407</c:v>
                </c:pt>
                <c:pt idx="9019">
                  <c:v>42885.788773148146</c:v>
                </c:pt>
                <c:pt idx="9020">
                  <c:v>42885.788888888892</c:v>
                </c:pt>
                <c:pt idx="9021">
                  <c:v>42885.789004629631</c:v>
                </c:pt>
                <c:pt idx="9022">
                  <c:v>42885.789120370369</c:v>
                </c:pt>
                <c:pt idx="9023">
                  <c:v>42885.789236111108</c:v>
                </c:pt>
                <c:pt idx="9024">
                  <c:v>42885.789351851854</c:v>
                </c:pt>
                <c:pt idx="9025">
                  <c:v>42885.789467592593</c:v>
                </c:pt>
                <c:pt idx="9026">
                  <c:v>42885.789583333331</c:v>
                </c:pt>
                <c:pt idx="9027">
                  <c:v>42885.789699074077</c:v>
                </c:pt>
                <c:pt idx="9028">
                  <c:v>42885.789814814816</c:v>
                </c:pt>
                <c:pt idx="9029">
                  <c:v>42885.789930555555</c:v>
                </c:pt>
                <c:pt idx="9030">
                  <c:v>42885.790046296293</c:v>
                </c:pt>
                <c:pt idx="9031">
                  <c:v>42885.790162037039</c:v>
                </c:pt>
                <c:pt idx="9032">
                  <c:v>42885.790277777778</c:v>
                </c:pt>
                <c:pt idx="9033">
                  <c:v>42885.790393518517</c:v>
                </c:pt>
                <c:pt idx="9034">
                  <c:v>42885.790509259263</c:v>
                </c:pt>
                <c:pt idx="9035">
                  <c:v>42885.790625000001</c:v>
                </c:pt>
                <c:pt idx="9036">
                  <c:v>42885.79074074074</c:v>
                </c:pt>
                <c:pt idx="9037">
                  <c:v>42885.790856481479</c:v>
                </c:pt>
                <c:pt idx="9038">
                  <c:v>42885.790972222225</c:v>
                </c:pt>
                <c:pt idx="9039">
                  <c:v>42885.791087962964</c:v>
                </c:pt>
                <c:pt idx="9040">
                  <c:v>42885.791203703702</c:v>
                </c:pt>
                <c:pt idx="9041">
                  <c:v>42885.791319444441</c:v>
                </c:pt>
                <c:pt idx="9042">
                  <c:v>42885.791435185187</c:v>
                </c:pt>
                <c:pt idx="9043">
                  <c:v>42885.791550925926</c:v>
                </c:pt>
                <c:pt idx="9044">
                  <c:v>42885.791666666664</c:v>
                </c:pt>
                <c:pt idx="9045">
                  <c:v>42885.79178240741</c:v>
                </c:pt>
                <c:pt idx="9046">
                  <c:v>42885.791898148149</c:v>
                </c:pt>
                <c:pt idx="9047">
                  <c:v>42885.792013888888</c:v>
                </c:pt>
                <c:pt idx="9048">
                  <c:v>42885.792129629626</c:v>
                </c:pt>
                <c:pt idx="9049">
                  <c:v>42885.792245370372</c:v>
                </c:pt>
                <c:pt idx="9050">
                  <c:v>42885.792361111111</c:v>
                </c:pt>
                <c:pt idx="9051">
                  <c:v>42885.79247685185</c:v>
                </c:pt>
                <c:pt idx="9052">
                  <c:v>42885.792592592596</c:v>
                </c:pt>
                <c:pt idx="9053">
                  <c:v>42885.792708333334</c:v>
                </c:pt>
                <c:pt idx="9054">
                  <c:v>42885.792824074073</c:v>
                </c:pt>
                <c:pt idx="9055">
                  <c:v>42885.792939814812</c:v>
                </c:pt>
                <c:pt idx="9056">
                  <c:v>42885.793055555558</c:v>
                </c:pt>
                <c:pt idx="9057">
                  <c:v>42885.793171296296</c:v>
                </c:pt>
                <c:pt idx="9058">
                  <c:v>42885.793287037035</c:v>
                </c:pt>
                <c:pt idx="9059">
                  <c:v>42885.793402777781</c:v>
                </c:pt>
                <c:pt idx="9060">
                  <c:v>42885.79351851852</c:v>
                </c:pt>
                <c:pt idx="9061">
                  <c:v>42885.793634259258</c:v>
                </c:pt>
                <c:pt idx="9062">
                  <c:v>42885.793749999997</c:v>
                </c:pt>
                <c:pt idx="9063">
                  <c:v>42885.793865740743</c:v>
                </c:pt>
                <c:pt idx="9064">
                  <c:v>42885.793981481482</c:v>
                </c:pt>
                <c:pt idx="9065">
                  <c:v>42885.79409722222</c:v>
                </c:pt>
                <c:pt idx="9066">
                  <c:v>42885.794212962966</c:v>
                </c:pt>
                <c:pt idx="9067">
                  <c:v>42885.794328703705</c:v>
                </c:pt>
                <c:pt idx="9068">
                  <c:v>42885.794444444444</c:v>
                </c:pt>
                <c:pt idx="9069">
                  <c:v>42885.794560185182</c:v>
                </c:pt>
                <c:pt idx="9070">
                  <c:v>42885.794675925928</c:v>
                </c:pt>
                <c:pt idx="9071">
                  <c:v>42885.794791666667</c:v>
                </c:pt>
                <c:pt idx="9072">
                  <c:v>42885.794907407406</c:v>
                </c:pt>
                <c:pt idx="9073">
                  <c:v>42885.795023148145</c:v>
                </c:pt>
                <c:pt idx="9074">
                  <c:v>42885.795138888891</c:v>
                </c:pt>
                <c:pt idx="9075">
                  <c:v>42885.795254629629</c:v>
                </c:pt>
                <c:pt idx="9076">
                  <c:v>42885.795370370368</c:v>
                </c:pt>
                <c:pt idx="9077">
                  <c:v>42885.795486111114</c:v>
                </c:pt>
                <c:pt idx="9078">
                  <c:v>42885.795601851853</c:v>
                </c:pt>
                <c:pt idx="9079">
                  <c:v>42885.795717592591</c:v>
                </c:pt>
                <c:pt idx="9080">
                  <c:v>42885.79583333333</c:v>
                </c:pt>
                <c:pt idx="9081">
                  <c:v>42885.795949074076</c:v>
                </c:pt>
                <c:pt idx="9082">
                  <c:v>42885.796064814815</c:v>
                </c:pt>
                <c:pt idx="9083">
                  <c:v>42885.796180555553</c:v>
                </c:pt>
                <c:pt idx="9084">
                  <c:v>42885.796296296299</c:v>
                </c:pt>
                <c:pt idx="9085">
                  <c:v>42885.796412037038</c:v>
                </c:pt>
                <c:pt idx="9086">
                  <c:v>42885.796527777777</c:v>
                </c:pt>
                <c:pt idx="9087">
                  <c:v>42885.796643518515</c:v>
                </c:pt>
                <c:pt idx="9088">
                  <c:v>42885.796759259261</c:v>
                </c:pt>
                <c:pt idx="9089">
                  <c:v>42885.796875</c:v>
                </c:pt>
                <c:pt idx="9090">
                  <c:v>42885.796990740739</c:v>
                </c:pt>
                <c:pt idx="9091">
                  <c:v>42885.797106481485</c:v>
                </c:pt>
                <c:pt idx="9092">
                  <c:v>42885.797222222223</c:v>
                </c:pt>
                <c:pt idx="9093">
                  <c:v>42885.797337962962</c:v>
                </c:pt>
                <c:pt idx="9094">
                  <c:v>42885.797453703701</c:v>
                </c:pt>
                <c:pt idx="9095">
                  <c:v>42885.797569444447</c:v>
                </c:pt>
                <c:pt idx="9096">
                  <c:v>42885.797685185185</c:v>
                </c:pt>
                <c:pt idx="9097">
                  <c:v>42885.797800925924</c:v>
                </c:pt>
                <c:pt idx="9098">
                  <c:v>42885.79791666667</c:v>
                </c:pt>
                <c:pt idx="9099">
                  <c:v>42885.798032407409</c:v>
                </c:pt>
                <c:pt idx="9100">
                  <c:v>42885.798148148147</c:v>
                </c:pt>
                <c:pt idx="9101">
                  <c:v>42885.798263888886</c:v>
                </c:pt>
                <c:pt idx="9102">
                  <c:v>42885.798379629632</c:v>
                </c:pt>
                <c:pt idx="9103">
                  <c:v>42885.798495370371</c:v>
                </c:pt>
                <c:pt idx="9104">
                  <c:v>42885.798611111109</c:v>
                </c:pt>
                <c:pt idx="9105">
                  <c:v>42885.798726851855</c:v>
                </c:pt>
                <c:pt idx="9106">
                  <c:v>42885.798842592594</c:v>
                </c:pt>
                <c:pt idx="9107">
                  <c:v>42885.798958333333</c:v>
                </c:pt>
                <c:pt idx="9108">
                  <c:v>42885.799074074072</c:v>
                </c:pt>
                <c:pt idx="9109">
                  <c:v>42885.799189814818</c:v>
                </c:pt>
                <c:pt idx="9110">
                  <c:v>42885.799305555556</c:v>
                </c:pt>
                <c:pt idx="9111">
                  <c:v>42885.799421296295</c:v>
                </c:pt>
                <c:pt idx="9112">
                  <c:v>42885.799537037034</c:v>
                </c:pt>
                <c:pt idx="9113">
                  <c:v>42885.79965277778</c:v>
                </c:pt>
                <c:pt idx="9114">
                  <c:v>42885.799768518518</c:v>
                </c:pt>
                <c:pt idx="9115">
                  <c:v>42885.799884259257</c:v>
                </c:pt>
                <c:pt idx="9116">
                  <c:v>42885.8</c:v>
                </c:pt>
                <c:pt idx="9117">
                  <c:v>42885.800115740742</c:v>
                </c:pt>
                <c:pt idx="9118">
                  <c:v>42885.80023148148</c:v>
                </c:pt>
                <c:pt idx="9119">
                  <c:v>42885.800347222219</c:v>
                </c:pt>
                <c:pt idx="9120">
                  <c:v>42885.800462962965</c:v>
                </c:pt>
                <c:pt idx="9121">
                  <c:v>42885.800578703704</c:v>
                </c:pt>
                <c:pt idx="9122">
                  <c:v>42885.800694444442</c:v>
                </c:pt>
                <c:pt idx="9123">
                  <c:v>42885.800810185188</c:v>
                </c:pt>
                <c:pt idx="9124">
                  <c:v>42885.800925925927</c:v>
                </c:pt>
                <c:pt idx="9125">
                  <c:v>42885.801041666666</c:v>
                </c:pt>
                <c:pt idx="9126">
                  <c:v>42885.801157407404</c:v>
                </c:pt>
                <c:pt idx="9127">
                  <c:v>42885.80127314815</c:v>
                </c:pt>
                <c:pt idx="9128">
                  <c:v>42885.801388888889</c:v>
                </c:pt>
                <c:pt idx="9129">
                  <c:v>42885.801504629628</c:v>
                </c:pt>
                <c:pt idx="9130">
                  <c:v>42885.801620370374</c:v>
                </c:pt>
                <c:pt idx="9131">
                  <c:v>42885.801736111112</c:v>
                </c:pt>
                <c:pt idx="9132">
                  <c:v>42885.801851851851</c:v>
                </c:pt>
                <c:pt idx="9133">
                  <c:v>42885.80196759259</c:v>
                </c:pt>
                <c:pt idx="9134">
                  <c:v>42885.802083333336</c:v>
                </c:pt>
                <c:pt idx="9135">
                  <c:v>42885.802199074074</c:v>
                </c:pt>
                <c:pt idx="9136">
                  <c:v>42885.802314814813</c:v>
                </c:pt>
                <c:pt idx="9137">
                  <c:v>42885.802430555559</c:v>
                </c:pt>
                <c:pt idx="9138">
                  <c:v>42885.802546296298</c:v>
                </c:pt>
                <c:pt idx="9139">
                  <c:v>42885.802662037036</c:v>
                </c:pt>
                <c:pt idx="9140">
                  <c:v>42885.802777777775</c:v>
                </c:pt>
                <c:pt idx="9141">
                  <c:v>42885.802893518521</c:v>
                </c:pt>
                <c:pt idx="9142">
                  <c:v>42885.80300925926</c:v>
                </c:pt>
                <c:pt idx="9143">
                  <c:v>42885.803124999999</c:v>
                </c:pt>
                <c:pt idx="9144">
                  <c:v>42885.803240740737</c:v>
                </c:pt>
                <c:pt idx="9145">
                  <c:v>42885.803356481483</c:v>
                </c:pt>
                <c:pt idx="9146">
                  <c:v>42885.803472222222</c:v>
                </c:pt>
                <c:pt idx="9147">
                  <c:v>42885.803587962961</c:v>
                </c:pt>
                <c:pt idx="9148">
                  <c:v>42885.803703703707</c:v>
                </c:pt>
                <c:pt idx="9149">
                  <c:v>42885.803819444445</c:v>
                </c:pt>
                <c:pt idx="9150">
                  <c:v>42885.803935185184</c:v>
                </c:pt>
                <c:pt idx="9151">
                  <c:v>42885.804050925923</c:v>
                </c:pt>
                <c:pt idx="9152">
                  <c:v>42885.804166666669</c:v>
                </c:pt>
                <c:pt idx="9153">
                  <c:v>42885.804282407407</c:v>
                </c:pt>
                <c:pt idx="9154">
                  <c:v>42885.804398148146</c:v>
                </c:pt>
                <c:pt idx="9155">
                  <c:v>42885.804513888892</c:v>
                </c:pt>
                <c:pt idx="9156">
                  <c:v>42885.804629629631</c:v>
                </c:pt>
                <c:pt idx="9157">
                  <c:v>42885.804745370369</c:v>
                </c:pt>
                <c:pt idx="9158">
                  <c:v>42885.804861111108</c:v>
                </c:pt>
                <c:pt idx="9159">
                  <c:v>42885.804976851854</c:v>
                </c:pt>
                <c:pt idx="9160">
                  <c:v>42885.805092592593</c:v>
                </c:pt>
                <c:pt idx="9161">
                  <c:v>42885.805208333331</c:v>
                </c:pt>
                <c:pt idx="9162">
                  <c:v>42885.805324074077</c:v>
                </c:pt>
                <c:pt idx="9163">
                  <c:v>42885.805439814816</c:v>
                </c:pt>
                <c:pt idx="9164">
                  <c:v>42885.805555555555</c:v>
                </c:pt>
                <c:pt idx="9165">
                  <c:v>42885.805671296293</c:v>
                </c:pt>
                <c:pt idx="9166">
                  <c:v>42885.805787037039</c:v>
                </c:pt>
                <c:pt idx="9167">
                  <c:v>42885.805902777778</c:v>
                </c:pt>
                <c:pt idx="9168">
                  <c:v>42885.806018518517</c:v>
                </c:pt>
                <c:pt idx="9169">
                  <c:v>42885.806134259263</c:v>
                </c:pt>
                <c:pt idx="9170">
                  <c:v>42885.806250000001</c:v>
                </c:pt>
                <c:pt idx="9171">
                  <c:v>42885.80636574074</c:v>
                </c:pt>
                <c:pt idx="9172">
                  <c:v>42885.806481481479</c:v>
                </c:pt>
                <c:pt idx="9173">
                  <c:v>42885.806597222225</c:v>
                </c:pt>
                <c:pt idx="9174">
                  <c:v>42885.806712962964</c:v>
                </c:pt>
                <c:pt idx="9175">
                  <c:v>42885.806828703702</c:v>
                </c:pt>
                <c:pt idx="9176">
                  <c:v>42885.806944444441</c:v>
                </c:pt>
                <c:pt idx="9177">
                  <c:v>42885.807060185187</c:v>
                </c:pt>
                <c:pt idx="9178">
                  <c:v>42885.807175925926</c:v>
                </c:pt>
                <c:pt idx="9179">
                  <c:v>42885.807291666664</c:v>
                </c:pt>
                <c:pt idx="9180">
                  <c:v>42885.80740740741</c:v>
                </c:pt>
                <c:pt idx="9181">
                  <c:v>42885.807523148149</c:v>
                </c:pt>
                <c:pt idx="9182">
                  <c:v>42885.807638888888</c:v>
                </c:pt>
                <c:pt idx="9183">
                  <c:v>42885.807754629626</c:v>
                </c:pt>
                <c:pt idx="9184">
                  <c:v>42885.807870370372</c:v>
                </c:pt>
                <c:pt idx="9185">
                  <c:v>42885.807986111111</c:v>
                </c:pt>
                <c:pt idx="9186">
                  <c:v>42885.80810185185</c:v>
                </c:pt>
                <c:pt idx="9187">
                  <c:v>42885.808217592596</c:v>
                </c:pt>
                <c:pt idx="9188">
                  <c:v>42885.808333333334</c:v>
                </c:pt>
                <c:pt idx="9189">
                  <c:v>42885.808449074073</c:v>
                </c:pt>
                <c:pt idx="9190">
                  <c:v>42885.808564814812</c:v>
                </c:pt>
                <c:pt idx="9191">
                  <c:v>42885.808680555558</c:v>
                </c:pt>
                <c:pt idx="9192">
                  <c:v>42885.808796296296</c:v>
                </c:pt>
                <c:pt idx="9193">
                  <c:v>42885.808912037035</c:v>
                </c:pt>
                <c:pt idx="9194">
                  <c:v>42885.809027777781</c:v>
                </c:pt>
                <c:pt idx="9195">
                  <c:v>42885.80914351852</c:v>
                </c:pt>
                <c:pt idx="9196">
                  <c:v>42885.809259259258</c:v>
                </c:pt>
                <c:pt idx="9197">
                  <c:v>42885.809374999997</c:v>
                </c:pt>
                <c:pt idx="9198">
                  <c:v>42885.809490740743</c:v>
                </c:pt>
                <c:pt idx="9199">
                  <c:v>42885.809606481482</c:v>
                </c:pt>
                <c:pt idx="9200">
                  <c:v>42885.80972222222</c:v>
                </c:pt>
                <c:pt idx="9201">
                  <c:v>42885.809837962966</c:v>
                </c:pt>
                <c:pt idx="9202">
                  <c:v>42885.809953703705</c:v>
                </c:pt>
                <c:pt idx="9203">
                  <c:v>42885.810069444444</c:v>
                </c:pt>
                <c:pt idx="9204">
                  <c:v>42885.810185185182</c:v>
                </c:pt>
                <c:pt idx="9205">
                  <c:v>42885.810300925928</c:v>
                </c:pt>
                <c:pt idx="9206">
                  <c:v>42885.810416666667</c:v>
                </c:pt>
                <c:pt idx="9207">
                  <c:v>42885.810532407406</c:v>
                </c:pt>
                <c:pt idx="9208">
                  <c:v>42885.810648148145</c:v>
                </c:pt>
                <c:pt idx="9209">
                  <c:v>42885.810763888891</c:v>
                </c:pt>
                <c:pt idx="9210">
                  <c:v>42885.810879629629</c:v>
                </c:pt>
                <c:pt idx="9211">
                  <c:v>42885.810995370368</c:v>
                </c:pt>
                <c:pt idx="9212">
                  <c:v>42885.811111111114</c:v>
                </c:pt>
                <c:pt idx="9213">
                  <c:v>42885.811226851853</c:v>
                </c:pt>
                <c:pt idx="9214">
                  <c:v>42885.811342592591</c:v>
                </c:pt>
                <c:pt idx="9215">
                  <c:v>42885.81145833333</c:v>
                </c:pt>
                <c:pt idx="9216">
                  <c:v>42885.811574074076</c:v>
                </c:pt>
                <c:pt idx="9217">
                  <c:v>42885.811689814815</c:v>
                </c:pt>
                <c:pt idx="9218">
                  <c:v>42885.811805555553</c:v>
                </c:pt>
                <c:pt idx="9219">
                  <c:v>42885.811921296299</c:v>
                </c:pt>
                <c:pt idx="9220">
                  <c:v>42885.812037037038</c:v>
                </c:pt>
                <c:pt idx="9221">
                  <c:v>42885.812152777777</c:v>
                </c:pt>
                <c:pt idx="9222">
                  <c:v>42885.812268518515</c:v>
                </c:pt>
                <c:pt idx="9223">
                  <c:v>42885.812384259261</c:v>
                </c:pt>
                <c:pt idx="9224">
                  <c:v>42885.8125</c:v>
                </c:pt>
                <c:pt idx="9225">
                  <c:v>42885.812615740739</c:v>
                </c:pt>
                <c:pt idx="9226">
                  <c:v>42885.812731481485</c:v>
                </c:pt>
                <c:pt idx="9227">
                  <c:v>42885.812847222223</c:v>
                </c:pt>
                <c:pt idx="9228">
                  <c:v>42885.812962962962</c:v>
                </c:pt>
                <c:pt idx="9229">
                  <c:v>42885.813078703701</c:v>
                </c:pt>
                <c:pt idx="9230">
                  <c:v>42885.813194444447</c:v>
                </c:pt>
                <c:pt idx="9231">
                  <c:v>42885.813310185185</c:v>
                </c:pt>
                <c:pt idx="9232">
                  <c:v>42885.813425925924</c:v>
                </c:pt>
                <c:pt idx="9233">
                  <c:v>42885.81354166667</c:v>
                </c:pt>
                <c:pt idx="9234">
                  <c:v>42885.813657407409</c:v>
                </c:pt>
                <c:pt idx="9235">
                  <c:v>42885.813773148147</c:v>
                </c:pt>
                <c:pt idx="9236">
                  <c:v>42885.813888888886</c:v>
                </c:pt>
                <c:pt idx="9237">
                  <c:v>42885.814004629632</c:v>
                </c:pt>
                <c:pt idx="9238">
                  <c:v>42885.814120370371</c:v>
                </c:pt>
                <c:pt idx="9239">
                  <c:v>42885.814236111109</c:v>
                </c:pt>
                <c:pt idx="9240">
                  <c:v>42885.814351851855</c:v>
                </c:pt>
                <c:pt idx="9241">
                  <c:v>42885.814467592594</c:v>
                </c:pt>
                <c:pt idx="9242">
                  <c:v>42885.814583333333</c:v>
                </c:pt>
                <c:pt idx="9243">
                  <c:v>42885.814699074072</c:v>
                </c:pt>
                <c:pt idx="9244">
                  <c:v>42885.814814814818</c:v>
                </c:pt>
                <c:pt idx="9245">
                  <c:v>42885.814930555556</c:v>
                </c:pt>
                <c:pt idx="9246">
                  <c:v>42885.815046296295</c:v>
                </c:pt>
                <c:pt idx="9247">
                  <c:v>42885.815162037034</c:v>
                </c:pt>
                <c:pt idx="9248">
                  <c:v>42885.81527777778</c:v>
                </c:pt>
                <c:pt idx="9249">
                  <c:v>42885.815393518518</c:v>
                </c:pt>
                <c:pt idx="9250">
                  <c:v>42885.815509259257</c:v>
                </c:pt>
                <c:pt idx="9251">
                  <c:v>42885.815625000003</c:v>
                </c:pt>
                <c:pt idx="9252">
                  <c:v>42885.815740740742</c:v>
                </c:pt>
                <c:pt idx="9253">
                  <c:v>42885.81585648148</c:v>
                </c:pt>
                <c:pt idx="9254">
                  <c:v>42885.815972222219</c:v>
                </c:pt>
                <c:pt idx="9255">
                  <c:v>42885.816087962965</c:v>
                </c:pt>
                <c:pt idx="9256">
                  <c:v>42885.816203703704</c:v>
                </c:pt>
                <c:pt idx="9257">
                  <c:v>42885.816319444442</c:v>
                </c:pt>
                <c:pt idx="9258">
                  <c:v>42885.816435185188</c:v>
                </c:pt>
                <c:pt idx="9259">
                  <c:v>42885.816550925927</c:v>
                </c:pt>
                <c:pt idx="9260">
                  <c:v>42885.816666666666</c:v>
                </c:pt>
                <c:pt idx="9261">
                  <c:v>42885.816782407404</c:v>
                </c:pt>
                <c:pt idx="9262">
                  <c:v>42885.81689814815</c:v>
                </c:pt>
                <c:pt idx="9263">
                  <c:v>42885.817013888889</c:v>
                </c:pt>
                <c:pt idx="9264">
                  <c:v>42885.817129629628</c:v>
                </c:pt>
                <c:pt idx="9265">
                  <c:v>42885.817245370374</c:v>
                </c:pt>
                <c:pt idx="9266">
                  <c:v>42885.817361111112</c:v>
                </c:pt>
                <c:pt idx="9267">
                  <c:v>42885.817476851851</c:v>
                </c:pt>
                <c:pt idx="9268">
                  <c:v>42885.81759259259</c:v>
                </c:pt>
                <c:pt idx="9269">
                  <c:v>42885.817708333336</c:v>
                </c:pt>
                <c:pt idx="9270">
                  <c:v>42885.817824074074</c:v>
                </c:pt>
                <c:pt idx="9271">
                  <c:v>42885.817939814813</c:v>
                </c:pt>
                <c:pt idx="9272">
                  <c:v>42885.818055555559</c:v>
                </c:pt>
                <c:pt idx="9273">
                  <c:v>42885.818171296298</c:v>
                </c:pt>
                <c:pt idx="9274">
                  <c:v>42885.818287037036</c:v>
                </c:pt>
                <c:pt idx="9275">
                  <c:v>42885.818402777775</c:v>
                </c:pt>
                <c:pt idx="9276">
                  <c:v>42885.818518518521</c:v>
                </c:pt>
                <c:pt idx="9277">
                  <c:v>42885.81863425926</c:v>
                </c:pt>
                <c:pt idx="9278">
                  <c:v>42885.818749999999</c:v>
                </c:pt>
                <c:pt idx="9279">
                  <c:v>42885.818865740737</c:v>
                </c:pt>
                <c:pt idx="9280">
                  <c:v>42885.818981481483</c:v>
                </c:pt>
                <c:pt idx="9281">
                  <c:v>42885.819097222222</c:v>
                </c:pt>
                <c:pt idx="9282">
                  <c:v>42885.819212962961</c:v>
                </c:pt>
                <c:pt idx="9283">
                  <c:v>42885.819328703707</c:v>
                </c:pt>
                <c:pt idx="9284">
                  <c:v>42885.819444444445</c:v>
                </c:pt>
                <c:pt idx="9285">
                  <c:v>42885.819560185184</c:v>
                </c:pt>
                <c:pt idx="9286">
                  <c:v>42885.819675925923</c:v>
                </c:pt>
                <c:pt idx="9287">
                  <c:v>42885.819791666669</c:v>
                </c:pt>
                <c:pt idx="9288">
                  <c:v>42885.819907407407</c:v>
                </c:pt>
                <c:pt idx="9289">
                  <c:v>42885.820023148146</c:v>
                </c:pt>
                <c:pt idx="9290">
                  <c:v>42885.820138888892</c:v>
                </c:pt>
                <c:pt idx="9291">
                  <c:v>42885.820254629631</c:v>
                </c:pt>
                <c:pt idx="9292">
                  <c:v>42885.820370370369</c:v>
                </c:pt>
                <c:pt idx="9293">
                  <c:v>42885.820486111108</c:v>
                </c:pt>
                <c:pt idx="9294">
                  <c:v>42885.820601851854</c:v>
                </c:pt>
                <c:pt idx="9295">
                  <c:v>42885.820717592593</c:v>
                </c:pt>
                <c:pt idx="9296">
                  <c:v>42885.820833333331</c:v>
                </c:pt>
                <c:pt idx="9297">
                  <c:v>42885.820949074077</c:v>
                </c:pt>
                <c:pt idx="9298">
                  <c:v>42885.821064814816</c:v>
                </c:pt>
                <c:pt idx="9299">
                  <c:v>42885.821180555555</c:v>
                </c:pt>
                <c:pt idx="9300">
                  <c:v>42885.821296296293</c:v>
                </c:pt>
                <c:pt idx="9301">
                  <c:v>42885.821412037039</c:v>
                </c:pt>
                <c:pt idx="9302">
                  <c:v>42885.821527777778</c:v>
                </c:pt>
                <c:pt idx="9303">
                  <c:v>42885.821643518517</c:v>
                </c:pt>
                <c:pt idx="9304">
                  <c:v>42885.821759259263</c:v>
                </c:pt>
                <c:pt idx="9305">
                  <c:v>42885.821875000001</c:v>
                </c:pt>
                <c:pt idx="9306">
                  <c:v>42885.82199074074</c:v>
                </c:pt>
                <c:pt idx="9307">
                  <c:v>42885.822106481479</c:v>
                </c:pt>
                <c:pt idx="9308">
                  <c:v>42885.822222222225</c:v>
                </c:pt>
                <c:pt idx="9309">
                  <c:v>42885.822337962964</c:v>
                </c:pt>
                <c:pt idx="9310">
                  <c:v>42885.822453703702</c:v>
                </c:pt>
                <c:pt idx="9311">
                  <c:v>42885.822569444441</c:v>
                </c:pt>
                <c:pt idx="9312">
                  <c:v>42885.822685185187</c:v>
                </c:pt>
                <c:pt idx="9313">
                  <c:v>42885.822800925926</c:v>
                </c:pt>
                <c:pt idx="9314">
                  <c:v>42885.822916666664</c:v>
                </c:pt>
                <c:pt idx="9315">
                  <c:v>42885.82303240741</c:v>
                </c:pt>
                <c:pt idx="9316">
                  <c:v>42885.823148148149</c:v>
                </c:pt>
                <c:pt idx="9317">
                  <c:v>42885.823263888888</c:v>
                </c:pt>
                <c:pt idx="9318">
                  <c:v>42885.823379629626</c:v>
                </c:pt>
                <c:pt idx="9319">
                  <c:v>42885.823495370372</c:v>
                </c:pt>
                <c:pt idx="9320">
                  <c:v>42885.823611111111</c:v>
                </c:pt>
                <c:pt idx="9321">
                  <c:v>42885.82372685185</c:v>
                </c:pt>
                <c:pt idx="9322">
                  <c:v>42885.823842592596</c:v>
                </c:pt>
                <c:pt idx="9323">
                  <c:v>42885.823958333334</c:v>
                </c:pt>
                <c:pt idx="9324">
                  <c:v>42885.824074074073</c:v>
                </c:pt>
                <c:pt idx="9325">
                  <c:v>42885.824189814812</c:v>
                </c:pt>
                <c:pt idx="9326">
                  <c:v>42885.824305555558</c:v>
                </c:pt>
                <c:pt idx="9327">
                  <c:v>42885.824421296296</c:v>
                </c:pt>
                <c:pt idx="9328">
                  <c:v>42885.824537037035</c:v>
                </c:pt>
                <c:pt idx="9329">
                  <c:v>42885.824652777781</c:v>
                </c:pt>
                <c:pt idx="9330">
                  <c:v>42885.82476851852</c:v>
                </c:pt>
                <c:pt idx="9331">
                  <c:v>42885.824884259258</c:v>
                </c:pt>
                <c:pt idx="9332">
                  <c:v>42885.824999999997</c:v>
                </c:pt>
                <c:pt idx="9333">
                  <c:v>42885.825115740743</c:v>
                </c:pt>
                <c:pt idx="9334">
                  <c:v>42885.825231481482</c:v>
                </c:pt>
                <c:pt idx="9335">
                  <c:v>42885.82534722222</c:v>
                </c:pt>
                <c:pt idx="9336">
                  <c:v>42885.825462962966</c:v>
                </c:pt>
                <c:pt idx="9337">
                  <c:v>42885.825578703705</c:v>
                </c:pt>
                <c:pt idx="9338">
                  <c:v>42885.825694444444</c:v>
                </c:pt>
                <c:pt idx="9339">
                  <c:v>42885.825810185182</c:v>
                </c:pt>
                <c:pt idx="9340">
                  <c:v>42885.825925925928</c:v>
                </c:pt>
                <c:pt idx="9341">
                  <c:v>42885.826041666667</c:v>
                </c:pt>
                <c:pt idx="9342">
                  <c:v>42885.826157407406</c:v>
                </c:pt>
                <c:pt idx="9343">
                  <c:v>42885.826273148145</c:v>
                </c:pt>
                <c:pt idx="9344">
                  <c:v>42885.826388888891</c:v>
                </c:pt>
                <c:pt idx="9345">
                  <c:v>42885.826504629629</c:v>
                </c:pt>
                <c:pt idx="9346">
                  <c:v>42885.826620370368</c:v>
                </c:pt>
                <c:pt idx="9347">
                  <c:v>42885.826736111114</c:v>
                </c:pt>
                <c:pt idx="9348">
                  <c:v>42885.826851851853</c:v>
                </c:pt>
                <c:pt idx="9349">
                  <c:v>42885.826967592591</c:v>
                </c:pt>
                <c:pt idx="9350">
                  <c:v>42885.82708333333</c:v>
                </c:pt>
                <c:pt idx="9351">
                  <c:v>42885.827199074076</c:v>
                </c:pt>
                <c:pt idx="9352">
                  <c:v>42885.827314814815</c:v>
                </c:pt>
                <c:pt idx="9353">
                  <c:v>42885.827430555553</c:v>
                </c:pt>
                <c:pt idx="9354">
                  <c:v>42885.827546296299</c:v>
                </c:pt>
                <c:pt idx="9355">
                  <c:v>42885.827662037038</c:v>
                </c:pt>
                <c:pt idx="9356">
                  <c:v>42885.827777777777</c:v>
                </c:pt>
                <c:pt idx="9357">
                  <c:v>42885.827893518515</c:v>
                </c:pt>
                <c:pt idx="9358">
                  <c:v>42885.828009259261</c:v>
                </c:pt>
                <c:pt idx="9359">
                  <c:v>42885.828125</c:v>
                </c:pt>
                <c:pt idx="9360">
                  <c:v>42885.828240740739</c:v>
                </c:pt>
                <c:pt idx="9361">
                  <c:v>42885.828356481485</c:v>
                </c:pt>
                <c:pt idx="9362">
                  <c:v>42885.828472222223</c:v>
                </c:pt>
                <c:pt idx="9363">
                  <c:v>42885.828587962962</c:v>
                </c:pt>
                <c:pt idx="9364">
                  <c:v>42885.828703703701</c:v>
                </c:pt>
                <c:pt idx="9365">
                  <c:v>42885.828819444447</c:v>
                </c:pt>
                <c:pt idx="9366">
                  <c:v>42885.828935185185</c:v>
                </c:pt>
                <c:pt idx="9367">
                  <c:v>42885.829050925924</c:v>
                </c:pt>
                <c:pt idx="9368">
                  <c:v>42885.82916666667</c:v>
                </c:pt>
                <c:pt idx="9369">
                  <c:v>42885.829282407409</c:v>
                </c:pt>
                <c:pt idx="9370">
                  <c:v>42885.829398148147</c:v>
                </c:pt>
                <c:pt idx="9371">
                  <c:v>42885.829513888886</c:v>
                </c:pt>
                <c:pt idx="9372">
                  <c:v>42885.829629629632</c:v>
                </c:pt>
                <c:pt idx="9373">
                  <c:v>42885.829745370371</c:v>
                </c:pt>
                <c:pt idx="9374">
                  <c:v>42885.829861111109</c:v>
                </c:pt>
                <c:pt idx="9375">
                  <c:v>42885.829976851855</c:v>
                </c:pt>
                <c:pt idx="9376">
                  <c:v>42885.830092592594</c:v>
                </c:pt>
                <c:pt idx="9377">
                  <c:v>42885.830208333333</c:v>
                </c:pt>
                <c:pt idx="9378">
                  <c:v>42885.830324074072</c:v>
                </c:pt>
                <c:pt idx="9379">
                  <c:v>42885.830439814818</c:v>
                </c:pt>
                <c:pt idx="9380">
                  <c:v>42885.830555555556</c:v>
                </c:pt>
                <c:pt idx="9381">
                  <c:v>42885.830671296295</c:v>
                </c:pt>
                <c:pt idx="9382">
                  <c:v>42885.830787037034</c:v>
                </c:pt>
                <c:pt idx="9383">
                  <c:v>42885.83090277778</c:v>
                </c:pt>
                <c:pt idx="9384">
                  <c:v>42885.831018518518</c:v>
                </c:pt>
                <c:pt idx="9385">
                  <c:v>42885.831134259257</c:v>
                </c:pt>
                <c:pt idx="9386">
                  <c:v>42885.831250000003</c:v>
                </c:pt>
                <c:pt idx="9387">
                  <c:v>42885.831365740742</c:v>
                </c:pt>
                <c:pt idx="9388">
                  <c:v>42885.83148148148</c:v>
                </c:pt>
                <c:pt idx="9389">
                  <c:v>42885.831597222219</c:v>
                </c:pt>
                <c:pt idx="9390">
                  <c:v>42885.831712962965</c:v>
                </c:pt>
                <c:pt idx="9391">
                  <c:v>42885.831828703704</c:v>
                </c:pt>
                <c:pt idx="9392">
                  <c:v>42885.831944444442</c:v>
                </c:pt>
                <c:pt idx="9393">
                  <c:v>42885.832060185188</c:v>
                </c:pt>
                <c:pt idx="9394">
                  <c:v>42885.832175925927</c:v>
                </c:pt>
                <c:pt idx="9395">
                  <c:v>42885.832291666666</c:v>
                </c:pt>
                <c:pt idx="9396">
                  <c:v>42885.832407407404</c:v>
                </c:pt>
                <c:pt idx="9397">
                  <c:v>42885.83252314815</c:v>
                </c:pt>
                <c:pt idx="9398">
                  <c:v>42885.832638888889</c:v>
                </c:pt>
                <c:pt idx="9399">
                  <c:v>42885.832754629628</c:v>
                </c:pt>
                <c:pt idx="9400">
                  <c:v>42885.832870370374</c:v>
                </c:pt>
                <c:pt idx="9401">
                  <c:v>42885.832986111112</c:v>
                </c:pt>
                <c:pt idx="9402">
                  <c:v>42885.833101851851</c:v>
                </c:pt>
                <c:pt idx="9403">
                  <c:v>42885.83321759259</c:v>
                </c:pt>
                <c:pt idx="9404">
                  <c:v>42885.833333333336</c:v>
                </c:pt>
                <c:pt idx="9405">
                  <c:v>42885.833449074074</c:v>
                </c:pt>
                <c:pt idx="9406">
                  <c:v>42885.833564814813</c:v>
                </c:pt>
                <c:pt idx="9407">
                  <c:v>42885.833680555559</c:v>
                </c:pt>
                <c:pt idx="9408">
                  <c:v>42885.833796296298</c:v>
                </c:pt>
                <c:pt idx="9409">
                  <c:v>42885.833912037036</c:v>
                </c:pt>
                <c:pt idx="9410">
                  <c:v>42885.834027777775</c:v>
                </c:pt>
                <c:pt idx="9411">
                  <c:v>42885.834143518521</c:v>
                </c:pt>
                <c:pt idx="9412">
                  <c:v>42885.83425925926</c:v>
                </c:pt>
                <c:pt idx="9413">
                  <c:v>42885.834374999999</c:v>
                </c:pt>
                <c:pt idx="9414">
                  <c:v>42885.834490740737</c:v>
                </c:pt>
                <c:pt idx="9415">
                  <c:v>42885.834606481483</c:v>
                </c:pt>
                <c:pt idx="9416">
                  <c:v>42885.834722222222</c:v>
                </c:pt>
                <c:pt idx="9417">
                  <c:v>42885.834837962961</c:v>
                </c:pt>
                <c:pt idx="9418">
                  <c:v>42885.834953703707</c:v>
                </c:pt>
                <c:pt idx="9419">
                  <c:v>42885.835069444445</c:v>
                </c:pt>
                <c:pt idx="9420">
                  <c:v>42885.835185185184</c:v>
                </c:pt>
                <c:pt idx="9421">
                  <c:v>42885.835300925923</c:v>
                </c:pt>
                <c:pt idx="9422">
                  <c:v>42885.835416666669</c:v>
                </c:pt>
                <c:pt idx="9423">
                  <c:v>42885.835532407407</c:v>
                </c:pt>
                <c:pt idx="9424">
                  <c:v>42885.835648148146</c:v>
                </c:pt>
                <c:pt idx="9425">
                  <c:v>42885.835763888892</c:v>
                </c:pt>
                <c:pt idx="9426">
                  <c:v>42885.835879629631</c:v>
                </c:pt>
                <c:pt idx="9427">
                  <c:v>42885.835995370369</c:v>
                </c:pt>
                <c:pt idx="9428">
                  <c:v>42885.836111111108</c:v>
                </c:pt>
                <c:pt idx="9429">
                  <c:v>42885.836226851854</c:v>
                </c:pt>
                <c:pt idx="9430">
                  <c:v>42885.836342592593</c:v>
                </c:pt>
                <c:pt idx="9431">
                  <c:v>42885.836458333331</c:v>
                </c:pt>
                <c:pt idx="9432">
                  <c:v>42885.836574074077</c:v>
                </c:pt>
                <c:pt idx="9433">
                  <c:v>42885.836689814816</c:v>
                </c:pt>
                <c:pt idx="9434">
                  <c:v>42885.836805555555</c:v>
                </c:pt>
                <c:pt idx="9435">
                  <c:v>42885.836921296293</c:v>
                </c:pt>
                <c:pt idx="9436">
                  <c:v>42885.837037037039</c:v>
                </c:pt>
                <c:pt idx="9437">
                  <c:v>42885.837152777778</c:v>
                </c:pt>
                <c:pt idx="9438">
                  <c:v>42885.837268518517</c:v>
                </c:pt>
                <c:pt idx="9439">
                  <c:v>42885.837384259263</c:v>
                </c:pt>
                <c:pt idx="9440">
                  <c:v>42885.837500000001</c:v>
                </c:pt>
                <c:pt idx="9441">
                  <c:v>42885.83761574074</c:v>
                </c:pt>
                <c:pt idx="9442">
                  <c:v>42885.837731481479</c:v>
                </c:pt>
                <c:pt idx="9443">
                  <c:v>42885.837847222225</c:v>
                </c:pt>
                <c:pt idx="9444">
                  <c:v>42885.837962962964</c:v>
                </c:pt>
                <c:pt idx="9445">
                  <c:v>42885.838078703702</c:v>
                </c:pt>
                <c:pt idx="9446">
                  <c:v>42885.838194444441</c:v>
                </c:pt>
                <c:pt idx="9447">
                  <c:v>42885.838310185187</c:v>
                </c:pt>
                <c:pt idx="9448">
                  <c:v>42885.838425925926</c:v>
                </c:pt>
                <c:pt idx="9449">
                  <c:v>42885.838541666664</c:v>
                </c:pt>
                <c:pt idx="9450">
                  <c:v>42885.83865740741</c:v>
                </c:pt>
                <c:pt idx="9451">
                  <c:v>42885.838773148149</c:v>
                </c:pt>
                <c:pt idx="9452">
                  <c:v>42885.838888888888</c:v>
                </c:pt>
                <c:pt idx="9453">
                  <c:v>42885.839004629626</c:v>
                </c:pt>
                <c:pt idx="9454">
                  <c:v>42885.839120370372</c:v>
                </c:pt>
                <c:pt idx="9455">
                  <c:v>42885.839236111111</c:v>
                </c:pt>
                <c:pt idx="9456">
                  <c:v>42885.83935185185</c:v>
                </c:pt>
                <c:pt idx="9457">
                  <c:v>42885.839467592596</c:v>
                </c:pt>
                <c:pt idx="9458">
                  <c:v>42885.839583333334</c:v>
                </c:pt>
                <c:pt idx="9459">
                  <c:v>42885.839699074073</c:v>
                </c:pt>
                <c:pt idx="9460">
                  <c:v>42885.839814814812</c:v>
                </c:pt>
                <c:pt idx="9461">
                  <c:v>42885.839930555558</c:v>
                </c:pt>
                <c:pt idx="9462">
                  <c:v>42885.840046296296</c:v>
                </c:pt>
                <c:pt idx="9463">
                  <c:v>42885.840162037035</c:v>
                </c:pt>
                <c:pt idx="9464">
                  <c:v>42885.840277777781</c:v>
                </c:pt>
                <c:pt idx="9465">
                  <c:v>42885.84039351852</c:v>
                </c:pt>
                <c:pt idx="9466">
                  <c:v>42885.840509259258</c:v>
                </c:pt>
                <c:pt idx="9467">
                  <c:v>42885.840624999997</c:v>
                </c:pt>
                <c:pt idx="9468">
                  <c:v>42885.840740740743</c:v>
                </c:pt>
                <c:pt idx="9469">
                  <c:v>42885.840856481482</c:v>
                </c:pt>
                <c:pt idx="9470">
                  <c:v>42885.84097222222</c:v>
                </c:pt>
                <c:pt idx="9471">
                  <c:v>42885.841087962966</c:v>
                </c:pt>
                <c:pt idx="9472">
                  <c:v>42885.841203703705</c:v>
                </c:pt>
                <c:pt idx="9473">
                  <c:v>42885.841319444444</c:v>
                </c:pt>
                <c:pt idx="9474">
                  <c:v>42885.841435185182</c:v>
                </c:pt>
                <c:pt idx="9475">
                  <c:v>42885.841550925928</c:v>
                </c:pt>
                <c:pt idx="9476">
                  <c:v>42885.841666666667</c:v>
                </c:pt>
                <c:pt idx="9477">
                  <c:v>42885.841782407406</c:v>
                </c:pt>
                <c:pt idx="9478">
                  <c:v>42885.841898148145</c:v>
                </c:pt>
                <c:pt idx="9479">
                  <c:v>42885.842013888891</c:v>
                </c:pt>
                <c:pt idx="9480">
                  <c:v>42885.842129629629</c:v>
                </c:pt>
                <c:pt idx="9481">
                  <c:v>42885.842245370368</c:v>
                </c:pt>
                <c:pt idx="9482">
                  <c:v>42885.842361111114</c:v>
                </c:pt>
                <c:pt idx="9483">
                  <c:v>42885.842476851853</c:v>
                </c:pt>
                <c:pt idx="9484">
                  <c:v>42885.842592592591</c:v>
                </c:pt>
                <c:pt idx="9485">
                  <c:v>42885.84270833333</c:v>
                </c:pt>
                <c:pt idx="9486">
                  <c:v>42885.842824074076</c:v>
                </c:pt>
                <c:pt idx="9487">
                  <c:v>42885.842939814815</c:v>
                </c:pt>
                <c:pt idx="9488">
                  <c:v>42885.843055555553</c:v>
                </c:pt>
                <c:pt idx="9489">
                  <c:v>42885.843171296299</c:v>
                </c:pt>
                <c:pt idx="9490">
                  <c:v>42885.843287037038</c:v>
                </c:pt>
                <c:pt idx="9491">
                  <c:v>42885.843402777777</c:v>
                </c:pt>
                <c:pt idx="9492">
                  <c:v>42885.843518518515</c:v>
                </c:pt>
                <c:pt idx="9493">
                  <c:v>42885.843634259261</c:v>
                </c:pt>
                <c:pt idx="9494">
                  <c:v>42885.84375</c:v>
                </c:pt>
                <c:pt idx="9495">
                  <c:v>42885.843865740739</c:v>
                </c:pt>
                <c:pt idx="9496">
                  <c:v>42885.843981481485</c:v>
                </c:pt>
                <c:pt idx="9497">
                  <c:v>42885.844097222223</c:v>
                </c:pt>
                <c:pt idx="9498">
                  <c:v>42885.844212962962</c:v>
                </c:pt>
                <c:pt idx="9499">
                  <c:v>42885.844328703701</c:v>
                </c:pt>
                <c:pt idx="9500">
                  <c:v>42885.844444444447</c:v>
                </c:pt>
                <c:pt idx="9501">
                  <c:v>42885.844560185185</c:v>
                </c:pt>
                <c:pt idx="9502">
                  <c:v>42885.844675925924</c:v>
                </c:pt>
                <c:pt idx="9503">
                  <c:v>42885.84479166667</c:v>
                </c:pt>
                <c:pt idx="9504">
                  <c:v>42885.844907407409</c:v>
                </c:pt>
                <c:pt idx="9505">
                  <c:v>42885.845023148147</c:v>
                </c:pt>
                <c:pt idx="9506">
                  <c:v>42885.845138888886</c:v>
                </c:pt>
                <c:pt idx="9507">
                  <c:v>42885.845254629632</c:v>
                </c:pt>
                <c:pt idx="9508">
                  <c:v>42885.845370370371</c:v>
                </c:pt>
                <c:pt idx="9509">
                  <c:v>42885.845486111109</c:v>
                </c:pt>
                <c:pt idx="9510">
                  <c:v>42885.845601851855</c:v>
                </c:pt>
                <c:pt idx="9511">
                  <c:v>42885.845717592594</c:v>
                </c:pt>
                <c:pt idx="9512">
                  <c:v>42885.845833333333</c:v>
                </c:pt>
                <c:pt idx="9513">
                  <c:v>42885.845949074072</c:v>
                </c:pt>
                <c:pt idx="9514">
                  <c:v>42885.846064814818</c:v>
                </c:pt>
                <c:pt idx="9515">
                  <c:v>42885.846180555556</c:v>
                </c:pt>
                <c:pt idx="9516">
                  <c:v>42885.846296296295</c:v>
                </c:pt>
                <c:pt idx="9517">
                  <c:v>42885.846412037034</c:v>
                </c:pt>
                <c:pt idx="9518">
                  <c:v>42885.84652777778</c:v>
                </c:pt>
                <c:pt idx="9519">
                  <c:v>42885.846643518518</c:v>
                </c:pt>
                <c:pt idx="9520">
                  <c:v>42885.846759259257</c:v>
                </c:pt>
                <c:pt idx="9521">
                  <c:v>42885.846875000003</c:v>
                </c:pt>
                <c:pt idx="9522">
                  <c:v>42885.846990740742</c:v>
                </c:pt>
                <c:pt idx="9523">
                  <c:v>42885.84710648148</c:v>
                </c:pt>
                <c:pt idx="9524">
                  <c:v>42885.847222222219</c:v>
                </c:pt>
                <c:pt idx="9525">
                  <c:v>42885.847337962965</c:v>
                </c:pt>
                <c:pt idx="9526">
                  <c:v>42885.847453703704</c:v>
                </c:pt>
                <c:pt idx="9527">
                  <c:v>42885.847569444442</c:v>
                </c:pt>
                <c:pt idx="9528">
                  <c:v>42885.847685185188</c:v>
                </c:pt>
                <c:pt idx="9529">
                  <c:v>42885.847800925927</c:v>
                </c:pt>
                <c:pt idx="9530">
                  <c:v>42885.847916666666</c:v>
                </c:pt>
                <c:pt idx="9531">
                  <c:v>42885.848032407404</c:v>
                </c:pt>
                <c:pt idx="9532">
                  <c:v>42885.84814814815</c:v>
                </c:pt>
                <c:pt idx="9533">
                  <c:v>42885.848263888889</c:v>
                </c:pt>
                <c:pt idx="9534">
                  <c:v>42885.848379629628</c:v>
                </c:pt>
                <c:pt idx="9535">
                  <c:v>42885.848495370374</c:v>
                </c:pt>
                <c:pt idx="9536">
                  <c:v>42885.848611111112</c:v>
                </c:pt>
                <c:pt idx="9537">
                  <c:v>42885.848726851851</c:v>
                </c:pt>
                <c:pt idx="9538">
                  <c:v>42885.84884259259</c:v>
                </c:pt>
                <c:pt idx="9539">
                  <c:v>42885.848958333336</c:v>
                </c:pt>
                <c:pt idx="9540">
                  <c:v>42885.849074074074</c:v>
                </c:pt>
                <c:pt idx="9541">
                  <c:v>42885.849189814813</c:v>
                </c:pt>
                <c:pt idx="9542">
                  <c:v>42885.849305555559</c:v>
                </c:pt>
                <c:pt idx="9543">
                  <c:v>42885.849421296298</c:v>
                </c:pt>
                <c:pt idx="9544">
                  <c:v>42885.849537037036</c:v>
                </c:pt>
                <c:pt idx="9545">
                  <c:v>42885.849652777775</c:v>
                </c:pt>
                <c:pt idx="9546">
                  <c:v>42885.849768518521</c:v>
                </c:pt>
                <c:pt idx="9547">
                  <c:v>42885.84988425926</c:v>
                </c:pt>
                <c:pt idx="9548">
                  <c:v>42885.85</c:v>
                </c:pt>
                <c:pt idx="9549">
                  <c:v>42885.850115740737</c:v>
                </c:pt>
                <c:pt idx="9550">
                  <c:v>42885.850231481483</c:v>
                </c:pt>
                <c:pt idx="9551">
                  <c:v>42885.850347222222</c:v>
                </c:pt>
                <c:pt idx="9552">
                  <c:v>42885.850462962961</c:v>
                </c:pt>
                <c:pt idx="9553">
                  <c:v>42885.850578703707</c:v>
                </c:pt>
                <c:pt idx="9554">
                  <c:v>42885.850694444445</c:v>
                </c:pt>
                <c:pt idx="9555">
                  <c:v>42885.850810185184</c:v>
                </c:pt>
                <c:pt idx="9556">
                  <c:v>42885.850925925923</c:v>
                </c:pt>
                <c:pt idx="9557">
                  <c:v>42885.851041666669</c:v>
                </c:pt>
                <c:pt idx="9558">
                  <c:v>42885.851157407407</c:v>
                </c:pt>
                <c:pt idx="9559">
                  <c:v>42885.851273148146</c:v>
                </c:pt>
                <c:pt idx="9560">
                  <c:v>42885.851388888892</c:v>
                </c:pt>
                <c:pt idx="9561">
                  <c:v>42885.851504629631</c:v>
                </c:pt>
                <c:pt idx="9562">
                  <c:v>42885.851620370369</c:v>
                </c:pt>
                <c:pt idx="9563">
                  <c:v>42885.851736111108</c:v>
                </c:pt>
                <c:pt idx="9564">
                  <c:v>42885.851851851854</c:v>
                </c:pt>
                <c:pt idx="9565">
                  <c:v>42885.851967592593</c:v>
                </c:pt>
                <c:pt idx="9566">
                  <c:v>42885.852083333331</c:v>
                </c:pt>
                <c:pt idx="9567">
                  <c:v>42885.852199074077</c:v>
                </c:pt>
                <c:pt idx="9568">
                  <c:v>42885.852314814816</c:v>
                </c:pt>
                <c:pt idx="9569">
                  <c:v>42885.852430555555</c:v>
                </c:pt>
                <c:pt idx="9570">
                  <c:v>42885.852546296293</c:v>
                </c:pt>
                <c:pt idx="9571">
                  <c:v>42885.852662037039</c:v>
                </c:pt>
                <c:pt idx="9572">
                  <c:v>42885.852777777778</c:v>
                </c:pt>
                <c:pt idx="9573">
                  <c:v>42885.852893518517</c:v>
                </c:pt>
                <c:pt idx="9574">
                  <c:v>42885.853009259263</c:v>
                </c:pt>
                <c:pt idx="9575">
                  <c:v>42885.853125000001</c:v>
                </c:pt>
                <c:pt idx="9576">
                  <c:v>42885.85324074074</c:v>
                </c:pt>
                <c:pt idx="9577">
                  <c:v>42885.853356481479</c:v>
                </c:pt>
                <c:pt idx="9578">
                  <c:v>42885.853472222225</c:v>
                </c:pt>
                <c:pt idx="9579">
                  <c:v>42885.853587962964</c:v>
                </c:pt>
                <c:pt idx="9580">
                  <c:v>42885.853703703702</c:v>
                </c:pt>
                <c:pt idx="9581">
                  <c:v>42885.853819444441</c:v>
                </c:pt>
                <c:pt idx="9582">
                  <c:v>42885.853935185187</c:v>
                </c:pt>
                <c:pt idx="9583">
                  <c:v>42885.854050925926</c:v>
                </c:pt>
                <c:pt idx="9584">
                  <c:v>42885.854166666664</c:v>
                </c:pt>
                <c:pt idx="9585">
                  <c:v>42885.85428240741</c:v>
                </c:pt>
                <c:pt idx="9586">
                  <c:v>42885.854398148149</c:v>
                </c:pt>
                <c:pt idx="9587">
                  <c:v>42885.854513888888</c:v>
                </c:pt>
                <c:pt idx="9588">
                  <c:v>42885.854629629626</c:v>
                </c:pt>
                <c:pt idx="9589">
                  <c:v>42885.854745370372</c:v>
                </c:pt>
                <c:pt idx="9590">
                  <c:v>42885.854861111111</c:v>
                </c:pt>
                <c:pt idx="9591">
                  <c:v>42885.85497685185</c:v>
                </c:pt>
                <c:pt idx="9592">
                  <c:v>42885.855092592596</c:v>
                </c:pt>
                <c:pt idx="9593">
                  <c:v>42885.855208333334</c:v>
                </c:pt>
                <c:pt idx="9594">
                  <c:v>42885.855324074073</c:v>
                </c:pt>
                <c:pt idx="9595">
                  <c:v>42885.855439814812</c:v>
                </c:pt>
                <c:pt idx="9596">
                  <c:v>42885.855555555558</c:v>
                </c:pt>
                <c:pt idx="9597">
                  <c:v>42885.855671296296</c:v>
                </c:pt>
                <c:pt idx="9598">
                  <c:v>42885.855787037035</c:v>
                </c:pt>
                <c:pt idx="9599">
                  <c:v>42885.855902777781</c:v>
                </c:pt>
                <c:pt idx="9600">
                  <c:v>42885.85601851852</c:v>
                </c:pt>
                <c:pt idx="9601">
                  <c:v>42885.856134259258</c:v>
                </c:pt>
                <c:pt idx="9602">
                  <c:v>42885.856249999997</c:v>
                </c:pt>
                <c:pt idx="9603">
                  <c:v>42885.856365740743</c:v>
                </c:pt>
                <c:pt idx="9604">
                  <c:v>42885.856481481482</c:v>
                </c:pt>
                <c:pt idx="9605">
                  <c:v>42885.85659722222</c:v>
                </c:pt>
                <c:pt idx="9606">
                  <c:v>42885.856712962966</c:v>
                </c:pt>
                <c:pt idx="9607">
                  <c:v>42885.856828703705</c:v>
                </c:pt>
                <c:pt idx="9608">
                  <c:v>42885.856944444444</c:v>
                </c:pt>
                <c:pt idx="9609">
                  <c:v>42885.857060185182</c:v>
                </c:pt>
                <c:pt idx="9610">
                  <c:v>42885.857175925928</c:v>
                </c:pt>
                <c:pt idx="9611">
                  <c:v>42885.857291666667</c:v>
                </c:pt>
                <c:pt idx="9612">
                  <c:v>42885.857407407406</c:v>
                </c:pt>
                <c:pt idx="9613">
                  <c:v>42885.857523148145</c:v>
                </c:pt>
                <c:pt idx="9614">
                  <c:v>42885.857638888891</c:v>
                </c:pt>
                <c:pt idx="9615">
                  <c:v>42885.857754629629</c:v>
                </c:pt>
                <c:pt idx="9616">
                  <c:v>42885.857870370368</c:v>
                </c:pt>
                <c:pt idx="9617">
                  <c:v>42885.857986111114</c:v>
                </c:pt>
                <c:pt idx="9618">
                  <c:v>42885.858101851853</c:v>
                </c:pt>
                <c:pt idx="9619">
                  <c:v>42885.858217592591</c:v>
                </c:pt>
                <c:pt idx="9620">
                  <c:v>42885.85833333333</c:v>
                </c:pt>
                <c:pt idx="9621">
                  <c:v>42885.858449074076</c:v>
                </c:pt>
                <c:pt idx="9622">
                  <c:v>42885.858564814815</c:v>
                </c:pt>
                <c:pt idx="9623">
                  <c:v>42885.858680555553</c:v>
                </c:pt>
                <c:pt idx="9624">
                  <c:v>42885.858796296299</c:v>
                </c:pt>
                <c:pt idx="9625">
                  <c:v>42885.858912037038</c:v>
                </c:pt>
                <c:pt idx="9626">
                  <c:v>42885.859027777777</c:v>
                </c:pt>
                <c:pt idx="9627">
                  <c:v>42885.859143518515</c:v>
                </c:pt>
                <c:pt idx="9628">
                  <c:v>42885.859259259261</c:v>
                </c:pt>
                <c:pt idx="9629">
                  <c:v>42885.859375</c:v>
                </c:pt>
                <c:pt idx="9630">
                  <c:v>42885.859490740739</c:v>
                </c:pt>
                <c:pt idx="9631">
                  <c:v>42885.859606481485</c:v>
                </c:pt>
                <c:pt idx="9632">
                  <c:v>42885.859722222223</c:v>
                </c:pt>
                <c:pt idx="9633">
                  <c:v>42885.859837962962</c:v>
                </c:pt>
                <c:pt idx="9634">
                  <c:v>42885.859953703701</c:v>
                </c:pt>
                <c:pt idx="9635">
                  <c:v>42885.860069444447</c:v>
                </c:pt>
                <c:pt idx="9636">
                  <c:v>42885.860185185185</c:v>
                </c:pt>
                <c:pt idx="9637">
                  <c:v>42885.860300925924</c:v>
                </c:pt>
                <c:pt idx="9638">
                  <c:v>42885.86041666667</c:v>
                </c:pt>
                <c:pt idx="9639">
                  <c:v>42885.860532407409</c:v>
                </c:pt>
                <c:pt idx="9640">
                  <c:v>42885.860648148147</c:v>
                </c:pt>
                <c:pt idx="9641">
                  <c:v>42885.860763888886</c:v>
                </c:pt>
                <c:pt idx="9642">
                  <c:v>42885.860879629632</c:v>
                </c:pt>
                <c:pt idx="9643">
                  <c:v>42885.860995370371</c:v>
                </c:pt>
                <c:pt idx="9644">
                  <c:v>42885.861111111109</c:v>
                </c:pt>
                <c:pt idx="9645">
                  <c:v>42885.861226851855</c:v>
                </c:pt>
                <c:pt idx="9646">
                  <c:v>42885.861342592594</c:v>
                </c:pt>
                <c:pt idx="9647">
                  <c:v>42885.861458333333</c:v>
                </c:pt>
                <c:pt idx="9648">
                  <c:v>42885.861574074072</c:v>
                </c:pt>
                <c:pt idx="9649">
                  <c:v>42885.861689814818</c:v>
                </c:pt>
                <c:pt idx="9650">
                  <c:v>42885.861805555556</c:v>
                </c:pt>
                <c:pt idx="9651">
                  <c:v>42885.861921296295</c:v>
                </c:pt>
                <c:pt idx="9652">
                  <c:v>42885.862037037034</c:v>
                </c:pt>
                <c:pt idx="9653">
                  <c:v>42885.86215277778</c:v>
                </c:pt>
                <c:pt idx="9654">
                  <c:v>42885.862268518518</c:v>
                </c:pt>
                <c:pt idx="9655">
                  <c:v>42885.862384259257</c:v>
                </c:pt>
                <c:pt idx="9656">
                  <c:v>42885.862500000003</c:v>
                </c:pt>
                <c:pt idx="9657">
                  <c:v>42885.862615740742</c:v>
                </c:pt>
                <c:pt idx="9658">
                  <c:v>42885.86273148148</c:v>
                </c:pt>
                <c:pt idx="9659">
                  <c:v>42885.862847222219</c:v>
                </c:pt>
                <c:pt idx="9660">
                  <c:v>42885.862962962965</c:v>
                </c:pt>
                <c:pt idx="9661">
                  <c:v>42885.863078703704</c:v>
                </c:pt>
                <c:pt idx="9662">
                  <c:v>42885.863194444442</c:v>
                </c:pt>
                <c:pt idx="9663">
                  <c:v>42885.863310185188</c:v>
                </c:pt>
                <c:pt idx="9664">
                  <c:v>42885.863425925927</c:v>
                </c:pt>
                <c:pt idx="9665">
                  <c:v>42885.863541666666</c:v>
                </c:pt>
                <c:pt idx="9666">
                  <c:v>42885.863657407404</c:v>
                </c:pt>
                <c:pt idx="9667">
                  <c:v>42885.86377314815</c:v>
                </c:pt>
                <c:pt idx="9668">
                  <c:v>42885.863888888889</c:v>
                </c:pt>
                <c:pt idx="9669">
                  <c:v>42885.864004629628</c:v>
                </c:pt>
                <c:pt idx="9670">
                  <c:v>42885.864120370374</c:v>
                </c:pt>
                <c:pt idx="9671">
                  <c:v>42885.864236111112</c:v>
                </c:pt>
                <c:pt idx="9672">
                  <c:v>42885.864351851851</c:v>
                </c:pt>
                <c:pt idx="9673">
                  <c:v>42885.86446759259</c:v>
                </c:pt>
                <c:pt idx="9674">
                  <c:v>42885.864583333336</c:v>
                </c:pt>
                <c:pt idx="9675">
                  <c:v>42885.864699074074</c:v>
                </c:pt>
                <c:pt idx="9676">
                  <c:v>42885.864814814813</c:v>
                </c:pt>
                <c:pt idx="9677">
                  <c:v>42885.864930555559</c:v>
                </c:pt>
                <c:pt idx="9678">
                  <c:v>42885.865046296298</c:v>
                </c:pt>
                <c:pt idx="9679">
                  <c:v>42885.865162037036</c:v>
                </c:pt>
                <c:pt idx="9680">
                  <c:v>42885.865277777775</c:v>
                </c:pt>
                <c:pt idx="9681">
                  <c:v>42885.865393518521</c:v>
                </c:pt>
                <c:pt idx="9682">
                  <c:v>42885.86550925926</c:v>
                </c:pt>
                <c:pt idx="9683">
                  <c:v>42885.865624999999</c:v>
                </c:pt>
                <c:pt idx="9684">
                  <c:v>42885.865740740737</c:v>
                </c:pt>
                <c:pt idx="9685">
                  <c:v>42885.865856481483</c:v>
                </c:pt>
                <c:pt idx="9686">
                  <c:v>42885.865972222222</c:v>
                </c:pt>
                <c:pt idx="9687">
                  <c:v>42885.866087962961</c:v>
                </c:pt>
                <c:pt idx="9688">
                  <c:v>42885.866203703707</c:v>
                </c:pt>
                <c:pt idx="9689">
                  <c:v>42885.866319444445</c:v>
                </c:pt>
                <c:pt idx="9690">
                  <c:v>42885.866435185184</c:v>
                </c:pt>
                <c:pt idx="9691">
                  <c:v>42885.866550925923</c:v>
                </c:pt>
                <c:pt idx="9692">
                  <c:v>42885.866666666669</c:v>
                </c:pt>
                <c:pt idx="9693">
                  <c:v>42885.866782407407</c:v>
                </c:pt>
                <c:pt idx="9694">
                  <c:v>42885.866898148146</c:v>
                </c:pt>
                <c:pt idx="9695">
                  <c:v>42885.867013888892</c:v>
                </c:pt>
                <c:pt idx="9696">
                  <c:v>42885.867129629631</c:v>
                </c:pt>
                <c:pt idx="9697">
                  <c:v>42885.867245370369</c:v>
                </c:pt>
                <c:pt idx="9698">
                  <c:v>42885.867361111108</c:v>
                </c:pt>
                <c:pt idx="9699">
                  <c:v>42885.867476851854</c:v>
                </c:pt>
                <c:pt idx="9700">
                  <c:v>42885.867592592593</c:v>
                </c:pt>
                <c:pt idx="9701">
                  <c:v>42885.867708333331</c:v>
                </c:pt>
                <c:pt idx="9702">
                  <c:v>42885.867824074077</c:v>
                </c:pt>
                <c:pt idx="9703">
                  <c:v>42885.867939814816</c:v>
                </c:pt>
                <c:pt idx="9704">
                  <c:v>42885.868055555555</c:v>
                </c:pt>
                <c:pt idx="9705">
                  <c:v>42885.868171296293</c:v>
                </c:pt>
                <c:pt idx="9706">
                  <c:v>42885.868287037039</c:v>
                </c:pt>
                <c:pt idx="9707">
                  <c:v>42885.868402777778</c:v>
                </c:pt>
                <c:pt idx="9708">
                  <c:v>42885.868518518517</c:v>
                </c:pt>
                <c:pt idx="9709">
                  <c:v>42885.868634259263</c:v>
                </c:pt>
                <c:pt idx="9710">
                  <c:v>42885.868750000001</c:v>
                </c:pt>
                <c:pt idx="9711">
                  <c:v>42885.86886574074</c:v>
                </c:pt>
                <c:pt idx="9712">
                  <c:v>42885.868981481479</c:v>
                </c:pt>
                <c:pt idx="9713">
                  <c:v>42885.869097222225</c:v>
                </c:pt>
                <c:pt idx="9714">
                  <c:v>42885.869212962964</c:v>
                </c:pt>
                <c:pt idx="9715">
                  <c:v>42885.869328703702</c:v>
                </c:pt>
                <c:pt idx="9716">
                  <c:v>42885.869444444441</c:v>
                </c:pt>
                <c:pt idx="9717">
                  <c:v>42885.869560185187</c:v>
                </c:pt>
                <c:pt idx="9718">
                  <c:v>42885.869675925926</c:v>
                </c:pt>
                <c:pt idx="9719">
                  <c:v>42885.869791666664</c:v>
                </c:pt>
                <c:pt idx="9720">
                  <c:v>42885.86990740741</c:v>
                </c:pt>
                <c:pt idx="9721">
                  <c:v>42885.870023148149</c:v>
                </c:pt>
                <c:pt idx="9722">
                  <c:v>42885.870138888888</c:v>
                </c:pt>
                <c:pt idx="9723">
                  <c:v>42885.870254629626</c:v>
                </c:pt>
                <c:pt idx="9724">
                  <c:v>42885.870370370372</c:v>
                </c:pt>
                <c:pt idx="9725">
                  <c:v>42885.870486111111</c:v>
                </c:pt>
                <c:pt idx="9726">
                  <c:v>42885.87060185185</c:v>
                </c:pt>
                <c:pt idx="9727">
                  <c:v>42885.870717592596</c:v>
                </c:pt>
                <c:pt idx="9728">
                  <c:v>42885.870833333334</c:v>
                </c:pt>
                <c:pt idx="9729">
                  <c:v>42885.870949074073</c:v>
                </c:pt>
                <c:pt idx="9730">
                  <c:v>42885.871064814812</c:v>
                </c:pt>
                <c:pt idx="9731">
                  <c:v>42885.871180555558</c:v>
                </c:pt>
                <c:pt idx="9732">
                  <c:v>42885.871296296296</c:v>
                </c:pt>
                <c:pt idx="9733">
                  <c:v>42885.871412037035</c:v>
                </c:pt>
                <c:pt idx="9734">
                  <c:v>42885.871527777781</c:v>
                </c:pt>
                <c:pt idx="9735">
                  <c:v>42885.87164351852</c:v>
                </c:pt>
                <c:pt idx="9736">
                  <c:v>42885.871759259258</c:v>
                </c:pt>
                <c:pt idx="9737">
                  <c:v>42885.871874999997</c:v>
                </c:pt>
                <c:pt idx="9738">
                  <c:v>42885.871990740743</c:v>
                </c:pt>
                <c:pt idx="9739">
                  <c:v>42885.872106481482</c:v>
                </c:pt>
                <c:pt idx="9740">
                  <c:v>42885.87222222222</c:v>
                </c:pt>
                <c:pt idx="9741">
                  <c:v>42885.872337962966</c:v>
                </c:pt>
                <c:pt idx="9742">
                  <c:v>42885.872453703705</c:v>
                </c:pt>
                <c:pt idx="9743">
                  <c:v>42885.872569444444</c:v>
                </c:pt>
                <c:pt idx="9744">
                  <c:v>42885.872685185182</c:v>
                </c:pt>
                <c:pt idx="9745">
                  <c:v>42885.872800925928</c:v>
                </c:pt>
                <c:pt idx="9746">
                  <c:v>42885.872916666667</c:v>
                </c:pt>
                <c:pt idx="9747">
                  <c:v>42885.873032407406</c:v>
                </c:pt>
                <c:pt idx="9748">
                  <c:v>42885.873148148145</c:v>
                </c:pt>
                <c:pt idx="9749">
                  <c:v>42885.873263888891</c:v>
                </c:pt>
                <c:pt idx="9750">
                  <c:v>42885.873379629629</c:v>
                </c:pt>
                <c:pt idx="9751">
                  <c:v>42885.873495370368</c:v>
                </c:pt>
                <c:pt idx="9752">
                  <c:v>42885.873611111114</c:v>
                </c:pt>
                <c:pt idx="9753">
                  <c:v>42885.873726851853</c:v>
                </c:pt>
                <c:pt idx="9754">
                  <c:v>42885.873842592591</c:v>
                </c:pt>
                <c:pt idx="9755">
                  <c:v>42885.87395833333</c:v>
                </c:pt>
                <c:pt idx="9756">
                  <c:v>42885.874074074076</c:v>
                </c:pt>
                <c:pt idx="9757">
                  <c:v>42885.874189814815</c:v>
                </c:pt>
                <c:pt idx="9758">
                  <c:v>42885.874305555553</c:v>
                </c:pt>
                <c:pt idx="9759">
                  <c:v>42885.874421296299</c:v>
                </c:pt>
                <c:pt idx="9760">
                  <c:v>42885.874537037038</c:v>
                </c:pt>
                <c:pt idx="9761">
                  <c:v>42885.874652777777</c:v>
                </c:pt>
                <c:pt idx="9762">
                  <c:v>42885.874768518515</c:v>
                </c:pt>
                <c:pt idx="9763">
                  <c:v>42885.874884259261</c:v>
                </c:pt>
                <c:pt idx="9764">
                  <c:v>42885.875</c:v>
                </c:pt>
                <c:pt idx="9765">
                  <c:v>42885.875115740739</c:v>
                </c:pt>
                <c:pt idx="9766">
                  <c:v>42885.875231481485</c:v>
                </c:pt>
                <c:pt idx="9767">
                  <c:v>42885.875347222223</c:v>
                </c:pt>
                <c:pt idx="9768">
                  <c:v>42885.875462962962</c:v>
                </c:pt>
                <c:pt idx="9769">
                  <c:v>42885.875578703701</c:v>
                </c:pt>
                <c:pt idx="9770">
                  <c:v>42885.875694444447</c:v>
                </c:pt>
                <c:pt idx="9771">
                  <c:v>42885.875810185185</c:v>
                </c:pt>
                <c:pt idx="9772">
                  <c:v>42885.875925925924</c:v>
                </c:pt>
                <c:pt idx="9773">
                  <c:v>42885.87604166667</c:v>
                </c:pt>
                <c:pt idx="9774">
                  <c:v>42885.876157407409</c:v>
                </c:pt>
                <c:pt idx="9775">
                  <c:v>42885.876273148147</c:v>
                </c:pt>
                <c:pt idx="9776">
                  <c:v>42885.876388888886</c:v>
                </c:pt>
                <c:pt idx="9777">
                  <c:v>42885.876504629632</c:v>
                </c:pt>
                <c:pt idx="9778">
                  <c:v>42885.876620370371</c:v>
                </c:pt>
                <c:pt idx="9779">
                  <c:v>42885.876736111109</c:v>
                </c:pt>
                <c:pt idx="9780">
                  <c:v>42885.876851851855</c:v>
                </c:pt>
                <c:pt idx="9781">
                  <c:v>42885.876967592594</c:v>
                </c:pt>
                <c:pt idx="9782">
                  <c:v>42885.877083333333</c:v>
                </c:pt>
                <c:pt idx="9783">
                  <c:v>42885.877199074072</c:v>
                </c:pt>
                <c:pt idx="9784">
                  <c:v>42885.877314814818</c:v>
                </c:pt>
                <c:pt idx="9785">
                  <c:v>42885.877430555556</c:v>
                </c:pt>
                <c:pt idx="9786">
                  <c:v>42885.877546296295</c:v>
                </c:pt>
                <c:pt idx="9787">
                  <c:v>42885.877662037034</c:v>
                </c:pt>
                <c:pt idx="9788">
                  <c:v>42885.87777777778</c:v>
                </c:pt>
                <c:pt idx="9789">
                  <c:v>42885.877893518518</c:v>
                </c:pt>
                <c:pt idx="9790">
                  <c:v>42885.878009259257</c:v>
                </c:pt>
                <c:pt idx="9791">
                  <c:v>42885.878125000003</c:v>
                </c:pt>
                <c:pt idx="9792">
                  <c:v>42885.878240740742</c:v>
                </c:pt>
                <c:pt idx="9793">
                  <c:v>42885.87835648148</c:v>
                </c:pt>
                <c:pt idx="9794">
                  <c:v>42885.878472222219</c:v>
                </c:pt>
                <c:pt idx="9795">
                  <c:v>42885.878587962965</c:v>
                </c:pt>
                <c:pt idx="9796">
                  <c:v>42885.878703703704</c:v>
                </c:pt>
                <c:pt idx="9797">
                  <c:v>42885.878819444442</c:v>
                </c:pt>
                <c:pt idx="9798">
                  <c:v>42885.878935185188</c:v>
                </c:pt>
                <c:pt idx="9799">
                  <c:v>42885.879050925927</c:v>
                </c:pt>
                <c:pt idx="9800">
                  <c:v>42885.879166666666</c:v>
                </c:pt>
                <c:pt idx="9801">
                  <c:v>42885.879282407404</c:v>
                </c:pt>
                <c:pt idx="9802">
                  <c:v>42885.87939814815</c:v>
                </c:pt>
                <c:pt idx="9803">
                  <c:v>42885.879513888889</c:v>
                </c:pt>
                <c:pt idx="9804">
                  <c:v>42885.879629629628</c:v>
                </c:pt>
                <c:pt idx="9805">
                  <c:v>42885.879745370374</c:v>
                </c:pt>
                <c:pt idx="9806">
                  <c:v>42885.879861111112</c:v>
                </c:pt>
                <c:pt idx="9807">
                  <c:v>42885.879976851851</c:v>
                </c:pt>
                <c:pt idx="9808">
                  <c:v>42885.88009259259</c:v>
                </c:pt>
                <c:pt idx="9809">
                  <c:v>42885.880208333336</c:v>
                </c:pt>
                <c:pt idx="9810">
                  <c:v>42885.880324074074</c:v>
                </c:pt>
                <c:pt idx="9811">
                  <c:v>42885.880439814813</c:v>
                </c:pt>
                <c:pt idx="9812">
                  <c:v>42885.880555555559</c:v>
                </c:pt>
                <c:pt idx="9813">
                  <c:v>42885.880671296298</c:v>
                </c:pt>
                <c:pt idx="9814">
                  <c:v>42885.880787037036</c:v>
                </c:pt>
                <c:pt idx="9815">
                  <c:v>42885.880902777775</c:v>
                </c:pt>
                <c:pt idx="9816">
                  <c:v>42885.881018518521</c:v>
                </c:pt>
                <c:pt idx="9817">
                  <c:v>42885.88113425926</c:v>
                </c:pt>
                <c:pt idx="9818">
                  <c:v>42885.881249999999</c:v>
                </c:pt>
                <c:pt idx="9819">
                  <c:v>42885.881365740737</c:v>
                </c:pt>
                <c:pt idx="9820">
                  <c:v>42885.881481481483</c:v>
                </c:pt>
                <c:pt idx="9821">
                  <c:v>42885.881597222222</c:v>
                </c:pt>
                <c:pt idx="9822">
                  <c:v>42885.881712962961</c:v>
                </c:pt>
                <c:pt idx="9823">
                  <c:v>42885.881828703707</c:v>
                </c:pt>
                <c:pt idx="9824">
                  <c:v>42885.881944444445</c:v>
                </c:pt>
                <c:pt idx="9825">
                  <c:v>42885.882060185184</c:v>
                </c:pt>
                <c:pt idx="9826">
                  <c:v>42885.882175925923</c:v>
                </c:pt>
                <c:pt idx="9827">
                  <c:v>42885.882291666669</c:v>
                </c:pt>
                <c:pt idx="9828">
                  <c:v>42885.882407407407</c:v>
                </c:pt>
                <c:pt idx="9829">
                  <c:v>42885.882523148146</c:v>
                </c:pt>
                <c:pt idx="9830">
                  <c:v>42885.882638888892</c:v>
                </c:pt>
                <c:pt idx="9831">
                  <c:v>42885.882754629631</c:v>
                </c:pt>
                <c:pt idx="9832">
                  <c:v>42885.882870370369</c:v>
                </c:pt>
                <c:pt idx="9833">
                  <c:v>42885.882986111108</c:v>
                </c:pt>
                <c:pt idx="9834">
                  <c:v>42885.883101851854</c:v>
                </c:pt>
                <c:pt idx="9835">
                  <c:v>42885.883217592593</c:v>
                </c:pt>
                <c:pt idx="9836">
                  <c:v>42885.883333333331</c:v>
                </c:pt>
                <c:pt idx="9837">
                  <c:v>42885.883449074077</c:v>
                </c:pt>
                <c:pt idx="9838">
                  <c:v>42885.883564814816</c:v>
                </c:pt>
                <c:pt idx="9839">
                  <c:v>42885.883680555555</c:v>
                </c:pt>
                <c:pt idx="9840">
                  <c:v>42885.883796296293</c:v>
                </c:pt>
                <c:pt idx="9841">
                  <c:v>42885.883912037039</c:v>
                </c:pt>
                <c:pt idx="9842">
                  <c:v>42885.884027777778</c:v>
                </c:pt>
                <c:pt idx="9843">
                  <c:v>42885.884143518517</c:v>
                </c:pt>
                <c:pt idx="9844">
                  <c:v>42885.884259259263</c:v>
                </c:pt>
                <c:pt idx="9845">
                  <c:v>42885.884375000001</c:v>
                </c:pt>
                <c:pt idx="9846">
                  <c:v>42885.88449074074</c:v>
                </c:pt>
                <c:pt idx="9847">
                  <c:v>42885.884606481479</c:v>
                </c:pt>
                <c:pt idx="9848">
                  <c:v>42885.884722222225</c:v>
                </c:pt>
                <c:pt idx="9849">
                  <c:v>42885.884837962964</c:v>
                </c:pt>
                <c:pt idx="9850">
                  <c:v>42885.884953703702</c:v>
                </c:pt>
                <c:pt idx="9851">
                  <c:v>42885.885069444441</c:v>
                </c:pt>
                <c:pt idx="9852">
                  <c:v>42885.885185185187</c:v>
                </c:pt>
                <c:pt idx="9853">
                  <c:v>42885.885300925926</c:v>
                </c:pt>
                <c:pt idx="9854">
                  <c:v>42885.885416666664</c:v>
                </c:pt>
                <c:pt idx="9855">
                  <c:v>42885.88553240741</c:v>
                </c:pt>
                <c:pt idx="9856">
                  <c:v>42885.885648148149</c:v>
                </c:pt>
                <c:pt idx="9857">
                  <c:v>42885.885763888888</c:v>
                </c:pt>
                <c:pt idx="9858">
                  <c:v>42885.885879629626</c:v>
                </c:pt>
                <c:pt idx="9859">
                  <c:v>42885.885995370372</c:v>
                </c:pt>
                <c:pt idx="9860">
                  <c:v>42885.886111111111</c:v>
                </c:pt>
                <c:pt idx="9861">
                  <c:v>42885.88622685185</c:v>
                </c:pt>
                <c:pt idx="9862">
                  <c:v>42885.886342592596</c:v>
                </c:pt>
                <c:pt idx="9863">
                  <c:v>42885.886458333334</c:v>
                </c:pt>
                <c:pt idx="9864">
                  <c:v>42885.886574074073</c:v>
                </c:pt>
                <c:pt idx="9865">
                  <c:v>42885.886689814812</c:v>
                </c:pt>
                <c:pt idx="9866">
                  <c:v>42885.886805555558</c:v>
                </c:pt>
                <c:pt idx="9867">
                  <c:v>42885.886921296296</c:v>
                </c:pt>
                <c:pt idx="9868">
                  <c:v>42885.887037037035</c:v>
                </c:pt>
                <c:pt idx="9869">
                  <c:v>42885.887152777781</c:v>
                </c:pt>
                <c:pt idx="9870">
                  <c:v>42885.88726851852</c:v>
                </c:pt>
                <c:pt idx="9871">
                  <c:v>42885.887384259258</c:v>
                </c:pt>
                <c:pt idx="9872">
                  <c:v>42885.887499999997</c:v>
                </c:pt>
                <c:pt idx="9873">
                  <c:v>42885.887615740743</c:v>
                </c:pt>
                <c:pt idx="9874">
                  <c:v>42885.887731481482</c:v>
                </c:pt>
                <c:pt idx="9875">
                  <c:v>42885.88784722222</c:v>
                </c:pt>
                <c:pt idx="9876">
                  <c:v>42885.887962962966</c:v>
                </c:pt>
                <c:pt idx="9877">
                  <c:v>42885.888078703705</c:v>
                </c:pt>
                <c:pt idx="9878">
                  <c:v>42885.888194444444</c:v>
                </c:pt>
                <c:pt idx="9879">
                  <c:v>42885.888310185182</c:v>
                </c:pt>
                <c:pt idx="9880">
                  <c:v>42885.888425925928</c:v>
                </c:pt>
                <c:pt idx="9881">
                  <c:v>42885.888541666667</c:v>
                </c:pt>
                <c:pt idx="9882">
                  <c:v>42885.888657407406</c:v>
                </c:pt>
                <c:pt idx="9883">
                  <c:v>42885.888773148145</c:v>
                </c:pt>
                <c:pt idx="9884">
                  <c:v>42885.888888888891</c:v>
                </c:pt>
                <c:pt idx="9885">
                  <c:v>42885.889004629629</c:v>
                </c:pt>
                <c:pt idx="9886">
                  <c:v>42885.889120370368</c:v>
                </c:pt>
                <c:pt idx="9887">
                  <c:v>42885.889236111114</c:v>
                </c:pt>
                <c:pt idx="9888">
                  <c:v>42885.889351851853</c:v>
                </c:pt>
                <c:pt idx="9889">
                  <c:v>42885.889467592591</c:v>
                </c:pt>
                <c:pt idx="9890">
                  <c:v>42885.88958333333</c:v>
                </c:pt>
                <c:pt idx="9891">
                  <c:v>42885.889699074076</c:v>
                </c:pt>
                <c:pt idx="9892">
                  <c:v>42885.889814814815</c:v>
                </c:pt>
                <c:pt idx="9893">
                  <c:v>42885.889930555553</c:v>
                </c:pt>
                <c:pt idx="9894">
                  <c:v>42885.890046296299</c:v>
                </c:pt>
                <c:pt idx="9895">
                  <c:v>42885.890162037038</c:v>
                </c:pt>
                <c:pt idx="9896">
                  <c:v>42885.890277777777</c:v>
                </c:pt>
                <c:pt idx="9897">
                  <c:v>42885.890393518515</c:v>
                </c:pt>
                <c:pt idx="9898">
                  <c:v>42885.890509259261</c:v>
                </c:pt>
                <c:pt idx="9899">
                  <c:v>42885.890625</c:v>
                </c:pt>
                <c:pt idx="9900">
                  <c:v>42885.890740740739</c:v>
                </c:pt>
                <c:pt idx="9901">
                  <c:v>42885.890856481485</c:v>
                </c:pt>
                <c:pt idx="9902">
                  <c:v>42885.890972222223</c:v>
                </c:pt>
                <c:pt idx="9903">
                  <c:v>42885.891087962962</c:v>
                </c:pt>
                <c:pt idx="9904">
                  <c:v>42885.891203703701</c:v>
                </c:pt>
                <c:pt idx="9905">
                  <c:v>42885.891319444447</c:v>
                </c:pt>
                <c:pt idx="9906">
                  <c:v>42885.891435185185</c:v>
                </c:pt>
                <c:pt idx="9907">
                  <c:v>42885.891550925924</c:v>
                </c:pt>
                <c:pt idx="9908">
                  <c:v>42885.89166666667</c:v>
                </c:pt>
                <c:pt idx="9909">
                  <c:v>42885.891782407409</c:v>
                </c:pt>
                <c:pt idx="9910">
                  <c:v>42885.891898148147</c:v>
                </c:pt>
                <c:pt idx="9911">
                  <c:v>42885.892013888886</c:v>
                </c:pt>
                <c:pt idx="9912">
                  <c:v>42885.892129629632</c:v>
                </c:pt>
                <c:pt idx="9913">
                  <c:v>42885.892245370371</c:v>
                </c:pt>
                <c:pt idx="9914">
                  <c:v>42885.892361111109</c:v>
                </c:pt>
                <c:pt idx="9915">
                  <c:v>42885.892476851855</c:v>
                </c:pt>
                <c:pt idx="9916">
                  <c:v>42885.892592592594</c:v>
                </c:pt>
                <c:pt idx="9917">
                  <c:v>42885.892708333333</c:v>
                </c:pt>
                <c:pt idx="9918">
                  <c:v>42885.892824074072</c:v>
                </c:pt>
                <c:pt idx="9919">
                  <c:v>42885.892939814818</c:v>
                </c:pt>
                <c:pt idx="9920">
                  <c:v>42885.893055555556</c:v>
                </c:pt>
                <c:pt idx="9921">
                  <c:v>42885.893171296295</c:v>
                </c:pt>
                <c:pt idx="9922">
                  <c:v>42885.893287037034</c:v>
                </c:pt>
                <c:pt idx="9923">
                  <c:v>42885.89340277778</c:v>
                </c:pt>
                <c:pt idx="9924">
                  <c:v>42885.893518518518</c:v>
                </c:pt>
                <c:pt idx="9925">
                  <c:v>42885.893634259257</c:v>
                </c:pt>
                <c:pt idx="9926">
                  <c:v>42885.893750000003</c:v>
                </c:pt>
                <c:pt idx="9927">
                  <c:v>42885.893865740742</c:v>
                </c:pt>
                <c:pt idx="9928">
                  <c:v>42885.89398148148</c:v>
                </c:pt>
                <c:pt idx="9929">
                  <c:v>42885.894097222219</c:v>
                </c:pt>
                <c:pt idx="9930">
                  <c:v>42885.894212962965</c:v>
                </c:pt>
                <c:pt idx="9931">
                  <c:v>42885.894328703704</c:v>
                </c:pt>
                <c:pt idx="9932">
                  <c:v>42885.894444444442</c:v>
                </c:pt>
                <c:pt idx="9933">
                  <c:v>42885.894560185188</c:v>
                </c:pt>
                <c:pt idx="9934">
                  <c:v>42885.894675925927</c:v>
                </c:pt>
                <c:pt idx="9935">
                  <c:v>42885.894791666666</c:v>
                </c:pt>
                <c:pt idx="9936">
                  <c:v>42885.894907407404</c:v>
                </c:pt>
                <c:pt idx="9937">
                  <c:v>42885.89502314815</c:v>
                </c:pt>
                <c:pt idx="9938">
                  <c:v>42885.895138888889</c:v>
                </c:pt>
                <c:pt idx="9939">
                  <c:v>42885.895254629628</c:v>
                </c:pt>
                <c:pt idx="9940">
                  <c:v>42885.895370370374</c:v>
                </c:pt>
                <c:pt idx="9941">
                  <c:v>42885.895486111112</c:v>
                </c:pt>
                <c:pt idx="9942">
                  <c:v>42885.895601851851</c:v>
                </c:pt>
                <c:pt idx="9943">
                  <c:v>42885.89571759259</c:v>
                </c:pt>
                <c:pt idx="9944">
                  <c:v>42885.895833333336</c:v>
                </c:pt>
                <c:pt idx="9945">
                  <c:v>42885.895949074074</c:v>
                </c:pt>
                <c:pt idx="9946">
                  <c:v>42885.896064814813</c:v>
                </c:pt>
                <c:pt idx="9947">
                  <c:v>42885.896180555559</c:v>
                </c:pt>
                <c:pt idx="9948">
                  <c:v>42885.896296296298</c:v>
                </c:pt>
                <c:pt idx="9949">
                  <c:v>42885.896412037036</c:v>
                </c:pt>
                <c:pt idx="9950">
                  <c:v>42885.896527777775</c:v>
                </c:pt>
                <c:pt idx="9951">
                  <c:v>42885.896643518521</c:v>
                </c:pt>
                <c:pt idx="9952">
                  <c:v>42885.89675925926</c:v>
                </c:pt>
                <c:pt idx="9953">
                  <c:v>42885.896874999999</c:v>
                </c:pt>
                <c:pt idx="9954">
                  <c:v>42885.896990740737</c:v>
                </c:pt>
                <c:pt idx="9955">
                  <c:v>42885.897106481483</c:v>
                </c:pt>
                <c:pt idx="9956">
                  <c:v>42885.897222222222</c:v>
                </c:pt>
                <c:pt idx="9957">
                  <c:v>42885.897337962961</c:v>
                </c:pt>
                <c:pt idx="9958">
                  <c:v>42885.897453703707</c:v>
                </c:pt>
                <c:pt idx="9959">
                  <c:v>42885.897569444445</c:v>
                </c:pt>
                <c:pt idx="9960">
                  <c:v>42885.897685185184</c:v>
                </c:pt>
                <c:pt idx="9961">
                  <c:v>42885.897800925923</c:v>
                </c:pt>
                <c:pt idx="9962">
                  <c:v>42885.897916666669</c:v>
                </c:pt>
                <c:pt idx="9963">
                  <c:v>42885.898032407407</c:v>
                </c:pt>
                <c:pt idx="9964">
                  <c:v>42885.898148148146</c:v>
                </c:pt>
                <c:pt idx="9965">
                  <c:v>42885.898263888892</c:v>
                </c:pt>
                <c:pt idx="9966">
                  <c:v>42885.898379629631</c:v>
                </c:pt>
                <c:pt idx="9967">
                  <c:v>42885.898495370369</c:v>
                </c:pt>
                <c:pt idx="9968">
                  <c:v>42885.898611111108</c:v>
                </c:pt>
                <c:pt idx="9969">
                  <c:v>42885.898726851854</c:v>
                </c:pt>
                <c:pt idx="9970">
                  <c:v>42885.898842592593</c:v>
                </c:pt>
                <c:pt idx="9971">
                  <c:v>42885.898958333331</c:v>
                </c:pt>
                <c:pt idx="9972">
                  <c:v>42885.899074074077</c:v>
                </c:pt>
                <c:pt idx="9973">
                  <c:v>42885.899189814816</c:v>
                </c:pt>
                <c:pt idx="9974">
                  <c:v>42885.899305555555</c:v>
                </c:pt>
                <c:pt idx="9975">
                  <c:v>42885.899421296293</c:v>
                </c:pt>
                <c:pt idx="9976">
                  <c:v>42885.899537037039</c:v>
                </c:pt>
                <c:pt idx="9977">
                  <c:v>42885.899652777778</c:v>
                </c:pt>
                <c:pt idx="9978">
                  <c:v>42885.899768518517</c:v>
                </c:pt>
                <c:pt idx="9979">
                  <c:v>42885.899884259263</c:v>
                </c:pt>
                <c:pt idx="9980">
                  <c:v>42885.9</c:v>
                </c:pt>
                <c:pt idx="9981">
                  <c:v>42885.90011574074</c:v>
                </c:pt>
                <c:pt idx="9982">
                  <c:v>42885.900231481479</c:v>
                </c:pt>
                <c:pt idx="9983">
                  <c:v>42885.900347222225</c:v>
                </c:pt>
                <c:pt idx="9984">
                  <c:v>42885.900462962964</c:v>
                </c:pt>
                <c:pt idx="9985">
                  <c:v>42885.900578703702</c:v>
                </c:pt>
                <c:pt idx="9986">
                  <c:v>42885.900694444441</c:v>
                </c:pt>
                <c:pt idx="9987">
                  <c:v>42885.900810185187</c:v>
                </c:pt>
                <c:pt idx="9988">
                  <c:v>42885.900925925926</c:v>
                </c:pt>
                <c:pt idx="9989">
                  <c:v>42885.901041666664</c:v>
                </c:pt>
                <c:pt idx="9990">
                  <c:v>42885.90115740741</c:v>
                </c:pt>
                <c:pt idx="9991">
                  <c:v>42885.901273148149</c:v>
                </c:pt>
                <c:pt idx="9992">
                  <c:v>42885.901388888888</c:v>
                </c:pt>
                <c:pt idx="9993">
                  <c:v>42885.901504629626</c:v>
                </c:pt>
                <c:pt idx="9994">
                  <c:v>42885.901620370372</c:v>
                </c:pt>
                <c:pt idx="9995">
                  <c:v>42885.901736111111</c:v>
                </c:pt>
                <c:pt idx="9996">
                  <c:v>42885.90185185185</c:v>
                </c:pt>
                <c:pt idx="9997">
                  <c:v>42885.901967592596</c:v>
                </c:pt>
                <c:pt idx="9998">
                  <c:v>42885.902083333334</c:v>
                </c:pt>
                <c:pt idx="9999">
                  <c:v>42885.902199074073</c:v>
                </c:pt>
                <c:pt idx="10000">
                  <c:v>42885.902314814812</c:v>
                </c:pt>
                <c:pt idx="10001">
                  <c:v>42885.902430555558</c:v>
                </c:pt>
                <c:pt idx="10002">
                  <c:v>42885.902546296296</c:v>
                </c:pt>
                <c:pt idx="10003">
                  <c:v>42885.902662037035</c:v>
                </c:pt>
                <c:pt idx="10004">
                  <c:v>42885.902777777781</c:v>
                </c:pt>
                <c:pt idx="10005">
                  <c:v>42885.90289351852</c:v>
                </c:pt>
                <c:pt idx="10006">
                  <c:v>42885.903009259258</c:v>
                </c:pt>
                <c:pt idx="10007">
                  <c:v>42885.903124999997</c:v>
                </c:pt>
                <c:pt idx="10008">
                  <c:v>42885.903240740743</c:v>
                </c:pt>
                <c:pt idx="10009">
                  <c:v>42885.903356481482</c:v>
                </c:pt>
                <c:pt idx="10010">
                  <c:v>42885.90347222222</c:v>
                </c:pt>
                <c:pt idx="10011">
                  <c:v>42885.903587962966</c:v>
                </c:pt>
                <c:pt idx="10012">
                  <c:v>42885.903703703705</c:v>
                </c:pt>
                <c:pt idx="10013">
                  <c:v>42885.903819444444</c:v>
                </c:pt>
                <c:pt idx="10014">
                  <c:v>42885.903935185182</c:v>
                </c:pt>
                <c:pt idx="10015">
                  <c:v>42885.904050925928</c:v>
                </c:pt>
                <c:pt idx="10016">
                  <c:v>42885.904166666667</c:v>
                </c:pt>
                <c:pt idx="10017">
                  <c:v>42885.904282407406</c:v>
                </c:pt>
                <c:pt idx="10018">
                  <c:v>42885.904398148145</c:v>
                </c:pt>
                <c:pt idx="10019">
                  <c:v>42885.904513888891</c:v>
                </c:pt>
                <c:pt idx="10020">
                  <c:v>42885.904629629629</c:v>
                </c:pt>
                <c:pt idx="10021">
                  <c:v>42885.904745370368</c:v>
                </c:pt>
                <c:pt idx="10022">
                  <c:v>42885.904861111114</c:v>
                </c:pt>
                <c:pt idx="10023">
                  <c:v>42885.904976851853</c:v>
                </c:pt>
                <c:pt idx="10024">
                  <c:v>42885.905092592591</c:v>
                </c:pt>
                <c:pt idx="10025">
                  <c:v>42885.90520833333</c:v>
                </c:pt>
                <c:pt idx="10026">
                  <c:v>42885.905324074076</c:v>
                </c:pt>
                <c:pt idx="10027">
                  <c:v>42885.905439814815</c:v>
                </c:pt>
                <c:pt idx="10028">
                  <c:v>42885.905555555553</c:v>
                </c:pt>
                <c:pt idx="10029">
                  <c:v>42885.905671296299</c:v>
                </c:pt>
                <c:pt idx="10030">
                  <c:v>42885.905787037038</c:v>
                </c:pt>
                <c:pt idx="10031">
                  <c:v>42885.905902777777</c:v>
                </c:pt>
                <c:pt idx="10032">
                  <c:v>42885.906018518515</c:v>
                </c:pt>
                <c:pt idx="10033">
                  <c:v>42885.906134259261</c:v>
                </c:pt>
                <c:pt idx="10034">
                  <c:v>42885.90625</c:v>
                </c:pt>
                <c:pt idx="10035">
                  <c:v>42885.906365740739</c:v>
                </c:pt>
                <c:pt idx="10036">
                  <c:v>42885.906481481485</c:v>
                </c:pt>
                <c:pt idx="10037">
                  <c:v>42885.906597222223</c:v>
                </c:pt>
                <c:pt idx="10038">
                  <c:v>42885.906712962962</c:v>
                </c:pt>
                <c:pt idx="10039">
                  <c:v>42885.906828703701</c:v>
                </c:pt>
                <c:pt idx="10040">
                  <c:v>42885.906944444447</c:v>
                </c:pt>
                <c:pt idx="10041">
                  <c:v>42885.907060185185</c:v>
                </c:pt>
                <c:pt idx="10042">
                  <c:v>42885.907175925924</c:v>
                </c:pt>
                <c:pt idx="10043">
                  <c:v>42885.90729166667</c:v>
                </c:pt>
                <c:pt idx="10044">
                  <c:v>42885.907407407409</c:v>
                </c:pt>
                <c:pt idx="10045">
                  <c:v>42885.907523148147</c:v>
                </c:pt>
                <c:pt idx="10046">
                  <c:v>42885.907638888886</c:v>
                </c:pt>
                <c:pt idx="10047">
                  <c:v>42885.907754629632</c:v>
                </c:pt>
                <c:pt idx="10048">
                  <c:v>42885.907870370371</c:v>
                </c:pt>
                <c:pt idx="10049">
                  <c:v>42885.907986111109</c:v>
                </c:pt>
                <c:pt idx="10050">
                  <c:v>42885.908101851855</c:v>
                </c:pt>
                <c:pt idx="10051">
                  <c:v>42885.908217592594</c:v>
                </c:pt>
                <c:pt idx="10052">
                  <c:v>42885.908333333333</c:v>
                </c:pt>
                <c:pt idx="10053">
                  <c:v>42885.908449074072</c:v>
                </c:pt>
                <c:pt idx="10054">
                  <c:v>42885.908564814818</c:v>
                </c:pt>
                <c:pt idx="10055">
                  <c:v>42885.908680555556</c:v>
                </c:pt>
                <c:pt idx="10056">
                  <c:v>42885.908796296295</c:v>
                </c:pt>
                <c:pt idx="10057">
                  <c:v>42885.908912037034</c:v>
                </c:pt>
                <c:pt idx="10058">
                  <c:v>42885.90902777778</c:v>
                </c:pt>
                <c:pt idx="10059">
                  <c:v>42885.909143518518</c:v>
                </c:pt>
                <c:pt idx="10060">
                  <c:v>42885.909259259257</c:v>
                </c:pt>
                <c:pt idx="10061">
                  <c:v>42885.909375000003</c:v>
                </c:pt>
                <c:pt idx="10062">
                  <c:v>42885.909490740742</c:v>
                </c:pt>
                <c:pt idx="10063">
                  <c:v>42885.90960648148</c:v>
                </c:pt>
                <c:pt idx="10064">
                  <c:v>42885.909722222219</c:v>
                </c:pt>
                <c:pt idx="10065">
                  <c:v>42885.909837962965</c:v>
                </c:pt>
                <c:pt idx="10066">
                  <c:v>42885.909953703704</c:v>
                </c:pt>
                <c:pt idx="10067">
                  <c:v>42885.910069444442</c:v>
                </c:pt>
                <c:pt idx="10068">
                  <c:v>42885.910185185188</c:v>
                </c:pt>
                <c:pt idx="10069">
                  <c:v>42885.910300925927</c:v>
                </c:pt>
                <c:pt idx="10070">
                  <c:v>42885.910416666666</c:v>
                </c:pt>
                <c:pt idx="10071">
                  <c:v>42885.910532407404</c:v>
                </c:pt>
                <c:pt idx="10072">
                  <c:v>42885.91064814815</c:v>
                </c:pt>
                <c:pt idx="10073">
                  <c:v>42885.910763888889</c:v>
                </c:pt>
                <c:pt idx="10074">
                  <c:v>42885.910879629628</c:v>
                </c:pt>
                <c:pt idx="10075">
                  <c:v>42885.910995370374</c:v>
                </c:pt>
                <c:pt idx="10076">
                  <c:v>42885.911111111112</c:v>
                </c:pt>
                <c:pt idx="10077">
                  <c:v>42885.911226851851</c:v>
                </c:pt>
                <c:pt idx="10078">
                  <c:v>42885.91134259259</c:v>
                </c:pt>
                <c:pt idx="10079">
                  <c:v>42885.911458333336</c:v>
                </c:pt>
                <c:pt idx="10080">
                  <c:v>42885.911574074074</c:v>
                </c:pt>
                <c:pt idx="10081">
                  <c:v>42885.911689814813</c:v>
                </c:pt>
                <c:pt idx="10082">
                  <c:v>42885.911805555559</c:v>
                </c:pt>
                <c:pt idx="10083">
                  <c:v>42885.911921296298</c:v>
                </c:pt>
                <c:pt idx="10084">
                  <c:v>42885.912037037036</c:v>
                </c:pt>
                <c:pt idx="10085">
                  <c:v>42885.912152777775</c:v>
                </c:pt>
                <c:pt idx="10086">
                  <c:v>42885.912268518521</c:v>
                </c:pt>
                <c:pt idx="10087">
                  <c:v>42885.91238425926</c:v>
                </c:pt>
                <c:pt idx="10088">
                  <c:v>42885.912499999999</c:v>
                </c:pt>
                <c:pt idx="10089">
                  <c:v>42885.912615740737</c:v>
                </c:pt>
                <c:pt idx="10090">
                  <c:v>42885.912731481483</c:v>
                </c:pt>
                <c:pt idx="10091">
                  <c:v>42885.912847222222</c:v>
                </c:pt>
                <c:pt idx="10092">
                  <c:v>42885.912962962961</c:v>
                </c:pt>
                <c:pt idx="10093">
                  <c:v>42885.913078703707</c:v>
                </c:pt>
                <c:pt idx="10094">
                  <c:v>42885.913194444445</c:v>
                </c:pt>
                <c:pt idx="10095">
                  <c:v>42885.913310185184</c:v>
                </c:pt>
                <c:pt idx="10096">
                  <c:v>42885.913425925923</c:v>
                </c:pt>
                <c:pt idx="10097">
                  <c:v>42885.913541666669</c:v>
                </c:pt>
                <c:pt idx="10098">
                  <c:v>42885.913657407407</c:v>
                </c:pt>
                <c:pt idx="10099">
                  <c:v>42885.913773148146</c:v>
                </c:pt>
                <c:pt idx="10100">
                  <c:v>42885.913888888892</c:v>
                </c:pt>
                <c:pt idx="10101">
                  <c:v>42885.914004629631</c:v>
                </c:pt>
                <c:pt idx="10102">
                  <c:v>42885.914120370369</c:v>
                </c:pt>
                <c:pt idx="10103">
                  <c:v>42885.914236111108</c:v>
                </c:pt>
                <c:pt idx="10104">
                  <c:v>42885.914351851854</c:v>
                </c:pt>
                <c:pt idx="10105">
                  <c:v>42885.914467592593</c:v>
                </c:pt>
                <c:pt idx="10106">
                  <c:v>42885.914583333331</c:v>
                </c:pt>
                <c:pt idx="10107">
                  <c:v>42885.914699074077</c:v>
                </c:pt>
                <c:pt idx="10108">
                  <c:v>42885.914814814816</c:v>
                </c:pt>
                <c:pt idx="10109">
                  <c:v>42885.914930555555</c:v>
                </c:pt>
                <c:pt idx="10110">
                  <c:v>42885.915046296293</c:v>
                </c:pt>
                <c:pt idx="10111">
                  <c:v>42885.915162037039</c:v>
                </c:pt>
                <c:pt idx="10112">
                  <c:v>42885.915277777778</c:v>
                </c:pt>
                <c:pt idx="10113">
                  <c:v>42885.915393518517</c:v>
                </c:pt>
                <c:pt idx="10114">
                  <c:v>42885.915509259263</c:v>
                </c:pt>
                <c:pt idx="10115">
                  <c:v>42885.915625000001</c:v>
                </c:pt>
                <c:pt idx="10116">
                  <c:v>42885.91574074074</c:v>
                </c:pt>
                <c:pt idx="10117">
                  <c:v>42885.915856481479</c:v>
                </c:pt>
                <c:pt idx="10118">
                  <c:v>42885.915972222225</c:v>
                </c:pt>
                <c:pt idx="10119">
                  <c:v>42885.916087962964</c:v>
                </c:pt>
                <c:pt idx="10120">
                  <c:v>42885.916203703702</c:v>
                </c:pt>
                <c:pt idx="10121">
                  <c:v>42885.916319444441</c:v>
                </c:pt>
                <c:pt idx="10122">
                  <c:v>42885.916435185187</c:v>
                </c:pt>
                <c:pt idx="10123">
                  <c:v>42885.916550925926</c:v>
                </c:pt>
                <c:pt idx="10124">
                  <c:v>42885.916666666664</c:v>
                </c:pt>
                <c:pt idx="10125">
                  <c:v>42885.91678240741</c:v>
                </c:pt>
                <c:pt idx="10126">
                  <c:v>42885.916898148149</c:v>
                </c:pt>
                <c:pt idx="10127">
                  <c:v>42885.917013888888</c:v>
                </c:pt>
                <c:pt idx="10128">
                  <c:v>42885.917129629626</c:v>
                </c:pt>
                <c:pt idx="10129">
                  <c:v>42885.917245370372</c:v>
                </c:pt>
                <c:pt idx="10130">
                  <c:v>42885.917361111111</c:v>
                </c:pt>
                <c:pt idx="10131">
                  <c:v>42885.91747685185</c:v>
                </c:pt>
                <c:pt idx="10132">
                  <c:v>42885.917592592596</c:v>
                </c:pt>
                <c:pt idx="10133">
                  <c:v>42885.917708333334</c:v>
                </c:pt>
                <c:pt idx="10134">
                  <c:v>42885.917824074073</c:v>
                </c:pt>
                <c:pt idx="10135">
                  <c:v>42885.917939814812</c:v>
                </c:pt>
                <c:pt idx="10136">
                  <c:v>42885.918055555558</c:v>
                </c:pt>
                <c:pt idx="10137">
                  <c:v>42885.918171296296</c:v>
                </c:pt>
                <c:pt idx="10138">
                  <c:v>42885.918287037035</c:v>
                </c:pt>
                <c:pt idx="10139">
                  <c:v>42885.918402777781</c:v>
                </c:pt>
                <c:pt idx="10140">
                  <c:v>42885.91851851852</c:v>
                </c:pt>
                <c:pt idx="10141">
                  <c:v>42885.918634259258</c:v>
                </c:pt>
                <c:pt idx="10142">
                  <c:v>42885.918749999997</c:v>
                </c:pt>
                <c:pt idx="10143">
                  <c:v>42885.918865740743</c:v>
                </c:pt>
                <c:pt idx="10144">
                  <c:v>42885.918981481482</c:v>
                </c:pt>
                <c:pt idx="10145">
                  <c:v>42885.91909722222</c:v>
                </c:pt>
                <c:pt idx="10146">
                  <c:v>42885.919212962966</c:v>
                </c:pt>
                <c:pt idx="10147">
                  <c:v>42885.919328703705</c:v>
                </c:pt>
                <c:pt idx="10148">
                  <c:v>42885.919444444444</c:v>
                </c:pt>
                <c:pt idx="10149">
                  <c:v>42885.919560185182</c:v>
                </c:pt>
                <c:pt idx="10150">
                  <c:v>42885.919675925928</c:v>
                </c:pt>
                <c:pt idx="10151">
                  <c:v>42885.919791666667</c:v>
                </c:pt>
                <c:pt idx="10152">
                  <c:v>42885.919907407406</c:v>
                </c:pt>
                <c:pt idx="10153">
                  <c:v>42885.920023148145</c:v>
                </c:pt>
                <c:pt idx="10154">
                  <c:v>42885.920138888891</c:v>
                </c:pt>
                <c:pt idx="10155">
                  <c:v>42885.920254629629</c:v>
                </c:pt>
                <c:pt idx="10156">
                  <c:v>42885.920370370368</c:v>
                </c:pt>
                <c:pt idx="10157">
                  <c:v>42885.920486111114</c:v>
                </c:pt>
                <c:pt idx="10158">
                  <c:v>42885.920601851853</c:v>
                </c:pt>
                <c:pt idx="10159">
                  <c:v>42885.920717592591</c:v>
                </c:pt>
                <c:pt idx="10160">
                  <c:v>42885.92083333333</c:v>
                </c:pt>
                <c:pt idx="10161">
                  <c:v>42885.920949074076</c:v>
                </c:pt>
                <c:pt idx="10162">
                  <c:v>42885.921064814815</c:v>
                </c:pt>
                <c:pt idx="10163">
                  <c:v>42885.921180555553</c:v>
                </c:pt>
                <c:pt idx="10164">
                  <c:v>42885.921296296299</c:v>
                </c:pt>
                <c:pt idx="10165">
                  <c:v>42885.921412037038</c:v>
                </c:pt>
                <c:pt idx="10166">
                  <c:v>42885.921527777777</c:v>
                </c:pt>
                <c:pt idx="10167">
                  <c:v>42885.921643518515</c:v>
                </c:pt>
                <c:pt idx="10168">
                  <c:v>42885.921759259261</c:v>
                </c:pt>
                <c:pt idx="10169">
                  <c:v>42885.921875</c:v>
                </c:pt>
                <c:pt idx="10170">
                  <c:v>42885.921990740739</c:v>
                </c:pt>
                <c:pt idx="10171">
                  <c:v>42885.922106481485</c:v>
                </c:pt>
                <c:pt idx="10172">
                  <c:v>42885.922222222223</c:v>
                </c:pt>
                <c:pt idx="10173">
                  <c:v>42885.922337962962</c:v>
                </c:pt>
                <c:pt idx="10174">
                  <c:v>42885.922453703701</c:v>
                </c:pt>
                <c:pt idx="10175">
                  <c:v>42885.922569444447</c:v>
                </c:pt>
                <c:pt idx="10176">
                  <c:v>42885.922685185185</c:v>
                </c:pt>
                <c:pt idx="10177">
                  <c:v>42885.922800925924</c:v>
                </c:pt>
                <c:pt idx="10178">
                  <c:v>42885.92291666667</c:v>
                </c:pt>
                <c:pt idx="10179">
                  <c:v>42885.923032407409</c:v>
                </c:pt>
                <c:pt idx="10180">
                  <c:v>42885.923148148147</c:v>
                </c:pt>
                <c:pt idx="10181">
                  <c:v>42885.923263888886</c:v>
                </c:pt>
                <c:pt idx="10182">
                  <c:v>42885.923379629632</c:v>
                </c:pt>
                <c:pt idx="10183">
                  <c:v>42885.923495370371</c:v>
                </c:pt>
                <c:pt idx="10184">
                  <c:v>42885.923611111109</c:v>
                </c:pt>
                <c:pt idx="10185">
                  <c:v>42885.923726851855</c:v>
                </c:pt>
                <c:pt idx="10186">
                  <c:v>42885.923842592594</c:v>
                </c:pt>
                <c:pt idx="10187">
                  <c:v>42885.923958333333</c:v>
                </c:pt>
                <c:pt idx="10188">
                  <c:v>42885.924074074072</c:v>
                </c:pt>
                <c:pt idx="10189">
                  <c:v>42885.924189814818</c:v>
                </c:pt>
                <c:pt idx="10190">
                  <c:v>42885.924305555556</c:v>
                </c:pt>
                <c:pt idx="10191">
                  <c:v>42885.924421296295</c:v>
                </c:pt>
                <c:pt idx="10192">
                  <c:v>42885.924537037034</c:v>
                </c:pt>
                <c:pt idx="10193">
                  <c:v>42885.92465277778</c:v>
                </c:pt>
                <c:pt idx="10194">
                  <c:v>42885.924768518518</c:v>
                </c:pt>
                <c:pt idx="10195">
                  <c:v>42885.924884259257</c:v>
                </c:pt>
                <c:pt idx="10196">
                  <c:v>42885.925000000003</c:v>
                </c:pt>
                <c:pt idx="10197">
                  <c:v>42885.925115740742</c:v>
                </c:pt>
                <c:pt idx="10198">
                  <c:v>42885.92523148148</c:v>
                </c:pt>
                <c:pt idx="10199">
                  <c:v>42885.925347222219</c:v>
                </c:pt>
                <c:pt idx="10200">
                  <c:v>42885.925462962965</c:v>
                </c:pt>
                <c:pt idx="10201">
                  <c:v>42885.925578703704</c:v>
                </c:pt>
                <c:pt idx="10202">
                  <c:v>42885.925694444442</c:v>
                </c:pt>
                <c:pt idx="10203">
                  <c:v>42885.925810185188</c:v>
                </c:pt>
                <c:pt idx="10204">
                  <c:v>42885.925925925927</c:v>
                </c:pt>
                <c:pt idx="10205">
                  <c:v>42885.926041666666</c:v>
                </c:pt>
                <c:pt idx="10206">
                  <c:v>42885.926157407404</c:v>
                </c:pt>
                <c:pt idx="10207">
                  <c:v>42885.92627314815</c:v>
                </c:pt>
                <c:pt idx="10208">
                  <c:v>42885.926388888889</c:v>
                </c:pt>
                <c:pt idx="10209">
                  <c:v>42885.926504629628</c:v>
                </c:pt>
                <c:pt idx="10210">
                  <c:v>42885.926620370374</c:v>
                </c:pt>
                <c:pt idx="10211">
                  <c:v>42885.926736111112</c:v>
                </c:pt>
                <c:pt idx="10212">
                  <c:v>42885.926851851851</c:v>
                </c:pt>
                <c:pt idx="10213">
                  <c:v>42885.92696759259</c:v>
                </c:pt>
                <c:pt idx="10214">
                  <c:v>42885.927083333336</c:v>
                </c:pt>
                <c:pt idx="10215">
                  <c:v>42885.927199074074</c:v>
                </c:pt>
                <c:pt idx="10216">
                  <c:v>42885.927314814813</c:v>
                </c:pt>
                <c:pt idx="10217">
                  <c:v>42885.927430555559</c:v>
                </c:pt>
                <c:pt idx="10218">
                  <c:v>42885.927546296298</c:v>
                </c:pt>
                <c:pt idx="10219">
                  <c:v>42885.927662037036</c:v>
                </c:pt>
                <c:pt idx="10220">
                  <c:v>42885.927777777775</c:v>
                </c:pt>
                <c:pt idx="10221">
                  <c:v>42885.927893518521</c:v>
                </c:pt>
                <c:pt idx="10222">
                  <c:v>42885.92800925926</c:v>
                </c:pt>
                <c:pt idx="10223">
                  <c:v>42885.928124999999</c:v>
                </c:pt>
                <c:pt idx="10224">
                  <c:v>42885.928240740737</c:v>
                </c:pt>
                <c:pt idx="10225">
                  <c:v>42885.928356481483</c:v>
                </c:pt>
                <c:pt idx="10226">
                  <c:v>42885.928472222222</c:v>
                </c:pt>
                <c:pt idx="10227">
                  <c:v>42885.928587962961</c:v>
                </c:pt>
                <c:pt idx="10228">
                  <c:v>42885.928703703707</c:v>
                </c:pt>
                <c:pt idx="10229">
                  <c:v>42885.928819444445</c:v>
                </c:pt>
                <c:pt idx="10230">
                  <c:v>42885.928935185184</c:v>
                </c:pt>
                <c:pt idx="10231">
                  <c:v>42885.929050925923</c:v>
                </c:pt>
                <c:pt idx="10232">
                  <c:v>42885.929166666669</c:v>
                </c:pt>
                <c:pt idx="10233">
                  <c:v>42885.929282407407</c:v>
                </c:pt>
                <c:pt idx="10234">
                  <c:v>42885.929398148146</c:v>
                </c:pt>
                <c:pt idx="10235">
                  <c:v>42885.929513888892</c:v>
                </c:pt>
                <c:pt idx="10236">
                  <c:v>42885.929629629631</c:v>
                </c:pt>
                <c:pt idx="10237">
                  <c:v>42885.929745370369</c:v>
                </c:pt>
                <c:pt idx="10238">
                  <c:v>42885.929861111108</c:v>
                </c:pt>
                <c:pt idx="10239">
                  <c:v>42885.929976851854</c:v>
                </c:pt>
                <c:pt idx="10240">
                  <c:v>42885.930092592593</c:v>
                </c:pt>
                <c:pt idx="10241">
                  <c:v>42885.930208333331</c:v>
                </c:pt>
                <c:pt idx="10242">
                  <c:v>42885.930324074077</c:v>
                </c:pt>
                <c:pt idx="10243">
                  <c:v>42885.930439814816</c:v>
                </c:pt>
                <c:pt idx="10244">
                  <c:v>42885.930555555555</c:v>
                </c:pt>
                <c:pt idx="10245">
                  <c:v>42885.930671296293</c:v>
                </c:pt>
                <c:pt idx="10246">
                  <c:v>42885.930787037039</c:v>
                </c:pt>
                <c:pt idx="10247">
                  <c:v>42885.930902777778</c:v>
                </c:pt>
                <c:pt idx="10248">
                  <c:v>42885.931018518517</c:v>
                </c:pt>
                <c:pt idx="10249">
                  <c:v>42885.931134259263</c:v>
                </c:pt>
                <c:pt idx="10250">
                  <c:v>42885.931250000001</c:v>
                </c:pt>
                <c:pt idx="10251">
                  <c:v>42885.93136574074</c:v>
                </c:pt>
                <c:pt idx="10252">
                  <c:v>42885.931481481479</c:v>
                </c:pt>
                <c:pt idx="10253">
                  <c:v>42885.931597222225</c:v>
                </c:pt>
                <c:pt idx="10254">
                  <c:v>42885.931712962964</c:v>
                </c:pt>
                <c:pt idx="10255">
                  <c:v>42885.931828703702</c:v>
                </c:pt>
                <c:pt idx="10256">
                  <c:v>42885.931944444441</c:v>
                </c:pt>
                <c:pt idx="10257">
                  <c:v>42885.932060185187</c:v>
                </c:pt>
                <c:pt idx="10258">
                  <c:v>42885.932175925926</c:v>
                </c:pt>
                <c:pt idx="10259">
                  <c:v>42885.932291666664</c:v>
                </c:pt>
                <c:pt idx="10260">
                  <c:v>42885.93240740741</c:v>
                </c:pt>
                <c:pt idx="10261">
                  <c:v>42885.932523148149</c:v>
                </c:pt>
                <c:pt idx="10262">
                  <c:v>42885.932638888888</c:v>
                </c:pt>
                <c:pt idx="10263">
                  <c:v>42885.932754629626</c:v>
                </c:pt>
                <c:pt idx="10264">
                  <c:v>42885.932870370372</c:v>
                </c:pt>
                <c:pt idx="10265">
                  <c:v>42885.932986111111</c:v>
                </c:pt>
                <c:pt idx="10266">
                  <c:v>42885.93310185185</c:v>
                </c:pt>
                <c:pt idx="10267">
                  <c:v>42885.933217592596</c:v>
                </c:pt>
                <c:pt idx="10268">
                  <c:v>42885.933333333334</c:v>
                </c:pt>
                <c:pt idx="10269">
                  <c:v>42885.933449074073</c:v>
                </c:pt>
                <c:pt idx="10270">
                  <c:v>42885.933564814812</c:v>
                </c:pt>
                <c:pt idx="10271">
                  <c:v>42885.933680555558</c:v>
                </c:pt>
                <c:pt idx="10272">
                  <c:v>42885.933796296296</c:v>
                </c:pt>
                <c:pt idx="10273">
                  <c:v>42885.933912037035</c:v>
                </c:pt>
                <c:pt idx="10274">
                  <c:v>42885.934027777781</c:v>
                </c:pt>
                <c:pt idx="10275">
                  <c:v>42885.93414351852</c:v>
                </c:pt>
                <c:pt idx="10276">
                  <c:v>42885.934259259258</c:v>
                </c:pt>
                <c:pt idx="10277">
                  <c:v>42885.934374999997</c:v>
                </c:pt>
                <c:pt idx="10278">
                  <c:v>42885.934490740743</c:v>
                </c:pt>
                <c:pt idx="10279">
                  <c:v>42885.934606481482</c:v>
                </c:pt>
                <c:pt idx="10280">
                  <c:v>42885.93472222222</c:v>
                </c:pt>
                <c:pt idx="10281">
                  <c:v>42885.934837962966</c:v>
                </c:pt>
                <c:pt idx="10282">
                  <c:v>42885.934953703705</c:v>
                </c:pt>
                <c:pt idx="10283">
                  <c:v>42885.935069444444</c:v>
                </c:pt>
                <c:pt idx="10284">
                  <c:v>42885.935185185182</c:v>
                </c:pt>
                <c:pt idx="10285">
                  <c:v>42885.935300925928</c:v>
                </c:pt>
                <c:pt idx="10286">
                  <c:v>42885.935416666667</c:v>
                </c:pt>
                <c:pt idx="10287">
                  <c:v>42885.935532407406</c:v>
                </c:pt>
                <c:pt idx="10288">
                  <c:v>42885.935648148145</c:v>
                </c:pt>
                <c:pt idx="10289">
                  <c:v>42885.935763888891</c:v>
                </c:pt>
                <c:pt idx="10290">
                  <c:v>42885.935879629629</c:v>
                </c:pt>
                <c:pt idx="10291">
                  <c:v>42885.935995370368</c:v>
                </c:pt>
                <c:pt idx="10292">
                  <c:v>42885.936111111114</c:v>
                </c:pt>
                <c:pt idx="10293">
                  <c:v>42885.936226851853</c:v>
                </c:pt>
                <c:pt idx="10294">
                  <c:v>42885.936342592591</c:v>
                </c:pt>
                <c:pt idx="10295">
                  <c:v>42885.93645833333</c:v>
                </c:pt>
                <c:pt idx="10296">
                  <c:v>42885.936574074076</c:v>
                </c:pt>
                <c:pt idx="10297">
                  <c:v>42885.936689814815</c:v>
                </c:pt>
                <c:pt idx="10298">
                  <c:v>42885.936805555553</c:v>
                </c:pt>
                <c:pt idx="10299">
                  <c:v>42885.936921296299</c:v>
                </c:pt>
                <c:pt idx="10300">
                  <c:v>42885.937037037038</c:v>
                </c:pt>
                <c:pt idx="10301">
                  <c:v>42885.937152777777</c:v>
                </c:pt>
                <c:pt idx="10302">
                  <c:v>42885.937268518515</c:v>
                </c:pt>
                <c:pt idx="10303">
                  <c:v>42885.937384259261</c:v>
                </c:pt>
                <c:pt idx="10304">
                  <c:v>42885.9375</c:v>
                </c:pt>
                <c:pt idx="10305">
                  <c:v>42885.937615740739</c:v>
                </c:pt>
                <c:pt idx="10306">
                  <c:v>42885.937731481485</c:v>
                </c:pt>
                <c:pt idx="10307">
                  <c:v>42885.937847222223</c:v>
                </c:pt>
                <c:pt idx="10308">
                  <c:v>42885.937962962962</c:v>
                </c:pt>
                <c:pt idx="10309">
                  <c:v>42885.938078703701</c:v>
                </c:pt>
                <c:pt idx="10310">
                  <c:v>42885.938194444447</c:v>
                </c:pt>
                <c:pt idx="10311">
                  <c:v>42885.938310185185</c:v>
                </c:pt>
                <c:pt idx="10312">
                  <c:v>42885.938425925924</c:v>
                </c:pt>
                <c:pt idx="10313">
                  <c:v>42885.93854166667</c:v>
                </c:pt>
                <c:pt idx="10314">
                  <c:v>42885.938657407409</c:v>
                </c:pt>
                <c:pt idx="10315">
                  <c:v>42885.938773148147</c:v>
                </c:pt>
                <c:pt idx="10316">
                  <c:v>42885.938888888886</c:v>
                </c:pt>
                <c:pt idx="10317">
                  <c:v>42885.939004629632</c:v>
                </c:pt>
                <c:pt idx="10318">
                  <c:v>42885.939120370371</c:v>
                </c:pt>
                <c:pt idx="10319">
                  <c:v>42885.939236111109</c:v>
                </c:pt>
                <c:pt idx="10320">
                  <c:v>42885.939351851855</c:v>
                </c:pt>
                <c:pt idx="10321">
                  <c:v>42885.939467592594</c:v>
                </c:pt>
                <c:pt idx="10322">
                  <c:v>42885.939583333333</c:v>
                </c:pt>
                <c:pt idx="10323">
                  <c:v>42885.939699074072</c:v>
                </c:pt>
                <c:pt idx="10324">
                  <c:v>42885.939814814818</c:v>
                </c:pt>
                <c:pt idx="10325">
                  <c:v>42885.939930555556</c:v>
                </c:pt>
                <c:pt idx="10326">
                  <c:v>42885.940046296295</c:v>
                </c:pt>
                <c:pt idx="10327">
                  <c:v>42885.940162037034</c:v>
                </c:pt>
                <c:pt idx="10328">
                  <c:v>42885.94027777778</c:v>
                </c:pt>
                <c:pt idx="10329">
                  <c:v>42885.940393518518</c:v>
                </c:pt>
                <c:pt idx="10330">
                  <c:v>42885.940509259257</c:v>
                </c:pt>
                <c:pt idx="10331">
                  <c:v>42885.940625000003</c:v>
                </c:pt>
                <c:pt idx="10332">
                  <c:v>42885.940740740742</c:v>
                </c:pt>
                <c:pt idx="10333">
                  <c:v>42885.94085648148</c:v>
                </c:pt>
                <c:pt idx="10334">
                  <c:v>42885.940972222219</c:v>
                </c:pt>
                <c:pt idx="10335">
                  <c:v>42885.941087962965</c:v>
                </c:pt>
                <c:pt idx="10336">
                  <c:v>42885.941203703704</c:v>
                </c:pt>
                <c:pt idx="10337">
                  <c:v>42885.941319444442</c:v>
                </c:pt>
                <c:pt idx="10338">
                  <c:v>42885.941435185188</c:v>
                </c:pt>
                <c:pt idx="10339">
                  <c:v>42885.941550925927</c:v>
                </c:pt>
                <c:pt idx="10340">
                  <c:v>42885.941666666666</c:v>
                </c:pt>
                <c:pt idx="10341">
                  <c:v>42885.941782407404</c:v>
                </c:pt>
                <c:pt idx="10342">
                  <c:v>42885.94189814815</c:v>
                </c:pt>
                <c:pt idx="10343">
                  <c:v>42885.942013888889</c:v>
                </c:pt>
                <c:pt idx="10344">
                  <c:v>42885.942129629628</c:v>
                </c:pt>
                <c:pt idx="10345">
                  <c:v>42885.942245370374</c:v>
                </c:pt>
                <c:pt idx="10346">
                  <c:v>42885.942361111112</c:v>
                </c:pt>
                <c:pt idx="10347">
                  <c:v>42885.942476851851</c:v>
                </c:pt>
                <c:pt idx="10348">
                  <c:v>42885.94259259259</c:v>
                </c:pt>
                <c:pt idx="10349">
                  <c:v>42885.942708333336</c:v>
                </c:pt>
                <c:pt idx="10350">
                  <c:v>42885.942824074074</c:v>
                </c:pt>
                <c:pt idx="10351">
                  <c:v>42885.942939814813</c:v>
                </c:pt>
                <c:pt idx="10352">
                  <c:v>42885.943055555559</c:v>
                </c:pt>
                <c:pt idx="10353">
                  <c:v>42885.943171296298</c:v>
                </c:pt>
                <c:pt idx="10354">
                  <c:v>42885.943287037036</c:v>
                </c:pt>
                <c:pt idx="10355">
                  <c:v>42885.943402777775</c:v>
                </c:pt>
                <c:pt idx="10356">
                  <c:v>42885.943518518521</c:v>
                </c:pt>
                <c:pt idx="10357">
                  <c:v>42885.94363425926</c:v>
                </c:pt>
                <c:pt idx="10358">
                  <c:v>42885.943749999999</c:v>
                </c:pt>
                <c:pt idx="10359">
                  <c:v>42885.943865740737</c:v>
                </c:pt>
                <c:pt idx="10360">
                  <c:v>42885.943981481483</c:v>
                </c:pt>
                <c:pt idx="10361">
                  <c:v>42885.944097222222</c:v>
                </c:pt>
                <c:pt idx="10362">
                  <c:v>42885.944212962961</c:v>
                </c:pt>
                <c:pt idx="10363">
                  <c:v>42885.944328703707</c:v>
                </c:pt>
                <c:pt idx="10364">
                  <c:v>42885.944444444445</c:v>
                </c:pt>
                <c:pt idx="10365">
                  <c:v>42885.944560185184</c:v>
                </c:pt>
                <c:pt idx="10366">
                  <c:v>42885.944675925923</c:v>
                </c:pt>
                <c:pt idx="10367">
                  <c:v>42885.944791666669</c:v>
                </c:pt>
                <c:pt idx="10368">
                  <c:v>42885.944907407407</c:v>
                </c:pt>
                <c:pt idx="10369">
                  <c:v>42885.945023148146</c:v>
                </c:pt>
                <c:pt idx="10370">
                  <c:v>42885.945138888892</c:v>
                </c:pt>
                <c:pt idx="10371">
                  <c:v>42885.945254629631</c:v>
                </c:pt>
                <c:pt idx="10372">
                  <c:v>42885.945370370369</c:v>
                </c:pt>
                <c:pt idx="10373">
                  <c:v>42885.945486111108</c:v>
                </c:pt>
                <c:pt idx="10374">
                  <c:v>42885.945601851854</c:v>
                </c:pt>
                <c:pt idx="10375">
                  <c:v>42885.945717592593</c:v>
                </c:pt>
                <c:pt idx="10376">
                  <c:v>42885.945833333331</c:v>
                </c:pt>
                <c:pt idx="10377">
                  <c:v>42885.945949074077</c:v>
                </c:pt>
                <c:pt idx="10378">
                  <c:v>42885.946064814816</c:v>
                </c:pt>
                <c:pt idx="10379">
                  <c:v>42885.946180555555</c:v>
                </c:pt>
                <c:pt idx="10380">
                  <c:v>42885.946296296293</c:v>
                </c:pt>
                <c:pt idx="10381">
                  <c:v>42885.946412037039</c:v>
                </c:pt>
                <c:pt idx="10382">
                  <c:v>42885.946527777778</c:v>
                </c:pt>
                <c:pt idx="10383">
                  <c:v>42885.946643518517</c:v>
                </c:pt>
                <c:pt idx="10384">
                  <c:v>42885.946759259263</c:v>
                </c:pt>
                <c:pt idx="10385">
                  <c:v>42885.946875000001</c:v>
                </c:pt>
                <c:pt idx="10386">
                  <c:v>42885.94699074074</c:v>
                </c:pt>
                <c:pt idx="10387">
                  <c:v>42885.947106481479</c:v>
                </c:pt>
                <c:pt idx="10388">
                  <c:v>42885.947222222225</c:v>
                </c:pt>
                <c:pt idx="10389">
                  <c:v>42885.947337962964</c:v>
                </c:pt>
                <c:pt idx="10390">
                  <c:v>42885.947453703702</c:v>
                </c:pt>
                <c:pt idx="10391">
                  <c:v>42885.947569444441</c:v>
                </c:pt>
                <c:pt idx="10392">
                  <c:v>42885.947685185187</c:v>
                </c:pt>
                <c:pt idx="10393">
                  <c:v>42885.947800925926</c:v>
                </c:pt>
                <c:pt idx="10394">
                  <c:v>42885.947916666664</c:v>
                </c:pt>
                <c:pt idx="10395">
                  <c:v>42885.94803240741</c:v>
                </c:pt>
                <c:pt idx="10396">
                  <c:v>42885.948148148149</c:v>
                </c:pt>
                <c:pt idx="10397">
                  <c:v>42885.948263888888</c:v>
                </c:pt>
                <c:pt idx="10398">
                  <c:v>42885.948379629626</c:v>
                </c:pt>
                <c:pt idx="10399">
                  <c:v>42885.948495370372</c:v>
                </c:pt>
                <c:pt idx="10400">
                  <c:v>42885.948611111111</c:v>
                </c:pt>
                <c:pt idx="10401">
                  <c:v>42885.94872685185</c:v>
                </c:pt>
                <c:pt idx="10402">
                  <c:v>42885.948842592596</c:v>
                </c:pt>
                <c:pt idx="10403">
                  <c:v>42885.948958333334</c:v>
                </c:pt>
                <c:pt idx="10404">
                  <c:v>42885.949074074073</c:v>
                </c:pt>
                <c:pt idx="10405">
                  <c:v>42885.949189814812</c:v>
                </c:pt>
                <c:pt idx="10406">
                  <c:v>42885.949305555558</c:v>
                </c:pt>
                <c:pt idx="10407">
                  <c:v>42885.949421296296</c:v>
                </c:pt>
                <c:pt idx="10408">
                  <c:v>42885.949537037035</c:v>
                </c:pt>
                <c:pt idx="10409">
                  <c:v>42885.949652777781</c:v>
                </c:pt>
                <c:pt idx="10410">
                  <c:v>42885.94976851852</c:v>
                </c:pt>
                <c:pt idx="10411">
                  <c:v>42885.949884259258</c:v>
                </c:pt>
                <c:pt idx="10412">
                  <c:v>42885.95</c:v>
                </c:pt>
                <c:pt idx="10413">
                  <c:v>42885.950115740743</c:v>
                </c:pt>
                <c:pt idx="10414">
                  <c:v>42885.950231481482</c:v>
                </c:pt>
                <c:pt idx="10415">
                  <c:v>42885.95034722222</c:v>
                </c:pt>
                <c:pt idx="10416">
                  <c:v>42885.950462962966</c:v>
                </c:pt>
                <c:pt idx="10417">
                  <c:v>42885.950578703705</c:v>
                </c:pt>
                <c:pt idx="10418">
                  <c:v>42885.950694444444</c:v>
                </c:pt>
                <c:pt idx="10419">
                  <c:v>42885.950810185182</c:v>
                </c:pt>
                <c:pt idx="10420">
                  <c:v>42885.950925925928</c:v>
                </c:pt>
                <c:pt idx="10421">
                  <c:v>42885.951041666667</c:v>
                </c:pt>
                <c:pt idx="10422">
                  <c:v>42885.951157407406</c:v>
                </c:pt>
                <c:pt idx="10423">
                  <c:v>42885.951273148145</c:v>
                </c:pt>
                <c:pt idx="10424">
                  <c:v>42885.951388888891</c:v>
                </c:pt>
                <c:pt idx="10425">
                  <c:v>42885.951504629629</c:v>
                </c:pt>
                <c:pt idx="10426">
                  <c:v>42885.951620370368</c:v>
                </c:pt>
                <c:pt idx="10427">
                  <c:v>42885.951736111114</c:v>
                </c:pt>
                <c:pt idx="10428">
                  <c:v>42885.951851851853</c:v>
                </c:pt>
                <c:pt idx="10429">
                  <c:v>42885.951967592591</c:v>
                </c:pt>
                <c:pt idx="10430">
                  <c:v>42885.95208333333</c:v>
                </c:pt>
                <c:pt idx="10431">
                  <c:v>42885.952199074076</c:v>
                </c:pt>
                <c:pt idx="10432">
                  <c:v>42885.952314814815</c:v>
                </c:pt>
                <c:pt idx="10433">
                  <c:v>42885.952430555553</c:v>
                </c:pt>
                <c:pt idx="10434">
                  <c:v>42885.952546296299</c:v>
                </c:pt>
                <c:pt idx="10435">
                  <c:v>42885.952662037038</c:v>
                </c:pt>
                <c:pt idx="10436">
                  <c:v>42885.952777777777</c:v>
                </c:pt>
                <c:pt idx="10437">
                  <c:v>42885.952893518515</c:v>
                </c:pt>
                <c:pt idx="10438">
                  <c:v>42885.953009259261</c:v>
                </c:pt>
                <c:pt idx="10439">
                  <c:v>42885.953125</c:v>
                </c:pt>
                <c:pt idx="10440">
                  <c:v>42885.953240740739</c:v>
                </c:pt>
                <c:pt idx="10441">
                  <c:v>42885.953356481485</c:v>
                </c:pt>
                <c:pt idx="10442">
                  <c:v>42885.953472222223</c:v>
                </c:pt>
                <c:pt idx="10443">
                  <c:v>42885.953587962962</c:v>
                </c:pt>
                <c:pt idx="10444">
                  <c:v>42885.953703703701</c:v>
                </c:pt>
                <c:pt idx="10445">
                  <c:v>42885.953819444447</c:v>
                </c:pt>
                <c:pt idx="10446">
                  <c:v>42885.953935185185</c:v>
                </c:pt>
                <c:pt idx="10447">
                  <c:v>42885.954050925924</c:v>
                </c:pt>
                <c:pt idx="10448">
                  <c:v>42885.95416666667</c:v>
                </c:pt>
                <c:pt idx="10449">
                  <c:v>42885.954282407409</c:v>
                </c:pt>
                <c:pt idx="10450">
                  <c:v>42885.954398148147</c:v>
                </c:pt>
                <c:pt idx="10451">
                  <c:v>42885.954513888886</c:v>
                </c:pt>
                <c:pt idx="10452">
                  <c:v>42885.954629629632</c:v>
                </c:pt>
                <c:pt idx="10453">
                  <c:v>42885.954745370371</c:v>
                </c:pt>
                <c:pt idx="10454">
                  <c:v>42885.954861111109</c:v>
                </c:pt>
                <c:pt idx="10455">
                  <c:v>42885.954976851855</c:v>
                </c:pt>
                <c:pt idx="10456">
                  <c:v>42885.955092592594</c:v>
                </c:pt>
                <c:pt idx="10457">
                  <c:v>42885.955208333333</c:v>
                </c:pt>
                <c:pt idx="10458">
                  <c:v>42885.955324074072</c:v>
                </c:pt>
                <c:pt idx="10459">
                  <c:v>42885.955439814818</c:v>
                </c:pt>
                <c:pt idx="10460">
                  <c:v>42885.955555555556</c:v>
                </c:pt>
                <c:pt idx="10461">
                  <c:v>42885.955671296295</c:v>
                </c:pt>
                <c:pt idx="10462">
                  <c:v>42885.955787037034</c:v>
                </c:pt>
                <c:pt idx="10463">
                  <c:v>42885.95590277778</c:v>
                </c:pt>
                <c:pt idx="10464">
                  <c:v>42885.956018518518</c:v>
                </c:pt>
                <c:pt idx="10465">
                  <c:v>42885.956134259257</c:v>
                </c:pt>
                <c:pt idx="10466">
                  <c:v>42885.956250000003</c:v>
                </c:pt>
                <c:pt idx="10467">
                  <c:v>42885.956365740742</c:v>
                </c:pt>
                <c:pt idx="10468">
                  <c:v>42885.95648148148</c:v>
                </c:pt>
                <c:pt idx="10469">
                  <c:v>42885.956597222219</c:v>
                </c:pt>
                <c:pt idx="10470">
                  <c:v>42885.956712962965</c:v>
                </c:pt>
                <c:pt idx="10471">
                  <c:v>42885.956828703704</c:v>
                </c:pt>
                <c:pt idx="10472">
                  <c:v>42885.956944444442</c:v>
                </c:pt>
                <c:pt idx="10473">
                  <c:v>42885.957060185188</c:v>
                </c:pt>
                <c:pt idx="10474">
                  <c:v>42885.957175925927</c:v>
                </c:pt>
                <c:pt idx="10475">
                  <c:v>42885.957291666666</c:v>
                </c:pt>
                <c:pt idx="10476">
                  <c:v>42885.957407407404</c:v>
                </c:pt>
                <c:pt idx="10477">
                  <c:v>42885.95752314815</c:v>
                </c:pt>
                <c:pt idx="10478">
                  <c:v>42885.957638888889</c:v>
                </c:pt>
                <c:pt idx="10479">
                  <c:v>42885.957754629628</c:v>
                </c:pt>
                <c:pt idx="10480">
                  <c:v>42885.957870370374</c:v>
                </c:pt>
                <c:pt idx="10481">
                  <c:v>42885.957986111112</c:v>
                </c:pt>
                <c:pt idx="10482">
                  <c:v>42885.958101851851</c:v>
                </c:pt>
                <c:pt idx="10483">
                  <c:v>42885.95821759259</c:v>
                </c:pt>
                <c:pt idx="10484">
                  <c:v>42885.958333333336</c:v>
                </c:pt>
                <c:pt idx="10485">
                  <c:v>42885.958449074074</c:v>
                </c:pt>
                <c:pt idx="10486">
                  <c:v>42885.958564814813</c:v>
                </c:pt>
                <c:pt idx="10487">
                  <c:v>42885.958680555559</c:v>
                </c:pt>
                <c:pt idx="10488">
                  <c:v>42885.958796296298</c:v>
                </c:pt>
                <c:pt idx="10489">
                  <c:v>42885.958912037036</c:v>
                </c:pt>
                <c:pt idx="10490">
                  <c:v>42885.959027777775</c:v>
                </c:pt>
                <c:pt idx="10491">
                  <c:v>42885.959143518521</c:v>
                </c:pt>
                <c:pt idx="10492">
                  <c:v>42885.95925925926</c:v>
                </c:pt>
                <c:pt idx="10493">
                  <c:v>42885.959374999999</c:v>
                </c:pt>
                <c:pt idx="10494">
                  <c:v>42885.959490740737</c:v>
                </c:pt>
                <c:pt idx="10495">
                  <c:v>42885.959606481483</c:v>
                </c:pt>
                <c:pt idx="10496">
                  <c:v>42885.959722222222</c:v>
                </c:pt>
                <c:pt idx="10497">
                  <c:v>42885.959837962961</c:v>
                </c:pt>
                <c:pt idx="10498">
                  <c:v>42885.959953703707</c:v>
                </c:pt>
                <c:pt idx="10499">
                  <c:v>42885.960069444445</c:v>
                </c:pt>
                <c:pt idx="10500">
                  <c:v>42885.960185185184</c:v>
                </c:pt>
                <c:pt idx="10501">
                  <c:v>42885.960300925923</c:v>
                </c:pt>
                <c:pt idx="10502">
                  <c:v>42885.960416666669</c:v>
                </c:pt>
                <c:pt idx="10503">
                  <c:v>42885.960532407407</c:v>
                </c:pt>
                <c:pt idx="10504">
                  <c:v>42885.960648148146</c:v>
                </c:pt>
                <c:pt idx="10505">
                  <c:v>42885.960763888892</c:v>
                </c:pt>
                <c:pt idx="10506">
                  <c:v>42885.960879629631</c:v>
                </c:pt>
                <c:pt idx="10507">
                  <c:v>42885.960995370369</c:v>
                </c:pt>
                <c:pt idx="10508">
                  <c:v>42885.961111111108</c:v>
                </c:pt>
                <c:pt idx="10509">
                  <c:v>42885.961226851854</c:v>
                </c:pt>
                <c:pt idx="10510">
                  <c:v>42885.961342592593</c:v>
                </c:pt>
                <c:pt idx="10511">
                  <c:v>42885.961458333331</c:v>
                </c:pt>
                <c:pt idx="10512">
                  <c:v>42885.961574074077</c:v>
                </c:pt>
                <c:pt idx="10513">
                  <c:v>42885.961689814816</c:v>
                </c:pt>
                <c:pt idx="10514">
                  <c:v>42885.961805555555</c:v>
                </c:pt>
                <c:pt idx="10515">
                  <c:v>42885.961921296293</c:v>
                </c:pt>
                <c:pt idx="10516">
                  <c:v>42885.962037037039</c:v>
                </c:pt>
                <c:pt idx="10517">
                  <c:v>42885.962152777778</c:v>
                </c:pt>
                <c:pt idx="10518">
                  <c:v>42885.962268518517</c:v>
                </c:pt>
                <c:pt idx="10519">
                  <c:v>42885.962384259263</c:v>
                </c:pt>
                <c:pt idx="10520">
                  <c:v>42885.962500000001</c:v>
                </c:pt>
                <c:pt idx="10521">
                  <c:v>42885.96261574074</c:v>
                </c:pt>
                <c:pt idx="10522">
                  <c:v>42885.962731481479</c:v>
                </c:pt>
                <c:pt idx="10523">
                  <c:v>42885.962847222225</c:v>
                </c:pt>
                <c:pt idx="10524">
                  <c:v>42885.962962962964</c:v>
                </c:pt>
                <c:pt idx="10525">
                  <c:v>42885.963078703702</c:v>
                </c:pt>
                <c:pt idx="10526">
                  <c:v>42885.963194444441</c:v>
                </c:pt>
                <c:pt idx="10527">
                  <c:v>42885.963310185187</c:v>
                </c:pt>
                <c:pt idx="10528">
                  <c:v>42885.963425925926</c:v>
                </c:pt>
                <c:pt idx="10529">
                  <c:v>42885.963541666664</c:v>
                </c:pt>
                <c:pt idx="10530">
                  <c:v>42885.96365740741</c:v>
                </c:pt>
                <c:pt idx="10531">
                  <c:v>42885.963773148149</c:v>
                </c:pt>
                <c:pt idx="10532">
                  <c:v>42885.963888888888</c:v>
                </c:pt>
                <c:pt idx="10533">
                  <c:v>42885.964004629626</c:v>
                </c:pt>
                <c:pt idx="10534">
                  <c:v>42885.964120370372</c:v>
                </c:pt>
                <c:pt idx="10535">
                  <c:v>42885.964236111111</c:v>
                </c:pt>
                <c:pt idx="10536">
                  <c:v>42885.96435185185</c:v>
                </c:pt>
                <c:pt idx="10537">
                  <c:v>42885.964467592596</c:v>
                </c:pt>
                <c:pt idx="10538">
                  <c:v>42885.964583333334</c:v>
                </c:pt>
                <c:pt idx="10539">
                  <c:v>42885.964699074073</c:v>
                </c:pt>
                <c:pt idx="10540">
                  <c:v>42885.964814814812</c:v>
                </c:pt>
                <c:pt idx="10541">
                  <c:v>42885.964930555558</c:v>
                </c:pt>
                <c:pt idx="10542">
                  <c:v>42885.965046296296</c:v>
                </c:pt>
                <c:pt idx="10543">
                  <c:v>42885.965162037035</c:v>
                </c:pt>
                <c:pt idx="10544">
                  <c:v>42885.965277777781</c:v>
                </c:pt>
                <c:pt idx="10545">
                  <c:v>42885.96539351852</c:v>
                </c:pt>
                <c:pt idx="10546">
                  <c:v>42885.965509259258</c:v>
                </c:pt>
                <c:pt idx="10547">
                  <c:v>42885.965624999997</c:v>
                </c:pt>
                <c:pt idx="10548">
                  <c:v>42885.965740740743</c:v>
                </c:pt>
                <c:pt idx="10549">
                  <c:v>42885.965856481482</c:v>
                </c:pt>
                <c:pt idx="10550">
                  <c:v>42885.96597222222</c:v>
                </c:pt>
                <c:pt idx="10551">
                  <c:v>42885.966087962966</c:v>
                </c:pt>
                <c:pt idx="10552">
                  <c:v>42885.966203703705</c:v>
                </c:pt>
                <c:pt idx="10553">
                  <c:v>42885.966319444444</c:v>
                </c:pt>
                <c:pt idx="10554">
                  <c:v>42885.966435185182</c:v>
                </c:pt>
                <c:pt idx="10555">
                  <c:v>42885.966550925928</c:v>
                </c:pt>
                <c:pt idx="10556">
                  <c:v>42885.966666666667</c:v>
                </c:pt>
                <c:pt idx="10557">
                  <c:v>42885.966782407406</c:v>
                </c:pt>
                <c:pt idx="10558">
                  <c:v>42885.966898148145</c:v>
                </c:pt>
                <c:pt idx="10559">
                  <c:v>42885.967013888891</c:v>
                </c:pt>
                <c:pt idx="10560">
                  <c:v>42885.967129629629</c:v>
                </c:pt>
                <c:pt idx="10561">
                  <c:v>42885.967245370368</c:v>
                </c:pt>
                <c:pt idx="10562">
                  <c:v>42885.967361111114</c:v>
                </c:pt>
                <c:pt idx="10563">
                  <c:v>42885.967476851853</c:v>
                </c:pt>
                <c:pt idx="10564">
                  <c:v>42885.967592592591</c:v>
                </c:pt>
                <c:pt idx="10565">
                  <c:v>42885.96770833333</c:v>
                </c:pt>
                <c:pt idx="10566">
                  <c:v>42885.967824074076</c:v>
                </c:pt>
                <c:pt idx="10567">
                  <c:v>42885.967939814815</c:v>
                </c:pt>
                <c:pt idx="10568">
                  <c:v>42885.968055555553</c:v>
                </c:pt>
                <c:pt idx="10569">
                  <c:v>42885.968171296299</c:v>
                </c:pt>
                <c:pt idx="10570">
                  <c:v>42885.968287037038</c:v>
                </c:pt>
                <c:pt idx="10571">
                  <c:v>42885.968402777777</c:v>
                </c:pt>
                <c:pt idx="10572">
                  <c:v>42885.968518518515</c:v>
                </c:pt>
                <c:pt idx="10573">
                  <c:v>42885.968634259261</c:v>
                </c:pt>
                <c:pt idx="10574">
                  <c:v>42885.96875</c:v>
                </c:pt>
                <c:pt idx="10575">
                  <c:v>42885.968865740739</c:v>
                </c:pt>
                <c:pt idx="10576">
                  <c:v>42885.968981481485</c:v>
                </c:pt>
                <c:pt idx="10577">
                  <c:v>42885.969097222223</c:v>
                </c:pt>
                <c:pt idx="10578">
                  <c:v>42885.969212962962</c:v>
                </c:pt>
                <c:pt idx="10579">
                  <c:v>42885.969328703701</c:v>
                </c:pt>
                <c:pt idx="10580">
                  <c:v>42885.969444444447</c:v>
                </c:pt>
                <c:pt idx="10581">
                  <c:v>42885.969560185185</c:v>
                </c:pt>
                <c:pt idx="10582">
                  <c:v>42885.969675925924</c:v>
                </c:pt>
                <c:pt idx="10583">
                  <c:v>42885.96979166667</c:v>
                </c:pt>
                <c:pt idx="10584">
                  <c:v>42885.969907407409</c:v>
                </c:pt>
                <c:pt idx="10585">
                  <c:v>42885.970023148147</c:v>
                </c:pt>
                <c:pt idx="10586">
                  <c:v>42885.970138888886</c:v>
                </c:pt>
                <c:pt idx="10587">
                  <c:v>42885.970254629632</c:v>
                </c:pt>
                <c:pt idx="10588">
                  <c:v>42885.970370370371</c:v>
                </c:pt>
                <c:pt idx="10589">
                  <c:v>42885.970486111109</c:v>
                </c:pt>
                <c:pt idx="10590">
                  <c:v>42885.970601851855</c:v>
                </c:pt>
                <c:pt idx="10591">
                  <c:v>42885.970717592594</c:v>
                </c:pt>
                <c:pt idx="10592">
                  <c:v>42885.970833333333</c:v>
                </c:pt>
                <c:pt idx="10593">
                  <c:v>42885.970949074072</c:v>
                </c:pt>
                <c:pt idx="10594">
                  <c:v>42885.971064814818</c:v>
                </c:pt>
                <c:pt idx="10595">
                  <c:v>42885.971180555556</c:v>
                </c:pt>
                <c:pt idx="10596">
                  <c:v>42885.971296296295</c:v>
                </c:pt>
                <c:pt idx="10597">
                  <c:v>42885.971412037034</c:v>
                </c:pt>
                <c:pt idx="10598">
                  <c:v>42885.97152777778</c:v>
                </c:pt>
                <c:pt idx="10599">
                  <c:v>42885.971643518518</c:v>
                </c:pt>
                <c:pt idx="10600">
                  <c:v>42885.971759259257</c:v>
                </c:pt>
                <c:pt idx="10601">
                  <c:v>42885.971875000003</c:v>
                </c:pt>
                <c:pt idx="10602">
                  <c:v>42885.971990740742</c:v>
                </c:pt>
                <c:pt idx="10603">
                  <c:v>42885.97210648148</c:v>
                </c:pt>
                <c:pt idx="10604">
                  <c:v>42885.972222222219</c:v>
                </c:pt>
                <c:pt idx="10605">
                  <c:v>42885.972337962965</c:v>
                </c:pt>
                <c:pt idx="10606">
                  <c:v>42885.972453703704</c:v>
                </c:pt>
                <c:pt idx="10607">
                  <c:v>42885.972569444442</c:v>
                </c:pt>
                <c:pt idx="10608">
                  <c:v>42885.972685185188</c:v>
                </c:pt>
                <c:pt idx="10609">
                  <c:v>42885.972800925927</c:v>
                </c:pt>
                <c:pt idx="10610">
                  <c:v>42885.972916666666</c:v>
                </c:pt>
                <c:pt idx="10611">
                  <c:v>42885.973032407404</c:v>
                </c:pt>
                <c:pt idx="10612">
                  <c:v>42885.97314814815</c:v>
                </c:pt>
                <c:pt idx="10613">
                  <c:v>42885.973263888889</c:v>
                </c:pt>
                <c:pt idx="10614">
                  <c:v>42885.973379629628</c:v>
                </c:pt>
                <c:pt idx="10615">
                  <c:v>42885.973495370374</c:v>
                </c:pt>
                <c:pt idx="10616">
                  <c:v>42885.973611111112</c:v>
                </c:pt>
                <c:pt idx="10617">
                  <c:v>42885.973726851851</c:v>
                </c:pt>
                <c:pt idx="10618">
                  <c:v>42885.97384259259</c:v>
                </c:pt>
                <c:pt idx="10619">
                  <c:v>42885.973958333336</c:v>
                </c:pt>
                <c:pt idx="10620">
                  <c:v>42885.974074074074</c:v>
                </c:pt>
                <c:pt idx="10621">
                  <c:v>42885.974189814813</c:v>
                </c:pt>
                <c:pt idx="10622">
                  <c:v>42885.974305555559</c:v>
                </c:pt>
                <c:pt idx="10623">
                  <c:v>42885.974421296298</c:v>
                </c:pt>
                <c:pt idx="10624">
                  <c:v>42885.974537037036</c:v>
                </c:pt>
                <c:pt idx="10625">
                  <c:v>42885.974652777775</c:v>
                </c:pt>
                <c:pt idx="10626">
                  <c:v>42885.974768518521</c:v>
                </c:pt>
                <c:pt idx="10627">
                  <c:v>42885.97488425926</c:v>
                </c:pt>
                <c:pt idx="10628">
                  <c:v>42885.974999999999</c:v>
                </c:pt>
                <c:pt idx="10629">
                  <c:v>42885.975115740737</c:v>
                </c:pt>
                <c:pt idx="10630">
                  <c:v>42885.975231481483</c:v>
                </c:pt>
                <c:pt idx="10631">
                  <c:v>42885.975347222222</c:v>
                </c:pt>
                <c:pt idx="10632">
                  <c:v>42885.975462962961</c:v>
                </c:pt>
                <c:pt idx="10633">
                  <c:v>42885.975578703707</c:v>
                </c:pt>
                <c:pt idx="10634">
                  <c:v>42885.975694444445</c:v>
                </c:pt>
                <c:pt idx="10635">
                  <c:v>42885.975810185184</c:v>
                </c:pt>
                <c:pt idx="10636">
                  <c:v>42885.975925925923</c:v>
                </c:pt>
                <c:pt idx="10637">
                  <c:v>42885.976041666669</c:v>
                </c:pt>
                <c:pt idx="10638">
                  <c:v>42885.976157407407</c:v>
                </c:pt>
                <c:pt idx="10639">
                  <c:v>42885.976273148146</c:v>
                </c:pt>
                <c:pt idx="10640">
                  <c:v>42885.976388888892</c:v>
                </c:pt>
                <c:pt idx="10641">
                  <c:v>42885.976504629631</c:v>
                </c:pt>
                <c:pt idx="10642">
                  <c:v>42885.976620370369</c:v>
                </c:pt>
                <c:pt idx="10643">
                  <c:v>42885.976736111108</c:v>
                </c:pt>
                <c:pt idx="10644">
                  <c:v>42885.976851851854</c:v>
                </c:pt>
                <c:pt idx="10645">
                  <c:v>42885.976967592593</c:v>
                </c:pt>
                <c:pt idx="10646">
                  <c:v>42885.977083333331</c:v>
                </c:pt>
                <c:pt idx="10647">
                  <c:v>42885.977199074077</c:v>
                </c:pt>
                <c:pt idx="10648">
                  <c:v>42885.977314814816</c:v>
                </c:pt>
                <c:pt idx="10649">
                  <c:v>42885.977430555555</c:v>
                </c:pt>
                <c:pt idx="10650">
                  <c:v>42885.977546296293</c:v>
                </c:pt>
                <c:pt idx="10651">
                  <c:v>42885.977662037039</c:v>
                </c:pt>
                <c:pt idx="10652">
                  <c:v>42885.977777777778</c:v>
                </c:pt>
                <c:pt idx="10653">
                  <c:v>42885.977893518517</c:v>
                </c:pt>
                <c:pt idx="10654">
                  <c:v>42885.978009259263</c:v>
                </c:pt>
                <c:pt idx="10655">
                  <c:v>42885.978125000001</c:v>
                </c:pt>
                <c:pt idx="10656">
                  <c:v>42885.97824074074</c:v>
                </c:pt>
                <c:pt idx="10657">
                  <c:v>42885.978356481479</c:v>
                </c:pt>
                <c:pt idx="10658">
                  <c:v>42885.978472222225</c:v>
                </c:pt>
                <c:pt idx="10659">
                  <c:v>42885.978587962964</c:v>
                </c:pt>
                <c:pt idx="10660">
                  <c:v>42885.978703703702</c:v>
                </c:pt>
                <c:pt idx="10661">
                  <c:v>42885.978819444441</c:v>
                </c:pt>
                <c:pt idx="10662">
                  <c:v>42885.978935185187</c:v>
                </c:pt>
                <c:pt idx="10663">
                  <c:v>42885.979050925926</c:v>
                </c:pt>
                <c:pt idx="10664">
                  <c:v>42885.979166666664</c:v>
                </c:pt>
                <c:pt idx="10665">
                  <c:v>42885.97928240741</c:v>
                </c:pt>
                <c:pt idx="10666">
                  <c:v>42885.979398148149</c:v>
                </c:pt>
                <c:pt idx="10667">
                  <c:v>42885.979513888888</c:v>
                </c:pt>
                <c:pt idx="10668">
                  <c:v>42885.979629629626</c:v>
                </c:pt>
                <c:pt idx="10669">
                  <c:v>42885.979745370372</c:v>
                </c:pt>
                <c:pt idx="10670">
                  <c:v>42885.979861111111</c:v>
                </c:pt>
                <c:pt idx="10671">
                  <c:v>42885.97997685185</c:v>
                </c:pt>
                <c:pt idx="10672">
                  <c:v>42885.980092592596</c:v>
                </c:pt>
                <c:pt idx="10673">
                  <c:v>42885.980208333334</c:v>
                </c:pt>
                <c:pt idx="10674">
                  <c:v>42885.980324074073</c:v>
                </c:pt>
                <c:pt idx="10675">
                  <c:v>42885.980439814812</c:v>
                </c:pt>
                <c:pt idx="10676">
                  <c:v>42885.980555555558</c:v>
                </c:pt>
                <c:pt idx="10677">
                  <c:v>42885.980671296296</c:v>
                </c:pt>
                <c:pt idx="10678">
                  <c:v>42885.980787037035</c:v>
                </c:pt>
                <c:pt idx="10679">
                  <c:v>42885.980902777781</c:v>
                </c:pt>
                <c:pt idx="10680">
                  <c:v>42885.98101851852</c:v>
                </c:pt>
                <c:pt idx="10681">
                  <c:v>42885.981134259258</c:v>
                </c:pt>
                <c:pt idx="10682">
                  <c:v>42885.981249999997</c:v>
                </c:pt>
                <c:pt idx="10683">
                  <c:v>42885.981365740743</c:v>
                </c:pt>
                <c:pt idx="10684">
                  <c:v>42885.981481481482</c:v>
                </c:pt>
                <c:pt idx="10685">
                  <c:v>42885.98159722222</c:v>
                </c:pt>
                <c:pt idx="10686">
                  <c:v>42885.981712962966</c:v>
                </c:pt>
                <c:pt idx="10687">
                  <c:v>42885.981828703705</c:v>
                </c:pt>
                <c:pt idx="10688">
                  <c:v>42885.981944444444</c:v>
                </c:pt>
                <c:pt idx="10689">
                  <c:v>42885.982060185182</c:v>
                </c:pt>
                <c:pt idx="10690">
                  <c:v>42885.982175925928</c:v>
                </c:pt>
                <c:pt idx="10691">
                  <c:v>42885.982291666667</c:v>
                </c:pt>
                <c:pt idx="10692">
                  <c:v>42885.982407407406</c:v>
                </c:pt>
                <c:pt idx="10693">
                  <c:v>42885.982523148145</c:v>
                </c:pt>
                <c:pt idx="10694">
                  <c:v>42885.982638888891</c:v>
                </c:pt>
                <c:pt idx="10695">
                  <c:v>42885.982754629629</c:v>
                </c:pt>
                <c:pt idx="10696">
                  <c:v>42885.982870370368</c:v>
                </c:pt>
                <c:pt idx="10697">
                  <c:v>42885.982986111114</c:v>
                </c:pt>
                <c:pt idx="10698">
                  <c:v>42885.983101851853</c:v>
                </c:pt>
                <c:pt idx="10699">
                  <c:v>42885.983217592591</c:v>
                </c:pt>
                <c:pt idx="10700">
                  <c:v>42885.98333333333</c:v>
                </c:pt>
                <c:pt idx="10701">
                  <c:v>42885.983449074076</c:v>
                </c:pt>
                <c:pt idx="10702">
                  <c:v>42885.983564814815</c:v>
                </c:pt>
                <c:pt idx="10703">
                  <c:v>42885.983680555553</c:v>
                </c:pt>
                <c:pt idx="10704">
                  <c:v>42885.983796296299</c:v>
                </c:pt>
                <c:pt idx="10705">
                  <c:v>42885.983912037038</c:v>
                </c:pt>
                <c:pt idx="10706">
                  <c:v>42885.984027777777</c:v>
                </c:pt>
                <c:pt idx="10707">
                  <c:v>42885.984143518515</c:v>
                </c:pt>
                <c:pt idx="10708">
                  <c:v>42885.984259259261</c:v>
                </c:pt>
                <c:pt idx="10709">
                  <c:v>42885.984375</c:v>
                </c:pt>
                <c:pt idx="10710">
                  <c:v>42885.984490740739</c:v>
                </c:pt>
                <c:pt idx="10711">
                  <c:v>42885.984606481485</c:v>
                </c:pt>
                <c:pt idx="10712">
                  <c:v>42885.984722222223</c:v>
                </c:pt>
                <c:pt idx="10713">
                  <c:v>42885.984837962962</c:v>
                </c:pt>
                <c:pt idx="10714">
                  <c:v>42885.984953703701</c:v>
                </c:pt>
                <c:pt idx="10715">
                  <c:v>42885.985069444447</c:v>
                </c:pt>
                <c:pt idx="10716">
                  <c:v>42885.985185185185</c:v>
                </c:pt>
                <c:pt idx="10717">
                  <c:v>42885.985300925924</c:v>
                </c:pt>
                <c:pt idx="10718">
                  <c:v>42885.98541666667</c:v>
                </c:pt>
                <c:pt idx="10719">
                  <c:v>42885.985532407409</c:v>
                </c:pt>
                <c:pt idx="10720">
                  <c:v>42885.985648148147</c:v>
                </c:pt>
                <c:pt idx="10721">
                  <c:v>42885.985763888886</c:v>
                </c:pt>
                <c:pt idx="10722">
                  <c:v>42885.985879629632</c:v>
                </c:pt>
                <c:pt idx="10723">
                  <c:v>42885.985995370371</c:v>
                </c:pt>
                <c:pt idx="10724">
                  <c:v>42885.986111111109</c:v>
                </c:pt>
                <c:pt idx="10725">
                  <c:v>42885.986226851855</c:v>
                </c:pt>
                <c:pt idx="10726">
                  <c:v>42885.986342592594</c:v>
                </c:pt>
                <c:pt idx="10727">
                  <c:v>42885.986458333333</c:v>
                </c:pt>
                <c:pt idx="10728">
                  <c:v>42885.986574074072</c:v>
                </c:pt>
                <c:pt idx="10729">
                  <c:v>42885.986689814818</c:v>
                </c:pt>
                <c:pt idx="10730">
                  <c:v>42885.986805555556</c:v>
                </c:pt>
                <c:pt idx="10731">
                  <c:v>42885.986921296295</c:v>
                </c:pt>
                <c:pt idx="10732">
                  <c:v>42885.987037037034</c:v>
                </c:pt>
                <c:pt idx="10733">
                  <c:v>42885.98715277778</c:v>
                </c:pt>
                <c:pt idx="10734">
                  <c:v>42885.987268518518</c:v>
                </c:pt>
                <c:pt idx="10735">
                  <c:v>42885.987384259257</c:v>
                </c:pt>
                <c:pt idx="10736">
                  <c:v>42885.987500000003</c:v>
                </c:pt>
                <c:pt idx="10737">
                  <c:v>42885.987615740742</c:v>
                </c:pt>
                <c:pt idx="10738">
                  <c:v>42885.98773148148</c:v>
                </c:pt>
                <c:pt idx="10739">
                  <c:v>42885.987847222219</c:v>
                </c:pt>
                <c:pt idx="10740">
                  <c:v>42885.987962962965</c:v>
                </c:pt>
                <c:pt idx="10741">
                  <c:v>42885.988078703704</c:v>
                </c:pt>
                <c:pt idx="10742">
                  <c:v>42885.988194444442</c:v>
                </c:pt>
                <c:pt idx="10743">
                  <c:v>42885.988310185188</c:v>
                </c:pt>
                <c:pt idx="10744">
                  <c:v>42885.988425925927</c:v>
                </c:pt>
                <c:pt idx="10745">
                  <c:v>42885.988541666666</c:v>
                </c:pt>
                <c:pt idx="10746">
                  <c:v>42885.988657407404</c:v>
                </c:pt>
                <c:pt idx="10747">
                  <c:v>42885.98877314815</c:v>
                </c:pt>
                <c:pt idx="10748">
                  <c:v>42885.988888888889</c:v>
                </c:pt>
                <c:pt idx="10749">
                  <c:v>42885.989004629628</c:v>
                </c:pt>
                <c:pt idx="10750">
                  <c:v>42885.989120370374</c:v>
                </c:pt>
                <c:pt idx="10751">
                  <c:v>42885.989236111112</c:v>
                </c:pt>
                <c:pt idx="10752">
                  <c:v>42885.989351851851</c:v>
                </c:pt>
                <c:pt idx="10753">
                  <c:v>42885.98946759259</c:v>
                </c:pt>
                <c:pt idx="10754">
                  <c:v>42885.989583333336</c:v>
                </c:pt>
                <c:pt idx="10755">
                  <c:v>42885.989699074074</c:v>
                </c:pt>
                <c:pt idx="10756">
                  <c:v>42885.989814814813</c:v>
                </c:pt>
                <c:pt idx="10757">
                  <c:v>42885.989930555559</c:v>
                </c:pt>
                <c:pt idx="10758">
                  <c:v>42885.990046296298</c:v>
                </c:pt>
                <c:pt idx="10759">
                  <c:v>42885.990162037036</c:v>
                </c:pt>
                <c:pt idx="10760">
                  <c:v>42885.990277777775</c:v>
                </c:pt>
                <c:pt idx="10761">
                  <c:v>42885.990393518521</c:v>
                </c:pt>
                <c:pt idx="10762">
                  <c:v>42885.99050925926</c:v>
                </c:pt>
                <c:pt idx="10763">
                  <c:v>42885.990624999999</c:v>
                </c:pt>
                <c:pt idx="10764">
                  <c:v>42885.990740740737</c:v>
                </c:pt>
                <c:pt idx="10765">
                  <c:v>42885.990856481483</c:v>
                </c:pt>
                <c:pt idx="10766">
                  <c:v>42885.990972222222</c:v>
                </c:pt>
                <c:pt idx="10767">
                  <c:v>42885.991087962961</c:v>
                </c:pt>
                <c:pt idx="10768">
                  <c:v>42885.991203703707</c:v>
                </c:pt>
                <c:pt idx="10769">
                  <c:v>42885.991319444445</c:v>
                </c:pt>
                <c:pt idx="10770">
                  <c:v>42885.991435185184</c:v>
                </c:pt>
                <c:pt idx="10771">
                  <c:v>42885.991550925923</c:v>
                </c:pt>
                <c:pt idx="10772">
                  <c:v>42885.991666666669</c:v>
                </c:pt>
                <c:pt idx="10773">
                  <c:v>42885.991782407407</c:v>
                </c:pt>
                <c:pt idx="10774">
                  <c:v>42885.991898148146</c:v>
                </c:pt>
                <c:pt idx="10775">
                  <c:v>42885.992013888892</c:v>
                </c:pt>
                <c:pt idx="10776">
                  <c:v>42885.992129629631</c:v>
                </c:pt>
                <c:pt idx="10777">
                  <c:v>42885.992245370369</c:v>
                </c:pt>
                <c:pt idx="10778">
                  <c:v>42885.992361111108</c:v>
                </c:pt>
                <c:pt idx="10779">
                  <c:v>42885.992476851854</c:v>
                </c:pt>
                <c:pt idx="10780">
                  <c:v>42885.992592592593</c:v>
                </c:pt>
                <c:pt idx="10781">
                  <c:v>42885.992708333331</c:v>
                </c:pt>
                <c:pt idx="10782">
                  <c:v>42885.992824074077</c:v>
                </c:pt>
                <c:pt idx="10783">
                  <c:v>42885.992939814816</c:v>
                </c:pt>
                <c:pt idx="10784">
                  <c:v>42885.993055555555</c:v>
                </c:pt>
                <c:pt idx="10785">
                  <c:v>42885.993171296293</c:v>
                </c:pt>
                <c:pt idx="10786">
                  <c:v>42885.993287037039</c:v>
                </c:pt>
                <c:pt idx="10787">
                  <c:v>42885.993402777778</c:v>
                </c:pt>
                <c:pt idx="10788">
                  <c:v>42885.993518518517</c:v>
                </c:pt>
                <c:pt idx="10789">
                  <c:v>42885.993634259263</c:v>
                </c:pt>
                <c:pt idx="10790">
                  <c:v>42885.993750000001</c:v>
                </c:pt>
                <c:pt idx="10791">
                  <c:v>42885.99386574074</c:v>
                </c:pt>
                <c:pt idx="10792">
                  <c:v>42885.993981481479</c:v>
                </c:pt>
                <c:pt idx="10793">
                  <c:v>42885.994097222225</c:v>
                </c:pt>
                <c:pt idx="10794">
                  <c:v>42885.994212962964</c:v>
                </c:pt>
                <c:pt idx="10795">
                  <c:v>42885.994328703702</c:v>
                </c:pt>
                <c:pt idx="10796">
                  <c:v>42885.994444444441</c:v>
                </c:pt>
                <c:pt idx="10797">
                  <c:v>42885.994560185187</c:v>
                </c:pt>
                <c:pt idx="10798">
                  <c:v>42885.994675925926</c:v>
                </c:pt>
                <c:pt idx="10799">
                  <c:v>42885.994791666664</c:v>
                </c:pt>
                <c:pt idx="10800">
                  <c:v>42885.99490740741</c:v>
                </c:pt>
                <c:pt idx="10801">
                  <c:v>42885.995023148149</c:v>
                </c:pt>
                <c:pt idx="10802">
                  <c:v>42885.995138888888</c:v>
                </c:pt>
                <c:pt idx="10803">
                  <c:v>42885.995254629626</c:v>
                </c:pt>
                <c:pt idx="10804">
                  <c:v>42885.995370370372</c:v>
                </c:pt>
                <c:pt idx="10805">
                  <c:v>42885.995486111111</c:v>
                </c:pt>
                <c:pt idx="10806">
                  <c:v>42885.99560185185</c:v>
                </c:pt>
                <c:pt idx="10807">
                  <c:v>42885.995717592596</c:v>
                </c:pt>
                <c:pt idx="10808">
                  <c:v>42885.995833333334</c:v>
                </c:pt>
                <c:pt idx="10809">
                  <c:v>42885.995949074073</c:v>
                </c:pt>
                <c:pt idx="10810">
                  <c:v>42885.996064814812</c:v>
                </c:pt>
                <c:pt idx="10811">
                  <c:v>42885.996180555558</c:v>
                </c:pt>
                <c:pt idx="10812">
                  <c:v>42885.996296296296</c:v>
                </c:pt>
                <c:pt idx="10813">
                  <c:v>42885.996412037035</c:v>
                </c:pt>
                <c:pt idx="10814">
                  <c:v>42885.996527777781</c:v>
                </c:pt>
                <c:pt idx="10815">
                  <c:v>42885.99664351852</c:v>
                </c:pt>
                <c:pt idx="10816">
                  <c:v>42885.996759259258</c:v>
                </c:pt>
                <c:pt idx="10817">
                  <c:v>42885.996874999997</c:v>
                </c:pt>
                <c:pt idx="10818">
                  <c:v>42885.996990740743</c:v>
                </c:pt>
                <c:pt idx="10819">
                  <c:v>42885.997106481482</c:v>
                </c:pt>
                <c:pt idx="10820">
                  <c:v>42885.99722222222</c:v>
                </c:pt>
                <c:pt idx="10821">
                  <c:v>42885.997337962966</c:v>
                </c:pt>
                <c:pt idx="10822">
                  <c:v>42885.997453703705</c:v>
                </c:pt>
                <c:pt idx="10823">
                  <c:v>42885.997569444444</c:v>
                </c:pt>
                <c:pt idx="10824">
                  <c:v>42885.997685185182</c:v>
                </c:pt>
                <c:pt idx="10825">
                  <c:v>42885.997800925928</c:v>
                </c:pt>
                <c:pt idx="10826">
                  <c:v>42885.997916666667</c:v>
                </c:pt>
                <c:pt idx="10827">
                  <c:v>42885.998032407406</c:v>
                </c:pt>
                <c:pt idx="10828">
                  <c:v>42885.998148148145</c:v>
                </c:pt>
                <c:pt idx="10829">
                  <c:v>42885.998263888891</c:v>
                </c:pt>
                <c:pt idx="10830">
                  <c:v>42885.998379629629</c:v>
                </c:pt>
                <c:pt idx="10831">
                  <c:v>42885.998495370368</c:v>
                </c:pt>
                <c:pt idx="10832">
                  <c:v>42885.998611111114</c:v>
                </c:pt>
                <c:pt idx="10833">
                  <c:v>42885.998726851853</c:v>
                </c:pt>
                <c:pt idx="10834">
                  <c:v>42885.998842592591</c:v>
                </c:pt>
                <c:pt idx="10835">
                  <c:v>42885.99895833333</c:v>
                </c:pt>
                <c:pt idx="10836">
                  <c:v>42885.999074074076</c:v>
                </c:pt>
                <c:pt idx="10837">
                  <c:v>42885.999189814815</c:v>
                </c:pt>
                <c:pt idx="10838">
                  <c:v>42885.999305555553</c:v>
                </c:pt>
                <c:pt idx="10839">
                  <c:v>42885.999421296299</c:v>
                </c:pt>
                <c:pt idx="10840">
                  <c:v>42885.999537037038</c:v>
                </c:pt>
                <c:pt idx="10841">
                  <c:v>42885.999652777777</c:v>
                </c:pt>
                <c:pt idx="10842">
                  <c:v>42885.999768518515</c:v>
                </c:pt>
                <c:pt idx="10843">
                  <c:v>42885.999884259261</c:v>
                </c:pt>
                <c:pt idx="10844">
                  <c:v>42886</c:v>
                </c:pt>
                <c:pt idx="10845">
                  <c:v>42886.000115740739</c:v>
                </c:pt>
                <c:pt idx="10846">
                  <c:v>42886.000231481485</c:v>
                </c:pt>
                <c:pt idx="10847">
                  <c:v>42886.000347222223</c:v>
                </c:pt>
                <c:pt idx="10848">
                  <c:v>42886.000462962962</c:v>
                </c:pt>
                <c:pt idx="10849">
                  <c:v>42886.000578703701</c:v>
                </c:pt>
                <c:pt idx="10850">
                  <c:v>42886.000694444447</c:v>
                </c:pt>
                <c:pt idx="10851">
                  <c:v>42886.000810185185</c:v>
                </c:pt>
                <c:pt idx="10852">
                  <c:v>42886.000925925924</c:v>
                </c:pt>
                <c:pt idx="10853">
                  <c:v>42886.00104166667</c:v>
                </c:pt>
                <c:pt idx="10854">
                  <c:v>42886.001157407409</c:v>
                </c:pt>
                <c:pt idx="10855">
                  <c:v>42886.001273148147</c:v>
                </c:pt>
                <c:pt idx="10856">
                  <c:v>42886.001388888886</c:v>
                </c:pt>
                <c:pt idx="10857">
                  <c:v>42886.001504629632</c:v>
                </c:pt>
                <c:pt idx="10858">
                  <c:v>42886.001620370371</c:v>
                </c:pt>
                <c:pt idx="10859">
                  <c:v>42886.001736111109</c:v>
                </c:pt>
                <c:pt idx="10860">
                  <c:v>42886.001851851855</c:v>
                </c:pt>
                <c:pt idx="10861">
                  <c:v>42886.001967592594</c:v>
                </c:pt>
                <c:pt idx="10862">
                  <c:v>42886.002083333333</c:v>
                </c:pt>
                <c:pt idx="10863">
                  <c:v>42886.002199074072</c:v>
                </c:pt>
                <c:pt idx="10864">
                  <c:v>42886.002314814818</c:v>
                </c:pt>
                <c:pt idx="10865">
                  <c:v>42886.002430555556</c:v>
                </c:pt>
                <c:pt idx="10866">
                  <c:v>42886.002546296295</c:v>
                </c:pt>
                <c:pt idx="10867">
                  <c:v>42886.002662037034</c:v>
                </c:pt>
                <c:pt idx="10868">
                  <c:v>42886.00277777778</c:v>
                </c:pt>
                <c:pt idx="10869">
                  <c:v>42886.002893518518</c:v>
                </c:pt>
                <c:pt idx="10870">
                  <c:v>42886.003009259257</c:v>
                </c:pt>
                <c:pt idx="10871">
                  <c:v>42886.003125000003</c:v>
                </c:pt>
                <c:pt idx="10872">
                  <c:v>42886.003240740742</c:v>
                </c:pt>
                <c:pt idx="10873">
                  <c:v>42886.00335648148</c:v>
                </c:pt>
                <c:pt idx="10874">
                  <c:v>42886.003472222219</c:v>
                </c:pt>
                <c:pt idx="10875">
                  <c:v>42886.003587962965</c:v>
                </c:pt>
                <c:pt idx="10876">
                  <c:v>42886.003703703704</c:v>
                </c:pt>
                <c:pt idx="10877">
                  <c:v>42886.003819444442</c:v>
                </c:pt>
                <c:pt idx="10878">
                  <c:v>42886.003935185188</c:v>
                </c:pt>
                <c:pt idx="10879">
                  <c:v>42886.004050925927</c:v>
                </c:pt>
                <c:pt idx="10880">
                  <c:v>42886.004166666666</c:v>
                </c:pt>
                <c:pt idx="10881">
                  <c:v>42886.004282407404</c:v>
                </c:pt>
                <c:pt idx="10882">
                  <c:v>42886.00439814815</c:v>
                </c:pt>
                <c:pt idx="10883">
                  <c:v>42886.004513888889</c:v>
                </c:pt>
                <c:pt idx="10884">
                  <c:v>42886.004629629628</c:v>
                </c:pt>
                <c:pt idx="10885">
                  <c:v>42886.004745370374</c:v>
                </c:pt>
                <c:pt idx="10886">
                  <c:v>42886.004861111112</c:v>
                </c:pt>
                <c:pt idx="10887">
                  <c:v>42886.004976851851</c:v>
                </c:pt>
                <c:pt idx="10888">
                  <c:v>42886.00509259259</c:v>
                </c:pt>
                <c:pt idx="10889">
                  <c:v>42886.005208333336</c:v>
                </c:pt>
                <c:pt idx="10890">
                  <c:v>42886.005324074074</c:v>
                </c:pt>
                <c:pt idx="10891">
                  <c:v>42886.005439814813</c:v>
                </c:pt>
                <c:pt idx="10892">
                  <c:v>42886.005555555559</c:v>
                </c:pt>
                <c:pt idx="10893">
                  <c:v>42886.005671296298</c:v>
                </c:pt>
                <c:pt idx="10894">
                  <c:v>42886.005787037036</c:v>
                </c:pt>
                <c:pt idx="10895">
                  <c:v>42886.005902777775</c:v>
                </c:pt>
                <c:pt idx="10896">
                  <c:v>42886.006018518521</c:v>
                </c:pt>
                <c:pt idx="10897">
                  <c:v>42886.00613425926</c:v>
                </c:pt>
                <c:pt idx="10898">
                  <c:v>42886.006249999999</c:v>
                </c:pt>
                <c:pt idx="10899">
                  <c:v>42886.006365740737</c:v>
                </c:pt>
                <c:pt idx="10900">
                  <c:v>42886.006481481483</c:v>
                </c:pt>
                <c:pt idx="10901">
                  <c:v>42886.006597222222</c:v>
                </c:pt>
                <c:pt idx="10902">
                  <c:v>42886.006712962961</c:v>
                </c:pt>
                <c:pt idx="10903">
                  <c:v>42886.006828703707</c:v>
                </c:pt>
                <c:pt idx="10904">
                  <c:v>42886.006944444445</c:v>
                </c:pt>
                <c:pt idx="10905">
                  <c:v>42886.007060185184</c:v>
                </c:pt>
                <c:pt idx="10906">
                  <c:v>42886.007175925923</c:v>
                </c:pt>
                <c:pt idx="10907">
                  <c:v>42886.007291666669</c:v>
                </c:pt>
                <c:pt idx="10908">
                  <c:v>42886.007407407407</c:v>
                </c:pt>
                <c:pt idx="10909">
                  <c:v>42886.007523148146</c:v>
                </c:pt>
                <c:pt idx="10910">
                  <c:v>42886.007638888892</c:v>
                </c:pt>
                <c:pt idx="10911">
                  <c:v>42886.007754629631</c:v>
                </c:pt>
                <c:pt idx="10912">
                  <c:v>42886.007870370369</c:v>
                </c:pt>
                <c:pt idx="10913">
                  <c:v>42886.007986111108</c:v>
                </c:pt>
                <c:pt idx="10914">
                  <c:v>42886.008101851854</c:v>
                </c:pt>
                <c:pt idx="10915">
                  <c:v>42886.008217592593</c:v>
                </c:pt>
                <c:pt idx="10916">
                  <c:v>42886.008333333331</c:v>
                </c:pt>
                <c:pt idx="10917">
                  <c:v>42886.008449074077</c:v>
                </c:pt>
                <c:pt idx="10918">
                  <c:v>42886.008564814816</c:v>
                </c:pt>
                <c:pt idx="10919">
                  <c:v>42886.008680555555</c:v>
                </c:pt>
                <c:pt idx="10920">
                  <c:v>42886.008796296293</c:v>
                </c:pt>
                <c:pt idx="10921">
                  <c:v>42886.008912037039</c:v>
                </c:pt>
                <c:pt idx="10922">
                  <c:v>42886.009027777778</c:v>
                </c:pt>
                <c:pt idx="10923">
                  <c:v>42886.009143518517</c:v>
                </c:pt>
                <c:pt idx="10924">
                  <c:v>42886.009259259263</c:v>
                </c:pt>
                <c:pt idx="10925">
                  <c:v>42886.009375000001</c:v>
                </c:pt>
                <c:pt idx="10926">
                  <c:v>42886.00949074074</c:v>
                </c:pt>
                <c:pt idx="10927">
                  <c:v>42886.009606481479</c:v>
                </c:pt>
                <c:pt idx="10928">
                  <c:v>42886.009722222225</c:v>
                </c:pt>
                <c:pt idx="10929">
                  <c:v>42886.009837962964</c:v>
                </c:pt>
                <c:pt idx="10930">
                  <c:v>42886.009953703702</c:v>
                </c:pt>
                <c:pt idx="10931">
                  <c:v>42886.010069444441</c:v>
                </c:pt>
                <c:pt idx="10932">
                  <c:v>42886.010185185187</c:v>
                </c:pt>
                <c:pt idx="10933">
                  <c:v>42886.010300925926</c:v>
                </c:pt>
                <c:pt idx="10934">
                  <c:v>42886.010416666664</c:v>
                </c:pt>
                <c:pt idx="10935">
                  <c:v>42886.01053240741</c:v>
                </c:pt>
                <c:pt idx="10936">
                  <c:v>42886.010648148149</c:v>
                </c:pt>
                <c:pt idx="10937">
                  <c:v>42886.010763888888</c:v>
                </c:pt>
                <c:pt idx="10938">
                  <c:v>42886.010879629626</c:v>
                </c:pt>
                <c:pt idx="10939">
                  <c:v>42886.010995370372</c:v>
                </c:pt>
                <c:pt idx="10940">
                  <c:v>42886.011111111111</c:v>
                </c:pt>
                <c:pt idx="10941">
                  <c:v>42886.01122685185</c:v>
                </c:pt>
                <c:pt idx="10942">
                  <c:v>42886.011342592596</c:v>
                </c:pt>
                <c:pt idx="10943">
                  <c:v>42886.011458333334</c:v>
                </c:pt>
                <c:pt idx="10944">
                  <c:v>42886.011574074073</c:v>
                </c:pt>
                <c:pt idx="10945">
                  <c:v>42886.011689814812</c:v>
                </c:pt>
                <c:pt idx="10946">
                  <c:v>42886.011805555558</c:v>
                </c:pt>
                <c:pt idx="10947">
                  <c:v>42886.011921296296</c:v>
                </c:pt>
                <c:pt idx="10948">
                  <c:v>42886.012037037035</c:v>
                </c:pt>
                <c:pt idx="10949">
                  <c:v>42886.012152777781</c:v>
                </c:pt>
                <c:pt idx="10950">
                  <c:v>42886.01226851852</c:v>
                </c:pt>
                <c:pt idx="10951">
                  <c:v>42886.012384259258</c:v>
                </c:pt>
                <c:pt idx="10952">
                  <c:v>42886.012499999997</c:v>
                </c:pt>
                <c:pt idx="10953">
                  <c:v>42886.012615740743</c:v>
                </c:pt>
                <c:pt idx="10954">
                  <c:v>42886.012731481482</c:v>
                </c:pt>
                <c:pt idx="10955">
                  <c:v>42886.01284722222</c:v>
                </c:pt>
                <c:pt idx="10956">
                  <c:v>42886.012962962966</c:v>
                </c:pt>
                <c:pt idx="10957">
                  <c:v>42886.013078703705</c:v>
                </c:pt>
                <c:pt idx="10958">
                  <c:v>42886.013194444444</c:v>
                </c:pt>
                <c:pt idx="10959">
                  <c:v>42886.013310185182</c:v>
                </c:pt>
                <c:pt idx="10960">
                  <c:v>42886.013425925928</c:v>
                </c:pt>
                <c:pt idx="10961">
                  <c:v>42886.013541666667</c:v>
                </c:pt>
                <c:pt idx="10962">
                  <c:v>42886.013657407406</c:v>
                </c:pt>
                <c:pt idx="10963">
                  <c:v>42886.013773148145</c:v>
                </c:pt>
                <c:pt idx="10964">
                  <c:v>42886.013888888891</c:v>
                </c:pt>
                <c:pt idx="10965">
                  <c:v>42886.014004629629</c:v>
                </c:pt>
                <c:pt idx="10966">
                  <c:v>42886.014120370368</c:v>
                </c:pt>
                <c:pt idx="10967">
                  <c:v>42886.014236111114</c:v>
                </c:pt>
                <c:pt idx="10968">
                  <c:v>42886.014351851853</c:v>
                </c:pt>
                <c:pt idx="10969">
                  <c:v>42886.014467592591</c:v>
                </c:pt>
                <c:pt idx="10970">
                  <c:v>42886.01458333333</c:v>
                </c:pt>
                <c:pt idx="10971">
                  <c:v>42886.014699074076</c:v>
                </c:pt>
                <c:pt idx="10972">
                  <c:v>42886.014814814815</c:v>
                </c:pt>
                <c:pt idx="10973">
                  <c:v>42886.014930555553</c:v>
                </c:pt>
                <c:pt idx="10974">
                  <c:v>42886.015046296299</c:v>
                </c:pt>
                <c:pt idx="10975">
                  <c:v>42886.015162037038</c:v>
                </c:pt>
                <c:pt idx="10976">
                  <c:v>42886.015277777777</c:v>
                </c:pt>
                <c:pt idx="10977">
                  <c:v>42886.015393518515</c:v>
                </c:pt>
                <c:pt idx="10978">
                  <c:v>42886.015509259261</c:v>
                </c:pt>
                <c:pt idx="10979">
                  <c:v>42886.015625</c:v>
                </c:pt>
                <c:pt idx="10980">
                  <c:v>42886.015740740739</c:v>
                </c:pt>
                <c:pt idx="10981">
                  <c:v>42886.015856481485</c:v>
                </c:pt>
                <c:pt idx="10982">
                  <c:v>42886.015972222223</c:v>
                </c:pt>
                <c:pt idx="10983">
                  <c:v>42886.016087962962</c:v>
                </c:pt>
                <c:pt idx="10984">
                  <c:v>42886.016203703701</c:v>
                </c:pt>
                <c:pt idx="10985">
                  <c:v>42886.016319444447</c:v>
                </c:pt>
                <c:pt idx="10986">
                  <c:v>42886.016435185185</c:v>
                </c:pt>
                <c:pt idx="10987">
                  <c:v>42886.016550925924</c:v>
                </c:pt>
                <c:pt idx="10988">
                  <c:v>42886.01666666667</c:v>
                </c:pt>
                <c:pt idx="10989">
                  <c:v>42886.016782407409</c:v>
                </c:pt>
                <c:pt idx="10990">
                  <c:v>42886.016898148147</c:v>
                </c:pt>
                <c:pt idx="10991">
                  <c:v>42886.017013888886</c:v>
                </c:pt>
                <c:pt idx="10992">
                  <c:v>42886.017129629632</c:v>
                </c:pt>
                <c:pt idx="10993">
                  <c:v>42886.017245370371</c:v>
                </c:pt>
                <c:pt idx="10994">
                  <c:v>42886.017361111109</c:v>
                </c:pt>
                <c:pt idx="10995">
                  <c:v>42886.017476851855</c:v>
                </c:pt>
                <c:pt idx="10996">
                  <c:v>42886.017592592594</c:v>
                </c:pt>
                <c:pt idx="10997">
                  <c:v>42886.017708333333</c:v>
                </c:pt>
                <c:pt idx="10998">
                  <c:v>42886.017824074072</c:v>
                </c:pt>
                <c:pt idx="10999">
                  <c:v>42886.017939814818</c:v>
                </c:pt>
                <c:pt idx="11000">
                  <c:v>42886.018055555556</c:v>
                </c:pt>
                <c:pt idx="11001">
                  <c:v>42886.018171296295</c:v>
                </c:pt>
                <c:pt idx="11002">
                  <c:v>42886.018287037034</c:v>
                </c:pt>
                <c:pt idx="11003">
                  <c:v>42886.01840277778</c:v>
                </c:pt>
                <c:pt idx="11004">
                  <c:v>42886.018518518518</c:v>
                </c:pt>
                <c:pt idx="11005">
                  <c:v>42886.018634259257</c:v>
                </c:pt>
                <c:pt idx="11006">
                  <c:v>42886.018750000003</c:v>
                </c:pt>
                <c:pt idx="11007">
                  <c:v>42886.018865740742</c:v>
                </c:pt>
                <c:pt idx="11008">
                  <c:v>42886.01898148148</c:v>
                </c:pt>
                <c:pt idx="11009">
                  <c:v>42886.019097222219</c:v>
                </c:pt>
                <c:pt idx="11010">
                  <c:v>42886.019212962965</c:v>
                </c:pt>
                <c:pt idx="11011">
                  <c:v>42886.019328703704</c:v>
                </c:pt>
                <c:pt idx="11012">
                  <c:v>42886.019444444442</c:v>
                </c:pt>
                <c:pt idx="11013">
                  <c:v>42886.019560185188</c:v>
                </c:pt>
                <c:pt idx="11014">
                  <c:v>42886.019675925927</c:v>
                </c:pt>
                <c:pt idx="11015">
                  <c:v>42886.019791666666</c:v>
                </c:pt>
                <c:pt idx="11016">
                  <c:v>42886.019907407404</c:v>
                </c:pt>
                <c:pt idx="11017">
                  <c:v>42886.02002314815</c:v>
                </c:pt>
                <c:pt idx="11018">
                  <c:v>42886.020138888889</c:v>
                </c:pt>
                <c:pt idx="11019">
                  <c:v>42886.020254629628</c:v>
                </c:pt>
                <c:pt idx="11020">
                  <c:v>42886.020370370374</c:v>
                </c:pt>
                <c:pt idx="11021">
                  <c:v>42886.020486111112</c:v>
                </c:pt>
                <c:pt idx="11022">
                  <c:v>42886.020601851851</c:v>
                </c:pt>
                <c:pt idx="11023">
                  <c:v>42886.02071759259</c:v>
                </c:pt>
                <c:pt idx="11024">
                  <c:v>42886.020833333336</c:v>
                </c:pt>
                <c:pt idx="11025">
                  <c:v>42886.020949074074</c:v>
                </c:pt>
                <c:pt idx="11026">
                  <c:v>42886.021064814813</c:v>
                </c:pt>
                <c:pt idx="11027">
                  <c:v>42886.021180555559</c:v>
                </c:pt>
                <c:pt idx="11028">
                  <c:v>42886.021296296298</c:v>
                </c:pt>
                <c:pt idx="11029">
                  <c:v>42886.021412037036</c:v>
                </c:pt>
                <c:pt idx="11030">
                  <c:v>42886.021527777775</c:v>
                </c:pt>
                <c:pt idx="11031">
                  <c:v>42886.021643518521</c:v>
                </c:pt>
                <c:pt idx="11032">
                  <c:v>42886.02175925926</c:v>
                </c:pt>
                <c:pt idx="11033">
                  <c:v>42886.021874999999</c:v>
                </c:pt>
                <c:pt idx="11034">
                  <c:v>42886.021990740737</c:v>
                </c:pt>
                <c:pt idx="11035">
                  <c:v>42886.022106481483</c:v>
                </c:pt>
                <c:pt idx="11036">
                  <c:v>42886.022222222222</c:v>
                </c:pt>
                <c:pt idx="11037">
                  <c:v>42886.022337962961</c:v>
                </c:pt>
                <c:pt idx="11038">
                  <c:v>42886.022453703707</c:v>
                </c:pt>
                <c:pt idx="11039">
                  <c:v>42886.022569444445</c:v>
                </c:pt>
                <c:pt idx="11040">
                  <c:v>42886.022685185184</c:v>
                </c:pt>
                <c:pt idx="11041">
                  <c:v>42886.022800925923</c:v>
                </c:pt>
                <c:pt idx="11042">
                  <c:v>42886.022916666669</c:v>
                </c:pt>
                <c:pt idx="11043">
                  <c:v>42886.023032407407</c:v>
                </c:pt>
                <c:pt idx="11044">
                  <c:v>42886.023148148146</c:v>
                </c:pt>
                <c:pt idx="11045">
                  <c:v>42886.023263888892</c:v>
                </c:pt>
                <c:pt idx="11046">
                  <c:v>42886.023379629631</c:v>
                </c:pt>
                <c:pt idx="11047">
                  <c:v>42886.023495370369</c:v>
                </c:pt>
                <c:pt idx="11048">
                  <c:v>42886.023611111108</c:v>
                </c:pt>
                <c:pt idx="11049">
                  <c:v>42886.023726851854</c:v>
                </c:pt>
                <c:pt idx="11050">
                  <c:v>42886.023842592593</c:v>
                </c:pt>
                <c:pt idx="11051">
                  <c:v>42886.023958333331</c:v>
                </c:pt>
                <c:pt idx="11052">
                  <c:v>42886.024074074077</c:v>
                </c:pt>
                <c:pt idx="11053">
                  <c:v>42886.024189814816</c:v>
                </c:pt>
                <c:pt idx="11054">
                  <c:v>42886.024305555555</c:v>
                </c:pt>
                <c:pt idx="11055">
                  <c:v>42886.024421296293</c:v>
                </c:pt>
                <c:pt idx="11056">
                  <c:v>42886.024537037039</c:v>
                </c:pt>
                <c:pt idx="11057">
                  <c:v>42886.024652777778</c:v>
                </c:pt>
                <c:pt idx="11058">
                  <c:v>42886.024768518517</c:v>
                </c:pt>
                <c:pt idx="11059">
                  <c:v>42886.024884259263</c:v>
                </c:pt>
                <c:pt idx="11060">
                  <c:v>42886.025000000001</c:v>
                </c:pt>
                <c:pt idx="11061">
                  <c:v>42886.02511574074</c:v>
                </c:pt>
                <c:pt idx="11062">
                  <c:v>42886.025231481479</c:v>
                </c:pt>
                <c:pt idx="11063">
                  <c:v>42886.025347222225</c:v>
                </c:pt>
                <c:pt idx="11064">
                  <c:v>42886.025462962964</c:v>
                </c:pt>
                <c:pt idx="11065">
                  <c:v>42886.025578703702</c:v>
                </c:pt>
                <c:pt idx="11066">
                  <c:v>42886.025694444441</c:v>
                </c:pt>
                <c:pt idx="11067">
                  <c:v>42886.025810185187</c:v>
                </c:pt>
                <c:pt idx="11068">
                  <c:v>42886.025925925926</c:v>
                </c:pt>
                <c:pt idx="11069">
                  <c:v>42886.026041666664</c:v>
                </c:pt>
                <c:pt idx="11070">
                  <c:v>42886.02615740741</c:v>
                </c:pt>
                <c:pt idx="11071">
                  <c:v>42886.026273148149</c:v>
                </c:pt>
                <c:pt idx="11072">
                  <c:v>42886.026388888888</c:v>
                </c:pt>
                <c:pt idx="11073">
                  <c:v>42886.026504629626</c:v>
                </c:pt>
                <c:pt idx="11074">
                  <c:v>42886.026620370372</c:v>
                </c:pt>
                <c:pt idx="11075">
                  <c:v>42886.026736111111</c:v>
                </c:pt>
                <c:pt idx="11076">
                  <c:v>42886.02685185185</c:v>
                </c:pt>
                <c:pt idx="11077">
                  <c:v>42886.026967592596</c:v>
                </c:pt>
                <c:pt idx="11078">
                  <c:v>42886.027083333334</c:v>
                </c:pt>
                <c:pt idx="11079">
                  <c:v>42886.027199074073</c:v>
                </c:pt>
                <c:pt idx="11080">
                  <c:v>42886.027314814812</c:v>
                </c:pt>
                <c:pt idx="11081">
                  <c:v>42886.027430555558</c:v>
                </c:pt>
                <c:pt idx="11082">
                  <c:v>42886.027546296296</c:v>
                </c:pt>
                <c:pt idx="11083">
                  <c:v>42886.027662037035</c:v>
                </c:pt>
                <c:pt idx="11084">
                  <c:v>42886.027777777781</c:v>
                </c:pt>
                <c:pt idx="11085">
                  <c:v>42886.02789351852</c:v>
                </c:pt>
                <c:pt idx="11086">
                  <c:v>42886.028009259258</c:v>
                </c:pt>
                <c:pt idx="11087">
                  <c:v>42886.028124999997</c:v>
                </c:pt>
                <c:pt idx="11088">
                  <c:v>42886.028240740743</c:v>
                </c:pt>
                <c:pt idx="11089">
                  <c:v>42886.028356481482</c:v>
                </c:pt>
                <c:pt idx="11090">
                  <c:v>42886.02847222222</c:v>
                </c:pt>
                <c:pt idx="11091">
                  <c:v>42886.028587962966</c:v>
                </c:pt>
                <c:pt idx="11092">
                  <c:v>42886.028703703705</c:v>
                </c:pt>
                <c:pt idx="11093">
                  <c:v>42886.028819444444</c:v>
                </c:pt>
                <c:pt idx="11094">
                  <c:v>42886.028935185182</c:v>
                </c:pt>
                <c:pt idx="11095">
                  <c:v>42886.029050925928</c:v>
                </c:pt>
                <c:pt idx="11096">
                  <c:v>42886.029166666667</c:v>
                </c:pt>
                <c:pt idx="11097">
                  <c:v>42886.029282407406</c:v>
                </c:pt>
                <c:pt idx="11098">
                  <c:v>42886.029398148145</c:v>
                </c:pt>
                <c:pt idx="11099">
                  <c:v>42886.029513888891</c:v>
                </c:pt>
                <c:pt idx="11100">
                  <c:v>42886.029629629629</c:v>
                </c:pt>
                <c:pt idx="11101">
                  <c:v>42886.029745370368</c:v>
                </c:pt>
                <c:pt idx="11102">
                  <c:v>42886.029861111114</c:v>
                </c:pt>
                <c:pt idx="11103">
                  <c:v>42886.029976851853</c:v>
                </c:pt>
                <c:pt idx="11104">
                  <c:v>42886.030092592591</c:v>
                </c:pt>
                <c:pt idx="11105">
                  <c:v>42886.03020833333</c:v>
                </c:pt>
                <c:pt idx="11106">
                  <c:v>42886.030324074076</c:v>
                </c:pt>
                <c:pt idx="11107">
                  <c:v>42886.030439814815</c:v>
                </c:pt>
                <c:pt idx="11108">
                  <c:v>42886.030555555553</c:v>
                </c:pt>
                <c:pt idx="11109">
                  <c:v>42886.030671296299</c:v>
                </c:pt>
                <c:pt idx="11110">
                  <c:v>42886.030787037038</c:v>
                </c:pt>
                <c:pt idx="11111">
                  <c:v>42886.030902777777</c:v>
                </c:pt>
                <c:pt idx="11112">
                  <c:v>42886.031018518515</c:v>
                </c:pt>
                <c:pt idx="11113">
                  <c:v>42886.031134259261</c:v>
                </c:pt>
                <c:pt idx="11114">
                  <c:v>42886.03125</c:v>
                </c:pt>
                <c:pt idx="11115">
                  <c:v>42886.031365740739</c:v>
                </c:pt>
                <c:pt idx="11116">
                  <c:v>42886.031481481485</c:v>
                </c:pt>
                <c:pt idx="11117">
                  <c:v>42886.031597222223</c:v>
                </c:pt>
                <c:pt idx="11118">
                  <c:v>42886.031712962962</c:v>
                </c:pt>
                <c:pt idx="11119">
                  <c:v>42886.031828703701</c:v>
                </c:pt>
                <c:pt idx="11120">
                  <c:v>42886.031944444447</c:v>
                </c:pt>
                <c:pt idx="11121">
                  <c:v>42886.032060185185</c:v>
                </c:pt>
                <c:pt idx="11122">
                  <c:v>42886.032175925924</c:v>
                </c:pt>
                <c:pt idx="11123">
                  <c:v>42886.03229166667</c:v>
                </c:pt>
                <c:pt idx="11124">
                  <c:v>42886.032407407409</c:v>
                </c:pt>
                <c:pt idx="11125">
                  <c:v>42886.032523148147</c:v>
                </c:pt>
                <c:pt idx="11126">
                  <c:v>42886.032638888886</c:v>
                </c:pt>
                <c:pt idx="11127">
                  <c:v>42886.032754629632</c:v>
                </c:pt>
                <c:pt idx="11128">
                  <c:v>42886.032870370371</c:v>
                </c:pt>
                <c:pt idx="11129">
                  <c:v>42886.032986111109</c:v>
                </c:pt>
                <c:pt idx="11130">
                  <c:v>42886.033101851855</c:v>
                </c:pt>
                <c:pt idx="11131">
                  <c:v>42886.033217592594</c:v>
                </c:pt>
                <c:pt idx="11132">
                  <c:v>42886.033333333333</c:v>
                </c:pt>
                <c:pt idx="11133">
                  <c:v>42886.033449074072</c:v>
                </c:pt>
                <c:pt idx="11134">
                  <c:v>42886.033564814818</c:v>
                </c:pt>
                <c:pt idx="11135">
                  <c:v>42886.033680555556</c:v>
                </c:pt>
                <c:pt idx="11136">
                  <c:v>42886.033796296295</c:v>
                </c:pt>
                <c:pt idx="11137">
                  <c:v>42886.033912037034</c:v>
                </c:pt>
                <c:pt idx="11138">
                  <c:v>42886.03402777778</c:v>
                </c:pt>
                <c:pt idx="11139">
                  <c:v>42886.034143518518</c:v>
                </c:pt>
                <c:pt idx="11140">
                  <c:v>42886.034259259257</c:v>
                </c:pt>
                <c:pt idx="11141">
                  <c:v>42886.034375000003</c:v>
                </c:pt>
                <c:pt idx="11142">
                  <c:v>42886.034490740742</c:v>
                </c:pt>
                <c:pt idx="11143">
                  <c:v>42886.03460648148</c:v>
                </c:pt>
                <c:pt idx="11144">
                  <c:v>42886.034722222219</c:v>
                </c:pt>
                <c:pt idx="11145">
                  <c:v>42886.034837962965</c:v>
                </c:pt>
                <c:pt idx="11146">
                  <c:v>42886.034953703704</c:v>
                </c:pt>
                <c:pt idx="11147">
                  <c:v>42886.035069444442</c:v>
                </c:pt>
                <c:pt idx="11148">
                  <c:v>42886.035185185188</c:v>
                </c:pt>
                <c:pt idx="11149">
                  <c:v>42886.035300925927</c:v>
                </c:pt>
                <c:pt idx="11150">
                  <c:v>42886.035416666666</c:v>
                </c:pt>
                <c:pt idx="11151">
                  <c:v>42886.035532407404</c:v>
                </c:pt>
                <c:pt idx="11152">
                  <c:v>42886.03564814815</c:v>
                </c:pt>
                <c:pt idx="11153">
                  <c:v>42886.035763888889</c:v>
                </c:pt>
                <c:pt idx="11154">
                  <c:v>42886.035879629628</c:v>
                </c:pt>
                <c:pt idx="11155">
                  <c:v>42886.035995370374</c:v>
                </c:pt>
                <c:pt idx="11156">
                  <c:v>42886.036111111112</c:v>
                </c:pt>
                <c:pt idx="11157">
                  <c:v>42886.036226851851</c:v>
                </c:pt>
                <c:pt idx="11158">
                  <c:v>42886.03634259259</c:v>
                </c:pt>
                <c:pt idx="11159">
                  <c:v>42886.036458333336</c:v>
                </c:pt>
                <c:pt idx="11160">
                  <c:v>42886.036574074074</c:v>
                </c:pt>
                <c:pt idx="11161">
                  <c:v>42886.036689814813</c:v>
                </c:pt>
                <c:pt idx="11162">
                  <c:v>42886.036805555559</c:v>
                </c:pt>
                <c:pt idx="11163">
                  <c:v>42886.036921296298</c:v>
                </c:pt>
                <c:pt idx="11164">
                  <c:v>42886.037037037036</c:v>
                </c:pt>
                <c:pt idx="11165">
                  <c:v>42886.037152777775</c:v>
                </c:pt>
                <c:pt idx="11166">
                  <c:v>42886.037268518521</c:v>
                </c:pt>
                <c:pt idx="11167">
                  <c:v>42886.03738425926</c:v>
                </c:pt>
                <c:pt idx="11168">
                  <c:v>42886.037499999999</c:v>
                </c:pt>
                <c:pt idx="11169">
                  <c:v>42886.037615740737</c:v>
                </c:pt>
                <c:pt idx="11170">
                  <c:v>42886.037731481483</c:v>
                </c:pt>
                <c:pt idx="11171">
                  <c:v>42886.037847222222</c:v>
                </c:pt>
                <c:pt idx="11172">
                  <c:v>42886.037962962961</c:v>
                </c:pt>
                <c:pt idx="11173">
                  <c:v>42886.038078703707</c:v>
                </c:pt>
                <c:pt idx="11174">
                  <c:v>42886.038194444445</c:v>
                </c:pt>
                <c:pt idx="11175">
                  <c:v>42886.038310185184</c:v>
                </c:pt>
                <c:pt idx="11176">
                  <c:v>42886.038425925923</c:v>
                </c:pt>
                <c:pt idx="11177">
                  <c:v>42886.038541666669</c:v>
                </c:pt>
                <c:pt idx="11178">
                  <c:v>42886.038657407407</c:v>
                </c:pt>
                <c:pt idx="11179">
                  <c:v>42886.038773148146</c:v>
                </c:pt>
                <c:pt idx="11180">
                  <c:v>42886.038888888892</c:v>
                </c:pt>
                <c:pt idx="11181">
                  <c:v>42886.039004629631</c:v>
                </c:pt>
                <c:pt idx="11182">
                  <c:v>42886.039120370369</c:v>
                </c:pt>
                <c:pt idx="11183">
                  <c:v>42886.039236111108</c:v>
                </c:pt>
                <c:pt idx="11184">
                  <c:v>42886.039351851854</c:v>
                </c:pt>
                <c:pt idx="11185">
                  <c:v>42886.039467592593</c:v>
                </c:pt>
                <c:pt idx="11186">
                  <c:v>42886.039583333331</c:v>
                </c:pt>
                <c:pt idx="11187">
                  <c:v>42886.039699074077</c:v>
                </c:pt>
                <c:pt idx="11188">
                  <c:v>42886.039814814816</c:v>
                </c:pt>
                <c:pt idx="11189">
                  <c:v>42886.039930555555</c:v>
                </c:pt>
                <c:pt idx="11190">
                  <c:v>42886.040046296293</c:v>
                </c:pt>
                <c:pt idx="11191">
                  <c:v>42886.040162037039</c:v>
                </c:pt>
                <c:pt idx="11192">
                  <c:v>42886.040277777778</c:v>
                </c:pt>
                <c:pt idx="11193">
                  <c:v>42886.040393518517</c:v>
                </c:pt>
                <c:pt idx="11194">
                  <c:v>42886.040509259263</c:v>
                </c:pt>
                <c:pt idx="11195">
                  <c:v>42886.040625000001</c:v>
                </c:pt>
                <c:pt idx="11196">
                  <c:v>42886.04074074074</c:v>
                </c:pt>
                <c:pt idx="11197">
                  <c:v>42886.040856481479</c:v>
                </c:pt>
                <c:pt idx="11198">
                  <c:v>42886.040972222225</c:v>
                </c:pt>
                <c:pt idx="11199">
                  <c:v>42886.041087962964</c:v>
                </c:pt>
                <c:pt idx="11200">
                  <c:v>42886.041203703702</c:v>
                </c:pt>
                <c:pt idx="11201">
                  <c:v>42886.041319444441</c:v>
                </c:pt>
                <c:pt idx="11202">
                  <c:v>42886.041435185187</c:v>
                </c:pt>
                <c:pt idx="11203">
                  <c:v>42886.041550925926</c:v>
                </c:pt>
                <c:pt idx="11204">
                  <c:v>42886.041666666664</c:v>
                </c:pt>
                <c:pt idx="11205">
                  <c:v>42886.04178240741</c:v>
                </c:pt>
                <c:pt idx="11206">
                  <c:v>42886.041898148149</c:v>
                </c:pt>
                <c:pt idx="11207">
                  <c:v>42886.042013888888</c:v>
                </c:pt>
                <c:pt idx="11208">
                  <c:v>42886.042129629626</c:v>
                </c:pt>
                <c:pt idx="11209">
                  <c:v>42886.042245370372</c:v>
                </c:pt>
                <c:pt idx="11210">
                  <c:v>42886.042361111111</c:v>
                </c:pt>
                <c:pt idx="11211">
                  <c:v>42886.04247685185</c:v>
                </c:pt>
                <c:pt idx="11212">
                  <c:v>42886.042592592596</c:v>
                </c:pt>
                <c:pt idx="11213">
                  <c:v>42886.042708333334</c:v>
                </c:pt>
                <c:pt idx="11214">
                  <c:v>42886.042824074073</c:v>
                </c:pt>
                <c:pt idx="11215">
                  <c:v>42886.042939814812</c:v>
                </c:pt>
                <c:pt idx="11216">
                  <c:v>42886.043055555558</c:v>
                </c:pt>
                <c:pt idx="11217">
                  <c:v>42886.043171296296</c:v>
                </c:pt>
                <c:pt idx="11218">
                  <c:v>42886.043287037035</c:v>
                </c:pt>
                <c:pt idx="11219">
                  <c:v>42886.043402777781</c:v>
                </c:pt>
                <c:pt idx="11220">
                  <c:v>42886.04351851852</c:v>
                </c:pt>
                <c:pt idx="11221">
                  <c:v>42886.043634259258</c:v>
                </c:pt>
                <c:pt idx="11222">
                  <c:v>42886.043749999997</c:v>
                </c:pt>
                <c:pt idx="11223">
                  <c:v>42886.043865740743</c:v>
                </c:pt>
                <c:pt idx="11224">
                  <c:v>42886.043981481482</c:v>
                </c:pt>
                <c:pt idx="11225">
                  <c:v>42886.04409722222</c:v>
                </c:pt>
                <c:pt idx="11226">
                  <c:v>42886.044212962966</c:v>
                </c:pt>
                <c:pt idx="11227">
                  <c:v>42886.044328703705</c:v>
                </c:pt>
                <c:pt idx="11228">
                  <c:v>42886.044444444444</c:v>
                </c:pt>
                <c:pt idx="11229">
                  <c:v>42886.044560185182</c:v>
                </c:pt>
                <c:pt idx="11230">
                  <c:v>42886.044675925928</c:v>
                </c:pt>
                <c:pt idx="11231">
                  <c:v>42886.044791666667</c:v>
                </c:pt>
                <c:pt idx="11232">
                  <c:v>42886.044907407406</c:v>
                </c:pt>
                <c:pt idx="11233">
                  <c:v>42886.045023148145</c:v>
                </c:pt>
                <c:pt idx="11234">
                  <c:v>42886.045138888891</c:v>
                </c:pt>
                <c:pt idx="11235">
                  <c:v>42886.045254629629</c:v>
                </c:pt>
                <c:pt idx="11236">
                  <c:v>42886.045370370368</c:v>
                </c:pt>
                <c:pt idx="11237">
                  <c:v>42886.045486111114</c:v>
                </c:pt>
                <c:pt idx="11238">
                  <c:v>42886.045601851853</c:v>
                </c:pt>
                <c:pt idx="11239">
                  <c:v>42886.045717592591</c:v>
                </c:pt>
                <c:pt idx="11240">
                  <c:v>42886.04583333333</c:v>
                </c:pt>
                <c:pt idx="11241">
                  <c:v>42886.045949074076</c:v>
                </c:pt>
                <c:pt idx="11242">
                  <c:v>42886.046064814815</c:v>
                </c:pt>
                <c:pt idx="11243">
                  <c:v>42886.046180555553</c:v>
                </c:pt>
                <c:pt idx="11244">
                  <c:v>42886.046296296299</c:v>
                </c:pt>
                <c:pt idx="11245">
                  <c:v>42886.046412037038</c:v>
                </c:pt>
                <c:pt idx="11246">
                  <c:v>42886.046527777777</c:v>
                </c:pt>
                <c:pt idx="11247">
                  <c:v>42886.046643518515</c:v>
                </c:pt>
                <c:pt idx="11248">
                  <c:v>42886.046759259261</c:v>
                </c:pt>
                <c:pt idx="11249">
                  <c:v>42886.046875</c:v>
                </c:pt>
                <c:pt idx="11250">
                  <c:v>42886.046990740739</c:v>
                </c:pt>
                <c:pt idx="11251">
                  <c:v>42886.047106481485</c:v>
                </c:pt>
                <c:pt idx="11252">
                  <c:v>42886.047222222223</c:v>
                </c:pt>
                <c:pt idx="11253">
                  <c:v>42886.047337962962</c:v>
                </c:pt>
                <c:pt idx="11254">
                  <c:v>42886.047453703701</c:v>
                </c:pt>
                <c:pt idx="11255">
                  <c:v>42886.047569444447</c:v>
                </c:pt>
                <c:pt idx="11256">
                  <c:v>42886.047685185185</c:v>
                </c:pt>
                <c:pt idx="11257">
                  <c:v>42886.047800925924</c:v>
                </c:pt>
                <c:pt idx="11258">
                  <c:v>42886.04791666667</c:v>
                </c:pt>
                <c:pt idx="11259">
                  <c:v>42886.048032407409</c:v>
                </c:pt>
                <c:pt idx="11260">
                  <c:v>42886.048148148147</c:v>
                </c:pt>
                <c:pt idx="11261">
                  <c:v>42886.048263888886</c:v>
                </c:pt>
                <c:pt idx="11262">
                  <c:v>42886.048379629632</c:v>
                </c:pt>
                <c:pt idx="11263">
                  <c:v>42886.048495370371</c:v>
                </c:pt>
                <c:pt idx="11264">
                  <c:v>42886.048611111109</c:v>
                </c:pt>
                <c:pt idx="11265">
                  <c:v>42886.048726851855</c:v>
                </c:pt>
                <c:pt idx="11266">
                  <c:v>42886.048842592594</c:v>
                </c:pt>
                <c:pt idx="11267">
                  <c:v>42886.048958333333</c:v>
                </c:pt>
                <c:pt idx="11268">
                  <c:v>42886.049074074072</c:v>
                </c:pt>
                <c:pt idx="11269">
                  <c:v>42886.049189814818</c:v>
                </c:pt>
                <c:pt idx="11270">
                  <c:v>42886.049305555556</c:v>
                </c:pt>
                <c:pt idx="11271">
                  <c:v>42886.049421296295</c:v>
                </c:pt>
                <c:pt idx="11272">
                  <c:v>42886.049537037034</c:v>
                </c:pt>
                <c:pt idx="11273">
                  <c:v>42886.04965277778</c:v>
                </c:pt>
                <c:pt idx="11274">
                  <c:v>42886.049768518518</c:v>
                </c:pt>
                <c:pt idx="11275">
                  <c:v>42886.049884259257</c:v>
                </c:pt>
                <c:pt idx="11276">
                  <c:v>42886.05</c:v>
                </c:pt>
                <c:pt idx="11277">
                  <c:v>42886.050115740742</c:v>
                </c:pt>
                <c:pt idx="11278">
                  <c:v>42886.05023148148</c:v>
                </c:pt>
                <c:pt idx="11279">
                  <c:v>42886.050347222219</c:v>
                </c:pt>
                <c:pt idx="11280">
                  <c:v>42886.050462962965</c:v>
                </c:pt>
                <c:pt idx="11281">
                  <c:v>42886.050578703704</c:v>
                </c:pt>
                <c:pt idx="11282">
                  <c:v>42886.050694444442</c:v>
                </c:pt>
                <c:pt idx="11283">
                  <c:v>42886.050810185188</c:v>
                </c:pt>
                <c:pt idx="11284">
                  <c:v>42886.050925925927</c:v>
                </c:pt>
                <c:pt idx="11285">
                  <c:v>42886.051041666666</c:v>
                </c:pt>
                <c:pt idx="11286">
                  <c:v>42886.051157407404</c:v>
                </c:pt>
                <c:pt idx="11287">
                  <c:v>42886.05127314815</c:v>
                </c:pt>
                <c:pt idx="11288">
                  <c:v>42886.051388888889</c:v>
                </c:pt>
                <c:pt idx="11289">
                  <c:v>42886.051504629628</c:v>
                </c:pt>
                <c:pt idx="11290">
                  <c:v>42886.051620370374</c:v>
                </c:pt>
                <c:pt idx="11291">
                  <c:v>42886.051736111112</c:v>
                </c:pt>
                <c:pt idx="11292">
                  <c:v>42886.051851851851</c:v>
                </c:pt>
                <c:pt idx="11293">
                  <c:v>42886.05196759259</c:v>
                </c:pt>
                <c:pt idx="11294">
                  <c:v>42886.052083333336</c:v>
                </c:pt>
                <c:pt idx="11295">
                  <c:v>42886.052199074074</c:v>
                </c:pt>
                <c:pt idx="11296">
                  <c:v>42886.052314814813</c:v>
                </c:pt>
                <c:pt idx="11297">
                  <c:v>42886.052430555559</c:v>
                </c:pt>
                <c:pt idx="11298">
                  <c:v>42886.052546296298</c:v>
                </c:pt>
                <c:pt idx="11299">
                  <c:v>42886.052662037036</c:v>
                </c:pt>
                <c:pt idx="11300">
                  <c:v>42886.052777777775</c:v>
                </c:pt>
                <c:pt idx="11301">
                  <c:v>42886.052893518521</c:v>
                </c:pt>
                <c:pt idx="11302">
                  <c:v>42886.05300925926</c:v>
                </c:pt>
                <c:pt idx="11303">
                  <c:v>42886.053124999999</c:v>
                </c:pt>
                <c:pt idx="11304">
                  <c:v>42886.053240740737</c:v>
                </c:pt>
                <c:pt idx="11305">
                  <c:v>42886.053356481483</c:v>
                </c:pt>
                <c:pt idx="11306">
                  <c:v>42886.053472222222</c:v>
                </c:pt>
                <c:pt idx="11307">
                  <c:v>42886.053587962961</c:v>
                </c:pt>
                <c:pt idx="11308">
                  <c:v>42886.053703703707</c:v>
                </c:pt>
                <c:pt idx="11309">
                  <c:v>42886.053819444445</c:v>
                </c:pt>
                <c:pt idx="11310">
                  <c:v>42886.053935185184</c:v>
                </c:pt>
                <c:pt idx="11311">
                  <c:v>42886.054050925923</c:v>
                </c:pt>
                <c:pt idx="11312">
                  <c:v>42886.054166666669</c:v>
                </c:pt>
                <c:pt idx="11313">
                  <c:v>42886.054282407407</c:v>
                </c:pt>
                <c:pt idx="11314">
                  <c:v>42886.054398148146</c:v>
                </c:pt>
                <c:pt idx="11315">
                  <c:v>42886.054513888892</c:v>
                </c:pt>
                <c:pt idx="11316">
                  <c:v>42886.054629629631</c:v>
                </c:pt>
                <c:pt idx="11317">
                  <c:v>42886.054745370369</c:v>
                </c:pt>
                <c:pt idx="11318">
                  <c:v>42886.054861111108</c:v>
                </c:pt>
                <c:pt idx="11319">
                  <c:v>42886.054976851854</c:v>
                </c:pt>
                <c:pt idx="11320">
                  <c:v>42886.055092592593</c:v>
                </c:pt>
                <c:pt idx="11321">
                  <c:v>42886.055208333331</c:v>
                </c:pt>
                <c:pt idx="11322">
                  <c:v>42886.055324074077</c:v>
                </c:pt>
                <c:pt idx="11323">
                  <c:v>42886.055439814816</c:v>
                </c:pt>
                <c:pt idx="11324">
                  <c:v>42886.055555555555</c:v>
                </c:pt>
                <c:pt idx="11325">
                  <c:v>42886.055671296293</c:v>
                </c:pt>
                <c:pt idx="11326">
                  <c:v>42886.055787037039</c:v>
                </c:pt>
                <c:pt idx="11327">
                  <c:v>42886.055902777778</c:v>
                </c:pt>
                <c:pt idx="11328">
                  <c:v>42886.056018518517</c:v>
                </c:pt>
                <c:pt idx="11329">
                  <c:v>42886.056134259263</c:v>
                </c:pt>
                <c:pt idx="11330">
                  <c:v>42886.056250000001</c:v>
                </c:pt>
                <c:pt idx="11331">
                  <c:v>42886.05636574074</c:v>
                </c:pt>
                <c:pt idx="11332">
                  <c:v>42886.056481481479</c:v>
                </c:pt>
                <c:pt idx="11333">
                  <c:v>42886.056597222225</c:v>
                </c:pt>
                <c:pt idx="11334">
                  <c:v>42886.056712962964</c:v>
                </c:pt>
                <c:pt idx="11335">
                  <c:v>42886.056828703702</c:v>
                </c:pt>
                <c:pt idx="11336">
                  <c:v>42886.056944444441</c:v>
                </c:pt>
                <c:pt idx="11337">
                  <c:v>42886.057060185187</c:v>
                </c:pt>
                <c:pt idx="11338">
                  <c:v>42886.057175925926</c:v>
                </c:pt>
                <c:pt idx="11339">
                  <c:v>42886.057291666664</c:v>
                </c:pt>
                <c:pt idx="11340">
                  <c:v>42886.05740740741</c:v>
                </c:pt>
                <c:pt idx="11341">
                  <c:v>42886.057523148149</c:v>
                </c:pt>
                <c:pt idx="11342">
                  <c:v>42886.057638888888</c:v>
                </c:pt>
                <c:pt idx="11343">
                  <c:v>42886.057754629626</c:v>
                </c:pt>
                <c:pt idx="11344">
                  <c:v>42886.057870370372</c:v>
                </c:pt>
                <c:pt idx="11345">
                  <c:v>42886.057986111111</c:v>
                </c:pt>
                <c:pt idx="11346">
                  <c:v>42886.05810185185</c:v>
                </c:pt>
                <c:pt idx="11347">
                  <c:v>42886.058217592596</c:v>
                </c:pt>
                <c:pt idx="11348">
                  <c:v>42886.058333333334</c:v>
                </c:pt>
                <c:pt idx="11349">
                  <c:v>42886.058449074073</c:v>
                </c:pt>
                <c:pt idx="11350">
                  <c:v>42886.058564814812</c:v>
                </c:pt>
                <c:pt idx="11351">
                  <c:v>42886.058680555558</c:v>
                </c:pt>
                <c:pt idx="11352">
                  <c:v>42886.058796296296</c:v>
                </c:pt>
                <c:pt idx="11353">
                  <c:v>42886.058912037035</c:v>
                </c:pt>
                <c:pt idx="11354">
                  <c:v>42886.059027777781</c:v>
                </c:pt>
                <c:pt idx="11355">
                  <c:v>42886.05914351852</c:v>
                </c:pt>
                <c:pt idx="11356">
                  <c:v>42886.059259259258</c:v>
                </c:pt>
                <c:pt idx="11357">
                  <c:v>42886.059374999997</c:v>
                </c:pt>
                <c:pt idx="11358">
                  <c:v>42886.059490740743</c:v>
                </c:pt>
                <c:pt idx="11359">
                  <c:v>42886.059606481482</c:v>
                </c:pt>
                <c:pt idx="11360">
                  <c:v>42886.05972222222</c:v>
                </c:pt>
                <c:pt idx="11361">
                  <c:v>42886.059837962966</c:v>
                </c:pt>
                <c:pt idx="11362">
                  <c:v>42886.059953703705</c:v>
                </c:pt>
                <c:pt idx="11363">
                  <c:v>42886.060069444444</c:v>
                </c:pt>
                <c:pt idx="11364">
                  <c:v>42886.060185185182</c:v>
                </c:pt>
                <c:pt idx="11365">
                  <c:v>42886.060300925928</c:v>
                </c:pt>
                <c:pt idx="11366">
                  <c:v>42886.060416666667</c:v>
                </c:pt>
                <c:pt idx="11367">
                  <c:v>42886.060532407406</c:v>
                </c:pt>
                <c:pt idx="11368">
                  <c:v>42886.060648148145</c:v>
                </c:pt>
                <c:pt idx="11369">
                  <c:v>42886.060763888891</c:v>
                </c:pt>
                <c:pt idx="11370">
                  <c:v>42886.060879629629</c:v>
                </c:pt>
                <c:pt idx="11371">
                  <c:v>42886.060995370368</c:v>
                </c:pt>
                <c:pt idx="11372">
                  <c:v>42886.061111111114</c:v>
                </c:pt>
                <c:pt idx="11373">
                  <c:v>42886.061226851853</c:v>
                </c:pt>
                <c:pt idx="11374">
                  <c:v>42886.061342592591</c:v>
                </c:pt>
                <c:pt idx="11375">
                  <c:v>42886.06145833333</c:v>
                </c:pt>
                <c:pt idx="11376">
                  <c:v>42886.061574074076</c:v>
                </c:pt>
                <c:pt idx="11377">
                  <c:v>42886.061689814815</c:v>
                </c:pt>
                <c:pt idx="11378">
                  <c:v>42886.061805555553</c:v>
                </c:pt>
                <c:pt idx="11379">
                  <c:v>42886.061921296299</c:v>
                </c:pt>
                <c:pt idx="11380">
                  <c:v>42886.062037037038</c:v>
                </c:pt>
                <c:pt idx="11381">
                  <c:v>42886.062152777777</c:v>
                </c:pt>
                <c:pt idx="11382">
                  <c:v>42886.062268518515</c:v>
                </c:pt>
                <c:pt idx="11383">
                  <c:v>42886.062384259261</c:v>
                </c:pt>
                <c:pt idx="11384">
                  <c:v>42886.0625</c:v>
                </c:pt>
                <c:pt idx="11385">
                  <c:v>42886.062615740739</c:v>
                </c:pt>
                <c:pt idx="11386">
                  <c:v>42886.062731481485</c:v>
                </c:pt>
                <c:pt idx="11387">
                  <c:v>42886.062847222223</c:v>
                </c:pt>
                <c:pt idx="11388">
                  <c:v>42886.062962962962</c:v>
                </c:pt>
                <c:pt idx="11389">
                  <c:v>42886.063078703701</c:v>
                </c:pt>
                <c:pt idx="11390">
                  <c:v>42886.063194444447</c:v>
                </c:pt>
                <c:pt idx="11391">
                  <c:v>42886.063310185185</c:v>
                </c:pt>
                <c:pt idx="11392">
                  <c:v>42886.063425925924</c:v>
                </c:pt>
                <c:pt idx="11393">
                  <c:v>42886.06354166667</c:v>
                </c:pt>
                <c:pt idx="11394">
                  <c:v>42886.063657407409</c:v>
                </c:pt>
                <c:pt idx="11395">
                  <c:v>42886.063773148147</c:v>
                </c:pt>
                <c:pt idx="11396">
                  <c:v>42886.063888888886</c:v>
                </c:pt>
                <c:pt idx="11397">
                  <c:v>42886.064004629632</c:v>
                </c:pt>
                <c:pt idx="11398">
                  <c:v>42886.064120370371</c:v>
                </c:pt>
                <c:pt idx="11399">
                  <c:v>42886.064236111109</c:v>
                </c:pt>
                <c:pt idx="11400">
                  <c:v>42886.064351851855</c:v>
                </c:pt>
                <c:pt idx="11401">
                  <c:v>42886.064467592594</c:v>
                </c:pt>
                <c:pt idx="11402">
                  <c:v>42886.064583333333</c:v>
                </c:pt>
                <c:pt idx="11403">
                  <c:v>42886.064699074072</c:v>
                </c:pt>
                <c:pt idx="11404">
                  <c:v>42886.064814814818</c:v>
                </c:pt>
                <c:pt idx="11405">
                  <c:v>42886.064930555556</c:v>
                </c:pt>
                <c:pt idx="11406">
                  <c:v>42886.065046296295</c:v>
                </c:pt>
                <c:pt idx="11407">
                  <c:v>42886.065162037034</c:v>
                </c:pt>
                <c:pt idx="11408">
                  <c:v>42886.06527777778</c:v>
                </c:pt>
                <c:pt idx="11409">
                  <c:v>42886.065393518518</c:v>
                </c:pt>
                <c:pt idx="11410">
                  <c:v>42886.065509259257</c:v>
                </c:pt>
                <c:pt idx="11411">
                  <c:v>42886.065625000003</c:v>
                </c:pt>
                <c:pt idx="11412">
                  <c:v>42886.065740740742</c:v>
                </c:pt>
                <c:pt idx="11413">
                  <c:v>42886.06585648148</c:v>
                </c:pt>
                <c:pt idx="11414">
                  <c:v>42886.065972222219</c:v>
                </c:pt>
                <c:pt idx="11415">
                  <c:v>42886.066087962965</c:v>
                </c:pt>
                <c:pt idx="11416">
                  <c:v>42886.066203703704</c:v>
                </c:pt>
                <c:pt idx="11417">
                  <c:v>42886.066319444442</c:v>
                </c:pt>
                <c:pt idx="11418">
                  <c:v>42886.066435185188</c:v>
                </c:pt>
                <c:pt idx="11419">
                  <c:v>42886.066550925927</c:v>
                </c:pt>
                <c:pt idx="11420">
                  <c:v>42886.066666666666</c:v>
                </c:pt>
                <c:pt idx="11421">
                  <c:v>42886.066782407404</c:v>
                </c:pt>
                <c:pt idx="11422">
                  <c:v>42886.06689814815</c:v>
                </c:pt>
                <c:pt idx="11423">
                  <c:v>42886.067013888889</c:v>
                </c:pt>
                <c:pt idx="11424">
                  <c:v>42886.067129629628</c:v>
                </c:pt>
                <c:pt idx="11425">
                  <c:v>42886.067245370374</c:v>
                </c:pt>
                <c:pt idx="11426">
                  <c:v>42886.067361111112</c:v>
                </c:pt>
                <c:pt idx="11427">
                  <c:v>42886.067476851851</c:v>
                </c:pt>
                <c:pt idx="11428">
                  <c:v>42886.06759259259</c:v>
                </c:pt>
                <c:pt idx="11429">
                  <c:v>42886.067708333336</c:v>
                </c:pt>
                <c:pt idx="11430">
                  <c:v>42886.067824074074</c:v>
                </c:pt>
                <c:pt idx="11431">
                  <c:v>42886.067939814813</c:v>
                </c:pt>
                <c:pt idx="11432">
                  <c:v>42886.068055555559</c:v>
                </c:pt>
                <c:pt idx="11433">
                  <c:v>42886.068171296298</c:v>
                </c:pt>
                <c:pt idx="11434">
                  <c:v>42886.068287037036</c:v>
                </c:pt>
                <c:pt idx="11435">
                  <c:v>42886.068402777775</c:v>
                </c:pt>
                <c:pt idx="11436">
                  <c:v>42886.068518518521</c:v>
                </c:pt>
                <c:pt idx="11437">
                  <c:v>42886.06863425926</c:v>
                </c:pt>
                <c:pt idx="11438">
                  <c:v>42886.068749999999</c:v>
                </c:pt>
                <c:pt idx="11439">
                  <c:v>42886.068865740737</c:v>
                </c:pt>
                <c:pt idx="11440">
                  <c:v>42886.068981481483</c:v>
                </c:pt>
                <c:pt idx="11441">
                  <c:v>42886.069097222222</c:v>
                </c:pt>
                <c:pt idx="11442">
                  <c:v>42886.069212962961</c:v>
                </c:pt>
                <c:pt idx="11443">
                  <c:v>42886.069328703707</c:v>
                </c:pt>
                <c:pt idx="11444">
                  <c:v>42886.069444444445</c:v>
                </c:pt>
                <c:pt idx="11445">
                  <c:v>42886.069560185184</c:v>
                </c:pt>
                <c:pt idx="11446">
                  <c:v>42886.069675925923</c:v>
                </c:pt>
                <c:pt idx="11447">
                  <c:v>42886.069791666669</c:v>
                </c:pt>
                <c:pt idx="11448">
                  <c:v>42886.069907407407</c:v>
                </c:pt>
                <c:pt idx="11449">
                  <c:v>42886.070023148146</c:v>
                </c:pt>
                <c:pt idx="11450">
                  <c:v>42886.070138888892</c:v>
                </c:pt>
                <c:pt idx="11451">
                  <c:v>42886.070254629631</c:v>
                </c:pt>
                <c:pt idx="11452">
                  <c:v>42886.070370370369</c:v>
                </c:pt>
                <c:pt idx="11453">
                  <c:v>42886.070486111108</c:v>
                </c:pt>
                <c:pt idx="11454">
                  <c:v>42886.070601851854</c:v>
                </c:pt>
                <c:pt idx="11455">
                  <c:v>42886.070717592593</c:v>
                </c:pt>
                <c:pt idx="11456">
                  <c:v>42886.070833333331</c:v>
                </c:pt>
                <c:pt idx="11457">
                  <c:v>42886.070949074077</c:v>
                </c:pt>
                <c:pt idx="11458">
                  <c:v>42886.071064814816</c:v>
                </c:pt>
                <c:pt idx="11459">
                  <c:v>42886.071180555555</c:v>
                </c:pt>
                <c:pt idx="11460">
                  <c:v>42886.071296296293</c:v>
                </c:pt>
                <c:pt idx="11461">
                  <c:v>42886.071412037039</c:v>
                </c:pt>
                <c:pt idx="11462">
                  <c:v>42886.071527777778</c:v>
                </c:pt>
                <c:pt idx="11463">
                  <c:v>42886.071643518517</c:v>
                </c:pt>
                <c:pt idx="11464">
                  <c:v>42886.071759259263</c:v>
                </c:pt>
                <c:pt idx="11465">
                  <c:v>42886.071875000001</c:v>
                </c:pt>
                <c:pt idx="11466">
                  <c:v>42886.07199074074</c:v>
                </c:pt>
                <c:pt idx="11467">
                  <c:v>42886.072106481479</c:v>
                </c:pt>
                <c:pt idx="11468">
                  <c:v>42886.072222222225</c:v>
                </c:pt>
                <c:pt idx="11469">
                  <c:v>42886.072337962964</c:v>
                </c:pt>
                <c:pt idx="11470">
                  <c:v>42886.072453703702</c:v>
                </c:pt>
                <c:pt idx="11471">
                  <c:v>42886.072569444441</c:v>
                </c:pt>
                <c:pt idx="11472">
                  <c:v>42886.072685185187</c:v>
                </c:pt>
                <c:pt idx="11473">
                  <c:v>42886.072800925926</c:v>
                </c:pt>
                <c:pt idx="11474">
                  <c:v>42886.072916666664</c:v>
                </c:pt>
                <c:pt idx="11475">
                  <c:v>42886.07303240741</c:v>
                </c:pt>
                <c:pt idx="11476">
                  <c:v>42886.073148148149</c:v>
                </c:pt>
                <c:pt idx="11477">
                  <c:v>42886.073263888888</c:v>
                </c:pt>
                <c:pt idx="11478">
                  <c:v>42886.073379629626</c:v>
                </c:pt>
                <c:pt idx="11479">
                  <c:v>42886.073495370372</c:v>
                </c:pt>
                <c:pt idx="11480">
                  <c:v>42886.073611111111</c:v>
                </c:pt>
                <c:pt idx="11481">
                  <c:v>42886.07372685185</c:v>
                </c:pt>
                <c:pt idx="11482">
                  <c:v>42886.073842592596</c:v>
                </c:pt>
                <c:pt idx="11483">
                  <c:v>42886.073958333334</c:v>
                </c:pt>
                <c:pt idx="11484">
                  <c:v>42886.074074074073</c:v>
                </c:pt>
                <c:pt idx="11485">
                  <c:v>42886.074189814812</c:v>
                </c:pt>
                <c:pt idx="11486">
                  <c:v>42886.074305555558</c:v>
                </c:pt>
                <c:pt idx="11487">
                  <c:v>42886.074421296296</c:v>
                </c:pt>
                <c:pt idx="11488">
                  <c:v>42886.074537037035</c:v>
                </c:pt>
                <c:pt idx="11489">
                  <c:v>42886.074652777781</c:v>
                </c:pt>
                <c:pt idx="11490">
                  <c:v>42886.07476851852</c:v>
                </c:pt>
                <c:pt idx="11491">
                  <c:v>42886.074884259258</c:v>
                </c:pt>
                <c:pt idx="11492">
                  <c:v>42886.074999999997</c:v>
                </c:pt>
                <c:pt idx="11493">
                  <c:v>42886.075115740743</c:v>
                </c:pt>
                <c:pt idx="11494">
                  <c:v>42886.075231481482</c:v>
                </c:pt>
                <c:pt idx="11495">
                  <c:v>42886.07534722222</c:v>
                </c:pt>
                <c:pt idx="11496">
                  <c:v>42886.075462962966</c:v>
                </c:pt>
                <c:pt idx="11497">
                  <c:v>42886.075578703705</c:v>
                </c:pt>
                <c:pt idx="11498">
                  <c:v>42886.075694444444</c:v>
                </c:pt>
                <c:pt idx="11499">
                  <c:v>42886.075810185182</c:v>
                </c:pt>
                <c:pt idx="11500">
                  <c:v>42886.075925925928</c:v>
                </c:pt>
                <c:pt idx="11501">
                  <c:v>42886.076041666667</c:v>
                </c:pt>
                <c:pt idx="11502">
                  <c:v>42886.076157407406</c:v>
                </c:pt>
                <c:pt idx="11503">
                  <c:v>42886.076273148145</c:v>
                </c:pt>
                <c:pt idx="11504">
                  <c:v>42886.076388888891</c:v>
                </c:pt>
                <c:pt idx="11505">
                  <c:v>42886.076504629629</c:v>
                </c:pt>
                <c:pt idx="11506">
                  <c:v>42886.076620370368</c:v>
                </c:pt>
                <c:pt idx="11507">
                  <c:v>42886.076736111114</c:v>
                </c:pt>
                <c:pt idx="11508">
                  <c:v>42886.076851851853</c:v>
                </c:pt>
                <c:pt idx="11509">
                  <c:v>42886.076967592591</c:v>
                </c:pt>
                <c:pt idx="11510">
                  <c:v>42886.07708333333</c:v>
                </c:pt>
                <c:pt idx="11511">
                  <c:v>42886.077199074076</c:v>
                </c:pt>
                <c:pt idx="11512">
                  <c:v>42886.077314814815</c:v>
                </c:pt>
                <c:pt idx="11513">
                  <c:v>42886.077430555553</c:v>
                </c:pt>
                <c:pt idx="11514">
                  <c:v>42886.077546296299</c:v>
                </c:pt>
                <c:pt idx="11515">
                  <c:v>42886.077662037038</c:v>
                </c:pt>
                <c:pt idx="11516">
                  <c:v>42886.077777777777</c:v>
                </c:pt>
                <c:pt idx="11517">
                  <c:v>42886.077893518515</c:v>
                </c:pt>
                <c:pt idx="11518">
                  <c:v>42886.078009259261</c:v>
                </c:pt>
                <c:pt idx="11519">
                  <c:v>42886.078125</c:v>
                </c:pt>
                <c:pt idx="11520">
                  <c:v>42886.078240740739</c:v>
                </c:pt>
                <c:pt idx="11521">
                  <c:v>42886.078356481485</c:v>
                </c:pt>
                <c:pt idx="11522">
                  <c:v>42886.078472222223</c:v>
                </c:pt>
                <c:pt idx="11523">
                  <c:v>42886.078587962962</c:v>
                </c:pt>
                <c:pt idx="11524">
                  <c:v>42886.078703703701</c:v>
                </c:pt>
                <c:pt idx="11525">
                  <c:v>42886.078819444447</c:v>
                </c:pt>
                <c:pt idx="11526">
                  <c:v>42886.078935185185</c:v>
                </c:pt>
                <c:pt idx="11527">
                  <c:v>42886.079050925924</c:v>
                </c:pt>
                <c:pt idx="11528">
                  <c:v>42886.07916666667</c:v>
                </c:pt>
                <c:pt idx="11529">
                  <c:v>42886.079282407409</c:v>
                </c:pt>
                <c:pt idx="11530">
                  <c:v>42886.079398148147</c:v>
                </c:pt>
                <c:pt idx="11531">
                  <c:v>42886.079513888886</c:v>
                </c:pt>
                <c:pt idx="11532">
                  <c:v>42886.079629629632</c:v>
                </c:pt>
                <c:pt idx="11533">
                  <c:v>42886.079745370371</c:v>
                </c:pt>
                <c:pt idx="11534">
                  <c:v>42886.079861111109</c:v>
                </c:pt>
                <c:pt idx="11535">
                  <c:v>42886.079976851855</c:v>
                </c:pt>
                <c:pt idx="11536">
                  <c:v>42886.080092592594</c:v>
                </c:pt>
                <c:pt idx="11537">
                  <c:v>42886.080208333333</c:v>
                </c:pt>
                <c:pt idx="11538">
                  <c:v>42886.080324074072</c:v>
                </c:pt>
                <c:pt idx="11539">
                  <c:v>42886.080439814818</c:v>
                </c:pt>
                <c:pt idx="11540">
                  <c:v>42886.080555555556</c:v>
                </c:pt>
                <c:pt idx="11541">
                  <c:v>42886.080671296295</c:v>
                </c:pt>
                <c:pt idx="11542">
                  <c:v>42886.080787037034</c:v>
                </c:pt>
                <c:pt idx="11543">
                  <c:v>42886.08090277778</c:v>
                </c:pt>
                <c:pt idx="11544">
                  <c:v>42886.081018518518</c:v>
                </c:pt>
                <c:pt idx="11545">
                  <c:v>42886.081134259257</c:v>
                </c:pt>
                <c:pt idx="11546">
                  <c:v>42886.081250000003</c:v>
                </c:pt>
                <c:pt idx="11547">
                  <c:v>42886.081365740742</c:v>
                </c:pt>
                <c:pt idx="11548">
                  <c:v>42886.08148148148</c:v>
                </c:pt>
                <c:pt idx="11549">
                  <c:v>42886.081597222219</c:v>
                </c:pt>
                <c:pt idx="11550">
                  <c:v>42886.081712962965</c:v>
                </c:pt>
                <c:pt idx="11551">
                  <c:v>42886.081828703704</c:v>
                </c:pt>
                <c:pt idx="11552">
                  <c:v>42886.081944444442</c:v>
                </c:pt>
                <c:pt idx="11553">
                  <c:v>42886.082060185188</c:v>
                </c:pt>
                <c:pt idx="11554">
                  <c:v>42886.082175925927</c:v>
                </c:pt>
                <c:pt idx="11555">
                  <c:v>42886.082291666666</c:v>
                </c:pt>
                <c:pt idx="11556">
                  <c:v>42886.082407407404</c:v>
                </c:pt>
                <c:pt idx="11557">
                  <c:v>42886.08252314815</c:v>
                </c:pt>
                <c:pt idx="11558">
                  <c:v>42886.082638888889</c:v>
                </c:pt>
                <c:pt idx="11559">
                  <c:v>42886.082754629628</c:v>
                </c:pt>
                <c:pt idx="11560">
                  <c:v>42886.082870370374</c:v>
                </c:pt>
                <c:pt idx="11561">
                  <c:v>42886.082986111112</c:v>
                </c:pt>
                <c:pt idx="11562">
                  <c:v>42886.083101851851</c:v>
                </c:pt>
                <c:pt idx="11563">
                  <c:v>42886.08321759259</c:v>
                </c:pt>
                <c:pt idx="11564">
                  <c:v>42886.083333333336</c:v>
                </c:pt>
                <c:pt idx="11565">
                  <c:v>42886.083449074074</c:v>
                </c:pt>
                <c:pt idx="11566">
                  <c:v>42886.083564814813</c:v>
                </c:pt>
                <c:pt idx="11567">
                  <c:v>42886.083680555559</c:v>
                </c:pt>
                <c:pt idx="11568">
                  <c:v>42886.083796296298</c:v>
                </c:pt>
                <c:pt idx="11569">
                  <c:v>42886.083912037036</c:v>
                </c:pt>
                <c:pt idx="11570">
                  <c:v>42886.084027777775</c:v>
                </c:pt>
                <c:pt idx="11571">
                  <c:v>42886.084143518521</c:v>
                </c:pt>
                <c:pt idx="11572">
                  <c:v>42886.08425925926</c:v>
                </c:pt>
                <c:pt idx="11573">
                  <c:v>42886.084374999999</c:v>
                </c:pt>
                <c:pt idx="11574">
                  <c:v>42886.084490740737</c:v>
                </c:pt>
                <c:pt idx="11575">
                  <c:v>42886.084606481483</c:v>
                </c:pt>
                <c:pt idx="11576">
                  <c:v>42886.084722222222</c:v>
                </c:pt>
                <c:pt idx="11577">
                  <c:v>42886.084837962961</c:v>
                </c:pt>
                <c:pt idx="11578">
                  <c:v>42886.084953703707</c:v>
                </c:pt>
                <c:pt idx="11579">
                  <c:v>42886.085069444445</c:v>
                </c:pt>
                <c:pt idx="11580">
                  <c:v>42886.085185185184</c:v>
                </c:pt>
                <c:pt idx="11581">
                  <c:v>42886.085300925923</c:v>
                </c:pt>
                <c:pt idx="11582">
                  <c:v>42886.085416666669</c:v>
                </c:pt>
                <c:pt idx="11583">
                  <c:v>42886.085532407407</c:v>
                </c:pt>
                <c:pt idx="11584">
                  <c:v>42886.085648148146</c:v>
                </c:pt>
                <c:pt idx="11585">
                  <c:v>42886.085763888892</c:v>
                </c:pt>
                <c:pt idx="11586">
                  <c:v>42886.085879629631</c:v>
                </c:pt>
                <c:pt idx="11587">
                  <c:v>42886.085995370369</c:v>
                </c:pt>
                <c:pt idx="11588">
                  <c:v>42886.086111111108</c:v>
                </c:pt>
                <c:pt idx="11589">
                  <c:v>42886.086226851854</c:v>
                </c:pt>
                <c:pt idx="11590">
                  <c:v>42886.086342592593</c:v>
                </c:pt>
                <c:pt idx="11591">
                  <c:v>42886.086458333331</c:v>
                </c:pt>
                <c:pt idx="11592">
                  <c:v>42886.086574074077</c:v>
                </c:pt>
                <c:pt idx="11593">
                  <c:v>42886.086689814816</c:v>
                </c:pt>
                <c:pt idx="11594">
                  <c:v>42886.086805555555</c:v>
                </c:pt>
                <c:pt idx="11595">
                  <c:v>42886.086921296293</c:v>
                </c:pt>
                <c:pt idx="11596">
                  <c:v>42886.087037037039</c:v>
                </c:pt>
                <c:pt idx="11597">
                  <c:v>42886.087152777778</c:v>
                </c:pt>
                <c:pt idx="11598">
                  <c:v>42886.087268518517</c:v>
                </c:pt>
                <c:pt idx="11599">
                  <c:v>42886.087384259263</c:v>
                </c:pt>
                <c:pt idx="11600">
                  <c:v>42886.087500000001</c:v>
                </c:pt>
                <c:pt idx="11601">
                  <c:v>42886.08761574074</c:v>
                </c:pt>
                <c:pt idx="11602">
                  <c:v>42886.087731481479</c:v>
                </c:pt>
                <c:pt idx="11603">
                  <c:v>42886.087847222225</c:v>
                </c:pt>
                <c:pt idx="11604">
                  <c:v>42886.087962962964</c:v>
                </c:pt>
                <c:pt idx="11605">
                  <c:v>42886.088078703702</c:v>
                </c:pt>
                <c:pt idx="11606">
                  <c:v>42886.088194444441</c:v>
                </c:pt>
                <c:pt idx="11607">
                  <c:v>42886.088310185187</c:v>
                </c:pt>
                <c:pt idx="11608">
                  <c:v>42886.088425925926</c:v>
                </c:pt>
                <c:pt idx="11609">
                  <c:v>42886.088541666664</c:v>
                </c:pt>
                <c:pt idx="11610">
                  <c:v>42886.08865740741</c:v>
                </c:pt>
                <c:pt idx="11611">
                  <c:v>42886.088773148149</c:v>
                </c:pt>
                <c:pt idx="11612">
                  <c:v>42886.088888888888</c:v>
                </c:pt>
                <c:pt idx="11613">
                  <c:v>42886.089004629626</c:v>
                </c:pt>
                <c:pt idx="11614">
                  <c:v>42886.089120370372</c:v>
                </c:pt>
                <c:pt idx="11615">
                  <c:v>42886.089236111111</c:v>
                </c:pt>
                <c:pt idx="11616">
                  <c:v>42886.08935185185</c:v>
                </c:pt>
                <c:pt idx="11617">
                  <c:v>42886.089467592596</c:v>
                </c:pt>
                <c:pt idx="11618">
                  <c:v>42886.089583333334</c:v>
                </c:pt>
                <c:pt idx="11619">
                  <c:v>42886.089699074073</c:v>
                </c:pt>
                <c:pt idx="11620">
                  <c:v>42886.089814814812</c:v>
                </c:pt>
                <c:pt idx="11621">
                  <c:v>42886.089930555558</c:v>
                </c:pt>
                <c:pt idx="11622">
                  <c:v>42886.090046296296</c:v>
                </c:pt>
                <c:pt idx="11623">
                  <c:v>42886.090162037035</c:v>
                </c:pt>
                <c:pt idx="11624">
                  <c:v>42886.090277777781</c:v>
                </c:pt>
                <c:pt idx="11625">
                  <c:v>42886.09039351852</c:v>
                </c:pt>
                <c:pt idx="11626">
                  <c:v>42886.090509259258</c:v>
                </c:pt>
                <c:pt idx="11627">
                  <c:v>42886.090624999997</c:v>
                </c:pt>
                <c:pt idx="11628">
                  <c:v>42886.090740740743</c:v>
                </c:pt>
                <c:pt idx="11629">
                  <c:v>42886.090856481482</c:v>
                </c:pt>
                <c:pt idx="11630">
                  <c:v>42886.09097222222</c:v>
                </c:pt>
                <c:pt idx="11631">
                  <c:v>42886.091087962966</c:v>
                </c:pt>
                <c:pt idx="11632">
                  <c:v>42886.091203703705</c:v>
                </c:pt>
                <c:pt idx="11633">
                  <c:v>42886.091319444444</c:v>
                </c:pt>
                <c:pt idx="11634">
                  <c:v>42886.091435185182</c:v>
                </c:pt>
                <c:pt idx="11635">
                  <c:v>42886.091550925928</c:v>
                </c:pt>
                <c:pt idx="11636">
                  <c:v>42886.091666666667</c:v>
                </c:pt>
                <c:pt idx="11637">
                  <c:v>42886.091782407406</c:v>
                </c:pt>
                <c:pt idx="11638">
                  <c:v>42886.091898148145</c:v>
                </c:pt>
                <c:pt idx="11639">
                  <c:v>42886.092013888891</c:v>
                </c:pt>
                <c:pt idx="11640">
                  <c:v>42886.092129629629</c:v>
                </c:pt>
                <c:pt idx="11641">
                  <c:v>42886.092245370368</c:v>
                </c:pt>
                <c:pt idx="11642">
                  <c:v>42886.092361111114</c:v>
                </c:pt>
                <c:pt idx="11643">
                  <c:v>42886.092476851853</c:v>
                </c:pt>
                <c:pt idx="11644">
                  <c:v>42886.092592592591</c:v>
                </c:pt>
                <c:pt idx="11645">
                  <c:v>42886.09270833333</c:v>
                </c:pt>
                <c:pt idx="11646">
                  <c:v>42886.092824074076</c:v>
                </c:pt>
                <c:pt idx="11647">
                  <c:v>42886.092939814815</c:v>
                </c:pt>
                <c:pt idx="11648">
                  <c:v>42886.093055555553</c:v>
                </c:pt>
                <c:pt idx="11649">
                  <c:v>42886.093171296299</c:v>
                </c:pt>
                <c:pt idx="11650">
                  <c:v>42886.093287037038</c:v>
                </c:pt>
                <c:pt idx="11651">
                  <c:v>42886.093402777777</c:v>
                </c:pt>
                <c:pt idx="11652">
                  <c:v>42886.093518518515</c:v>
                </c:pt>
                <c:pt idx="11653">
                  <c:v>42886.093634259261</c:v>
                </c:pt>
                <c:pt idx="11654">
                  <c:v>42886.09375</c:v>
                </c:pt>
                <c:pt idx="11655">
                  <c:v>42886.093865740739</c:v>
                </c:pt>
                <c:pt idx="11656">
                  <c:v>42886.093981481485</c:v>
                </c:pt>
                <c:pt idx="11657">
                  <c:v>42886.094097222223</c:v>
                </c:pt>
                <c:pt idx="11658">
                  <c:v>42886.094212962962</c:v>
                </c:pt>
                <c:pt idx="11659">
                  <c:v>42886.094328703701</c:v>
                </c:pt>
                <c:pt idx="11660">
                  <c:v>42886.094444444447</c:v>
                </c:pt>
                <c:pt idx="11661">
                  <c:v>42886.094560185185</c:v>
                </c:pt>
                <c:pt idx="11662">
                  <c:v>42886.094675925924</c:v>
                </c:pt>
                <c:pt idx="11663">
                  <c:v>42886.09479166667</c:v>
                </c:pt>
                <c:pt idx="11664">
                  <c:v>42886.094907407409</c:v>
                </c:pt>
                <c:pt idx="11665">
                  <c:v>42886.095023148147</c:v>
                </c:pt>
                <c:pt idx="11666">
                  <c:v>42886.095138888886</c:v>
                </c:pt>
                <c:pt idx="11667">
                  <c:v>42886.095254629632</c:v>
                </c:pt>
                <c:pt idx="11668">
                  <c:v>42886.095370370371</c:v>
                </c:pt>
                <c:pt idx="11669">
                  <c:v>42886.095486111109</c:v>
                </c:pt>
                <c:pt idx="11670">
                  <c:v>42886.095601851855</c:v>
                </c:pt>
                <c:pt idx="11671">
                  <c:v>42886.095717592594</c:v>
                </c:pt>
                <c:pt idx="11672">
                  <c:v>42886.095833333333</c:v>
                </c:pt>
                <c:pt idx="11673">
                  <c:v>42886.095949074072</c:v>
                </c:pt>
                <c:pt idx="11674">
                  <c:v>42886.096064814818</c:v>
                </c:pt>
                <c:pt idx="11675">
                  <c:v>42886.096180555556</c:v>
                </c:pt>
                <c:pt idx="11676">
                  <c:v>42886.096296296295</c:v>
                </c:pt>
                <c:pt idx="11677">
                  <c:v>42886.096412037034</c:v>
                </c:pt>
                <c:pt idx="11678">
                  <c:v>42886.09652777778</c:v>
                </c:pt>
                <c:pt idx="11679">
                  <c:v>42886.096643518518</c:v>
                </c:pt>
                <c:pt idx="11680">
                  <c:v>42886.096759259257</c:v>
                </c:pt>
                <c:pt idx="11681">
                  <c:v>42886.096875000003</c:v>
                </c:pt>
                <c:pt idx="11682">
                  <c:v>42886.096990740742</c:v>
                </c:pt>
                <c:pt idx="11683">
                  <c:v>42886.09710648148</c:v>
                </c:pt>
                <c:pt idx="11684">
                  <c:v>42886.097222222219</c:v>
                </c:pt>
                <c:pt idx="11685">
                  <c:v>42886.097337962965</c:v>
                </c:pt>
                <c:pt idx="11686">
                  <c:v>42886.097453703704</c:v>
                </c:pt>
                <c:pt idx="11687">
                  <c:v>42886.097569444442</c:v>
                </c:pt>
                <c:pt idx="11688">
                  <c:v>42886.097685185188</c:v>
                </c:pt>
                <c:pt idx="11689">
                  <c:v>42886.097800925927</c:v>
                </c:pt>
                <c:pt idx="11690">
                  <c:v>42886.097916666666</c:v>
                </c:pt>
                <c:pt idx="11691">
                  <c:v>42886.098032407404</c:v>
                </c:pt>
                <c:pt idx="11692">
                  <c:v>42886.09814814815</c:v>
                </c:pt>
                <c:pt idx="11693">
                  <c:v>42886.098263888889</c:v>
                </c:pt>
                <c:pt idx="11694">
                  <c:v>42886.098379629628</c:v>
                </c:pt>
                <c:pt idx="11695">
                  <c:v>42886.098495370374</c:v>
                </c:pt>
                <c:pt idx="11696">
                  <c:v>42886.098611111112</c:v>
                </c:pt>
                <c:pt idx="11697">
                  <c:v>42886.098726851851</c:v>
                </c:pt>
                <c:pt idx="11698">
                  <c:v>42886.09884259259</c:v>
                </c:pt>
                <c:pt idx="11699">
                  <c:v>42886.098958333336</c:v>
                </c:pt>
                <c:pt idx="11700">
                  <c:v>42886.099074074074</c:v>
                </c:pt>
                <c:pt idx="11701">
                  <c:v>42886.099189814813</c:v>
                </c:pt>
                <c:pt idx="11702">
                  <c:v>42886.099305555559</c:v>
                </c:pt>
                <c:pt idx="11703">
                  <c:v>42886.099421296298</c:v>
                </c:pt>
                <c:pt idx="11704">
                  <c:v>42886.099537037036</c:v>
                </c:pt>
                <c:pt idx="11705">
                  <c:v>42886.099652777775</c:v>
                </c:pt>
                <c:pt idx="11706">
                  <c:v>42886.099768518521</c:v>
                </c:pt>
                <c:pt idx="11707">
                  <c:v>42886.09988425926</c:v>
                </c:pt>
                <c:pt idx="11708">
                  <c:v>42886.1</c:v>
                </c:pt>
                <c:pt idx="11709">
                  <c:v>42886.100115740737</c:v>
                </c:pt>
                <c:pt idx="11710">
                  <c:v>42886.100231481483</c:v>
                </c:pt>
                <c:pt idx="11711">
                  <c:v>42886.100347222222</c:v>
                </c:pt>
                <c:pt idx="11712">
                  <c:v>42886.100462962961</c:v>
                </c:pt>
                <c:pt idx="11713">
                  <c:v>42886.100578703707</c:v>
                </c:pt>
                <c:pt idx="11714">
                  <c:v>42886.100694444445</c:v>
                </c:pt>
                <c:pt idx="11715">
                  <c:v>42886.100810185184</c:v>
                </c:pt>
                <c:pt idx="11716">
                  <c:v>42886.100925925923</c:v>
                </c:pt>
                <c:pt idx="11717">
                  <c:v>42886.101041666669</c:v>
                </c:pt>
                <c:pt idx="11718">
                  <c:v>42886.101157407407</c:v>
                </c:pt>
                <c:pt idx="11719">
                  <c:v>42886.101273148146</c:v>
                </c:pt>
                <c:pt idx="11720">
                  <c:v>42886.101388888892</c:v>
                </c:pt>
                <c:pt idx="11721">
                  <c:v>42886.101504629631</c:v>
                </c:pt>
                <c:pt idx="11722">
                  <c:v>42886.101620370369</c:v>
                </c:pt>
                <c:pt idx="11723">
                  <c:v>42886.101736111108</c:v>
                </c:pt>
                <c:pt idx="11724">
                  <c:v>42886.101851851854</c:v>
                </c:pt>
                <c:pt idx="11725">
                  <c:v>42886.101967592593</c:v>
                </c:pt>
                <c:pt idx="11726">
                  <c:v>42886.102083333331</c:v>
                </c:pt>
                <c:pt idx="11727">
                  <c:v>42886.102199074077</c:v>
                </c:pt>
                <c:pt idx="11728">
                  <c:v>42886.102314814816</c:v>
                </c:pt>
                <c:pt idx="11729">
                  <c:v>42886.102430555555</c:v>
                </c:pt>
                <c:pt idx="11730">
                  <c:v>42886.102546296293</c:v>
                </c:pt>
                <c:pt idx="11731">
                  <c:v>42886.102662037039</c:v>
                </c:pt>
                <c:pt idx="11732">
                  <c:v>42886.102777777778</c:v>
                </c:pt>
                <c:pt idx="11733">
                  <c:v>42886.102893518517</c:v>
                </c:pt>
                <c:pt idx="11734">
                  <c:v>42886.103009259263</c:v>
                </c:pt>
                <c:pt idx="11735">
                  <c:v>42886.103125000001</c:v>
                </c:pt>
                <c:pt idx="11736">
                  <c:v>42886.10324074074</c:v>
                </c:pt>
                <c:pt idx="11737">
                  <c:v>42886.103356481479</c:v>
                </c:pt>
                <c:pt idx="11738">
                  <c:v>42886.103472222225</c:v>
                </c:pt>
                <c:pt idx="11739">
                  <c:v>42886.103587962964</c:v>
                </c:pt>
                <c:pt idx="11740">
                  <c:v>42886.103703703702</c:v>
                </c:pt>
                <c:pt idx="11741">
                  <c:v>42886.103819444441</c:v>
                </c:pt>
                <c:pt idx="11742">
                  <c:v>42886.103935185187</c:v>
                </c:pt>
                <c:pt idx="11743">
                  <c:v>42886.104050925926</c:v>
                </c:pt>
                <c:pt idx="11744">
                  <c:v>42886.104166666664</c:v>
                </c:pt>
                <c:pt idx="11745">
                  <c:v>42886.10428240741</c:v>
                </c:pt>
                <c:pt idx="11746">
                  <c:v>42886.104398148149</c:v>
                </c:pt>
                <c:pt idx="11747">
                  <c:v>42886.104513888888</c:v>
                </c:pt>
                <c:pt idx="11748">
                  <c:v>42886.104629629626</c:v>
                </c:pt>
                <c:pt idx="11749">
                  <c:v>42886.104745370372</c:v>
                </c:pt>
                <c:pt idx="11750">
                  <c:v>42886.104861111111</c:v>
                </c:pt>
                <c:pt idx="11751">
                  <c:v>42886.10497685185</c:v>
                </c:pt>
                <c:pt idx="11752">
                  <c:v>42886.105092592596</c:v>
                </c:pt>
                <c:pt idx="11753">
                  <c:v>42886.105208333334</c:v>
                </c:pt>
                <c:pt idx="11754">
                  <c:v>42886.105324074073</c:v>
                </c:pt>
                <c:pt idx="11755">
                  <c:v>42886.105439814812</c:v>
                </c:pt>
                <c:pt idx="11756">
                  <c:v>42886.105555555558</c:v>
                </c:pt>
                <c:pt idx="11757">
                  <c:v>42886.105671296296</c:v>
                </c:pt>
                <c:pt idx="11758">
                  <c:v>42886.105787037035</c:v>
                </c:pt>
                <c:pt idx="11759">
                  <c:v>42886.105902777781</c:v>
                </c:pt>
                <c:pt idx="11760">
                  <c:v>42886.10601851852</c:v>
                </c:pt>
                <c:pt idx="11761">
                  <c:v>42886.106134259258</c:v>
                </c:pt>
                <c:pt idx="11762">
                  <c:v>42886.106249999997</c:v>
                </c:pt>
                <c:pt idx="11763">
                  <c:v>42886.106365740743</c:v>
                </c:pt>
                <c:pt idx="11764">
                  <c:v>42886.106481481482</c:v>
                </c:pt>
                <c:pt idx="11765">
                  <c:v>42886.10659722222</c:v>
                </c:pt>
                <c:pt idx="11766">
                  <c:v>42886.106712962966</c:v>
                </c:pt>
                <c:pt idx="11767">
                  <c:v>42886.106828703705</c:v>
                </c:pt>
                <c:pt idx="11768">
                  <c:v>42886.106944444444</c:v>
                </c:pt>
                <c:pt idx="11769">
                  <c:v>42886.107060185182</c:v>
                </c:pt>
                <c:pt idx="11770">
                  <c:v>42886.107175925928</c:v>
                </c:pt>
                <c:pt idx="11771">
                  <c:v>42886.107291666667</c:v>
                </c:pt>
                <c:pt idx="11772">
                  <c:v>42886.107407407406</c:v>
                </c:pt>
                <c:pt idx="11773">
                  <c:v>42886.107523148145</c:v>
                </c:pt>
                <c:pt idx="11774">
                  <c:v>42886.107638888891</c:v>
                </c:pt>
                <c:pt idx="11775">
                  <c:v>42886.107754629629</c:v>
                </c:pt>
                <c:pt idx="11776">
                  <c:v>42886.107870370368</c:v>
                </c:pt>
                <c:pt idx="11777">
                  <c:v>42886.107986111114</c:v>
                </c:pt>
                <c:pt idx="11778">
                  <c:v>42886.108101851853</c:v>
                </c:pt>
                <c:pt idx="11779">
                  <c:v>42886.108217592591</c:v>
                </c:pt>
                <c:pt idx="11780">
                  <c:v>42886.10833333333</c:v>
                </c:pt>
                <c:pt idx="11781">
                  <c:v>42886.108449074076</c:v>
                </c:pt>
                <c:pt idx="11782">
                  <c:v>42886.108564814815</c:v>
                </c:pt>
                <c:pt idx="11783">
                  <c:v>42886.108680555553</c:v>
                </c:pt>
                <c:pt idx="11784">
                  <c:v>42886.108796296299</c:v>
                </c:pt>
                <c:pt idx="11785">
                  <c:v>42886.108912037038</c:v>
                </c:pt>
                <c:pt idx="11786">
                  <c:v>42886.109027777777</c:v>
                </c:pt>
                <c:pt idx="11787">
                  <c:v>42886.109143518515</c:v>
                </c:pt>
                <c:pt idx="11788">
                  <c:v>42886.109259259261</c:v>
                </c:pt>
                <c:pt idx="11789">
                  <c:v>42886.109375</c:v>
                </c:pt>
                <c:pt idx="11790">
                  <c:v>42886.109490740739</c:v>
                </c:pt>
                <c:pt idx="11791">
                  <c:v>42886.109606481485</c:v>
                </c:pt>
                <c:pt idx="11792">
                  <c:v>42886.109722222223</c:v>
                </c:pt>
                <c:pt idx="11793">
                  <c:v>42886.109837962962</c:v>
                </c:pt>
                <c:pt idx="11794">
                  <c:v>42886.109953703701</c:v>
                </c:pt>
                <c:pt idx="11795">
                  <c:v>42886.110069444447</c:v>
                </c:pt>
                <c:pt idx="11796">
                  <c:v>42886.110185185185</c:v>
                </c:pt>
                <c:pt idx="11797">
                  <c:v>42886.110300925924</c:v>
                </c:pt>
                <c:pt idx="11798">
                  <c:v>42886.11041666667</c:v>
                </c:pt>
                <c:pt idx="11799">
                  <c:v>42886.110532407409</c:v>
                </c:pt>
                <c:pt idx="11800">
                  <c:v>42886.110648148147</c:v>
                </c:pt>
                <c:pt idx="11801">
                  <c:v>42886.110763888886</c:v>
                </c:pt>
                <c:pt idx="11802">
                  <c:v>42886.110879629632</c:v>
                </c:pt>
                <c:pt idx="11803">
                  <c:v>42886.110995370371</c:v>
                </c:pt>
                <c:pt idx="11804">
                  <c:v>42886.111111111109</c:v>
                </c:pt>
                <c:pt idx="11805">
                  <c:v>42886.111226851855</c:v>
                </c:pt>
                <c:pt idx="11806">
                  <c:v>42886.111342592594</c:v>
                </c:pt>
                <c:pt idx="11807">
                  <c:v>42886.111458333333</c:v>
                </c:pt>
                <c:pt idx="11808">
                  <c:v>42886.111574074072</c:v>
                </c:pt>
                <c:pt idx="11809">
                  <c:v>42886.111689814818</c:v>
                </c:pt>
                <c:pt idx="11810">
                  <c:v>42886.111805555556</c:v>
                </c:pt>
                <c:pt idx="11811">
                  <c:v>42886.111921296295</c:v>
                </c:pt>
                <c:pt idx="11812">
                  <c:v>42886.112037037034</c:v>
                </c:pt>
                <c:pt idx="11813">
                  <c:v>42886.11215277778</c:v>
                </c:pt>
                <c:pt idx="11814">
                  <c:v>42886.112268518518</c:v>
                </c:pt>
                <c:pt idx="11815">
                  <c:v>42886.112384259257</c:v>
                </c:pt>
                <c:pt idx="11816">
                  <c:v>42886.112500000003</c:v>
                </c:pt>
                <c:pt idx="11817">
                  <c:v>42886.112615740742</c:v>
                </c:pt>
                <c:pt idx="11818">
                  <c:v>42886.11273148148</c:v>
                </c:pt>
                <c:pt idx="11819">
                  <c:v>42886.112847222219</c:v>
                </c:pt>
                <c:pt idx="11820">
                  <c:v>42886.112962962965</c:v>
                </c:pt>
                <c:pt idx="11821">
                  <c:v>42886.113078703704</c:v>
                </c:pt>
                <c:pt idx="11822">
                  <c:v>42886.113194444442</c:v>
                </c:pt>
                <c:pt idx="11823">
                  <c:v>42886.113310185188</c:v>
                </c:pt>
                <c:pt idx="11824">
                  <c:v>42886.113425925927</c:v>
                </c:pt>
                <c:pt idx="11825">
                  <c:v>42886.113541666666</c:v>
                </c:pt>
                <c:pt idx="11826">
                  <c:v>42886.113657407404</c:v>
                </c:pt>
                <c:pt idx="11827">
                  <c:v>42886.11377314815</c:v>
                </c:pt>
                <c:pt idx="11828">
                  <c:v>42886.113888888889</c:v>
                </c:pt>
                <c:pt idx="11829">
                  <c:v>42886.114004629628</c:v>
                </c:pt>
                <c:pt idx="11830">
                  <c:v>42886.114120370374</c:v>
                </c:pt>
                <c:pt idx="11831">
                  <c:v>42886.114236111112</c:v>
                </c:pt>
                <c:pt idx="11832">
                  <c:v>42886.114351851851</c:v>
                </c:pt>
                <c:pt idx="11833">
                  <c:v>42886.11446759259</c:v>
                </c:pt>
                <c:pt idx="11834">
                  <c:v>42886.114583333336</c:v>
                </c:pt>
                <c:pt idx="11835">
                  <c:v>42886.114699074074</c:v>
                </c:pt>
                <c:pt idx="11836">
                  <c:v>42886.114814814813</c:v>
                </c:pt>
                <c:pt idx="11837">
                  <c:v>42886.114930555559</c:v>
                </c:pt>
                <c:pt idx="11838">
                  <c:v>42886.115046296298</c:v>
                </c:pt>
                <c:pt idx="11839">
                  <c:v>42886.115162037036</c:v>
                </c:pt>
                <c:pt idx="11840">
                  <c:v>42886.115277777775</c:v>
                </c:pt>
                <c:pt idx="11841">
                  <c:v>42886.115393518521</c:v>
                </c:pt>
                <c:pt idx="11842">
                  <c:v>42886.11550925926</c:v>
                </c:pt>
                <c:pt idx="11843">
                  <c:v>42886.115624999999</c:v>
                </c:pt>
                <c:pt idx="11844">
                  <c:v>42886.115740740737</c:v>
                </c:pt>
                <c:pt idx="11845">
                  <c:v>42886.115856481483</c:v>
                </c:pt>
                <c:pt idx="11846">
                  <c:v>42886.115972222222</c:v>
                </c:pt>
                <c:pt idx="11847">
                  <c:v>42886.116087962961</c:v>
                </c:pt>
                <c:pt idx="11848">
                  <c:v>42886.116203703707</c:v>
                </c:pt>
                <c:pt idx="11849">
                  <c:v>42886.116319444445</c:v>
                </c:pt>
                <c:pt idx="11850">
                  <c:v>42886.116435185184</c:v>
                </c:pt>
                <c:pt idx="11851">
                  <c:v>42886.116550925923</c:v>
                </c:pt>
                <c:pt idx="11852">
                  <c:v>42886.116666666669</c:v>
                </c:pt>
                <c:pt idx="11853">
                  <c:v>42886.116782407407</c:v>
                </c:pt>
                <c:pt idx="11854">
                  <c:v>42886.116898148146</c:v>
                </c:pt>
                <c:pt idx="11855">
                  <c:v>42886.117013888892</c:v>
                </c:pt>
                <c:pt idx="11856">
                  <c:v>42886.117129629631</c:v>
                </c:pt>
                <c:pt idx="11857">
                  <c:v>42886.117245370369</c:v>
                </c:pt>
                <c:pt idx="11858">
                  <c:v>42886.117361111108</c:v>
                </c:pt>
                <c:pt idx="11859">
                  <c:v>42886.117476851854</c:v>
                </c:pt>
                <c:pt idx="11860">
                  <c:v>42886.117592592593</c:v>
                </c:pt>
                <c:pt idx="11861">
                  <c:v>42886.117708333331</c:v>
                </c:pt>
                <c:pt idx="11862">
                  <c:v>42886.117824074077</c:v>
                </c:pt>
                <c:pt idx="11863">
                  <c:v>42886.117939814816</c:v>
                </c:pt>
                <c:pt idx="11864">
                  <c:v>42886.118055555555</c:v>
                </c:pt>
                <c:pt idx="11865">
                  <c:v>42886.118171296293</c:v>
                </c:pt>
                <c:pt idx="11866">
                  <c:v>42886.118287037039</c:v>
                </c:pt>
                <c:pt idx="11867">
                  <c:v>42886.118402777778</c:v>
                </c:pt>
                <c:pt idx="11868">
                  <c:v>42886.118518518517</c:v>
                </c:pt>
                <c:pt idx="11869">
                  <c:v>42886.118634259263</c:v>
                </c:pt>
                <c:pt idx="11870">
                  <c:v>42886.118750000001</c:v>
                </c:pt>
                <c:pt idx="11871">
                  <c:v>42886.11886574074</c:v>
                </c:pt>
                <c:pt idx="11872">
                  <c:v>42886.118981481479</c:v>
                </c:pt>
                <c:pt idx="11873">
                  <c:v>42886.119097222225</c:v>
                </c:pt>
                <c:pt idx="11874">
                  <c:v>42886.119212962964</c:v>
                </c:pt>
                <c:pt idx="11875">
                  <c:v>42886.119328703702</c:v>
                </c:pt>
                <c:pt idx="11876">
                  <c:v>42886.119444444441</c:v>
                </c:pt>
                <c:pt idx="11877">
                  <c:v>42886.119560185187</c:v>
                </c:pt>
                <c:pt idx="11878">
                  <c:v>42886.119675925926</c:v>
                </c:pt>
                <c:pt idx="11879">
                  <c:v>42886.119791666664</c:v>
                </c:pt>
                <c:pt idx="11880">
                  <c:v>42886.11990740741</c:v>
                </c:pt>
                <c:pt idx="11881">
                  <c:v>42886.120023148149</c:v>
                </c:pt>
                <c:pt idx="11882">
                  <c:v>42886.120138888888</c:v>
                </c:pt>
                <c:pt idx="11883">
                  <c:v>42886.120254629626</c:v>
                </c:pt>
                <c:pt idx="11884">
                  <c:v>42886.120370370372</c:v>
                </c:pt>
                <c:pt idx="11885">
                  <c:v>42886.120486111111</c:v>
                </c:pt>
                <c:pt idx="11886">
                  <c:v>42886.12060185185</c:v>
                </c:pt>
                <c:pt idx="11887">
                  <c:v>42886.120717592596</c:v>
                </c:pt>
                <c:pt idx="11888">
                  <c:v>42886.120833333334</c:v>
                </c:pt>
                <c:pt idx="11889">
                  <c:v>42886.120949074073</c:v>
                </c:pt>
                <c:pt idx="11890">
                  <c:v>42886.121064814812</c:v>
                </c:pt>
                <c:pt idx="11891">
                  <c:v>42886.121180555558</c:v>
                </c:pt>
                <c:pt idx="11892">
                  <c:v>42886.121296296296</c:v>
                </c:pt>
                <c:pt idx="11893">
                  <c:v>42886.121412037035</c:v>
                </c:pt>
                <c:pt idx="11894">
                  <c:v>42886.121527777781</c:v>
                </c:pt>
                <c:pt idx="11895">
                  <c:v>42886.12164351852</c:v>
                </c:pt>
                <c:pt idx="11896">
                  <c:v>42886.121759259258</c:v>
                </c:pt>
                <c:pt idx="11897">
                  <c:v>42886.121874999997</c:v>
                </c:pt>
                <c:pt idx="11898">
                  <c:v>42886.121990740743</c:v>
                </c:pt>
                <c:pt idx="11899">
                  <c:v>42886.122106481482</c:v>
                </c:pt>
                <c:pt idx="11900">
                  <c:v>42886.12222222222</c:v>
                </c:pt>
                <c:pt idx="11901">
                  <c:v>42886.122337962966</c:v>
                </c:pt>
                <c:pt idx="11902">
                  <c:v>42886.122453703705</c:v>
                </c:pt>
                <c:pt idx="11903">
                  <c:v>42886.122569444444</c:v>
                </c:pt>
                <c:pt idx="11904">
                  <c:v>42886.122685185182</c:v>
                </c:pt>
                <c:pt idx="11905">
                  <c:v>42886.122800925928</c:v>
                </c:pt>
                <c:pt idx="11906">
                  <c:v>42886.122916666667</c:v>
                </c:pt>
                <c:pt idx="11907">
                  <c:v>42886.123032407406</c:v>
                </c:pt>
                <c:pt idx="11908">
                  <c:v>42886.123148148145</c:v>
                </c:pt>
                <c:pt idx="11909">
                  <c:v>42886.123263888891</c:v>
                </c:pt>
                <c:pt idx="11910">
                  <c:v>42886.123379629629</c:v>
                </c:pt>
                <c:pt idx="11911">
                  <c:v>42886.123495370368</c:v>
                </c:pt>
                <c:pt idx="11912">
                  <c:v>42886.123611111114</c:v>
                </c:pt>
                <c:pt idx="11913">
                  <c:v>42886.123726851853</c:v>
                </c:pt>
                <c:pt idx="11914">
                  <c:v>42886.123842592591</c:v>
                </c:pt>
                <c:pt idx="11915">
                  <c:v>42886.12395833333</c:v>
                </c:pt>
                <c:pt idx="11916">
                  <c:v>42886.124074074076</c:v>
                </c:pt>
                <c:pt idx="11917">
                  <c:v>42886.124189814815</c:v>
                </c:pt>
                <c:pt idx="11918">
                  <c:v>42886.124305555553</c:v>
                </c:pt>
                <c:pt idx="11919">
                  <c:v>42886.124421296299</c:v>
                </c:pt>
                <c:pt idx="11920">
                  <c:v>42886.124537037038</c:v>
                </c:pt>
                <c:pt idx="11921">
                  <c:v>42886.124652777777</c:v>
                </c:pt>
                <c:pt idx="11922">
                  <c:v>42886.124768518515</c:v>
                </c:pt>
                <c:pt idx="11923">
                  <c:v>42886.124884259261</c:v>
                </c:pt>
                <c:pt idx="11924">
                  <c:v>42886.125</c:v>
                </c:pt>
                <c:pt idx="11925">
                  <c:v>42886.125115740739</c:v>
                </c:pt>
                <c:pt idx="11926">
                  <c:v>42886.125231481485</c:v>
                </c:pt>
                <c:pt idx="11927">
                  <c:v>42886.125347222223</c:v>
                </c:pt>
                <c:pt idx="11928">
                  <c:v>42886.125462962962</c:v>
                </c:pt>
                <c:pt idx="11929">
                  <c:v>42886.125578703701</c:v>
                </c:pt>
                <c:pt idx="11930">
                  <c:v>42886.125694444447</c:v>
                </c:pt>
                <c:pt idx="11931">
                  <c:v>42886.125810185185</c:v>
                </c:pt>
                <c:pt idx="11932">
                  <c:v>42886.125925925924</c:v>
                </c:pt>
                <c:pt idx="11933">
                  <c:v>42886.12604166667</c:v>
                </c:pt>
                <c:pt idx="11934">
                  <c:v>42886.126157407409</c:v>
                </c:pt>
                <c:pt idx="11935">
                  <c:v>42886.126273148147</c:v>
                </c:pt>
                <c:pt idx="11936">
                  <c:v>42886.126388888886</c:v>
                </c:pt>
                <c:pt idx="11937">
                  <c:v>42886.126504629632</c:v>
                </c:pt>
                <c:pt idx="11938">
                  <c:v>42886.126620370371</c:v>
                </c:pt>
                <c:pt idx="11939">
                  <c:v>42886.126736111109</c:v>
                </c:pt>
                <c:pt idx="11940">
                  <c:v>42886.126851851855</c:v>
                </c:pt>
                <c:pt idx="11941">
                  <c:v>42886.126967592594</c:v>
                </c:pt>
                <c:pt idx="11942">
                  <c:v>42886.127083333333</c:v>
                </c:pt>
                <c:pt idx="11943">
                  <c:v>42886.127199074072</c:v>
                </c:pt>
                <c:pt idx="11944">
                  <c:v>42886.127314814818</c:v>
                </c:pt>
                <c:pt idx="11945">
                  <c:v>42886.127430555556</c:v>
                </c:pt>
                <c:pt idx="11946">
                  <c:v>42886.127546296295</c:v>
                </c:pt>
                <c:pt idx="11947">
                  <c:v>42886.127662037034</c:v>
                </c:pt>
                <c:pt idx="11948">
                  <c:v>42886.12777777778</c:v>
                </c:pt>
                <c:pt idx="11949">
                  <c:v>42886.127893518518</c:v>
                </c:pt>
                <c:pt idx="11950">
                  <c:v>42886.128009259257</c:v>
                </c:pt>
                <c:pt idx="11951">
                  <c:v>42886.128125000003</c:v>
                </c:pt>
                <c:pt idx="11952">
                  <c:v>42886.128240740742</c:v>
                </c:pt>
                <c:pt idx="11953">
                  <c:v>42886.12835648148</c:v>
                </c:pt>
                <c:pt idx="11954">
                  <c:v>42886.128472222219</c:v>
                </c:pt>
                <c:pt idx="11955">
                  <c:v>42886.128587962965</c:v>
                </c:pt>
                <c:pt idx="11956">
                  <c:v>42886.128703703704</c:v>
                </c:pt>
                <c:pt idx="11957">
                  <c:v>42886.128819444442</c:v>
                </c:pt>
                <c:pt idx="11958">
                  <c:v>42886.128935185188</c:v>
                </c:pt>
                <c:pt idx="11959">
                  <c:v>42886.129050925927</c:v>
                </c:pt>
                <c:pt idx="11960">
                  <c:v>42886.129166666666</c:v>
                </c:pt>
                <c:pt idx="11961">
                  <c:v>42886.129282407404</c:v>
                </c:pt>
                <c:pt idx="11962">
                  <c:v>42886.12939814815</c:v>
                </c:pt>
                <c:pt idx="11963">
                  <c:v>42886.129513888889</c:v>
                </c:pt>
                <c:pt idx="11964">
                  <c:v>42886.129629629628</c:v>
                </c:pt>
                <c:pt idx="11965">
                  <c:v>42886.129745370374</c:v>
                </c:pt>
                <c:pt idx="11966">
                  <c:v>42886.129861111112</c:v>
                </c:pt>
                <c:pt idx="11967">
                  <c:v>42886.129976851851</c:v>
                </c:pt>
                <c:pt idx="11968">
                  <c:v>42886.13009259259</c:v>
                </c:pt>
                <c:pt idx="11969">
                  <c:v>42886.130208333336</c:v>
                </c:pt>
                <c:pt idx="11970">
                  <c:v>42886.130324074074</c:v>
                </c:pt>
                <c:pt idx="11971">
                  <c:v>42886.130439814813</c:v>
                </c:pt>
                <c:pt idx="11972">
                  <c:v>42886.130555555559</c:v>
                </c:pt>
                <c:pt idx="11973">
                  <c:v>42886.130671296298</c:v>
                </c:pt>
                <c:pt idx="11974">
                  <c:v>42886.130787037036</c:v>
                </c:pt>
                <c:pt idx="11975">
                  <c:v>42886.130902777775</c:v>
                </c:pt>
                <c:pt idx="11976">
                  <c:v>42886.131018518521</c:v>
                </c:pt>
                <c:pt idx="11977">
                  <c:v>42886.13113425926</c:v>
                </c:pt>
                <c:pt idx="11978">
                  <c:v>42886.131249999999</c:v>
                </c:pt>
                <c:pt idx="11979">
                  <c:v>42886.131365740737</c:v>
                </c:pt>
                <c:pt idx="11980">
                  <c:v>42886.131481481483</c:v>
                </c:pt>
                <c:pt idx="11981">
                  <c:v>42886.131597222222</c:v>
                </c:pt>
                <c:pt idx="11982">
                  <c:v>42886.131712962961</c:v>
                </c:pt>
                <c:pt idx="11983">
                  <c:v>42886.131828703707</c:v>
                </c:pt>
                <c:pt idx="11984">
                  <c:v>42886.131944444445</c:v>
                </c:pt>
                <c:pt idx="11985">
                  <c:v>42886.132060185184</c:v>
                </c:pt>
                <c:pt idx="11986">
                  <c:v>42886.132175925923</c:v>
                </c:pt>
                <c:pt idx="11987">
                  <c:v>42886.132291666669</c:v>
                </c:pt>
                <c:pt idx="11988">
                  <c:v>42886.132407407407</c:v>
                </c:pt>
                <c:pt idx="11989">
                  <c:v>42886.132523148146</c:v>
                </c:pt>
                <c:pt idx="11990">
                  <c:v>42886.132638888892</c:v>
                </c:pt>
                <c:pt idx="11991">
                  <c:v>42886.132754629631</c:v>
                </c:pt>
                <c:pt idx="11992">
                  <c:v>42886.132870370369</c:v>
                </c:pt>
                <c:pt idx="11993">
                  <c:v>42886.132986111108</c:v>
                </c:pt>
                <c:pt idx="11994">
                  <c:v>42886.133101851854</c:v>
                </c:pt>
                <c:pt idx="11995">
                  <c:v>42886.133217592593</c:v>
                </c:pt>
                <c:pt idx="11996">
                  <c:v>42886.133333333331</c:v>
                </c:pt>
                <c:pt idx="11997">
                  <c:v>42886.133449074077</c:v>
                </c:pt>
                <c:pt idx="11998">
                  <c:v>42886.133564814816</c:v>
                </c:pt>
                <c:pt idx="11999">
                  <c:v>42886.133680555555</c:v>
                </c:pt>
                <c:pt idx="12000">
                  <c:v>42886.133796296293</c:v>
                </c:pt>
                <c:pt idx="12001">
                  <c:v>42886.133912037039</c:v>
                </c:pt>
                <c:pt idx="12002">
                  <c:v>42886.134027777778</c:v>
                </c:pt>
                <c:pt idx="12003">
                  <c:v>42886.134143518517</c:v>
                </c:pt>
                <c:pt idx="12004">
                  <c:v>42886.134259259263</c:v>
                </c:pt>
                <c:pt idx="12005">
                  <c:v>42886.134375000001</c:v>
                </c:pt>
                <c:pt idx="12006">
                  <c:v>42886.13449074074</c:v>
                </c:pt>
                <c:pt idx="12007">
                  <c:v>42886.134606481479</c:v>
                </c:pt>
                <c:pt idx="12008">
                  <c:v>42886.134722222225</c:v>
                </c:pt>
                <c:pt idx="12009">
                  <c:v>42886.134837962964</c:v>
                </c:pt>
                <c:pt idx="12010">
                  <c:v>42886.134953703702</c:v>
                </c:pt>
                <c:pt idx="12011">
                  <c:v>42886.135069444441</c:v>
                </c:pt>
                <c:pt idx="12012">
                  <c:v>42886.135185185187</c:v>
                </c:pt>
                <c:pt idx="12013">
                  <c:v>42886.135300925926</c:v>
                </c:pt>
                <c:pt idx="12014">
                  <c:v>42886.135416666664</c:v>
                </c:pt>
                <c:pt idx="12015">
                  <c:v>42886.13553240741</c:v>
                </c:pt>
                <c:pt idx="12016">
                  <c:v>42886.135648148149</c:v>
                </c:pt>
                <c:pt idx="12017">
                  <c:v>42886.135763888888</c:v>
                </c:pt>
                <c:pt idx="12018">
                  <c:v>42886.135879629626</c:v>
                </c:pt>
                <c:pt idx="12019">
                  <c:v>42886.135995370372</c:v>
                </c:pt>
                <c:pt idx="12020">
                  <c:v>42886.136111111111</c:v>
                </c:pt>
                <c:pt idx="12021">
                  <c:v>42886.13622685185</c:v>
                </c:pt>
                <c:pt idx="12022">
                  <c:v>42886.136342592596</c:v>
                </c:pt>
                <c:pt idx="12023">
                  <c:v>42886.136458333334</c:v>
                </c:pt>
                <c:pt idx="12024">
                  <c:v>42886.136574074073</c:v>
                </c:pt>
                <c:pt idx="12025">
                  <c:v>42886.136689814812</c:v>
                </c:pt>
                <c:pt idx="12026">
                  <c:v>42886.136805555558</c:v>
                </c:pt>
                <c:pt idx="12027">
                  <c:v>42886.136921296296</c:v>
                </c:pt>
                <c:pt idx="12028">
                  <c:v>42886.137037037035</c:v>
                </c:pt>
                <c:pt idx="12029">
                  <c:v>42886.137152777781</c:v>
                </c:pt>
                <c:pt idx="12030">
                  <c:v>42886.13726851852</c:v>
                </c:pt>
                <c:pt idx="12031">
                  <c:v>42886.137384259258</c:v>
                </c:pt>
                <c:pt idx="12032">
                  <c:v>42886.137499999997</c:v>
                </c:pt>
                <c:pt idx="12033">
                  <c:v>42886.137615740743</c:v>
                </c:pt>
                <c:pt idx="12034">
                  <c:v>42886.137731481482</c:v>
                </c:pt>
                <c:pt idx="12035">
                  <c:v>42886.13784722222</c:v>
                </c:pt>
                <c:pt idx="12036">
                  <c:v>42886.137962962966</c:v>
                </c:pt>
                <c:pt idx="12037">
                  <c:v>42886.138078703705</c:v>
                </c:pt>
                <c:pt idx="12038">
                  <c:v>42886.138194444444</c:v>
                </c:pt>
                <c:pt idx="12039">
                  <c:v>42886.138310185182</c:v>
                </c:pt>
                <c:pt idx="12040">
                  <c:v>42886.138425925928</c:v>
                </c:pt>
                <c:pt idx="12041">
                  <c:v>42886.138541666667</c:v>
                </c:pt>
                <c:pt idx="12042">
                  <c:v>42886.138657407406</c:v>
                </c:pt>
                <c:pt idx="12043">
                  <c:v>42886.138773148145</c:v>
                </c:pt>
                <c:pt idx="12044">
                  <c:v>42886.138888888891</c:v>
                </c:pt>
                <c:pt idx="12045">
                  <c:v>42886.139004629629</c:v>
                </c:pt>
                <c:pt idx="12046">
                  <c:v>42886.139120370368</c:v>
                </c:pt>
                <c:pt idx="12047">
                  <c:v>42886.139236111114</c:v>
                </c:pt>
                <c:pt idx="12048">
                  <c:v>42886.139351851853</c:v>
                </c:pt>
                <c:pt idx="12049">
                  <c:v>42886.139467592591</c:v>
                </c:pt>
                <c:pt idx="12050">
                  <c:v>42886.13958333333</c:v>
                </c:pt>
                <c:pt idx="12051">
                  <c:v>42886.139699074076</c:v>
                </c:pt>
                <c:pt idx="12052">
                  <c:v>42886.139814814815</c:v>
                </c:pt>
                <c:pt idx="12053">
                  <c:v>42886.139930555553</c:v>
                </c:pt>
                <c:pt idx="12054">
                  <c:v>42886.140046296299</c:v>
                </c:pt>
                <c:pt idx="12055">
                  <c:v>42886.140162037038</c:v>
                </c:pt>
                <c:pt idx="12056">
                  <c:v>42886.140277777777</c:v>
                </c:pt>
                <c:pt idx="12057">
                  <c:v>42886.140393518515</c:v>
                </c:pt>
                <c:pt idx="12058">
                  <c:v>42886.140509259261</c:v>
                </c:pt>
                <c:pt idx="12059">
                  <c:v>42886.140625</c:v>
                </c:pt>
                <c:pt idx="12060">
                  <c:v>42886.140740740739</c:v>
                </c:pt>
                <c:pt idx="12061">
                  <c:v>42886.140856481485</c:v>
                </c:pt>
                <c:pt idx="12062">
                  <c:v>42886.140972222223</c:v>
                </c:pt>
                <c:pt idx="12063">
                  <c:v>42886.141087962962</c:v>
                </c:pt>
                <c:pt idx="12064">
                  <c:v>42886.141203703701</c:v>
                </c:pt>
                <c:pt idx="12065">
                  <c:v>42886.141319444447</c:v>
                </c:pt>
                <c:pt idx="12066">
                  <c:v>42886.141435185185</c:v>
                </c:pt>
                <c:pt idx="12067">
                  <c:v>42886.141550925924</c:v>
                </c:pt>
                <c:pt idx="12068">
                  <c:v>42886.14166666667</c:v>
                </c:pt>
                <c:pt idx="12069">
                  <c:v>42886.141782407409</c:v>
                </c:pt>
                <c:pt idx="12070">
                  <c:v>42886.141898148147</c:v>
                </c:pt>
                <c:pt idx="12071">
                  <c:v>42886.142013888886</c:v>
                </c:pt>
                <c:pt idx="12072">
                  <c:v>42886.142129629632</c:v>
                </c:pt>
                <c:pt idx="12073">
                  <c:v>42886.142245370371</c:v>
                </c:pt>
                <c:pt idx="12074">
                  <c:v>42886.142361111109</c:v>
                </c:pt>
                <c:pt idx="12075">
                  <c:v>42886.142476851855</c:v>
                </c:pt>
                <c:pt idx="12076">
                  <c:v>42886.142592592594</c:v>
                </c:pt>
                <c:pt idx="12077">
                  <c:v>42886.142708333333</c:v>
                </c:pt>
                <c:pt idx="12078">
                  <c:v>42886.142824074072</c:v>
                </c:pt>
                <c:pt idx="12079">
                  <c:v>42886.142939814818</c:v>
                </c:pt>
                <c:pt idx="12080">
                  <c:v>42886.143055555556</c:v>
                </c:pt>
                <c:pt idx="12081">
                  <c:v>42886.143171296295</c:v>
                </c:pt>
                <c:pt idx="12082">
                  <c:v>42886.143287037034</c:v>
                </c:pt>
                <c:pt idx="12083">
                  <c:v>42886.14340277778</c:v>
                </c:pt>
                <c:pt idx="12084">
                  <c:v>42886.143518518518</c:v>
                </c:pt>
                <c:pt idx="12085">
                  <c:v>42886.143634259257</c:v>
                </c:pt>
                <c:pt idx="12086">
                  <c:v>42886.143750000003</c:v>
                </c:pt>
                <c:pt idx="12087">
                  <c:v>42886.143865740742</c:v>
                </c:pt>
                <c:pt idx="12088">
                  <c:v>42886.14398148148</c:v>
                </c:pt>
                <c:pt idx="12089">
                  <c:v>42886.144097222219</c:v>
                </c:pt>
                <c:pt idx="12090">
                  <c:v>42886.144212962965</c:v>
                </c:pt>
                <c:pt idx="12091">
                  <c:v>42886.144328703704</c:v>
                </c:pt>
                <c:pt idx="12092">
                  <c:v>42886.144444444442</c:v>
                </c:pt>
                <c:pt idx="12093">
                  <c:v>42886.144560185188</c:v>
                </c:pt>
                <c:pt idx="12094">
                  <c:v>42886.144675925927</c:v>
                </c:pt>
                <c:pt idx="12095">
                  <c:v>42886.144791666666</c:v>
                </c:pt>
                <c:pt idx="12096">
                  <c:v>42886.144907407404</c:v>
                </c:pt>
                <c:pt idx="12097">
                  <c:v>42886.14502314815</c:v>
                </c:pt>
                <c:pt idx="12098">
                  <c:v>42886.145138888889</c:v>
                </c:pt>
                <c:pt idx="12099">
                  <c:v>42886.145254629628</c:v>
                </c:pt>
                <c:pt idx="12100">
                  <c:v>42886.145370370374</c:v>
                </c:pt>
                <c:pt idx="12101">
                  <c:v>42886.145486111112</c:v>
                </c:pt>
                <c:pt idx="12102">
                  <c:v>42886.145601851851</c:v>
                </c:pt>
                <c:pt idx="12103">
                  <c:v>42886.14571759259</c:v>
                </c:pt>
                <c:pt idx="12104">
                  <c:v>42886.145833333336</c:v>
                </c:pt>
                <c:pt idx="12105">
                  <c:v>42886.145949074074</c:v>
                </c:pt>
                <c:pt idx="12106">
                  <c:v>42886.146064814813</c:v>
                </c:pt>
                <c:pt idx="12107">
                  <c:v>42886.146180555559</c:v>
                </c:pt>
                <c:pt idx="12108">
                  <c:v>42886.146296296298</c:v>
                </c:pt>
                <c:pt idx="12109">
                  <c:v>42886.146412037036</c:v>
                </c:pt>
                <c:pt idx="12110">
                  <c:v>42886.146527777775</c:v>
                </c:pt>
                <c:pt idx="12111">
                  <c:v>42886.146643518521</c:v>
                </c:pt>
                <c:pt idx="12112">
                  <c:v>42886.14675925926</c:v>
                </c:pt>
                <c:pt idx="12113">
                  <c:v>42886.146874999999</c:v>
                </c:pt>
                <c:pt idx="12114">
                  <c:v>42886.146990740737</c:v>
                </c:pt>
                <c:pt idx="12115">
                  <c:v>42886.147106481483</c:v>
                </c:pt>
                <c:pt idx="12116">
                  <c:v>42886.147222222222</c:v>
                </c:pt>
                <c:pt idx="12117">
                  <c:v>42886.147337962961</c:v>
                </c:pt>
                <c:pt idx="12118">
                  <c:v>42886.147453703707</c:v>
                </c:pt>
                <c:pt idx="12119">
                  <c:v>42886.147569444445</c:v>
                </c:pt>
                <c:pt idx="12120">
                  <c:v>42886.147685185184</c:v>
                </c:pt>
                <c:pt idx="12121">
                  <c:v>42886.147800925923</c:v>
                </c:pt>
                <c:pt idx="12122">
                  <c:v>42886.147916666669</c:v>
                </c:pt>
                <c:pt idx="12123">
                  <c:v>42886.148032407407</c:v>
                </c:pt>
                <c:pt idx="12124">
                  <c:v>42886.148148148146</c:v>
                </c:pt>
                <c:pt idx="12125">
                  <c:v>42886.148263888892</c:v>
                </c:pt>
                <c:pt idx="12126">
                  <c:v>42886.148379629631</c:v>
                </c:pt>
                <c:pt idx="12127">
                  <c:v>42886.148495370369</c:v>
                </c:pt>
                <c:pt idx="12128">
                  <c:v>42886.148611111108</c:v>
                </c:pt>
                <c:pt idx="12129">
                  <c:v>42886.148726851854</c:v>
                </c:pt>
                <c:pt idx="12130">
                  <c:v>42886.148842592593</c:v>
                </c:pt>
                <c:pt idx="12131">
                  <c:v>42886.148958333331</c:v>
                </c:pt>
                <c:pt idx="12132">
                  <c:v>42886.149074074077</c:v>
                </c:pt>
                <c:pt idx="12133">
                  <c:v>42886.149189814816</c:v>
                </c:pt>
                <c:pt idx="12134">
                  <c:v>42886.149305555555</c:v>
                </c:pt>
                <c:pt idx="12135">
                  <c:v>42886.149421296293</c:v>
                </c:pt>
                <c:pt idx="12136">
                  <c:v>42886.149537037039</c:v>
                </c:pt>
                <c:pt idx="12137">
                  <c:v>42886.149652777778</c:v>
                </c:pt>
                <c:pt idx="12138">
                  <c:v>42886.149768518517</c:v>
                </c:pt>
                <c:pt idx="12139">
                  <c:v>42886.149884259263</c:v>
                </c:pt>
                <c:pt idx="12140">
                  <c:v>42886.15</c:v>
                </c:pt>
                <c:pt idx="12141">
                  <c:v>42886.15011574074</c:v>
                </c:pt>
                <c:pt idx="12142">
                  <c:v>42886.150231481479</c:v>
                </c:pt>
                <c:pt idx="12143">
                  <c:v>42886.150347222225</c:v>
                </c:pt>
                <c:pt idx="12144">
                  <c:v>42886.150462962964</c:v>
                </c:pt>
                <c:pt idx="12145">
                  <c:v>42886.150578703702</c:v>
                </c:pt>
                <c:pt idx="12146">
                  <c:v>42886.150694444441</c:v>
                </c:pt>
                <c:pt idx="12147">
                  <c:v>42886.150810185187</c:v>
                </c:pt>
                <c:pt idx="12148">
                  <c:v>42886.150925925926</c:v>
                </c:pt>
                <c:pt idx="12149">
                  <c:v>42886.151041666664</c:v>
                </c:pt>
                <c:pt idx="12150">
                  <c:v>42886.15115740741</c:v>
                </c:pt>
                <c:pt idx="12151">
                  <c:v>42886.151273148149</c:v>
                </c:pt>
                <c:pt idx="12152">
                  <c:v>42886.151388888888</c:v>
                </c:pt>
                <c:pt idx="12153">
                  <c:v>42886.151504629626</c:v>
                </c:pt>
                <c:pt idx="12154">
                  <c:v>42886.151620370372</c:v>
                </c:pt>
                <c:pt idx="12155">
                  <c:v>42886.151736111111</c:v>
                </c:pt>
                <c:pt idx="12156">
                  <c:v>42886.15185185185</c:v>
                </c:pt>
                <c:pt idx="12157">
                  <c:v>42886.151967592596</c:v>
                </c:pt>
                <c:pt idx="12158">
                  <c:v>42886.152083333334</c:v>
                </c:pt>
                <c:pt idx="12159">
                  <c:v>42886.152199074073</c:v>
                </c:pt>
                <c:pt idx="12160">
                  <c:v>42886.152314814812</c:v>
                </c:pt>
                <c:pt idx="12161">
                  <c:v>42886.152430555558</c:v>
                </c:pt>
                <c:pt idx="12162">
                  <c:v>42886.152546296296</c:v>
                </c:pt>
                <c:pt idx="12163">
                  <c:v>42886.152662037035</c:v>
                </c:pt>
                <c:pt idx="12164">
                  <c:v>42886.152777777781</c:v>
                </c:pt>
                <c:pt idx="12165">
                  <c:v>42886.15289351852</c:v>
                </c:pt>
                <c:pt idx="12166">
                  <c:v>42886.153009259258</c:v>
                </c:pt>
                <c:pt idx="12167">
                  <c:v>42886.153124999997</c:v>
                </c:pt>
                <c:pt idx="12168">
                  <c:v>42886.153240740743</c:v>
                </c:pt>
                <c:pt idx="12169">
                  <c:v>42886.153356481482</c:v>
                </c:pt>
                <c:pt idx="12170">
                  <c:v>42886.15347222222</c:v>
                </c:pt>
                <c:pt idx="12171">
                  <c:v>42886.153587962966</c:v>
                </c:pt>
                <c:pt idx="12172">
                  <c:v>42886.153703703705</c:v>
                </c:pt>
                <c:pt idx="12173">
                  <c:v>42886.153819444444</c:v>
                </c:pt>
                <c:pt idx="12174">
                  <c:v>42886.153935185182</c:v>
                </c:pt>
                <c:pt idx="12175">
                  <c:v>42886.154050925928</c:v>
                </c:pt>
                <c:pt idx="12176">
                  <c:v>42886.154166666667</c:v>
                </c:pt>
                <c:pt idx="12177">
                  <c:v>42886.154282407406</c:v>
                </c:pt>
                <c:pt idx="12178">
                  <c:v>42886.154398148145</c:v>
                </c:pt>
                <c:pt idx="12179">
                  <c:v>42886.154513888891</c:v>
                </c:pt>
                <c:pt idx="12180">
                  <c:v>42886.154629629629</c:v>
                </c:pt>
                <c:pt idx="12181">
                  <c:v>42886.154745370368</c:v>
                </c:pt>
                <c:pt idx="12182">
                  <c:v>42886.154861111114</c:v>
                </c:pt>
                <c:pt idx="12183">
                  <c:v>42886.154976851853</c:v>
                </c:pt>
                <c:pt idx="12184">
                  <c:v>42886.155092592591</c:v>
                </c:pt>
                <c:pt idx="12185">
                  <c:v>42886.15520833333</c:v>
                </c:pt>
                <c:pt idx="12186">
                  <c:v>42886.155324074076</c:v>
                </c:pt>
                <c:pt idx="12187">
                  <c:v>42886.155439814815</c:v>
                </c:pt>
                <c:pt idx="12188">
                  <c:v>42886.155555555553</c:v>
                </c:pt>
                <c:pt idx="12189">
                  <c:v>42886.155671296299</c:v>
                </c:pt>
                <c:pt idx="12190">
                  <c:v>42886.155787037038</c:v>
                </c:pt>
                <c:pt idx="12191">
                  <c:v>42886.155902777777</c:v>
                </c:pt>
                <c:pt idx="12192">
                  <c:v>42886.156018518515</c:v>
                </c:pt>
                <c:pt idx="12193">
                  <c:v>42886.156134259261</c:v>
                </c:pt>
                <c:pt idx="12194">
                  <c:v>42886.15625</c:v>
                </c:pt>
                <c:pt idx="12195">
                  <c:v>42886.156365740739</c:v>
                </c:pt>
                <c:pt idx="12196">
                  <c:v>42886.156481481485</c:v>
                </c:pt>
                <c:pt idx="12197">
                  <c:v>42886.156597222223</c:v>
                </c:pt>
                <c:pt idx="12198">
                  <c:v>42886.156712962962</c:v>
                </c:pt>
                <c:pt idx="12199">
                  <c:v>42886.156828703701</c:v>
                </c:pt>
                <c:pt idx="12200">
                  <c:v>42886.156944444447</c:v>
                </c:pt>
                <c:pt idx="12201">
                  <c:v>42886.157060185185</c:v>
                </c:pt>
                <c:pt idx="12202">
                  <c:v>42886.157175925924</c:v>
                </c:pt>
                <c:pt idx="12203">
                  <c:v>42886.15729166667</c:v>
                </c:pt>
                <c:pt idx="12204">
                  <c:v>42886.157407407409</c:v>
                </c:pt>
                <c:pt idx="12205">
                  <c:v>42886.157523148147</c:v>
                </c:pt>
                <c:pt idx="12206">
                  <c:v>42886.157638888886</c:v>
                </c:pt>
                <c:pt idx="12207">
                  <c:v>42886.157754629632</c:v>
                </c:pt>
                <c:pt idx="12208">
                  <c:v>42886.157870370371</c:v>
                </c:pt>
                <c:pt idx="12209">
                  <c:v>42886.157986111109</c:v>
                </c:pt>
                <c:pt idx="12210">
                  <c:v>42886.158101851855</c:v>
                </c:pt>
                <c:pt idx="12211">
                  <c:v>42886.158217592594</c:v>
                </c:pt>
                <c:pt idx="12212">
                  <c:v>42886.158333333333</c:v>
                </c:pt>
                <c:pt idx="12213">
                  <c:v>42886.158449074072</c:v>
                </c:pt>
                <c:pt idx="12214">
                  <c:v>42886.158564814818</c:v>
                </c:pt>
                <c:pt idx="12215">
                  <c:v>42886.158680555556</c:v>
                </c:pt>
                <c:pt idx="12216">
                  <c:v>42886.158796296295</c:v>
                </c:pt>
                <c:pt idx="12217">
                  <c:v>42886.158912037034</c:v>
                </c:pt>
                <c:pt idx="12218">
                  <c:v>42886.15902777778</c:v>
                </c:pt>
                <c:pt idx="12219">
                  <c:v>42886.159143518518</c:v>
                </c:pt>
                <c:pt idx="12220">
                  <c:v>42886.159259259257</c:v>
                </c:pt>
                <c:pt idx="12221">
                  <c:v>42886.159375000003</c:v>
                </c:pt>
                <c:pt idx="12222">
                  <c:v>42886.159490740742</c:v>
                </c:pt>
                <c:pt idx="12223">
                  <c:v>42886.15960648148</c:v>
                </c:pt>
                <c:pt idx="12224">
                  <c:v>42886.159722222219</c:v>
                </c:pt>
                <c:pt idx="12225">
                  <c:v>42886.159837962965</c:v>
                </c:pt>
                <c:pt idx="12226">
                  <c:v>42886.159953703704</c:v>
                </c:pt>
                <c:pt idx="12227">
                  <c:v>42886.160069444442</c:v>
                </c:pt>
                <c:pt idx="12228">
                  <c:v>42886.160185185188</c:v>
                </c:pt>
                <c:pt idx="12229">
                  <c:v>42886.160300925927</c:v>
                </c:pt>
                <c:pt idx="12230">
                  <c:v>42886.160416666666</c:v>
                </c:pt>
                <c:pt idx="12231">
                  <c:v>42886.160532407404</c:v>
                </c:pt>
                <c:pt idx="12232">
                  <c:v>42886.16064814815</c:v>
                </c:pt>
                <c:pt idx="12233">
                  <c:v>42886.160763888889</c:v>
                </c:pt>
                <c:pt idx="12234">
                  <c:v>42886.160879629628</c:v>
                </c:pt>
                <c:pt idx="12235">
                  <c:v>42886.160995370374</c:v>
                </c:pt>
                <c:pt idx="12236">
                  <c:v>42886.161111111112</c:v>
                </c:pt>
                <c:pt idx="12237">
                  <c:v>42886.161226851851</c:v>
                </c:pt>
                <c:pt idx="12238">
                  <c:v>42886.16134259259</c:v>
                </c:pt>
                <c:pt idx="12239">
                  <c:v>42886.161458333336</c:v>
                </c:pt>
                <c:pt idx="12240">
                  <c:v>42886.161574074074</c:v>
                </c:pt>
                <c:pt idx="12241">
                  <c:v>42886.161689814813</c:v>
                </c:pt>
                <c:pt idx="12242">
                  <c:v>42886.161805555559</c:v>
                </c:pt>
                <c:pt idx="12243">
                  <c:v>42886.161921296298</c:v>
                </c:pt>
                <c:pt idx="12244">
                  <c:v>42886.162037037036</c:v>
                </c:pt>
                <c:pt idx="12245">
                  <c:v>42886.162152777775</c:v>
                </c:pt>
                <c:pt idx="12246">
                  <c:v>42886.162268518521</c:v>
                </c:pt>
                <c:pt idx="12247">
                  <c:v>42886.16238425926</c:v>
                </c:pt>
                <c:pt idx="12248">
                  <c:v>42886.162499999999</c:v>
                </c:pt>
                <c:pt idx="12249">
                  <c:v>42886.162615740737</c:v>
                </c:pt>
                <c:pt idx="12250">
                  <c:v>42886.162731481483</c:v>
                </c:pt>
                <c:pt idx="12251">
                  <c:v>42886.162847222222</c:v>
                </c:pt>
                <c:pt idx="12252">
                  <c:v>42886.162962962961</c:v>
                </c:pt>
                <c:pt idx="12253">
                  <c:v>42886.163078703707</c:v>
                </c:pt>
                <c:pt idx="12254">
                  <c:v>42886.163194444445</c:v>
                </c:pt>
                <c:pt idx="12255">
                  <c:v>42886.163310185184</c:v>
                </c:pt>
                <c:pt idx="12256">
                  <c:v>42886.163425925923</c:v>
                </c:pt>
                <c:pt idx="12257">
                  <c:v>42886.163541666669</c:v>
                </c:pt>
                <c:pt idx="12258">
                  <c:v>42886.163657407407</c:v>
                </c:pt>
                <c:pt idx="12259">
                  <c:v>42886.163773148146</c:v>
                </c:pt>
                <c:pt idx="12260">
                  <c:v>42886.163888888892</c:v>
                </c:pt>
                <c:pt idx="12261">
                  <c:v>42886.164004629631</c:v>
                </c:pt>
                <c:pt idx="12262">
                  <c:v>42886.164120370369</c:v>
                </c:pt>
                <c:pt idx="12263">
                  <c:v>42886.164236111108</c:v>
                </c:pt>
                <c:pt idx="12264">
                  <c:v>42886.164351851854</c:v>
                </c:pt>
                <c:pt idx="12265">
                  <c:v>42886.164467592593</c:v>
                </c:pt>
                <c:pt idx="12266">
                  <c:v>42886.164583333331</c:v>
                </c:pt>
                <c:pt idx="12267">
                  <c:v>42886.164699074077</c:v>
                </c:pt>
                <c:pt idx="12268">
                  <c:v>42886.164814814816</c:v>
                </c:pt>
                <c:pt idx="12269">
                  <c:v>42886.164930555555</c:v>
                </c:pt>
                <c:pt idx="12270">
                  <c:v>42886.165046296293</c:v>
                </c:pt>
                <c:pt idx="12271">
                  <c:v>42886.165162037039</c:v>
                </c:pt>
                <c:pt idx="12272">
                  <c:v>42886.165277777778</c:v>
                </c:pt>
                <c:pt idx="12273">
                  <c:v>42886.165393518517</c:v>
                </c:pt>
                <c:pt idx="12274">
                  <c:v>42886.165509259263</c:v>
                </c:pt>
                <c:pt idx="12275">
                  <c:v>42886.165625000001</c:v>
                </c:pt>
                <c:pt idx="12276">
                  <c:v>42886.16574074074</c:v>
                </c:pt>
                <c:pt idx="12277">
                  <c:v>42886.165856481479</c:v>
                </c:pt>
                <c:pt idx="12278">
                  <c:v>42886.165972222225</c:v>
                </c:pt>
                <c:pt idx="12279">
                  <c:v>42886.166087962964</c:v>
                </c:pt>
                <c:pt idx="12280">
                  <c:v>42886.166203703702</c:v>
                </c:pt>
                <c:pt idx="12281">
                  <c:v>42886.166319444441</c:v>
                </c:pt>
                <c:pt idx="12282">
                  <c:v>42886.166435185187</c:v>
                </c:pt>
                <c:pt idx="12283">
                  <c:v>42886.166550925926</c:v>
                </c:pt>
                <c:pt idx="12284">
                  <c:v>42886.166666666664</c:v>
                </c:pt>
                <c:pt idx="12285">
                  <c:v>42886.16678240741</c:v>
                </c:pt>
                <c:pt idx="12286">
                  <c:v>42886.166898148149</c:v>
                </c:pt>
                <c:pt idx="12287">
                  <c:v>42886.167013888888</c:v>
                </c:pt>
                <c:pt idx="12288">
                  <c:v>42886.167129629626</c:v>
                </c:pt>
                <c:pt idx="12289">
                  <c:v>42886.167245370372</c:v>
                </c:pt>
                <c:pt idx="12290">
                  <c:v>42886.167361111111</c:v>
                </c:pt>
                <c:pt idx="12291">
                  <c:v>42886.16747685185</c:v>
                </c:pt>
                <c:pt idx="12292">
                  <c:v>42886.167592592596</c:v>
                </c:pt>
                <c:pt idx="12293">
                  <c:v>42886.167708333334</c:v>
                </c:pt>
                <c:pt idx="12294">
                  <c:v>42886.167824074073</c:v>
                </c:pt>
                <c:pt idx="12295">
                  <c:v>42886.167939814812</c:v>
                </c:pt>
                <c:pt idx="12296">
                  <c:v>42886.168055555558</c:v>
                </c:pt>
                <c:pt idx="12297">
                  <c:v>42886.168171296296</c:v>
                </c:pt>
                <c:pt idx="12298">
                  <c:v>42886.168287037035</c:v>
                </c:pt>
                <c:pt idx="12299">
                  <c:v>42886.168402777781</c:v>
                </c:pt>
                <c:pt idx="12300">
                  <c:v>42886.16851851852</c:v>
                </c:pt>
                <c:pt idx="12301">
                  <c:v>42886.168634259258</c:v>
                </c:pt>
                <c:pt idx="12302">
                  <c:v>42886.168749999997</c:v>
                </c:pt>
                <c:pt idx="12303">
                  <c:v>42886.168865740743</c:v>
                </c:pt>
                <c:pt idx="12304">
                  <c:v>42886.168981481482</c:v>
                </c:pt>
                <c:pt idx="12305">
                  <c:v>42886.16909722222</c:v>
                </c:pt>
                <c:pt idx="12306">
                  <c:v>42886.169212962966</c:v>
                </c:pt>
                <c:pt idx="12307">
                  <c:v>42886.169328703705</c:v>
                </c:pt>
                <c:pt idx="12308">
                  <c:v>42886.169444444444</c:v>
                </c:pt>
                <c:pt idx="12309">
                  <c:v>42886.169560185182</c:v>
                </c:pt>
                <c:pt idx="12310">
                  <c:v>42886.169675925928</c:v>
                </c:pt>
                <c:pt idx="12311">
                  <c:v>42886.169791666667</c:v>
                </c:pt>
                <c:pt idx="12312">
                  <c:v>42886.169907407406</c:v>
                </c:pt>
                <c:pt idx="12313">
                  <c:v>42886.170023148145</c:v>
                </c:pt>
                <c:pt idx="12314">
                  <c:v>42886.170138888891</c:v>
                </c:pt>
                <c:pt idx="12315">
                  <c:v>42886.170254629629</c:v>
                </c:pt>
                <c:pt idx="12316">
                  <c:v>42886.170370370368</c:v>
                </c:pt>
                <c:pt idx="12317">
                  <c:v>42886.170486111114</c:v>
                </c:pt>
                <c:pt idx="12318">
                  <c:v>42886.170601851853</c:v>
                </c:pt>
                <c:pt idx="12319">
                  <c:v>42886.170717592591</c:v>
                </c:pt>
                <c:pt idx="12320">
                  <c:v>42886.17083333333</c:v>
                </c:pt>
                <c:pt idx="12321">
                  <c:v>42886.170949074076</c:v>
                </c:pt>
                <c:pt idx="12322">
                  <c:v>42886.171064814815</c:v>
                </c:pt>
                <c:pt idx="12323">
                  <c:v>42886.171180555553</c:v>
                </c:pt>
                <c:pt idx="12324">
                  <c:v>42886.171296296299</c:v>
                </c:pt>
                <c:pt idx="12325">
                  <c:v>42886.171412037038</c:v>
                </c:pt>
                <c:pt idx="12326">
                  <c:v>42886.171527777777</c:v>
                </c:pt>
                <c:pt idx="12327">
                  <c:v>42886.171643518515</c:v>
                </c:pt>
                <c:pt idx="12328">
                  <c:v>42886.171759259261</c:v>
                </c:pt>
                <c:pt idx="12329">
                  <c:v>42886.171875</c:v>
                </c:pt>
                <c:pt idx="12330">
                  <c:v>42886.171990740739</c:v>
                </c:pt>
                <c:pt idx="12331">
                  <c:v>42886.172106481485</c:v>
                </c:pt>
                <c:pt idx="12332">
                  <c:v>42886.172222222223</c:v>
                </c:pt>
                <c:pt idx="12333">
                  <c:v>42886.172337962962</c:v>
                </c:pt>
                <c:pt idx="12334">
                  <c:v>42886.172453703701</c:v>
                </c:pt>
                <c:pt idx="12335">
                  <c:v>42886.172569444447</c:v>
                </c:pt>
                <c:pt idx="12336">
                  <c:v>42886.172685185185</c:v>
                </c:pt>
                <c:pt idx="12337">
                  <c:v>42886.172800925924</c:v>
                </c:pt>
                <c:pt idx="12338">
                  <c:v>42886.17291666667</c:v>
                </c:pt>
                <c:pt idx="12339">
                  <c:v>42886.173032407409</c:v>
                </c:pt>
                <c:pt idx="12340">
                  <c:v>42886.173148148147</c:v>
                </c:pt>
                <c:pt idx="12341">
                  <c:v>42886.173263888886</c:v>
                </c:pt>
                <c:pt idx="12342">
                  <c:v>42886.173379629632</c:v>
                </c:pt>
                <c:pt idx="12343">
                  <c:v>42886.173495370371</c:v>
                </c:pt>
                <c:pt idx="12344">
                  <c:v>42886.173611111109</c:v>
                </c:pt>
                <c:pt idx="12345">
                  <c:v>42886.173726851855</c:v>
                </c:pt>
                <c:pt idx="12346">
                  <c:v>42886.173842592594</c:v>
                </c:pt>
                <c:pt idx="12347">
                  <c:v>42886.173958333333</c:v>
                </c:pt>
                <c:pt idx="12348">
                  <c:v>42886.174074074072</c:v>
                </c:pt>
                <c:pt idx="12349">
                  <c:v>42886.174189814818</c:v>
                </c:pt>
                <c:pt idx="12350">
                  <c:v>42886.174305555556</c:v>
                </c:pt>
                <c:pt idx="12351">
                  <c:v>42886.174421296295</c:v>
                </c:pt>
                <c:pt idx="12352">
                  <c:v>42886.174537037034</c:v>
                </c:pt>
                <c:pt idx="12353">
                  <c:v>42886.17465277778</c:v>
                </c:pt>
                <c:pt idx="12354">
                  <c:v>42886.174768518518</c:v>
                </c:pt>
                <c:pt idx="12355">
                  <c:v>42886.174884259257</c:v>
                </c:pt>
                <c:pt idx="12356">
                  <c:v>42886.175000000003</c:v>
                </c:pt>
                <c:pt idx="12357">
                  <c:v>42886.175115740742</c:v>
                </c:pt>
                <c:pt idx="12358">
                  <c:v>42886.17523148148</c:v>
                </c:pt>
                <c:pt idx="12359">
                  <c:v>42886.175347222219</c:v>
                </c:pt>
                <c:pt idx="12360">
                  <c:v>42886.175462962965</c:v>
                </c:pt>
                <c:pt idx="12361">
                  <c:v>42886.175578703704</c:v>
                </c:pt>
                <c:pt idx="12362">
                  <c:v>42886.175694444442</c:v>
                </c:pt>
                <c:pt idx="12363">
                  <c:v>42886.175810185188</c:v>
                </c:pt>
                <c:pt idx="12364">
                  <c:v>42886.175925925927</c:v>
                </c:pt>
                <c:pt idx="12365">
                  <c:v>42886.176041666666</c:v>
                </c:pt>
                <c:pt idx="12366">
                  <c:v>42886.176157407404</c:v>
                </c:pt>
                <c:pt idx="12367">
                  <c:v>42886.17627314815</c:v>
                </c:pt>
                <c:pt idx="12368">
                  <c:v>42886.176388888889</c:v>
                </c:pt>
                <c:pt idx="12369">
                  <c:v>42886.176504629628</c:v>
                </c:pt>
                <c:pt idx="12370">
                  <c:v>42886.176620370374</c:v>
                </c:pt>
                <c:pt idx="12371">
                  <c:v>42886.176736111112</c:v>
                </c:pt>
                <c:pt idx="12372">
                  <c:v>42886.176851851851</c:v>
                </c:pt>
                <c:pt idx="12373">
                  <c:v>42886.17696759259</c:v>
                </c:pt>
                <c:pt idx="12374">
                  <c:v>42886.177083333336</c:v>
                </c:pt>
                <c:pt idx="12375">
                  <c:v>42886.177199074074</c:v>
                </c:pt>
                <c:pt idx="12376">
                  <c:v>42886.177314814813</c:v>
                </c:pt>
                <c:pt idx="12377">
                  <c:v>42886.177430555559</c:v>
                </c:pt>
                <c:pt idx="12378">
                  <c:v>42886.177546296298</c:v>
                </c:pt>
                <c:pt idx="12379">
                  <c:v>42886.177662037036</c:v>
                </c:pt>
                <c:pt idx="12380">
                  <c:v>42886.177777777775</c:v>
                </c:pt>
                <c:pt idx="12381">
                  <c:v>42886.177893518521</c:v>
                </c:pt>
                <c:pt idx="12382">
                  <c:v>42886.17800925926</c:v>
                </c:pt>
                <c:pt idx="12383">
                  <c:v>42886.178124999999</c:v>
                </c:pt>
                <c:pt idx="12384">
                  <c:v>42886.178240740737</c:v>
                </c:pt>
                <c:pt idx="12385">
                  <c:v>42886.178356481483</c:v>
                </c:pt>
                <c:pt idx="12386">
                  <c:v>42886.178472222222</c:v>
                </c:pt>
                <c:pt idx="12387">
                  <c:v>42886.178587962961</c:v>
                </c:pt>
                <c:pt idx="12388">
                  <c:v>42886.178703703707</c:v>
                </c:pt>
                <c:pt idx="12389">
                  <c:v>42886.178819444445</c:v>
                </c:pt>
                <c:pt idx="12390">
                  <c:v>42886.178935185184</c:v>
                </c:pt>
                <c:pt idx="12391">
                  <c:v>42886.179050925923</c:v>
                </c:pt>
                <c:pt idx="12392">
                  <c:v>42886.179166666669</c:v>
                </c:pt>
                <c:pt idx="12393">
                  <c:v>42886.179282407407</c:v>
                </c:pt>
                <c:pt idx="12394">
                  <c:v>42886.179398148146</c:v>
                </c:pt>
                <c:pt idx="12395">
                  <c:v>42886.179513888892</c:v>
                </c:pt>
                <c:pt idx="12396">
                  <c:v>42886.179629629631</c:v>
                </c:pt>
                <c:pt idx="12397">
                  <c:v>42886.179745370369</c:v>
                </c:pt>
                <c:pt idx="12398">
                  <c:v>42886.179861111108</c:v>
                </c:pt>
                <c:pt idx="12399">
                  <c:v>42886.179976851854</c:v>
                </c:pt>
                <c:pt idx="12400">
                  <c:v>42886.180092592593</c:v>
                </c:pt>
                <c:pt idx="12401">
                  <c:v>42886.180208333331</c:v>
                </c:pt>
                <c:pt idx="12402">
                  <c:v>42886.180324074077</c:v>
                </c:pt>
                <c:pt idx="12403">
                  <c:v>42886.180439814816</c:v>
                </c:pt>
                <c:pt idx="12404">
                  <c:v>42886.180555555555</c:v>
                </c:pt>
                <c:pt idx="12405">
                  <c:v>42886.180671296293</c:v>
                </c:pt>
                <c:pt idx="12406">
                  <c:v>42886.180787037039</c:v>
                </c:pt>
                <c:pt idx="12407">
                  <c:v>42886.180902777778</c:v>
                </c:pt>
                <c:pt idx="12408">
                  <c:v>42886.181018518517</c:v>
                </c:pt>
                <c:pt idx="12409">
                  <c:v>42886.181134259263</c:v>
                </c:pt>
                <c:pt idx="12410">
                  <c:v>42886.181250000001</c:v>
                </c:pt>
                <c:pt idx="12411">
                  <c:v>42886.18136574074</c:v>
                </c:pt>
                <c:pt idx="12412">
                  <c:v>42886.181481481479</c:v>
                </c:pt>
                <c:pt idx="12413">
                  <c:v>42886.181597222225</c:v>
                </c:pt>
                <c:pt idx="12414">
                  <c:v>42886.181712962964</c:v>
                </c:pt>
                <c:pt idx="12415">
                  <c:v>42886.181828703702</c:v>
                </c:pt>
                <c:pt idx="12416">
                  <c:v>42886.181944444441</c:v>
                </c:pt>
                <c:pt idx="12417">
                  <c:v>42886.182060185187</c:v>
                </c:pt>
                <c:pt idx="12418">
                  <c:v>42886.182175925926</c:v>
                </c:pt>
                <c:pt idx="12419">
                  <c:v>42886.182291666664</c:v>
                </c:pt>
                <c:pt idx="12420">
                  <c:v>42886.18240740741</c:v>
                </c:pt>
                <c:pt idx="12421">
                  <c:v>42886.182523148149</c:v>
                </c:pt>
                <c:pt idx="12422">
                  <c:v>42886.182638888888</c:v>
                </c:pt>
                <c:pt idx="12423">
                  <c:v>42886.182754629626</c:v>
                </c:pt>
                <c:pt idx="12424">
                  <c:v>42886.182870370372</c:v>
                </c:pt>
                <c:pt idx="12425">
                  <c:v>42886.182986111111</c:v>
                </c:pt>
                <c:pt idx="12426">
                  <c:v>42886.18310185185</c:v>
                </c:pt>
                <c:pt idx="12427">
                  <c:v>42886.183217592596</c:v>
                </c:pt>
                <c:pt idx="12428">
                  <c:v>42886.183333333334</c:v>
                </c:pt>
                <c:pt idx="12429">
                  <c:v>42886.183449074073</c:v>
                </c:pt>
                <c:pt idx="12430">
                  <c:v>42886.183564814812</c:v>
                </c:pt>
                <c:pt idx="12431">
                  <c:v>42886.183680555558</c:v>
                </c:pt>
                <c:pt idx="12432">
                  <c:v>42886.183796296296</c:v>
                </c:pt>
                <c:pt idx="12433">
                  <c:v>42886.183912037035</c:v>
                </c:pt>
                <c:pt idx="12434">
                  <c:v>42886.184027777781</c:v>
                </c:pt>
                <c:pt idx="12435">
                  <c:v>42886.18414351852</c:v>
                </c:pt>
                <c:pt idx="12436">
                  <c:v>42886.184259259258</c:v>
                </c:pt>
                <c:pt idx="12437">
                  <c:v>42886.184374999997</c:v>
                </c:pt>
                <c:pt idx="12438">
                  <c:v>42886.184490740743</c:v>
                </c:pt>
                <c:pt idx="12439">
                  <c:v>42886.184606481482</c:v>
                </c:pt>
                <c:pt idx="12440">
                  <c:v>42886.18472222222</c:v>
                </c:pt>
                <c:pt idx="12441">
                  <c:v>42886.184837962966</c:v>
                </c:pt>
                <c:pt idx="12442">
                  <c:v>42886.184953703705</c:v>
                </c:pt>
                <c:pt idx="12443">
                  <c:v>42886.185069444444</c:v>
                </c:pt>
                <c:pt idx="12444">
                  <c:v>42886.185185185182</c:v>
                </c:pt>
                <c:pt idx="12445">
                  <c:v>42886.185300925928</c:v>
                </c:pt>
                <c:pt idx="12446">
                  <c:v>42886.185416666667</c:v>
                </c:pt>
                <c:pt idx="12447">
                  <c:v>42886.185532407406</c:v>
                </c:pt>
                <c:pt idx="12448">
                  <c:v>42886.185648148145</c:v>
                </c:pt>
                <c:pt idx="12449">
                  <c:v>42886.185763888891</c:v>
                </c:pt>
                <c:pt idx="12450">
                  <c:v>42886.185879629629</c:v>
                </c:pt>
                <c:pt idx="12451">
                  <c:v>42886.185995370368</c:v>
                </c:pt>
                <c:pt idx="12452">
                  <c:v>42886.186111111114</c:v>
                </c:pt>
                <c:pt idx="12453">
                  <c:v>42886.186226851853</c:v>
                </c:pt>
                <c:pt idx="12454">
                  <c:v>42886.186342592591</c:v>
                </c:pt>
                <c:pt idx="12455">
                  <c:v>42886.18645833333</c:v>
                </c:pt>
                <c:pt idx="12456">
                  <c:v>42886.186574074076</c:v>
                </c:pt>
                <c:pt idx="12457">
                  <c:v>42886.186689814815</c:v>
                </c:pt>
                <c:pt idx="12458">
                  <c:v>42886.186805555553</c:v>
                </c:pt>
                <c:pt idx="12459">
                  <c:v>42886.186921296299</c:v>
                </c:pt>
                <c:pt idx="12460">
                  <c:v>42886.187037037038</c:v>
                </c:pt>
                <c:pt idx="12461">
                  <c:v>42886.187152777777</c:v>
                </c:pt>
                <c:pt idx="12462">
                  <c:v>42886.187268518515</c:v>
                </c:pt>
                <c:pt idx="12463">
                  <c:v>42886.187384259261</c:v>
                </c:pt>
                <c:pt idx="12464">
                  <c:v>42886.1875</c:v>
                </c:pt>
                <c:pt idx="12465">
                  <c:v>42886.187615740739</c:v>
                </c:pt>
                <c:pt idx="12466">
                  <c:v>42886.187731481485</c:v>
                </c:pt>
                <c:pt idx="12467">
                  <c:v>42886.187847222223</c:v>
                </c:pt>
                <c:pt idx="12468">
                  <c:v>42886.187962962962</c:v>
                </c:pt>
                <c:pt idx="12469">
                  <c:v>42886.188078703701</c:v>
                </c:pt>
                <c:pt idx="12470">
                  <c:v>42886.188194444447</c:v>
                </c:pt>
                <c:pt idx="12471">
                  <c:v>42886.188310185185</c:v>
                </c:pt>
                <c:pt idx="12472">
                  <c:v>42886.188425925924</c:v>
                </c:pt>
                <c:pt idx="12473">
                  <c:v>42886.18854166667</c:v>
                </c:pt>
                <c:pt idx="12474">
                  <c:v>42886.188657407409</c:v>
                </c:pt>
                <c:pt idx="12475">
                  <c:v>42886.188773148147</c:v>
                </c:pt>
                <c:pt idx="12476">
                  <c:v>42886.188888888886</c:v>
                </c:pt>
                <c:pt idx="12477">
                  <c:v>42886.189004629632</c:v>
                </c:pt>
                <c:pt idx="12478">
                  <c:v>42886.189120370371</c:v>
                </c:pt>
                <c:pt idx="12479">
                  <c:v>42886.189236111109</c:v>
                </c:pt>
                <c:pt idx="12480">
                  <c:v>42886.189351851855</c:v>
                </c:pt>
                <c:pt idx="12481">
                  <c:v>42886.189467592594</c:v>
                </c:pt>
                <c:pt idx="12482">
                  <c:v>42886.189583333333</c:v>
                </c:pt>
                <c:pt idx="12483">
                  <c:v>42886.189699074072</c:v>
                </c:pt>
                <c:pt idx="12484">
                  <c:v>42886.189814814818</c:v>
                </c:pt>
                <c:pt idx="12485">
                  <c:v>42886.189930555556</c:v>
                </c:pt>
                <c:pt idx="12486">
                  <c:v>42886.190046296295</c:v>
                </c:pt>
                <c:pt idx="12487">
                  <c:v>42886.190162037034</c:v>
                </c:pt>
                <c:pt idx="12488">
                  <c:v>42886.19027777778</c:v>
                </c:pt>
                <c:pt idx="12489">
                  <c:v>42886.190393518518</c:v>
                </c:pt>
                <c:pt idx="12490">
                  <c:v>42886.190509259257</c:v>
                </c:pt>
                <c:pt idx="12491">
                  <c:v>42886.190625000003</c:v>
                </c:pt>
                <c:pt idx="12492">
                  <c:v>42886.190740740742</c:v>
                </c:pt>
                <c:pt idx="12493">
                  <c:v>42886.19085648148</c:v>
                </c:pt>
                <c:pt idx="12494">
                  <c:v>42886.190972222219</c:v>
                </c:pt>
                <c:pt idx="12495">
                  <c:v>42886.191087962965</c:v>
                </c:pt>
                <c:pt idx="12496">
                  <c:v>42886.191203703704</c:v>
                </c:pt>
                <c:pt idx="12497">
                  <c:v>42886.191319444442</c:v>
                </c:pt>
                <c:pt idx="12498">
                  <c:v>42886.191435185188</c:v>
                </c:pt>
                <c:pt idx="12499">
                  <c:v>42886.191550925927</c:v>
                </c:pt>
                <c:pt idx="12500">
                  <c:v>42886.191666666666</c:v>
                </c:pt>
                <c:pt idx="12501">
                  <c:v>42886.191782407404</c:v>
                </c:pt>
                <c:pt idx="12502">
                  <c:v>42886.19189814815</c:v>
                </c:pt>
                <c:pt idx="12503">
                  <c:v>42886.192013888889</c:v>
                </c:pt>
                <c:pt idx="12504">
                  <c:v>42886.192129629628</c:v>
                </c:pt>
                <c:pt idx="12505">
                  <c:v>42886.192245370374</c:v>
                </c:pt>
                <c:pt idx="12506">
                  <c:v>42886.192361111112</c:v>
                </c:pt>
                <c:pt idx="12507">
                  <c:v>42886.192476851851</c:v>
                </c:pt>
                <c:pt idx="12508">
                  <c:v>42886.19259259259</c:v>
                </c:pt>
                <c:pt idx="12509">
                  <c:v>42886.192708333336</c:v>
                </c:pt>
                <c:pt idx="12510">
                  <c:v>42886.192824074074</c:v>
                </c:pt>
                <c:pt idx="12511">
                  <c:v>42886.192939814813</c:v>
                </c:pt>
                <c:pt idx="12512">
                  <c:v>42886.193055555559</c:v>
                </c:pt>
                <c:pt idx="12513">
                  <c:v>42886.193171296298</c:v>
                </c:pt>
                <c:pt idx="12514">
                  <c:v>42886.193287037036</c:v>
                </c:pt>
                <c:pt idx="12515">
                  <c:v>42886.193402777775</c:v>
                </c:pt>
                <c:pt idx="12516">
                  <c:v>42886.193518518521</c:v>
                </c:pt>
                <c:pt idx="12517">
                  <c:v>42886.19363425926</c:v>
                </c:pt>
                <c:pt idx="12518">
                  <c:v>42886.193749999999</c:v>
                </c:pt>
                <c:pt idx="12519">
                  <c:v>42886.193865740737</c:v>
                </c:pt>
                <c:pt idx="12520">
                  <c:v>42886.193981481483</c:v>
                </c:pt>
                <c:pt idx="12521">
                  <c:v>42886.194097222222</c:v>
                </c:pt>
                <c:pt idx="12522">
                  <c:v>42886.194212962961</c:v>
                </c:pt>
                <c:pt idx="12523">
                  <c:v>42886.194328703707</c:v>
                </c:pt>
                <c:pt idx="12524">
                  <c:v>42886.194444444445</c:v>
                </c:pt>
                <c:pt idx="12525">
                  <c:v>42886.194560185184</c:v>
                </c:pt>
                <c:pt idx="12526">
                  <c:v>42886.194675925923</c:v>
                </c:pt>
                <c:pt idx="12527">
                  <c:v>42886.194791666669</c:v>
                </c:pt>
                <c:pt idx="12528">
                  <c:v>42886.194907407407</c:v>
                </c:pt>
                <c:pt idx="12529">
                  <c:v>42886.195023148146</c:v>
                </c:pt>
                <c:pt idx="12530">
                  <c:v>42886.195138888892</c:v>
                </c:pt>
                <c:pt idx="12531">
                  <c:v>42886.195254629631</c:v>
                </c:pt>
                <c:pt idx="12532">
                  <c:v>42886.195370370369</c:v>
                </c:pt>
                <c:pt idx="12533">
                  <c:v>42886.195486111108</c:v>
                </c:pt>
                <c:pt idx="12534">
                  <c:v>42886.195601851854</c:v>
                </c:pt>
                <c:pt idx="12535">
                  <c:v>42886.195717592593</c:v>
                </c:pt>
                <c:pt idx="12536">
                  <c:v>42886.195833333331</c:v>
                </c:pt>
                <c:pt idx="12537">
                  <c:v>42886.195949074077</c:v>
                </c:pt>
                <c:pt idx="12538">
                  <c:v>42886.196064814816</c:v>
                </c:pt>
                <c:pt idx="12539">
                  <c:v>42886.196180555555</c:v>
                </c:pt>
                <c:pt idx="12540">
                  <c:v>42886.196296296293</c:v>
                </c:pt>
                <c:pt idx="12541">
                  <c:v>42886.196412037039</c:v>
                </c:pt>
                <c:pt idx="12542">
                  <c:v>42886.196527777778</c:v>
                </c:pt>
                <c:pt idx="12543">
                  <c:v>42886.196643518517</c:v>
                </c:pt>
                <c:pt idx="12544">
                  <c:v>42886.196759259263</c:v>
                </c:pt>
                <c:pt idx="12545">
                  <c:v>42886.196875000001</c:v>
                </c:pt>
                <c:pt idx="12546">
                  <c:v>42886.19699074074</c:v>
                </c:pt>
                <c:pt idx="12547">
                  <c:v>42886.197106481479</c:v>
                </c:pt>
                <c:pt idx="12548">
                  <c:v>42886.197222222225</c:v>
                </c:pt>
                <c:pt idx="12549">
                  <c:v>42886.197337962964</c:v>
                </c:pt>
                <c:pt idx="12550">
                  <c:v>42886.197453703702</c:v>
                </c:pt>
                <c:pt idx="12551">
                  <c:v>42886.197569444441</c:v>
                </c:pt>
                <c:pt idx="12552">
                  <c:v>42886.197685185187</c:v>
                </c:pt>
                <c:pt idx="12553">
                  <c:v>42886.197800925926</c:v>
                </c:pt>
                <c:pt idx="12554">
                  <c:v>42886.197916666664</c:v>
                </c:pt>
                <c:pt idx="12555">
                  <c:v>42886.19803240741</c:v>
                </c:pt>
                <c:pt idx="12556">
                  <c:v>42886.198148148149</c:v>
                </c:pt>
                <c:pt idx="12557">
                  <c:v>42886.198263888888</c:v>
                </c:pt>
                <c:pt idx="12558">
                  <c:v>42886.198379629626</c:v>
                </c:pt>
                <c:pt idx="12559">
                  <c:v>42886.198495370372</c:v>
                </c:pt>
                <c:pt idx="12560">
                  <c:v>42886.198611111111</c:v>
                </c:pt>
                <c:pt idx="12561">
                  <c:v>42886.19872685185</c:v>
                </c:pt>
                <c:pt idx="12562">
                  <c:v>42886.198842592596</c:v>
                </c:pt>
                <c:pt idx="12563">
                  <c:v>42886.198958333334</c:v>
                </c:pt>
                <c:pt idx="12564">
                  <c:v>42886.199074074073</c:v>
                </c:pt>
                <c:pt idx="12565">
                  <c:v>42886.199189814812</c:v>
                </c:pt>
                <c:pt idx="12566">
                  <c:v>42886.199305555558</c:v>
                </c:pt>
                <c:pt idx="12567">
                  <c:v>42886.199421296296</c:v>
                </c:pt>
                <c:pt idx="12568">
                  <c:v>42886.199537037035</c:v>
                </c:pt>
                <c:pt idx="12569">
                  <c:v>42886.199652777781</c:v>
                </c:pt>
                <c:pt idx="12570">
                  <c:v>42886.19976851852</c:v>
                </c:pt>
                <c:pt idx="12571">
                  <c:v>42886.199884259258</c:v>
                </c:pt>
                <c:pt idx="12572">
                  <c:v>42886.2</c:v>
                </c:pt>
                <c:pt idx="12573">
                  <c:v>42886.200115740743</c:v>
                </c:pt>
                <c:pt idx="12574">
                  <c:v>42886.200231481482</c:v>
                </c:pt>
                <c:pt idx="12575">
                  <c:v>42886.20034722222</c:v>
                </c:pt>
                <c:pt idx="12576">
                  <c:v>42886.200462962966</c:v>
                </c:pt>
                <c:pt idx="12577">
                  <c:v>42886.200578703705</c:v>
                </c:pt>
                <c:pt idx="12578">
                  <c:v>42886.200694444444</c:v>
                </c:pt>
                <c:pt idx="12579">
                  <c:v>42886.200810185182</c:v>
                </c:pt>
                <c:pt idx="12580">
                  <c:v>42886.200925925928</c:v>
                </c:pt>
                <c:pt idx="12581">
                  <c:v>42886.201041666667</c:v>
                </c:pt>
                <c:pt idx="12582">
                  <c:v>42886.201157407406</c:v>
                </c:pt>
                <c:pt idx="12583">
                  <c:v>42886.201273148145</c:v>
                </c:pt>
                <c:pt idx="12584">
                  <c:v>42886.201388888891</c:v>
                </c:pt>
                <c:pt idx="12585">
                  <c:v>42886.201504629629</c:v>
                </c:pt>
                <c:pt idx="12586">
                  <c:v>42886.201620370368</c:v>
                </c:pt>
                <c:pt idx="12587">
                  <c:v>42886.201736111114</c:v>
                </c:pt>
                <c:pt idx="12588">
                  <c:v>42886.201851851853</c:v>
                </c:pt>
                <c:pt idx="12589">
                  <c:v>42886.201967592591</c:v>
                </c:pt>
                <c:pt idx="12590">
                  <c:v>42886.20208333333</c:v>
                </c:pt>
                <c:pt idx="12591">
                  <c:v>42886.202199074076</c:v>
                </c:pt>
                <c:pt idx="12592">
                  <c:v>42886.202314814815</c:v>
                </c:pt>
                <c:pt idx="12593">
                  <c:v>42886.202430555553</c:v>
                </c:pt>
                <c:pt idx="12594">
                  <c:v>42886.202546296299</c:v>
                </c:pt>
                <c:pt idx="12595">
                  <c:v>42886.202662037038</c:v>
                </c:pt>
                <c:pt idx="12596">
                  <c:v>42886.202777777777</c:v>
                </c:pt>
                <c:pt idx="12597">
                  <c:v>42886.202893518515</c:v>
                </c:pt>
                <c:pt idx="12598">
                  <c:v>42886.203009259261</c:v>
                </c:pt>
                <c:pt idx="12599">
                  <c:v>42886.203125</c:v>
                </c:pt>
                <c:pt idx="12600">
                  <c:v>42886.203240740739</c:v>
                </c:pt>
                <c:pt idx="12601">
                  <c:v>42886.203356481485</c:v>
                </c:pt>
                <c:pt idx="12602">
                  <c:v>42886.203472222223</c:v>
                </c:pt>
                <c:pt idx="12603">
                  <c:v>42886.203587962962</c:v>
                </c:pt>
                <c:pt idx="12604">
                  <c:v>42886.203703703701</c:v>
                </c:pt>
                <c:pt idx="12605">
                  <c:v>42886.203819444447</c:v>
                </c:pt>
                <c:pt idx="12606">
                  <c:v>42886.203935185185</c:v>
                </c:pt>
                <c:pt idx="12607">
                  <c:v>42886.204050925924</c:v>
                </c:pt>
                <c:pt idx="12608">
                  <c:v>42886.20416666667</c:v>
                </c:pt>
                <c:pt idx="12609">
                  <c:v>42886.204282407409</c:v>
                </c:pt>
                <c:pt idx="12610">
                  <c:v>42886.204398148147</c:v>
                </c:pt>
                <c:pt idx="12611">
                  <c:v>42886.204513888886</c:v>
                </c:pt>
                <c:pt idx="12612">
                  <c:v>42886.204629629632</c:v>
                </c:pt>
                <c:pt idx="12613">
                  <c:v>42886.204745370371</c:v>
                </c:pt>
                <c:pt idx="12614">
                  <c:v>42886.204861111109</c:v>
                </c:pt>
                <c:pt idx="12615">
                  <c:v>42886.204976851855</c:v>
                </c:pt>
                <c:pt idx="12616">
                  <c:v>42886.205092592594</c:v>
                </c:pt>
                <c:pt idx="12617">
                  <c:v>42886.205208333333</c:v>
                </c:pt>
                <c:pt idx="12618">
                  <c:v>42886.205324074072</c:v>
                </c:pt>
                <c:pt idx="12619">
                  <c:v>42886.205439814818</c:v>
                </c:pt>
                <c:pt idx="12620">
                  <c:v>42886.205555555556</c:v>
                </c:pt>
                <c:pt idx="12621">
                  <c:v>42886.205671296295</c:v>
                </c:pt>
                <c:pt idx="12622">
                  <c:v>42886.205787037034</c:v>
                </c:pt>
                <c:pt idx="12623">
                  <c:v>42886.20590277778</c:v>
                </c:pt>
                <c:pt idx="12624">
                  <c:v>42886.206018518518</c:v>
                </c:pt>
                <c:pt idx="12625">
                  <c:v>42886.206134259257</c:v>
                </c:pt>
                <c:pt idx="12626">
                  <c:v>42886.206250000003</c:v>
                </c:pt>
                <c:pt idx="12627">
                  <c:v>42886.206365740742</c:v>
                </c:pt>
                <c:pt idx="12628">
                  <c:v>42886.20648148148</c:v>
                </c:pt>
                <c:pt idx="12629">
                  <c:v>42886.206597222219</c:v>
                </c:pt>
                <c:pt idx="12630">
                  <c:v>42886.206712962965</c:v>
                </c:pt>
                <c:pt idx="12631">
                  <c:v>42886.206828703704</c:v>
                </c:pt>
                <c:pt idx="12632">
                  <c:v>42886.206944444442</c:v>
                </c:pt>
                <c:pt idx="12633">
                  <c:v>42886.207060185188</c:v>
                </c:pt>
                <c:pt idx="12634">
                  <c:v>42886.207175925927</c:v>
                </c:pt>
                <c:pt idx="12635">
                  <c:v>42886.207291666666</c:v>
                </c:pt>
                <c:pt idx="12636">
                  <c:v>42886.207407407404</c:v>
                </c:pt>
                <c:pt idx="12637">
                  <c:v>42886.20752314815</c:v>
                </c:pt>
                <c:pt idx="12638">
                  <c:v>42886.207638888889</c:v>
                </c:pt>
                <c:pt idx="12639">
                  <c:v>42886.207754629628</c:v>
                </c:pt>
                <c:pt idx="12640">
                  <c:v>42886.207870370374</c:v>
                </c:pt>
                <c:pt idx="12641">
                  <c:v>42886.207986111112</c:v>
                </c:pt>
                <c:pt idx="12642">
                  <c:v>42886.208101851851</c:v>
                </c:pt>
                <c:pt idx="12643">
                  <c:v>42886.20821759259</c:v>
                </c:pt>
                <c:pt idx="12644">
                  <c:v>42886.208333333336</c:v>
                </c:pt>
                <c:pt idx="12645">
                  <c:v>42886.208449074074</c:v>
                </c:pt>
                <c:pt idx="12646">
                  <c:v>42886.208564814813</c:v>
                </c:pt>
                <c:pt idx="12647">
                  <c:v>42886.208680555559</c:v>
                </c:pt>
                <c:pt idx="12648">
                  <c:v>42886.208796296298</c:v>
                </c:pt>
                <c:pt idx="12649">
                  <c:v>42886.208912037036</c:v>
                </c:pt>
                <c:pt idx="12650">
                  <c:v>42886.209027777775</c:v>
                </c:pt>
                <c:pt idx="12651">
                  <c:v>42886.209143518521</c:v>
                </c:pt>
                <c:pt idx="12652">
                  <c:v>42886.20925925926</c:v>
                </c:pt>
                <c:pt idx="12653">
                  <c:v>42886.209374999999</c:v>
                </c:pt>
                <c:pt idx="12654">
                  <c:v>42886.209490740737</c:v>
                </c:pt>
                <c:pt idx="12655">
                  <c:v>42886.209606481483</c:v>
                </c:pt>
                <c:pt idx="12656">
                  <c:v>42886.209722222222</c:v>
                </c:pt>
                <c:pt idx="12657">
                  <c:v>42886.209837962961</c:v>
                </c:pt>
                <c:pt idx="12658">
                  <c:v>42886.209953703707</c:v>
                </c:pt>
                <c:pt idx="12659">
                  <c:v>42886.210069444445</c:v>
                </c:pt>
                <c:pt idx="12660">
                  <c:v>42886.210185185184</c:v>
                </c:pt>
                <c:pt idx="12661">
                  <c:v>42886.210300925923</c:v>
                </c:pt>
                <c:pt idx="12662">
                  <c:v>42886.210416666669</c:v>
                </c:pt>
                <c:pt idx="12663">
                  <c:v>42886.210532407407</c:v>
                </c:pt>
                <c:pt idx="12664">
                  <c:v>42886.210648148146</c:v>
                </c:pt>
                <c:pt idx="12665">
                  <c:v>42886.210763888892</c:v>
                </c:pt>
                <c:pt idx="12666">
                  <c:v>42886.210879629631</c:v>
                </c:pt>
                <c:pt idx="12667">
                  <c:v>42886.210995370369</c:v>
                </c:pt>
                <c:pt idx="12668">
                  <c:v>42886.211111111108</c:v>
                </c:pt>
                <c:pt idx="12669">
                  <c:v>42886.211226851854</c:v>
                </c:pt>
                <c:pt idx="12670">
                  <c:v>42886.211342592593</c:v>
                </c:pt>
                <c:pt idx="12671">
                  <c:v>42886.211458333331</c:v>
                </c:pt>
                <c:pt idx="12672">
                  <c:v>42886.211574074077</c:v>
                </c:pt>
                <c:pt idx="12673">
                  <c:v>42886.211689814816</c:v>
                </c:pt>
                <c:pt idx="12674">
                  <c:v>42886.211805555555</c:v>
                </c:pt>
                <c:pt idx="12675">
                  <c:v>42886.211921296293</c:v>
                </c:pt>
                <c:pt idx="12676">
                  <c:v>42886.212037037039</c:v>
                </c:pt>
                <c:pt idx="12677">
                  <c:v>42886.212152777778</c:v>
                </c:pt>
                <c:pt idx="12678">
                  <c:v>42886.212268518517</c:v>
                </c:pt>
                <c:pt idx="12679">
                  <c:v>42886.212384259263</c:v>
                </c:pt>
                <c:pt idx="12680">
                  <c:v>42886.212500000001</c:v>
                </c:pt>
                <c:pt idx="12681">
                  <c:v>42886.21261574074</c:v>
                </c:pt>
                <c:pt idx="12682">
                  <c:v>42886.212731481479</c:v>
                </c:pt>
                <c:pt idx="12683">
                  <c:v>42886.212847222225</c:v>
                </c:pt>
                <c:pt idx="12684">
                  <c:v>42886.212962962964</c:v>
                </c:pt>
                <c:pt idx="12685">
                  <c:v>42886.213078703702</c:v>
                </c:pt>
                <c:pt idx="12686">
                  <c:v>42886.213194444441</c:v>
                </c:pt>
                <c:pt idx="12687">
                  <c:v>42886.213310185187</c:v>
                </c:pt>
                <c:pt idx="12688">
                  <c:v>42886.213425925926</c:v>
                </c:pt>
                <c:pt idx="12689">
                  <c:v>42886.213541666664</c:v>
                </c:pt>
                <c:pt idx="12690">
                  <c:v>42886.21365740741</c:v>
                </c:pt>
                <c:pt idx="12691">
                  <c:v>42886.213773148149</c:v>
                </c:pt>
                <c:pt idx="12692">
                  <c:v>42886.213888888888</c:v>
                </c:pt>
                <c:pt idx="12693">
                  <c:v>42886.214004629626</c:v>
                </c:pt>
                <c:pt idx="12694">
                  <c:v>42886.214120370372</c:v>
                </c:pt>
                <c:pt idx="12695">
                  <c:v>42886.214236111111</c:v>
                </c:pt>
                <c:pt idx="12696">
                  <c:v>42886.21435185185</c:v>
                </c:pt>
                <c:pt idx="12697">
                  <c:v>42886.214467592596</c:v>
                </c:pt>
                <c:pt idx="12698">
                  <c:v>42886.214583333334</c:v>
                </c:pt>
                <c:pt idx="12699">
                  <c:v>42886.214699074073</c:v>
                </c:pt>
                <c:pt idx="12700">
                  <c:v>42886.214814814812</c:v>
                </c:pt>
                <c:pt idx="12701">
                  <c:v>42886.214930555558</c:v>
                </c:pt>
                <c:pt idx="12702">
                  <c:v>42886.215046296296</c:v>
                </c:pt>
                <c:pt idx="12703">
                  <c:v>42886.215162037035</c:v>
                </c:pt>
                <c:pt idx="12704">
                  <c:v>42886.215277777781</c:v>
                </c:pt>
                <c:pt idx="12705">
                  <c:v>42886.21539351852</c:v>
                </c:pt>
                <c:pt idx="12706">
                  <c:v>42886.215509259258</c:v>
                </c:pt>
                <c:pt idx="12707">
                  <c:v>42886.215624999997</c:v>
                </c:pt>
                <c:pt idx="12708">
                  <c:v>42886.215740740743</c:v>
                </c:pt>
                <c:pt idx="12709">
                  <c:v>42886.215856481482</c:v>
                </c:pt>
                <c:pt idx="12710">
                  <c:v>42886.21597222222</c:v>
                </c:pt>
                <c:pt idx="12711">
                  <c:v>42886.216087962966</c:v>
                </c:pt>
                <c:pt idx="12712">
                  <c:v>42886.216203703705</c:v>
                </c:pt>
                <c:pt idx="12713">
                  <c:v>42886.216319444444</c:v>
                </c:pt>
                <c:pt idx="12714">
                  <c:v>42886.216435185182</c:v>
                </c:pt>
                <c:pt idx="12715">
                  <c:v>42886.216550925928</c:v>
                </c:pt>
                <c:pt idx="12716">
                  <c:v>42886.216666666667</c:v>
                </c:pt>
                <c:pt idx="12717">
                  <c:v>42886.216782407406</c:v>
                </c:pt>
                <c:pt idx="12718">
                  <c:v>42886.216898148145</c:v>
                </c:pt>
                <c:pt idx="12719">
                  <c:v>42886.217013888891</c:v>
                </c:pt>
                <c:pt idx="12720">
                  <c:v>42886.217129629629</c:v>
                </c:pt>
                <c:pt idx="12721">
                  <c:v>42886.217245370368</c:v>
                </c:pt>
                <c:pt idx="12722">
                  <c:v>42886.217361111114</c:v>
                </c:pt>
                <c:pt idx="12723">
                  <c:v>42886.217476851853</c:v>
                </c:pt>
                <c:pt idx="12724">
                  <c:v>42886.217592592591</c:v>
                </c:pt>
                <c:pt idx="12725">
                  <c:v>42886.21770833333</c:v>
                </c:pt>
                <c:pt idx="12726">
                  <c:v>42886.217824074076</c:v>
                </c:pt>
                <c:pt idx="12727">
                  <c:v>42886.217939814815</c:v>
                </c:pt>
                <c:pt idx="12728">
                  <c:v>42886.218055555553</c:v>
                </c:pt>
                <c:pt idx="12729">
                  <c:v>42886.218171296299</c:v>
                </c:pt>
                <c:pt idx="12730">
                  <c:v>42886.218287037038</c:v>
                </c:pt>
                <c:pt idx="12731">
                  <c:v>42886.218402777777</c:v>
                </c:pt>
                <c:pt idx="12732">
                  <c:v>42886.218518518515</c:v>
                </c:pt>
                <c:pt idx="12733">
                  <c:v>42886.218634259261</c:v>
                </c:pt>
                <c:pt idx="12734">
                  <c:v>42886.21875</c:v>
                </c:pt>
                <c:pt idx="12735">
                  <c:v>42886.218865740739</c:v>
                </c:pt>
                <c:pt idx="12736">
                  <c:v>42886.218981481485</c:v>
                </c:pt>
                <c:pt idx="12737">
                  <c:v>42886.219097222223</c:v>
                </c:pt>
                <c:pt idx="12738">
                  <c:v>42886.219212962962</c:v>
                </c:pt>
                <c:pt idx="12739">
                  <c:v>42886.219328703701</c:v>
                </c:pt>
                <c:pt idx="12740">
                  <c:v>42886.219444444447</c:v>
                </c:pt>
                <c:pt idx="12741">
                  <c:v>42886.219560185185</c:v>
                </c:pt>
                <c:pt idx="12742">
                  <c:v>42886.219675925924</c:v>
                </c:pt>
                <c:pt idx="12743">
                  <c:v>42886.21979166667</c:v>
                </c:pt>
                <c:pt idx="12744">
                  <c:v>42886.219907407409</c:v>
                </c:pt>
                <c:pt idx="12745">
                  <c:v>42886.220023148147</c:v>
                </c:pt>
                <c:pt idx="12746">
                  <c:v>42886.220138888886</c:v>
                </c:pt>
                <c:pt idx="12747">
                  <c:v>42886.220254629632</c:v>
                </c:pt>
                <c:pt idx="12748">
                  <c:v>42886.220370370371</c:v>
                </c:pt>
                <c:pt idx="12749">
                  <c:v>42886.220486111109</c:v>
                </c:pt>
                <c:pt idx="12750">
                  <c:v>42886.220601851855</c:v>
                </c:pt>
                <c:pt idx="12751">
                  <c:v>42886.220717592594</c:v>
                </c:pt>
                <c:pt idx="12752">
                  <c:v>42886.220833333333</c:v>
                </c:pt>
                <c:pt idx="12753">
                  <c:v>42886.220949074072</c:v>
                </c:pt>
                <c:pt idx="12754">
                  <c:v>42886.221064814818</c:v>
                </c:pt>
                <c:pt idx="12755">
                  <c:v>42886.221180555556</c:v>
                </c:pt>
                <c:pt idx="12756">
                  <c:v>42886.221296296295</c:v>
                </c:pt>
                <c:pt idx="12757">
                  <c:v>42886.221412037034</c:v>
                </c:pt>
                <c:pt idx="12758">
                  <c:v>42886.22152777778</c:v>
                </c:pt>
                <c:pt idx="12759">
                  <c:v>42886.221643518518</c:v>
                </c:pt>
                <c:pt idx="12760">
                  <c:v>42886.221759259257</c:v>
                </c:pt>
                <c:pt idx="12761">
                  <c:v>42886.221875000003</c:v>
                </c:pt>
                <c:pt idx="12762">
                  <c:v>42886.221990740742</c:v>
                </c:pt>
                <c:pt idx="12763">
                  <c:v>42886.22210648148</c:v>
                </c:pt>
                <c:pt idx="12764">
                  <c:v>42886.222222222219</c:v>
                </c:pt>
                <c:pt idx="12765">
                  <c:v>42886.222337962965</c:v>
                </c:pt>
                <c:pt idx="12766">
                  <c:v>42886.222453703704</c:v>
                </c:pt>
                <c:pt idx="12767">
                  <c:v>42886.222569444442</c:v>
                </c:pt>
                <c:pt idx="12768">
                  <c:v>42886.222685185188</c:v>
                </c:pt>
                <c:pt idx="12769">
                  <c:v>42886.222800925927</c:v>
                </c:pt>
                <c:pt idx="12770">
                  <c:v>42886.222916666666</c:v>
                </c:pt>
                <c:pt idx="12771">
                  <c:v>42886.223032407404</c:v>
                </c:pt>
                <c:pt idx="12772">
                  <c:v>42886.22314814815</c:v>
                </c:pt>
                <c:pt idx="12773">
                  <c:v>42886.223263888889</c:v>
                </c:pt>
                <c:pt idx="12774">
                  <c:v>42886.223379629628</c:v>
                </c:pt>
                <c:pt idx="12775">
                  <c:v>42886.223495370374</c:v>
                </c:pt>
                <c:pt idx="12776">
                  <c:v>42886.223611111112</c:v>
                </c:pt>
                <c:pt idx="12777">
                  <c:v>42886.223726851851</c:v>
                </c:pt>
                <c:pt idx="12778">
                  <c:v>42886.22384259259</c:v>
                </c:pt>
                <c:pt idx="12779">
                  <c:v>42886.223958333336</c:v>
                </c:pt>
                <c:pt idx="12780">
                  <c:v>42886.224074074074</c:v>
                </c:pt>
                <c:pt idx="12781">
                  <c:v>42886.224189814813</c:v>
                </c:pt>
                <c:pt idx="12782">
                  <c:v>42886.224305555559</c:v>
                </c:pt>
                <c:pt idx="12783">
                  <c:v>42886.224421296298</c:v>
                </c:pt>
                <c:pt idx="12784">
                  <c:v>42886.224537037036</c:v>
                </c:pt>
                <c:pt idx="12785">
                  <c:v>42886.224652777775</c:v>
                </c:pt>
                <c:pt idx="12786">
                  <c:v>42886.224768518521</c:v>
                </c:pt>
                <c:pt idx="12787">
                  <c:v>42886.22488425926</c:v>
                </c:pt>
                <c:pt idx="12788">
                  <c:v>42886.224999999999</c:v>
                </c:pt>
                <c:pt idx="12789">
                  <c:v>42886.225115740737</c:v>
                </c:pt>
                <c:pt idx="12790">
                  <c:v>42886.225231481483</c:v>
                </c:pt>
                <c:pt idx="12791">
                  <c:v>42886.225347222222</c:v>
                </c:pt>
                <c:pt idx="12792">
                  <c:v>42886.225462962961</c:v>
                </c:pt>
                <c:pt idx="12793">
                  <c:v>42886.225578703707</c:v>
                </c:pt>
                <c:pt idx="12794">
                  <c:v>42886.225694444445</c:v>
                </c:pt>
                <c:pt idx="12795">
                  <c:v>42886.225810185184</c:v>
                </c:pt>
                <c:pt idx="12796">
                  <c:v>42886.225925925923</c:v>
                </c:pt>
                <c:pt idx="12797">
                  <c:v>42886.226041666669</c:v>
                </c:pt>
                <c:pt idx="12798">
                  <c:v>42886.226157407407</c:v>
                </c:pt>
                <c:pt idx="12799">
                  <c:v>42886.226273148146</c:v>
                </c:pt>
                <c:pt idx="12800">
                  <c:v>42886.226388888892</c:v>
                </c:pt>
                <c:pt idx="12801">
                  <c:v>42886.226504629631</c:v>
                </c:pt>
                <c:pt idx="12802">
                  <c:v>42886.226620370369</c:v>
                </c:pt>
                <c:pt idx="12803">
                  <c:v>42886.226736111108</c:v>
                </c:pt>
                <c:pt idx="12804">
                  <c:v>42886.226851851854</c:v>
                </c:pt>
                <c:pt idx="12805">
                  <c:v>42886.226967592593</c:v>
                </c:pt>
                <c:pt idx="12806">
                  <c:v>42886.227083333331</c:v>
                </c:pt>
                <c:pt idx="12807">
                  <c:v>42886.227199074077</c:v>
                </c:pt>
                <c:pt idx="12808">
                  <c:v>42886.227314814816</c:v>
                </c:pt>
                <c:pt idx="12809">
                  <c:v>42886.227430555555</c:v>
                </c:pt>
                <c:pt idx="12810">
                  <c:v>42886.227546296293</c:v>
                </c:pt>
                <c:pt idx="12811">
                  <c:v>42886.227662037039</c:v>
                </c:pt>
                <c:pt idx="12812">
                  <c:v>42886.227777777778</c:v>
                </c:pt>
                <c:pt idx="12813">
                  <c:v>42886.227893518517</c:v>
                </c:pt>
                <c:pt idx="12814">
                  <c:v>42886.228009259263</c:v>
                </c:pt>
                <c:pt idx="12815">
                  <c:v>42886.228125000001</c:v>
                </c:pt>
                <c:pt idx="12816">
                  <c:v>42886.22824074074</c:v>
                </c:pt>
                <c:pt idx="12817">
                  <c:v>42886.228356481479</c:v>
                </c:pt>
                <c:pt idx="12818">
                  <c:v>42886.228472222225</c:v>
                </c:pt>
                <c:pt idx="12819">
                  <c:v>42886.228587962964</c:v>
                </c:pt>
                <c:pt idx="12820">
                  <c:v>42886.228703703702</c:v>
                </c:pt>
                <c:pt idx="12821">
                  <c:v>42886.228819444441</c:v>
                </c:pt>
                <c:pt idx="12822">
                  <c:v>42886.228935185187</c:v>
                </c:pt>
                <c:pt idx="12823">
                  <c:v>42886.229050925926</c:v>
                </c:pt>
                <c:pt idx="12824">
                  <c:v>42886.229166666664</c:v>
                </c:pt>
                <c:pt idx="12825">
                  <c:v>42886.22928240741</c:v>
                </c:pt>
                <c:pt idx="12826">
                  <c:v>42886.229398148149</c:v>
                </c:pt>
                <c:pt idx="12827">
                  <c:v>42886.229513888888</c:v>
                </c:pt>
                <c:pt idx="12828">
                  <c:v>42886.229629629626</c:v>
                </c:pt>
                <c:pt idx="12829">
                  <c:v>42886.229745370372</c:v>
                </c:pt>
                <c:pt idx="12830">
                  <c:v>42886.229861111111</c:v>
                </c:pt>
                <c:pt idx="12831">
                  <c:v>42886.22997685185</c:v>
                </c:pt>
                <c:pt idx="12832">
                  <c:v>42886.230092592596</c:v>
                </c:pt>
                <c:pt idx="12833">
                  <c:v>42886.230208333334</c:v>
                </c:pt>
                <c:pt idx="12834">
                  <c:v>42886.230324074073</c:v>
                </c:pt>
                <c:pt idx="12835">
                  <c:v>42886.230439814812</c:v>
                </c:pt>
                <c:pt idx="12836">
                  <c:v>42886.230555555558</c:v>
                </c:pt>
                <c:pt idx="12837">
                  <c:v>42886.230671296296</c:v>
                </c:pt>
                <c:pt idx="12838">
                  <c:v>42886.230787037035</c:v>
                </c:pt>
                <c:pt idx="12839">
                  <c:v>42886.230902777781</c:v>
                </c:pt>
                <c:pt idx="12840">
                  <c:v>42886.23101851852</c:v>
                </c:pt>
                <c:pt idx="12841">
                  <c:v>42886.231134259258</c:v>
                </c:pt>
                <c:pt idx="12842">
                  <c:v>42886.231249999997</c:v>
                </c:pt>
                <c:pt idx="12843">
                  <c:v>42886.231365740743</c:v>
                </c:pt>
                <c:pt idx="12844">
                  <c:v>42886.231481481482</c:v>
                </c:pt>
                <c:pt idx="12845">
                  <c:v>42886.23159722222</c:v>
                </c:pt>
                <c:pt idx="12846">
                  <c:v>42886.231712962966</c:v>
                </c:pt>
                <c:pt idx="12847">
                  <c:v>42886.231828703705</c:v>
                </c:pt>
                <c:pt idx="12848">
                  <c:v>42886.231944444444</c:v>
                </c:pt>
                <c:pt idx="12849">
                  <c:v>42886.232060185182</c:v>
                </c:pt>
                <c:pt idx="12850">
                  <c:v>42886.232175925928</c:v>
                </c:pt>
                <c:pt idx="12851">
                  <c:v>42886.232291666667</c:v>
                </c:pt>
                <c:pt idx="12852">
                  <c:v>42886.232407407406</c:v>
                </c:pt>
                <c:pt idx="12853">
                  <c:v>42886.232523148145</c:v>
                </c:pt>
                <c:pt idx="12854">
                  <c:v>42886.232638888891</c:v>
                </c:pt>
                <c:pt idx="12855">
                  <c:v>42886.232754629629</c:v>
                </c:pt>
                <c:pt idx="12856">
                  <c:v>42886.232870370368</c:v>
                </c:pt>
                <c:pt idx="12857">
                  <c:v>42886.232986111114</c:v>
                </c:pt>
                <c:pt idx="12858">
                  <c:v>42886.233101851853</c:v>
                </c:pt>
                <c:pt idx="12859">
                  <c:v>42886.233217592591</c:v>
                </c:pt>
                <c:pt idx="12860">
                  <c:v>42886.23333333333</c:v>
                </c:pt>
                <c:pt idx="12861">
                  <c:v>42886.233449074076</c:v>
                </c:pt>
                <c:pt idx="12862">
                  <c:v>42886.233564814815</c:v>
                </c:pt>
                <c:pt idx="12863">
                  <c:v>42886.233680555553</c:v>
                </c:pt>
                <c:pt idx="12864">
                  <c:v>42886.233796296299</c:v>
                </c:pt>
                <c:pt idx="12865">
                  <c:v>42886.233912037038</c:v>
                </c:pt>
                <c:pt idx="12866">
                  <c:v>42886.234027777777</c:v>
                </c:pt>
                <c:pt idx="12867">
                  <c:v>42886.234143518515</c:v>
                </c:pt>
                <c:pt idx="12868">
                  <c:v>42886.234259259261</c:v>
                </c:pt>
                <c:pt idx="12869">
                  <c:v>42886.234375</c:v>
                </c:pt>
                <c:pt idx="12870">
                  <c:v>42886.234490740739</c:v>
                </c:pt>
                <c:pt idx="12871">
                  <c:v>42886.234606481485</c:v>
                </c:pt>
                <c:pt idx="12872">
                  <c:v>42886.234722222223</c:v>
                </c:pt>
                <c:pt idx="12873">
                  <c:v>42886.234837962962</c:v>
                </c:pt>
                <c:pt idx="12874">
                  <c:v>42886.234953703701</c:v>
                </c:pt>
                <c:pt idx="12875">
                  <c:v>42886.235069444447</c:v>
                </c:pt>
                <c:pt idx="12876">
                  <c:v>42886.235185185185</c:v>
                </c:pt>
                <c:pt idx="12877">
                  <c:v>42886.235300925924</c:v>
                </c:pt>
                <c:pt idx="12878">
                  <c:v>42886.23541666667</c:v>
                </c:pt>
                <c:pt idx="12879">
                  <c:v>42886.235532407409</c:v>
                </c:pt>
                <c:pt idx="12880">
                  <c:v>42886.235648148147</c:v>
                </c:pt>
                <c:pt idx="12881">
                  <c:v>42886.235763888886</c:v>
                </c:pt>
                <c:pt idx="12882">
                  <c:v>42886.235879629632</c:v>
                </c:pt>
                <c:pt idx="12883">
                  <c:v>42886.235995370371</c:v>
                </c:pt>
                <c:pt idx="12884">
                  <c:v>42886.236111111109</c:v>
                </c:pt>
                <c:pt idx="12885">
                  <c:v>42886.236226851855</c:v>
                </c:pt>
                <c:pt idx="12886">
                  <c:v>42886.236342592594</c:v>
                </c:pt>
                <c:pt idx="12887">
                  <c:v>42886.236458333333</c:v>
                </c:pt>
                <c:pt idx="12888">
                  <c:v>42886.236574074072</c:v>
                </c:pt>
                <c:pt idx="12889">
                  <c:v>42886.236689814818</c:v>
                </c:pt>
                <c:pt idx="12890">
                  <c:v>42886.236805555556</c:v>
                </c:pt>
                <c:pt idx="12891">
                  <c:v>42886.236921296295</c:v>
                </c:pt>
                <c:pt idx="12892">
                  <c:v>42886.237037037034</c:v>
                </c:pt>
                <c:pt idx="12893">
                  <c:v>42886.23715277778</c:v>
                </c:pt>
                <c:pt idx="12894">
                  <c:v>42886.237268518518</c:v>
                </c:pt>
                <c:pt idx="12895">
                  <c:v>42886.237384259257</c:v>
                </c:pt>
                <c:pt idx="12896">
                  <c:v>42886.237500000003</c:v>
                </c:pt>
                <c:pt idx="12897">
                  <c:v>42886.237615740742</c:v>
                </c:pt>
                <c:pt idx="12898">
                  <c:v>42886.23773148148</c:v>
                </c:pt>
                <c:pt idx="12899">
                  <c:v>42886.237847222219</c:v>
                </c:pt>
                <c:pt idx="12900">
                  <c:v>42886.237962962965</c:v>
                </c:pt>
                <c:pt idx="12901">
                  <c:v>42886.238078703704</c:v>
                </c:pt>
                <c:pt idx="12902">
                  <c:v>42886.238194444442</c:v>
                </c:pt>
                <c:pt idx="12903">
                  <c:v>42886.238310185188</c:v>
                </c:pt>
                <c:pt idx="12904">
                  <c:v>42886.238425925927</c:v>
                </c:pt>
                <c:pt idx="12905">
                  <c:v>42886.238541666666</c:v>
                </c:pt>
                <c:pt idx="12906">
                  <c:v>42886.238657407404</c:v>
                </c:pt>
                <c:pt idx="12907">
                  <c:v>42886.23877314815</c:v>
                </c:pt>
                <c:pt idx="12908">
                  <c:v>42886.238888888889</c:v>
                </c:pt>
                <c:pt idx="12909">
                  <c:v>42886.239004629628</c:v>
                </c:pt>
                <c:pt idx="12910">
                  <c:v>42886.239120370374</c:v>
                </c:pt>
                <c:pt idx="12911">
                  <c:v>42886.239236111112</c:v>
                </c:pt>
                <c:pt idx="12912">
                  <c:v>42886.239351851851</c:v>
                </c:pt>
                <c:pt idx="12913">
                  <c:v>42886.23946759259</c:v>
                </c:pt>
                <c:pt idx="12914">
                  <c:v>42886.239583333336</c:v>
                </c:pt>
                <c:pt idx="12915">
                  <c:v>42886.239699074074</c:v>
                </c:pt>
                <c:pt idx="12916">
                  <c:v>42886.239814814813</c:v>
                </c:pt>
                <c:pt idx="12917">
                  <c:v>42886.239930555559</c:v>
                </c:pt>
                <c:pt idx="12918">
                  <c:v>42886.240046296298</c:v>
                </c:pt>
                <c:pt idx="12919">
                  <c:v>42886.240162037036</c:v>
                </c:pt>
                <c:pt idx="12920">
                  <c:v>42886.240277777775</c:v>
                </c:pt>
                <c:pt idx="12921">
                  <c:v>42886.240393518521</c:v>
                </c:pt>
                <c:pt idx="12922">
                  <c:v>42886.24050925926</c:v>
                </c:pt>
                <c:pt idx="12923">
                  <c:v>42886.240624999999</c:v>
                </c:pt>
                <c:pt idx="12924">
                  <c:v>42886.240740740737</c:v>
                </c:pt>
                <c:pt idx="12925">
                  <c:v>42886.240856481483</c:v>
                </c:pt>
                <c:pt idx="12926">
                  <c:v>42886.240972222222</c:v>
                </c:pt>
                <c:pt idx="12927">
                  <c:v>42886.241087962961</c:v>
                </c:pt>
                <c:pt idx="12928">
                  <c:v>42886.241203703707</c:v>
                </c:pt>
                <c:pt idx="12929">
                  <c:v>42886.241319444445</c:v>
                </c:pt>
                <c:pt idx="12930">
                  <c:v>42886.241435185184</c:v>
                </c:pt>
                <c:pt idx="12931">
                  <c:v>42886.241550925923</c:v>
                </c:pt>
                <c:pt idx="12932">
                  <c:v>42886.241666666669</c:v>
                </c:pt>
                <c:pt idx="12933">
                  <c:v>42886.241782407407</c:v>
                </c:pt>
                <c:pt idx="12934">
                  <c:v>42886.241898148146</c:v>
                </c:pt>
                <c:pt idx="12935">
                  <c:v>42886.242013888892</c:v>
                </c:pt>
                <c:pt idx="12936">
                  <c:v>42886.242129629631</c:v>
                </c:pt>
                <c:pt idx="12937">
                  <c:v>42886.242245370369</c:v>
                </c:pt>
                <c:pt idx="12938">
                  <c:v>42886.242361111108</c:v>
                </c:pt>
                <c:pt idx="12939">
                  <c:v>42886.242476851854</c:v>
                </c:pt>
                <c:pt idx="12940">
                  <c:v>42886.242592592593</c:v>
                </c:pt>
                <c:pt idx="12941">
                  <c:v>42886.242708333331</c:v>
                </c:pt>
                <c:pt idx="12942">
                  <c:v>42886.242824074077</c:v>
                </c:pt>
                <c:pt idx="12943">
                  <c:v>42886.242939814816</c:v>
                </c:pt>
                <c:pt idx="12944">
                  <c:v>42886.243055555555</c:v>
                </c:pt>
                <c:pt idx="12945">
                  <c:v>42886.243171296293</c:v>
                </c:pt>
                <c:pt idx="12946">
                  <c:v>42886.243287037039</c:v>
                </c:pt>
                <c:pt idx="12947">
                  <c:v>42886.243402777778</c:v>
                </c:pt>
                <c:pt idx="12948">
                  <c:v>42886.243518518517</c:v>
                </c:pt>
                <c:pt idx="12949">
                  <c:v>42886.243634259263</c:v>
                </c:pt>
                <c:pt idx="12950">
                  <c:v>42886.243750000001</c:v>
                </c:pt>
                <c:pt idx="12951">
                  <c:v>42886.24386574074</c:v>
                </c:pt>
                <c:pt idx="12952">
                  <c:v>42886.243981481479</c:v>
                </c:pt>
                <c:pt idx="12953">
                  <c:v>42886.244097222225</c:v>
                </c:pt>
                <c:pt idx="12954">
                  <c:v>42886.244212962964</c:v>
                </c:pt>
                <c:pt idx="12955">
                  <c:v>42886.244328703702</c:v>
                </c:pt>
                <c:pt idx="12956">
                  <c:v>42886.244444444441</c:v>
                </c:pt>
                <c:pt idx="12957">
                  <c:v>42886.244560185187</c:v>
                </c:pt>
                <c:pt idx="12958">
                  <c:v>42886.244675925926</c:v>
                </c:pt>
                <c:pt idx="12959">
                  <c:v>42886.244791666664</c:v>
                </c:pt>
                <c:pt idx="12960">
                  <c:v>42886.24490740741</c:v>
                </c:pt>
                <c:pt idx="12961">
                  <c:v>42886.245023148149</c:v>
                </c:pt>
                <c:pt idx="12962">
                  <c:v>42886.245138888888</c:v>
                </c:pt>
                <c:pt idx="12963">
                  <c:v>42886.245254629626</c:v>
                </c:pt>
                <c:pt idx="12964">
                  <c:v>42886.245370370372</c:v>
                </c:pt>
                <c:pt idx="12965">
                  <c:v>42886.245486111111</c:v>
                </c:pt>
                <c:pt idx="12966">
                  <c:v>42886.24560185185</c:v>
                </c:pt>
                <c:pt idx="12967">
                  <c:v>42886.245717592596</c:v>
                </c:pt>
                <c:pt idx="12968">
                  <c:v>42886.245833333334</c:v>
                </c:pt>
                <c:pt idx="12969">
                  <c:v>42886.245949074073</c:v>
                </c:pt>
                <c:pt idx="12970">
                  <c:v>42886.246064814812</c:v>
                </c:pt>
                <c:pt idx="12971">
                  <c:v>42886.246180555558</c:v>
                </c:pt>
                <c:pt idx="12972">
                  <c:v>42886.246296296296</c:v>
                </c:pt>
                <c:pt idx="12973">
                  <c:v>42886.246412037035</c:v>
                </c:pt>
                <c:pt idx="12974">
                  <c:v>42886.246527777781</c:v>
                </c:pt>
                <c:pt idx="12975">
                  <c:v>42886.24664351852</c:v>
                </c:pt>
                <c:pt idx="12976">
                  <c:v>42886.246759259258</c:v>
                </c:pt>
                <c:pt idx="12977">
                  <c:v>42886.246874999997</c:v>
                </c:pt>
                <c:pt idx="12978">
                  <c:v>42886.246990740743</c:v>
                </c:pt>
                <c:pt idx="12979">
                  <c:v>42886.247106481482</c:v>
                </c:pt>
                <c:pt idx="12980">
                  <c:v>42886.24722222222</c:v>
                </c:pt>
                <c:pt idx="12981">
                  <c:v>42886.247337962966</c:v>
                </c:pt>
                <c:pt idx="12982">
                  <c:v>42886.247453703705</c:v>
                </c:pt>
                <c:pt idx="12983">
                  <c:v>42886.247569444444</c:v>
                </c:pt>
                <c:pt idx="12984">
                  <c:v>42886.247685185182</c:v>
                </c:pt>
                <c:pt idx="12985">
                  <c:v>42886.247800925928</c:v>
                </c:pt>
                <c:pt idx="12986">
                  <c:v>42886.247916666667</c:v>
                </c:pt>
                <c:pt idx="12987">
                  <c:v>42886.248032407406</c:v>
                </c:pt>
                <c:pt idx="12988">
                  <c:v>42886.248148148145</c:v>
                </c:pt>
                <c:pt idx="12989">
                  <c:v>42886.248263888891</c:v>
                </c:pt>
                <c:pt idx="12990">
                  <c:v>42886.248379629629</c:v>
                </c:pt>
                <c:pt idx="12991">
                  <c:v>42886.248495370368</c:v>
                </c:pt>
                <c:pt idx="12992">
                  <c:v>42886.248611111114</c:v>
                </c:pt>
                <c:pt idx="12993">
                  <c:v>42886.248726851853</c:v>
                </c:pt>
                <c:pt idx="12994">
                  <c:v>42886.248842592591</c:v>
                </c:pt>
                <c:pt idx="12995">
                  <c:v>42886.24895833333</c:v>
                </c:pt>
                <c:pt idx="12996">
                  <c:v>42886.249074074076</c:v>
                </c:pt>
                <c:pt idx="12997">
                  <c:v>42886.249189814815</c:v>
                </c:pt>
                <c:pt idx="12998">
                  <c:v>42886.249305555553</c:v>
                </c:pt>
                <c:pt idx="12999">
                  <c:v>42886.249421296299</c:v>
                </c:pt>
                <c:pt idx="13000">
                  <c:v>42886.249537037038</c:v>
                </c:pt>
                <c:pt idx="13001">
                  <c:v>42886.249652777777</c:v>
                </c:pt>
                <c:pt idx="13002">
                  <c:v>42886.249768518515</c:v>
                </c:pt>
                <c:pt idx="13003">
                  <c:v>42886.249884259261</c:v>
                </c:pt>
                <c:pt idx="13004">
                  <c:v>42886.25</c:v>
                </c:pt>
                <c:pt idx="13005">
                  <c:v>42886.250115740739</c:v>
                </c:pt>
                <c:pt idx="13006">
                  <c:v>42886.250231481485</c:v>
                </c:pt>
                <c:pt idx="13007">
                  <c:v>42886.250347222223</c:v>
                </c:pt>
                <c:pt idx="13008">
                  <c:v>42886.250462962962</c:v>
                </c:pt>
                <c:pt idx="13009">
                  <c:v>42886.250578703701</c:v>
                </c:pt>
                <c:pt idx="13010">
                  <c:v>42886.250694444447</c:v>
                </c:pt>
                <c:pt idx="13011">
                  <c:v>42886.250810185185</c:v>
                </c:pt>
                <c:pt idx="13012">
                  <c:v>42886.250925925924</c:v>
                </c:pt>
                <c:pt idx="13013">
                  <c:v>42886.25104166667</c:v>
                </c:pt>
                <c:pt idx="13014">
                  <c:v>42886.251157407409</c:v>
                </c:pt>
                <c:pt idx="13015">
                  <c:v>42886.251273148147</c:v>
                </c:pt>
                <c:pt idx="13016">
                  <c:v>42886.251388888886</c:v>
                </c:pt>
                <c:pt idx="13017">
                  <c:v>42886.251504629632</c:v>
                </c:pt>
                <c:pt idx="13018">
                  <c:v>42886.251620370371</c:v>
                </c:pt>
                <c:pt idx="13019">
                  <c:v>42886.251736111109</c:v>
                </c:pt>
                <c:pt idx="13020">
                  <c:v>42886.251851851855</c:v>
                </c:pt>
                <c:pt idx="13021">
                  <c:v>42886.251967592594</c:v>
                </c:pt>
                <c:pt idx="13022">
                  <c:v>42886.252083333333</c:v>
                </c:pt>
                <c:pt idx="13023">
                  <c:v>42886.252199074072</c:v>
                </c:pt>
                <c:pt idx="13024">
                  <c:v>42886.252314814818</c:v>
                </c:pt>
                <c:pt idx="13025">
                  <c:v>42886.252430555556</c:v>
                </c:pt>
                <c:pt idx="13026">
                  <c:v>42886.252546296295</c:v>
                </c:pt>
                <c:pt idx="13027">
                  <c:v>42886.252662037034</c:v>
                </c:pt>
                <c:pt idx="13028">
                  <c:v>42886.25277777778</c:v>
                </c:pt>
                <c:pt idx="13029">
                  <c:v>42886.252893518518</c:v>
                </c:pt>
                <c:pt idx="13030">
                  <c:v>42886.253009259257</c:v>
                </c:pt>
                <c:pt idx="13031">
                  <c:v>42886.253125000003</c:v>
                </c:pt>
                <c:pt idx="13032">
                  <c:v>42886.253240740742</c:v>
                </c:pt>
                <c:pt idx="13033">
                  <c:v>42886.25335648148</c:v>
                </c:pt>
                <c:pt idx="13034">
                  <c:v>42886.253472222219</c:v>
                </c:pt>
                <c:pt idx="13035">
                  <c:v>42886.253587962965</c:v>
                </c:pt>
                <c:pt idx="13036">
                  <c:v>42886.253703703704</c:v>
                </c:pt>
                <c:pt idx="13037">
                  <c:v>42886.253819444442</c:v>
                </c:pt>
                <c:pt idx="13038">
                  <c:v>42886.253935185188</c:v>
                </c:pt>
                <c:pt idx="13039">
                  <c:v>42886.254050925927</c:v>
                </c:pt>
                <c:pt idx="13040">
                  <c:v>42886.254166666666</c:v>
                </c:pt>
                <c:pt idx="13041">
                  <c:v>42886.254282407404</c:v>
                </c:pt>
                <c:pt idx="13042">
                  <c:v>42886.25439814815</c:v>
                </c:pt>
                <c:pt idx="13043">
                  <c:v>42886.254513888889</c:v>
                </c:pt>
                <c:pt idx="13044">
                  <c:v>42886.254629629628</c:v>
                </c:pt>
                <c:pt idx="13045">
                  <c:v>42886.254745370374</c:v>
                </c:pt>
                <c:pt idx="13046">
                  <c:v>42886.254861111112</c:v>
                </c:pt>
                <c:pt idx="13047">
                  <c:v>42886.254976851851</c:v>
                </c:pt>
                <c:pt idx="13048">
                  <c:v>42886.25509259259</c:v>
                </c:pt>
                <c:pt idx="13049">
                  <c:v>42886.255208333336</c:v>
                </c:pt>
                <c:pt idx="13050">
                  <c:v>42886.255324074074</c:v>
                </c:pt>
                <c:pt idx="13051">
                  <c:v>42886.255439814813</c:v>
                </c:pt>
                <c:pt idx="13052">
                  <c:v>42886.255555555559</c:v>
                </c:pt>
                <c:pt idx="13053">
                  <c:v>42886.255671296298</c:v>
                </c:pt>
                <c:pt idx="13054">
                  <c:v>42886.255787037036</c:v>
                </c:pt>
                <c:pt idx="13055">
                  <c:v>42886.255902777775</c:v>
                </c:pt>
                <c:pt idx="13056">
                  <c:v>42886.256018518521</c:v>
                </c:pt>
                <c:pt idx="13057">
                  <c:v>42886.25613425926</c:v>
                </c:pt>
                <c:pt idx="13058">
                  <c:v>42886.256249999999</c:v>
                </c:pt>
                <c:pt idx="13059">
                  <c:v>42886.256365740737</c:v>
                </c:pt>
                <c:pt idx="13060">
                  <c:v>42886.256481481483</c:v>
                </c:pt>
                <c:pt idx="13061">
                  <c:v>42886.256597222222</c:v>
                </c:pt>
                <c:pt idx="13062">
                  <c:v>42886.256712962961</c:v>
                </c:pt>
                <c:pt idx="13063">
                  <c:v>42886.256828703707</c:v>
                </c:pt>
                <c:pt idx="13064">
                  <c:v>42886.256944444445</c:v>
                </c:pt>
                <c:pt idx="13065">
                  <c:v>42886.257060185184</c:v>
                </c:pt>
                <c:pt idx="13066">
                  <c:v>42886.257175925923</c:v>
                </c:pt>
                <c:pt idx="13067">
                  <c:v>42886.257291666669</c:v>
                </c:pt>
                <c:pt idx="13068">
                  <c:v>42886.257407407407</c:v>
                </c:pt>
                <c:pt idx="13069">
                  <c:v>42886.257523148146</c:v>
                </c:pt>
                <c:pt idx="13070">
                  <c:v>42886.257638888892</c:v>
                </c:pt>
                <c:pt idx="13071">
                  <c:v>42886.257754629631</c:v>
                </c:pt>
                <c:pt idx="13072">
                  <c:v>42886.257870370369</c:v>
                </c:pt>
                <c:pt idx="13073">
                  <c:v>42886.257986111108</c:v>
                </c:pt>
                <c:pt idx="13074">
                  <c:v>42886.258101851854</c:v>
                </c:pt>
                <c:pt idx="13075">
                  <c:v>42886.258217592593</c:v>
                </c:pt>
                <c:pt idx="13076">
                  <c:v>42886.258333333331</c:v>
                </c:pt>
                <c:pt idx="13077">
                  <c:v>42886.258449074077</c:v>
                </c:pt>
                <c:pt idx="13078">
                  <c:v>42886.258564814816</c:v>
                </c:pt>
                <c:pt idx="13079">
                  <c:v>42886.258680555555</c:v>
                </c:pt>
                <c:pt idx="13080">
                  <c:v>42886.258796296293</c:v>
                </c:pt>
                <c:pt idx="13081">
                  <c:v>42886.258912037039</c:v>
                </c:pt>
                <c:pt idx="13082">
                  <c:v>42886.259027777778</c:v>
                </c:pt>
                <c:pt idx="13083">
                  <c:v>42886.259143518517</c:v>
                </c:pt>
                <c:pt idx="13084">
                  <c:v>42886.259259259263</c:v>
                </c:pt>
                <c:pt idx="13085">
                  <c:v>42886.259375000001</c:v>
                </c:pt>
                <c:pt idx="13086">
                  <c:v>42886.25949074074</c:v>
                </c:pt>
                <c:pt idx="13087">
                  <c:v>42886.259606481479</c:v>
                </c:pt>
                <c:pt idx="13088">
                  <c:v>42886.259722222225</c:v>
                </c:pt>
                <c:pt idx="13089">
                  <c:v>42886.259837962964</c:v>
                </c:pt>
                <c:pt idx="13090">
                  <c:v>42886.259953703702</c:v>
                </c:pt>
                <c:pt idx="13091">
                  <c:v>42886.260069444441</c:v>
                </c:pt>
                <c:pt idx="13092">
                  <c:v>42886.260185185187</c:v>
                </c:pt>
                <c:pt idx="13093">
                  <c:v>42886.260300925926</c:v>
                </c:pt>
                <c:pt idx="13094">
                  <c:v>42886.260416666664</c:v>
                </c:pt>
                <c:pt idx="13095">
                  <c:v>42886.26053240741</c:v>
                </c:pt>
                <c:pt idx="13096">
                  <c:v>42886.260648148149</c:v>
                </c:pt>
                <c:pt idx="13097">
                  <c:v>42886.260763888888</c:v>
                </c:pt>
                <c:pt idx="13098">
                  <c:v>42886.260879629626</c:v>
                </c:pt>
                <c:pt idx="13099">
                  <c:v>42886.260995370372</c:v>
                </c:pt>
                <c:pt idx="13100">
                  <c:v>42886.261111111111</c:v>
                </c:pt>
                <c:pt idx="13101">
                  <c:v>42886.26122685185</c:v>
                </c:pt>
                <c:pt idx="13102">
                  <c:v>42886.261342592596</c:v>
                </c:pt>
                <c:pt idx="13103">
                  <c:v>42886.261458333334</c:v>
                </c:pt>
                <c:pt idx="13104">
                  <c:v>42886.261574074073</c:v>
                </c:pt>
                <c:pt idx="13105">
                  <c:v>42886.261689814812</c:v>
                </c:pt>
                <c:pt idx="13106">
                  <c:v>42886.261805555558</c:v>
                </c:pt>
                <c:pt idx="13107">
                  <c:v>42886.261921296296</c:v>
                </c:pt>
                <c:pt idx="13108">
                  <c:v>42886.262037037035</c:v>
                </c:pt>
                <c:pt idx="13109">
                  <c:v>42886.262152777781</c:v>
                </c:pt>
                <c:pt idx="13110">
                  <c:v>42886.26226851852</c:v>
                </c:pt>
                <c:pt idx="13111">
                  <c:v>42886.262384259258</c:v>
                </c:pt>
                <c:pt idx="13112">
                  <c:v>42886.262499999997</c:v>
                </c:pt>
                <c:pt idx="13113">
                  <c:v>42886.262615740743</c:v>
                </c:pt>
                <c:pt idx="13114">
                  <c:v>42886.262731481482</c:v>
                </c:pt>
                <c:pt idx="13115">
                  <c:v>42886.26284722222</c:v>
                </c:pt>
                <c:pt idx="13116">
                  <c:v>42886.262962962966</c:v>
                </c:pt>
                <c:pt idx="13117">
                  <c:v>42886.263078703705</c:v>
                </c:pt>
                <c:pt idx="13118">
                  <c:v>42886.263194444444</c:v>
                </c:pt>
                <c:pt idx="13119">
                  <c:v>42886.263310185182</c:v>
                </c:pt>
                <c:pt idx="13120">
                  <c:v>42886.263425925928</c:v>
                </c:pt>
                <c:pt idx="13121">
                  <c:v>42886.263541666667</c:v>
                </c:pt>
                <c:pt idx="13122">
                  <c:v>42886.263657407406</c:v>
                </c:pt>
                <c:pt idx="13123">
                  <c:v>42886.263773148145</c:v>
                </c:pt>
                <c:pt idx="13124">
                  <c:v>42886.263888888891</c:v>
                </c:pt>
                <c:pt idx="13125">
                  <c:v>42886.264004629629</c:v>
                </c:pt>
                <c:pt idx="13126">
                  <c:v>42886.264120370368</c:v>
                </c:pt>
                <c:pt idx="13127">
                  <c:v>42886.264236111114</c:v>
                </c:pt>
                <c:pt idx="13128">
                  <c:v>42886.264351851853</c:v>
                </c:pt>
                <c:pt idx="13129">
                  <c:v>42886.264467592591</c:v>
                </c:pt>
                <c:pt idx="13130">
                  <c:v>42886.26458333333</c:v>
                </c:pt>
                <c:pt idx="13131">
                  <c:v>42886.264699074076</c:v>
                </c:pt>
                <c:pt idx="13132">
                  <c:v>42886.264814814815</c:v>
                </c:pt>
                <c:pt idx="13133">
                  <c:v>42886.264930555553</c:v>
                </c:pt>
                <c:pt idx="13134">
                  <c:v>42886.265046296299</c:v>
                </c:pt>
                <c:pt idx="13135">
                  <c:v>42886.265162037038</c:v>
                </c:pt>
                <c:pt idx="13136">
                  <c:v>42886.265277777777</c:v>
                </c:pt>
                <c:pt idx="13137">
                  <c:v>42886.265393518515</c:v>
                </c:pt>
                <c:pt idx="13138">
                  <c:v>42886.265509259261</c:v>
                </c:pt>
                <c:pt idx="13139">
                  <c:v>42886.265625</c:v>
                </c:pt>
                <c:pt idx="13140">
                  <c:v>42886.265740740739</c:v>
                </c:pt>
                <c:pt idx="13141">
                  <c:v>42886.265856481485</c:v>
                </c:pt>
                <c:pt idx="13142">
                  <c:v>42886.265972222223</c:v>
                </c:pt>
                <c:pt idx="13143">
                  <c:v>42886.266087962962</c:v>
                </c:pt>
                <c:pt idx="13144">
                  <c:v>42886.266203703701</c:v>
                </c:pt>
                <c:pt idx="13145">
                  <c:v>42886.266319444447</c:v>
                </c:pt>
                <c:pt idx="13146">
                  <c:v>42886.266435185185</c:v>
                </c:pt>
                <c:pt idx="13147">
                  <c:v>42886.266550925924</c:v>
                </c:pt>
                <c:pt idx="13148">
                  <c:v>42886.26666666667</c:v>
                </c:pt>
                <c:pt idx="13149">
                  <c:v>42886.266782407409</c:v>
                </c:pt>
                <c:pt idx="13150">
                  <c:v>42886.266898148147</c:v>
                </c:pt>
                <c:pt idx="13151">
                  <c:v>42886.267013888886</c:v>
                </c:pt>
                <c:pt idx="13152">
                  <c:v>42886.267129629632</c:v>
                </c:pt>
                <c:pt idx="13153">
                  <c:v>42886.267245370371</c:v>
                </c:pt>
                <c:pt idx="13154">
                  <c:v>42886.267361111109</c:v>
                </c:pt>
                <c:pt idx="13155">
                  <c:v>42886.267476851855</c:v>
                </c:pt>
                <c:pt idx="13156">
                  <c:v>42886.267592592594</c:v>
                </c:pt>
                <c:pt idx="13157">
                  <c:v>42886.267708333333</c:v>
                </c:pt>
                <c:pt idx="13158">
                  <c:v>42886.267824074072</c:v>
                </c:pt>
                <c:pt idx="13159">
                  <c:v>42886.267939814818</c:v>
                </c:pt>
                <c:pt idx="13160">
                  <c:v>42886.268055555556</c:v>
                </c:pt>
                <c:pt idx="13161">
                  <c:v>42886.268171296295</c:v>
                </c:pt>
                <c:pt idx="13162">
                  <c:v>42886.268287037034</c:v>
                </c:pt>
                <c:pt idx="13163">
                  <c:v>42886.26840277778</c:v>
                </c:pt>
                <c:pt idx="13164">
                  <c:v>42886.268518518518</c:v>
                </c:pt>
                <c:pt idx="13165">
                  <c:v>42886.268634259257</c:v>
                </c:pt>
                <c:pt idx="13166">
                  <c:v>42886.268750000003</c:v>
                </c:pt>
                <c:pt idx="13167">
                  <c:v>42886.268865740742</c:v>
                </c:pt>
                <c:pt idx="13168">
                  <c:v>42886.26898148148</c:v>
                </c:pt>
                <c:pt idx="13169">
                  <c:v>42886.269097222219</c:v>
                </c:pt>
                <c:pt idx="13170">
                  <c:v>42886.269212962965</c:v>
                </c:pt>
                <c:pt idx="13171">
                  <c:v>42886.269328703704</c:v>
                </c:pt>
                <c:pt idx="13172">
                  <c:v>42886.269444444442</c:v>
                </c:pt>
                <c:pt idx="13173">
                  <c:v>42886.269560185188</c:v>
                </c:pt>
                <c:pt idx="13174">
                  <c:v>42886.269675925927</c:v>
                </c:pt>
                <c:pt idx="13175">
                  <c:v>42886.269791666666</c:v>
                </c:pt>
                <c:pt idx="13176">
                  <c:v>42886.269907407404</c:v>
                </c:pt>
                <c:pt idx="13177">
                  <c:v>42886.27002314815</c:v>
                </c:pt>
                <c:pt idx="13178">
                  <c:v>42886.270138888889</c:v>
                </c:pt>
                <c:pt idx="13179">
                  <c:v>42886.270254629628</c:v>
                </c:pt>
                <c:pt idx="13180">
                  <c:v>42886.270370370374</c:v>
                </c:pt>
                <c:pt idx="13181">
                  <c:v>42886.270486111112</c:v>
                </c:pt>
                <c:pt idx="13182">
                  <c:v>42886.270601851851</c:v>
                </c:pt>
                <c:pt idx="13183">
                  <c:v>42886.27071759259</c:v>
                </c:pt>
                <c:pt idx="13184">
                  <c:v>42886.270833333336</c:v>
                </c:pt>
                <c:pt idx="13185">
                  <c:v>42886.270949074074</c:v>
                </c:pt>
                <c:pt idx="13186">
                  <c:v>42886.271064814813</c:v>
                </c:pt>
                <c:pt idx="13187">
                  <c:v>42886.271180555559</c:v>
                </c:pt>
                <c:pt idx="13188">
                  <c:v>42886.271296296298</c:v>
                </c:pt>
                <c:pt idx="13189">
                  <c:v>42886.271412037036</c:v>
                </c:pt>
                <c:pt idx="13190">
                  <c:v>42886.271527777775</c:v>
                </c:pt>
                <c:pt idx="13191">
                  <c:v>42886.271643518521</c:v>
                </c:pt>
                <c:pt idx="13192">
                  <c:v>42886.27175925926</c:v>
                </c:pt>
                <c:pt idx="13193">
                  <c:v>42886.271874999999</c:v>
                </c:pt>
                <c:pt idx="13194">
                  <c:v>42886.271990740737</c:v>
                </c:pt>
                <c:pt idx="13195">
                  <c:v>42886.272106481483</c:v>
                </c:pt>
                <c:pt idx="13196">
                  <c:v>42886.272222222222</c:v>
                </c:pt>
                <c:pt idx="13197">
                  <c:v>42886.272337962961</c:v>
                </c:pt>
                <c:pt idx="13198">
                  <c:v>42886.272453703707</c:v>
                </c:pt>
                <c:pt idx="13199">
                  <c:v>42886.272569444445</c:v>
                </c:pt>
                <c:pt idx="13200">
                  <c:v>42886.272685185184</c:v>
                </c:pt>
                <c:pt idx="13201">
                  <c:v>42886.272800925923</c:v>
                </c:pt>
                <c:pt idx="13202">
                  <c:v>42886.272916666669</c:v>
                </c:pt>
                <c:pt idx="13203">
                  <c:v>42886.273032407407</c:v>
                </c:pt>
                <c:pt idx="13204">
                  <c:v>42886.273148148146</c:v>
                </c:pt>
                <c:pt idx="13205">
                  <c:v>42886.273263888892</c:v>
                </c:pt>
                <c:pt idx="13206">
                  <c:v>42886.273379629631</c:v>
                </c:pt>
                <c:pt idx="13207">
                  <c:v>42886.273495370369</c:v>
                </c:pt>
                <c:pt idx="13208">
                  <c:v>42886.273611111108</c:v>
                </c:pt>
                <c:pt idx="13209">
                  <c:v>42886.273726851854</c:v>
                </c:pt>
                <c:pt idx="13210">
                  <c:v>42886.273842592593</c:v>
                </c:pt>
                <c:pt idx="13211">
                  <c:v>42886.273958333331</c:v>
                </c:pt>
                <c:pt idx="13212">
                  <c:v>42886.274074074077</c:v>
                </c:pt>
                <c:pt idx="13213">
                  <c:v>42886.274189814816</c:v>
                </c:pt>
                <c:pt idx="13214">
                  <c:v>42886.274305555555</c:v>
                </c:pt>
                <c:pt idx="13215">
                  <c:v>42886.274421296293</c:v>
                </c:pt>
                <c:pt idx="13216">
                  <c:v>42886.274537037039</c:v>
                </c:pt>
                <c:pt idx="13217">
                  <c:v>42886.274652777778</c:v>
                </c:pt>
                <c:pt idx="13218">
                  <c:v>42886.274768518517</c:v>
                </c:pt>
                <c:pt idx="13219">
                  <c:v>42886.274884259263</c:v>
                </c:pt>
                <c:pt idx="13220">
                  <c:v>42886.275000000001</c:v>
                </c:pt>
                <c:pt idx="13221">
                  <c:v>42886.27511574074</c:v>
                </c:pt>
                <c:pt idx="13222">
                  <c:v>42886.275231481479</c:v>
                </c:pt>
                <c:pt idx="13223">
                  <c:v>42886.275347222225</c:v>
                </c:pt>
                <c:pt idx="13224">
                  <c:v>42886.275462962964</c:v>
                </c:pt>
                <c:pt idx="13225">
                  <c:v>42886.275578703702</c:v>
                </c:pt>
                <c:pt idx="13226">
                  <c:v>42886.275694444441</c:v>
                </c:pt>
                <c:pt idx="13227">
                  <c:v>42886.275810185187</c:v>
                </c:pt>
                <c:pt idx="13228">
                  <c:v>42886.275925925926</c:v>
                </c:pt>
                <c:pt idx="13229">
                  <c:v>42886.276041666664</c:v>
                </c:pt>
                <c:pt idx="13230">
                  <c:v>42886.27615740741</c:v>
                </c:pt>
                <c:pt idx="13231">
                  <c:v>42886.276273148149</c:v>
                </c:pt>
                <c:pt idx="13232">
                  <c:v>42886.276388888888</c:v>
                </c:pt>
                <c:pt idx="13233">
                  <c:v>42886.276504629626</c:v>
                </c:pt>
                <c:pt idx="13234">
                  <c:v>42886.276620370372</c:v>
                </c:pt>
                <c:pt idx="13235">
                  <c:v>42886.276736111111</c:v>
                </c:pt>
                <c:pt idx="13236">
                  <c:v>42886.27685185185</c:v>
                </c:pt>
                <c:pt idx="13237">
                  <c:v>42886.276967592596</c:v>
                </c:pt>
                <c:pt idx="13238">
                  <c:v>42886.277083333334</c:v>
                </c:pt>
                <c:pt idx="13239">
                  <c:v>42886.277199074073</c:v>
                </c:pt>
                <c:pt idx="13240">
                  <c:v>42886.277314814812</c:v>
                </c:pt>
                <c:pt idx="13241">
                  <c:v>42886.277430555558</c:v>
                </c:pt>
                <c:pt idx="13242">
                  <c:v>42886.277546296296</c:v>
                </c:pt>
                <c:pt idx="13243">
                  <c:v>42886.277662037035</c:v>
                </c:pt>
                <c:pt idx="13244">
                  <c:v>42886.277777777781</c:v>
                </c:pt>
                <c:pt idx="13245">
                  <c:v>42886.27789351852</c:v>
                </c:pt>
                <c:pt idx="13246">
                  <c:v>42886.278009259258</c:v>
                </c:pt>
                <c:pt idx="13247">
                  <c:v>42886.278124999997</c:v>
                </c:pt>
                <c:pt idx="13248">
                  <c:v>42886.278240740743</c:v>
                </c:pt>
                <c:pt idx="13249">
                  <c:v>42886.278356481482</c:v>
                </c:pt>
                <c:pt idx="13250">
                  <c:v>42886.27847222222</c:v>
                </c:pt>
                <c:pt idx="13251">
                  <c:v>42886.278587962966</c:v>
                </c:pt>
                <c:pt idx="13252">
                  <c:v>42886.278703703705</c:v>
                </c:pt>
                <c:pt idx="13253">
                  <c:v>42886.278819444444</c:v>
                </c:pt>
                <c:pt idx="13254">
                  <c:v>42886.278935185182</c:v>
                </c:pt>
                <c:pt idx="13255">
                  <c:v>42886.279050925928</c:v>
                </c:pt>
                <c:pt idx="13256">
                  <c:v>42886.279166666667</c:v>
                </c:pt>
                <c:pt idx="13257">
                  <c:v>42886.279282407406</c:v>
                </c:pt>
                <c:pt idx="13258">
                  <c:v>42886.279398148145</c:v>
                </c:pt>
                <c:pt idx="13259">
                  <c:v>42886.279513888891</c:v>
                </c:pt>
                <c:pt idx="13260">
                  <c:v>42886.279629629629</c:v>
                </c:pt>
                <c:pt idx="13261">
                  <c:v>42886.279745370368</c:v>
                </c:pt>
                <c:pt idx="13262">
                  <c:v>42886.279861111114</c:v>
                </c:pt>
                <c:pt idx="13263">
                  <c:v>42886.279976851853</c:v>
                </c:pt>
                <c:pt idx="13264">
                  <c:v>42886.280092592591</c:v>
                </c:pt>
                <c:pt idx="13265">
                  <c:v>42886.28020833333</c:v>
                </c:pt>
                <c:pt idx="13266">
                  <c:v>42886.280324074076</c:v>
                </c:pt>
                <c:pt idx="13267">
                  <c:v>42886.280439814815</c:v>
                </c:pt>
                <c:pt idx="13268">
                  <c:v>42886.280555555553</c:v>
                </c:pt>
                <c:pt idx="13269">
                  <c:v>42886.280671296299</c:v>
                </c:pt>
                <c:pt idx="13270">
                  <c:v>42886.280787037038</c:v>
                </c:pt>
                <c:pt idx="13271">
                  <c:v>42886.280902777777</c:v>
                </c:pt>
                <c:pt idx="13272">
                  <c:v>42886.281018518515</c:v>
                </c:pt>
                <c:pt idx="13273">
                  <c:v>42886.281134259261</c:v>
                </c:pt>
                <c:pt idx="13274">
                  <c:v>42886.28125</c:v>
                </c:pt>
                <c:pt idx="13275">
                  <c:v>42886.281365740739</c:v>
                </c:pt>
                <c:pt idx="13276">
                  <c:v>42886.281481481485</c:v>
                </c:pt>
                <c:pt idx="13277">
                  <c:v>42886.281597222223</c:v>
                </c:pt>
                <c:pt idx="13278">
                  <c:v>42886.281712962962</c:v>
                </c:pt>
                <c:pt idx="13279">
                  <c:v>42886.281828703701</c:v>
                </c:pt>
                <c:pt idx="13280">
                  <c:v>42886.281944444447</c:v>
                </c:pt>
                <c:pt idx="13281">
                  <c:v>42886.282060185185</c:v>
                </c:pt>
                <c:pt idx="13282">
                  <c:v>42886.282175925924</c:v>
                </c:pt>
                <c:pt idx="13283">
                  <c:v>42886.28229166667</c:v>
                </c:pt>
                <c:pt idx="13284">
                  <c:v>42886.282407407409</c:v>
                </c:pt>
                <c:pt idx="13285">
                  <c:v>42886.282523148147</c:v>
                </c:pt>
                <c:pt idx="13286">
                  <c:v>42886.282638888886</c:v>
                </c:pt>
                <c:pt idx="13287">
                  <c:v>42886.282754629632</c:v>
                </c:pt>
                <c:pt idx="13288">
                  <c:v>42886.282870370371</c:v>
                </c:pt>
                <c:pt idx="13289">
                  <c:v>42886.282986111109</c:v>
                </c:pt>
                <c:pt idx="13290">
                  <c:v>42886.283101851855</c:v>
                </c:pt>
                <c:pt idx="13291">
                  <c:v>42886.283217592594</c:v>
                </c:pt>
                <c:pt idx="13292">
                  <c:v>42886.283333333333</c:v>
                </c:pt>
                <c:pt idx="13293">
                  <c:v>42886.283449074072</c:v>
                </c:pt>
                <c:pt idx="13294">
                  <c:v>42886.283564814818</c:v>
                </c:pt>
                <c:pt idx="13295">
                  <c:v>42886.283680555556</c:v>
                </c:pt>
                <c:pt idx="13296">
                  <c:v>42886.283796296295</c:v>
                </c:pt>
                <c:pt idx="13297">
                  <c:v>42886.283912037034</c:v>
                </c:pt>
                <c:pt idx="13298">
                  <c:v>42886.28402777778</c:v>
                </c:pt>
                <c:pt idx="13299">
                  <c:v>42886.284143518518</c:v>
                </c:pt>
                <c:pt idx="13300">
                  <c:v>42886.284259259257</c:v>
                </c:pt>
                <c:pt idx="13301">
                  <c:v>42886.284375000003</c:v>
                </c:pt>
                <c:pt idx="13302">
                  <c:v>42886.284490740742</c:v>
                </c:pt>
                <c:pt idx="13303">
                  <c:v>42886.28460648148</c:v>
                </c:pt>
                <c:pt idx="13304">
                  <c:v>42886.284722222219</c:v>
                </c:pt>
                <c:pt idx="13305">
                  <c:v>42886.284837962965</c:v>
                </c:pt>
                <c:pt idx="13306">
                  <c:v>42886.284953703704</c:v>
                </c:pt>
                <c:pt idx="13307">
                  <c:v>42886.285069444442</c:v>
                </c:pt>
                <c:pt idx="13308">
                  <c:v>42886.285185185188</c:v>
                </c:pt>
                <c:pt idx="13309">
                  <c:v>42886.285300925927</c:v>
                </c:pt>
                <c:pt idx="13310">
                  <c:v>42886.285416666666</c:v>
                </c:pt>
                <c:pt idx="13311">
                  <c:v>42886.285532407404</c:v>
                </c:pt>
                <c:pt idx="13312">
                  <c:v>42886.28564814815</c:v>
                </c:pt>
                <c:pt idx="13313">
                  <c:v>42886.285763888889</c:v>
                </c:pt>
                <c:pt idx="13314">
                  <c:v>42886.285879629628</c:v>
                </c:pt>
                <c:pt idx="13315">
                  <c:v>42886.285995370374</c:v>
                </c:pt>
                <c:pt idx="13316">
                  <c:v>42886.286111111112</c:v>
                </c:pt>
                <c:pt idx="13317">
                  <c:v>42886.286226851851</c:v>
                </c:pt>
                <c:pt idx="13318">
                  <c:v>42886.28634259259</c:v>
                </c:pt>
                <c:pt idx="13319">
                  <c:v>42886.286458333336</c:v>
                </c:pt>
                <c:pt idx="13320">
                  <c:v>42886.286574074074</c:v>
                </c:pt>
                <c:pt idx="13321">
                  <c:v>42886.286689814813</c:v>
                </c:pt>
                <c:pt idx="13322">
                  <c:v>42886.286805555559</c:v>
                </c:pt>
                <c:pt idx="13323">
                  <c:v>42886.286921296298</c:v>
                </c:pt>
                <c:pt idx="13324">
                  <c:v>42886.287037037036</c:v>
                </c:pt>
                <c:pt idx="13325">
                  <c:v>42886.287152777775</c:v>
                </c:pt>
                <c:pt idx="13326">
                  <c:v>42886.287268518521</c:v>
                </c:pt>
                <c:pt idx="13327">
                  <c:v>42886.28738425926</c:v>
                </c:pt>
                <c:pt idx="13328">
                  <c:v>42886.287499999999</c:v>
                </c:pt>
                <c:pt idx="13329">
                  <c:v>42886.287615740737</c:v>
                </c:pt>
                <c:pt idx="13330">
                  <c:v>42886.287731481483</c:v>
                </c:pt>
                <c:pt idx="13331">
                  <c:v>42886.287847222222</c:v>
                </c:pt>
                <c:pt idx="13332">
                  <c:v>42886.287962962961</c:v>
                </c:pt>
                <c:pt idx="13333">
                  <c:v>42886.288078703707</c:v>
                </c:pt>
                <c:pt idx="13334">
                  <c:v>42886.288194444445</c:v>
                </c:pt>
                <c:pt idx="13335">
                  <c:v>42886.288310185184</c:v>
                </c:pt>
                <c:pt idx="13336">
                  <c:v>42886.288425925923</c:v>
                </c:pt>
                <c:pt idx="13337">
                  <c:v>42886.288541666669</c:v>
                </c:pt>
                <c:pt idx="13338">
                  <c:v>42886.288657407407</c:v>
                </c:pt>
                <c:pt idx="13339">
                  <c:v>42886.288773148146</c:v>
                </c:pt>
                <c:pt idx="13340">
                  <c:v>42886.288888888892</c:v>
                </c:pt>
                <c:pt idx="13341">
                  <c:v>42886.289004629631</c:v>
                </c:pt>
                <c:pt idx="13342">
                  <c:v>42886.289120370369</c:v>
                </c:pt>
                <c:pt idx="13343">
                  <c:v>42886.289236111108</c:v>
                </c:pt>
                <c:pt idx="13344">
                  <c:v>42886.289351851854</c:v>
                </c:pt>
                <c:pt idx="13345">
                  <c:v>42886.289467592593</c:v>
                </c:pt>
                <c:pt idx="13346">
                  <c:v>42886.289583333331</c:v>
                </c:pt>
                <c:pt idx="13347">
                  <c:v>42886.289699074077</c:v>
                </c:pt>
                <c:pt idx="13348">
                  <c:v>42886.289814814816</c:v>
                </c:pt>
                <c:pt idx="13349">
                  <c:v>42886.289930555555</c:v>
                </c:pt>
                <c:pt idx="13350">
                  <c:v>42886.290046296293</c:v>
                </c:pt>
                <c:pt idx="13351">
                  <c:v>42886.290162037039</c:v>
                </c:pt>
                <c:pt idx="13352">
                  <c:v>42886.290277777778</c:v>
                </c:pt>
                <c:pt idx="13353">
                  <c:v>42886.290393518517</c:v>
                </c:pt>
                <c:pt idx="13354">
                  <c:v>42886.290509259263</c:v>
                </c:pt>
                <c:pt idx="13355">
                  <c:v>42886.290625000001</c:v>
                </c:pt>
                <c:pt idx="13356">
                  <c:v>42886.29074074074</c:v>
                </c:pt>
                <c:pt idx="13357">
                  <c:v>42886.290856481479</c:v>
                </c:pt>
                <c:pt idx="13358">
                  <c:v>42886.290972222225</c:v>
                </c:pt>
                <c:pt idx="13359">
                  <c:v>42886.291087962964</c:v>
                </c:pt>
                <c:pt idx="13360">
                  <c:v>42886.291203703702</c:v>
                </c:pt>
                <c:pt idx="13361">
                  <c:v>42886.291319444441</c:v>
                </c:pt>
                <c:pt idx="13362">
                  <c:v>42886.291435185187</c:v>
                </c:pt>
                <c:pt idx="13363">
                  <c:v>42886.291550925926</c:v>
                </c:pt>
                <c:pt idx="13364">
                  <c:v>42886.291666666664</c:v>
                </c:pt>
                <c:pt idx="13365">
                  <c:v>42886.29178240741</c:v>
                </c:pt>
                <c:pt idx="13366">
                  <c:v>42886.291898148149</c:v>
                </c:pt>
                <c:pt idx="13367">
                  <c:v>42886.292013888888</c:v>
                </c:pt>
                <c:pt idx="13368">
                  <c:v>42886.292129629626</c:v>
                </c:pt>
                <c:pt idx="13369">
                  <c:v>42886.292245370372</c:v>
                </c:pt>
                <c:pt idx="13370">
                  <c:v>42886.292361111111</c:v>
                </c:pt>
                <c:pt idx="13371">
                  <c:v>42886.29247685185</c:v>
                </c:pt>
                <c:pt idx="13372">
                  <c:v>42886.292592592596</c:v>
                </c:pt>
                <c:pt idx="13373">
                  <c:v>42886.292708333334</c:v>
                </c:pt>
                <c:pt idx="13374">
                  <c:v>42886.292824074073</c:v>
                </c:pt>
                <c:pt idx="13375">
                  <c:v>42886.292939814812</c:v>
                </c:pt>
                <c:pt idx="13376">
                  <c:v>42886.293055555558</c:v>
                </c:pt>
                <c:pt idx="13377">
                  <c:v>42886.293171296296</c:v>
                </c:pt>
                <c:pt idx="13378">
                  <c:v>42886.293287037035</c:v>
                </c:pt>
                <c:pt idx="13379">
                  <c:v>42886.293402777781</c:v>
                </c:pt>
                <c:pt idx="13380">
                  <c:v>42886.29351851852</c:v>
                </c:pt>
                <c:pt idx="13381">
                  <c:v>42886.293634259258</c:v>
                </c:pt>
                <c:pt idx="13382">
                  <c:v>42886.293749999997</c:v>
                </c:pt>
                <c:pt idx="13383">
                  <c:v>42886.293865740743</c:v>
                </c:pt>
                <c:pt idx="13384">
                  <c:v>42886.293981481482</c:v>
                </c:pt>
                <c:pt idx="13385">
                  <c:v>42886.29409722222</c:v>
                </c:pt>
                <c:pt idx="13386">
                  <c:v>42886.294212962966</c:v>
                </c:pt>
                <c:pt idx="13387">
                  <c:v>42886.294328703705</c:v>
                </c:pt>
                <c:pt idx="13388">
                  <c:v>42886.294444444444</c:v>
                </c:pt>
                <c:pt idx="13389">
                  <c:v>42886.294560185182</c:v>
                </c:pt>
                <c:pt idx="13390">
                  <c:v>42886.294675925928</c:v>
                </c:pt>
                <c:pt idx="13391">
                  <c:v>42886.294791666667</c:v>
                </c:pt>
                <c:pt idx="13392">
                  <c:v>42886.294907407406</c:v>
                </c:pt>
                <c:pt idx="13393">
                  <c:v>42886.295023148145</c:v>
                </c:pt>
                <c:pt idx="13394">
                  <c:v>42886.295138888891</c:v>
                </c:pt>
                <c:pt idx="13395">
                  <c:v>42886.295254629629</c:v>
                </c:pt>
                <c:pt idx="13396">
                  <c:v>42886.295370370368</c:v>
                </c:pt>
                <c:pt idx="13397">
                  <c:v>42886.295486111114</c:v>
                </c:pt>
                <c:pt idx="13398">
                  <c:v>42886.295601851853</c:v>
                </c:pt>
                <c:pt idx="13399">
                  <c:v>42886.295717592591</c:v>
                </c:pt>
                <c:pt idx="13400">
                  <c:v>42886.29583333333</c:v>
                </c:pt>
                <c:pt idx="13401">
                  <c:v>42886.295949074076</c:v>
                </c:pt>
                <c:pt idx="13402">
                  <c:v>42886.296064814815</c:v>
                </c:pt>
                <c:pt idx="13403">
                  <c:v>42886.296180555553</c:v>
                </c:pt>
                <c:pt idx="13404">
                  <c:v>42886.296296296299</c:v>
                </c:pt>
                <c:pt idx="13405">
                  <c:v>42886.296412037038</c:v>
                </c:pt>
                <c:pt idx="13406">
                  <c:v>42886.296527777777</c:v>
                </c:pt>
                <c:pt idx="13407">
                  <c:v>42886.296643518515</c:v>
                </c:pt>
                <c:pt idx="13408">
                  <c:v>42886.296759259261</c:v>
                </c:pt>
                <c:pt idx="13409">
                  <c:v>42886.296875</c:v>
                </c:pt>
                <c:pt idx="13410">
                  <c:v>42886.296990740739</c:v>
                </c:pt>
                <c:pt idx="13411">
                  <c:v>42886.297106481485</c:v>
                </c:pt>
                <c:pt idx="13412">
                  <c:v>42886.297222222223</c:v>
                </c:pt>
                <c:pt idx="13413">
                  <c:v>42886.297337962962</c:v>
                </c:pt>
                <c:pt idx="13414">
                  <c:v>42886.297453703701</c:v>
                </c:pt>
                <c:pt idx="13415">
                  <c:v>42886.297569444447</c:v>
                </c:pt>
                <c:pt idx="13416">
                  <c:v>42886.297685185185</c:v>
                </c:pt>
                <c:pt idx="13417">
                  <c:v>42886.297800925924</c:v>
                </c:pt>
                <c:pt idx="13418">
                  <c:v>42886.29791666667</c:v>
                </c:pt>
                <c:pt idx="13419">
                  <c:v>42886.298032407409</c:v>
                </c:pt>
                <c:pt idx="13420">
                  <c:v>42886.298148148147</c:v>
                </c:pt>
                <c:pt idx="13421">
                  <c:v>42886.298263888886</c:v>
                </c:pt>
                <c:pt idx="13422">
                  <c:v>42886.298379629632</c:v>
                </c:pt>
                <c:pt idx="13423">
                  <c:v>42886.298495370371</c:v>
                </c:pt>
                <c:pt idx="13424">
                  <c:v>42886.298611111109</c:v>
                </c:pt>
                <c:pt idx="13425">
                  <c:v>42886.298726851855</c:v>
                </c:pt>
                <c:pt idx="13426">
                  <c:v>42886.298842592594</c:v>
                </c:pt>
                <c:pt idx="13427">
                  <c:v>42886.298958333333</c:v>
                </c:pt>
                <c:pt idx="13428">
                  <c:v>42886.299074074072</c:v>
                </c:pt>
                <c:pt idx="13429">
                  <c:v>42886.299189814818</c:v>
                </c:pt>
                <c:pt idx="13430">
                  <c:v>42886.299305555556</c:v>
                </c:pt>
                <c:pt idx="13431">
                  <c:v>42886.299421296295</c:v>
                </c:pt>
                <c:pt idx="13432">
                  <c:v>42886.299537037034</c:v>
                </c:pt>
                <c:pt idx="13433">
                  <c:v>42886.29965277778</c:v>
                </c:pt>
                <c:pt idx="13434">
                  <c:v>42886.299768518518</c:v>
                </c:pt>
                <c:pt idx="13435">
                  <c:v>42886.299884259257</c:v>
                </c:pt>
                <c:pt idx="13436">
                  <c:v>42886.3</c:v>
                </c:pt>
                <c:pt idx="13437">
                  <c:v>42886.300115740742</c:v>
                </c:pt>
                <c:pt idx="13438">
                  <c:v>42886.30023148148</c:v>
                </c:pt>
                <c:pt idx="13439">
                  <c:v>42886.300347222219</c:v>
                </c:pt>
                <c:pt idx="13440">
                  <c:v>42886.300462962965</c:v>
                </c:pt>
                <c:pt idx="13441">
                  <c:v>42886.300578703704</c:v>
                </c:pt>
                <c:pt idx="13442">
                  <c:v>42886.300694444442</c:v>
                </c:pt>
                <c:pt idx="13443">
                  <c:v>42886.300810185188</c:v>
                </c:pt>
                <c:pt idx="13444">
                  <c:v>42886.300925925927</c:v>
                </c:pt>
                <c:pt idx="13445">
                  <c:v>42886.301041666666</c:v>
                </c:pt>
                <c:pt idx="13446">
                  <c:v>42886.301157407404</c:v>
                </c:pt>
                <c:pt idx="13447">
                  <c:v>42886.30127314815</c:v>
                </c:pt>
                <c:pt idx="13448">
                  <c:v>42886.301388888889</c:v>
                </c:pt>
                <c:pt idx="13449">
                  <c:v>42886.301504629628</c:v>
                </c:pt>
                <c:pt idx="13450">
                  <c:v>42886.301620370374</c:v>
                </c:pt>
                <c:pt idx="13451">
                  <c:v>42886.301736111112</c:v>
                </c:pt>
                <c:pt idx="13452">
                  <c:v>42886.301851851851</c:v>
                </c:pt>
                <c:pt idx="13453">
                  <c:v>42886.30196759259</c:v>
                </c:pt>
                <c:pt idx="13454">
                  <c:v>42886.302083333336</c:v>
                </c:pt>
                <c:pt idx="13455">
                  <c:v>42886.302199074074</c:v>
                </c:pt>
                <c:pt idx="13456">
                  <c:v>42886.302314814813</c:v>
                </c:pt>
                <c:pt idx="13457">
                  <c:v>42886.302430555559</c:v>
                </c:pt>
                <c:pt idx="13458">
                  <c:v>42886.302546296298</c:v>
                </c:pt>
                <c:pt idx="13459">
                  <c:v>42886.302662037036</c:v>
                </c:pt>
                <c:pt idx="13460">
                  <c:v>42886.302777777775</c:v>
                </c:pt>
                <c:pt idx="13461">
                  <c:v>42886.302893518521</c:v>
                </c:pt>
                <c:pt idx="13462">
                  <c:v>42886.30300925926</c:v>
                </c:pt>
                <c:pt idx="13463">
                  <c:v>42886.303124999999</c:v>
                </c:pt>
                <c:pt idx="13464">
                  <c:v>42886.303240740737</c:v>
                </c:pt>
                <c:pt idx="13465">
                  <c:v>42886.303356481483</c:v>
                </c:pt>
                <c:pt idx="13466">
                  <c:v>42886.303472222222</c:v>
                </c:pt>
                <c:pt idx="13467">
                  <c:v>42886.303587962961</c:v>
                </c:pt>
                <c:pt idx="13468">
                  <c:v>42886.303703703707</c:v>
                </c:pt>
                <c:pt idx="13469">
                  <c:v>42886.303819444445</c:v>
                </c:pt>
                <c:pt idx="13470">
                  <c:v>42886.303935185184</c:v>
                </c:pt>
                <c:pt idx="13471">
                  <c:v>42886.304050925923</c:v>
                </c:pt>
                <c:pt idx="13472">
                  <c:v>42886.304166666669</c:v>
                </c:pt>
                <c:pt idx="13473">
                  <c:v>42886.304282407407</c:v>
                </c:pt>
                <c:pt idx="13474">
                  <c:v>42886.304398148146</c:v>
                </c:pt>
                <c:pt idx="13475">
                  <c:v>42886.304513888892</c:v>
                </c:pt>
                <c:pt idx="13476">
                  <c:v>42886.304629629631</c:v>
                </c:pt>
                <c:pt idx="13477">
                  <c:v>42886.304745370369</c:v>
                </c:pt>
                <c:pt idx="13478">
                  <c:v>42886.304861111108</c:v>
                </c:pt>
                <c:pt idx="13479">
                  <c:v>42886.304976851854</c:v>
                </c:pt>
                <c:pt idx="13480">
                  <c:v>42886.305092592593</c:v>
                </c:pt>
                <c:pt idx="13481">
                  <c:v>42886.305208333331</c:v>
                </c:pt>
                <c:pt idx="13482">
                  <c:v>42886.305324074077</c:v>
                </c:pt>
                <c:pt idx="13483">
                  <c:v>42886.305439814816</c:v>
                </c:pt>
                <c:pt idx="13484">
                  <c:v>42886.305555555555</c:v>
                </c:pt>
                <c:pt idx="13485">
                  <c:v>42886.305671296293</c:v>
                </c:pt>
                <c:pt idx="13486">
                  <c:v>42886.305787037039</c:v>
                </c:pt>
                <c:pt idx="13487">
                  <c:v>42886.305902777778</c:v>
                </c:pt>
                <c:pt idx="13488">
                  <c:v>42886.306018518517</c:v>
                </c:pt>
                <c:pt idx="13489">
                  <c:v>42886.306134259263</c:v>
                </c:pt>
                <c:pt idx="13490">
                  <c:v>42886.306250000001</c:v>
                </c:pt>
                <c:pt idx="13491">
                  <c:v>42886.30636574074</c:v>
                </c:pt>
                <c:pt idx="13492">
                  <c:v>42886.306481481479</c:v>
                </c:pt>
                <c:pt idx="13493">
                  <c:v>42886.306597222225</c:v>
                </c:pt>
                <c:pt idx="13494">
                  <c:v>42886.306712962964</c:v>
                </c:pt>
                <c:pt idx="13495">
                  <c:v>42886.306828703702</c:v>
                </c:pt>
                <c:pt idx="13496">
                  <c:v>42886.306944444441</c:v>
                </c:pt>
                <c:pt idx="13497">
                  <c:v>42886.307060185187</c:v>
                </c:pt>
                <c:pt idx="13498">
                  <c:v>42886.307175925926</c:v>
                </c:pt>
                <c:pt idx="13499">
                  <c:v>42886.307291666664</c:v>
                </c:pt>
                <c:pt idx="13500">
                  <c:v>42886.30740740741</c:v>
                </c:pt>
                <c:pt idx="13501">
                  <c:v>42886.307523148149</c:v>
                </c:pt>
                <c:pt idx="13502">
                  <c:v>42886.307638888888</c:v>
                </c:pt>
                <c:pt idx="13503">
                  <c:v>42886.307754629626</c:v>
                </c:pt>
                <c:pt idx="13504">
                  <c:v>42886.307870370372</c:v>
                </c:pt>
                <c:pt idx="13505">
                  <c:v>42886.307986111111</c:v>
                </c:pt>
                <c:pt idx="13506">
                  <c:v>42886.30810185185</c:v>
                </c:pt>
                <c:pt idx="13507">
                  <c:v>42886.308217592596</c:v>
                </c:pt>
                <c:pt idx="13508">
                  <c:v>42886.308333333334</c:v>
                </c:pt>
                <c:pt idx="13509">
                  <c:v>42886.308449074073</c:v>
                </c:pt>
                <c:pt idx="13510">
                  <c:v>42886.308564814812</c:v>
                </c:pt>
                <c:pt idx="13511">
                  <c:v>42886.308680555558</c:v>
                </c:pt>
                <c:pt idx="13512">
                  <c:v>42886.308796296296</c:v>
                </c:pt>
                <c:pt idx="13513">
                  <c:v>42886.308912037035</c:v>
                </c:pt>
                <c:pt idx="13514">
                  <c:v>42886.309027777781</c:v>
                </c:pt>
                <c:pt idx="13515">
                  <c:v>42886.30914351852</c:v>
                </c:pt>
                <c:pt idx="13516">
                  <c:v>42886.309259259258</c:v>
                </c:pt>
                <c:pt idx="13517">
                  <c:v>42886.309374999997</c:v>
                </c:pt>
                <c:pt idx="13518">
                  <c:v>42886.309490740743</c:v>
                </c:pt>
                <c:pt idx="13519">
                  <c:v>42886.309606481482</c:v>
                </c:pt>
                <c:pt idx="13520">
                  <c:v>42886.30972222222</c:v>
                </c:pt>
                <c:pt idx="13521">
                  <c:v>42886.309837962966</c:v>
                </c:pt>
                <c:pt idx="13522">
                  <c:v>42886.309953703705</c:v>
                </c:pt>
                <c:pt idx="13523">
                  <c:v>42886.310069444444</c:v>
                </c:pt>
                <c:pt idx="13524">
                  <c:v>42886.310185185182</c:v>
                </c:pt>
                <c:pt idx="13525">
                  <c:v>42886.310300925928</c:v>
                </c:pt>
                <c:pt idx="13526">
                  <c:v>42886.310416666667</c:v>
                </c:pt>
                <c:pt idx="13527">
                  <c:v>42886.310532407406</c:v>
                </c:pt>
                <c:pt idx="13528">
                  <c:v>42886.310648148145</c:v>
                </c:pt>
                <c:pt idx="13529">
                  <c:v>42886.310763888891</c:v>
                </c:pt>
                <c:pt idx="13530">
                  <c:v>42886.310879629629</c:v>
                </c:pt>
                <c:pt idx="13531">
                  <c:v>42886.310995370368</c:v>
                </c:pt>
                <c:pt idx="13532">
                  <c:v>42886.311111111114</c:v>
                </c:pt>
                <c:pt idx="13533">
                  <c:v>42886.311226851853</c:v>
                </c:pt>
                <c:pt idx="13534">
                  <c:v>42886.311342592591</c:v>
                </c:pt>
                <c:pt idx="13535">
                  <c:v>42886.31145833333</c:v>
                </c:pt>
                <c:pt idx="13536">
                  <c:v>42886.311574074076</c:v>
                </c:pt>
                <c:pt idx="13537">
                  <c:v>42886.311689814815</c:v>
                </c:pt>
                <c:pt idx="13538">
                  <c:v>42886.311805555553</c:v>
                </c:pt>
                <c:pt idx="13539">
                  <c:v>42886.311921296299</c:v>
                </c:pt>
                <c:pt idx="13540">
                  <c:v>42886.312037037038</c:v>
                </c:pt>
                <c:pt idx="13541">
                  <c:v>42886.312152777777</c:v>
                </c:pt>
                <c:pt idx="13542">
                  <c:v>42886.312268518515</c:v>
                </c:pt>
                <c:pt idx="13543">
                  <c:v>42886.312384259261</c:v>
                </c:pt>
                <c:pt idx="13544">
                  <c:v>42886.3125</c:v>
                </c:pt>
                <c:pt idx="13545">
                  <c:v>42886.312615740739</c:v>
                </c:pt>
                <c:pt idx="13546">
                  <c:v>42886.312731481485</c:v>
                </c:pt>
                <c:pt idx="13547">
                  <c:v>42886.312847222223</c:v>
                </c:pt>
                <c:pt idx="13548">
                  <c:v>42886.312962962962</c:v>
                </c:pt>
                <c:pt idx="13549">
                  <c:v>42886.313078703701</c:v>
                </c:pt>
                <c:pt idx="13550">
                  <c:v>42886.313194444447</c:v>
                </c:pt>
                <c:pt idx="13551">
                  <c:v>42886.313310185185</c:v>
                </c:pt>
                <c:pt idx="13552">
                  <c:v>42886.313425925924</c:v>
                </c:pt>
                <c:pt idx="13553">
                  <c:v>42886.31354166667</c:v>
                </c:pt>
                <c:pt idx="13554">
                  <c:v>42886.313657407409</c:v>
                </c:pt>
                <c:pt idx="13555">
                  <c:v>42886.313773148147</c:v>
                </c:pt>
                <c:pt idx="13556">
                  <c:v>42886.313888888886</c:v>
                </c:pt>
                <c:pt idx="13557">
                  <c:v>42886.314004629632</c:v>
                </c:pt>
                <c:pt idx="13558">
                  <c:v>42886.314120370371</c:v>
                </c:pt>
                <c:pt idx="13559">
                  <c:v>42886.314236111109</c:v>
                </c:pt>
                <c:pt idx="13560">
                  <c:v>42886.314351851855</c:v>
                </c:pt>
                <c:pt idx="13561">
                  <c:v>42886.314467592594</c:v>
                </c:pt>
                <c:pt idx="13562">
                  <c:v>42886.314583333333</c:v>
                </c:pt>
                <c:pt idx="13563">
                  <c:v>42886.314699074072</c:v>
                </c:pt>
                <c:pt idx="13564">
                  <c:v>42886.314814814818</c:v>
                </c:pt>
                <c:pt idx="13565">
                  <c:v>42886.314930555556</c:v>
                </c:pt>
                <c:pt idx="13566">
                  <c:v>42886.315046296295</c:v>
                </c:pt>
                <c:pt idx="13567">
                  <c:v>42886.315162037034</c:v>
                </c:pt>
                <c:pt idx="13568">
                  <c:v>42886.31527777778</c:v>
                </c:pt>
                <c:pt idx="13569">
                  <c:v>42886.315393518518</c:v>
                </c:pt>
                <c:pt idx="13570">
                  <c:v>42886.315509259257</c:v>
                </c:pt>
                <c:pt idx="13571">
                  <c:v>42886.315625000003</c:v>
                </c:pt>
                <c:pt idx="13572">
                  <c:v>42886.315740740742</c:v>
                </c:pt>
                <c:pt idx="13573">
                  <c:v>42886.31585648148</c:v>
                </c:pt>
                <c:pt idx="13574">
                  <c:v>42886.315972222219</c:v>
                </c:pt>
                <c:pt idx="13575">
                  <c:v>42886.316087962965</c:v>
                </c:pt>
                <c:pt idx="13576">
                  <c:v>42886.316203703704</c:v>
                </c:pt>
                <c:pt idx="13577">
                  <c:v>42886.316319444442</c:v>
                </c:pt>
                <c:pt idx="13578">
                  <c:v>42886.316435185188</c:v>
                </c:pt>
                <c:pt idx="13579">
                  <c:v>42886.316550925927</c:v>
                </c:pt>
                <c:pt idx="13580">
                  <c:v>42886.316666666666</c:v>
                </c:pt>
                <c:pt idx="13581">
                  <c:v>42886.316782407404</c:v>
                </c:pt>
                <c:pt idx="13582">
                  <c:v>42886.31689814815</c:v>
                </c:pt>
                <c:pt idx="13583">
                  <c:v>42886.317013888889</c:v>
                </c:pt>
                <c:pt idx="13584">
                  <c:v>42886.317129629628</c:v>
                </c:pt>
                <c:pt idx="13585">
                  <c:v>42886.317245370374</c:v>
                </c:pt>
                <c:pt idx="13586">
                  <c:v>42886.317361111112</c:v>
                </c:pt>
                <c:pt idx="13587">
                  <c:v>42886.317476851851</c:v>
                </c:pt>
                <c:pt idx="13588">
                  <c:v>42886.31759259259</c:v>
                </c:pt>
                <c:pt idx="13589">
                  <c:v>42886.317708333336</c:v>
                </c:pt>
                <c:pt idx="13590">
                  <c:v>42886.317824074074</c:v>
                </c:pt>
                <c:pt idx="13591">
                  <c:v>42886.317939814813</c:v>
                </c:pt>
                <c:pt idx="13592">
                  <c:v>42886.318055555559</c:v>
                </c:pt>
                <c:pt idx="13593">
                  <c:v>42886.318171296298</c:v>
                </c:pt>
                <c:pt idx="13594">
                  <c:v>42886.318287037036</c:v>
                </c:pt>
                <c:pt idx="13595">
                  <c:v>42886.318402777775</c:v>
                </c:pt>
                <c:pt idx="13596">
                  <c:v>42886.318518518521</c:v>
                </c:pt>
                <c:pt idx="13597">
                  <c:v>42886.31863425926</c:v>
                </c:pt>
                <c:pt idx="13598">
                  <c:v>42886.318749999999</c:v>
                </c:pt>
                <c:pt idx="13599">
                  <c:v>42886.318865740737</c:v>
                </c:pt>
                <c:pt idx="13600">
                  <c:v>42886.318981481483</c:v>
                </c:pt>
                <c:pt idx="13601">
                  <c:v>42886.319097222222</c:v>
                </c:pt>
                <c:pt idx="13602">
                  <c:v>42886.319212962961</c:v>
                </c:pt>
                <c:pt idx="13603">
                  <c:v>42886.319328703707</c:v>
                </c:pt>
                <c:pt idx="13604">
                  <c:v>42886.319444444445</c:v>
                </c:pt>
                <c:pt idx="13605">
                  <c:v>42886.319560185184</c:v>
                </c:pt>
                <c:pt idx="13606">
                  <c:v>42886.319675925923</c:v>
                </c:pt>
                <c:pt idx="13607">
                  <c:v>42886.319791666669</c:v>
                </c:pt>
                <c:pt idx="13608">
                  <c:v>42886.319907407407</c:v>
                </c:pt>
                <c:pt idx="13609">
                  <c:v>42886.320023148146</c:v>
                </c:pt>
                <c:pt idx="13610">
                  <c:v>42886.320138888892</c:v>
                </c:pt>
                <c:pt idx="13611">
                  <c:v>42886.320254629631</c:v>
                </c:pt>
                <c:pt idx="13612">
                  <c:v>42886.320370370369</c:v>
                </c:pt>
                <c:pt idx="13613">
                  <c:v>42886.320486111108</c:v>
                </c:pt>
                <c:pt idx="13614">
                  <c:v>42886.320601851854</c:v>
                </c:pt>
                <c:pt idx="13615">
                  <c:v>42886.320717592593</c:v>
                </c:pt>
                <c:pt idx="13616">
                  <c:v>42886.320833333331</c:v>
                </c:pt>
                <c:pt idx="13617">
                  <c:v>42886.320949074077</c:v>
                </c:pt>
                <c:pt idx="13618">
                  <c:v>42886.321064814816</c:v>
                </c:pt>
                <c:pt idx="13619">
                  <c:v>42886.321180555555</c:v>
                </c:pt>
                <c:pt idx="13620">
                  <c:v>42886.321296296293</c:v>
                </c:pt>
                <c:pt idx="13621">
                  <c:v>42886.321412037039</c:v>
                </c:pt>
                <c:pt idx="13622">
                  <c:v>42886.321527777778</c:v>
                </c:pt>
                <c:pt idx="13623">
                  <c:v>42886.321643518517</c:v>
                </c:pt>
                <c:pt idx="13624">
                  <c:v>42886.321759259263</c:v>
                </c:pt>
                <c:pt idx="13625">
                  <c:v>42886.321875000001</c:v>
                </c:pt>
                <c:pt idx="13626">
                  <c:v>42886.32199074074</c:v>
                </c:pt>
                <c:pt idx="13627">
                  <c:v>42886.322106481479</c:v>
                </c:pt>
                <c:pt idx="13628">
                  <c:v>42886.322222222225</c:v>
                </c:pt>
                <c:pt idx="13629">
                  <c:v>42886.322337962964</c:v>
                </c:pt>
                <c:pt idx="13630">
                  <c:v>42886.322453703702</c:v>
                </c:pt>
                <c:pt idx="13631">
                  <c:v>42886.322569444441</c:v>
                </c:pt>
                <c:pt idx="13632">
                  <c:v>42886.322685185187</c:v>
                </c:pt>
                <c:pt idx="13633">
                  <c:v>42886.322800925926</c:v>
                </c:pt>
                <c:pt idx="13634">
                  <c:v>42886.322916666664</c:v>
                </c:pt>
                <c:pt idx="13635">
                  <c:v>42886.32303240741</c:v>
                </c:pt>
                <c:pt idx="13636">
                  <c:v>42886.323148148149</c:v>
                </c:pt>
                <c:pt idx="13637">
                  <c:v>42886.323263888888</c:v>
                </c:pt>
                <c:pt idx="13638">
                  <c:v>42886.323379629626</c:v>
                </c:pt>
                <c:pt idx="13639">
                  <c:v>42886.323495370372</c:v>
                </c:pt>
                <c:pt idx="13640">
                  <c:v>42886.323611111111</c:v>
                </c:pt>
                <c:pt idx="13641">
                  <c:v>42886.32372685185</c:v>
                </c:pt>
                <c:pt idx="13642">
                  <c:v>42886.323842592596</c:v>
                </c:pt>
                <c:pt idx="13643">
                  <c:v>42886.323958333334</c:v>
                </c:pt>
                <c:pt idx="13644">
                  <c:v>42886.324074074073</c:v>
                </c:pt>
                <c:pt idx="13645">
                  <c:v>42886.324189814812</c:v>
                </c:pt>
                <c:pt idx="13646">
                  <c:v>42886.324305555558</c:v>
                </c:pt>
                <c:pt idx="13647">
                  <c:v>42886.324421296296</c:v>
                </c:pt>
                <c:pt idx="13648">
                  <c:v>42886.324537037035</c:v>
                </c:pt>
                <c:pt idx="13649">
                  <c:v>42886.324652777781</c:v>
                </c:pt>
                <c:pt idx="13650">
                  <c:v>42886.32476851852</c:v>
                </c:pt>
                <c:pt idx="13651">
                  <c:v>42886.324884259258</c:v>
                </c:pt>
                <c:pt idx="13652">
                  <c:v>42886.324999999997</c:v>
                </c:pt>
                <c:pt idx="13653">
                  <c:v>42886.325115740743</c:v>
                </c:pt>
                <c:pt idx="13654">
                  <c:v>42886.325231481482</c:v>
                </c:pt>
                <c:pt idx="13655">
                  <c:v>42886.32534722222</c:v>
                </c:pt>
                <c:pt idx="13656">
                  <c:v>42886.325462962966</c:v>
                </c:pt>
                <c:pt idx="13657">
                  <c:v>42886.325578703705</c:v>
                </c:pt>
                <c:pt idx="13658">
                  <c:v>42886.325694444444</c:v>
                </c:pt>
                <c:pt idx="13659">
                  <c:v>42886.325810185182</c:v>
                </c:pt>
                <c:pt idx="13660">
                  <c:v>42886.325925925928</c:v>
                </c:pt>
                <c:pt idx="13661">
                  <c:v>42886.326041666667</c:v>
                </c:pt>
                <c:pt idx="13662">
                  <c:v>42886.326157407406</c:v>
                </c:pt>
                <c:pt idx="13663">
                  <c:v>42886.326273148145</c:v>
                </c:pt>
                <c:pt idx="13664">
                  <c:v>42886.326388888891</c:v>
                </c:pt>
                <c:pt idx="13665">
                  <c:v>42886.326504629629</c:v>
                </c:pt>
                <c:pt idx="13666">
                  <c:v>42886.326620370368</c:v>
                </c:pt>
                <c:pt idx="13667">
                  <c:v>42886.326736111114</c:v>
                </c:pt>
                <c:pt idx="13668">
                  <c:v>42886.326851851853</c:v>
                </c:pt>
                <c:pt idx="13669">
                  <c:v>42886.326967592591</c:v>
                </c:pt>
                <c:pt idx="13670">
                  <c:v>42886.32708333333</c:v>
                </c:pt>
                <c:pt idx="13671">
                  <c:v>42886.327199074076</c:v>
                </c:pt>
                <c:pt idx="13672">
                  <c:v>42886.327314814815</c:v>
                </c:pt>
                <c:pt idx="13673">
                  <c:v>42886.327430555553</c:v>
                </c:pt>
                <c:pt idx="13674">
                  <c:v>42886.327546296299</c:v>
                </c:pt>
                <c:pt idx="13675">
                  <c:v>42886.327662037038</c:v>
                </c:pt>
                <c:pt idx="13676">
                  <c:v>42886.327777777777</c:v>
                </c:pt>
                <c:pt idx="13677">
                  <c:v>42886.327893518515</c:v>
                </c:pt>
                <c:pt idx="13678">
                  <c:v>42886.328009259261</c:v>
                </c:pt>
                <c:pt idx="13679">
                  <c:v>42886.328125</c:v>
                </c:pt>
                <c:pt idx="13680">
                  <c:v>42886.328240740739</c:v>
                </c:pt>
                <c:pt idx="13681">
                  <c:v>42886.328356481485</c:v>
                </c:pt>
                <c:pt idx="13682">
                  <c:v>42886.328472222223</c:v>
                </c:pt>
                <c:pt idx="13683">
                  <c:v>42886.328587962962</c:v>
                </c:pt>
                <c:pt idx="13684">
                  <c:v>42886.328703703701</c:v>
                </c:pt>
                <c:pt idx="13685">
                  <c:v>42886.328819444447</c:v>
                </c:pt>
                <c:pt idx="13686">
                  <c:v>42886.328935185185</c:v>
                </c:pt>
                <c:pt idx="13687">
                  <c:v>42886.329050925924</c:v>
                </c:pt>
                <c:pt idx="13688">
                  <c:v>42886.32916666667</c:v>
                </c:pt>
                <c:pt idx="13689">
                  <c:v>42886.329282407409</c:v>
                </c:pt>
                <c:pt idx="13690">
                  <c:v>42886.329398148147</c:v>
                </c:pt>
                <c:pt idx="13691">
                  <c:v>42886.329513888886</c:v>
                </c:pt>
                <c:pt idx="13692">
                  <c:v>42886.329629629632</c:v>
                </c:pt>
                <c:pt idx="13693">
                  <c:v>42886.329745370371</c:v>
                </c:pt>
                <c:pt idx="13694">
                  <c:v>42886.329861111109</c:v>
                </c:pt>
                <c:pt idx="13695">
                  <c:v>42886.329976851855</c:v>
                </c:pt>
                <c:pt idx="13696">
                  <c:v>42886.330092592594</c:v>
                </c:pt>
                <c:pt idx="13697">
                  <c:v>42886.330208333333</c:v>
                </c:pt>
                <c:pt idx="13698">
                  <c:v>42886.330324074072</c:v>
                </c:pt>
                <c:pt idx="13699">
                  <c:v>42886.330439814818</c:v>
                </c:pt>
                <c:pt idx="13700">
                  <c:v>42886.330555555556</c:v>
                </c:pt>
                <c:pt idx="13701">
                  <c:v>42886.330671296295</c:v>
                </c:pt>
                <c:pt idx="13702">
                  <c:v>42886.330787037034</c:v>
                </c:pt>
                <c:pt idx="13703">
                  <c:v>42886.33090277778</c:v>
                </c:pt>
                <c:pt idx="13704">
                  <c:v>42886.331018518518</c:v>
                </c:pt>
                <c:pt idx="13705">
                  <c:v>42886.331134259257</c:v>
                </c:pt>
                <c:pt idx="13706">
                  <c:v>42886.331250000003</c:v>
                </c:pt>
                <c:pt idx="13707">
                  <c:v>42886.331365740742</c:v>
                </c:pt>
                <c:pt idx="13708">
                  <c:v>42886.33148148148</c:v>
                </c:pt>
                <c:pt idx="13709">
                  <c:v>42886.331597222219</c:v>
                </c:pt>
                <c:pt idx="13710">
                  <c:v>42886.331712962965</c:v>
                </c:pt>
                <c:pt idx="13711">
                  <c:v>42886.331828703704</c:v>
                </c:pt>
                <c:pt idx="13712">
                  <c:v>42886.331944444442</c:v>
                </c:pt>
                <c:pt idx="13713">
                  <c:v>42886.332060185188</c:v>
                </c:pt>
                <c:pt idx="13714">
                  <c:v>42886.332175925927</c:v>
                </c:pt>
                <c:pt idx="13715">
                  <c:v>42886.332291666666</c:v>
                </c:pt>
                <c:pt idx="13716">
                  <c:v>42886.332407407404</c:v>
                </c:pt>
                <c:pt idx="13717">
                  <c:v>42886.33252314815</c:v>
                </c:pt>
                <c:pt idx="13718">
                  <c:v>42886.332638888889</c:v>
                </c:pt>
                <c:pt idx="13719">
                  <c:v>42886.332754629628</c:v>
                </c:pt>
                <c:pt idx="13720">
                  <c:v>42886.332870370374</c:v>
                </c:pt>
                <c:pt idx="13721">
                  <c:v>42886.332986111112</c:v>
                </c:pt>
                <c:pt idx="13722">
                  <c:v>42886.333101851851</c:v>
                </c:pt>
                <c:pt idx="13723">
                  <c:v>42886.33321759259</c:v>
                </c:pt>
                <c:pt idx="13724">
                  <c:v>42886.333333333336</c:v>
                </c:pt>
                <c:pt idx="13725">
                  <c:v>42886.333449074074</c:v>
                </c:pt>
                <c:pt idx="13726">
                  <c:v>42886.333564814813</c:v>
                </c:pt>
                <c:pt idx="13727">
                  <c:v>42886.333680555559</c:v>
                </c:pt>
                <c:pt idx="13728">
                  <c:v>42886.333796296298</c:v>
                </c:pt>
                <c:pt idx="13729">
                  <c:v>42886.333912037036</c:v>
                </c:pt>
                <c:pt idx="13730">
                  <c:v>42886.334027777775</c:v>
                </c:pt>
                <c:pt idx="13731">
                  <c:v>42886.334143518521</c:v>
                </c:pt>
                <c:pt idx="13732">
                  <c:v>42886.33425925926</c:v>
                </c:pt>
                <c:pt idx="13733">
                  <c:v>42886.334374999999</c:v>
                </c:pt>
                <c:pt idx="13734">
                  <c:v>42886.334490740737</c:v>
                </c:pt>
                <c:pt idx="13735">
                  <c:v>42886.334606481483</c:v>
                </c:pt>
                <c:pt idx="13736">
                  <c:v>42886.334722222222</c:v>
                </c:pt>
                <c:pt idx="13737">
                  <c:v>42886.334837962961</c:v>
                </c:pt>
                <c:pt idx="13738">
                  <c:v>42886.334953703707</c:v>
                </c:pt>
                <c:pt idx="13739">
                  <c:v>42886.335069444445</c:v>
                </c:pt>
                <c:pt idx="13740">
                  <c:v>42886.335185185184</c:v>
                </c:pt>
                <c:pt idx="13741">
                  <c:v>42886.335300925923</c:v>
                </c:pt>
                <c:pt idx="13742">
                  <c:v>42886.335416666669</c:v>
                </c:pt>
                <c:pt idx="13743">
                  <c:v>42886.335532407407</c:v>
                </c:pt>
                <c:pt idx="13744">
                  <c:v>42886.335648148146</c:v>
                </c:pt>
                <c:pt idx="13745">
                  <c:v>42886.335763888892</c:v>
                </c:pt>
                <c:pt idx="13746">
                  <c:v>42886.335879629631</c:v>
                </c:pt>
                <c:pt idx="13747">
                  <c:v>42886.335995370369</c:v>
                </c:pt>
                <c:pt idx="13748">
                  <c:v>42886.336111111108</c:v>
                </c:pt>
                <c:pt idx="13749">
                  <c:v>42886.336226851854</c:v>
                </c:pt>
                <c:pt idx="13750">
                  <c:v>42886.336342592593</c:v>
                </c:pt>
                <c:pt idx="13751">
                  <c:v>42886.336458333331</c:v>
                </c:pt>
                <c:pt idx="13752">
                  <c:v>42886.336574074077</c:v>
                </c:pt>
                <c:pt idx="13753">
                  <c:v>42886.336689814816</c:v>
                </c:pt>
                <c:pt idx="13754">
                  <c:v>42886.336805555555</c:v>
                </c:pt>
                <c:pt idx="13755">
                  <c:v>42886.336921296293</c:v>
                </c:pt>
                <c:pt idx="13756">
                  <c:v>42886.337037037039</c:v>
                </c:pt>
                <c:pt idx="13757">
                  <c:v>42886.337152777778</c:v>
                </c:pt>
                <c:pt idx="13758">
                  <c:v>42886.337268518517</c:v>
                </c:pt>
                <c:pt idx="13759">
                  <c:v>42886.337384259263</c:v>
                </c:pt>
                <c:pt idx="13760">
                  <c:v>42886.337500000001</c:v>
                </c:pt>
                <c:pt idx="13761">
                  <c:v>42886.33761574074</c:v>
                </c:pt>
                <c:pt idx="13762">
                  <c:v>42886.337731481479</c:v>
                </c:pt>
                <c:pt idx="13763">
                  <c:v>42886.337847222225</c:v>
                </c:pt>
                <c:pt idx="13764">
                  <c:v>42886.337962962964</c:v>
                </c:pt>
                <c:pt idx="13765">
                  <c:v>42886.338078703702</c:v>
                </c:pt>
                <c:pt idx="13766">
                  <c:v>42886.338194444441</c:v>
                </c:pt>
                <c:pt idx="13767">
                  <c:v>42886.338310185187</c:v>
                </c:pt>
                <c:pt idx="13768">
                  <c:v>42886.338425925926</c:v>
                </c:pt>
                <c:pt idx="13769">
                  <c:v>42886.338541666664</c:v>
                </c:pt>
                <c:pt idx="13770">
                  <c:v>42886.33865740741</c:v>
                </c:pt>
                <c:pt idx="13771">
                  <c:v>42886.338773148149</c:v>
                </c:pt>
                <c:pt idx="13772">
                  <c:v>42886.338888888888</c:v>
                </c:pt>
                <c:pt idx="13773">
                  <c:v>42886.339004629626</c:v>
                </c:pt>
                <c:pt idx="13774">
                  <c:v>42886.339120370372</c:v>
                </c:pt>
                <c:pt idx="13775">
                  <c:v>42886.339236111111</c:v>
                </c:pt>
                <c:pt idx="13776">
                  <c:v>42886.33935185185</c:v>
                </c:pt>
                <c:pt idx="13777">
                  <c:v>42886.339467592596</c:v>
                </c:pt>
                <c:pt idx="13778">
                  <c:v>42886.339583333334</c:v>
                </c:pt>
                <c:pt idx="13779">
                  <c:v>42886.339699074073</c:v>
                </c:pt>
                <c:pt idx="13780">
                  <c:v>42886.339814814812</c:v>
                </c:pt>
                <c:pt idx="13781">
                  <c:v>42886.339930555558</c:v>
                </c:pt>
                <c:pt idx="13782">
                  <c:v>42886.340046296296</c:v>
                </c:pt>
                <c:pt idx="13783">
                  <c:v>42886.340162037035</c:v>
                </c:pt>
                <c:pt idx="13784">
                  <c:v>42886.340277777781</c:v>
                </c:pt>
                <c:pt idx="13785">
                  <c:v>42886.34039351852</c:v>
                </c:pt>
                <c:pt idx="13786">
                  <c:v>42886.340509259258</c:v>
                </c:pt>
                <c:pt idx="13787">
                  <c:v>42886.340624999997</c:v>
                </c:pt>
                <c:pt idx="13788">
                  <c:v>42886.340740740743</c:v>
                </c:pt>
                <c:pt idx="13789">
                  <c:v>42886.340856481482</c:v>
                </c:pt>
                <c:pt idx="13790">
                  <c:v>42886.34097222222</c:v>
                </c:pt>
                <c:pt idx="13791">
                  <c:v>42886.341087962966</c:v>
                </c:pt>
                <c:pt idx="13792">
                  <c:v>42886.341203703705</c:v>
                </c:pt>
                <c:pt idx="13793">
                  <c:v>42886.341319444444</c:v>
                </c:pt>
                <c:pt idx="13794">
                  <c:v>42886.341435185182</c:v>
                </c:pt>
                <c:pt idx="13795">
                  <c:v>42886.341550925928</c:v>
                </c:pt>
                <c:pt idx="13796">
                  <c:v>42886.341666666667</c:v>
                </c:pt>
                <c:pt idx="13797">
                  <c:v>42886.341782407406</c:v>
                </c:pt>
                <c:pt idx="13798">
                  <c:v>42886.341898148145</c:v>
                </c:pt>
                <c:pt idx="13799">
                  <c:v>42886.342013888891</c:v>
                </c:pt>
                <c:pt idx="13800">
                  <c:v>42886.342129629629</c:v>
                </c:pt>
                <c:pt idx="13801">
                  <c:v>42886.342245370368</c:v>
                </c:pt>
                <c:pt idx="13802">
                  <c:v>42886.342361111114</c:v>
                </c:pt>
                <c:pt idx="13803">
                  <c:v>42886.342476851853</c:v>
                </c:pt>
                <c:pt idx="13804">
                  <c:v>42886.342592592591</c:v>
                </c:pt>
                <c:pt idx="13805">
                  <c:v>42886.34270833333</c:v>
                </c:pt>
                <c:pt idx="13806">
                  <c:v>42886.342824074076</c:v>
                </c:pt>
                <c:pt idx="13807">
                  <c:v>42886.342939814815</c:v>
                </c:pt>
                <c:pt idx="13808">
                  <c:v>42886.343055555553</c:v>
                </c:pt>
                <c:pt idx="13809">
                  <c:v>42886.343171296299</c:v>
                </c:pt>
                <c:pt idx="13810">
                  <c:v>42886.343287037038</c:v>
                </c:pt>
                <c:pt idx="13811">
                  <c:v>42886.343402777777</c:v>
                </c:pt>
                <c:pt idx="13812">
                  <c:v>42886.343518518515</c:v>
                </c:pt>
                <c:pt idx="13813">
                  <c:v>42886.343634259261</c:v>
                </c:pt>
                <c:pt idx="13814">
                  <c:v>42886.34375</c:v>
                </c:pt>
                <c:pt idx="13815">
                  <c:v>42886.343865740739</c:v>
                </c:pt>
                <c:pt idx="13816">
                  <c:v>42886.343981481485</c:v>
                </c:pt>
                <c:pt idx="13817">
                  <c:v>42886.344097222223</c:v>
                </c:pt>
                <c:pt idx="13818">
                  <c:v>42886.344212962962</c:v>
                </c:pt>
                <c:pt idx="13819">
                  <c:v>42886.344328703701</c:v>
                </c:pt>
                <c:pt idx="13820">
                  <c:v>42886.344444444447</c:v>
                </c:pt>
                <c:pt idx="13821">
                  <c:v>42886.344560185185</c:v>
                </c:pt>
                <c:pt idx="13822">
                  <c:v>42886.344675925924</c:v>
                </c:pt>
                <c:pt idx="13823">
                  <c:v>42886.34479166667</c:v>
                </c:pt>
                <c:pt idx="13824">
                  <c:v>42886.344907407409</c:v>
                </c:pt>
                <c:pt idx="13825">
                  <c:v>42886.345023148147</c:v>
                </c:pt>
                <c:pt idx="13826">
                  <c:v>42886.345138888886</c:v>
                </c:pt>
                <c:pt idx="13827">
                  <c:v>42886.345254629632</c:v>
                </c:pt>
                <c:pt idx="13828">
                  <c:v>42886.345370370371</c:v>
                </c:pt>
                <c:pt idx="13829">
                  <c:v>42886.345486111109</c:v>
                </c:pt>
                <c:pt idx="13830">
                  <c:v>42886.345601851855</c:v>
                </c:pt>
                <c:pt idx="13831">
                  <c:v>42886.345717592594</c:v>
                </c:pt>
                <c:pt idx="13832">
                  <c:v>42886.345833333333</c:v>
                </c:pt>
                <c:pt idx="13833">
                  <c:v>42886.345949074072</c:v>
                </c:pt>
                <c:pt idx="13834">
                  <c:v>42886.346064814818</c:v>
                </c:pt>
                <c:pt idx="13835">
                  <c:v>42886.346180555556</c:v>
                </c:pt>
                <c:pt idx="13836">
                  <c:v>42886.346296296295</c:v>
                </c:pt>
                <c:pt idx="13837">
                  <c:v>42886.346412037034</c:v>
                </c:pt>
                <c:pt idx="13838">
                  <c:v>42886.34652777778</c:v>
                </c:pt>
                <c:pt idx="13839">
                  <c:v>42886.346643518518</c:v>
                </c:pt>
                <c:pt idx="13840">
                  <c:v>42886.346759259257</c:v>
                </c:pt>
                <c:pt idx="13841">
                  <c:v>42886.346875000003</c:v>
                </c:pt>
                <c:pt idx="13842">
                  <c:v>42886.346990740742</c:v>
                </c:pt>
                <c:pt idx="13843">
                  <c:v>42886.34710648148</c:v>
                </c:pt>
                <c:pt idx="13844">
                  <c:v>42886.347222222219</c:v>
                </c:pt>
                <c:pt idx="13845">
                  <c:v>42886.347337962965</c:v>
                </c:pt>
                <c:pt idx="13846">
                  <c:v>42886.347453703704</c:v>
                </c:pt>
                <c:pt idx="13847">
                  <c:v>42886.347569444442</c:v>
                </c:pt>
                <c:pt idx="13848">
                  <c:v>42886.347685185188</c:v>
                </c:pt>
                <c:pt idx="13849">
                  <c:v>42886.347800925927</c:v>
                </c:pt>
                <c:pt idx="13850">
                  <c:v>42886.347916666666</c:v>
                </c:pt>
                <c:pt idx="13851">
                  <c:v>42886.348032407404</c:v>
                </c:pt>
                <c:pt idx="13852">
                  <c:v>42886.34814814815</c:v>
                </c:pt>
                <c:pt idx="13853">
                  <c:v>42886.348263888889</c:v>
                </c:pt>
                <c:pt idx="13854">
                  <c:v>42886.348379629628</c:v>
                </c:pt>
                <c:pt idx="13855">
                  <c:v>42886.348495370374</c:v>
                </c:pt>
                <c:pt idx="13856">
                  <c:v>42886.348611111112</c:v>
                </c:pt>
                <c:pt idx="13857">
                  <c:v>42886.348726851851</c:v>
                </c:pt>
                <c:pt idx="13858">
                  <c:v>42886.34884259259</c:v>
                </c:pt>
                <c:pt idx="13859">
                  <c:v>42886.348958333336</c:v>
                </c:pt>
                <c:pt idx="13860">
                  <c:v>42886.349074074074</c:v>
                </c:pt>
                <c:pt idx="13861">
                  <c:v>42886.349189814813</c:v>
                </c:pt>
                <c:pt idx="13862">
                  <c:v>42886.349305555559</c:v>
                </c:pt>
                <c:pt idx="13863">
                  <c:v>42886.349421296298</c:v>
                </c:pt>
                <c:pt idx="13864">
                  <c:v>42886.349537037036</c:v>
                </c:pt>
                <c:pt idx="13865">
                  <c:v>42886.349652777775</c:v>
                </c:pt>
                <c:pt idx="13866">
                  <c:v>42886.349768518521</c:v>
                </c:pt>
                <c:pt idx="13867">
                  <c:v>42886.34988425926</c:v>
                </c:pt>
                <c:pt idx="13868">
                  <c:v>42886.35</c:v>
                </c:pt>
                <c:pt idx="13869">
                  <c:v>42886.350115740737</c:v>
                </c:pt>
                <c:pt idx="13870">
                  <c:v>42886.350231481483</c:v>
                </c:pt>
                <c:pt idx="13871">
                  <c:v>42886.350347222222</c:v>
                </c:pt>
                <c:pt idx="13872">
                  <c:v>42886.350462962961</c:v>
                </c:pt>
                <c:pt idx="13873">
                  <c:v>42886.350578703707</c:v>
                </c:pt>
                <c:pt idx="13874">
                  <c:v>42886.350694444445</c:v>
                </c:pt>
                <c:pt idx="13875">
                  <c:v>42886.350810185184</c:v>
                </c:pt>
                <c:pt idx="13876">
                  <c:v>42886.350925925923</c:v>
                </c:pt>
                <c:pt idx="13877">
                  <c:v>42886.351041666669</c:v>
                </c:pt>
                <c:pt idx="13878">
                  <c:v>42886.351157407407</c:v>
                </c:pt>
                <c:pt idx="13879">
                  <c:v>42886.351273148146</c:v>
                </c:pt>
                <c:pt idx="13880">
                  <c:v>42886.351388888892</c:v>
                </c:pt>
                <c:pt idx="13881">
                  <c:v>42886.351504629631</c:v>
                </c:pt>
                <c:pt idx="13882">
                  <c:v>42886.351620370369</c:v>
                </c:pt>
                <c:pt idx="13883">
                  <c:v>42886.351736111108</c:v>
                </c:pt>
                <c:pt idx="13884">
                  <c:v>42886.351851851854</c:v>
                </c:pt>
                <c:pt idx="13885">
                  <c:v>42886.351967592593</c:v>
                </c:pt>
                <c:pt idx="13886">
                  <c:v>42886.352083333331</c:v>
                </c:pt>
                <c:pt idx="13887">
                  <c:v>42886.352199074077</c:v>
                </c:pt>
                <c:pt idx="13888">
                  <c:v>42886.352314814816</c:v>
                </c:pt>
                <c:pt idx="13889">
                  <c:v>42886.352430555555</c:v>
                </c:pt>
                <c:pt idx="13890">
                  <c:v>42886.352546296293</c:v>
                </c:pt>
                <c:pt idx="13891">
                  <c:v>42886.352662037039</c:v>
                </c:pt>
                <c:pt idx="13892">
                  <c:v>42886.352777777778</c:v>
                </c:pt>
                <c:pt idx="13893">
                  <c:v>42886.352893518517</c:v>
                </c:pt>
                <c:pt idx="13894">
                  <c:v>42886.353009259263</c:v>
                </c:pt>
                <c:pt idx="13895">
                  <c:v>42886.353125000001</c:v>
                </c:pt>
                <c:pt idx="13896">
                  <c:v>42886.35324074074</c:v>
                </c:pt>
                <c:pt idx="13897">
                  <c:v>42886.353356481479</c:v>
                </c:pt>
                <c:pt idx="13898">
                  <c:v>42886.353472222225</c:v>
                </c:pt>
                <c:pt idx="13899">
                  <c:v>42886.353587962964</c:v>
                </c:pt>
                <c:pt idx="13900">
                  <c:v>42886.353703703702</c:v>
                </c:pt>
                <c:pt idx="13901">
                  <c:v>42886.353819444441</c:v>
                </c:pt>
                <c:pt idx="13902">
                  <c:v>42886.353935185187</c:v>
                </c:pt>
                <c:pt idx="13903">
                  <c:v>42886.354050925926</c:v>
                </c:pt>
                <c:pt idx="13904">
                  <c:v>42886.354166666664</c:v>
                </c:pt>
                <c:pt idx="13905">
                  <c:v>42886.35428240741</c:v>
                </c:pt>
                <c:pt idx="13906">
                  <c:v>42886.354398148149</c:v>
                </c:pt>
                <c:pt idx="13907">
                  <c:v>42886.354513888888</c:v>
                </c:pt>
                <c:pt idx="13908">
                  <c:v>42886.354629629626</c:v>
                </c:pt>
                <c:pt idx="13909">
                  <c:v>42886.354745370372</c:v>
                </c:pt>
                <c:pt idx="13910">
                  <c:v>42886.354861111111</c:v>
                </c:pt>
                <c:pt idx="13911">
                  <c:v>42886.35497685185</c:v>
                </c:pt>
                <c:pt idx="13912">
                  <c:v>42886.355092592596</c:v>
                </c:pt>
                <c:pt idx="13913">
                  <c:v>42886.355208333334</c:v>
                </c:pt>
                <c:pt idx="13914">
                  <c:v>42886.355324074073</c:v>
                </c:pt>
                <c:pt idx="13915">
                  <c:v>42886.355439814812</c:v>
                </c:pt>
                <c:pt idx="13916">
                  <c:v>42886.355555555558</c:v>
                </c:pt>
                <c:pt idx="13917">
                  <c:v>42886.355671296296</c:v>
                </c:pt>
                <c:pt idx="13918">
                  <c:v>42886.355787037035</c:v>
                </c:pt>
                <c:pt idx="13919">
                  <c:v>42886.355902777781</c:v>
                </c:pt>
                <c:pt idx="13920">
                  <c:v>42886.35601851852</c:v>
                </c:pt>
                <c:pt idx="13921">
                  <c:v>42886.356134259258</c:v>
                </c:pt>
                <c:pt idx="13922">
                  <c:v>42886.356249999997</c:v>
                </c:pt>
                <c:pt idx="13923">
                  <c:v>42886.356365740743</c:v>
                </c:pt>
                <c:pt idx="13924">
                  <c:v>42886.356481481482</c:v>
                </c:pt>
                <c:pt idx="13925">
                  <c:v>42886.35659722222</c:v>
                </c:pt>
                <c:pt idx="13926">
                  <c:v>42886.356712962966</c:v>
                </c:pt>
                <c:pt idx="13927">
                  <c:v>42886.356828703705</c:v>
                </c:pt>
                <c:pt idx="13928">
                  <c:v>42886.356944444444</c:v>
                </c:pt>
                <c:pt idx="13929">
                  <c:v>42886.357060185182</c:v>
                </c:pt>
                <c:pt idx="13930">
                  <c:v>42886.357175925928</c:v>
                </c:pt>
                <c:pt idx="13931">
                  <c:v>42886.357291666667</c:v>
                </c:pt>
                <c:pt idx="13932">
                  <c:v>42886.357407407406</c:v>
                </c:pt>
                <c:pt idx="13933">
                  <c:v>42886.357523148145</c:v>
                </c:pt>
                <c:pt idx="13934">
                  <c:v>42886.357638888891</c:v>
                </c:pt>
                <c:pt idx="13935">
                  <c:v>42886.357754629629</c:v>
                </c:pt>
                <c:pt idx="13936">
                  <c:v>42886.357870370368</c:v>
                </c:pt>
                <c:pt idx="13937">
                  <c:v>42886.357986111114</c:v>
                </c:pt>
                <c:pt idx="13938">
                  <c:v>42886.358101851853</c:v>
                </c:pt>
                <c:pt idx="13939">
                  <c:v>42886.358217592591</c:v>
                </c:pt>
                <c:pt idx="13940">
                  <c:v>42886.35833333333</c:v>
                </c:pt>
                <c:pt idx="13941">
                  <c:v>42886.358449074076</c:v>
                </c:pt>
                <c:pt idx="13942">
                  <c:v>42886.358564814815</c:v>
                </c:pt>
                <c:pt idx="13943">
                  <c:v>42886.358680555553</c:v>
                </c:pt>
                <c:pt idx="13944">
                  <c:v>42886.358796296299</c:v>
                </c:pt>
                <c:pt idx="13945">
                  <c:v>42886.358912037038</c:v>
                </c:pt>
                <c:pt idx="13946">
                  <c:v>42886.359027777777</c:v>
                </c:pt>
                <c:pt idx="13947">
                  <c:v>42886.359143518515</c:v>
                </c:pt>
                <c:pt idx="13948">
                  <c:v>42886.359259259261</c:v>
                </c:pt>
                <c:pt idx="13949">
                  <c:v>42886.359375</c:v>
                </c:pt>
                <c:pt idx="13950">
                  <c:v>42886.359490740739</c:v>
                </c:pt>
                <c:pt idx="13951">
                  <c:v>42886.359606481485</c:v>
                </c:pt>
                <c:pt idx="13952">
                  <c:v>42886.359722222223</c:v>
                </c:pt>
                <c:pt idx="13953">
                  <c:v>42886.359837962962</c:v>
                </c:pt>
                <c:pt idx="13954">
                  <c:v>42886.359953703701</c:v>
                </c:pt>
                <c:pt idx="13955">
                  <c:v>42886.360069444447</c:v>
                </c:pt>
                <c:pt idx="13956">
                  <c:v>42886.360185185185</c:v>
                </c:pt>
                <c:pt idx="13957">
                  <c:v>42886.360300925924</c:v>
                </c:pt>
                <c:pt idx="13958">
                  <c:v>42886.36041666667</c:v>
                </c:pt>
                <c:pt idx="13959">
                  <c:v>42886.360532407409</c:v>
                </c:pt>
                <c:pt idx="13960">
                  <c:v>42886.360648148147</c:v>
                </c:pt>
                <c:pt idx="13961">
                  <c:v>42886.360763888886</c:v>
                </c:pt>
                <c:pt idx="13962">
                  <c:v>42886.360879629632</c:v>
                </c:pt>
                <c:pt idx="13963">
                  <c:v>42886.360995370371</c:v>
                </c:pt>
                <c:pt idx="13964">
                  <c:v>42886.361111111109</c:v>
                </c:pt>
                <c:pt idx="13965">
                  <c:v>42886.361226851855</c:v>
                </c:pt>
                <c:pt idx="13966">
                  <c:v>42886.361342592594</c:v>
                </c:pt>
                <c:pt idx="13967">
                  <c:v>42886.361458333333</c:v>
                </c:pt>
                <c:pt idx="13968">
                  <c:v>42886.361574074072</c:v>
                </c:pt>
                <c:pt idx="13969">
                  <c:v>42886.361689814818</c:v>
                </c:pt>
                <c:pt idx="13970">
                  <c:v>42886.361805555556</c:v>
                </c:pt>
                <c:pt idx="13971">
                  <c:v>42886.361921296295</c:v>
                </c:pt>
                <c:pt idx="13972">
                  <c:v>42886.362037037034</c:v>
                </c:pt>
                <c:pt idx="13973">
                  <c:v>42886.36215277778</c:v>
                </c:pt>
                <c:pt idx="13974">
                  <c:v>42886.362268518518</c:v>
                </c:pt>
                <c:pt idx="13975">
                  <c:v>42886.362384259257</c:v>
                </c:pt>
                <c:pt idx="13976">
                  <c:v>42886.362500000003</c:v>
                </c:pt>
                <c:pt idx="13977">
                  <c:v>42886.362615740742</c:v>
                </c:pt>
                <c:pt idx="13978">
                  <c:v>42886.36273148148</c:v>
                </c:pt>
                <c:pt idx="13979">
                  <c:v>42886.362847222219</c:v>
                </c:pt>
                <c:pt idx="13980">
                  <c:v>42886.362962962965</c:v>
                </c:pt>
                <c:pt idx="13981">
                  <c:v>42886.363078703704</c:v>
                </c:pt>
                <c:pt idx="13982">
                  <c:v>42886.363194444442</c:v>
                </c:pt>
                <c:pt idx="13983">
                  <c:v>42886.363310185188</c:v>
                </c:pt>
                <c:pt idx="13984">
                  <c:v>42886.363425925927</c:v>
                </c:pt>
                <c:pt idx="13985">
                  <c:v>42886.363541666666</c:v>
                </c:pt>
                <c:pt idx="13986">
                  <c:v>42886.363657407404</c:v>
                </c:pt>
                <c:pt idx="13987">
                  <c:v>42886.36377314815</c:v>
                </c:pt>
                <c:pt idx="13988">
                  <c:v>42886.363888888889</c:v>
                </c:pt>
                <c:pt idx="13989">
                  <c:v>42886.364004629628</c:v>
                </c:pt>
                <c:pt idx="13990">
                  <c:v>42886.364120370374</c:v>
                </c:pt>
                <c:pt idx="13991">
                  <c:v>42886.364236111112</c:v>
                </c:pt>
                <c:pt idx="13992">
                  <c:v>42886.364351851851</c:v>
                </c:pt>
                <c:pt idx="13993">
                  <c:v>42886.36446759259</c:v>
                </c:pt>
                <c:pt idx="13994">
                  <c:v>42886.364583333336</c:v>
                </c:pt>
                <c:pt idx="13995">
                  <c:v>42886.364699074074</c:v>
                </c:pt>
                <c:pt idx="13996">
                  <c:v>42886.364814814813</c:v>
                </c:pt>
                <c:pt idx="13997">
                  <c:v>42886.364930555559</c:v>
                </c:pt>
                <c:pt idx="13998">
                  <c:v>42886.365046296298</c:v>
                </c:pt>
                <c:pt idx="13999">
                  <c:v>42886.365162037036</c:v>
                </c:pt>
                <c:pt idx="14000">
                  <c:v>42886.365277777775</c:v>
                </c:pt>
                <c:pt idx="14001">
                  <c:v>42886.365393518521</c:v>
                </c:pt>
                <c:pt idx="14002">
                  <c:v>42886.36550925926</c:v>
                </c:pt>
                <c:pt idx="14003">
                  <c:v>42886.365624999999</c:v>
                </c:pt>
                <c:pt idx="14004">
                  <c:v>42886.365740740737</c:v>
                </c:pt>
                <c:pt idx="14005">
                  <c:v>42886.365856481483</c:v>
                </c:pt>
                <c:pt idx="14006">
                  <c:v>42886.365972222222</c:v>
                </c:pt>
                <c:pt idx="14007">
                  <c:v>42886.366087962961</c:v>
                </c:pt>
                <c:pt idx="14008">
                  <c:v>42886.366203703707</c:v>
                </c:pt>
                <c:pt idx="14009">
                  <c:v>42886.366319444445</c:v>
                </c:pt>
                <c:pt idx="14010">
                  <c:v>42886.366435185184</c:v>
                </c:pt>
                <c:pt idx="14011">
                  <c:v>42886.366550925923</c:v>
                </c:pt>
                <c:pt idx="14012">
                  <c:v>42886.366666666669</c:v>
                </c:pt>
                <c:pt idx="14013">
                  <c:v>42886.366782407407</c:v>
                </c:pt>
                <c:pt idx="14014">
                  <c:v>42886.366898148146</c:v>
                </c:pt>
                <c:pt idx="14015">
                  <c:v>42886.367013888892</c:v>
                </c:pt>
                <c:pt idx="14016">
                  <c:v>42886.367129629631</c:v>
                </c:pt>
                <c:pt idx="14017">
                  <c:v>42886.367245370369</c:v>
                </c:pt>
                <c:pt idx="14018">
                  <c:v>42886.367361111108</c:v>
                </c:pt>
                <c:pt idx="14019">
                  <c:v>42886.367476851854</c:v>
                </c:pt>
                <c:pt idx="14020">
                  <c:v>42886.367592592593</c:v>
                </c:pt>
                <c:pt idx="14021">
                  <c:v>42886.367708333331</c:v>
                </c:pt>
                <c:pt idx="14022">
                  <c:v>42886.367824074077</c:v>
                </c:pt>
                <c:pt idx="14023">
                  <c:v>42886.367939814816</c:v>
                </c:pt>
                <c:pt idx="14024">
                  <c:v>42886.368055555555</c:v>
                </c:pt>
                <c:pt idx="14025">
                  <c:v>42886.368171296293</c:v>
                </c:pt>
                <c:pt idx="14026">
                  <c:v>42886.368287037039</c:v>
                </c:pt>
                <c:pt idx="14027">
                  <c:v>42886.368402777778</c:v>
                </c:pt>
                <c:pt idx="14028">
                  <c:v>42886.368518518517</c:v>
                </c:pt>
                <c:pt idx="14029">
                  <c:v>42886.368634259263</c:v>
                </c:pt>
                <c:pt idx="14030">
                  <c:v>42886.368750000001</c:v>
                </c:pt>
                <c:pt idx="14031">
                  <c:v>42886.36886574074</c:v>
                </c:pt>
                <c:pt idx="14032">
                  <c:v>42886.368981481479</c:v>
                </c:pt>
                <c:pt idx="14033">
                  <c:v>42886.369097222225</c:v>
                </c:pt>
                <c:pt idx="14034">
                  <c:v>42886.369212962964</c:v>
                </c:pt>
                <c:pt idx="14035">
                  <c:v>42886.369328703702</c:v>
                </c:pt>
                <c:pt idx="14036">
                  <c:v>42886.369444444441</c:v>
                </c:pt>
                <c:pt idx="14037">
                  <c:v>42886.369560185187</c:v>
                </c:pt>
                <c:pt idx="14038">
                  <c:v>42886.369675925926</c:v>
                </c:pt>
                <c:pt idx="14039">
                  <c:v>42886.369791666664</c:v>
                </c:pt>
                <c:pt idx="14040">
                  <c:v>42886.36990740741</c:v>
                </c:pt>
                <c:pt idx="14041">
                  <c:v>42886.370023148149</c:v>
                </c:pt>
                <c:pt idx="14042">
                  <c:v>42886.370138888888</c:v>
                </c:pt>
                <c:pt idx="14043">
                  <c:v>42886.370254629626</c:v>
                </c:pt>
                <c:pt idx="14044">
                  <c:v>42886.370370370372</c:v>
                </c:pt>
                <c:pt idx="14045">
                  <c:v>42886.370486111111</c:v>
                </c:pt>
                <c:pt idx="14046">
                  <c:v>42886.37060185185</c:v>
                </c:pt>
                <c:pt idx="14047">
                  <c:v>42886.370717592596</c:v>
                </c:pt>
                <c:pt idx="14048">
                  <c:v>42886.370833333334</c:v>
                </c:pt>
                <c:pt idx="14049">
                  <c:v>42886.370949074073</c:v>
                </c:pt>
                <c:pt idx="14050">
                  <c:v>42886.371064814812</c:v>
                </c:pt>
                <c:pt idx="14051">
                  <c:v>42886.371180555558</c:v>
                </c:pt>
                <c:pt idx="14052">
                  <c:v>42886.371296296296</c:v>
                </c:pt>
                <c:pt idx="14053">
                  <c:v>42886.371412037035</c:v>
                </c:pt>
                <c:pt idx="14054">
                  <c:v>42886.371527777781</c:v>
                </c:pt>
                <c:pt idx="14055">
                  <c:v>42886.37164351852</c:v>
                </c:pt>
                <c:pt idx="14056">
                  <c:v>42886.371759259258</c:v>
                </c:pt>
                <c:pt idx="14057">
                  <c:v>42886.371874999997</c:v>
                </c:pt>
                <c:pt idx="14058">
                  <c:v>42886.371990740743</c:v>
                </c:pt>
                <c:pt idx="14059">
                  <c:v>42886.372106481482</c:v>
                </c:pt>
                <c:pt idx="14060">
                  <c:v>42886.37222222222</c:v>
                </c:pt>
                <c:pt idx="14061">
                  <c:v>42886.372337962966</c:v>
                </c:pt>
                <c:pt idx="14062">
                  <c:v>42886.372453703705</c:v>
                </c:pt>
                <c:pt idx="14063">
                  <c:v>42886.372569444444</c:v>
                </c:pt>
                <c:pt idx="14064">
                  <c:v>42886.372685185182</c:v>
                </c:pt>
                <c:pt idx="14065">
                  <c:v>42886.372800925928</c:v>
                </c:pt>
                <c:pt idx="14066">
                  <c:v>42886.372916666667</c:v>
                </c:pt>
                <c:pt idx="14067">
                  <c:v>42886.373032407406</c:v>
                </c:pt>
                <c:pt idx="14068">
                  <c:v>42886.373148148145</c:v>
                </c:pt>
                <c:pt idx="14069">
                  <c:v>42886.373263888891</c:v>
                </c:pt>
                <c:pt idx="14070">
                  <c:v>42886.373379629629</c:v>
                </c:pt>
                <c:pt idx="14071">
                  <c:v>42886.373495370368</c:v>
                </c:pt>
                <c:pt idx="14072">
                  <c:v>42886.373611111114</c:v>
                </c:pt>
                <c:pt idx="14073">
                  <c:v>42886.373726851853</c:v>
                </c:pt>
                <c:pt idx="14074">
                  <c:v>42886.373842592591</c:v>
                </c:pt>
                <c:pt idx="14075">
                  <c:v>42886.37395833333</c:v>
                </c:pt>
                <c:pt idx="14076">
                  <c:v>42886.374074074076</c:v>
                </c:pt>
                <c:pt idx="14077">
                  <c:v>42886.374189814815</c:v>
                </c:pt>
                <c:pt idx="14078">
                  <c:v>42886.374305555553</c:v>
                </c:pt>
                <c:pt idx="14079">
                  <c:v>42886.374421296299</c:v>
                </c:pt>
                <c:pt idx="14080">
                  <c:v>42886.374537037038</c:v>
                </c:pt>
                <c:pt idx="14081">
                  <c:v>42886.374652777777</c:v>
                </c:pt>
                <c:pt idx="14082">
                  <c:v>42886.374768518515</c:v>
                </c:pt>
                <c:pt idx="14083">
                  <c:v>42886.374884259261</c:v>
                </c:pt>
                <c:pt idx="14084">
                  <c:v>42886.375</c:v>
                </c:pt>
                <c:pt idx="14085">
                  <c:v>42886.375115740739</c:v>
                </c:pt>
                <c:pt idx="14086">
                  <c:v>42886.375231481485</c:v>
                </c:pt>
                <c:pt idx="14087">
                  <c:v>42886.375347222223</c:v>
                </c:pt>
                <c:pt idx="14088">
                  <c:v>42886.375462962962</c:v>
                </c:pt>
                <c:pt idx="14089">
                  <c:v>42886.375578703701</c:v>
                </c:pt>
                <c:pt idx="14090">
                  <c:v>42886.375694444447</c:v>
                </c:pt>
                <c:pt idx="14091">
                  <c:v>42886.375810185185</c:v>
                </c:pt>
                <c:pt idx="14092">
                  <c:v>42886.375925925924</c:v>
                </c:pt>
                <c:pt idx="14093">
                  <c:v>42886.37604166667</c:v>
                </c:pt>
                <c:pt idx="14094">
                  <c:v>42886.376157407409</c:v>
                </c:pt>
                <c:pt idx="14095">
                  <c:v>42886.376273148147</c:v>
                </c:pt>
                <c:pt idx="14096">
                  <c:v>42886.376388888886</c:v>
                </c:pt>
                <c:pt idx="14097">
                  <c:v>42886.376504629632</c:v>
                </c:pt>
                <c:pt idx="14098">
                  <c:v>42886.376620370371</c:v>
                </c:pt>
                <c:pt idx="14099">
                  <c:v>42886.376736111109</c:v>
                </c:pt>
                <c:pt idx="14100">
                  <c:v>42886.376851851855</c:v>
                </c:pt>
                <c:pt idx="14101">
                  <c:v>42886.376967592594</c:v>
                </c:pt>
                <c:pt idx="14102">
                  <c:v>42886.377083333333</c:v>
                </c:pt>
                <c:pt idx="14103">
                  <c:v>42886.377199074072</c:v>
                </c:pt>
                <c:pt idx="14104">
                  <c:v>42886.377314814818</c:v>
                </c:pt>
                <c:pt idx="14105">
                  <c:v>42886.377430555556</c:v>
                </c:pt>
                <c:pt idx="14106">
                  <c:v>42886.377546296295</c:v>
                </c:pt>
                <c:pt idx="14107">
                  <c:v>42886.377662037034</c:v>
                </c:pt>
                <c:pt idx="14108">
                  <c:v>42886.37777777778</c:v>
                </c:pt>
                <c:pt idx="14109">
                  <c:v>42886.377893518518</c:v>
                </c:pt>
                <c:pt idx="14110">
                  <c:v>42886.378009259257</c:v>
                </c:pt>
                <c:pt idx="14111">
                  <c:v>42886.378125000003</c:v>
                </c:pt>
                <c:pt idx="14112">
                  <c:v>42886.378240740742</c:v>
                </c:pt>
                <c:pt idx="14113">
                  <c:v>42886.37835648148</c:v>
                </c:pt>
                <c:pt idx="14114">
                  <c:v>42886.378472222219</c:v>
                </c:pt>
                <c:pt idx="14115">
                  <c:v>42886.378587962965</c:v>
                </c:pt>
                <c:pt idx="14116">
                  <c:v>42886.378703703704</c:v>
                </c:pt>
                <c:pt idx="14117">
                  <c:v>42886.378819444442</c:v>
                </c:pt>
                <c:pt idx="14118">
                  <c:v>42886.378935185188</c:v>
                </c:pt>
                <c:pt idx="14119">
                  <c:v>42886.379050925927</c:v>
                </c:pt>
                <c:pt idx="14120">
                  <c:v>42886.379166666666</c:v>
                </c:pt>
                <c:pt idx="14121">
                  <c:v>42886.379282407404</c:v>
                </c:pt>
                <c:pt idx="14122">
                  <c:v>42886.37939814815</c:v>
                </c:pt>
                <c:pt idx="14123">
                  <c:v>42886.379513888889</c:v>
                </c:pt>
                <c:pt idx="14124">
                  <c:v>42886.379629629628</c:v>
                </c:pt>
                <c:pt idx="14125">
                  <c:v>42886.379745370374</c:v>
                </c:pt>
                <c:pt idx="14126">
                  <c:v>42886.379861111112</c:v>
                </c:pt>
                <c:pt idx="14127">
                  <c:v>42886.379976851851</c:v>
                </c:pt>
                <c:pt idx="14128">
                  <c:v>42886.38009259259</c:v>
                </c:pt>
                <c:pt idx="14129">
                  <c:v>42886.380208333336</c:v>
                </c:pt>
                <c:pt idx="14130">
                  <c:v>42886.380324074074</c:v>
                </c:pt>
                <c:pt idx="14131">
                  <c:v>42886.380439814813</c:v>
                </c:pt>
                <c:pt idx="14132">
                  <c:v>42886.380555555559</c:v>
                </c:pt>
                <c:pt idx="14133">
                  <c:v>42886.380671296298</c:v>
                </c:pt>
                <c:pt idx="14134">
                  <c:v>42886.380787037036</c:v>
                </c:pt>
                <c:pt idx="14135">
                  <c:v>42886.380902777775</c:v>
                </c:pt>
                <c:pt idx="14136">
                  <c:v>42886.381018518521</c:v>
                </c:pt>
                <c:pt idx="14137">
                  <c:v>42886.38113425926</c:v>
                </c:pt>
                <c:pt idx="14138">
                  <c:v>42886.381249999999</c:v>
                </c:pt>
                <c:pt idx="14139">
                  <c:v>42886.381365740737</c:v>
                </c:pt>
                <c:pt idx="14140">
                  <c:v>42886.381481481483</c:v>
                </c:pt>
                <c:pt idx="14141">
                  <c:v>42886.381597222222</c:v>
                </c:pt>
                <c:pt idx="14142">
                  <c:v>42886.381712962961</c:v>
                </c:pt>
                <c:pt idx="14143">
                  <c:v>42886.381828703707</c:v>
                </c:pt>
                <c:pt idx="14144">
                  <c:v>42886.381944444445</c:v>
                </c:pt>
                <c:pt idx="14145">
                  <c:v>42886.382060185184</c:v>
                </c:pt>
                <c:pt idx="14146">
                  <c:v>42886.382175925923</c:v>
                </c:pt>
                <c:pt idx="14147">
                  <c:v>42886.382291666669</c:v>
                </c:pt>
                <c:pt idx="14148">
                  <c:v>42886.382407407407</c:v>
                </c:pt>
                <c:pt idx="14149">
                  <c:v>42886.382523148146</c:v>
                </c:pt>
                <c:pt idx="14150">
                  <c:v>42886.382638888892</c:v>
                </c:pt>
                <c:pt idx="14151">
                  <c:v>42886.382754629631</c:v>
                </c:pt>
                <c:pt idx="14152">
                  <c:v>42886.382870370369</c:v>
                </c:pt>
                <c:pt idx="14153">
                  <c:v>42886.382986111108</c:v>
                </c:pt>
                <c:pt idx="14154">
                  <c:v>42886.383101851854</c:v>
                </c:pt>
                <c:pt idx="14155">
                  <c:v>42886.383217592593</c:v>
                </c:pt>
                <c:pt idx="14156">
                  <c:v>42886.383333333331</c:v>
                </c:pt>
                <c:pt idx="14157">
                  <c:v>42886.383449074077</c:v>
                </c:pt>
                <c:pt idx="14158">
                  <c:v>42886.383564814816</c:v>
                </c:pt>
                <c:pt idx="14159">
                  <c:v>42886.383680555555</c:v>
                </c:pt>
                <c:pt idx="14160">
                  <c:v>42886.383796296293</c:v>
                </c:pt>
                <c:pt idx="14161">
                  <c:v>42886.383912037039</c:v>
                </c:pt>
                <c:pt idx="14162">
                  <c:v>42886.384027777778</c:v>
                </c:pt>
                <c:pt idx="14163">
                  <c:v>42886.384143518517</c:v>
                </c:pt>
                <c:pt idx="14164">
                  <c:v>42886.384259259263</c:v>
                </c:pt>
                <c:pt idx="14165">
                  <c:v>42886.384375000001</c:v>
                </c:pt>
                <c:pt idx="14166">
                  <c:v>42886.38449074074</c:v>
                </c:pt>
                <c:pt idx="14167">
                  <c:v>42886.384606481479</c:v>
                </c:pt>
                <c:pt idx="14168">
                  <c:v>42886.384722222225</c:v>
                </c:pt>
                <c:pt idx="14169">
                  <c:v>42886.384837962964</c:v>
                </c:pt>
                <c:pt idx="14170">
                  <c:v>42886.384953703702</c:v>
                </c:pt>
                <c:pt idx="14171">
                  <c:v>42886.385069444441</c:v>
                </c:pt>
                <c:pt idx="14172">
                  <c:v>42886.385185185187</c:v>
                </c:pt>
                <c:pt idx="14173">
                  <c:v>42886.385300925926</c:v>
                </c:pt>
                <c:pt idx="14174">
                  <c:v>42886.385416666664</c:v>
                </c:pt>
                <c:pt idx="14175">
                  <c:v>42886.38553240741</c:v>
                </c:pt>
                <c:pt idx="14176">
                  <c:v>42886.385648148149</c:v>
                </c:pt>
                <c:pt idx="14177">
                  <c:v>42886.385763888888</c:v>
                </c:pt>
                <c:pt idx="14178">
                  <c:v>42886.385879629626</c:v>
                </c:pt>
                <c:pt idx="14179">
                  <c:v>42886.385995370372</c:v>
                </c:pt>
                <c:pt idx="14180">
                  <c:v>42886.386111111111</c:v>
                </c:pt>
                <c:pt idx="14181">
                  <c:v>42886.38622685185</c:v>
                </c:pt>
                <c:pt idx="14182">
                  <c:v>42886.386342592596</c:v>
                </c:pt>
                <c:pt idx="14183">
                  <c:v>42886.386458333334</c:v>
                </c:pt>
                <c:pt idx="14184">
                  <c:v>42886.386574074073</c:v>
                </c:pt>
                <c:pt idx="14185">
                  <c:v>42886.386689814812</c:v>
                </c:pt>
                <c:pt idx="14186">
                  <c:v>42886.386805555558</c:v>
                </c:pt>
                <c:pt idx="14187">
                  <c:v>42886.386921296296</c:v>
                </c:pt>
                <c:pt idx="14188">
                  <c:v>42886.387037037035</c:v>
                </c:pt>
                <c:pt idx="14189">
                  <c:v>42886.387152777781</c:v>
                </c:pt>
                <c:pt idx="14190">
                  <c:v>42886.38726851852</c:v>
                </c:pt>
                <c:pt idx="14191">
                  <c:v>42886.387384259258</c:v>
                </c:pt>
                <c:pt idx="14192">
                  <c:v>42886.387499999997</c:v>
                </c:pt>
                <c:pt idx="14193">
                  <c:v>42886.387615740743</c:v>
                </c:pt>
                <c:pt idx="14194">
                  <c:v>42886.387731481482</c:v>
                </c:pt>
                <c:pt idx="14195">
                  <c:v>42886.38784722222</c:v>
                </c:pt>
                <c:pt idx="14196">
                  <c:v>42886.387962962966</c:v>
                </c:pt>
                <c:pt idx="14197">
                  <c:v>42886.388078703705</c:v>
                </c:pt>
                <c:pt idx="14198">
                  <c:v>42886.388194444444</c:v>
                </c:pt>
                <c:pt idx="14199">
                  <c:v>42886.388310185182</c:v>
                </c:pt>
                <c:pt idx="14200">
                  <c:v>42886.388425925928</c:v>
                </c:pt>
                <c:pt idx="14201">
                  <c:v>42886.388541666667</c:v>
                </c:pt>
                <c:pt idx="14202">
                  <c:v>42886.388657407406</c:v>
                </c:pt>
                <c:pt idx="14203">
                  <c:v>42886.388773148145</c:v>
                </c:pt>
                <c:pt idx="14204">
                  <c:v>42886.388888888891</c:v>
                </c:pt>
                <c:pt idx="14205">
                  <c:v>42886.389004629629</c:v>
                </c:pt>
                <c:pt idx="14206">
                  <c:v>42886.389120370368</c:v>
                </c:pt>
                <c:pt idx="14207">
                  <c:v>42886.389236111114</c:v>
                </c:pt>
                <c:pt idx="14208">
                  <c:v>42886.389351851853</c:v>
                </c:pt>
                <c:pt idx="14209">
                  <c:v>42886.389467592591</c:v>
                </c:pt>
                <c:pt idx="14210">
                  <c:v>42886.38958333333</c:v>
                </c:pt>
                <c:pt idx="14211">
                  <c:v>42886.389699074076</c:v>
                </c:pt>
                <c:pt idx="14212">
                  <c:v>42886.389814814815</c:v>
                </c:pt>
                <c:pt idx="14213">
                  <c:v>42886.389930555553</c:v>
                </c:pt>
                <c:pt idx="14214">
                  <c:v>42886.390046296299</c:v>
                </c:pt>
                <c:pt idx="14215">
                  <c:v>42886.390162037038</c:v>
                </c:pt>
                <c:pt idx="14216">
                  <c:v>42886.390277777777</c:v>
                </c:pt>
                <c:pt idx="14217">
                  <c:v>42886.390393518515</c:v>
                </c:pt>
                <c:pt idx="14218">
                  <c:v>42886.390509259261</c:v>
                </c:pt>
                <c:pt idx="14219">
                  <c:v>42886.390625</c:v>
                </c:pt>
                <c:pt idx="14220">
                  <c:v>42886.390740740739</c:v>
                </c:pt>
                <c:pt idx="14221">
                  <c:v>42886.390856481485</c:v>
                </c:pt>
                <c:pt idx="14222">
                  <c:v>42886.390972222223</c:v>
                </c:pt>
                <c:pt idx="14223">
                  <c:v>42886.391087962962</c:v>
                </c:pt>
                <c:pt idx="14224">
                  <c:v>42886.391203703701</c:v>
                </c:pt>
                <c:pt idx="14225">
                  <c:v>42886.391319444447</c:v>
                </c:pt>
                <c:pt idx="14226">
                  <c:v>42886.391435185185</c:v>
                </c:pt>
                <c:pt idx="14227">
                  <c:v>42886.391550925924</c:v>
                </c:pt>
                <c:pt idx="14228">
                  <c:v>42886.39166666667</c:v>
                </c:pt>
                <c:pt idx="14229">
                  <c:v>42886.391782407409</c:v>
                </c:pt>
                <c:pt idx="14230">
                  <c:v>42886.391898148147</c:v>
                </c:pt>
                <c:pt idx="14231">
                  <c:v>42886.392013888886</c:v>
                </c:pt>
                <c:pt idx="14232">
                  <c:v>42886.392129629632</c:v>
                </c:pt>
                <c:pt idx="14233">
                  <c:v>42886.392245370371</c:v>
                </c:pt>
                <c:pt idx="14234">
                  <c:v>42886.392361111109</c:v>
                </c:pt>
                <c:pt idx="14235">
                  <c:v>42886.392476851855</c:v>
                </c:pt>
                <c:pt idx="14236">
                  <c:v>42886.392592592594</c:v>
                </c:pt>
                <c:pt idx="14237">
                  <c:v>42886.392708333333</c:v>
                </c:pt>
                <c:pt idx="14238">
                  <c:v>42886.392824074072</c:v>
                </c:pt>
                <c:pt idx="14239">
                  <c:v>42886.392939814818</c:v>
                </c:pt>
                <c:pt idx="14240">
                  <c:v>42886.393055555556</c:v>
                </c:pt>
                <c:pt idx="14241">
                  <c:v>42886.393171296295</c:v>
                </c:pt>
                <c:pt idx="14242">
                  <c:v>42886.393287037034</c:v>
                </c:pt>
                <c:pt idx="14243">
                  <c:v>42886.39340277778</c:v>
                </c:pt>
                <c:pt idx="14244">
                  <c:v>42886.393518518518</c:v>
                </c:pt>
                <c:pt idx="14245">
                  <c:v>42886.393634259257</c:v>
                </c:pt>
                <c:pt idx="14246">
                  <c:v>42886.393750000003</c:v>
                </c:pt>
                <c:pt idx="14247">
                  <c:v>42886.393865740742</c:v>
                </c:pt>
                <c:pt idx="14248">
                  <c:v>42886.39398148148</c:v>
                </c:pt>
                <c:pt idx="14249">
                  <c:v>42886.394097222219</c:v>
                </c:pt>
                <c:pt idx="14250">
                  <c:v>42886.394212962965</c:v>
                </c:pt>
                <c:pt idx="14251">
                  <c:v>42886.394328703704</c:v>
                </c:pt>
                <c:pt idx="14252">
                  <c:v>42886.394444444442</c:v>
                </c:pt>
                <c:pt idx="14253">
                  <c:v>42886.394560185188</c:v>
                </c:pt>
                <c:pt idx="14254">
                  <c:v>42886.394675925927</c:v>
                </c:pt>
                <c:pt idx="14255">
                  <c:v>42886.394791666666</c:v>
                </c:pt>
                <c:pt idx="14256">
                  <c:v>42886.394907407404</c:v>
                </c:pt>
                <c:pt idx="14257">
                  <c:v>42886.39502314815</c:v>
                </c:pt>
                <c:pt idx="14258">
                  <c:v>42886.395138888889</c:v>
                </c:pt>
                <c:pt idx="14259">
                  <c:v>42886.395254629628</c:v>
                </c:pt>
                <c:pt idx="14260">
                  <c:v>42886.395370370374</c:v>
                </c:pt>
                <c:pt idx="14261">
                  <c:v>42886.395486111112</c:v>
                </c:pt>
                <c:pt idx="14262">
                  <c:v>42886.395601851851</c:v>
                </c:pt>
                <c:pt idx="14263">
                  <c:v>42886.39571759259</c:v>
                </c:pt>
                <c:pt idx="14264">
                  <c:v>42886.395833333336</c:v>
                </c:pt>
                <c:pt idx="14265">
                  <c:v>42886.395949074074</c:v>
                </c:pt>
                <c:pt idx="14266">
                  <c:v>42886.396064814813</c:v>
                </c:pt>
                <c:pt idx="14267">
                  <c:v>42886.396180555559</c:v>
                </c:pt>
                <c:pt idx="14268">
                  <c:v>42886.396296296298</c:v>
                </c:pt>
                <c:pt idx="14269">
                  <c:v>42886.396412037036</c:v>
                </c:pt>
                <c:pt idx="14270">
                  <c:v>42886.396527777775</c:v>
                </c:pt>
                <c:pt idx="14271">
                  <c:v>42886.396643518521</c:v>
                </c:pt>
                <c:pt idx="14272">
                  <c:v>42886.39675925926</c:v>
                </c:pt>
                <c:pt idx="14273">
                  <c:v>42886.396874999999</c:v>
                </c:pt>
                <c:pt idx="14274">
                  <c:v>42886.396990740737</c:v>
                </c:pt>
                <c:pt idx="14275">
                  <c:v>42886.397106481483</c:v>
                </c:pt>
                <c:pt idx="14276">
                  <c:v>42886.397222222222</c:v>
                </c:pt>
                <c:pt idx="14277">
                  <c:v>42886.397337962961</c:v>
                </c:pt>
                <c:pt idx="14278">
                  <c:v>42886.397453703707</c:v>
                </c:pt>
                <c:pt idx="14279">
                  <c:v>42886.397569444445</c:v>
                </c:pt>
                <c:pt idx="14280">
                  <c:v>42886.397685185184</c:v>
                </c:pt>
                <c:pt idx="14281">
                  <c:v>42886.397800925923</c:v>
                </c:pt>
                <c:pt idx="14282">
                  <c:v>42886.397916666669</c:v>
                </c:pt>
                <c:pt idx="14283">
                  <c:v>42886.398032407407</c:v>
                </c:pt>
                <c:pt idx="14284">
                  <c:v>42886.398148148146</c:v>
                </c:pt>
                <c:pt idx="14285">
                  <c:v>42886.398263888892</c:v>
                </c:pt>
                <c:pt idx="14286">
                  <c:v>42886.398379629631</c:v>
                </c:pt>
                <c:pt idx="14287">
                  <c:v>42886.398495370369</c:v>
                </c:pt>
                <c:pt idx="14288">
                  <c:v>42886.398611111108</c:v>
                </c:pt>
                <c:pt idx="14289">
                  <c:v>42886.398726851854</c:v>
                </c:pt>
                <c:pt idx="14290">
                  <c:v>42886.398842592593</c:v>
                </c:pt>
                <c:pt idx="14291">
                  <c:v>42886.398958333331</c:v>
                </c:pt>
                <c:pt idx="14292">
                  <c:v>42886.399074074077</c:v>
                </c:pt>
                <c:pt idx="14293">
                  <c:v>42886.399189814816</c:v>
                </c:pt>
                <c:pt idx="14294">
                  <c:v>42886.399305555555</c:v>
                </c:pt>
                <c:pt idx="14295">
                  <c:v>42886.399421296293</c:v>
                </c:pt>
                <c:pt idx="14296">
                  <c:v>42886.399537037039</c:v>
                </c:pt>
                <c:pt idx="14297">
                  <c:v>42886.399652777778</c:v>
                </c:pt>
                <c:pt idx="14298">
                  <c:v>42886.399768518517</c:v>
                </c:pt>
                <c:pt idx="14299">
                  <c:v>42886.399884259263</c:v>
                </c:pt>
                <c:pt idx="14300">
                  <c:v>42886.400000000001</c:v>
                </c:pt>
                <c:pt idx="14301">
                  <c:v>42886.40011574074</c:v>
                </c:pt>
                <c:pt idx="14302">
                  <c:v>42886.400231481479</c:v>
                </c:pt>
                <c:pt idx="14303">
                  <c:v>42886.400347222225</c:v>
                </c:pt>
                <c:pt idx="14304">
                  <c:v>42886.400462962964</c:v>
                </c:pt>
                <c:pt idx="14305">
                  <c:v>42886.400578703702</c:v>
                </c:pt>
                <c:pt idx="14306">
                  <c:v>42886.400694444441</c:v>
                </c:pt>
                <c:pt idx="14307">
                  <c:v>42886.400810185187</c:v>
                </c:pt>
                <c:pt idx="14308">
                  <c:v>42886.400925925926</c:v>
                </c:pt>
                <c:pt idx="14309">
                  <c:v>42886.401041666664</c:v>
                </c:pt>
                <c:pt idx="14310">
                  <c:v>42886.40115740741</c:v>
                </c:pt>
                <c:pt idx="14311">
                  <c:v>42886.401273148149</c:v>
                </c:pt>
                <c:pt idx="14312">
                  <c:v>42886.401388888888</c:v>
                </c:pt>
                <c:pt idx="14313">
                  <c:v>42886.401504629626</c:v>
                </c:pt>
                <c:pt idx="14314">
                  <c:v>42886.401620370372</c:v>
                </c:pt>
                <c:pt idx="14315">
                  <c:v>42886.401736111111</c:v>
                </c:pt>
                <c:pt idx="14316">
                  <c:v>42886.40185185185</c:v>
                </c:pt>
                <c:pt idx="14317">
                  <c:v>42886.401967592596</c:v>
                </c:pt>
                <c:pt idx="14318">
                  <c:v>42886.402083333334</c:v>
                </c:pt>
                <c:pt idx="14319">
                  <c:v>42886.402199074073</c:v>
                </c:pt>
                <c:pt idx="14320">
                  <c:v>42886.402314814812</c:v>
                </c:pt>
                <c:pt idx="14321">
                  <c:v>42886.402430555558</c:v>
                </c:pt>
                <c:pt idx="14322">
                  <c:v>42886.402546296296</c:v>
                </c:pt>
                <c:pt idx="14323">
                  <c:v>42886.402662037035</c:v>
                </c:pt>
                <c:pt idx="14324">
                  <c:v>42886.402777777781</c:v>
                </c:pt>
                <c:pt idx="14325">
                  <c:v>42886.40289351852</c:v>
                </c:pt>
                <c:pt idx="14326">
                  <c:v>42886.403009259258</c:v>
                </c:pt>
                <c:pt idx="14327">
                  <c:v>42886.403124999997</c:v>
                </c:pt>
                <c:pt idx="14328">
                  <c:v>42886.403240740743</c:v>
                </c:pt>
                <c:pt idx="14329">
                  <c:v>42886.403356481482</c:v>
                </c:pt>
                <c:pt idx="14330">
                  <c:v>42886.40347222222</c:v>
                </c:pt>
                <c:pt idx="14331">
                  <c:v>42886.403587962966</c:v>
                </c:pt>
                <c:pt idx="14332">
                  <c:v>42886.403703703705</c:v>
                </c:pt>
                <c:pt idx="14333">
                  <c:v>42886.403819444444</c:v>
                </c:pt>
                <c:pt idx="14334">
                  <c:v>42886.403935185182</c:v>
                </c:pt>
                <c:pt idx="14335">
                  <c:v>42886.404050925928</c:v>
                </c:pt>
                <c:pt idx="14336">
                  <c:v>42886.404166666667</c:v>
                </c:pt>
                <c:pt idx="14337">
                  <c:v>42886.404282407406</c:v>
                </c:pt>
                <c:pt idx="14338">
                  <c:v>42886.404398148145</c:v>
                </c:pt>
                <c:pt idx="14339">
                  <c:v>42886.404513888891</c:v>
                </c:pt>
                <c:pt idx="14340">
                  <c:v>42886.404629629629</c:v>
                </c:pt>
                <c:pt idx="14341">
                  <c:v>42886.404745370368</c:v>
                </c:pt>
                <c:pt idx="14342">
                  <c:v>42886.404861111114</c:v>
                </c:pt>
                <c:pt idx="14343">
                  <c:v>42886.404976851853</c:v>
                </c:pt>
                <c:pt idx="14344">
                  <c:v>42886.405092592591</c:v>
                </c:pt>
                <c:pt idx="14345">
                  <c:v>42886.40520833333</c:v>
                </c:pt>
                <c:pt idx="14346">
                  <c:v>42886.405324074076</c:v>
                </c:pt>
                <c:pt idx="14347">
                  <c:v>42886.405439814815</c:v>
                </c:pt>
                <c:pt idx="14348">
                  <c:v>42886.405555555553</c:v>
                </c:pt>
                <c:pt idx="14349">
                  <c:v>42886.405671296299</c:v>
                </c:pt>
                <c:pt idx="14350">
                  <c:v>42886.405787037038</c:v>
                </c:pt>
                <c:pt idx="14351">
                  <c:v>42886.405902777777</c:v>
                </c:pt>
                <c:pt idx="14352">
                  <c:v>42886.406018518515</c:v>
                </c:pt>
                <c:pt idx="14353">
                  <c:v>42886.406134259261</c:v>
                </c:pt>
                <c:pt idx="14354">
                  <c:v>42886.40625</c:v>
                </c:pt>
                <c:pt idx="14355">
                  <c:v>42886.406365740739</c:v>
                </c:pt>
                <c:pt idx="14356">
                  <c:v>42886.406481481485</c:v>
                </c:pt>
                <c:pt idx="14357">
                  <c:v>42886.406597222223</c:v>
                </c:pt>
                <c:pt idx="14358">
                  <c:v>42886.406712962962</c:v>
                </c:pt>
                <c:pt idx="14359">
                  <c:v>42886.406828703701</c:v>
                </c:pt>
                <c:pt idx="14360">
                  <c:v>42886.406944444447</c:v>
                </c:pt>
                <c:pt idx="14361">
                  <c:v>42886.407060185185</c:v>
                </c:pt>
                <c:pt idx="14362">
                  <c:v>42886.407175925924</c:v>
                </c:pt>
                <c:pt idx="14363">
                  <c:v>42886.40729166667</c:v>
                </c:pt>
                <c:pt idx="14364">
                  <c:v>42886.407407407409</c:v>
                </c:pt>
                <c:pt idx="14365">
                  <c:v>42886.407523148147</c:v>
                </c:pt>
                <c:pt idx="14366">
                  <c:v>42886.407638888886</c:v>
                </c:pt>
                <c:pt idx="14367">
                  <c:v>42886.407754629632</c:v>
                </c:pt>
                <c:pt idx="14368">
                  <c:v>42886.407870370371</c:v>
                </c:pt>
                <c:pt idx="14369">
                  <c:v>42886.407986111109</c:v>
                </c:pt>
                <c:pt idx="14370">
                  <c:v>42886.408101851855</c:v>
                </c:pt>
                <c:pt idx="14371">
                  <c:v>42886.408217592594</c:v>
                </c:pt>
                <c:pt idx="14372">
                  <c:v>42886.408333333333</c:v>
                </c:pt>
                <c:pt idx="14373">
                  <c:v>42886.408449074072</c:v>
                </c:pt>
                <c:pt idx="14374">
                  <c:v>42886.408564814818</c:v>
                </c:pt>
                <c:pt idx="14375">
                  <c:v>42886.408680555556</c:v>
                </c:pt>
                <c:pt idx="14376">
                  <c:v>42886.408796296295</c:v>
                </c:pt>
                <c:pt idx="14377">
                  <c:v>42886.408912037034</c:v>
                </c:pt>
                <c:pt idx="14378">
                  <c:v>42886.40902777778</c:v>
                </c:pt>
                <c:pt idx="14379">
                  <c:v>42886.409143518518</c:v>
                </c:pt>
                <c:pt idx="14380">
                  <c:v>42886.409259259257</c:v>
                </c:pt>
                <c:pt idx="14381">
                  <c:v>42886.409375000003</c:v>
                </c:pt>
                <c:pt idx="14382">
                  <c:v>42886.409490740742</c:v>
                </c:pt>
                <c:pt idx="14383">
                  <c:v>42886.40960648148</c:v>
                </c:pt>
                <c:pt idx="14384">
                  <c:v>42886.409722222219</c:v>
                </c:pt>
                <c:pt idx="14385">
                  <c:v>42886.409837962965</c:v>
                </c:pt>
                <c:pt idx="14386">
                  <c:v>42886.409953703704</c:v>
                </c:pt>
                <c:pt idx="14387">
                  <c:v>42886.410069444442</c:v>
                </c:pt>
                <c:pt idx="14388">
                  <c:v>42886.410185185188</c:v>
                </c:pt>
                <c:pt idx="14389">
                  <c:v>42886.410300925927</c:v>
                </c:pt>
                <c:pt idx="14390">
                  <c:v>42886.410416666666</c:v>
                </c:pt>
                <c:pt idx="14391">
                  <c:v>42886.410532407404</c:v>
                </c:pt>
                <c:pt idx="14392">
                  <c:v>42886.41064814815</c:v>
                </c:pt>
                <c:pt idx="14393">
                  <c:v>42886.410763888889</c:v>
                </c:pt>
                <c:pt idx="14394">
                  <c:v>42886.410879629628</c:v>
                </c:pt>
                <c:pt idx="14395">
                  <c:v>42886.410995370374</c:v>
                </c:pt>
                <c:pt idx="14396">
                  <c:v>42886.411111111112</c:v>
                </c:pt>
                <c:pt idx="14397">
                  <c:v>42886.411226851851</c:v>
                </c:pt>
                <c:pt idx="14398">
                  <c:v>42886.41134259259</c:v>
                </c:pt>
                <c:pt idx="14399">
                  <c:v>42886.411458333336</c:v>
                </c:pt>
                <c:pt idx="14400">
                  <c:v>42886.411574074074</c:v>
                </c:pt>
                <c:pt idx="14401">
                  <c:v>42886.411689814813</c:v>
                </c:pt>
                <c:pt idx="14402">
                  <c:v>42886.411805555559</c:v>
                </c:pt>
                <c:pt idx="14403">
                  <c:v>42886.411921296298</c:v>
                </c:pt>
                <c:pt idx="14404">
                  <c:v>42886.412037037036</c:v>
                </c:pt>
                <c:pt idx="14405">
                  <c:v>42886.412152777775</c:v>
                </c:pt>
                <c:pt idx="14406">
                  <c:v>42886.412268518521</c:v>
                </c:pt>
                <c:pt idx="14407">
                  <c:v>42886.41238425926</c:v>
                </c:pt>
                <c:pt idx="14408">
                  <c:v>42886.412499999999</c:v>
                </c:pt>
                <c:pt idx="14409">
                  <c:v>42886.412615740737</c:v>
                </c:pt>
                <c:pt idx="14410">
                  <c:v>42886.412731481483</c:v>
                </c:pt>
                <c:pt idx="14411">
                  <c:v>42886.412847222222</c:v>
                </c:pt>
                <c:pt idx="14412">
                  <c:v>42886.412962962961</c:v>
                </c:pt>
                <c:pt idx="14413">
                  <c:v>42886.413078703707</c:v>
                </c:pt>
                <c:pt idx="14414">
                  <c:v>42886.413194444445</c:v>
                </c:pt>
                <c:pt idx="14415">
                  <c:v>42886.413310185184</c:v>
                </c:pt>
                <c:pt idx="14416">
                  <c:v>42886.413425925923</c:v>
                </c:pt>
                <c:pt idx="14417">
                  <c:v>42886.413541666669</c:v>
                </c:pt>
                <c:pt idx="14418">
                  <c:v>42886.413657407407</c:v>
                </c:pt>
                <c:pt idx="14419">
                  <c:v>42886.413773148146</c:v>
                </c:pt>
                <c:pt idx="14420">
                  <c:v>42886.413888888892</c:v>
                </c:pt>
                <c:pt idx="14421">
                  <c:v>42886.414004629631</c:v>
                </c:pt>
                <c:pt idx="14422">
                  <c:v>42886.414120370369</c:v>
                </c:pt>
                <c:pt idx="14423">
                  <c:v>42886.414236111108</c:v>
                </c:pt>
                <c:pt idx="14424">
                  <c:v>42886.414351851854</c:v>
                </c:pt>
                <c:pt idx="14425">
                  <c:v>42886.414467592593</c:v>
                </c:pt>
                <c:pt idx="14426">
                  <c:v>42886.414583333331</c:v>
                </c:pt>
                <c:pt idx="14427">
                  <c:v>42886.414699074077</c:v>
                </c:pt>
                <c:pt idx="14428">
                  <c:v>42886.414814814816</c:v>
                </c:pt>
                <c:pt idx="14429">
                  <c:v>42886.414930555555</c:v>
                </c:pt>
                <c:pt idx="14430">
                  <c:v>42886.415046296293</c:v>
                </c:pt>
                <c:pt idx="14431">
                  <c:v>42886.415162037039</c:v>
                </c:pt>
                <c:pt idx="14432">
                  <c:v>42886.415277777778</c:v>
                </c:pt>
                <c:pt idx="14433">
                  <c:v>42886.415393518517</c:v>
                </c:pt>
                <c:pt idx="14434">
                  <c:v>42886.415509259263</c:v>
                </c:pt>
                <c:pt idx="14435">
                  <c:v>42886.415625000001</c:v>
                </c:pt>
                <c:pt idx="14436">
                  <c:v>42886.41574074074</c:v>
                </c:pt>
                <c:pt idx="14437">
                  <c:v>42886.415856481479</c:v>
                </c:pt>
                <c:pt idx="14438">
                  <c:v>42886.415972222225</c:v>
                </c:pt>
                <c:pt idx="14439">
                  <c:v>42886.416087962964</c:v>
                </c:pt>
                <c:pt idx="14440">
                  <c:v>42886.416203703702</c:v>
                </c:pt>
                <c:pt idx="14441">
                  <c:v>42886.416319444441</c:v>
                </c:pt>
                <c:pt idx="14442">
                  <c:v>42886.416435185187</c:v>
                </c:pt>
                <c:pt idx="14443">
                  <c:v>42886.416550925926</c:v>
                </c:pt>
                <c:pt idx="14444">
                  <c:v>42886.416666666664</c:v>
                </c:pt>
                <c:pt idx="14445">
                  <c:v>42886.41678240741</c:v>
                </c:pt>
                <c:pt idx="14446">
                  <c:v>42886.416898148149</c:v>
                </c:pt>
                <c:pt idx="14447">
                  <c:v>42886.417013888888</c:v>
                </c:pt>
                <c:pt idx="14448">
                  <c:v>42886.417129629626</c:v>
                </c:pt>
                <c:pt idx="14449">
                  <c:v>42886.417245370372</c:v>
                </c:pt>
                <c:pt idx="14450">
                  <c:v>42886.417361111111</c:v>
                </c:pt>
                <c:pt idx="14451">
                  <c:v>42886.41747685185</c:v>
                </c:pt>
                <c:pt idx="14452">
                  <c:v>42886.417592592596</c:v>
                </c:pt>
                <c:pt idx="14453">
                  <c:v>42886.417708333334</c:v>
                </c:pt>
                <c:pt idx="14454">
                  <c:v>42886.417824074073</c:v>
                </c:pt>
                <c:pt idx="14455">
                  <c:v>42886.417939814812</c:v>
                </c:pt>
                <c:pt idx="14456">
                  <c:v>42886.418055555558</c:v>
                </c:pt>
                <c:pt idx="14457">
                  <c:v>42886.418171296296</c:v>
                </c:pt>
                <c:pt idx="14458">
                  <c:v>42886.418287037035</c:v>
                </c:pt>
                <c:pt idx="14459">
                  <c:v>42886.418402777781</c:v>
                </c:pt>
                <c:pt idx="14460">
                  <c:v>42886.41851851852</c:v>
                </c:pt>
                <c:pt idx="14461">
                  <c:v>42886.418634259258</c:v>
                </c:pt>
                <c:pt idx="14462">
                  <c:v>42886.418749999997</c:v>
                </c:pt>
                <c:pt idx="14463">
                  <c:v>42886.418865740743</c:v>
                </c:pt>
                <c:pt idx="14464">
                  <c:v>42886.418981481482</c:v>
                </c:pt>
                <c:pt idx="14465">
                  <c:v>42886.41909722222</c:v>
                </c:pt>
                <c:pt idx="14466">
                  <c:v>42886.419212962966</c:v>
                </c:pt>
                <c:pt idx="14467">
                  <c:v>42886.419328703705</c:v>
                </c:pt>
                <c:pt idx="14468">
                  <c:v>42886.419444444444</c:v>
                </c:pt>
                <c:pt idx="14469">
                  <c:v>42886.419560185182</c:v>
                </c:pt>
                <c:pt idx="14470">
                  <c:v>42886.419675925928</c:v>
                </c:pt>
                <c:pt idx="14471">
                  <c:v>42886.419791666667</c:v>
                </c:pt>
                <c:pt idx="14472">
                  <c:v>42886.419907407406</c:v>
                </c:pt>
                <c:pt idx="14473">
                  <c:v>42886.420023148145</c:v>
                </c:pt>
                <c:pt idx="14474">
                  <c:v>42886.420138888891</c:v>
                </c:pt>
                <c:pt idx="14475">
                  <c:v>42886.420254629629</c:v>
                </c:pt>
                <c:pt idx="14476">
                  <c:v>42886.420370370368</c:v>
                </c:pt>
                <c:pt idx="14477">
                  <c:v>42886.420486111114</c:v>
                </c:pt>
                <c:pt idx="14478">
                  <c:v>42886.420601851853</c:v>
                </c:pt>
                <c:pt idx="14479">
                  <c:v>42886.420717592591</c:v>
                </c:pt>
                <c:pt idx="14480">
                  <c:v>42886.42083333333</c:v>
                </c:pt>
                <c:pt idx="14481">
                  <c:v>42886.420949074076</c:v>
                </c:pt>
                <c:pt idx="14482">
                  <c:v>42886.421064814815</c:v>
                </c:pt>
                <c:pt idx="14483">
                  <c:v>42886.421180555553</c:v>
                </c:pt>
                <c:pt idx="14484">
                  <c:v>42886.421296296299</c:v>
                </c:pt>
                <c:pt idx="14485">
                  <c:v>42886.421412037038</c:v>
                </c:pt>
                <c:pt idx="14486">
                  <c:v>42886.421527777777</c:v>
                </c:pt>
                <c:pt idx="14487">
                  <c:v>42886.421643518515</c:v>
                </c:pt>
                <c:pt idx="14488">
                  <c:v>42886.421759259261</c:v>
                </c:pt>
                <c:pt idx="14489">
                  <c:v>42886.421875</c:v>
                </c:pt>
                <c:pt idx="14490">
                  <c:v>42886.421990740739</c:v>
                </c:pt>
                <c:pt idx="14491">
                  <c:v>42886.422106481485</c:v>
                </c:pt>
                <c:pt idx="14492">
                  <c:v>42886.422222222223</c:v>
                </c:pt>
                <c:pt idx="14493">
                  <c:v>42886.422337962962</c:v>
                </c:pt>
                <c:pt idx="14494">
                  <c:v>42886.422453703701</c:v>
                </c:pt>
                <c:pt idx="14495">
                  <c:v>42886.422569444447</c:v>
                </c:pt>
                <c:pt idx="14496">
                  <c:v>42886.422685185185</c:v>
                </c:pt>
                <c:pt idx="14497">
                  <c:v>42886.422800925924</c:v>
                </c:pt>
                <c:pt idx="14498">
                  <c:v>42886.42291666667</c:v>
                </c:pt>
                <c:pt idx="14499">
                  <c:v>42886.423032407409</c:v>
                </c:pt>
                <c:pt idx="14500">
                  <c:v>42886.423148148147</c:v>
                </c:pt>
                <c:pt idx="14501">
                  <c:v>42886.423263888886</c:v>
                </c:pt>
                <c:pt idx="14502">
                  <c:v>42886.423379629632</c:v>
                </c:pt>
                <c:pt idx="14503">
                  <c:v>42886.423495370371</c:v>
                </c:pt>
                <c:pt idx="14504">
                  <c:v>42886.423611111109</c:v>
                </c:pt>
                <c:pt idx="14505">
                  <c:v>42886.423726851855</c:v>
                </c:pt>
                <c:pt idx="14506">
                  <c:v>42886.423842592594</c:v>
                </c:pt>
                <c:pt idx="14507">
                  <c:v>42886.423958333333</c:v>
                </c:pt>
                <c:pt idx="14508">
                  <c:v>42886.424074074072</c:v>
                </c:pt>
                <c:pt idx="14509">
                  <c:v>42886.424189814818</c:v>
                </c:pt>
                <c:pt idx="14510">
                  <c:v>42886.424305555556</c:v>
                </c:pt>
                <c:pt idx="14511">
                  <c:v>42886.424421296295</c:v>
                </c:pt>
                <c:pt idx="14512">
                  <c:v>42886.424537037034</c:v>
                </c:pt>
                <c:pt idx="14513">
                  <c:v>42886.42465277778</c:v>
                </c:pt>
                <c:pt idx="14514">
                  <c:v>42886.424768518518</c:v>
                </c:pt>
                <c:pt idx="14515">
                  <c:v>42886.424884259257</c:v>
                </c:pt>
                <c:pt idx="14516">
                  <c:v>42886.425000000003</c:v>
                </c:pt>
                <c:pt idx="14517">
                  <c:v>42886.425115740742</c:v>
                </c:pt>
                <c:pt idx="14518">
                  <c:v>42886.42523148148</c:v>
                </c:pt>
                <c:pt idx="14519">
                  <c:v>42886.425347222219</c:v>
                </c:pt>
                <c:pt idx="14520">
                  <c:v>42886.425462962965</c:v>
                </c:pt>
                <c:pt idx="14521">
                  <c:v>42886.425578703704</c:v>
                </c:pt>
                <c:pt idx="14522">
                  <c:v>42886.425694444442</c:v>
                </c:pt>
                <c:pt idx="14523">
                  <c:v>42886.425810185188</c:v>
                </c:pt>
                <c:pt idx="14524">
                  <c:v>42886.425925925927</c:v>
                </c:pt>
                <c:pt idx="14525">
                  <c:v>42886.426041666666</c:v>
                </c:pt>
                <c:pt idx="14526">
                  <c:v>42886.426157407404</c:v>
                </c:pt>
                <c:pt idx="14527">
                  <c:v>42886.42627314815</c:v>
                </c:pt>
                <c:pt idx="14528">
                  <c:v>42886.426388888889</c:v>
                </c:pt>
                <c:pt idx="14529">
                  <c:v>42886.426504629628</c:v>
                </c:pt>
                <c:pt idx="14530">
                  <c:v>42886.426620370374</c:v>
                </c:pt>
                <c:pt idx="14531">
                  <c:v>42886.426736111112</c:v>
                </c:pt>
                <c:pt idx="14532">
                  <c:v>42886.426851851851</c:v>
                </c:pt>
                <c:pt idx="14533">
                  <c:v>42886.42696759259</c:v>
                </c:pt>
                <c:pt idx="14534">
                  <c:v>42886.427083333336</c:v>
                </c:pt>
                <c:pt idx="14535">
                  <c:v>42886.427199074074</c:v>
                </c:pt>
                <c:pt idx="14536">
                  <c:v>42886.427314814813</c:v>
                </c:pt>
                <c:pt idx="14537">
                  <c:v>42886.427430555559</c:v>
                </c:pt>
                <c:pt idx="14538">
                  <c:v>42886.427546296298</c:v>
                </c:pt>
                <c:pt idx="14539">
                  <c:v>42886.427662037036</c:v>
                </c:pt>
                <c:pt idx="14540">
                  <c:v>42886.427777777775</c:v>
                </c:pt>
                <c:pt idx="14541">
                  <c:v>42886.427893518521</c:v>
                </c:pt>
                <c:pt idx="14542">
                  <c:v>42886.42800925926</c:v>
                </c:pt>
                <c:pt idx="14543">
                  <c:v>42886.428124999999</c:v>
                </c:pt>
                <c:pt idx="14544">
                  <c:v>42886.428240740737</c:v>
                </c:pt>
                <c:pt idx="14545">
                  <c:v>42886.428356481483</c:v>
                </c:pt>
                <c:pt idx="14546">
                  <c:v>42886.428472222222</c:v>
                </c:pt>
                <c:pt idx="14547">
                  <c:v>42886.428587962961</c:v>
                </c:pt>
                <c:pt idx="14548">
                  <c:v>42886.428703703707</c:v>
                </c:pt>
                <c:pt idx="14549">
                  <c:v>42886.428819444445</c:v>
                </c:pt>
                <c:pt idx="14550">
                  <c:v>42886.428935185184</c:v>
                </c:pt>
                <c:pt idx="14551">
                  <c:v>42886.429050925923</c:v>
                </c:pt>
                <c:pt idx="14552">
                  <c:v>42886.429166666669</c:v>
                </c:pt>
                <c:pt idx="14553">
                  <c:v>42886.429282407407</c:v>
                </c:pt>
                <c:pt idx="14554">
                  <c:v>42886.429398148146</c:v>
                </c:pt>
                <c:pt idx="14555">
                  <c:v>42886.429513888892</c:v>
                </c:pt>
                <c:pt idx="14556">
                  <c:v>42886.429629629631</c:v>
                </c:pt>
                <c:pt idx="14557">
                  <c:v>42886.429745370369</c:v>
                </c:pt>
                <c:pt idx="14558">
                  <c:v>42886.429861111108</c:v>
                </c:pt>
                <c:pt idx="14559">
                  <c:v>42886.429976851854</c:v>
                </c:pt>
                <c:pt idx="14560">
                  <c:v>42886.430092592593</c:v>
                </c:pt>
                <c:pt idx="14561">
                  <c:v>42886.430208333331</c:v>
                </c:pt>
                <c:pt idx="14562">
                  <c:v>42886.430324074077</c:v>
                </c:pt>
                <c:pt idx="14563">
                  <c:v>42886.430439814816</c:v>
                </c:pt>
                <c:pt idx="14564">
                  <c:v>42886.430555555555</c:v>
                </c:pt>
                <c:pt idx="14565">
                  <c:v>42886.430671296293</c:v>
                </c:pt>
                <c:pt idx="14566">
                  <c:v>42886.430787037039</c:v>
                </c:pt>
                <c:pt idx="14567">
                  <c:v>42886.430902777778</c:v>
                </c:pt>
                <c:pt idx="14568">
                  <c:v>42886.431018518517</c:v>
                </c:pt>
                <c:pt idx="14569">
                  <c:v>42886.431134259263</c:v>
                </c:pt>
                <c:pt idx="14570">
                  <c:v>42886.431250000001</c:v>
                </c:pt>
                <c:pt idx="14571">
                  <c:v>42886.43136574074</c:v>
                </c:pt>
                <c:pt idx="14572">
                  <c:v>42886.431481481479</c:v>
                </c:pt>
                <c:pt idx="14573">
                  <c:v>42886.431597222225</c:v>
                </c:pt>
                <c:pt idx="14574">
                  <c:v>42886.431712962964</c:v>
                </c:pt>
                <c:pt idx="14575">
                  <c:v>42886.431828703702</c:v>
                </c:pt>
                <c:pt idx="14576">
                  <c:v>42886.431944444441</c:v>
                </c:pt>
                <c:pt idx="14577">
                  <c:v>42886.432060185187</c:v>
                </c:pt>
                <c:pt idx="14578">
                  <c:v>42886.432175925926</c:v>
                </c:pt>
                <c:pt idx="14579">
                  <c:v>42886.432291666664</c:v>
                </c:pt>
                <c:pt idx="14580">
                  <c:v>42886.43240740741</c:v>
                </c:pt>
                <c:pt idx="14581">
                  <c:v>42886.432523148149</c:v>
                </c:pt>
                <c:pt idx="14582">
                  <c:v>42886.432638888888</c:v>
                </c:pt>
                <c:pt idx="14583">
                  <c:v>42886.432754629626</c:v>
                </c:pt>
                <c:pt idx="14584">
                  <c:v>42886.432870370372</c:v>
                </c:pt>
                <c:pt idx="14585">
                  <c:v>42886.432986111111</c:v>
                </c:pt>
                <c:pt idx="14586">
                  <c:v>42886.43310185185</c:v>
                </c:pt>
                <c:pt idx="14587">
                  <c:v>42886.433217592596</c:v>
                </c:pt>
                <c:pt idx="14588">
                  <c:v>42886.433333333334</c:v>
                </c:pt>
                <c:pt idx="14589">
                  <c:v>42886.433449074073</c:v>
                </c:pt>
                <c:pt idx="14590">
                  <c:v>42886.433564814812</c:v>
                </c:pt>
                <c:pt idx="14591">
                  <c:v>42886.433680555558</c:v>
                </c:pt>
                <c:pt idx="14592">
                  <c:v>42886.433796296296</c:v>
                </c:pt>
                <c:pt idx="14593">
                  <c:v>42886.433912037035</c:v>
                </c:pt>
                <c:pt idx="14594">
                  <c:v>42886.434027777781</c:v>
                </c:pt>
                <c:pt idx="14595">
                  <c:v>42886.43414351852</c:v>
                </c:pt>
                <c:pt idx="14596">
                  <c:v>42886.434259259258</c:v>
                </c:pt>
                <c:pt idx="14597">
                  <c:v>42886.434374999997</c:v>
                </c:pt>
                <c:pt idx="14598">
                  <c:v>42886.434490740743</c:v>
                </c:pt>
                <c:pt idx="14599">
                  <c:v>42886.434606481482</c:v>
                </c:pt>
                <c:pt idx="14600">
                  <c:v>42886.43472222222</c:v>
                </c:pt>
                <c:pt idx="14601">
                  <c:v>42886.434837962966</c:v>
                </c:pt>
                <c:pt idx="14602">
                  <c:v>42886.434953703705</c:v>
                </c:pt>
                <c:pt idx="14603">
                  <c:v>42886.435069444444</c:v>
                </c:pt>
                <c:pt idx="14604">
                  <c:v>42886.435185185182</c:v>
                </c:pt>
                <c:pt idx="14605">
                  <c:v>42886.435300925928</c:v>
                </c:pt>
                <c:pt idx="14606">
                  <c:v>42886.435416666667</c:v>
                </c:pt>
                <c:pt idx="14607">
                  <c:v>42886.435532407406</c:v>
                </c:pt>
                <c:pt idx="14608">
                  <c:v>42886.435648148145</c:v>
                </c:pt>
                <c:pt idx="14609">
                  <c:v>42886.435763888891</c:v>
                </c:pt>
                <c:pt idx="14610">
                  <c:v>42886.435879629629</c:v>
                </c:pt>
                <c:pt idx="14611">
                  <c:v>42886.435995370368</c:v>
                </c:pt>
                <c:pt idx="14612">
                  <c:v>42886.436111111114</c:v>
                </c:pt>
                <c:pt idx="14613">
                  <c:v>42886.436226851853</c:v>
                </c:pt>
                <c:pt idx="14614">
                  <c:v>42886.436342592591</c:v>
                </c:pt>
                <c:pt idx="14615">
                  <c:v>42886.43645833333</c:v>
                </c:pt>
                <c:pt idx="14616">
                  <c:v>42886.436574074076</c:v>
                </c:pt>
                <c:pt idx="14617">
                  <c:v>42886.436689814815</c:v>
                </c:pt>
                <c:pt idx="14618">
                  <c:v>42886.436805555553</c:v>
                </c:pt>
                <c:pt idx="14619">
                  <c:v>42886.436921296299</c:v>
                </c:pt>
                <c:pt idx="14620">
                  <c:v>42886.437037037038</c:v>
                </c:pt>
                <c:pt idx="14621">
                  <c:v>42886.437152777777</c:v>
                </c:pt>
                <c:pt idx="14622">
                  <c:v>42886.437268518515</c:v>
                </c:pt>
                <c:pt idx="14623">
                  <c:v>42886.437384259261</c:v>
                </c:pt>
              </c:numCache>
            </c:numRef>
          </c:xVal>
          <c:yVal>
            <c:numRef>
              <c:f>Teplota!$F$4:$F$14627</c:f>
              <c:numCache>
                <c:formatCode>General</c:formatCode>
                <c:ptCount val="14624"/>
                <c:pt idx="0">
                  <c:v>32.719499999999996</c:v>
                </c:pt>
                <c:pt idx="1">
                  <c:v>32.719499999999996</c:v>
                </c:pt>
                <c:pt idx="2">
                  <c:v>32.730200000000004</c:v>
                </c:pt>
                <c:pt idx="3">
                  <c:v>32.730200000000004</c:v>
                </c:pt>
                <c:pt idx="4">
                  <c:v>32.7517</c:v>
                </c:pt>
                <c:pt idx="5">
                  <c:v>32.7624</c:v>
                </c:pt>
                <c:pt idx="6">
                  <c:v>32.773099999999999</c:v>
                </c:pt>
                <c:pt idx="7">
                  <c:v>32.783900000000003</c:v>
                </c:pt>
                <c:pt idx="8">
                  <c:v>32.783900000000003</c:v>
                </c:pt>
                <c:pt idx="9">
                  <c:v>32.794600000000003</c:v>
                </c:pt>
                <c:pt idx="10">
                  <c:v>32.805300000000003</c:v>
                </c:pt>
                <c:pt idx="11">
                  <c:v>32.794600000000003</c:v>
                </c:pt>
                <c:pt idx="12">
                  <c:v>32.794600000000003</c:v>
                </c:pt>
                <c:pt idx="13">
                  <c:v>32.794600000000003</c:v>
                </c:pt>
                <c:pt idx="14">
                  <c:v>32.794600000000003</c:v>
                </c:pt>
                <c:pt idx="15">
                  <c:v>32.783900000000003</c:v>
                </c:pt>
                <c:pt idx="16">
                  <c:v>32.783900000000003</c:v>
                </c:pt>
                <c:pt idx="17">
                  <c:v>32.773099999999999</c:v>
                </c:pt>
                <c:pt idx="18">
                  <c:v>32.719499999999996</c:v>
                </c:pt>
                <c:pt idx="19">
                  <c:v>32.676600000000001</c:v>
                </c:pt>
                <c:pt idx="20">
                  <c:v>32.612200000000001</c:v>
                </c:pt>
                <c:pt idx="21">
                  <c:v>32.537199999999999</c:v>
                </c:pt>
                <c:pt idx="22">
                  <c:v>32.483499999999999</c:v>
                </c:pt>
                <c:pt idx="23">
                  <c:v>32.429900000000004</c:v>
                </c:pt>
                <c:pt idx="24">
                  <c:v>32.408499999999997</c:v>
                </c:pt>
                <c:pt idx="25">
                  <c:v>32.387</c:v>
                </c:pt>
                <c:pt idx="26">
                  <c:v>32.365600000000001</c:v>
                </c:pt>
                <c:pt idx="27">
                  <c:v>32.354799999999997</c:v>
                </c:pt>
                <c:pt idx="28">
                  <c:v>32.354799999999997</c:v>
                </c:pt>
                <c:pt idx="29">
                  <c:v>32.344099999999997</c:v>
                </c:pt>
                <c:pt idx="30">
                  <c:v>32.344099999999997</c:v>
                </c:pt>
                <c:pt idx="31">
                  <c:v>32.344099999999997</c:v>
                </c:pt>
                <c:pt idx="32">
                  <c:v>32.344099999999997</c:v>
                </c:pt>
                <c:pt idx="33">
                  <c:v>32.322699999999998</c:v>
                </c:pt>
                <c:pt idx="34">
                  <c:v>32.322699999999998</c:v>
                </c:pt>
                <c:pt idx="35">
                  <c:v>32.322699999999998</c:v>
                </c:pt>
                <c:pt idx="36">
                  <c:v>32.322699999999998</c:v>
                </c:pt>
                <c:pt idx="37">
                  <c:v>32.322699999999998</c:v>
                </c:pt>
                <c:pt idx="38">
                  <c:v>32.322699999999998</c:v>
                </c:pt>
                <c:pt idx="39">
                  <c:v>32.322699999999998</c:v>
                </c:pt>
                <c:pt idx="40">
                  <c:v>32.322699999999998</c:v>
                </c:pt>
                <c:pt idx="41">
                  <c:v>32.301200000000001</c:v>
                </c:pt>
                <c:pt idx="42">
                  <c:v>32.290500000000002</c:v>
                </c:pt>
                <c:pt idx="43">
                  <c:v>32.268999999999998</c:v>
                </c:pt>
                <c:pt idx="44">
                  <c:v>32.247599999999998</c:v>
                </c:pt>
                <c:pt idx="45">
                  <c:v>32.236899999999999</c:v>
                </c:pt>
                <c:pt idx="46">
                  <c:v>32.226100000000002</c:v>
                </c:pt>
                <c:pt idx="47">
                  <c:v>32.204700000000003</c:v>
                </c:pt>
                <c:pt idx="48">
                  <c:v>32.172499999999999</c:v>
                </c:pt>
                <c:pt idx="49">
                  <c:v>32.1511</c:v>
                </c:pt>
                <c:pt idx="50">
                  <c:v>32.108199999999997</c:v>
                </c:pt>
                <c:pt idx="51">
                  <c:v>32.076000000000001</c:v>
                </c:pt>
                <c:pt idx="52">
                  <c:v>32.054499999999997</c:v>
                </c:pt>
                <c:pt idx="53">
                  <c:v>32.033099999999997</c:v>
                </c:pt>
                <c:pt idx="54">
                  <c:v>32.000900000000001</c:v>
                </c:pt>
                <c:pt idx="55">
                  <c:v>31.979500000000002</c:v>
                </c:pt>
                <c:pt idx="56">
                  <c:v>31.947299999999998</c:v>
                </c:pt>
                <c:pt idx="57">
                  <c:v>31.904399999999999</c:v>
                </c:pt>
                <c:pt idx="58">
                  <c:v>31.882899999999999</c:v>
                </c:pt>
                <c:pt idx="59">
                  <c:v>31.872199999999999</c:v>
                </c:pt>
                <c:pt idx="60">
                  <c:v>31.8508</c:v>
                </c:pt>
                <c:pt idx="61">
                  <c:v>31.8293</c:v>
                </c:pt>
                <c:pt idx="62">
                  <c:v>31.8079</c:v>
                </c:pt>
                <c:pt idx="63">
                  <c:v>31.7971</c:v>
                </c:pt>
                <c:pt idx="64">
                  <c:v>31.7864</c:v>
                </c:pt>
                <c:pt idx="65">
                  <c:v>31.775700000000001</c:v>
                </c:pt>
                <c:pt idx="66">
                  <c:v>31.754200000000001</c:v>
                </c:pt>
                <c:pt idx="67">
                  <c:v>31.732800000000001</c:v>
                </c:pt>
                <c:pt idx="68">
                  <c:v>31.711300000000001</c:v>
                </c:pt>
                <c:pt idx="69">
                  <c:v>31.689900000000002</c:v>
                </c:pt>
                <c:pt idx="70">
                  <c:v>31.679200000000002</c:v>
                </c:pt>
                <c:pt idx="71">
                  <c:v>31.668399999999998</c:v>
                </c:pt>
                <c:pt idx="72">
                  <c:v>31.646999999999998</c:v>
                </c:pt>
                <c:pt idx="73">
                  <c:v>31.636299999999999</c:v>
                </c:pt>
                <c:pt idx="74">
                  <c:v>31.614799999999999</c:v>
                </c:pt>
                <c:pt idx="75">
                  <c:v>31.604099999999999</c:v>
                </c:pt>
                <c:pt idx="76">
                  <c:v>31.604099999999999</c:v>
                </c:pt>
                <c:pt idx="77">
                  <c:v>31.593399999999999</c:v>
                </c:pt>
                <c:pt idx="78">
                  <c:v>31.582599999999999</c:v>
                </c:pt>
                <c:pt idx="79">
                  <c:v>31.561199999999999</c:v>
                </c:pt>
                <c:pt idx="80">
                  <c:v>31.5397</c:v>
                </c:pt>
                <c:pt idx="81">
                  <c:v>31.4968</c:v>
                </c:pt>
                <c:pt idx="82">
                  <c:v>31.464700000000001</c:v>
                </c:pt>
                <c:pt idx="83">
                  <c:v>31.421800000000001</c:v>
                </c:pt>
                <c:pt idx="84">
                  <c:v>31.378900000000002</c:v>
                </c:pt>
                <c:pt idx="85">
                  <c:v>31.368099999999998</c:v>
                </c:pt>
                <c:pt idx="86">
                  <c:v>31.346699999999998</c:v>
                </c:pt>
                <c:pt idx="87">
                  <c:v>31.335999999999999</c:v>
                </c:pt>
                <c:pt idx="88">
                  <c:v>31.314499999999999</c:v>
                </c:pt>
                <c:pt idx="89">
                  <c:v>31.293099999999999</c:v>
                </c:pt>
                <c:pt idx="90">
                  <c:v>31.271599999999999</c:v>
                </c:pt>
                <c:pt idx="91">
                  <c:v>31.2502</c:v>
                </c:pt>
                <c:pt idx="92">
                  <c:v>31.2502</c:v>
                </c:pt>
                <c:pt idx="93">
                  <c:v>31.2502</c:v>
                </c:pt>
                <c:pt idx="94">
                  <c:v>31.260899999999999</c:v>
                </c:pt>
                <c:pt idx="95">
                  <c:v>31.271599999999999</c:v>
                </c:pt>
                <c:pt idx="96">
                  <c:v>31.282299999999999</c:v>
                </c:pt>
                <c:pt idx="97">
                  <c:v>31.282299999999999</c:v>
                </c:pt>
                <c:pt idx="98">
                  <c:v>31.293099999999999</c:v>
                </c:pt>
                <c:pt idx="99">
                  <c:v>31.293099999999999</c:v>
                </c:pt>
                <c:pt idx="100">
                  <c:v>31.303799999999999</c:v>
                </c:pt>
                <c:pt idx="101">
                  <c:v>31.314499999999999</c:v>
                </c:pt>
                <c:pt idx="102">
                  <c:v>31.325199999999999</c:v>
                </c:pt>
                <c:pt idx="103">
                  <c:v>31.346699999999998</c:v>
                </c:pt>
                <c:pt idx="104">
                  <c:v>31.357399999999998</c:v>
                </c:pt>
                <c:pt idx="105">
                  <c:v>31.378900000000002</c:v>
                </c:pt>
                <c:pt idx="106">
                  <c:v>31.400300000000001</c:v>
                </c:pt>
                <c:pt idx="107">
                  <c:v>31.421800000000001</c:v>
                </c:pt>
                <c:pt idx="108">
                  <c:v>31.421800000000001</c:v>
                </c:pt>
                <c:pt idx="109">
                  <c:v>31.432500000000001</c:v>
                </c:pt>
                <c:pt idx="110">
                  <c:v>31.453900000000001</c:v>
                </c:pt>
                <c:pt idx="111">
                  <c:v>31.453900000000001</c:v>
                </c:pt>
                <c:pt idx="112">
                  <c:v>31.453900000000001</c:v>
                </c:pt>
                <c:pt idx="113">
                  <c:v>31.464700000000001</c:v>
                </c:pt>
                <c:pt idx="114">
                  <c:v>31.4754</c:v>
                </c:pt>
                <c:pt idx="115">
                  <c:v>31.4861</c:v>
                </c:pt>
                <c:pt idx="116">
                  <c:v>31.4968</c:v>
                </c:pt>
                <c:pt idx="117">
                  <c:v>31.4968</c:v>
                </c:pt>
                <c:pt idx="118">
                  <c:v>31.5076</c:v>
                </c:pt>
                <c:pt idx="119">
                  <c:v>31.5183</c:v>
                </c:pt>
                <c:pt idx="120">
                  <c:v>31.5397</c:v>
                </c:pt>
                <c:pt idx="121">
                  <c:v>31.5505</c:v>
                </c:pt>
                <c:pt idx="122">
                  <c:v>31.571899999999999</c:v>
                </c:pt>
                <c:pt idx="123">
                  <c:v>31.593399999999999</c:v>
                </c:pt>
                <c:pt idx="124">
                  <c:v>31.604099999999999</c:v>
                </c:pt>
                <c:pt idx="125">
                  <c:v>31.625499999999999</c:v>
                </c:pt>
                <c:pt idx="126">
                  <c:v>31.646999999999998</c:v>
                </c:pt>
                <c:pt idx="127">
                  <c:v>31.668399999999998</c:v>
                </c:pt>
                <c:pt idx="128">
                  <c:v>31.679200000000002</c:v>
                </c:pt>
                <c:pt idx="129">
                  <c:v>31.700600000000001</c:v>
                </c:pt>
                <c:pt idx="130">
                  <c:v>31.722100000000001</c:v>
                </c:pt>
                <c:pt idx="131">
                  <c:v>31.722100000000001</c:v>
                </c:pt>
                <c:pt idx="132">
                  <c:v>31.732800000000001</c:v>
                </c:pt>
                <c:pt idx="133">
                  <c:v>31.754200000000001</c:v>
                </c:pt>
                <c:pt idx="134">
                  <c:v>31.754200000000001</c:v>
                </c:pt>
                <c:pt idx="135">
                  <c:v>31.765000000000001</c:v>
                </c:pt>
                <c:pt idx="136">
                  <c:v>31.775700000000001</c:v>
                </c:pt>
                <c:pt idx="137">
                  <c:v>31.765000000000001</c:v>
                </c:pt>
                <c:pt idx="138">
                  <c:v>31.775700000000001</c:v>
                </c:pt>
                <c:pt idx="139">
                  <c:v>31.775700000000001</c:v>
                </c:pt>
                <c:pt idx="140">
                  <c:v>31.765000000000001</c:v>
                </c:pt>
                <c:pt idx="141">
                  <c:v>31.765000000000001</c:v>
                </c:pt>
                <c:pt idx="142">
                  <c:v>31.754200000000001</c:v>
                </c:pt>
                <c:pt idx="143">
                  <c:v>31.754200000000001</c:v>
                </c:pt>
                <c:pt idx="144">
                  <c:v>31.754200000000001</c:v>
                </c:pt>
                <c:pt idx="145">
                  <c:v>31.754200000000001</c:v>
                </c:pt>
                <c:pt idx="146">
                  <c:v>31.743500000000001</c:v>
                </c:pt>
                <c:pt idx="147">
                  <c:v>31.754200000000001</c:v>
                </c:pt>
                <c:pt idx="148">
                  <c:v>31.754200000000001</c:v>
                </c:pt>
                <c:pt idx="149">
                  <c:v>31.754200000000001</c:v>
                </c:pt>
                <c:pt idx="150">
                  <c:v>31.754200000000001</c:v>
                </c:pt>
                <c:pt idx="151">
                  <c:v>31.754200000000001</c:v>
                </c:pt>
                <c:pt idx="152">
                  <c:v>31.732800000000001</c:v>
                </c:pt>
                <c:pt idx="153">
                  <c:v>31.700600000000001</c:v>
                </c:pt>
                <c:pt idx="154">
                  <c:v>31.657699999999998</c:v>
                </c:pt>
                <c:pt idx="155">
                  <c:v>31.604099999999999</c:v>
                </c:pt>
                <c:pt idx="156">
                  <c:v>31.582599999999999</c:v>
                </c:pt>
                <c:pt idx="157">
                  <c:v>31.5505</c:v>
                </c:pt>
                <c:pt idx="158">
                  <c:v>31.5397</c:v>
                </c:pt>
                <c:pt idx="159">
                  <c:v>31.5397</c:v>
                </c:pt>
                <c:pt idx="160">
                  <c:v>31.5505</c:v>
                </c:pt>
                <c:pt idx="161">
                  <c:v>31.571899999999999</c:v>
                </c:pt>
                <c:pt idx="162">
                  <c:v>31.604099999999999</c:v>
                </c:pt>
                <c:pt idx="163">
                  <c:v>31.604099999999999</c:v>
                </c:pt>
                <c:pt idx="164">
                  <c:v>31.636299999999999</c:v>
                </c:pt>
                <c:pt idx="165">
                  <c:v>31.668399999999998</c:v>
                </c:pt>
                <c:pt idx="166">
                  <c:v>31.689900000000002</c:v>
                </c:pt>
                <c:pt idx="167">
                  <c:v>31.722100000000001</c:v>
                </c:pt>
                <c:pt idx="168">
                  <c:v>31.743500000000001</c:v>
                </c:pt>
                <c:pt idx="169">
                  <c:v>31.775700000000001</c:v>
                </c:pt>
                <c:pt idx="170">
                  <c:v>31.7971</c:v>
                </c:pt>
                <c:pt idx="171">
                  <c:v>31.8293</c:v>
                </c:pt>
                <c:pt idx="172">
                  <c:v>31.84</c:v>
                </c:pt>
                <c:pt idx="173">
                  <c:v>31.872199999999999</c:v>
                </c:pt>
                <c:pt idx="174">
                  <c:v>31.882899999999999</c:v>
                </c:pt>
                <c:pt idx="175">
                  <c:v>31.882899999999999</c:v>
                </c:pt>
                <c:pt idx="176">
                  <c:v>31.882899999999999</c:v>
                </c:pt>
                <c:pt idx="177">
                  <c:v>31.882899999999999</c:v>
                </c:pt>
                <c:pt idx="178">
                  <c:v>31.882899999999999</c:v>
                </c:pt>
                <c:pt idx="179">
                  <c:v>31.882899999999999</c:v>
                </c:pt>
                <c:pt idx="180">
                  <c:v>31.882899999999999</c:v>
                </c:pt>
                <c:pt idx="181">
                  <c:v>31.882899999999999</c:v>
                </c:pt>
                <c:pt idx="182">
                  <c:v>31.882899999999999</c:v>
                </c:pt>
                <c:pt idx="183">
                  <c:v>31.882899999999999</c:v>
                </c:pt>
                <c:pt idx="184">
                  <c:v>31.882899999999999</c:v>
                </c:pt>
                <c:pt idx="185">
                  <c:v>31.882899999999999</c:v>
                </c:pt>
                <c:pt idx="186">
                  <c:v>31.882899999999999</c:v>
                </c:pt>
                <c:pt idx="187">
                  <c:v>31.882899999999999</c:v>
                </c:pt>
                <c:pt idx="188">
                  <c:v>31.893699999999999</c:v>
                </c:pt>
                <c:pt idx="189">
                  <c:v>31.904399999999999</c:v>
                </c:pt>
                <c:pt idx="190">
                  <c:v>31.915099999999999</c:v>
                </c:pt>
                <c:pt idx="191">
                  <c:v>31.936599999999999</c:v>
                </c:pt>
                <c:pt idx="192">
                  <c:v>31.947299999999998</c:v>
                </c:pt>
                <c:pt idx="193">
                  <c:v>31.957999999999998</c:v>
                </c:pt>
                <c:pt idx="194">
                  <c:v>31.957999999999998</c:v>
                </c:pt>
                <c:pt idx="195">
                  <c:v>31.968699999999998</c:v>
                </c:pt>
                <c:pt idx="196">
                  <c:v>31.968699999999998</c:v>
                </c:pt>
                <c:pt idx="197">
                  <c:v>31.979500000000002</c:v>
                </c:pt>
                <c:pt idx="198">
                  <c:v>31.990200000000002</c:v>
                </c:pt>
                <c:pt idx="199">
                  <c:v>32.000900000000001</c:v>
                </c:pt>
                <c:pt idx="200">
                  <c:v>32.011600000000001</c:v>
                </c:pt>
                <c:pt idx="201">
                  <c:v>32.022399999999998</c:v>
                </c:pt>
                <c:pt idx="202">
                  <c:v>32.043799999999997</c:v>
                </c:pt>
                <c:pt idx="203">
                  <c:v>32.054499999999997</c:v>
                </c:pt>
                <c:pt idx="204">
                  <c:v>32.076000000000001</c:v>
                </c:pt>
                <c:pt idx="205">
                  <c:v>32.076000000000001</c:v>
                </c:pt>
                <c:pt idx="206">
                  <c:v>32.0974</c:v>
                </c:pt>
                <c:pt idx="207">
                  <c:v>32.118899999999996</c:v>
                </c:pt>
                <c:pt idx="208">
                  <c:v>32.140300000000003</c:v>
                </c:pt>
                <c:pt idx="209">
                  <c:v>32.1511</c:v>
                </c:pt>
                <c:pt idx="210">
                  <c:v>32.183199999999999</c:v>
                </c:pt>
                <c:pt idx="211">
                  <c:v>32.204700000000003</c:v>
                </c:pt>
                <c:pt idx="212">
                  <c:v>32.226100000000002</c:v>
                </c:pt>
                <c:pt idx="213">
                  <c:v>32.236899999999999</c:v>
                </c:pt>
                <c:pt idx="214">
                  <c:v>32.268999999999998</c:v>
                </c:pt>
                <c:pt idx="215">
                  <c:v>32.268999999999998</c:v>
                </c:pt>
                <c:pt idx="216">
                  <c:v>32.247599999999998</c:v>
                </c:pt>
                <c:pt idx="217">
                  <c:v>32.226100000000002</c:v>
                </c:pt>
                <c:pt idx="218">
                  <c:v>32.194000000000003</c:v>
                </c:pt>
                <c:pt idx="219">
                  <c:v>32.1511</c:v>
                </c:pt>
                <c:pt idx="220">
                  <c:v>32.118899999999996</c:v>
                </c:pt>
                <c:pt idx="221">
                  <c:v>32.076000000000001</c:v>
                </c:pt>
                <c:pt idx="222">
                  <c:v>32.043799999999997</c:v>
                </c:pt>
                <c:pt idx="223">
                  <c:v>32.011600000000001</c:v>
                </c:pt>
                <c:pt idx="224">
                  <c:v>31.990200000000002</c:v>
                </c:pt>
                <c:pt idx="225">
                  <c:v>31.968699999999998</c:v>
                </c:pt>
                <c:pt idx="226">
                  <c:v>31.968699999999998</c:v>
                </c:pt>
                <c:pt idx="227">
                  <c:v>31.990200000000002</c:v>
                </c:pt>
                <c:pt idx="228">
                  <c:v>32.011600000000001</c:v>
                </c:pt>
                <c:pt idx="229">
                  <c:v>32.033099999999997</c:v>
                </c:pt>
                <c:pt idx="230">
                  <c:v>32.076000000000001</c:v>
                </c:pt>
                <c:pt idx="231">
                  <c:v>32.0867</c:v>
                </c:pt>
                <c:pt idx="232">
                  <c:v>32.118899999999996</c:v>
                </c:pt>
                <c:pt idx="233">
                  <c:v>32.1511</c:v>
                </c:pt>
                <c:pt idx="234">
                  <c:v>32.172499999999999</c:v>
                </c:pt>
                <c:pt idx="235">
                  <c:v>32.204700000000003</c:v>
                </c:pt>
                <c:pt idx="236">
                  <c:v>32.226100000000002</c:v>
                </c:pt>
                <c:pt idx="237">
                  <c:v>32.236899999999999</c:v>
                </c:pt>
                <c:pt idx="238">
                  <c:v>32.258299999999998</c:v>
                </c:pt>
                <c:pt idx="239">
                  <c:v>32.279800000000002</c:v>
                </c:pt>
                <c:pt idx="240">
                  <c:v>32.301200000000001</c:v>
                </c:pt>
                <c:pt idx="241">
                  <c:v>32.322699999999998</c:v>
                </c:pt>
                <c:pt idx="242">
                  <c:v>32.322699999999998</c:v>
                </c:pt>
                <c:pt idx="243">
                  <c:v>32.322699999999998</c:v>
                </c:pt>
                <c:pt idx="244">
                  <c:v>32.322699999999998</c:v>
                </c:pt>
                <c:pt idx="245">
                  <c:v>32.322699999999998</c:v>
                </c:pt>
                <c:pt idx="246">
                  <c:v>32.322699999999998</c:v>
                </c:pt>
                <c:pt idx="247">
                  <c:v>32.322699999999998</c:v>
                </c:pt>
                <c:pt idx="248">
                  <c:v>32.333399999999997</c:v>
                </c:pt>
                <c:pt idx="249">
                  <c:v>32.322699999999998</c:v>
                </c:pt>
                <c:pt idx="250">
                  <c:v>32.333399999999997</c:v>
                </c:pt>
                <c:pt idx="251">
                  <c:v>32.333399999999997</c:v>
                </c:pt>
                <c:pt idx="252">
                  <c:v>32.344099999999997</c:v>
                </c:pt>
                <c:pt idx="253">
                  <c:v>32.344099999999997</c:v>
                </c:pt>
                <c:pt idx="254">
                  <c:v>32.344099999999997</c:v>
                </c:pt>
                <c:pt idx="255">
                  <c:v>32.333399999999997</c:v>
                </c:pt>
                <c:pt idx="256">
                  <c:v>32.354799999999997</c:v>
                </c:pt>
                <c:pt idx="257">
                  <c:v>32.365600000000001</c:v>
                </c:pt>
                <c:pt idx="258">
                  <c:v>32.365600000000001</c:v>
                </c:pt>
                <c:pt idx="259">
                  <c:v>32.376300000000001</c:v>
                </c:pt>
                <c:pt idx="260">
                  <c:v>32.376300000000001</c:v>
                </c:pt>
                <c:pt idx="261">
                  <c:v>32.376300000000001</c:v>
                </c:pt>
                <c:pt idx="262">
                  <c:v>32.376300000000001</c:v>
                </c:pt>
                <c:pt idx="263">
                  <c:v>32.376300000000001</c:v>
                </c:pt>
                <c:pt idx="264">
                  <c:v>32.387</c:v>
                </c:pt>
                <c:pt idx="265">
                  <c:v>32.3977</c:v>
                </c:pt>
                <c:pt idx="266">
                  <c:v>32.408499999999997</c:v>
                </c:pt>
                <c:pt idx="267">
                  <c:v>32.408499999999997</c:v>
                </c:pt>
                <c:pt idx="268">
                  <c:v>32.408499999999997</c:v>
                </c:pt>
                <c:pt idx="269">
                  <c:v>32.419199999999996</c:v>
                </c:pt>
                <c:pt idx="270">
                  <c:v>32.429900000000004</c:v>
                </c:pt>
                <c:pt idx="271">
                  <c:v>32.440600000000003</c:v>
                </c:pt>
                <c:pt idx="272">
                  <c:v>32.4514</c:v>
                </c:pt>
                <c:pt idx="273">
                  <c:v>32.4621</c:v>
                </c:pt>
                <c:pt idx="274">
                  <c:v>32.4621</c:v>
                </c:pt>
                <c:pt idx="275">
                  <c:v>32.472799999999999</c:v>
                </c:pt>
                <c:pt idx="276">
                  <c:v>32.4621</c:v>
                </c:pt>
                <c:pt idx="277">
                  <c:v>32.4514</c:v>
                </c:pt>
                <c:pt idx="278">
                  <c:v>32.4621</c:v>
                </c:pt>
                <c:pt idx="279">
                  <c:v>32.4621</c:v>
                </c:pt>
                <c:pt idx="280">
                  <c:v>32.4621</c:v>
                </c:pt>
                <c:pt idx="281">
                  <c:v>32.4621</c:v>
                </c:pt>
                <c:pt idx="282">
                  <c:v>32.472799999999999</c:v>
                </c:pt>
                <c:pt idx="283">
                  <c:v>32.472799999999999</c:v>
                </c:pt>
                <c:pt idx="284">
                  <c:v>32.483499999999999</c:v>
                </c:pt>
                <c:pt idx="285">
                  <c:v>32.494300000000003</c:v>
                </c:pt>
                <c:pt idx="286">
                  <c:v>32.494300000000003</c:v>
                </c:pt>
                <c:pt idx="287">
                  <c:v>32.494300000000003</c:v>
                </c:pt>
                <c:pt idx="288">
                  <c:v>32.494300000000003</c:v>
                </c:pt>
                <c:pt idx="289">
                  <c:v>32.494300000000003</c:v>
                </c:pt>
                <c:pt idx="290">
                  <c:v>32.515700000000002</c:v>
                </c:pt>
                <c:pt idx="291">
                  <c:v>32.526400000000002</c:v>
                </c:pt>
                <c:pt idx="292">
                  <c:v>32.537199999999999</c:v>
                </c:pt>
                <c:pt idx="293">
                  <c:v>32.547899999999998</c:v>
                </c:pt>
                <c:pt idx="294">
                  <c:v>32.558599999999998</c:v>
                </c:pt>
                <c:pt idx="295">
                  <c:v>32.558599999999998</c:v>
                </c:pt>
                <c:pt idx="296">
                  <c:v>32.558599999999998</c:v>
                </c:pt>
                <c:pt idx="297">
                  <c:v>32.558599999999998</c:v>
                </c:pt>
                <c:pt idx="298">
                  <c:v>32.580100000000002</c:v>
                </c:pt>
                <c:pt idx="299">
                  <c:v>32.580100000000002</c:v>
                </c:pt>
                <c:pt idx="300">
                  <c:v>32.580100000000002</c:v>
                </c:pt>
                <c:pt idx="301">
                  <c:v>32.580100000000002</c:v>
                </c:pt>
                <c:pt idx="302">
                  <c:v>32.580100000000002</c:v>
                </c:pt>
                <c:pt idx="303">
                  <c:v>32.558599999999998</c:v>
                </c:pt>
                <c:pt idx="304">
                  <c:v>32.558599999999998</c:v>
                </c:pt>
                <c:pt idx="305">
                  <c:v>32.558599999999998</c:v>
                </c:pt>
                <c:pt idx="306">
                  <c:v>32.569299999999998</c:v>
                </c:pt>
                <c:pt idx="307">
                  <c:v>32.590800000000002</c:v>
                </c:pt>
                <c:pt idx="308">
                  <c:v>32.601500000000001</c:v>
                </c:pt>
                <c:pt idx="309">
                  <c:v>32.612200000000001</c:v>
                </c:pt>
                <c:pt idx="310">
                  <c:v>32.622999999999998</c:v>
                </c:pt>
                <c:pt idx="311">
                  <c:v>32.633699999999997</c:v>
                </c:pt>
                <c:pt idx="312">
                  <c:v>32.633699999999997</c:v>
                </c:pt>
                <c:pt idx="313">
                  <c:v>32.633699999999997</c:v>
                </c:pt>
                <c:pt idx="314">
                  <c:v>32.633699999999997</c:v>
                </c:pt>
                <c:pt idx="315">
                  <c:v>32.633699999999997</c:v>
                </c:pt>
                <c:pt idx="316">
                  <c:v>32.622999999999998</c:v>
                </c:pt>
                <c:pt idx="317">
                  <c:v>32.633699999999997</c:v>
                </c:pt>
                <c:pt idx="318">
                  <c:v>32.633699999999997</c:v>
                </c:pt>
                <c:pt idx="319">
                  <c:v>32.644399999999997</c:v>
                </c:pt>
                <c:pt idx="320">
                  <c:v>32.644399999999997</c:v>
                </c:pt>
                <c:pt idx="321">
                  <c:v>32.644399999999997</c:v>
                </c:pt>
                <c:pt idx="322">
                  <c:v>32.644399999999997</c:v>
                </c:pt>
                <c:pt idx="323">
                  <c:v>32.665900000000001</c:v>
                </c:pt>
                <c:pt idx="324">
                  <c:v>32.6873</c:v>
                </c:pt>
                <c:pt idx="325">
                  <c:v>32.6873</c:v>
                </c:pt>
                <c:pt idx="326">
                  <c:v>32.698</c:v>
                </c:pt>
                <c:pt idx="327">
                  <c:v>32.719499999999996</c:v>
                </c:pt>
                <c:pt idx="328">
                  <c:v>32.741</c:v>
                </c:pt>
                <c:pt idx="329">
                  <c:v>32.7517</c:v>
                </c:pt>
                <c:pt idx="330">
                  <c:v>32.773099999999999</c:v>
                </c:pt>
                <c:pt idx="331">
                  <c:v>32.783900000000003</c:v>
                </c:pt>
                <c:pt idx="332">
                  <c:v>32.805300000000003</c:v>
                </c:pt>
                <c:pt idx="333">
                  <c:v>32.816000000000003</c:v>
                </c:pt>
                <c:pt idx="334">
                  <c:v>32.837499999999999</c:v>
                </c:pt>
                <c:pt idx="335">
                  <c:v>32.858899999999998</c:v>
                </c:pt>
                <c:pt idx="336">
                  <c:v>32.880400000000002</c:v>
                </c:pt>
                <c:pt idx="337">
                  <c:v>32.891100000000002</c:v>
                </c:pt>
                <c:pt idx="338">
                  <c:v>32.901800000000001</c:v>
                </c:pt>
                <c:pt idx="339">
                  <c:v>32.923299999999998</c:v>
                </c:pt>
                <c:pt idx="340">
                  <c:v>32.933999999999997</c:v>
                </c:pt>
                <c:pt idx="341">
                  <c:v>32.955500000000001</c:v>
                </c:pt>
                <c:pt idx="342">
                  <c:v>32.966200000000001</c:v>
                </c:pt>
                <c:pt idx="343">
                  <c:v>32.9876</c:v>
                </c:pt>
                <c:pt idx="344">
                  <c:v>33.009099999999997</c:v>
                </c:pt>
                <c:pt idx="345">
                  <c:v>33.019799999999996</c:v>
                </c:pt>
                <c:pt idx="346">
                  <c:v>33.030500000000004</c:v>
                </c:pt>
                <c:pt idx="347">
                  <c:v>33.0413</c:v>
                </c:pt>
                <c:pt idx="348">
                  <c:v>33.052</c:v>
                </c:pt>
                <c:pt idx="349">
                  <c:v>33.052</c:v>
                </c:pt>
                <c:pt idx="350">
                  <c:v>33.019799999999996</c:v>
                </c:pt>
                <c:pt idx="351">
                  <c:v>32.955500000000001</c:v>
                </c:pt>
                <c:pt idx="352">
                  <c:v>32.901800000000001</c:v>
                </c:pt>
                <c:pt idx="353">
                  <c:v>32.848199999999999</c:v>
                </c:pt>
                <c:pt idx="354">
                  <c:v>32.805300000000003</c:v>
                </c:pt>
                <c:pt idx="355">
                  <c:v>32.773099999999999</c:v>
                </c:pt>
                <c:pt idx="356">
                  <c:v>32.741</c:v>
                </c:pt>
                <c:pt idx="357">
                  <c:v>32.719499999999996</c:v>
                </c:pt>
                <c:pt idx="358">
                  <c:v>32.708799999999997</c:v>
                </c:pt>
                <c:pt idx="359">
                  <c:v>32.730200000000004</c:v>
                </c:pt>
                <c:pt idx="360">
                  <c:v>32.7517</c:v>
                </c:pt>
                <c:pt idx="361">
                  <c:v>32.7624</c:v>
                </c:pt>
                <c:pt idx="362">
                  <c:v>32.783900000000003</c:v>
                </c:pt>
                <c:pt idx="363">
                  <c:v>32.783900000000003</c:v>
                </c:pt>
                <c:pt idx="364">
                  <c:v>32.794600000000003</c:v>
                </c:pt>
                <c:pt idx="365">
                  <c:v>32.794600000000003</c:v>
                </c:pt>
                <c:pt idx="366">
                  <c:v>32.805300000000003</c:v>
                </c:pt>
                <c:pt idx="367">
                  <c:v>32.794600000000003</c:v>
                </c:pt>
                <c:pt idx="368">
                  <c:v>32.794600000000003</c:v>
                </c:pt>
                <c:pt idx="369">
                  <c:v>32.783900000000003</c:v>
                </c:pt>
                <c:pt idx="370">
                  <c:v>32.773099999999999</c:v>
                </c:pt>
                <c:pt idx="371">
                  <c:v>32.7517</c:v>
                </c:pt>
                <c:pt idx="372">
                  <c:v>32.730200000000004</c:v>
                </c:pt>
                <c:pt idx="373">
                  <c:v>32.6873</c:v>
                </c:pt>
                <c:pt idx="374">
                  <c:v>32.665900000000001</c:v>
                </c:pt>
                <c:pt idx="375">
                  <c:v>32.612200000000001</c:v>
                </c:pt>
                <c:pt idx="376">
                  <c:v>32.558599999999998</c:v>
                </c:pt>
                <c:pt idx="377">
                  <c:v>32.515700000000002</c:v>
                </c:pt>
                <c:pt idx="378">
                  <c:v>32.472799999999999</c:v>
                </c:pt>
                <c:pt idx="379">
                  <c:v>32.429900000000004</c:v>
                </c:pt>
                <c:pt idx="380">
                  <c:v>32.387</c:v>
                </c:pt>
                <c:pt idx="381">
                  <c:v>32.322699999999998</c:v>
                </c:pt>
                <c:pt idx="382">
                  <c:v>32.322699999999998</c:v>
                </c:pt>
                <c:pt idx="383">
                  <c:v>32.258299999999998</c:v>
                </c:pt>
                <c:pt idx="384">
                  <c:v>32.215400000000002</c:v>
                </c:pt>
                <c:pt idx="385">
                  <c:v>32.172499999999999</c:v>
                </c:pt>
                <c:pt idx="386">
                  <c:v>32.118899999999996</c:v>
                </c:pt>
                <c:pt idx="387">
                  <c:v>32.076000000000001</c:v>
                </c:pt>
                <c:pt idx="388">
                  <c:v>32.022399999999998</c:v>
                </c:pt>
                <c:pt idx="389">
                  <c:v>31.990200000000002</c:v>
                </c:pt>
                <c:pt idx="390">
                  <c:v>31.947299999999998</c:v>
                </c:pt>
                <c:pt idx="391">
                  <c:v>31.893699999999999</c:v>
                </c:pt>
                <c:pt idx="392">
                  <c:v>31.872199999999999</c:v>
                </c:pt>
                <c:pt idx="393">
                  <c:v>31.7971</c:v>
                </c:pt>
                <c:pt idx="394">
                  <c:v>31.743500000000001</c:v>
                </c:pt>
                <c:pt idx="395">
                  <c:v>31.679200000000002</c:v>
                </c:pt>
                <c:pt idx="396">
                  <c:v>31.593399999999999</c:v>
                </c:pt>
                <c:pt idx="397">
                  <c:v>31.4968</c:v>
                </c:pt>
                <c:pt idx="398">
                  <c:v>31.421800000000001</c:v>
                </c:pt>
                <c:pt idx="399">
                  <c:v>31.314499999999999</c:v>
                </c:pt>
                <c:pt idx="400">
                  <c:v>31.2287</c:v>
                </c:pt>
                <c:pt idx="401">
                  <c:v>31.142900000000001</c:v>
                </c:pt>
                <c:pt idx="402">
                  <c:v>31.057099999999998</c:v>
                </c:pt>
                <c:pt idx="403">
                  <c:v>30.992799999999999</c:v>
                </c:pt>
                <c:pt idx="404">
                  <c:v>30.9284</c:v>
                </c:pt>
                <c:pt idx="405">
                  <c:v>30.8855</c:v>
                </c:pt>
                <c:pt idx="406">
                  <c:v>30.853300000000001</c:v>
                </c:pt>
                <c:pt idx="407">
                  <c:v>30.821200000000001</c:v>
                </c:pt>
                <c:pt idx="408">
                  <c:v>30.778300000000002</c:v>
                </c:pt>
                <c:pt idx="409">
                  <c:v>30.746099999999998</c:v>
                </c:pt>
                <c:pt idx="410">
                  <c:v>30.703199999999999</c:v>
                </c:pt>
                <c:pt idx="411">
                  <c:v>30.660299999999999</c:v>
                </c:pt>
                <c:pt idx="412">
                  <c:v>30.6281</c:v>
                </c:pt>
                <c:pt idx="413">
                  <c:v>30.5852</c:v>
                </c:pt>
                <c:pt idx="414">
                  <c:v>30.520900000000001</c:v>
                </c:pt>
                <c:pt idx="415">
                  <c:v>30.510100000000001</c:v>
                </c:pt>
                <c:pt idx="416">
                  <c:v>30.499400000000001</c:v>
                </c:pt>
                <c:pt idx="417">
                  <c:v>30.488700000000001</c:v>
                </c:pt>
                <c:pt idx="418">
                  <c:v>30.424299999999999</c:v>
                </c:pt>
                <c:pt idx="419">
                  <c:v>30.370699999999999</c:v>
                </c:pt>
                <c:pt idx="420">
                  <c:v>30.3278</c:v>
                </c:pt>
                <c:pt idx="421">
                  <c:v>30.3064</c:v>
                </c:pt>
                <c:pt idx="422">
                  <c:v>30.2742</c:v>
                </c:pt>
                <c:pt idx="423">
                  <c:v>30.252700000000001</c:v>
                </c:pt>
                <c:pt idx="424">
                  <c:v>30.231300000000001</c:v>
                </c:pt>
                <c:pt idx="425">
                  <c:v>30.209800000000001</c:v>
                </c:pt>
                <c:pt idx="426">
                  <c:v>30.188400000000001</c:v>
                </c:pt>
                <c:pt idx="427">
                  <c:v>30.166899999999998</c:v>
                </c:pt>
                <c:pt idx="428">
                  <c:v>30.145499999999998</c:v>
                </c:pt>
                <c:pt idx="429">
                  <c:v>30.123999999999999</c:v>
                </c:pt>
                <c:pt idx="430">
                  <c:v>30.102599999999999</c:v>
                </c:pt>
                <c:pt idx="431">
                  <c:v>30.081099999999999</c:v>
                </c:pt>
                <c:pt idx="432">
                  <c:v>30.048999999999999</c:v>
                </c:pt>
                <c:pt idx="433">
                  <c:v>30.0275</c:v>
                </c:pt>
                <c:pt idx="434">
                  <c:v>30.0061</c:v>
                </c:pt>
                <c:pt idx="435">
                  <c:v>29.9739</c:v>
                </c:pt>
                <c:pt idx="436">
                  <c:v>29.941700000000001</c:v>
                </c:pt>
                <c:pt idx="437">
                  <c:v>29.909500000000001</c:v>
                </c:pt>
                <c:pt idx="438">
                  <c:v>29.877300000000002</c:v>
                </c:pt>
                <c:pt idx="439">
                  <c:v>29.823699999999999</c:v>
                </c:pt>
                <c:pt idx="440">
                  <c:v>29.780799999999999</c:v>
                </c:pt>
                <c:pt idx="441">
                  <c:v>29.7165</c:v>
                </c:pt>
                <c:pt idx="442">
                  <c:v>29.662800000000001</c:v>
                </c:pt>
                <c:pt idx="443">
                  <c:v>29.587800000000001</c:v>
                </c:pt>
                <c:pt idx="444">
                  <c:v>29.534099999999999</c:v>
                </c:pt>
                <c:pt idx="445">
                  <c:v>29.491199999999999</c:v>
                </c:pt>
                <c:pt idx="446">
                  <c:v>29.4483</c:v>
                </c:pt>
                <c:pt idx="447">
                  <c:v>29.4054</c:v>
                </c:pt>
                <c:pt idx="448">
                  <c:v>29.3733</c:v>
                </c:pt>
                <c:pt idx="449">
                  <c:v>29.341100000000001</c:v>
                </c:pt>
                <c:pt idx="450">
                  <c:v>29.319600000000001</c:v>
                </c:pt>
                <c:pt idx="451">
                  <c:v>29.287500000000001</c:v>
                </c:pt>
                <c:pt idx="452">
                  <c:v>29.265999999999998</c:v>
                </c:pt>
                <c:pt idx="453">
                  <c:v>29.244599999999998</c:v>
                </c:pt>
                <c:pt idx="454">
                  <c:v>29.223099999999999</c:v>
                </c:pt>
                <c:pt idx="455">
                  <c:v>29.190899999999999</c:v>
                </c:pt>
                <c:pt idx="456">
                  <c:v>29.158799999999999</c:v>
                </c:pt>
                <c:pt idx="457">
                  <c:v>29.1373</c:v>
                </c:pt>
                <c:pt idx="458">
                  <c:v>29.0944</c:v>
                </c:pt>
                <c:pt idx="459">
                  <c:v>29.073</c:v>
                </c:pt>
                <c:pt idx="460">
                  <c:v>29.051500000000001</c:v>
                </c:pt>
                <c:pt idx="461">
                  <c:v>29.030100000000001</c:v>
                </c:pt>
                <c:pt idx="462">
                  <c:v>28.997900000000001</c:v>
                </c:pt>
                <c:pt idx="463">
                  <c:v>28.976400000000002</c:v>
                </c:pt>
                <c:pt idx="464">
                  <c:v>28.944299999999998</c:v>
                </c:pt>
                <c:pt idx="465">
                  <c:v>28.922799999999999</c:v>
                </c:pt>
                <c:pt idx="466">
                  <c:v>28.890599999999999</c:v>
                </c:pt>
                <c:pt idx="467">
                  <c:v>28.858499999999999</c:v>
                </c:pt>
                <c:pt idx="468">
                  <c:v>28.8263</c:v>
                </c:pt>
                <c:pt idx="469">
                  <c:v>28.8156</c:v>
                </c:pt>
                <c:pt idx="470">
                  <c:v>28.7834</c:v>
                </c:pt>
                <c:pt idx="471">
                  <c:v>28.761900000000001</c:v>
                </c:pt>
                <c:pt idx="472">
                  <c:v>28.729800000000001</c:v>
                </c:pt>
                <c:pt idx="473">
                  <c:v>28.697600000000001</c:v>
                </c:pt>
                <c:pt idx="474">
                  <c:v>28.676100000000002</c:v>
                </c:pt>
                <c:pt idx="475">
                  <c:v>28.665400000000002</c:v>
                </c:pt>
                <c:pt idx="476">
                  <c:v>28.611799999999999</c:v>
                </c:pt>
                <c:pt idx="477">
                  <c:v>28.579599999999999</c:v>
                </c:pt>
                <c:pt idx="478">
                  <c:v>28.558199999999999</c:v>
                </c:pt>
                <c:pt idx="479">
                  <c:v>28.526</c:v>
                </c:pt>
                <c:pt idx="480">
                  <c:v>28.4938</c:v>
                </c:pt>
                <c:pt idx="481">
                  <c:v>28.4831</c:v>
                </c:pt>
                <c:pt idx="482">
                  <c:v>28.450900000000001</c:v>
                </c:pt>
                <c:pt idx="483">
                  <c:v>28.429500000000001</c:v>
                </c:pt>
                <c:pt idx="484">
                  <c:v>28.408000000000001</c:v>
                </c:pt>
                <c:pt idx="485">
                  <c:v>28.386600000000001</c:v>
                </c:pt>
                <c:pt idx="486">
                  <c:v>28.365100000000002</c:v>
                </c:pt>
                <c:pt idx="487">
                  <c:v>28.332899999999999</c:v>
                </c:pt>
                <c:pt idx="488">
                  <c:v>28.311499999999999</c:v>
                </c:pt>
                <c:pt idx="489">
                  <c:v>28.29</c:v>
                </c:pt>
                <c:pt idx="490">
                  <c:v>28.257899999999999</c:v>
                </c:pt>
                <c:pt idx="491">
                  <c:v>28.2257</c:v>
                </c:pt>
                <c:pt idx="492">
                  <c:v>28.1935</c:v>
                </c:pt>
                <c:pt idx="493">
                  <c:v>28.161300000000001</c:v>
                </c:pt>
                <c:pt idx="494">
                  <c:v>28.139900000000001</c:v>
                </c:pt>
                <c:pt idx="495">
                  <c:v>28.118400000000001</c:v>
                </c:pt>
                <c:pt idx="496">
                  <c:v>28.086300000000001</c:v>
                </c:pt>
                <c:pt idx="497">
                  <c:v>28.064800000000002</c:v>
                </c:pt>
                <c:pt idx="498">
                  <c:v>28.043399999999998</c:v>
                </c:pt>
                <c:pt idx="499">
                  <c:v>28.021899999999999</c:v>
                </c:pt>
                <c:pt idx="500">
                  <c:v>27.989699999999999</c:v>
                </c:pt>
                <c:pt idx="501">
                  <c:v>27.968299999999999</c:v>
                </c:pt>
                <c:pt idx="502">
                  <c:v>27.9468</c:v>
                </c:pt>
                <c:pt idx="503">
                  <c:v>27.9254</c:v>
                </c:pt>
                <c:pt idx="504">
                  <c:v>27.9039</c:v>
                </c:pt>
                <c:pt idx="505">
                  <c:v>27.8825</c:v>
                </c:pt>
                <c:pt idx="506">
                  <c:v>27.861000000000001</c:v>
                </c:pt>
                <c:pt idx="507">
                  <c:v>27.850300000000001</c:v>
                </c:pt>
                <c:pt idx="508">
                  <c:v>27.828900000000001</c:v>
                </c:pt>
                <c:pt idx="509">
                  <c:v>27.807400000000001</c:v>
                </c:pt>
                <c:pt idx="510">
                  <c:v>27.764500000000002</c:v>
                </c:pt>
                <c:pt idx="511">
                  <c:v>27.764500000000002</c:v>
                </c:pt>
                <c:pt idx="512">
                  <c:v>27.764500000000002</c:v>
                </c:pt>
                <c:pt idx="513">
                  <c:v>27.764500000000002</c:v>
                </c:pt>
                <c:pt idx="514">
                  <c:v>27.753799999999998</c:v>
                </c:pt>
                <c:pt idx="515">
                  <c:v>27.710899999999999</c:v>
                </c:pt>
                <c:pt idx="516">
                  <c:v>27.689399999999999</c:v>
                </c:pt>
                <c:pt idx="517">
                  <c:v>27.667999999999999</c:v>
                </c:pt>
                <c:pt idx="518">
                  <c:v>27.6465</c:v>
                </c:pt>
                <c:pt idx="519">
                  <c:v>27.6358</c:v>
                </c:pt>
                <c:pt idx="520">
                  <c:v>27.6144</c:v>
                </c:pt>
                <c:pt idx="521">
                  <c:v>27.6036</c:v>
                </c:pt>
                <c:pt idx="522">
                  <c:v>27.5822</c:v>
                </c:pt>
                <c:pt idx="523">
                  <c:v>27.560700000000001</c:v>
                </c:pt>
                <c:pt idx="524">
                  <c:v>27.55</c:v>
                </c:pt>
                <c:pt idx="525">
                  <c:v>27.539300000000001</c:v>
                </c:pt>
                <c:pt idx="526">
                  <c:v>27.517800000000001</c:v>
                </c:pt>
                <c:pt idx="527">
                  <c:v>27.507100000000001</c:v>
                </c:pt>
                <c:pt idx="528">
                  <c:v>27.496400000000001</c:v>
                </c:pt>
                <c:pt idx="529">
                  <c:v>27.485700000000001</c:v>
                </c:pt>
                <c:pt idx="530">
                  <c:v>27.464200000000002</c:v>
                </c:pt>
                <c:pt idx="531">
                  <c:v>27.442799999999998</c:v>
                </c:pt>
                <c:pt idx="532">
                  <c:v>27.421299999999999</c:v>
                </c:pt>
                <c:pt idx="533">
                  <c:v>27.410599999999999</c:v>
                </c:pt>
                <c:pt idx="534">
                  <c:v>27.389099999999999</c:v>
                </c:pt>
                <c:pt idx="535">
                  <c:v>27.367699999999999</c:v>
                </c:pt>
                <c:pt idx="536">
                  <c:v>27.367699999999999</c:v>
                </c:pt>
                <c:pt idx="537">
                  <c:v>27.3462</c:v>
                </c:pt>
                <c:pt idx="538">
                  <c:v>27.3248</c:v>
                </c:pt>
                <c:pt idx="539">
                  <c:v>27.3141</c:v>
                </c:pt>
                <c:pt idx="540">
                  <c:v>27.3033</c:v>
                </c:pt>
                <c:pt idx="541">
                  <c:v>27.2819</c:v>
                </c:pt>
                <c:pt idx="542">
                  <c:v>27.260400000000001</c:v>
                </c:pt>
                <c:pt idx="543">
                  <c:v>27.249700000000001</c:v>
                </c:pt>
                <c:pt idx="544">
                  <c:v>27.228200000000001</c:v>
                </c:pt>
                <c:pt idx="545">
                  <c:v>27.206800000000001</c:v>
                </c:pt>
                <c:pt idx="546">
                  <c:v>27.206800000000001</c:v>
                </c:pt>
                <c:pt idx="547">
                  <c:v>27.185300000000002</c:v>
                </c:pt>
                <c:pt idx="548">
                  <c:v>27.163900000000002</c:v>
                </c:pt>
                <c:pt idx="549">
                  <c:v>27.153199999999998</c:v>
                </c:pt>
                <c:pt idx="550">
                  <c:v>27.142399999999999</c:v>
                </c:pt>
                <c:pt idx="551">
                  <c:v>27.120999999999999</c:v>
                </c:pt>
                <c:pt idx="552">
                  <c:v>27.110299999999999</c:v>
                </c:pt>
                <c:pt idx="553">
                  <c:v>27.099499999999999</c:v>
                </c:pt>
                <c:pt idx="554">
                  <c:v>27.088799999999999</c:v>
                </c:pt>
                <c:pt idx="555">
                  <c:v>27.067399999999999</c:v>
                </c:pt>
                <c:pt idx="556">
                  <c:v>27.067399999999999</c:v>
                </c:pt>
                <c:pt idx="557">
                  <c:v>27.0566</c:v>
                </c:pt>
                <c:pt idx="558">
                  <c:v>27.0459</c:v>
                </c:pt>
                <c:pt idx="559">
                  <c:v>27.0352</c:v>
                </c:pt>
                <c:pt idx="560">
                  <c:v>27.0245</c:v>
                </c:pt>
                <c:pt idx="561">
                  <c:v>27.0137</c:v>
                </c:pt>
                <c:pt idx="562">
                  <c:v>27.003</c:v>
                </c:pt>
                <c:pt idx="563">
                  <c:v>27.003</c:v>
                </c:pt>
                <c:pt idx="564">
                  <c:v>26.9923</c:v>
                </c:pt>
                <c:pt idx="565">
                  <c:v>26.9816</c:v>
                </c:pt>
                <c:pt idx="566">
                  <c:v>26.970800000000001</c:v>
                </c:pt>
                <c:pt idx="567">
                  <c:v>26.970800000000001</c:v>
                </c:pt>
                <c:pt idx="568">
                  <c:v>26.960100000000001</c:v>
                </c:pt>
                <c:pt idx="569">
                  <c:v>26.960100000000001</c:v>
                </c:pt>
                <c:pt idx="570">
                  <c:v>26.949400000000001</c:v>
                </c:pt>
                <c:pt idx="571">
                  <c:v>26.949400000000001</c:v>
                </c:pt>
                <c:pt idx="572">
                  <c:v>26.938700000000001</c:v>
                </c:pt>
                <c:pt idx="573">
                  <c:v>26.927900000000001</c:v>
                </c:pt>
                <c:pt idx="574">
                  <c:v>26.927900000000001</c:v>
                </c:pt>
                <c:pt idx="575">
                  <c:v>26.906500000000001</c:v>
                </c:pt>
                <c:pt idx="576">
                  <c:v>26.906500000000001</c:v>
                </c:pt>
                <c:pt idx="577">
                  <c:v>26.895800000000001</c:v>
                </c:pt>
                <c:pt idx="578">
                  <c:v>26.874300000000002</c:v>
                </c:pt>
                <c:pt idx="579">
                  <c:v>26.863600000000002</c:v>
                </c:pt>
                <c:pt idx="580">
                  <c:v>26.842099999999999</c:v>
                </c:pt>
                <c:pt idx="581">
                  <c:v>26.842099999999999</c:v>
                </c:pt>
                <c:pt idx="582">
                  <c:v>26.842099999999999</c:v>
                </c:pt>
                <c:pt idx="583">
                  <c:v>26.842099999999999</c:v>
                </c:pt>
                <c:pt idx="584">
                  <c:v>26.81</c:v>
                </c:pt>
                <c:pt idx="585">
                  <c:v>26.799199999999999</c:v>
                </c:pt>
                <c:pt idx="586">
                  <c:v>26.777799999999999</c:v>
                </c:pt>
                <c:pt idx="587">
                  <c:v>26.7563</c:v>
                </c:pt>
                <c:pt idx="588">
                  <c:v>26.7456</c:v>
                </c:pt>
                <c:pt idx="589">
                  <c:v>26.7349</c:v>
                </c:pt>
                <c:pt idx="590">
                  <c:v>26.7242</c:v>
                </c:pt>
                <c:pt idx="591">
                  <c:v>26.7027</c:v>
                </c:pt>
                <c:pt idx="592">
                  <c:v>26.692</c:v>
                </c:pt>
                <c:pt idx="593">
                  <c:v>26.6813</c:v>
                </c:pt>
                <c:pt idx="594">
                  <c:v>26.670500000000001</c:v>
                </c:pt>
                <c:pt idx="595">
                  <c:v>26.649100000000001</c:v>
                </c:pt>
                <c:pt idx="596">
                  <c:v>26.638400000000001</c:v>
                </c:pt>
                <c:pt idx="597">
                  <c:v>26.627600000000001</c:v>
                </c:pt>
                <c:pt idx="598">
                  <c:v>26.616900000000001</c:v>
                </c:pt>
                <c:pt idx="599">
                  <c:v>26.616900000000001</c:v>
                </c:pt>
                <c:pt idx="600">
                  <c:v>26.595500000000001</c:v>
                </c:pt>
                <c:pt idx="601">
                  <c:v>26.595500000000001</c:v>
                </c:pt>
                <c:pt idx="602">
                  <c:v>26.584700000000002</c:v>
                </c:pt>
                <c:pt idx="603">
                  <c:v>26.563300000000002</c:v>
                </c:pt>
                <c:pt idx="604">
                  <c:v>26.563300000000002</c:v>
                </c:pt>
                <c:pt idx="605">
                  <c:v>26.541799999999999</c:v>
                </c:pt>
                <c:pt idx="606">
                  <c:v>26.541799999999999</c:v>
                </c:pt>
                <c:pt idx="607">
                  <c:v>26.520399999999999</c:v>
                </c:pt>
                <c:pt idx="608">
                  <c:v>26.520399999999999</c:v>
                </c:pt>
                <c:pt idx="609">
                  <c:v>26.509699999999999</c:v>
                </c:pt>
                <c:pt idx="610">
                  <c:v>26.488199999999999</c:v>
                </c:pt>
                <c:pt idx="611">
                  <c:v>26.477499999999999</c:v>
                </c:pt>
                <c:pt idx="612">
                  <c:v>26.477499999999999</c:v>
                </c:pt>
                <c:pt idx="613">
                  <c:v>26.466799999999999</c:v>
                </c:pt>
                <c:pt idx="614">
                  <c:v>26.456</c:v>
                </c:pt>
                <c:pt idx="615">
                  <c:v>26.4453</c:v>
                </c:pt>
                <c:pt idx="616">
                  <c:v>26.4346</c:v>
                </c:pt>
                <c:pt idx="617">
                  <c:v>26.4239</c:v>
                </c:pt>
                <c:pt idx="618">
                  <c:v>26.4131</c:v>
                </c:pt>
                <c:pt idx="619">
                  <c:v>26.4024</c:v>
                </c:pt>
                <c:pt idx="620">
                  <c:v>26.4024</c:v>
                </c:pt>
                <c:pt idx="621">
                  <c:v>26.4024</c:v>
                </c:pt>
                <c:pt idx="622">
                  <c:v>26.4024</c:v>
                </c:pt>
                <c:pt idx="623">
                  <c:v>26.381</c:v>
                </c:pt>
                <c:pt idx="624">
                  <c:v>26.370200000000001</c:v>
                </c:pt>
                <c:pt idx="625">
                  <c:v>26.348800000000001</c:v>
                </c:pt>
                <c:pt idx="626">
                  <c:v>26.338100000000001</c:v>
                </c:pt>
                <c:pt idx="627">
                  <c:v>26.327300000000001</c:v>
                </c:pt>
                <c:pt idx="628">
                  <c:v>26.316600000000001</c:v>
                </c:pt>
                <c:pt idx="629">
                  <c:v>26.305900000000001</c:v>
                </c:pt>
                <c:pt idx="630">
                  <c:v>26.295200000000001</c:v>
                </c:pt>
                <c:pt idx="631">
                  <c:v>26.284400000000002</c:v>
                </c:pt>
                <c:pt idx="632">
                  <c:v>26.273700000000002</c:v>
                </c:pt>
                <c:pt idx="633">
                  <c:v>26.263000000000002</c:v>
                </c:pt>
                <c:pt idx="634">
                  <c:v>26.252300000000002</c:v>
                </c:pt>
                <c:pt idx="635">
                  <c:v>26.241499999999998</c:v>
                </c:pt>
                <c:pt idx="636">
                  <c:v>26.230799999999999</c:v>
                </c:pt>
                <c:pt idx="637">
                  <c:v>26.220099999999999</c:v>
                </c:pt>
                <c:pt idx="638">
                  <c:v>26.198599999999999</c:v>
                </c:pt>
                <c:pt idx="639">
                  <c:v>26.187899999999999</c:v>
                </c:pt>
                <c:pt idx="640">
                  <c:v>26.177199999999999</c:v>
                </c:pt>
                <c:pt idx="641">
                  <c:v>26.166499999999999</c:v>
                </c:pt>
                <c:pt idx="642">
                  <c:v>26.1557</c:v>
                </c:pt>
                <c:pt idx="643">
                  <c:v>26.145</c:v>
                </c:pt>
                <c:pt idx="644">
                  <c:v>26.1236</c:v>
                </c:pt>
                <c:pt idx="645">
                  <c:v>26.1236</c:v>
                </c:pt>
                <c:pt idx="646">
                  <c:v>26.1128</c:v>
                </c:pt>
                <c:pt idx="647">
                  <c:v>26.0914</c:v>
                </c:pt>
                <c:pt idx="648">
                  <c:v>26.0807</c:v>
                </c:pt>
                <c:pt idx="649">
                  <c:v>26.059200000000001</c:v>
                </c:pt>
                <c:pt idx="650">
                  <c:v>26.048500000000001</c:v>
                </c:pt>
                <c:pt idx="651">
                  <c:v>26.037800000000001</c:v>
                </c:pt>
                <c:pt idx="652">
                  <c:v>26.027000000000001</c:v>
                </c:pt>
                <c:pt idx="653">
                  <c:v>26.016300000000001</c:v>
                </c:pt>
                <c:pt idx="654">
                  <c:v>26.005600000000001</c:v>
                </c:pt>
                <c:pt idx="655">
                  <c:v>25.994900000000001</c:v>
                </c:pt>
                <c:pt idx="656">
                  <c:v>25.984100000000002</c:v>
                </c:pt>
                <c:pt idx="657">
                  <c:v>25.973400000000002</c:v>
                </c:pt>
                <c:pt idx="658">
                  <c:v>25.962700000000002</c:v>
                </c:pt>
                <c:pt idx="659">
                  <c:v>25.952000000000002</c:v>
                </c:pt>
                <c:pt idx="660">
                  <c:v>25.941199999999998</c:v>
                </c:pt>
                <c:pt idx="661">
                  <c:v>25.941199999999998</c:v>
                </c:pt>
                <c:pt idx="662">
                  <c:v>25.941199999999998</c:v>
                </c:pt>
                <c:pt idx="663">
                  <c:v>25.930499999999999</c:v>
                </c:pt>
                <c:pt idx="664">
                  <c:v>25.930499999999999</c:v>
                </c:pt>
                <c:pt idx="665">
                  <c:v>25.919799999999999</c:v>
                </c:pt>
                <c:pt idx="666">
                  <c:v>25.909099999999999</c:v>
                </c:pt>
                <c:pt idx="667">
                  <c:v>25.898299999999999</c:v>
                </c:pt>
                <c:pt idx="668">
                  <c:v>25.887599999999999</c:v>
                </c:pt>
                <c:pt idx="669">
                  <c:v>25.887599999999999</c:v>
                </c:pt>
                <c:pt idx="670">
                  <c:v>25.855399999999999</c:v>
                </c:pt>
                <c:pt idx="671">
                  <c:v>25.855399999999999</c:v>
                </c:pt>
                <c:pt idx="672">
                  <c:v>25.8447</c:v>
                </c:pt>
                <c:pt idx="673">
                  <c:v>25.834</c:v>
                </c:pt>
                <c:pt idx="674">
                  <c:v>25.8233</c:v>
                </c:pt>
                <c:pt idx="675">
                  <c:v>25.8125</c:v>
                </c:pt>
                <c:pt idx="676">
                  <c:v>25.8125</c:v>
                </c:pt>
                <c:pt idx="677">
                  <c:v>25.7911</c:v>
                </c:pt>
                <c:pt idx="678">
                  <c:v>25.7911</c:v>
                </c:pt>
                <c:pt idx="679">
                  <c:v>25.7911</c:v>
                </c:pt>
                <c:pt idx="680">
                  <c:v>25.769600000000001</c:v>
                </c:pt>
                <c:pt idx="681">
                  <c:v>25.769600000000001</c:v>
                </c:pt>
                <c:pt idx="682">
                  <c:v>25.748200000000001</c:v>
                </c:pt>
                <c:pt idx="683">
                  <c:v>25.748200000000001</c:v>
                </c:pt>
                <c:pt idx="684">
                  <c:v>25.737500000000001</c:v>
                </c:pt>
                <c:pt idx="685">
                  <c:v>25.726700000000001</c:v>
                </c:pt>
                <c:pt idx="686">
                  <c:v>25.716000000000001</c:v>
                </c:pt>
                <c:pt idx="687">
                  <c:v>25.716000000000001</c:v>
                </c:pt>
                <c:pt idx="688">
                  <c:v>25.705300000000001</c:v>
                </c:pt>
                <c:pt idx="689">
                  <c:v>25.705300000000001</c:v>
                </c:pt>
                <c:pt idx="690">
                  <c:v>25.694600000000001</c:v>
                </c:pt>
                <c:pt idx="691">
                  <c:v>25.694600000000001</c:v>
                </c:pt>
                <c:pt idx="692">
                  <c:v>25.673100000000002</c:v>
                </c:pt>
                <c:pt idx="693">
                  <c:v>25.673100000000002</c:v>
                </c:pt>
                <c:pt idx="694">
                  <c:v>25.662400000000002</c:v>
                </c:pt>
                <c:pt idx="695">
                  <c:v>25.651700000000002</c:v>
                </c:pt>
                <c:pt idx="696">
                  <c:v>25.651700000000002</c:v>
                </c:pt>
                <c:pt idx="697">
                  <c:v>25.640899999999998</c:v>
                </c:pt>
                <c:pt idx="698">
                  <c:v>25.630199999999999</c:v>
                </c:pt>
                <c:pt idx="699">
                  <c:v>25.619499999999999</c:v>
                </c:pt>
                <c:pt idx="700">
                  <c:v>25.619499999999999</c:v>
                </c:pt>
                <c:pt idx="701">
                  <c:v>25.619499999999999</c:v>
                </c:pt>
                <c:pt idx="702">
                  <c:v>25.619499999999999</c:v>
                </c:pt>
                <c:pt idx="703">
                  <c:v>25.608799999999999</c:v>
                </c:pt>
                <c:pt idx="704">
                  <c:v>25.597999999999999</c:v>
                </c:pt>
                <c:pt idx="705">
                  <c:v>25.597999999999999</c:v>
                </c:pt>
                <c:pt idx="706">
                  <c:v>25.597999999999999</c:v>
                </c:pt>
                <c:pt idx="707">
                  <c:v>25.597999999999999</c:v>
                </c:pt>
                <c:pt idx="708">
                  <c:v>25.587299999999999</c:v>
                </c:pt>
                <c:pt idx="709">
                  <c:v>25.576599999999999</c:v>
                </c:pt>
                <c:pt idx="710">
                  <c:v>25.576599999999999</c:v>
                </c:pt>
                <c:pt idx="711">
                  <c:v>25.576599999999999</c:v>
                </c:pt>
                <c:pt idx="712">
                  <c:v>25.565899999999999</c:v>
                </c:pt>
                <c:pt idx="713">
                  <c:v>25.565899999999999</c:v>
                </c:pt>
                <c:pt idx="714">
                  <c:v>25.555099999999999</c:v>
                </c:pt>
                <c:pt idx="715">
                  <c:v>25.555099999999999</c:v>
                </c:pt>
                <c:pt idx="716">
                  <c:v>25.555099999999999</c:v>
                </c:pt>
                <c:pt idx="717">
                  <c:v>25.5444</c:v>
                </c:pt>
                <c:pt idx="718">
                  <c:v>25.5337</c:v>
                </c:pt>
                <c:pt idx="719">
                  <c:v>25.5337</c:v>
                </c:pt>
                <c:pt idx="720">
                  <c:v>25.523</c:v>
                </c:pt>
                <c:pt idx="721">
                  <c:v>25.523</c:v>
                </c:pt>
                <c:pt idx="722">
                  <c:v>25.5122</c:v>
                </c:pt>
                <c:pt idx="723">
                  <c:v>25.5122</c:v>
                </c:pt>
                <c:pt idx="724">
                  <c:v>25.5122</c:v>
                </c:pt>
                <c:pt idx="725">
                  <c:v>25.5015</c:v>
                </c:pt>
                <c:pt idx="726">
                  <c:v>25.4908</c:v>
                </c:pt>
                <c:pt idx="727">
                  <c:v>25.4908</c:v>
                </c:pt>
                <c:pt idx="728">
                  <c:v>25.4801</c:v>
                </c:pt>
                <c:pt idx="729">
                  <c:v>25.4693</c:v>
                </c:pt>
                <c:pt idx="730">
                  <c:v>25.458600000000001</c:v>
                </c:pt>
                <c:pt idx="731">
                  <c:v>25.458600000000001</c:v>
                </c:pt>
                <c:pt idx="732">
                  <c:v>25.447900000000001</c:v>
                </c:pt>
                <c:pt idx="733">
                  <c:v>25.447900000000001</c:v>
                </c:pt>
                <c:pt idx="734">
                  <c:v>25.437200000000001</c:v>
                </c:pt>
                <c:pt idx="735">
                  <c:v>25.437200000000001</c:v>
                </c:pt>
                <c:pt idx="736">
                  <c:v>25.426400000000001</c:v>
                </c:pt>
                <c:pt idx="737">
                  <c:v>25.415700000000001</c:v>
                </c:pt>
                <c:pt idx="738">
                  <c:v>25.415700000000001</c:v>
                </c:pt>
                <c:pt idx="739">
                  <c:v>25.405000000000001</c:v>
                </c:pt>
                <c:pt idx="740">
                  <c:v>25.405000000000001</c:v>
                </c:pt>
                <c:pt idx="741">
                  <c:v>25.405000000000001</c:v>
                </c:pt>
                <c:pt idx="742">
                  <c:v>25.394300000000001</c:v>
                </c:pt>
                <c:pt idx="743">
                  <c:v>25.383500000000002</c:v>
                </c:pt>
                <c:pt idx="744">
                  <c:v>25.383500000000002</c:v>
                </c:pt>
                <c:pt idx="745">
                  <c:v>25.372800000000002</c:v>
                </c:pt>
                <c:pt idx="746">
                  <c:v>25.372800000000002</c:v>
                </c:pt>
                <c:pt idx="747">
                  <c:v>25.372800000000002</c:v>
                </c:pt>
                <c:pt idx="748">
                  <c:v>25.372800000000002</c:v>
                </c:pt>
                <c:pt idx="749">
                  <c:v>25.362100000000002</c:v>
                </c:pt>
                <c:pt idx="750">
                  <c:v>25.362100000000002</c:v>
                </c:pt>
                <c:pt idx="751">
                  <c:v>25.362100000000002</c:v>
                </c:pt>
                <c:pt idx="752">
                  <c:v>25.340599999999998</c:v>
                </c:pt>
                <c:pt idx="753">
                  <c:v>25.340599999999998</c:v>
                </c:pt>
                <c:pt idx="754">
                  <c:v>25.329899999999999</c:v>
                </c:pt>
                <c:pt idx="755">
                  <c:v>25.329899999999999</c:v>
                </c:pt>
                <c:pt idx="756">
                  <c:v>25.319199999999999</c:v>
                </c:pt>
                <c:pt idx="757">
                  <c:v>25.308499999999999</c:v>
                </c:pt>
                <c:pt idx="758">
                  <c:v>25.297699999999999</c:v>
                </c:pt>
                <c:pt idx="759">
                  <c:v>25.286999999999999</c:v>
                </c:pt>
                <c:pt idx="760">
                  <c:v>25.276299999999999</c:v>
                </c:pt>
                <c:pt idx="761">
                  <c:v>25.276299999999999</c:v>
                </c:pt>
                <c:pt idx="762">
                  <c:v>25.265599999999999</c:v>
                </c:pt>
                <c:pt idx="763">
                  <c:v>25.254799999999999</c:v>
                </c:pt>
                <c:pt idx="764">
                  <c:v>25.2441</c:v>
                </c:pt>
                <c:pt idx="765">
                  <c:v>25.2334</c:v>
                </c:pt>
                <c:pt idx="766">
                  <c:v>25.2227</c:v>
                </c:pt>
                <c:pt idx="767">
                  <c:v>25.2119</c:v>
                </c:pt>
                <c:pt idx="768">
                  <c:v>25.2012</c:v>
                </c:pt>
                <c:pt idx="769">
                  <c:v>25.1905</c:v>
                </c:pt>
                <c:pt idx="770">
                  <c:v>25.169</c:v>
                </c:pt>
                <c:pt idx="771">
                  <c:v>25.158300000000001</c:v>
                </c:pt>
                <c:pt idx="772">
                  <c:v>25.147600000000001</c:v>
                </c:pt>
                <c:pt idx="773">
                  <c:v>25.136900000000001</c:v>
                </c:pt>
                <c:pt idx="774">
                  <c:v>25.115400000000001</c:v>
                </c:pt>
                <c:pt idx="775">
                  <c:v>25.104700000000001</c:v>
                </c:pt>
                <c:pt idx="776">
                  <c:v>25.094000000000001</c:v>
                </c:pt>
                <c:pt idx="777">
                  <c:v>25.072500000000002</c:v>
                </c:pt>
                <c:pt idx="778">
                  <c:v>25.040299999999998</c:v>
                </c:pt>
                <c:pt idx="779">
                  <c:v>25.029599999999999</c:v>
                </c:pt>
                <c:pt idx="780">
                  <c:v>25.029599999999999</c:v>
                </c:pt>
                <c:pt idx="781">
                  <c:v>25.029599999999999</c:v>
                </c:pt>
                <c:pt idx="782">
                  <c:v>25.029599999999999</c:v>
                </c:pt>
                <c:pt idx="783">
                  <c:v>25.029599999999999</c:v>
                </c:pt>
                <c:pt idx="784">
                  <c:v>25.018899999999999</c:v>
                </c:pt>
                <c:pt idx="785">
                  <c:v>25.018899999999999</c:v>
                </c:pt>
                <c:pt idx="786">
                  <c:v>25.018899999999999</c:v>
                </c:pt>
                <c:pt idx="787">
                  <c:v>25.018899999999999</c:v>
                </c:pt>
                <c:pt idx="788">
                  <c:v>25.018899999999999</c:v>
                </c:pt>
                <c:pt idx="789">
                  <c:v>25.018899999999999</c:v>
                </c:pt>
                <c:pt idx="790">
                  <c:v>25.018899999999999</c:v>
                </c:pt>
                <c:pt idx="791">
                  <c:v>25.018899999999999</c:v>
                </c:pt>
                <c:pt idx="792">
                  <c:v>25.018899999999999</c:v>
                </c:pt>
                <c:pt idx="793">
                  <c:v>25.018899999999999</c:v>
                </c:pt>
                <c:pt idx="794">
                  <c:v>25.018899999999999</c:v>
                </c:pt>
                <c:pt idx="795">
                  <c:v>25.008199999999999</c:v>
                </c:pt>
                <c:pt idx="796">
                  <c:v>24.986699999999999</c:v>
                </c:pt>
                <c:pt idx="797">
                  <c:v>24.965299999999999</c:v>
                </c:pt>
                <c:pt idx="798">
                  <c:v>24.954499999999999</c:v>
                </c:pt>
                <c:pt idx="799">
                  <c:v>24.9331</c:v>
                </c:pt>
                <c:pt idx="800">
                  <c:v>24.9116</c:v>
                </c:pt>
                <c:pt idx="801">
                  <c:v>24.9009</c:v>
                </c:pt>
                <c:pt idx="802">
                  <c:v>24.8902</c:v>
                </c:pt>
                <c:pt idx="803">
                  <c:v>24.8795</c:v>
                </c:pt>
                <c:pt idx="804">
                  <c:v>24.858000000000001</c:v>
                </c:pt>
                <c:pt idx="805">
                  <c:v>24.847300000000001</c:v>
                </c:pt>
                <c:pt idx="806">
                  <c:v>24.836600000000001</c:v>
                </c:pt>
                <c:pt idx="807">
                  <c:v>24.825800000000001</c:v>
                </c:pt>
                <c:pt idx="808">
                  <c:v>24.815100000000001</c:v>
                </c:pt>
                <c:pt idx="809">
                  <c:v>24.804400000000001</c:v>
                </c:pt>
                <c:pt idx="810">
                  <c:v>24.793700000000001</c:v>
                </c:pt>
                <c:pt idx="811">
                  <c:v>24.782900000000001</c:v>
                </c:pt>
                <c:pt idx="812">
                  <c:v>24.772200000000002</c:v>
                </c:pt>
                <c:pt idx="813">
                  <c:v>24.761500000000002</c:v>
                </c:pt>
                <c:pt idx="814">
                  <c:v>24.750800000000002</c:v>
                </c:pt>
                <c:pt idx="815">
                  <c:v>24.74</c:v>
                </c:pt>
                <c:pt idx="816">
                  <c:v>24.729299999999999</c:v>
                </c:pt>
                <c:pt idx="817">
                  <c:v>24.718599999999999</c:v>
                </c:pt>
                <c:pt idx="818">
                  <c:v>24.707899999999999</c:v>
                </c:pt>
                <c:pt idx="819">
                  <c:v>24.697099999999999</c:v>
                </c:pt>
                <c:pt idx="820">
                  <c:v>24.686399999999999</c:v>
                </c:pt>
                <c:pt idx="821">
                  <c:v>24.686399999999999</c:v>
                </c:pt>
                <c:pt idx="822">
                  <c:v>24.675699999999999</c:v>
                </c:pt>
                <c:pt idx="823">
                  <c:v>24.664999999999999</c:v>
                </c:pt>
                <c:pt idx="824">
                  <c:v>24.654199999999999</c:v>
                </c:pt>
                <c:pt idx="825">
                  <c:v>24.6435</c:v>
                </c:pt>
                <c:pt idx="826">
                  <c:v>24.6435</c:v>
                </c:pt>
                <c:pt idx="827">
                  <c:v>24.6328</c:v>
                </c:pt>
                <c:pt idx="828">
                  <c:v>24.6221</c:v>
                </c:pt>
                <c:pt idx="829">
                  <c:v>24.6113</c:v>
                </c:pt>
                <c:pt idx="830">
                  <c:v>24.6006</c:v>
                </c:pt>
                <c:pt idx="831">
                  <c:v>24.5899</c:v>
                </c:pt>
                <c:pt idx="832">
                  <c:v>24.5899</c:v>
                </c:pt>
                <c:pt idx="833">
                  <c:v>24.5792</c:v>
                </c:pt>
                <c:pt idx="834">
                  <c:v>24.5684</c:v>
                </c:pt>
                <c:pt idx="835">
                  <c:v>24.5684</c:v>
                </c:pt>
                <c:pt idx="836">
                  <c:v>24.557700000000001</c:v>
                </c:pt>
                <c:pt idx="837">
                  <c:v>24.547000000000001</c:v>
                </c:pt>
                <c:pt idx="838">
                  <c:v>24.536200000000001</c:v>
                </c:pt>
                <c:pt idx="839">
                  <c:v>24.525500000000001</c:v>
                </c:pt>
                <c:pt idx="840">
                  <c:v>24.525500000000001</c:v>
                </c:pt>
                <c:pt idx="841">
                  <c:v>24.514800000000001</c:v>
                </c:pt>
                <c:pt idx="842">
                  <c:v>24.514800000000001</c:v>
                </c:pt>
                <c:pt idx="843">
                  <c:v>24.504100000000001</c:v>
                </c:pt>
                <c:pt idx="844">
                  <c:v>24.493300000000001</c:v>
                </c:pt>
                <c:pt idx="845">
                  <c:v>24.482600000000001</c:v>
                </c:pt>
                <c:pt idx="846">
                  <c:v>24.471900000000002</c:v>
                </c:pt>
                <c:pt idx="847">
                  <c:v>24.471900000000002</c:v>
                </c:pt>
                <c:pt idx="848">
                  <c:v>24.461200000000002</c:v>
                </c:pt>
                <c:pt idx="849">
                  <c:v>24.450399999999998</c:v>
                </c:pt>
                <c:pt idx="850">
                  <c:v>24.450399999999998</c:v>
                </c:pt>
                <c:pt idx="851">
                  <c:v>24.439699999999998</c:v>
                </c:pt>
                <c:pt idx="852">
                  <c:v>24.428999999999998</c:v>
                </c:pt>
                <c:pt idx="853">
                  <c:v>24.428999999999998</c:v>
                </c:pt>
                <c:pt idx="854">
                  <c:v>24.418299999999999</c:v>
                </c:pt>
                <c:pt idx="855">
                  <c:v>24.418299999999999</c:v>
                </c:pt>
                <c:pt idx="856">
                  <c:v>24.418299999999999</c:v>
                </c:pt>
                <c:pt idx="857">
                  <c:v>24.418299999999999</c:v>
                </c:pt>
                <c:pt idx="858">
                  <c:v>24.407499999999999</c:v>
                </c:pt>
                <c:pt idx="859">
                  <c:v>24.396799999999999</c:v>
                </c:pt>
                <c:pt idx="860">
                  <c:v>24.396799999999999</c:v>
                </c:pt>
                <c:pt idx="861">
                  <c:v>24.386099999999999</c:v>
                </c:pt>
                <c:pt idx="862">
                  <c:v>24.386099999999999</c:v>
                </c:pt>
                <c:pt idx="863">
                  <c:v>24.386099999999999</c:v>
                </c:pt>
                <c:pt idx="864">
                  <c:v>24.375399999999999</c:v>
                </c:pt>
                <c:pt idx="865">
                  <c:v>24.375399999999999</c:v>
                </c:pt>
                <c:pt idx="866">
                  <c:v>24.364599999999999</c:v>
                </c:pt>
                <c:pt idx="867">
                  <c:v>24.364599999999999</c:v>
                </c:pt>
                <c:pt idx="868">
                  <c:v>24.353899999999999</c:v>
                </c:pt>
                <c:pt idx="869">
                  <c:v>24.3432</c:v>
                </c:pt>
                <c:pt idx="870">
                  <c:v>24.3432</c:v>
                </c:pt>
                <c:pt idx="871">
                  <c:v>24.3325</c:v>
                </c:pt>
                <c:pt idx="872">
                  <c:v>24.3325</c:v>
                </c:pt>
                <c:pt idx="873">
                  <c:v>24.3325</c:v>
                </c:pt>
                <c:pt idx="874">
                  <c:v>24.3217</c:v>
                </c:pt>
                <c:pt idx="875">
                  <c:v>24.3217</c:v>
                </c:pt>
                <c:pt idx="876">
                  <c:v>24.311</c:v>
                </c:pt>
                <c:pt idx="877">
                  <c:v>24.3003</c:v>
                </c:pt>
                <c:pt idx="878">
                  <c:v>24.3003</c:v>
                </c:pt>
                <c:pt idx="879">
                  <c:v>24.2896</c:v>
                </c:pt>
                <c:pt idx="880">
                  <c:v>24.2788</c:v>
                </c:pt>
                <c:pt idx="881">
                  <c:v>24.2788</c:v>
                </c:pt>
                <c:pt idx="882">
                  <c:v>24.2681</c:v>
                </c:pt>
                <c:pt idx="883">
                  <c:v>24.2681</c:v>
                </c:pt>
                <c:pt idx="884">
                  <c:v>24.257400000000001</c:v>
                </c:pt>
                <c:pt idx="885">
                  <c:v>24.246700000000001</c:v>
                </c:pt>
                <c:pt idx="886">
                  <c:v>24.246700000000001</c:v>
                </c:pt>
                <c:pt idx="887">
                  <c:v>24.235900000000001</c:v>
                </c:pt>
                <c:pt idx="888">
                  <c:v>24.235900000000001</c:v>
                </c:pt>
                <c:pt idx="889">
                  <c:v>24.225200000000001</c:v>
                </c:pt>
                <c:pt idx="890">
                  <c:v>24.225200000000001</c:v>
                </c:pt>
                <c:pt idx="891">
                  <c:v>24.214500000000001</c:v>
                </c:pt>
                <c:pt idx="892">
                  <c:v>24.203800000000001</c:v>
                </c:pt>
                <c:pt idx="893">
                  <c:v>24.203800000000001</c:v>
                </c:pt>
                <c:pt idx="894">
                  <c:v>24.193000000000001</c:v>
                </c:pt>
                <c:pt idx="895">
                  <c:v>24.182300000000001</c:v>
                </c:pt>
                <c:pt idx="896">
                  <c:v>24.182300000000001</c:v>
                </c:pt>
                <c:pt idx="897">
                  <c:v>24.171600000000002</c:v>
                </c:pt>
                <c:pt idx="898">
                  <c:v>24.160900000000002</c:v>
                </c:pt>
                <c:pt idx="899">
                  <c:v>24.150099999999998</c:v>
                </c:pt>
                <c:pt idx="900">
                  <c:v>24.139399999999998</c:v>
                </c:pt>
                <c:pt idx="901">
                  <c:v>24.139399999999998</c:v>
                </c:pt>
                <c:pt idx="902">
                  <c:v>24.128699999999998</c:v>
                </c:pt>
                <c:pt idx="903">
                  <c:v>24.117999999999999</c:v>
                </c:pt>
                <c:pt idx="904">
                  <c:v>24.107199999999999</c:v>
                </c:pt>
                <c:pt idx="905">
                  <c:v>24.107199999999999</c:v>
                </c:pt>
                <c:pt idx="906">
                  <c:v>24.096499999999999</c:v>
                </c:pt>
                <c:pt idx="907">
                  <c:v>24.085799999999999</c:v>
                </c:pt>
                <c:pt idx="908">
                  <c:v>24.075099999999999</c:v>
                </c:pt>
                <c:pt idx="909">
                  <c:v>24.064299999999999</c:v>
                </c:pt>
                <c:pt idx="910">
                  <c:v>24.064299999999999</c:v>
                </c:pt>
                <c:pt idx="911">
                  <c:v>24.053599999999999</c:v>
                </c:pt>
                <c:pt idx="912">
                  <c:v>24.042899999999999</c:v>
                </c:pt>
                <c:pt idx="913">
                  <c:v>24.0322</c:v>
                </c:pt>
                <c:pt idx="914">
                  <c:v>24.0214</c:v>
                </c:pt>
                <c:pt idx="915">
                  <c:v>24.0214</c:v>
                </c:pt>
                <c:pt idx="916">
                  <c:v>24.0214</c:v>
                </c:pt>
                <c:pt idx="917">
                  <c:v>24.0107</c:v>
                </c:pt>
                <c:pt idx="918">
                  <c:v>24</c:v>
                </c:pt>
                <c:pt idx="919">
                  <c:v>23.9893</c:v>
                </c:pt>
                <c:pt idx="920">
                  <c:v>23.9893</c:v>
                </c:pt>
                <c:pt idx="921">
                  <c:v>23.9785</c:v>
                </c:pt>
                <c:pt idx="922">
                  <c:v>23.9785</c:v>
                </c:pt>
                <c:pt idx="923">
                  <c:v>23.9678</c:v>
                </c:pt>
                <c:pt idx="924">
                  <c:v>23.957100000000001</c:v>
                </c:pt>
                <c:pt idx="925">
                  <c:v>23.957100000000001</c:v>
                </c:pt>
                <c:pt idx="926">
                  <c:v>23.935600000000001</c:v>
                </c:pt>
                <c:pt idx="927">
                  <c:v>23.924900000000001</c:v>
                </c:pt>
                <c:pt idx="928">
                  <c:v>23.924900000000001</c:v>
                </c:pt>
                <c:pt idx="929">
                  <c:v>23.924900000000001</c:v>
                </c:pt>
                <c:pt idx="930">
                  <c:v>23.924900000000001</c:v>
                </c:pt>
                <c:pt idx="931">
                  <c:v>23.924900000000001</c:v>
                </c:pt>
                <c:pt idx="932">
                  <c:v>23.914200000000001</c:v>
                </c:pt>
                <c:pt idx="933">
                  <c:v>23.903500000000001</c:v>
                </c:pt>
                <c:pt idx="934">
                  <c:v>23.892700000000001</c:v>
                </c:pt>
                <c:pt idx="935">
                  <c:v>23.882000000000001</c:v>
                </c:pt>
                <c:pt idx="936">
                  <c:v>23.882000000000001</c:v>
                </c:pt>
                <c:pt idx="937">
                  <c:v>23.871300000000002</c:v>
                </c:pt>
                <c:pt idx="938">
                  <c:v>23.860600000000002</c:v>
                </c:pt>
                <c:pt idx="939">
                  <c:v>23.849799999999998</c:v>
                </c:pt>
                <c:pt idx="940">
                  <c:v>23.849799999999998</c:v>
                </c:pt>
                <c:pt idx="941">
                  <c:v>23.839099999999998</c:v>
                </c:pt>
                <c:pt idx="942">
                  <c:v>23.828399999999998</c:v>
                </c:pt>
                <c:pt idx="943">
                  <c:v>23.828399999999998</c:v>
                </c:pt>
                <c:pt idx="944">
                  <c:v>23.817699999999999</c:v>
                </c:pt>
                <c:pt idx="945">
                  <c:v>23.806899999999999</c:v>
                </c:pt>
                <c:pt idx="946">
                  <c:v>23.796199999999999</c:v>
                </c:pt>
                <c:pt idx="947">
                  <c:v>23.796199999999999</c:v>
                </c:pt>
                <c:pt idx="948">
                  <c:v>23.785499999999999</c:v>
                </c:pt>
                <c:pt idx="949">
                  <c:v>23.774799999999999</c:v>
                </c:pt>
                <c:pt idx="950">
                  <c:v>23.763999999999999</c:v>
                </c:pt>
                <c:pt idx="951">
                  <c:v>23.753299999999999</c:v>
                </c:pt>
                <c:pt idx="952">
                  <c:v>23.753299999999999</c:v>
                </c:pt>
                <c:pt idx="953">
                  <c:v>23.742599999999999</c:v>
                </c:pt>
                <c:pt idx="954">
                  <c:v>23.7319</c:v>
                </c:pt>
                <c:pt idx="955">
                  <c:v>23.7211</c:v>
                </c:pt>
                <c:pt idx="956">
                  <c:v>23.7211</c:v>
                </c:pt>
                <c:pt idx="957">
                  <c:v>23.7104</c:v>
                </c:pt>
                <c:pt idx="958">
                  <c:v>23.6997</c:v>
                </c:pt>
                <c:pt idx="959">
                  <c:v>23.689</c:v>
                </c:pt>
                <c:pt idx="960">
                  <c:v>23.6782</c:v>
                </c:pt>
                <c:pt idx="961">
                  <c:v>23.6675</c:v>
                </c:pt>
                <c:pt idx="962">
                  <c:v>23.6568</c:v>
                </c:pt>
                <c:pt idx="963">
                  <c:v>23.6568</c:v>
                </c:pt>
                <c:pt idx="964">
                  <c:v>23.6568</c:v>
                </c:pt>
                <c:pt idx="965">
                  <c:v>23.646100000000001</c:v>
                </c:pt>
                <c:pt idx="966">
                  <c:v>23.635300000000001</c:v>
                </c:pt>
                <c:pt idx="967">
                  <c:v>23.624600000000001</c:v>
                </c:pt>
                <c:pt idx="968">
                  <c:v>23.613900000000001</c:v>
                </c:pt>
                <c:pt idx="969">
                  <c:v>23.603200000000001</c:v>
                </c:pt>
                <c:pt idx="970">
                  <c:v>23.592400000000001</c:v>
                </c:pt>
                <c:pt idx="971">
                  <c:v>23.581700000000001</c:v>
                </c:pt>
                <c:pt idx="972">
                  <c:v>23.571000000000002</c:v>
                </c:pt>
                <c:pt idx="973">
                  <c:v>23.560300000000002</c:v>
                </c:pt>
                <c:pt idx="974">
                  <c:v>23.560300000000002</c:v>
                </c:pt>
                <c:pt idx="975">
                  <c:v>23.538799999999998</c:v>
                </c:pt>
                <c:pt idx="976">
                  <c:v>23.538799999999998</c:v>
                </c:pt>
                <c:pt idx="977">
                  <c:v>23.528099999999998</c:v>
                </c:pt>
                <c:pt idx="978">
                  <c:v>23.528099999999998</c:v>
                </c:pt>
                <c:pt idx="979">
                  <c:v>23.517399999999999</c:v>
                </c:pt>
                <c:pt idx="980">
                  <c:v>23.506599999999999</c:v>
                </c:pt>
                <c:pt idx="981">
                  <c:v>23.495899999999999</c:v>
                </c:pt>
                <c:pt idx="982">
                  <c:v>23.495899999999999</c:v>
                </c:pt>
                <c:pt idx="983">
                  <c:v>23.485199999999999</c:v>
                </c:pt>
                <c:pt idx="984">
                  <c:v>23.485199999999999</c:v>
                </c:pt>
                <c:pt idx="985">
                  <c:v>23.474499999999999</c:v>
                </c:pt>
                <c:pt idx="986">
                  <c:v>23.474499999999999</c:v>
                </c:pt>
                <c:pt idx="987">
                  <c:v>23.452999999999999</c:v>
                </c:pt>
                <c:pt idx="988">
                  <c:v>23.452999999999999</c:v>
                </c:pt>
                <c:pt idx="989">
                  <c:v>23.442299999999999</c:v>
                </c:pt>
                <c:pt idx="990">
                  <c:v>23.442299999999999</c:v>
                </c:pt>
                <c:pt idx="991">
                  <c:v>23.4316</c:v>
                </c:pt>
                <c:pt idx="992">
                  <c:v>23.4208</c:v>
                </c:pt>
                <c:pt idx="993">
                  <c:v>23.4101</c:v>
                </c:pt>
                <c:pt idx="994">
                  <c:v>23.4101</c:v>
                </c:pt>
                <c:pt idx="995">
                  <c:v>23.3994</c:v>
                </c:pt>
                <c:pt idx="996">
                  <c:v>23.3887</c:v>
                </c:pt>
                <c:pt idx="997">
                  <c:v>23.3887</c:v>
                </c:pt>
                <c:pt idx="998">
                  <c:v>23.3779</c:v>
                </c:pt>
                <c:pt idx="999">
                  <c:v>23.3672</c:v>
                </c:pt>
                <c:pt idx="1000">
                  <c:v>23.3672</c:v>
                </c:pt>
                <c:pt idx="1001">
                  <c:v>23.3565</c:v>
                </c:pt>
                <c:pt idx="1002">
                  <c:v>23.345800000000001</c:v>
                </c:pt>
                <c:pt idx="1003">
                  <c:v>23.345800000000001</c:v>
                </c:pt>
                <c:pt idx="1004">
                  <c:v>23.345800000000001</c:v>
                </c:pt>
                <c:pt idx="1005">
                  <c:v>23.335000000000001</c:v>
                </c:pt>
                <c:pt idx="1006">
                  <c:v>23.335000000000001</c:v>
                </c:pt>
                <c:pt idx="1007">
                  <c:v>23.324300000000001</c:v>
                </c:pt>
                <c:pt idx="1008">
                  <c:v>23.313600000000001</c:v>
                </c:pt>
                <c:pt idx="1009">
                  <c:v>23.313600000000001</c:v>
                </c:pt>
                <c:pt idx="1010">
                  <c:v>23.313600000000001</c:v>
                </c:pt>
                <c:pt idx="1011">
                  <c:v>23.302900000000001</c:v>
                </c:pt>
                <c:pt idx="1012">
                  <c:v>23.302900000000001</c:v>
                </c:pt>
                <c:pt idx="1013">
                  <c:v>23.292100000000001</c:v>
                </c:pt>
                <c:pt idx="1014">
                  <c:v>23.292100000000001</c:v>
                </c:pt>
                <c:pt idx="1015">
                  <c:v>23.281400000000001</c:v>
                </c:pt>
                <c:pt idx="1016">
                  <c:v>23.281400000000001</c:v>
                </c:pt>
                <c:pt idx="1017">
                  <c:v>23.270700000000001</c:v>
                </c:pt>
                <c:pt idx="1018">
                  <c:v>23.26</c:v>
                </c:pt>
                <c:pt idx="1019">
                  <c:v>23.26</c:v>
                </c:pt>
                <c:pt idx="1020">
                  <c:v>23.249199999999998</c:v>
                </c:pt>
                <c:pt idx="1021">
                  <c:v>23.249199999999998</c:v>
                </c:pt>
                <c:pt idx="1022">
                  <c:v>23.238499999999998</c:v>
                </c:pt>
                <c:pt idx="1023">
                  <c:v>23.238499999999998</c:v>
                </c:pt>
                <c:pt idx="1024">
                  <c:v>23.227799999999998</c:v>
                </c:pt>
                <c:pt idx="1025">
                  <c:v>23.217099999999999</c:v>
                </c:pt>
                <c:pt idx="1026">
                  <c:v>23.206299999999999</c:v>
                </c:pt>
                <c:pt idx="1027">
                  <c:v>23.195599999999999</c:v>
                </c:pt>
                <c:pt idx="1028">
                  <c:v>23.195599999999999</c:v>
                </c:pt>
                <c:pt idx="1029">
                  <c:v>23.195599999999999</c:v>
                </c:pt>
                <c:pt idx="1030">
                  <c:v>23.195599999999999</c:v>
                </c:pt>
                <c:pt idx="1031">
                  <c:v>23.184899999999999</c:v>
                </c:pt>
                <c:pt idx="1032">
                  <c:v>23.184899999999999</c:v>
                </c:pt>
                <c:pt idx="1033">
                  <c:v>23.184899999999999</c:v>
                </c:pt>
                <c:pt idx="1034">
                  <c:v>23.184899999999999</c:v>
                </c:pt>
                <c:pt idx="1035">
                  <c:v>23.174199999999999</c:v>
                </c:pt>
                <c:pt idx="1036">
                  <c:v>23.152699999999999</c:v>
                </c:pt>
                <c:pt idx="1037">
                  <c:v>23.141999999999999</c:v>
                </c:pt>
                <c:pt idx="1038">
                  <c:v>23.1313</c:v>
                </c:pt>
                <c:pt idx="1039">
                  <c:v>23.1098</c:v>
                </c:pt>
                <c:pt idx="1040">
                  <c:v>23.0991</c:v>
                </c:pt>
                <c:pt idx="1041">
                  <c:v>23.0884</c:v>
                </c:pt>
                <c:pt idx="1042">
                  <c:v>23.0776</c:v>
                </c:pt>
                <c:pt idx="1043">
                  <c:v>23.0776</c:v>
                </c:pt>
                <c:pt idx="1044">
                  <c:v>23.0562</c:v>
                </c:pt>
                <c:pt idx="1045">
                  <c:v>23.0562</c:v>
                </c:pt>
                <c:pt idx="1046">
                  <c:v>23.045500000000001</c:v>
                </c:pt>
                <c:pt idx="1047">
                  <c:v>23.034700000000001</c:v>
                </c:pt>
                <c:pt idx="1048">
                  <c:v>23.024000000000001</c:v>
                </c:pt>
                <c:pt idx="1049">
                  <c:v>23.013300000000001</c:v>
                </c:pt>
                <c:pt idx="1050">
                  <c:v>23.002600000000001</c:v>
                </c:pt>
                <c:pt idx="1051">
                  <c:v>22.991800000000001</c:v>
                </c:pt>
                <c:pt idx="1052">
                  <c:v>22.981100000000001</c:v>
                </c:pt>
                <c:pt idx="1053">
                  <c:v>22.970400000000001</c:v>
                </c:pt>
                <c:pt idx="1054">
                  <c:v>22.970400000000001</c:v>
                </c:pt>
                <c:pt idx="1055">
                  <c:v>22.959700000000002</c:v>
                </c:pt>
                <c:pt idx="1056">
                  <c:v>22.948899999999998</c:v>
                </c:pt>
                <c:pt idx="1057">
                  <c:v>22.938199999999998</c:v>
                </c:pt>
                <c:pt idx="1058">
                  <c:v>22.927499999999998</c:v>
                </c:pt>
                <c:pt idx="1059">
                  <c:v>22.916799999999999</c:v>
                </c:pt>
                <c:pt idx="1060">
                  <c:v>22.916799999999999</c:v>
                </c:pt>
                <c:pt idx="1061">
                  <c:v>22.905999999999999</c:v>
                </c:pt>
                <c:pt idx="1062">
                  <c:v>22.884599999999999</c:v>
                </c:pt>
                <c:pt idx="1063">
                  <c:v>22.884599999999999</c:v>
                </c:pt>
                <c:pt idx="1064">
                  <c:v>22.873899999999999</c:v>
                </c:pt>
                <c:pt idx="1065">
                  <c:v>22.863099999999999</c:v>
                </c:pt>
                <c:pt idx="1066">
                  <c:v>22.852399999999999</c:v>
                </c:pt>
                <c:pt idx="1067">
                  <c:v>22.831</c:v>
                </c:pt>
                <c:pt idx="1068">
                  <c:v>22.831</c:v>
                </c:pt>
                <c:pt idx="1069">
                  <c:v>22.831</c:v>
                </c:pt>
                <c:pt idx="1070">
                  <c:v>22.8202</c:v>
                </c:pt>
                <c:pt idx="1071">
                  <c:v>22.8202</c:v>
                </c:pt>
                <c:pt idx="1072">
                  <c:v>22.7988</c:v>
                </c:pt>
                <c:pt idx="1073">
                  <c:v>22.7988</c:v>
                </c:pt>
                <c:pt idx="1074">
                  <c:v>22.7881</c:v>
                </c:pt>
                <c:pt idx="1075">
                  <c:v>22.7773</c:v>
                </c:pt>
                <c:pt idx="1076">
                  <c:v>22.7666</c:v>
                </c:pt>
                <c:pt idx="1077">
                  <c:v>22.7559</c:v>
                </c:pt>
                <c:pt idx="1078">
                  <c:v>22.745200000000001</c:v>
                </c:pt>
                <c:pt idx="1079">
                  <c:v>22.734400000000001</c:v>
                </c:pt>
                <c:pt idx="1080">
                  <c:v>22.723700000000001</c:v>
                </c:pt>
                <c:pt idx="1081">
                  <c:v>22.713000000000001</c:v>
                </c:pt>
                <c:pt idx="1082">
                  <c:v>22.702300000000001</c:v>
                </c:pt>
                <c:pt idx="1083">
                  <c:v>22.702300000000001</c:v>
                </c:pt>
                <c:pt idx="1084">
                  <c:v>22.691500000000001</c:v>
                </c:pt>
                <c:pt idx="1085">
                  <c:v>22.670100000000001</c:v>
                </c:pt>
                <c:pt idx="1086">
                  <c:v>22.670100000000001</c:v>
                </c:pt>
                <c:pt idx="1087">
                  <c:v>22.670100000000001</c:v>
                </c:pt>
                <c:pt idx="1088">
                  <c:v>22.648599999999998</c:v>
                </c:pt>
                <c:pt idx="1089">
                  <c:v>22.648599999999998</c:v>
                </c:pt>
                <c:pt idx="1090">
                  <c:v>22.637899999999998</c:v>
                </c:pt>
                <c:pt idx="1091">
                  <c:v>22.627199999999998</c:v>
                </c:pt>
                <c:pt idx="1092">
                  <c:v>22.627199999999998</c:v>
                </c:pt>
                <c:pt idx="1093">
                  <c:v>22.616499999999998</c:v>
                </c:pt>
                <c:pt idx="1094">
                  <c:v>22.605699999999999</c:v>
                </c:pt>
                <c:pt idx="1095">
                  <c:v>22.594999999999999</c:v>
                </c:pt>
                <c:pt idx="1096">
                  <c:v>22.584299999999999</c:v>
                </c:pt>
                <c:pt idx="1097">
                  <c:v>22.584299999999999</c:v>
                </c:pt>
                <c:pt idx="1098">
                  <c:v>22.573599999999999</c:v>
                </c:pt>
                <c:pt idx="1099">
                  <c:v>22.573599999999999</c:v>
                </c:pt>
                <c:pt idx="1100">
                  <c:v>22.562799999999999</c:v>
                </c:pt>
                <c:pt idx="1101">
                  <c:v>22.552099999999999</c:v>
                </c:pt>
                <c:pt idx="1102">
                  <c:v>22.552099999999999</c:v>
                </c:pt>
                <c:pt idx="1103">
                  <c:v>22.541399999999999</c:v>
                </c:pt>
                <c:pt idx="1104">
                  <c:v>22.541399999999999</c:v>
                </c:pt>
                <c:pt idx="1105">
                  <c:v>22.5307</c:v>
                </c:pt>
                <c:pt idx="1106">
                  <c:v>22.5199</c:v>
                </c:pt>
                <c:pt idx="1107">
                  <c:v>22.5199</c:v>
                </c:pt>
                <c:pt idx="1108">
                  <c:v>22.5092</c:v>
                </c:pt>
                <c:pt idx="1109">
                  <c:v>22.4985</c:v>
                </c:pt>
                <c:pt idx="1110">
                  <c:v>22.4985</c:v>
                </c:pt>
                <c:pt idx="1111">
                  <c:v>22.4878</c:v>
                </c:pt>
                <c:pt idx="1112">
                  <c:v>22.477</c:v>
                </c:pt>
                <c:pt idx="1113">
                  <c:v>22.477</c:v>
                </c:pt>
                <c:pt idx="1114">
                  <c:v>22.4663</c:v>
                </c:pt>
                <c:pt idx="1115">
                  <c:v>22.4663</c:v>
                </c:pt>
                <c:pt idx="1116">
                  <c:v>22.4556</c:v>
                </c:pt>
                <c:pt idx="1117">
                  <c:v>22.444900000000001</c:v>
                </c:pt>
                <c:pt idx="1118">
                  <c:v>22.444900000000001</c:v>
                </c:pt>
                <c:pt idx="1119">
                  <c:v>22.434100000000001</c:v>
                </c:pt>
                <c:pt idx="1120">
                  <c:v>22.434100000000001</c:v>
                </c:pt>
                <c:pt idx="1121">
                  <c:v>22.423400000000001</c:v>
                </c:pt>
                <c:pt idx="1122">
                  <c:v>22.412700000000001</c:v>
                </c:pt>
                <c:pt idx="1123">
                  <c:v>22.412700000000001</c:v>
                </c:pt>
                <c:pt idx="1124">
                  <c:v>22.402000000000001</c:v>
                </c:pt>
                <c:pt idx="1125">
                  <c:v>22.402000000000001</c:v>
                </c:pt>
                <c:pt idx="1126">
                  <c:v>22.391200000000001</c:v>
                </c:pt>
                <c:pt idx="1127">
                  <c:v>22.380500000000001</c:v>
                </c:pt>
                <c:pt idx="1128">
                  <c:v>22.380500000000001</c:v>
                </c:pt>
                <c:pt idx="1129">
                  <c:v>22.369800000000001</c:v>
                </c:pt>
                <c:pt idx="1130">
                  <c:v>22.359100000000002</c:v>
                </c:pt>
                <c:pt idx="1131">
                  <c:v>22.359100000000002</c:v>
                </c:pt>
                <c:pt idx="1132">
                  <c:v>22.348299999999998</c:v>
                </c:pt>
                <c:pt idx="1133">
                  <c:v>22.337599999999998</c:v>
                </c:pt>
                <c:pt idx="1134">
                  <c:v>22.326899999999998</c:v>
                </c:pt>
                <c:pt idx="1135">
                  <c:v>22.326899999999998</c:v>
                </c:pt>
                <c:pt idx="1136">
                  <c:v>22.305399999999999</c:v>
                </c:pt>
                <c:pt idx="1137">
                  <c:v>22.305399999999999</c:v>
                </c:pt>
                <c:pt idx="1138">
                  <c:v>22.294699999999999</c:v>
                </c:pt>
                <c:pt idx="1139">
                  <c:v>22.283999999999999</c:v>
                </c:pt>
                <c:pt idx="1140">
                  <c:v>22.283999999999999</c:v>
                </c:pt>
                <c:pt idx="1141">
                  <c:v>22.283999999999999</c:v>
                </c:pt>
                <c:pt idx="1142">
                  <c:v>22.283999999999999</c:v>
                </c:pt>
                <c:pt idx="1143">
                  <c:v>22.283999999999999</c:v>
                </c:pt>
                <c:pt idx="1144">
                  <c:v>22.283999999999999</c:v>
                </c:pt>
                <c:pt idx="1145">
                  <c:v>22.283999999999999</c:v>
                </c:pt>
                <c:pt idx="1146">
                  <c:v>22.283999999999999</c:v>
                </c:pt>
                <c:pt idx="1147">
                  <c:v>22.283999999999999</c:v>
                </c:pt>
                <c:pt idx="1148">
                  <c:v>22.283999999999999</c:v>
                </c:pt>
                <c:pt idx="1149">
                  <c:v>22.283999999999999</c:v>
                </c:pt>
                <c:pt idx="1150">
                  <c:v>22.283999999999999</c:v>
                </c:pt>
                <c:pt idx="1151">
                  <c:v>22.283999999999999</c:v>
                </c:pt>
                <c:pt idx="1152">
                  <c:v>22.283999999999999</c:v>
                </c:pt>
                <c:pt idx="1153">
                  <c:v>22.283999999999999</c:v>
                </c:pt>
                <c:pt idx="1154">
                  <c:v>22.283999999999999</c:v>
                </c:pt>
                <c:pt idx="1155">
                  <c:v>22.283999999999999</c:v>
                </c:pt>
                <c:pt idx="1156">
                  <c:v>22.273299999999999</c:v>
                </c:pt>
                <c:pt idx="1157">
                  <c:v>22.273299999999999</c:v>
                </c:pt>
                <c:pt idx="1158">
                  <c:v>22.262499999999999</c:v>
                </c:pt>
                <c:pt idx="1159">
                  <c:v>22.262499999999999</c:v>
                </c:pt>
                <c:pt idx="1160">
                  <c:v>22.251799999999999</c:v>
                </c:pt>
                <c:pt idx="1161">
                  <c:v>22.241099999999999</c:v>
                </c:pt>
                <c:pt idx="1162">
                  <c:v>22.230399999999999</c:v>
                </c:pt>
                <c:pt idx="1163">
                  <c:v>22.230399999999999</c:v>
                </c:pt>
                <c:pt idx="1164">
                  <c:v>22.230399999999999</c:v>
                </c:pt>
                <c:pt idx="1165">
                  <c:v>22.2196</c:v>
                </c:pt>
                <c:pt idx="1166">
                  <c:v>22.2089</c:v>
                </c:pt>
                <c:pt idx="1167">
                  <c:v>22.2196</c:v>
                </c:pt>
                <c:pt idx="1168">
                  <c:v>22.2089</c:v>
                </c:pt>
                <c:pt idx="1169">
                  <c:v>22.1982</c:v>
                </c:pt>
                <c:pt idx="1170">
                  <c:v>22.1875</c:v>
                </c:pt>
                <c:pt idx="1171">
                  <c:v>22.1875</c:v>
                </c:pt>
                <c:pt idx="1172">
                  <c:v>22.1875</c:v>
                </c:pt>
                <c:pt idx="1173">
                  <c:v>22.1767</c:v>
                </c:pt>
                <c:pt idx="1174">
                  <c:v>22.1767</c:v>
                </c:pt>
                <c:pt idx="1175">
                  <c:v>22.166</c:v>
                </c:pt>
                <c:pt idx="1176">
                  <c:v>22.1553</c:v>
                </c:pt>
                <c:pt idx="1177">
                  <c:v>22.1553</c:v>
                </c:pt>
                <c:pt idx="1178">
                  <c:v>22.1553</c:v>
                </c:pt>
                <c:pt idx="1179">
                  <c:v>22.1553</c:v>
                </c:pt>
                <c:pt idx="1180">
                  <c:v>22.144600000000001</c:v>
                </c:pt>
                <c:pt idx="1181">
                  <c:v>22.133800000000001</c:v>
                </c:pt>
                <c:pt idx="1182">
                  <c:v>22.133800000000001</c:v>
                </c:pt>
                <c:pt idx="1183">
                  <c:v>22.133800000000001</c:v>
                </c:pt>
                <c:pt idx="1184">
                  <c:v>22.123100000000001</c:v>
                </c:pt>
                <c:pt idx="1185">
                  <c:v>22.112400000000001</c:v>
                </c:pt>
                <c:pt idx="1186">
                  <c:v>22.112400000000001</c:v>
                </c:pt>
                <c:pt idx="1187">
                  <c:v>22.101700000000001</c:v>
                </c:pt>
                <c:pt idx="1188">
                  <c:v>22.101700000000001</c:v>
                </c:pt>
                <c:pt idx="1189">
                  <c:v>22.090900000000001</c:v>
                </c:pt>
                <c:pt idx="1190">
                  <c:v>22.090900000000001</c:v>
                </c:pt>
                <c:pt idx="1191">
                  <c:v>22.090900000000001</c:v>
                </c:pt>
                <c:pt idx="1192">
                  <c:v>22.080200000000001</c:v>
                </c:pt>
                <c:pt idx="1193">
                  <c:v>22.069500000000001</c:v>
                </c:pt>
                <c:pt idx="1194">
                  <c:v>22.069500000000001</c:v>
                </c:pt>
                <c:pt idx="1195">
                  <c:v>22.058800000000002</c:v>
                </c:pt>
                <c:pt idx="1196">
                  <c:v>22.058800000000002</c:v>
                </c:pt>
                <c:pt idx="1197">
                  <c:v>22.047999999999998</c:v>
                </c:pt>
                <c:pt idx="1198">
                  <c:v>22.047999999999998</c:v>
                </c:pt>
                <c:pt idx="1199">
                  <c:v>22.047999999999998</c:v>
                </c:pt>
                <c:pt idx="1200">
                  <c:v>22.026599999999998</c:v>
                </c:pt>
                <c:pt idx="1201">
                  <c:v>22.026599999999998</c:v>
                </c:pt>
                <c:pt idx="1202">
                  <c:v>22.026599999999998</c:v>
                </c:pt>
                <c:pt idx="1203">
                  <c:v>22.026599999999998</c:v>
                </c:pt>
                <c:pt idx="1204">
                  <c:v>22.015899999999998</c:v>
                </c:pt>
                <c:pt idx="1205">
                  <c:v>22.005099999999999</c:v>
                </c:pt>
                <c:pt idx="1206">
                  <c:v>22.005099999999999</c:v>
                </c:pt>
                <c:pt idx="1207">
                  <c:v>21.994399999999999</c:v>
                </c:pt>
                <c:pt idx="1208">
                  <c:v>21.994399999999999</c:v>
                </c:pt>
                <c:pt idx="1209">
                  <c:v>21.983699999999999</c:v>
                </c:pt>
                <c:pt idx="1210">
                  <c:v>21.983699999999999</c:v>
                </c:pt>
                <c:pt idx="1211">
                  <c:v>21.972999999999999</c:v>
                </c:pt>
                <c:pt idx="1212">
                  <c:v>21.972999999999999</c:v>
                </c:pt>
                <c:pt idx="1213">
                  <c:v>21.962199999999999</c:v>
                </c:pt>
                <c:pt idx="1214">
                  <c:v>21.962199999999999</c:v>
                </c:pt>
                <c:pt idx="1215">
                  <c:v>21.951499999999999</c:v>
                </c:pt>
                <c:pt idx="1216">
                  <c:v>21.951499999999999</c:v>
                </c:pt>
                <c:pt idx="1217">
                  <c:v>21.940799999999999</c:v>
                </c:pt>
                <c:pt idx="1218">
                  <c:v>21.940799999999999</c:v>
                </c:pt>
                <c:pt idx="1219">
                  <c:v>21.930099999999999</c:v>
                </c:pt>
                <c:pt idx="1220">
                  <c:v>21.930099999999999</c:v>
                </c:pt>
                <c:pt idx="1221">
                  <c:v>21.9193</c:v>
                </c:pt>
                <c:pt idx="1222">
                  <c:v>21.9193</c:v>
                </c:pt>
                <c:pt idx="1223">
                  <c:v>21.9086</c:v>
                </c:pt>
                <c:pt idx="1224">
                  <c:v>21.9086</c:v>
                </c:pt>
                <c:pt idx="1225">
                  <c:v>21.8979</c:v>
                </c:pt>
                <c:pt idx="1226">
                  <c:v>21.8979</c:v>
                </c:pt>
                <c:pt idx="1227">
                  <c:v>21.8872</c:v>
                </c:pt>
                <c:pt idx="1228">
                  <c:v>21.8872</c:v>
                </c:pt>
                <c:pt idx="1229">
                  <c:v>21.8872</c:v>
                </c:pt>
                <c:pt idx="1230">
                  <c:v>21.8764</c:v>
                </c:pt>
                <c:pt idx="1231">
                  <c:v>21.8657</c:v>
                </c:pt>
                <c:pt idx="1232">
                  <c:v>21.8657</c:v>
                </c:pt>
                <c:pt idx="1233">
                  <c:v>21.8657</c:v>
                </c:pt>
                <c:pt idx="1234">
                  <c:v>21.855</c:v>
                </c:pt>
                <c:pt idx="1235">
                  <c:v>21.855</c:v>
                </c:pt>
                <c:pt idx="1236">
                  <c:v>21.844200000000001</c:v>
                </c:pt>
                <c:pt idx="1237">
                  <c:v>21.844200000000001</c:v>
                </c:pt>
                <c:pt idx="1238">
                  <c:v>21.833500000000001</c:v>
                </c:pt>
                <c:pt idx="1239">
                  <c:v>21.833500000000001</c:v>
                </c:pt>
                <c:pt idx="1240">
                  <c:v>21.833500000000001</c:v>
                </c:pt>
                <c:pt idx="1241">
                  <c:v>21.822800000000001</c:v>
                </c:pt>
                <c:pt idx="1242">
                  <c:v>21.822800000000001</c:v>
                </c:pt>
                <c:pt idx="1243">
                  <c:v>21.822800000000001</c:v>
                </c:pt>
                <c:pt idx="1244">
                  <c:v>21.822800000000001</c:v>
                </c:pt>
                <c:pt idx="1245">
                  <c:v>21.812100000000001</c:v>
                </c:pt>
                <c:pt idx="1246">
                  <c:v>21.801300000000001</c:v>
                </c:pt>
                <c:pt idx="1247">
                  <c:v>21.801300000000001</c:v>
                </c:pt>
                <c:pt idx="1248">
                  <c:v>21.801300000000001</c:v>
                </c:pt>
                <c:pt idx="1249">
                  <c:v>21.801300000000001</c:v>
                </c:pt>
                <c:pt idx="1250">
                  <c:v>21.801300000000001</c:v>
                </c:pt>
                <c:pt idx="1251">
                  <c:v>21.790600000000001</c:v>
                </c:pt>
                <c:pt idx="1252">
                  <c:v>21.790600000000001</c:v>
                </c:pt>
                <c:pt idx="1253">
                  <c:v>21.790600000000001</c:v>
                </c:pt>
                <c:pt idx="1254">
                  <c:v>21.790600000000001</c:v>
                </c:pt>
                <c:pt idx="1255">
                  <c:v>21.790600000000001</c:v>
                </c:pt>
                <c:pt idx="1256">
                  <c:v>21.779900000000001</c:v>
                </c:pt>
                <c:pt idx="1257">
                  <c:v>21.779900000000001</c:v>
                </c:pt>
                <c:pt idx="1258">
                  <c:v>21.779900000000001</c:v>
                </c:pt>
                <c:pt idx="1259">
                  <c:v>21.769200000000001</c:v>
                </c:pt>
                <c:pt idx="1260">
                  <c:v>21.769200000000001</c:v>
                </c:pt>
                <c:pt idx="1261">
                  <c:v>21.769200000000001</c:v>
                </c:pt>
                <c:pt idx="1262">
                  <c:v>21.758400000000002</c:v>
                </c:pt>
                <c:pt idx="1263">
                  <c:v>21.758400000000002</c:v>
                </c:pt>
                <c:pt idx="1264">
                  <c:v>21.758400000000002</c:v>
                </c:pt>
                <c:pt idx="1265">
                  <c:v>21.747699999999998</c:v>
                </c:pt>
                <c:pt idx="1266">
                  <c:v>21.747699999999998</c:v>
                </c:pt>
                <c:pt idx="1267">
                  <c:v>21.736999999999998</c:v>
                </c:pt>
                <c:pt idx="1268">
                  <c:v>21.736999999999998</c:v>
                </c:pt>
                <c:pt idx="1269">
                  <c:v>21.747699999999998</c:v>
                </c:pt>
                <c:pt idx="1270">
                  <c:v>21.736999999999998</c:v>
                </c:pt>
                <c:pt idx="1271">
                  <c:v>21.726299999999998</c:v>
                </c:pt>
                <c:pt idx="1272">
                  <c:v>21.736999999999998</c:v>
                </c:pt>
                <c:pt idx="1273">
                  <c:v>21.726299999999998</c:v>
                </c:pt>
                <c:pt idx="1274">
                  <c:v>21.726299999999998</c:v>
                </c:pt>
                <c:pt idx="1275">
                  <c:v>21.726299999999998</c:v>
                </c:pt>
                <c:pt idx="1276">
                  <c:v>21.726299999999998</c:v>
                </c:pt>
                <c:pt idx="1277">
                  <c:v>21.726299999999998</c:v>
                </c:pt>
                <c:pt idx="1278">
                  <c:v>21.726299999999998</c:v>
                </c:pt>
                <c:pt idx="1279">
                  <c:v>21.726299999999998</c:v>
                </c:pt>
                <c:pt idx="1280">
                  <c:v>21.726299999999998</c:v>
                </c:pt>
                <c:pt idx="1281">
                  <c:v>21.715499999999999</c:v>
                </c:pt>
                <c:pt idx="1282">
                  <c:v>21.715499999999999</c:v>
                </c:pt>
                <c:pt idx="1283">
                  <c:v>21.704799999999999</c:v>
                </c:pt>
                <c:pt idx="1284">
                  <c:v>21.704799999999999</c:v>
                </c:pt>
                <c:pt idx="1285">
                  <c:v>21.694099999999999</c:v>
                </c:pt>
                <c:pt idx="1286">
                  <c:v>21.694099999999999</c:v>
                </c:pt>
                <c:pt idx="1287">
                  <c:v>21.694099999999999</c:v>
                </c:pt>
                <c:pt idx="1288">
                  <c:v>21.683399999999999</c:v>
                </c:pt>
                <c:pt idx="1289">
                  <c:v>21.683399999999999</c:v>
                </c:pt>
                <c:pt idx="1290">
                  <c:v>21.672599999999999</c:v>
                </c:pt>
                <c:pt idx="1291">
                  <c:v>21.672599999999999</c:v>
                </c:pt>
                <c:pt idx="1292">
                  <c:v>21.672599999999999</c:v>
                </c:pt>
                <c:pt idx="1293">
                  <c:v>21.661899999999999</c:v>
                </c:pt>
                <c:pt idx="1294">
                  <c:v>21.651199999999999</c:v>
                </c:pt>
                <c:pt idx="1295">
                  <c:v>21.651199999999999</c:v>
                </c:pt>
                <c:pt idx="1296">
                  <c:v>21.651199999999999</c:v>
                </c:pt>
                <c:pt idx="1297">
                  <c:v>21.640499999999999</c:v>
                </c:pt>
                <c:pt idx="1298">
                  <c:v>21.640499999999999</c:v>
                </c:pt>
                <c:pt idx="1299">
                  <c:v>21.640499999999999</c:v>
                </c:pt>
                <c:pt idx="1300">
                  <c:v>21.6297</c:v>
                </c:pt>
                <c:pt idx="1301">
                  <c:v>21.6297</c:v>
                </c:pt>
                <c:pt idx="1302">
                  <c:v>21.6297</c:v>
                </c:pt>
                <c:pt idx="1303">
                  <c:v>21.619</c:v>
                </c:pt>
                <c:pt idx="1304">
                  <c:v>21.6083</c:v>
                </c:pt>
                <c:pt idx="1305">
                  <c:v>21.5976</c:v>
                </c:pt>
                <c:pt idx="1306">
                  <c:v>21.5976</c:v>
                </c:pt>
                <c:pt idx="1307">
                  <c:v>21.5976</c:v>
                </c:pt>
                <c:pt idx="1308">
                  <c:v>21.5868</c:v>
                </c:pt>
                <c:pt idx="1309">
                  <c:v>21.5868</c:v>
                </c:pt>
                <c:pt idx="1310">
                  <c:v>21.5761</c:v>
                </c:pt>
                <c:pt idx="1311">
                  <c:v>21.5654</c:v>
                </c:pt>
                <c:pt idx="1312">
                  <c:v>21.5654</c:v>
                </c:pt>
                <c:pt idx="1313">
                  <c:v>21.5547</c:v>
                </c:pt>
                <c:pt idx="1314">
                  <c:v>21.5547</c:v>
                </c:pt>
                <c:pt idx="1315">
                  <c:v>21.543900000000001</c:v>
                </c:pt>
                <c:pt idx="1316">
                  <c:v>21.533200000000001</c:v>
                </c:pt>
                <c:pt idx="1317">
                  <c:v>21.533200000000001</c:v>
                </c:pt>
                <c:pt idx="1318">
                  <c:v>21.533200000000001</c:v>
                </c:pt>
                <c:pt idx="1319">
                  <c:v>21.522500000000001</c:v>
                </c:pt>
                <c:pt idx="1320">
                  <c:v>21.511800000000001</c:v>
                </c:pt>
                <c:pt idx="1321">
                  <c:v>21.511800000000001</c:v>
                </c:pt>
                <c:pt idx="1322">
                  <c:v>21.501000000000001</c:v>
                </c:pt>
                <c:pt idx="1323">
                  <c:v>21.501000000000001</c:v>
                </c:pt>
                <c:pt idx="1324">
                  <c:v>21.490300000000001</c:v>
                </c:pt>
                <c:pt idx="1325">
                  <c:v>21.479600000000001</c:v>
                </c:pt>
                <c:pt idx="1326">
                  <c:v>21.479600000000001</c:v>
                </c:pt>
                <c:pt idx="1327">
                  <c:v>21.468900000000001</c:v>
                </c:pt>
                <c:pt idx="1328">
                  <c:v>21.468900000000001</c:v>
                </c:pt>
                <c:pt idx="1329">
                  <c:v>21.458100000000002</c:v>
                </c:pt>
                <c:pt idx="1330">
                  <c:v>21.447399999999998</c:v>
                </c:pt>
                <c:pt idx="1331">
                  <c:v>21.447399999999998</c:v>
                </c:pt>
                <c:pt idx="1332">
                  <c:v>21.436699999999998</c:v>
                </c:pt>
                <c:pt idx="1333">
                  <c:v>21.425999999999998</c:v>
                </c:pt>
                <c:pt idx="1334">
                  <c:v>21.415199999999999</c:v>
                </c:pt>
                <c:pt idx="1335">
                  <c:v>21.404499999999999</c:v>
                </c:pt>
                <c:pt idx="1336">
                  <c:v>21.404499999999999</c:v>
                </c:pt>
                <c:pt idx="1337">
                  <c:v>21.383099999999999</c:v>
                </c:pt>
                <c:pt idx="1338">
                  <c:v>21.383099999999999</c:v>
                </c:pt>
                <c:pt idx="1339">
                  <c:v>21.361599999999999</c:v>
                </c:pt>
                <c:pt idx="1340">
                  <c:v>21.361599999999999</c:v>
                </c:pt>
                <c:pt idx="1341">
                  <c:v>21.361599999999999</c:v>
                </c:pt>
                <c:pt idx="1342">
                  <c:v>21.361599999999999</c:v>
                </c:pt>
                <c:pt idx="1343">
                  <c:v>21.361599999999999</c:v>
                </c:pt>
                <c:pt idx="1344">
                  <c:v>21.361599999999999</c:v>
                </c:pt>
                <c:pt idx="1345">
                  <c:v>21.361599999999999</c:v>
                </c:pt>
                <c:pt idx="1346">
                  <c:v>21.340199999999999</c:v>
                </c:pt>
                <c:pt idx="1347">
                  <c:v>21.3187</c:v>
                </c:pt>
                <c:pt idx="1348">
                  <c:v>21.3187</c:v>
                </c:pt>
                <c:pt idx="1349">
                  <c:v>21.308</c:v>
                </c:pt>
                <c:pt idx="1350">
                  <c:v>21.2973</c:v>
                </c:pt>
                <c:pt idx="1351">
                  <c:v>21.2865</c:v>
                </c:pt>
                <c:pt idx="1352">
                  <c:v>21.2758</c:v>
                </c:pt>
                <c:pt idx="1353">
                  <c:v>21.2651</c:v>
                </c:pt>
                <c:pt idx="1354">
                  <c:v>21.2651</c:v>
                </c:pt>
                <c:pt idx="1355">
                  <c:v>21.2651</c:v>
                </c:pt>
                <c:pt idx="1356">
                  <c:v>21.2544</c:v>
                </c:pt>
                <c:pt idx="1357">
                  <c:v>21.2544</c:v>
                </c:pt>
                <c:pt idx="1358">
                  <c:v>21.232900000000001</c:v>
                </c:pt>
                <c:pt idx="1359">
                  <c:v>21.232900000000001</c:v>
                </c:pt>
                <c:pt idx="1360">
                  <c:v>21.222200000000001</c:v>
                </c:pt>
                <c:pt idx="1361">
                  <c:v>21.211500000000001</c:v>
                </c:pt>
                <c:pt idx="1362">
                  <c:v>21.211500000000001</c:v>
                </c:pt>
                <c:pt idx="1363">
                  <c:v>21.200700000000001</c:v>
                </c:pt>
                <c:pt idx="1364">
                  <c:v>21.19</c:v>
                </c:pt>
                <c:pt idx="1365">
                  <c:v>21.19</c:v>
                </c:pt>
                <c:pt idx="1366">
                  <c:v>21.179300000000001</c:v>
                </c:pt>
                <c:pt idx="1367">
                  <c:v>21.168600000000001</c:v>
                </c:pt>
                <c:pt idx="1368">
                  <c:v>21.157800000000002</c:v>
                </c:pt>
                <c:pt idx="1369">
                  <c:v>21.157800000000002</c:v>
                </c:pt>
                <c:pt idx="1370">
                  <c:v>21.147099999999998</c:v>
                </c:pt>
                <c:pt idx="1371">
                  <c:v>21.147099999999998</c:v>
                </c:pt>
                <c:pt idx="1372">
                  <c:v>21.136399999999998</c:v>
                </c:pt>
                <c:pt idx="1373">
                  <c:v>21.125699999999998</c:v>
                </c:pt>
                <c:pt idx="1374">
                  <c:v>21.114899999999999</c:v>
                </c:pt>
                <c:pt idx="1375">
                  <c:v>21.114899999999999</c:v>
                </c:pt>
                <c:pt idx="1376">
                  <c:v>21.114899999999999</c:v>
                </c:pt>
                <c:pt idx="1377">
                  <c:v>21.104199999999999</c:v>
                </c:pt>
                <c:pt idx="1378">
                  <c:v>21.093499999999999</c:v>
                </c:pt>
                <c:pt idx="1379">
                  <c:v>21.093499999999999</c:v>
                </c:pt>
                <c:pt idx="1380">
                  <c:v>21.093499999999999</c:v>
                </c:pt>
                <c:pt idx="1381">
                  <c:v>21.082799999999999</c:v>
                </c:pt>
                <c:pt idx="1382">
                  <c:v>21.071999999999999</c:v>
                </c:pt>
                <c:pt idx="1383">
                  <c:v>21.071999999999999</c:v>
                </c:pt>
                <c:pt idx="1384">
                  <c:v>21.061299999999999</c:v>
                </c:pt>
                <c:pt idx="1385">
                  <c:v>21.061299999999999</c:v>
                </c:pt>
                <c:pt idx="1386">
                  <c:v>21.061299999999999</c:v>
                </c:pt>
                <c:pt idx="1387">
                  <c:v>21.050599999999999</c:v>
                </c:pt>
                <c:pt idx="1388">
                  <c:v>21.050599999999999</c:v>
                </c:pt>
                <c:pt idx="1389">
                  <c:v>21.039899999999999</c:v>
                </c:pt>
                <c:pt idx="1390">
                  <c:v>21.039899999999999</c:v>
                </c:pt>
                <c:pt idx="1391">
                  <c:v>21.039899999999999</c:v>
                </c:pt>
                <c:pt idx="1392">
                  <c:v>21.039899999999999</c:v>
                </c:pt>
                <c:pt idx="1393">
                  <c:v>21.0291</c:v>
                </c:pt>
                <c:pt idx="1394">
                  <c:v>21.0291</c:v>
                </c:pt>
                <c:pt idx="1395">
                  <c:v>21.0291</c:v>
                </c:pt>
                <c:pt idx="1396">
                  <c:v>21.0184</c:v>
                </c:pt>
                <c:pt idx="1397">
                  <c:v>21.0184</c:v>
                </c:pt>
                <c:pt idx="1398">
                  <c:v>21.0184</c:v>
                </c:pt>
                <c:pt idx="1399">
                  <c:v>21.0077</c:v>
                </c:pt>
                <c:pt idx="1400">
                  <c:v>21.0077</c:v>
                </c:pt>
                <c:pt idx="1401">
                  <c:v>21.0077</c:v>
                </c:pt>
                <c:pt idx="1402">
                  <c:v>21.0077</c:v>
                </c:pt>
                <c:pt idx="1403">
                  <c:v>21.0077</c:v>
                </c:pt>
                <c:pt idx="1404">
                  <c:v>21.0077</c:v>
                </c:pt>
                <c:pt idx="1405">
                  <c:v>21.0077</c:v>
                </c:pt>
                <c:pt idx="1406">
                  <c:v>21.0077</c:v>
                </c:pt>
                <c:pt idx="1407">
                  <c:v>20.997</c:v>
                </c:pt>
                <c:pt idx="1408">
                  <c:v>20.997</c:v>
                </c:pt>
                <c:pt idx="1409">
                  <c:v>20.9862</c:v>
                </c:pt>
                <c:pt idx="1410">
                  <c:v>20.9862</c:v>
                </c:pt>
                <c:pt idx="1411">
                  <c:v>20.9862</c:v>
                </c:pt>
                <c:pt idx="1412">
                  <c:v>20.9862</c:v>
                </c:pt>
                <c:pt idx="1413">
                  <c:v>20.9862</c:v>
                </c:pt>
                <c:pt idx="1414">
                  <c:v>20.9862</c:v>
                </c:pt>
                <c:pt idx="1415">
                  <c:v>20.9862</c:v>
                </c:pt>
                <c:pt idx="1416">
                  <c:v>20.9862</c:v>
                </c:pt>
                <c:pt idx="1417">
                  <c:v>20.9862</c:v>
                </c:pt>
                <c:pt idx="1418">
                  <c:v>20.9862</c:v>
                </c:pt>
                <c:pt idx="1419">
                  <c:v>20.9862</c:v>
                </c:pt>
                <c:pt idx="1420">
                  <c:v>20.9862</c:v>
                </c:pt>
                <c:pt idx="1421">
                  <c:v>20.9862</c:v>
                </c:pt>
                <c:pt idx="1422">
                  <c:v>20.9755</c:v>
                </c:pt>
                <c:pt idx="1423">
                  <c:v>20.9755</c:v>
                </c:pt>
                <c:pt idx="1424">
                  <c:v>20.9648</c:v>
                </c:pt>
                <c:pt idx="1425">
                  <c:v>20.9648</c:v>
                </c:pt>
                <c:pt idx="1426">
                  <c:v>20.9648</c:v>
                </c:pt>
                <c:pt idx="1427">
                  <c:v>20.9648</c:v>
                </c:pt>
                <c:pt idx="1428">
                  <c:v>20.9648</c:v>
                </c:pt>
                <c:pt idx="1429">
                  <c:v>20.9648</c:v>
                </c:pt>
                <c:pt idx="1430">
                  <c:v>20.9648</c:v>
                </c:pt>
                <c:pt idx="1431">
                  <c:v>20.9648</c:v>
                </c:pt>
                <c:pt idx="1432">
                  <c:v>20.9648</c:v>
                </c:pt>
                <c:pt idx="1433">
                  <c:v>20.9648</c:v>
                </c:pt>
                <c:pt idx="1434">
                  <c:v>20.9648</c:v>
                </c:pt>
                <c:pt idx="1435">
                  <c:v>20.9648</c:v>
                </c:pt>
                <c:pt idx="1436">
                  <c:v>20.9648</c:v>
                </c:pt>
                <c:pt idx="1437">
                  <c:v>20.9648</c:v>
                </c:pt>
                <c:pt idx="1438">
                  <c:v>20.9648</c:v>
                </c:pt>
                <c:pt idx="1439">
                  <c:v>20.9648</c:v>
                </c:pt>
                <c:pt idx="1440">
                  <c:v>20.9541</c:v>
                </c:pt>
                <c:pt idx="1441">
                  <c:v>20.9541</c:v>
                </c:pt>
                <c:pt idx="1442">
                  <c:v>20.9541</c:v>
                </c:pt>
                <c:pt idx="1443">
                  <c:v>20.943300000000001</c:v>
                </c:pt>
                <c:pt idx="1444">
                  <c:v>20.943300000000001</c:v>
                </c:pt>
                <c:pt idx="1445">
                  <c:v>20.943300000000001</c:v>
                </c:pt>
                <c:pt idx="1446">
                  <c:v>20.932600000000001</c:v>
                </c:pt>
                <c:pt idx="1447">
                  <c:v>20.943300000000001</c:v>
                </c:pt>
                <c:pt idx="1448">
                  <c:v>20.932600000000001</c:v>
                </c:pt>
                <c:pt idx="1449">
                  <c:v>20.943300000000001</c:v>
                </c:pt>
                <c:pt idx="1450">
                  <c:v>20.932600000000001</c:v>
                </c:pt>
                <c:pt idx="1451">
                  <c:v>20.932600000000001</c:v>
                </c:pt>
                <c:pt idx="1452">
                  <c:v>20.932600000000001</c:v>
                </c:pt>
                <c:pt idx="1453">
                  <c:v>20.932600000000001</c:v>
                </c:pt>
                <c:pt idx="1454">
                  <c:v>20.932600000000001</c:v>
                </c:pt>
                <c:pt idx="1455">
                  <c:v>20.921900000000001</c:v>
                </c:pt>
                <c:pt idx="1456">
                  <c:v>20.921900000000001</c:v>
                </c:pt>
                <c:pt idx="1457">
                  <c:v>20.921900000000001</c:v>
                </c:pt>
                <c:pt idx="1458">
                  <c:v>20.921900000000001</c:v>
                </c:pt>
                <c:pt idx="1459">
                  <c:v>20.921900000000001</c:v>
                </c:pt>
                <c:pt idx="1460">
                  <c:v>20.921900000000001</c:v>
                </c:pt>
                <c:pt idx="1461">
                  <c:v>20.921900000000001</c:v>
                </c:pt>
                <c:pt idx="1462">
                  <c:v>20.921900000000001</c:v>
                </c:pt>
                <c:pt idx="1463">
                  <c:v>20.921900000000001</c:v>
                </c:pt>
                <c:pt idx="1464">
                  <c:v>20.921900000000001</c:v>
                </c:pt>
                <c:pt idx="1465">
                  <c:v>20.921900000000001</c:v>
                </c:pt>
                <c:pt idx="1466">
                  <c:v>20.921900000000001</c:v>
                </c:pt>
                <c:pt idx="1467">
                  <c:v>20.921900000000001</c:v>
                </c:pt>
                <c:pt idx="1468">
                  <c:v>20.921900000000001</c:v>
                </c:pt>
                <c:pt idx="1469">
                  <c:v>20.921900000000001</c:v>
                </c:pt>
                <c:pt idx="1470">
                  <c:v>20.911200000000001</c:v>
                </c:pt>
                <c:pt idx="1471">
                  <c:v>20.911200000000001</c:v>
                </c:pt>
                <c:pt idx="1472">
                  <c:v>20.911200000000001</c:v>
                </c:pt>
                <c:pt idx="1473">
                  <c:v>20.900400000000001</c:v>
                </c:pt>
                <c:pt idx="1474">
                  <c:v>20.889700000000001</c:v>
                </c:pt>
                <c:pt idx="1475">
                  <c:v>20.900400000000001</c:v>
                </c:pt>
                <c:pt idx="1476">
                  <c:v>20.889700000000001</c:v>
                </c:pt>
                <c:pt idx="1477">
                  <c:v>20.889700000000001</c:v>
                </c:pt>
                <c:pt idx="1478">
                  <c:v>20.879000000000001</c:v>
                </c:pt>
                <c:pt idx="1479">
                  <c:v>20.879000000000001</c:v>
                </c:pt>
                <c:pt idx="1480">
                  <c:v>20.868300000000001</c:v>
                </c:pt>
                <c:pt idx="1481">
                  <c:v>20.868300000000001</c:v>
                </c:pt>
                <c:pt idx="1482">
                  <c:v>20.868300000000001</c:v>
                </c:pt>
                <c:pt idx="1483">
                  <c:v>20.857500000000002</c:v>
                </c:pt>
                <c:pt idx="1484">
                  <c:v>20.857500000000002</c:v>
                </c:pt>
                <c:pt idx="1485">
                  <c:v>20.846800000000002</c:v>
                </c:pt>
                <c:pt idx="1486">
                  <c:v>20.846800000000002</c:v>
                </c:pt>
                <c:pt idx="1487">
                  <c:v>20.836099999999998</c:v>
                </c:pt>
                <c:pt idx="1488">
                  <c:v>20.836099999999998</c:v>
                </c:pt>
                <c:pt idx="1489">
                  <c:v>20.836099999999998</c:v>
                </c:pt>
                <c:pt idx="1490">
                  <c:v>20.825399999999998</c:v>
                </c:pt>
                <c:pt idx="1491">
                  <c:v>20.814599999999999</c:v>
                </c:pt>
                <c:pt idx="1492">
                  <c:v>20.814599999999999</c:v>
                </c:pt>
                <c:pt idx="1493">
                  <c:v>20.803899999999999</c:v>
                </c:pt>
                <c:pt idx="1494">
                  <c:v>20.793199999999999</c:v>
                </c:pt>
                <c:pt idx="1495">
                  <c:v>20.793199999999999</c:v>
                </c:pt>
                <c:pt idx="1496">
                  <c:v>20.782499999999999</c:v>
                </c:pt>
                <c:pt idx="1497">
                  <c:v>20.771699999999999</c:v>
                </c:pt>
                <c:pt idx="1498">
                  <c:v>20.771699999999999</c:v>
                </c:pt>
                <c:pt idx="1499">
                  <c:v>20.760999999999999</c:v>
                </c:pt>
                <c:pt idx="1500">
                  <c:v>20.750299999999999</c:v>
                </c:pt>
                <c:pt idx="1501">
                  <c:v>20.739599999999999</c:v>
                </c:pt>
                <c:pt idx="1502">
                  <c:v>20.7288</c:v>
                </c:pt>
                <c:pt idx="1503">
                  <c:v>20.7181</c:v>
                </c:pt>
                <c:pt idx="1504">
                  <c:v>20.7074</c:v>
                </c:pt>
                <c:pt idx="1505">
                  <c:v>20.7074</c:v>
                </c:pt>
                <c:pt idx="1506">
                  <c:v>20.6967</c:v>
                </c:pt>
                <c:pt idx="1507">
                  <c:v>20.6859</c:v>
                </c:pt>
                <c:pt idx="1508">
                  <c:v>20.6752</c:v>
                </c:pt>
                <c:pt idx="1509">
                  <c:v>20.6645</c:v>
                </c:pt>
                <c:pt idx="1510">
                  <c:v>20.643000000000001</c:v>
                </c:pt>
                <c:pt idx="1511">
                  <c:v>20.643000000000001</c:v>
                </c:pt>
                <c:pt idx="1512">
                  <c:v>20.643000000000001</c:v>
                </c:pt>
                <c:pt idx="1513">
                  <c:v>20.643000000000001</c:v>
                </c:pt>
                <c:pt idx="1514">
                  <c:v>20.643000000000001</c:v>
                </c:pt>
                <c:pt idx="1515">
                  <c:v>20.643000000000001</c:v>
                </c:pt>
                <c:pt idx="1516">
                  <c:v>20.632300000000001</c:v>
                </c:pt>
                <c:pt idx="1517">
                  <c:v>20.621600000000001</c:v>
                </c:pt>
                <c:pt idx="1518">
                  <c:v>20.610900000000001</c:v>
                </c:pt>
                <c:pt idx="1519">
                  <c:v>20.610900000000001</c:v>
                </c:pt>
                <c:pt idx="1520">
                  <c:v>20.600100000000001</c:v>
                </c:pt>
                <c:pt idx="1521">
                  <c:v>20.589400000000001</c:v>
                </c:pt>
                <c:pt idx="1522">
                  <c:v>20.589400000000001</c:v>
                </c:pt>
                <c:pt idx="1523">
                  <c:v>20.578700000000001</c:v>
                </c:pt>
                <c:pt idx="1524">
                  <c:v>20.578700000000001</c:v>
                </c:pt>
                <c:pt idx="1525">
                  <c:v>20.578700000000001</c:v>
                </c:pt>
                <c:pt idx="1526">
                  <c:v>20.578700000000001</c:v>
                </c:pt>
                <c:pt idx="1527">
                  <c:v>20.568000000000001</c:v>
                </c:pt>
                <c:pt idx="1528">
                  <c:v>20.557200000000002</c:v>
                </c:pt>
                <c:pt idx="1529">
                  <c:v>20.557200000000002</c:v>
                </c:pt>
                <c:pt idx="1530">
                  <c:v>20.546500000000002</c:v>
                </c:pt>
                <c:pt idx="1531">
                  <c:v>20.546500000000002</c:v>
                </c:pt>
                <c:pt idx="1532">
                  <c:v>20.546500000000002</c:v>
                </c:pt>
                <c:pt idx="1533">
                  <c:v>20.535799999999998</c:v>
                </c:pt>
                <c:pt idx="1534">
                  <c:v>20.535799999999998</c:v>
                </c:pt>
                <c:pt idx="1535">
                  <c:v>20.525099999999998</c:v>
                </c:pt>
                <c:pt idx="1536">
                  <c:v>20.514299999999999</c:v>
                </c:pt>
                <c:pt idx="1537">
                  <c:v>20.514299999999999</c:v>
                </c:pt>
                <c:pt idx="1538">
                  <c:v>20.514299999999999</c:v>
                </c:pt>
                <c:pt idx="1539">
                  <c:v>20.514299999999999</c:v>
                </c:pt>
                <c:pt idx="1540">
                  <c:v>20.503599999999999</c:v>
                </c:pt>
                <c:pt idx="1541">
                  <c:v>20.503599999999999</c:v>
                </c:pt>
                <c:pt idx="1542">
                  <c:v>20.503599999999999</c:v>
                </c:pt>
                <c:pt idx="1543">
                  <c:v>20.503599999999999</c:v>
                </c:pt>
                <c:pt idx="1544">
                  <c:v>20.492899999999999</c:v>
                </c:pt>
                <c:pt idx="1545">
                  <c:v>20.492899999999999</c:v>
                </c:pt>
                <c:pt idx="1546">
                  <c:v>20.492899999999999</c:v>
                </c:pt>
                <c:pt idx="1547">
                  <c:v>20.482199999999999</c:v>
                </c:pt>
                <c:pt idx="1548">
                  <c:v>20.482199999999999</c:v>
                </c:pt>
                <c:pt idx="1549">
                  <c:v>20.471399999999999</c:v>
                </c:pt>
                <c:pt idx="1550">
                  <c:v>20.471399999999999</c:v>
                </c:pt>
                <c:pt idx="1551">
                  <c:v>20.460699999999999</c:v>
                </c:pt>
                <c:pt idx="1552">
                  <c:v>20.460699999999999</c:v>
                </c:pt>
                <c:pt idx="1553">
                  <c:v>20.460699999999999</c:v>
                </c:pt>
                <c:pt idx="1554">
                  <c:v>20.460699999999999</c:v>
                </c:pt>
                <c:pt idx="1555">
                  <c:v>20.460699999999999</c:v>
                </c:pt>
                <c:pt idx="1556">
                  <c:v>20.460699999999999</c:v>
                </c:pt>
                <c:pt idx="1557">
                  <c:v>20.460699999999999</c:v>
                </c:pt>
                <c:pt idx="1558">
                  <c:v>20.45</c:v>
                </c:pt>
                <c:pt idx="1559">
                  <c:v>20.45</c:v>
                </c:pt>
                <c:pt idx="1560">
                  <c:v>20.45</c:v>
                </c:pt>
                <c:pt idx="1561">
                  <c:v>20.45</c:v>
                </c:pt>
                <c:pt idx="1562">
                  <c:v>20.45</c:v>
                </c:pt>
                <c:pt idx="1563">
                  <c:v>20.45</c:v>
                </c:pt>
                <c:pt idx="1564">
                  <c:v>20.45</c:v>
                </c:pt>
                <c:pt idx="1565">
                  <c:v>20.439299999999999</c:v>
                </c:pt>
                <c:pt idx="1566">
                  <c:v>20.439299999999999</c:v>
                </c:pt>
                <c:pt idx="1567">
                  <c:v>20.45</c:v>
                </c:pt>
                <c:pt idx="1568">
                  <c:v>20.45</c:v>
                </c:pt>
                <c:pt idx="1569">
                  <c:v>20.439299999999999</c:v>
                </c:pt>
                <c:pt idx="1570">
                  <c:v>20.439299999999999</c:v>
                </c:pt>
                <c:pt idx="1571">
                  <c:v>20.439299999999999</c:v>
                </c:pt>
                <c:pt idx="1572">
                  <c:v>20.439299999999999</c:v>
                </c:pt>
                <c:pt idx="1573">
                  <c:v>20.439299999999999</c:v>
                </c:pt>
                <c:pt idx="1574">
                  <c:v>20.4285</c:v>
                </c:pt>
                <c:pt idx="1575">
                  <c:v>20.4285</c:v>
                </c:pt>
                <c:pt idx="1576">
                  <c:v>20.4285</c:v>
                </c:pt>
                <c:pt idx="1577">
                  <c:v>20.4285</c:v>
                </c:pt>
                <c:pt idx="1578">
                  <c:v>20.4285</c:v>
                </c:pt>
                <c:pt idx="1579">
                  <c:v>20.4285</c:v>
                </c:pt>
                <c:pt idx="1580">
                  <c:v>20.4285</c:v>
                </c:pt>
                <c:pt idx="1581">
                  <c:v>20.4178</c:v>
                </c:pt>
                <c:pt idx="1582">
                  <c:v>20.4178</c:v>
                </c:pt>
                <c:pt idx="1583">
                  <c:v>20.4178</c:v>
                </c:pt>
                <c:pt idx="1584">
                  <c:v>20.4071</c:v>
                </c:pt>
                <c:pt idx="1585">
                  <c:v>20.4178</c:v>
                </c:pt>
                <c:pt idx="1586">
                  <c:v>20.4071</c:v>
                </c:pt>
                <c:pt idx="1587">
                  <c:v>20.4178</c:v>
                </c:pt>
                <c:pt idx="1588">
                  <c:v>20.4071</c:v>
                </c:pt>
                <c:pt idx="1589">
                  <c:v>20.4071</c:v>
                </c:pt>
                <c:pt idx="1590">
                  <c:v>20.4071</c:v>
                </c:pt>
                <c:pt idx="1591">
                  <c:v>20.4071</c:v>
                </c:pt>
                <c:pt idx="1592">
                  <c:v>20.4071</c:v>
                </c:pt>
                <c:pt idx="1593">
                  <c:v>20.4071</c:v>
                </c:pt>
                <c:pt idx="1594">
                  <c:v>20.4071</c:v>
                </c:pt>
                <c:pt idx="1595">
                  <c:v>20.4071</c:v>
                </c:pt>
                <c:pt idx="1596">
                  <c:v>20.4178</c:v>
                </c:pt>
                <c:pt idx="1597">
                  <c:v>20.4071</c:v>
                </c:pt>
                <c:pt idx="1598">
                  <c:v>20.4071</c:v>
                </c:pt>
                <c:pt idx="1599">
                  <c:v>20.4071</c:v>
                </c:pt>
                <c:pt idx="1600">
                  <c:v>20.4071</c:v>
                </c:pt>
                <c:pt idx="1601">
                  <c:v>20.3964</c:v>
                </c:pt>
                <c:pt idx="1602">
                  <c:v>20.3964</c:v>
                </c:pt>
                <c:pt idx="1603">
                  <c:v>20.3964</c:v>
                </c:pt>
                <c:pt idx="1604">
                  <c:v>20.3856</c:v>
                </c:pt>
                <c:pt idx="1605">
                  <c:v>20.3856</c:v>
                </c:pt>
                <c:pt idx="1606">
                  <c:v>20.3856</c:v>
                </c:pt>
                <c:pt idx="1607">
                  <c:v>20.3856</c:v>
                </c:pt>
                <c:pt idx="1608">
                  <c:v>20.3856</c:v>
                </c:pt>
                <c:pt idx="1609">
                  <c:v>20.3856</c:v>
                </c:pt>
                <c:pt idx="1610">
                  <c:v>20.3856</c:v>
                </c:pt>
                <c:pt idx="1611">
                  <c:v>20.3749</c:v>
                </c:pt>
                <c:pt idx="1612">
                  <c:v>20.3749</c:v>
                </c:pt>
                <c:pt idx="1613">
                  <c:v>20.3749</c:v>
                </c:pt>
                <c:pt idx="1614">
                  <c:v>20.3535</c:v>
                </c:pt>
                <c:pt idx="1615">
                  <c:v>20.3535</c:v>
                </c:pt>
                <c:pt idx="1616">
                  <c:v>20.3535</c:v>
                </c:pt>
                <c:pt idx="1617">
                  <c:v>20.3535</c:v>
                </c:pt>
                <c:pt idx="1618">
                  <c:v>20.342700000000001</c:v>
                </c:pt>
                <c:pt idx="1619">
                  <c:v>20.342700000000001</c:v>
                </c:pt>
                <c:pt idx="1620">
                  <c:v>20.342700000000001</c:v>
                </c:pt>
                <c:pt idx="1621">
                  <c:v>20.342700000000001</c:v>
                </c:pt>
                <c:pt idx="1622">
                  <c:v>20.332000000000001</c:v>
                </c:pt>
                <c:pt idx="1623">
                  <c:v>20.332000000000001</c:v>
                </c:pt>
                <c:pt idx="1624">
                  <c:v>20.332000000000001</c:v>
                </c:pt>
                <c:pt idx="1625">
                  <c:v>20.321300000000001</c:v>
                </c:pt>
                <c:pt idx="1626">
                  <c:v>20.321300000000001</c:v>
                </c:pt>
                <c:pt idx="1627">
                  <c:v>20.321300000000001</c:v>
                </c:pt>
                <c:pt idx="1628">
                  <c:v>20.321300000000001</c:v>
                </c:pt>
                <c:pt idx="1629">
                  <c:v>20.310600000000001</c:v>
                </c:pt>
                <c:pt idx="1630">
                  <c:v>20.310600000000001</c:v>
                </c:pt>
                <c:pt idx="1631">
                  <c:v>20.310600000000001</c:v>
                </c:pt>
                <c:pt idx="1632">
                  <c:v>20.299800000000001</c:v>
                </c:pt>
                <c:pt idx="1633">
                  <c:v>20.299800000000001</c:v>
                </c:pt>
                <c:pt idx="1634">
                  <c:v>20.299800000000001</c:v>
                </c:pt>
                <c:pt idx="1635">
                  <c:v>20.289100000000001</c:v>
                </c:pt>
                <c:pt idx="1636">
                  <c:v>20.289100000000001</c:v>
                </c:pt>
                <c:pt idx="1637">
                  <c:v>20.278400000000001</c:v>
                </c:pt>
                <c:pt idx="1638">
                  <c:v>20.278400000000001</c:v>
                </c:pt>
                <c:pt idx="1639">
                  <c:v>20.267700000000001</c:v>
                </c:pt>
                <c:pt idx="1640">
                  <c:v>20.267700000000001</c:v>
                </c:pt>
                <c:pt idx="1641">
                  <c:v>20.267700000000001</c:v>
                </c:pt>
                <c:pt idx="1642">
                  <c:v>20.267700000000001</c:v>
                </c:pt>
                <c:pt idx="1643">
                  <c:v>20.256900000000002</c:v>
                </c:pt>
                <c:pt idx="1644">
                  <c:v>20.256900000000002</c:v>
                </c:pt>
                <c:pt idx="1645">
                  <c:v>20.246200000000002</c:v>
                </c:pt>
                <c:pt idx="1646">
                  <c:v>20.246200000000002</c:v>
                </c:pt>
                <c:pt idx="1647">
                  <c:v>20.235499999999998</c:v>
                </c:pt>
                <c:pt idx="1648">
                  <c:v>20.235499999999998</c:v>
                </c:pt>
                <c:pt idx="1649">
                  <c:v>20.235499999999998</c:v>
                </c:pt>
                <c:pt idx="1650">
                  <c:v>20.224799999999998</c:v>
                </c:pt>
                <c:pt idx="1651">
                  <c:v>20.224799999999998</c:v>
                </c:pt>
                <c:pt idx="1652">
                  <c:v>20.224799999999998</c:v>
                </c:pt>
                <c:pt idx="1653">
                  <c:v>20.213999999999999</c:v>
                </c:pt>
                <c:pt idx="1654">
                  <c:v>20.213999999999999</c:v>
                </c:pt>
                <c:pt idx="1655">
                  <c:v>20.213999999999999</c:v>
                </c:pt>
                <c:pt idx="1656">
                  <c:v>20.213999999999999</c:v>
                </c:pt>
                <c:pt idx="1657">
                  <c:v>20.213999999999999</c:v>
                </c:pt>
                <c:pt idx="1658">
                  <c:v>20.203299999999999</c:v>
                </c:pt>
                <c:pt idx="1659">
                  <c:v>20.203299999999999</c:v>
                </c:pt>
                <c:pt idx="1660">
                  <c:v>20.192599999999999</c:v>
                </c:pt>
                <c:pt idx="1661">
                  <c:v>20.192599999999999</c:v>
                </c:pt>
                <c:pt idx="1662">
                  <c:v>20.192599999999999</c:v>
                </c:pt>
                <c:pt idx="1663">
                  <c:v>20.181899999999999</c:v>
                </c:pt>
                <c:pt idx="1664">
                  <c:v>20.181899999999999</c:v>
                </c:pt>
                <c:pt idx="1665">
                  <c:v>20.181899999999999</c:v>
                </c:pt>
                <c:pt idx="1666">
                  <c:v>20.171099999999999</c:v>
                </c:pt>
                <c:pt idx="1667">
                  <c:v>20.171099999999999</c:v>
                </c:pt>
                <c:pt idx="1668">
                  <c:v>20.160399999999999</c:v>
                </c:pt>
                <c:pt idx="1669">
                  <c:v>20.160399999999999</c:v>
                </c:pt>
                <c:pt idx="1670">
                  <c:v>20.160399999999999</c:v>
                </c:pt>
                <c:pt idx="1671">
                  <c:v>20.160399999999999</c:v>
                </c:pt>
                <c:pt idx="1672">
                  <c:v>20.160399999999999</c:v>
                </c:pt>
                <c:pt idx="1673">
                  <c:v>20.149699999999999</c:v>
                </c:pt>
                <c:pt idx="1674">
                  <c:v>20.149699999999999</c:v>
                </c:pt>
                <c:pt idx="1675">
                  <c:v>20.138999999999999</c:v>
                </c:pt>
                <c:pt idx="1676">
                  <c:v>20.138999999999999</c:v>
                </c:pt>
                <c:pt idx="1677">
                  <c:v>20.138999999999999</c:v>
                </c:pt>
                <c:pt idx="1678">
                  <c:v>20.138999999999999</c:v>
                </c:pt>
                <c:pt idx="1679">
                  <c:v>20.1282</c:v>
                </c:pt>
                <c:pt idx="1680">
                  <c:v>20.1282</c:v>
                </c:pt>
                <c:pt idx="1681">
                  <c:v>20.1282</c:v>
                </c:pt>
                <c:pt idx="1682">
                  <c:v>20.1175</c:v>
                </c:pt>
                <c:pt idx="1683">
                  <c:v>20.1175</c:v>
                </c:pt>
                <c:pt idx="1684">
                  <c:v>20.1175</c:v>
                </c:pt>
                <c:pt idx="1685">
                  <c:v>20.1068</c:v>
                </c:pt>
                <c:pt idx="1686">
                  <c:v>20.1068</c:v>
                </c:pt>
                <c:pt idx="1687">
                  <c:v>20.1068</c:v>
                </c:pt>
                <c:pt idx="1688">
                  <c:v>20.0961</c:v>
                </c:pt>
                <c:pt idx="1689">
                  <c:v>20.0961</c:v>
                </c:pt>
                <c:pt idx="1690">
                  <c:v>20.0961</c:v>
                </c:pt>
                <c:pt idx="1691">
                  <c:v>20.0853</c:v>
                </c:pt>
                <c:pt idx="1692">
                  <c:v>20.0853</c:v>
                </c:pt>
                <c:pt idx="1693">
                  <c:v>20.0853</c:v>
                </c:pt>
                <c:pt idx="1694">
                  <c:v>20.0853</c:v>
                </c:pt>
                <c:pt idx="1695">
                  <c:v>20.0853</c:v>
                </c:pt>
                <c:pt idx="1696">
                  <c:v>20.0853</c:v>
                </c:pt>
                <c:pt idx="1697">
                  <c:v>20.0853</c:v>
                </c:pt>
                <c:pt idx="1698">
                  <c:v>20.0746</c:v>
                </c:pt>
                <c:pt idx="1699">
                  <c:v>20.0746</c:v>
                </c:pt>
                <c:pt idx="1700">
                  <c:v>20.0746</c:v>
                </c:pt>
                <c:pt idx="1701">
                  <c:v>20.0746</c:v>
                </c:pt>
                <c:pt idx="1702">
                  <c:v>20.0639</c:v>
                </c:pt>
                <c:pt idx="1703">
                  <c:v>20.0532</c:v>
                </c:pt>
                <c:pt idx="1704">
                  <c:v>20.0532</c:v>
                </c:pt>
                <c:pt idx="1705">
                  <c:v>20.042400000000001</c:v>
                </c:pt>
                <c:pt idx="1706">
                  <c:v>20.042400000000001</c:v>
                </c:pt>
                <c:pt idx="1707">
                  <c:v>20.042400000000001</c:v>
                </c:pt>
                <c:pt idx="1708">
                  <c:v>20.031700000000001</c:v>
                </c:pt>
                <c:pt idx="1709">
                  <c:v>20.031700000000001</c:v>
                </c:pt>
                <c:pt idx="1710">
                  <c:v>20.031700000000001</c:v>
                </c:pt>
                <c:pt idx="1711">
                  <c:v>20.021000000000001</c:v>
                </c:pt>
                <c:pt idx="1712">
                  <c:v>20.021000000000001</c:v>
                </c:pt>
                <c:pt idx="1713">
                  <c:v>20.021000000000001</c:v>
                </c:pt>
                <c:pt idx="1714">
                  <c:v>20.010300000000001</c:v>
                </c:pt>
                <c:pt idx="1715">
                  <c:v>20.010300000000001</c:v>
                </c:pt>
                <c:pt idx="1716">
                  <c:v>20.010300000000001</c:v>
                </c:pt>
                <c:pt idx="1717">
                  <c:v>19.999500000000001</c:v>
                </c:pt>
                <c:pt idx="1718">
                  <c:v>19.999500000000001</c:v>
                </c:pt>
                <c:pt idx="1719">
                  <c:v>19.988800000000001</c:v>
                </c:pt>
                <c:pt idx="1720">
                  <c:v>19.988800000000001</c:v>
                </c:pt>
                <c:pt idx="1721">
                  <c:v>19.988800000000001</c:v>
                </c:pt>
                <c:pt idx="1722">
                  <c:v>19.978100000000001</c:v>
                </c:pt>
                <c:pt idx="1723">
                  <c:v>19.978100000000001</c:v>
                </c:pt>
                <c:pt idx="1724">
                  <c:v>19.967400000000001</c:v>
                </c:pt>
                <c:pt idx="1725">
                  <c:v>19.967400000000001</c:v>
                </c:pt>
                <c:pt idx="1726">
                  <c:v>19.956600000000002</c:v>
                </c:pt>
                <c:pt idx="1727">
                  <c:v>19.945900000000002</c:v>
                </c:pt>
                <c:pt idx="1728">
                  <c:v>19.945900000000002</c:v>
                </c:pt>
                <c:pt idx="1729">
                  <c:v>19.945900000000002</c:v>
                </c:pt>
                <c:pt idx="1730">
                  <c:v>19.935199999999998</c:v>
                </c:pt>
                <c:pt idx="1731">
                  <c:v>19.935199999999998</c:v>
                </c:pt>
                <c:pt idx="1732">
                  <c:v>19.924499999999998</c:v>
                </c:pt>
                <c:pt idx="1733">
                  <c:v>19.913699999999999</c:v>
                </c:pt>
                <c:pt idx="1734">
                  <c:v>19.924499999999998</c:v>
                </c:pt>
                <c:pt idx="1735">
                  <c:v>19.913699999999999</c:v>
                </c:pt>
                <c:pt idx="1736">
                  <c:v>19.902999999999999</c:v>
                </c:pt>
                <c:pt idx="1737">
                  <c:v>19.902999999999999</c:v>
                </c:pt>
                <c:pt idx="1738">
                  <c:v>19.892299999999999</c:v>
                </c:pt>
                <c:pt idx="1739">
                  <c:v>19.881599999999999</c:v>
                </c:pt>
                <c:pt idx="1740">
                  <c:v>19.881599999999999</c:v>
                </c:pt>
                <c:pt idx="1741">
                  <c:v>19.881599999999999</c:v>
                </c:pt>
                <c:pt idx="1742">
                  <c:v>19.870799999999999</c:v>
                </c:pt>
                <c:pt idx="1743">
                  <c:v>19.860099999999999</c:v>
                </c:pt>
                <c:pt idx="1744">
                  <c:v>19.860099999999999</c:v>
                </c:pt>
                <c:pt idx="1745">
                  <c:v>19.849399999999999</c:v>
                </c:pt>
                <c:pt idx="1746">
                  <c:v>19.838699999999999</c:v>
                </c:pt>
                <c:pt idx="1747">
                  <c:v>19.838699999999999</c:v>
                </c:pt>
                <c:pt idx="1748">
                  <c:v>19.838699999999999</c:v>
                </c:pt>
                <c:pt idx="1749">
                  <c:v>19.8172</c:v>
                </c:pt>
                <c:pt idx="1750">
                  <c:v>19.8172</c:v>
                </c:pt>
                <c:pt idx="1751">
                  <c:v>19.8172</c:v>
                </c:pt>
                <c:pt idx="1752">
                  <c:v>19.8065</c:v>
                </c:pt>
                <c:pt idx="1753">
                  <c:v>19.7958</c:v>
                </c:pt>
                <c:pt idx="1754">
                  <c:v>19.7958</c:v>
                </c:pt>
                <c:pt idx="1755">
                  <c:v>19.785</c:v>
                </c:pt>
                <c:pt idx="1756">
                  <c:v>19.7743</c:v>
                </c:pt>
                <c:pt idx="1757">
                  <c:v>19.7636</c:v>
                </c:pt>
                <c:pt idx="1758">
                  <c:v>19.7636</c:v>
                </c:pt>
                <c:pt idx="1759">
                  <c:v>19.7529</c:v>
                </c:pt>
                <c:pt idx="1760">
                  <c:v>19.7529</c:v>
                </c:pt>
                <c:pt idx="1761">
                  <c:v>19.742100000000001</c:v>
                </c:pt>
                <c:pt idx="1762">
                  <c:v>19.731400000000001</c:v>
                </c:pt>
                <c:pt idx="1763">
                  <c:v>19.731400000000001</c:v>
                </c:pt>
                <c:pt idx="1764">
                  <c:v>19.720700000000001</c:v>
                </c:pt>
                <c:pt idx="1765">
                  <c:v>19.720700000000001</c:v>
                </c:pt>
                <c:pt idx="1766">
                  <c:v>19.71</c:v>
                </c:pt>
                <c:pt idx="1767">
                  <c:v>19.71</c:v>
                </c:pt>
                <c:pt idx="1768">
                  <c:v>19.699200000000001</c:v>
                </c:pt>
                <c:pt idx="1769">
                  <c:v>19.699200000000001</c:v>
                </c:pt>
                <c:pt idx="1770">
                  <c:v>19.688500000000001</c:v>
                </c:pt>
                <c:pt idx="1771">
                  <c:v>19.688500000000001</c:v>
                </c:pt>
                <c:pt idx="1772">
                  <c:v>19.688500000000001</c:v>
                </c:pt>
                <c:pt idx="1773">
                  <c:v>19.688500000000001</c:v>
                </c:pt>
                <c:pt idx="1774">
                  <c:v>19.688500000000001</c:v>
                </c:pt>
                <c:pt idx="1775">
                  <c:v>19.677800000000001</c:v>
                </c:pt>
                <c:pt idx="1776">
                  <c:v>19.677800000000001</c:v>
                </c:pt>
                <c:pt idx="1777">
                  <c:v>19.656300000000002</c:v>
                </c:pt>
                <c:pt idx="1778">
                  <c:v>19.656300000000002</c:v>
                </c:pt>
                <c:pt idx="1779">
                  <c:v>19.656300000000002</c:v>
                </c:pt>
                <c:pt idx="1780">
                  <c:v>19.645600000000002</c:v>
                </c:pt>
                <c:pt idx="1781">
                  <c:v>19.645600000000002</c:v>
                </c:pt>
                <c:pt idx="1782">
                  <c:v>19.645600000000002</c:v>
                </c:pt>
                <c:pt idx="1783">
                  <c:v>19.634899999999998</c:v>
                </c:pt>
                <c:pt idx="1784">
                  <c:v>19.634899999999998</c:v>
                </c:pt>
                <c:pt idx="1785">
                  <c:v>19.634899999999998</c:v>
                </c:pt>
                <c:pt idx="1786">
                  <c:v>19.634899999999998</c:v>
                </c:pt>
                <c:pt idx="1787">
                  <c:v>19.624199999999998</c:v>
                </c:pt>
                <c:pt idx="1788">
                  <c:v>19.624199999999998</c:v>
                </c:pt>
                <c:pt idx="1789">
                  <c:v>19.613399999999999</c:v>
                </c:pt>
                <c:pt idx="1790">
                  <c:v>19.613399999999999</c:v>
                </c:pt>
                <c:pt idx="1791">
                  <c:v>19.602699999999999</c:v>
                </c:pt>
                <c:pt idx="1792">
                  <c:v>19.602699999999999</c:v>
                </c:pt>
                <c:pt idx="1793">
                  <c:v>19.591999999999999</c:v>
                </c:pt>
                <c:pt idx="1794">
                  <c:v>19.591999999999999</c:v>
                </c:pt>
                <c:pt idx="1795">
                  <c:v>19.591999999999999</c:v>
                </c:pt>
                <c:pt idx="1796">
                  <c:v>19.581299999999999</c:v>
                </c:pt>
                <c:pt idx="1797">
                  <c:v>19.581299999999999</c:v>
                </c:pt>
                <c:pt idx="1798">
                  <c:v>19.581299999999999</c:v>
                </c:pt>
                <c:pt idx="1799">
                  <c:v>19.581299999999999</c:v>
                </c:pt>
                <c:pt idx="1800">
                  <c:v>19.570499999999999</c:v>
                </c:pt>
                <c:pt idx="1801">
                  <c:v>19.570499999999999</c:v>
                </c:pt>
                <c:pt idx="1802">
                  <c:v>19.570499999999999</c:v>
                </c:pt>
                <c:pt idx="1803">
                  <c:v>19.570499999999999</c:v>
                </c:pt>
                <c:pt idx="1804">
                  <c:v>19.570499999999999</c:v>
                </c:pt>
                <c:pt idx="1805">
                  <c:v>19.559799999999999</c:v>
                </c:pt>
                <c:pt idx="1806">
                  <c:v>19.549099999999999</c:v>
                </c:pt>
                <c:pt idx="1807">
                  <c:v>19.549099999999999</c:v>
                </c:pt>
                <c:pt idx="1808">
                  <c:v>19.549099999999999</c:v>
                </c:pt>
                <c:pt idx="1809">
                  <c:v>19.538399999999999</c:v>
                </c:pt>
                <c:pt idx="1810">
                  <c:v>19.538399999999999</c:v>
                </c:pt>
                <c:pt idx="1811">
                  <c:v>19.538399999999999</c:v>
                </c:pt>
                <c:pt idx="1812">
                  <c:v>19.538399999999999</c:v>
                </c:pt>
                <c:pt idx="1813">
                  <c:v>19.538399999999999</c:v>
                </c:pt>
                <c:pt idx="1814">
                  <c:v>19.538399999999999</c:v>
                </c:pt>
                <c:pt idx="1815">
                  <c:v>19.538399999999999</c:v>
                </c:pt>
                <c:pt idx="1816">
                  <c:v>19.538399999999999</c:v>
                </c:pt>
                <c:pt idx="1817">
                  <c:v>19.538399999999999</c:v>
                </c:pt>
                <c:pt idx="1818">
                  <c:v>19.538399999999999</c:v>
                </c:pt>
                <c:pt idx="1819">
                  <c:v>19.538399999999999</c:v>
                </c:pt>
                <c:pt idx="1820">
                  <c:v>19.538399999999999</c:v>
                </c:pt>
                <c:pt idx="1821">
                  <c:v>19.538399999999999</c:v>
                </c:pt>
                <c:pt idx="1822">
                  <c:v>19.538399999999999</c:v>
                </c:pt>
                <c:pt idx="1823">
                  <c:v>19.538399999999999</c:v>
                </c:pt>
                <c:pt idx="1824">
                  <c:v>19.538399999999999</c:v>
                </c:pt>
                <c:pt idx="1825">
                  <c:v>19.538399999999999</c:v>
                </c:pt>
                <c:pt idx="1826">
                  <c:v>19.538399999999999</c:v>
                </c:pt>
                <c:pt idx="1827">
                  <c:v>19.538399999999999</c:v>
                </c:pt>
                <c:pt idx="1828">
                  <c:v>19.538399999999999</c:v>
                </c:pt>
                <c:pt idx="1829">
                  <c:v>19.538399999999999</c:v>
                </c:pt>
                <c:pt idx="1830">
                  <c:v>19.538399999999999</c:v>
                </c:pt>
                <c:pt idx="1831">
                  <c:v>19.538399999999999</c:v>
                </c:pt>
                <c:pt idx="1832">
                  <c:v>19.538399999999999</c:v>
                </c:pt>
                <c:pt idx="1833">
                  <c:v>19.538399999999999</c:v>
                </c:pt>
                <c:pt idx="1834">
                  <c:v>19.538399999999999</c:v>
                </c:pt>
                <c:pt idx="1835">
                  <c:v>19.538399999999999</c:v>
                </c:pt>
                <c:pt idx="1836">
                  <c:v>19.538399999999999</c:v>
                </c:pt>
                <c:pt idx="1837">
                  <c:v>19.538399999999999</c:v>
                </c:pt>
                <c:pt idx="1838">
                  <c:v>19.5276</c:v>
                </c:pt>
                <c:pt idx="1839">
                  <c:v>19.5276</c:v>
                </c:pt>
                <c:pt idx="1840">
                  <c:v>19.5276</c:v>
                </c:pt>
                <c:pt idx="1841">
                  <c:v>19.5276</c:v>
                </c:pt>
                <c:pt idx="1842">
                  <c:v>19.5276</c:v>
                </c:pt>
                <c:pt idx="1843">
                  <c:v>19.5276</c:v>
                </c:pt>
                <c:pt idx="1844">
                  <c:v>19.5276</c:v>
                </c:pt>
                <c:pt idx="1845">
                  <c:v>19.5276</c:v>
                </c:pt>
                <c:pt idx="1846">
                  <c:v>19.5276</c:v>
                </c:pt>
                <c:pt idx="1847">
                  <c:v>19.5276</c:v>
                </c:pt>
                <c:pt idx="1848">
                  <c:v>19.5276</c:v>
                </c:pt>
                <c:pt idx="1849">
                  <c:v>19.5276</c:v>
                </c:pt>
                <c:pt idx="1850">
                  <c:v>19.5276</c:v>
                </c:pt>
                <c:pt idx="1851">
                  <c:v>19.5276</c:v>
                </c:pt>
                <c:pt idx="1852">
                  <c:v>19.5276</c:v>
                </c:pt>
                <c:pt idx="1853">
                  <c:v>19.5276</c:v>
                </c:pt>
                <c:pt idx="1854">
                  <c:v>19.5276</c:v>
                </c:pt>
                <c:pt idx="1855">
                  <c:v>19.5276</c:v>
                </c:pt>
                <c:pt idx="1856">
                  <c:v>19.5169</c:v>
                </c:pt>
                <c:pt idx="1857">
                  <c:v>19.5276</c:v>
                </c:pt>
                <c:pt idx="1858">
                  <c:v>19.5169</c:v>
                </c:pt>
                <c:pt idx="1859">
                  <c:v>19.5169</c:v>
                </c:pt>
                <c:pt idx="1860">
                  <c:v>19.5169</c:v>
                </c:pt>
                <c:pt idx="1861">
                  <c:v>19.5169</c:v>
                </c:pt>
                <c:pt idx="1862">
                  <c:v>19.5169</c:v>
                </c:pt>
                <c:pt idx="1863">
                  <c:v>19.5169</c:v>
                </c:pt>
                <c:pt idx="1864">
                  <c:v>19.5169</c:v>
                </c:pt>
                <c:pt idx="1865">
                  <c:v>19.5169</c:v>
                </c:pt>
                <c:pt idx="1866">
                  <c:v>19.5169</c:v>
                </c:pt>
                <c:pt idx="1867">
                  <c:v>19.5169</c:v>
                </c:pt>
                <c:pt idx="1868">
                  <c:v>19.5169</c:v>
                </c:pt>
                <c:pt idx="1869">
                  <c:v>19.5169</c:v>
                </c:pt>
                <c:pt idx="1870">
                  <c:v>19.5169</c:v>
                </c:pt>
                <c:pt idx="1871">
                  <c:v>19.5169</c:v>
                </c:pt>
                <c:pt idx="1872">
                  <c:v>19.5169</c:v>
                </c:pt>
                <c:pt idx="1873">
                  <c:v>19.5169</c:v>
                </c:pt>
                <c:pt idx="1874">
                  <c:v>19.5169</c:v>
                </c:pt>
                <c:pt idx="1875">
                  <c:v>19.5169</c:v>
                </c:pt>
                <c:pt idx="1876">
                  <c:v>19.5169</c:v>
                </c:pt>
                <c:pt idx="1877">
                  <c:v>19.474</c:v>
                </c:pt>
                <c:pt idx="1878">
                  <c:v>19.474</c:v>
                </c:pt>
                <c:pt idx="1879">
                  <c:v>19.4526</c:v>
                </c:pt>
                <c:pt idx="1880">
                  <c:v>19.441800000000001</c:v>
                </c:pt>
                <c:pt idx="1881">
                  <c:v>19.431100000000001</c:v>
                </c:pt>
                <c:pt idx="1882">
                  <c:v>19.431100000000001</c:v>
                </c:pt>
                <c:pt idx="1883">
                  <c:v>19.420400000000001</c:v>
                </c:pt>
                <c:pt idx="1884">
                  <c:v>19.409700000000001</c:v>
                </c:pt>
                <c:pt idx="1885">
                  <c:v>19.409700000000001</c:v>
                </c:pt>
                <c:pt idx="1886">
                  <c:v>19.409700000000001</c:v>
                </c:pt>
                <c:pt idx="1887">
                  <c:v>19.398900000000001</c:v>
                </c:pt>
                <c:pt idx="1888">
                  <c:v>19.398900000000001</c:v>
                </c:pt>
                <c:pt idx="1889">
                  <c:v>19.388200000000001</c:v>
                </c:pt>
                <c:pt idx="1890">
                  <c:v>19.388200000000001</c:v>
                </c:pt>
                <c:pt idx="1891">
                  <c:v>19.377500000000001</c:v>
                </c:pt>
                <c:pt idx="1892">
                  <c:v>19.377500000000001</c:v>
                </c:pt>
                <c:pt idx="1893">
                  <c:v>19.366800000000001</c:v>
                </c:pt>
                <c:pt idx="1894">
                  <c:v>19.366800000000001</c:v>
                </c:pt>
                <c:pt idx="1895">
                  <c:v>19.366800000000001</c:v>
                </c:pt>
                <c:pt idx="1896">
                  <c:v>19.366800000000001</c:v>
                </c:pt>
                <c:pt idx="1897">
                  <c:v>19.356000000000002</c:v>
                </c:pt>
                <c:pt idx="1898">
                  <c:v>19.356000000000002</c:v>
                </c:pt>
                <c:pt idx="1899">
                  <c:v>19.356000000000002</c:v>
                </c:pt>
                <c:pt idx="1900">
                  <c:v>19.345300000000002</c:v>
                </c:pt>
                <c:pt idx="1901">
                  <c:v>19.345300000000002</c:v>
                </c:pt>
                <c:pt idx="1902">
                  <c:v>19.345300000000002</c:v>
                </c:pt>
                <c:pt idx="1903">
                  <c:v>19.334599999999998</c:v>
                </c:pt>
                <c:pt idx="1904">
                  <c:v>19.334599999999998</c:v>
                </c:pt>
                <c:pt idx="1905">
                  <c:v>19.334599999999998</c:v>
                </c:pt>
                <c:pt idx="1906">
                  <c:v>19.334599999999998</c:v>
                </c:pt>
                <c:pt idx="1907">
                  <c:v>19.334599999999998</c:v>
                </c:pt>
                <c:pt idx="1908">
                  <c:v>19.334599999999998</c:v>
                </c:pt>
                <c:pt idx="1909">
                  <c:v>19.323899999999998</c:v>
                </c:pt>
                <c:pt idx="1910">
                  <c:v>19.323899999999998</c:v>
                </c:pt>
                <c:pt idx="1911">
                  <c:v>19.323899999999998</c:v>
                </c:pt>
                <c:pt idx="1912">
                  <c:v>19.323899999999998</c:v>
                </c:pt>
                <c:pt idx="1913">
                  <c:v>19.323899999999998</c:v>
                </c:pt>
                <c:pt idx="1914">
                  <c:v>19.323899999999998</c:v>
                </c:pt>
                <c:pt idx="1915">
                  <c:v>19.323899999999998</c:v>
                </c:pt>
                <c:pt idx="1916">
                  <c:v>19.313099999999999</c:v>
                </c:pt>
                <c:pt idx="1917">
                  <c:v>19.313099999999999</c:v>
                </c:pt>
                <c:pt idx="1918">
                  <c:v>19.313099999999999</c:v>
                </c:pt>
                <c:pt idx="1919">
                  <c:v>19.313099999999999</c:v>
                </c:pt>
                <c:pt idx="1920">
                  <c:v>19.302399999999999</c:v>
                </c:pt>
                <c:pt idx="1921">
                  <c:v>19.302399999999999</c:v>
                </c:pt>
                <c:pt idx="1922">
                  <c:v>19.302399999999999</c:v>
                </c:pt>
                <c:pt idx="1923">
                  <c:v>19.291699999999999</c:v>
                </c:pt>
                <c:pt idx="1924">
                  <c:v>19.291699999999999</c:v>
                </c:pt>
                <c:pt idx="1925">
                  <c:v>19.291699999999999</c:v>
                </c:pt>
                <c:pt idx="1926">
                  <c:v>19.291699999999999</c:v>
                </c:pt>
                <c:pt idx="1927">
                  <c:v>19.291699999999999</c:v>
                </c:pt>
                <c:pt idx="1928">
                  <c:v>19.291699999999999</c:v>
                </c:pt>
                <c:pt idx="1929">
                  <c:v>19.280999999999999</c:v>
                </c:pt>
                <c:pt idx="1930">
                  <c:v>19.280999999999999</c:v>
                </c:pt>
                <c:pt idx="1931">
                  <c:v>19.280999999999999</c:v>
                </c:pt>
                <c:pt idx="1932">
                  <c:v>19.280999999999999</c:v>
                </c:pt>
                <c:pt idx="1933">
                  <c:v>19.280999999999999</c:v>
                </c:pt>
                <c:pt idx="1934">
                  <c:v>19.280999999999999</c:v>
                </c:pt>
                <c:pt idx="1935">
                  <c:v>19.280999999999999</c:v>
                </c:pt>
                <c:pt idx="1936">
                  <c:v>19.270199999999999</c:v>
                </c:pt>
                <c:pt idx="1937">
                  <c:v>19.270199999999999</c:v>
                </c:pt>
                <c:pt idx="1938">
                  <c:v>19.280999999999999</c:v>
                </c:pt>
                <c:pt idx="1939">
                  <c:v>19.270199999999999</c:v>
                </c:pt>
                <c:pt idx="1940">
                  <c:v>19.270199999999999</c:v>
                </c:pt>
                <c:pt idx="1941">
                  <c:v>19.270199999999999</c:v>
                </c:pt>
                <c:pt idx="1942">
                  <c:v>19.280999999999999</c:v>
                </c:pt>
                <c:pt idx="1943">
                  <c:v>19.270199999999999</c:v>
                </c:pt>
                <c:pt idx="1944">
                  <c:v>19.270199999999999</c:v>
                </c:pt>
                <c:pt idx="1945">
                  <c:v>19.270199999999999</c:v>
                </c:pt>
                <c:pt idx="1946">
                  <c:v>19.270199999999999</c:v>
                </c:pt>
                <c:pt idx="1947">
                  <c:v>19.270199999999999</c:v>
                </c:pt>
                <c:pt idx="1948">
                  <c:v>19.259499999999999</c:v>
                </c:pt>
                <c:pt idx="1949">
                  <c:v>19.270199999999999</c:v>
                </c:pt>
                <c:pt idx="1950">
                  <c:v>19.259499999999999</c:v>
                </c:pt>
                <c:pt idx="1951">
                  <c:v>19.270199999999999</c:v>
                </c:pt>
                <c:pt idx="1952">
                  <c:v>19.259499999999999</c:v>
                </c:pt>
                <c:pt idx="1953">
                  <c:v>19.259499999999999</c:v>
                </c:pt>
                <c:pt idx="1954">
                  <c:v>19.259499999999999</c:v>
                </c:pt>
                <c:pt idx="1955">
                  <c:v>19.259499999999999</c:v>
                </c:pt>
                <c:pt idx="1956">
                  <c:v>19.259499999999999</c:v>
                </c:pt>
                <c:pt idx="1957">
                  <c:v>19.259499999999999</c:v>
                </c:pt>
                <c:pt idx="1958">
                  <c:v>19.259499999999999</c:v>
                </c:pt>
                <c:pt idx="1959">
                  <c:v>19.259499999999999</c:v>
                </c:pt>
                <c:pt idx="1960">
                  <c:v>19.259499999999999</c:v>
                </c:pt>
                <c:pt idx="1961">
                  <c:v>19.259499999999999</c:v>
                </c:pt>
                <c:pt idx="1962">
                  <c:v>19.259499999999999</c:v>
                </c:pt>
                <c:pt idx="1963">
                  <c:v>19.259499999999999</c:v>
                </c:pt>
                <c:pt idx="1964">
                  <c:v>19.259499999999999</c:v>
                </c:pt>
                <c:pt idx="1965">
                  <c:v>19.259499999999999</c:v>
                </c:pt>
                <c:pt idx="1966">
                  <c:v>19.259499999999999</c:v>
                </c:pt>
                <c:pt idx="1967">
                  <c:v>19.259499999999999</c:v>
                </c:pt>
                <c:pt idx="1968">
                  <c:v>19.259499999999999</c:v>
                </c:pt>
                <c:pt idx="1969">
                  <c:v>19.259499999999999</c:v>
                </c:pt>
                <c:pt idx="1970">
                  <c:v>19.259499999999999</c:v>
                </c:pt>
                <c:pt idx="1971">
                  <c:v>19.259499999999999</c:v>
                </c:pt>
                <c:pt idx="1972">
                  <c:v>19.259499999999999</c:v>
                </c:pt>
                <c:pt idx="1973">
                  <c:v>19.259499999999999</c:v>
                </c:pt>
                <c:pt idx="1974">
                  <c:v>19.259499999999999</c:v>
                </c:pt>
                <c:pt idx="1975">
                  <c:v>19.259499999999999</c:v>
                </c:pt>
                <c:pt idx="1976">
                  <c:v>19.248799999999999</c:v>
                </c:pt>
                <c:pt idx="1977">
                  <c:v>19.248799999999999</c:v>
                </c:pt>
                <c:pt idx="1978">
                  <c:v>19.248799999999999</c:v>
                </c:pt>
                <c:pt idx="1979">
                  <c:v>19.248799999999999</c:v>
                </c:pt>
                <c:pt idx="1980">
                  <c:v>19.248799999999999</c:v>
                </c:pt>
                <c:pt idx="1981">
                  <c:v>19.248799999999999</c:v>
                </c:pt>
                <c:pt idx="1982">
                  <c:v>19.248799999999999</c:v>
                </c:pt>
                <c:pt idx="1983">
                  <c:v>19.248799999999999</c:v>
                </c:pt>
                <c:pt idx="1984">
                  <c:v>19.248799999999999</c:v>
                </c:pt>
                <c:pt idx="1985">
                  <c:v>19.238099999999999</c:v>
                </c:pt>
                <c:pt idx="1986">
                  <c:v>19.248799999999999</c:v>
                </c:pt>
                <c:pt idx="1987">
                  <c:v>19.248799999999999</c:v>
                </c:pt>
                <c:pt idx="1988">
                  <c:v>19.248799999999999</c:v>
                </c:pt>
                <c:pt idx="1989">
                  <c:v>19.248799999999999</c:v>
                </c:pt>
                <c:pt idx="1990">
                  <c:v>19.238099999999999</c:v>
                </c:pt>
                <c:pt idx="1991">
                  <c:v>19.238099999999999</c:v>
                </c:pt>
                <c:pt idx="1992">
                  <c:v>19.248799999999999</c:v>
                </c:pt>
                <c:pt idx="1993">
                  <c:v>19.238099999999999</c:v>
                </c:pt>
                <c:pt idx="1994">
                  <c:v>19.238099999999999</c:v>
                </c:pt>
                <c:pt idx="1995">
                  <c:v>19.238099999999999</c:v>
                </c:pt>
                <c:pt idx="1996">
                  <c:v>19.238099999999999</c:v>
                </c:pt>
                <c:pt idx="1997">
                  <c:v>19.238099999999999</c:v>
                </c:pt>
                <c:pt idx="1998">
                  <c:v>19.2273</c:v>
                </c:pt>
                <c:pt idx="1999">
                  <c:v>19.238099999999999</c:v>
                </c:pt>
                <c:pt idx="2000">
                  <c:v>19.2273</c:v>
                </c:pt>
                <c:pt idx="2001">
                  <c:v>19.2273</c:v>
                </c:pt>
                <c:pt idx="2002">
                  <c:v>19.2273</c:v>
                </c:pt>
                <c:pt idx="2003">
                  <c:v>19.2273</c:v>
                </c:pt>
                <c:pt idx="2004">
                  <c:v>19.2273</c:v>
                </c:pt>
                <c:pt idx="2005">
                  <c:v>19.2166</c:v>
                </c:pt>
                <c:pt idx="2006">
                  <c:v>19.2273</c:v>
                </c:pt>
                <c:pt idx="2007">
                  <c:v>19.2166</c:v>
                </c:pt>
                <c:pt idx="2008">
                  <c:v>19.2166</c:v>
                </c:pt>
                <c:pt idx="2009">
                  <c:v>19.2059</c:v>
                </c:pt>
                <c:pt idx="2010">
                  <c:v>19.2059</c:v>
                </c:pt>
                <c:pt idx="2011">
                  <c:v>19.2059</c:v>
                </c:pt>
                <c:pt idx="2012">
                  <c:v>19.1952</c:v>
                </c:pt>
                <c:pt idx="2013">
                  <c:v>19.1952</c:v>
                </c:pt>
                <c:pt idx="2014">
                  <c:v>19.1952</c:v>
                </c:pt>
                <c:pt idx="2015">
                  <c:v>19.1952</c:v>
                </c:pt>
                <c:pt idx="2016">
                  <c:v>19.1952</c:v>
                </c:pt>
                <c:pt idx="2017">
                  <c:v>19.1844</c:v>
                </c:pt>
                <c:pt idx="2018">
                  <c:v>19.1844</c:v>
                </c:pt>
                <c:pt idx="2019">
                  <c:v>19.1737</c:v>
                </c:pt>
                <c:pt idx="2020">
                  <c:v>19.1844</c:v>
                </c:pt>
                <c:pt idx="2021">
                  <c:v>19.1737</c:v>
                </c:pt>
                <c:pt idx="2022">
                  <c:v>19.163</c:v>
                </c:pt>
                <c:pt idx="2023">
                  <c:v>19.163</c:v>
                </c:pt>
                <c:pt idx="2024">
                  <c:v>19.163</c:v>
                </c:pt>
                <c:pt idx="2025">
                  <c:v>19.163</c:v>
                </c:pt>
                <c:pt idx="2026">
                  <c:v>19.1523</c:v>
                </c:pt>
                <c:pt idx="2027">
                  <c:v>19.1523</c:v>
                </c:pt>
                <c:pt idx="2028">
                  <c:v>19.141500000000001</c:v>
                </c:pt>
                <c:pt idx="2029">
                  <c:v>19.141500000000001</c:v>
                </c:pt>
                <c:pt idx="2030">
                  <c:v>19.141500000000001</c:v>
                </c:pt>
                <c:pt idx="2031">
                  <c:v>19.141500000000001</c:v>
                </c:pt>
                <c:pt idx="2032">
                  <c:v>19.130800000000001</c:v>
                </c:pt>
                <c:pt idx="2033">
                  <c:v>19.130800000000001</c:v>
                </c:pt>
                <c:pt idx="2034">
                  <c:v>19.130800000000001</c:v>
                </c:pt>
                <c:pt idx="2035">
                  <c:v>19.120100000000001</c:v>
                </c:pt>
                <c:pt idx="2036">
                  <c:v>19.120100000000001</c:v>
                </c:pt>
                <c:pt idx="2037">
                  <c:v>19.109400000000001</c:v>
                </c:pt>
                <c:pt idx="2038">
                  <c:v>19.109400000000001</c:v>
                </c:pt>
                <c:pt idx="2039">
                  <c:v>19.109400000000001</c:v>
                </c:pt>
                <c:pt idx="2040">
                  <c:v>19.109400000000001</c:v>
                </c:pt>
                <c:pt idx="2041">
                  <c:v>19.109400000000001</c:v>
                </c:pt>
                <c:pt idx="2042">
                  <c:v>19.098600000000001</c:v>
                </c:pt>
                <c:pt idx="2043">
                  <c:v>19.098600000000001</c:v>
                </c:pt>
                <c:pt idx="2044">
                  <c:v>19.087900000000001</c:v>
                </c:pt>
                <c:pt idx="2045">
                  <c:v>19.087900000000001</c:v>
                </c:pt>
                <c:pt idx="2046">
                  <c:v>19.087900000000001</c:v>
                </c:pt>
                <c:pt idx="2047">
                  <c:v>19.077200000000001</c:v>
                </c:pt>
                <c:pt idx="2048">
                  <c:v>19.077200000000001</c:v>
                </c:pt>
                <c:pt idx="2049">
                  <c:v>19.077200000000001</c:v>
                </c:pt>
                <c:pt idx="2050">
                  <c:v>19.077200000000001</c:v>
                </c:pt>
                <c:pt idx="2051">
                  <c:v>19.077200000000001</c:v>
                </c:pt>
                <c:pt idx="2052">
                  <c:v>19.066500000000001</c:v>
                </c:pt>
                <c:pt idx="2053">
                  <c:v>19.055700000000002</c:v>
                </c:pt>
                <c:pt idx="2054">
                  <c:v>19.055700000000002</c:v>
                </c:pt>
                <c:pt idx="2055">
                  <c:v>19.055700000000002</c:v>
                </c:pt>
                <c:pt idx="2056">
                  <c:v>19.045000000000002</c:v>
                </c:pt>
                <c:pt idx="2057">
                  <c:v>19.045000000000002</c:v>
                </c:pt>
                <c:pt idx="2058">
                  <c:v>19.045000000000002</c:v>
                </c:pt>
                <c:pt idx="2059">
                  <c:v>19.034300000000002</c:v>
                </c:pt>
                <c:pt idx="2060">
                  <c:v>19.034300000000002</c:v>
                </c:pt>
                <c:pt idx="2061">
                  <c:v>19.034300000000002</c:v>
                </c:pt>
                <c:pt idx="2062">
                  <c:v>19.023599999999998</c:v>
                </c:pt>
                <c:pt idx="2063">
                  <c:v>19.023599999999998</c:v>
                </c:pt>
                <c:pt idx="2064">
                  <c:v>19.023599999999998</c:v>
                </c:pt>
                <c:pt idx="2065">
                  <c:v>19.023599999999998</c:v>
                </c:pt>
                <c:pt idx="2066">
                  <c:v>19.012799999999999</c:v>
                </c:pt>
                <c:pt idx="2067">
                  <c:v>19.012799999999999</c:v>
                </c:pt>
                <c:pt idx="2068">
                  <c:v>19.002099999999999</c:v>
                </c:pt>
                <c:pt idx="2069">
                  <c:v>19.002099999999999</c:v>
                </c:pt>
                <c:pt idx="2070">
                  <c:v>18.991399999999999</c:v>
                </c:pt>
                <c:pt idx="2071">
                  <c:v>18.991399999999999</c:v>
                </c:pt>
                <c:pt idx="2072">
                  <c:v>18.980599999999999</c:v>
                </c:pt>
                <c:pt idx="2073">
                  <c:v>18.980599999999999</c:v>
                </c:pt>
                <c:pt idx="2074">
                  <c:v>18.969899999999999</c:v>
                </c:pt>
                <c:pt idx="2075">
                  <c:v>18.969899999999999</c:v>
                </c:pt>
                <c:pt idx="2076">
                  <c:v>18.969899999999999</c:v>
                </c:pt>
                <c:pt idx="2077">
                  <c:v>18.969899999999999</c:v>
                </c:pt>
                <c:pt idx="2078">
                  <c:v>18.959199999999999</c:v>
                </c:pt>
                <c:pt idx="2079">
                  <c:v>18.959199999999999</c:v>
                </c:pt>
                <c:pt idx="2080">
                  <c:v>18.959199999999999</c:v>
                </c:pt>
                <c:pt idx="2081">
                  <c:v>18.959199999999999</c:v>
                </c:pt>
                <c:pt idx="2082">
                  <c:v>18.948499999999999</c:v>
                </c:pt>
                <c:pt idx="2083">
                  <c:v>18.959199999999999</c:v>
                </c:pt>
                <c:pt idx="2084">
                  <c:v>18.948499999999999</c:v>
                </c:pt>
                <c:pt idx="2085">
                  <c:v>18.948499999999999</c:v>
                </c:pt>
                <c:pt idx="2086">
                  <c:v>18.948499999999999</c:v>
                </c:pt>
                <c:pt idx="2087">
                  <c:v>18.948499999999999</c:v>
                </c:pt>
                <c:pt idx="2088">
                  <c:v>18.948499999999999</c:v>
                </c:pt>
                <c:pt idx="2089">
                  <c:v>18.948499999999999</c:v>
                </c:pt>
                <c:pt idx="2090">
                  <c:v>18.9377</c:v>
                </c:pt>
                <c:pt idx="2091">
                  <c:v>18.9377</c:v>
                </c:pt>
                <c:pt idx="2092">
                  <c:v>18.9377</c:v>
                </c:pt>
                <c:pt idx="2093">
                  <c:v>18.9377</c:v>
                </c:pt>
                <c:pt idx="2094">
                  <c:v>18.9377</c:v>
                </c:pt>
                <c:pt idx="2095">
                  <c:v>18.927</c:v>
                </c:pt>
                <c:pt idx="2096">
                  <c:v>18.927</c:v>
                </c:pt>
                <c:pt idx="2097">
                  <c:v>18.927</c:v>
                </c:pt>
                <c:pt idx="2098">
                  <c:v>18.9377</c:v>
                </c:pt>
                <c:pt idx="2099">
                  <c:v>18.9377</c:v>
                </c:pt>
                <c:pt idx="2100">
                  <c:v>18.927</c:v>
                </c:pt>
                <c:pt idx="2101">
                  <c:v>18.9377</c:v>
                </c:pt>
                <c:pt idx="2102">
                  <c:v>18.927</c:v>
                </c:pt>
                <c:pt idx="2103">
                  <c:v>18.927</c:v>
                </c:pt>
                <c:pt idx="2104">
                  <c:v>18.927</c:v>
                </c:pt>
                <c:pt idx="2105">
                  <c:v>18.9377</c:v>
                </c:pt>
                <c:pt idx="2106">
                  <c:v>18.9377</c:v>
                </c:pt>
                <c:pt idx="2107">
                  <c:v>18.9377</c:v>
                </c:pt>
                <c:pt idx="2108">
                  <c:v>18.9377</c:v>
                </c:pt>
                <c:pt idx="2109">
                  <c:v>18.9377</c:v>
                </c:pt>
                <c:pt idx="2110">
                  <c:v>18.9377</c:v>
                </c:pt>
                <c:pt idx="2111">
                  <c:v>18.9377</c:v>
                </c:pt>
                <c:pt idx="2112">
                  <c:v>18.948499999999999</c:v>
                </c:pt>
                <c:pt idx="2113">
                  <c:v>18.9377</c:v>
                </c:pt>
                <c:pt idx="2114">
                  <c:v>18.9377</c:v>
                </c:pt>
                <c:pt idx="2115">
                  <c:v>18.9377</c:v>
                </c:pt>
                <c:pt idx="2116">
                  <c:v>18.948499999999999</c:v>
                </c:pt>
                <c:pt idx="2117">
                  <c:v>18.948499999999999</c:v>
                </c:pt>
                <c:pt idx="2118">
                  <c:v>18.9377</c:v>
                </c:pt>
                <c:pt idx="2119">
                  <c:v>18.948499999999999</c:v>
                </c:pt>
                <c:pt idx="2120">
                  <c:v>18.9377</c:v>
                </c:pt>
                <c:pt idx="2121">
                  <c:v>18.9377</c:v>
                </c:pt>
                <c:pt idx="2122">
                  <c:v>18.927</c:v>
                </c:pt>
                <c:pt idx="2123">
                  <c:v>18.927</c:v>
                </c:pt>
                <c:pt idx="2124">
                  <c:v>18.9377</c:v>
                </c:pt>
                <c:pt idx="2125">
                  <c:v>18.9377</c:v>
                </c:pt>
                <c:pt idx="2126">
                  <c:v>18.927</c:v>
                </c:pt>
                <c:pt idx="2127">
                  <c:v>18.9377</c:v>
                </c:pt>
                <c:pt idx="2128">
                  <c:v>18.9377</c:v>
                </c:pt>
                <c:pt idx="2129">
                  <c:v>18.927</c:v>
                </c:pt>
                <c:pt idx="2130">
                  <c:v>18.9377</c:v>
                </c:pt>
                <c:pt idx="2131">
                  <c:v>18.927</c:v>
                </c:pt>
                <c:pt idx="2132">
                  <c:v>18.9377</c:v>
                </c:pt>
                <c:pt idx="2133">
                  <c:v>18.9377</c:v>
                </c:pt>
                <c:pt idx="2134">
                  <c:v>18.9377</c:v>
                </c:pt>
                <c:pt idx="2135">
                  <c:v>18.927</c:v>
                </c:pt>
                <c:pt idx="2136">
                  <c:v>18.927</c:v>
                </c:pt>
                <c:pt idx="2137">
                  <c:v>18.927</c:v>
                </c:pt>
                <c:pt idx="2138">
                  <c:v>18.927</c:v>
                </c:pt>
                <c:pt idx="2139">
                  <c:v>18.927</c:v>
                </c:pt>
                <c:pt idx="2140">
                  <c:v>18.927</c:v>
                </c:pt>
                <c:pt idx="2141">
                  <c:v>18.927</c:v>
                </c:pt>
                <c:pt idx="2142">
                  <c:v>18.927</c:v>
                </c:pt>
                <c:pt idx="2143">
                  <c:v>18.9163</c:v>
                </c:pt>
                <c:pt idx="2144">
                  <c:v>18.9163</c:v>
                </c:pt>
                <c:pt idx="2145">
                  <c:v>18.9163</c:v>
                </c:pt>
                <c:pt idx="2146">
                  <c:v>18.9163</c:v>
                </c:pt>
                <c:pt idx="2147">
                  <c:v>18.9163</c:v>
                </c:pt>
                <c:pt idx="2148">
                  <c:v>18.9056</c:v>
                </c:pt>
                <c:pt idx="2149">
                  <c:v>18.9056</c:v>
                </c:pt>
                <c:pt idx="2150">
                  <c:v>18.9056</c:v>
                </c:pt>
                <c:pt idx="2151">
                  <c:v>18.8948</c:v>
                </c:pt>
                <c:pt idx="2152">
                  <c:v>18.8948</c:v>
                </c:pt>
                <c:pt idx="2153">
                  <c:v>18.8841</c:v>
                </c:pt>
                <c:pt idx="2154">
                  <c:v>18.8841</c:v>
                </c:pt>
                <c:pt idx="2155">
                  <c:v>18.8734</c:v>
                </c:pt>
                <c:pt idx="2156">
                  <c:v>18.8734</c:v>
                </c:pt>
                <c:pt idx="2157">
                  <c:v>18.851900000000001</c:v>
                </c:pt>
                <c:pt idx="2158">
                  <c:v>18.851900000000001</c:v>
                </c:pt>
                <c:pt idx="2159">
                  <c:v>18.841200000000001</c:v>
                </c:pt>
                <c:pt idx="2160">
                  <c:v>18.841200000000001</c:v>
                </c:pt>
                <c:pt idx="2161">
                  <c:v>18.841200000000001</c:v>
                </c:pt>
                <c:pt idx="2162">
                  <c:v>18.830500000000001</c:v>
                </c:pt>
                <c:pt idx="2163">
                  <c:v>18.819800000000001</c:v>
                </c:pt>
                <c:pt idx="2164">
                  <c:v>18.819800000000001</c:v>
                </c:pt>
                <c:pt idx="2165">
                  <c:v>18.819800000000001</c:v>
                </c:pt>
                <c:pt idx="2166">
                  <c:v>18.809000000000001</c:v>
                </c:pt>
                <c:pt idx="2167">
                  <c:v>18.787600000000001</c:v>
                </c:pt>
                <c:pt idx="2168">
                  <c:v>18.809000000000001</c:v>
                </c:pt>
                <c:pt idx="2169">
                  <c:v>18.787600000000001</c:v>
                </c:pt>
                <c:pt idx="2170">
                  <c:v>18.787600000000001</c:v>
                </c:pt>
                <c:pt idx="2171">
                  <c:v>18.776900000000001</c:v>
                </c:pt>
                <c:pt idx="2172">
                  <c:v>18.776900000000001</c:v>
                </c:pt>
                <c:pt idx="2173">
                  <c:v>18.766100000000002</c:v>
                </c:pt>
                <c:pt idx="2174">
                  <c:v>18.766100000000002</c:v>
                </c:pt>
                <c:pt idx="2175">
                  <c:v>18.755400000000002</c:v>
                </c:pt>
                <c:pt idx="2176">
                  <c:v>18.755400000000002</c:v>
                </c:pt>
                <c:pt idx="2177">
                  <c:v>18.744700000000002</c:v>
                </c:pt>
                <c:pt idx="2178">
                  <c:v>18.734000000000002</c:v>
                </c:pt>
                <c:pt idx="2179">
                  <c:v>18.734000000000002</c:v>
                </c:pt>
                <c:pt idx="2180">
                  <c:v>18.734000000000002</c:v>
                </c:pt>
                <c:pt idx="2181">
                  <c:v>18.734000000000002</c:v>
                </c:pt>
                <c:pt idx="2182">
                  <c:v>18.734000000000002</c:v>
                </c:pt>
                <c:pt idx="2183">
                  <c:v>18.723199999999999</c:v>
                </c:pt>
                <c:pt idx="2184">
                  <c:v>18.723199999999999</c:v>
                </c:pt>
                <c:pt idx="2185">
                  <c:v>18.723199999999999</c:v>
                </c:pt>
                <c:pt idx="2186">
                  <c:v>18.723199999999999</c:v>
                </c:pt>
                <c:pt idx="2187">
                  <c:v>18.712499999999999</c:v>
                </c:pt>
                <c:pt idx="2188">
                  <c:v>18.712499999999999</c:v>
                </c:pt>
                <c:pt idx="2189">
                  <c:v>18.712499999999999</c:v>
                </c:pt>
                <c:pt idx="2190">
                  <c:v>18.701799999999999</c:v>
                </c:pt>
                <c:pt idx="2191">
                  <c:v>18.701799999999999</c:v>
                </c:pt>
                <c:pt idx="2192">
                  <c:v>18.691099999999999</c:v>
                </c:pt>
                <c:pt idx="2193">
                  <c:v>18.691099999999999</c:v>
                </c:pt>
                <c:pt idx="2194">
                  <c:v>18.701799999999999</c:v>
                </c:pt>
                <c:pt idx="2195">
                  <c:v>18.691099999999999</c:v>
                </c:pt>
                <c:pt idx="2196">
                  <c:v>18.691099999999999</c:v>
                </c:pt>
                <c:pt idx="2197">
                  <c:v>18.691099999999999</c:v>
                </c:pt>
                <c:pt idx="2198">
                  <c:v>18.691099999999999</c:v>
                </c:pt>
                <c:pt idx="2199">
                  <c:v>18.691099999999999</c:v>
                </c:pt>
                <c:pt idx="2200">
                  <c:v>18.680299999999999</c:v>
                </c:pt>
                <c:pt idx="2201">
                  <c:v>18.680299999999999</c:v>
                </c:pt>
                <c:pt idx="2202">
                  <c:v>18.680299999999999</c:v>
                </c:pt>
                <c:pt idx="2203">
                  <c:v>18.691099999999999</c:v>
                </c:pt>
                <c:pt idx="2204">
                  <c:v>18.680299999999999</c:v>
                </c:pt>
                <c:pt idx="2205">
                  <c:v>18.680299999999999</c:v>
                </c:pt>
                <c:pt idx="2206">
                  <c:v>18.680299999999999</c:v>
                </c:pt>
                <c:pt idx="2207">
                  <c:v>18.680299999999999</c:v>
                </c:pt>
                <c:pt idx="2208">
                  <c:v>18.669599999999999</c:v>
                </c:pt>
                <c:pt idx="2209">
                  <c:v>18.669599999999999</c:v>
                </c:pt>
                <c:pt idx="2210">
                  <c:v>18.658899999999999</c:v>
                </c:pt>
                <c:pt idx="2211">
                  <c:v>18.658899999999999</c:v>
                </c:pt>
                <c:pt idx="2212">
                  <c:v>18.658899999999999</c:v>
                </c:pt>
                <c:pt idx="2213">
                  <c:v>18.648199999999999</c:v>
                </c:pt>
                <c:pt idx="2214">
                  <c:v>18.648199999999999</c:v>
                </c:pt>
                <c:pt idx="2215">
                  <c:v>18.6374</c:v>
                </c:pt>
                <c:pt idx="2216">
                  <c:v>18.6374</c:v>
                </c:pt>
                <c:pt idx="2217">
                  <c:v>18.6267</c:v>
                </c:pt>
                <c:pt idx="2218">
                  <c:v>18.6267</c:v>
                </c:pt>
                <c:pt idx="2219">
                  <c:v>18.616</c:v>
                </c:pt>
                <c:pt idx="2220">
                  <c:v>18.616</c:v>
                </c:pt>
                <c:pt idx="2221">
                  <c:v>18.6053</c:v>
                </c:pt>
                <c:pt idx="2222">
                  <c:v>18.6053</c:v>
                </c:pt>
                <c:pt idx="2223">
                  <c:v>18.6053</c:v>
                </c:pt>
                <c:pt idx="2224">
                  <c:v>18.6053</c:v>
                </c:pt>
                <c:pt idx="2225">
                  <c:v>18.6053</c:v>
                </c:pt>
                <c:pt idx="2226">
                  <c:v>18.6053</c:v>
                </c:pt>
                <c:pt idx="2227">
                  <c:v>18.5945</c:v>
                </c:pt>
                <c:pt idx="2228">
                  <c:v>18.5945</c:v>
                </c:pt>
                <c:pt idx="2229">
                  <c:v>18.5838</c:v>
                </c:pt>
                <c:pt idx="2230">
                  <c:v>18.5838</c:v>
                </c:pt>
                <c:pt idx="2231">
                  <c:v>18.5731</c:v>
                </c:pt>
                <c:pt idx="2232">
                  <c:v>18.5731</c:v>
                </c:pt>
                <c:pt idx="2233">
                  <c:v>18.5731</c:v>
                </c:pt>
                <c:pt idx="2234">
                  <c:v>18.5731</c:v>
                </c:pt>
                <c:pt idx="2235">
                  <c:v>18.5624</c:v>
                </c:pt>
                <c:pt idx="2236">
                  <c:v>18.5624</c:v>
                </c:pt>
                <c:pt idx="2237">
                  <c:v>18.5624</c:v>
                </c:pt>
                <c:pt idx="2238">
                  <c:v>18.5624</c:v>
                </c:pt>
                <c:pt idx="2239">
                  <c:v>18.551600000000001</c:v>
                </c:pt>
                <c:pt idx="2240">
                  <c:v>18.551600000000001</c:v>
                </c:pt>
                <c:pt idx="2241">
                  <c:v>18.551600000000001</c:v>
                </c:pt>
                <c:pt idx="2242">
                  <c:v>18.540900000000001</c:v>
                </c:pt>
                <c:pt idx="2243">
                  <c:v>18.540900000000001</c:v>
                </c:pt>
                <c:pt idx="2244">
                  <c:v>18.530200000000001</c:v>
                </c:pt>
                <c:pt idx="2245">
                  <c:v>18.530200000000001</c:v>
                </c:pt>
                <c:pt idx="2246">
                  <c:v>18.519500000000001</c:v>
                </c:pt>
                <c:pt idx="2247">
                  <c:v>18.519500000000001</c:v>
                </c:pt>
                <c:pt idx="2248">
                  <c:v>18.519500000000001</c:v>
                </c:pt>
                <c:pt idx="2249">
                  <c:v>18.519500000000001</c:v>
                </c:pt>
                <c:pt idx="2250">
                  <c:v>18.508700000000001</c:v>
                </c:pt>
                <c:pt idx="2251">
                  <c:v>18.508700000000001</c:v>
                </c:pt>
                <c:pt idx="2252">
                  <c:v>18.508700000000001</c:v>
                </c:pt>
                <c:pt idx="2253">
                  <c:v>18.498000000000001</c:v>
                </c:pt>
                <c:pt idx="2254">
                  <c:v>18.498000000000001</c:v>
                </c:pt>
                <c:pt idx="2255">
                  <c:v>18.498000000000001</c:v>
                </c:pt>
                <c:pt idx="2256">
                  <c:v>18.487300000000001</c:v>
                </c:pt>
                <c:pt idx="2257">
                  <c:v>18.487300000000001</c:v>
                </c:pt>
                <c:pt idx="2258">
                  <c:v>18.476600000000001</c:v>
                </c:pt>
                <c:pt idx="2259">
                  <c:v>18.476600000000001</c:v>
                </c:pt>
                <c:pt idx="2260">
                  <c:v>18.476600000000001</c:v>
                </c:pt>
                <c:pt idx="2261">
                  <c:v>18.465800000000002</c:v>
                </c:pt>
                <c:pt idx="2262">
                  <c:v>18.465800000000002</c:v>
                </c:pt>
                <c:pt idx="2263">
                  <c:v>18.465800000000002</c:v>
                </c:pt>
                <c:pt idx="2264">
                  <c:v>18.455100000000002</c:v>
                </c:pt>
                <c:pt idx="2265">
                  <c:v>18.455100000000002</c:v>
                </c:pt>
                <c:pt idx="2266">
                  <c:v>18.444400000000002</c:v>
                </c:pt>
                <c:pt idx="2267">
                  <c:v>18.433700000000002</c:v>
                </c:pt>
                <c:pt idx="2268">
                  <c:v>18.433700000000002</c:v>
                </c:pt>
                <c:pt idx="2269">
                  <c:v>18.422899999999998</c:v>
                </c:pt>
                <c:pt idx="2270">
                  <c:v>18.422899999999998</c:v>
                </c:pt>
                <c:pt idx="2271">
                  <c:v>18.422899999999998</c:v>
                </c:pt>
                <c:pt idx="2272">
                  <c:v>18.422899999999998</c:v>
                </c:pt>
                <c:pt idx="2273">
                  <c:v>18.422899999999998</c:v>
                </c:pt>
                <c:pt idx="2274">
                  <c:v>18.422899999999998</c:v>
                </c:pt>
                <c:pt idx="2275">
                  <c:v>18.422899999999998</c:v>
                </c:pt>
                <c:pt idx="2276">
                  <c:v>18.422899999999998</c:v>
                </c:pt>
                <c:pt idx="2277">
                  <c:v>18.412199999999999</c:v>
                </c:pt>
                <c:pt idx="2278">
                  <c:v>18.412199999999999</c:v>
                </c:pt>
                <c:pt idx="2279">
                  <c:v>18.401499999999999</c:v>
                </c:pt>
                <c:pt idx="2280">
                  <c:v>18.401499999999999</c:v>
                </c:pt>
                <c:pt idx="2281">
                  <c:v>18.390799999999999</c:v>
                </c:pt>
                <c:pt idx="2282">
                  <c:v>18.390799999999999</c:v>
                </c:pt>
                <c:pt idx="2283">
                  <c:v>18.38</c:v>
                </c:pt>
                <c:pt idx="2284">
                  <c:v>18.38</c:v>
                </c:pt>
                <c:pt idx="2285">
                  <c:v>18.38</c:v>
                </c:pt>
                <c:pt idx="2286">
                  <c:v>18.38</c:v>
                </c:pt>
                <c:pt idx="2287">
                  <c:v>18.369299999999999</c:v>
                </c:pt>
                <c:pt idx="2288">
                  <c:v>18.358599999999999</c:v>
                </c:pt>
                <c:pt idx="2289">
                  <c:v>18.358599999999999</c:v>
                </c:pt>
                <c:pt idx="2290">
                  <c:v>18.358599999999999</c:v>
                </c:pt>
                <c:pt idx="2291">
                  <c:v>18.347899999999999</c:v>
                </c:pt>
                <c:pt idx="2292">
                  <c:v>18.347899999999999</c:v>
                </c:pt>
                <c:pt idx="2293">
                  <c:v>18.347899999999999</c:v>
                </c:pt>
                <c:pt idx="2294">
                  <c:v>18.3371</c:v>
                </c:pt>
                <c:pt idx="2295">
                  <c:v>18.3264</c:v>
                </c:pt>
                <c:pt idx="2296">
                  <c:v>18.3264</c:v>
                </c:pt>
                <c:pt idx="2297">
                  <c:v>18.3264</c:v>
                </c:pt>
                <c:pt idx="2298">
                  <c:v>18.3157</c:v>
                </c:pt>
                <c:pt idx="2299">
                  <c:v>18.3157</c:v>
                </c:pt>
                <c:pt idx="2300">
                  <c:v>18.305</c:v>
                </c:pt>
                <c:pt idx="2301">
                  <c:v>18.305</c:v>
                </c:pt>
                <c:pt idx="2302">
                  <c:v>18.305</c:v>
                </c:pt>
                <c:pt idx="2303">
                  <c:v>18.305</c:v>
                </c:pt>
                <c:pt idx="2304">
                  <c:v>18.2942</c:v>
                </c:pt>
                <c:pt idx="2305">
                  <c:v>18.2942</c:v>
                </c:pt>
                <c:pt idx="2306">
                  <c:v>18.2942</c:v>
                </c:pt>
                <c:pt idx="2307">
                  <c:v>18.2835</c:v>
                </c:pt>
                <c:pt idx="2308">
                  <c:v>18.2835</c:v>
                </c:pt>
                <c:pt idx="2309">
                  <c:v>18.2728</c:v>
                </c:pt>
                <c:pt idx="2310">
                  <c:v>18.2728</c:v>
                </c:pt>
                <c:pt idx="2311">
                  <c:v>18.2728</c:v>
                </c:pt>
                <c:pt idx="2312">
                  <c:v>18.2621</c:v>
                </c:pt>
                <c:pt idx="2313">
                  <c:v>18.2621</c:v>
                </c:pt>
                <c:pt idx="2314">
                  <c:v>18.251300000000001</c:v>
                </c:pt>
                <c:pt idx="2315">
                  <c:v>18.251300000000001</c:v>
                </c:pt>
                <c:pt idx="2316">
                  <c:v>18.251300000000001</c:v>
                </c:pt>
                <c:pt idx="2317">
                  <c:v>18.240600000000001</c:v>
                </c:pt>
                <c:pt idx="2318">
                  <c:v>18.240600000000001</c:v>
                </c:pt>
                <c:pt idx="2319">
                  <c:v>18.240600000000001</c:v>
                </c:pt>
                <c:pt idx="2320">
                  <c:v>18.229900000000001</c:v>
                </c:pt>
                <c:pt idx="2321">
                  <c:v>18.229900000000001</c:v>
                </c:pt>
                <c:pt idx="2322">
                  <c:v>18.229900000000001</c:v>
                </c:pt>
                <c:pt idx="2323">
                  <c:v>18.229900000000001</c:v>
                </c:pt>
                <c:pt idx="2324">
                  <c:v>18.219200000000001</c:v>
                </c:pt>
                <c:pt idx="2325">
                  <c:v>18.208400000000001</c:v>
                </c:pt>
                <c:pt idx="2326">
                  <c:v>18.208400000000001</c:v>
                </c:pt>
                <c:pt idx="2327">
                  <c:v>18.208400000000001</c:v>
                </c:pt>
                <c:pt idx="2328">
                  <c:v>18.197700000000001</c:v>
                </c:pt>
                <c:pt idx="2329">
                  <c:v>18.197700000000001</c:v>
                </c:pt>
                <c:pt idx="2330">
                  <c:v>18.187000000000001</c:v>
                </c:pt>
                <c:pt idx="2331">
                  <c:v>18.187000000000001</c:v>
                </c:pt>
                <c:pt idx="2332">
                  <c:v>18.176300000000001</c:v>
                </c:pt>
                <c:pt idx="2333">
                  <c:v>18.165500000000002</c:v>
                </c:pt>
                <c:pt idx="2334">
                  <c:v>18.165500000000002</c:v>
                </c:pt>
                <c:pt idx="2335">
                  <c:v>18.154800000000002</c:v>
                </c:pt>
                <c:pt idx="2336">
                  <c:v>18.154800000000002</c:v>
                </c:pt>
                <c:pt idx="2337">
                  <c:v>18.154800000000002</c:v>
                </c:pt>
                <c:pt idx="2338">
                  <c:v>18.154800000000002</c:v>
                </c:pt>
                <c:pt idx="2339">
                  <c:v>18.154800000000002</c:v>
                </c:pt>
                <c:pt idx="2340">
                  <c:v>18.154800000000002</c:v>
                </c:pt>
                <c:pt idx="2341">
                  <c:v>18.154800000000002</c:v>
                </c:pt>
                <c:pt idx="2342">
                  <c:v>18.144100000000002</c:v>
                </c:pt>
                <c:pt idx="2343">
                  <c:v>18.144100000000002</c:v>
                </c:pt>
                <c:pt idx="2344">
                  <c:v>18.144100000000002</c:v>
                </c:pt>
                <c:pt idx="2345">
                  <c:v>18.133400000000002</c:v>
                </c:pt>
                <c:pt idx="2346">
                  <c:v>18.122599999999998</c:v>
                </c:pt>
                <c:pt idx="2347">
                  <c:v>18.111899999999999</c:v>
                </c:pt>
                <c:pt idx="2348">
                  <c:v>18.111899999999999</c:v>
                </c:pt>
                <c:pt idx="2349">
                  <c:v>18.090499999999999</c:v>
                </c:pt>
                <c:pt idx="2350">
                  <c:v>18.090499999999999</c:v>
                </c:pt>
                <c:pt idx="2351">
                  <c:v>18.090499999999999</c:v>
                </c:pt>
                <c:pt idx="2352">
                  <c:v>18.079699999999999</c:v>
                </c:pt>
                <c:pt idx="2353">
                  <c:v>18.068999999999999</c:v>
                </c:pt>
                <c:pt idx="2354">
                  <c:v>18.058299999999999</c:v>
                </c:pt>
                <c:pt idx="2355">
                  <c:v>18.058299999999999</c:v>
                </c:pt>
                <c:pt idx="2356">
                  <c:v>18.047599999999999</c:v>
                </c:pt>
                <c:pt idx="2357">
                  <c:v>18.047599999999999</c:v>
                </c:pt>
                <c:pt idx="2358">
                  <c:v>18.036799999999999</c:v>
                </c:pt>
                <c:pt idx="2359">
                  <c:v>18.0261</c:v>
                </c:pt>
                <c:pt idx="2360">
                  <c:v>18.0154</c:v>
                </c:pt>
                <c:pt idx="2361">
                  <c:v>18.0047</c:v>
                </c:pt>
                <c:pt idx="2362">
                  <c:v>17.9939</c:v>
                </c:pt>
                <c:pt idx="2363">
                  <c:v>17.9832</c:v>
                </c:pt>
                <c:pt idx="2364">
                  <c:v>17.9725</c:v>
                </c:pt>
                <c:pt idx="2365">
                  <c:v>17.9618</c:v>
                </c:pt>
                <c:pt idx="2366">
                  <c:v>17.951000000000001</c:v>
                </c:pt>
                <c:pt idx="2367">
                  <c:v>17.940300000000001</c:v>
                </c:pt>
                <c:pt idx="2368">
                  <c:v>17.940300000000001</c:v>
                </c:pt>
                <c:pt idx="2369">
                  <c:v>17.940300000000001</c:v>
                </c:pt>
                <c:pt idx="2370">
                  <c:v>17.918900000000001</c:v>
                </c:pt>
                <c:pt idx="2371">
                  <c:v>17.908100000000001</c:v>
                </c:pt>
                <c:pt idx="2372">
                  <c:v>17.908100000000001</c:v>
                </c:pt>
                <c:pt idx="2373">
                  <c:v>17.897400000000001</c:v>
                </c:pt>
                <c:pt idx="2374">
                  <c:v>17.897400000000001</c:v>
                </c:pt>
                <c:pt idx="2375">
                  <c:v>17.886700000000001</c:v>
                </c:pt>
                <c:pt idx="2376">
                  <c:v>17.876000000000001</c:v>
                </c:pt>
                <c:pt idx="2377">
                  <c:v>17.865200000000002</c:v>
                </c:pt>
                <c:pt idx="2378">
                  <c:v>17.865200000000002</c:v>
                </c:pt>
                <c:pt idx="2379">
                  <c:v>17.865200000000002</c:v>
                </c:pt>
                <c:pt idx="2380">
                  <c:v>17.854500000000002</c:v>
                </c:pt>
                <c:pt idx="2381">
                  <c:v>17.854500000000002</c:v>
                </c:pt>
                <c:pt idx="2382">
                  <c:v>17.854500000000002</c:v>
                </c:pt>
                <c:pt idx="2383">
                  <c:v>17.843800000000002</c:v>
                </c:pt>
                <c:pt idx="2384">
                  <c:v>17.833100000000002</c:v>
                </c:pt>
                <c:pt idx="2385">
                  <c:v>17.833100000000002</c:v>
                </c:pt>
                <c:pt idx="2386">
                  <c:v>17.822299999999998</c:v>
                </c:pt>
                <c:pt idx="2387">
                  <c:v>17.822299999999998</c:v>
                </c:pt>
                <c:pt idx="2388">
                  <c:v>17.811599999999999</c:v>
                </c:pt>
                <c:pt idx="2389">
                  <c:v>17.811599999999999</c:v>
                </c:pt>
                <c:pt idx="2390">
                  <c:v>17.811599999999999</c:v>
                </c:pt>
                <c:pt idx="2391">
                  <c:v>17.800899999999999</c:v>
                </c:pt>
                <c:pt idx="2392">
                  <c:v>17.800899999999999</c:v>
                </c:pt>
                <c:pt idx="2393">
                  <c:v>17.790199999999999</c:v>
                </c:pt>
                <c:pt idx="2394">
                  <c:v>17.790199999999999</c:v>
                </c:pt>
                <c:pt idx="2395">
                  <c:v>17.790199999999999</c:v>
                </c:pt>
                <c:pt idx="2396">
                  <c:v>17.779399999999999</c:v>
                </c:pt>
                <c:pt idx="2397">
                  <c:v>17.779399999999999</c:v>
                </c:pt>
                <c:pt idx="2398">
                  <c:v>17.779399999999999</c:v>
                </c:pt>
                <c:pt idx="2399">
                  <c:v>17.779399999999999</c:v>
                </c:pt>
                <c:pt idx="2400">
                  <c:v>17.768699999999999</c:v>
                </c:pt>
                <c:pt idx="2401">
                  <c:v>17.768699999999999</c:v>
                </c:pt>
                <c:pt idx="2402">
                  <c:v>17.768699999999999</c:v>
                </c:pt>
                <c:pt idx="2403">
                  <c:v>17.757999999999999</c:v>
                </c:pt>
                <c:pt idx="2404">
                  <c:v>17.757999999999999</c:v>
                </c:pt>
                <c:pt idx="2405">
                  <c:v>17.757999999999999</c:v>
                </c:pt>
                <c:pt idx="2406">
                  <c:v>17.757999999999999</c:v>
                </c:pt>
                <c:pt idx="2407">
                  <c:v>17.747299999999999</c:v>
                </c:pt>
                <c:pt idx="2408">
                  <c:v>17.747299999999999</c:v>
                </c:pt>
                <c:pt idx="2409">
                  <c:v>17.736499999999999</c:v>
                </c:pt>
                <c:pt idx="2410">
                  <c:v>17.736499999999999</c:v>
                </c:pt>
                <c:pt idx="2411">
                  <c:v>17.736499999999999</c:v>
                </c:pt>
                <c:pt idx="2412">
                  <c:v>17.7258</c:v>
                </c:pt>
                <c:pt idx="2413">
                  <c:v>17.7151</c:v>
                </c:pt>
                <c:pt idx="2414">
                  <c:v>17.7258</c:v>
                </c:pt>
                <c:pt idx="2415">
                  <c:v>17.7151</c:v>
                </c:pt>
                <c:pt idx="2416">
                  <c:v>17.7044</c:v>
                </c:pt>
                <c:pt idx="2417">
                  <c:v>17.7044</c:v>
                </c:pt>
                <c:pt idx="2418">
                  <c:v>17.6936</c:v>
                </c:pt>
                <c:pt idx="2419">
                  <c:v>17.6829</c:v>
                </c:pt>
                <c:pt idx="2420">
                  <c:v>17.6829</c:v>
                </c:pt>
                <c:pt idx="2421">
                  <c:v>17.6829</c:v>
                </c:pt>
                <c:pt idx="2422">
                  <c:v>17.6829</c:v>
                </c:pt>
                <c:pt idx="2423">
                  <c:v>17.6829</c:v>
                </c:pt>
                <c:pt idx="2424">
                  <c:v>17.6829</c:v>
                </c:pt>
                <c:pt idx="2425">
                  <c:v>17.6829</c:v>
                </c:pt>
                <c:pt idx="2426">
                  <c:v>17.6829</c:v>
                </c:pt>
                <c:pt idx="2427">
                  <c:v>17.6829</c:v>
                </c:pt>
                <c:pt idx="2428">
                  <c:v>17.6829</c:v>
                </c:pt>
                <c:pt idx="2429">
                  <c:v>17.6722</c:v>
                </c:pt>
                <c:pt idx="2430">
                  <c:v>17.6722</c:v>
                </c:pt>
                <c:pt idx="2431">
                  <c:v>17.6722</c:v>
                </c:pt>
                <c:pt idx="2432">
                  <c:v>17.6722</c:v>
                </c:pt>
                <c:pt idx="2433">
                  <c:v>17.6722</c:v>
                </c:pt>
                <c:pt idx="2434">
                  <c:v>17.650700000000001</c:v>
                </c:pt>
                <c:pt idx="2435">
                  <c:v>17.64</c:v>
                </c:pt>
                <c:pt idx="2436">
                  <c:v>17.64</c:v>
                </c:pt>
                <c:pt idx="2437">
                  <c:v>17.64</c:v>
                </c:pt>
                <c:pt idx="2438">
                  <c:v>17.629300000000001</c:v>
                </c:pt>
                <c:pt idx="2439">
                  <c:v>17.629300000000001</c:v>
                </c:pt>
                <c:pt idx="2440">
                  <c:v>17.618600000000001</c:v>
                </c:pt>
                <c:pt idx="2441">
                  <c:v>17.618600000000001</c:v>
                </c:pt>
                <c:pt idx="2442">
                  <c:v>17.607800000000001</c:v>
                </c:pt>
                <c:pt idx="2443">
                  <c:v>17.607800000000001</c:v>
                </c:pt>
                <c:pt idx="2444">
                  <c:v>17.597100000000001</c:v>
                </c:pt>
                <c:pt idx="2445">
                  <c:v>17.597100000000001</c:v>
                </c:pt>
                <c:pt idx="2446">
                  <c:v>17.586400000000001</c:v>
                </c:pt>
                <c:pt idx="2447">
                  <c:v>17.575700000000001</c:v>
                </c:pt>
                <c:pt idx="2448">
                  <c:v>17.575700000000001</c:v>
                </c:pt>
                <c:pt idx="2449">
                  <c:v>17.575700000000001</c:v>
                </c:pt>
                <c:pt idx="2450">
                  <c:v>17.554200000000002</c:v>
                </c:pt>
                <c:pt idx="2451">
                  <c:v>17.554200000000002</c:v>
                </c:pt>
                <c:pt idx="2452">
                  <c:v>17.554200000000002</c:v>
                </c:pt>
                <c:pt idx="2453">
                  <c:v>17.543500000000002</c:v>
                </c:pt>
                <c:pt idx="2454">
                  <c:v>17.543500000000002</c:v>
                </c:pt>
                <c:pt idx="2455">
                  <c:v>17.532800000000002</c:v>
                </c:pt>
                <c:pt idx="2456">
                  <c:v>17.532800000000002</c:v>
                </c:pt>
                <c:pt idx="2457">
                  <c:v>17.521999999999998</c:v>
                </c:pt>
                <c:pt idx="2458">
                  <c:v>17.521999999999998</c:v>
                </c:pt>
                <c:pt idx="2459">
                  <c:v>17.511299999999999</c:v>
                </c:pt>
                <c:pt idx="2460">
                  <c:v>17.511299999999999</c:v>
                </c:pt>
                <c:pt idx="2461">
                  <c:v>17.511299999999999</c:v>
                </c:pt>
                <c:pt idx="2462">
                  <c:v>17.500599999999999</c:v>
                </c:pt>
                <c:pt idx="2463">
                  <c:v>17.500599999999999</c:v>
                </c:pt>
                <c:pt idx="2464">
                  <c:v>17.489899999999999</c:v>
                </c:pt>
                <c:pt idx="2465">
                  <c:v>17.489899999999999</c:v>
                </c:pt>
                <c:pt idx="2466">
                  <c:v>17.479099999999999</c:v>
                </c:pt>
                <c:pt idx="2467">
                  <c:v>17.479099999999999</c:v>
                </c:pt>
                <c:pt idx="2468">
                  <c:v>17.479099999999999</c:v>
                </c:pt>
                <c:pt idx="2469">
                  <c:v>17.468399999999999</c:v>
                </c:pt>
                <c:pt idx="2470">
                  <c:v>17.468399999999999</c:v>
                </c:pt>
                <c:pt idx="2471">
                  <c:v>17.468399999999999</c:v>
                </c:pt>
                <c:pt idx="2472">
                  <c:v>17.457699999999999</c:v>
                </c:pt>
                <c:pt idx="2473">
                  <c:v>17.468399999999999</c:v>
                </c:pt>
                <c:pt idx="2474">
                  <c:v>17.457699999999999</c:v>
                </c:pt>
                <c:pt idx="2475">
                  <c:v>17.457699999999999</c:v>
                </c:pt>
                <c:pt idx="2476">
                  <c:v>17.446999999999999</c:v>
                </c:pt>
                <c:pt idx="2477">
                  <c:v>17.446999999999999</c:v>
                </c:pt>
                <c:pt idx="2478">
                  <c:v>17.436199999999999</c:v>
                </c:pt>
                <c:pt idx="2479">
                  <c:v>17.436199999999999</c:v>
                </c:pt>
                <c:pt idx="2480">
                  <c:v>17.436199999999999</c:v>
                </c:pt>
                <c:pt idx="2481">
                  <c:v>17.4255</c:v>
                </c:pt>
                <c:pt idx="2482">
                  <c:v>17.4255</c:v>
                </c:pt>
                <c:pt idx="2483">
                  <c:v>17.4255</c:v>
                </c:pt>
                <c:pt idx="2484">
                  <c:v>17.4148</c:v>
                </c:pt>
                <c:pt idx="2485">
                  <c:v>17.4148</c:v>
                </c:pt>
                <c:pt idx="2486">
                  <c:v>17.4041</c:v>
                </c:pt>
                <c:pt idx="2487">
                  <c:v>17.4041</c:v>
                </c:pt>
                <c:pt idx="2488">
                  <c:v>17.4041</c:v>
                </c:pt>
                <c:pt idx="2489">
                  <c:v>17.4041</c:v>
                </c:pt>
                <c:pt idx="2490">
                  <c:v>17.3933</c:v>
                </c:pt>
                <c:pt idx="2491">
                  <c:v>17.3933</c:v>
                </c:pt>
                <c:pt idx="2492">
                  <c:v>17.3933</c:v>
                </c:pt>
                <c:pt idx="2493">
                  <c:v>17.3826</c:v>
                </c:pt>
                <c:pt idx="2494">
                  <c:v>17.3826</c:v>
                </c:pt>
                <c:pt idx="2495">
                  <c:v>17.3719</c:v>
                </c:pt>
                <c:pt idx="2496">
                  <c:v>17.3719</c:v>
                </c:pt>
                <c:pt idx="2497">
                  <c:v>17.3719</c:v>
                </c:pt>
                <c:pt idx="2498">
                  <c:v>17.3612</c:v>
                </c:pt>
                <c:pt idx="2499">
                  <c:v>17.3612</c:v>
                </c:pt>
                <c:pt idx="2500">
                  <c:v>17.3504</c:v>
                </c:pt>
                <c:pt idx="2501">
                  <c:v>17.3504</c:v>
                </c:pt>
                <c:pt idx="2502">
                  <c:v>17.339700000000001</c:v>
                </c:pt>
                <c:pt idx="2503">
                  <c:v>17.339700000000001</c:v>
                </c:pt>
                <c:pt idx="2504">
                  <c:v>17.329000000000001</c:v>
                </c:pt>
                <c:pt idx="2505">
                  <c:v>17.329000000000001</c:v>
                </c:pt>
                <c:pt idx="2506">
                  <c:v>17.329000000000001</c:v>
                </c:pt>
                <c:pt idx="2507">
                  <c:v>17.329000000000001</c:v>
                </c:pt>
                <c:pt idx="2508">
                  <c:v>17.329000000000001</c:v>
                </c:pt>
                <c:pt idx="2509">
                  <c:v>17.318300000000001</c:v>
                </c:pt>
                <c:pt idx="2510">
                  <c:v>17.307500000000001</c:v>
                </c:pt>
                <c:pt idx="2511">
                  <c:v>17.296800000000001</c:v>
                </c:pt>
                <c:pt idx="2512">
                  <c:v>17.286100000000001</c:v>
                </c:pt>
                <c:pt idx="2513">
                  <c:v>17.275400000000001</c:v>
                </c:pt>
                <c:pt idx="2514">
                  <c:v>17.275400000000001</c:v>
                </c:pt>
                <c:pt idx="2515">
                  <c:v>17.264600000000002</c:v>
                </c:pt>
                <c:pt idx="2516">
                  <c:v>17.253900000000002</c:v>
                </c:pt>
                <c:pt idx="2517">
                  <c:v>17.253900000000002</c:v>
                </c:pt>
                <c:pt idx="2518">
                  <c:v>17.243200000000002</c:v>
                </c:pt>
                <c:pt idx="2519">
                  <c:v>17.243200000000002</c:v>
                </c:pt>
                <c:pt idx="2520">
                  <c:v>17.221699999999998</c:v>
                </c:pt>
                <c:pt idx="2521">
                  <c:v>17.221699999999998</c:v>
                </c:pt>
                <c:pt idx="2522">
                  <c:v>17.210999999999999</c:v>
                </c:pt>
                <c:pt idx="2523">
                  <c:v>17.200299999999999</c:v>
                </c:pt>
                <c:pt idx="2524">
                  <c:v>17.200299999999999</c:v>
                </c:pt>
                <c:pt idx="2525">
                  <c:v>17.178799999999999</c:v>
                </c:pt>
                <c:pt idx="2526">
                  <c:v>17.178799999999999</c:v>
                </c:pt>
                <c:pt idx="2527">
                  <c:v>17.157399999999999</c:v>
                </c:pt>
                <c:pt idx="2528">
                  <c:v>17.157399999999999</c:v>
                </c:pt>
                <c:pt idx="2529">
                  <c:v>17.157399999999999</c:v>
                </c:pt>
                <c:pt idx="2530">
                  <c:v>17.157399999999999</c:v>
                </c:pt>
                <c:pt idx="2531">
                  <c:v>17.146699999999999</c:v>
                </c:pt>
                <c:pt idx="2532">
                  <c:v>17.135899999999999</c:v>
                </c:pt>
                <c:pt idx="2533">
                  <c:v>17.1252</c:v>
                </c:pt>
                <c:pt idx="2534">
                  <c:v>17.1252</c:v>
                </c:pt>
                <c:pt idx="2535">
                  <c:v>17.1145</c:v>
                </c:pt>
                <c:pt idx="2536">
                  <c:v>17.1038</c:v>
                </c:pt>
                <c:pt idx="2537">
                  <c:v>17.093</c:v>
                </c:pt>
                <c:pt idx="2538">
                  <c:v>17.093</c:v>
                </c:pt>
                <c:pt idx="2539">
                  <c:v>17.0823</c:v>
                </c:pt>
                <c:pt idx="2540">
                  <c:v>17.0823</c:v>
                </c:pt>
                <c:pt idx="2541">
                  <c:v>17.0716</c:v>
                </c:pt>
                <c:pt idx="2542">
                  <c:v>17.0716</c:v>
                </c:pt>
                <c:pt idx="2543">
                  <c:v>17.0716</c:v>
                </c:pt>
                <c:pt idx="2544">
                  <c:v>17.0609</c:v>
                </c:pt>
                <c:pt idx="2545">
                  <c:v>17.0501</c:v>
                </c:pt>
                <c:pt idx="2546">
                  <c:v>17.039400000000001</c:v>
                </c:pt>
                <c:pt idx="2547">
                  <c:v>17.039400000000001</c:v>
                </c:pt>
                <c:pt idx="2548">
                  <c:v>17.018000000000001</c:v>
                </c:pt>
                <c:pt idx="2549">
                  <c:v>17.018000000000001</c:v>
                </c:pt>
                <c:pt idx="2550">
                  <c:v>17.018000000000001</c:v>
                </c:pt>
                <c:pt idx="2551">
                  <c:v>17.007200000000001</c:v>
                </c:pt>
                <c:pt idx="2552">
                  <c:v>16.996500000000001</c:v>
                </c:pt>
                <c:pt idx="2553">
                  <c:v>16.996500000000001</c:v>
                </c:pt>
                <c:pt idx="2554">
                  <c:v>16.985800000000001</c:v>
                </c:pt>
                <c:pt idx="2555">
                  <c:v>16.975100000000001</c:v>
                </c:pt>
                <c:pt idx="2556">
                  <c:v>16.975100000000001</c:v>
                </c:pt>
                <c:pt idx="2557">
                  <c:v>16.964300000000001</c:v>
                </c:pt>
                <c:pt idx="2558">
                  <c:v>16.964300000000001</c:v>
                </c:pt>
                <c:pt idx="2559">
                  <c:v>16.953600000000002</c:v>
                </c:pt>
                <c:pt idx="2560">
                  <c:v>16.942900000000002</c:v>
                </c:pt>
                <c:pt idx="2561">
                  <c:v>16.942900000000002</c:v>
                </c:pt>
                <c:pt idx="2562">
                  <c:v>16.932200000000002</c:v>
                </c:pt>
                <c:pt idx="2563">
                  <c:v>16.932200000000002</c:v>
                </c:pt>
                <c:pt idx="2564">
                  <c:v>16.932200000000002</c:v>
                </c:pt>
                <c:pt idx="2565">
                  <c:v>16.921399999999998</c:v>
                </c:pt>
                <c:pt idx="2566">
                  <c:v>16.910699999999999</c:v>
                </c:pt>
                <c:pt idx="2567">
                  <c:v>16.899999999999999</c:v>
                </c:pt>
                <c:pt idx="2568">
                  <c:v>16.899999999999999</c:v>
                </c:pt>
                <c:pt idx="2569">
                  <c:v>16.899999999999999</c:v>
                </c:pt>
                <c:pt idx="2570">
                  <c:v>16.889299999999999</c:v>
                </c:pt>
                <c:pt idx="2571">
                  <c:v>16.878499999999999</c:v>
                </c:pt>
                <c:pt idx="2572">
                  <c:v>16.878499999999999</c:v>
                </c:pt>
                <c:pt idx="2573">
                  <c:v>16.867799999999999</c:v>
                </c:pt>
                <c:pt idx="2574">
                  <c:v>16.867799999999999</c:v>
                </c:pt>
                <c:pt idx="2575">
                  <c:v>16.857099999999999</c:v>
                </c:pt>
                <c:pt idx="2576">
                  <c:v>16.857099999999999</c:v>
                </c:pt>
                <c:pt idx="2577">
                  <c:v>16.846399999999999</c:v>
                </c:pt>
                <c:pt idx="2578">
                  <c:v>16.835599999999999</c:v>
                </c:pt>
                <c:pt idx="2579">
                  <c:v>16.8249</c:v>
                </c:pt>
                <c:pt idx="2580">
                  <c:v>16.8142</c:v>
                </c:pt>
                <c:pt idx="2581">
                  <c:v>16.8142</c:v>
                </c:pt>
                <c:pt idx="2582">
                  <c:v>16.8035</c:v>
                </c:pt>
                <c:pt idx="2583">
                  <c:v>16.7713</c:v>
                </c:pt>
                <c:pt idx="2584">
                  <c:v>16.7713</c:v>
                </c:pt>
                <c:pt idx="2585">
                  <c:v>16.7713</c:v>
                </c:pt>
                <c:pt idx="2586">
                  <c:v>16.7713</c:v>
                </c:pt>
                <c:pt idx="2587">
                  <c:v>16.7713</c:v>
                </c:pt>
                <c:pt idx="2588">
                  <c:v>16.7713</c:v>
                </c:pt>
                <c:pt idx="2589">
                  <c:v>16.7713</c:v>
                </c:pt>
                <c:pt idx="2590">
                  <c:v>16.7713</c:v>
                </c:pt>
                <c:pt idx="2591">
                  <c:v>16.7713</c:v>
                </c:pt>
                <c:pt idx="2592">
                  <c:v>16.7713</c:v>
                </c:pt>
                <c:pt idx="2593">
                  <c:v>16.7713</c:v>
                </c:pt>
                <c:pt idx="2594">
                  <c:v>16.7713</c:v>
                </c:pt>
                <c:pt idx="2595">
                  <c:v>16.7606</c:v>
                </c:pt>
                <c:pt idx="2596">
                  <c:v>16.7606</c:v>
                </c:pt>
                <c:pt idx="2597">
                  <c:v>16.7606</c:v>
                </c:pt>
                <c:pt idx="2598">
                  <c:v>16.7606</c:v>
                </c:pt>
                <c:pt idx="2599">
                  <c:v>16.7498</c:v>
                </c:pt>
                <c:pt idx="2600">
                  <c:v>16.7498</c:v>
                </c:pt>
                <c:pt idx="2601">
                  <c:v>16.7498</c:v>
                </c:pt>
                <c:pt idx="2602">
                  <c:v>16.7498</c:v>
                </c:pt>
                <c:pt idx="2603">
                  <c:v>16.7498</c:v>
                </c:pt>
                <c:pt idx="2604">
                  <c:v>16.739100000000001</c:v>
                </c:pt>
                <c:pt idx="2605">
                  <c:v>16.728400000000001</c:v>
                </c:pt>
                <c:pt idx="2606">
                  <c:v>16.728400000000001</c:v>
                </c:pt>
                <c:pt idx="2607">
                  <c:v>16.728400000000001</c:v>
                </c:pt>
                <c:pt idx="2608">
                  <c:v>16.728400000000001</c:v>
                </c:pt>
                <c:pt idx="2609">
                  <c:v>16.728400000000001</c:v>
                </c:pt>
                <c:pt idx="2610">
                  <c:v>16.728400000000001</c:v>
                </c:pt>
                <c:pt idx="2611">
                  <c:v>16.717700000000001</c:v>
                </c:pt>
                <c:pt idx="2612">
                  <c:v>16.706900000000001</c:v>
                </c:pt>
                <c:pt idx="2613">
                  <c:v>16.706900000000001</c:v>
                </c:pt>
                <c:pt idx="2614">
                  <c:v>16.717700000000001</c:v>
                </c:pt>
                <c:pt idx="2615">
                  <c:v>16.717700000000001</c:v>
                </c:pt>
                <c:pt idx="2616">
                  <c:v>16.717700000000001</c:v>
                </c:pt>
                <c:pt idx="2617">
                  <c:v>16.717700000000001</c:v>
                </c:pt>
                <c:pt idx="2618">
                  <c:v>16.717700000000001</c:v>
                </c:pt>
                <c:pt idx="2619">
                  <c:v>16.717700000000001</c:v>
                </c:pt>
                <c:pt idx="2620">
                  <c:v>16.717700000000001</c:v>
                </c:pt>
                <c:pt idx="2621">
                  <c:v>16.706900000000001</c:v>
                </c:pt>
                <c:pt idx="2622">
                  <c:v>16.717700000000001</c:v>
                </c:pt>
                <c:pt idx="2623">
                  <c:v>16.706900000000001</c:v>
                </c:pt>
                <c:pt idx="2624">
                  <c:v>16.717700000000001</c:v>
                </c:pt>
                <c:pt idx="2625">
                  <c:v>16.717700000000001</c:v>
                </c:pt>
                <c:pt idx="2626">
                  <c:v>16.717700000000001</c:v>
                </c:pt>
                <c:pt idx="2627">
                  <c:v>16.717700000000001</c:v>
                </c:pt>
                <c:pt idx="2628">
                  <c:v>16.717700000000001</c:v>
                </c:pt>
                <c:pt idx="2629">
                  <c:v>16.706900000000001</c:v>
                </c:pt>
                <c:pt idx="2630">
                  <c:v>16.706900000000001</c:v>
                </c:pt>
                <c:pt idx="2631">
                  <c:v>16.706900000000001</c:v>
                </c:pt>
                <c:pt idx="2632">
                  <c:v>16.696200000000001</c:v>
                </c:pt>
                <c:pt idx="2633">
                  <c:v>16.696200000000001</c:v>
                </c:pt>
                <c:pt idx="2634">
                  <c:v>16.685500000000001</c:v>
                </c:pt>
                <c:pt idx="2635">
                  <c:v>16.674800000000001</c:v>
                </c:pt>
                <c:pt idx="2636">
                  <c:v>16.664000000000001</c:v>
                </c:pt>
                <c:pt idx="2637">
                  <c:v>16.653300000000002</c:v>
                </c:pt>
                <c:pt idx="2638">
                  <c:v>16.653300000000002</c:v>
                </c:pt>
                <c:pt idx="2639">
                  <c:v>16.642600000000002</c:v>
                </c:pt>
                <c:pt idx="2640">
                  <c:v>16.621099999999998</c:v>
                </c:pt>
                <c:pt idx="2641">
                  <c:v>16.621099999999998</c:v>
                </c:pt>
                <c:pt idx="2642">
                  <c:v>16.610399999999998</c:v>
                </c:pt>
                <c:pt idx="2643">
                  <c:v>16.610399999999998</c:v>
                </c:pt>
                <c:pt idx="2644">
                  <c:v>16.599699999999999</c:v>
                </c:pt>
                <c:pt idx="2645">
                  <c:v>16.599699999999999</c:v>
                </c:pt>
                <c:pt idx="2646">
                  <c:v>16.588999999999999</c:v>
                </c:pt>
                <c:pt idx="2647">
                  <c:v>16.588999999999999</c:v>
                </c:pt>
                <c:pt idx="2648">
                  <c:v>16.578199999999999</c:v>
                </c:pt>
                <c:pt idx="2649">
                  <c:v>16.578199999999999</c:v>
                </c:pt>
                <c:pt idx="2650">
                  <c:v>16.567499999999999</c:v>
                </c:pt>
                <c:pt idx="2651">
                  <c:v>16.556799999999999</c:v>
                </c:pt>
                <c:pt idx="2652">
                  <c:v>16.556799999999999</c:v>
                </c:pt>
                <c:pt idx="2653">
                  <c:v>16.556799999999999</c:v>
                </c:pt>
                <c:pt idx="2654">
                  <c:v>16.546099999999999</c:v>
                </c:pt>
                <c:pt idx="2655">
                  <c:v>16.5246</c:v>
                </c:pt>
                <c:pt idx="2656">
                  <c:v>16.5246</c:v>
                </c:pt>
                <c:pt idx="2657">
                  <c:v>16.5139</c:v>
                </c:pt>
                <c:pt idx="2658">
                  <c:v>16.5139</c:v>
                </c:pt>
                <c:pt idx="2659">
                  <c:v>16.5032</c:v>
                </c:pt>
                <c:pt idx="2660">
                  <c:v>16.5032</c:v>
                </c:pt>
                <c:pt idx="2661">
                  <c:v>16.5032</c:v>
                </c:pt>
                <c:pt idx="2662">
                  <c:v>16.5032</c:v>
                </c:pt>
                <c:pt idx="2663">
                  <c:v>16.4924</c:v>
                </c:pt>
                <c:pt idx="2664">
                  <c:v>16.4924</c:v>
                </c:pt>
                <c:pt idx="2665">
                  <c:v>16.4817</c:v>
                </c:pt>
                <c:pt idx="2666">
                  <c:v>16.4817</c:v>
                </c:pt>
                <c:pt idx="2667">
                  <c:v>16.4817</c:v>
                </c:pt>
                <c:pt idx="2668">
                  <c:v>16.4817</c:v>
                </c:pt>
                <c:pt idx="2669">
                  <c:v>16.471</c:v>
                </c:pt>
                <c:pt idx="2670">
                  <c:v>16.4603</c:v>
                </c:pt>
                <c:pt idx="2671">
                  <c:v>16.4603</c:v>
                </c:pt>
                <c:pt idx="2672">
                  <c:v>16.4603</c:v>
                </c:pt>
                <c:pt idx="2673">
                  <c:v>16.4495</c:v>
                </c:pt>
                <c:pt idx="2674">
                  <c:v>16.4495</c:v>
                </c:pt>
                <c:pt idx="2675">
                  <c:v>16.438800000000001</c:v>
                </c:pt>
                <c:pt idx="2676">
                  <c:v>16.438800000000001</c:v>
                </c:pt>
                <c:pt idx="2677">
                  <c:v>16.428100000000001</c:v>
                </c:pt>
                <c:pt idx="2678">
                  <c:v>16.428100000000001</c:v>
                </c:pt>
                <c:pt idx="2679">
                  <c:v>16.417400000000001</c:v>
                </c:pt>
                <c:pt idx="2680">
                  <c:v>16.417400000000001</c:v>
                </c:pt>
                <c:pt idx="2681">
                  <c:v>16.417400000000001</c:v>
                </c:pt>
                <c:pt idx="2682">
                  <c:v>16.406600000000001</c:v>
                </c:pt>
                <c:pt idx="2683">
                  <c:v>16.406600000000001</c:v>
                </c:pt>
                <c:pt idx="2684">
                  <c:v>16.395900000000001</c:v>
                </c:pt>
                <c:pt idx="2685">
                  <c:v>16.395900000000001</c:v>
                </c:pt>
                <c:pt idx="2686">
                  <c:v>16.395900000000001</c:v>
                </c:pt>
                <c:pt idx="2687">
                  <c:v>16.395900000000001</c:v>
                </c:pt>
                <c:pt idx="2688">
                  <c:v>16.385200000000001</c:v>
                </c:pt>
                <c:pt idx="2689">
                  <c:v>16.385200000000001</c:v>
                </c:pt>
                <c:pt idx="2690">
                  <c:v>16.385200000000001</c:v>
                </c:pt>
                <c:pt idx="2691">
                  <c:v>16.374500000000001</c:v>
                </c:pt>
                <c:pt idx="2692">
                  <c:v>16.374500000000001</c:v>
                </c:pt>
                <c:pt idx="2693">
                  <c:v>16.374500000000001</c:v>
                </c:pt>
                <c:pt idx="2694">
                  <c:v>16.363700000000001</c:v>
                </c:pt>
                <c:pt idx="2695">
                  <c:v>16.363700000000001</c:v>
                </c:pt>
                <c:pt idx="2696">
                  <c:v>16.363700000000001</c:v>
                </c:pt>
                <c:pt idx="2697">
                  <c:v>16.363700000000001</c:v>
                </c:pt>
                <c:pt idx="2698">
                  <c:v>16.363700000000001</c:v>
                </c:pt>
                <c:pt idx="2699">
                  <c:v>16.363700000000001</c:v>
                </c:pt>
                <c:pt idx="2700">
                  <c:v>16.353000000000002</c:v>
                </c:pt>
                <c:pt idx="2701">
                  <c:v>16.363700000000001</c:v>
                </c:pt>
                <c:pt idx="2702">
                  <c:v>16.353000000000002</c:v>
                </c:pt>
                <c:pt idx="2703">
                  <c:v>16.353000000000002</c:v>
                </c:pt>
                <c:pt idx="2704">
                  <c:v>16.342300000000002</c:v>
                </c:pt>
                <c:pt idx="2705">
                  <c:v>16.331600000000002</c:v>
                </c:pt>
                <c:pt idx="2706">
                  <c:v>16.331600000000002</c:v>
                </c:pt>
                <c:pt idx="2707">
                  <c:v>16.331600000000002</c:v>
                </c:pt>
                <c:pt idx="2708">
                  <c:v>16.320799999999998</c:v>
                </c:pt>
                <c:pt idx="2709">
                  <c:v>16.320799999999998</c:v>
                </c:pt>
                <c:pt idx="2710">
                  <c:v>16.320799999999998</c:v>
                </c:pt>
                <c:pt idx="2711">
                  <c:v>16.310099999999998</c:v>
                </c:pt>
                <c:pt idx="2712">
                  <c:v>16.310099999999998</c:v>
                </c:pt>
                <c:pt idx="2713">
                  <c:v>16.310099999999998</c:v>
                </c:pt>
                <c:pt idx="2714">
                  <c:v>16.299399999999999</c:v>
                </c:pt>
                <c:pt idx="2715">
                  <c:v>16.299399999999999</c:v>
                </c:pt>
                <c:pt idx="2716">
                  <c:v>16.299399999999999</c:v>
                </c:pt>
                <c:pt idx="2717">
                  <c:v>16.299399999999999</c:v>
                </c:pt>
                <c:pt idx="2718">
                  <c:v>16.288699999999999</c:v>
                </c:pt>
                <c:pt idx="2719">
                  <c:v>16.288699999999999</c:v>
                </c:pt>
                <c:pt idx="2720">
                  <c:v>16.277899999999999</c:v>
                </c:pt>
                <c:pt idx="2721">
                  <c:v>16.277899999999999</c:v>
                </c:pt>
                <c:pt idx="2722">
                  <c:v>16.277899999999999</c:v>
                </c:pt>
                <c:pt idx="2723">
                  <c:v>16.267199999999999</c:v>
                </c:pt>
                <c:pt idx="2724">
                  <c:v>16.267199999999999</c:v>
                </c:pt>
                <c:pt idx="2725">
                  <c:v>16.256499999999999</c:v>
                </c:pt>
                <c:pt idx="2726">
                  <c:v>16.256499999999999</c:v>
                </c:pt>
                <c:pt idx="2727">
                  <c:v>16.256499999999999</c:v>
                </c:pt>
                <c:pt idx="2728">
                  <c:v>16.256499999999999</c:v>
                </c:pt>
                <c:pt idx="2729">
                  <c:v>16.245799999999999</c:v>
                </c:pt>
                <c:pt idx="2730">
                  <c:v>16.245799999999999</c:v>
                </c:pt>
                <c:pt idx="2731">
                  <c:v>16.245799999999999</c:v>
                </c:pt>
                <c:pt idx="2732">
                  <c:v>16.245799999999999</c:v>
                </c:pt>
                <c:pt idx="2733">
                  <c:v>16.234999999999999</c:v>
                </c:pt>
                <c:pt idx="2734">
                  <c:v>16.234999999999999</c:v>
                </c:pt>
                <c:pt idx="2735">
                  <c:v>16.234999999999999</c:v>
                </c:pt>
                <c:pt idx="2736">
                  <c:v>16.234999999999999</c:v>
                </c:pt>
                <c:pt idx="2737">
                  <c:v>16.234999999999999</c:v>
                </c:pt>
                <c:pt idx="2738">
                  <c:v>16.224299999999999</c:v>
                </c:pt>
                <c:pt idx="2739">
                  <c:v>16.234999999999999</c:v>
                </c:pt>
                <c:pt idx="2740">
                  <c:v>16.224299999999999</c:v>
                </c:pt>
                <c:pt idx="2741">
                  <c:v>16.2136</c:v>
                </c:pt>
                <c:pt idx="2742">
                  <c:v>16.2136</c:v>
                </c:pt>
                <c:pt idx="2743">
                  <c:v>16.2136</c:v>
                </c:pt>
                <c:pt idx="2744">
                  <c:v>16.2136</c:v>
                </c:pt>
                <c:pt idx="2745">
                  <c:v>16.2136</c:v>
                </c:pt>
                <c:pt idx="2746">
                  <c:v>16.2136</c:v>
                </c:pt>
                <c:pt idx="2747">
                  <c:v>16.2136</c:v>
                </c:pt>
                <c:pt idx="2748">
                  <c:v>16.224299999999999</c:v>
                </c:pt>
                <c:pt idx="2749">
                  <c:v>16.2136</c:v>
                </c:pt>
                <c:pt idx="2750">
                  <c:v>16.2136</c:v>
                </c:pt>
                <c:pt idx="2751">
                  <c:v>16.2136</c:v>
                </c:pt>
                <c:pt idx="2752">
                  <c:v>16.2136</c:v>
                </c:pt>
                <c:pt idx="2753">
                  <c:v>16.2136</c:v>
                </c:pt>
                <c:pt idx="2754">
                  <c:v>16.2136</c:v>
                </c:pt>
                <c:pt idx="2755">
                  <c:v>16.2136</c:v>
                </c:pt>
                <c:pt idx="2756">
                  <c:v>16.2136</c:v>
                </c:pt>
                <c:pt idx="2757">
                  <c:v>16.224299999999999</c:v>
                </c:pt>
                <c:pt idx="2758">
                  <c:v>16.224299999999999</c:v>
                </c:pt>
                <c:pt idx="2759">
                  <c:v>16.224299999999999</c:v>
                </c:pt>
                <c:pt idx="2760">
                  <c:v>16.224299999999999</c:v>
                </c:pt>
                <c:pt idx="2761">
                  <c:v>16.224299999999999</c:v>
                </c:pt>
                <c:pt idx="2762">
                  <c:v>16.224299999999999</c:v>
                </c:pt>
                <c:pt idx="2763">
                  <c:v>16.224299999999999</c:v>
                </c:pt>
                <c:pt idx="2764">
                  <c:v>16.224299999999999</c:v>
                </c:pt>
                <c:pt idx="2765">
                  <c:v>16.224299999999999</c:v>
                </c:pt>
                <c:pt idx="2766">
                  <c:v>16.224299999999999</c:v>
                </c:pt>
                <c:pt idx="2767">
                  <c:v>16.224299999999999</c:v>
                </c:pt>
                <c:pt idx="2768">
                  <c:v>16.234999999999999</c:v>
                </c:pt>
                <c:pt idx="2769">
                  <c:v>16.224299999999999</c:v>
                </c:pt>
                <c:pt idx="2770">
                  <c:v>16.234999999999999</c:v>
                </c:pt>
                <c:pt idx="2771">
                  <c:v>16.234999999999999</c:v>
                </c:pt>
                <c:pt idx="2772">
                  <c:v>16.234999999999999</c:v>
                </c:pt>
                <c:pt idx="2773">
                  <c:v>16.234999999999999</c:v>
                </c:pt>
                <c:pt idx="2774">
                  <c:v>16.234999999999999</c:v>
                </c:pt>
                <c:pt idx="2775">
                  <c:v>16.245799999999999</c:v>
                </c:pt>
                <c:pt idx="2776">
                  <c:v>16.245799999999999</c:v>
                </c:pt>
                <c:pt idx="2777">
                  <c:v>16.234999999999999</c:v>
                </c:pt>
                <c:pt idx="2778">
                  <c:v>16.234999999999999</c:v>
                </c:pt>
                <c:pt idx="2779">
                  <c:v>16.234999999999999</c:v>
                </c:pt>
                <c:pt idx="2780">
                  <c:v>16.224299999999999</c:v>
                </c:pt>
                <c:pt idx="2781">
                  <c:v>16.2136</c:v>
                </c:pt>
                <c:pt idx="2782">
                  <c:v>16.2136</c:v>
                </c:pt>
                <c:pt idx="2783">
                  <c:v>16.2028</c:v>
                </c:pt>
                <c:pt idx="2784">
                  <c:v>16.2028</c:v>
                </c:pt>
                <c:pt idx="2785">
                  <c:v>16.2028</c:v>
                </c:pt>
                <c:pt idx="2786">
                  <c:v>16.1921</c:v>
                </c:pt>
                <c:pt idx="2787">
                  <c:v>16.1921</c:v>
                </c:pt>
                <c:pt idx="2788">
                  <c:v>16.1814</c:v>
                </c:pt>
                <c:pt idx="2789">
                  <c:v>16.1814</c:v>
                </c:pt>
                <c:pt idx="2790">
                  <c:v>16.1707</c:v>
                </c:pt>
                <c:pt idx="2791">
                  <c:v>16.1599</c:v>
                </c:pt>
                <c:pt idx="2792">
                  <c:v>16.1599</c:v>
                </c:pt>
                <c:pt idx="2793">
                  <c:v>16.1599</c:v>
                </c:pt>
                <c:pt idx="2794">
                  <c:v>16.1492</c:v>
                </c:pt>
                <c:pt idx="2795">
                  <c:v>16.1492</c:v>
                </c:pt>
                <c:pt idx="2796">
                  <c:v>16.138500000000001</c:v>
                </c:pt>
                <c:pt idx="2797">
                  <c:v>16.138500000000001</c:v>
                </c:pt>
                <c:pt idx="2798">
                  <c:v>16.138500000000001</c:v>
                </c:pt>
                <c:pt idx="2799">
                  <c:v>16.127800000000001</c:v>
                </c:pt>
                <c:pt idx="2800">
                  <c:v>16.127800000000001</c:v>
                </c:pt>
                <c:pt idx="2801">
                  <c:v>16.127800000000001</c:v>
                </c:pt>
                <c:pt idx="2802">
                  <c:v>16.138500000000001</c:v>
                </c:pt>
                <c:pt idx="2803">
                  <c:v>16.127800000000001</c:v>
                </c:pt>
                <c:pt idx="2804">
                  <c:v>16.127800000000001</c:v>
                </c:pt>
                <c:pt idx="2805">
                  <c:v>16.127800000000001</c:v>
                </c:pt>
                <c:pt idx="2806">
                  <c:v>16.138500000000001</c:v>
                </c:pt>
                <c:pt idx="2807">
                  <c:v>16.138500000000001</c:v>
                </c:pt>
                <c:pt idx="2808">
                  <c:v>16.138500000000001</c:v>
                </c:pt>
                <c:pt idx="2809">
                  <c:v>16.138500000000001</c:v>
                </c:pt>
                <c:pt idx="2810">
                  <c:v>16.1492</c:v>
                </c:pt>
                <c:pt idx="2811">
                  <c:v>16.1492</c:v>
                </c:pt>
                <c:pt idx="2812">
                  <c:v>16.1492</c:v>
                </c:pt>
                <c:pt idx="2813">
                  <c:v>16.1492</c:v>
                </c:pt>
                <c:pt idx="2814">
                  <c:v>16.1492</c:v>
                </c:pt>
                <c:pt idx="2815">
                  <c:v>16.1599</c:v>
                </c:pt>
                <c:pt idx="2816">
                  <c:v>16.1599</c:v>
                </c:pt>
                <c:pt idx="2817">
                  <c:v>16.1707</c:v>
                </c:pt>
                <c:pt idx="2818">
                  <c:v>16.1814</c:v>
                </c:pt>
                <c:pt idx="2819">
                  <c:v>16.2028</c:v>
                </c:pt>
                <c:pt idx="2820">
                  <c:v>16.2028</c:v>
                </c:pt>
                <c:pt idx="2821">
                  <c:v>16.2028</c:v>
                </c:pt>
                <c:pt idx="2822">
                  <c:v>16.2136</c:v>
                </c:pt>
                <c:pt idx="2823">
                  <c:v>16.2136</c:v>
                </c:pt>
                <c:pt idx="2824">
                  <c:v>16.234999999999999</c:v>
                </c:pt>
                <c:pt idx="2825">
                  <c:v>16.245799999999999</c:v>
                </c:pt>
                <c:pt idx="2826">
                  <c:v>16.245799999999999</c:v>
                </c:pt>
                <c:pt idx="2827">
                  <c:v>16.245799999999999</c:v>
                </c:pt>
                <c:pt idx="2828">
                  <c:v>16.256499999999999</c:v>
                </c:pt>
                <c:pt idx="2829">
                  <c:v>16.256499999999999</c:v>
                </c:pt>
                <c:pt idx="2830">
                  <c:v>16.256499999999999</c:v>
                </c:pt>
                <c:pt idx="2831">
                  <c:v>16.245799999999999</c:v>
                </c:pt>
                <c:pt idx="2832">
                  <c:v>16.256499999999999</c:v>
                </c:pt>
                <c:pt idx="2833">
                  <c:v>16.245799999999999</c:v>
                </c:pt>
                <c:pt idx="2834">
                  <c:v>16.245799999999999</c:v>
                </c:pt>
                <c:pt idx="2835">
                  <c:v>16.245799999999999</c:v>
                </c:pt>
                <c:pt idx="2836">
                  <c:v>16.234999999999999</c:v>
                </c:pt>
                <c:pt idx="2837">
                  <c:v>16.234999999999999</c:v>
                </c:pt>
                <c:pt idx="2838">
                  <c:v>16.224299999999999</c:v>
                </c:pt>
                <c:pt idx="2839">
                  <c:v>16.2136</c:v>
                </c:pt>
                <c:pt idx="2840">
                  <c:v>16.2136</c:v>
                </c:pt>
                <c:pt idx="2841">
                  <c:v>16.2136</c:v>
                </c:pt>
                <c:pt idx="2842">
                  <c:v>16.2136</c:v>
                </c:pt>
                <c:pt idx="2843">
                  <c:v>16.2028</c:v>
                </c:pt>
                <c:pt idx="2844">
                  <c:v>16.2028</c:v>
                </c:pt>
                <c:pt idx="2845">
                  <c:v>16.2028</c:v>
                </c:pt>
                <c:pt idx="2846">
                  <c:v>16.2028</c:v>
                </c:pt>
                <c:pt idx="2847">
                  <c:v>16.1921</c:v>
                </c:pt>
                <c:pt idx="2848">
                  <c:v>16.1921</c:v>
                </c:pt>
                <c:pt idx="2849">
                  <c:v>16.1814</c:v>
                </c:pt>
                <c:pt idx="2850">
                  <c:v>16.1707</c:v>
                </c:pt>
                <c:pt idx="2851">
                  <c:v>16.1599</c:v>
                </c:pt>
                <c:pt idx="2852">
                  <c:v>16.1492</c:v>
                </c:pt>
                <c:pt idx="2853">
                  <c:v>16.138500000000001</c:v>
                </c:pt>
                <c:pt idx="2854">
                  <c:v>16.127800000000001</c:v>
                </c:pt>
                <c:pt idx="2855">
                  <c:v>16.127800000000001</c:v>
                </c:pt>
                <c:pt idx="2856">
                  <c:v>16.117000000000001</c:v>
                </c:pt>
                <c:pt idx="2857">
                  <c:v>16.106300000000001</c:v>
                </c:pt>
                <c:pt idx="2858">
                  <c:v>16.095600000000001</c:v>
                </c:pt>
                <c:pt idx="2859">
                  <c:v>16.084900000000001</c:v>
                </c:pt>
                <c:pt idx="2860">
                  <c:v>16.074100000000001</c:v>
                </c:pt>
                <c:pt idx="2861">
                  <c:v>16.074100000000001</c:v>
                </c:pt>
                <c:pt idx="2862">
                  <c:v>16.074100000000001</c:v>
                </c:pt>
                <c:pt idx="2863">
                  <c:v>16.052700000000002</c:v>
                </c:pt>
                <c:pt idx="2864">
                  <c:v>16.042000000000002</c:v>
                </c:pt>
                <c:pt idx="2865">
                  <c:v>16.042000000000002</c:v>
                </c:pt>
                <c:pt idx="2866">
                  <c:v>16.031199999999998</c:v>
                </c:pt>
                <c:pt idx="2867">
                  <c:v>16.020499999999998</c:v>
                </c:pt>
                <c:pt idx="2868">
                  <c:v>16.020499999999998</c:v>
                </c:pt>
                <c:pt idx="2869">
                  <c:v>16.020499999999998</c:v>
                </c:pt>
                <c:pt idx="2870">
                  <c:v>16.009799999999998</c:v>
                </c:pt>
                <c:pt idx="2871">
                  <c:v>16.009799999999998</c:v>
                </c:pt>
                <c:pt idx="2872">
                  <c:v>16.009799999999998</c:v>
                </c:pt>
                <c:pt idx="2873">
                  <c:v>16.009799999999998</c:v>
                </c:pt>
                <c:pt idx="2874">
                  <c:v>16.009799999999998</c:v>
                </c:pt>
                <c:pt idx="2875">
                  <c:v>16.009799999999998</c:v>
                </c:pt>
                <c:pt idx="2876">
                  <c:v>16.009799999999998</c:v>
                </c:pt>
                <c:pt idx="2877">
                  <c:v>15.988300000000001</c:v>
                </c:pt>
                <c:pt idx="2878">
                  <c:v>15.988300000000001</c:v>
                </c:pt>
                <c:pt idx="2879">
                  <c:v>15.988300000000001</c:v>
                </c:pt>
                <c:pt idx="2880">
                  <c:v>15.977600000000001</c:v>
                </c:pt>
                <c:pt idx="2881">
                  <c:v>15.977600000000001</c:v>
                </c:pt>
                <c:pt idx="2882">
                  <c:v>15.966900000000001</c:v>
                </c:pt>
                <c:pt idx="2883">
                  <c:v>15.966900000000001</c:v>
                </c:pt>
                <c:pt idx="2884">
                  <c:v>15.966900000000001</c:v>
                </c:pt>
                <c:pt idx="2885">
                  <c:v>15.966900000000001</c:v>
                </c:pt>
                <c:pt idx="2886">
                  <c:v>15.966900000000001</c:v>
                </c:pt>
                <c:pt idx="2887">
                  <c:v>15.966900000000001</c:v>
                </c:pt>
                <c:pt idx="2888">
                  <c:v>15.977600000000001</c:v>
                </c:pt>
                <c:pt idx="2889">
                  <c:v>15.988300000000001</c:v>
                </c:pt>
                <c:pt idx="2890">
                  <c:v>16.009799999999998</c:v>
                </c:pt>
                <c:pt idx="2891">
                  <c:v>16.031199999999998</c:v>
                </c:pt>
                <c:pt idx="2892">
                  <c:v>16.052700000000002</c:v>
                </c:pt>
                <c:pt idx="2893">
                  <c:v>16.074100000000001</c:v>
                </c:pt>
                <c:pt idx="2894">
                  <c:v>16.084900000000001</c:v>
                </c:pt>
                <c:pt idx="2895">
                  <c:v>16.106300000000001</c:v>
                </c:pt>
                <c:pt idx="2896">
                  <c:v>16.117000000000001</c:v>
                </c:pt>
                <c:pt idx="2897">
                  <c:v>16.138500000000001</c:v>
                </c:pt>
                <c:pt idx="2898">
                  <c:v>16.1599</c:v>
                </c:pt>
                <c:pt idx="2899">
                  <c:v>16.1707</c:v>
                </c:pt>
                <c:pt idx="2900">
                  <c:v>16.1814</c:v>
                </c:pt>
                <c:pt idx="2901">
                  <c:v>16.2028</c:v>
                </c:pt>
                <c:pt idx="2902">
                  <c:v>16.2028</c:v>
                </c:pt>
                <c:pt idx="2903">
                  <c:v>16.2028</c:v>
                </c:pt>
                <c:pt idx="2904">
                  <c:v>16.224299999999999</c:v>
                </c:pt>
                <c:pt idx="2905">
                  <c:v>16.234999999999999</c:v>
                </c:pt>
                <c:pt idx="2906">
                  <c:v>16.256499999999999</c:v>
                </c:pt>
                <c:pt idx="2907">
                  <c:v>16.267199999999999</c:v>
                </c:pt>
                <c:pt idx="2908">
                  <c:v>16.277899999999999</c:v>
                </c:pt>
                <c:pt idx="2909">
                  <c:v>16.288699999999999</c:v>
                </c:pt>
                <c:pt idx="2910">
                  <c:v>16.288699999999999</c:v>
                </c:pt>
                <c:pt idx="2911">
                  <c:v>16.299399999999999</c:v>
                </c:pt>
                <c:pt idx="2912">
                  <c:v>16.310099999999998</c:v>
                </c:pt>
                <c:pt idx="2913">
                  <c:v>16.320799999999998</c:v>
                </c:pt>
                <c:pt idx="2914">
                  <c:v>16.320799999999998</c:v>
                </c:pt>
                <c:pt idx="2915">
                  <c:v>16.331600000000002</c:v>
                </c:pt>
                <c:pt idx="2916">
                  <c:v>16.331600000000002</c:v>
                </c:pt>
                <c:pt idx="2917">
                  <c:v>16.331600000000002</c:v>
                </c:pt>
                <c:pt idx="2918">
                  <c:v>16.331600000000002</c:v>
                </c:pt>
                <c:pt idx="2919">
                  <c:v>16.342300000000002</c:v>
                </c:pt>
                <c:pt idx="2920">
                  <c:v>16.342300000000002</c:v>
                </c:pt>
                <c:pt idx="2921">
                  <c:v>16.342300000000002</c:v>
                </c:pt>
                <c:pt idx="2922">
                  <c:v>16.353000000000002</c:v>
                </c:pt>
                <c:pt idx="2923">
                  <c:v>16.353000000000002</c:v>
                </c:pt>
                <c:pt idx="2924">
                  <c:v>16.353000000000002</c:v>
                </c:pt>
                <c:pt idx="2925">
                  <c:v>16.353000000000002</c:v>
                </c:pt>
                <c:pt idx="2926">
                  <c:v>16.363700000000001</c:v>
                </c:pt>
                <c:pt idx="2927">
                  <c:v>16.353000000000002</c:v>
                </c:pt>
                <c:pt idx="2928">
                  <c:v>16.363700000000001</c:v>
                </c:pt>
                <c:pt idx="2929">
                  <c:v>16.363700000000001</c:v>
                </c:pt>
                <c:pt idx="2930">
                  <c:v>16.363700000000001</c:v>
                </c:pt>
                <c:pt idx="2931">
                  <c:v>16.363700000000001</c:v>
                </c:pt>
                <c:pt idx="2932">
                  <c:v>16.363700000000001</c:v>
                </c:pt>
                <c:pt idx="2933">
                  <c:v>16.363700000000001</c:v>
                </c:pt>
                <c:pt idx="2934">
                  <c:v>16.363700000000001</c:v>
                </c:pt>
                <c:pt idx="2935">
                  <c:v>16.363700000000001</c:v>
                </c:pt>
                <c:pt idx="2936">
                  <c:v>16.363700000000001</c:v>
                </c:pt>
                <c:pt idx="2937">
                  <c:v>16.363700000000001</c:v>
                </c:pt>
                <c:pt idx="2938">
                  <c:v>16.363700000000001</c:v>
                </c:pt>
                <c:pt idx="2939">
                  <c:v>16.363700000000001</c:v>
                </c:pt>
                <c:pt idx="2940">
                  <c:v>16.353000000000002</c:v>
                </c:pt>
                <c:pt idx="2941">
                  <c:v>16.353000000000002</c:v>
                </c:pt>
                <c:pt idx="2942">
                  <c:v>16.353000000000002</c:v>
                </c:pt>
                <c:pt idx="2943">
                  <c:v>16.342300000000002</c:v>
                </c:pt>
                <c:pt idx="2944">
                  <c:v>16.353000000000002</c:v>
                </c:pt>
                <c:pt idx="2945">
                  <c:v>16.342300000000002</c:v>
                </c:pt>
                <c:pt idx="2946">
                  <c:v>16.342300000000002</c:v>
                </c:pt>
                <c:pt idx="2947">
                  <c:v>16.342300000000002</c:v>
                </c:pt>
                <c:pt idx="2948">
                  <c:v>16.342300000000002</c:v>
                </c:pt>
                <c:pt idx="2949">
                  <c:v>16.342300000000002</c:v>
                </c:pt>
                <c:pt idx="2950">
                  <c:v>16.342300000000002</c:v>
                </c:pt>
                <c:pt idx="2951">
                  <c:v>16.342300000000002</c:v>
                </c:pt>
                <c:pt idx="2952">
                  <c:v>16.331600000000002</c:v>
                </c:pt>
                <c:pt idx="2953">
                  <c:v>16.331600000000002</c:v>
                </c:pt>
                <c:pt idx="2954">
                  <c:v>16.331600000000002</c:v>
                </c:pt>
                <c:pt idx="2955">
                  <c:v>16.331600000000002</c:v>
                </c:pt>
                <c:pt idx="2956">
                  <c:v>16.331600000000002</c:v>
                </c:pt>
                <c:pt idx="2957">
                  <c:v>16.331600000000002</c:v>
                </c:pt>
                <c:pt idx="2958">
                  <c:v>16.331600000000002</c:v>
                </c:pt>
                <c:pt idx="2959">
                  <c:v>16.331600000000002</c:v>
                </c:pt>
                <c:pt idx="2960">
                  <c:v>16.331600000000002</c:v>
                </c:pt>
                <c:pt idx="2961">
                  <c:v>16.331600000000002</c:v>
                </c:pt>
                <c:pt idx="2962">
                  <c:v>16.331600000000002</c:v>
                </c:pt>
                <c:pt idx="2963">
                  <c:v>16.331600000000002</c:v>
                </c:pt>
                <c:pt idx="2964">
                  <c:v>16.331600000000002</c:v>
                </c:pt>
                <c:pt idx="2965">
                  <c:v>16.331600000000002</c:v>
                </c:pt>
                <c:pt idx="2966">
                  <c:v>16.331600000000002</c:v>
                </c:pt>
                <c:pt idx="2967">
                  <c:v>16.331600000000002</c:v>
                </c:pt>
                <c:pt idx="2968">
                  <c:v>16.331600000000002</c:v>
                </c:pt>
                <c:pt idx="2969">
                  <c:v>16.320799999999998</c:v>
                </c:pt>
                <c:pt idx="2970">
                  <c:v>16.320799999999998</c:v>
                </c:pt>
                <c:pt idx="2971">
                  <c:v>16.320799999999998</c:v>
                </c:pt>
                <c:pt idx="2972">
                  <c:v>16.320799999999998</c:v>
                </c:pt>
                <c:pt idx="2973">
                  <c:v>16.320799999999998</c:v>
                </c:pt>
                <c:pt idx="2974">
                  <c:v>16.320799999999998</c:v>
                </c:pt>
                <c:pt idx="2975">
                  <c:v>16.320799999999998</c:v>
                </c:pt>
                <c:pt idx="2976">
                  <c:v>16.320799999999998</c:v>
                </c:pt>
                <c:pt idx="2977">
                  <c:v>16.320799999999998</c:v>
                </c:pt>
                <c:pt idx="2978">
                  <c:v>16.320799999999998</c:v>
                </c:pt>
                <c:pt idx="2979">
                  <c:v>16.310099999999998</c:v>
                </c:pt>
                <c:pt idx="2980">
                  <c:v>16.310099999999998</c:v>
                </c:pt>
                <c:pt idx="2981">
                  <c:v>16.299399999999999</c:v>
                </c:pt>
                <c:pt idx="2982">
                  <c:v>16.299399999999999</c:v>
                </c:pt>
                <c:pt idx="2983">
                  <c:v>16.299399999999999</c:v>
                </c:pt>
                <c:pt idx="2984">
                  <c:v>16.288699999999999</c:v>
                </c:pt>
                <c:pt idx="2985">
                  <c:v>16.277899999999999</c:v>
                </c:pt>
                <c:pt idx="2986">
                  <c:v>16.267199999999999</c:v>
                </c:pt>
                <c:pt idx="2987">
                  <c:v>16.267199999999999</c:v>
                </c:pt>
                <c:pt idx="2988">
                  <c:v>16.256499999999999</c:v>
                </c:pt>
                <c:pt idx="2989">
                  <c:v>16.245799999999999</c:v>
                </c:pt>
                <c:pt idx="2990">
                  <c:v>16.234999999999999</c:v>
                </c:pt>
                <c:pt idx="2991">
                  <c:v>16.224299999999999</c:v>
                </c:pt>
                <c:pt idx="2992">
                  <c:v>16.224299999999999</c:v>
                </c:pt>
                <c:pt idx="2993">
                  <c:v>16.2028</c:v>
                </c:pt>
                <c:pt idx="2994">
                  <c:v>16.2028</c:v>
                </c:pt>
                <c:pt idx="2995">
                  <c:v>16.2028</c:v>
                </c:pt>
                <c:pt idx="2996">
                  <c:v>16.2028</c:v>
                </c:pt>
                <c:pt idx="2997">
                  <c:v>16.2028</c:v>
                </c:pt>
                <c:pt idx="2998">
                  <c:v>16.1921</c:v>
                </c:pt>
                <c:pt idx="2999">
                  <c:v>16.1814</c:v>
                </c:pt>
                <c:pt idx="3000">
                  <c:v>16.1814</c:v>
                </c:pt>
                <c:pt idx="3001">
                  <c:v>16.1707</c:v>
                </c:pt>
                <c:pt idx="3002">
                  <c:v>16.1707</c:v>
                </c:pt>
                <c:pt idx="3003">
                  <c:v>16.1599</c:v>
                </c:pt>
                <c:pt idx="3004">
                  <c:v>16.1599</c:v>
                </c:pt>
                <c:pt idx="3005">
                  <c:v>16.1599</c:v>
                </c:pt>
                <c:pt idx="3006">
                  <c:v>16.1599</c:v>
                </c:pt>
                <c:pt idx="3007">
                  <c:v>16.1492</c:v>
                </c:pt>
                <c:pt idx="3008">
                  <c:v>16.1492</c:v>
                </c:pt>
                <c:pt idx="3009">
                  <c:v>16.138500000000001</c:v>
                </c:pt>
                <c:pt idx="3010">
                  <c:v>16.138500000000001</c:v>
                </c:pt>
                <c:pt idx="3011">
                  <c:v>16.138500000000001</c:v>
                </c:pt>
                <c:pt idx="3012">
                  <c:v>16.117000000000001</c:v>
                </c:pt>
                <c:pt idx="3013">
                  <c:v>16.117000000000001</c:v>
                </c:pt>
                <c:pt idx="3014">
                  <c:v>16.117000000000001</c:v>
                </c:pt>
                <c:pt idx="3015">
                  <c:v>16.117000000000001</c:v>
                </c:pt>
                <c:pt idx="3016">
                  <c:v>16.117000000000001</c:v>
                </c:pt>
                <c:pt idx="3017">
                  <c:v>16.106300000000001</c:v>
                </c:pt>
                <c:pt idx="3018">
                  <c:v>16.106300000000001</c:v>
                </c:pt>
                <c:pt idx="3019">
                  <c:v>16.106300000000001</c:v>
                </c:pt>
                <c:pt idx="3020">
                  <c:v>16.095600000000001</c:v>
                </c:pt>
                <c:pt idx="3021">
                  <c:v>16.095600000000001</c:v>
                </c:pt>
                <c:pt idx="3022">
                  <c:v>16.095600000000001</c:v>
                </c:pt>
                <c:pt idx="3023">
                  <c:v>16.084900000000001</c:v>
                </c:pt>
                <c:pt idx="3024">
                  <c:v>16.084900000000001</c:v>
                </c:pt>
                <c:pt idx="3025">
                  <c:v>16.074100000000001</c:v>
                </c:pt>
                <c:pt idx="3026">
                  <c:v>16.074100000000001</c:v>
                </c:pt>
                <c:pt idx="3027">
                  <c:v>16.074100000000001</c:v>
                </c:pt>
                <c:pt idx="3028">
                  <c:v>16.074100000000001</c:v>
                </c:pt>
                <c:pt idx="3029">
                  <c:v>16.074100000000001</c:v>
                </c:pt>
                <c:pt idx="3030">
                  <c:v>16.063400000000001</c:v>
                </c:pt>
                <c:pt idx="3031">
                  <c:v>16.063400000000001</c:v>
                </c:pt>
                <c:pt idx="3032">
                  <c:v>16.063400000000001</c:v>
                </c:pt>
                <c:pt idx="3033">
                  <c:v>16.063400000000001</c:v>
                </c:pt>
                <c:pt idx="3034">
                  <c:v>16.052700000000002</c:v>
                </c:pt>
                <c:pt idx="3035">
                  <c:v>16.052700000000002</c:v>
                </c:pt>
                <c:pt idx="3036">
                  <c:v>16.042000000000002</c:v>
                </c:pt>
                <c:pt idx="3037">
                  <c:v>16.042000000000002</c:v>
                </c:pt>
                <c:pt idx="3038">
                  <c:v>16.042000000000002</c:v>
                </c:pt>
                <c:pt idx="3039">
                  <c:v>16.042000000000002</c:v>
                </c:pt>
                <c:pt idx="3040">
                  <c:v>16.042000000000002</c:v>
                </c:pt>
                <c:pt idx="3041">
                  <c:v>16.031199999999998</c:v>
                </c:pt>
                <c:pt idx="3042">
                  <c:v>16.031199999999998</c:v>
                </c:pt>
                <c:pt idx="3043">
                  <c:v>16.031199999999998</c:v>
                </c:pt>
                <c:pt idx="3044">
                  <c:v>16.031199999999998</c:v>
                </c:pt>
                <c:pt idx="3045">
                  <c:v>16.031199999999998</c:v>
                </c:pt>
                <c:pt idx="3046">
                  <c:v>16.031199999999998</c:v>
                </c:pt>
                <c:pt idx="3047">
                  <c:v>16.031199999999998</c:v>
                </c:pt>
                <c:pt idx="3048">
                  <c:v>16.031199999999998</c:v>
                </c:pt>
                <c:pt idx="3049">
                  <c:v>16.031199999999998</c:v>
                </c:pt>
                <c:pt idx="3050">
                  <c:v>16.031199999999998</c:v>
                </c:pt>
                <c:pt idx="3051">
                  <c:v>16.020499999999998</c:v>
                </c:pt>
                <c:pt idx="3052">
                  <c:v>16.020499999999998</c:v>
                </c:pt>
                <c:pt idx="3053">
                  <c:v>16.020499999999998</c:v>
                </c:pt>
                <c:pt idx="3054">
                  <c:v>16.020499999999998</c:v>
                </c:pt>
                <c:pt idx="3055">
                  <c:v>16.020499999999998</c:v>
                </c:pt>
                <c:pt idx="3056">
                  <c:v>16.009799999999998</c:v>
                </c:pt>
                <c:pt idx="3057">
                  <c:v>16.009799999999998</c:v>
                </c:pt>
                <c:pt idx="3058">
                  <c:v>16.009799999999998</c:v>
                </c:pt>
                <c:pt idx="3059">
                  <c:v>16.009799999999998</c:v>
                </c:pt>
                <c:pt idx="3060">
                  <c:v>16.009799999999998</c:v>
                </c:pt>
                <c:pt idx="3061">
                  <c:v>16.009799999999998</c:v>
                </c:pt>
                <c:pt idx="3062">
                  <c:v>16.009799999999998</c:v>
                </c:pt>
                <c:pt idx="3063">
                  <c:v>15.9991</c:v>
                </c:pt>
                <c:pt idx="3064">
                  <c:v>15.9991</c:v>
                </c:pt>
                <c:pt idx="3065">
                  <c:v>16.009799999999998</c:v>
                </c:pt>
                <c:pt idx="3066">
                  <c:v>15.9991</c:v>
                </c:pt>
                <c:pt idx="3067">
                  <c:v>16.009799999999998</c:v>
                </c:pt>
                <c:pt idx="3068">
                  <c:v>16.009799999999998</c:v>
                </c:pt>
                <c:pt idx="3069">
                  <c:v>16.009799999999998</c:v>
                </c:pt>
                <c:pt idx="3070">
                  <c:v>16.009799999999998</c:v>
                </c:pt>
                <c:pt idx="3071">
                  <c:v>16.009799999999998</c:v>
                </c:pt>
                <c:pt idx="3072">
                  <c:v>16.009799999999998</c:v>
                </c:pt>
                <c:pt idx="3073">
                  <c:v>16.009799999999998</c:v>
                </c:pt>
                <c:pt idx="3074">
                  <c:v>16.009799999999998</c:v>
                </c:pt>
                <c:pt idx="3075">
                  <c:v>16.020499999999998</c:v>
                </c:pt>
                <c:pt idx="3076">
                  <c:v>16.009799999999998</c:v>
                </c:pt>
                <c:pt idx="3077">
                  <c:v>16.020499999999998</c:v>
                </c:pt>
                <c:pt idx="3078">
                  <c:v>16.020499999999998</c:v>
                </c:pt>
                <c:pt idx="3079">
                  <c:v>16.020499999999998</c:v>
                </c:pt>
                <c:pt idx="3080">
                  <c:v>16.020499999999998</c:v>
                </c:pt>
                <c:pt idx="3081">
                  <c:v>16.020499999999998</c:v>
                </c:pt>
                <c:pt idx="3082">
                  <c:v>16.020499999999998</c:v>
                </c:pt>
                <c:pt idx="3083">
                  <c:v>16.020499999999998</c:v>
                </c:pt>
                <c:pt idx="3084">
                  <c:v>16.020499999999998</c:v>
                </c:pt>
                <c:pt idx="3085">
                  <c:v>16.020499999999998</c:v>
                </c:pt>
                <c:pt idx="3086">
                  <c:v>16.020499999999998</c:v>
                </c:pt>
                <c:pt idx="3087">
                  <c:v>16.020499999999998</c:v>
                </c:pt>
                <c:pt idx="3088">
                  <c:v>16.020499999999998</c:v>
                </c:pt>
                <c:pt idx="3089">
                  <c:v>16.031199999999998</c:v>
                </c:pt>
                <c:pt idx="3090">
                  <c:v>16.031199999999998</c:v>
                </c:pt>
                <c:pt idx="3091">
                  <c:v>16.031199999999998</c:v>
                </c:pt>
                <c:pt idx="3092">
                  <c:v>16.031199999999998</c:v>
                </c:pt>
                <c:pt idx="3093">
                  <c:v>16.031199999999998</c:v>
                </c:pt>
                <c:pt idx="3094">
                  <c:v>16.031199999999998</c:v>
                </c:pt>
                <c:pt idx="3095">
                  <c:v>16.031199999999998</c:v>
                </c:pt>
                <c:pt idx="3096">
                  <c:v>16.042000000000002</c:v>
                </c:pt>
                <c:pt idx="3097">
                  <c:v>16.052700000000002</c:v>
                </c:pt>
                <c:pt idx="3098">
                  <c:v>16.042000000000002</c:v>
                </c:pt>
                <c:pt idx="3099">
                  <c:v>16.052700000000002</c:v>
                </c:pt>
                <c:pt idx="3100">
                  <c:v>16.052700000000002</c:v>
                </c:pt>
                <c:pt idx="3101">
                  <c:v>16.052700000000002</c:v>
                </c:pt>
                <c:pt idx="3102">
                  <c:v>16.063400000000001</c:v>
                </c:pt>
                <c:pt idx="3103">
                  <c:v>16.063400000000001</c:v>
                </c:pt>
                <c:pt idx="3104">
                  <c:v>16.063400000000001</c:v>
                </c:pt>
                <c:pt idx="3105">
                  <c:v>16.074100000000001</c:v>
                </c:pt>
                <c:pt idx="3106">
                  <c:v>16.074100000000001</c:v>
                </c:pt>
                <c:pt idx="3107">
                  <c:v>16.074100000000001</c:v>
                </c:pt>
                <c:pt idx="3108">
                  <c:v>16.074100000000001</c:v>
                </c:pt>
                <c:pt idx="3109">
                  <c:v>16.074100000000001</c:v>
                </c:pt>
                <c:pt idx="3110">
                  <c:v>16.084900000000001</c:v>
                </c:pt>
                <c:pt idx="3111">
                  <c:v>16.084900000000001</c:v>
                </c:pt>
                <c:pt idx="3112">
                  <c:v>16.095600000000001</c:v>
                </c:pt>
                <c:pt idx="3113">
                  <c:v>16.095600000000001</c:v>
                </c:pt>
                <c:pt idx="3114">
                  <c:v>16.106300000000001</c:v>
                </c:pt>
                <c:pt idx="3115">
                  <c:v>16.106300000000001</c:v>
                </c:pt>
                <c:pt idx="3116">
                  <c:v>16.106300000000001</c:v>
                </c:pt>
                <c:pt idx="3117">
                  <c:v>16.117000000000001</c:v>
                </c:pt>
                <c:pt idx="3118">
                  <c:v>16.117000000000001</c:v>
                </c:pt>
                <c:pt idx="3119">
                  <c:v>16.117000000000001</c:v>
                </c:pt>
                <c:pt idx="3120">
                  <c:v>16.127800000000001</c:v>
                </c:pt>
                <c:pt idx="3121">
                  <c:v>16.138500000000001</c:v>
                </c:pt>
                <c:pt idx="3122">
                  <c:v>16.138500000000001</c:v>
                </c:pt>
                <c:pt idx="3123">
                  <c:v>16.1492</c:v>
                </c:pt>
                <c:pt idx="3124">
                  <c:v>16.1492</c:v>
                </c:pt>
                <c:pt idx="3125">
                  <c:v>16.1599</c:v>
                </c:pt>
                <c:pt idx="3126">
                  <c:v>16.1599</c:v>
                </c:pt>
                <c:pt idx="3127">
                  <c:v>16.1492</c:v>
                </c:pt>
                <c:pt idx="3128">
                  <c:v>16.1492</c:v>
                </c:pt>
                <c:pt idx="3129">
                  <c:v>16.1492</c:v>
                </c:pt>
                <c:pt idx="3130">
                  <c:v>16.1492</c:v>
                </c:pt>
                <c:pt idx="3131">
                  <c:v>16.1492</c:v>
                </c:pt>
                <c:pt idx="3132">
                  <c:v>16.1599</c:v>
                </c:pt>
                <c:pt idx="3133">
                  <c:v>16.1599</c:v>
                </c:pt>
                <c:pt idx="3134">
                  <c:v>16.1814</c:v>
                </c:pt>
                <c:pt idx="3135">
                  <c:v>16.2028</c:v>
                </c:pt>
                <c:pt idx="3136">
                  <c:v>16.2028</c:v>
                </c:pt>
                <c:pt idx="3137">
                  <c:v>16.224299999999999</c:v>
                </c:pt>
                <c:pt idx="3138">
                  <c:v>16.245799999999999</c:v>
                </c:pt>
                <c:pt idx="3139">
                  <c:v>16.256499999999999</c:v>
                </c:pt>
                <c:pt idx="3140">
                  <c:v>16.267199999999999</c:v>
                </c:pt>
                <c:pt idx="3141">
                  <c:v>16.277899999999999</c:v>
                </c:pt>
                <c:pt idx="3142">
                  <c:v>16.288699999999999</c:v>
                </c:pt>
                <c:pt idx="3143">
                  <c:v>16.310099999999998</c:v>
                </c:pt>
                <c:pt idx="3144">
                  <c:v>16.310099999999998</c:v>
                </c:pt>
                <c:pt idx="3145">
                  <c:v>16.320799999999998</c:v>
                </c:pt>
                <c:pt idx="3146">
                  <c:v>16.331600000000002</c:v>
                </c:pt>
                <c:pt idx="3147">
                  <c:v>16.353000000000002</c:v>
                </c:pt>
                <c:pt idx="3148">
                  <c:v>16.353000000000002</c:v>
                </c:pt>
                <c:pt idx="3149">
                  <c:v>16.363700000000001</c:v>
                </c:pt>
                <c:pt idx="3150">
                  <c:v>16.363700000000001</c:v>
                </c:pt>
                <c:pt idx="3151">
                  <c:v>16.363700000000001</c:v>
                </c:pt>
                <c:pt idx="3152">
                  <c:v>16.363700000000001</c:v>
                </c:pt>
                <c:pt idx="3153">
                  <c:v>16.363700000000001</c:v>
                </c:pt>
                <c:pt idx="3154">
                  <c:v>16.385200000000001</c:v>
                </c:pt>
                <c:pt idx="3155">
                  <c:v>16.374500000000001</c:v>
                </c:pt>
                <c:pt idx="3156">
                  <c:v>16.385200000000001</c:v>
                </c:pt>
                <c:pt idx="3157">
                  <c:v>16.385200000000001</c:v>
                </c:pt>
                <c:pt idx="3158">
                  <c:v>16.385200000000001</c:v>
                </c:pt>
                <c:pt idx="3159">
                  <c:v>16.385200000000001</c:v>
                </c:pt>
                <c:pt idx="3160">
                  <c:v>16.385200000000001</c:v>
                </c:pt>
                <c:pt idx="3161">
                  <c:v>16.385200000000001</c:v>
                </c:pt>
                <c:pt idx="3162">
                  <c:v>16.374500000000001</c:v>
                </c:pt>
                <c:pt idx="3163">
                  <c:v>16.374500000000001</c:v>
                </c:pt>
                <c:pt idx="3164">
                  <c:v>16.374500000000001</c:v>
                </c:pt>
                <c:pt idx="3165">
                  <c:v>16.363700000000001</c:v>
                </c:pt>
                <c:pt idx="3166">
                  <c:v>16.363700000000001</c:v>
                </c:pt>
                <c:pt idx="3167">
                  <c:v>16.363700000000001</c:v>
                </c:pt>
                <c:pt idx="3168">
                  <c:v>16.363700000000001</c:v>
                </c:pt>
                <c:pt idx="3169">
                  <c:v>16.363700000000001</c:v>
                </c:pt>
                <c:pt idx="3170">
                  <c:v>16.342300000000002</c:v>
                </c:pt>
                <c:pt idx="3171">
                  <c:v>16.342300000000002</c:v>
                </c:pt>
                <c:pt idx="3172">
                  <c:v>16.331600000000002</c:v>
                </c:pt>
                <c:pt idx="3173">
                  <c:v>16.320799999999998</c:v>
                </c:pt>
                <c:pt idx="3174">
                  <c:v>16.320799999999998</c:v>
                </c:pt>
                <c:pt idx="3175">
                  <c:v>16.310099999999998</c:v>
                </c:pt>
                <c:pt idx="3176">
                  <c:v>16.299399999999999</c:v>
                </c:pt>
                <c:pt idx="3177">
                  <c:v>16.288699999999999</c:v>
                </c:pt>
                <c:pt idx="3178">
                  <c:v>16.277899999999999</c:v>
                </c:pt>
                <c:pt idx="3179">
                  <c:v>16.267199999999999</c:v>
                </c:pt>
                <c:pt idx="3180">
                  <c:v>16.267199999999999</c:v>
                </c:pt>
                <c:pt idx="3181">
                  <c:v>16.256499999999999</c:v>
                </c:pt>
                <c:pt idx="3182">
                  <c:v>16.245799999999999</c:v>
                </c:pt>
                <c:pt idx="3183">
                  <c:v>16.234999999999999</c:v>
                </c:pt>
                <c:pt idx="3184">
                  <c:v>16.224299999999999</c:v>
                </c:pt>
                <c:pt idx="3185">
                  <c:v>16.2136</c:v>
                </c:pt>
                <c:pt idx="3186">
                  <c:v>16.2028</c:v>
                </c:pt>
                <c:pt idx="3187">
                  <c:v>16.2028</c:v>
                </c:pt>
                <c:pt idx="3188">
                  <c:v>16.2028</c:v>
                </c:pt>
                <c:pt idx="3189">
                  <c:v>16.2028</c:v>
                </c:pt>
                <c:pt idx="3190">
                  <c:v>16.1814</c:v>
                </c:pt>
                <c:pt idx="3191">
                  <c:v>16.1814</c:v>
                </c:pt>
                <c:pt idx="3192">
                  <c:v>16.1707</c:v>
                </c:pt>
                <c:pt idx="3193">
                  <c:v>16.1599</c:v>
                </c:pt>
                <c:pt idx="3194">
                  <c:v>16.1599</c:v>
                </c:pt>
                <c:pt idx="3195">
                  <c:v>16.1492</c:v>
                </c:pt>
                <c:pt idx="3196">
                  <c:v>16.138500000000001</c:v>
                </c:pt>
                <c:pt idx="3197">
                  <c:v>16.138500000000001</c:v>
                </c:pt>
                <c:pt idx="3198">
                  <c:v>16.127800000000001</c:v>
                </c:pt>
                <c:pt idx="3199">
                  <c:v>16.127800000000001</c:v>
                </c:pt>
                <c:pt idx="3200">
                  <c:v>16.117000000000001</c:v>
                </c:pt>
                <c:pt idx="3201">
                  <c:v>16.106300000000001</c:v>
                </c:pt>
                <c:pt idx="3202">
                  <c:v>16.095600000000001</c:v>
                </c:pt>
                <c:pt idx="3203">
                  <c:v>16.084900000000001</c:v>
                </c:pt>
                <c:pt idx="3204">
                  <c:v>16.074100000000001</c:v>
                </c:pt>
                <c:pt idx="3205">
                  <c:v>16.074100000000001</c:v>
                </c:pt>
                <c:pt idx="3206">
                  <c:v>16.063400000000001</c:v>
                </c:pt>
                <c:pt idx="3207">
                  <c:v>16.052700000000002</c:v>
                </c:pt>
                <c:pt idx="3208">
                  <c:v>16.042000000000002</c:v>
                </c:pt>
                <c:pt idx="3209">
                  <c:v>16.031199999999998</c:v>
                </c:pt>
                <c:pt idx="3210">
                  <c:v>16.020499999999998</c:v>
                </c:pt>
                <c:pt idx="3211">
                  <c:v>16.009799999999998</c:v>
                </c:pt>
                <c:pt idx="3212">
                  <c:v>15.9991</c:v>
                </c:pt>
                <c:pt idx="3213">
                  <c:v>15.988300000000001</c:v>
                </c:pt>
                <c:pt idx="3214">
                  <c:v>15.977600000000001</c:v>
                </c:pt>
                <c:pt idx="3215">
                  <c:v>15.966900000000001</c:v>
                </c:pt>
                <c:pt idx="3216">
                  <c:v>15.956200000000001</c:v>
                </c:pt>
                <c:pt idx="3217">
                  <c:v>15.945399999999999</c:v>
                </c:pt>
                <c:pt idx="3218">
                  <c:v>15.934699999999999</c:v>
                </c:pt>
                <c:pt idx="3219">
                  <c:v>15.923999999999999</c:v>
                </c:pt>
                <c:pt idx="3220">
                  <c:v>15.9133</c:v>
                </c:pt>
                <c:pt idx="3221">
                  <c:v>15.9025</c:v>
                </c:pt>
                <c:pt idx="3222">
                  <c:v>15.8918</c:v>
                </c:pt>
                <c:pt idx="3223">
                  <c:v>15.8811</c:v>
                </c:pt>
                <c:pt idx="3224">
                  <c:v>15.8704</c:v>
                </c:pt>
                <c:pt idx="3225">
                  <c:v>15.8704</c:v>
                </c:pt>
                <c:pt idx="3226">
                  <c:v>15.8596</c:v>
                </c:pt>
                <c:pt idx="3227">
                  <c:v>15.8489</c:v>
                </c:pt>
                <c:pt idx="3228">
                  <c:v>15.8489</c:v>
                </c:pt>
                <c:pt idx="3229">
                  <c:v>15.838200000000001</c:v>
                </c:pt>
                <c:pt idx="3230">
                  <c:v>15.838200000000001</c:v>
                </c:pt>
                <c:pt idx="3231">
                  <c:v>15.838200000000001</c:v>
                </c:pt>
                <c:pt idx="3232">
                  <c:v>15.838200000000001</c:v>
                </c:pt>
                <c:pt idx="3233">
                  <c:v>15.838200000000001</c:v>
                </c:pt>
                <c:pt idx="3234">
                  <c:v>15.838200000000001</c:v>
                </c:pt>
                <c:pt idx="3235">
                  <c:v>15.838200000000001</c:v>
                </c:pt>
                <c:pt idx="3236">
                  <c:v>15.838200000000001</c:v>
                </c:pt>
                <c:pt idx="3237">
                  <c:v>15.838200000000001</c:v>
                </c:pt>
                <c:pt idx="3238">
                  <c:v>15.838200000000001</c:v>
                </c:pt>
                <c:pt idx="3239">
                  <c:v>15.838200000000001</c:v>
                </c:pt>
                <c:pt idx="3240">
                  <c:v>15.838200000000001</c:v>
                </c:pt>
                <c:pt idx="3241">
                  <c:v>15.838200000000001</c:v>
                </c:pt>
                <c:pt idx="3242">
                  <c:v>15.838200000000001</c:v>
                </c:pt>
                <c:pt idx="3243">
                  <c:v>15.838200000000001</c:v>
                </c:pt>
                <c:pt idx="3244">
                  <c:v>15.838200000000001</c:v>
                </c:pt>
                <c:pt idx="3245">
                  <c:v>15.838200000000001</c:v>
                </c:pt>
                <c:pt idx="3246">
                  <c:v>15.838200000000001</c:v>
                </c:pt>
                <c:pt idx="3247">
                  <c:v>15.838200000000001</c:v>
                </c:pt>
                <c:pt idx="3248">
                  <c:v>15.838200000000001</c:v>
                </c:pt>
                <c:pt idx="3249">
                  <c:v>15.838200000000001</c:v>
                </c:pt>
                <c:pt idx="3250">
                  <c:v>15.838200000000001</c:v>
                </c:pt>
                <c:pt idx="3251">
                  <c:v>15.838200000000001</c:v>
                </c:pt>
                <c:pt idx="3252">
                  <c:v>15.838200000000001</c:v>
                </c:pt>
                <c:pt idx="3253">
                  <c:v>15.838200000000001</c:v>
                </c:pt>
                <c:pt idx="3254">
                  <c:v>15.838200000000001</c:v>
                </c:pt>
                <c:pt idx="3255">
                  <c:v>15.838200000000001</c:v>
                </c:pt>
                <c:pt idx="3256">
                  <c:v>15.838200000000001</c:v>
                </c:pt>
                <c:pt idx="3257">
                  <c:v>15.8489</c:v>
                </c:pt>
                <c:pt idx="3258">
                  <c:v>15.8704</c:v>
                </c:pt>
                <c:pt idx="3259">
                  <c:v>15.8811</c:v>
                </c:pt>
                <c:pt idx="3260">
                  <c:v>15.8918</c:v>
                </c:pt>
                <c:pt idx="3261">
                  <c:v>15.9025</c:v>
                </c:pt>
                <c:pt idx="3262">
                  <c:v>15.9133</c:v>
                </c:pt>
                <c:pt idx="3263">
                  <c:v>15.923999999999999</c:v>
                </c:pt>
                <c:pt idx="3264">
                  <c:v>15.945399999999999</c:v>
                </c:pt>
                <c:pt idx="3265">
                  <c:v>15.945399999999999</c:v>
                </c:pt>
                <c:pt idx="3266">
                  <c:v>15.956200000000001</c:v>
                </c:pt>
                <c:pt idx="3267">
                  <c:v>15.956200000000001</c:v>
                </c:pt>
                <c:pt idx="3268">
                  <c:v>15.956200000000001</c:v>
                </c:pt>
                <c:pt idx="3269">
                  <c:v>15.966900000000001</c:v>
                </c:pt>
                <c:pt idx="3270">
                  <c:v>15.966900000000001</c:v>
                </c:pt>
                <c:pt idx="3271">
                  <c:v>15.977600000000001</c:v>
                </c:pt>
                <c:pt idx="3272">
                  <c:v>15.966900000000001</c:v>
                </c:pt>
                <c:pt idx="3273">
                  <c:v>15.977600000000001</c:v>
                </c:pt>
                <c:pt idx="3274">
                  <c:v>15.977600000000001</c:v>
                </c:pt>
                <c:pt idx="3275">
                  <c:v>15.988300000000001</c:v>
                </c:pt>
                <c:pt idx="3276">
                  <c:v>15.988300000000001</c:v>
                </c:pt>
                <c:pt idx="3277">
                  <c:v>15.9991</c:v>
                </c:pt>
                <c:pt idx="3278">
                  <c:v>15.9991</c:v>
                </c:pt>
                <c:pt idx="3279">
                  <c:v>15.9991</c:v>
                </c:pt>
                <c:pt idx="3280">
                  <c:v>15.9991</c:v>
                </c:pt>
                <c:pt idx="3281">
                  <c:v>15.9991</c:v>
                </c:pt>
                <c:pt idx="3282">
                  <c:v>16.009799999999998</c:v>
                </c:pt>
                <c:pt idx="3283">
                  <c:v>16.009799999999998</c:v>
                </c:pt>
                <c:pt idx="3284">
                  <c:v>16.009799999999998</c:v>
                </c:pt>
                <c:pt idx="3285">
                  <c:v>16.009799999999998</c:v>
                </c:pt>
                <c:pt idx="3286">
                  <c:v>16.009799999999998</c:v>
                </c:pt>
                <c:pt idx="3287">
                  <c:v>16.020499999999998</c:v>
                </c:pt>
                <c:pt idx="3288">
                  <c:v>16.020499999999998</c:v>
                </c:pt>
                <c:pt idx="3289">
                  <c:v>16.020499999999998</c:v>
                </c:pt>
                <c:pt idx="3290">
                  <c:v>16.031199999999998</c:v>
                </c:pt>
                <c:pt idx="3291">
                  <c:v>16.031199999999998</c:v>
                </c:pt>
                <c:pt idx="3292">
                  <c:v>16.042000000000002</c:v>
                </c:pt>
                <c:pt idx="3293">
                  <c:v>16.042000000000002</c:v>
                </c:pt>
                <c:pt idx="3294">
                  <c:v>16.052700000000002</c:v>
                </c:pt>
                <c:pt idx="3295">
                  <c:v>16.052700000000002</c:v>
                </c:pt>
                <c:pt idx="3296">
                  <c:v>16.063400000000001</c:v>
                </c:pt>
                <c:pt idx="3297">
                  <c:v>16.063400000000001</c:v>
                </c:pt>
                <c:pt idx="3298">
                  <c:v>16.063400000000001</c:v>
                </c:pt>
                <c:pt idx="3299">
                  <c:v>16.074100000000001</c:v>
                </c:pt>
                <c:pt idx="3300">
                  <c:v>16.074100000000001</c:v>
                </c:pt>
                <c:pt idx="3301">
                  <c:v>16.074100000000001</c:v>
                </c:pt>
                <c:pt idx="3302">
                  <c:v>16.084900000000001</c:v>
                </c:pt>
                <c:pt idx="3303">
                  <c:v>16.084900000000001</c:v>
                </c:pt>
                <c:pt idx="3304">
                  <c:v>16.084900000000001</c:v>
                </c:pt>
                <c:pt idx="3305">
                  <c:v>16.084900000000001</c:v>
                </c:pt>
                <c:pt idx="3306">
                  <c:v>16.084900000000001</c:v>
                </c:pt>
                <c:pt idx="3307">
                  <c:v>16.095600000000001</c:v>
                </c:pt>
                <c:pt idx="3308">
                  <c:v>16.095600000000001</c:v>
                </c:pt>
                <c:pt idx="3309">
                  <c:v>16.095600000000001</c:v>
                </c:pt>
                <c:pt idx="3310">
                  <c:v>16.095600000000001</c:v>
                </c:pt>
                <c:pt idx="3311">
                  <c:v>16.095600000000001</c:v>
                </c:pt>
                <c:pt idx="3312">
                  <c:v>16.106300000000001</c:v>
                </c:pt>
                <c:pt idx="3313">
                  <c:v>16.095600000000001</c:v>
                </c:pt>
                <c:pt idx="3314">
                  <c:v>16.106300000000001</c:v>
                </c:pt>
                <c:pt idx="3315">
                  <c:v>16.106300000000001</c:v>
                </c:pt>
                <c:pt idx="3316">
                  <c:v>16.106300000000001</c:v>
                </c:pt>
                <c:pt idx="3317">
                  <c:v>16.106300000000001</c:v>
                </c:pt>
                <c:pt idx="3318">
                  <c:v>16.106300000000001</c:v>
                </c:pt>
                <c:pt idx="3319">
                  <c:v>16.106300000000001</c:v>
                </c:pt>
                <c:pt idx="3320">
                  <c:v>16.106300000000001</c:v>
                </c:pt>
                <c:pt idx="3321">
                  <c:v>16.106300000000001</c:v>
                </c:pt>
                <c:pt idx="3322">
                  <c:v>16.095600000000001</c:v>
                </c:pt>
                <c:pt idx="3323">
                  <c:v>16.106300000000001</c:v>
                </c:pt>
                <c:pt idx="3324">
                  <c:v>16.095600000000001</c:v>
                </c:pt>
                <c:pt idx="3325">
                  <c:v>16.095600000000001</c:v>
                </c:pt>
                <c:pt idx="3326">
                  <c:v>16.095600000000001</c:v>
                </c:pt>
                <c:pt idx="3327">
                  <c:v>16.095600000000001</c:v>
                </c:pt>
                <c:pt idx="3328">
                  <c:v>16.095600000000001</c:v>
                </c:pt>
                <c:pt idx="3329">
                  <c:v>16.095600000000001</c:v>
                </c:pt>
                <c:pt idx="3330">
                  <c:v>16.095600000000001</c:v>
                </c:pt>
                <c:pt idx="3331">
                  <c:v>16.095600000000001</c:v>
                </c:pt>
                <c:pt idx="3332">
                  <c:v>16.084900000000001</c:v>
                </c:pt>
                <c:pt idx="3333">
                  <c:v>16.084900000000001</c:v>
                </c:pt>
                <c:pt idx="3334">
                  <c:v>16.084900000000001</c:v>
                </c:pt>
                <c:pt idx="3335">
                  <c:v>16.084900000000001</c:v>
                </c:pt>
                <c:pt idx="3336">
                  <c:v>16.084900000000001</c:v>
                </c:pt>
                <c:pt idx="3337">
                  <c:v>16.084900000000001</c:v>
                </c:pt>
                <c:pt idx="3338">
                  <c:v>16.074100000000001</c:v>
                </c:pt>
                <c:pt idx="3339">
                  <c:v>16.074100000000001</c:v>
                </c:pt>
                <c:pt idx="3340">
                  <c:v>16.074100000000001</c:v>
                </c:pt>
                <c:pt idx="3341">
                  <c:v>16.074100000000001</c:v>
                </c:pt>
                <c:pt idx="3342">
                  <c:v>16.074100000000001</c:v>
                </c:pt>
                <c:pt idx="3343">
                  <c:v>16.063400000000001</c:v>
                </c:pt>
                <c:pt idx="3344">
                  <c:v>16.063400000000001</c:v>
                </c:pt>
                <c:pt idx="3345">
                  <c:v>16.063400000000001</c:v>
                </c:pt>
                <c:pt idx="3346">
                  <c:v>16.063400000000001</c:v>
                </c:pt>
                <c:pt idx="3347">
                  <c:v>16.063400000000001</c:v>
                </c:pt>
                <c:pt idx="3348">
                  <c:v>16.063400000000001</c:v>
                </c:pt>
                <c:pt idx="3349">
                  <c:v>16.063400000000001</c:v>
                </c:pt>
                <c:pt idx="3350">
                  <c:v>16.063400000000001</c:v>
                </c:pt>
                <c:pt idx="3351">
                  <c:v>16.063400000000001</c:v>
                </c:pt>
                <c:pt idx="3352">
                  <c:v>16.063400000000001</c:v>
                </c:pt>
                <c:pt idx="3353">
                  <c:v>16.063400000000001</c:v>
                </c:pt>
                <c:pt idx="3354">
                  <c:v>16.063400000000001</c:v>
                </c:pt>
                <c:pt idx="3355">
                  <c:v>16.063400000000001</c:v>
                </c:pt>
                <c:pt idx="3356">
                  <c:v>16.063400000000001</c:v>
                </c:pt>
                <c:pt idx="3357">
                  <c:v>16.063400000000001</c:v>
                </c:pt>
                <c:pt idx="3358">
                  <c:v>16.052700000000002</c:v>
                </c:pt>
                <c:pt idx="3359">
                  <c:v>16.063400000000001</c:v>
                </c:pt>
                <c:pt idx="3360">
                  <c:v>16.063400000000001</c:v>
                </c:pt>
                <c:pt idx="3361">
                  <c:v>16.063400000000001</c:v>
                </c:pt>
                <c:pt idx="3362">
                  <c:v>16.063400000000001</c:v>
                </c:pt>
                <c:pt idx="3363">
                  <c:v>16.063400000000001</c:v>
                </c:pt>
                <c:pt idx="3364">
                  <c:v>16.063400000000001</c:v>
                </c:pt>
                <c:pt idx="3365">
                  <c:v>16.063400000000001</c:v>
                </c:pt>
                <c:pt idx="3366">
                  <c:v>16.063400000000001</c:v>
                </c:pt>
                <c:pt idx="3367">
                  <c:v>16.063400000000001</c:v>
                </c:pt>
                <c:pt idx="3368">
                  <c:v>16.063400000000001</c:v>
                </c:pt>
                <c:pt idx="3369">
                  <c:v>16.063400000000001</c:v>
                </c:pt>
                <c:pt idx="3370">
                  <c:v>16.063400000000001</c:v>
                </c:pt>
                <c:pt idx="3371">
                  <c:v>16.063400000000001</c:v>
                </c:pt>
                <c:pt idx="3372">
                  <c:v>16.063400000000001</c:v>
                </c:pt>
                <c:pt idx="3373">
                  <c:v>16.063400000000001</c:v>
                </c:pt>
                <c:pt idx="3374">
                  <c:v>16.063400000000001</c:v>
                </c:pt>
                <c:pt idx="3375">
                  <c:v>16.063400000000001</c:v>
                </c:pt>
                <c:pt idx="3376">
                  <c:v>16.063400000000001</c:v>
                </c:pt>
                <c:pt idx="3377">
                  <c:v>16.063400000000001</c:v>
                </c:pt>
                <c:pt idx="3378">
                  <c:v>16.063400000000001</c:v>
                </c:pt>
                <c:pt idx="3379">
                  <c:v>16.063400000000001</c:v>
                </c:pt>
                <c:pt idx="3380">
                  <c:v>16.063400000000001</c:v>
                </c:pt>
                <c:pt idx="3381">
                  <c:v>16.063400000000001</c:v>
                </c:pt>
                <c:pt idx="3382">
                  <c:v>16.063400000000001</c:v>
                </c:pt>
                <c:pt idx="3383">
                  <c:v>16.063400000000001</c:v>
                </c:pt>
                <c:pt idx="3384">
                  <c:v>16.063400000000001</c:v>
                </c:pt>
                <c:pt idx="3385">
                  <c:v>16.052700000000002</c:v>
                </c:pt>
                <c:pt idx="3386">
                  <c:v>16.052700000000002</c:v>
                </c:pt>
                <c:pt idx="3387">
                  <c:v>16.063400000000001</c:v>
                </c:pt>
                <c:pt idx="3388">
                  <c:v>16.052700000000002</c:v>
                </c:pt>
                <c:pt idx="3389">
                  <c:v>16.052700000000002</c:v>
                </c:pt>
                <c:pt idx="3390">
                  <c:v>16.052700000000002</c:v>
                </c:pt>
                <c:pt idx="3391">
                  <c:v>16.052700000000002</c:v>
                </c:pt>
                <c:pt idx="3392">
                  <c:v>16.052700000000002</c:v>
                </c:pt>
                <c:pt idx="3393">
                  <c:v>16.052700000000002</c:v>
                </c:pt>
                <c:pt idx="3394">
                  <c:v>16.052700000000002</c:v>
                </c:pt>
                <c:pt idx="3395">
                  <c:v>16.052700000000002</c:v>
                </c:pt>
                <c:pt idx="3396">
                  <c:v>16.052700000000002</c:v>
                </c:pt>
                <c:pt idx="3397">
                  <c:v>16.052700000000002</c:v>
                </c:pt>
                <c:pt idx="3398">
                  <c:v>16.052700000000002</c:v>
                </c:pt>
                <c:pt idx="3399">
                  <c:v>16.052700000000002</c:v>
                </c:pt>
                <c:pt idx="3400">
                  <c:v>16.063400000000001</c:v>
                </c:pt>
                <c:pt idx="3401">
                  <c:v>16.063400000000001</c:v>
                </c:pt>
                <c:pt idx="3402">
                  <c:v>16.063400000000001</c:v>
                </c:pt>
                <c:pt idx="3403">
                  <c:v>16.063400000000001</c:v>
                </c:pt>
                <c:pt idx="3404">
                  <c:v>16.063400000000001</c:v>
                </c:pt>
                <c:pt idx="3405">
                  <c:v>16.063400000000001</c:v>
                </c:pt>
                <c:pt idx="3406">
                  <c:v>16.063400000000001</c:v>
                </c:pt>
                <c:pt idx="3407">
                  <c:v>16.052700000000002</c:v>
                </c:pt>
                <c:pt idx="3408">
                  <c:v>16.063400000000001</c:v>
                </c:pt>
                <c:pt idx="3409">
                  <c:v>16.063400000000001</c:v>
                </c:pt>
                <c:pt idx="3410">
                  <c:v>16.063400000000001</c:v>
                </c:pt>
                <c:pt idx="3411">
                  <c:v>16.063400000000001</c:v>
                </c:pt>
                <c:pt idx="3412">
                  <c:v>16.063400000000001</c:v>
                </c:pt>
                <c:pt idx="3413">
                  <c:v>16.052700000000002</c:v>
                </c:pt>
                <c:pt idx="3414">
                  <c:v>16.052700000000002</c:v>
                </c:pt>
                <c:pt idx="3415">
                  <c:v>16.063400000000001</c:v>
                </c:pt>
                <c:pt idx="3416">
                  <c:v>16.063400000000001</c:v>
                </c:pt>
                <c:pt idx="3417">
                  <c:v>16.052700000000002</c:v>
                </c:pt>
                <c:pt idx="3418">
                  <c:v>16.052700000000002</c:v>
                </c:pt>
                <c:pt idx="3419">
                  <c:v>16.052700000000002</c:v>
                </c:pt>
                <c:pt idx="3420">
                  <c:v>16.052700000000002</c:v>
                </c:pt>
                <c:pt idx="3421">
                  <c:v>16.052700000000002</c:v>
                </c:pt>
                <c:pt idx="3422">
                  <c:v>16.052700000000002</c:v>
                </c:pt>
                <c:pt idx="3423">
                  <c:v>16.042000000000002</c:v>
                </c:pt>
                <c:pt idx="3424">
                  <c:v>16.042000000000002</c:v>
                </c:pt>
                <c:pt idx="3425">
                  <c:v>16.052700000000002</c:v>
                </c:pt>
                <c:pt idx="3426">
                  <c:v>16.042000000000002</c:v>
                </c:pt>
                <c:pt idx="3427">
                  <c:v>16.042000000000002</c:v>
                </c:pt>
                <c:pt idx="3428">
                  <c:v>16.031199999999998</c:v>
                </c:pt>
                <c:pt idx="3429">
                  <c:v>16.031199999999998</c:v>
                </c:pt>
                <c:pt idx="3430">
                  <c:v>16.031199999999998</c:v>
                </c:pt>
                <c:pt idx="3431">
                  <c:v>16.020499999999998</c:v>
                </c:pt>
                <c:pt idx="3432">
                  <c:v>16.020499999999998</c:v>
                </c:pt>
                <c:pt idx="3433">
                  <c:v>16.020499999999998</c:v>
                </c:pt>
                <c:pt idx="3434">
                  <c:v>16.009799999999998</c:v>
                </c:pt>
                <c:pt idx="3435">
                  <c:v>16.009799999999998</c:v>
                </c:pt>
                <c:pt idx="3436">
                  <c:v>16.009799999999998</c:v>
                </c:pt>
                <c:pt idx="3437">
                  <c:v>16.009799999999998</c:v>
                </c:pt>
                <c:pt idx="3438">
                  <c:v>16.009799999999998</c:v>
                </c:pt>
                <c:pt idx="3439">
                  <c:v>16.009799999999998</c:v>
                </c:pt>
                <c:pt idx="3440">
                  <c:v>16.009799999999998</c:v>
                </c:pt>
                <c:pt idx="3441">
                  <c:v>15.9991</c:v>
                </c:pt>
                <c:pt idx="3442">
                  <c:v>15.9991</c:v>
                </c:pt>
                <c:pt idx="3443">
                  <c:v>15.9991</c:v>
                </c:pt>
                <c:pt idx="3444">
                  <c:v>15.9991</c:v>
                </c:pt>
                <c:pt idx="3445">
                  <c:v>15.9991</c:v>
                </c:pt>
                <c:pt idx="3446">
                  <c:v>15.9991</c:v>
                </c:pt>
                <c:pt idx="3447">
                  <c:v>15.9991</c:v>
                </c:pt>
                <c:pt idx="3448">
                  <c:v>15.9991</c:v>
                </c:pt>
                <c:pt idx="3449">
                  <c:v>15.9991</c:v>
                </c:pt>
                <c:pt idx="3450">
                  <c:v>15.9991</c:v>
                </c:pt>
                <c:pt idx="3451">
                  <c:v>15.9991</c:v>
                </c:pt>
                <c:pt idx="3452">
                  <c:v>15.9991</c:v>
                </c:pt>
                <c:pt idx="3453">
                  <c:v>15.9991</c:v>
                </c:pt>
                <c:pt idx="3454">
                  <c:v>15.9991</c:v>
                </c:pt>
                <c:pt idx="3455">
                  <c:v>15.9991</c:v>
                </c:pt>
                <c:pt idx="3456">
                  <c:v>15.9991</c:v>
                </c:pt>
                <c:pt idx="3457">
                  <c:v>15.9991</c:v>
                </c:pt>
                <c:pt idx="3458">
                  <c:v>15.9991</c:v>
                </c:pt>
                <c:pt idx="3459">
                  <c:v>15.9991</c:v>
                </c:pt>
                <c:pt idx="3460">
                  <c:v>15.9991</c:v>
                </c:pt>
                <c:pt idx="3461">
                  <c:v>15.988300000000001</c:v>
                </c:pt>
                <c:pt idx="3462">
                  <c:v>15.9991</c:v>
                </c:pt>
                <c:pt idx="3463">
                  <c:v>15.988300000000001</c:v>
                </c:pt>
                <c:pt idx="3464">
                  <c:v>15.988300000000001</c:v>
                </c:pt>
                <c:pt idx="3465">
                  <c:v>15.9991</c:v>
                </c:pt>
                <c:pt idx="3466">
                  <c:v>15.988300000000001</c:v>
                </c:pt>
                <c:pt idx="3467">
                  <c:v>15.988300000000001</c:v>
                </c:pt>
                <c:pt idx="3468">
                  <c:v>15.988300000000001</c:v>
                </c:pt>
                <c:pt idx="3469">
                  <c:v>15.988300000000001</c:v>
                </c:pt>
                <c:pt idx="3470">
                  <c:v>15.977600000000001</c:v>
                </c:pt>
                <c:pt idx="3471">
                  <c:v>15.977600000000001</c:v>
                </c:pt>
                <c:pt idx="3472">
                  <c:v>15.977600000000001</c:v>
                </c:pt>
                <c:pt idx="3473">
                  <c:v>15.966900000000001</c:v>
                </c:pt>
                <c:pt idx="3474">
                  <c:v>15.966900000000001</c:v>
                </c:pt>
                <c:pt idx="3475">
                  <c:v>15.966900000000001</c:v>
                </c:pt>
                <c:pt idx="3476">
                  <c:v>15.956200000000001</c:v>
                </c:pt>
                <c:pt idx="3477">
                  <c:v>15.956200000000001</c:v>
                </c:pt>
                <c:pt idx="3478">
                  <c:v>15.945399999999999</c:v>
                </c:pt>
                <c:pt idx="3479">
                  <c:v>15.945399999999999</c:v>
                </c:pt>
                <c:pt idx="3480">
                  <c:v>15.945399999999999</c:v>
                </c:pt>
                <c:pt idx="3481">
                  <c:v>15.945399999999999</c:v>
                </c:pt>
                <c:pt idx="3482">
                  <c:v>15.934699999999999</c:v>
                </c:pt>
                <c:pt idx="3483">
                  <c:v>15.934699999999999</c:v>
                </c:pt>
                <c:pt idx="3484">
                  <c:v>15.934699999999999</c:v>
                </c:pt>
                <c:pt idx="3485">
                  <c:v>15.934699999999999</c:v>
                </c:pt>
                <c:pt idx="3486">
                  <c:v>15.923999999999999</c:v>
                </c:pt>
                <c:pt idx="3487">
                  <c:v>15.923999999999999</c:v>
                </c:pt>
                <c:pt idx="3488">
                  <c:v>15.923999999999999</c:v>
                </c:pt>
                <c:pt idx="3489">
                  <c:v>15.923999999999999</c:v>
                </c:pt>
                <c:pt idx="3490">
                  <c:v>15.9133</c:v>
                </c:pt>
                <c:pt idx="3491">
                  <c:v>15.9133</c:v>
                </c:pt>
                <c:pt idx="3492">
                  <c:v>15.9133</c:v>
                </c:pt>
                <c:pt idx="3493">
                  <c:v>15.9025</c:v>
                </c:pt>
                <c:pt idx="3494">
                  <c:v>15.9025</c:v>
                </c:pt>
                <c:pt idx="3495">
                  <c:v>15.9025</c:v>
                </c:pt>
                <c:pt idx="3496">
                  <c:v>15.9025</c:v>
                </c:pt>
                <c:pt idx="3497">
                  <c:v>15.9025</c:v>
                </c:pt>
                <c:pt idx="3498">
                  <c:v>15.8918</c:v>
                </c:pt>
                <c:pt idx="3499">
                  <c:v>15.8918</c:v>
                </c:pt>
                <c:pt idx="3500">
                  <c:v>15.8811</c:v>
                </c:pt>
                <c:pt idx="3501">
                  <c:v>15.8918</c:v>
                </c:pt>
                <c:pt idx="3502">
                  <c:v>15.8918</c:v>
                </c:pt>
                <c:pt idx="3503">
                  <c:v>15.8811</c:v>
                </c:pt>
                <c:pt idx="3504">
                  <c:v>15.8811</c:v>
                </c:pt>
                <c:pt idx="3505">
                  <c:v>15.8811</c:v>
                </c:pt>
                <c:pt idx="3506">
                  <c:v>15.8704</c:v>
                </c:pt>
                <c:pt idx="3507">
                  <c:v>15.8704</c:v>
                </c:pt>
                <c:pt idx="3508">
                  <c:v>15.8704</c:v>
                </c:pt>
                <c:pt idx="3509">
                  <c:v>15.8704</c:v>
                </c:pt>
                <c:pt idx="3510">
                  <c:v>15.8596</c:v>
                </c:pt>
                <c:pt idx="3511">
                  <c:v>15.8704</c:v>
                </c:pt>
                <c:pt idx="3512">
                  <c:v>15.8489</c:v>
                </c:pt>
                <c:pt idx="3513">
                  <c:v>15.8489</c:v>
                </c:pt>
                <c:pt idx="3514">
                  <c:v>15.838200000000001</c:v>
                </c:pt>
                <c:pt idx="3515">
                  <c:v>15.8489</c:v>
                </c:pt>
                <c:pt idx="3516">
                  <c:v>15.838200000000001</c:v>
                </c:pt>
                <c:pt idx="3517">
                  <c:v>15.838200000000001</c:v>
                </c:pt>
                <c:pt idx="3518">
                  <c:v>15.838200000000001</c:v>
                </c:pt>
                <c:pt idx="3519">
                  <c:v>15.838200000000001</c:v>
                </c:pt>
                <c:pt idx="3520">
                  <c:v>15.838200000000001</c:v>
                </c:pt>
                <c:pt idx="3521">
                  <c:v>15.838200000000001</c:v>
                </c:pt>
                <c:pt idx="3522">
                  <c:v>15.838200000000001</c:v>
                </c:pt>
                <c:pt idx="3523">
                  <c:v>15.838200000000001</c:v>
                </c:pt>
                <c:pt idx="3524">
                  <c:v>15.838200000000001</c:v>
                </c:pt>
                <c:pt idx="3525">
                  <c:v>15.838200000000001</c:v>
                </c:pt>
                <c:pt idx="3526">
                  <c:v>15.838200000000001</c:v>
                </c:pt>
                <c:pt idx="3527">
                  <c:v>15.838200000000001</c:v>
                </c:pt>
                <c:pt idx="3528">
                  <c:v>15.838200000000001</c:v>
                </c:pt>
                <c:pt idx="3529">
                  <c:v>15.838200000000001</c:v>
                </c:pt>
                <c:pt idx="3530">
                  <c:v>15.838200000000001</c:v>
                </c:pt>
                <c:pt idx="3531">
                  <c:v>15.816700000000001</c:v>
                </c:pt>
                <c:pt idx="3532">
                  <c:v>15.816700000000001</c:v>
                </c:pt>
                <c:pt idx="3533">
                  <c:v>15.805999999999999</c:v>
                </c:pt>
                <c:pt idx="3534">
                  <c:v>15.795299999999999</c:v>
                </c:pt>
                <c:pt idx="3535">
                  <c:v>15.795299999999999</c:v>
                </c:pt>
                <c:pt idx="3536">
                  <c:v>15.795299999999999</c:v>
                </c:pt>
                <c:pt idx="3537">
                  <c:v>15.784599999999999</c:v>
                </c:pt>
                <c:pt idx="3538">
                  <c:v>15.784599999999999</c:v>
                </c:pt>
                <c:pt idx="3539">
                  <c:v>15.7738</c:v>
                </c:pt>
                <c:pt idx="3540">
                  <c:v>15.7738</c:v>
                </c:pt>
                <c:pt idx="3541">
                  <c:v>15.7738</c:v>
                </c:pt>
                <c:pt idx="3542">
                  <c:v>15.7631</c:v>
                </c:pt>
                <c:pt idx="3543">
                  <c:v>15.7631</c:v>
                </c:pt>
                <c:pt idx="3544">
                  <c:v>15.7524</c:v>
                </c:pt>
                <c:pt idx="3545">
                  <c:v>15.7524</c:v>
                </c:pt>
                <c:pt idx="3546">
                  <c:v>15.7524</c:v>
                </c:pt>
                <c:pt idx="3547">
                  <c:v>15.7417</c:v>
                </c:pt>
                <c:pt idx="3548">
                  <c:v>15.7417</c:v>
                </c:pt>
                <c:pt idx="3549">
                  <c:v>15.7417</c:v>
                </c:pt>
                <c:pt idx="3550">
                  <c:v>15.7417</c:v>
                </c:pt>
                <c:pt idx="3551">
                  <c:v>15.7417</c:v>
                </c:pt>
                <c:pt idx="3552">
                  <c:v>15.7309</c:v>
                </c:pt>
                <c:pt idx="3553">
                  <c:v>15.7309</c:v>
                </c:pt>
                <c:pt idx="3554">
                  <c:v>15.7202</c:v>
                </c:pt>
                <c:pt idx="3555">
                  <c:v>15.7202</c:v>
                </c:pt>
                <c:pt idx="3556">
                  <c:v>15.7095</c:v>
                </c:pt>
                <c:pt idx="3557">
                  <c:v>15.7095</c:v>
                </c:pt>
                <c:pt idx="3558">
                  <c:v>15.7095</c:v>
                </c:pt>
                <c:pt idx="3559">
                  <c:v>15.6988</c:v>
                </c:pt>
                <c:pt idx="3560">
                  <c:v>15.688000000000001</c:v>
                </c:pt>
                <c:pt idx="3561">
                  <c:v>15.688000000000001</c:v>
                </c:pt>
                <c:pt idx="3562">
                  <c:v>15.688000000000001</c:v>
                </c:pt>
                <c:pt idx="3563">
                  <c:v>15.677300000000001</c:v>
                </c:pt>
                <c:pt idx="3564">
                  <c:v>15.655900000000001</c:v>
                </c:pt>
                <c:pt idx="3565">
                  <c:v>15.655900000000001</c:v>
                </c:pt>
                <c:pt idx="3566">
                  <c:v>15.655900000000001</c:v>
                </c:pt>
                <c:pt idx="3567">
                  <c:v>15.645099999999999</c:v>
                </c:pt>
                <c:pt idx="3568">
                  <c:v>15.645099999999999</c:v>
                </c:pt>
                <c:pt idx="3569">
                  <c:v>15.645099999999999</c:v>
                </c:pt>
                <c:pt idx="3570">
                  <c:v>15.634399999999999</c:v>
                </c:pt>
                <c:pt idx="3571">
                  <c:v>15.634399999999999</c:v>
                </c:pt>
                <c:pt idx="3572">
                  <c:v>15.623699999999999</c:v>
                </c:pt>
                <c:pt idx="3573">
                  <c:v>15.623699999999999</c:v>
                </c:pt>
                <c:pt idx="3574">
                  <c:v>15.623699999999999</c:v>
                </c:pt>
                <c:pt idx="3575">
                  <c:v>15.613</c:v>
                </c:pt>
                <c:pt idx="3576">
                  <c:v>15.613</c:v>
                </c:pt>
                <c:pt idx="3577">
                  <c:v>15.6022</c:v>
                </c:pt>
                <c:pt idx="3578">
                  <c:v>15.6022</c:v>
                </c:pt>
                <c:pt idx="3579">
                  <c:v>15.5915</c:v>
                </c:pt>
                <c:pt idx="3580">
                  <c:v>15.5808</c:v>
                </c:pt>
                <c:pt idx="3581">
                  <c:v>15.5808</c:v>
                </c:pt>
                <c:pt idx="3582">
                  <c:v>15.5808</c:v>
                </c:pt>
                <c:pt idx="3583">
                  <c:v>15.5808</c:v>
                </c:pt>
                <c:pt idx="3584">
                  <c:v>15.5808</c:v>
                </c:pt>
                <c:pt idx="3585">
                  <c:v>15.5808</c:v>
                </c:pt>
                <c:pt idx="3586">
                  <c:v>15.5701</c:v>
                </c:pt>
                <c:pt idx="3587">
                  <c:v>15.5701</c:v>
                </c:pt>
                <c:pt idx="3588">
                  <c:v>15.5593</c:v>
                </c:pt>
                <c:pt idx="3589">
                  <c:v>15.5593</c:v>
                </c:pt>
                <c:pt idx="3590">
                  <c:v>15.5486</c:v>
                </c:pt>
                <c:pt idx="3591">
                  <c:v>15.5379</c:v>
                </c:pt>
                <c:pt idx="3592">
                  <c:v>15.5379</c:v>
                </c:pt>
                <c:pt idx="3593">
                  <c:v>15.5379</c:v>
                </c:pt>
                <c:pt idx="3594">
                  <c:v>15.5379</c:v>
                </c:pt>
                <c:pt idx="3595">
                  <c:v>15.527200000000001</c:v>
                </c:pt>
                <c:pt idx="3596">
                  <c:v>15.527200000000001</c:v>
                </c:pt>
                <c:pt idx="3597">
                  <c:v>15.516400000000001</c:v>
                </c:pt>
                <c:pt idx="3598">
                  <c:v>15.505699999999999</c:v>
                </c:pt>
                <c:pt idx="3599">
                  <c:v>15.505699999999999</c:v>
                </c:pt>
                <c:pt idx="3600">
                  <c:v>15.505699999999999</c:v>
                </c:pt>
                <c:pt idx="3601">
                  <c:v>15.505699999999999</c:v>
                </c:pt>
                <c:pt idx="3602">
                  <c:v>15.505699999999999</c:v>
                </c:pt>
                <c:pt idx="3603">
                  <c:v>15.494999999999999</c:v>
                </c:pt>
                <c:pt idx="3604">
                  <c:v>15.494999999999999</c:v>
                </c:pt>
                <c:pt idx="3605">
                  <c:v>15.484299999999999</c:v>
                </c:pt>
                <c:pt idx="3606">
                  <c:v>15.484299999999999</c:v>
                </c:pt>
                <c:pt idx="3607">
                  <c:v>15.484299999999999</c:v>
                </c:pt>
                <c:pt idx="3608">
                  <c:v>15.4735</c:v>
                </c:pt>
                <c:pt idx="3609">
                  <c:v>15.4735</c:v>
                </c:pt>
                <c:pt idx="3610">
                  <c:v>15.4628</c:v>
                </c:pt>
                <c:pt idx="3611">
                  <c:v>15.4628</c:v>
                </c:pt>
                <c:pt idx="3612">
                  <c:v>15.4521</c:v>
                </c:pt>
                <c:pt idx="3613">
                  <c:v>15.4521</c:v>
                </c:pt>
                <c:pt idx="3614">
                  <c:v>15.4414</c:v>
                </c:pt>
                <c:pt idx="3615">
                  <c:v>15.4306</c:v>
                </c:pt>
                <c:pt idx="3616">
                  <c:v>15.4306</c:v>
                </c:pt>
                <c:pt idx="3617">
                  <c:v>15.4306</c:v>
                </c:pt>
                <c:pt idx="3618">
                  <c:v>15.4199</c:v>
                </c:pt>
                <c:pt idx="3619">
                  <c:v>15.4199</c:v>
                </c:pt>
                <c:pt idx="3620">
                  <c:v>15.4092</c:v>
                </c:pt>
                <c:pt idx="3621">
                  <c:v>15.3985</c:v>
                </c:pt>
                <c:pt idx="3622">
                  <c:v>15.387700000000001</c:v>
                </c:pt>
                <c:pt idx="3623">
                  <c:v>15.387700000000001</c:v>
                </c:pt>
                <c:pt idx="3624">
                  <c:v>15.387700000000001</c:v>
                </c:pt>
                <c:pt idx="3625">
                  <c:v>15.387700000000001</c:v>
                </c:pt>
                <c:pt idx="3626">
                  <c:v>15.387700000000001</c:v>
                </c:pt>
                <c:pt idx="3627">
                  <c:v>15.387700000000001</c:v>
                </c:pt>
                <c:pt idx="3628">
                  <c:v>15.387700000000001</c:v>
                </c:pt>
                <c:pt idx="3629">
                  <c:v>15.377000000000001</c:v>
                </c:pt>
                <c:pt idx="3630">
                  <c:v>15.377000000000001</c:v>
                </c:pt>
                <c:pt idx="3631">
                  <c:v>15.377000000000001</c:v>
                </c:pt>
                <c:pt idx="3632">
                  <c:v>15.366300000000001</c:v>
                </c:pt>
                <c:pt idx="3633">
                  <c:v>15.355600000000001</c:v>
                </c:pt>
                <c:pt idx="3634">
                  <c:v>15.355600000000001</c:v>
                </c:pt>
                <c:pt idx="3635">
                  <c:v>15.344799999999999</c:v>
                </c:pt>
                <c:pt idx="3636">
                  <c:v>15.344799999999999</c:v>
                </c:pt>
                <c:pt idx="3637">
                  <c:v>15.344799999999999</c:v>
                </c:pt>
                <c:pt idx="3638">
                  <c:v>15.334099999999999</c:v>
                </c:pt>
                <c:pt idx="3639">
                  <c:v>15.334099999999999</c:v>
                </c:pt>
                <c:pt idx="3640">
                  <c:v>15.323399999999999</c:v>
                </c:pt>
                <c:pt idx="3641">
                  <c:v>15.323399999999999</c:v>
                </c:pt>
                <c:pt idx="3642">
                  <c:v>15.3127</c:v>
                </c:pt>
                <c:pt idx="3643">
                  <c:v>15.3127</c:v>
                </c:pt>
                <c:pt idx="3644">
                  <c:v>15.3019</c:v>
                </c:pt>
                <c:pt idx="3645">
                  <c:v>15.3019</c:v>
                </c:pt>
                <c:pt idx="3646">
                  <c:v>15.3019</c:v>
                </c:pt>
                <c:pt idx="3647">
                  <c:v>15.2912</c:v>
                </c:pt>
                <c:pt idx="3648">
                  <c:v>15.2912</c:v>
                </c:pt>
                <c:pt idx="3649">
                  <c:v>15.2805</c:v>
                </c:pt>
                <c:pt idx="3650">
                  <c:v>15.2805</c:v>
                </c:pt>
                <c:pt idx="3651">
                  <c:v>15.2805</c:v>
                </c:pt>
                <c:pt idx="3652">
                  <c:v>15.2698</c:v>
                </c:pt>
                <c:pt idx="3653">
                  <c:v>15.2698</c:v>
                </c:pt>
                <c:pt idx="3654">
                  <c:v>15.259</c:v>
                </c:pt>
                <c:pt idx="3655">
                  <c:v>15.259</c:v>
                </c:pt>
                <c:pt idx="3656">
                  <c:v>15.259</c:v>
                </c:pt>
                <c:pt idx="3657">
                  <c:v>15.259</c:v>
                </c:pt>
                <c:pt idx="3658">
                  <c:v>15.259</c:v>
                </c:pt>
                <c:pt idx="3659">
                  <c:v>15.2483</c:v>
                </c:pt>
                <c:pt idx="3660">
                  <c:v>15.2483</c:v>
                </c:pt>
                <c:pt idx="3661">
                  <c:v>15.2483</c:v>
                </c:pt>
                <c:pt idx="3662">
                  <c:v>15.2483</c:v>
                </c:pt>
                <c:pt idx="3663">
                  <c:v>15.2376</c:v>
                </c:pt>
                <c:pt idx="3664">
                  <c:v>15.2376</c:v>
                </c:pt>
                <c:pt idx="3665">
                  <c:v>15.2376</c:v>
                </c:pt>
                <c:pt idx="3666">
                  <c:v>15.2376</c:v>
                </c:pt>
                <c:pt idx="3667">
                  <c:v>15.2376</c:v>
                </c:pt>
                <c:pt idx="3668">
                  <c:v>15.2376</c:v>
                </c:pt>
                <c:pt idx="3669">
                  <c:v>15.2376</c:v>
                </c:pt>
                <c:pt idx="3670">
                  <c:v>15.226900000000001</c:v>
                </c:pt>
                <c:pt idx="3671">
                  <c:v>15.226900000000001</c:v>
                </c:pt>
                <c:pt idx="3672">
                  <c:v>15.226900000000001</c:v>
                </c:pt>
                <c:pt idx="3673">
                  <c:v>15.226900000000001</c:v>
                </c:pt>
                <c:pt idx="3674">
                  <c:v>15.216100000000001</c:v>
                </c:pt>
                <c:pt idx="3675">
                  <c:v>15.216100000000001</c:v>
                </c:pt>
                <c:pt idx="3676">
                  <c:v>15.216100000000001</c:v>
                </c:pt>
                <c:pt idx="3677">
                  <c:v>15.216100000000001</c:v>
                </c:pt>
                <c:pt idx="3678">
                  <c:v>15.205399999999999</c:v>
                </c:pt>
                <c:pt idx="3679">
                  <c:v>15.205399999999999</c:v>
                </c:pt>
                <c:pt idx="3680">
                  <c:v>15.205399999999999</c:v>
                </c:pt>
                <c:pt idx="3681">
                  <c:v>15.194699999999999</c:v>
                </c:pt>
                <c:pt idx="3682">
                  <c:v>15.194699999999999</c:v>
                </c:pt>
                <c:pt idx="3683">
                  <c:v>15.194699999999999</c:v>
                </c:pt>
                <c:pt idx="3684">
                  <c:v>15.183999999999999</c:v>
                </c:pt>
                <c:pt idx="3685">
                  <c:v>15.183999999999999</c:v>
                </c:pt>
                <c:pt idx="3686">
                  <c:v>15.183999999999999</c:v>
                </c:pt>
                <c:pt idx="3687">
                  <c:v>15.1732</c:v>
                </c:pt>
                <c:pt idx="3688">
                  <c:v>15.1732</c:v>
                </c:pt>
                <c:pt idx="3689">
                  <c:v>15.1625</c:v>
                </c:pt>
                <c:pt idx="3690">
                  <c:v>15.1625</c:v>
                </c:pt>
                <c:pt idx="3691">
                  <c:v>15.1625</c:v>
                </c:pt>
                <c:pt idx="3692">
                  <c:v>15.1518</c:v>
                </c:pt>
                <c:pt idx="3693">
                  <c:v>15.1518</c:v>
                </c:pt>
                <c:pt idx="3694">
                  <c:v>15.1411</c:v>
                </c:pt>
                <c:pt idx="3695">
                  <c:v>15.1411</c:v>
                </c:pt>
                <c:pt idx="3696">
                  <c:v>15.1411</c:v>
                </c:pt>
                <c:pt idx="3697">
                  <c:v>15.1303</c:v>
                </c:pt>
                <c:pt idx="3698">
                  <c:v>15.1303</c:v>
                </c:pt>
                <c:pt idx="3699">
                  <c:v>15.1303</c:v>
                </c:pt>
                <c:pt idx="3700">
                  <c:v>15.1303</c:v>
                </c:pt>
                <c:pt idx="3701">
                  <c:v>15.1196</c:v>
                </c:pt>
                <c:pt idx="3702">
                  <c:v>15.1196</c:v>
                </c:pt>
                <c:pt idx="3703">
                  <c:v>15.1089</c:v>
                </c:pt>
                <c:pt idx="3704">
                  <c:v>15.1089</c:v>
                </c:pt>
                <c:pt idx="3705">
                  <c:v>15.1089</c:v>
                </c:pt>
                <c:pt idx="3706">
                  <c:v>15.1089</c:v>
                </c:pt>
                <c:pt idx="3707">
                  <c:v>15.1089</c:v>
                </c:pt>
                <c:pt idx="3708">
                  <c:v>15.1089</c:v>
                </c:pt>
                <c:pt idx="3709">
                  <c:v>15.1089</c:v>
                </c:pt>
                <c:pt idx="3710">
                  <c:v>15.0982</c:v>
                </c:pt>
                <c:pt idx="3711">
                  <c:v>15.087400000000001</c:v>
                </c:pt>
                <c:pt idx="3712">
                  <c:v>15.076700000000001</c:v>
                </c:pt>
                <c:pt idx="3713">
                  <c:v>15.066000000000001</c:v>
                </c:pt>
                <c:pt idx="3714">
                  <c:v>15.066000000000001</c:v>
                </c:pt>
                <c:pt idx="3715">
                  <c:v>15.055300000000001</c:v>
                </c:pt>
                <c:pt idx="3716">
                  <c:v>15.044499999999999</c:v>
                </c:pt>
                <c:pt idx="3717">
                  <c:v>15.033799999999999</c:v>
                </c:pt>
                <c:pt idx="3718">
                  <c:v>15.023099999999999</c:v>
                </c:pt>
                <c:pt idx="3719">
                  <c:v>15.023099999999999</c:v>
                </c:pt>
                <c:pt idx="3720">
                  <c:v>15.0124</c:v>
                </c:pt>
                <c:pt idx="3721">
                  <c:v>15.0124</c:v>
                </c:pt>
                <c:pt idx="3722">
                  <c:v>15.0016</c:v>
                </c:pt>
                <c:pt idx="3723">
                  <c:v>14.9909</c:v>
                </c:pt>
                <c:pt idx="3724">
                  <c:v>14.9802</c:v>
                </c:pt>
                <c:pt idx="3725">
                  <c:v>14.9802</c:v>
                </c:pt>
                <c:pt idx="3726">
                  <c:v>14.9695</c:v>
                </c:pt>
                <c:pt idx="3727">
                  <c:v>14.9587</c:v>
                </c:pt>
                <c:pt idx="3728">
                  <c:v>14.9587</c:v>
                </c:pt>
                <c:pt idx="3729">
                  <c:v>14.948</c:v>
                </c:pt>
                <c:pt idx="3730">
                  <c:v>14.9373</c:v>
                </c:pt>
                <c:pt idx="3731">
                  <c:v>14.926600000000001</c:v>
                </c:pt>
                <c:pt idx="3732">
                  <c:v>14.926600000000001</c:v>
                </c:pt>
                <c:pt idx="3733">
                  <c:v>14.926600000000001</c:v>
                </c:pt>
                <c:pt idx="3734">
                  <c:v>14.926600000000001</c:v>
                </c:pt>
                <c:pt idx="3735">
                  <c:v>14.926600000000001</c:v>
                </c:pt>
                <c:pt idx="3736">
                  <c:v>14.926600000000001</c:v>
                </c:pt>
                <c:pt idx="3737">
                  <c:v>14.915800000000001</c:v>
                </c:pt>
                <c:pt idx="3738">
                  <c:v>14.915800000000001</c:v>
                </c:pt>
                <c:pt idx="3739">
                  <c:v>14.905099999999999</c:v>
                </c:pt>
                <c:pt idx="3740">
                  <c:v>14.905099999999999</c:v>
                </c:pt>
                <c:pt idx="3741">
                  <c:v>14.894399999999999</c:v>
                </c:pt>
                <c:pt idx="3742">
                  <c:v>14.894399999999999</c:v>
                </c:pt>
                <c:pt idx="3743">
                  <c:v>14.894399999999999</c:v>
                </c:pt>
                <c:pt idx="3744">
                  <c:v>14.894399999999999</c:v>
                </c:pt>
                <c:pt idx="3745">
                  <c:v>14.894399999999999</c:v>
                </c:pt>
                <c:pt idx="3746">
                  <c:v>14.894399999999999</c:v>
                </c:pt>
                <c:pt idx="3747">
                  <c:v>14.894399999999999</c:v>
                </c:pt>
                <c:pt idx="3748">
                  <c:v>14.883699999999999</c:v>
                </c:pt>
                <c:pt idx="3749">
                  <c:v>14.883699999999999</c:v>
                </c:pt>
                <c:pt idx="3750">
                  <c:v>14.883699999999999</c:v>
                </c:pt>
                <c:pt idx="3751">
                  <c:v>14.883699999999999</c:v>
                </c:pt>
                <c:pt idx="3752">
                  <c:v>14.8729</c:v>
                </c:pt>
                <c:pt idx="3753">
                  <c:v>14.8729</c:v>
                </c:pt>
                <c:pt idx="3754">
                  <c:v>14.8729</c:v>
                </c:pt>
                <c:pt idx="3755">
                  <c:v>14.8729</c:v>
                </c:pt>
                <c:pt idx="3756">
                  <c:v>14.8622</c:v>
                </c:pt>
                <c:pt idx="3757">
                  <c:v>14.8729</c:v>
                </c:pt>
                <c:pt idx="3758">
                  <c:v>14.8622</c:v>
                </c:pt>
                <c:pt idx="3759">
                  <c:v>14.8622</c:v>
                </c:pt>
                <c:pt idx="3760">
                  <c:v>14.8622</c:v>
                </c:pt>
                <c:pt idx="3761">
                  <c:v>14.8515</c:v>
                </c:pt>
                <c:pt idx="3762">
                  <c:v>14.8515</c:v>
                </c:pt>
                <c:pt idx="3763">
                  <c:v>14.8515</c:v>
                </c:pt>
                <c:pt idx="3764">
                  <c:v>14.8515</c:v>
                </c:pt>
                <c:pt idx="3765">
                  <c:v>14.8515</c:v>
                </c:pt>
                <c:pt idx="3766">
                  <c:v>14.8408</c:v>
                </c:pt>
                <c:pt idx="3767">
                  <c:v>14.8408</c:v>
                </c:pt>
                <c:pt idx="3768">
                  <c:v>14.8408</c:v>
                </c:pt>
                <c:pt idx="3769">
                  <c:v>14.83</c:v>
                </c:pt>
                <c:pt idx="3770">
                  <c:v>14.83</c:v>
                </c:pt>
                <c:pt idx="3771">
                  <c:v>14.83</c:v>
                </c:pt>
                <c:pt idx="3772">
                  <c:v>14.83</c:v>
                </c:pt>
                <c:pt idx="3773">
                  <c:v>14.8193</c:v>
                </c:pt>
                <c:pt idx="3774">
                  <c:v>14.8193</c:v>
                </c:pt>
                <c:pt idx="3775">
                  <c:v>14.8086</c:v>
                </c:pt>
                <c:pt idx="3776">
                  <c:v>14.8086</c:v>
                </c:pt>
                <c:pt idx="3777">
                  <c:v>14.8086</c:v>
                </c:pt>
                <c:pt idx="3778">
                  <c:v>14.8086</c:v>
                </c:pt>
                <c:pt idx="3779">
                  <c:v>14.787100000000001</c:v>
                </c:pt>
                <c:pt idx="3780">
                  <c:v>14.787100000000001</c:v>
                </c:pt>
                <c:pt idx="3781">
                  <c:v>14.787100000000001</c:v>
                </c:pt>
                <c:pt idx="3782">
                  <c:v>14.787100000000001</c:v>
                </c:pt>
                <c:pt idx="3783">
                  <c:v>14.787100000000001</c:v>
                </c:pt>
                <c:pt idx="3784">
                  <c:v>14.787100000000001</c:v>
                </c:pt>
                <c:pt idx="3785">
                  <c:v>14.776400000000001</c:v>
                </c:pt>
                <c:pt idx="3786">
                  <c:v>14.765700000000001</c:v>
                </c:pt>
                <c:pt idx="3787">
                  <c:v>14.765700000000001</c:v>
                </c:pt>
                <c:pt idx="3788">
                  <c:v>14.765700000000001</c:v>
                </c:pt>
                <c:pt idx="3789">
                  <c:v>14.755000000000001</c:v>
                </c:pt>
                <c:pt idx="3790">
                  <c:v>14.755000000000001</c:v>
                </c:pt>
                <c:pt idx="3791">
                  <c:v>14.755000000000001</c:v>
                </c:pt>
                <c:pt idx="3792">
                  <c:v>14.755000000000001</c:v>
                </c:pt>
                <c:pt idx="3793">
                  <c:v>14.744199999999999</c:v>
                </c:pt>
                <c:pt idx="3794">
                  <c:v>14.733499999999999</c:v>
                </c:pt>
                <c:pt idx="3795">
                  <c:v>14.733499999999999</c:v>
                </c:pt>
                <c:pt idx="3796">
                  <c:v>14.733499999999999</c:v>
                </c:pt>
                <c:pt idx="3797">
                  <c:v>14.722799999999999</c:v>
                </c:pt>
                <c:pt idx="3798">
                  <c:v>14.7121</c:v>
                </c:pt>
                <c:pt idx="3799">
                  <c:v>14.7013</c:v>
                </c:pt>
                <c:pt idx="3800">
                  <c:v>14.7013</c:v>
                </c:pt>
                <c:pt idx="3801">
                  <c:v>14.6799</c:v>
                </c:pt>
                <c:pt idx="3802">
                  <c:v>14.6799</c:v>
                </c:pt>
                <c:pt idx="3803">
                  <c:v>14.6799</c:v>
                </c:pt>
                <c:pt idx="3804">
                  <c:v>14.6692</c:v>
                </c:pt>
                <c:pt idx="3805">
                  <c:v>14.6584</c:v>
                </c:pt>
                <c:pt idx="3806">
                  <c:v>14.6477</c:v>
                </c:pt>
                <c:pt idx="3807">
                  <c:v>14.6477</c:v>
                </c:pt>
                <c:pt idx="3808">
                  <c:v>14.637</c:v>
                </c:pt>
                <c:pt idx="3809">
                  <c:v>14.626300000000001</c:v>
                </c:pt>
                <c:pt idx="3810">
                  <c:v>14.615500000000001</c:v>
                </c:pt>
                <c:pt idx="3811">
                  <c:v>14.604799999999999</c:v>
                </c:pt>
                <c:pt idx="3812">
                  <c:v>14.604799999999999</c:v>
                </c:pt>
                <c:pt idx="3813">
                  <c:v>14.604799999999999</c:v>
                </c:pt>
                <c:pt idx="3814">
                  <c:v>14.594099999999999</c:v>
                </c:pt>
                <c:pt idx="3815">
                  <c:v>14.583399999999999</c:v>
                </c:pt>
                <c:pt idx="3816">
                  <c:v>14.583399999999999</c:v>
                </c:pt>
                <c:pt idx="3817">
                  <c:v>14.5726</c:v>
                </c:pt>
                <c:pt idx="3818">
                  <c:v>14.5619</c:v>
                </c:pt>
                <c:pt idx="3819">
                  <c:v>14.5619</c:v>
                </c:pt>
                <c:pt idx="3820">
                  <c:v>14.5512</c:v>
                </c:pt>
                <c:pt idx="3821">
                  <c:v>14.5405</c:v>
                </c:pt>
                <c:pt idx="3822">
                  <c:v>14.5405</c:v>
                </c:pt>
                <c:pt idx="3823">
                  <c:v>14.5405</c:v>
                </c:pt>
                <c:pt idx="3824">
                  <c:v>14.5297</c:v>
                </c:pt>
                <c:pt idx="3825">
                  <c:v>14.5297</c:v>
                </c:pt>
                <c:pt idx="3826">
                  <c:v>14.519</c:v>
                </c:pt>
                <c:pt idx="3827">
                  <c:v>14.519</c:v>
                </c:pt>
                <c:pt idx="3828">
                  <c:v>14.5083</c:v>
                </c:pt>
                <c:pt idx="3829">
                  <c:v>14.5083</c:v>
                </c:pt>
                <c:pt idx="3830">
                  <c:v>14.4976</c:v>
                </c:pt>
                <c:pt idx="3831">
                  <c:v>14.4976</c:v>
                </c:pt>
                <c:pt idx="3832">
                  <c:v>14.486800000000001</c:v>
                </c:pt>
                <c:pt idx="3833">
                  <c:v>14.486800000000001</c:v>
                </c:pt>
                <c:pt idx="3834">
                  <c:v>14.476100000000001</c:v>
                </c:pt>
                <c:pt idx="3835">
                  <c:v>14.476100000000001</c:v>
                </c:pt>
                <c:pt idx="3836">
                  <c:v>14.476100000000001</c:v>
                </c:pt>
                <c:pt idx="3837">
                  <c:v>14.465400000000001</c:v>
                </c:pt>
                <c:pt idx="3838">
                  <c:v>14.465400000000001</c:v>
                </c:pt>
                <c:pt idx="3839">
                  <c:v>14.454700000000001</c:v>
                </c:pt>
                <c:pt idx="3840">
                  <c:v>14.454700000000001</c:v>
                </c:pt>
                <c:pt idx="3841">
                  <c:v>14.454700000000001</c:v>
                </c:pt>
                <c:pt idx="3842">
                  <c:v>14.454700000000001</c:v>
                </c:pt>
                <c:pt idx="3843">
                  <c:v>14.454700000000001</c:v>
                </c:pt>
                <c:pt idx="3844">
                  <c:v>14.454700000000001</c:v>
                </c:pt>
                <c:pt idx="3845">
                  <c:v>14.454700000000001</c:v>
                </c:pt>
                <c:pt idx="3846">
                  <c:v>14.454700000000001</c:v>
                </c:pt>
                <c:pt idx="3847">
                  <c:v>14.454700000000001</c:v>
                </c:pt>
                <c:pt idx="3848">
                  <c:v>14.454700000000001</c:v>
                </c:pt>
                <c:pt idx="3849">
                  <c:v>14.443899999999999</c:v>
                </c:pt>
                <c:pt idx="3850">
                  <c:v>14.443899999999999</c:v>
                </c:pt>
                <c:pt idx="3851">
                  <c:v>14.443899999999999</c:v>
                </c:pt>
                <c:pt idx="3852">
                  <c:v>14.443899999999999</c:v>
                </c:pt>
                <c:pt idx="3853">
                  <c:v>14.443899999999999</c:v>
                </c:pt>
                <c:pt idx="3854">
                  <c:v>14.443899999999999</c:v>
                </c:pt>
                <c:pt idx="3855">
                  <c:v>14.433199999999999</c:v>
                </c:pt>
                <c:pt idx="3856">
                  <c:v>14.433199999999999</c:v>
                </c:pt>
                <c:pt idx="3857">
                  <c:v>14.433199999999999</c:v>
                </c:pt>
                <c:pt idx="3858">
                  <c:v>14.433199999999999</c:v>
                </c:pt>
                <c:pt idx="3859">
                  <c:v>14.422499999999999</c:v>
                </c:pt>
                <c:pt idx="3860">
                  <c:v>14.433199999999999</c:v>
                </c:pt>
                <c:pt idx="3861">
                  <c:v>14.433199999999999</c:v>
                </c:pt>
                <c:pt idx="3862">
                  <c:v>14.422499999999999</c:v>
                </c:pt>
                <c:pt idx="3863">
                  <c:v>14.422499999999999</c:v>
                </c:pt>
                <c:pt idx="3864">
                  <c:v>14.422499999999999</c:v>
                </c:pt>
                <c:pt idx="3865">
                  <c:v>14.411799999999999</c:v>
                </c:pt>
                <c:pt idx="3866">
                  <c:v>14.411799999999999</c:v>
                </c:pt>
                <c:pt idx="3867">
                  <c:v>14.411799999999999</c:v>
                </c:pt>
                <c:pt idx="3868">
                  <c:v>14.411799999999999</c:v>
                </c:pt>
                <c:pt idx="3869">
                  <c:v>14.411799999999999</c:v>
                </c:pt>
                <c:pt idx="3870">
                  <c:v>14.411799999999999</c:v>
                </c:pt>
                <c:pt idx="3871">
                  <c:v>14.401</c:v>
                </c:pt>
                <c:pt idx="3872">
                  <c:v>14.401</c:v>
                </c:pt>
                <c:pt idx="3873">
                  <c:v>14.401</c:v>
                </c:pt>
                <c:pt idx="3874">
                  <c:v>14.401</c:v>
                </c:pt>
                <c:pt idx="3875">
                  <c:v>14.401</c:v>
                </c:pt>
                <c:pt idx="3876">
                  <c:v>14.401</c:v>
                </c:pt>
                <c:pt idx="3877">
                  <c:v>14.401</c:v>
                </c:pt>
                <c:pt idx="3878">
                  <c:v>14.3903</c:v>
                </c:pt>
                <c:pt idx="3879">
                  <c:v>14.3903</c:v>
                </c:pt>
                <c:pt idx="3880">
                  <c:v>14.3903</c:v>
                </c:pt>
                <c:pt idx="3881">
                  <c:v>14.3903</c:v>
                </c:pt>
                <c:pt idx="3882">
                  <c:v>14.3796</c:v>
                </c:pt>
                <c:pt idx="3883">
                  <c:v>14.3689</c:v>
                </c:pt>
                <c:pt idx="3884">
                  <c:v>14.3689</c:v>
                </c:pt>
                <c:pt idx="3885">
                  <c:v>14.3689</c:v>
                </c:pt>
                <c:pt idx="3886">
                  <c:v>14.3581</c:v>
                </c:pt>
                <c:pt idx="3887">
                  <c:v>14.3474</c:v>
                </c:pt>
                <c:pt idx="3888">
                  <c:v>14.3474</c:v>
                </c:pt>
                <c:pt idx="3889">
                  <c:v>14.3367</c:v>
                </c:pt>
                <c:pt idx="3890">
                  <c:v>14.3367</c:v>
                </c:pt>
                <c:pt idx="3891">
                  <c:v>14.326000000000001</c:v>
                </c:pt>
                <c:pt idx="3892">
                  <c:v>14.326000000000001</c:v>
                </c:pt>
                <c:pt idx="3893">
                  <c:v>14.315200000000001</c:v>
                </c:pt>
                <c:pt idx="3894">
                  <c:v>14.315200000000001</c:v>
                </c:pt>
                <c:pt idx="3895">
                  <c:v>14.304500000000001</c:v>
                </c:pt>
                <c:pt idx="3896">
                  <c:v>14.293799999999999</c:v>
                </c:pt>
                <c:pt idx="3897">
                  <c:v>14.293799999999999</c:v>
                </c:pt>
                <c:pt idx="3898">
                  <c:v>14.283099999999999</c:v>
                </c:pt>
                <c:pt idx="3899">
                  <c:v>14.2723</c:v>
                </c:pt>
                <c:pt idx="3900">
                  <c:v>14.2723</c:v>
                </c:pt>
                <c:pt idx="3901">
                  <c:v>14.2723</c:v>
                </c:pt>
                <c:pt idx="3902">
                  <c:v>14.2616</c:v>
                </c:pt>
                <c:pt idx="3903">
                  <c:v>14.2509</c:v>
                </c:pt>
                <c:pt idx="3904">
                  <c:v>14.2509</c:v>
                </c:pt>
                <c:pt idx="3905">
                  <c:v>14.2402</c:v>
                </c:pt>
                <c:pt idx="3906">
                  <c:v>14.2402</c:v>
                </c:pt>
                <c:pt idx="3907">
                  <c:v>14.2294</c:v>
                </c:pt>
                <c:pt idx="3908">
                  <c:v>14.2187</c:v>
                </c:pt>
                <c:pt idx="3909">
                  <c:v>14.2187</c:v>
                </c:pt>
                <c:pt idx="3910">
                  <c:v>14.2187</c:v>
                </c:pt>
                <c:pt idx="3911">
                  <c:v>14.208</c:v>
                </c:pt>
                <c:pt idx="3912">
                  <c:v>14.208</c:v>
                </c:pt>
                <c:pt idx="3913">
                  <c:v>14.1973</c:v>
                </c:pt>
                <c:pt idx="3914">
                  <c:v>14.1973</c:v>
                </c:pt>
                <c:pt idx="3915">
                  <c:v>14.186500000000001</c:v>
                </c:pt>
                <c:pt idx="3916">
                  <c:v>14.175800000000001</c:v>
                </c:pt>
                <c:pt idx="3917">
                  <c:v>14.175800000000001</c:v>
                </c:pt>
                <c:pt idx="3918">
                  <c:v>14.165100000000001</c:v>
                </c:pt>
                <c:pt idx="3919">
                  <c:v>14.154400000000001</c:v>
                </c:pt>
                <c:pt idx="3920">
                  <c:v>14.154400000000001</c:v>
                </c:pt>
                <c:pt idx="3921">
                  <c:v>14.143599999999999</c:v>
                </c:pt>
                <c:pt idx="3922">
                  <c:v>14.143599999999999</c:v>
                </c:pt>
                <c:pt idx="3923">
                  <c:v>14.132899999999999</c:v>
                </c:pt>
                <c:pt idx="3924">
                  <c:v>14.132899999999999</c:v>
                </c:pt>
                <c:pt idx="3925">
                  <c:v>14.122199999999999</c:v>
                </c:pt>
                <c:pt idx="3926">
                  <c:v>14.122199999999999</c:v>
                </c:pt>
                <c:pt idx="3927">
                  <c:v>14.111499999999999</c:v>
                </c:pt>
                <c:pt idx="3928">
                  <c:v>14.111499999999999</c:v>
                </c:pt>
                <c:pt idx="3929">
                  <c:v>14.111499999999999</c:v>
                </c:pt>
                <c:pt idx="3930">
                  <c:v>14.0793</c:v>
                </c:pt>
                <c:pt idx="3931">
                  <c:v>14.0793</c:v>
                </c:pt>
                <c:pt idx="3932">
                  <c:v>14.0793</c:v>
                </c:pt>
                <c:pt idx="3933">
                  <c:v>14.0793</c:v>
                </c:pt>
                <c:pt idx="3934">
                  <c:v>14.0686</c:v>
                </c:pt>
                <c:pt idx="3935">
                  <c:v>14.0578</c:v>
                </c:pt>
                <c:pt idx="3936">
                  <c:v>14.0578</c:v>
                </c:pt>
                <c:pt idx="3937">
                  <c:v>14.0578</c:v>
                </c:pt>
                <c:pt idx="3938">
                  <c:v>14.0578</c:v>
                </c:pt>
                <c:pt idx="3939">
                  <c:v>14.0471</c:v>
                </c:pt>
                <c:pt idx="3940">
                  <c:v>14.0471</c:v>
                </c:pt>
                <c:pt idx="3941">
                  <c:v>14.0364</c:v>
                </c:pt>
                <c:pt idx="3942">
                  <c:v>14.0364</c:v>
                </c:pt>
                <c:pt idx="3943">
                  <c:v>14.0364</c:v>
                </c:pt>
                <c:pt idx="3944">
                  <c:v>14.025700000000001</c:v>
                </c:pt>
                <c:pt idx="3945">
                  <c:v>14.014900000000001</c:v>
                </c:pt>
                <c:pt idx="3946">
                  <c:v>14.014900000000001</c:v>
                </c:pt>
                <c:pt idx="3947">
                  <c:v>14.014900000000001</c:v>
                </c:pt>
                <c:pt idx="3948">
                  <c:v>14.004200000000001</c:v>
                </c:pt>
                <c:pt idx="3949">
                  <c:v>14.004200000000001</c:v>
                </c:pt>
                <c:pt idx="3950">
                  <c:v>14.004200000000001</c:v>
                </c:pt>
                <c:pt idx="3951">
                  <c:v>14.004200000000001</c:v>
                </c:pt>
                <c:pt idx="3952">
                  <c:v>14.004200000000001</c:v>
                </c:pt>
                <c:pt idx="3953">
                  <c:v>14.004200000000001</c:v>
                </c:pt>
                <c:pt idx="3954">
                  <c:v>14.004200000000001</c:v>
                </c:pt>
                <c:pt idx="3955">
                  <c:v>14.004200000000001</c:v>
                </c:pt>
                <c:pt idx="3956">
                  <c:v>14.004200000000001</c:v>
                </c:pt>
                <c:pt idx="3957">
                  <c:v>14.004200000000001</c:v>
                </c:pt>
                <c:pt idx="3958">
                  <c:v>14.004200000000001</c:v>
                </c:pt>
                <c:pt idx="3959">
                  <c:v>14.004200000000001</c:v>
                </c:pt>
                <c:pt idx="3960">
                  <c:v>14.004200000000001</c:v>
                </c:pt>
                <c:pt idx="3961">
                  <c:v>14.004200000000001</c:v>
                </c:pt>
                <c:pt idx="3962">
                  <c:v>14.004200000000001</c:v>
                </c:pt>
                <c:pt idx="3963">
                  <c:v>14.004200000000001</c:v>
                </c:pt>
                <c:pt idx="3964">
                  <c:v>14.004200000000001</c:v>
                </c:pt>
                <c:pt idx="3965">
                  <c:v>14.004200000000001</c:v>
                </c:pt>
                <c:pt idx="3966">
                  <c:v>14.004200000000001</c:v>
                </c:pt>
                <c:pt idx="3967">
                  <c:v>14.004200000000001</c:v>
                </c:pt>
                <c:pt idx="3968">
                  <c:v>14.004200000000001</c:v>
                </c:pt>
                <c:pt idx="3969">
                  <c:v>14.004200000000001</c:v>
                </c:pt>
                <c:pt idx="3970">
                  <c:v>14.004200000000001</c:v>
                </c:pt>
                <c:pt idx="3971">
                  <c:v>14.004200000000001</c:v>
                </c:pt>
                <c:pt idx="3972">
                  <c:v>14.004200000000001</c:v>
                </c:pt>
                <c:pt idx="3973">
                  <c:v>14.004200000000001</c:v>
                </c:pt>
                <c:pt idx="3974">
                  <c:v>14.004200000000001</c:v>
                </c:pt>
                <c:pt idx="3975">
                  <c:v>14.004200000000001</c:v>
                </c:pt>
                <c:pt idx="3976">
                  <c:v>14.004200000000001</c:v>
                </c:pt>
                <c:pt idx="3977">
                  <c:v>14.004200000000001</c:v>
                </c:pt>
                <c:pt idx="3978">
                  <c:v>14.004200000000001</c:v>
                </c:pt>
                <c:pt idx="3979">
                  <c:v>14.004200000000001</c:v>
                </c:pt>
                <c:pt idx="3980">
                  <c:v>14.004200000000001</c:v>
                </c:pt>
                <c:pt idx="3981">
                  <c:v>14.004200000000001</c:v>
                </c:pt>
                <c:pt idx="3982">
                  <c:v>13.993499999999999</c:v>
                </c:pt>
                <c:pt idx="3983">
                  <c:v>13.993499999999999</c:v>
                </c:pt>
                <c:pt idx="3984">
                  <c:v>13.993499999999999</c:v>
                </c:pt>
                <c:pt idx="3985">
                  <c:v>13.993499999999999</c:v>
                </c:pt>
                <c:pt idx="3986">
                  <c:v>13.993499999999999</c:v>
                </c:pt>
                <c:pt idx="3987">
                  <c:v>13.993499999999999</c:v>
                </c:pt>
                <c:pt idx="3988">
                  <c:v>13.993499999999999</c:v>
                </c:pt>
                <c:pt idx="3989">
                  <c:v>13.993499999999999</c:v>
                </c:pt>
                <c:pt idx="3990">
                  <c:v>13.993499999999999</c:v>
                </c:pt>
                <c:pt idx="3991">
                  <c:v>13.993499999999999</c:v>
                </c:pt>
                <c:pt idx="3992">
                  <c:v>13.993499999999999</c:v>
                </c:pt>
                <c:pt idx="3993">
                  <c:v>13.993499999999999</c:v>
                </c:pt>
                <c:pt idx="3994">
                  <c:v>13.993499999999999</c:v>
                </c:pt>
                <c:pt idx="3995">
                  <c:v>13.993499999999999</c:v>
                </c:pt>
                <c:pt idx="3996">
                  <c:v>13.993499999999999</c:v>
                </c:pt>
                <c:pt idx="3997">
                  <c:v>13.993499999999999</c:v>
                </c:pt>
                <c:pt idx="3998">
                  <c:v>13.993499999999999</c:v>
                </c:pt>
                <c:pt idx="3999">
                  <c:v>13.993499999999999</c:v>
                </c:pt>
                <c:pt idx="4000">
                  <c:v>13.993499999999999</c:v>
                </c:pt>
                <c:pt idx="4001">
                  <c:v>13.993499999999999</c:v>
                </c:pt>
                <c:pt idx="4002">
                  <c:v>13.993499999999999</c:v>
                </c:pt>
                <c:pt idx="4003">
                  <c:v>13.993499999999999</c:v>
                </c:pt>
                <c:pt idx="4004">
                  <c:v>13.993499999999999</c:v>
                </c:pt>
                <c:pt idx="4005">
                  <c:v>13.993499999999999</c:v>
                </c:pt>
                <c:pt idx="4006">
                  <c:v>13.993499999999999</c:v>
                </c:pt>
                <c:pt idx="4007">
                  <c:v>13.993499999999999</c:v>
                </c:pt>
                <c:pt idx="4008">
                  <c:v>13.993499999999999</c:v>
                </c:pt>
                <c:pt idx="4009">
                  <c:v>13.993499999999999</c:v>
                </c:pt>
                <c:pt idx="4010">
                  <c:v>13.993499999999999</c:v>
                </c:pt>
                <c:pt idx="4011">
                  <c:v>13.993499999999999</c:v>
                </c:pt>
                <c:pt idx="4012">
                  <c:v>13.982799999999999</c:v>
                </c:pt>
                <c:pt idx="4013">
                  <c:v>13.982799999999999</c:v>
                </c:pt>
                <c:pt idx="4014">
                  <c:v>13.982799999999999</c:v>
                </c:pt>
                <c:pt idx="4015">
                  <c:v>13.9613</c:v>
                </c:pt>
                <c:pt idx="4016">
                  <c:v>13.9613</c:v>
                </c:pt>
                <c:pt idx="4017">
                  <c:v>13.9399</c:v>
                </c:pt>
                <c:pt idx="4018">
                  <c:v>13.9399</c:v>
                </c:pt>
                <c:pt idx="4019">
                  <c:v>13.9291</c:v>
                </c:pt>
                <c:pt idx="4020">
                  <c:v>13.9184</c:v>
                </c:pt>
                <c:pt idx="4021">
                  <c:v>13.9184</c:v>
                </c:pt>
                <c:pt idx="4022">
                  <c:v>13.9077</c:v>
                </c:pt>
                <c:pt idx="4023">
                  <c:v>13.897</c:v>
                </c:pt>
                <c:pt idx="4024">
                  <c:v>13.897</c:v>
                </c:pt>
                <c:pt idx="4025">
                  <c:v>13.897</c:v>
                </c:pt>
                <c:pt idx="4026">
                  <c:v>13.886200000000001</c:v>
                </c:pt>
                <c:pt idx="4027">
                  <c:v>13.886200000000001</c:v>
                </c:pt>
                <c:pt idx="4028">
                  <c:v>13.875500000000001</c:v>
                </c:pt>
                <c:pt idx="4029">
                  <c:v>13.875500000000001</c:v>
                </c:pt>
                <c:pt idx="4030">
                  <c:v>13.864800000000001</c:v>
                </c:pt>
                <c:pt idx="4031">
                  <c:v>13.864800000000001</c:v>
                </c:pt>
                <c:pt idx="4032">
                  <c:v>13.864800000000001</c:v>
                </c:pt>
                <c:pt idx="4033">
                  <c:v>13.854100000000001</c:v>
                </c:pt>
                <c:pt idx="4034">
                  <c:v>13.854100000000001</c:v>
                </c:pt>
                <c:pt idx="4035">
                  <c:v>13.854100000000001</c:v>
                </c:pt>
                <c:pt idx="4036">
                  <c:v>13.854100000000001</c:v>
                </c:pt>
                <c:pt idx="4037">
                  <c:v>13.854100000000001</c:v>
                </c:pt>
                <c:pt idx="4038">
                  <c:v>13.843299999999999</c:v>
                </c:pt>
                <c:pt idx="4039">
                  <c:v>13.854100000000001</c:v>
                </c:pt>
                <c:pt idx="4040">
                  <c:v>13.843299999999999</c:v>
                </c:pt>
                <c:pt idx="4041">
                  <c:v>13.843299999999999</c:v>
                </c:pt>
                <c:pt idx="4042">
                  <c:v>13.843299999999999</c:v>
                </c:pt>
                <c:pt idx="4043">
                  <c:v>13.832599999999999</c:v>
                </c:pt>
                <c:pt idx="4044">
                  <c:v>13.843299999999999</c:v>
                </c:pt>
                <c:pt idx="4045">
                  <c:v>13.832599999999999</c:v>
                </c:pt>
                <c:pt idx="4046">
                  <c:v>13.832599999999999</c:v>
                </c:pt>
                <c:pt idx="4047">
                  <c:v>13.843299999999999</c:v>
                </c:pt>
                <c:pt idx="4048">
                  <c:v>13.832599999999999</c:v>
                </c:pt>
                <c:pt idx="4049">
                  <c:v>13.832599999999999</c:v>
                </c:pt>
                <c:pt idx="4050">
                  <c:v>13.832599999999999</c:v>
                </c:pt>
                <c:pt idx="4051">
                  <c:v>13.832599999999999</c:v>
                </c:pt>
                <c:pt idx="4052">
                  <c:v>13.832599999999999</c:v>
                </c:pt>
                <c:pt idx="4053">
                  <c:v>13.843299999999999</c:v>
                </c:pt>
                <c:pt idx="4054">
                  <c:v>13.832599999999999</c:v>
                </c:pt>
                <c:pt idx="4055">
                  <c:v>13.832599999999999</c:v>
                </c:pt>
                <c:pt idx="4056">
                  <c:v>13.832599999999999</c:v>
                </c:pt>
                <c:pt idx="4057">
                  <c:v>13.832599999999999</c:v>
                </c:pt>
                <c:pt idx="4058">
                  <c:v>13.832599999999999</c:v>
                </c:pt>
                <c:pt idx="4059">
                  <c:v>13.832599999999999</c:v>
                </c:pt>
                <c:pt idx="4060">
                  <c:v>13.832599999999999</c:v>
                </c:pt>
                <c:pt idx="4061">
                  <c:v>13.832599999999999</c:v>
                </c:pt>
                <c:pt idx="4062">
                  <c:v>13.832599999999999</c:v>
                </c:pt>
                <c:pt idx="4063">
                  <c:v>13.832599999999999</c:v>
                </c:pt>
                <c:pt idx="4064">
                  <c:v>13.832599999999999</c:v>
                </c:pt>
                <c:pt idx="4065">
                  <c:v>13.821899999999999</c:v>
                </c:pt>
                <c:pt idx="4066">
                  <c:v>13.832599999999999</c:v>
                </c:pt>
                <c:pt idx="4067">
                  <c:v>13.821899999999999</c:v>
                </c:pt>
                <c:pt idx="4068">
                  <c:v>13.821899999999999</c:v>
                </c:pt>
                <c:pt idx="4069">
                  <c:v>13.821899999999999</c:v>
                </c:pt>
                <c:pt idx="4070">
                  <c:v>13.821899999999999</c:v>
                </c:pt>
                <c:pt idx="4071">
                  <c:v>13.821899999999999</c:v>
                </c:pt>
                <c:pt idx="4072">
                  <c:v>13.821899999999999</c:v>
                </c:pt>
                <c:pt idx="4073">
                  <c:v>13.821899999999999</c:v>
                </c:pt>
                <c:pt idx="4074">
                  <c:v>13.811199999999999</c:v>
                </c:pt>
                <c:pt idx="4075">
                  <c:v>13.811199999999999</c:v>
                </c:pt>
                <c:pt idx="4076">
                  <c:v>13.811199999999999</c:v>
                </c:pt>
                <c:pt idx="4077">
                  <c:v>13.811199999999999</c:v>
                </c:pt>
                <c:pt idx="4078">
                  <c:v>13.811199999999999</c:v>
                </c:pt>
                <c:pt idx="4079">
                  <c:v>13.8004</c:v>
                </c:pt>
                <c:pt idx="4080">
                  <c:v>13.8004</c:v>
                </c:pt>
                <c:pt idx="4081">
                  <c:v>13.8004</c:v>
                </c:pt>
                <c:pt idx="4082">
                  <c:v>13.7897</c:v>
                </c:pt>
                <c:pt idx="4083">
                  <c:v>13.7897</c:v>
                </c:pt>
                <c:pt idx="4084">
                  <c:v>13.779</c:v>
                </c:pt>
                <c:pt idx="4085">
                  <c:v>13.7897</c:v>
                </c:pt>
                <c:pt idx="4086">
                  <c:v>13.779</c:v>
                </c:pt>
                <c:pt idx="4087">
                  <c:v>13.779</c:v>
                </c:pt>
                <c:pt idx="4088">
                  <c:v>13.779</c:v>
                </c:pt>
                <c:pt idx="4089">
                  <c:v>13.779</c:v>
                </c:pt>
                <c:pt idx="4090">
                  <c:v>13.7683</c:v>
                </c:pt>
                <c:pt idx="4091">
                  <c:v>13.7683</c:v>
                </c:pt>
                <c:pt idx="4092">
                  <c:v>13.7683</c:v>
                </c:pt>
                <c:pt idx="4093">
                  <c:v>13.7683</c:v>
                </c:pt>
                <c:pt idx="4094">
                  <c:v>13.7683</c:v>
                </c:pt>
                <c:pt idx="4095">
                  <c:v>13.7683</c:v>
                </c:pt>
                <c:pt idx="4096">
                  <c:v>13.7575</c:v>
                </c:pt>
                <c:pt idx="4097">
                  <c:v>13.7575</c:v>
                </c:pt>
                <c:pt idx="4098">
                  <c:v>13.7575</c:v>
                </c:pt>
                <c:pt idx="4099">
                  <c:v>13.7468</c:v>
                </c:pt>
                <c:pt idx="4100">
                  <c:v>13.7468</c:v>
                </c:pt>
                <c:pt idx="4101">
                  <c:v>13.7468</c:v>
                </c:pt>
                <c:pt idx="4102">
                  <c:v>13.7468</c:v>
                </c:pt>
                <c:pt idx="4103">
                  <c:v>13.7361</c:v>
                </c:pt>
                <c:pt idx="4104">
                  <c:v>13.7361</c:v>
                </c:pt>
                <c:pt idx="4105">
                  <c:v>13.7361</c:v>
                </c:pt>
                <c:pt idx="4106">
                  <c:v>13.7361</c:v>
                </c:pt>
                <c:pt idx="4107">
                  <c:v>13.7254</c:v>
                </c:pt>
                <c:pt idx="4108">
                  <c:v>13.7254</c:v>
                </c:pt>
                <c:pt idx="4109">
                  <c:v>13.7254</c:v>
                </c:pt>
                <c:pt idx="4110">
                  <c:v>13.714600000000001</c:v>
                </c:pt>
                <c:pt idx="4111">
                  <c:v>13.714600000000001</c:v>
                </c:pt>
                <c:pt idx="4112">
                  <c:v>13.714600000000001</c:v>
                </c:pt>
                <c:pt idx="4113">
                  <c:v>13.703900000000001</c:v>
                </c:pt>
                <c:pt idx="4114">
                  <c:v>13.714600000000001</c:v>
                </c:pt>
                <c:pt idx="4115">
                  <c:v>13.703900000000001</c:v>
                </c:pt>
                <c:pt idx="4116">
                  <c:v>13.703900000000001</c:v>
                </c:pt>
                <c:pt idx="4117">
                  <c:v>13.703900000000001</c:v>
                </c:pt>
                <c:pt idx="4118">
                  <c:v>13.693199999999999</c:v>
                </c:pt>
                <c:pt idx="4119">
                  <c:v>13.693199999999999</c:v>
                </c:pt>
                <c:pt idx="4120">
                  <c:v>13.693199999999999</c:v>
                </c:pt>
                <c:pt idx="4121">
                  <c:v>13.693199999999999</c:v>
                </c:pt>
                <c:pt idx="4122">
                  <c:v>13.682499999999999</c:v>
                </c:pt>
                <c:pt idx="4123">
                  <c:v>13.682499999999999</c:v>
                </c:pt>
                <c:pt idx="4124">
                  <c:v>13.6717</c:v>
                </c:pt>
                <c:pt idx="4125">
                  <c:v>13.6717</c:v>
                </c:pt>
                <c:pt idx="4126">
                  <c:v>13.6717</c:v>
                </c:pt>
                <c:pt idx="4127">
                  <c:v>13.661</c:v>
                </c:pt>
                <c:pt idx="4128">
                  <c:v>13.661</c:v>
                </c:pt>
                <c:pt idx="4129">
                  <c:v>13.661</c:v>
                </c:pt>
                <c:pt idx="4130">
                  <c:v>13.661</c:v>
                </c:pt>
                <c:pt idx="4131">
                  <c:v>13.6503</c:v>
                </c:pt>
                <c:pt idx="4132">
                  <c:v>13.6396</c:v>
                </c:pt>
                <c:pt idx="4133">
                  <c:v>13.6396</c:v>
                </c:pt>
                <c:pt idx="4134">
                  <c:v>13.6396</c:v>
                </c:pt>
                <c:pt idx="4135">
                  <c:v>13.6288</c:v>
                </c:pt>
                <c:pt idx="4136">
                  <c:v>13.6288</c:v>
                </c:pt>
                <c:pt idx="4137">
                  <c:v>13.6288</c:v>
                </c:pt>
                <c:pt idx="4138">
                  <c:v>13.6181</c:v>
                </c:pt>
                <c:pt idx="4139">
                  <c:v>13.6181</c:v>
                </c:pt>
                <c:pt idx="4140">
                  <c:v>13.6181</c:v>
                </c:pt>
                <c:pt idx="4141">
                  <c:v>13.6074</c:v>
                </c:pt>
                <c:pt idx="4142">
                  <c:v>13.6074</c:v>
                </c:pt>
                <c:pt idx="4143">
                  <c:v>13.6074</c:v>
                </c:pt>
                <c:pt idx="4144">
                  <c:v>13.6074</c:v>
                </c:pt>
                <c:pt idx="4145">
                  <c:v>13.5967</c:v>
                </c:pt>
                <c:pt idx="4146">
                  <c:v>13.5967</c:v>
                </c:pt>
                <c:pt idx="4147">
                  <c:v>13.5967</c:v>
                </c:pt>
                <c:pt idx="4148">
                  <c:v>13.585900000000001</c:v>
                </c:pt>
                <c:pt idx="4149">
                  <c:v>13.5967</c:v>
                </c:pt>
                <c:pt idx="4150">
                  <c:v>13.585900000000001</c:v>
                </c:pt>
                <c:pt idx="4151">
                  <c:v>13.585900000000001</c:v>
                </c:pt>
                <c:pt idx="4152">
                  <c:v>13.585900000000001</c:v>
                </c:pt>
                <c:pt idx="4153">
                  <c:v>13.585900000000001</c:v>
                </c:pt>
                <c:pt idx="4154">
                  <c:v>13.575200000000001</c:v>
                </c:pt>
                <c:pt idx="4155">
                  <c:v>13.575200000000001</c:v>
                </c:pt>
                <c:pt idx="4156">
                  <c:v>13.575200000000001</c:v>
                </c:pt>
                <c:pt idx="4157">
                  <c:v>13.575200000000001</c:v>
                </c:pt>
                <c:pt idx="4158">
                  <c:v>13.575200000000001</c:v>
                </c:pt>
                <c:pt idx="4159">
                  <c:v>13.575200000000001</c:v>
                </c:pt>
                <c:pt idx="4160">
                  <c:v>13.575200000000001</c:v>
                </c:pt>
                <c:pt idx="4161">
                  <c:v>13.575200000000001</c:v>
                </c:pt>
                <c:pt idx="4162">
                  <c:v>13.575200000000001</c:v>
                </c:pt>
                <c:pt idx="4163">
                  <c:v>13.564500000000001</c:v>
                </c:pt>
                <c:pt idx="4164">
                  <c:v>13.564500000000001</c:v>
                </c:pt>
                <c:pt idx="4165">
                  <c:v>13.575200000000001</c:v>
                </c:pt>
                <c:pt idx="4166">
                  <c:v>13.575200000000001</c:v>
                </c:pt>
                <c:pt idx="4167">
                  <c:v>13.564500000000001</c:v>
                </c:pt>
                <c:pt idx="4168">
                  <c:v>13.564500000000001</c:v>
                </c:pt>
                <c:pt idx="4169">
                  <c:v>13.564500000000001</c:v>
                </c:pt>
                <c:pt idx="4170">
                  <c:v>13.564500000000001</c:v>
                </c:pt>
                <c:pt idx="4171">
                  <c:v>13.564500000000001</c:v>
                </c:pt>
                <c:pt idx="4172">
                  <c:v>13.564500000000001</c:v>
                </c:pt>
                <c:pt idx="4173">
                  <c:v>13.564500000000001</c:v>
                </c:pt>
                <c:pt idx="4174">
                  <c:v>13.564500000000001</c:v>
                </c:pt>
                <c:pt idx="4175">
                  <c:v>13.564500000000001</c:v>
                </c:pt>
                <c:pt idx="4176">
                  <c:v>13.564500000000001</c:v>
                </c:pt>
                <c:pt idx="4177">
                  <c:v>13.564500000000001</c:v>
                </c:pt>
                <c:pt idx="4178">
                  <c:v>13.564500000000001</c:v>
                </c:pt>
                <c:pt idx="4179">
                  <c:v>13.564500000000001</c:v>
                </c:pt>
                <c:pt idx="4180">
                  <c:v>13.564500000000001</c:v>
                </c:pt>
                <c:pt idx="4181">
                  <c:v>13.575200000000001</c:v>
                </c:pt>
                <c:pt idx="4182">
                  <c:v>13.575200000000001</c:v>
                </c:pt>
                <c:pt idx="4183">
                  <c:v>13.564500000000001</c:v>
                </c:pt>
                <c:pt idx="4184">
                  <c:v>13.575200000000001</c:v>
                </c:pt>
                <c:pt idx="4185">
                  <c:v>13.575200000000001</c:v>
                </c:pt>
                <c:pt idx="4186">
                  <c:v>13.575200000000001</c:v>
                </c:pt>
                <c:pt idx="4187">
                  <c:v>13.575200000000001</c:v>
                </c:pt>
                <c:pt idx="4188">
                  <c:v>13.575200000000001</c:v>
                </c:pt>
                <c:pt idx="4189">
                  <c:v>13.575200000000001</c:v>
                </c:pt>
                <c:pt idx="4190">
                  <c:v>13.575200000000001</c:v>
                </c:pt>
                <c:pt idx="4191">
                  <c:v>13.575200000000001</c:v>
                </c:pt>
                <c:pt idx="4192">
                  <c:v>13.575200000000001</c:v>
                </c:pt>
                <c:pt idx="4193">
                  <c:v>13.575200000000001</c:v>
                </c:pt>
                <c:pt idx="4194">
                  <c:v>13.585900000000001</c:v>
                </c:pt>
                <c:pt idx="4195">
                  <c:v>13.575200000000001</c:v>
                </c:pt>
                <c:pt idx="4196">
                  <c:v>13.585900000000001</c:v>
                </c:pt>
                <c:pt idx="4197">
                  <c:v>13.585900000000001</c:v>
                </c:pt>
                <c:pt idx="4198">
                  <c:v>13.585900000000001</c:v>
                </c:pt>
                <c:pt idx="4199">
                  <c:v>13.585900000000001</c:v>
                </c:pt>
                <c:pt idx="4200">
                  <c:v>13.585900000000001</c:v>
                </c:pt>
                <c:pt idx="4201">
                  <c:v>13.5967</c:v>
                </c:pt>
                <c:pt idx="4202">
                  <c:v>13.5967</c:v>
                </c:pt>
                <c:pt idx="4203">
                  <c:v>13.5967</c:v>
                </c:pt>
                <c:pt idx="4204">
                  <c:v>13.5967</c:v>
                </c:pt>
                <c:pt idx="4205">
                  <c:v>13.5967</c:v>
                </c:pt>
                <c:pt idx="4206">
                  <c:v>13.5967</c:v>
                </c:pt>
                <c:pt idx="4207">
                  <c:v>13.5967</c:v>
                </c:pt>
                <c:pt idx="4208">
                  <c:v>13.5967</c:v>
                </c:pt>
                <c:pt idx="4209">
                  <c:v>13.5967</c:v>
                </c:pt>
                <c:pt idx="4210">
                  <c:v>13.6074</c:v>
                </c:pt>
                <c:pt idx="4211">
                  <c:v>13.6074</c:v>
                </c:pt>
                <c:pt idx="4212">
                  <c:v>13.6074</c:v>
                </c:pt>
                <c:pt idx="4213">
                  <c:v>13.6074</c:v>
                </c:pt>
                <c:pt idx="4214">
                  <c:v>13.6074</c:v>
                </c:pt>
                <c:pt idx="4215">
                  <c:v>13.6074</c:v>
                </c:pt>
                <c:pt idx="4216">
                  <c:v>13.6181</c:v>
                </c:pt>
                <c:pt idx="4217">
                  <c:v>13.6181</c:v>
                </c:pt>
                <c:pt idx="4218">
                  <c:v>13.6074</c:v>
                </c:pt>
                <c:pt idx="4219">
                  <c:v>13.6181</c:v>
                </c:pt>
                <c:pt idx="4220">
                  <c:v>13.6181</c:v>
                </c:pt>
                <c:pt idx="4221">
                  <c:v>13.6181</c:v>
                </c:pt>
                <c:pt idx="4222">
                  <c:v>13.6181</c:v>
                </c:pt>
                <c:pt idx="4223">
                  <c:v>13.6181</c:v>
                </c:pt>
                <c:pt idx="4224">
                  <c:v>13.6181</c:v>
                </c:pt>
                <c:pt idx="4225">
                  <c:v>13.6181</c:v>
                </c:pt>
                <c:pt idx="4226">
                  <c:v>13.6181</c:v>
                </c:pt>
                <c:pt idx="4227">
                  <c:v>13.6181</c:v>
                </c:pt>
                <c:pt idx="4228">
                  <c:v>13.6181</c:v>
                </c:pt>
                <c:pt idx="4229">
                  <c:v>13.6181</c:v>
                </c:pt>
                <c:pt idx="4230">
                  <c:v>13.6181</c:v>
                </c:pt>
                <c:pt idx="4231">
                  <c:v>13.6181</c:v>
                </c:pt>
                <c:pt idx="4232">
                  <c:v>13.6074</c:v>
                </c:pt>
                <c:pt idx="4233">
                  <c:v>13.6074</c:v>
                </c:pt>
                <c:pt idx="4234">
                  <c:v>13.6074</c:v>
                </c:pt>
                <c:pt idx="4235">
                  <c:v>13.6074</c:v>
                </c:pt>
                <c:pt idx="4236">
                  <c:v>13.6074</c:v>
                </c:pt>
                <c:pt idx="4237">
                  <c:v>13.6074</c:v>
                </c:pt>
                <c:pt idx="4238">
                  <c:v>13.6074</c:v>
                </c:pt>
                <c:pt idx="4239">
                  <c:v>13.6074</c:v>
                </c:pt>
                <c:pt idx="4240">
                  <c:v>13.6074</c:v>
                </c:pt>
                <c:pt idx="4241">
                  <c:v>13.6074</c:v>
                </c:pt>
                <c:pt idx="4242">
                  <c:v>13.6074</c:v>
                </c:pt>
                <c:pt idx="4243">
                  <c:v>13.6074</c:v>
                </c:pt>
                <c:pt idx="4244">
                  <c:v>13.6074</c:v>
                </c:pt>
                <c:pt idx="4245">
                  <c:v>13.6074</c:v>
                </c:pt>
                <c:pt idx="4246">
                  <c:v>13.6181</c:v>
                </c:pt>
                <c:pt idx="4247">
                  <c:v>13.6181</c:v>
                </c:pt>
                <c:pt idx="4248">
                  <c:v>13.6181</c:v>
                </c:pt>
                <c:pt idx="4249">
                  <c:v>13.6181</c:v>
                </c:pt>
                <c:pt idx="4250">
                  <c:v>13.6181</c:v>
                </c:pt>
                <c:pt idx="4251">
                  <c:v>13.6181</c:v>
                </c:pt>
                <c:pt idx="4252">
                  <c:v>13.6181</c:v>
                </c:pt>
                <c:pt idx="4253">
                  <c:v>13.6181</c:v>
                </c:pt>
                <c:pt idx="4254">
                  <c:v>13.6181</c:v>
                </c:pt>
                <c:pt idx="4255">
                  <c:v>13.6181</c:v>
                </c:pt>
                <c:pt idx="4256">
                  <c:v>13.6181</c:v>
                </c:pt>
                <c:pt idx="4257">
                  <c:v>13.6288</c:v>
                </c:pt>
                <c:pt idx="4258">
                  <c:v>13.6288</c:v>
                </c:pt>
                <c:pt idx="4259">
                  <c:v>13.6181</c:v>
                </c:pt>
                <c:pt idx="4260">
                  <c:v>13.6288</c:v>
                </c:pt>
                <c:pt idx="4261">
                  <c:v>13.6288</c:v>
                </c:pt>
                <c:pt idx="4262">
                  <c:v>13.6288</c:v>
                </c:pt>
                <c:pt idx="4263">
                  <c:v>13.6288</c:v>
                </c:pt>
                <c:pt idx="4264">
                  <c:v>13.6288</c:v>
                </c:pt>
                <c:pt idx="4265">
                  <c:v>13.6288</c:v>
                </c:pt>
                <c:pt idx="4266">
                  <c:v>13.6288</c:v>
                </c:pt>
                <c:pt idx="4267">
                  <c:v>13.6288</c:v>
                </c:pt>
                <c:pt idx="4268">
                  <c:v>13.6288</c:v>
                </c:pt>
                <c:pt idx="4269">
                  <c:v>13.6288</c:v>
                </c:pt>
                <c:pt idx="4270">
                  <c:v>13.6288</c:v>
                </c:pt>
                <c:pt idx="4271">
                  <c:v>13.6288</c:v>
                </c:pt>
                <c:pt idx="4272">
                  <c:v>13.6288</c:v>
                </c:pt>
                <c:pt idx="4273">
                  <c:v>13.6288</c:v>
                </c:pt>
                <c:pt idx="4274">
                  <c:v>13.6288</c:v>
                </c:pt>
                <c:pt idx="4275">
                  <c:v>13.6288</c:v>
                </c:pt>
                <c:pt idx="4276">
                  <c:v>13.6288</c:v>
                </c:pt>
                <c:pt idx="4277">
                  <c:v>13.6288</c:v>
                </c:pt>
                <c:pt idx="4278">
                  <c:v>13.6288</c:v>
                </c:pt>
                <c:pt idx="4279">
                  <c:v>13.6288</c:v>
                </c:pt>
                <c:pt idx="4280">
                  <c:v>13.6288</c:v>
                </c:pt>
                <c:pt idx="4281">
                  <c:v>13.6288</c:v>
                </c:pt>
                <c:pt idx="4282">
                  <c:v>13.6288</c:v>
                </c:pt>
                <c:pt idx="4283">
                  <c:v>13.6288</c:v>
                </c:pt>
                <c:pt idx="4284">
                  <c:v>13.6288</c:v>
                </c:pt>
                <c:pt idx="4285">
                  <c:v>13.6288</c:v>
                </c:pt>
                <c:pt idx="4286">
                  <c:v>13.6288</c:v>
                </c:pt>
                <c:pt idx="4287">
                  <c:v>13.6288</c:v>
                </c:pt>
                <c:pt idx="4288">
                  <c:v>13.6288</c:v>
                </c:pt>
                <c:pt idx="4289">
                  <c:v>13.6288</c:v>
                </c:pt>
                <c:pt idx="4290">
                  <c:v>13.6288</c:v>
                </c:pt>
                <c:pt idx="4291">
                  <c:v>13.6288</c:v>
                </c:pt>
                <c:pt idx="4292">
                  <c:v>13.6288</c:v>
                </c:pt>
                <c:pt idx="4293">
                  <c:v>13.6288</c:v>
                </c:pt>
                <c:pt idx="4294">
                  <c:v>13.6288</c:v>
                </c:pt>
                <c:pt idx="4295">
                  <c:v>13.6288</c:v>
                </c:pt>
                <c:pt idx="4296">
                  <c:v>13.6288</c:v>
                </c:pt>
                <c:pt idx="4297">
                  <c:v>13.6288</c:v>
                </c:pt>
                <c:pt idx="4298">
                  <c:v>13.6288</c:v>
                </c:pt>
                <c:pt idx="4299">
                  <c:v>13.6288</c:v>
                </c:pt>
                <c:pt idx="4300">
                  <c:v>13.6288</c:v>
                </c:pt>
                <c:pt idx="4301">
                  <c:v>13.6288</c:v>
                </c:pt>
                <c:pt idx="4302">
                  <c:v>13.6288</c:v>
                </c:pt>
                <c:pt idx="4303">
                  <c:v>13.6288</c:v>
                </c:pt>
                <c:pt idx="4304">
                  <c:v>13.6288</c:v>
                </c:pt>
                <c:pt idx="4305">
                  <c:v>13.6396</c:v>
                </c:pt>
                <c:pt idx="4306">
                  <c:v>13.6396</c:v>
                </c:pt>
                <c:pt idx="4307">
                  <c:v>13.6396</c:v>
                </c:pt>
                <c:pt idx="4308">
                  <c:v>13.6288</c:v>
                </c:pt>
                <c:pt idx="4309">
                  <c:v>13.6396</c:v>
                </c:pt>
                <c:pt idx="4310">
                  <c:v>13.6288</c:v>
                </c:pt>
                <c:pt idx="4311">
                  <c:v>13.6396</c:v>
                </c:pt>
                <c:pt idx="4312">
                  <c:v>13.6396</c:v>
                </c:pt>
                <c:pt idx="4313">
                  <c:v>13.6396</c:v>
                </c:pt>
                <c:pt idx="4314">
                  <c:v>13.6396</c:v>
                </c:pt>
                <c:pt idx="4315">
                  <c:v>13.6396</c:v>
                </c:pt>
                <c:pt idx="4316">
                  <c:v>13.6396</c:v>
                </c:pt>
                <c:pt idx="4317">
                  <c:v>13.6396</c:v>
                </c:pt>
                <c:pt idx="4318">
                  <c:v>13.6396</c:v>
                </c:pt>
                <c:pt idx="4319">
                  <c:v>13.6396</c:v>
                </c:pt>
                <c:pt idx="4320">
                  <c:v>13.6396</c:v>
                </c:pt>
                <c:pt idx="4321">
                  <c:v>13.6396</c:v>
                </c:pt>
                <c:pt idx="4322">
                  <c:v>13.6396</c:v>
                </c:pt>
                <c:pt idx="4323">
                  <c:v>13.6396</c:v>
                </c:pt>
                <c:pt idx="4324">
                  <c:v>13.6396</c:v>
                </c:pt>
                <c:pt idx="4325">
                  <c:v>13.6396</c:v>
                </c:pt>
                <c:pt idx="4326">
                  <c:v>13.6396</c:v>
                </c:pt>
                <c:pt idx="4327">
                  <c:v>13.6503</c:v>
                </c:pt>
                <c:pt idx="4328">
                  <c:v>13.6396</c:v>
                </c:pt>
                <c:pt idx="4329">
                  <c:v>13.6396</c:v>
                </c:pt>
                <c:pt idx="4330">
                  <c:v>13.6396</c:v>
                </c:pt>
                <c:pt idx="4331">
                  <c:v>13.6503</c:v>
                </c:pt>
                <c:pt idx="4332">
                  <c:v>13.6503</c:v>
                </c:pt>
                <c:pt idx="4333">
                  <c:v>13.6503</c:v>
                </c:pt>
                <c:pt idx="4334">
                  <c:v>13.6503</c:v>
                </c:pt>
                <c:pt idx="4335">
                  <c:v>13.6503</c:v>
                </c:pt>
                <c:pt idx="4336">
                  <c:v>13.661</c:v>
                </c:pt>
                <c:pt idx="4337">
                  <c:v>13.661</c:v>
                </c:pt>
                <c:pt idx="4338">
                  <c:v>13.661</c:v>
                </c:pt>
                <c:pt idx="4339">
                  <c:v>13.661</c:v>
                </c:pt>
                <c:pt idx="4340">
                  <c:v>13.661</c:v>
                </c:pt>
                <c:pt idx="4341">
                  <c:v>13.661</c:v>
                </c:pt>
                <c:pt idx="4342">
                  <c:v>13.661</c:v>
                </c:pt>
                <c:pt idx="4343">
                  <c:v>13.6717</c:v>
                </c:pt>
                <c:pt idx="4344">
                  <c:v>13.6717</c:v>
                </c:pt>
                <c:pt idx="4345">
                  <c:v>13.6717</c:v>
                </c:pt>
                <c:pt idx="4346">
                  <c:v>13.6717</c:v>
                </c:pt>
                <c:pt idx="4347">
                  <c:v>13.6717</c:v>
                </c:pt>
                <c:pt idx="4348">
                  <c:v>13.682499999999999</c:v>
                </c:pt>
                <c:pt idx="4349">
                  <c:v>13.682499999999999</c:v>
                </c:pt>
                <c:pt idx="4350">
                  <c:v>13.682499999999999</c:v>
                </c:pt>
                <c:pt idx="4351">
                  <c:v>13.682499999999999</c:v>
                </c:pt>
                <c:pt idx="4352">
                  <c:v>13.682499999999999</c:v>
                </c:pt>
                <c:pt idx="4353">
                  <c:v>13.682499999999999</c:v>
                </c:pt>
                <c:pt idx="4354">
                  <c:v>13.682499999999999</c:v>
                </c:pt>
                <c:pt idx="4355">
                  <c:v>13.693199999999999</c:v>
                </c:pt>
                <c:pt idx="4356">
                  <c:v>13.693199999999999</c:v>
                </c:pt>
                <c:pt idx="4357">
                  <c:v>13.693199999999999</c:v>
                </c:pt>
                <c:pt idx="4358">
                  <c:v>13.693199999999999</c:v>
                </c:pt>
                <c:pt idx="4359">
                  <c:v>13.693199999999999</c:v>
                </c:pt>
                <c:pt idx="4360">
                  <c:v>13.693199999999999</c:v>
                </c:pt>
                <c:pt idx="4361">
                  <c:v>13.703900000000001</c:v>
                </c:pt>
                <c:pt idx="4362">
                  <c:v>13.703900000000001</c:v>
                </c:pt>
                <c:pt idx="4363">
                  <c:v>13.703900000000001</c:v>
                </c:pt>
                <c:pt idx="4364">
                  <c:v>13.703900000000001</c:v>
                </c:pt>
                <c:pt idx="4365">
                  <c:v>13.714600000000001</c:v>
                </c:pt>
                <c:pt idx="4366">
                  <c:v>13.714600000000001</c:v>
                </c:pt>
                <c:pt idx="4367">
                  <c:v>13.714600000000001</c:v>
                </c:pt>
                <c:pt idx="4368">
                  <c:v>13.7254</c:v>
                </c:pt>
                <c:pt idx="4369">
                  <c:v>13.7254</c:v>
                </c:pt>
                <c:pt idx="4370">
                  <c:v>13.7254</c:v>
                </c:pt>
                <c:pt idx="4371">
                  <c:v>13.7361</c:v>
                </c:pt>
                <c:pt idx="4372">
                  <c:v>13.7361</c:v>
                </c:pt>
                <c:pt idx="4373">
                  <c:v>13.7361</c:v>
                </c:pt>
                <c:pt idx="4374">
                  <c:v>13.7468</c:v>
                </c:pt>
                <c:pt idx="4375">
                  <c:v>13.7468</c:v>
                </c:pt>
                <c:pt idx="4376">
                  <c:v>13.7575</c:v>
                </c:pt>
                <c:pt idx="4377">
                  <c:v>13.7575</c:v>
                </c:pt>
                <c:pt idx="4378">
                  <c:v>13.7575</c:v>
                </c:pt>
                <c:pt idx="4379">
                  <c:v>13.7575</c:v>
                </c:pt>
                <c:pt idx="4380">
                  <c:v>13.7575</c:v>
                </c:pt>
                <c:pt idx="4381">
                  <c:v>13.7683</c:v>
                </c:pt>
                <c:pt idx="4382">
                  <c:v>13.779</c:v>
                </c:pt>
                <c:pt idx="4383">
                  <c:v>13.779</c:v>
                </c:pt>
                <c:pt idx="4384">
                  <c:v>13.779</c:v>
                </c:pt>
                <c:pt idx="4385">
                  <c:v>13.779</c:v>
                </c:pt>
                <c:pt idx="4386">
                  <c:v>13.7897</c:v>
                </c:pt>
                <c:pt idx="4387">
                  <c:v>13.7897</c:v>
                </c:pt>
                <c:pt idx="4388">
                  <c:v>13.7897</c:v>
                </c:pt>
                <c:pt idx="4389">
                  <c:v>13.8004</c:v>
                </c:pt>
                <c:pt idx="4390">
                  <c:v>13.8004</c:v>
                </c:pt>
                <c:pt idx="4391">
                  <c:v>13.8004</c:v>
                </c:pt>
                <c:pt idx="4392">
                  <c:v>13.8004</c:v>
                </c:pt>
                <c:pt idx="4393">
                  <c:v>13.811199999999999</c:v>
                </c:pt>
                <c:pt idx="4394">
                  <c:v>13.811199999999999</c:v>
                </c:pt>
                <c:pt idx="4395">
                  <c:v>13.811199999999999</c:v>
                </c:pt>
                <c:pt idx="4396">
                  <c:v>13.821899999999999</c:v>
                </c:pt>
                <c:pt idx="4397">
                  <c:v>13.821899999999999</c:v>
                </c:pt>
                <c:pt idx="4398">
                  <c:v>13.821899999999999</c:v>
                </c:pt>
                <c:pt idx="4399">
                  <c:v>13.821899999999999</c:v>
                </c:pt>
                <c:pt idx="4400">
                  <c:v>13.821899999999999</c:v>
                </c:pt>
                <c:pt idx="4401">
                  <c:v>13.832599999999999</c:v>
                </c:pt>
                <c:pt idx="4402">
                  <c:v>13.843299999999999</c:v>
                </c:pt>
                <c:pt idx="4403">
                  <c:v>13.832599999999999</c:v>
                </c:pt>
                <c:pt idx="4404">
                  <c:v>13.843299999999999</c:v>
                </c:pt>
                <c:pt idx="4405">
                  <c:v>13.843299999999999</c:v>
                </c:pt>
                <c:pt idx="4406">
                  <c:v>13.843299999999999</c:v>
                </c:pt>
                <c:pt idx="4407">
                  <c:v>13.843299999999999</c:v>
                </c:pt>
                <c:pt idx="4408">
                  <c:v>13.843299999999999</c:v>
                </c:pt>
                <c:pt idx="4409">
                  <c:v>13.854100000000001</c:v>
                </c:pt>
                <c:pt idx="4410">
                  <c:v>13.854100000000001</c:v>
                </c:pt>
                <c:pt idx="4411">
                  <c:v>13.864800000000001</c:v>
                </c:pt>
                <c:pt idx="4412">
                  <c:v>13.864800000000001</c:v>
                </c:pt>
                <c:pt idx="4413">
                  <c:v>13.864800000000001</c:v>
                </c:pt>
                <c:pt idx="4414">
                  <c:v>13.864800000000001</c:v>
                </c:pt>
                <c:pt idx="4415">
                  <c:v>13.864800000000001</c:v>
                </c:pt>
                <c:pt idx="4416">
                  <c:v>13.875500000000001</c:v>
                </c:pt>
                <c:pt idx="4417">
                  <c:v>13.886200000000001</c:v>
                </c:pt>
                <c:pt idx="4418">
                  <c:v>13.886200000000001</c:v>
                </c:pt>
                <c:pt idx="4419">
                  <c:v>13.886200000000001</c:v>
                </c:pt>
                <c:pt idx="4420">
                  <c:v>13.886200000000001</c:v>
                </c:pt>
                <c:pt idx="4421">
                  <c:v>13.897</c:v>
                </c:pt>
                <c:pt idx="4422">
                  <c:v>13.897</c:v>
                </c:pt>
                <c:pt idx="4423">
                  <c:v>13.9077</c:v>
                </c:pt>
                <c:pt idx="4424">
                  <c:v>13.9077</c:v>
                </c:pt>
                <c:pt idx="4425">
                  <c:v>13.9077</c:v>
                </c:pt>
                <c:pt idx="4426">
                  <c:v>13.9077</c:v>
                </c:pt>
                <c:pt idx="4427">
                  <c:v>13.9077</c:v>
                </c:pt>
                <c:pt idx="4428">
                  <c:v>13.9184</c:v>
                </c:pt>
                <c:pt idx="4429">
                  <c:v>13.9184</c:v>
                </c:pt>
                <c:pt idx="4430">
                  <c:v>13.9291</c:v>
                </c:pt>
                <c:pt idx="4431">
                  <c:v>13.9399</c:v>
                </c:pt>
                <c:pt idx="4432">
                  <c:v>13.9399</c:v>
                </c:pt>
                <c:pt idx="4433">
                  <c:v>13.9399</c:v>
                </c:pt>
                <c:pt idx="4434">
                  <c:v>13.9506</c:v>
                </c:pt>
                <c:pt idx="4435">
                  <c:v>13.982799999999999</c:v>
                </c:pt>
                <c:pt idx="4436">
                  <c:v>13.982799999999999</c:v>
                </c:pt>
                <c:pt idx="4437">
                  <c:v>13.982799999999999</c:v>
                </c:pt>
                <c:pt idx="4438">
                  <c:v>13.982799999999999</c:v>
                </c:pt>
                <c:pt idx="4439">
                  <c:v>13.993499999999999</c:v>
                </c:pt>
                <c:pt idx="4440">
                  <c:v>13.993499999999999</c:v>
                </c:pt>
                <c:pt idx="4441">
                  <c:v>13.993499999999999</c:v>
                </c:pt>
                <c:pt idx="4442">
                  <c:v>13.993499999999999</c:v>
                </c:pt>
                <c:pt idx="4443">
                  <c:v>13.993499999999999</c:v>
                </c:pt>
                <c:pt idx="4444">
                  <c:v>13.993499999999999</c:v>
                </c:pt>
                <c:pt idx="4445">
                  <c:v>13.993499999999999</c:v>
                </c:pt>
                <c:pt idx="4446">
                  <c:v>13.993499999999999</c:v>
                </c:pt>
                <c:pt idx="4447">
                  <c:v>13.993499999999999</c:v>
                </c:pt>
                <c:pt idx="4448">
                  <c:v>13.993499999999999</c:v>
                </c:pt>
                <c:pt idx="4449">
                  <c:v>13.993499999999999</c:v>
                </c:pt>
                <c:pt idx="4450">
                  <c:v>13.993499999999999</c:v>
                </c:pt>
                <c:pt idx="4451">
                  <c:v>13.993499999999999</c:v>
                </c:pt>
                <c:pt idx="4452">
                  <c:v>13.993499999999999</c:v>
                </c:pt>
                <c:pt idx="4453">
                  <c:v>13.993499999999999</c:v>
                </c:pt>
                <c:pt idx="4454">
                  <c:v>13.993499999999999</c:v>
                </c:pt>
                <c:pt idx="4455">
                  <c:v>13.993499999999999</c:v>
                </c:pt>
                <c:pt idx="4456">
                  <c:v>14.004200000000001</c:v>
                </c:pt>
                <c:pt idx="4457">
                  <c:v>14.004200000000001</c:v>
                </c:pt>
                <c:pt idx="4458">
                  <c:v>14.004200000000001</c:v>
                </c:pt>
                <c:pt idx="4459">
                  <c:v>14.014900000000001</c:v>
                </c:pt>
                <c:pt idx="4460">
                  <c:v>14.0364</c:v>
                </c:pt>
                <c:pt idx="4461">
                  <c:v>14.0686</c:v>
                </c:pt>
                <c:pt idx="4462">
                  <c:v>14.09</c:v>
                </c:pt>
                <c:pt idx="4463">
                  <c:v>14.122199999999999</c:v>
                </c:pt>
                <c:pt idx="4464">
                  <c:v>14.143599999999999</c:v>
                </c:pt>
                <c:pt idx="4465">
                  <c:v>14.175800000000001</c:v>
                </c:pt>
                <c:pt idx="4466">
                  <c:v>14.1973</c:v>
                </c:pt>
                <c:pt idx="4467">
                  <c:v>14.2294</c:v>
                </c:pt>
                <c:pt idx="4468">
                  <c:v>14.2616</c:v>
                </c:pt>
                <c:pt idx="4469">
                  <c:v>14.283099999999999</c:v>
                </c:pt>
                <c:pt idx="4470">
                  <c:v>14.315200000000001</c:v>
                </c:pt>
                <c:pt idx="4471">
                  <c:v>14.3581</c:v>
                </c:pt>
                <c:pt idx="4472">
                  <c:v>14.3903</c:v>
                </c:pt>
                <c:pt idx="4473">
                  <c:v>14.411799999999999</c:v>
                </c:pt>
                <c:pt idx="4474">
                  <c:v>14.454700000000001</c:v>
                </c:pt>
                <c:pt idx="4475">
                  <c:v>14.476100000000001</c:v>
                </c:pt>
                <c:pt idx="4476">
                  <c:v>14.4976</c:v>
                </c:pt>
                <c:pt idx="4477">
                  <c:v>14.519</c:v>
                </c:pt>
                <c:pt idx="4478">
                  <c:v>14.5405</c:v>
                </c:pt>
                <c:pt idx="4479">
                  <c:v>14.5512</c:v>
                </c:pt>
                <c:pt idx="4480">
                  <c:v>14.5619</c:v>
                </c:pt>
                <c:pt idx="4481">
                  <c:v>14.583399999999999</c:v>
                </c:pt>
                <c:pt idx="4482">
                  <c:v>14.583399999999999</c:v>
                </c:pt>
                <c:pt idx="4483">
                  <c:v>14.594099999999999</c:v>
                </c:pt>
                <c:pt idx="4484">
                  <c:v>14.594099999999999</c:v>
                </c:pt>
                <c:pt idx="4485">
                  <c:v>14.604799999999999</c:v>
                </c:pt>
                <c:pt idx="4486">
                  <c:v>14.604799999999999</c:v>
                </c:pt>
                <c:pt idx="4487">
                  <c:v>14.604799999999999</c:v>
                </c:pt>
                <c:pt idx="4488">
                  <c:v>14.615500000000001</c:v>
                </c:pt>
                <c:pt idx="4489">
                  <c:v>14.615500000000001</c:v>
                </c:pt>
                <c:pt idx="4490">
                  <c:v>14.626300000000001</c:v>
                </c:pt>
                <c:pt idx="4491">
                  <c:v>14.637</c:v>
                </c:pt>
                <c:pt idx="4492">
                  <c:v>14.6477</c:v>
                </c:pt>
                <c:pt idx="4493">
                  <c:v>14.6477</c:v>
                </c:pt>
                <c:pt idx="4494">
                  <c:v>14.6584</c:v>
                </c:pt>
                <c:pt idx="4495">
                  <c:v>14.6584</c:v>
                </c:pt>
                <c:pt idx="4496">
                  <c:v>14.6692</c:v>
                </c:pt>
                <c:pt idx="4497">
                  <c:v>14.6799</c:v>
                </c:pt>
                <c:pt idx="4498">
                  <c:v>14.6799</c:v>
                </c:pt>
                <c:pt idx="4499">
                  <c:v>14.6799</c:v>
                </c:pt>
                <c:pt idx="4500">
                  <c:v>14.6906</c:v>
                </c:pt>
                <c:pt idx="4501">
                  <c:v>14.6906</c:v>
                </c:pt>
                <c:pt idx="4502">
                  <c:v>14.7013</c:v>
                </c:pt>
                <c:pt idx="4503">
                  <c:v>14.7121</c:v>
                </c:pt>
                <c:pt idx="4504">
                  <c:v>14.7121</c:v>
                </c:pt>
                <c:pt idx="4505">
                  <c:v>14.722799999999999</c:v>
                </c:pt>
                <c:pt idx="4506">
                  <c:v>14.733499999999999</c:v>
                </c:pt>
                <c:pt idx="4507">
                  <c:v>14.733499999999999</c:v>
                </c:pt>
                <c:pt idx="4508">
                  <c:v>14.744199999999999</c:v>
                </c:pt>
                <c:pt idx="4509">
                  <c:v>14.755000000000001</c:v>
                </c:pt>
                <c:pt idx="4510">
                  <c:v>14.765700000000001</c:v>
                </c:pt>
                <c:pt idx="4511">
                  <c:v>14.776400000000001</c:v>
                </c:pt>
                <c:pt idx="4512">
                  <c:v>14.787100000000001</c:v>
                </c:pt>
                <c:pt idx="4513">
                  <c:v>14.787100000000001</c:v>
                </c:pt>
                <c:pt idx="4514">
                  <c:v>14.8086</c:v>
                </c:pt>
                <c:pt idx="4515">
                  <c:v>14.8193</c:v>
                </c:pt>
                <c:pt idx="4516">
                  <c:v>14.83</c:v>
                </c:pt>
                <c:pt idx="4517">
                  <c:v>14.8515</c:v>
                </c:pt>
                <c:pt idx="4518">
                  <c:v>14.8622</c:v>
                </c:pt>
                <c:pt idx="4519">
                  <c:v>14.8729</c:v>
                </c:pt>
                <c:pt idx="4520">
                  <c:v>14.894399999999999</c:v>
                </c:pt>
                <c:pt idx="4521">
                  <c:v>14.915800000000001</c:v>
                </c:pt>
                <c:pt idx="4522">
                  <c:v>14.926600000000001</c:v>
                </c:pt>
                <c:pt idx="4523">
                  <c:v>14.948</c:v>
                </c:pt>
                <c:pt idx="4524">
                  <c:v>14.9695</c:v>
                </c:pt>
                <c:pt idx="4525">
                  <c:v>15.0016</c:v>
                </c:pt>
                <c:pt idx="4526">
                  <c:v>15.033799999999999</c:v>
                </c:pt>
                <c:pt idx="4527">
                  <c:v>15.066000000000001</c:v>
                </c:pt>
                <c:pt idx="4528">
                  <c:v>15.1089</c:v>
                </c:pt>
                <c:pt idx="4529">
                  <c:v>15.1196</c:v>
                </c:pt>
                <c:pt idx="4530">
                  <c:v>15.1518</c:v>
                </c:pt>
                <c:pt idx="4531">
                  <c:v>15.194699999999999</c:v>
                </c:pt>
                <c:pt idx="4532">
                  <c:v>15.226900000000001</c:v>
                </c:pt>
                <c:pt idx="4533">
                  <c:v>15.2483</c:v>
                </c:pt>
                <c:pt idx="4534">
                  <c:v>15.2805</c:v>
                </c:pt>
                <c:pt idx="4535">
                  <c:v>15.3019</c:v>
                </c:pt>
                <c:pt idx="4536">
                  <c:v>15.323399999999999</c:v>
                </c:pt>
                <c:pt idx="4537">
                  <c:v>15.355600000000001</c:v>
                </c:pt>
                <c:pt idx="4538">
                  <c:v>15.387700000000001</c:v>
                </c:pt>
                <c:pt idx="4539">
                  <c:v>15.3985</c:v>
                </c:pt>
                <c:pt idx="4540">
                  <c:v>15.4306</c:v>
                </c:pt>
                <c:pt idx="4541">
                  <c:v>15.4521</c:v>
                </c:pt>
                <c:pt idx="4542">
                  <c:v>15.484299999999999</c:v>
                </c:pt>
                <c:pt idx="4543">
                  <c:v>15.505699999999999</c:v>
                </c:pt>
                <c:pt idx="4544">
                  <c:v>15.5379</c:v>
                </c:pt>
                <c:pt idx="4545">
                  <c:v>15.5593</c:v>
                </c:pt>
                <c:pt idx="4546">
                  <c:v>15.5915</c:v>
                </c:pt>
                <c:pt idx="4547">
                  <c:v>15.623699999999999</c:v>
                </c:pt>
                <c:pt idx="4548">
                  <c:v>15.645099999999999</c:v>
                </c:pt>
                <c:pt idx="4549">
                  <c:v>15.688000000000001</c:v>
                </c:pt>
                <c:pt idx="4550">
                  <c:v>15.7202</c:v>
                </c:pt>
                <c:pt idx="4551">
                  <c:v>15.7417</c:v>
                </c:pt>
                <c:pt idx="4552">
                  <c:v>15.7631</c:v>
                </c:pt>
                <c:pt idx="4553">
                  <c:v>15.784599999999999</c:v>
                </c:pt>
                <c:pt idx="4554">
                  <c:v>15.816700000000001</c:v>
                </c:pt>
                <c:pt idx="4555">
                  <c:v>15.838200000000001</c:v>
                </c:pt>
                <c:pt idx="4556">
                  <c:v>15.838200000000001</c:v>
                </c:pt>
                <c:pt idx="4557">
                  <c:v>15.838200000000001</c:v>
                </c:pt>
                <c:pt idx="4558">
                  <c:v>15.838200000000001</c:v>
                </c:pt>
                <c:pt idx="4559">
                  <c:v>15.8596</c:v>
                </c:pt>
                <c:pt idx="4560">
                  <c:v>15.8704</c:v>
                </c:pt>
                <c:pt idx="4561">
                  <c:v>15.8704</c:v>
                </c:pt>
                <c:pt idx="4562">
                  <c:v>15.8811</c:v>
                </c:pt>
                <c:pt idx="4563">
                  <c:v>15.8811</c:v>
                </c:pt>
                <c:pt idx="4564">
                  <c:v>15.8918</c:v>
                </c:pt>
                <c:pt idx="4565">
                  <c:v>15.9025</c:v>
                </c:pt>
                <c:pt idx="4566">
                  <c:v>15.9025</c:v>
                </c:pt>
                <c:pt idx="4567">
                  <c:v>15.9025</c:v>
                </c:pt>
                <c:pt idx="4568">
                  <c:v>15.9133</c:v>
                </c:pt>
                <c:pt idx="4569">
                  <c:v>15.9133</c:v>
                </c:pt>
                <c:pt idx="4570">
                  <c:v>15.9133</c:v>
                </c:pt>
                <c:pt idx="4571">
                  <c:v>15.9133</c:v>
                </c:pt>
                <c:pt idx="4572">
                  <c:v>15.9133</c:v>
                </c:pt>
                <c:pt idx="4573">
                  <c:v>15.9133</c:v>
                </c:pt>
                <c:pt idx="4574">
                  <c:v>15.9133</c:v>
                </c:pt>
                <c:pt idx="4575">
                  <c:v>15.9133</c:v>
                </c:pt>
                <c:pt idx="4576">
                  <c:v>15.923999999999999</c:v>
                </c:pt>
                <c:pt idx="4577">
                  <c:v>15.934699999999999</c:v>
                </c:pt>
                <c:pt idx="4578">
                  <c:v>15.945399999999999</c:v>
                </c:pt>
                <c:pt idx="4579">
                  <c:v>15.945399999999999</c:v>
                </c:pt>
                <c:pt idx="4580">
                  <c:v>15.956200000000001</c:v>
                </c:pt>
                <c:pt idx="4581">
                  <c:v>15.966900000000001</c:v>
                </c:pt>
                <c:pt idx="4582">
                  <c:v>15.966900000000001</c:v>
                </c:pt>
                <c:pt idx="4583">
                  <c:v>15.977600000000001</c:v>
                </c:pt>
                <c:pt idx="4584">
                  <c:v>15.988300000000001</c:v>
                </c:pt>
                <c:pt idx="4585">
                  <c:v>15.988300000000001</c:v>
                </c:pt>
                <c:pt idx="4586">
                  <c:v>15.988300000000001</c:v>
                </c:pt>
                <c:pt idx="4587">
                  <c:v>15.988300000000001</c:v>
                </c:pt>
                <c:pt idx="4588">
                  <c:v>15.988300000000001</c:v>
                </c:pt>
                <c:pt idx="4589">
                  <c:v>15.977600000000001</c:v>
                </c:pt>
                <c:pt idx="4590">
                  <c:v>15.977600000000001</c:v>
                </c:pt>
                <c:pt idx="4591">
                  <c:v>15.977600000000001</c:v>
                </c:pt>
                <c:pt idx="4592">
                  <c:v>15.977600000000001</c:v>
                </c:pt>
                <c:pt idx="4593">
                  <c:v>15.966900000000001</c:v>
                </c:pt>
                <c:pt idx="4594">
                  <c:v>15.966900000000001</c:v>
                </c:pt>
                <c:pt idx="4595">
                  <c:v>15.956200000000001</c:v>
                </c:pt>
                <c:pt idx="4596">
                  <c:v>15.945399999999999</c:v>
                </c:pt>
                <c:pt idx="4597">
                  <c:v>15.934699999999999</c:v>
                </c:pt>
                <c:pt idx="4598">
                  <c:v>15.923999999999999</c:v>
                </c:pt>
                <c:pt idx="4599">
                  <c:v>15.9133</c:v>
                </c:pt>
                <c:pt idx="4600">
                  <c:v>15.9025</c:v>
                </c:pt>
                <c:pt idx="4601">
                  <c:v>15.8918</c:v>
                </c:pt>
                <c:pt idx="4602">
                  <c:v>15.8811</c:v>
                </c:pt>
                <c:pt idx="4603">
                  <c:v>15.8704</c:v>
                </c:pt>
                <c:pt idx="4604">
                  <c:v>15.8596</c:v>
                </c:pt>
                <c:pt idx="4605">
                  <c:v>15.8489</c:v>
                </c:pt>
                <c:pt idx="4606">
                  <c:v>15.838200000000001</c:v>
                </c:pt>
                <c:pt idx="4607">
                  <c:v>15.838200000000001</c:v>
                </c:pt>
                <c:pt idx="4608">
                  <c:v>15.838200000000001</c:v>
                </c:pt>
                <c:pt idx="4609">
                  <c:v>15.838200000000001</c:v>
                </c:pt>
                <c:pt idx="4610">
                  <c:v>15.838200000000001</c:v>
                </c:pt>
                <c:pt idx="4611">
                  <c:v>15.827500000000001</c:v>
                </c:pt>
                <c:pt idx="4612">
                  <c:v>15.816700000000001</c:v>
                </c:pt>
                <c:pt idx="4613">
                  <c:v>15.816700000000001</c:v>
                </c:pt>
                <c:pt idx="4614">
                  <c:v>15.805999999999999</c:v>
                </c:pt>
                <c:pt idx="4615">
                  <c:v>15.805999999999999</c:v>
                </c:pt>
                <c:pt idx="4616">
                  <c:v>15.805999999999999</c:v>
                </c:pt>
                <c:pt idx="4617">
                  <c:v>15.816700000000001</c:v>
                </c:pt>
                <c:pt idx="4618">
                  <c:v>15.816700000000001</c:v>
                </c:pt>
                <c:pt idx="4619">
                  <c:v>15.816700000000001</c:v>
                </c:pt>
                <c:pt idx="4620">
                  <c:v>15.816700000000001</c:v>
                </c:pt>
                <c:pt idx="4621">
                  <c:v>15.838200000000001</c:v>
                </c:pt>
                <c:pt idx="4622">
                  <c:v>15.838200000000001</c:v>
                </c:pt>
                <c:pt idx="4623">
                  <c:v>15.838200000000001</c:v>
                </c:pt>
                <c:pt idx="4624">
                  <c:v>15.838200000000001</c:v>
                </c:pt>
                <c:pt idx="4625">
                  <c:v>15.838200000000001</c:v>
                </c:pt>
                <c:pt idx="4626">
                  <c:v>15.838200000000001</c:v>
                </c:pt>
                <c:pt idx="4627">
                  <c:v>15.838200000000001</c:v>
                </c:pt>
                <c:pt idx="4628">
                  <c:v>15.838200000000001</c:v>
                </c:pt>
                <c:pt idx="4629">
                  <c:v>15.838200000000001</c:v>
                </c:pt>
                <c:pt idx="4630">
                  <c:v>15.8489</c:v>
                </c:pt>
                <c:pt idx="4631">
                  <c:v>15.8489</c:v>
                </c:pt>
                <c:pt idx="4632">
                  <c:v>15.8596</c:v>
                </c:pt>
                <c:pt idx="4633">
                  <c:v>15.8704</c:v>
                </c:pt>
                <c:pt idx="4634">
                  <c:v>15.8704</c:v>
                </c:pt>
                <c:pt idx="4635">
                  <c:v>15.8811</c:v>
                </c:pt>
                <c:pt idx="4636">
                  <c:v>15.8811</c:v>
                </c:pt>
                <c:pt idx="4637">
                  <c:v>15.8918</c:v>
                </c:pt>
                <c:pt idx="4638">
                  <c:v>15.9025</c:v>
                </c:pt>
                <c:pt idx="4639">
                  <c:v>15.9025</c:v>
                </c:pt>
                <c:pt idx="4640">
                  <c:v>15.9025</c:v>
                </c:pt>
                <c:pt idx="4641">
                  <c:v>15.9133</c:v>
                </c:pt>
                <c:pt idx="4642">
                  <c:v>15.9133</c:v>
                </c:pt>
                <c:pt idx="4643">
                  <c:v>15.923999999999999</c:v>
                </c:pt>
                <c:pt idx="4644">
                  <c:v>15.923999999999999</c:v>
                </c:pt>
                <c:pt idx="4645">
                  <c:v>15.934699999999999</c:v>
                </c:pt>
                <c:pt idx="4646">
                  <c:v>15.945399999999999</c:v>
                </c:pt>
                <c:pt idx="4647">
                  <c:v>15.945399999999999</c:v>
                </c:pt>
                <c:pt idx="4648">
                  <c:v>15.956200000000001</c:v>
                </c:pt>
                <c:pt idx="4649">
                  <c:v>15.966900000000001</c:v>
                </c:pt>
                <c:pt idx="4650">
                  <c:v>15.977600000000001</c:v>
                </c:pt>
                <c:pt idx="4651">
                  <c:v>15.988300000000001</c:v>
                </c:pt>
                <c:pt idx="4652">
                  <c:v>15.9991</c:v>
                </c:pt>
                <c:pt idx="4653">
                  <c:v>16.009799999999998</c:v>
                </c:pt>
                <c:pt idx="4654">
                  <c:v>16.020499999999998</c:v>
                </c:pt>
                <c:pt idx="4655">
                  <c:v>16.020499999999998</c:v>
                </c:pt>
                <c:pt idx="4656">
                  <c:v>16.031199999999998</c:v>
                </c:pt>
                <c:pt idx="4657">
                  <c:v>16.042000000000002</c:v>
                </c:pt>
                <c:pt idx="4658">
                  <c:v>16.042000000000002</c:v>
                </c:pt>
                <c:pt idx="4659">
                  <c:v>16.052700000000002</c:v>
                </c:pt>
                <c:pt idx="4660">
                  <c:v>16.063400000000001</c:v>
                </c:pt>
                <c:pt idx="4661">
                  <c:v>16.063400000000001</c:v>
                </c:pt>
                <c:pt idx="4662">
                  <c:v>16.063400000000001</c:v>
                </c:pt>
                <c:pt idx="4663">
                  <c:v>16.074100000000001</c:v>
                </c:pt>
                <c:pt idx="4664">
                  <c:v>16.084900000000001</c:v>
                </c:pt>
                <c:pt idx="4665">
                  <c:v>16.084900000000001</c:v>
                </c:pt>
                <c:pt idx="4666">
                  <c:v>16.095600000000001</c:v>
                </c:pt>
                <c:pt idx="4667">
                  <c:v>16.106300000000001</c:v>
                </c:pt>
                <c:pt idx="4668">
                  <c:v>16.106300000000001</c:v>
                </c:pt>
                <c:pt idx="4669">
                  <c:v>16.117000000000001</c:v>
                </c:pt>
                <c:pt idx="4670">
                  <c:v>16.117000000000001</c:v>
                </c:pt>
                <c:pt idx="4671">
                  <c:v>16.127800000000001</c:v>
                </c:pt>
                <c:pt idx="4672">
                  <c:v>16.127800000000001</c:v>
                </c:pt>
                <c:pt idx="4673">
                  <c:v>16.138500000000001</c:v>
                </c:pt>
                <c:pt idx="4674">
                  <c:v>16.138500000000001</c:v>
                </c:pt>
                <c:pt idx="4675">
                  <c:v>16.1492</c:v>
                </c:pt>
                <c:pt idx="4676">
                  <c:v>16.1599</c:v>
                </c:pt>
                <c:pt idx="4677">
                  <c:v>16.1707</c:v>
                </c:pt>
                <c:pt idx="4678">
                  <c:v>16.1707</c:v>
                </c:pt>
                <c:pt idx="4679">
                  <c:v>16.1814</c:v>
                </c:pt>
                <c:pt idx="4680">
                  <c:v>16.2028</c:v>
                </c:pt>
                <c:pt idx="4681">
                  <c:v>16.2028</c:v>
                </c:pt>
                <c:pt idx="4682">
                  <c:v>16.224299999999999</c:v>
                </c:pt>
                <c:pt idx="4683">
                  <c:v>16.245799999999999</c:v>
                </c:pt>
                <c:pt idx="4684">
                  <c:v>16.267199999999999</c:v>
                </c:pt>
                <c:pt idx="4685">
                  <c:v>16.299399999999999</c:v>
                </c:pt>
                <c:pt idx="4686">
                  <c:v>16.331600000000002</c:v>
                </c:pt>
                <c:pt idx="4687">
                  <c:v>16.363700000000001</c:v>
                </c:pt>
                <c:pt idx="4688">
                  <c:v>16.417400000000001</c:v>
                </c:pt>
                <c:pt idx="4689">
                  <c:v>16.4495</c:v>
                </c:pt>
                <c:pt idx="4690">
                  <c:v>16.4817</c:v>
                </c:pt>
                <c:pt idx="4691">
                  <c:v>16.5139</c:v>
                </c:pt>
                <c:pt idx="4692">
                  <c:v>16.546099999999999</c:v>
                </c:pt>
                <c:pt idx="4693">
                  <c:v>16.578199999999999</c:v>
                </c:pt>
                <c:pt idx="4694">
                  <c:v>16.610399999999998</c:v>
                </c:pt>
                <c:pt idx="4695">
                  <c:v>16.642600000000002</c:v>
                </c:pt>
                <c:pt idx="4696">
                  <c:v>16.664000000000001</c:v>
                </c:pt>
                <c:pt idx="4697">
                  <c:v>16.685500000000001</c:v>
                </c:pt>
                <c:pt idx="4698">
                  <c:v>16.696200000000001</c:v>
                </c:pt>
                <c:pt idx="4699">
                  <c:v>16.706900000000001</c:v>
                </c:pt>
                <c:pt idx="4700">
                  <c:v>16.717700000000001</c:v>
                </c:pt>
                <c:pt idx="4701">
                  <c:v>16.728400000000001</c:v>
                </c:pt>
                <c:pt idx="4702">
                  <c:v>16.7606</c:v>
                </c:pt>
                <c:pt idx="4703">
                  <c:v>16.7606</c:v>
                </c:pt>
                <c:pt idx="4704">
                  <c:v>16.7606</c:v>
                </c:pt>
                <c:pt idx="4705">
                  <c:v>16.7606</c:v>
                </c:pt>
                <c:pt idx="4706">
                  <c:v>16.7606</c:v>
                </c:pt>
                <c:pt idx="4707">
                  <c:v>16.7713</c:v>
                </c:pt>
                <c:pt idx="4708">
                  <c:v>16.7713</c:v>
                </c:pt>
                <c:pt idx="4709">
                  <c:v>16.7713</c:v>
                </c:pt>
                <c:pt idx="4710">
                  <c:v>16.7713</c:v>
                </c:pt>
                <c:pt idx="4711">
                  <c:v>16.7713</c:v>
                </c:pt>
                <c:pt idx="4712">
                  <c:v>16.7713</c:v>
                </c:pt>
                <c:pt idx="4713">
                  <c:v>16.7713</c:v>
                </c:pt>
                <c:pt idx="4714">
                  <c:v>16.7713</c:v>
                </c:pt>
                <c:pt idx="4715">
                  <c:v>16.7713</c:v>
                </c:pt>
                <c:pt idx="4716">
                  <c:v>16.7713</c:v>
                </c:pt>
                <c:pt idx="4717">
                  <c:v>16.7713</c:v>
                </c:pt>
                <c:pt idx="4718">
                  <c:v>16.7713</c:v>
                </c:pt>
                <c:pt idx="4719">
                  <c:v>16.7713</c:v>
                </c:pt>
                <c:pt idx="4720">
                  <c:v>16.7713</c:v>
                </c:pt>
                <c:pt idx="4721">
                  <c:v>16.7927</c:v>
                </c:pt>
                <c:pt idx="4722">
                  <c:v>16.8035</c:v>
                </c:pt>
                <c:pt idx="4723">
                  <c:v>16.8142</c:v>
                </c:pt>
                <c:pt idx="4724">
                  <c:v>16.835599999999999</c:v>
                </c:pt>
                <c:pt idx="4725">
                  <c:v>16.835599999999999</c:v>
                </c:pt>
                <c:pt idx="4726">
                  <c:v>16.846399999999999</c:v>
                </c:pt>
                <c:pt idx="4727">
                  <c:v>16.857099999999999</c:v>
                </c:pt>
                <c:pt idx="4728">
                  <c:v>16.857099999999999</c:v>
                </c:pt>
                <c:pt idx="4729">
                  <c:v>16.867799999999999</c:v>
                </c:pt>
                <c:pt idx="4730">
                  <c:v>16.867799999999999</c:v>
                </c:pt>
                <c:pt idx="4731">
                  <c:v>16.867799999999999</c:v>
                </c:pt>
                <c:pt idx="4732">
                  <c:v>16.867799999999999</c:v>
                </c:pt>
                <c:pt idx="4733">
                  <c:v>16.867799999999999</c:v>
                </c:pt>
                <c:pt idx="4734">
                  <c:v>16.867799999999999</c:v>
                </c:pt>
                <c:pt idx="4735">
                  <c:v>16.867799999999999</c:v>
                </c:pt>
                <c:pt idx="4736">
                  <c:v>16.867799999999999</c:v>
                </c:pt>
                <c:pt idx="4737">
                  <c:v>16.878499999999999</c:v>
                </c:pt>
                <c:pt idx="4738">
                  <c:v>16.878499999999999</c:v>
                </c:pt>
                <c:pt idx="4739">
                  <c:v>16.878499999999999</c:v>
                </c:pt>
                <c:pt idx="4740">
                  <c:v>16.878499999999999</c:v>
                </c:pt>
                <c:pt idx="4741">
                  <c:v>16.878499999999999</c:v>
                </c:pt>
                <c:pt idx="4742">
                  <c:v>16.878499999999999</c:v>
                </c:pt>
                <c:pt idx="4743">
                  <c:v>16.867799999999999</c:v>
                </c:pt>
                <c:pt idx="4744">
                  <c:v>16.878499999999999</c:v>
                </c:pt>
                <c:pt idx="4745">
                  <c:v>16.878499999999999</c:v>
                </c:pt>
                <c:pt idx="4746">
                  <c:v>16.878499999999999</c:v>
                </c:pt>
                <c:pt idx="4747">
                  <c:v>16.878499999999999</c:v>
                </c:pt>
                <c:pt idx="4748">
                  <c:v>16.878499999999999</c:v>
                </c:pt>
                <c:pt idx="4749">
                  <c:v>16.878499999999999</c:v>
                </c:pt>
                <c:pt idx="4750">
                  <c:v>16.889299999999999</c:v>
                </c:pt>
                <c:pt idx="4751">
                  <c:v>16.889299999999999</c:v>
                </c:pt>
                <c:pt idx="4752">
                  <c:v>16.889299999999999</c:v>
                </c:pt>
                <c:pt idx="4753">
                  <c:v>16.889299999999999</c:v>
                </c:pt>
                <c:pt idx="4754">
                  <c:v>16.889299999999999</c:v>
                </c:pt>
                <c:pt idx="4755">
                  <c:v>16.889299999999999</c:v>
                </c:pt>
                <c:pt idx="4756">
                  <c:v>16.878499999999999</c:v>
                </c:pt>
                <c:pt idx="4757">
                  <c:v>16.878499999999999</c:v>
                </c:pt>
                <c:pt idx="4758">
                  <c:v>16.878499999999999</c:v>
                </c:pt>
                <c:pt idx="4759">
                  <c:v>16.878499999999999</c:v>
                </c:pt>
                <c:pt idx="4760">
                  <c:v>16.867799999999999</c:v>
                </c:pt>
                <c:pt idx="4761">
                  <c:v>16.867799999999999</c:v>
                </c:pt>
                <c:pt idx="4762">
                  <c:v>16.857099999999999</c:v>
                </c:pt>
                <c:pt idx="4763">
                  <c:v>16.857099999999999</c:v>
                </c:pt>
                <c:pt idx="4764">
                  <c:v>16.857099999999999</c:v>
                </c:pt>
                <c:pt idx="4765">
                  <c:v>16.857099999999999</c:v>
                </c:pt>
                <c:pt idx="4766">
                  <c:v>16.857099999999999</c:v>
                </c:pt>
                <c:pt idx="4767">
                  <c:v>16.857099999999999</c:v>
                </c:pt>
                <c:pt idx="4768">
                  <c:v>16.857099999999999</c:v>
                </c:pt>
                <c:pt idx="4769">
                  <c:v>16.857099999999999</c:v>
                </c:pt>
                <c:pt idx="4770">
                  <c:v>16.867799999999999</c:v>
                </c:pt>
                <c:pt idx="4771">
                  <c:v>16.867799999999999</c:v>
                </c:pt>
                <c:pt idx="4772">
                  <c:v>16.867799999999999</c:v>
                </c:pt>
                <c:pt idx="4773">
                  <c:v>16.867799999999999</c:v>
                </c:pt>
                <c:pt idx="4774">
                  <c:v>16.867799999999999</c:v>
                </c:pt>
                <c:pt idx="4775">
                  <c:v>16.867799999999999</c:v>
                </c:pt>
                <c:pt idx="4776">
                  <c:v>16.867799999999999</c:v>
                </c:pt>
                <c:pt idx="4777">
                  <c:v>16.867799999999999</c:v>
                </c:pt>
                <c:pt idx="4778">
                  <c:v>16.878499999999999</c:v>
                </c:pt>
                <c:pt idx="4779">
                  <c:v>16.878499999999999</c:v>
                </c:pt>
                <c:pt idx="4780">
                  <c:v>16.878499999999999</c:v>
                </c:pt>
                <c:pt idx="4781">
                  <c:v>16.889299999999999</c:v>
                </c:pt>
                <c:pt idx="4782">
                  <c:v>16.878499999999999</c:v>
                </c:pt>
                <c:pt idx="4783">
                  <c:v>16.889299999999999</c:v>
                </c:pt>
                <c:pt idx="4784">
                  <c:v>16.889299999999999</c:v>
                </c:pt>
                <c:pt idx="4785">
                  <c:v>16.878499999999999</c:v>
                </c:pt>
                <c:pt idx="4786">
                  <c:v>16.889299999999999</c:v>
                </c:pt>
                <c:pt idx="4787">
                  <c:v>16.889299999999999</c:v>
                </c:pt>
                <c:pt idx="4788">
                  <c:v>16.899999999999999</c:v>
                </c:pt>
                <c:pt idx="4789">
                  <c:v>16.899999999999999</c:v>
                </c:pt>
                <c:pt idx="4790">
                  <c:v>16.899999999999999</c:v>
                </c:pt>
                <c:pt idx="4791">
                  <c:v>16.910699999999999</c:v>
                </c:pt>
                <c:pt idx="4792">
                  <c:v>16.910699999999999</c:v>
                </c:pt>
                <c:pt idx="4793">
                  <c:v>16.921399999999998</c:v>
                </c:pt>
                <c:pt idx="4794">
                  <c:v>16.921399999999998</c:v>
                </c:pt>
                <c:pt idx="4795">
                  <c:v>16.921399999999998</c:v>
                </c:pt>
                <c:pt idx="4796">
                  <c:v>16.932200000000002</c:v>
                </c:pt>
                <c:pt idx="4797">
                  <c:v>16.942900000000002</c:v>
                </c:pt>
                <c:pt idx="4798">
                  <c:v>16.942900000000002</c:v>
                </c:pt>
                <c:pt idx="4799">
                  <c:v>16.953600000000002</c:v>
                </c:pt>
                <c:pt idx="4800">
                  <c:v>16.964300000000001</c:v>
                </c:pt>
                <c:pt idx="4801">
                  <c:v>16.975100000000001</c:v>
                </c:pt>
                <c:pt idx="4802">
                  <c:v>16.985800000000001</c:v>
                </c:pt>
                <c:pt idx="4803">
                  <c:v>16.996500000000001</c:v>
                </c:pt>
                <c:pt idx="4804">
                  <c:v>17.018000000000001</c:v>
                </c:pt>
                <c:pt idx="4805">
                  <c:v>17.018000000000001</c:v>
                </c:pt>
                <c:pt idx="4806">
                  <c:v>17.039400000000001</c:v>
                </c:pt>
                <c:pt idx="4807">
                  <c:v>17.0609</c:v>
                </c:pt>
                <c:pt idx="4808">
                  <c:v>17.0716</c:v>
                </c:pt>
                <c:pt idx="4809">
                  <c:v>17.0823</c:v>
                </c:pt>
                <c:pt idx="4810">
                  <c:v>17.0823</c:v>
                </c:pt>
                <c:pt idx="4811">
                  <c:v>17.093</c:v>
                </c:pt>
                <c:pt idx="4812">
                  <c:v>17.1145</c:v>
                </c:pt>
                <c:pt idx="4813">
                  <c:v>17.1252</c:v>
                </c:pt>
                <c:pt idx="4814">
                  <c:v>17.135899999999999</c:v>
                </c:pt>
                <c:pt idx="4815">
                  <c:v>17.157399999999999</c:v>
                </c:pt>
                <c:pt idx="4816">
                  <c:v>17.168099999999999</c:v>
                </c:pt>
                <c:pt idx="4817">
                  <c:v>17.189599999999999</c:v>
                </c:pt>
                <c:pt idx="4818">
                  <c:v>17.210999999999999</c:v>
                </c:pt>
                <c:pt idx="4819">
                  <c:v>17.243200000000002</c:v>
                </c:pt>
                <c:pt idx="4820">
                  <c:v>17.253900000000002</c:v>
                </c:pt>
                <c:pt idx="4821">
                  <c:v>17.286100000000001</c:v>
                </c:pt>
                <c:pt idx="4822">
                  <c:v>17.307500000000001</c:v>
                </c:pt>
                <c:pt idx="4823">
                  <c:v>17.329000000000001</c:v>
                </c:pt>
                <c:pt idx="4824">
                  <c:v>17.329000000000001</c:v>
                </c:pt>
                <c:pt idx="4825">
                  <c:v>17.3504</c:v>
                </c:pt>
                <c:pt idx="4826">
                  <c:v>17.3612</c:v>
                </c:pt>
                <c:pt idx="4827">
                  <c:v>17.3826</c:v>
                </c:pt>
                <c:pt idx="4828">
                  <c:v>17.3826</c:v>
                </c:pt>
                <c:pt idx="4829">
                  <c:v>17.3719</c:v>
                </c:pt>
                <c:pt idx="4830">
                  <c:v>17.3719</c:v>
                </c:pt>
                <c:pt idx="4831">
                  <c:v>17.3719</c:v>
                </c:pt>
                <c:pt idx="4832">
                  <c:v>17.3719</c:v>
                </c:pt>
                <c:pt idx="4833">
                  <c:v>17.3612</c:v>
                </c:pt>
                <c:pt idx="4834">
                  <c:v>17.3719</c:v>
                </c:pt>
                <c:pt idx="4835">
                  <c:v>17.3719</c:v>
                </c:pt>
                <c:pt idx="4836">
                  <c:v>17.3826</c:v>
                </c:pt>
                <c:pt idx="4837">
                  <c:v>17.3826</c:v>
                </c:pt>
                <c:pt idx="4838">
                  <c:v>17.3826</c:v>
                </c:pt>
                <c:pt idx="4839">
                  <c:v>17.3826</c:v>
                </c:pt>
                <c:pt idx="4840">
                  <c:v>17.3826</c:v>
                </c:pt>
                <c:pt idx="4841">
                  <c:v>17.4041</c:v>
                </c:pt>
                <c:pt idx="4842">
                  <c:v>17.4041</c:v>
                </c:pt>
                <c:pt idx="4843">
                  <c:v>17.4041</c:v>
                </c:pt>
                <c:pt idx="4844">
                  <c:v>17.4041</c:v>
                </c:pt>
                <c:pt idx="4845">
                  <c:v>17.4041</c:v>
                </c:pt>
                <c:pt idx="4846">
                  <c:v>17.4148</c:v>
                </c:pt>
                <c:pt idx="4847">
                  <c:v>17.4148</c:v>
                </c:pt>
                <c:pt idx="4848">
                  <c:v>17.4255</c:v>
                </c:pt>
                <c:pt idx="4849">
                  <c:v>17.4255</c:v>
                </c:pt>
                <c:pt idx="4850">
                  <c:v>17.436199999999999</c:v>
                </c:pt>
                <c:pt idx="4851">
                  <c:v>17.436199999999999</c:v>
                </c:pt>
                <c:pt idx="4852">
                  <c:v>17.436199999999999</c:v>
                </c:pt>
                <c:pt idx="4853">
                  <c:v>17.446999999999999</c:v>
                </c:pt>
                <c:pt idx="4854">
                  <c:v>17.446999999999999</c:v>
                </c:pt>
                <c:pt idx="4855">
                  <c:v>17.446999999999999</c:v>
                </c:pt>
                <c:pt idx="4856">
                  <c:v>17.457699999999999</c:v>
                </c:pt>
                <c:pt idx="4857">
                  <c:v>17.457699999999999</c:v>
                </c:pt>
                <c:pt idx="4858">
                  <c:v>17.457699999999999</c:v>
                </c:pt>
                <c:pt idx="4859">
                  <c:v>17.468399999999999</c:v>
                </c:pt>
                <c:pt idx="4860">
                  <c:v>17.468399999999999</c:v>
                </c:pt>
                <c:pt idx="4861">
                  <c:v>17.479099999999999</c:v>
                </c:pt>
                <c:pt idx="4862">
                  <c:v>17.489899999999999</c:v>
                </c:pt>
                <c:pt idx="4863">
                  <c:v>17.500599999999999</c:v>
                </c:pt>
                <c:pt idx="4864">
                  <c:v>17.511299999999999</c:v>
                </c:pt>
                <c:pt idx="4865">
                  <c:v>17.511299999999999</c:v>
                </c:pt>
                <c:pt idx="4866">
                  <c:v>17.521999999999998</c:v>
                </c:pt>
                <c:pt idx="4867">
                  <c:v>17.543500000000002</c:v>
                </c:pt>
                <c:pt idx="4868">
                  <c:v>17.543500000000002</c:v>
                </c:pt>
                <c:pt idx="4869">
                  <c:v>17.554200000000002</c:v>
                </c:pt>
                <c:pt idx="4870">
                  <c:v>17.564900000000002</c:v>
                </c:pt>
                <c:pt idx="4871">
                  <c:v>17.575700000000001</c:v>
                </c:pt>
                <c:pt idx="4872">
                  <c:v>17.586400000000001</c:v>
                </c:pt>
                <c:pt idx="4873">
                  <c:v>17.597100000000001</c:v>
                </c:pt>
                <c:pt idx="4874">
                  <c:v>17.607800000000001</c:v>
                </c:pt>
                <c:pt idx="4875">
                  <c:v>17.618600000000001</c:v>
                </c:pt>
                <c:pt idx="4876">
                  <c:v>17.629300000000001</c:v>
                </c:pt>
                <c:pt idx="4877">
                  <c:v>17.64</c:v>
                </c:pt>
                <c:pt idx="4878">
                  <c:v>17.650700000000001</c:v>
                </c:pt>
                <c:pt idx="4879">
                  <c:v>17.6615</c:v>
                </c:pt>
                <c:pt idx="4880">
                  <c:v>17.6722</c:v>
                </c:pt>
                <c:pt idx="4881">
                  <c:v>17.6722</c:v>
                </c:pt>
                <c:pt idx="4882">
                  <c:v>17.6722</c:v>
                </c:pt>
                <c:pt idx="4883">
                  <c:v>17.6722</c:v>
                </c:pt>
                <c:pt idx="4884">
                  <c:v>17.6722</c:v>
                </c:pt>
                <c:pt idx="4885">
                  <c:v>17.6722</c:v>
                </c:pt>
                <c:pt idx="4886">
                  <c:v>17.6829</c:v>
                </c:pt>
                <c:pt idx="4887">
                  <c:v>17.6829</c:v>
                </c:pt>
                <c:pt idx="4888">
                  <c:v>17.6829</c:v>
                </c:pt>
                <c:pt idx="4889">
                  <c:v>17.6829</c:v>
                </c:pt>
                <c:pt idx="4890">
                  <c:v>17.6829</c:v>
                </c:pt>
                <c:pt idx="4891">
                  <c:v>17.6829</c:v>
                </c:pt>
                <c:pt idx="4892">
                  <c:v>17.6829</c:v>
                </c:pt>
                <c:pt idx="4893">
                  <c:v>17.6829</c:v>
                </c:pt>
                <c:pt idx="4894">
                  <c:v>17.6829</c:v>
                </c:pt>
                <c:pt idx="4895">
                  <c:v>17.6829</c:v>
                </c:pt>
                <c:pt idx="4896">
                  <c:v>17.6829</c:v>
                </c:pt>
                <c:pt idx="4897">
                  <c:v>17.6829</c:v>
                </c:pt>
                <c:pt idx="4898">
                  <c:v>17.6829</c:v>
                </c:pt>
                <c:pt idx="4899">
                  <c:v>17.6829</c:v>
                </c:pt>
                <c:pt idx="4900">
                  <c:v>17.6936</c:v>
                </c:pt>
                <c:pt idx="4901">
                  <c:v>17.7044</c:v>
                </c:pt>
                <c:pt idx="4902">
                  <c:v>17.7044</c:v>
                </c:pt>
                <c:pt idx="4903">
                  <c:v>17.7151</c:v>
                </c:pt>
                <c:pt idx="4904">
                  <c:v>17.7258</c:v>
                </c:pt>
                <c:pt idx="4905">
                  <c:v>17.7258</c:v>
                </c:pt>
                <c:pt idx="4906">
                  <c:v>17.736499999999999</c:v>
                </c:pt>
                <c:pt idx="4907">
                  <c:v>17.747299999999999</c:v>
                </c:pt>
                <c:pt idx="4908">
                  <c:v>17.757999999999999</c:v>
                </c:pt>
                <c:pt idx="4909">
                  <c:v>17.768699999999999</c:v>
                </c:pt>
                <c:pt idx="4910">
                  <c:v>17.779399999999999</c:v>
                </c:pt>
                <c:pt idx="4911">
                  <c:v>17.790199999999999</c:v>
                </c:pt>
                <c:pt idx="4912">
                  <c:v>17.800899999999999</c:v>
                </c:pt>
                <c:pt idx="4913">
                  <c:v>17.822299999999998</c:v>
                </c:pt>
                <c:pt idx="4914">
                  <c:v>17.833100000000002</c:v>
                </c:pt>
                <c:pt idx="4915">
                  <c:v>17.843800000000002</c:v>
                </c:pt>
                <c:pt idx="4916">
                  <c:v>17.865200000000002</c:v>
                </c:pt>
                <c:pt idx="4917">
                  <c:v>17.876000000000001</c:v>
                </c:pt>
                <c:pt idx="4918">
                  <c:v>17.886700000000001</c:v>
                </c:pt>
                <c:pt idx="4919">
                  <c:v>17.908100000000001</c:v>
                </c:pt>
                <c:pt idx="4920">
                  <c:v>17.908100000000001</c:v>
                </c:pt>
                <c:pt idx="4921">
                  <c:v>17.918900000000001</c:v>
                </c:pt>
                <c:pt idx="4922">
                  <c:v>17.940300000000001</c:v>
                </c:pt>
                <c:pt idx="4923">
                  <c:v>17.940300000000001</c:v>
                </c:pt>
                <c:pt idx="4924">
                  <c:v>17.951000000000001</c:v>
                </c:pt>
                <c:pt idx="4925">
                  <c:v>17.9618</c:v>
                </c:pt>
                <c:pt idx="4926">
                  <c:v>17.9725</c:v>
                </c:pt>
                <c:pt idx="4927">
                  <c:v>17.9832</c:v>
                </c:pt>
                <c:pt idx="4928">
                  <c:v>17.9939</c:v>
                </c:pt>
                <c:pt idx="4929">
                  <c:v>18.0154</c:v>
                </c:pt>
                <c:pt idx="4930">
                  <c:v>18.0261</c:v>
                </c:pt>
                <c:pt idx="4931">
                  <c:v>18.036799999999999</c:v>
                </c:pt>
                <c:pt idx="4932">
                  <c:v>18.047599999999999</c:v>
                </c:pt>
                <c:pt idx="4933">
                  <c:v>18.079699999999999</c:v>
                </c:pt>
                <c:pt idx="4934">
                  <c:v>18.090499999999999</c:v>
                </c:pt>
                <c:pt idx="4935">
                  <c:v>18.133400000000002</c:v>
                </c:pt>
                <c:pt idx="4936">
                  <c:v>18.154800000000002</c:v>
                </c:pt>
                <c:pt idx="4937">
                  <c:v>18.154800000000002</c:v>
                </c:pt>
                <c:pt idx="4938">
                  <c:v>18.187000000000001</c:v>
                </c:pt>
                <c:pt idx="4939">
                  <c:v>18.219200000000001</c:v>
                </c:pt>
                <c:pt idx="4940">
                  <c:v>18.229900000000001</c:v>
                </c:pt>
                <c:pt idx="4941">
                  <c:v>18.2621</c:v>
                </c:pt>
                <c:pt idx="4942">
                  <c:v>18.2942</c:v>
                </c:pt>
                <c:pt idx="4943">
                  <c:v>18.3264</c:v>
                </c:pt>
                <c:pt idx="4944">
                  <c:v>18.358599999999999</c:v>
                </c:pt>
                <c:pt idx="4945">
                  <c:v>18.390799999999999</c:v>
                </c:pt>
                <c:pt idx="4946">
                  <c:v>18.422899999999998</c:v>
                </c:pt>
                <c:pt idx="4947">
                  <c:v>18.465800000000002</c:v>
                </c:pt>
                <c:pt idx="4948">
                  <c:v>18.498000000000001</c:v>
                </c:pt>
                <c:pt idx="4949">
                  <c:v>18.540900000000001</c:v>
                </c:pt>
                <c:pt idx="4950">
                  <c:v>18.5838</c:v>
                </c:pt>
                <c:pt idx="4951">
                  <c:v>18.616</c:v>
                </c:pt>
                <c:pt idx="4952">
                  <c:v>18.658899999999999</c:v>
                </c:pt>
                <c:pt idx="4953">
                  <c:v>18.691099999999999</c:v>
                </c:pt>
                <c:pt idx="4954">
                  <c:v>18.723199999999999</c:v>
                </c:pt>
                <c:pt idx="4955">
                  <c:v>18.744700000000002</c:v>
                </c:pt>
                <c:pt idx="4956">
                  <c:v>18.787600000000001</c:v>
                </c:pt>
                <c:pt idx="4957">
                  <c:v>18.841200000000001</c:v>
                </c:pt>
                <c:pt idx="4958">
                  <c:v>18.8734</c:v>
                </c:pt>
                <c:pt idx="4959">
                  <c:v>18.9163</c:v>
                </c:pt>
                <c:pt idx="4960">
                  <c:v>18.9377</c:v>
                </c:pt>
                <c:pt idx="4961">
                  <c:v>18.969899999999999</c:v>
                </c:pt>
                <c:pt idx="4962">
                  <c:v>18.991399999999999</c:v>
                </c:pt>
                <c:pt idx="4963">
                  <c:v>19.012799999999999</c:v>
                </c:pt>
                <c:pt idx="4964">
                  <c:v>19.034300000000002</c:v>
                </c:pt>
                <c:pt idx="4965">
                  <c:v>19.055700000000002</c:v>
                </c:pt>
                <c:pt idx="4966">
                  <c:v>19.077200000000001</c:v>
                </c:pt>
                <c:pt idx="4967">
                  <c:v>19.098600000000001</c:v>
                </c:pt>
                <c:pt idx="4968">
                  <c:v>19.130800000000001</c:v>
                </c:pt>
                <c:pt idx="4969">
                  <c:v>19.141500000000001</c:v>
                </c:pt>
                <c:pt idx="4970">
                  <c:v>19.163</c:v>
                </c:pt>
                <c:pt idx="4971">
                  <c:v>19.1952</c:v>
                </c:pt>
                <c:pt idx="4972">
                  <c:v>19.2059</c:v>
                </c:pt>
                <c:pt idx="4973">
                  <c:v>19.2273</c:v>
                </c:pt>
                <c:pt idx="4974">
                  <c:v>19.248799999999999</c:v>
                </c:pt>
                <c:pt idx="4975">
                  <c:v>19.259499999999999</c:v>
                </c:pt>
                <c:pt idx="4976">
                  <c:v>19.259499999999999</c:v>
                </c:pt>
                <c:pt idx="4977">
                  <c:v>19.280999999999999</c:v>
                </c:pt>
                <c:pt idx="4978">
                  <c:v>19.280999999999999</c:v>
                </c:pt>
                <c:pt idx="4979">
                  <c:v>19.291699999999999</c:v>
                </c:pt>
                <c:pt idx="4980">
                  <c:v>19.302399999999999</c:v>
                </c:pt>
                <c:pt idx="4981">
                  <c:v>19.302399999999999</c:v>
                </c:pt>
                <c:pt idx="4982">
                  <c:v>19.313099999999999</c:v>
                </c:pt>
                <c:pt idx="4983">
                  <c:v>19.323899999999998</c:v>
                </c:pt>
                <c:pt idx="4984">
                  <c:v>19.323899999999998</c:v>
                </c:pt>
                <c:pt idx="4985">
                  <c:v>19.323899999999998</c:v>
                </c:pt>
                <c:pt idx="4986">
                  <c:v>19.334599999999998</c:v>
                </c:pt>
                <c:pt idx="4987">
                  <c:v>19.345300000000002</c:v>
                </c:pt>
                <c:pt idx="4988">
                  <c:v>19.345300000000002</c:v>
                </c:pt>
                <c:pt idx="4989">
                  <c:v>19.356000000000002</c:v>
                </c:pt>
                <c:pt idx="4990">
                  <c:v>19.356000000000002</c:v>
                </c:pt>
                <c:pt idx="4991">
                  <c:v>19.366800000000001</c:v>
                </c:pt>
                <c:pt idx="4992">
                  <c:v>19.366800000000001</c:v>
                </c:pt>
                <c:pt idx="4993">
                  <c:v>19.377500000000001</c:v>
                </c:pt>
                <c:pt idx="4994">
                  <c:v>19.377500000000001</c:v>
                </c:pt>
                <c:pt idx="4995">
                  <c:v>19.388200000000001</c:v>
                </c:pt>
                <c:pt idx="4996">
                  <c:v>19.398900000000001</c:v>
                </c:pt>
                <c:pt idx="4997">
                  <c:v>19.409700000000001</c:v>
                </c:pt>
                <c:pt idx="4998">
                  <c:v>19.409700000000001</c:v>
                </c:pt>
                <c:pt idx="4999">
                  <c:v>19.420400000000001</c:v>
                </c:pt>
                <c:pt idx="5000">
                  <c:v>19.441800000000001</c:v>
                </c:pt>
                <c:pt idx="5001">
                  <c:v>19.441800000000001</c:v>
                </c:pt>
                <c:pt idx="5002">
                  <c:v>19.474</c:v>
                </c:pt>
                <c:pt idx="5003">
                  <c:v>19.4955</c:v>
                </c:pt>
                <c:pt idx="5004">
                  <c:v>19.474</c:v>
                </c:pt>
                <c:pt idx="5005">
                  <c:v>19.5169</c:v>
                </c:pt>
                <c:pt idx="5006">
                  <c:v>19.5169</c:v>
                </c:pt>
                <c:pt idx="5007">
                  <c:v>19.5169</c:v>
                </c:pt>
                <c:pt idx="5008">
                  <c:v>19.5169</c:v>
                </c:pt>
                <c:pt idx="5009">
                  <c:v>19.5169</c:v>
                </c:pt>
                <c:pt idx="5010">
                  <c:v>19.5169</c:v>
                </c:pt>
                <c:pt idx="5011">
                  <c:v>19.5169</c:v>
                </c:pt>
                <c:pt idx="5012">
                  <c:v>19.5169</c:v>
                </c:pt>
                <c:pt idx="5013">
                  <c:v>19.5169</c:v>
                </c:pt>
                <c:pt idx="5014">
                  <c:v>19.5169</c:v>
                </c:pt>
                <c:pt idx="5015">
                  <c:v>19.5276</c:v>
                </c:pt>
                <c:pt idx="5016">
                  <c:v>19.5276</c:v>
                </c:pt>
                <c:pt idx="5017">
                  <c:v>19.5276</c:v>
                </c:pt>
                <c:pt idx="5018">
                  <c:v>19.5276</c:v>
                </c:pt>
                <c:pt idx="5019">
                  <c:v>19.538399999999999</c:v>
                </c:pt>
                <c:pt idx="5020">
                  <c:v>19.538399999999999</c:v>
                </c:pt>
                <c:pt idx="5021">
                  <c:v>19.538399999999999</c:v>
                </c:pt>
                <c:pt idx="5022">
                  <c:v>19.538399999999999</c:v>
                </c:pt>
                <c:pt idx="5023">
                  <c:v>19.538399999999999</c:v>
                </c:pt>
                <c:pt idx="5024">
                  <c:v>19.559799999999999</c:v>
                </c:pt>
                <c:pt idx="5025">
                  <c:v>19.581299999999999</c:v>
                </c:pt>
                <c:pt idx="5026">
                  <c:v>19.591999999999999</c:v>
                </c:pt>
                <c:pt idx="5027">
                  <c:v>19.602699999999999</c:v>
                </c:pt>
                <c:pt idx="5028">
                  <c:v>19.613399999999999</c:v>
                </c:pt>
                <c:pt idx="5029">
                  <c:v>19.613399999999999</c:v>
                </c:pt>
                <c:pt idx="5030">
                  <c:v>19.613399999999999</c:v>
                </c:pt>
                <c:pt idx="5031">
                  <c:v>19.613399999999999</c:v>
                </c:pt>
                <c:pt idx="5032">
                  <c:v>19.613399999999999</c:v>
                </c:pt>
                <c:pt idx="5033">
                  <c:v>19.624199999999998</c:v>
                </c:pt>
                <c:pt idx="5034">
                  <c:v>19.634899999999998</c:v>
                </c:pt>
                <c:pt idx="5035">
                  <c:v>19.645600000000002</c:v>
                </c:pt>
                <c:pt idx="5036">
                  <c:v>19.656300000000002</c:v>
                </c:pt>
                <c:pt idx="5037">
                  <c:v>19.677800000000001</c:v>
                </c:pt>
                <c:pt idx="5038">
                  <c:v>19.688500000000001</c:v>
                </c:pt>
                <c:pt idx="5039">
                  <c:v>19.688500000000001</c:v>
                </c:pt>
                <c:pt idx="5040">
                  <c:v>19.699200000000001</c:v>
                </c:pt>
                <c:pt idx="5041">
                  <c:v>19.71</c:v>
                </c:pt>
                <c:pt idx="5042">
                  <c:v>19.71</c:v>
                </c:pt>
                <c:pt idx="5043">
                  <c:v>19.720700000000001</c:v>
                </c:pt>
                <c:pt idx="5044">
                  <c:v>19.731400000000001</c:v>
                </c:pt>
                <c:pt idx="5045">
                  <c:v>19.731400000000001</c:v>
                </c:pt>
                <c:pt idx="5046">
                  <c:v>19.731400000000001</c:v>
                </c:pt>
                <c:pt idx="5047">
                  <c:v>19.742100000000001</c:v>
                </c:pt>
                <c:pt idx="5048">
                  <c:v>19.7529</c:v>
                </c:pt>
                <c:pt idx="5049">
                  <c:v>19.7636</c:v>
                </c:pt>
                <c:pt idx="5050">
                  <c:v>19.7743</c:v>
                </c:pt>
                <c:pt idx="5051">
                  <c:v>19.785</c:v>
                </c:pt>
                <c:pt idx="5052">
                  <c:v>19.8065</c:v>
                </c:pt>
                <c:pt idx="5053">
                  <c:v>19.8172</c:v>
                </c:pt>
                <c:pt idx="5054">
                  <c:v>19.838699999999999</c:v>
                </c:pt>
                <c:pt idx="5055">
                  <c:v>19.860099999999999</c:v>
                </c:pt>
                <c:pt idx="5056">
                  <c:v>19.881599999999999</c:v>
                </c:pt>
                <c:pt idx="5057">
                  <c:v>19.892299999999999</c:v>
                </c:pt>
                <c:pt idx="5058">
                  <c:v>19.913699999999999</c:v>
                </c:pt>
                <c:pt idx="5059">
                  <c:v>19.935199999999998</c:v>
                </c:pt>
                <c:pt idx="5060">
                  <c:v>19.956600000000002</c:v>
                </c:pt>
                <c:pt idx="5061">
                  <c:v>19.988800000000001</c:v>
                </c:pt>
                <c:pt idx="5062">
                  <c:v>20.010300000000001</c:v>
                </c:pt>
                <c:pt idx="5063">
                  <c:v>20.031700000000001</c:v>
                </c:pt>
                <c:pt idx="5064">
                  <c:v>20.0532</c:v>
                </c:pt>
                <c:pt idx="5065">
                  <c:v>20.0746</c:v>
                </c:pt>
                <c:pt idx="5066">
                  <c:v>20.0961</c:v>
                </c:pt>
                <c:pt idx="5067">
                  <c:v>20.1282</c:v>
                </c:pt>
                <c:pt idx="5068">
                  <c:v>20.138999999999999</c:v>
                </c:pt>
                <c:pt idx="5069">
                  <c:v>20.160399999999999</c:v>
                </c:pt>
                <c:pt idx="5070">
                  <c:v>20.181899999999999</c:v>
                </c:pt>
                <c:pt idx="5071">
                  <c:v>20.203299999999999</c:v>
                </c:pt>
                <c:pt idx="5072">
                  <c:v>20.213999999999999</c:v>
                </c:pt>
                <c:pt idx="5073">
                  <c:v>20.235499999999998</c:v>
                </c:pt>
                <c:pt idx="5074">
                  <c:v>20.246200000000002</c:v>
                </c:pt>
                <c:pt idx="5075">
                  <c:v>20.267700000000001</c:v>
                </c:pt>
                <c:pt idx="5076">
                  <c:v>20.289100000000001</c:v>
                </c:pt>
                <c:pt idx="5077">
                  <c:v>20.310600000000001</c:v>
                </c:pt>
                <c:pt idx="5078">
                  <c:v>20.321300000000001</c:v>
                </c:pt>
                <c:pt idx="5079">
                  <c:v>20.3535</c:v>
                </c:pt>
                <c:pt idx="5080">
                  <c:v>20.3856</c:v>
                </c:pt>
                <c:pt idx="5081">
                  <c:v>20.4071</c:v>
                </c:pt>
                <c:pt idx="5082">
                  <c:v>20.4285</c:v>
                </c:pt>
                <c:pt idx="5083">
                  <c:v>20.460699999999999</c:v>
                </c:pt>
                <c:pt idx="5084">
                  <c:v>20.471399999999999</c:v>
                </c:pt>
                <c:pt idx="5085">
                  <c:v>20.503599999999999</c:v>
                </c:pt>
                <c:pt idx="5086">
                  <c:v>20.525099999999998</c:v>
                </c:pt>
                <c:pt idx="5087">
                  <c:v>20.546500000000002</c:v>
                </c:pt>
                <c:pt idx="5088">
                  <c:v>20.568000000000001</c:v>
                </c:pt>
                <c:pt idx="5089">
                  <c:v>20.589400000000001</c:v>
                </c:pt>
                <c:pt idx="5090">
                  <c:v>20.610900000000001</c:v>
                </c:pt>
                <c:pt idx="5091">
                  <c:v>20.643000000000001</c:v>
                </c:pt>
                <c:pt idx="5092">
                  <c:v>20.643000000000001</c:v>
                </c:pt>
                <c:pt idx="5093">
                  <c:v>20.6752</c:v>
                </c:pt>
                <c:pt idx="5094">
                  <c:v>20.6967</c:v>
                </c:pt>
                <c:pt idx="5095">
                  <c:v>20.7181</c:v>
                </c:pt>
                <c:pt idx="5096">
                  <c:v>20.7288</c:v>
                </c:pt>
                <c:pt idx="5097">
                  <c:v>20.750299999999999</c:v>
                </c:pt>
                <c:pt idx="5098">
                  <c:v>20.760999999999999</c:v>
                </c:pt>
                <c:pt idx="5099">
                  <c:v>20.782499999999999</c:v>
                </c:pt>
                <c:pt idx="5100">
                  <c:v>20.793199999999999</c:v>
                </c:pt>
                <c:pt idx="5101">
                  <c:v>20.803899999999999</c:v>
                </c:pt>
                <c:pt idx="5102">
                  <c:v>20.825399999999998</c:v>
                </c:pt>
                <c:pt idx="5103">
                  <c:v>20.836099999999998</c:v>
                </c:pt>
                <c:pt idx="5104">
                  <c:v>20.846800000000002</c:v>
                </c:pt>
                <c:pt idx="5105">
                  <c:v>20.857500000000002</c:v>
                </c:pt>
                <c:pt idx="5106">
                  <c:v>20.868300000000001</c:v>
                </c:pt>
                <c:pt idx="5107">
                  <c:v>20.879000000000001</c:v>
                </c:pt>
                <c:pt idx="5108">
                  <c:v>20.900400000000001</c:v>
                </c:pt>
                <c:pt idx="5109">
                  <c:v>20.911200000000001</c:v>
                </c:pt>
                <c:pt idx="5110">
                  <c:v>20.921900000000001</c:v>
                </c:pt>
                <c:pt idx="5111">
                  <c:v>20.921900000000001</c:v>
                </c:pt>
                <c:pt idx="5112">
                  <c:v>20.921900000000001</c:v>
                </c:pt>
                <c:pt idx="5113">
                  <c:v>20.943300000000001</c:v>
                </c:pt>
                <c:pt idx="5114">
                  <c:v>20.943300000000001</c:v>
                </c:pt>
                <c:pt idx="5115">
                  <c:v>20.9541</c:v>
                </c:pt>
                <c:pt idx="5116">
                  <c:v>20.9648</c:v>
                </c:pt>
                <c:pt idx="5117">
                  <c:v>20.9862</c:v>
                </c:pt>
                <c:pt idx="5118">
                  <c:v>20.9862</c:v>
                </c:pt>
                <c:pt idx="5119">
                  <c:v>20.997</c:v>
                </c:pt>
                <c:pt idx="5120">
                  <c:v>21.0077</c:v>
                </c:pt>
                <c:pt idx="5121">
                  <c:v>21.0291</c:v>
                </c:pt>
                <c:pt idx="5122">
                  <c:v>21.039899999999999</c:v>
                </c:pt>
                <c:pt idx="5123">
                  <c:v>21.050599999999999</c:v>
                </c:pt>
                <c:pt idx="5124">
                  <c:v>21.061299999999999</c:v>
                </c:pt>
                <c:pt idx="5125">
                  <c:v>21.071999999999999</c:v>
                </c:pt>
                <c:pt idx="5126">
                  <c:v>21.093499999999999</c:v>
                </c:pt>
                <c:pt idx="5127">
                  <c:v>21.114899999999999</c:v>
                </c:pt>
                <c:pt idx="5128">
                  <c:v>21.114899999999999</c:v>
                </c:pt>
                <c:pt idx="5129">
                  <c:v>21.136399999999998</c:v>
                </c:pt>
                <c:pt idx="5130">
                  <c:v>21.147099999999998</c:v>
                </c:pt>
                <c:pt idx="5131">
                  <c:v>21.168600000000001</c:v>
                </c:pt>
                <c:pt idx="5132">
                  <c:v>21.179300000000001</c:v>
                </c:pt>
                <c:pt idx="5133">
                  <c:v>21.19</c:v>
                </c:pt>
                <c:pt idx="5134">
                  <c:v>21.19</c:v>
                </c:pt>
                <c:pt idx="5135">
                  <c:v>21.200700000000001</c:v>
                </c:pt>
                <c:pt idx="5136">
                  <c:v>21.211500000000001</c:v>
                </c:pt>
                <c:pt idx="5137">
                  <c:v>21.222200000000001</c:v>
                </c:pt>
                <c:pt idx="5138">
                  <c:v>21.232900000000001</c:v>
                </c:pt>
                <c:pt idx="5139">
                  <c:v>21.2544</c:v>
                </c:pt>
                <c:pt idx="5140">
                  <c:v>21.2651</c:v>
                </c:pt>
                <c:pt idx="5141">
                  <c:v>21.2651</c:v>
                </c:pt>
                <c:pt idx="5142">
                  <c:v>21.2758</c:v>
                </c:pt>
                <c:pt idx="5143">
                  <c:v>21.2973</c:v>
                </c:pt>
                <c:pt idx="5144">
                  <c:v>21.308</c:v>
                </c:pt>
                <c:pt idx="5145">
                  <c:v>21.3187</c:v>
                </c:pt>
                <c:pt idx="5146">
                  <c:v>21.3294</c:v>
                </c:pt>
                <c:pt idx="5147">
                  <c:v>21.340199999999999</c:v>
                </c:pt>
                <c:pt idx="5148">
                  <c:v>21.361599999999999</c:v>
                </c:pt>
                <c:pt idx="5149">
                  <c:v>21.361599999999999</c:v>
                </c:pt>
                <c:pt idx="5150">
                  <c:v>21.361599999999999</c:v>
                </c:pt>
                <c:pt idx="5151">
                  <c:v>21.361599999999999</c:v>
                </c:pt>
                <c:pt idx="5152">
                  <c:v>21.361599999999999</c:v>
                </c:pt>
                <c:pt idx="5153">
                  <c:v>21.361599999999999</c:v>
                </c:pt>
                <c:pt idx="5154">
                  <c:v>21.372299999999999</c:v>
                </c:pt>
                <c:pt idx="5155">
                  <c:v>21.383099999999999</c:v>
                </c:pt>
                <c:pt idx="5156">
                  <c:v>21.404499999999999</c:v>
                </c:pt>
                <c:pt idx="5157">
                  <c:v>21.415199999999999</c:v>
                </c:pt>
                <c:pt idx="5158">
                  <c:v>21.436699999999998</c:v>
                </c:pt>
                <c:pt idx="5159">
                  <c:v>21.436699999999998</c:v>
                </c:pt>
                <c:pt idx="5160">
                  <c:v>21.447399999999998</c:v>
                </c:pt>
                <c:pt idx="5161">
                  <c:v>21.447399999999998</c:v>
                </c:pt>
                <c:pt idx="5162">
                  <c:v>21.447399999999998</c:v>
                </c:pt>
                <c:pt idx="5163">
                  <c:v>21.458100000000002</c:v>
                </c:pt>
                <c:pt idx="5164">
                  <c:v>21.458100000000002</c:v>
                </c:pt>
                <c:pt idx="5165">
                  <c:v>21.468900000000001</c:v>
                </c:pt>
                <c:pt idx="5166">
                  <c:v>21.468900000000001</c:v>
                </c:pt>
                <c:pt idx="5167">
                  <c:v>21.479600000000001</c:v>
                </c:pt>
                <c:pt idx="5168">
                  <c:v>21.490300000000001</c:v>
                </c:pt>
                <c:pt idx="5169">
                  <c:v>21.501000000000001</c:v>
                </c:pt>
                <c:pt idx="5170">
                  <c:v>21.511800000000001</c:v>
                </c:pt>
                <c:pt idx="5171">
                  <c:v>21.522500000000001</c:v>
                </c:pt>
                <c:pt idx="5172">
                  <c:v>21.533200000000001</c:v>
                </c:pt>
                <c:pt idx="5173">
                  <c:v>21.533200000000001</c:v>
                </c:pt>
                <c:pt idx="5174">
                  <c:v>21.533200000000001</c:v>
                </c:pt>
                <c:pt idx="5175">
                  <c:v>21.543900000000001</c:v>
                </c:pt>
                <c:pt idx="5176">
                  <c:v>21.5547</c:v>
                </c:pt>
                <c:pt idx="5177">
                  <c:v>21.5654</c:v>
                </c:pt>
                <c:pt idx="5178">
                  <c:v>21.5654</c:v>
                </c:pt>
                <c:pt idx="5179">
                  <c:v>21.5868</c:v>
                </c:pt>
                <c:pt idx="5180">
                  <c:v>21.5868</c:v>
                </c:pt>
                <c:pt idx="5181">
                  <c:v>21.6083</c:v>
                </c:pt>
                <c:pt idx="5182">
                  <c:v>21.6297</c:v>
                </c:pt>
                <c:pt idx="5183">
                  <c:v>21.640499999999999</c:v>
                </c:pt>
                <c:pt idx="5184">
                  <c:v>21.651199999999999</c:v>
                </c:pt>
                <c:pt idx="5185">
                  <c:v>21.661899999999999</c:v>
                </c:pt>
                <c:pt idx="5186">
                  <c:v>21.672599999999999</c:v>
                </c:pt>
                <c:pt idx="5187">
                  <c:v>21.683399999999999</c:v>
                </c:pt>
                <c:pt idx="5188">
                  <c:v>21.704799999999999</c:v>
                </c:pt>
                <c:pt idx="5189">
                  <c:v>21.715499999999999</c:v>
                </c:pt>
                <c:pt idx="5190">
                  <c:v>21.726299999999998</c:v>
                </c:pt>
                <c:pt idx="5191">
                  <c:v>21.726299999999998</c:v>
                </c:pt>
                <c:pt idx="5192">
                  <c:v>21.726299999999998</c:v>
                </c:pt>
                <c:pt idx="5193">
                  <c:v>21.736999999999998</c:v>
                </c:pt>
                <c:pt idx="5194">
                  <c:v>21.747699999999998</c:v>
                </c:pt>
                <c:pt idx="5195">
                  <c:v>21.758400000000002</c:v>
                </c:pt>
                <c:pt idx="5196">
                  <c:v>21.758400000000002</c:v>
                </c:pt>
                <c:pt idx="5197">
                  <c:v>21.769200000000001</c:v>
                </c:pt>
                <c:pt idx="5198">
                  <c:v>21.769200000000001</c:v>
                </c:pt>
                <c:pt idx="5199">
                  <c:v>21.769200000000001</c:v>
                </c:pt>
                <c:pt idx="5200">
                  <c:v>21.779900000000001</c:v>
                </c:pt>
                <c:pt idx="5201">
                  <c:v>21.779900000000001</c:v>
                </c:pt>
                <c:pt idx="5202">
                  <c:v>21.790600000000001</c:v>
                </c:pt>
                <c:pt idx="5203">
                  <c:v>21.790600000000001</c:v>
                </c:pt>
                <c:pt idx="5204">
                  <c:v>21.790600000000001</c:v>
                </c:pt>
                <c:pt idx="5205">
                  <c:v>21.790600000000001</c:v>
                </c:pt>
                <c:pt idx="5206">
                  <c:v>21.801300000000001</c:v>
                </c:pt>
                <c:pt idx="5207">
                  <c:v>21.812100000000001</c:v>
                </c:pt>
                <c:pt idx="5208">
                  <c:v>21.812100000000001</c:v>
                </c:pt>
                <c:pt idx="5209">
                  <c:v>21.822800000000001</c:v>
                </c:pt>
                <c:pt idx="5210">
                  <c:v>21.833500000000001</c:v>
                </c:pt>
                <c:pt idx="5211">
                  <c:v>21.833500000000001</c:v>
                </c:pt>
                <c:pt idx="5212">
                  <c:v>21.844200000000001</c:v>
                </c:pt>
                <c:pt idx="5213">
                  <c:v>21.855</c:v>
                </c:pt>
                <c:pt idx="5214">
                  <c:v>21.855</c:v>
                </c:pt>
                <c:pt idx="5215">
                  <c:v>21.8657</c:v>
                </c:pt>
                <c:pt idx="5216">
                  <c:v>21.8764</c:v>
                </c:pt>
                <c:pt idx="5217">
                  <c:v>21.8872</c:v>
                </c:pt>
                <c:pt idx="5218">
                  <c:v>21.8872</c:v>
                </c:pt>
                <c:pt idx="5219">
                  <c:v>21.8979</c:v>
                </c:pt>
                <c:pt idx="5220">
                  <c:v>21.9086</c:v>
                </c:pt>
                <c:pt idx="5221">
                  <c:v>21.9193</c:v>
                </c:pt>
                <c:pt idx="5222">
                  <c:v>21.9193</c:v>
                </c:pt>
                <c:pt idx="5223">
                  <c:v>21.9193</c:v>
                </c:pt>
                <c:pt idx="5224">
                  <c:v>21.930099999999999</c:v>
                </c:pt>
                <c:pt idx="5225">
                  <c:v>21.940799999999999</c:v>
                </c:pt>
                <c:pt idx="5226">
                  <c:v>21.940799999999999</c:v>
                </c:pt>
                <c:pt idx="5227">
                  <c:v>21.951499999999999</c:v>
                </c:pt>
                <c:pt idx="5228">
                  <c:v>21.962199999999999</c:v>
                </c:pt>
                <c:pt idx="5229">
                  <c:v>21.972999999999999</c:v>
                </c:pt>
                <c:pt idx="5230">
                  <c:v>21.972999999999999</c:v>
                </c:pt>
                <c:pt idx="5231">
                  <c:v>21.983699999999999</c:v>
                </c:pt>
                <c:pt idx="5232">
                  <c:v>21.994399999999999</c:v>
                </c:pt>
                <c:pt idx="5233">
                  <c:v>21.994399999999999</c:v>
                </c:pt>
                <c:pt idx="5234">
                  <c:v>21.994399999999999</c:v>
                </c:pt>
                <c:pt idx="5235">
                  <c:v>22.005099999999999</c:v>
                </c:pt>
                <c:pt idx="5236">
                  <c:v>22.005099999999999</c:v>
                </c:pt>
                <c:pt idx="5237">
                  <c:v>22.015899999999998</c:v>
                </c:pt>
                <c:pt idx="5238">
                  <c:v>22.015899999999998</c:v>
                </c:pt>
                <c:pt idx="5239">
                  <c:v>22.015899999999998</c:v>
                </c:pt>
                <c:pt idx="5240">
                  <c:v>22.026599999999998</c:v>
                </c:pt>
                <c:pt idx="5241">
                  <c:v>22.026599999999998</c:v>
                </c:pt>
                <c:pt idx="5242">
                  <c:v>22.026599999999998</c:v>
                </c:pt>
                <c:pt idx="5243">
                  <c:v>22.037299999999998</c:v>
                </c:pt>
                <c:pt idx="5244">
                  <c:v>22.037299999999998</c:v>
                </c:pt>
                <c:pt idx="5245">
                  <c:v>22.047999999999998</c:v>
                </c:pt>
                <c:pt idx="5246">
                  <c:v>22.047999999999998</c:v>
                </c:pt>
                <c:pt idx="5247">
                  <c:v>22.058800000000002</c:v>
                </c:pt>
                <c:pt idx="5248">
                  <c:v>22.069500000000001</c:v>
                </c:pt>
                <c:pt idx="5249">
                  <c:v>22.080200000000001</c:v>
                </c:pt>
                <c:pt idx="5250">
                  <c:v>22.080200000000001</c:v>
                </c:pt>
                <c:pt idx="5251">
                  <c:v>22.090900000000001</c:v>
                </c:pt>
                <c:pt idx="5252">
                  <c:v>22.101700000000001</c:v>
                </c:pt>
                <c:pt idx="5253">
                  <c:v>22.112400000000001</c:v>
                </c:pt>
                <c:pt idx="5254">
                  <c:v>22.123100000000001</c:v>
                </c:pt>
                <c:pt idx="5255">
                  <c:v>22.133800000000001</c:v>
                </c:pt>
                <c:pt idx="5256">
                  <c:v>22.1553</c:v>
                </c:pt>
                <c:pt idx="5257">
                  <c:v>22.166</c:v>
                </c:pt>
                <c:pt idx="5258">
                  <c:v>22.1767</c:v>
                </c:pt>
                <c:pt idx="5259">
                  <c:v>22.1982</c:v>
                </c:pt>
                <c:pt idx="5260">
                  <c:v>22.2089</c:v>
                </c:pt>
                <c:pt idx="5261">
                  <c:v>22.230399999999999</c:v>
                </c:pt>
                <c:pt idx="5262">
                  <c:v>22.251799999999999</c:v>
                </c:pt>
                <c:pt idx="5263">
                  <c:v>22.273299999999999</c:v>
                </c:pt>
                <c:pt idx="5264">
                  <c:v>22.283999999999999</c:v>
                </c:pt>
                <c:pt idx="5265">
                  <c:v>22.283999999999999</c:v>
                </c:pt>
                <c:pt idx="5266">
                  <c:v>22.283999999999999</c:v>
                </c:pt>
                <c:pt idx="5267">
                  <c:v>22.283999999999999</c:v>
                </c:pt>
                <c:pt idx="5268">
                  <c:v>22.283999999999999</c:v>
                </c:pt>
                <c:pt idx="5269">
                  <c:v>22.283999999999999</c:v>
                </c:pt>
                <c:pt idx="5270">
                  <c:v>22.305399999999999</c:v>
                </c:pt>
                <c:pt idx="5271">
                  <c:v>22.316199999999998</c:v>
                </c:pt>
                <c:pt idx="5272">
                  <c:v>22.337599999999998</c:v>
                </c:pt>
                <c:pt idx="5273">
                  <c:v>22.348299999999998</c:v>
                </c:pt>
                <c:pt idx="5274">
                  <c:v>22.359100000000002</c:v>
                </c:pt>
                <c:pt idx="5275">
                  <c:v>22.369800000000001</c:v>
                </c:pt>
                <c:pt idx="5276">
                  <c:v>22.380500000000001</c:v>
                </c:pt>
                <c:pt idx="5277">
                  <c:v>22.380500000000001</c:v>
                </c:pt>
                <c:pt idx="5278">
                  <c:v>22.402000000000001</c:v>
                </c:pt>
                <c:pt idx="5279">
                  <c:v>22.412700000000001</c:v>
                </c:pt>
                <c:pt idx="5280">
                  <c:v>22.412700000000001</c:v>
                </c:pt>
                <c:pt idx="5281">
                  <c:v>22.423400000000001</c:v>
                </c:pt>
                <c:pt idx="5282">
                  <c:v>22.444900000000001</c:v>
                </c:pt>
                <c:pt idx="5283">
                  <c:v>22.444900000000001</c:v>
                </c:pt>
                <c:pt idx="5284">
                  <c:v>22.4556</c:v>
                </c:pt>
                <c:pt idx="5285">
                  <c:v>22.4556</c:v>
                </c:pt>
                <c:pt idx="5286">
                  <c:v>22.477</c:v>
                </c:pt>
                <c:pt idx="5287">
                  <c:v>22.477</c:v>
                </c:pt>
                <c:pt idx="5288">
                  <c:v>22.4878</c:v>
                </c:pt>
                <c:pt idx="5289">
                  <c:v>22.4878</c:v>
                </c:pt>
                <c:pt idx="5290">
                  <c:v>22.4985</c:v>
                </c:pt>
                <c:pt idx="5291">
                  <c:v>22.5092</c:v>
                </c:pt>
                <c:pt idx="5292">
                  <c:v>22.5092</c:v>
                </c:pt>
                <c:pt idx="5293">
                  <c:v>22.5199</c:v>
                </c:pt>
                <c:pt idx="5294">
                  <c:v>22.5199</c:v>
                </c:pt>
                <c:pt idx="5295">
                  <c:v>22.5307</c:v>
                </c:pt>
                <c:pt idx="5296">
                  <c:v>22.5307</c:v>
                </c:pt>
                <c:pt idx="5297">
                  <c:v>22.5307</c:v>
                </c:pt>
                <c:pt idx="5298">
                  <c:v>22.541399999999999</c:v>
                </c:pt>
                <c:pt idx="5299">
                  <c:v>22.552099999999999</c:v>
                </c:pt>
                <c:pt idx="5300">
                  <c:v>22.562799999999999</c:v>
                </c:pt>
                <c:pt idx="5301">
                  <c:v>22.562799999999999</c:v>
                </c:pt>
                <c:pt idx="5302">
                  <c:v>22.573599999999999</c:v>
                </c:pt>
                <c:pt idx="5303">
                  <c:v>22.573599999999999</c:v>
                </c:pt>
                <c:pt idx="5304">
                  <c:v>22.573599999999999</c:v>
                </c:pt>
                <c:pt idx="5305">
                  <c:v>22.573599999999999</c:v>
                </c:pt>
                <c:pt idx="5306">
                  <c:v>22.584299999999999</c:v>
                </c:pt>
                <c:pt idx="5307">
                  <c:v>22.573599999999999</c:v>
                </c:pt>
                <c:pt idx="5308">
                  <c:v>22.573599999999999</c:v>
                </c:pt>
                <c:pt idx="5309">
                  <c:v>22.584299999999999</c:v>
                </c:pt>
                <c:pt idx="5310">
                  <c:v>22.584299999999999</c:v>
                </c:pt>
                <c:pt idx="5311">
                  <c:v>22.584299999999999</c:v>
                </c:pt>
                <c:pt idx="5312">
                  <c:v>22.584299999999999</c:v>
                </c:pt>
                <c:pt idx="5313">
                  <c:v>22.584299999999999</c:v>
                </c:pt>
                <c:pt idx="5314">
                  <c:v>22.584299999999999</c:v>
                </c:pt>
                <c:pt idx="5315">
                  <c:v>22.594999999999999</c:v>
                </c:pt>
                <c:pt idx="5316">
                  <c:v>22.594999999999999</c:v>
                </c:pt>
                <c:pt idx="5317">
                  <c:v>22.594999999999999</c:v>
                </c:pt>
                <c:pt idx="5318">
                  <c:v>22.605699999999999</c:v>
                </c:pt>
                <c:pt idx="5319">
                  <c:v>22.616499999999998</c:v>
                </c:pt>
                <c:pt idx="5320">
                  <c:v>22.605699999999999</c:v>
                </c:pt>
                <c:pt idx="5321">
                  <c:v>22.616499999999998</c:v>
                </c:pt>
                <c:pt idx="5322">
                  <c:v>22.616499999999998</c:v>
                </c:pt>
                <c:pt idx="5323">
                  <c:v>22.616499999999998</c:v>
                </c:pt>
                <c:pt idx="5324">
                  <c:v>22.627199999999998</c:v>
                </c:pt>
                <c:pt idx="5325">
                  <c:v>22.627199999999998</c:v>
                </c:pt>
                <c:pt idx="5326">
                  <c:v>22.627199999999998</c:v>
                </c:pt>
                <c:pt idx="5327">
                  <c:v>22.627199999999998</c:v>
                </c:pt>
                <c:pt idx="5328">
                  <c:v>22.627199999999998</c:v>
                </c:pt>
                <c:pt idx="5329">
                  <c:v>22.627199999999998</c:v>
                </c:pt>
                <c:pt idx="5330">
                  <c:v>22.627199999999998</c:v>
                </c:pt>
                <c:pt idx="5331">
                  <c:v>22.627199999999998</c:v>
                </c:pt>
                <c:pt idx="5332">
                  <c:v>22.627199999999998</c:v>
                </c:pt>
                <c:pt idx="5333">
                  <c:v>22.627199999999998</c:v>
                </c:pt>
                <c:pt idx="5334">
                  <c:v>22.627199999999998</c:v>
                </c:pt>
                <c:pt idx="5335">
                  <c:v>22.627199999999998</c:v>
                </c:pt>
                <c:pt idx="5336">
                  <c:v>22.627199999999998</c:v>
                </c:pt>
                <c:pt idx="5337">
                  <c:v>22.627199999999998</c:v>
                </c:pt>
                <c:pt idx="5338">
                  <c:v>22.627199999999998</c:v>
                </c:pt>
                <c:pt idx="5339">
                  <c:v>22.627199999999998</c:v>
                </c:pt>
                <c:pt idx="5340">
                  <c:v>22.637899999999998</c:v>
                </c:pt>
                <c:pt idx="5341">
                  <c:v>22.637899999999998</c:v>
                </c:pt>
                <c:pt idx="5342">
                  <c:v>22.648599999999998</c:v>
                </c:pt>
                <c:pt idx="5343">
                  <c:v>22.648599999999998</c:v>
                </c:pt>
                <c:pt idx="5344">
                  <c:v>22.670100000000001</c:v>
                </c:pt>
                <c:pt idx="5345">
                  <c:v>22.670100000000001</c:v>
                </c:pt>
                <c:pt idx="5346">
                  <c:v>22.670100000000001</c:v>
                </c:pt>
                <c:pt idx="5347">
                  <c:v>22.670100000000001</c:v>
                </c:pt>
                <c:pt idx="5348">
                  <c:v>22.680800000000001</c:v>
                </c:pt>
                <c:pt idx="5349">
                  <c:v>22.680800000000001</c:v>
                </c:pt>
                <c:pt idx="5350">
                  <c:v>22.691500000000001</c:v>
                </c:pt>
                <c:pt idx="5351">
                  <c:v>22.702300000000001</c:v>
                </c:pt>
                <c:pt idx="5352">
                  <c:v>22.702300000000001</c:v>
                </c:pt>
                <c:pt idx="5353">
                  <c:v>22.713000000000001</c:v>
                </c:pt>
                <c:pt idx="5354">
                  <c:v>22.713000000000001</c:v>
                </c:pt>
                <c:pt idx="5355">
                  <c:v>22.713000000000001</c:v>
                </c:pt>
                <c:pt idx="5356">
                  <c:v>22.723700000000001</c:v>
                </c:pt>
                <c:pt idx="5357">
                  <c:v>22.723700000000001</c:v>
                </c:pt>
                <c:pt idx="5358">
                  <c:v>22.723700000000001</c:v>
                </c:pt>
                <c:pt idx="5359">
                  <c:v>22.734400000000001</c:v>
                </c:pt>
                <c:pt idx="5360">
                  <c:v>22.734400000000001</c:v>
                </c:pt>
                <c:pt idx="5361">
                  <c:v>22.734400000000001</c:v>
                </c:pt>
                <c:pt idx="5362">
                  <c:v>22.734400000000001</c:v>
                </c:pt>
                <c:pt idx="5363">
                  <c:v>22.745200000000001</c:v>
                </c:pt>
                <c:pt idx="5364">
                  <c:v>22.745200000000001</c:v>
                </c:pt>
                <c:pt idx="5365">
                  <c:v>22.7559</c:v>
                </c:pt>
                <c:pt idx="5366">
                  <c:v>22.7559</c:v>
                </c:pt>
                <c:pt idx="5367">
                  <c:v>22.7666</c:v>
                </c:pt>
                <c:pt idx="5368">
                  <c:v>22.7666</c:v>
                </c:pt>
                <c:pt idx="5369">
                  <c:v>22.7666</c:v>
                </c:pt>
                <c:pt idx="5370">
                  <c:v>22.7666</c:v>
                </c:pt>
                <c:pt idx="5371">
                  <c:v>22.7773</c:v>
                </c:pt>
                <c:pt idx="5372">
                  <c:v>22.7773</c:v>
                </c:pt>
                <c:pt idx="5373">
                  <c:v>22.7773</c:v>
                </c:pt>
                <c:pt idx="5374">
                  <c:v>22.7773</c:v>
                </c:pt>
                <c:pt idx="5375">
                  <c:v>22.7881</c:v>
                </c:pt>
                <c:pt idx="5376">
                  <c:v>22.7881</c:v>
                </c:pt>
                <c:pt idx="5377">
                  <c:v>22.7988</c:v>
                </c:pt>
                <c:pt idx="5378">
                  <c:v>22.8095</c:v>
                </c:pt>
                <c:pt idx="5379">
                  <c:v>22.8202</c:v>
                </c:pt>
                <c:pt idx="5380">
                  <c:v>22.8202</c:v>
                </c:pt>
                <c:pt idx="5381">
                  <c:v>22.831</c:v>
                </c:pt>
                <c:pt idx="5382">
                  <c:v>22.831</c:v>
                </c:pt>
                <c:pt idx="5383">
                  <c:v>22.841699999999999</c:v>
                </c:pt>
                <c:pt idx="5384">
                  <c:v>22.852399999999999</c:v>
                </c:pt>
                <c:pt idx="5385">
                  <c:v>22.863099999999999</c:v>
                </c:pt>
                <c:pt idx="5386">
                  <c:v>22.873899999999999</c:v>
                </c:pt>
                <c:pt idx="5387">
                  <c:v>22.884599999999999</c:v>
                </c:pt>
                <c:pt idx="5388">
                  <c:v>22.895299999999999</c:v>
                </c:pt>
                <c:pt idx="5389">
                  <c:v>22.895299999999999</c:v>
                </c:pt>
                <c:pt idx="5390">
                  <c:v>22.895299999999999</c:v>
                </c:pt>
                <c:pt idx="5391">
                  <c:v>22.905999999999999</c:v>
                </c:pt>
                <c:pt idx="5392">
                  <c:v>22.916799999999999</c:v>
                </c:pt>
                <c:pt idx="5393">
                  <c:v>22.916799999999999</c:v>
                </c:pt>
                <c:pt idx="5394">
                  <c:v>22.916799999999999</c:v>
                </c:pt>
                <c:pt idx="5395">
                  <c:v>22.916799999999999</c:v>
                </c:pt>
                <c:pt idx="5396">
                  <c:v>22.916799999999999</c:v>
                </c:pt>
                <c:pt idx="5397">
                  <c:v>22.905999999999999</c:v>
                </c:pt>
                <c:pt idx="5398">
                  <c:v>22.916799999999999</c:v>
                </c:pt>
                <c:pt idx="5399">
                  <c:v>22.916799999999999</c:v>
                </c:pt>
                <c:pt idx="5400">
                  <c:v>22.916799999999999</c:v>
                </c:pt>
                <c:pt idx="5401">
                  <c:v>22.927499999999998</c:v>
                </c:pt>
                <c:pt idx="5402">
                  <c:v>22.927499999999998</c:v>
                </c:pt>
                <c:pt idx="5403">
                  <c:v>22.927499999999998</c:v>
                </c:pt>
                <c:pt idx="5404">
                  <c:v>22.938199999999998</c:v>
                </c:pt>
                <c:pt idx="5405">
                  <c:v>22.948899999999998</c:v>
                </c:pt>
                <c:pt idx="5406">
                  <c:v>22.948899999999998</c:v>
                </c:pt>
                <c:pt idx="5407">
                  <c:v>22.959700000000002</c:v>
                </c:pt>
                <c:pt idx="5408">
                  <c:v>22.959700000000002</c:v>
                </c:pt>
                <c:pt idx="5409">
                  <c:v>22.959700000000002</c:v>
                </c:pt>
                <c:pt idx="5410">
                  <c:v>22.959700000000002</c:v>
                </c:pt>
                <c:pt idx="5411">
                  <c:v>22.970400000000001</c:v>
                </c:pt>
                <c:pt idx="5412">
                  <c:v>22.970400000000001</c:v>
                </c:pt>
                <c:pt idx="5413">
                  <c:v>22.970400000000001</c:v>
                </c:pt>
                <c:pt idx="5414">
                  <c:v>22.970400000000001</c:v>
                </c:pt>
                <c:pt idx="5415">
                  <c:v>22.981100000000001</c:v>
                </c:pt>
                <c:pt idx="5416">
                  <c:v>22.981100000000001</c:v>
                </c:pt>
                <c:pt idx="5417">
                  <c:v>22.991800000000001</c:v>
                </c:pt>
                <c:pt idx="5418">
                  <c:v>22.991800000000001</c:v>
                </c:pt>
                <c:pt idx="5419">
                  <c:v>23.002600000000001</c:v>
                </c:pt>
                <c:pt idx="5420">
                  <c:v>23.013300000000001</c:v>
                </c:pt>
                <c:pt idx="5421">
                  <c:v>23.013300000000001</c:v>
                </c:pt>
                <c:pt idx="5422">
                  <c:v>23.013300000000001</c:v>
                </c:pt>
                <c:pt idx="5423">
                  <c:v>23.013300000000001</c:v>
                </c:pt>
                <c:pt idx="5424">
                  <c:v>23.024000000000001</c:v>
                </c:pt>
                <c:pt idx="5425">
                  <c:v>23.034700000000001</c:v>
                </c:pt>
                <c:pt idx="5426">
                  <c:v>23.045500000000001</c:v>
                </c:pt>
                <c:pt idx="5427">
                  <c:v>23.045500000000001</c:v>
                </c:pt>
                <c:pt idx="5428">
                  <c:v>23.0562</c:v>
                </c:pt>
                <c:pt idx="5429">
                  <c:v>23.0669</c:v>
                </c:pt>
                <c:pt idx="5430">
                  <c:v>23.0669</c:v>
                </c:pt>
                <c:pt idx="5431">
                  <c:v>23.0776</c:v>
                </c:pt>
                <c:pt idx="5432">
                  <c:v>23.0884</c:v>
                </c:pt>
                <c:pt idx="5433">
                  <c:v>23.0991</c:v>
                </c:pt>
                <c:pt idx="5434">
                  <c:v>23.1098</c:v>
                </c:pt>
                <c:pt idx="5435">
                  <c:v>23.1313</c:v>
                </c:pt>
                <c:pt idx="5436">
                  <c:v>23.141999999999999</c:v>
                </c:pt>
                <c:pt idx="5437">
                  <c:v>23.141999999999999</c:v>
                </c:pt>
                <c:pt idx="5438">
                  <c:v>23.152699999999999</c:v>
                </c:pt>
                <c:pt idx="5439">
                  <c:v>23.163399999999999</c:v>
                </c:pt>
                <c:pt idx="5440">
                  <c:v>23.184899999999999</c:v>
                </c:pt>
                <c:pt idx="5441">
                  <c:v>23.184899999999999</c:v>
                </c:pt>
                <c:pt idx="5442">
                  <c:v>23.184899999999999</c:v>
                </c:pt>
                <c:pt idx="5443">
                  <c:v>23.195599999999999</c:v>
                </c:pt>
                <c:pt idx="5444">
                  <c:v>23.195599999999999</c:v>
                </c:pt>
                <c:pt idx="5445">
                  <c:v>23.195599999999999</c:v>
                </c:pt>
                <c:pt idx="5446">
                  <c:v>23.195599999999999</c:v>
                </c:pt>
                <c:pt idx="5447">
                  <c:v>23.206299999999999</c:v>
                </c:pt>
                <c:pt idx="5448">
                  <c:v>23.206299999999999</c:v>
                </c:pt>
                <c:pt idx="5449">
                  <c:v>23.217099999999999</c:v>
                </c:pt>
                <c:pt idx="5450">
                  <c:v>23.227799999999998</c:v>
                </c:pt>
                <c:pt idx="5451">
                  <c:v>23.227799999999998</c:v>
                </c:pt>
                <c:pt idx="5452">
                  <c:v>23.238499999999998</c:v>
                </c:pt>
                <c:pt idx="5453">
                  <c:v>23.249199999999998</c:v>
                </c:pt>
                <c:pt idx="5454">
                  <c:v>23.26</c:v>
                </c:pt>
                <c:pt idx="5455">
                  <c:v>23.270700000000001</c:v>
                </c:pt>
                <c:pt idx="5456">
                  <c:v>23.270700000000001</c:v>
                </c:pt>
                <c:pt idx="5457">
                  <c:v>23.281400000000001</c:v>
                </c:pt>
                <c:pt idx="5458">
                  <c:v>23.292100000000001</c:v>
                </c:pt>
                <c:pt idx="5459">
                  <c:v>23.302900000000001</c:v>
                </c:pt>
                <c:pt idx="5460">
                  <c:v>23.302900000000001</c:v>
                </c:pt>
                <c:pt idx="5461">
                  <c:v>23.302900000000001</c:v>
                </c:pt>
                <c:pt idx="5462">
                  <c:v>23.302900000000001</c:v>
                </c:pt>
                <c:pt idx="5463">
                  <c:v>23.313600000000001</c:v>
                </c:pt>
                <c:pt idx="5464">
                  <c:v>23.324300000000001</c:v>
                </c:pt>
                <c:pt idx="5465">
                  <c:v>23.324300000000001</c:v>
                </c:pt>
                <c:pt idx="5466">
                  <c:v>23.324300000000001</c:v>
                </c:pt>
                <c:pt idx="5467">
                  <c:v>23.335000000000001</c:v>
                </c:pt>
                <c:pt idx="5468">
                  <c:v>23.335000000000001</c:v>
                </c:pt>
                <c:pt idx="5469">
                  <c:v>23.345800000000001</c:v>
                </c:pt>
                <c:pt idx="5470">
                  <c:v>23.3565</c:v>
                </c:pt>
                <c:pt idx="5471">
                  <c:v>23.3672</c:v>
                </c:pt>
                <c:pt idx="5472">
                  <c:v>23.3779</c:v>
                </c:pt>
                <c:pt idx="5473">
                  <c:v>23.3779</c:v>
                </c:pt>
                <c:pt idx="5474">
                  <c:v>23.3887</c:v>
                </c:pt>
                <c:pt idx="5475">
                  <c:v>23.3994</c:v>
                </c:pt>
                <c:pt idx="5476">
                  <c:v>23.3994</c:v>
                </c:pt>
                <c:pt idx="5477">
                  <c:v>23.3994</c:v>
                </c:pt>
                <c:pt idx="5478">
                  <c:v>23.4101</c:v>
                </c:pt>
                <c:pt idx="5479">
                  <c:v>23.4101</c:v>
                </c:pt>
                <c:pt idx="5480">
                  <c:v>23.4101</c:v>
                </c:pt>
                <c:pt idx="5481">
                  <c:v>23.4101</c:v>
                </c:pt>
                <c:pt idx="5482">
                  <c:v>23.4208</c:v>
                </c:pt>
                <c:pt idx="5483">
                  <c:v>23.4208</c:v>
                </c:pt>
                <c:pt idx="5484">
                  <c:v>23.4316</c:v>
                </c:pt>
                <c:pt idx="5485">
                  <c:v>23.442299999999999</c:v>
                </c:pt>
                <c:pt idx="5486">
                  <c:v>23.452999999999999</c:v>
                </c:pt>
                <c:pt idx="5487">
                  <c:v>23.463699999999999</c:v>
                </c:pt>
                <c:pt idx="5488">
                  <c:v>23.474499999999999</c:v>
                </c:pt>
                <c:pt idx="5489">
                  <c:v>23.495899999999999</c:v>
                </c:pt>
                <c:pt idx="5490">
                  <c:v>23.506599999999999</c:v>
                </c:pt>
                <c:pt idx="5491">
                  <c:v>23.517399999999999</c:v>
                </c:pt>
                <c:pt idx="5492">
                  <c:v>23.528099999999998</c:v>
                </c:pt>
                <c:pt idx="5493">
                  <c:v>23.549499999999998</c:v>
                </c:pt>
                <c:pt idx="5494">
                  <c:v>23.560300000000002</c:v>
                </c:pt>
                <c:pt idx="5495">
                  <c:v>23.571000000000002</c:v>
                </c:pt>
                <c:pt idx="5496">
                  <c:v>23.592400000000001</c:v>
                </c:pt>
                <c:pt idx="5497">
                  <c:v>23.603200000000001</c:v>
                </c:pt>
                <c:pt idx="5498">
                  <c:v>23.613900000000001</c:v>
                </c:pt>
                <c:pt idx="5499">
                  <c:v>23.624600000000001</c:v>
                </c:pt>
                <c:pt idx="5500">
                  <c:v>23.646100000000001</c:v>
                </c:pt>
                <c:pt idx="5501">
                  <c:v>23.6568</c:v>
                </c:pt>
                <c:pt idx="5502">
                  <c:v>23.6568</c:v>
                </c:pt>
                <c:pt idx="5503">
                  <c:v>23.6568</c:v>
                </c:pt>
                <c:pt idx="5504">
                  <c:v>23.6675</c:v>
                </c:pt>
                <c:pt idx="5505">
                  <c:v>23.6782</c:v>
                </c:pt>
                <c:pt idx="5506">
                  <c:v>23.689</c:v>
                </c:pt>
                <c:pt idx="5507">
                  <c:v>23.6997</c:v>
                </c:pt>
                <c:pt idx="5508">
                  <c:v>23.7104</c:v>
                </c:pt>
                <c:pt idx="5509">
                  <c:v>23.7319</c:v>
                </c:pt>
                <c:pt idx="5510">
                  <c:v>23.7319</c:v>
                </c:pt>
                <c:pt idx="5511">
                  <c:v>23.753299999999999</c:v>
                </c:pt>
                <c:pt idx="5512">
                  <c:v>23.763999999999999</c:v>
                </c:pt>
                <c:pt idx="5513">
                  <c:v>23.774799999999999</c:v>
                </c:pt>
                <c:pt idx="5514">
                  <c:v>23.796199999999999</c:v>
                </c:pt>
                <c:pt idx="5515">
                  <c:v>23.806899999999999</c:v>
                </c:pt>
                <c:pt idx="5516">
                  <c:v>23.817699999999999</c:v>
                </c:pt>
                <c:pt idx="5517">
                  <c:v>23.828399999999998</c:v>
                </c:pt>
                <c:pt idx="5518">
                  <c:v>23.849799999999998</c:v>
                </c:pt>
                <c:pt idx="5519">
                  <c:v>23.860600000000002</c:v>
                </c:pt>
                <c:pt idx="5520">
                  <c:v>23.871300000000002</c:v>
                </c:pt>
                <c:pt idx="5521">
                  <c:v>23.892700000000001</c:v>
                </c:pt>
                <c:pt idx="5522">
                  <c:v>23.903500000000001</c:v>
                </c:pt>
                <c:pt idx="5523">
                  <c:v>23.924900000000001</c:v>
                </c:pt>
                <c:pt idx="5524">
                  <c:v>23.924900000000001</c:v>
                </c:pt>
                <c:pt idx="5525">
                  <c:v>23.946400000000001</c:v>
                </c:pt>
                <c:pt idx="5526">
                  <c:v>23.946400000000001</c:v>
                </c:pt>
                <c:pt idx="5527">
                  <c:v>23.957100000000001</c:v>
                </c:pt>
                <c:pt idx="5528">
                  <c:v>23.9678</c:v>
                </c:pt>
                <c:pt idx="5529">
                  <c:v>23.9678</c:v>
                </c:pt>
                <c:pt idx="5530">
                  <c:v>23.9785</c:v>
                </c:pt>
                <c:pt idx="5531">
                  <c:v>23.9893</c:v>
                </c:pt>
                <c:pt idx="5532">
                  <c:v>24</c:v>
                </c:pt>
                <c:pt idx="5533">
                  <c:v>24</c:v>
                </c:pt>
                <c:pt idx="5534">
                  <c:v>24.0107</c:v>
                </c:pt>
                <c:pt idx="5535">
                  <c:v>24.0214</c:v>
                </c:pt>
                <c:pt idx="5536">
                  <c:v>24.0214</c:v>
                </c:pt>
                <c:pt idx="5537">
                  <c:v>24.0322</c:v>
                </c:pt>
                <c:pt idx="5538">
                  <c:v>24.042899999999999</c:v>
                </c:pt>
                <c:pt idx="5539">
                  <c:v>24.053599999999999</c:v>
                </c:pt>
                <c:pt idx="5540">
                  <c:v>24.053599999999999</c:v>
                </c:pt>
                <c:pt idx="5541">
                  <c:v>24.064299999999999</c:v>
                </c:pt>
                <c:pt idx="5542">
                  <c:v>24.075099999999999</c:v>
                </c:pt>
                <c:pt idx="5543">
                  <c:v>24.075099999999999</c:v>
                </c:pt>
                <c:pt idx="5544">
                  <c:v>24.085799999999999</c:v>
                </c:pt>
                <c:pt idx="5545">
                  <c:v>24.096499999999999</c:v>
                </c:pt>
                <c:pt idx="5546">
                  <c:v>24.107199999999999</c:v>
                </c:pt>
                <c:pt idx="5547">
                  <c:v>24.107199999999999</c:v>
                </c:pt>
                <c:pt idx="5548">
                  <c:v>24.107199999999999</c:v>
                </c:pt>
                <c:pt idx="5549">
                  <c:v>24.117999999999999</c:v>
                </c:pt>
                <c:pt idx="5550">
                  <c:v>24.128699999999998</c:v>
                </c:pt>
                <c:pt idx="5551">
                  <c:v>24.128699999999998</c:v>
                </c:pt>
                <c:pt idx="5552">
                  <c:v>24.139399999999998</c:v>
                </c:pt>
                <c:pt idx="5553">
                  <c:v>24.150099999999998</c:v>
                </c:pt>
                <c:pt idx="5554">
                  <c:v>24.160900000000002</c:v>
                </c:pt>
                <c:pt idx="5555">
                  <c:v>24.160900000000002</c:v>
                </c:pt>
                <c:pt idx="5556">
                  <c:v>24.182300000000001</c:v>
                </c:pt>
                <c:pt idx="5557">
                  <c:v>24.182300000000001</c:v>
                </c:pt>
                <c:pt idx="5558">
                  <c:v>24.193000000000001</c:v>
                </c:pt>
                <c:pt idx="5559">
                  <c:v>24.203800000000001</c:v>
                </c:pt>
                <c:pt idx="5560">
                  <c:v>24.214500000000001</c:v>
                </c:pt>
                <c:pt idx="5561">
                  <c:v>24.225200000000001</c:v>
                </c:pt>
                <c:pt idx="5562">
                  <c:v>24.235900000000001</c:v>
                </c:pt>
                <c:pt idx="5563">
                  <c:v>24.235900000000001</c:v>
                </c:pt>
                <c:pt idx="5564">
                  <c:v>24.246700000000001</c:v>
                </c:pt>
                <c:pt idx="5565">
                  <c:v>24.246700000000001</c:v>
                </c:pt>
                <c:pt idx="5566">
                  <c:v>24.257400000000001</c:v>
                </c:pt>
                <c:pt idx="5567">
                  <c:v>24.2681</c:v>
                </c:pt>
                <c:pt idx="5568">
                  <c:v>24.2681</c:v>
                </c:pt>
                <c:pt idx="5569">
                  <c:v>24.2788</c:v>
                </c:pt>
                <c:pt idx="5570">
                  <c:v>24.2896</c:v>
                </c:pt>
                <c:pt idx="5571">
                  <c:v>24.2896</c:v>
                </c:pt>
                <c:pt idx="5572">
                  <c:v>24.3003</c:v>
                </c:pt>
                <c:pt idx="5573">
                  <c:v>24.311</c:v>
                </c:pt>
                <c:pt idx="5574">
                  <c:v>24.311</c:v>
                </c:pt>
                <c:pt idx="5575">
                  <c:v>24.3325</c:v>
                </c:pt>
                <c:pt idx="5576">
                  <c:v>24.3325</c:v>
                </c:pt>
                <c:pt idx="5577">
                  <c:v>24.3325</c:v>
                </c:pt>
                <c:pt idx="5578">
                  <c:v>24.353899999999999</c:v>
                </c:pt>
                <c:pt idx="5579">
                  <c:v>24.353899999999999</c:v>
                </c:pt>
                <c:pt idx="5580">
                  <c:v>24.364599999999999</c:v>
                </c:pt>
                <c:pt idx="5581">
                  <c:v>24.375399999999999</c:v>
                </c:pt>
                <c:pt idx="5582">
                  <c:v>24.375399999999999</c:v>
                </c:pt>
                <c:pt idx="5583">
                  <c:v>24.386099999999999</c:v>
                </c:pt>
                <c:pt idx="5584">
                  <c:v>24.396799999999999</c:v>
                </c:pt>
                <c:pt idx="5585">
                  <c:v>24.396799999999999</c:v>
                </c:pt>
                <c:pt idx="5586">
                  <c:v>24.407499999999999</c:v>
                </c:pt>
                <c:pt idx="5587">
                  <c:v>24.418299999999999</c:v>
                </c:pt>
                <c:pt idx="5588">
                  <c:v>24.418299999999999</c:v>
                </c:pt>
                <c:pt idx="5589">
                  <c:v>24.428999999999998</c:v>
                </c:pt>
                <c:pt idx="5590">
                  <c:v>24.439699999999998</c:v>
                </c:pt>
                <c:pt idx="5591">
                  <c:v>24.439699999999998</c:v>
                </c:pt>
                <c:pt idx="5592">
                  <c:v>24.450399999999998</c:v>
                </c:pt>
                <c:pt idx="5593">
                  <c:v>24.461200000000002</c:v>
                </c:pt>
                <c:pt idx="5594">
                  <c:v>24.461200000000002</c:v>
                </c:pt>
                <c:pt idx="5595">
                  <c:v>24.461200000000002</c:v>
                </c:pt>
                <c:pt idx="5596">
                  <c:v>24.471900000000002</c:v>
                </c:pt>
                <c:pt idx="5597">
                  <c:v>24.471900000000002</c:v>
                </c:pt>
                <c:pt idx="5598">
                  <c:v>24.471900000000002</c:v>
                </c:pt>
                <c:pt idx="5599">
                  <c:v>24.471900000000002</c:v>
                </c:pt>
                <c:pt idx="5600">
                  <c:v>24.482600000000001</c:v>
                </c:pt>
                <c:pt idx="5601">
                  <c:v>24.482600000000001</c:v>
                </c:pt>
                <c:pt idx="5602">
                  <c:v>24.493300000000001</c:v>
                </c:pt>
                <c:pt idx="5603">
                  <c:v>24.504100000000001</c:v>
                </c:pt>
                <c:pt idx="5604">
                  <c:v>24.504100000000001</c:v>
                </c:pt>
                <c:pt idx="5605">
                  <c:v>24.514800000000001</c:v>
                </c:pt>
                <c:pt idx="5606">
                  <c:v>24.525500000000001</c:v>
                </c:pt>
                <c:pt idx="5607">
                  <c:v>24.525500000000001</c:v>
                </c:pt>
                <c:pt idx="5608">
                  <c:v>24.525500000000001</c:v>
                </c:pt>
                <c:pt idx="5609">
                  <c:v>24.536200000000001</c:v>
                </c:pt>
                <c:pt idx="5610">
                  <c:v>24.547000000000001</c:v>
                </c:pt>
                <c:pt idx="5611">
                  <c:v>24.557700000000001</c:v>
                </c:pt>
                <c:pt idx="5612">
                  <c:v>24.5684</c:v>
                </c:pt>
                <c:pt idx="5613">
                  <c:v>24.5792</c:v>
                </c:pt>
                <c:pt idx="5614">
                  <c:v>24.6006</c:v>
                </c:pt>
                <c:pt idx="5615">
                  <c:v>24.6006</c:v>
                </c:pt>
                <c:pt idx="5616">
                  <c:v>24.6221</c:v>
                </c:pt>
                <c:pt idx="5617">
                  <c:v>24.6328</c:v>
                </c:pt>
                <c:pt idx="5618">
                  <c:v>24.6435</c:v>
                </c:pt>
                <c:pt idx="5619">
                  <c:v>24.654199999999999</c:v>
                </c:pt>
                <c:pt idx="5620">
                  <c:v>24.654199999999999</c:v>
                </c:pt>
                <c:pt idx="5621">
                  <c:v>24.664999999999999</c:v>
                </c:pt>
                <c:pt idx="5622">
                  <c:v>24.664999999999999</c:v>
                </c:pt>
                <c:pt idx="5623">
                  <c:v>24.664999999999999</c:v>
                </c:pt>
                <c:pt idx="5624">
                  <c:v>24.686399999999999</c:v>
                </c:pt>
                <c:pt idx="5625">
                  <c:v>24.686399999999999</c:v>
                </c:pt>
                <c:pt idx="5626">
                  <c:v>24.686399999999999</c:v>
                </c:pt>
                <c:pt idx="5627">
                  <c:v>24.697099999999999</c:v>
                </c:pt>
                <c:pt idx="5628">
                  <c:v>24.697099999999999</c:v>
                </c:pt>
                <c:pt idx="5629">
                  <c:v>24.707899999999999</c:v>
                </c:pt>
                <c:pt idx="5630">
                  <c:v>24.718599999999999</c:v>
                </c:pt>
                <c:pt idx="5631">
                  <c:v>24.718599999999999</c:v>
                </c:pt>
                <c:pt idx="5632">
                  <c:v>24.718599999999999</c:v>
                </c:pt>
                <c:pt idx="5633">
                  <c:v>24.729299999999999</c:v>
                </c:pt>
                <c:pt idx="5634">
                  <c:v>24.74</c:v>
                </c:pt>
                <c:pt idx="5635">
                  <c:v>24.750800000000002</c:v>
                </c:pt>
                <c:pt idx="5636">
                  <c:v>24.761500000000002</c:v>
                </c:pt>
                <c:pt idx="5637">
                  <c:v>24.772200000000002</c:v>
                </c:pt>
                <c:pt idx="5638">
                  <c:v>24.782900000000001</c:v>
                </c:pt>
                <c:pt idx="5639">
                  <c:v>24.782900000000001</c:v>
                </c:pt>
                <c:pt idx="5640">
                  <c:v>24.793700000000001</c:v>
                </c:pt>
                <c:pt idx="5641">
                  <c:v>24.804400000000001</c:v>
                </c:pt>
                <c:pt idx="5642">
                  <c:v>24.815100000000001</c:v>
                </c:pt>
                <c:pt idx="5643">
                  <c:v>24.825800000000001</c:v>
                </c:pt>
                <c:pt idx="5644">
                  <c:v>24.825800000000001</c:v>
                </c:pt>
                <c:pt idx="5645">
                  <c:v>24.847300000000001</c:v>
                </c:pt>
                <c:pt idx="5646">
                  <c:v>24.858000000000001</c:v>
                </c:pt>
                <c:pt idx="5647">
                  <c:v>24.8687</c:v>
                </c:pt>
                <c:pt idx="5648">
                  <c:v>24.8902</c:v>
                </c:pt>
                <c:pt idx="5649">
                  <c:v>24.9009</c:v>
                </c:pt>
                <c:pt idx="5650">
                  <c:v>24.9116</c:v>
                </c:pt>
                <c:pt idx="5651">
                  <c:v>24.9224</c:v>
                </c:pt>
                <c:pt idx="5652">
                  <c:v>24.9331</c:v>
                </c:pt>
                <c:pt idx="5653">
                  <c:v>24.954499999999999</c:v>
                </c:pt>
                <c:pt idx="5654">
                  <c:v>24.954499999999999</c:v>
                </c:pt>
                <c:pt idx="5655">
                  <c:v>24.975999999999999</c:v>
                </c:pt>
                <c:pt idx="5656">
                  <c:v>25.008199999999999</c:v>
                </c:pt>
                <c:pt idx="5657">
                  <c:v>25.018899999999999</c:v>
                </c:pt>
                <c:pt idx="5658">
                  <c:v>25.018899999999999</c:v>
                </c:pt>
                <c:pt idx="5659">
                  <c:v>25.018899999999999</c:v>
                </c:pt>
                <c:pt idx="5660">
                  <c:v>25.018899999999999</c:v>
                </c:pt>
                <c:pt idx="5661">
                  <c:v>25.018899999999999</c:v>
                </c:pt>
                <c:pt idx="5662">
                  <c:v>25.018899999999999</c:v>
                </c:pt>
                <c:pt idx="5663">
                  <c:v>25.018899999999999</c:v>
                </c:pt>
                <c:pt idx="5664">
                  <c:v>25.018899999999999</c:v>
                </c:pt>
                <c:pt idx="5665">
                  <c:v>25.018899999999999</c:v>
                </c:pt>
                <c:pt idx="5666">
                  <c:v>25.029599999999999</c:v>
                </c:pt>
                <c:pt idx="5667">
                  <c:v>25.029599999999999</c:v>
                </c:pt>
                <c:pt idx="5668">
                  <c:v>25.029599999999999</c:v>
                </c:pt>
                <c:pt idx="5669">
                  <c:v>25.029599999999999</c:v>
                </c:pt>
                <c:pt idx="5670">
                  <c:v>25.040299999999998</c:v>
                </c:pt>
                <c:pt idx="5671">
                  <c:v>25.072500000000002</c:v>
                </c:pt>
                <c:pt idx="5672">
                  <c:v>25.104700000000001</c:v>
                </c:pt>
                <c:pt idx="5673">
                  <c:v>25.115400000000001</c:v>
                </c:pt>
                <c:pt idx="5674">
                  <c:v>25.147600000000001</c:v>
                </c:pt>
                <c:pt idx="5675">
                  <c:v>25.158300000000001</c:v>
                </c:pt>
                <c:pt idx="5676">
                  <c:v>25.1798</c:v>
                </c:pt>
                <c:pt idx="5677">
                  <c:v>25.2012</c:v>
                </c:pt>
                <c:pt idx="5678">
                  <c:v>25.2227</c:v>
                </c:pt>
                <c:pt idx="5679">
                  <c:v>25.2334</c:v>
                </c:pt>
                <c:pt idx="5680">
                  <c:v>25.254799999999999</c:v>
                </c:pt>
                <c:pt idx="5681">
                  <c:v>25.276299999999999</c:v>
                </c:pt>
                <c:pt idx="5682">
                  <c:v>25.297699999999999</c:v>
                </c:pt>
                <c:pt idx="5683">
                  <c:v>25.319199999999999</c:v>
                </c:pt>
                <c:pt idx="5684">
                  <c:v>25.329899999999999</c:v>
                </c:pt>
                <c:pt idx="5685">
                  <c:v>25.351400000000002</c:v>
                </c:pt>
                <c:pt idx="5686">
                  <c:v>25.362100000000002</c:v>
                </c:pt>
                <c:pt idx="5687">
                  <c:v>25.383500000000002</c:v>
                </c:pt>
                <c:pt idx="5688">
                  <c:v>25.405000000000001</c:v>
                </c:pt>
                <c:pt idx="5689">
                  <c:v>25.405000000000001</c:v>
                </c:pt>
                <c:pt idx="5690">
                  <c:v>25.426400000000001</c:v>
                </c:pt>
                <c:pt idx="5691">
                  <c:v>25.437200000000001</c:v>
                </c:pt>
                <c:pt idx="5692">
                  <c:v>25.447900000000001</c:v>
                </c:pt>
                <c:pt idx="5693">
                  <c:v>25.458600000000001</c:v>
                </c:pt>
                <c:pt idx="5694">
                  <c:v>25.4693</c:v>
                </c:pt>
                <c:pt idx="5695">
                  <c:v>25.4801</c:v>
                </c:pt>
                <c:pt idx="5696">
                  <c:v>25.5015</c:v>
                </c:pt>
                <c:pt idx="5697">
                  <c:v>25.5122</c:v>
                </c:pt>
                <c:pt idx="5698">
                  <c:v>25.5122</c:v>
                </c:pt>
                <c:pt idx="5699">
                  <c:v>25.5337</c:v>
                </c:pt>
                <c:pt idx="5700">
                  <c:v>25.5337</c:v>
                </c:pt>
                <c:pt idx="5701">
                  <c:v>25.5444</c:v>
                </c:pt>
                <c:pt idx="5702">
                  <c:v>25.555099999999999</c:v>
                </c:pt>
                <c:pt idx="5703">
                  <c:v>25.555099999999999</c:v>
                </c:pt>
                <c:pt idx="5704">
                  <c:v>25.555099999999999</c:v>
                </c:pt>
                <c:pt idx="5705">
                  <c:v>25.565899999999999</c:v>
                </c:pt>
                <c:pt idx="5706">
                  <c:v>25.565899999999999</c:v>
                </c:pt>
                <c:pt idx="5707">
                  <c:v>25.565899999999999</c:v>
                </c:pt>
                <c:pt idx="5708">
                  <c:v>25.565899999999999</c:v>
                </c:pt>
                <c:pt idx="5709">
                  <c:v>25.565899999999999</c:v>
                </c:pt>
                <c:pt idx="5710">
                  <c:v>25.576599999999999</c:v>
                </c:pt>
                <c:pt idx="5711">
                  <c:v>25.565899999999999</c:v>
                </c:pt>
                <c:pt idx="5712">
                  <c:v>25.565899999999999</c:v>
                </c:pt>
                <c:pt idx="5713">
                  <c:v>25.565899999999999</c:v>
                </c:pt>
                <c:pt idx="5714">
                  <c:v>25.555099999999999</c:v>
                </c:pt>
                <c:pt idx="5715">
                  <c:v>25.555099999999999</c:v>
                </c:pt>
                <c:pt idx="5716">
                  <c:v>25.555099999999999</c:v>
                </c:pt>
                <c:pt idx="5717">
                  <c:v>25.555099999999999</c:v>
                </c:pt>
                <c:pt idx="5718">
                  <c:v>25.555099999999999</c:v>
                </c:pt>
                <c:pt idx="5719">
                  <c:v>25.555099999999999</c:v>
                </c:pt>
                <c:pt idx="5720">
                  <c:v>25.555099999999999</c:v>
                </c:pt>
                <c:pt idx="5721">
                  <c:v>25.5444</c:v>
                </c:pt>
                <c:pt idx="5722">
                  <c:v>25.5444</c:v>
                </c:pt>
                <c:pt idx="5723">
                  <c:v>25.5337</c:v>
                </c:pt>
                <c:pt idx="5724">
                  <c:v>25.5337</c:v>
                </c:pt>
                <c:pt idx="5725">
                  <c:v>25.5122</c:v>
                </c:pt>
                <c:pt idx="5726">
                  <c:v>25.5122</c:v>
                </c:pt>
                <c:pt idx="5727">
                  <c:v>25.5122</c:v>
                </c:pt>
                <c:pt idx="5728">
                  <c:v>25.523</c:v>
                </c:pt>
                <c:pt idx="5729">
                  <c:v>25.523</c:v>
                </c:pt>
                <c:pt idx="5730">
                  <c:v>25.5337</c:v>
                </c:pt>
                <c:pt idx="5731">
                  <c:v>25.555099999999999</c:v>
                </c:pt>
                <c:pt idx="5732">
                  <c:v>25.565899999999999</c:v>
                </c:pt>
                <c:pt idx="5733">
                  <c:v>25.576599999999999</c:v>
                </c:pt>
                <c:pt idx="5734">
                  <c:v>25.597999999999999</c:v>
                </c:pt>
                <c:pt idx="5735">
                  <c:v>25.608799999999999</c:v>
                </c:pt>
                <c:pt idx="5736">
                  <c:v>25.619499999999999</c:v>
                </c:pt>
                <c:pt idx="5737">
                  <c:v>25.640899999999998</c:v>
                </c:pt>
                <c:pt idx="5738">
                  <c:v>25.651700000000002</c:v>
                </c:pt>
                <c:pt idx="5739">
                  <c:v>25.662400000000002</c:v>
                </c:pt>
                <c:pt idx="5740">
                  <c:v>25.683800000000002</c:v>
                </c:pt>
                <c:pt idx="5741">
                  <c:v>25.705300000000001</c:v>
                </c:pt>
                <c:pt idx="5742">
                  <c:v>25.705300000000001</c:v>
                </c:pt>
                <c:pt idx="5743">
                  <c:v>25.726700000000001</c:v>
                </c:pt>
                <c:pt idx="5744">
                  <c:v>25.737500000000001</c:v>
                </c:pt>
                <c:pt idx="5745">
                  <c:v>25.748200000000001</c:v>
                </c:pt>
                <c:pt idx="5746">
                  <c:v>25.769600000000001</c:v>
                </c:pt>
                <c:pt idx="5747">
                  <c:v>25.7804</c:v>
                </c:pt>
                <c:pt idx="5748">
                  <c:v>25.7911</c:v>
                </c:pt>
                <c:pt idx="5749">
                  <c:v>25.7911</c:v>
                </c:pt>
                <c:pt idx="5750">
                  <c:v>25.8018</c:v>
                </c:pt>
                <c:pt idx="5751">
                  <c:v>25.8018</c:v>
                </c:pt>
                <c:pt idx="5752">
                  <c:v>25.8018</c:v>
                </c:pt>
                <c:pt idx="5753">
                  <c:v>25.8018</c:v>
                </c:pt>
                <c:pt idx="5754">
                  <c:v>25.8018</c:v>
                </c:pt>
                <c:pt idx="5755">
                  <c:v>25.7911</c:v>
                </c:pt>
                <c:pt idx="5756">
                  <c:v>25.7911</c:v>
                </c:pt>
                <c:pt idx="5757">
                  <c:v>25.7911</c:v>
                </c:pt>
                <c:pt idx="5758">
                  <c:v>25.7911</c:v>
                </c:pt>
                <c:pt idx="5759">
                  <c:v>25.7804</c:v>
                </c:pt>
                <c:pt idx="5760">
                  <c:v>25.769600000000001</c:v>
                </c:pt>
                <c:pt idx="5761">
                  <c:v>25.769600000000001</c:v>
                </c:pt>
                <c:pt idx="5762">
                  <c:v>25.758900000000001</c:v>
                </c:pt>
                <c:pt idx="5763">
                  <c:v>25.758900000000001</c:v>
                </c:pt>
                <c:pt idx="5764">
                  <c:v>25.758900000000001</c:v>
                </c:pt>
                <c:pt idx="5765">
                  <c:v>25.758900000000001</c:v>
                </c:pt>
                <c:pt idx="5766">
                  <c:v>25.758900000000001</c:v>
                </c:pt>
                <c:pt idx="5767">
                  <c:v>25.769600000000001</c:v>
                </c:pt>
                <c:pt idx="5768">
                  <c:v>25.769600000000001</c:v>
                </c:pt>
                <c:pt idx="5769">
                  <c:v>25.769600000000001</c:v>
                </c:pt>
                <c:pt idx="5770">
                  <c:v>25.769600000000001</c:v>
                </c:pt>
                <c:pt idx="5771">
                  <c:v>25.769600000000001</c:v>
                </c:pt>
                <c:pt idx="5772">
                  <c:v>25.769600000000001</c:v>
                </c:pt>
                <c:pt idx="5773">
                  <c:v>25.7804</c:v>
                </c:pt>
                <c:pt idx="5774">
                  <c:v>25.7804</c:v>
                </c:pt>
                <c:pt idx="5775">
                  <c:v>25.7911</c:v>
                </c:pt>
                <c:pt idx="5776">
                  <c:v>25.7911</c:v>
                </c:pt>
                <c:pt idx="5777">
                  <c:v>25.7911</c:v>
                </c:pt>
                <c:pt idx="5778">
                  <c:v>25.8018</c:v>
                </c:pt>
                <c:pt idx="5779">
                  <c:v>25.8125</c:v>
                </c:pt>
                <c:pt idx="5780">
                  <c:v>25.8233</c:v>
                </c:pt>
                <c:pt idx="5781">
                  <c:v>25.834</c:v>
                </c:pt>
                <c:pt idx="5782">
                  <c:v>25.8447</c:v>
                </c:pt>
                <c:pt idx="5783">
                  <c:v>25.855399999999999</c:v>
                </c:pt>
                <c:pt idx="5784">
                  <c:v>25.866199999999999</c:v>
                </c:pt>
                <c:pt idx="5785">
                  <c:v>25.887599999999999</c:v>
                </c:pt>
                <c:pt idx="5786">
                  <c:v>25.898299999999999</c:v>
                </c:pt>
                <c:pt idx="5787">
                  <c:v>25.919799999999999</c:v>
                </c:pt>
                <c:pt idx="5788">
                  <c:v>25.930499999999999</c:v>
                </c:pt>
                <c:pt idx="5789">
                  <c:v>25.941199999999998</c:v>
                </c:pt>
                <c:pt idx="5790">
                  <c:v>25.952000000000002</c:v>
                </c:pt>
                <c:pt idx="5791">
                  <c:v>25.952000000000002</c:v>
                </c:pt>
                <c:pt idx="5792">
                  <c:v>25.973400000000002</c:v>
                </c:pt>
                <c:pt idx="5793">
                  <c:v>25.973400000000002</c:v>
                </c:pt>
                <c:pt idx="5794">
                  <c:v>25.984100000000002</c:v>
                </c:pt>
                <c:pt idx="5795">
                  <c:v>25.994900000000001</c:v>
                </c:pt>
                <c:pt idx="5796">
                  <c:v>26.005600000000001</c:v>
                </c:pt>
                <c:pt idx="5797">
                  <c:v>26.016300000000001</c:v>
                </c:pt>
                <c:pt idx="5798">
                  <c:v>26.016300000000001</c:v>
                </c:pt>
                <c:pt idx="5799">
                  <c:v>26.027000000000001</c:v>
                </c:pt>
                <c:pt idx="5800">
                  <c:v>26.037800000000001</c:v>
                </c:pt>
                <c:pt idx="5801">
                  <c:v>26.048500000000001</c:v>
                </c:pt>
                <c:pt idx="5802">
                  <c:v>26.059200000000001</c:v>
                </c:pt>
                <c:pt idx="5803">
                  <c:v>26.069900000000001</c:v>
                </c:pt>
                <c:pt idx="5804">
                  <c:v>26.0914</c:v>
                </c:pt>
                <c:pt idx="5805">
                  <c:v>26.1128</c:v>
                </c:pt>
                <c:pt idx="5806">
                  <c:v>26.1236</c:v>
                </c:pt>
                <c:pt idx="5807">
                  <c:v>26.1343</c:v>
                </c:pt>
                <c:pt idx="5808">
                  <c:v>26.1557</c:v>
                </c:pt>
                <c:pt idx="5809">
                  <c:v>26.177199999999999</c:v>
                </c:pt>
                <c:pt idx="5810">
                  <c:v>26.209399999999999</c:v>
                </c:pt>
                <c:pt idx="5811">
                  <c:v>26.220099999999999</c:v>
                </c:pt>
                <c:pt idx="5812">
                  <c:v>26.241499999999998</c:v>
                </c:pt>
                <c:pt idx="5813">
                  <c:v>26.273700000000002</c:v>
                </c:pt>
                <c:pt idx="5814">
                  <c:v>26.295200000000001</c:v>
                </c:pt>
                <c:pt idx="5815">
                  <c:v>26.338100000000001</c:v>
                </c:pt>
                <c:pt idx="5816">
                  <c:v>26.359500000000001</c:v>
                </c:pt>
                <c:pt idx="5817">
                  <c:v>26.4024</c:v>
                </c:pt>
                <c:pt idx="5818">
                  <c:v>26.4024</c:v>
                </c:pt>
                <c:pt idx="5819">
                  <c:v>26.4453</c:v>
                </c:pt>
                <c:pt idx="5820">
                  <c:v>26.466799999999999</c:v>
                </c:pt>
                <c:pt idx="5821">
                  <c:v>26.488199999999999</c:v>
                </c:pt>
                <c:pt idx="5822">
                  <c:v>26.509699999999999</c:v>
                </c:pt>
                <c:pt idx="5823">
                  <c:v>26.520399999999999</c:v>
                </c:pt>
                <c:pt idx="5824">
                  <c:v>26.541799999999999</c:v>
                </c:pt>
                <c:pt idx="5825">
                  <c:v>26.552600000000002</c:v>
                </c:pt>
                <c:pt idx="5826">
                  <c:v>26.563300000000002</c:v>
                </c:pt>
                <c:pt idx="5827">
                  <c:v>26.574000000000002</c:v>
                </c:pt>
                <c:pt idx="5828">
                  <c:v>26.584700000000002</c:v>
                </c:pt>
                <c:pt idx="5829">
                  <c:v>26.595500000000001</c:v>
                </c:pt>
                <c:pt idx="5830">
                  <c:v>26.595500000000001</c:v>
                </c:pt>
                <c:pt idx="5831">
                  <c:v>26.606200000000001</c:v>
                </c:pt>
                <c:pt idx="5832">
                  <c:v>26.616900000000001</c:v>
                </c:pt>
                <c:pt idx="5833">
                  <c:v>26.627600000000001</c:v>
                </c:pt>
                <c:pt idx="5834">
                  <c:v>26.627600000000001</c:v>
                </c:pt>
                <c:pt idx="5835">
                  <c:v>26.638400000000001</c:v>
                </c:pt>
                <c:pt idx="5836">
                  <c:v>26.638400000000001</c:v>
                </c:pt>
                <c:pt idx="5837">
                  <c:v>26.659800000000001</c:v>
                </c:pt>
                <c:pt idx="5838">
                  <c:v>26.670500000000001</c:v>
                </c:pt>
                <c:pt idx="5839">
                  <c:v>26.6813</c:v>
                </c:pt>
                <c:pt idx="5840">
                  <c:v>26.692</c:v>
                </c:pt>
                <c:pt idx="5841">
                  <c:v>26.7027</c:v>
                </c:pt>
                <c:pt idx="5842">
                  <c:v>26.7134</c:v>
                </c:pt>
                <c:pt idx="5843">
                  <c:v>26.7242</c:v>
                </c:pt>
                <c:pt idx="5844">
                  <c:v>26.7242</c:v>
                </c:pt>
                <c:pt idx="5845">
                  <c:v>26.7456</c:v>
                </c:pt>
                <c:pt idx="5846">
                  <c:v>26.7456</c:v>
                </c:pt>
                <c:pt idx="5847">
                  <c:v>26.7456</c:v>
                </c:pt>
                <c:pt idx="5848">
                  <c:v>26.7563</c:v>
                </c:pt>
                <c:pt idx="5849">
                  <c:v>26.767099999999999</c:v>
                </c:pt>
                <c:pt idx="5850">
                  <c:v>26.777799999999999</c:v>
                </c:pt>
                <c:pt idx="5851">
                  <c:v>26.777799999999999</c:v>
                </c:pt>
                <c:pt idx="5852">
                  <c:v>26.777799999999999</c:v>
                </c:pt>
                <c:pt idx="5853">
                  <c:v>26.777799999999999</c:v>
                </c:pt>
                <c:pt idx="5854">
                  <c:v>26.767099999999999</c:v>
                </c:pt>
                <c:pt idx="5855">
                  <c:v>26.7563</c:v>
                </c:pt>
                <c:pt idx="5856">
                  <c:v>26.7456</c:v>
                </c:pt>
                <c:pt idx="5857">
                  <c:v>26.7242</c:v>
                </c:pt>
                <c:pt idx="5858">
                  <c:v>26.7134</c:v>
                </c:pt>
                <c:pt idx="5859">
                  <c:v>26.7027</c:v>
                </c:pt>
                <c:pt idx="5860">
                  <c:v>26.6813</c:v>
                </c:pt>
                <c:pt idx="5861">
                  <c:v>26.670500000000001</c:v>
                </c:pt>
                <c:pt idx="5862">
                  <c:v>26.670500000000001</c:v>
                </c:pt>
                <c:pt idx="5863">
                  <c:v>26.659800000000001</c:v>
                </c:pt>
                <c:pt idx="5864">
                  <c:v>26.659800000000001</c:v>
                </c:pt>
                <c:pt idx="5865">
                  <c:v>26.649100000000001</c:v>
                </c:pt>
                <c:pt idx="5866">
                  <c:v>26.649100000000001</c:v>
                </c:pt>
                <c:pt idx="5867">
                  <c:v>26.649100000000001</c:v>
                </c:pt>
                <c:pt idx="5868">
                  <c:v>26.638400000000001</c:v>
                </c:pt>
                <c:pt idx="5869">
                  <c:v>26.627600000000001</c:v>
                </c:pt>
                <c:pt idx="5870">
                  <c:v>26.616900000000001</c:v>
                </c:pt>
                <c:pt idx="5871">
                  <c:v>26.606200000000001</c:v>
                </c:pt>
                <c:pt idx="5872">
                  <c:v>26.595500000000001</c:v>
                </c:pt>
                <c:pt idx="5873">
                  <c:v>26.595500000000001</c:v>
                </c:pt>
                <c:pt idx="5874">
                  <c:v>26.584700000000002</c:v>
                </c:pt>
                <c:pt idx="5875">
                  <c:v>26.563300000000002</c:v>
                </c:pt>
                <c:pt idx="5876">
                  <c:v>26.552600000000002</c:v>
                </c:pt>
                <c:pt idx="5877">
                  <c:v>26.541799999999999</c:v>
                </c:pt>
                <c:pt idx="5878">
                  <c:v>26.531099999999999</c:v>
                </c:pt>
                <c:pt idx="5879">
                  <c:v>26.520399999999999</c:v>
                </c:pt>
                <c:pt idx="5880">
                  <c:v>26.498899999999999</c:v>
                </c:pt>
                <c:pt idx="5881">
                  <c:v>26.488199999999999</c:v>
                </c:pt>
                <c:pt idx="5882">
                  <c:v>26.466799999999999</c:v>
                </c:pt>
                <c:pt idx="5883">
                  <c:v>26.4453</c:v>
                </c:pt>
                <c:pt idx="5884">
                  <c:v>26.4346</c:v>
                </c:pt>
                <c:pt idx="5885">
                  <c:v>26.4239</c:v>
                </c:pt>
                <c:pt idx="5886">
                  <c:v>26.4131</c:v>
                </c:pt>
                <c:pt idx="5887">
                  <c:v>26.4024</c:v>
                </c:pt>
                <c:pt idx="5888">
                  <c:v>26.4024</c:v>
                </c:pt>
                <c:pt idx="5889">
                  <c:v>26.4024</c:v>
                </c:pt>
                <c:pt idx="5890">
                  <c:v>26.4024</c:v>
                </c:pt>
                <c:pt idx="5891">
                  <c:v>26.4024</c:v>
                </c:pt>
                <c:pt idx="5892">
                  <c:v>26.4024</c:v>
                </c:pt>
                <c:pt idx="5893">
                  <c:v>26.4024</c:v>
                </c:pt>
                <c:pt idx="5894">
                  <c:v>26.4024</c:v>
                </c:pt>
                <c:pt idx="5895">
                  <c:v>26.4024</c:v>
                </c:pt>
                <c:pt idx="5896">
                  <c:v>26.4024</c:v>
                </c:pt>
                <c:pt idx="5897">
                  <c:v>26.4024</c:v>
                </c:pt>
                <c:pt idx="5898">
                  <c:v>26.4239</c:v>
                </c:pt>
                <c:pt idx="5899">
                  <c:v>26.4239</c:v>
                </c:pt>
                <c:pt idx="5900">
                  <c:v>26.4346</c:v>
                </c:pt>
                <c:pt idx="5901">
                  <c:v>26.4346</c:v>
                </c:pt>
                <c:pt idx="5902">
                  <c:v>26.4453</c:v>
                </c:pt>
                <c:pt idx="5903">
                  <c:v>26.456</c:v>
                </c:pt>
                <c:pt idx="5904">
                  <c:v>26.456</c:v>
                </c:pt>
                <c:pt idx="5905">
                  <c:v>26.466799999999999</c:v>
                </c:pt>
                <c:pt idx="5906">
                  <c:v>26.466799999999999</c:v>
                </c:pt>
                <c:pt idx="5907">
                  <c:v>26.488199999999999</c:v>
                </c:pt>
                <c:pt idx="5908">
                  <c:v>26.488199999999999</c:v>
                </c:pt>
                <c:pt idx="5909">
                  <c:v>26.498899999999999</c:v>
                </c:pt>
                <c:pt idx="5910">
                  <c:v>26.498899999999999</c:v>
                </c:pt>
                <c:pt idx="5911">
                  <c:v>26.520399999999999</c:v>
                </c:pt>
                <c:pt idx="5912">
                  <c:v>26.520399999999999</c:v>
                </c:pt>
                <c:pt idx="5913">
                  <c:v>26.520399999999999</c:v>
                </c:pt>
                <c:pt idx="5914">
                  <c:v>26.520399999999999</c:v>
                </c:pt>
                <c:pt idx="5915">
                  <c:v>26.531099999999999</c:v>
                </c:pt>
                <c:pt idx="5916">
                  <c:v>26.531099999999999</c:v>
                </c:pt>
                <c:pt idx="5917">
                  <c:v>26.531099999999999</c:v>
                </c:pt>
                <c:pt idx="5918">
                  <c:v>26.531099999999999</c:v>
                </c:pt>
                <c:pt idx="5919">
                  <c:v>26.531099999999999</c:v>
                </c:pt>
                <c:pt idx="5920">
                  <c:v>26.541799999999999</c:v>
                </c:pt>
                <c:pt idx="5921">
                  <c:v>26.541799999999999</c:v>
                </c:pt>
                <c:pt idx="5922">
                  <c:v>26.541799999999999</c:v>
                </c:pt>
                <c:pt idx="5923">
                  <c:v>26.541799999999999</c:v>
                </c:pt>
                <c:pt idx="5924">
                  <c:v>26.541799999999999</c:v>
                </c:pt>
                <c:pt idx="5925">
                  <c:v>26.552600000000002</c:v>
                </c:pt>
                <c:pt idx="5926">
                  <c:v>26.552600000000002</c:v>
                </c:pt>
                <c:pt idx="5927">
                  <c:v>26.552600000000002</c:v>
                </c:pt>
                <c:pt idx="5928">
                  <c:v>26.563300000000002</c:v>
                </c:pt>
                <c:pt idx="5929">
                  <c:v>26.574000000000002</c:v>
                </c:pt>
                <c:pt idx="5930">
                  <c:v>26.574000000000002</c:v>
                </c:pt>
                <c:pt idx="5931">
                  <c:v>26.574000000000002</c:v>
                </c:pt>
                <c:pt idx="5932">
                  <c:v>26.574000000000002</c:v>
                </c:pt>
                <c:pt idx="5933">
                  <c:v>26.574000000000002</c:v>
                </c:pt>
                <c:pt idx="5934">
                  <c:v>26.563300000000002</c:v>
                </c:pt>
                <c:pt idx="5935">
                  <c:v>26.563300000000002</c:v>
                </c:pt>
                <c:pt idx="5936">
                  <c:v>26.563300000000002</c:v>
                </c:pt>
                <c:pt idx="5937">
                  <c:v>26.552600000000002</c:v>
                </c:pt>
                <c:pt idx="5938">
                  <c:v>26.563300000000002</c:v>
                </c:pt>
                <c:pt idx="5939">
                  <c:v>26.574000000000002</c:v>
                </c:pt>
                <c:pt idx="5940">
                  <c:v>26.584700000000002</c:v>
                </c:pt>
                <c:pt idx="5941">
                  <c:v>26.584700000000002</c:v>
                </c:pt>
                <c:pt idx="5942">
                  <c:v>26.595500000000001</c:v>
                </c:pt>
                <c:pt idx="5943">
                  <c:v>26.606200000000001</c:v>
                </c:pt>
                <c:pt idx="5944">
                  <c:v>26.616900000000001</c:v>
                </c:pt>
                <c:pt idx="5945">
                  <c:v>26.627600000000001</c:v>
                </c:pt>
                <c:pt idx="5946">
                  <c:v>26.638400000000001</c:v>
                </c:pt>
                <c:pt idx="5947">
                  <c:v>26.638400000000001</c:v>
                </c:pt>
                <c:pt idx="5948">
                  <c:v>26.649100000000001</c:v>
                </c:pt>
                <c:pt idx="5949">
                  <c:v>26.659800000000001</c:v>
                </c:pt>
                <c:pt idx="5950">
                  <c:v>26.659800000000001</c:v>
                </c:pt>
                <c:pt idx="5951">
                  <c:v>26.670500000000001</c:v>
                </c:pt>
                <c:pt idx="5952">
                  <c:v>26.6813</c:v>
                </c:pt>
                <c:pt idx="5953">
                  <c:v>26.6813</c:v>
                </c:pt>
                <c:pt idx="5954">
                  <c:v>26.692</c:v>
                </c:pt>
                <c:pt idx="5955">
                  <c:v>26.7027</c:v>
                </c:pt>
                <c:pt idx="5956">
                  <c:v>26.7027</c:v>
                </c:pt>
                <c:pt idx="5957">
                  <c:v>26.7027</c:v>
                </c:pt>
                <c:pt idx="5958">
                  <c:v>26.7027</c:v>
                </c:pt>
                <c:pt idx="5959">
                  <c:v>26.7027</c:v>
                </c:pt>
                <c:pt idx="5960">
                  <c:v>26.7027</c:v>
                </c:pt>
                <c:pt idx="5961">
                  <c:v>26.7134</c:v>
                </c:pt>
                <c:pt idx="5962">
                  <c:v>26.7134</c:v>
                </c:pt>
                <c:pt idx="5963">
                  <c:v>26.7134</c:v>
                </c:pt>
                <c:pt idx="5964">
                  <c:v>26.7134</c:v>
                </c:pt>
                <c:pt idx="5965">
                  <c:v>26.7134</c:v>
                </c:pt>
                <c:pt idx="5966">
                  <c:v>26.7134</c:v>
                </c:pt>
                <c:pt idx="5967">
                  <c:v>26.7242</c:v>
                </c:pt>
                <c:pt idx="5968">
                  <c:v>26.7242</c:v>
                </c:pt>
                <c:pt idx="5969">
                  <c:v>26.7349</c:v>
                </c:pt>
                <c:pt idx="5970">
                  <c:v>26.7349</c:v>
                </c:pt>
                <c:pt idx="5971">
                  <c:v>26.7349</c:v>
                </c:pt>
                <c:pt idx="5972">
                  <c:v>26.7349</c:v>
                </c:pt>
                <c:pt idx="5973">
                  <c:v>26.7456</c:v>
                </c:pt>
                <c:pt idx="5974">
                  <c:v>26.7456</c:v>
                </c:pt>
                <c:pt idx="5975">
                  <c:v>26.7563</c:v>
                </c:pt>
                <c:pt idx="5976">
                  <c:v>26.767099999999999</c:v>
                </c:pt>
                <c:pt idx="5977">
                  <c:v>26.777799999999999</c:v>
                </c:pt>
                <c:pt idx="5978">
                  <c:v>26.788499999999999</c:v>
                </c:pt>
                <c:pt idx="5979">
                  <c:v>26.81</c:v>
                </c:pt>
                <c:pt idx="5980">
                  <c:v>26.831399999999999</c:v>
                </c:pt>
                <c:pt idx="5981">
                  <c:v>26.842099999999999</c:v>
                </c:pt>
                <c:pt idx="5982">
                  <c:v>26.842099999999999</c:v>
                </c:pt>
                <c:pt idx="5983">
                  <c:v>26.842099999999999</c:v>
                </c:pt>
                <c:pt idx="5984">
                  <c:v>26.842099999999999</c:v>
                </c:pt>
                <c:pt idx="5985">
                  <c:v>26.842099999999999</c:v>
                </c:pt>
                <c:pt idx="5986">
                  <c:v>26.863600000000002</c:v>
                </c:pt>
                <c:pt idx="5987">
                  <c:v>26.863600000000002</c:v>
                </c:pt>
                <c:pt idx="5988">
                  <c:v>26.874300000000002</c:v>
                </c:pt>
                <c:pt idx="5989">
                  <c:v>26.885000000000002</c:v>
                </c:pt>
                <c:pt idx="5990">
                  <c:v>26.906500000000001</c:v>
                </c:pt>
                <c:pt idx="5991">
                  <c:v>26.906500000000001</c:v>
                </c:pt>
                <c:pt idx="5992">
                  <c:v>26.917200000000001</c:v>
                </c:pt>
                <c:pt idx="5993">
                  <c:v>26.906500000000001</c:v>
                </c:pt>
                <c:pt idx="5994">
                  <c:v>26.917200000000001</c:v>
                </c:pt>
                <c:pt idx="5995">
                  <c:v>26.917200000000001</c:v>
                </c:pt>
                <c:pt idx="5996">
                  <c:v>26.917200000000001</c:v>
                </c:pt>
                <c:pt idx="5997">
                  <c:v>26.917200000000001</c:v>
                </c:pt>
                <c:pt idx="5998">
                  <c:v>26.927900000000001</c:v>
                </c:pt>
                <c:pt idx="5999">
                  <c:v>26.927900000000001</c:v>
                </c:pt>
                <c:pt idx="6000">
                  <c:v>26.927900000000001</c:v>
                </c:pt>
                <c:pt idx="6001">
                  <c:v>26.927900000000001</c:v>
                </c:pt>
                <c:pt idx="6002">
                  <c:v>26.938700000000001</c:v>
                </c:pt>
                <c:pt idx="6003">
                  <c:v>26.938700000000001</c:v>
                </c:pt>
                <c:pt idx="6004">
                  <c:v>26.938700000000001</c:v>
                </c:pt>
                <c:pt idx="6005">
                  <c:v>26.938700000000001</c:v>
                </c:pt>
                <c:pt idx="6006">
                  <c:v>26.927900000000001</c:v>
                </c:pt>
                <c:pt idx="6007">
                  <c:v>26.917200000000001</c:v>
                </c:pt>
                <c:pt idx="6008">
                  <c:v>26.906500000000001</c:v>
                </c:pt>
                <c:pt idx="6009">
                  <c:v>26.906500000000001</c:v>
                </c:pt>
                <c:pt idx="6010">
                  <c:v>26.906500000000001</c:v>
                </c:pt>
                <c:pt idx="6011">
                  <c:v>26.917200000000001</c:v>
                </c:pt>
                <c:pt idx="6012">
                  <c:v>26.917200000000001</c:v>
                </c:pt>
                <c:pt idx="6013">
                  <c:v>26.917200000000001</c:v>
                </c:pt>
                <c:pt idx="6014">
                  <c:v>26.927900000000001</c:v>
                </c:pt>
                <c:pt idx="6015">
                  <c:v>26.927900000000001</c:v>
                </c:pt>
                <c:pt idx="6016">
                  <c:v>26.938700000000001</c:v>
                </c:pt>
                <c:pt idx="6017">
                  <c:v>26.938700000000001</c:v>
                </c:pt>
                <c:pt idx="6018">
                  <c:v>26.949400000000001</c:v>
                </c:pt>
                <c:pt idx="6019">
                  <c:v>26.949400000000001</c:v>
                </c:pt>
                <c:pt idx="6020">
                  <c:v>26.970800000000001</c:v>
                </c:pt>
                <c:pt idx="6021">
                  <c:v>26.9816</c:v>
                </c:pt>
                <c:pt idx="6022">
                  <c:v>26.9923</c:v>
                </c:pt>
                <c:pt idx="6023">
                  <c:v>27.0137</c:v>
                </c:pt>
                <c:pt idx="6024">
                  <c:v>27.0245</c:v>
                </c:pt>
                <c:pt idx="6025">
                  <c:v>27.0352</c:v>
                </c:pt>
                <c:pt idx="6026">
                  <c:v>27.0459</c:v>
                </c:pt>
                <c:pt idx="6027">
                  <c:v>27.0566</c:v>
                </c:pt>
                <c:pt idx="6028">
                  <c:v>27.067399999999999</c:v>
                </c:pt>
                <c:pt idx="6029">
                  <c:v>27.078099999999999</c:v>
                </c:pt>
                <c:pt idx="6030">
                  <c:v>27.099499999999999</c:v>
                </c:pt>
                <c:pt idx="6031">
                  <c:v>27.110299999999999</c:v>
                </c:pt>
                <c:pt idx="6032">
                  <c:v>27.120999999999999</c:v>
                </c:pt>
                <c:pt idx="6033">
                  <c:v>27.120999999999999</c:v>
                </c:pt>
                <c:pt idx="6034">
                  <c:v>27.120999999999999</c:v>
                </c:pt>
                <c:pt idx="6035">
                  <c:v>27.131699999999999</c:v>
                </c:pt>
                <c:pt idx="6036">
                  <c:v>27.131699999999999</c:v>
                </c:pt>
                <c:pt idx="6037">
                  <c:v>27.142399999999999</c:v>
                </c:pt>
                <c:pt idx="6038">
                  <c:v>27.142399999999999</c:v>
                </c:pt>
                <c:pt idx="6039">
                  <c:v>27.153199999999998</c:v>
                </c:pt>
                <c:pt idx="6040">
                  <c:v>27.153199999999998</c:v>
                </c:pt>
                <c:pt idx="6041">
                  <c:v>27.163900000000002</c:v>
                </c:pt>
                <c:pt idx="6042">
                  <c:v>27.163900000000002</c:v>
                </c:pt>
                <c:pt idx="6043">
                  <c:v>27.174600000000002</c:v>
                </c:pt>
                <c:pt idx="6044">
                  <c:v>27.196100000000001</c:v>
                </c:pt>
                <c:pt idx="6045">
                  <c:v>27.185300000000002</c:v>
                </c:pt>
                <c:pt idx="6046">
                  <c:v>27.196100000000001</c:v>
                </c:pt>
                <c:pt idx="6047">
                  <c:v>27.196100000000001</c:v>
                </c:pt>
                <c:pt idx="6048">
                  <c:v>27.206800000000001</c:v>
                </c:pt>
                <c:pt idx="6049">
                  <c:v>27.206800000000001</c:v>
                </c:pt>
                <c:pt idx="6050">
                  <c:v>27.206800000000001</c:v>
                </c:pt>
                <c:pt idx="6051">
                  <c:v>27.206800000000001</c:v>
                </c:pt>
                <c:pt idx="6052">
                  <c:v>27.228200000000001</c:v>
                </c:pt>
                <c:pt idx="6053">
                  <c:v>27.239000000000001</c:v>
                </c:pt>
                <c:pt idx="6054">
                  <c:v>27.260400000000001</c:v>
                </c:pt>
                <c:pt idx="6055">
                  <c:v>27.260400000000001</c:v>
                </c:pt>
                <c:pt idx="6056">
                  <c:v>27.2712</c:v>
                </c:pt>
                <c:pt idx="6057">
                  <c:v>27.2819</c:v>
                </c:pt>
                <c:pt idx="6058">
                  <c:v>27.3033</c:v>
                </c:pt>
                <c:pt idx="6059">
                  <c:v>27.3141</c:v>
                </c:pt>
                <c:pt idx="6060">
                  <c:v>27.3248</c:v>
                </c:pt>
                <c:pt idx="6061">
                  <c:v>27.3462</c:v>
                </c:pt>
                <c:pt idx="6062">
                  <c:v>27.367699999999999</c:v>
                </c:pt>
                <c:pt idx="6063">
                  <c:v>27.367699999999999</c:v>
                </c:pt>
                <c:pt idx="6064">
                  <c:v>27.389099999999999</c:v>
                </c:pt>
                <c:pt idx="6065">
                  <c:v>27.399899999999999</c:v>
                </c:pt>
                <c:pt idx="6066">
                  <c:v>27.410599999999999</c:v>
                </c:pt>
                <c:pt idx="6067">
                  <c:v>27.421299999999999</c:v>
                </c:pt>
                <c:pt idx="6068">
                  <c:v>27.431999999999999</c:v>
                </c:pt>
                <c:pt idx="6069">
                  <c:v>27.442799999999998</c:v>
                </c:pt>
                <c:pt idx="6070">
                  <c:v>27.453499999999998</c:v>
                </c:pt>
                <c:pt idx="6071">
                  <c:v>27.464200000000002</c:v>
                </c:pt>
                <c:pt idx="6072">
                  <c:v>27.485700000000001</c:v>
                </c:pt>
                <c:pt idx="6073">
                  <c:v>27.496400000000001</c:v>
                </c:pt>
                <c:pt idx="6074">
                  <c:v>27.507100000000001</c:v>
                </c:pt>
                <c:pt idx="6075">
                  <c:v>27.517800000000001</c:v>
                </c:pt>
                <c:pt idx="6076">
                  <c:v>27.528600000000001</c:v>
                </c:pt>
                <c:pt idx="6077">
                  <c:v>27.539300000000001</c:v>
                </c:pt>
                <c:pt idx="6078">
                  <c:v>27.55</c:v>
                </c:pt>
                <c:pt idx="6079">
                  <c:v>27.55</c:v>
                </c:pt>
                <c:pt idx="6080">
                  <c:v>27.5715</c:v>
                </c:pt>
                <c:pt idx="6081">
                  <c:v>27.5822</c:v>
                </c:pt>
                <c:pt idx="6082">
                  <c:v>27.5929</c:v>
                </c:pt>
                <c:pt idx="6083">
                  <c:v>27.6144</c:v>
                </c:pt>
                <c:pt idx="6084">
                  <c:v>27.6251</c:v>
                </c:pt>
                <c:pt idx="6085">
                  <c:v>27.6358</c:v>
                </c:pt>
                <c:pt idx="6086">
                  <c:v>27.6465</c:v>
                </c:pt>
                <c:pt idx="6087">
                  <c:v>27.657299999999999</c:v>
                </c:pt>
                <c:pt idx="6088">
                  <c:v>27.667999999999999</c:v>
                </c:pt>
                <c:pt idx="6089">
                  <c:v>27.689399999999999</c:v>
                </c:pt>
                <c:pt idx="6090">
                  <c:v>27.700199999999999</c:v>
                </c:pt>
                <c:pt idx="6091">
                  <c:v>27.710899999999999</c:v>
                </c:pt>
                <c:pt idx="6092">
                  <c:v>27.721599999999999</c:v>
                </c:pt>
                <c:pt idx="6093">
                  <c:v>27.743099999999998</c:v>
                </c:pt>
                <c:pt idx="6094">
                  <c:v>27.764500000000002</c:v>
                </c:pt>
                <c:pt idx="6095">
                  <c:v>27.764500000000002</c:v>
                </c:pt>
                <c:pt idx="6096">
                  <c:v>27.764500000000002</c:v>
                </c:pt>
                <c:pt idx="6097">
                  <c:v>27.764500000000002</c:v>
                </c:pt>
                <c:pt idx="6098">
                  <c:v>27.764500000000002</c:v>
                </c:pt>
                <c:pt idx="6099">
                  <c:v>27.764500000000002</c:v>
                </c:pt>
                <c:pt idx="6100">
                  <c:v>27.764500000000002</c:v>
                </c:pt>
                <c:pt idx="6101">
                  <c:v>27.764500000000002</c:v>
                </c:pt>
                <c:pt idx="6102">
                  <c:v>27.786000000000001</c:v>
                </c:pt>
                <c:pt idx="6103">
                  <c:v>27.796700000000001</c:v>
                </c:pt>
                <c:pt idx="6104">
                  <c:v>27.828900000000001</c:v>
                </c:pt>
                <c:pt idx="6105">
                  <c:v>27.839600000000001</c:v>
                </c:pt>
                <c:pt idx="6106">
                  <c:v>27.861000000000001</c:v>
                </c:pt>
                <c:pt idx="6107">
                  <c:v>27.8718</c:v>
                </c:pt>
                <c:pt idx="6108">
                  <c:v>27.8825</c:v>
                </c:pt>
                <c:pt idx="6109">
                  <c:v>27.8825</c:v>
                </c:pt>
                <c:pt idx="6110">
                  <c:v>27.8932</c:v>
                </c:pt>
                <c:pt idx="6111">
                  <c:v>27.9039</c:v>
                </c:pt>
                <c:pt idx="6112">
                  <c:v>27.9254</c:v>
                </c:pt>
                <c:pt idx="6113">
                  <c:v>27.9361</c:v>
                </c:pt>
                <c:pt idx="6114">
                  <c:v>27.957599999999999</c:v>
                </c:pt>
                <c:pt idx="6115">
                  <c:v>27.978999999999999</c:v>
                </c:pt>
                <c:pt idx="6116">
                  <c:v>28.000499999999999</c:v>
                </c:pt>
                <c:pt idx="6117">
                  <c:v>28.011199999999999</c:v>
                </c:pt>
                <c:pt idx="6118">
                  <c:v>28.032599999999999</c:v>
                </c:pt>
                <c:pt idx="6119">
                  <c:v>28.064800000000002</c:v>
                </c:pt>
                <c:pt idx="6120">
                  <c:v>28.075500000000002</c:v>
                </c:pt>
                <c:pt idx="6121">
                  <c:v>28.086300000000001</c:v>
                </c:pt>
                <c:pt idx="6122">
                  <c:v>28.107700000000001</c:v>
                </c:pt>
                <c:pt idx="6123">
                  <c:v>28.118400000000001</c:v>
                </c:pt>
                <c:pt idx="6124">
                  <c:v>28.129200000000001</c:v>
                </c:pt>
                <c:pt idx="6125">
                  <c:v>28.139900000000001</c:v>
                </c:pt>
                <c:pt idx="6126">
                  <c:v>28.150600000000001</c:v>
                </c:pt>
                <c:pt idx="6127">
                  <c:v>28.150600000000001</c:v>
                </c:pt>
                <c:pt idx="6128">
                  <c:v>28.161300000000001</c:v>
                </c:pt>
                <c:pt idx="6129">
                  <c:v>28.161300000000001</c:v>
                </c:pt>
                <c:pt idx="6130">
                  <c:v>28.1721</c:v>
                </c:pt>
                <c:pt idx="6131">
                  <c:v>28.1828</c:v>
                </c:pt>
                <c:pt idx="6132">
                  <c:v>28.1935</c:v>
                </c:pt>
                <c:pt idx="6133">
                  <c:v>28.215</c:v>
                </c:pt>
                <c:pt idx="6134">
                  <c:v>28.2257</c:v>
                </c:pt>
                <c:pt idx="6135">
                  <c:v>28.2364</c:v>
                </c:pt>
                <c:pt idx="6136">
                  <c:v>28.257899999999999</c:v>
                </c:pt>
                <c:pt idx="6137">
                  <c:v>28.268599999999999</c:v>
                </c:pt>
                <c:pt idx="6138">
                  <c:v>28.29</c:v>
                </c:pt>
                <c:pt idx="6139">
                  <c:v>28.300799999999999</c:v>
                </c:pt>
                <c:pt idx="6140">
                  <c:v>28.300799999999999</c:v>
                </c:pt>
                <c:pt idx="6141">
                  <c:v>28.311499999999999</c:v>
                </c:pt>
                <c:pt idx="6142">
                  <c:v>28.322199999999999</c:v>
                </c:pt>
                <c:pt idx="6143">
                  <c:v>28.332899999999999</c:v>
                </c:pt>
                <c:pt idx="6144">
                  <c:v>28.354399999999998</c:v>
                </c:pt>
                <c:pt idx="6145">
                  <c:v>28.354399999999998</c:v>
                </c:pt>
                <c:pt idx="6146">
                  <c:v>28.365100000000002</c:v>
                </c:pt>
                <c:pt idx="6147">
                  <c:v>28.386600000000001</c:v>
                </c:pt>
                <c:pt idx="6148">
                  <c:v>28.397300000000001</c:v>
                </c:pt>
                <c:pt idx="6149">
                  <c:v>28.408000000000001</c:v>
                </c:pt>
                <c:pt idx="6150">
                  <c:v>28.408000000000001</c:v>
                </c:pt>
                <c:pt idx="6151">
                  <c:v>28.408000000000001</c:v>
                </c:pt>
                <c:pt idx="6152">
                  <c:v>28.418700000000001</c:v>
                </c:pt>
                <c:pt idx="6153">
                  <c:v>28.429500000000001</c:v>
                </c:pt>
                <c:pt idx="6154">
                  <c:v>28.429500000000001</c:v>
                </c:pt>
                <c:pt idx="6155">
                  <c:v>28.440200000000001</c:v>
                </c:pt>
                <c:pt idx="6156">
                  <c:v>28.450900000000001</c:v>
                </c:pt>
                <c:pt idx="6157">
                  <c:v>28.450900000000001</c:v>
                </c:pt>
                <c:pt idx="6158">
                  <c:v>28.461600000000001</c:v>
                </c:pt>
                <c:pt idx="6159">
                  <c:v>28.4724</c:v>
                </c:pt>
                <c:pt idx="6160">
                  <c:v>28.4831</c:v>
                </c:pt>
                <c:pt idx="6161">
                  <c:v>28.4938</c:v>
                </c:pt>
                <c:pt idx="6162">
                  <c:v>28.5045</c:v>
                </c:pt>
                <c:pt idx="6163">
                  <c:v>28.526</c:v>
                </c:pt>
                <c:pt idx="6164">
                  <c:v>28.5367</c:v>
                </c:pt>
                <c:pt idx="6165">
                  <c:v>28.5474</c:v>
                </c:pt>
                <c:pt idx="6166">
                  <c:v>28.558199999999999</c:v>
                </c:pt>
                <c:pt idx="6167">
                  <c:v>28.579599999999999</c:v>
                </c:pt>
                <c:pt idx="6168">
                  <c:v>28.590299999999999</c:v>
                </c:pt>
                <c:pt idx="6169">
                  <c:v>28.601099999999999</c:v>
                </c:pt>
                <c:pt idx="6170">
                  <c:v>28.622499999999999</c:v>
                </c:pt>
                <c:pt idx="6171">
                  <c:v>28.643999999999998</c:v>
                </c:pt>
                <c:pt idx="6172">
                  <c:v>28.665400000000002</c:v>
                </c:pt>
                <c:pt idx="6173">
                  <c:v>28.665400000000002</c:v>
                </c:pt>
                <c:pt idx="6174">
                  <c:v>28.676100000000002</c:v>
                </c:pt>
                <c:pt idx="6175">
                  <c:v>28.676100000000002</c:v>
                </c:pt>
                <c:pt idx="6176">
                  <c:v>28.676100000000002</c:v>
                </c:pt>
                <c:pt idx="6177">
                  <c:v>28.676100000000002</c:v>
                </c:pt>
                <c:pt idx="6178">
                  <c:v>28.676100000000002</c:v>
                </c:pt>
                <c:pt idx="6179">
                  <c:v>28.676100000000002</c:v>
                </c:pt>
                <c:pt idx="6180">
                  <c:v>28.676100000000002</c:v>
                </c:pt>
                <c:pt idx="6181">
                  <c:v>28.676100000000002</c:v>
                </c:pt>
                <c:pt idx="6182">
                  <c:v>28.686900000000001</c:v>
                </c:pt>
                <c:pt idx="6183">
                  <c:v>28.686900000000001</c:v>
                </c:pt>
                <c:pt idx="6184">
                  <c:v>28.676100000000002</c:v>
                </c:pt>
                <c:pt idx="6185">
                  <c:v>28.676100000000002</c:v>
                </c:pt>
                <c:pt idx="6186">
                  <c:v>28.676100000000002</c:v>
                </c:pt>
                <c:pt idx="6187">
                  <c:v>28.676100000000002</c:v>
                </c:pt>
                <c:pt idx="6188">
                  <c:v>28.676100000000002</c:v>
                </c:pt>
                <c:pt idx="6189">
                  <c:v>28.676100000000002</c:v>
                </c:pt>
                <c:pt idx="6190">
                  <c:v>28.676100000000002</c:v>
                </c:pt>
                <c:pt idx="6191">
                  <c:v>28.697600000000001</c:v>
                </c:pt>
                <c:pt idx="6192">
                  <c:v>28.708300000000001</c:v>
                </c:pt>
                <c:pt idx="6193">
                  <c:v>28.719000000000001</c:v>
                </c:pt>
                <c:pt idx="6194">
                  <c:v>28.729800000000001</c:v>
                </c:pt>
                <c:pt idx="6195">
                  <c:v>28.729800000000001</c:v>
                </c:pt>
                <c:pt idx="6196">
                  <c:v>28.740500000000001</c:v>
                </c:pt>
                <c:pt idx="6197">
                  <c:v>28.751200000000001</c:v>
                </c:pt>
                <c:pt idx="6198">
                  <c:v>28.761900000000001</c:v>
                </c:pt>
                <c:pt idx="6199">
                  <c:v>28.7727</c:v>
                </c:pt>
                <c:pt idx="6200">
                  <c:v>28.7727</c:v>
                </c:pt>
                <c:pt idx="6201">
                  <c:v>28.7834</c:v>
                </c:pt>
                <c:pt idx="6202">
                  <c:v>28.7941</c:v>
                </c:pt>
                <c:pt idx="6203">
                  <c:v>28.8048</c:v>
                </c:pt>
                <c:pt idx="6204">
                  <c:v>28.8156</c:v>
                </c:pt>
                <c:pt idx="6205">
                  <c:v>28.8156</c:v>
                </c:pt>
                <c:pt idx="6206">
                  <c:v>28.8048</c:v>
                </c:pt>
                <c:pt idx="6207">
                  <c:v>28.7941</c:v>
                </c:pt>
                <c:pt idx="6208">
                  <c:v>28.7834</c:v>
                </c:pt>
                <c:pt idx="6209">
                  <c:v>28.761900000000001</c:v>
                </c:pt>
                <c:pt idx="6210">
                  <c:v>28.751200000000001</c:v>
                </c:pt>
                <c:pt idx="6211">
                  <c:v>28.729800000000001</c:v>
                </c:pt>
                <c:pt idx="6212">
                  <c:v>28.719000000000001</c:v>
                </c:pt>
                <c:pt idx="6213">
                  <c:v>28.719000000000001</c:v>
                </c:pt>
                <c:pt idx="6214">
                  <c:v>28.719000000000001</c:v>
                </c:pt>
                <c:pt idx="6215">
                  <c:v>28.729800000000001</c:v>
                </c:pt>
                <c:pt idx="6216">
                  <c:v>28.740500000000001</c:v>
                </c:pt>
                <c:pt idx="6217">
                  <c:v>28.751200000000001</c:v>
                </c:pt>
                <c:pt idx="6218">
                  <c:v>28.761900000000001</c:v>
                </c:pt>
                <c:pt idx="6219">
                  <c:v>28.7727</c:v>
                </c:pt>
                <c:pt idx="6220">
                  <c:v>28.7834</c:v>
                </c:pt>
                <c:pt idx="6221">
                  <c:v>28.7834</c:v>
                </c:pt>
                <c:pt idx="6222">
                  <c:v>28.7941</c:v>
                </c:pt>
                <c:pt idx="6223">
                  <c:v>28.7941</c:v>
                </c:pt>
                <c:pt idx="6224">
                  <c:v>28.7941</c:v>
                </c:pt>
                <c:pt idx="6225">
                  <c:v>28.8048</c:v>
                </c:pt>
                <c:pt idx="6226">
                  <c:v>28.8156</c:v>
                </c:pt>
                <c:pt idx="6227">
                  <c:v>28.8156</c:v>
                </c:pt>
                <c:pt idx="6228">
                  <c:v>28.8156</c:v>
                </c:pt>
                <c:pt idx="6229">
                  <c:v>28.8263</c:v>
                </c:pt>
                <c:pt idx="6230">
                  <c:v>28.8263</c:v>
                </c:pt>
                <c:pt idx="6231">
                  <c:v>28.8156</c:v>
                </c:pt>
                <c:pt idx="6232">
                  <c:v>28.8156</c:v>
                </c:pt>
                <c:pt idx="6233">
                  <c:v>28.8156</c:v>
                </c:pt>
                <c:pt idx="6234">
                  <c:v>28.8156</c:v>
                </c:pt>
                <c:pt idx="6235">
                  <c:v>28.7941</c:v>
                </c:pt>
                <c:pt idx="6236">
                  <c:v>28.7834</c:v>
                </c:pt>
                <c:pt idx="6237">
                  <c:v>28.761900000000001</c:v>
                </c:pt>
                <c:pt idx="6238">
                  <c:v>28.751200000000001</c:v>
                </c:pt>
                <c:pt idx="6239">
                  <c:v>28.740500000000001</c:v>
                </c:pt>
                <c:pt idx="6240">
                  <c:v>28.729800000000001</c:v>
                </c:pt>
                <c:pt idx="6241">
                  <c:v>28.719000000000001</c:v>
                </c:pt>
                <c:pt idx="6242">
                  <c:v>28.719000000000001</c:v>
                </c:pt>
                <c:pt idx="6243">
                  <c:v>28.708300000000001</c:v>
                </c:pt>
                <c:pt idx="6244">
                  <c:v>28.697600000000001</c:v>
                </c:pt>
                <c:pt idx="6245">
                  <c:v>28.697600000000001</c:v>
                </c:pt>
                <c:pt idx="6246">
                  <c:v>28.697600000000001</c:v>
                </c:pt>
                <c:pt idx="6247">
                  <c:v>28.686900000000001</c:v>
                </c:pt>
                <c:pt idx="6248">
                  <c:v>28.676100000000002</c:v>
                </c:pt>
                <c:pt idx="6249">
                  <c:v>28.676100000000002</c:v>
                </c:pt>
                <c:pt idx="6250">
                  <c:v>28.676100000000002</c:v>
                </c:pt>
                <c:pt idx="6251">
                  <c:v>28.676100000000002</c:v>
                </c:pt>
                <c:pt idx="6252">
                  <c:v>28.676100000000002</c:v>
                </c:pt>
                <c:pt idx="6253">
                  <c:v>28.676100000000002</c:v>
                </c:pt>
                <c:pt idx="6254">
                  <c:v>28.676100000000002</c:v>
                </c:pt>
                <c:pt idx="6255">
                  <c:v>28.665400000000002</c:v>
                </c:pt>
                <c:pt idx="6256">
                  <c:v>28.654699999999998</c:v>
                </c:pt>
                <c:pt idx="6257">
                  <c:v>28.654699999999998</c:v>
                </c:pt>
                <c:pt idx="6258">
                  <c:v>28.665400000000002</c:v>
                </c:pt>
                <c:pt idx="6259">
                  <c:v>28.665400000000002</c:v>
                </c:pt>
                <c:pt idx="6260">
                  <c:v>28.665400000000002</c:v>
                </c:pt>
                <c:pt idx="6261">
                  <c:v>28.676100000000002</c:v>
                </c:pt>
                <c:pt idx="6262">
                  <c:v>28.676100000000002</c:v>
                </c:pt>
                <c:pt idx="6263">
                  <c:v>28.676100000000002</c:v>
                </c:pt>
                <c:pt idx="6264">
                  <c:v>28.676100000000002</c:v>
                </c:pt>
                <c:pt idx="6265">
                  <c:v>28.676100000000002</c:v>
                </c:pt>
                <c:pt idx="6266">
                  <c:v>28.686900000000001</c:v>
                </c:pt>
                <c:pt idx="6267">
                  <c:v>28.697600000000001</c:v>
                </c:pt>
                <c:pt idx="6268">
                  <c:v>28.719000000000001</c:v>
                </c:pt>
                <c:pt idx="6269">
                  <c:v>28.729800000000001</c:v>
                </c:pt>
                <c:pt idx="6270">
                  <c:v>28.740500000000001</c:v>
                </c:pt>
                <c:pt idx="6271">
                  <c:v>28.740500000000001</c:v>
                </c:pt>
                <c:pt idx="6272">
                  <c:v>28.761900000000001</c:v>
                </c:pt>
                <c:pt idx="6273">
                  <c:v>28.7727</c:v>
                </c:pt>
                <c:pt idx="6274">
                  <c:v>28.7834</c:v>
                </c:pt>
                <c:pt idx="6275">
                  <c:v>28.7941</c:v>
                </c:pt>
                <c:pt idx="6276">
                  <c:v>28.8048</c:v>
                </c:pt>
                <c:pt idx="6277">
                  <c:v>28.8156</c:v>
                </c:pt>
                <c:pt idx="6278">
                  <c:v>28.8156</c:v>
                </c:pt>
                <c:pt idx="6279">
                  <c:v>28.8263</c:v>
                </c:pt>
                <c:pt idx="6280">
                  <c:v>28.837</c:v>
                </c:pt>
                <c:pt idx="6281">
                  <c:v>28.837</c:v>
                </c:pt>
                <c:pt idx="6282">
                  <c:v>28.837</c:v>
                </c:pt>
                <c:pt idx="6283">
                  <c:v>28.837</c:v>
                </c:pt>
                <c:pt idx="6284">
                  <c:v>28.8263</c:v>
                </c:pt>
                <c:pt idx="6285">
                  <c:v>28.837</c:v>
                </c:pt>
                <c:pt idx="6286">
                  <c:v>28.8263</c:v>
                </c:pt>
                <c:pt idx="6287">
                  <c:v>28.8263</c:v>
                </c:pt>
                <c:pt idx="6288">
                  <c:v>28.837</c:v>
                </c:pt>
                <c:pt idx="6289">
                  <c:v>28.8263</c:v>
                </c:pt>
                <c:pt idx="6290">
                  <c:v>28.837</c:v>
                </c:pt>
                <c:pt idx="6291">
                  <c:v>28.837</c:v>
                </c:pt>
                <c:pt idx="6292">
                  <c:v>28.837</c:v>
                </c:pt>
                <c:pt idx="6293">
                  <c:v>28.8477</c:v>
                </c:pt>
                <c:pt idx="6294">
                  <c:v>28.837</c:v>
                </c:pt>
                <c:pt idx="6295">
                  <c:v>28.8477</c:v>
                </c:pt>
                <c:pt idx="6296">
                  <c:v>28.858499999999999</c:v>
                </c:pt>
                <c:pt idx="6297">
                  <c:v>28.869199999999999</c:v>
                </c:pt>
                <c:pt idx="6298">
                  <c:v>28.879899999999999</c:v>
                </c:pt>
                <c:pt idx="6299">
                  <c:v>28.890599999999999</c:v>
                </c:pt>
                <c:pt idx="6300">
                  <c:v>28.901399999999999</c:v>
                </c:pt>
                <c:pt idx="6301">
                  <c:v>28.912099999999999</c:v>
                </c:pt>
                <c:pt idx="6302">
                  <c:v>28.922799999999999</c:v>
                </c:pt>
                <c:pt idx="6303">
                  <c:v>28.933499999999999</c:v>
                </c:pt>
                <c:pt idx="6304">
                  <c:v>28.933499999999999</c:v>
                </c:pt>
                <c:pt idx="6305">
                  <c:v>28.954999999999998</c:v>
                </c:pt>
                <c:pt idx="6306">
                  <c:v>28.965699999999998</c:v>
                </c:pt>
                <c:pt idx="6307">
                  <c:v>28.954999999999998</c:v>
                </c:pt>
                <c:pt idx="6308">
                  <c:v>28.965699999999998</c:v>
                </c:pt>
                <c:pt idx="6309">
                  <c:v>28.976400000000002</c:v>
                </c:pt>
                <c:pt idx="6310">
                  <c:v>28.976400000000002</c:v>
                </c:pt>
                <c:pt idx="6311">
                  <c:v>28.987200000000001</c:v>
                </c:pt>
                <c:pt idx="6312">
                  <c:v>28.987200000000001</c:v>
                </c:pt>
                <c:pt idx="6313">
                  <c:v>28.997900000000001</c:v>
                </c:pt>
                <c:pt idx="6314">
                  <c:v>29.008600000000001</c:v>
                </c:pt>
                <c:pt idx="6315">
                  <c:v>29.008600000000001</c:v>
                </c:pt>
                <c:pt idx="6316">
                  <c:v>29.008600000000001</c:v>
                </c:pt>
                <c:pt idx="6317">
                  <c:v>29.019300000000001</c:v>
                </c:pt>
                <c:pt idx="6318">
                  <c:v>29.019300000000001</c:v>
                </c:pt>
                <c:pt idx="6319">
                  <c:v>29.019300000000001</c:v>
                </c:pt>
                <c:pt idx="6320">
                  <c:v>29.030100000000001</c:v>
                </c:pt>
                <c:pt idx="6321">
                  <c:v>29.030100000000001</c:v>
                </c:pt>
                <c:pt idx="6322">
                  <c:v>29.030100000000001</c:v>
                </c:pt>
                <c:pt idx="6323">
                  <c:v>29.030100000000001</c:v>
                </c:pt>
                <c:pt idx="6324">
                  <c:v>29.030100000000001</c:v>
                </c:pt>
                <c:pt idx="6325">
                  <c:v>29.030100000000001</c:v>
                </c:pt>
                <c:pt idx="6326">
                  <c:v>29.030100000000001</c:v>
                </c:pt>
                <c:pt idx="6327">
                  <c:v>29.030100000000001</c:v>
                </c:pt>
                <c:pt idx="6328">
                  <c:v>29.019300000000001</c:v>
                </c:pt>
                <c:pt idx="6329">
                  <c:v>29.019300000000001</c:v>
                </c:pt>
                <c:pt idx="6330">
                  <c:v>29.019300000000001</c:v>
                </c:pt>
                <c:pt idx="6331">
                  <c:v>29.008600000000001</c:v>
                </c:pt>
                <c:pt idx="6332">
                  <c:v>29.008600000000001</c:v>
                </c:pt>
                <c:pt idx="6333">
                  <c:v>29.008600000000001</c:v>
                </c:pt>
                <c:pt idx="6334">
                  <c:v>29.008600000000001</c:v>
                </c:pt>
                <c:pt idx="6335">
                  <c:v>29.019300000000001</c:v>
                </c:pt>
                <c:pt idx="6336">
                  <c:v>29.019300000000001</c:v>
                </c:pt>
                <c:pt idx="6337">
                  <c:v>29.019300000000001</c:v>
                </c:pt>
                <c:pt idx="6338">
                  <c:v>29.030100000000001</c:v>
                </c:pt>
                <c:pt idx="6339">
                  <c:v>29.040800000000001</c:v>
                </c:pt>
                <c:pt idx="6340">
                  <c:v>29.040800000000001</c:v>
                </c:pt>
                <c:pt idx="6341">
                  <c:v>29.062200000000001</c:v>
                </c:pt>
                <c:pt idx="6342">
                  <c:v>29.073</c:v>
                </c:pt>
                <c:pt idx="6343">
                  <c:v>29.0837</c:v>
                </c:pt>
                <c:pt idx="6344">
                  <c:v>29.0837</c:v>
                </c:pt>
                <c:pt idx="6345">
                  <c:v>29.0944</c:v>
                </c:pt>
                <c:pt idx="6346">
                  <c:v>29.1051</c:v>
                </c:pt>
                <c:pt idx="6347">
                  <c:v>29.1266</c:v>
                </c:pt>
                <c:pt idx="6348">
                  <c:v>29.1373</c:v>
                </c:pt>
                <c:pt idx="6349">
                  <c:v>29.1373</c:v>
                </c:pt>
                <c:pt idx="6350">
                  <c:v>29.158799999999999</c:v>
                </c:pt>
                <c:pt idx="6351">
                  <c:v>29.180199999999999</c:v>
                </c:pt>
                <c:pt idx="6352">
                  <c:v>29.190899999999999</c:v>
                </c:pt>
                <c:pt idx="6353">
                  <c:v>29.212399999999999</c:v>
                </c:pt>
                <c:pt idx="6354">
                  <c:v>29.223099999999999</c:v>
                </c:pt>
                <c:pt idx="6355">
                  <c:v>29.244599999999998</c:v>
                </c:pt>
                <c:pt idx="6356">
                  <c:v>29.255299999999998</c:v>
                </c:pt>
                <c:pt idx="6357">
                  <c:v>29.265999999999998</c:v>
                </c:pt>
                <c:pt idx="6358">
                  <c:v>29.287500000000001</c:v>
                </c:pt>
                <c:pt idx="6359">
                  <c:v>29.308900000000001</c:v>
                </c:pt>
                <c:pt idx="6360">
                  <c:v>29.319600000000001</c:v>
                </c:pt>
                <c:pt idx="6361">
                  <c:v>29.330400000000001</c:v>
                </c:pt>
                <c:pt idx="6362">
                  <c:v>29.351800000000001</c:v>
                </c:pt>
                <c:pt idx="6363">
                  <c:v>29.362500000000001</c:v>
                </c:pt>
                <c:pt idx="6364">
                  <c:v>29.3733</c:v>
                </c:pt>
                <c:pt idx="6365">
                  <c:v>29.3947</c:v>
                </c:pt>
                <c:pt idx="6366">
                  <c:v>29.3947</c:v>
                </c:pt>
                <c:pt idx="6367">
                  <c:v>29.4054</c:v>
                </c:pt>
                <c:pt idx="6368">
                  <c:v>29.4054</c:v>
                </c:pt>
                <c:pt idx="6369">
                  <c:v>29.4162</c:v>
                </c:pt>
                <c:pt idx="6370">
                  <c:v>29.4376</c:v>
                </c:pt>
                <c:pt idx="6371">
                  <c:v>29.4483</c:v>
                </c:pt>
                <c:pt idx="6372">
                  <c:v>29.459099999999999</c:v>
                </c:pt>
                <c:pt idx="6373">
                  <c:v>29.459099999999999</c:v>
                </c:pt>
                <c:pt idx="6374">
                  <c:v>29.469799999999999</c:v>
                </c:pt>
                <c:pt idx="6375">
                  <c:v>29.469799999999999</c:v>
                </c:pt>
                <c:pt idx="6376">
                  <c:v>29.469799999999999</c:v>
                </c:pt>
                <c:pt idx="6377">
                  <c:v>29.459099999999999</c:v>
                </c:pt>
                <c:pt idx="6378">
                  <c:v>29.469799999999999</c:v>
                </c:pt>
                <c:pt idx="6379">
                  <c:v>29.469799999999999</c:v>
                </c:pt>
                <c:pt idx="6380">
                  <c:v>29.469799999999999</c:v>
                </c:pt>
                <c:pt idx="6381">
                  <c:v>29.480499999999999</c:v>
                </c:pt>
                <c:pt idx="6382">
                  <c:v>29.491199999999999</c:v>
                </c:pt>
                <c:pt idx="6383">
                  <c:v>29.491199999999999</c:v>
                </c:pt>
                <c:pt idx="6384">
                  <c:v>29.501999999999999</c:v>
                </c:pt>
                <c:pt idx="6385">
                  <c:v>29.501999999999999</c:v>
                </c:pt>
                <c:pt idx="6386">
                  <c:v>29.523399999999999</c:v>
                </c:pt>
                <c:pt idx="6387">
                  <c:v>29.534099999999999</c:v>
                </c:pt>
                <c:pt idx="6388">
                  <c:v>29.534099999999999</c:v>
                </c:pt>
                <c:pt idx="6389">
                  <c:v>29.555599999999998</c:v>
                </c:pt>
                <c:pt idx="6390">
                  <c:v>29.555599999999998</c:v>
                </c:pt>
                <c:pt idx="6391">
                  <c:v>29.555599999999998</c:v>
                </c:pt>
                <c:pt idx="6392">
                  <c:v>29.566299999999998</c:v>
                </c:pt>
                <c:pt idx="6393">
                  <c:v>29.577000000000002</c:v>
                </c:pt>
                <c:pt idx="6394">
                  <c:v>29.577000000000002</c:v>
                </c:pt>
                <c:pt idx="6395">
                  <c:v>29.587800000000001</c:v>
                </c:pt>
                <c:pt idx="6396">
                  <c:v>29.598500000000001</c:v>
                </c:pt>
                <c:pt idx="6397">
                  <c:v>29.609200000000001</c:v>
                </c:pt>
                <c:pt idx="6398">
                  <c:v>29.619900000000001</c:v>
                </c:pt>
                <c:pt idx="6399">
                  <c:v>29.630700000000001</c:v>
                </c:pt>
                <c:pt idx="6400">
                  <c:v>29.641400000000001</c:v>
                </c:pt>
                <c:pt idx="6401">
                  <c:v>29.641400000000001</c:v>
                </c:pt>
                <c:pt idx="6402">
                  <c:v>29.662800000000001</c:v>
                </c:pt>
                <c:pt idx="6403">
                  <c:v>29.662800000000001</c:v>
                </c:pt>
                <c:pt idx="6404">
                  <c:v>29.6843</c:v>
                </c:pt>
                <c:pt idx="6405">
                  <c:v>29.695</c:v>
                </c:pt>
                <c:pt idx="6406">
                  <c:v>29.7057</c:v>
                </c:pt>
                <c:pt idx="6407">
                  <c:v>29.7165</c:v>
                </c:pt>
                <c:pt idx="6408">
                  <c:v>29.7272</c:v>
                </c:pt>
                <c:pt idx="6409">
                  <c:v>29.7272</c:v>
                </c:pt>
                <c:pt idx="6410">
                  <c:v>29.7379</c:v>
                </c:pt>
                <c:pt idx="6411">
                  <c:v>29.7379</c:v>
                </c:pt>
                <c:pt idx="6412">
                  <c:v>29.7379</c:v>
                </c:pt>
                <c:pt idx="6413">
                  <c:v>29.7379</c:v>
                </c:pt>
                <c:pt idx="6414">
                  <c:v>29.7272</c:v>
                </c:pt>
                <c:pt idx="6415">
                  <c:v>29.7165</c:v>
                </c:pt>
                <c:pt idx="6416">
                  <c:v>29.7165</c:v>
                </c:pt>
                <c:pt idx="6417">
                  <c:v>29.695</c:v>
                </c:pt>
                <c:pt idx="6418">
                  <c:v>29.695</c:v>
                </c:pt>
                <c:pt idx="6419">
                  <c:v>29.695</c:v>
                </c:pt>
                <c:pt idx="6420">
                  <c:v>29.695</c:v>
                </c:pt>
                <c:pt idx="6421">
                  <c:v>29.7057</c:v>
                </c:pt>
                <c:pt idx="6422">
                  <c:v>29.7165</c:v>
                </c:pt>
                <c:pt idx="6423">
                  <c:v>29.7272</c:v>
                </c:pt>
                <c:pt idx="6424">
                  <c:v>29.7272</c:v>
                </c:pt>
                <c:pt idx="6425">
                  <c:v>29.7379</c:v>
                </c:pt>
                <c:pt idx="6426">
                  <c:v>29.759399999999999</c:v>
                </c:pt>
                <c:pt idx="6427">
                  <c:v>29.770099999999999</c:v>
                </c:pt>
                <c:pt idx="6428">
                  <c:v>29.780799999999999</c:v>
                </c:pt>
                <c:pt idx="6429">
                  <c:v>29.791499999999999</c:v>
                </c:pt>
                <c:pt idx="6430">
                  <c:v>29.812999999999999</c:v>
                </c:pt>
                <c:pt idx="6431">
                  <c:v>29.823699999999999</c:v>
                </c:pt>
                <c:pt idx="6432">
                  <c:v>29.834399999999999</c:v>
                </c:pt>
                <c:pt idx="6433">
                  <c:v>29.855899999999998</c:v>
                </c:pt>
                <c:pt idx="6434">
                  <c:v>29.866599999999998</c:v>
                </c:pt>
                <c:pt idx="6435">
                  <c:v>29.877300000000002</c:v>
                </c:pt>
                <c:pt idx="6436">
                  <c:v>29.888100000000001</c:v>
                </c:pt>
                <c:pt idx="6437">
                  <c:v>29.898800000000001</c:v>
                </c:pt>
                <c:pt idx="6438">
                  <c:v>29.898800000000001</c:v>
                </c:pt>
                <c:pt idx="6439">
                  <c:v>29.909500000000001</c:v>
                </c:pt>
                <c:pt idx="6440">
                  <c:v>29.909500000000001</c:v>
                </c:pt>
                <c:pt idx="6441">
                  <c:v>29.920200000000001</c:v>
                </c:pt>
                <c:pt idx="6442">
                  <c:v>29.931000000000001</c:v>
                </c:pt>
                <c:pt idx="6443">
                  <c:v>29.941700000000001</c:v>
                </c:pt>
                <c:pt idx="6444">
                  <c:v>29.952400000000001</c:v>
                </c:pt>
                <c:pt idx="6445">
                  <c:v>29.963200000000001</c:v>
                </c:pt>
                <c:pt idx="6446">
                  <c:v>29.9739</c:v>
                </c:pt>
                <c:pt idx="6447">
                  <c:v>29.9846</c:v>
                </c:pt>
                <c:pt idx="6448">
                  <c:v>29.9953</c:v>
                </c:pt>
                <c:pt idx="6449">
                  <c:v>30.0061</c:v>
                </c:pt>
                <c:pt idx="6450">
                  <c:v>30.0168</c:v>
                </c:pt>
                <c:pt idx="6451">
                  <c:v>30.0275</c:v>
                </c:pt>
                <c:pt idx="6452">
                  <c:v>30.0382</c:v>
                </c:pt>
                <c:pt idx="6453">
                  <c:v>30.048999999999999</c:v>
                </c:pt>
                <c:pt idx="6454">
                  <c:v>30.059699999999999</c:v>
                </c:pt>
                <c:pt idx="6455">
                  <c:v>30.059699999999999</c:v>
                </c:pt>
                <c:pt idx="6456">
                  <c:v>30.081099999999999</c:v>
                </c:pt>
                <c:pt idx="6457">
                  <c:v>30.081099999999999</c:v>
                </c:pt>
                <c:pt idx="6458">
                  <c:v>30.081099999999999</c:v>
                </c:pt>
                <c:pt idx="6459">
                  <c:v>30.081099999999999</c:v>
                </c:pt>
                <c:pt idx="6460">
                  <c:v>30.081099999999999</c:v>
                </c:pt>
                <c:pt idx="6461">
                  <c:v>30.081099999999999</c:v>
                </c:pt>
                <c:pt idx="6462">
                  <c:v>30.070399999999999</c:v>
                </c:pt>
                <c:pt idx="6463">
                  <c:v>30.070399999999999</c:v>
                </c:pt>
                <c:pt idx="6464">
                  <c:v>30.070399999999999</c:v>
                </c:pt>
                <c:pt idx="6465">
                  <c:v>30.059699999999999</c:v>
                </c:pt>
                <c:pt idx="6466">
                  <c:v>30.059699999999999</c:v>
                </c:pt>
                <c:pt idx="6467">
                  <c:v>30.048999999999999</c:v>
                </c:pt>
                <c:pt idx="6468">
                  <c:v>30.0382</c:v>
                </c:pt>
                <c:pt idx="6469">
                  <c:v>30.0275</c:v>
                </c:pt>
                <c:pt idx="6470">
                  <c:v>30.0168</c:v>
                </c:pt>
                <c:pt idx="6471">
                  <c:v>30.0168</c:v>
                </c:pt>
                <c:pt idx="6472">
                  <c:v>30.0168</c:v>
                </c:pt>
                <c:pt idx="6473">
                  <c:v>30.0168</c:v>
                </c:pt>
                <c:pt idx="6474">
                  <c:v>30.0275</c:v>
                </c:pt>
                <c:pt idx="6475">
                  <c:v>30.0275</c:v>
                </c:pt>
                <c:pt idx="6476">
                  <c:v>30.0382</c:v>
                </c:pt>
                <c:pt idx="6477">
                  <c:v>30.0382</c:v>
                </c:pt>
                <c:pt idx="6478">
                  <c:v>30.048999999999999</c:v>
                </c:pt>
                <c:pt idx="6479">
                  <c:v>30.048999999999999</c:v>
                </c:pt>
                <c:pt idx="6480">
                  <c:v>30.059699999999999</c:v>
                </c:pt>
                <c:pt idx="6481">
                  <c:v>30.081099999999999</c:v>
                </c:pt>
                <c:pt idx="6482">
                  <c:v>30.091899999999999</c:v>
                </c:pt>
                <c:pt idx="6483">
                  <c:v>30.102599999999999</c:v>
                </c:pt>
                <c:pt idx="6484">
                  <c:v>30.113299999999999</c:v>
                </c:pt>
                <c:pt idx="6485">
                  <c:v>30.134799999999998</c:v>
                </c:pt>
                <c:pt idx="6486">
                  <c:v>30.145499999999998</c:v>
                </c:pt>
                <c:pt idx="6487">
                  <c:v>30.166899999999998</c:v>
                </c:pt>
                <c:pt idx="6488">
                  <c:v>30.177700000000002</c:v>
                </c:pt>
                <c:pt idx="6489">
                  <c:v>30.199100000000001</c:v>
                </c:pt>
                <c:pt idx="6490">
                  <c:v>30.209800000000001</c:v>
                </c:pt>
                <c:pt idx="6491">
                  <c:v>30.220600000000001</c:v>
                </c:pt>
                <c:pt idx="6492">
                  <c:v>30.231300000000001</c:v>
                </c:pt>
                <c:pt idx="6493">
                  <c:v>30.242000000000001</c:v>
                </c:pt>
                <c:pt idx="6494">
                  <c:v>30.242000000000001</c:v>
                </c:pt>
                <c:pt idx="6495">
                  <c:v>30.252700000000001</c:v>
                </c:pt>
                <c:pt idx="6496">
                  <c:v>30.2742</c:v>
                </c:pt>
                <c:pt idx="6497">
                  <c:v>30.2956</c:v>
                </c:pt>
                <c:pt idx="6498">
                  <c:v>30.3171</c:v>
                </c:pt>
                <c:pt idx="6499">
                  <c:v>30.3278</c:v>
                </c:pt>
                <c:pt idx="6500">
                  <c:v>30.36</c:v>
                </c:pt>
                <c:pt idx="6501">
                  <c:v>30.370699999999999</c:v>
                </c:pt>
                <c:pt idx="6502">
                  <c:v>30.392199999999999</c:v>
                </c:pt>
                <c:pt idx="6503">
                  <c:v>30.402899999999999</c:v>
                </c:pt>
                <c:pt idx="6504">
                  <c:v>30.424299999999999</c:v>
                </c:pt>
                <c:pt idx="6505">
                  <c:v>30.445799999999998</c:v>
                </c:pt>
                <c:pt idx="6506">
                  <c:v>30.467199999999998</c:v>
                </c:pt>
                <c:pt idx="6507">
                  <c:v>30.488700000000001</c:v>
                </c:pt>
                <c:pt idx="6508">
                  <c:v>30.488700000000001</c:v>
                </c:pt>
                <c:pt idx="6509">
                  <c:v>30.488700000000001</c:v>
                </c:pt>
                <c:pt idx="6510">
                  <c:v>30.488700000000001</c:v>
                </c:pt>
                <c:pt idx="6511">
                  <c:v>30.488700000000001</c:v>
                </c:pt>
                <c:pt idx="6512">
                  <c:v>30.488700000000001</c:v>
                </c:pt>
                <c:pt idx="6513">
                  <c:v>30.488700000000001</c:v>
                </c:pt>
                <c:pt idx="6514">
                  <c:v>30.499400000000001</c:v>
                </c:pt>
                <c:pt idx="6515">
                  <c:v>30.499400000000001</c:v>
                </c:pt>
                <c:pt idx="6516">
                  <c:v>30.499400000000001</c:v>
                </c:pt>
                <c:pt idx="6517">
                  <c:v>30.499400000000001</c:v>
                </c:pt>
                <c:pt idx="6518">
                  <c:v>30.510100000000001</c:v>
                </c:pt>
                <c:pt idx="6519">
                  <c:v>30.510100000000001</c:v>
                </c:pt>
                <c:pt idx="6520">
                  <c:v>30.510100000000001</c:v>
                </c:pt>
                <c:pt idx="6521">
                  <c:v>30.510100000000001</c:v>
                </c:pt>
                <c:pt idx="6522">
                  <c:v>30.542300000000001</c:v>
                </c:pt>
                <c:pt idx="6523">
                  <c:v>30.5852</c:v>
                </c:pt>
                <c:pt idx="6524">
                  <c:v>30.6067</c:v>
                </c:pt>
                <c:pt idx="6525">
                  <c:v>30.6388</c:v>
                </c:pt>
                <c:pt idx="6526">
                  <c:v>30.670999999999999</c:v>
                </c:pt>
                <c:pt idx="6527">
                  <c:v>30.692499999999999</c:v>
                </c:pt>
                <c:pt idx="6528">
                  <c:v>30.724599999999999</c:v>
                </c:pt>
                <c:pt idx="6529">
                  <c:v>30.756799999999998</c:v>
                </c:pt>
                <c:pt idx="6530">
                  <c:v>30.789000000000001</c:v>
                </c:pt>
                <c:pt idx="6531">
                  <c:v>30.831900000000001</c:v>
                </c:pt>
                <c:pt idx="6532">
                  <c:v>30.8748</c:v>
                </c:pt>
                <c:pt idx="6533">
                  <c:v>30.907</c:v>
                </c:pt>
                <c:pt idx="6534">
                  <c:v>30.9499</c:v>
                </c:pt>
                <c:pt idx="6535">
                  <c:v>30.992799999999999</c:v>
                </c:pt>
                <c:pt idx="6536">
                  <c:v>31.024899999999999</c:v>
                </c:pt>
                <c:pt idx="6537">
                  <c:v>31.067799999999998</c:v>
                </c:pt>
                <c:pt idx="6538">
                  <c:v>31.1</c:v>
                </c:pt>
                <c:pt idx="6539">
                  <c:v>31.132200000000001</c:v>
                </c:pt>
                <c:pt idx="6540">
                  <c:v>31.164400000000001</c:v>
                </c:pt>
                <c:pt idx="6541">
                  <c:v>31.1965</c:v>
                </c:pt>
                <c:pt idx="6542">
                  <c:v>31.2394</c:v>
                </c:pt>
                <c:pt idx="6543">
                  <c:v>31.271599999999999</c:v>
                </c:pt>
                <c:pt idx="6544">
                  <c:v>31.325199999999999</c:v>
                </c:pt>
                <c:pt idx="6545">
                  <c:v>31.357399999999998</c:v>
                </c:pt>
                <c:pt idx="6546">
                  <c:v>31.411000000000001</c:v>
                </c:pt>
                <c:pt idx="6547">
                  <c:v>31.464700000000001</c:v>
                </c:pt>
                <c:pt idx="6548">
                  <c:v>31.5183</c:v>
                </c:pt>
                <c:pt idx="6549">
                  <c:v>31.582599999999999</c:v>
                </c:pt>
                <c:pt idx="6550">
                  <c:v>31.625499999999999</c:v>
                </c:pt>
                <c:pt idx="6551">
                  <c:v>31.689900000000002</c:v>
                </c:pt>
                <c:pt idx="6552">
                  <c:v>31.743500000000001</c:v>
                </c:pt>
                <c:pt idx="6553">
                  <c:v>31.7971</c:v>
                </c:pt>
                <c:pt idx="6554">
                  <c:v>31.861499999999999</c:v>
                </c:pt>
                <c:pt idx="6555">
                  <c:v>31.904399999999999</c:v>
                </c:pt>
                <c:pt idx="6556">
                  <c:v>31.957999999999998</c:v>
                </c:pt>
                <c:pt idx="6557">
                  <c:v>32.000900000000001</c:v>
                </c:pt>
                <c:pt idx="6558">
                  <c:v>32.054499999999997</c:v>
                </c:pt>
                <c:pt idx="6559">
                  <c:v>32.0974</c:v>
                </c:pt>
                <c:pt idx="6560">
                  <c:v>32.1511</c:v>
                </c:pt>
                <c:pt idx="6561">
                  <c:v>32.183199999999999</c:v>
                </c:pt>
                <c:pt idx="6562">
                  <c:v>32.226100000000002</c:v>
                </c:pt>
                <c:pt idx="6563">
                  <c:v>32.258299999999998</c:v>
                </c:pt>
                <c:pt idx="6564">
                  <c:v>32.301200000000001</c:v>
                </c:pt>
                <c:pt idx="6565">
                  <c:v>32.322699999999998</c:v>
                </c:pt>
                <c:pt idx="6566">
                  <c:v>32.322699999999998</c:v>
                </c:pt>
                <c:pt idx="6567">
                  <c:v>32.365600000000001</c:v>
                </c:pt>
                <c:pt idx="6568">
                  <c:v>32.387</c:v>
                </c:pt>
                <c:pt idx="6569">
                  <c:v>32.408499999999997</c:v>
                </c:pt>
                <c:pt idx="6570">
                  <c:v>32.440600000000003</c:v>
                </c:pt>
                <c:pt idx="6571">
                  <c:v>32.4514</c:v>
                </c:pt>
                <c:pt idx="6572">
                  <c:v>32.472799999999999</c:v>
                </c:pt>
                <c:pt idx="6573">
                  <c:v>32.483499999999999</c:v>
                </c:pt>
                <c:pt idx="6574">
                  <c:v>32.494300000000003</c:v>
                </c:pt>
                <c:pt idx="6575">
                  <c:v>32.494300000000003</c:v>
                </c:pt>
                <c:pt idx="6576">
                  <c:v>32.494300000000003</c:v>
                </c:pt>
                <c:pt idx="6577">
                  <c:v>32.494300000000003</c:v>
                </c:pt>
                <c:pt idx="6578">
                  <c:v>32.505000000000003</c:v>
                </c:pt>
                <c:pt idx="6579">
                  <c:v>32.494300000000003</c:v>
                </c:pt>
                <c:pt idx="6580">
                  <c:v>32.494300000000003</c:v>
                </c:pt>
                <c:pt idx="6581">
                  <c:v>32.494300000000003</c:v>
                </c:pt>
                <c:pt idx="6582">
                  <c:v>32.494300000000003</c:v>
                </c:pt>
                <c:pt idx="6583">
                  <c:v>32.483499999999999</c:v>
                </c:pt>
                <c:pt idx="6584">
                  <c:v>32.472799999999999</c:v>
                </c:pt>
                <c:pt idx="6585">
                  <c:v>32.4514</c:v>
                </c:pt>
                <c:pt idx="6586">
                  <c:v>32.440600000000003</c:v>
                </c:pt>
                <c:pt idx="6587">
                  <c:v>32.419199999999996</c:v>
                </c:pt>
                <c:pt idx="6588">
                  <c:v>32.408499999999997</c:v>
                </c:pt>
                <c:pt idx="6589">
                  <c:v>32.3977</c:v>
                </c:pt>
                <c:pt idx="6590">
                  <c:v>32.376300000000001</c:v>
                </c:pt>
                <c:pt idx="6591">
                  <c:v>32.365600000000001</c:v>
                </c:pt>
                <c:pt idx="6592">
                  <c:v>32.354799999999997</c:v>
                </c:pt>
                <c:pt idx="6593">
                  <c:v>32.344099999999997</c:v>
                </c:pt>
                <c:pt idx="6594">
                  <c:v>32.322699999999998</c:v>
                </c:pt>
                <c:pt idx="6595">
                  <c:v>32.322699999999998</c:v>
                </c:pt>
                <c:pt idx="6596">
                  <c:v>32.322699999999998</c:v>
                </c:pt>
                <c:pt idx="6597">
                  <c:v>32.322699999999998</c:v>
                </c:pt>
                <c:pt idx="6598">
                  <c:v>32.322699999999998</c:v>
                </c:pt>
                <c:pt idx="6599">
                  <c:v>32.311900000000001</c:v>
                </c:pt>
                <c:pt idx="6600">
                  <c:v>32.311900000000001</c:v>
                </c:pt>
                <c:pt idx="6601">
                  <c:v>32.311900000000001</c:v>
                </c:pt>
                <c:pt idx="6602">
                  <c:v>32.311900000000001</c:v>
                </c:pt>
                <c:pt idx="6603">
                  <c:v>32.301200000000001</c:v>
                </c:pt>
                <c:pt idx="6604">
                  <c:v>32.301200000000001</c:v>
                </c:pt>
                <c:pt idx="6605">
                  <c:v>32.301200000000001</c:v>
                </c:pt>
                <c:pt idx="6606">
                  <c:v>32.311900000000001</c:v>
                </c:pt>
                <c:pt idx="6607">
                  <c:v>32.311900000000001</c:v>
                </c:pt>
                <c:pt idx="6608">
                  <c:v>32.301200000000001</c:v>
                </c:pt>
                <c:pt idx="6609">
                  <c:v>32.311900000000001</c:v>
                </c:pt>
                <c:pt idx="6610">
                  <c:v>32.311900000000001</c:v>
                </c:pt>
                <c:pt idx="6611">
                  <c:v>32.311900000000001</c:v>
                </c:pt>
                <c:pt idx="6612">
                  <c:v>32.322699999999998</c:v>
                </c:pt>
                <c:pt idx="6613">
                  <c:v>32.322699999999998</c:v>
                </c:pt>
                <c:pt idx="6614">
                  <c:v>32.322699999999998</c:v>
                </c:pt>
                <c:pt idx="6615">
                  <c:v>32.322699999999998</c:v>
                </c:pt>
                <c:pt idx="6616">
                  <c:v>32.344099999999997</c:v>
                </c:pt>
                <c:pt idx="6617">
                  <c:v>32.376300000000001</c:v>
                </c:pt>
                <c:pt idx="6618">
                  <c:v>32.3977</c:v>
                </c:pt>
                <c:pt idx="6619">
                  <c:v>32.429900000000004</c:v>
                </c:pt>
                <c:pt idx="6620">
                  <c:v>32.4514</c:v>
                </c:pt>
                <c:pt idx="6621">
                  <c:v>32.4621</c:v>
                </c:pt>
                <c:pt idx="6622">
                  <c:v>32.483499999999999</c:v>
                </c:pt>
                <c:pt idx="6623">
                  <c:v>32.494300000000003</c:v>
                </c:pt>
                <c:pt idx="6624">
                  <c:v>32.505000000000003</c:v>
                </c:pt>
                <c:pt idx="6625">
                  <c:v>32.515700000000002</c:v>
                </c:pt>
                <c:pt idx="6626">
                  <c:v>32.537199999999999</c:v>
                </c:pt>
                <c:pt idx="6627">
                  <c:v>32.537199999999999</c:v>
                </c:pt>
                <c:pt idx="6628">
                  <c:v>32.547899999999998</c:v>
                </c:pt>
                <c:pt idx="6629">
                  <c:v>32.558599999999998</c:v>
                </c:pt>
                <c:pt idx="6630">
                  <c:v>32.558599999999998</c:v>
                </c:pt>
                <c:pt idx="6631">
                  <c:v>32.558599999999998</c:v>
                </c:pt>
                <c:pt idx="6632">
                  <c:v>32.558599999999998</c:v>
                </c:pt>
                <c:pt idx="6633">
                  <c:v>32.558599999999998</c:v>
                </c:pt>
                <c:pt idx="6634">
                  <c:v>32.569299999999998</c:v>
                </c:pt>
                <c:pt idx="6635">
                  <c:v>32.558599999999998</c:v>
                </c:pt>
                <c:pt idx="6636">
                  <c:v>32.569299999999998</c:v>
                </c:pt>
                <c:pt idx="6637">
                  <c:v>32.569299999999998</c:v>
                </c:pt>
                <c:pt idx="6638">
                  <c:v>32.580100000000002</c:v>
                </c:pt>
                <c:pt idx="6639">
                  <c:v>32.569299999999998</c:v>
                </c:pt>
                <c:pt idx="6640">
                  <c:v>32.547899999999998</c:v>
                </c:pt>
                <c:pt idx="6641">
                  <c:v>32.537199999999999</c:v>
                </c:pt>
                <c:pt idx="6642">
                  <c:v>32.526400000000002</c:v>
                </c:pt>
                <c:pt idx="6643">
                  <c:v>32.537199999999999</c:v>
                </c:pt>
                <c:pt idx="6644">
                  <c:v>32.537199999999999</c:v>
                </c:pt>
                <c:pt idx="6645">
                  <c:v>32.558599999999998</c:v>
                </c:pt>
                <c:pt idx="6646">
                  <c:v>32.558599999999998</c:v>
                </c:pt>
                <c:pt idx="6647">
                  <c:v>32.580100000000002</c:v>
                </c:pt>
                <c:pt idx="6648">
                  <c:v>32.590800000000002</c:v>
                </c:pt>
                <c:pt idx="6649">
                  <c:v>32.601500000000001</c:v>
                </c:pt>
                <c:pt idx="6650">
                  <c:v>32.622999999999998</c:v>
                </c:pt>
                <c:pt idx="6651">
                  <c:v>32.633699999999997</c:v>
                </c:pt>
                <c:pt idx="6652">
                  <c:v>32.644399999999997</c:v>
                </c:pt>
                <c:pt idx="6653">
                  <c:v>32.644399999999997</c:v>
                </c:pt>
                <c:pt idx="6654">
                  <c:v>32.665900000000001</c:v>
                </c:pt>
                <c:pt idx="6655">
                  <c:v>32.665900000000001</c:v>
                </c:pt>
                <c:pt idx="6656">
                  <c:v>32.655099999999997</c:v>
                </c:pt>
                <c:pt idx="6657">
                  <c:v>32.655099999999997</c:v>
                </c:pt>
                <c:pt idx="6658">
                  <c:v>32.644399999999997</c:v>
                </c:pt>
                <c:pt idx="6659">
                  <c:v>32.622999999999998</c:v>
                </c:pt>
                <c:pt idx="6660">
                  <c:v>32.601500000000001</c:v>
                </c:pt>
                <c:pt idx="6661">
                  <c:v>32.580100000000002</c:v>
                </c:pt>
                <c:pt idx="6662">
                  <c:v>32.569299999999998</c:v>
                </c:pt>
                <c:pt idx="6663">
                  <c:v>32.569299999999998</c:v>
                </c:pt>
                <c:pt idx="6664">
                  <c:v>32.580100000000002</c:v>
                </c:pt>
                <c:pt idx="6665">
                  <c:v>32.580100000000002</c:v>
                </c:pt>
                <c:pt idx="6666">
                  <c:v>32.590800000000002</c:v>
                </c:pt>
                <c:pt idx="6667">
                  <c:v>32.612200000000001</c:v>
                </c:pt>
                <c:pt idx="6668">
                  <c:v>32.622999999999998</c:v>
                </c:pt>
                <c:pt idx="6669">
                  <c:v>32.612200000000001</c:v>
                </c:pt>
                <c:pt idx="6670">
                  <c:v>32.601500000000001</c:v>
                </c:pt>
                <c:pt idx="6671">
                  <c:v>32.590800000000002</c:v>
                </c:pt>
                <c:pt idx="6672">
                  <c:v>32.580100000000002</c:v>
                </c:pt>
                <c:pt idx="6673">
                  <c:v>32.590800000000002</c:v>
                </c:pt>
                <c:pt idx="6674">
                  <c:v>32.601500000000001</c:v>
                </c:pt>
                <c:pt idx="6675">
                  <c:v>32.601500000000001</c:v>
                </c:pt>
                <c:pt idx="6676">
                  <c:v>32.601500000000001</c:v>
                </c:pt>
                <c:pt idx="6677">
                  <c:v>32.590800000000002</c:v>
                </c:pt>
                <c:pt idx="6678">
                  <c:v>32.580100000000002</c:v>
                </c:pt>
                <c:pt idx="6679">
                  <c:v>32.569299999999998</c:v>
                </c:pt>
                <c:pt idx="6680">
                  <c:v>32.569299999999998</c:v>
                </c:pt>
                <c:pt idx="6681">
                  <c:v>32.580100000000002</c:v>
                </c:pt>
                <c:pt idx="6682">
                  <c:v>32.590800000000002</c:v>
                </c:pt>
                <c:pt idx="6683">
                  <c:v>32.601500000000001</c:v>
                </c:pt>
                <c:pt idx="6684">
                  <c:v>32.601500000000001</c:v>
                </c:pt>
                <c:pt idx="6685">
                  <c:v>32.612200000000001</c:v>
                </c:pt>
                <c:pt idx="6686">
                  <c:v>32.622999999999998</c:v>
                </c:pt>
                <c:pt idx="6687">
                  <c:v>32.612200000000001</c:v>
                </c:pt>
                <c:pt idx="6688">
                  <c:v>32.622999999999998</c:v>
                </c:pt>
                <c:pt idx="6689">
                  <c:v>32.612200000000001</c:v>
                </c:pt>
                <c:pt idx="6690">
                  <c:v>32.622999999999998</c:v>
                </c:pt>
                <c:pt idx="6691">
                  <c:v>32.633699999999997</c:v>
                </c:pt>
                <c:pt idx="6692">
                  <c:v>32.633699999999997</c:v>
                </c:pt>
                <c:pt idx="6693">
                  <c:v>32.644399999999997</c:v>
                </c:pt>
                <c:pt idx="6694">
                  <c:v>32.644399999999997</c:v>
                </c:pt>
                <c:pt idx="6695">
                  <c:v>32.655099999999997</c:v>
                </c:pt>
                <c:pt idx="6696">
                  <c:v>32.665900000000001</c:v>
                </c:pt>
                <c:pt idx="6697">
                  <c:v>32.676600000000001</c:v>
                </c:pt>
                <c:pt idx="6698">
                  <c:v>32.676600000000001</c:v>
                </c:pt>
                <c:pt idx="6699">
                  <c:v>32.6873</c:v>
                </c:pt>
                <c:pt idx="6700">
                  <c:v>32.6873</c:v>
                </c:pt>
                <c:pt idx="6701">
                  <c:v>32.6873</c:v>
                </c:pt>
                <c:pt idx="6702">
                  <c:v>32.6873</c:v>
                </c:pt>
                <c:pt idx="6703">
                  <c:v>32.6873</c:v>
                </c:pt>
                <c:pt idx="6704">
                  <c:v>32.6873</c:v>
                </c:pt>
                <c:pt idx="6705">
                  <c:v>32.6873</c:v>
                </c:pt>
                <c:pt idx="6706">
                  <c:v>32.6873</c:v>
                </c:pt>
                <c:pt idx="6707">
                  <c:v>32.6873</c:v>
                </c:pt>
                <c:pt idx="6708">
                  <c:v>32.6873</c:v>
                </c:pt>
                <c:pt idx="6709">
                  <c:v>32.6873</c:v>
                </c:pt>
                <c:pt idx="6710">
                  <c:v>32.6873</c:v>
                </c:pt>
                <c:pt idx="6711">
                  <c:v>32.6873</c:v>
                </c:pt>
                <c:pt idx="6712">
                  <c:v>32.665900000000001</c:v>
                </c:pt>
                <c:pt idx="6713">
                  <c:v>32.665900000000001</c:v>
                </c:pt>
                <c:pt idx="6714">
                  <c:v>32.655099999999997</c:v>
                </c:pt>
                <c:pt idx="6715">
                  <c:v>32.644399999999997</c:v>
                </c:pt>
                <c:pt idx="6716">
                  <c:v>32.655099999999997</c:v>
                </c:pt>
                <c:pt idx="6717">
                  <c:v>32.665900000000001</c:v>
                </c:pt>
                <c:pt idx="6718">
                  <c:v>32.6873</c:v>
                </c:pt>
                <c:pt idx="6719">
                  <c:v>32.6873</c:v>
                </c:pt>
                <c:pt idx="6720">
                  <c:v>32.698</c:v>
                </c:pt>
                <c:pt idx="6721">
                  <c:v>32.719499999999996</c:v>
                </c:pt>
                <c:pt idx="6722">
                  <c:v>32.730200000000004</c:v>
                </c:pt>
                <c:pt idx="6723">
                  <c:v>32.7517</c:v>
                </c:pt>
                <c:pt idx="6724">
                  <c:v>32.7624</c:v>
                </c:pt>
                <c:pt idx="6725">
                  <c:v>32.773099999999999</c:v>
                </c:pt>
                <c:pt idx="6726">
                  <c:v>32.783900000000003</c:v>
                </c:pt>
                <c:pt idx="6727">
                  <c:v>32.794600000000003</c:v>
                </c:pt>
                <c:pt idx="6728">
                  <c:v>32.805300000000003</c:v>
                </c:pt>
                <c:pt idx="6729">
                  <c:v>32.816000000000003</c:v>
                </c:pt>
                <c:pt idx="6730">
                  <c:v>32.826799999999999</c:v>
                </c:pt>
                <c:pt idx="6731">
                  <c:v>32.837499999999999</c:v>
                </c:pt>
                <c:pt idx="6732">
                  <c:v>32.848199999999999</c:v>
                </c:pt>
                <c:pt idx="6733">
                  <c:v>32.869700000000002</c:v>
                </c:pt>
                <c:pt idx="6734">
                  <c:v>32.880400000000002</c:v>
                </c:pt>
                <c:pt idx="6735">
                  <c:v>32.901800000000001</c:v>
                </c:pt>
                <c:pt idx="6736">
                  <c:v>32.923299999999998</c:v>
                </c:pt>
                <c:pt idx="6737">
                  <c:v>32.944699999999997</c:v>
                </c:pt>
                <c:pt idx="6738">
                  <c:v>32.976900000000001</c:v>
                </c:pt>
                <c:pt idx="6739">
                  <c:v>32.998399999999997</c:v>
                </c:pt>
                <c:pt idx="6740">
                  <c:v>33.030500000000004</c:v>
                </c:pt>
                <c:pt idx="6741">
                  <c:v>33.0627</c:v>
                </c:pt>
                <c:pt idx="6742">
                  <c:v>33.094900000000003</c:v>
                </c:pt>
                <c:pt idx="6743">
                  <c:v>33.116300000000003</c:v>
                </c:pt>
                <c:pt idx="6744">
                  <c:v>33.127099999999999</c:v>
                </c:pt>
                <c:pt idx="6745">
                  <c:v>33.137799999999999</c:v>
                </c:pt>
                <c:pt idx="6746">
                  <c:v>33.148499999999999</c:v>
                </c:pt>
                <c:pt idx="6747">
                  <c:v>33.148499999999999</c:v>
                </c:pt>
                <c:pt idx="6748">
                  <c:v>33.137799999999999</c:v>
                </c:pt>
                <c:pt idx="6749">
                  <c:v>33.137799999999999</c:v>
                </c:pt>
                <c:pt idx="6750">
                  <c:v>33.127099999999999</c:v>
                </c:pt>
                <c:pt idx="6751">
                  <c:v>33.137799999999999</c:v>
                </c:pt>
                <c:pt idx="6752">
                  <c:v>33.148499999999999</c:v>
                </c:pt>
                <c:pt idx="6753">
                  <c:v>33.17</c:v>
                </c:pt>
                <c:pt idx="6754">
                  <c:v>33.202100000000002</c:v>
                </c:pt>
                <c:pt idx="6755">
                  <c:v>33.244999999999997</c:v>
                </c:pt>
                <c:pt idx="6756">
                  <c:v>33.244999999999997</c:v>
                </c:pt>
                <c:pt idx="6757">
                  <c:v>33.244999999999997</c:v>
                </c:pt>
                <c:pt idx="6758">
                  <c:v>33.244999999999997</c:v>
                </c:pt>
                <c:pt idx="6759">
                  <c:v>33.277200000000001</c:v>
                </c:pt>
                <c:pt idx="6760">
                  <c:v>33.320099999999996</c:v>
                </c:pt>
                <c:pt idx="6761">
                  <c:v>33.3416</c:v>
                </c:pt>
                <c:pt idx="6762">
                  <c:v>33.373699999999999</c:v>
                </c:pt>
                <c:pt idx="6763">
                  <c:v>33.405900000000003</c:v>
                </c:pt>
                <c:pt idx="6764">
                  <c:v>33.427399999999999</c:v>
                </c:pt>
                <c:pt idx="6765">
                  <c:v>33.448799999999999</c:v>
                </c:pt>
                <c:pt idx="6766">
                  <c:v>33.481000000000002</c:v>
                </c:pt>
                <c:pt idx="6767">
                  <c:v>33.491700000000002</c:v>
                </c:pt>
                <c:pt idx="6768">
                  <c:v>33.513199999999998</c:v>
                </c:pt>
                <c:pt idx="6769">
                  <c:v>33.513199999999998</c:v>
                </c:pt>
                <c:pt idx="6770">
                  <c:v>33.523899999999998</c:v>
                </c:pt>
                <c:pt idx="6771">
                  <c:v>33.534599999999998</c:v>
                </c:pt>
                <c:pt idx="6772">
                  <c:v>33.534599999999998</c:v>
                </c:pt>
                <c:pt idx="6773">
                  <c:v>33.534599999999998</c:v>
                </c:pt>
                <c:pt idx="6774">
                  <c:v>33.523899999999998</c:v>
                </c:pt>
                <c:pt idx="6775">
                  <c:v>33.523899999999998</c:v>
                </c:pt>
                <c:pt idx="6776">
                  <c:v>33.513199999999998</c:v>
                </c:pt>
                <c:pt idx="6777">
                  <c:v>33.491700000000002</c:v>
                </c:pt>
                <c:pt idx="6778">
                  <c:v>33.481000000000002</c:v>
                </c:pt>
                <c:pt idx="6779">
                  <c:v>33.481000000000002</c:v>
                </c:pt>
                <c:pt idx="6780">
                  <c:v>33.470300000000002</c:v>
                </c:pt>
                <c:pt idx="6781">
                  <c:v>33.470300000000002</c:v>
                </c:pt>
                <c:pt idx="6782">
                  <c:v>33.470300000000002</c:v>
                </c:pt>
                <c:pt idx="6783">
                  <c:v>33.470300000000002</c:v>
                </c:pt>
                <c:pt idx="6784">
                  <c:v>33.470300000000002</c:v>
                </c:pt>
                <c:pt idx="6785">
                  <c:v>33.459499999999998</c:v>
                </c:pt>
                <c:pt idx="6786">
                  <c:v>33.459499999999998</c:v>
                </c:pt>
                <c:pt idx="6787">
                  <c:v>33.448799999999999</c:v>
                </c:pt>
                <c:pt idx="6788">
                  <c:v>33.438099999999999</c:v>
                </c:pt>
                <c:pt idx="6789">
                  <c:v>33.427399999999999</c:v>
                </c:pt>
                <c:pt idx="6790">
                  <c:v>33.448799999999999</c:v>
                </c:pt>
                <c:pt idx="6791">
                  <c:v>33.459499999999998</c:v>
                </c:pt>
                <c:pt idx="6792">
                  <c:v>33.470300000000002</c:v>
                </c:pt>
                <c:pt idx="6793">
                  <c:v>33.491700000000002</c:v>
                </c:pt>
                <c:pt idx="6794">
                  <c:v>33.513199999999998</c:v>
                </c:pt>
                <c:pt idx="6795">
                  <c:v>33.534599999999998</c:v>
                </c:pt>
                <c:pt idx="6796">
                  <c:v>33.534599999999998</c:v>
                </c:pt>
                <c:pt idx="6797">
                  <c:v>33.545299999999997</c:v>
                </c:pt>
                <c:pt idx="6798">
                  <c:v>33.556100000000001</c:v>
                </c:pt>
                <c:pt idx="6799">
                  <c:v>33.566800000000001</c:v>
                </c:pt>
                <c:pt idx="6800">
                  <c:v>33.577500000000001</c:v>
                </c:pt>
                <c:pt idx="6801">
                  <c:v>33.598999999999997</c:v>
                </c:pt>
                <c:pt idx="6802">
                  <c:v>33.620399999999997</c:v>
                </c:pt>
                <c:pt idx="6803">
                  <c:v>33.631100000000004</c:v>
                </c:pt>
                <c:pt idx="6804">
                  <c:v>33.6526</c:v>
                </c:pt>
                <c:pt idx="6805">
                  <c:v>33.6633</c:v>
                </c:pt>
                <c:pt idx="6806">
                  <c:v>33.673999999999999</c:v>
                </c:pt>
                <c:pt idx="6807">
                  <c:v>33.684800000000003</c:v>
                </c:pt>
                <c:pt idx="6808">
                  <c:v>33.695500000000003</c:v>
                </c:pt>
                <c:pt idx="6809">
                  <c:v>33.706200000000003</c:v>
                </c:pt>
                <c:pt idx="6810">
                  <c:v>33.716900000000003</c:v>
                </c:pt>
                <c:pt idx="6811">
                  <c:v>33.716900000000003</c:v>
                </c:pt>
                <c:pt idx="6812">
                  <c:v>33.727699999999999</c:v>
                </c:pt>
                <c:pt idx="6813">
                  <c:v>33.727699999999999</c:v>
                </c:pt>
                <c:pt idx="6814">
                  <c:v>33.749099999999999</c:v>
                </c:pt>
                <c:pt idx="6815">
                  <c:v>33.770600000000002</c:v>
                </c:pt>
                <c:pt idx="6816">
                  <c:v>33.792000000000002</c:v>
                </c:pt>
                <c:pt idx="6817">
                  <c:v>33.792000000000002</c:v>
                </c:pt>
                <c:pt idx="6818">
                  <c:v>33.824199999999998</c:v>
                </c:pt>
                <c:pt idx="6819">
                  <c:v>33.834899999999998</c:v>
                </c:pt>
                <c:pt idx="6820">
                  <c:v>33.834899999999998</c:v>
                </c:pt>
                <c:pt idx="6821">
                  <c:v>33.845599999999997</c:v>
                </c:pt>
                <c:pt idx="6822">
                  <c:v>33.856400000000001</c:v>
                </c:pt>
                <c:pt idx="6823">
                  <c:v>33.867100000000001</c:v>
                </c:pt>
                <c:pt idx="6824">
                  <c:v>33.877800000000001</c:v>
                </c:pt>
                <c:pt idx="6825">
                  <c:v>33.909999999999997</c:v>
                </c:pt>
                <c:pt idx="6826">
                  <c:v>33.931399999999996</c:v>
                </c:pt>
                <c:pt idx="6827">
                  <c:v>33.9529</c:v>
                </c:pt>
                <c:pt idx="6828">
                  <c:v>33.974299999999999</c:v>
                </c:pt>
                <c:pt idx="6829">
                  <c:v>33.985100000000003</c:v>
                </c:pt>
                <c:pt idx="6830">
                  <c:v>34.006500000000003</c:v>
                </c:pt>
                <c:pt idx="6831">
                  <c:v>34.038699999999999</c:v>
                </c:pt>
                <c:pt idx="6832">
                  <c:v>34.070900000000002</c:v>
                </c:pt>
                <c:pt idx="6833">
                  <c:v>34.135199999999998</c:v>
                </c:pt>
                <c:pt idx="6834">
                  <c:v>34.156700000000001</c:v>
                </c:pt>
                <c:pt idx="6835">
                  <c:v>34.210299999999997</c:v>
                </c:pt>
                <c:pt idx="6836">
                  <c:v>34.2639</c:v>
                </c:pt>
                <c:pt idx="6837">
                  <c:v>34.306800000000003</c:v>
                </c:pt>
                <c:pt idx="6838">
                  <c:v>34.349699999999999</c:v>
                </c:pt>
                <c:pt idx="6839">
                  <c:v>34.392600000000002</c:v>
                </c:pt>
                <c:pt idx="6840">
                  <c:v>34.424799999999998</c:v>
                </c:pt>
                <c:pt idx="6841">
                  <c:v>34.467700000000001</c:v>
                </c:pt>
                <c:pt idx="6842">
                  <c:v>34.499899999999997</c:v>
                </c:pt>
                <c:pt idx="6843">
                  <c:v>34.531999999999996</c:v>
                </c:pt>
                <c:pt idx="6844">
                  <c:v>34.5535</c:v>
                </c:pt>
                <c:pt idx="6845">
                  <c:v>34.5749</c:v>
                </c:pt>
                <c:pt idx="6846">
                  <c:v>34.617800000000003</c:v>
                </c:pt>
                <c:pt idx="6847">
                  <c:v>34.639299999999999</c:v>
                </c:pt>
                <c:pt idx="6848">
                  <c:v>34.682200000000002</c:v>
                </c:pt>
                <c:pt idx="6849">
                  <c:v>34.735799999999998</c:v>
                </c:pt>
                <c:pt idx="6850">
                  <c:v>34.789400000000001</c:v>
                </c:pt>
                <c:pt idx="6851">
                  <c:v>34.8431</c:v>
                </c:pt>
                <c:pt idx="6852">
                  <c:v>34.886000000000003</c:v>
                </c:pt>
                <c:pt idx="6853">
                  <c:v>34.918100000000003</c:v>
                </c:pt>
                <c:pt idx="6854">
                  <c:v>34.939599999999999</c:v>
                </c:pt>
                <c:pt idx="6855">
                  <c:v>34.939599999999999</c:v>
                </c:pt>
                <c:pt idx="6856">
                  <c:v>34.950299999999999</c:v>
                </c:pt>
                <c:pt idx="6857">
                  <c:v>34.982500000000002</c:v>
                </c:pt>
                <c:pt idx="6858">
                  <c:v>34.993200000000002</c:v>
                </c:pt>
                <c:pt idx="6859">
                  <c:v>35.046799999999998</c:v>
                </c:pt>
                <c:pt idx="6860">
                  <c:v>35.089700000000001</c:v>
                </c:pt>
                <c:pt idx="6861">
                  <c:v>35.1434</c:v>
                </c:pt>
                <c:pt idx="6862">
                  <c:v>35.197000000000003</c:v>
                </c:pt>
                <c:pt idx="6863">
                  <c:v>35.250599999999999</c:v>
                </c:pt>
                <c:pt idx="6864">
                  <c:v>35.314999999999998</c:v>
                </c:pt>
                <c:pt idx="6865">
                  <c:v>35.39</c:v>
                </c:pt>
                <c:pt idx="6866">
                  <c:v>35.4544</c:v>
                </c:pt>
                <c:pt idx="6867">
                  <c:v>35.529499999999999</c:v>
                </c:pt>
                <c:pt idx="6868">
                  <c:v>35.593800000000002</c:v>
                </c:pt>
                <c:pt idx="6869">
                  <c:v>35.658200000000001</c:v>
                </c:pt>
                <c:pt idx="6870">
                  <c:v>35.722499999999997</c:v>
                </c:pt>
                <c:pt idx="6871">
                  <c:v>35.786900000000003</c:v>
                </c:pt>
                <c:pt idx="6872">
                  <c:v>35.851199999999999</c:v>
                </c:pt>
                <c:pt idx="6873">
                  <c:v>35.947800000000001</c:v>
                </c:pt>
                <c:pt idx="6874">
                  <c:v>35.979900000000001</c:v>
                </c:pt>
                <c:pt idx="6875">
                  <c:v>35.990699999999997</c:v>
                </c:pt>
                <c:pt idx="6876">
                  <c:v>35.990699999999997</c:v>
                </c:pt>
                <c:pt idx="6877">
                  <c:v>36.0657</c:v>
                </c:pt>
                <c:pt idx="6878">
                  <c:v>36.130099999999999</c:v>
                </c:pt>
                <c:pt idx="6879">
                  <c:v>36.151499999999999</c:v>
                </c:pt>
                <c:pt idx="6880">
                  <c:v>36.162300000000002</c:v>
                </c:pt>
                <c:pt idx="6881">
                  <c:v>36.130099999999999</c:v>
                </c:pt>
                <c:pt idx="6882">
                  <c:v>36.0443</c:v>
                </c:pt>
                <c:pt idx="6883">
                  <c:v>35.990699999999997</c:v>
                </c:pt>
                <c:pt idx="6884">
                  <c:v>35.990699999999997</c:v>
                </c:pt>
                <c:pt idx="6885">
                  <c:v>35.979900000000001</c:v>
                </c:pt>
                <c:pt idx="6886">
                  <c:v>35.979900000000001</c:v>
                </c:pt>
                <c:pt idx="6887">
                  <c:v>35.979900000000001</c:v>
                </c:pt>
                <c:pt idx="6888">
                  <c:v>35.990699999999997</c:v>
                </c:pt>
                <c:pt idx="6889">
                  <c:v>35.990699999999997</c:v>
                </c:pt>
                <c:pt idx="6890">
                  <c:v>35.990699999999997</c:v>
                </c:pt>
                <c:pt idx="6891">
                  <c:v>35.990699999999997</c:v>
                </c:pt>
                <c:pt idx="6892">
                  <c:v>36.0657</c:v>
                </c:pt>
                <c:pt idx="6893">
                  <c:v>36.119399999999999</c:v>
                </c:pt>
                <c:pt idx="6894">
                  <c:v>36.162300000000002</c:v>
                </c:pt>
                <c:pt idx="6895">
                  <c:v>36.205199999999998</c:v>
                </c:pt>
                <c:pt idx="6896">
                  <c:v>36.237299999999998</c:v>
                </c:pt>
                <c:pt idx="6897">
                  <c:v>36.269500000000001</c:v>
                </c:pt>
                <c:pt idx="6898">
                  <c:v>36.301699999999997</c:v>
                </c:pt>
                <c:pt idx="6899">
                  <c:v>36.3339</c:v>
                </c:pt>
                <c:pt idx="6900">
                  <c:v>36.3553</c:v>
                </c:pt>
                <c:pt idx="6901">
                  <c:v>36.366</c:v>
                </c:pt>
                <c:pt idx="6902">
                  <c:v>36.3446</c:v>
                </c:pt>
                <c:pt idx="6903">
                  <c:v>36.280200000000001</c:v>
                </c:pt>
                <c:pt idx="6904">
                  <c:v>36.162300000000002</c:v>
                </c:pt>
                <c:pt idx="6905">
                  <c:v>36.022799999999997</c:v>
                </c:pt>
                <c:pt idx="6906">
                  <c:v>35.979900000000001</c:v>
                </c:pt>
                <c:pt idx="6907">
                  <c:v>35.883400000000002</c:v>
                </c:pt>
                <c:pt idx="6908">
                  <c:v>35.7547</c:v>
                </c:pt>
                <c:pt idx="6909">
                  <c:v>35.690399999999997</c:v>
                </c:pt>
                <c:pt idx="6910">
                  <c:v>35.647399999999998</c:v>
                </c:pt>
                <c:pt idx="6911">
                  <c:v>35.625999999999998</c:v>
                </c:pt>
                <c:pt idx="6912">
                  <c:v>35.615299999999998</c:v>
                </c:pt>
                <c:pt idx="6913">
                  <c:v>35.604500000000002</c:v>
                </c:pt>
                <c:pt idx="6914">
                  <c:v>35.593800000000002</c:v>
                </c:pt>
                <c:pt idx="6915">
                  <c:v>35.593800000000002</c:v>
                </c:pt>
                <c:pt idx="6916">
                  <c:v>35.604500000000002</c:v>
                </c:pt>
                <c:pt idx="6917">
                  <c:v>35.625999999999998</c:v>
                </c:pt>
                <c:pt idx="6918">
                  <c:v>35.647399999999998</c:v>
                </c:pt>
                <c:pt idx="6919">
                  <c:v>35.658200000000001</c:v>
                </c:pt>
                <c:pt idx="6920">
                  <c:v>35.679600000000001</c:v>
                </c:pt>
                <c:pt idx="6921">
                  <c:v>35.701099999999997</c:v>
                </c:pt>
                <c:pt idx="6922">
                  <c:v>35.722499999999997</c:v>
                </c:pt>
                <c:pt idx="6923">
                  <c:v>35.744</c:v>
                </c:pt>
                <c:pt idx="6924">
                  <c:v>35.7654</c:v>
                </c:pt>
                <c:pt idx="6925">
                  <c:v>35.776200000000003</c:v>
                </c:pt>
                <c:pt idx="6926">
                  <c:v>35.797600000000003</c:v>
                </c:pt>
                <c:pt idx="6927">
                  <c:v>35.808300000000003</c:v>
                </c:pt>
                <c:pt idx="6928">
                  <c:v>35.819099999999999</c:v>
                </c:pt>
                <c:pt idx="6929">
                  <c:v>35.829799999999999</c:v>
                </c:pt>
                <c:pt idx="6930">
                  <c:v>35.829799999999999</c:v>
                </c:pt>
                <c:pt idx="6931">
                  <c:v>35.829799999999999</c:v>
                </c:pt>
                <c:pt idx="6932">
                  <c:v>35.829799999999999</c:v>
                </c:pt>
                <c:pt idx="6933">
                  <c:v>35.840499999999999</c:v>
                </c:pt>
                <c:pt idx="6934">
                  <c:v>35.862000000000002</c:v>
                </c:pt>
                <c:pt idx="6935">
                  <c:v>35.862000000000002</c:v>
                </c:pt>
                <c:pt idx="6936">
                  <c:v>35.840499999999999</c:v>
                </c:pt>
                <c:pt idx="6937">
                  <c:v>35.819099999999999</c:v>
                </c:pt>
                <c:pt idx="6938">
                  <c:v>35.808300000000003</c:v>
                </c:pt>
                <c:pt idx="6939">
                  <c:v>35.786900000000003</c:v>
                </c:pt>
                <c:pt idx="6940">
                  <c:v>35.776200000000003</c:v>
                </c:pt>
                <c:pt idx="6941">
                  <c:v>35.786900000000003</c:v>
                </c:pt>
                <c:pt idx="6942">
                  <c:v>35.797600000000003</c:v>
                </c:pt>
                <c:pt idx="6943">
                  <c:v>35.829799999999999</c:v>
                </c:pt>
                <c:pt idx="6944">
                  <c:v>35.851199999999999</c:v>
                </c:pt>
                <c:pt idx="6945">
                  <c:v>35.883400000000002</c:v>
                </c:pt>
                <c:pt idx="6946">
                  <c:v>35.926299999999998</c:v>
                </c:pt>
                <c:pt idx="6947">
                  <c:v>35.969200000000001</c:v>
                </c:pt>
                <c:pt idx="6948">
                  <c:v>35.979900000000001</c:v>
                </c:pt>
                <c:pt idx="6949">
                  <c:v>35.979900000000001</c:v>
                </c:pt>
                <c:pt idx="6950">
                  <c:v>35.990699999999997</c:v>
                </c:pt>
                <c:pt idx="6951">
                  <c:v>35.990699999999997</c:v>
                </c:pt>
                <c:pt idx="6952">
                  <c:v>36.001399999999997</c:v>
                </c:pt>
                <c:pt idx="6953">
                  <c:v>36.0657</c:v>
                </c:pt>
                <c:pt idx="6954">
                  <c:v>36.108600000000003</c:v>
                </c:pt>
                <c:pt idx="6955">
                  <c:v>36.151499999999999</c:v>
                </c:pt>
                <c:pt idx="6956">
                  <c:v>36.194400000000002</c:v>
                </c:pt>
                <c:pt idx="6957">
                  <c:v>36.215899999999998</c:v>
                </c:pt>
                <c:pt idx="6958">
                  <c:v>36.248100000000001</c:v>
                </c:pt>
                <c:pt idx="6959">
                  <c:v>36.280200000000001</c:v>
                </c:pt>
                <c:pt idx="6960">
                  <c:v>36.312399999999997</c:v>
                </c:pt>
                <c:pt idx="6961">
                  <c:v>36.3339</c:v>
                </c:pt>
                <c:pt idx="6962">
                  <c:v>36.366</c:v>
                </c:pt>
                <c:pt idx="6963">
                  <c:v>36.387500000000003</c:v>
                </c:pt>
                <c:pt idx="6964">
                  <c:v>36.408900000000003</c:v>
                </c:pt>
                <c:pt idx="6965">
                  <c:v>36.430399999999999</c:v>
                </c:pt>
                <c:pt idx="6966">
                  <c:v>36.451799999999999</c:v>
                </c:pt>
                <c:pt idx="6967">
                  <c:v>36.484000000000002</c:v>
                </c:pt>
                <c:pt idx="6968">
                  <c:v>36.516199999999998</c:v>
                </c:pt>
                <c:pt idx="6969">
                  <c:v>36.548400000000001</c:v>
                </c:pt>
                <c:pt idx="6970">
                  <c:v>36.580500000000001</c:v>
                </c:pt>
                <c:pt idx="6971">
                  <c:v>36.601999999999997</c:v>
                </c:pt>
                <c:pt idx="6972">
                  <c:v>36.6342</c:v>
                </c:pt>
                <c:pt idx="6973">
                  <c:v>36.6556</c:v>
                </c:pt>
                <c:pt idx="6974">
                  <c:v>36.677100000000003</c:v>
                </c:pt>
                <c:pt idx="6975">
                  <c:v>36.687800000000003</c:v>
                </c:pt>
                <c:pt idx="6976">
                  <c:v>36.709200000000003</c:v>
                </c:pt>
                <c:pt idx="6977">
                  <c:v>36.741399999999999</c:v>
                </c:pt>
                <c:pt idx="6978">
                  <c:v>36.762900000000002</c:v>
                </c:pt>
                <c:pt idx="6979">
                  <c:v>36.805799999999998</c:v>
                </c:pt>
                <c:pt idx="6980">
                  <c:v>36.837899999999998</c:v>
                </c:pt>
                <c:pt idx="6981">
                  <c:v>36.880800000000001</c:v>
                </c:pt>
                <c:pt idx="6982">
                  <c:v>36.923699999999997</c:v>
                </c:pt>
                <c:pt idx="6983">
                  <c:v>36.9559</c:v>
                </c:pt>
                <c:pt idx="6984">
                  <c:v>36.998800000000003</c:v>
                </c:pt>
                <c:pt idx="6985">
                  <c:v>37.020299999999999</c:v>
                </c:pt>
                <c:pt idx="6986">
                  <c:v>37.052399999999999</c:v>
                </c:pt>
                <c:pt idx="6987">
                  <c:v>37.073900000000002</c:v>
                </c:pt>
                <c:pt idx="6988">
                  <c:v>37.084600000000002</c:v>
                </c:pt>
                <c:pt idx="6989">
                  <c:v>37.084600000000002</c:v>
                </c:pt>
                <c:pt idx="6990">
                  <c:v>37.084600000000002</c:v>
                </c:pt>
                <c:pt idx="6991">
                  <c:v>37.095300000000002</c:v>
                </c:pt>
                <c:pt idx="6992">
                  <c:v>37.084600000000002</c:v>
                </c:pt>
                <c:pt idx="6993">
                  <c:v>37.084600000000002</c:v>
                </c:pt>
                <c:pt idx="6994">
                  <c:v>37.073900000000002</c:v>
                </c:pt>
                <c:pt idx="6995">
                  <c:v>37.052399999999999</c:v>
                </c:pt>
                <c:pt idx="6996">
                  <c:v>37.041699999999999</c:v>
                </c:pt>
                <c:pt idx="6997">
                  <c:v>37.030999999999999</c:v>
                </c:pt>
                <c:pt idx="6998">
                  <c:v>37.009500000000003</c:v>
                </c:pt>
                <c:pt idx="6999">
                  <c:v>36.998800000000003</c:v>
                </c:pt>
                <c:pt idx="7000">
                  <c:v>36.988100000000003</c:v>
                </c:pt>
                <c:pt idx="7001">
                  <c:v>36.977400000000003</c:v>
                </c:pt>
                <c:pt idx="7002">
                  <c:v>36.9666</c:v>
                </c:pt>
                <c:pt idx="7003">
                  <c:v>36.9559</c:v>
                </c:pt>
                <c:pt idx="7004">
                  <c:v>36.9345</c:v>
                </c:pt>
                <c:pt idx="7005">
                  <c:v>36.923699999999997</c:v>
                </c:pt>
                <c:pt idx="7006">
                  <c:v>36.891599999999997</c:v>
                </c:pt>
                <c:pt idx="7007">
                  <c:v>36.891599999999997</c:v>
                </c:pt>
                <c:pt idx="7008">
                  <c:v>36.891599999999997</c:v>
                </c:pt>
                <c:pt idx="7009">
                  <c:v>36.880800000000001</c:v>
                </c:pt>
                <c:pt idx="7010">
                  <c:v>36.870100000000001</c:v>
                </c:pt>
                <c:pt idx="7011">
                  <c:v>36.859400000000001</c:v>
                </c:pt>
                <c:pt idx="7012">
                  <c:v>36.848700000000001</c:v>
                </c:pt>
                <c:pt idx="7013">
                  <c:v>36.805799999999998</c:v>
                </c:pt>
                <c:pt idx="7014">
                  <c:v>36.762900000000002</c:v>
                </c:pt>
                <c:pt idx="7015">
                  <c:v>36.687800000000003</c:v>
                </c:pt>
                <c:pt idx="7016">
                  <c:v>36.6342</c:v>
                </c:pt>
                <c:pt idx="7017">
                  <c:v>36.580500000000001</c:v>
                </c:pt>
                <c:pt idx="7018">
                  <c:v>36.537599999999998</c:v>
                </c:pt>
                <c:pt idx="7019">
                  <c:v>36.494700000000002</c:v>
                </c:pt>
                <c:pt idx="7020">
                  <c:v>36.441099999999999</c:v>
                </c:pt>
                <c:pt idx="7021">
                  <c:v>36.366</c:v>
                </c:pt>
                <c:pt idx="7022">
                  <c:v>36.269500000000001</c:v>
                </c:pt>
                <c:pt idx="7023">
                  <c:v>36.151499999999999</c:v>
                </c:pt>
                <c:pt idx="7024">
                  <c:v>36.0336</c:v>
                </c:pt>
                <c:pt idx="7025">
                  <c:v>35.990699999999997</c:v>
                </c:pt>
                <c:pt idx="7026">
                  <c:v>35.979900000000001</c:v>
                </c:pt>
                <c:pt idx="7027">
                  <c:v>35.979900000000001</c:v>
                </c:pt>
                <c:pt idx="7028">
                  <c:v>35.958500000000001</c:v>
                </c:pt>
                <c:pt idx="7029">
                  <c:v>35.947800000000001</c:v>
                </c:pt>
                <c:pt idx="7030">
                  <c:v>35.958500000000001</c:v>
                </c:pt>
                <c:pt idx="7031">
                  <c:v>35.969200000000001</c:v>
                </c:pt>
                <c:pt idx="7032">
                  <c:v>35.979900000000001</c:v>
                </c:pt>
                <c:pt idx="7033">
                  <c:v>35.979900000000001</c:v>
                </c:pt>
                <c:pt idx="7034">
                  <c:v>35.979900000000001</c:v>
                </c:pt>
                <c:pt idx="7035">
                  <c:v>35.979900000000001</c:v>
                </c:pt>
                <c:pt idx="7036">
                  <c:v>35.947800000000001</c:v>
                </c:pt>
                <c:pt idx="7037">
                  <c:v>35.936999999999998</c:v>
                </c:pt>
                <c:pt idx="7038">
                  <c:v>35.958500000000001</c:v>
                </c:pt>
                <c:pt idx="7039">
                  <c:v>35.979900000000001</c:v>
                </c:pt>
                <c:pt idx="7040">
                  <c:v>35.979900000000001</c:v>
                </c:pt>
                <c:pt idx="7041">
                  <c:v>35.979900000000001</c:v>
                </c:pt>
                <c:pt idx="7042">
                  <c:v>35.979900000000001</c:v>
                </c:pt>
                <c:pt idx="7043">
                  <c:v>35.979900000000001</c:v>
                </c:pt>
                <c:pt idx="7044">
                  <c:v>35.990699999999997</c:v>
                </c:pt>
                <c:pt idx="7045">
                  <c:v>35.990699999999997</c:v>
                </c:pt>
                <c:pt idx="7046">
                  <c:v>35.990699999999997</c:v>
                </c:pt>
                <c:pt idx="7047">
                  <c:v>35.990699999999997</c:v>
                </c:pt>
                <c:pt idx="7048">
                  <c:v>35.990699999999997</c:v>
                </c:pt>
                <c:pt idx="7049">
                  <c:v>35.990699999999997</c:v>
                </c:pt>
                <c:pt idx="7050">
                  <c:v>35.990699999999997</c:v>
                </c:pt>
                <c:pt idx="7051">
                  <c:v>36.022799999999997</c:v>
                </c:pt>
                <c:pt idx="7052">
                  <c:v>36.055</c:v>
                </c:pt>
                <c:pt idx="7053">
                  <c:v>36.076500000000003</c:v>
                </c:pt>
                <c:pt idx="7054">
                  <c:v>36.087200000000003</c:v>
                </c:pt>
                <c:pt idx="7055">
                  <c:v>36.108600000000003</c:v>
                </c:pt>
                <c:pt idx="7056">
                  <c:v>36.108600000000003</c:v>
                </c:pt>
                <c:pt idx="7057">
                  <c:v>36.119399999999999</c:v>
                </c:pt>
                <c:pt idx="7058">
                  <c:v>36.130099999999999</c:v>
                </c:pt>
                <c:pt idx="7059">
                  <c:v>36.130099999999999</c:v>
                </c:pt>
                <c:pt idx="7060">
                  <c:v>36.130099999999999</c:v>
                </c:pt>
                <c:pt idx="7061">
                  <c:v>36.119399999999999</c:v>
                </c:pt>
                <c:pt idx="7062">
                  <c:v>36.108600000000003</c:v>
                </c:pt>
                <c:pt idx="7063">
                  <c:v>36.087200000000003</c:v>
                </c:pt>
                <c:pt idx="7064">
                  <c:v>36.0657</c:v>
                </c:pt>
                <c:pt idx="7065">
                  <c:v>36.0443</c:v>
                </c:pt>
                <c:pt idx="7066">
                  <c:v>36.001399999999997</c:v>
                </c:pt>
                <c:pt idx="7067">
                  <c:v>35.990699999999997</c:v>
                </c:pt>
                <c:pt idx="7068">
                  <c:v>35.990699999999997</c:v>
                </c:pt>
                <c:pt idx="7069">
                  <c:v>35.990699999999997</c:v>
                </c:pt>
                <c:pt idx="7070">
                  <c:v>35.990699999999997</c:v>
                </c:pt>
                <c:pt idx="7071">
                  <c:v>35.990699999999997</c:v>
                </c:pt>
                <c:pt idx="7072">
                  <c:v>35.990699999999997</c:v>
                </c:pt>
                <c:pt idx="7073">
                  <c:v>35.990699999999997</c:v>
                </c:pt>
                <c:pt idx="7074">
                  <c:v>35.990699999999997</c:v>
                </c:pt>
                <c:pt idx="7075">
                  <c:v>35.990699999999997</c:v>
                </c:pt>
                <c:pt idx="7076">
                  <c:v>35.990699999999997</c:v>
                </c:pt>
                <c:pt idx="7077">
                  <c:v>35.990699999999997</c:v>
                </c:pt>
                <c:pt idx="7078">
                  <c:v>35.990699999999997</c:v>
                </c:pt>
                <c:pt idx="7079">
                  <c:v>35.990699999999997</c:v>
                </c:pt>
                <c:pt idx="7080">
                  <c:v>35.990699999999997</c:v>
                </c:pt>
                <c:pt idx="7081">
                  <c:v>35.979900000000001</c:v>
                </c:pt>
                <c:pt idx="7082">
                  <c:v>35.979900000000001</c:v>
                </c:pt>
                <c:pt idx="7083">
                  <c:v>35.979900000000001</c:v>
                </c:pt>
                <c:pt idx="7084">
                  <c:v>35.979900000000001</c:v>
                </c:pt>
                <c:pt idx="7085">
                  <c:v>35.979900000000001</c:v>
                </c:pt>
                <c:pt idx="7086">
                  <c:v>35.979900000000001</c:v>
                </c:pt>
                <c:pt idx="7087">
                  <c:v>35.936999999999998</c:v>
                </c:pt>
                <c:pt idx="7088">
                  <c:v>35.915599999999998</c:v>
                </c:pt>
                <c:pt idx="7089">
                  <c:v>35.894100000000002</c:v>
                </c:pt>
                <c:pt idx="7090">
                  <c:v>35.872700000000002</c:v>
                </c:pt>
                <c:pt idx="7091">
                  <c:v>35.840499999999999</c:v>
                </c:pt>
                <c:pt idx="7092">
                  <c:v>35.797600000000003</c:v>
                </c:pt>
                <c:pt idx="7093">
                  <c:v>35.7654</c:v>
                </c:pt>
                <c:pt idx="7094">
                  <c:v>35.722499999999997</c:v>
                </c:pt>
                <c:pt idx="7095">
                  <c:v>35.701099999999997</c:v>
                </c:pt>
                <c:pt idx="7096">
                  <c:v>35.668900000000001</c:v>
                </c:pt>
                <c:pt idx="7097">
                  <c:v>35.668900000000001</c:v>
                </c:pt>
                <c:pt idx="7098">
                  <c:v>35.658200000000001</c:v>
                </c:pt>
                <c:pt idx="7099">
                  <c:v>35.647399999999998</c:v>
                </c:pt>
                <c:pt idx="7100">
                  <c:v>35.625999999999998</c:v>
                </c:pt>
                <c:pt idx="7101">
                  <c:v>35.615299999999998</c:v>
                </c:pt>
                <c:pt idx="7102">
                  <c:v>35.615299999999998</c:v>
                </c:pt>
                <c:pt idx="7103">
                  <c:v>35.615299999999998</c:v>
                </c:pt>
                <c:pt idx="7104">
                  <c:v>35.636699999999998</c:v>
                </c:pt>
                <c:pt idx="7105">
                  <c:v>35.658200000000001</c:v>
                </c:pt>
                <c:pt idx="7106">
                  <c:v>35.679600000000001</c:v>
                </c:pt>
                <c:pt idx="7107">
                  <c:v>35.701099999999997</c:v>
                </c:pt>
                <c:pt idx="7108">
                  <c:v>35.711799999999997</c:v>
                </c:pt>
                <c:pt idx="7109">
                  <c:v>35.711799999999997</c:v>
                </c:pt>
                <c:pt idx="7110">
                  <c:v>35.701099999999997</c:v>
                </c:pt>
                <c:pt idx="7111">
                  <c:v>35.690399999999997</c:v>
                </c:pt>
                <c:pt idx="7112">
                  <c:v>35.658200000000001</c:v>
                </c:pt>
                <c:pt idx="7113">
                  <c:v>35.636699999999998</c:v>
                </c:pt>
                <c:pt idx="7114">
                  <c:v>35.615299999999998</c:v>
                </c:pt>
                <c:pt idx="7115">
                  <c:v>35.615299999999998</c:v>
                </c:pt>
                <c:pt idx="7116">
                  <c:v>35.593800000000002</c:v>
                </c:pt>
                <c:pt idx="7117">
                  <c:v>35.583100000000002</c:v>
                </c:pt>
                <c:pt idx="7118">
                  <c:v>35.583100000000002</c:v>
                </c:pt>
                <c:pt idx="7119">
                  <c:v>35.572400000000002</c:v>
                </c:pt>
                <c:pt idx="7120">
                  <c:v>35.561599999999999</c:v>
                </c:pt>
                <c:pt idx="7121">
                  <c:v>35.561599999999999</c:v>
                </c:pt>
                <c:pt idx="7122">
                  <c:v>35.561599999999999</c:v>
                </c:pt>
                <c:pt idx="7123">
                  <c:v>35.550899999999999</c:v>
                </c:pt>
                <c:pt idx="7124">
                  <c:v>35.529499999999999</c:v>
                </c:pt>
                <c:pt idx="7125">
                  <c:v>35.508000000000003</c:v>
                </c:pt>
                <c:pt idx="7126">
                  <c:v>35.486600000000003</c:v>
                </c:pt>
                <c:pt idx="7127">
                  <c:v>35.4544</c:v>
                </c:pt>
                <c:pt idx="7128">
                  <c:v>35.432899999999997</c:v>
                </c:pt>
                <c:pt idx="7129">
                  <c:v>35.400799999999997</c:v>
                </c:pt>
                <c:pt idx="7130">
                  <c:v>35.368600000000001</c:v>
                </c:pt>
                <c:pt idx="7131">
                  <c:v>35.336399999999998</c:v>
                </c:pt>
                <c:pt idx="7132">
                  <c:v>35.304200000000002</c:v>
                </c:pt>
                <c:pt idx="7133">
                  <c:v>35.282800000000002</c:v>
                </c:pt>
                <c:pt idx="7134">
                  <c:v>35.261299999999999</c:v>
                </c:pt>
                <c:pt idx="7135">
                  <c:v>35.239899999999999</c:v>
                </c:pt>
                <c:pt idx="7136">
                  <c:v>35.218400000000003</c:v>
                </c:pt>
                <c:pt idx="7137">
                  <c:v>35.207700000000003</c:v>
                </c:pt>
                <c:pt idx="7138">
                  <c:v>35.197000000000003</c:v>
                </c:pt>
                <c:pt idx="7139">
                  <c:v>35.186300000000003</c:v>
                </c:pt>
                <c:pt idx="7140">
                  <c:v>35.1541</c:v>
                </c:pt>
                <c:pt idx="7141">
                  <c:v>35.132599999999996</c:v>
                </c:pt>
                <c:pt idx="7142">
                  <c:v>35.121899999999997</c:v>
                </c:pt>
                <c:pt idx="7143">
                  <c:v>35.111199999999997</c:v>
                </c:pt>
                <c:pt idx="7144">
                  <c:v>35.111199999999997</c:v>
                </c:pt>
                <c:pt idx="7145">
                  <c:v>35.100499999999997</c:v>
                </c:pt>
                <c:pt idx="7146">
                  <c:v>35.100499999999997</c:v>
                </c:pt>
                <c:pt idx="7147">
                  <c:v>35.100499999999997</c:v>
                </c:pt>
                <c:pt idx="7148">
                  <c:v>35.100499999999997</c:v>
                </c:pt>
                <c:pt idx="7149">
                  <c:v>35.111199999999997</c:v>
                </c:pt>
                <c:pt idx="7150">
                  <c:v>35.111199999999997</c:v>
                </c:pt>
                <c:pt idx="7151">
                  <c:v>35.089700000000001</c:v>
                </c:pt>
                <c:pt idx="7152">
                  <c:v>35.046799999999998</c:v>
                </c:pt>
                <c:pt idx="7153">
                  <c:v>35.003900000000002</c:v>
                </c:pt>
                <c:pt idx="7154">
                  <c:v>34.960999999999999</c:v>
                </c:pt>
                <c:pt idx="7155">
                  <c:v>34.918100000000003</c:v>
                </c:pt>
                <c:pt idx="7156">
                  <c:v>34.886000000000003</c:v>
                </c:pt>
                <c:pt idx="7157">
                  <c:v>34.886000000000003</c:v>
                </c:pt>
                <c:pt idx="7158">
                  <c:v>34.886000000000003</c:v>
                </c:pt>
                <c:pt idx="7159">
                  <c:v>34.886000000000003</c:v>
                </c:pt>
                <c:pt idx="7160">
                  <c:v>34.886000000000003</c:v>
                </c:pt>
                <c:pt idx="7161">
                  <c:v>34.907400000000003</c:v>
                </c:pt>
                <c:pt idx="7162">
                  <c:v>34.907400000000003</c:v>
                </c:pt>
                <c:pt idx="7163">
                  <c:v>34.918100000000003</c:v>
                </c:pt>
                <c:pt idx="7164">
                  <c:v>34.928899999999999</c:v>
                </c:pt>
                <c:pt idx="7165">
                  <c:v>34.939599999999999</c:v>
                </c:pt>
                <c:pt idx="7166">
                  <c:v>34.950299999999999</c:v>
                </c:pt>
                <c:pt idx="7167">
                  <c:v>34.950299999999999</c:v>
                </c:pt>
                <c:pt idx="7168">
                  <c:v>34.960999999999999</c:v>
                </c:pt>
                <c:pt idx="7169">
                  <c:v>34.971800000000002</c:v>
                </c:pt>
                <c:pt idx="7170">
                  <c:v>34.982500000000002</c:v>
                </c:pt>
                <c:pt idx="7171">
                  <c:v>34.993200000000002</c:v>
                </c:pt>
                <c:pt idx="7172">
                  <c:v>35.003900000000002</c:v>
                </c:pt>
                <c:pt idx="7173">
                  <c:v>35.014699999999998</c:v>
                </c:pt>
                <c:pt idx="7174">
                  <c:v>35.046799999999998</c:v>
                </c:pt>
                <c:pt idx="7175">
                  <c:v>35.057600000000001</c:v>
                </c:pt>
                <c:pt idx="7176">
                  <c:v>35.068300000000001</c:v>
                </c:pt>
                <c:pt idx="7177">
                  <c:v>35.089700000000001</c:v>
                </c:pt>
                <c:pt idx="7178">
                  <c:v>35.111199999999997</c:v>
                </c:pt>
                <c:pt idx="7179">
                  <c:v>35.121899999999997</c:v>
                </c:pt>
                <c:pt idx="7180">
                  <c:v>35.132599999999996</c:v>
                </c:pt>
                <c:pt idx="7181">
                  <c:v>35.1434</c:v>
                </c:pt>
                <c:pt idx="7182">
                  <c:v>35.1648</c:v>
                </c:pt>
                <c:pt idx="7183">
                  <c:v>35.186300000000003</c:v>
                </c:pt>
                <c:pt idx="7184">
                  <c:v>35.197000000000003</c:v>
                </c:pt>
                <c:pt idx="7185">
                  <c:v>35.207700000000003</c:v>
                </c:pt>
                <c:pt idx="7186">
                  <c:v>35.239899999999999</c:v>
                </c:pt>
                <c:pt idx="7187">
                  <c:v>35.250599999999999</c:v>
                </c:pt>
                <c:pt idx="7188">
                  <c:v>35.272100000000002</c:v>
                </c:pt>
                <c:pt idx="7189">
                  <c:v>35.293500000000002</c:v>
                </c:pt>
                <c:pt idx="7190">
                  <c:v>35.325699999999998</c:v>
                </c:pt>
                <c:pt idx="7191">
                  <c:v>35.347099999999998</c:v>
                </c:pt>
                <c:pt idx="7192">
                  <c:v>35.357900000000001</c:v>
                </c:pt>
                <c:pt idx="7193">
                  <c:v>35.336399999999998</c:v>
                </c:pt>
                <c:pt idx="7194">
                  <c:v>35.293500000000002</c:v>
                </c:pt>
                <c:pt idx="7195">
                  <c:v>35.250599999999999</c:v>
                </c:pt>
                <c:pt idx="7196">
                  <c:v>35.197000000000003</c:v>
                </c:pt>
                <c:pt idx="7197">
                  <c:v>35.186300000000003</c:v>
                </c:pt>
                <c:pt idx="7198">
                  <c:v>35.1648</c:v>
                </c:pt>
                <c:pt idx="7199">
                  <c:v>35.1434</c:v>
                </c:pt>
                <c:pt idx="7200">
                  <c:v>35.132599999999996</c:v>
                </c:pt>
                <c:pt idx="7201">
                  <c:v>35.132599999999996</c:v>
                </c:pt>
                <c:pt idx="7202">
                  <c:v>35.1541</c:v>
                </c:pt>
                <c:pt idx="7203">
                  <c:v>35.186300000000003</c:v>
                </c:pt>
                <c:pt idx="7204">
                  <c:v>35.207700000000003</c:v>
                </c:pt>
                <c:pt idx="7205">
                  <c:v>35.239899999999999</c:v>
                </c:pt>
                <c:pt idx="7206">
                  <c:v>35.261299999999999</c:v>
                </c:pt>
                <c:pt idx="7207">
                  <c:v>35.282800000000002</c:v>
                </c:pt>
                <c:pt idx="7208">
                  <c:v>35.293500000000002</c:v>
                </c:pt>
                <c:pt idx="7209">
                  <c:v>35.304200000000002</c:v>
                </c:pt>
                <c:pt idx="7210">
                  <c:v>35.325699999999998</c:v>
                </c:pt>
                <c:pt idx="7211">
                  <c:v>35.357900000000001</c:v>
                </c:pt>
                <c:pt idx="7212">
                  <c:v>35.39</c:v>
                </c:pt>
                <c:pt idx="7213">
                  <c:v>35.432899999999997</c:v>
                </c:pt>
                <c:pt idx="7214">
                  <c:v>35.4651</c:v>
                </c:pt>
                <c:pt idx="7215">
                  <c:v>35.508000000000003</c:v>
                </c:pt>
                <c:pt idx="7216">
                  <c:v>35.540199999999999</c:v>
                </c:pt>
                <c:pt idx="7217">
                  <c:v>35.561599999999999</c:v>
                </c:pt>
                <c:pt idx="7218">
                  <c:v>35.583100000000002</c:v>
                </c:pt>
                <c:pt idx="7219">
                  <c:v>35.615299999999998</c:v>
                </c:pt>
                <c:pt idx="7220">
                  <c:v>35.636699999999998</c:v>
                </c:pt>
                <c:pt idx="7221">
                  <c:v>35.668900000000001</c:v>
                </c:pt>
                <c:pt idx="7222">
                  <c:v>35.701099999999997</c:v>
                </c:pt>
                <c:pt idx="7223">
                  <c:v>35.722499999999997</c:v>
                </c:pt>
                <c:pt idx="7224">
                  <c:v>35.744</c:v>
                </c:pt>
                <c:pt idx="7225">
                  <c:v>35.744</c:v>
                </c:pt>
                <c:pt idx="7226">
                  <c:v>35.7547</c:v>
                </c:pt>
                <c:pt idx="7227">
                  <c:v>35.744</c:v>
                </c:pt>
                <c:pt idx="7228">
                  <c:v>35.722499999999997</c:v>
                </c:pt>
                <c:pt idx="7229">
                  <c:v>35.701099999999997</c:v>
                </c:pt>
                <c:pt idx="7230">
                  <c:v>35.679600000000001</c:v>
                </c:pt>
                <c:pt idx="7231">
                  <c:v>35.647399999999998</c:v>
                </c:pt>
                <c:pt idx="7232">
                  <c:v>35.583100000000002</c:v>
                </c:pt>
                <c:pt idx="7233">
                  <c:v>35.561599999999999</c:v>
                </c:pt>
                <c:pt idx="7234">
                  <c:v>35.518700000000003</c:v>
                </c:pt>
                <c:pt idx="7235">
                  <c:v>35.486600000000003</c:v>
                </c:pt>
                <c:pt idx="7236">
                  <c:v>35.4651</c:v>
                </c:pt>
                <c:pt idx="7237">
                  <c:v>35.4651</c:v>
                </c:pt>
                <c:pt idx="7238">
                  <c:v>35.486600000000003</c:v>
                </c:pt>
                <c:pt idx="7239">
                  <c:v>35.486600000000003</c:v>
                </c:pt>
                <c:pt idx="7240">
                  <c:v>35.508000000000003</c:v>
                </c:pt>
                <c:pt idx="7241">
                  <c:v>35.529499999999999</c:v>
                </c:pt>
                <c:pt idx="7242">
                  <c:v>35.550899999999999</c:v>
                </c:pt>
                <c:pt idx="7243">
                  <c:v>35.550899999999999</c:v>
                </c:pt>
                <c:pt idx="7244">
                  <c:v>35.561599999999999</c:v>
                </c:pt>
                <c:pt idx="7245">
                  <c:v>35.561599999999999</c:v>
                </c:pt>
                <c:pt idx="7246">
                  <c:v>35.561599999999999</c:v>
                </c:pt>
                <c:pt idx="7247">
                  <c:v>35.561599999999999</c:v>
                </c:pt>
                <c:pt idx="7248">
                  <c:v>35.561599999999999</c:v>
                </c:pt>
                <c:pt idx="7249">
                  <c:v>35.550899999999999</c:v>
                </c:pt>
                <c:pt idx="7250">
                  <c:v>35.529499999999999</c:v>
                </c:pt>
                <c:pt idx="7251">
                  <c:v>35.508000000000003</c:v>
                </c:pt>
                <c:pt idx="7252">
                  <c:v>35.4651</c:v>
                </c:pt>
                <c:pt idx="7253">
                  <c:v>35.432899999999997</c:v>
                </c:pt>
                <c:pt idx="7254">
                  <c:v>35.379300000000001</c:v>
                </c:pt>
                <c:pt idx="7255">
                  <c:v>35.347099999999998</c:v>
                </c:pt>
                <c:pt idx="7256">
                  <c:v>35.336399999999998</c:v>
                </c:pt>
                <c:pt idx="7257">
                  <c:v>35.325699999999998</c:v>
                </c:pt>
                <c:pt idx="7258">
                  <c:v>35.304200000000002</c:v>
                </c:pt>
                <c:pt idx="7259">
                  <c:v>35.293500000000002</c:v>
                </c:pt>
                <c:pt idx="7260">
                  <c:v>35.272100000000002</c:v>
                </c:pt>
                <c:pt idx="7261">
                  <c:v>35.207700000000003</c:v>
                </c:pt>
                <c:pt idx="7262">
                  <c:v>35.132599999999996</c:v>
                </c:pt>
                <c:pt idx="7263">
                  <c:v>35.025399999999998</c:v>
                </c:pt>
                <c:pt idx="7264">
                  <c:v>34.971800000000002</c:v>
                </c:pt>
                <c:pt idx="7265">
                  <c:v>34.907400000000003</c:v>
                </c:pt>
                <c:pt idx="7266">
                  <c:v>34.8538</c:v>
                </c:pt>
                <c:pt idx="7267">
                  <c:v>34.768000000000001</c:v>
                </c:pt>
                <c:pt idx="7268">
                  <c:v>34.714399999999998</c:v>
                </c:pt>
                <c:pt idx="7269">
                  <c:v>34.660699999999999</c:v>
                </c:pt>
                <c:pt idx="7270">
                  <c:v>34.617800000000003</c:v>
                </c:pt>
                <c:pt idx="7271">
                  <c:v>34.5642</c:v>
                </c:pt>
                <c:pt idx="7272">
                  <c:v>34.531999999999996</c:v>
                </c:pt>
                <c:pt idx="7273">
                  <c:v>34.489100000000001</c:v>
                </c:pt>
                <c:pt idx="7274">
                  <c:v>34.457000000000001</c:v>
                </c:pt>
                <c:pt idx="7275">
                  <c:v>34.424799999999998</c:v>
                </c:pt>
                <c:pt idx="7276">
                  <c:v>34.392600000000002</c:v>
                </c:pt>
                <c:pt idx="7277">
                  <c:v>34.360399999999998</c:v>
                </c:pt>
                <c:pt idx="7278">
                  <c:v>34.338999999999999</c:v>
                </c:pt>
                <c:pt idx="7279">
                  <c:v>34.328299999999999</c:v>
                </c:pt>
                <c:pt idx="7280">
                  <c:v>34.317500000000003</c:v>
                </c:pt>
                <c:pt idx="7281">
                  <c:v>34.296100000000003</c:v>
                </c:pt>
                <c:pt idx="7282">
                  <c:v>34.2746</c:v>
                </c:pt>
                <c:pt idx="7283">
                  <c:v>34.2425</c:v>
                </c:pt>
                <c:pt idx="7284">
                  <c:v>34.210299999999997</c:v>
                </c:pt>
                <c:pt idx="7285">
                  <c:v>34.156700000000001</c:v>
                </c:pt>
                <c:pt idx="7286">
                  <c:v>34.156700000000001</c:v>
                </c:pt>
                <c:pt idx="7287">
                  <c:v>34.156700000000001</c:v>
                </c:pt>
                <c:pt idx="7288">
                  <c:v>34.156700000000001</c:v>
                </c:pt>
                <c:pt idx="7289">
                  <c:v>34.156700000000001</c:v>
                </c:pt>
                <c:pt idx="7290">
                  <c:v>34.156700000000001</c:v>
                </c:pt>
                <c:pt idx="7291">
                  <c:v>34.156700000000001</c:v>
                </c:pt>
                <c:pt idx="7292">
                  <c:v>34.156700000000001</c:v>
                </c:pt>
                <c:pt idx="7293">
                  <c:v>34.167400000000001</c:v>
                </c:pt>
                <c:pt idx="7294">
                  <c:v>34.188800000000001</c:v>
                </c:pt>
                <c:pt idx="7295">
                  <c:v>34.199599999999997</c:v>
                </c:pt>
                <c:pt idx="7296">
                  <c:v>34.220999999999997</c:v>
                </c:pt>
                <c:pt idx="7297">
                  <c:v>34.231699999999996</c:v>
                </c:pt>
                <c:pt idx="7298">
                  <c:v>34.2532</c:v>
                </c:pt>
                <c:pt idx="7299">
                  <c:v>34.2639</c:v>
                </c:pt>
                <c:pt idx="7300">
                  <c:v>34.285400000000003</c:v>
                </c:pt>
                <c:pt idx="7301">
                  <c:v>34.306800000000003</c:v>
                </c:pt>
                <c:pt idx="7302">
                  <c:v>34.328299999999999</c:v>
                </c:pt>
                <c:pt idx="7303">
                  <c:v>34.349699999999999</c:v>
                </c:pt>
                <c:pt idx="7304">
                  <c:v>34.371200000000002</c:v>
                </c:pt>
                <c:pt idx="7305">
                  <c:v>34.381900000000002</c:v>
                </c:pt>
                <c:pt idx="7306">
                  <c:v>34.392600000000002</c:v>
                </c:pt>
                <c:pt idx="7307">
                  <c:v>34.403300000000002</c:v>
                </c:pt>
                <c:pt idx="7308">
                  <c:v>34.414099999999998</c:v>
                </c:pt>
                <c:pt idx="7309">
                  <c:v>34.424799999999998</c:v>
                </c:pt>
                <c:pt idx="7310">
                  <c:v>34.457000000000001</c:v>
                </c:pt>
                <c:pt idx="7311">
                  <c:v>34.467700000000001</c:v>
                </c:pt>
                <c:pt idx="7312">
                  <c:v>34.489100000000001</c:v>
                </c:pt>
                <c:pt idx="7313">
                  <c:v>34.489100000000001</c:v>
                </c:pt>
                <c:pt idx="7314">
                  <c:v>34.489100000000001</c:v>
                </c:pt>
                <c:pt idx="7315">
                  <c:v>34.489100000000001</c:v>
                </c:pt>
                <c:pt idx="7316">
                  <c:v>34.489100000000001</c:v>
                </c:pt>
                <c:pt idx="7317">
                  <c:v>34.510599999999997</c:v>
                </c:pt>
                <c:pt idx="7318">
                  <c:v>34.521299999999997</c:v>
                </c:pt>
                <c:pt idx="7319">
                  <c:v>34.521299999999997</c:v>
                </c:pt>
                <c:pt idx="7320">
                  <c:v>34.521299999999997</c:v>
                </c:pt>
                <c:pt idx="7321">
                  <c:v>34.510599999999997</c:v>
                </c:pt>
                <c:pt idx="7322">
                  <c:v>34.510599999999997</c:v>
                </c:pt>
                <c:pt idx="7323">
                  <c:v>34.521299999999997</c:v>
                </c:pt>
                <c:pt idx="7324">
                  <c:v>34.5428</c:v>
                </c:pt>
                <c:pt idx="7325">
                  <c:v>34.5535</c:v>
                </c:pt>
                <c:pt idx="7326">
                  <c:v>34.5428</c:v>
                </c:pt>
                <c:pt idx="7327">
                  <c:v>34.5428</c:v>
                </c:pt>
                <c:pt idx="7328">
                  <c:v>34.5428</c:v>
                </c:pt>
                <c:pt idx="7329">
                  <c:v>34.531999999999996</c:v>
                </c:pt>
                <c:pt idx="7330">
                  <c:v>34.521299999999997</c:v>
                </c:pt>
                <c:pt idx="7331">
                  <c:v>34.521299999999997</c:v>
                </c:pt>
                <c:pt idx="7332">
                  <c:v>34.521299999999997</c:v>
                </c:pt>
                <c:pt idx="7333">
                  <c:v>34.521299999999997</c:v>
                </c:pt>
                <c:pt idx="7334">
                  <c:v>34.531999999999996</c:v>
                </c:pt>
                <c:pt idx="7335">
                  <c:v>34.531999999999996</c:v>
                </c:pt>
                <c:pt idx="7336">
                  <c:v>34.531999999999996</c:v>
                </c:pt>
                <c:pt idx="7337">
                  <c:v>34.5428</c:v>
                </c:pt>
                <c:pt idx="7338">
                  <c:v>34.5428</c:v>
                </c:pt>
                <c:pt idx="7339">
                  <c:v>34.5535</c:v>
                </c:pt>
                <c:pt idx="7340">
                  <c:v>34.5642</c:v>
                </c:pt>
                <c:pt idx="7341">
                  <c:v>34.585700000000003</c:v>
                </c:pt>
                <c:pt idx="7342">
                  <c:v>34.607100000000003</c:v>
                </c:pt>
                <c:pt idx="7343">
                  <c:v>34.617800000000003</c:v>
                </c:pt>
                <c:pt idx="7344">
                  <c:v>34.617800000000003</c:v>
                </c:pt>
                <c:pt idx="7345">
                  <c:v>34.639299999999999</c:v>
                </c:pt>
                <c:pt idx="7346">
                  <c:v>34.65</c:v>
                </c:pt>
                <c:pt idx="7347">
                  <c:v>34.660699999999999</c:v>
                </c:pt>
                <c:pt idx="7348">
                  <c:v>34.660699999999999</c:v>
                </c:pt>
                <c:pt idx="7349">
                  <c:v>34.671500000000002</c:v>
                </c:pt>
                <c:pt idx="7350">
                  <c:v>34.682200000000002</c:v>
                </c:pt>
                <c:pt idx="7351">
                  <c:v>34.682200000000002</c:v>
                </c:pt>
                <c:pt idx="7352">
                  <c:v>34.692900000000002</c:v>
                </c:pt>
                <c:pt idx="7353">
                  <c:v>34.682200000000002</c:v>
                </c:pt>
                <c:pt idx="7354">
                  <c:v>34.660699999999999</c:v>
                </c:pt>
                <c:pt idx="7355">
                  <c:v>34.628599999999999</c:v>
                </c:pt>
                <c:pt idx="7356">
                  <c:v>34.617800000000003</c:v>
                </c:pt>
                <c:pt idx="7357">
                  <c:v>34.5749</c:v>
                </c:pt>
                <c:pt idx="7358">
                  <c:v>34.5428</c:v>
                </c:pt>
                <c:pt idx="7359">
                  <c:v>34.521299999999997</c:v>
                </c:pt>
                <c:pt idx="7360">
                  <c:v>34.510599999999997</c:v>
                </c:pt>
                <c:pt idx="7361">
                  <c:v>34.489100000000001</c:v>
                </c:pt>
                <c:pt idx="7362">
                  <c:v>34.489100000000001</c:v>
                </c:pt>
                <c:pt idx="7363">
                  <c:v>34.499899999999997</c:v>
                </c:pt>
                <c:pt idx="7364">
                  <c:v>34.510599999999997</c:v>
                </c:pt>
                <c:pt idx="7365">
                  <c:v>34.521299999999997</c:v>
                </c:pt>
                <c:pt idx="7366">
                  <c:v>34.521299999999997</c:v>
                </c:pt>
                <c:pt idx="7367">
                  <c:v>34.521299999999997</c:v>
                </c:pt>
                <c:pt idx="7368">
                  <c:v>34.521299999999997</c:v>
                </c:pt>
                <c:pt idx="7369">
                  <c:v>34.521299999999997</c:v>
                </c:pt>
                <c:pt idx="7370">
                  <c:v>34.531999999999996</c:v>
                </c:pt>
                <c:pt idx="7371">
                  <c:v>34.5428</c:v>
                </c:pt>
                <c:pt idx="7372">
                  <c:v>34.5535</c:v>
                </c:pt>
                <c:pt idx="7373">
                  <c:v>34.5642</c:v>
                </c:pt>
                <c:pt idx="7374">
                  <c:v>34.5642</c:v>
                </c:pt>
                <c:pt idx="7375">
                  <c:v>34.5749</c:v>
                </c:pt>
                <c:pt idx="7376">
                  <c:v>34.5749</c:v>
                </c:pt>
                <c:pt idx="7377">
                  <c:v>34.585700000000003</c:v>
                </c:pt>
                <c:pt idx="7378">
                  <c:v>34.596400000000003</c:v>
                </c:pt>
                <c:pt idx="7379">
                  <c:v>34.596400000000003</c:v>
                </c:pt>
                <c:pt idx="7380">
                  <c:v>34.5749</c:v>
                </c:pt>
                <c:pt idx="7381">
                  <c:v>34.5749</c:v>
                </c:pt>
                <c:pt idx="7382">
                  <c:v>34.5749</c:v>
                </c:pt>
                <c:pt idx="7383">
                  <c:v>34.585700000000003</c:v>
                </c:pt>
                <c:pt idx="7384">
                  <c:v>34.607100000000003</c:v>
                </c:pt>
                <c:pt idx="7385">
                  <c:v>34.617800000000003</c:v>
                </c:pt>
                <c:pt idx="7386">
                  <c:v>34.617800000000003</c:v>
                </c:pt>
                <c:pt idx="7387">
                  <c:v>34.65</c:v>
                </c:pt>
                <c:pt idx="7388">
                  <c:v>34.682200000000002</c:v>
                </c:pt>
                <c:pt idx="7389">
                  <c:v>34.703600000000002</c:v>
                </c:pt>
                <c:pt idx="7390">
                  <c:v>34.725099999999998</c:v>
                </c:pt>
                <c:pt idx="7391">
                  <c:v>34.757300000000001</c:v>
                </c:pt>
                <c:pt idx="7392">
                  <c:v>34.778700000000001</c:v>
                </c:pt>
                <c:pt idx="7393">
                  <c:v>34.789400000000001</c:v>
                </c:pt>
                <c:pt idx="7394">
                  <c:v>34.810899999999997</c:v>
                </c:pt>
                <c:pt idx="7395">
                  <c:v>34.821599999999997</c:v>
                </c:pt>
                <c:pt idx="7396">
                  <c:v>34.832299999999996</c:v>
                </c:pt>
                <c:pt idx="7397">
                  <c:v>34.8538</c:v>
                </c:pt>
                <c:pt idx="7398">
                  <c:v>34.8752</c:v>
                </c:pt>
                <c:pt idx="7399">
                  <c:v>34.886000000000003</c:v>
                </c:pt>
                <c:pt idx="7400">
                  <c:v>34.886000000000003</c:v>
                </c:pt>
                <c:pt idx="7401">
                  <c:v>34.907400000000003</c:v>
                </c:pt>
                <c:pt idx="7402">
                  <c:v>34.928899999999999</c:v>
                </c:pt>
                <c:pt idx="7403">
                  <c:v>34.939599999999999</c:v>
                </c:pt>
                <c:pt idx="7404">
                  <c:v>34.950299999999999</c:v>
                </c:pt>
                <c:pt idx="7405">
                  <c:v>34.982500000000002</c:v>
                </c:pt>
                <c:pt idx="7406">
                  <c:v>34.993200000000002</c:v>
                </c:pt>
                <c:pt idx="7407">
                  <c:v>35.014699999999998</c:v>
                </c:pt>
                <c:pt idx="7408">
                  <c:v>35.025399999999998</c:v>
                </c:pt>
                <c:pt idx="7409">
                  <c:v>35.046799999999998</c:v>
                </c:pt>
                <c:pt idx="7410">
                  <c:v>35.068300000000001</c:v>
                </c:pt>
                <c:pt idx="7411">
                  <c:v>35.079000000000001</c:v>
                </c:pt>
                <c:pt idx="7412">
                  <c:v>35.089700000000001</c:v>
                </c:pt>
                <c:pt idx="7413">
                  <c:v>35.100499999999997</c:v>
                </c:pt>
                <c:pt idx="7414">
                  <c:v>35.111199999999997</c:v>
                </c:pt>
                <c:pt idx="7415">
                  <c:v>35.111199999999997</c:v>
                </c:pt>
                <c:pt idx="7416">
                  <c:v>35.100499999999997</c:v>
                </c:pt>
                <c:pt idx="7417">
                  <c:v>35.089700000000001</c:v>
                </c:pt>
                <c:pt idx="7418">
                  <c:v>35.068300000000001</c:v>
                </c:pt>
                <c:pt idx="7419">
                  <c:v>35.025399999999998</c:v>
                </c:pt>
                <c:pt idx="7420">
                  <c:v>34.993200000000002</c:v>
                </c:pt>
                <c:pt idx="7421">
                  <c:v>34.960999999999999</c:v>
                </c:pt>
                <c:pt idx="7422">
                  <c:v>34.918100000000003</c:v>
                </c:pt>
                <c:pt idx="7423">
                  <c:v>34.886000000000003</c:v>
                </c:pt>
                <c:pt idx="7424">
                  <c:v>34.8431</c:v>
                </c:pt>
                <c:pt idx="7425">
                  <c:v>34.810899999999997</c:v>
                </c:pt>
                <c:pt idx="7426">
                  <c:v>34.789400000000001</c:v>
                </c:pt>
                <c:pt idx="7427">
                  <c:v>34.768000000000001</c:v>
                </c:pt>
                <c:pt idx="7428">
                  <c:v>34.746499999999997</c:v>
                </c:pt>
                <c:pt idx="7429">
                  <c:v>34.735799999999998</c:v>
                </c:pt>
                <c:pt idx="7430">
                  <c:v>34.725099999999998</c:v>
                </c:pt>
                <c:pt idx="7431">
                  <c:v>34.714399999999998</c:v>
                </c:pt>
                <c:pt idx="7432">
                  <c:v>34.714399999999998</c:v>
                </c:pt>
                <c:pt idx="7433">
                  <c:v>34.714399999999998</c:v>
                </c:pt>
                <c:pt idx="7434">
                  <c:v>34.714399999999998</c:v>
                </c:pt>
                <c:pt idx="7435">
                  <c:v>34.714399999999998</c:v>
                </c:pt>
                <c:pt idx="7436">
                  <c:v>34.714399999999998</c:v>
                </c:pt>
                <c:pt idx="7437">
                  <c:v>34.703600000000002</c:v>
                </c:pt>
                <c:pt idx="7438">
                  <c:v>34.671500000000002</c:v>
                </c:pt>
                <c:pt idx="7439">
                  <c:v>34.660699999999999</c:v>
                </c:pt>
                <c:pt idx="7440">
                  <c:v>34.65</c:v>
                </c:pt>
                <c:pt idx="7441">
                  <c:v>34.639299999999999</c:v>
                </c:pt>
                <c:pt idx="7442">
                  <c:v>34.617800000000003</c:v>
                </c:pt>
                <c:pt idx="7443">
                  <c:v>34.617800000000003</c:v>
                </c:pt>
                <c:pt idx="7444">
                  <c:v>34.5535</c:v>
                </c:pt>
                <c:pt idx="7445">
                  <c:v>34.489100000000001</c:v>
                </c:pt>
                <c:pt idx="7446">
                  <c:v>34.446199999999997</c:v>
                </c:pt>
                <c:pt idx="7447">
                  <c:v>34.414099999999998</c:v>
                </c:pt>
                <c:pt idx="7448">
                  <c:v>34.403300000000002</c:v>
                </c:pt>
                <c:pt idx="7449">
                  <c:v>34.414099999999998</c:v>
                </c:pt>
                <c:pt idx="7450">
                  <c:v>34.414099999999998</c:v>
                </c:pt>
                <c:pt idx="7451">
                  <c:v>34.424799999999998</c:v>
                </c:pt>
                <c:pt idx="7452">
                  <c:v>34.435499999999998</c:v>
                </c:pt>
                <c:pt idx="7453">
                  <c:v>34.446199999999997</c:v>
                </c:pt>
                <c:pt idx="7454">
                  <c:v>34.478400000000001</c:v>
                </c:pt>
                <c:pt idx="7455">
                  <c:v>34.489100000000001</c:v>
                </c:pt>
                <c:pt idx="7456">
                  <c:v>34.510599999999997</c:v>
                </c:pt>
                <c:pt idx="7457">
                  <c:v>34.531999999999996</c:v>
                </c:pt>
                <c:pt idx="7458">
                  <c:v>34.5535</c:v>
                </c:pt>
                <c:pt idx="7459">
                  <c:v>34.5535</c:v>
                </c:pt>
                <c:pt idx="7460">
                  <c:v>34.5428</c:v>
                </c:pt>
                <c:pt idx="7461">
                  <c:v>34.521299999999997</c:v>
                </c:pt>
                <c:pt idx="7462">
                  <c:v>34.521299999999997</c:v>
                </c:pt>
                <c:pt idx="7463">
                  <c:v>34.510599999999997</c:v>
                </c:pt>
                <c:pt idx="7464">
                  <c:v>34.531999999999996</c:v>
                </c:pt>
                <c:pt idx="7465">
                  <c:v>34.5535</c:v>
                </c:pt>
                <c:pt idx="7466">
                  <c:v>34.596400000000003</c:v>
                </c:pt>
                <c:pt idx="7467">
                  <c:v>34.617800000000003</c:v>
                </c:pt>
                <c:pt idx="7468">
                  <c:v>34.660699999999999</c:v>
                </c:pt>
                <c:pt idx="7469">
                  <c:v>34.692900000000002</c:v>
                </c:pt>
                <c:pt idx="7470">
                  <c:v>34.735799999999998</c:v>
                </c:pt>
                <c:pt idx="7471">
                  <c:v>34.768000000000001</c:v>
                </c:pt>
                <c:pt idx="7472">
                  <c:v>34.800199999999997</c:v>
                </c:pt>
                <c:pt idx="7473">
                  <c:v>34.832299999999996</c:v>
                </c:pt>
                <c:pt idx="7474">
                  <c:v>34.8752</c:v>
                </c:pt>
                <c:pt idx="7475">
                  <c:v>34.886000000000003</c:v>
                </c:pt>
                <c:pt idx="7476">
                  <c:v>34.907400000000003</c:v>
                </c:pt>
                <c:pt idx="7477">
                  <c:v>34.928899999999999</c:v>
                </c:pt>
                <c:pt idx="7478">
                  <c:v>34.950299999999999</c:v>
                </c:pt>
                <c:pt idx="7479">
                  <c:v>34.960999999999999</c:v>
                </c:pt>
                <c:pt idx="7480">
                  <c:v>34.982500000000002</c:v>
                </c:pt>
                <c:pt idx="7481">
                  <c:v>34.993200000000002</c:v>
                </c:pt>
                <c:pt idx="7482">
                  <c:v>35.014699999999998</c:v>
                </c:pt>
                <c:pt idx="7483">
                  <c:v>35.025399999999998</c:v>
                </c:pt>
                <c:pt idx="7484">
                  <c:v>35.036099999999998</c:v>
                </c:pt>
                <c:pt idx="7485">
                  <c:v>35.046799999999998</c:v>
                </c:pt>
                <c:pt idx="7486">
                  <c:v>35.046799999999998</c:v>
                </c:pt>
                <c:pt idx="7487">
                  <c:v>35.057600000000001</c:v>
                </c:pt>
                <c:pt idx="7488">
                  <c:v>35.068300000000001</c:v>
                </c:pt>
                <c:pt idx="7489">
                  <c:v>35.079000000000001</c:v>
                </c:pt>
                <c:pt idx="7490">
                  <c:v>35.089700000000001</c:v>
                </c:pt>
                <c:pt idx="7491">
                  <c:v>35.100499999999997</c:v>
                </c:pt>
                <c:pt idx="7492">
                  <c:v>35.111199999999997</c:v>
                </c:pt>
                <c:pt idx="7493">
                  <c:v>35.111199999999997</c:v>
                </c:pt>
                <c:pt idx="7494">
                  <c:v>35.111199999999997</c:v>
                </c:pt>
                <c:pt idx="7495">
                  <c:v>35.111199999999997</c:v>
                </c:pt>
                <c:pt idx="7496">
                  <c:v>35.089700000000001</c:v>
                </c:pt>
                <c:pt idx="7497">
                  <c:v>35.079000000000001</c:v>
                </c:pt>
                <c:pt idx="7498">
                  <c:v>35.068300000000001</c:v>
                </c:pt>
                <c:pt idx="7499">
                  <c:v>35.057600000000001</c:v>
                </c:pt>
                <c:pt idx="7500">
                  <c:v>35.046799999999998</c:v>
                </c:pt>
                <c:pt idx="7501">
                  <c:v>35.046799999999998</c:v>
                </c:pt>
                <c:pt idx="7502">
                  <c:v>35.046799999999998</c:v>
                </c:pt>
                <c:pt idx="7503">
                  <c:v>35.036099999999998</c:v>
                </c:pt>
                <c:pt idx="7504">
                  <c:v>35.036099999999998</c:v>
                </c:pt>
                <c:pt idx="7505">
                  <c:v>35.036099999999998</c:v>
                </c:pt>
                <c:pt idx="7506">
                  <c:v>35.046799999999998</c:v>
                </c:pt>
                <c:pt idx="7507">
                  <c:v>35.036099999999998</c:v>
                </c:pt>
                <c:pt idx="7508">
                  <c:v>35.046799999999998</c:v>
                </c:pt>
                <c:pt idx="7509">
                  <c:v>35.036099999999998</c:v>
                </c:pt>
                <c:pt idx="7510">
                  <c:v>35.036099999999998</c:v>
                </c:pt>
                <c:pt idx="7511">
                  <c:v>35.014699999999998</c:v>
                </c:pt>
                <c:pt idx="7512">
                  <c:v>35.003900000000002</c:v>
                </c:pt>
                <c:pt idx="7513">
                  <c:v>34.982500000000002</c:v>
                </c:pt>
                <c:pt idx="7514">
                  <c:v>34.960999999999999</c:v>
                </c:pt>
                <c:pt idx="7515">
                  <c:v>34.960999999999999</c:v>
                </c:pt>
                <c:pt idx="7516">
                  <c:v>34.928899999999999</c:v>
                </c:pt>
                <c:pt idx="7517">
                  <c:v>34.918100000000003</c:v>
                </c:pt>
                <c:pt idx="7518">
                  <c:v>34.918100000000003</c:v>
                </c:pt>
                <c:pt idx="7519">
                  <c:v>34.928899999999999</c:v>
                </c:pt>
                <c:pt idx="7520">
                  <c:v>34.928899999999999</c:v>
                </c:pt>
                <c:pt idx="7521">
                  <c:v>34.928899999999999</c:v>
                </c:pt>
                <c:pt idx="7522">
                  <c:v>34.918100000000003</c:v>
                </c:pt>
                <c:pt idx="7523">
                  <c:v>34.886000000000003</c:v>
                </c:pt>
                <c:pt idx="7524">
                  <c:v>34.8645</c:v>
                </c:pt>
                <c:pt idx="7525">
                  <c:v>34.832299999999996</c:v>
                </c:pt>
                <c:pt idx="7526">
                  <c:v>34.810899999999997</c:v>
                </c:pt>
                <c:pt idx="7527">
                  <c:v>34.810899999999997</c:v>
                </c:pt>
                <c:pt idx="7528">
                  <c:v>34.832299999999996</c:v>
                </c:pt>
                <c:pt idx="7529">
                  <c:v>34.8645</c:v>
                </c:pt>
                <c:pt idx="7530">
                  <c:v>34.886000000000003</c:v>
                </c:pt>
                <c:pt idx="7531">
                  <c:v>34.918100000000003</c:v>
                </c:pt>
                <c:pt idx="7532">
                  <c:v>34.950299999999999</c:v>
                </c:pt>
                <c:pt idx="7533">
                  <c:v>34.982500000000002</c:v>
                </c:pt>
                <c:pt idx="7534">
                  <c:v>35.003900000000002</c:v>
                </c:pt>
                <c:pt idx="7535">
                  <c:v>35.014699999999998</c:v>
                </c:pt>
                <c:pt idx="7536">
                  <c:v>35.014699999999998</c:v>
                </c:pt>
                <c:pt idx="7537">
                  <c:v>35.014699999999998</c:v>
                </c:pt>
                <c:pt idx="7538">
                  <c:v>35.014699999999998</c:v>
                </c:pt>
                <c:pt idx="7539">
                  <c:v>35.014699999999998</c:v>
                </c:pt>
                <c:pt idx="7540">
                  <c:v>35.014699999999998</c:v>
                </c:pt>
                <c:pt idx="7541">
                  <c:v>34.993200000000002</c:v>
                </c:pt>
                <c:pt idx="7542">
                  <c:v>34.993200000000002</c:v>
                </c:pt>
                <c:pt idx="7543">
                  <c:v>35.003900000000002</c:v>
                </c:pt>
                <c:pt idx="7544">
                  <c:v>35.014699999999998</c:v>
                </c:pt>
                <c:pt idx="7545">
                  <c:v>35.025399999999998</c:v>
                </c:pt>
                <c:pt idx="7546">
                  <c:v>35.046799999999998</c:v>
                </c:pt>
                <c:pt idx="7547">
                  <c:v>35.057600000000001</c:v>
                </c:pt>
                <c:pt idx="7548">
                  <c:v>35.079000000000001</c:v>
                </c:pt>
                <c:pt idx="7549">
                  <c:v>35.100499999999997</c:v>
                </c:pt>
                <c:pt idx="7550">
                  <c:v>35.121899999999997</c:v>
                </c:pt>
                <c:pt idx="7551">
                  <c:v>35.1434</c:v>
                </c:pt>
                <c:pt idx="7552">
                  <c:v>35.1648</c:v>
                </c:pt>
                <c:pt idx="7553">
                  <c:v>35.1755</c:v>
                </c:pt>
                <c:pt idx="7554">
                  <c:v>35.197000000000003</c:v>
                </c:pt>
                <c:pt idx="7555">
                  <c:v>35.197000000000003</c:v>
                </c:pt>
                <c:pt idx="7556">
                  <c:v>35.229199999999999</c:v>
                </c:pt>
                <c:pt idx="7557">
                  <c:v>35.250599999999999</c:v>
                </c:pt>
                <c:pt idx="7558">
                  <c:v>35.282800000000002</c:v>
                </c:pt>
                <c:pt idx="7559">
                  <c:v>35.304200000000002</c:v>
                </c:pt>
                <c:pt idx="7560">
                  <c:v>35.325699999999998</c:v>
                </c:pt>
                <c:pt idx="7561">
                  <c:v>35.347099999999998</c:v>
                </c:pt>
                <c:pt idx="7562">
                  <c:v>35.368600000000001</c:v>
                </c:pt>
                <c:pt idx="7563">
                  <c:v>35.379300000000001</c:v>
                </c:pt>
                <c:pt idx="7564">
                  <c:v>35.411499999999997</c:v>
                </c:pt>
                <c:pt idx="7565">
                  <c:v>35.432899999999997</c:v>
                </c:pt>
                <c:pt idx="7566">
                  <c:v>35.432899999999997</c:v>
                </c:pt>
                <c:pt idx="7567">
                  <c:v>35.4544</c:v>
                </c:pt>
                <c:pt idx="7568">
                  <c:v>35.4758</c:v>
                </c:pt>
                <c:pt idx="7569">
                  <c:v>35.497300000000003</c:v>
                </c:pt>
                <c:pt idx="7570">
                  <c:v>35.508000000000003</c:v>
                </c:pt>
                <c:pt idx="7571">
                  <c:v>35.529499999999999</c:v>
                </c:pt>
                <c:pt idx="7572">
                  <c:v>35.550899999999999</c:v>
                </c:pt>
                <c:pt idx="7573">
                  <c:v>35.561599999999999</c:v>
                </c:pt>
                <c:pt idx="7574">
                  <c:v>35.561599999999999</c:v>
                </c:pt>
                <c:pt idx="7575">
                  <c:v>35.550899999999999</c:v>
                </c:pt>
                <c:pt idx="7576">
                  <c:v>35.550899999999999</c:v>
                </c:pt>
                <c:pt idx="7577">
                  <c:v>35.561599999999999</c:v>
                </c:pt>
                <c:pt idx="7578">
                  <c:v>35.593800000000002</c:v>
                </c:pt>
                <c:pt idx="7579">
                  <c:v>35.615299999999998</c:v>
                </c:pt>
                <c:pt idx="7580">
                  <c:v>35.647399999999998</c:v>
                </c:pt>
                <c:pt idx="7581">
                  <c:v>35.679600000000001</c:v>
                </c:pt>
                <c:pt idx="7582">
                  <c:v>35.701099999999997</c:v>
                </c:pt>
                <c:pt idx="7583">
                  <c:v>35.711799999999997</c:v>
                </c:pt>
                <c:pt idx="7584">
                  <c:v>35.722499999999997</c:v>
                </c:pt>
                <c:pt idx="7585">
                  <c:v>35.7333</c:v>
                </c:pt>
                <c:pt idx="7586">
                  <c:v>35.7547</c:v>
                </c:pt>
                <c:pt idx="7587">
                  <c:v>35.786900000000003</c:v>
                </c:pt>
                <c:pt idx="7588">
                  <c:v>35.819099999999999</c:v>
                </c:pt>
                <c:pt idx="7589">
                  <c:v>35.872700000000002</c:v>
                </c:pt>
                <c:pt idx="7590">
                  <c:v>35.936999999999998</c:v>
                </c:pt>
                <c:pt idx="7591">
                  <c:v>35.979900000000001</c:v>
                </c:pt>
                <c:pt idx="7592">
                  <c:v>35.990699999999997</c:v>
                </c:pt>
                <c:pt idx="7593">
                  <c:v>35.990699999999997</c:v>
                </c:pt>
                <c:pt idx="7594">
                  <c:v>35.990699999999997</c:v>
                </c:pt>
                <c:pt idx="7595">
                  <c:v>35.990699999999997</c:v>
                </c:pt>
                <c:pt idx="7596">
                  <c:v>36.022799999999997</c:v>
                </c:pt>
                <c:pt idx="7597">
                  <c:v>36.0657</c:v>
                </c:pt>
                <c:pt idx="7598">
                  <c:v>36.097900000000003</c:v>
                </c:pt>
                <c:pt idx="7599">
                  <c:v>36.130099999999999</c:v>
                </c:pt>
                <c:pt idx="7600">
                  <c:v>36.162300000000002</c:v>
                </c:pt>
                <c:pt idx="7601">
                  <c:v>36.205199999999998</c:v>
                </c:pt>
                <c:pt idx="7602">
                  <c:v>36.248100000000001</c:v>
                </c:pt>
                <c:pt idx="7603">
                  <c:v>36.290999999999997</c:v>
                </c:pt>
                <c:pt idx="7604">
                  <c:v>36.3446</c:v>
                </c:pt>
                <c:pt idx="7605">
                  <c:v>36.387500000000003</c:v>
                </c:pt>
                <c:pt idx="7606">
                  <c:v>36.408900000000003</c:v>
                </c:pt>
                <c:pt idx="7607">
                  <c:v>36.430399999999999</c:v>
                </c:pt>
                <c:pt idx="7608">
                  <c:v>36.430399999999999</c:v>
                </c:pt>
                <c:pt idx="7609">
                  <c:v>36.430399999999999</c:v>
                </c:pt>
                <c:pt idx="7610">
                  <c:v>36.441099999999999</c:v>
                </c:pt>
                <c:pt idx="7611">
                  <c:v>36.462600000000002</c:v>
                </c:pt>
                <c:pt idx="7612">
                  <c:v>36.484000000000002</c:v>
                </c:pt>
                <c:pt idx="7613">
                  <c:v>36.494700000000002</c:v>
                </c:pt>
                <c:pt idx="7614">
                  <c:v>36.505499999999998</c:v>
                </c:pt>
                <c:pt idx="7615">
                  <c:v>36.505499999999998</c:v>
                </c:pt>
                <c:pt idx="7616">
                  <c:v>36.494700000000002</c:v>
                </c:pt>
                <c:pt idx="7617">
                  <c:v>36.494700000000002</c:v>
                </c:pt>
                <c:pt idx="7618">
                  <c:v>36.473300000000002</c:v>
                </c:pt>
                <c:pt idx="7619">
                  <c:v>36.430399999999999</c:v>
                </c:pt>
                <c:pt idx="7620">
                  <c:v>36.387500000000003</c:v>
                </c:pt>
                <c:pt idx="7621">
                  <c:v>36.3553</c:v>
                </c:pt>
                <c:pt idx="7622">
                  <c:v>36.301699999999997</c:v>
                </c:pt>
                <c:pt idx="7623">
                  <c:v>36.248100000000001</c:v>
                </c:pt>
                <c:pt idx="7624">
                  <c:v>36.183700000000002</c:v>
                </c:pt>
                <c:pt idx="7625">
                  <c:v>36.119399999999999</c:v>
                </c:pt>
                <c:pt idx="7626">
                  <c:v>36.055</c:v>
                </c:pt>
                <c:pt idx="7627">
                  <c:v>35.990699999999997</c:v>
                </c:pt>
                <c:pt idx="7628">
                  <c:v>35.990699999999997</c:v>
                </c:pt>
                <c:pt idx="7629">
                  <c:v>35.947800000000001</c:v>
                </c:pt>
                <c:pt idx="7630">
                  <c:v>35.829799999999999</c:v>
                </c:pt>
                <c:pt idx="7631">
                  <c:v>35.744</c:v>
                </c:pt>
                <c:pt idx="7632">
                  <c:v>35.658200000000001</c:v>
                </c:pt>
                <c:pt idx="7633">
                  <c:v>35.593800000000002</c:v>
                </c:pt>
                <c:pt idx="7634">
                  <c:v>35.540199999999999</c:v>
                </c:pt>
                <c:pt idx="7635">
                  <c:v>35.486600000000003</c:v>
                </c:pt>
                <c:pt idx="7636">
                  <c:v>35.432899999999997</c:v>
                </c:pt>
                <c:pt idx="7637">
                  <c:v>35.400799999999997</c:v>
                </c:pt>
                <c:pt idx="7638">
                  <c:v>35.357900000000001</c:v>
                </c:pt>
                <c:pt idx="7639">
                  <c:v>35.304200000000002</c:v>
                </c:pt>
                <c:pt idx="7640">
                  <c:v>35.261299999999999</c:v>
                </c:pt>
                <c:pt idx="7641">
                  <c:v>35.207700000000003</c:v>
                </c:pt>
                <c:pt idx="7642">
                  <c:v>35.1755</c:v>
                </c:pt>
                <c:pt idx="7643">
                  <c:v>35.121899999999997</c:v>
                </c:pt>
                <c:pt idx="7644">
                  <c:v>35.068300000000001</c:v>
                </c:pt>
                <c:pt idx="7645">
                  <c:v>35.014699999999998</c:v>
                </c:pt>
                <c:pt idx="7646">
                  <c:v>34.960999999999999</c:v>
                </c:pt>
                <c:pt idx="7647">
                  <c:v>34.907400000000003</c:v>
                </c:pt>
                <c:pt idx="7648">
                  <c:v>34.8752</c:v>
                </c:pt>
                <c:pt idx="7649">
                  <c:v>34.821599999999997</c:v>
                </c:pt>
                <c:pt idx="7650">
                  <c:v>34.768000000000001</c:v>
                </c:pt>
                <c:pt idx="7651">
                  <c:v>34.725099999999998</c:v>
                </c:pt>
                <c:pt idx="7652">
                  <c:v>34.671500000000002</c:v>
                </c:pt>
                <c:pt idx="7653">
                  <c:v>34.617800000000003</c:v>
                </c:pt>
                <c:pt idx="7654">
                  <c:v>34.5749</c:v>
                </c:pt>
                <c:pt idx="7655">
                  <c:v>34.521299999999997</c:v>
                </c:pt>
                <c:pt idx="7656">
                  <c:v>34.457000000000001</c:v>
                </c:pt>
                <c:pt idx="7657">
                  <c:v>34.414099999999998</c:v>
                </c:pt>
                <c:pt idx="7658">
                  <c:v>34.349699999999999</c:v>
                </c:pt>
                <c:pt idx="7659">
                  <c:v>34.296100000000003</c:v>
                </c:pt>
                <c:pt idx="7660">
                  <c:v>34.2425</c:v>
                </c:pt>
                <c:pt idx="7661">
                  <c:v>34.188800000000001</c:v>
                </c:pt>
                <c:pt idx="7662">
                  <c:v>34.135199999999998</c:v>
                </c:pt>
                <c:pt idx="7663">
                  <c:v>34.070900000000002</c:v>
                </c:pt>
                <c:pt idx="7664">
                  <c:v>34.027999999999999</c:v>
                </c:pt>
                <c:pt idx="7665">
                  <c:v>33.985100000000003</c:v>
                </c:pt>
                <c:pt idx="7666">
                  <c:v>33.9529</c:v>
                </c:pt>
                <c:pt idx="7667">
                  <c:v>33.931399999999996</c:v>
                </c:pt>
                <c:pt idx="7668">
                  <c:v>33.909999999999997</c:v>
                </c:pt>
                <c:pt idx="7669">
                  <c:v>33.877800000000001</c:v>
                </c:pt>
                <c:pt idx="7670">
                  <c:v>33.856400000000001</c:v>
                </c:pt>
                <c:pt idx="7671">
                  <c:v>33.824199999999998</c:v>
                </c:pt>
                <c:pt idx="7672">
                  <c:v>33.792000000000002</c:v>
                </c:pt>
                <c:pt idx="7673">
                  <c:v>33.770600000000002</c:v>
                </c:pt>
                <c:pt idx="7674">
                  <c:v>33.738399999999999</c:v>
                </c:pt>
                <c:pt idx="7675">
                  <c:v>33.695500000000003</c:v>
                </c:pt>
                <c:pt idx="7676">
                  <c:v>33.673999999999999</c:v>
                </c:pt>
                <c:pt idx="7677">
                  <c:v>33.631100000000004</c:v>
                </c:pt>
                <c:pt idx="7678">
                  <c:v>33.598999999999997</c:v>
                </c:pt>
                <c:pt idx="7679">
                  <c:v>33.556100000000001</c:v>
                </c:pt>
                <c:pt idx="7680">
                  <c:v>33.523899999999998</c:v>
                </c:pt>
                <c:pt idx="7681">
                  <c:v>33.491700000000002</c:v>
                </c:pt>
                <c:pt idx="7682">
                  <c:v>33.448799999999999</c:v>
                </c:pt>
                <c:pt idx="7683">
                  <c:v>33.416600000000003</c:v>
                </c:pt>
                <c:pt idx="7684">
                  <c:v>33.395200000000003</c:v>
                </c:pt>
                <c:pt idx="7685">
                  <c:v>33.3523</c:v>
                </c:pt>
                <c:pt idx="7686">
                  <c:v>33.309399999999997</c:v>
                </c:pt>
                <c:pt idx="7687">
                  <c:v>33.266500000000001</c:v>
                </c:pt>
                <c:pt idx="7688">
                  <c:v>33.244999999999997</c:v>
                </c:pt>
                <c:pt idx="7689">
                  <c:v>33.244999999999997</c:v>
                </c:pt>
                <c:pt idx="7690">
                  <c:v>33.202100000000002</c:v>
                </c:pt>
                <c:pt idx="7691">
                  <c:v>33.137799999999999</c:v>
                </c:pt>
                <c:pt idx="7692">
                  <c:v>33.094900000000003</c:v>
                </c:pt>
                <c:pt idx="7693">
                  <c:v>33.0413</c:v>
                </c:pt>
                <c:pt idx="7694">
                  <c:v>33.009099999999997</c:v>
                </c:pt>
                <c:pt idx="7695">
                  <c:v>32.976900000000001</c:v>
                </c:pt>
                <c:pt idx="7696">
                  <c:v>32.944699999999997</c:v>
                </c:pt>
                <c:pt idx="7697">
                  <c:v>32.933999999999997</c:v>
                </c:pt>
                <c:pt idx="7698">
                  <c:v>32.912599999999998</c:v>
                </c:pt>
                <c:pt idx="7699">
                  <c:v>32.901800000000001</c:v>
                </c:pt>
                <c:pt idx="7700">
                  <c:v>32.880400000000002</c:v>
                </c:pt>
                <c:pt idx="7701">
                  <c:v>32.858899999999998</c:v>
                </c:pt>
                <c:pt idx="7702">
                  <c:v>32.837499999999999</c:v>
                </c:pt>
                <c:pt idx="7703">
                  <c:v>32.805300000000003</c:v>
                </c:pt>
                <c:pt idx="7704">
                  <c:v>32.7517</c:v>
                </c:pt>
                <c:pt idx="7705">
                  <c:v>32.6873</c:v>
                </c:pt>
                <c:pt idx="7706">
                  <c:v>32.633699999999997</c:v>
                </c:pt>
                <c:pt idx="7707">
                  <c:v>32.590800000000002</c:v>
                </c:pt>
                <c:pt idx="7708">
                  <c:v>32.537199999999999</c:v>
                </c:pt>
                <c:pt idx="7709">
                  <c:v>32.494300000000003</c:v>
                </c:pt>
                <c:pt idx="7710">
                  <c:v>32.4621</c:v>
                </c:pt>
                <c:pt idx="7711">
                  <c:v>32.4514</c:v>
                </c:pt>
                <c:pt idx="7712">
                  <c:v>32.429900000000004</c:v>
                </c:pt>
                <c:pt idx="7713">
                  <c:v>32.419199999999996</c:v>
                </c:pt>
                <c:pt idx="7714">
                  <c:v>32.3977</c:v>
                </c:pt>
                <c:pt idx="7715">
                  <c:v>32.387</c:v>
                </c:pt>
                <c:pt idx="7716">
                  <c:v>32.376300000000001</c:v>
                </c:pt>
                <c:pt idx="7717">
                  <c:v>32.376300000000001</c:v>
                </c:pt>
                <c:pt idx="7718">
                  <c:v>32.365600000000001</c:v>
                </c:pt>
                <c:pt idx="7719">
                  <c:v>32.365600000000001</c:v>
                </c:pt>
                <c:pt idx="7720">
                  <c:v>32.365600000000001</c:v>
                </c:pt>
                <c:pt idx="7721">
                  <c:v>32.365600000000001</c:v>
                </c:pt>
                <c:pt idx="7722">
                  <c:v>32.376300000000001</c:v>
                </c:pt>
                <c:pt idx="7723">
                  <c:v>32.376300000000001</c:v>
                </c:pt>
                <c:pt idx="7724">
                  <c:v>32.387</c:v>
                </c:pt>
                <c:pt idx="7725">
                  <c:v>32.387</c:v>
                </c:pt>
                <c:pt idx="7726">
                  <c:v>32.408499999999997</c:v>
                </c:pt>
                <c:pt idx="7727">
                  <c:v>32.408499999999997</c:v>
                </c:pt>
                <c:pt idx="7728">
                  <c:v>32.419199999999996</c:v>
                </c:pt>
                <c:pt idx="7729">
                  <c:v>32.440600000000003</c:v>
                </c:pt>
                <c:pt idx="7730">
                  <c:v>32.4514</c:v>
                </c:pt>
                <c:pt idx="7731">
                  <c:v>32.472799999999999</c:v>
                </c:pt>
                <c:pt idx="7732">
                  <c:v>32.472799999999999</c:v>
                </c:pt>
                <c:pt idx="7733">
                  <c:v>32.494300000000003</c:v>
                </c:pt>
                <c:pt idx="7734">
                  <c:v>32.515700000000002</c:v>
                </c:pt>
                <c:pt idx="7735">
                  <c:v>32.537199999999999</c:v>
                </c:pt>
                <c:pt idx="7736">
                  <c:v>32.569299999999998</c:v>
                </c:pt>
                <c:pt idx="7737">
                  <c:v>32.612200000000001</c:v>
                </c:pt>
                <c:pt idx="7738">
                  <c:v>32.665900000000001</c:v>
                </c:pt>
                <c:pt idx="7739">
                  <c:v>32.708799999999997</c:v>
                </c:pt>
                <c:pt idx="7740">
                  <c:v>32.7624</c:v>
                </c:pt>
                <c:pt idx="7741">
                  <c:v>32.816000000000003</c:v>
                </c:pt>
                <c:pt idx="7742">
                  <c:v>32.869700000000002</c:v>
                </c:pt>
                <c:pt idx="7743">
                  <c:v>32.933999999999997</c:v>
                </c:pt>
                <c:pt idx="7744">
                  <c:v>32.9876</c:v>
                </c:pt>
                <c:pt idx="7745">
                  <c:v>33.052</c:v>
                </c:pt>
                <c:pt idx="7746">
                  <c:v>33.105600000000003</c:v>
                </c:pt>
                <c:pt idx="7747">
                  <c:v>33.17</c:v>
                </c:pt>
                <c:pt idx="7748">
                  <c:v>33.244999999999997</c:v>
                </c:pt>
                <c:pt idx="7749">
                  <c:v>33.244999999999997</c:v>
                </c:pt>
                <c:pt idx="7750">
                  <c:v>33.320099999999996</c:v>
                </c:pt>
                <c:pt idx="7751">
                  <c:v>33.384500000000003</c:v>
                </c:pt>
                <c:pt idx="7752">
                  <c:v>33.438099999999999</c:v>
                </c:pt>
                <c:pt idx="7753">
                  <c:v>33.491700000000002</c:v>
                </c:pt>
                <c:pt idx="7754">
                  <c:v>33.545299999999997</c:v>
                </c:pt>
                <c:pt idx="7755">
                  <c:v>33.598999999999997</c:v>
                </c:pt>
                <c:pt idx="7756">
                  <c:v>33.6526</c:v>
                </c:pt>
                <c:pt idx="7757">
                  <c:v>33.706200000000003</c:v>
                </c:pt>
                <c:pt idx="7758">
                  <c:v>33.770600000000002</c:v>
                </c:pt>
                <c:pt idx="7759">
                  <c:v>33.792000000000002</c:v>
                </c:pt>
                <c:pt idx="7760">
                  <c:v>33.834899999999998</c:v>
                </c:pt>
                <c:pt idx="7761">
                  <c:v>33.856400000000001</c:v>
                </c:pt>
                <c:pt idx="7762">
                  <c:v>33.899299999999997</c:v>
                </c:pt>
                <c:pt idx="7763">
                  <c:v>33.931399999999996</c:v>
                </c:pt>
                <c:pt idx="7764">
                  <c:v>33.974299999999999</c:v>
                </c:pt>
                <c:pt idx="7765">
                  <c:v>34.017200000000003</c:v>
                </c:pt>
                <c:pt idx="7766">
                  <c:v>34.081600000000002</c:v>
                </c:pt>
                <c:pt idx="7767">
                  <c:v>34.156700000000001</c:v>
                </c:pt>
                <c:pt idx="7768">
                  <c:v>34.188800000000001</c:v>
                </c:pt>
                <c:pt idx="7769">
                  <c:v>34.2532</c:v>
                </c:pt>
                <c:pt idx="7770">
                  <c:v>34.317500000000003</c:v>
                </c:pt>
                <c:pt idx="7771">
                  <c:v>34.381900000000002</c:v>
                </c:pt>
                <c:pt idx="7772">
                  <c:v>34.414099999999998</c:v>
                </c:pt>
                <c:pt idx="7773">
                  <c:v>34.446199999999997</c:v>
                </c:pt>
                <c:pt idx="7774">
                  <c:v>34.457000000000001</c:v>
                </c:pt>
                <c:pt idx="7775">
                  <c:v>34.457000000000001</c:v>
                </c:pt>
                <c:pt idx="7776">
                  <c:v>34.467700000000001</c:v>
                </c:pt>
                <c:pt idx="7777">
                  <c:v>34.489100000000001</c:v>
                </c:pt>
                <c:pt idx="7778">
                  <c:v>34.531999999999996</c:v>
                </c:pt>
                <c:pt idx="7779">
                  <c:v>34.5642</c:v>
                </c:pt>
                <c:pt idx="7780">
                  <c:v>34.596400000000003</c:v>
                </c:pt>
                <c:pt idx="7781">
                  <c:v>34.617800000000003</c:v>
                </c:pt>
                <c:pt idx="7782">
                  <c:v>34.65</c:v>
                </c:pt>
                <c:pt idx="7783">
                  <c:v>34.682200000000002</c:v>
                </c:pt>
                <c:pt idx="7784">
                  <c:v>34.714399999999998</c:v>
                </c:pt>
                <c:pt idx="7785">
                  <c:v>34.746499999999997</c:v>
                </c:pt>
                <c:pt idx="7786">
                  <c:v>34.768000000000001</c:v>
                </c:pt>
                <c:pt idx="7787">
                  <c:v>34.778700000000001</c:v>
                </c:pt>
                <c:pt idx="7788">
                  <c:v>34.789400000000001</c:v>
                </c:pt>
                <c:pt idx="7789">
                  <c:v>34.800199999999997</c:v>
                </c:pt>
                <c:pt idx="7790">
                  <c:v>34.800199999999997</c:v>
                </c:pt>
                <c:pt idx="7791">
                  <c:v>34.789400000000001</c:v>
                </c:pt>
                <c:pt idx="7792">
                  <c:v>34.778700000000001</c:v>
                </c:pt>
                <c:pt idx="7793">
                  <c:v>34.778700000000001</c:v>
                </c:pt>
                <c:pt idx="7794">
                  <c:v>34.757300000000001</c:v>
                </c:pt>
                <c:pt idx="7795">
                  <c:v>34.735799999999998</c:v>
                </c:pt>
                <c:pt idx="7796">
                  <c:v>34.714399999999998</c:v>
                </c:pt>
                <c:pt idx="7797">
                  <c:v>34.692900000000002</c:v>
                </c:pt>
                <c:pt idx="7798">
                  <c:v>34.660699999999999</c:v>
                </c:pt>
                <c:pt idx="7799">
                  <c:v>34.628599999999999</c:v>
                </c:pt>
                <c:pt idx="7800">
                  <c:v>34.617800000000003</c:v>
                </c:pt>
                <c:pt idx="7801">
                  <c:v>34.5642</c:v>
                </c:pt>
                <c:pt idx="7802">
                  <c:v>34.531999999999996</c:v>
                </c:pt>
                <c:pt idx="7803">
                  <c:v>34.489100000000001</c:v>
                </c:pt>
                <c:pt idx="7804">
                  <c:v>34.446199999999997</c:v>
                </c:pt>
                <c:pt idx="7805">
                  <c:v>34.403300000000002</c:v>
                </c:pt>
                <c:pt idx="7806">
                  <c:v>34.360399999999998</c:v>
                </c:pt>
                <c:pt idx="7807">
                  <c:v>34.328299999999999</c:v>
                </c:pt>
                <c:pt idx="7808">
                  <c:v>34.296100000000003</c:v>
                </c:pt>
                <c:pt idx="7809">
                  <c:v>34.2532</c:v>
                </c:pt>
                <c:pt idx="7810">
                  <c:v>34.220999999999997</c:v>
                </c:pt>
                <c:pt idx="7811">
                  <c:v>34.188800000000001</c:v>
                </c:pt>
                <c:pt idx="7812">
                  <c:v>34.156700000000001</c:v>
                </c:pt>
                <c:pt idx="7813">
                  <c:v>34.135199999999998</c:v>
                </c:pt>
                <c:pt idx="7814">
                  <c:v>34.081600000000002</c:v>
                </c:pt>
                <c:pt idx="7815">
                  <c:v>34.060099999999998</c:v>
                </c:pt>
                <c:pt idx="7816">
                  <c:v>34.038699999999999</c:v>
                </c:pt>
                <c:pt idx="7817">
                  <c:v>34.027999999999999</c:v>
                </c:pt>
                <c:pt idx="7818">
                  <c:v>34.038699999999999</c:v>
                </c:pt>
                <c:pt idx="7819">
                  <c:v>34.049399999999999</c:v>
                </c:pt>
                <c:pt idx="7820">
                  <c:v>34.081600000000002</c:v>
                </c:pt>
                <c:pt idx="7821">
                  <c:v>34.113799999999998</c:v>
                </c:pt>
                <c:pt idx="7822">
                  <c:v>34.156700000000001</c:v>
                </c:pt>
                <c:pt idx="7823">
                  <c:v>34.156700000000001</c:v>
                </c:pt>
                <c:pt idx="7824">
                  <c:v>34.156700000000001</c:v>
                </c:pt>
                <c:pt idx="7825">
                  <c:v>34.156700000000001</c:v>
                </c:pt>
                <c:pt idx="7826">
                  <c:v>34.156700000000001</c:v>
                </c:pt>
                <c:pt idx="7827">
                  <c:v>34.156700000000001</c:v>
                </c:pt>
                <c:pt idx="7828">
                  <c:v>34.156700000000001</c:v>
                </c:pt>
                <c:pt idx="7829">
                  <c:v>34.188800000000001</c:v>
                </c:pt>
                <c:pt idx="7830">
                  <c:v>34.220999999999997</c:v>
                </c:pt>
                <c:pt idx="7831">
                  <c:v>34.2532</c:v>
                </c:pt>
                <c:pt idx="7832">
                  <c:v>34.2746</c:v>
                </c:pt>
                <c:pt idx="7833">
                  <c:v>34.306800000000003</c:v>
                </c:pt>
                <c:pt idx="7834">
                  <c:v>34.349699999999999</c:v>
                </c:pt>
                <c:pt idx="7835">
                  <c:v>34.392600000000002</c:v>
                </c:pt>
                <c:pt idx="7836">
                  <c:v>34.424799999999998</c:v>
                </c:pt>
                <c:pt idx="7837">
                  <c:v>34.467700000000001</c:v>
                </c:pt>
                <c:pt idx="7838">
                  <c:v>34.499899999999997</c:v>
                </c:pt>
                <c:pt idx="7839">
                  <c:v>34.521299999999997</c:v>
                </c:pt>
                <c:pt idx="7840">
                  <c:v>34.531999999999996</c:v>
                </c:pt>
                <c:pt idx="7841">
                  <c:v>34.5428</c:v>
                </c:pt>
                <c:pt idx="7842">
                  <c:v>34.5428</c:v>
                </c:pt>
                <c:pt idx="7843">
                  <c:v>34.531999999999996</c:v>
                </c:pt>
                <c:pt idx="7844">
                  <c:v>34.531999999999996</c:v>
                </c:pt>
                <c:pt idx="7845">
                  <c:v>34.521299999999997</c:v>
                </c:pt>
                <c:pt idx="7846">
                  <c:v>34.510599999999997</c:v>
                </c:pt>
                <c:pt idx="7847">
                  <c:v>34.489100000000001</c:v>
                </c:pt>
                <c:pt idx="7848">
                  <c:v>34.467700000000001</c:v>
                </c:pt>
                <c:pt idx="7849">
                  <c:v>34.446199999999997</c:v>
                </c:pt>
                <c:pt idx="7850">
                  <c:v>34.414099999999998</c:v>
                </c:pt>
                <c:pt idx="7851">
                  <c:v>34.403300000000002</c:v>
                </c:pt>
                <c:pt idx="7852">
                  <c:v>34.381900000000002</c:v>
                </c:pt>
                <c:pt idx="7853">
                  <c:v>34.360399999999998</c:v>
                </c:pt>
                <c:pt idx="7854">
                  <c:v>34.338999999999999</c:v>
                </c:pt>
                <c:pt idx="7855">
                  <c:v>34.328299999999999</c:v>
                </c:pt>
                <c:pt idx="7856">
                  <c:v>34.296100000000003</c:v>
                </c:pt>
                <c:pt idx="7857">
                  <c:v>34.2746</c:v>
                </c:pt>
                <c:pt idx="7858">
                  <c:v>34.2532</c:v>
                </c:pt>
                <c:pt idx="7859">
                  <c:v>34.231699999999996</c:v>
                </c:pt>
                <c:pt idx="7860">
                  <c:v>34.210299999999997</c:v>
                </c:pt>
                <c:pt idx="7861">
                  <c:v>34.178100000000001</c:v>
                </c:pt>
                <c:pt idx="7862">
                  <c:v>34.156700000000001</c:v>
                </c:pt>
                <c:pt idx="7863">
                  <c:v>34.156700000000001</c:v>
                </c:pt>
                <c:pt idx="7864">
                  <c:v>34.103000000000002</c:v>
                </c:pt>
                <c:pt idx="7865">
                  <c:v>34.060099999999998</c:v>
                </c:pt>
                <c:pt idx="7866">
                  <c:v>34.027999999999999</c:v>
                </c:pt>
                <c:pt idx="7867">
                  <c:v>33.985100000000003</c:v>
                </c:pt>
                <c:pt idx="7868">
                  <c:v>33.9529</c:v>
                </c:pt>
                <c:pt idx="7869">
                  <c:v>33.931399999999996</c:v>
                </c:pt>
                <c:pt idx="7870">
                  <c:v>33.888500000000001</c:v>
                </c:pt>
                <c:pt idx="7871">
                  <c:v>33.845599999999997</c:v>
                </c:pt>
                <c:pt idx="7872">
                  <c:v>33.802700000000002</c:v>
                </c:pt>
                <c:pt idx="7873">
                  <c:v>33.781300000000002</c:v>
                </c:pt>
                <c:pt idx="7874">
                  <c:v>33.738399999999999</c:v>
                </c:pt>
                <c:pt idx="7875">
                  <c:v>33.706200000000003</c:v>
                </c:pt>
                <c:pt idx="7876">
                  <c:v>33.684800000000003</c:v>
                </c:pt>
                <c:pt idx="7877">
                  <c:v>33.6526</c:v>
                </c:pt>
                <c:pt idx="7878">
                  <c:v>33.620399999999997</c:v>
                </c:pt>
                <c:pt idx="7879">
                  <c:v>33.588200000000001</c:v>
                </c:pt>
                <c:pt idx="7880">
                  <c:v>33.556100000000001</c:v>
                </c:pt>
                <c:pt idx="7881">
                  <c:v>33.523899999999998</c:v>
                </c:pt>
                <c:pt idx="7882">
                  <c:v>33.491700000000002</c:v>
                </c:pt>
                <c:pt idx="7883">
                  <c:v>33.470300000000002</c:v>
                </c:pt>
                <c:pt idx="7884">
                  <c:v>33.448799999999999</c:v>
                </c:pt>
                <c:pt idx="7885">
                  <c:v>33.405900000000003</c:v>
                </c:pt>
                <c:pt idx="7886">
                  <c:v>33.373699999999999</c:v>
                </c:pt>
                <c:pt idx="7887">
                  <c:v>33.330800000000004</c:v>
                </c:pt>
                <c:pt idx="7888">
                  <c:v>33.255800000000001</c:v>
                </c:pt>
                <c:pt idx="7889">
                  <c:v>33.244999999999997</c:v>
                </c:pt>
                <c:pt idx="7890">
                  <c:v>33.244999999999997</c:v>
                </c:pt>
                <c:pt idx="7891">
                  <c:v>33.202100000000002</c:v>
                </c:pt>
                <c:pt idx="7892">
                  <c:v>33.180700000000002</c:v>
                </c:pt>
                <c:pt idx="7893">
                  <c:v>33.159199999999998</c:v>
                </c:pt>
                <c:pt idx="7894">
                  <c:v>33.137799999999999</c:v>
                </c:pt>
                <c:pt idx="7895">
                  <c:v>33.127099999999999</c:v>
                </c:pt>
                <c:pt idx="7896">
                  <c:v>33.105600000000003</c:v>
                </c:pt>
                <c:pt idx="7897">
                  <c:v>33.073399999999999</c:v>
                </c:pt>
                <c:pt idx="7898">
                  <c:v>33.0627</c:v>
                </c:pt>
                <c:pt idx="7899">
                  <c:v>33.0413</c:v>
                </c:pt>
                <c:pt idx="7900">
                  <c:v>33.019799999999996</c:v>
                </c:pt>
                <c:pt idx="7901">
                  <c:v>32.9876</c:v>
                </c:pt>
                <c:pt idx="7902">
                  <c:v>32.976900000000001</c:v>
                </c:pt>
                <c:pt idx="7903">
                  <c:v>32.944699999999997</c:v>
                </c:pt>
                <c:pt idx="7904">
                  <c:v>32.923299999999998</c:v>
                </c:pt>
                <c:pt idx="7905">
                  <c:v>32.880400000000002</c:v>
                </c:pt>
                <c:pt idx="7906">
                  <c:v>32.848199999999999</c:v>
                </c:pt>
                <c:pt idx="7907">
                  <c:v>32.816000000000003</c:v>
                </c:pt>
                <c:pt idx="7908">
                  <c:v>32.783900000000003</c:v>
                </c:pt>
                <c:pt idx="7909">
                  <c:v>32.7517</c:v>
                </c:pt>
                <c:pt idx="7910">
                  <c:v>32.730200000000004</c:v>
                </c:pt>
                <c:pt idx="7911">
                  <c:v>32.708799999999997</c:v>
                </c:pt>
                <c:pt idx="7912">
                  <c:v>32.6873</c:v>
                </c:pt>
                <c:pt idx="7913">
                  <c:v>32.6873</c:v>
                </c:pt>
                <c:pt idx="7914">
                  <c:v>32.665900000000001</c:v>
                </c:pt>
                <c:pt idx="7915">
                  <c:v>32.633699999999997</c:v>
                </c:pt>
                <c:pt idx="7916">
                  <c:v>32.633699999999997</c:v>
                </c:pt>
                <c:pt idx="7917">
                  <c:v>32.612200000000001</c:v>
                </c:pt>
                <c:pt idx="7918">
                  <c:v>32.601500000000001</c:v>
                </c:pt>
                <c:pt idx="7919">
                  <c:v>32.590800000000002</c:v>
                </c:pt>
                <c:pt idx="7920">
                  <c:v>32.580100000000002</c:v>
                </c:pt>
                <c:pt idx="7921">
                  <c:v>32.580100000000002</c:v>
                </c:pt>
                <c:pt idx="7922">
                  <c:v>32.569299999999998</c:v>
                </c:pt>
                <c:pt idx="7923">
                  <c:v>32.558599999999998</c:v>
                </c:pt>
                <c:pt idx="7924">
                  <c:v>32.558599999999998</c:v>
                </c:pt>
                <c:pt idx="7925">
                  <c:v>32.547899999999998</c:v>
                </c:pt>
                <c:pt idx="7926">
                  <c:v>32.537199999999999</c:v>
                </c:pt>
                <c:pt idx="7927">
                  <c:v>32.526400000000002</c:v>
                </c:pt>
                <c:pt idx="7928">
                  <c:v>32.505000000000003</c:v>
                </c:pt>
                <c:pt idx="7929">
                  <c:v>32.494300000000003</c:v>
                </c:pt>
                <c:pt idx="7930">
                  <c:v>32.472799999999999</c:v>
                </c:pt>
                <c:pt idx="7931">
                  <c:v>32.4514</c:v>
                </c:pt>
                <c:pt idx="7932">
                  <c:v>32.4514</c:v>
                </c:pt>
                <c:pt idx="7933">
                  <c:v>32.440600000000003</c:v>
                </c:pt>
                <c:pt idx="7934">
                  <c:v>32.429900000000004</c:v>
                </c:pt>
                <c:pt idx="7935">
                  <c:v>32.429900000000004</c:v>
                </c:pt>
                <c:pt idx="7936">
                  <c:v>32.429900000000004</c:v>
                </c:pt>
                <c:pt idx="7937">
                  <c:v>32.419199999999996</c:v>
                </c:pt>
                <c:pt idx="7938">
                  <c:v>32.419199999999996</c:v>
                </c:pt>
                <c:pt idx="7939">
                  <c:v>32.408499999999997</c:v>
                </c:pt>
                <c:pt idx="7940">
                  <c:v>32.387</c:v>
                </c:pt>
                <c:pt idx="7941">
                  <c:v>32.365600000000001</c:v>
                </c:pt>
                <c:pt idx="7942">
                  <c:v>32.322699999999998</c:v>
                </c:pt>
                <c:pt idx="7943">
                  <c:v>32.322699999999998</c:v>
                </c:pt>
                <c:pt idx="7944">
                  <c:v>32.311900000000001</c:v>
                </c:pt>
                <c:pt idx="7945">
                  <c:v>32.290500000000002</c:v>
                </c:pt>
                <c:pt idx="7946">
                  <c:v>32.268999999999998</c:v>
                </c:pt>
                <c:pt idx="7947">
                  <c:v>32.247599999999998</c:v>
                </c:pt>
                <c:pt idx="7948">
                  <c:v>32.247599999999998</c:v>
                </c:pt>
                <c:pt idx="7949">
                  <c:v>32.226100000000002</c:v>
                </c:pt>
                <c:pt idx="7950">
                  <c:v>32.226100000000002</c:v>
                </c:pt>
                <c:pt idx="7951">
                  <c:v>32.226100000000002</c:v>
                </c:pt>
                <c:pt idx="7952">
                  <c:v>32.226100000000002</c:v>
                </c:pt>
                <c:pt idx="7953">
                  <c:v>32.226100000000002</c:v>
                </c:pt>
                <c:pt idx="7954">
                  <c:v>32.215400000000002</c:v>
                </c:pt>
                <c:pt idx="7955">
                  <c:v>32.204700000000003</c:v>
                </c:pt>
                <c:pt idx="7956">
                  <c:v>32.194000000000003</c:v>
                </c:pt>
                <c:pt idx="7957">
                  <c:v>32.183199999999999</c:v>
                </c:pt>
                <c:pt idx="7958">
                  <c:v>32.172499999999999</c:v>
                </c:pt>
                <c:pt idx="7959">
                  <c:v>32.161799999999999</c:v>
                </c:pt>
                <c:pt idx="7960">
                  <c:v>32.1511</c:v>
                </c:pt>
                <c:pt idx="7961">
                  <c:v>32.1511</c:v>
                </c:pt>
                <c:pt idx="7962">
                  <c:v>32.1511</c:v>
                </c:pt>
                <c:pt idx="7963">
                  <c:v>32.1511</c:v>
                </c:pt>
                <c:pt idx="7964">
                  <c:v>32.129600000000003</c:v>
                </c:pt>
                <c:pt idx="7965">
                  <c:v>32.129600000000003</c:v>
                </c:pt>
                <c:pt idx="7966">
                  <c:v>32.118899999999996</c:v>
                </c:pt>
                <c:pt idx="7967">
                  <c:v>32.118899999999996</c:v>
                </c:pt>
                <c:pt idx="7968">
                  <c:v>32.108199999999997</c:v>
                </c:pt>
                <c:pt idx="7969">
                  <c:v>32.108199999999997</c:v>
                </c:pt>
                <c:pt idx="7970">
                  <c:v>32.108199999999997</c:v>
                </c:pt>
                <c:pt idx="7971">
                  <c:v>32.0974</c:v>
                </c:pt>
                <c:pt idx="7972">
                  <c:v>32.0974</c:v>
                </c:pt>
                <c:pt idx="7973">
                  <c:v>32.0867</c:v>
                </c:pt>
                <c:pt idx="7974">
                  <c:v>32.076000000000001</c:v>
                </c:pt>
                <c:pt idx="7975">
                  <c:v>32.076000000000001</c:v>
                </c:pt>
                <c:pt idx="7976">
                  <c:v>32.076000000000001</c:v>
                </c:pt>
                <c:pt idx="7977">
                  <c:v>32.076000000000001</c:v>
                </c:pt>
                <c:pt idx="7978">
                  <c:v>32.065300000000001</c:v>
                </c:pt>
                <c:pt idx="7979">
                  <c:v>32.054499999999997</c:v>
                </c:pt>
                <c:pt idx="7980">
                  <c:v>32.033099999999997</c:v>
                </c:pt>
                <c:pt idx="7981">
                  <c:v>32.033099999999997</c:v>
                </c:pt>
                <c:pt idx="7982">
                  <c:v>32.011600000000001</c:v>
                </c:pt>
                <c:pt idx="7983">
                  <c:v>32.000900000000001</c:v>
                </c:pt>
                <c:pt idx="7984">
                  <c:v>31.979500000000002</c:v>
                </c:pt>
                <c:pt idx="7985">
                  <c:v>31.968699999999998</c:v>
                </c:pt>
                <c:pt idx="7986">
                  <c:v>31.947299999999998</c:v>
                </c:pt>
                <c:pt idx="7987">
                  <c:v>31.925799999999999</c:v>
                </c:pt>
                <c:pt idx="7988">
                  <c:v>31.904399999999999</c:v>
                </c:pt>
                <c:pt idx="7989">
                  <c:v>31.882899999999999</c:v>
                </c:pt>
                <c:pt idx="7990">
                  <c:v>31.882899999999999</c:v>
                </c:pt>
                <c:pt idx="7991">
                  <c:v>31.8508</c:v>
                </c:pt>
                <c:pt idx="7992">
                  <c:v>31.8293</c:v>
                </c:pt>
                <c:pt idx="7993">
                  <c:v>31.8079</c:v>
                </c:pt>
                <c:pt idx="7994">
                  <c:v>31.7864</c:v>
                </c:pt>
                <c:pt idx="7995">
                  <c:v>31.765000000000001</c:v>
                </c:pt>
                <c:pt idx="7996">
                  <c:v>31.743500000000001</c:v>
                </c:pt>
                <c:pt idx="7997">
                  <c:v>31.711300000000001</c:v>
                </c:pt>
                <c:pt idx="7998">
                  <c:v>31.689900000000002</c:v>
                </c:pt>
                <c:pt idx="7999">
                  <c:v>31.646999999999998</c:v>
                </c:pt>
                <c:pt idx="8000">
                  <c:v>31.604099999999999</c:v>
                </c:pt>
                <c:pt idx="8001">
                  <c:v>31.582599999999999</c:v>
                </c:pt>
                <c:pt idx="8002">
                  <c:v>31.5397</c:v>
                </c:pt>
                <c:pt idx="8003">
                  <c:v>31.4968</c:v>
                </c:pt>
                <c:pt idx="8004">
                  <c:v>31.453900000000001</c:v>
                </c:pt>
                <c:pt idx="8005">
                  <c:v>31.411000000000001</c:v>
                </c:pt>
                <c:pt idx="8006">
                  <c:v>31.357399999999998</c:v>
                </c:pt>
                <c:pt idx="8007">
                  <c:v>31.293099999999999</c:v>
                </c:pt>
                <c:pt idx="8008">
                  <c:v>31.2502</c:v>
                </c:pt>
                <c:pt idx="8009">
                  <c:v>31.1965</c:v>
                </c:pt>
                <c:pt idx="8010">
                  <c:v>31.142900000000001</c:v>
                </c:pt>
                <c:pt idx="8011">
                  <c:v>31.1</c:v>
                </c:pt>
                <c:pt idx="8012">
                  <c:v>31.046399999999998</c:v>
                </c:pt>
                <c:pt idx="8013">
                  <c:v>30.992799999999999</c:v>
                </c:pt>
                <c:pt idx="8014">
                  <c:v>30.9284</c:v>
                </c:pt>
                <c:pt idx="8015">
                  <c:v>30.864100000000001</c:v>
                </c:pt>
                <c:pt idx="8016">
                  <c:v>30.810400000000001</c:v>
                </c:pt>
                <c:pt idx="8017">
                  <c:v>30.756799999999998</c:v>
                </c:pt>
                <c:pt idx="8018">
                  <c:v>30.713899999999999</c:v>
                </c:pt>
                <c:pt idx="8019">
                  <c:v>30.660299999999999</c:v>
                </c:pt>
                <c:pt idx="8020">
                  <c:v>30.6174</c:v>
                </c:pt>
                <c:pt idx="8021">
                  <c:v>30.563800000000001</c:v>
                </c:pt>
                <c:pt idx="8022">
                  <c:v>30.510100000000001</c:v>
                </c:pt>
                <c:pt idx="8023">
                  <c:v>30.510100000000001</c:v>
                </c:pt>
                <c:pt idx="8024">
                  <c:v>30.499400000000001</c:v>
                </c:pt>
                <c:pt idx="8025">
                  <c:v>30.488700000000001</c:v>
                </c:pt>
                <c:pt idx="8026">
                  <c:v>30.370699999999999</c:v>
                </c:pt>
                <c:pt idx="8027">
                  <c:v>30.3171</c:v>
                </c:pt>
                <c:pt idx="8028">
                  <c:v>30.263500000000001</c:v>
                </c:pt>
                <c:pt idx="8029">
                  <c:v>30.209800000000001</c:v>
                </c:pt>
                <c:pt idx="8030">
                  <c:v>30.134799999999998</c:v>
                </c:pt>
                <c:pt idx="8031">
                  <c:v>30.070399999999999</c:v>
                </c:pt>
                <c:pt idx="8032">
                  <c:v>30.0061</c:v>
                </c:pt>
                <c:pt idx="8033">
                  <c:v>29.931000000000001</c:v>
                </c:pt>
                <c:pt idx="8034">
                  <c:v>29.845199999999998</c:v>
                </c:pt>
                <c:pt idx="8035">
                  <c:v>29.7486</c:v>
                </c:pt>
                <c:pt idx="8036">
                  <c:v>29.695</c:v>
                </c:pt>
                <c:pt idx="8037">
                  <c:v>29.641400000000001</c:v>
                </c:pt>
                <c:pt idx="8038">
                  <c:v>29.555599999999998</c:v>
                </c:pt>
                <c:pt idx="8039">
                  <c:v>29.491199999999999</c:v>
                </c:pt>
                <c:pt idx="8040">
                  <c:v>29.4162</c:v>
                </c:pt>
                <c:pt idx="8041">
                  <c:v>29.319600000000001</c:v>
                </c:pt>
                <c:pt idx="8042">
                  <c:v>29.287500000000001</c:v>
                </c:pt>
                <c:pt idx="8043">
                  <c:v>29.212399999999999</c:v>
                </c:pt>
                <c:pt idx="8044">
                  <c:v>29.1373</c:v>
                </c:pt>
                <c:pt idx="8045">
                  <c:v>29.062200000000001</c:v>
                </c:pt>
                <c:pt idx="8046">
                  <c:v>28.987200000000001</c:v>
                </c:pt>
                <c:pt idx="8047">
                  <c:v>28.912099999999999</c:v>
                </c:pt>
                <c:pt idx="8048">
                  <c:v>28.8477</c:v>
                </c:pt>
                <c:pt idx="8049">
                  <c:v>28.761900000000001</c:v>
                </c:pt>
                <c:pt idx="8050">
                  <c:v>28.676100000000002</c:v>
                </c:pt>
                <c:pt idx="8051">
                  <c:v>28.579599999999999</c:v>
                </c:pt>
                <c:pt idx="8052">
                  <c:v>28.4724</c:v>
                </c:pt>
                <c:pt idx="8053">
                  <c:v>28.365100000000002</c:v>
                </c:pt>
                <c:pt idx="8054">
                  <c:v>28.2471</c:v>
                </c:pt>
                <c:pt idx="8055">
                  <c:v>28.150600000000001</c:v>
                </c:pt>
                <c:pt idx="8056">
                  <c:v>28.000499999999999</c:v>
                </c:pt>
                <c:pt idx="8057">
                  <c:v>27.8718</c:v>
                </c:pt>
                <c:pt idx="8058">
                  <c:v>27.764500000000002</c:v>
                </c:pt>
                <c:pt idx="8059">
                  <c:v>27.667999999999999</c:v>
                </c:pt>
                <c:pt idx="8060">
                  <c:v>27.496400000000001</c:v>
                </c:pt>
                <c:pt idx="8061">
                  <c:v>27.399899999999999</c:v>
                </c:pt>
                <c:pt idx="8062">
                  <c:v>27.3033</c:v>
                </c:pt>
                <c:pt idx="8063">
                  <c:v>27.206800000000001</c:v>
                </c:pt>
                <c:pt idx="8064">
                  <c:v>27.099499999999999</c:v>
                </c:pt>
                <c:pt idx="8065">
                  <c:v>27.0137</c:v>
                </c:pt>
                <c:pt idx="8066">
                  <c:v>26.917200000000001</c:v>
                </c:pt>
                <c:pt idx="8067">
                  <c:v>26.842099999999999</c:v>
                </c:pt>
                <c:pt idx="8068">
                  <c:v>26.7456</c:v>
                </c:pt>
                <c:pt idx="8069">
                  <c:v>26.659800000000001</c:v>
                </c:pt>
                <c:pt idx="8070">
                  <c:v>26.574000000000002</c:v>
                </c:pt>
                <c:pt idx="8071">
                  <c:v>26.477499999999999</c:v>
                </c:pt>
                <c:pt idx="8072">
                  <c:v>26.3917</c:v>
                </c:pt>
                <c:pt idx="8073">
                  <c:v>26.295200000000001</c:v>
                </c:pt>
                <c:pt idx="8074">
                  <c:v>26.166499999999999</c:v>
                </c:pt>
                <c:pt idx="8075">
                  <c:v>26.016300000000001</c:v>
                </c:pt>
                <c:pt idx="8076">
                  <c:v>25.866199999999999</c:v>
                </c:pt>
                <c:pt idx="8077">
                  <c:v>25.769600000000001</c:v>
                </c:pt>
                <c:pt idx="8078">
                  <c:v>25.662400000000002</c:v>
                </c:pt>
                <c:pt idx="8079">
                  <c:v>25.565899999999999</c:v>
                </c:pt>
                <c:pt idx="8080">
                  <c:v>25.5015</c:v>
                </c:pt>
                <c:pt idx="8081">
                  <c:v>25.437200000000001</c:v>
                </c:pt>
                <c:pt idx="8082">
                  <c:v>25.372800000000002</c:v>
                </c:pt>
                <c:pt idx="8083">
                  <c:v>25.297699999999999</c:v>
                </c:pt>
                <c:pt idx="8084">
                  <c:v>25.2119</c:v>
                </c:pt>
                <c:pt idx="8085">
                  <c:v>25.126100000000001</c:v>
                </c:pt>
                <c:pt idx="8086">
                  <c:v>25.029599999999999</c:v>
                </c:pt>
                <c:pt idx="8087">
                  <c:v>25.018899999999999</c:v>
                </c:pt>
                <c:pt idx="8088">
                  <c:v>24.954499999999999</c:v>
                </c:pt>
                <c:pt idx="8089">
                  <c:v>24.847300000000001</c:v>
                </c:pt>
                <c:pt idx="8090">
                  <c:v>24.74</c:v>
                </c:pt>
                <c:pt idx="8091">
                  <c:v>24.675699999999999</c:v>
                </c:pt>
                <c:pt idx="8092">
                  <c:v>24.6221</c:v>
                </c:pt>
                <c:pt idx="8093">
                  <c:v>24.5684</c:v>
                </c:pt>
                <c:pt idx="8094">
                  <c:v>24.514800000000001</c:v>
                </c:pt>
                <c:pt idx="8095">
                  <c:v>24.482600000000001</c:v>
                </c:pt>
                <c:pt idx="8096">
                  <c:v>24.439699999999998</c:v>
                </c:pt>
                <c:pt idx="8097">
                  <c:v>24.364599999999999</c:v>
                </c:pt>
                <c:pt idx="8098">
                  <c:v>24.311</c:v>
                </c:pt>
                <c:pt idx="8099">
                  <c:v>24.257400000000001</c:v>
                </c:pt>
                <c:pt idx="8100">
                  <c:v>24.235900000000001</c:v>
                </c:pt>
                <c:pt idx="8101">
                  <c:v>24.203800000000001</c:v>
                </c:pt>
                <c:pt idx="8102">
                  <c:v>24.160900000000002</c:v>
                </c:pt>
                <c:pt idx="8103">
                  <c:v>24.107199999999999</c:v>
                </c:pt>
                <c:pt idx="8104">
                  <c:v>24.0214</c:v>
                </c:pt>
                <c:pt idx="8105">
                  <c:v>23.9678</c:v>
                </c:pt>
                <c:pt idx="8106">
                  <c:v>23.924900000000001</c:v>
                </c:pt>
                <c:pt idx="8107">
                  <c:v>23.882000000000001</c:v>
                </c:pt>
                <c:pt idx="8108">
                  <c:v>23.849799999999998</c:v>
                </c:pt>
                <c:pt idx="8109">
                  <c:v>23.806899999999999</c:v>
                </c:pt>
                <c:pt idx="8110">
                  <c:v>23.774799999999999</c:v>
                </c:pt>
                <c:pt idx="8111">
                  <c:v>23.742599999999999</c:v>
                </c:pt>
                <c:pt idx="8112">
                  <c:v>23.7211</c:v>
                </c:pt>
                <c:pt idx="8113">
                  <c:v>23.6782</c:v>
                </c:pt>
                <c:pt idx="8114">
                  <c:v>23.6568</c:v>
                </c:pt>
                <c:pt idx="8115">
                  <c:v>23.646100000000001</c:v>
                </c:pt>
                <c:pt idx="8116">
                  <c:v>23.592400000000001</c:v>
                </c:pt>
                <c:pt idx="8117">
                  <c:v>23.560300000000002</c:v>
                </c:pt>
                <c:pt idx="8118">
                  <c:v>23.528099999999998</c:v>
                </c:pt>
                <c:pt idx="8119">
                  <c:v>23.506599999999999</c:v>
                </c:pt>
                <c:pt idx="8120">
                  <c:v>23.463699999999999</c:v>
                </c:pt>
                <c:pt idx="8121">
                  <c:v>23.442299999999999</c:v>
                </c:pt>
                <c:pt idx="8122">
                  <c:v>23.4101</c:v>
                </c:pt>
                <c:pt idx="8123">
                  <c:v>23.3779</c:v>
                </c:pt>
                <c:pt idx="8124">
                  <c:v>23.3565</c:v>
                </c:pt>
                <c:pt idx="8125">
                  <c:v>23.335000000000001</c:v>
                </c:pt>
                <c:pt idx="8126">
                  <c:v>23.302900000000001</c:v>
                </c:pt>
                <c:pt idx="8127">
                  <c:v>23.270700000000001</c:v>
                </c:pt>
                <c:pt idx="8128">
                  <c:v>23.249199999999998</c:v>
                </c:pt>
                <c:pt idx="8129">
                  <c:v>23.217099999999999</c:v>
                </c:pt>
                <c:pt idx="8130">
                  <c:v>23.195599999999999</c:v>
                </c:pt>
                <c:pt idx="8131">
                  <c:v>23.184899999999999</c:v>
                </c:pt>
                <c:pt idx="8132">
                  <c:v>23.184899999999999</c:v>
                </c:pt>
                <c:pt idx="8133">
                  <c:v>23.184899999999999</c:v>
                </c:pt>
                <c:pt idx="8134">
                  <c:v>23.1313</c:v>
                </c:pt>
                <c:pt idx="8135">
                  <c:v>23.1098</c:v>
                </c:pt>
                <c:pt idx="8136">
                  <c:v>23.0884</c:v>
                </c:pt>
                <c:pt idx="8137">
                  <c:v>23.0669</c:v>
                </c:pt>
                <c:pt idx="8138">
                  <c:v>23.0669</c:v>
                </c:pt>
                <c:pt idx="8139">
                  <c:v>23.0562</c:v>
                </c:pt>
                <c:pt idx="8140">
                  <c:v>23.045500000000001</c:v>
                </c:pt>
                <c:pt idx="8141">
                  <c:v>23.024000000000001</c:v>
                </c:pt>
                <c:pt idx="8142">
                  <c:v>23.013300000000001</c:v>
                </c:pt>
                <c:pt idx="8143">
                  <c:v>22.991800000000001</c:v>
                </c:pt>
                <c:pt idx="8144">
                  <c:v>22.970400000000001</c:v>
                </c:pt>
                <c:pt idx="8145">
                  <c:v>22.959700000000002</c:v>
                </c:pt>
                <c:pt idx="8146">
                  <c:v>22.927499999999998</c:v>
                </c:pt>
                <c:pt idx="8147">
                  <c:v>22.905999999999999</c:v>
                </c:pt>
                <c:pt idx="8148">
                  <c:v>22.884599999999999</c:v>
                </c:pt>
                <c:pt idx="8149">
                  <c:v>22.852399999999999</c:v>
                </c:pt>
                <c:pt idx="8150">
                  <c:v>22.831</c:v>
                </c:pt>
                <c:pt idx="8151">
                  <c:v>22.8202</c:v>
                </c:pt>
                <c:pt idx="8152">
                  <c:v>22.7881</c:v>
                </c:pt>
                <c:pt idx="8153">
                  <c:v>22.7666</c:v>
                </c:pt>
                <c:pt idx="8154">
                  <c:v>22.734400000000001</c:v>
                </c:pt>
                <c:pt idx="8155">
                  <c:v>22.723700000000001</c:v>
                </c:pt>
                <c:pt idx="8156">
                  <c:v>22.702300000000001</c:v>
                </c:pt>
                <c:pt idx="8157">
                  <c:v>22.691500000000001</c:v>
                </c:pt>
                <c:pt idx="8158">
                  <c:v>22.680800000000001</c:v>
                </c:pt>
                <c:pt idx="8159">
                  <c:v>22.670100000000001</c:v>
                </c:pt>
                <c:pt idx="8160">
                  <c:v>22.670100000000001</c:v>
                </c:pt>
                <c:pt idx="8161">
                  <c:v>22.670100000000001</c:v>
                </c:pt>
                <c:pt idx="8162">
                  <c:v>22.680800000000001</c:v>
                </c:pt>
                <c:pt idx="8163">
                  <c:v>22.691500000000001</c:v>
                </c:pt>
                <c:pt idx="8164">
                  <c:v>22.691500000000001</c:v>
                </c:pt>
                <c:pt idx="8165">
                  <c:v>22.680800000000001</c:v>
                </c:pt>
                <c:pt idx="8166">
                  <c:v>22.670100000000001</c:v>
                </c:pt>
                <c:pt idx="8167">
                  <c:v>22.670100000000001</c:v>
                </c:pt>
                <c:pt idx="8168">
                  <c:v>22.648599999999998</c:v>
                </c:pt>
                <c:pt idx="8169">
                  <c:v>22.648599999999998</c:v>
                </c:pt>
                <c:pt idx="8170">
                  <c:v>22.648599999999998</c:v>
                </c:pt>
                <c:pt idx="8171">
                  <c:v>22.648599999999998</c:v>
                </c:pt>
                <c:pt idx="8172">
                  <c:v>22.648599999999998</c:v>
                </c:pt>
                <c:pt idx="8173">
                  <c:v>22.659400000000002</c:v>
                </c:pt>
                <c:pt idx="8174">
                  <c:v>22.670100000000001</c:v>
                </c:pt>
                <c:pt idx="8175">
                  <c:v>22.670100000000001</c:v>
                </c:pt>
                <c:pt idx="8176">
                  <c:v>22.670100000000001</c:v>
                </c:pt>
                <c:pt idx="8177">
                  <c:v>22.670100000000001</c:v>
                </c:pt>
                <c:pt idx="8178">
                  <c:v>22.680800000000001</c:v>
                </c:pt>
                <c:pt idx="8179">
                  <c:v>22.691500000000001</c:v>
                </c:pt>
                <c:pt idx="8180">
                  <c:v>22.691500000000001</c:v>
                </c:pt>
                <c:pt idx="8181">
                  <c:v>22.702300000000001</c:v>
                </c:pt>
                <c:pt idx="8182">
                  <c:v>22.713000000000001</c:v>
                </c:pt>
                <c:pt idx="8183">
                  <c:v>22.713000000000001</c:v>
                </c:pt>
                <c:pt idx="8184">
                  <c:v>22.723700000000001</c:v>
                </c:pt>
                <c:pt idx="8185">
                  <c:v>22.734400000000001</c:v>
                </c:pt>
                <c:pt idx="8186">
                  <c:v>22.734400000000001</c:v>
                </c:pt>
                <c:pt idx="8187">
                  <c:v>22.734400000000001</c:v>
                </c:pt>
                <c:pt idx="8188">
                  <c:v>22.734400000000001</c:v>
                </c:pt>
                <c:pt idx="8189">
                  <c:v>22.713000000000001</c:v>
                </c:pt>
                <c:pt idx="8190">
                  <c:v>22.702300000000001</c:v>
                </c:pt>
                <c:pt idx="8191">
                  <c:v>22.702300000000001</c:v>
                </c:pt>
                <c:pt idx="8192">
                  <c:v>22.680800000000001</c:v>
                </c:pt>
                <c:pt idx="8193">
                  <c:v>22.670100000000001</c:v>
                </c:pt>
                <c:pt idx="8194">
                  <c:v>22.659400000000002</c:v>
                </c:pt>
                <c:pt idx="8195">
                  <c:v>22.648599999999998</c:v>
                </c:pt>
                <c:pt idx="8196">
                  <c:v>22.637899999999998</c:v>
                </c:pt>
                <c:pt idx="8197">
                  <c:v>22.616499999999998</c:v>
                </c:pt>
                <c:pt idx="8198">
                  <c:v>22.605699999999999</c:v>
                </c:pt>
                <c:pt idx="8199">
                  <c:v>22.594999999999999</c:v>
                </c:pt>
                <c:pt idx="8200">
                  <c:v>22.562799999999999</c:v>
                </c:pt>
                <c:pt idx="8201">
                  <c:v>22.5307</c:v>
                </c:pt>
                <c:pt idx="8202">
                  <c:v>22.4878</c:v>
                </c:pt>
                <c:pt idx="8203">
                  <c:v>22.4556</c:v>
                </c:pt>
                <c:pt idx="8204">
                  <c:v>22.423400000000001</c:v>
                </c:pt>
                <c:pt idx="8205">
                  <c:v>22.402000000000001</c:v>
                </c:pt>
                <c:pt idx="8206">
                  <c:v>22.402000000000001</c:v>
                </c:pt>
                <c:pt idx="8207">
                  <c:v>22.434100000000001</c:v>
                </c:pt>
                <c:pt idx="8208">
                  <c:v>22.477</c:v>
                </c:pt>
                <c:pt idx="8209">
                  <c:v>22.541399999999999</c:v>
                </c:pt>
                <c:pt idx="8210">
                  <c:v>22.584299999999999</c:v>
                </c:pt>
                <c:pt idx="8211">
                  <c:v>22.616499999999998</c:v>
                </c:pt>
                <c:pt idx="8212">
                  <c:v>22.648599999999998</c:v>
                </c:pt>
                <c:pt idx="8213">
                  <c:v>22.670100000000001</c:v>
                </c:pt>
                <c:pt idx="8214">
                  <c:v>22.680800000000001</c:v>
                </c:pt>
                <c:pt idx="8215">
                  <c:v>22.702300000000001</c:v>
                </c:pt>
                <c:pt idx="8216">
                  <c:v>22.713000000000001</c:v>
                </c:pt>
                <c:pt idx="8217">
                  <c:v>22.734400000000001</c:v>
                </c:pt>
                <c:pt idx="8218">
                  <c:v>22.745200000000001</c:v>
                </c:pt>
                <c:pt idx="8219">
                  <c:v>22.7559</c:v>
                </c:pt>
                <c:pt idx="8220">
                  <c:v>22.7559</c:v>
                </c:pt>
                <c:pt idx="8221">
                  <c:v>22.7666</c:v>
                </c:pt>
                <c:pt idx="8222">
                  <c:v>22.7773</c:v>
                </c:pt>
                <c:pt idx="8223">
                  <c:v>22.7881</c:v>
                </c:pt>
                <c:pt idx="8224">
                  <c:v>22.7881</c:v>
                </c:pt>
                <c:pt idx="8225">
                  <c:v>22.7881</c:v>
                </c:pt>
                <c:pt idx="8226">
                  <c:v>22.7988</c:v>
                </c:pt>
                <c:pt idx="8227">
                  <c:v>22.7988</c:v>
                </c:pt>
                <c:pt idx="8228">
                  <c:v>22.8095</c:v>
                </c:pt>
                <c:pt idx="8229">
                  <c:v>22.8095</c:v>
                </c:pt>
                <c:pt idx="8230">
                  <c:v>22.8095</c:v>
                </c:pt>
                <c:pt idx="8231">
                  <c:v>22.8095</c:v>
                </c:pt>
                <c:pt idx="8232">
                  <c:v>22.8202</c:v>
                </c:pt>
                <c:pt idx="8233">
                  <c:v>22.8202</c:v>
                </c:pt>
                <c:pt idx="8234">
                  <c:v>22.8202</c:v>
                </c:pt>
                <c:pt idx="8235">
                  <c:v>22.8202</c:v>
                </c:pt>
                <c:pt idx="8236">
                  <c:v>22.8202</c:v>
                </c:pt>
                <c:pt idx="8237">
                  <c:v>22.7988</c:v>
                </c:pt>
                <c:pt idx="8238">
                  <c:v>22.7881</c:v>
                </c:pt>
                <c:pt idx="8239">
                  <c:v>22.7881</c:v>
                </c:pt>
                <c:pt idx="8240">
                  <c:v>22.7881</c:v>
                </c:pt>
                <c:pt idx="8241">
                  <c:v>22.7881</c:v>
                </c:pt>
                <c:pt idx="8242">
                  <c:v>22.7988</c:v>
                </c:pt>
                <c:pt idx="8243">
                  <c:v>22.7988</c:v>
                </c:pt>
                <c:pt idx="8244">
                  <c:v>22.8095</c:v>
                </c:pt>
                <c:pt idx="8245">
                  <c:v>22.8095</c:v>
                </c:pt>
                <c:pt idx="8246">
                  <c:v>22.7988</c:v>
                </c:pt>
                <c:pt idx="8247">
                  <c:v>22.8095</c:v>
                </c:pt>
                <c:pt idx="8248">
                  <c:v>22.8202</c:v>
                </c:pt>
                <c:pt idx="8249">
                  <c:v>22.8202</c:v>
                </c:pt>
                <c:pt idx="8250">
                  <c:v>22.8202</c:v>
                </c:pt>
                <c:pt idx="8251">
                  <c:v>22.8202</c:v>
                </c:pt>
                <c:pt idx="8252">
                  <c:v>22.8202</c:v>
                </c:pt>
                <c:pt idx="8253">
                  <c:v>22.8202</c:v>
                </c:pt>
                <c:pt idx="8254">
                  <c:v>22.8202</c:v>
                </c:pt>
                <c:pt idx="8255">
                  <c:v>22.8202</c:v>
                </c:pt>
                <c:pt idx="8256">
                  <c:v>22.8202</c:v>
                </c:pt>
                <c:pt idx="8257">
                  <c:v>22.8202</c:v>
                </c:pt>
                <c:pt idx="8258">
                  <c:v>22.8202</c:v>
                </c:pt>
                <c:pt idx="8259">
                  <c:v>22.831</c:v>
                </c:pt>
                <c:pt idx="8260">
                  <c:v>22.8202</c:v>
                </c:pt>
                <c:pt idx="8261">
                  <c:v>22.8202</c:v>
                </c:pt>
                <c:pt idx="8262">
                  <c:v>22.8202</c:v>
                </c:pt>
                <c:pt idx="8263">
                  <c:v>22.8202</c:v>
                </c:pt>
                <c:pt idx="8264">
                  <c:v>22.831</c:v>
                </c:pt>
                <c:pt idx="8265">
                  <c:v>22.831</c:v>
                </c:pt>
                <c:pt idx="8266">
                  <c:v>22.831</c:v>
                </c:pt>
                <c:pt idx="8267">
                  <c:v>22.831</c:v>
                </c:pt>
                <c:pt idx="8268">
                  <c:v>22.831</c:v>
                </c:pt>
                <c:pt idx="8269">
                  <c:v>22.831</c:v>
                </c:pt>
                <c:pt idx="8270">
                  <c:v>22.831</c:v>
                </c:pt>
                <c:pt idx="8271">
                  <c:v>22.831</c:v>
                </c:pt>
                <c:pt idx="8272">
                  <c:v>22.831</c:v>
                </c:pt>
                <c:pt idx="8273">
                  <c:v>22.831</c:v>
                </c:pt>
                <c:pt idx="8274">
                  <c:v>22.831</c:v>
                </c:pt>
                <c:pt idx="8275">
                  <c:v>22.831</c:v>
                </c:pt>
                <c:pt idx="8276">
                  <c:v>22.831</c:v>
                </c:pt>
                <c:pt idx="8277">
                  <c:v>22.831</c:v>
                </c:pt>
                <c:pt idx="8278">
                  <c:v>22.8202</c:v>
                </c:pt>
                <c:pt idx="8279">
                  <c:v>22.8095</c:v>
                </c:pt>
                <c:pt idx="8280">
                  <c:v>22.7988</c:v>
                </c:pt>
                <c:pt idx="8281">
                  <c:v>22.7988</c:v>
                </c:pt>
                <c:pt idx="8282">
                  <c:v>22.7881</c:v>
                </c:pt>
                <c:pt idx="8283">
                  <c:v>22.7773</c:v>
                </c:pt>
                <c:pt idx="8284">
                  <c:v>22.7773</c:v>
                </c:pt>
                <c:pt idx="8285">
                  <c:v>22.7666</c:v>
                </c:pt>
                <c:pt idx="8286">
                  <c:v>22.7666</c:v>
                </c:pt>
                <c:pt idx="8287">
                  <c:v>22.7666</c:v>
                </c:pt>
                <c:pt idx="8288">
                  <c:v>22.7559</c:v>
                </c:pt>
                <c:pt idx="8289">
                  <c:v>22.745200000000001</c:v>
                </c:pt>
                <c:pt idx="8290">
                  <c:v>22.734400000000001</c:v>
                </c:pt>
                <c:pt idx="8291">
                  <c:v>22.734400000000001</c:v>
                </c:pt>
                <c:pt idx="8292">
                  <c:v>22.723700000000001</c:v>
                </c:pt>
                <c:pt idx="8293">
                  <c:v>22.723700000000001</c:v>
                </c:pt>
                <c:pt idx="8294">
                  <c:v>22.723700000000001</c:v>
                </c:pt>
                <c:pt idx="8295">
                  <c:v>22.734400000000001</c:v>
                </c:pt>
                <c:pt idx="8296">
                  <c:v>22.723700000000001</c:v>
                </c:pt>
                <c:pt idx="8297">
                  <c:v>22.723700000000001</c:v>
                </c:pt>
                <c:pt idx="8298">
                  <c:v>22.713000000000001</c:v>
                </c:pt>
                <c:pt idx="8299">
                  <c:v>22.713000000000001</c:v>
                </c:pt>
                <c:pt idx="8300">
                  <c:v>22.691500000000001</c:v>
                </c:pt>
                <c:pt idx="8301">
                  <c:v>22.670100000000001</c:v>
                </c:pt>
                <c:pt idx="8302">
                  <c:v>22.670100000000001</c:v>
                </c:pt>
                <c:pt idx="8303">
                  <c:v>22.659400000000002</c:v>
                </c:pt>
                <c:pt idx="8304">
                  <c:v>22.648599999999998</c:v>
                </c:pt>
                <c:pt idx="8305">
                  <c:v>22.648599999999998</c:v>
                </c:pt>
                <c:pt idx="8306">
                  <c:v>22.648599999999998</c:v>
                </c:pt>
                <c:pt idx="8307">
                  <c:v>22.659400000000002</c:v>
                </c:pt>
                <c:pt idx="8308">
                  <c:v>22.659400000000002</c:v>
                </c:pt>
                <c:pt idx="8309">
                  <c:v>22.659400000000002</c:v>
                </c:pt>
                <c:pt idx="8310">
                  <c:v>22.648599999999998</c:v>
                </c:pt>
                <c:pt idx="8311">
                  <c:v>22.648599999999998</c:v>
                </c:pt>
                <c:pt idx="8312">
                  <c:v>22.670100000000001</c:v>
                </c:pt>
                <c:pt idx="8313">
                  <c:v>22.670100000000001</c:v>
                </c:pt>
                <c:pt idx="8314">
                  <c:v>22.670100000000001</c:v>
                </c:pt>
                <c:pt idx="8315">
                  <c:v>22.670100000000001</c:v>
                </c:pt>
                <c:pt idx="8316">
                  <c:v>22.670100000000001</c:v>
                </c:pt>
                <c:pt idx="8317">
                  <c:v>22.670100000000001</c:v>
                </c:pt>
                <c:pt idx="8318">
                  <c:v>22.670100000000001</c:v>
                </c:pt>
                <c:pt idx="8319">
                  <c:v>22.670100000000001</c:v>
                </c:pt>
                <c:pt idx="8320">
                  <c:v>22.659400000000002</c:v>
                </c:pt>
                <c:pt idx="8321">
                  <c:v>22.659400000000002</c:v>
                </c:pt>
                <c:pt idx="8322">
                  <c:v>22.659400000000002</c:v>
                </c:pt>
                <c:pt idx="8323">
                  <c:v>22.648599999999998</c:v>
                </c:pt>
                <c:pt idx="8324">
                  <c:v>22.659400000000002</c:v>
                </c:pt>
                <c:pt idx="8325">
                  <c:v>22.670100000000001</c:v>
                </c:pt>
                <c:pt idx="8326">
                  <c:v>22.670100000000001</c:v>
                </c:pt>
                <c:pt idx="8327">
                  <c:v>22.670100000000001</c:v>
                </c:pt>
                <c:pt idx="8328">
                  <c:v>22.680800000000001</c:v>
                </c:pt>
                <c:pt idx="8329">
                  <c:v>22.691500000000001</c:v>
                </c:pt>
                <c:pt idx="8330">
                  <c:v>22.713000000000001</c:v>
                </c:pt>
                <c:pt idx="8331">
                  <c:v>22.723700000000001</c:v>
                </c:pt>
                <c:pt idx="8332">
                  <c:v>22.745200000000001</c:v>
                </c:pt>
                <c:pt idx="8333">
                  <c:v>22.7666</c:v>
                </c:pt>
                <c:pt idx="8334">
                  <c:v>22.7773</c:v>
                </c:pt>
                <c:pt idx="8335">
                  <c:v>22.7988</c:v>
                </c:pt>
                <c:pt idx="8336">
                  <c:v>22.8202</c:v>
                </c:pt>
                <c:pt idx="8337">
                  <c:v>22.8202</c:v>
                </c:pt>
                <c:pt idx="8338">
                  <c:v>22.831</c:v>
                </c:pt>
                <c:pt idx="8339">
                  <c:v>22.831</c:v>
                </c:pt>
                <c:pt idx="8340">
                  <c:v>22.841699999999999</c:v>
                </c:pt>
                <c:pt idx="8341">
                  <c:v>22.852399999999999</c:v>
                </c:pt>
                <c:pt idx="8342">
                  <c:v>22.852399999999999</c:v>
                </c:pt>
                <c:pt idx="8343">
                  <c:v>22.863099999999999</c:v>
                </c:pt>
                <c:pt idx="8344">
                  <c:v>22.873899999999999</c:v>
                </c:pt>
                <c:pt idx="8345">
                  <c:v>22.873899999999999</c:v>
                </c:pt>
                <c:pt idx="8346">
                  <c:v>22.884599999999999</c:v>
                </c:pt>
                <c:pt idx="8347">
                  <c:v>22.884599999999999</c:v>
                </c:pt>
                <c:pt idx="8348">
                  <c:v>22.895299999999999</c:v>
                </c:pt>
                <c:pt idx="8349">
                  <c:v>22.895299999999999</c:v>
                </c:pt>
                <c:pt idx="8350">
                  <c:v>22.895299999999999</c:v>
                </c:pt>
                <c:pt idx="8351">
                  <c:v>22.895299999999999</c:v>
                </c:pt>
                <c:pt idx="8352">
                  <c:v>22.895299999999999</c:v>
                </c:pt>
                <c:pt idx="8353">
                  <c:v>22.905999999999999</c:v>
                </c:pt>
                <c:pt idx="8354">
                  <c:v>22.916799999999999</c:v>
                </c:pt>
                <c:pt idx="8355">
                  <c:v>22.905999999999999</c:v>
                </c:pt>
                <c:pt idx="8356">
                  <c:v>22.916799999999999</c:v>
                </c:pt>
                <c:pt idx="8357">
                  <c:v>22.927499999999998</c:v>
                </c:pt>
                <c:pt idx="8358">
                  <c:v>22.938199999999998</c:v>
                </c:pt>
                <c:pt idx="8359">
                  <c:v>22.938199999999998</c:v>
                </c:pt>
                <c:pt idx="8360">
                  <c:v>22.948899999999998</c:v>
                </c:pt>
                <c:pt idx="8361">
                  <c:v>22.959700000000002</c:v>
                </c:pt>
                <c:pt idx="8362">
                  <c:v>22.970400000000001</c:v>
                </c:pt>
                <c:pt idx="8363">
                  <c:v>22.970400000000001</c:v>
                </c:pt>
                <c:pt idx="8364">
                  <c:v>22.981100000000001</c:v>
                </c:pt>
                <c:pt idx="8365">
                  <c:v>22.991800000000001</c:v>
                </c:pt>
                <c:pt idx="8366">
                  <c:v>23.002600000000001</c:v>
                </c:pt>
                <c:pt idx="8367">
                  <c:v>23.013300000000001</c:v>
                </c:pt>
                <c:pt idx="8368">
                  <c:v>23.013300000000001</c:v>
                </c:pt>
                <c:pt idx="8369">
                  <c:v>23.034700000000001</c:v>
                </c:pt>
                <c:pt idx="8370">
                  <c:v>23.045500000000001</c:v>
                </c:pt>
                <c:pt idx="8371">
                  <c:v>23.045500000000001</c:v>
                </c:pt>
                <c:pt idx="8372">
                  <c:v>23.0562</c:v>
                </c:pt>
                <c:pt idx="8373">
                  <c:v>23.0669</c:v>
                </c:pt>
                <c:pt idx="8374">
                  <c:v>23.0669</c:v>
                </c:pt>
                <c:pt idx="8375">
                  <c:v>23.0776</c:v>
                </c:pt>
                <c:pt idx="8376">
                  <c:v>23.0884</c:v>
                </c:pt>
                <c:pt idx="8377">
                  <c:v>23.0991</c:v>
                </c:pt>
                <c:pt idx="8378">
                  <c:v>23.1098</c:v>
                </c:pt>
                <c:pt idx="8379">
                  <c:v>23.1098</c:v>
                </c:pt>
                <c:pt idx="8380">
                  <c:v>23.1313</c:v>
                </c:pt>
                <c:pt idx="8381">
                  <c:v>23.141999999999999</c:v>
                </c:pt>
                <c:pt idx="8382">
                  <c:v>23.152699999999999</c:v>
                </c:pt>
                <c:pt idx="8383">
                  <c:v>23.163399999999999</c:v>
                </c:pt>
                <c:pt idx="8384">
                  <c:v>23.184899999999999</c:v>
                </c:pt>
                <c:pt idx="8385">
                  <c:v>23.184899999999999</c:v>
                </c:pt>
                <c:pt idx="8386">
                  <c:v>23.184899999999999</c:v>
                </c:pt>
                <c:pt idx="8387">
                  <c:v>23.184899999999999</c:v>
                </c:pt>
                <c:pt idx="8388">
                  <c:v>23.184899999999999</c:v>
                </c:pt>
                <c:pt idx="8389">
                  <c:v>23.184899999999999</c:v>
                </c:pt>
                <c:pt idx="8390">
                  <c:v>23.184899999999999</c:v>
                </c:pt>
                <c:pt idx="8391">
                  <c:v>23.184899999999999</c:v>
                </c:pt>
                <c:pt idx="8392">
                  <c:v>23.184899999999999</c:v>
                </c:pt>
                <c:pt idx="8393">
                  <c:v>23.195599999999999</c:v>
                </c:pt>
                <c:pt idx="8394">
                  <c:v>23.184899999999999</c:v>
                </c:pt>
                <c:pt idx="8395">
                  <c:v>23.184899999999999</c:v>
                </c:pt>
                <c:pt idx="8396">
                  <c:v>23.184899999999999</c:v>
                </c:pt>
                <c:pt idx="8397">
                  <c:v>23.184899999999999</c:v>
                </c:pt>
                <c:pt idx="8398">
                  <c:v>23.184899999999999</c:v>
                </c:pt>
                <c:pt idx="8399">
                  <c:v>23.195599999999999</c:v>
                </c:pt>
                <c:pt idx="8400">
                  <c:v>23.184899999999999</c:v>
                </c:pt>
                <c:pt idx="8401">
                  <c:v>23.195599999999999</c:v>
                </c:pt>
                <c:pt idx="8402">
                  <c:v>23.195599999999999</c:v>
                </c:pt>
                <c:pt idx="8403">
                  <c:v>23.195599999999999</c:v>
                </c:pt>
                <c:pt idx="8404">
                  <c:v>23.184899999999999</c:v>
                </c:pt>
                <c:pt idx="8405">
                  <c:v>23.184899999999999</c:v>
                </c:pt>
                <c:pt idx="8406">
                  <c:v>23.184899999999999</c:v>
                </c:pt>
                <c:pt idx="8407">
                  <c:v>23.184899999999999</c:v>
                </c:pt>
                <c:pt idx="8408">
                  <c:v>23.184899999999999</c:v>
                </c:pt>
                <c:pt idx="8409">
                  <c:v>23.195599999999999</c:v>
                </c:pt>
                <c:pt idx="8410">
                  <c:v>23.195599999999999</c:v>
                </c:pt>
                <c:pt idx="8411">
                  <c:v>23.195599999999999</c:v>
                </c:pt>
                <c:pt idx="8412">
                  <c:v>23.217099999999999</c:v>
                </c:pt>
                <c:pt idx="8413">
                  <c:v>23.217099999999999</c:v>
                </c:pt>
                <c:pt idx="8414">
                  <c:v>23.227799999999998</c:v>
                </c:pt>
                <c:pt idx="8415">
                  <c:v>23.249199999999998</c:v>
                </c:pt>
                <c:pt idx="8416">
                  <c:v>23.26</c:v>
                </c:pt>
                <c:pt idx="8417">
                  <c:v>23.270700000000001</c:v>
                </c:pt>
                <c:pt idx="8418">
                  <c:v>23.281400000000001</c:v>
                </c:pt>
                <c:pt idx="8419">
                  <c:v>23.292100000000001</c:v>
                </c:pt>
                <c:pt idx="8420">
                  <c:v>23.313600000000001</c:v>
                </c:pt>
                <c:pt idx="8421">
                  <c:v>23.335000000000001</c:v>
                </c:pt>
                <c:pt idx="8422">
                  <c:v>23.3565</c:v>
                </c:pt>
                <c:pt idx="8423">
                  <c:v>23.3672</c:v>
                </c:pt>
                <c:pt idx="8424">
                  <c:v>23.3887</c:v>
                </c:pt>
                <c:pt idx="8425">
                  <c:v>23.4101</c:v>
                </c:pt>
                <c:pt idx="8426">
                  <c:v>23.4208</c:v>
                </c:pt>
                <c:pt idx="8427">
                  <c:v>23.442299999999999</c:v>
                </c:pt>
                <c:pt idx="8428">
                  <c:v>23.463699999999999</c:v>
                </c:pt>
                <c:pt idx="8429">
                  <c:v>23.474499999999999</c:v>
                </c:pt>
                <c:pt idx="8430">
                  <c:v>23.495899999999999</c:v>
                </c:pt>
                <c:pt idx="8431">
                  <c:v>23.506599999999999</c:v>
                </c:pt>
                <c:pt idx="8432">
                  <c:v>23.506599999999999</c:v>
                </c:pt>
                <c:pt idx="8433">
                  <c:v>23.506599999999999</c:v>
                </c:pt>
                <c:pt idx="8434">
                  <c:v>23.517399999999999</c:v>
                </c:pt>
                <c:pt idx="8435">
                  <c:v>23.517399999999999</c:v>
                </c:pt>
                <c:pt idx="8436">
                  <c:v>23.517399999999999</c:v>
                </c:pt>
                <c:pt idx="8437">
                  <c:v>23.528099999999998</c:v>
                </c:pt>
                <c:pt idx="8438">
                  <c:v>23.538799999999998</c:v>
                </c:pt>
                <c:pt idx="8439">
                  <c:v>23.549499999999998</c:v>
                </c:pt>
                <c:pt idx="8440">
                  <c:v>23.571000000000002</c:v>
                </c:pt>
                <c:pt idx="8441">
                  <c:v>23.592400000000001</c:v>
                </c:pt>
                <c:pt idx="8442">
                  <c:v>23.624600000000001</c:v>
                </c:pt>
                <c:pt idx="8443">
                  <c:v>23.646100000000001</c:v>
                </c:pt>
                <c:pt idx="8444">
                  <c:v>23.6568</c:v>
                </c:pt>
                <c:pt idx="8445">
                  <c:v>23.6782</c:v>
                </c:pt>
                <c:pt idx="8446">
                  <c:v>23.7104</c:v>
                </c:pt>
                <c:pt idx="8447">
                  <c:v>23.7211</c:v>
                </c:pt>
                <c:pt idx="8448">
                  <c:v>23.742599999999999</c:v>
                </c:pt>
                <c:pt idx="8449">
                  <c:v>23.774799999999999</c:v>
                </c:pt>
                <c:pt idx="8450">
                  <c:v>23.806899999999999</c:v>
                </c:pt>
                <c:pt idx="8451">
                  <c:v>23.806899999999999</c:v>
                </c:pt>
                <c:pt idx="8452">
                  <c:v>23.828399999999998</c:v>
                </c:pt>
                <c:pt idx="8453">
                  <c:v>23.849799999999998</c:v>
                </c:pt>
                <c:pt idx="8454">
                  <c:v>23.860600000000002</c:v>
                </c:pt>
                <c:pt idx="8455">
                  <c:v>23.871300000000002</c:v>
                </c:pt>
                <c:pt idx="8456">
                  <c:v>23.882000000000001</c:v>
                </c:pt>
                <c:pt idx="8457">
                  <c:v>23.903500000000001</c:v>
                </c:pt>
                <c:pt idx="8458">
                  <c:v>23.924900000000001</c:v>
                </c:pt>
                <c:pt idx="8459">
                  <c:v>23.957100000000001</c:v>
                </c:pt>
                <c:pt idx="8460">
                  <c:v>23.9893</c:v>
                </c:pt>
                <c:pt idx="8461">
                  <c:v>24.0322</c:v>
                </c:pt>
                <c:pt idx="8462">
                  <c:v>24.075099999999999</c:v>
                </c:pt>
                <c:pt idx="8463">
                  <c:v>24.128699999999998</c:v>
                </c:pt>
                <c:pt idx="8464">
                  <c:v>24.182300000000001</c:v>
                </c:pt>
                <c:pt idx="8465">
                  <c:v>24.235900000000001</c:v>
                </c:pt>
                <c:pt idx="8466">
                  <c:v>24.3003</c:v>
                </c:pt>
                <c:pt idx="8467">
                  <c:v>24.353899999999999</c:v>
                </c:pt>
                <c:pt idx="8468">
                  <c:v>24.418299999999999</c:v>
                </c:pt>
                <c:pt idx="8469">
                  <c:v>24.471900000000002</c:v>
                </c:pt>
                <c:pt idx="8470">
                  <c:v>24.514800000000001</c:v>
                </c:pt>
                <c:pt idx="8471">
                  <c:v>24.557700000000001</c:v>
                </c:pt>
                <c:pt idx="8472">
                  <c:v>24.6113</c:v>
                </c:pt>
                <c:pt idx="8473">
                  <c:v>24.654199999999999</c:v>
                </c:pt>
                <c:pt idx="8474">
                  <c:v>24.697099999999999</c:v>
                </c:pt>
                <c:pt idx="8475">
                  <c:v>24.750800000000002</c:v>
                </c:pt>
                <c:pt idx="8476">
                  <c:v>24.815100000000001</c:v>
                </c:pt>
                <c:pt idx="8477">
                  <c:v>24.8687</c:v>
                </c:pt>
                <c:pt idx="8478">
                  <c:v>24.9331</c:v>
                </c:pt>
                <c:pt idx="8479">
                  <c:v>25.018899999999999</c:v>
                </c:pt>
                <c:pt idx="8480">
                  <c:v>25.018899999999999</c:v>
                </c:pt>
                <c:pt idx="8481">
                  <c:v>25.018899999999999</c:v>
                </c:pt>
                <c:pt idx="8482">
                  <c:v>25.029599999999999</c:v>
                </c:pt>
                <c:pt idx="8483">
                  <c:v>25.083200000000001</c:v>
                </c:pt>
                <c:pt idx="8484">
                  <c:v>25.147600000000001</c:v>
                </c:pt>
                <c:pt idx="8485">
                  <c:v>25.2012</c:v>
                </c:pt>
                <c:pt idx="8486">
                  <c:v>25.2441</c:v>
                </c:pt>
                <c:pt idx="8487">
                  <c:v>25.276299999999999</c:v>
                </c:pt>
                <c:pt idx="8488">
                  <c:v>25.319199999999999</c:v>
                </c:pt>
                <c:pt idx="8489">
                  <c:v>25.362100000000002</c:v>
                </c:pt>
                <c:pt idx="8490">
                  <c:v>25.405000000000001</c:v>
                </c:pt>
                <c:pt idx="8491">
                  <c:v>25.437200000000001</c:v>
                </c:pt>
                <c:pt idx="8492">
                  <c:v>25.4908</c:v>
                </c:pt>
                <c:pt idx="8493">
                  <c:v>25.5122</c:v>
                </c:pt>
                <c:pt idx="8494">
                  <c:v>25.5444</c:v>
                </c:pt>
                <c:pt idx="8495">
                  <c:v>25.565899999999999</c:v>
                </c:pt>
                <c:pt idx="8496">
                  <c:v>25.587299999999999</c:v>
                </c:pt>
                <c:pt idx="8497">
                  <c:v>25.619499999999999</c:v>
                </c:pt>
                <c:pt idx="8498">
                  <c:v>25.619499999999999</c:v>
                </c:pt>
                <c:pt idx="8499">
                  <c:v>25.651700000000002</c:v>
                </c:pt>
                <c:pt idx="8500">
                  <c:v>25.673100000000002</c:v>
                </c:pt>
                <c:pt idx="8501">
                  <c:v>25.705300000000001</c:v>
                </c:pt>
                <c:pt idx="8502">
                  <c:v>25.716000000000001</c:v>
                </c:pt>
                <c:pt idx="8503">
                  <c:v>25.737500000000001</c:v>
                </c:pt>
                <c:pt idx="8504">
                  <c:v>25.737500000000001</c:v>
                </c:pt>
                <c:pt idx="8505">
                  <c:v>25.737500000000001</c:v>
                </c:pt>
                <c:pt idx="8506">
                  <c:v>25.748200000000001</c:v>
                </c:pt>
                <c:pt idx="8507">
                  <c:v>25.758900000000001</c:v>
                </c:pt>
                <c:pt idx="8508">
                  <c:v>25.7911</c:v>
                </c:pt>
                <c:pt idx="8509">
                  <c:v>25.8125</c:v>
                </c:pt>
                <c:pt idx="8510">
                  <c:v>25.8447</c:v>
                </c:pt>
                <c:pt idx="8511">
                  <c:v>25.887599999999999</c:v>
                </c:pt>
                <c:pt idx="8512">
                  <c:v>25.930499999999999</c:v>
                </c:pt>
                <c:pt idx="8513">
                  <c:v>25.962700000000002</c:v>
                </c:pt>
                <c:pt idx="8514">
                  <c:v>25.994900000000001</c:v>
                </c:pt>
                <c:pt idx="8515">
                  <c:v>26.027000000000001</c:v>
                </c:pt>
                <c:pt idx="8516">
                  <c:v>26.059200000000001</c:v>
                </c:pt>
                <c:pt idx="8517">
                  <c:v>26.0807</c:v>
                </c:pt>
                <c:pt idx="8518">
                  <c:v>26.1236</c:v>
                </c:pt>
                <c:pt idx="8519">
                  <c:v>26.1236</c:v>
                </c:pt>
                <c:pt idx="8520">
                  <c:v>26.145</c:v>
                </c:pt>
                <c:pt idx="8521">
                  <c:v>26.1557</c:v>
                </c:pt>
                <c:pt idx="8522">
                  <c:v>26.177199999999999</c:v>
                </c:pt>
                <c:pt idx="8523">
                  <c:v>26.198599999999999</c:v>
                </c:pt>
                <c:pt idx="8524">
                  <c:v>26.230799999999999</c:v>
                </c:pt>
                <c:pt idx="8525">
                  <c:v>26.263000000000002</c:v>
                </c:pt>
                <c:pt idx="8526">
                  <c:v>26.295200000000001</c:v>
                </c:pt>
                <c:pt idx="8527">
                  <c:v>26.338100000000001</c:v>
                </c:pt>
                <c:pt idx="8528">
                  <c:v>26.359500000000001</c:v>
                </c:pt>
                <c:pt idx="8529">
                  <c:v>26.3917</c:v>
                </c:pt>
                <c:pt idx="8530">
                  <c:v>26.4024</c:v>
                </c:pt>
                <c:pt idx="8531">
                  <c:v>26.4024</c:v>
                </c:pt>
                <c:pt idx="8532">
                  <c:v>26.4239</c:v>
                </c:pt>
                <c:pt idx="8533">
                  <c:v>26.4453</c:v>
                </c:pt>
                <c:pt idx="8534">
                  <c:v>26.466799999999999</c:v>
                </c:pt>
                <c:pt idx="8535">
                  <c:v>26.477499999999999</c:v>
                </c:pt>
                <c:pt idx="8536">
                  <c:v>26.488199999999999</c:v>
                </c:pt>
                <c:pt idx="8537">
                  <c:v>26.498899999999999</c:v>
                </c:pt>
                <c:pt idx="8538">
                  <c:v>26.498899999999999</c:v>
                </c:pt>
                <c:pt idx="8539">
                  <c:v>26.509699999999999</c:v>
                </c:pt>
                <c:pt idx="8540">
                  <c:v>26.509699999999999</c:v>
                </c:pt>
                <c:pt idx="8541">
                  <c:v>26.520399999999999</c:v>
                </c:pt>
                <c:pt idx="8542">
                  <c:v>26.531099999999999</c:v>
                </c:pt>
                <c:pt idx="8543">
                  <c:v>26.531099999999999</c:v>
                </c:pt>
                <c:pt idx="8544">
                  <c:v>26.552600000000002</c:v>
                </c:pt>
                <c:pt idx="8545">
                  <c:v>26.563300000000002</c:v>
                </c:pt>
                <c:pt idx="8546">
                  <c:v>26.574000000000002</c:v>
                </c:pt>
                <c:pt idx="8547">
                  <c:v>26.595500000000001</c:v>
                </c:pt>
                <c:pt idx="8548">
                  <c:v>26.616900000000001</c:v>
                </c:pt>
                <c:pt idx="8549">
                  <c:v>26.638400000000001</c:v>
                </c:pt>
                <c:pt idx="8550">
                  <c:v>26.649100000000001</c:v>
                </c:pt>
                <c:pt idx="8551">
                  <c:v>26.649100000000001</c:v>
                </c:pt>
                <c:pt idx="8552">
                  <c:v>26.638400000000001</c:v>
                </c:pt>
                <c:pt idx="8553">
                  <c:v>26.606200000000001</c:v>
                </c:pt>
                <c:pt idx="8554">
                  <c:v>26.574000000000002</c:v>
                </c:pt>
                <c:pt idx="8555">
                  <c:v>26.541799999999999</c:v>
                </c:pt>
                <c:pt idx="8556">
                  <c:v>26.520399999999999</c:v>
                </c:pt>
                <c:pt idx="8557">
                  <c:v>26.498899999999999</c:v>
                </c:pt>
                <c:pt idx="8558">
                  <c:v>26.488199999999999</c:v>
                </c:pt>
                <c:pt idx="8559">
                  <c:v>26.477499999999999</c:v>
                </c:pt>
                <c:pt idx="8560">
                  <c:v>26.466799999999999</c:v>
                </c:pt>
                <c:pt idx="8561">
                  <c:v>26.466799999999999</c:v>
                </c:pt>
                <c:pt idx="8562">
                  <c:v>26.466799999999999</c:v>
                </c:pt>
                <c:pt idx="8563">
                  <c:v>26.477499999999999</c:v>
                </c:pt>
                <c:pt idx="8564">
                  <c:v>26.488199999999999</c:v>
                </c:pt>
                <c:pt idx="8565">
                  <c:v>26.509699999999999</c:v>
                </c:pt>
                <c:pt idx="8566">
                  <c:v>26.520399999999999</c:v>
                </c:pt>
                <c:pt idx="8567">
                  <c:v>26.541799999999999</c:v>
                </c:pt>
                <c:pt idx="8568">
                  <c:v>26.563300000000002</c:v>
                </c:pt>
                <c:pt idx="8569">
                  <c:v>26.584700000000002</c:v>
                </c:pt>
                <c:pt idx="8570">
                  <c:v>26.595500000000001</c:v>
                </c:pt>
                <c:pt idx="8571">
                  <c:v>26.616900000000001</c:v>
                </c:pt>
                <c:pt idx="8572">
                  <c:v>26.638400000000001</c:v>
                </c:pt>
                <c:pt idx="8573">
                  <c:v>26.638400000000001</c:v>
                </c:pt>
                <c:pt idx="8574">
                  <c:v>26.659800000000001</c:v>
                </c:pt>
                <c:pt idx="8575">
                  <c:v>26.670500000000001</c:v>
                </c:pt>
                <c:pt idx="8576">
                  <c:v>26.659800000000001</c:v>
                </c:pt>
                <c:pt idx="8577">
                  <c:v>26.649100000000001</c:v>
                </c:pt>
                <c:pt idx="8578">
                  <c:v>26.627600000000001</c:v>
                </c:pt>
                <c:pt idx="8579">
                  <c:v>26.595500000000001</c:v>
                </c:pt>
                <c:pt idx="8580">
                  <c:v>26.552600000000002</c:v>
                </c:pt>
                <c:pt idx="8581">
                  <c:v>26.509699999999999</c:v>
                </c:pt>
                <c:pt idx="8582">
                  <c:v>26.456</c:v>
                </c:pt>
                <c:pt idx="8583">
                  <c:v>26.4024</c:v>
                </c:pt>
                <c:pt idx="8584">
                  <c:v>26.3917</c:v>
                </c:pt>
                <c:pt idx="8585">
                  <c:v>26.359500000000001</c:v>
                </c:pt>
                <c:pt idx="8586">
                  <c:v>26.316600000000001</c:v>
                </c:pt>
                <c:pt idx="8587">
                  <c:v>26.273700000000002</c:v>
                </c:pt>
                <c:pt idx="8588">
                  <c:v>26.263000000000002</c:v>
                </c:pt>
                <c:pt idx="8589">
                  <c:v>26.230799999999999</c:v>
                </c:pt>
                <c:pt idx="8590">
                  <c:v>26.209399999999999</c:v>
                </c:pt>
                <c:pt idx="8591">
                  <c:v>26.198599999999999</c:v>
                </c:pt>
                <c:pt idx="8592">
                  <c:v>26.187899999999999</c:v>
                </c:pt>
                <c:pt idx="8593">
                  <c:v>26.177199999999999</c:v>
                </c:pt>
                <c:pt idx="8594">
                  <c:v>26.166499999999999</c:v>
                </c:pt>
                <c:pt idx="8595">
                  <c:v>26.1557</c:v>
                </c:pt>
                <c:pt idx="8596">
                  <c:v>26.1236</c:v>
                </c:pt>
                <c:pt idx="8597">
                  <c:v>26.1236</c:v>
                </c:pt>
                <c:pt idx="8598">
                  <c:v>26.1021</c:v>
                </c:pt>
                <c:pt idx="8599">
                  <c:v>26.069900000000001</c:v>
                </c:pt>
                <c:pt idx="8600">
                  <c:v>26.037800000000001</c:v>
                </c:pt>
                <c:pt idx="8601">
                  <c:v>26.016300000000001</c:v>
                </c:pt>
                <c:pt idx="8602">
                  <c:v>26.005600000000001</c:v>
                </c:pt>
                <c:pt idx="8603">
                  <c:v>25.994900000000001</c:v>
                </c:pt>
                <c:pt idx="8604">
                  <c:v>25.973400000000002</c:v>
                </c:pt>
                <c:pt idx="8605">
                  <c:v>25.973400000000002</c:v>
                </c:pt>
                <c:pt idx="8606">
                  <c:v>25.984100000000002</c:v>
                </c:pt>
                <c:pt idx="8607">
                  <c:v>25.994900000000001</c:v>
                </c:pt>
                <c:pt idx="8608">
                  <c:v>26.016300000000001</c:v>
                </c:pt>
                <c:pt idx="8609">
                  <c:v>26.027000000000001</c:v>
                </c:pt>
                <c:pt idx="8610">
                  <c:v>26.048500000000001</c:v>
                </c:pt>
                <c:pt idx="8611">
                  <c:v>26.069900000000001</c:v>
                </c:pt>
                <c:pt idx="8612">
                  <c:v>26.0914</c:v>
                </c:pt>
                <c:pt idx="8613">
                  <c:v>26.1236</c:v>
                </c:pt>
                <c:pt idx="8614">
                  <c:v>26.145</c:v>
                </c:pt>
                <c:pt idx="8615">
                  <c:v>26.177199999999999</c:v>
                </c:pt>
                <c:pt idx="8616">
                  <c:v>26.220099999999999</c:v>
                </c:pt>
                <c:pt idx="8617">
                  <c:v>26.263000000000002</c:v>
                </c:pt>
                <c:pt idx="8618">
                  <c:v>26.316600000000001</c:v>
                </c:pt>
                <c:pt idx="8619">
                  <c:v>26.370200000000001</c:v>
                </c:pt>
                <c:pt idx="8620">
                  <c:v>26.4024</c:v>
                </c:pt>
                <c:pt idx="8621">
                  <c:v>26.456</c:v>
                </c:pt>
                <c:pt idx="8622">
                  <c:v>26.488199999999999</c:v>
                </c:pt>
                <c:pt idx="8623">
                  <c:v>26.531099999999999</c:v>
                </c:pt>
                <c:pt idx="8624">
                  <c:v>26.574000000000002</c:v>
                </c:pt>
                <c:pt idx="8625">
                  <c:v>26.595500000000001</c:v>
                </c:pt>
                <c:pt idx="8626">
                  <c:v>26.616900000000001</c:v>
                </c:pt>
                <c:pt idx="8627">
                  <c:v>26.638400000000001</c:v>
                </c:pt>
                <c:pt idx="8628">
                  <c:v>26.659800000000001</c:v>
                </c:pt>
                <c:pt idx="8629">
                  <c:v>26.6813</c:v>
                </c:pt>
                <c:pt idx="8630">
                  <c:v>26.7134</c:v>
                </c:pt>
                <c:pt idx="8631">
                  <c:v>26.7456</c:v>
                </c:pt>
                <c:pt idx="8632">
                  <c:v>26.777799999999999</c:v>
                </c:pt>
                <c:pt idx="8633">
                  <c:v>26.799199999999999</c:v>
                </c:pt>
                <c:pt idx="8634">
                  <c:v>26.842099999999999</c:v>
                </c:pt>
                <c:pt idx="8635">
                  <c:v>26.842099999999999</c:v>
                </c:pt>
                <c:pt idx="8636">
                  <c:v>26.863600000000002</c:v>
                </c:pt>
                <c:pt idx="8637">
                  <c:v>26.906500000000001</c:v>
                </c:pt>
                <c:pt idx="8638">
                  <c:v>26.927900000000001</c:v>
                </c:pt>
                <c:pt idx="8639">
                  <c:v>26.960100000000001</c:v>
                </c:pt>
                <c:pt idx="8640">
                  <c:v>26.9923</c:v>
                </c:pt>
                <c:pt idx="8641">
                  <c:v>27.0137</c:v>
                </c:pt>
                <c:pt idx="8642">
                  <c:v>27.0459</c:v>
                </c:pt>
                <c:pt idx="8643">
                  <c:v>27.078099999999999</c:v>
                </c:pt>
                <c:pt idx="8644">
                  <c:v>27.110299999999999</c:v>
                </c:pt>
                <c:pt idx="8645">
                  <c:v>27.142399999999999</c:v>
                </c:pt>
                <c:pt idx="8646">
                  <c:v>27.174600000000002</c:v>
                </c:pt>
                <c:pt idx="8647">
                  <c:v>27.206800000000001</c:v>
                </c:pt>
                <c:pt idx="8648">
                  <c:v>27.239000000000001</c:v>
                </c:pt>
                <c:pt idx="8649">
                  <c:v>27.2819</c:v>
                </c:pt>
                <c:pt idx="8650">
                  <c:v>27.3248</c:v>
                </c:pt>
                <c:pt idx="8651">
                  <c:v>27.367699999999999</c:v>
                </c:pt>
                <c:pt idx="8652">
                  <c:v>27.431999999999999</c:v>
                </c:pt>
                <c:pt idx="8653">
                  <c:v>27.474900000000002</c:v>
                </c:pt>
                <c:pt idx="8654">
                  <c:v>27.528600000000001</c:v>
                </c:pt>
                <c:pt idx="8655">
                  <c:v>27.5715</c:v>
                </c:pt>
                <c:pt idx="8656">
                  <c:v>27.6144</c:v>
                </c:pt>
                <c:pt idx="8657">
                  <c:v>27.6465</c:v>
                </c:pt>
                <c:pt idx="8658">
                  <c:v>27.678699999999999</c:v>
                </c:pt>
                <c:pt idx="8659">
                  <c:v>27.700199999999999</c:v>
                </c:pt>
                <c:pt idx="8660">
                  <c:v>27.721599999999999</c:v>
                </c:pt>
                <c:pt idx="8661">
                  <c:v>27.753799999999998</c:v>
                </c:pt>
                <c:pt idx="8662">
                  <c:v>27.764500000000002</c:v>
                </c:pt>
                <c:pt idx="8663">
                  <c:v>27.764500000000002</c:v>
                </c:pt>
                <c:pt idx="8664">
                  <c:v>27.764500000000002</c:v>
                </c:pt>
                <c:pt idx="8665">
                  <c:v>27.764500000000002</c:v>
                </c:pt>
                <c:pt idx="8666">
                  <c:v>27.764500000000002</c:v>
                </c:pt>
                <c:pt idx="8667">
                  <c:v>27.764500000000002</c:v>
                </c:pt>
                <c:pt idx="8668">
                  <c:v>27.764500000000002</c:v>
                </c:pt>
                <c:pt idx="8669">
                  <c:v>27.764500000000002</c:v>
                </c:pt>
                <c:pt idx="8670">
                  <c:v>27.764500000000002</c:v>
                </c:pt>
                <c:pt idx="8671">
                  <c:v>27.764500000000002</c:v>
                </c:pt>
                <c:pt idx="8672">
                  <c:v>27.764500000000002</c:v>
                </c:pt>
                <c:pt idx="8673">
                  <c:v>27.764500000000002</c:v>
                </c:pt>
                <c:pt idx="8674">
                  <c:v>27.689399999999999</c:v>
                </c:pt>
                <c:pt idx="8675">
                  <c:v>27.657299999999999</c:v>
                </c:pt>
                <c:pt idx="8676">
                  <c:v>27.6144</c:v>
                </c:pt>
                <c:pt idx="8677">
                  <c:v>27.5822</c:v>
                </c:pt>
                <c:pt idx="8678">
                  <c:v>27.560700000000001</c:v>
                </c:pt>
                <c:pt idx="8679">
                  <c:v>27.539300000000001</c:v>
                </c:pt>
                <c:pt idx="8680">
                  <c:v>27.528600000000001</c:v>
                </c:pt>
                <c:pt idx="8681">
                  <c:v>27.539300000000001</c:v>
                </c:pt>
                <c:pt idx="8682">
                  <c:v>27.539300000000001</c:v>
                </c:pt>
                <c:pt idx="8683">
                  <c:v>27.55</c:v>
                </c:pt>
                <c:pt idx="8684">
                  <c:v>27.560700000000001</c:v>
                </c:pt>
                <c:pt idx="8685">
                  <c:v>27.5715</c:v>
                </c:pt>
                <c:pt idx="8686">
                  <c:v>27.5822</c:v>
                </c:pt>
                <c:pt idx="8687">
                  <c:v>27.5929</c:v>
                </c:pt>
                <c:pt idx="8688">
                  <c:v>27.6036</c:v>
                </c:pt>
                <c:pt idx="8689">
                  <c:v>27.6144</c:v>
                </c:pt>
                <c:pt idx="8690">
                  <c:v>27.6358</c:v>
                </c:pt>
                <c:pt idx="8691">
                  <c:v>27.6465</c:v>
                </c:pt>
                <c:pt idx="8692">
                  <c:v>27.667999999999999</c:v>
                </c:pt>
                <c:pt idx="8693">
                  <c:v>27.689399999999999</c:v>
                </c:pt>
                <c:pt idx="8694">
                  <c:v>27.700199999999999</c:v>
                </c:pt>
                <c:pt idx="8695">
                  <c:v>27.721599999999999</c:v>
                </c:pt>
                <c:pt idx="8696">
                  <c:v>27.764500000000002</c:v>
                </c:pt>
                <c:pt idx="8697">
                  <c:v>27.764500000000002</c:v>
                </c:pt>
                <c:pt idx="8698">
                  <c:v>27.764500000000002</c:v>
                </c:pt>
                <c:pt idx="8699">
                  <c:v>27.764500000000002</c:v>
                </c:pt>
                <c:pt idx="8700">
                  <c:v>27.764500000000002</c:v>
                </c:pt>
                <c:pt idx="8701">
                  <c:v>27.786000000000001</c:v>
                </c:pt>
                <c:pt idx="8702">
                  <c:v>27.796700000000001</c:v>
                </c:pt>
                <c:pt idx="8703">
                  <c:v>27.796700000000001</c:v>
                </c:pt>
                <c:pt idx="8704">
                  <c:v>27.796700000000001</c:v>
                </c:pt>
                <c:pt idx="8705">
                  <c:v>27.775200000000002</c:v>
                </c:pt>
                <c:pt idx="8706">
                  <c:v>27.764500000000002</c:v>
                </c:pt>
                <c:pt idx="8707">
                  <c:v>27.764500000000002</c:v>
                </c:pt>
                <c:pt idx="8708">
                  <c:v>27.764500000000002</c:v>
                </c:pt>
                <c:pt idx="8709">
                  <c:v>27.764500000000002</c:v>
                </c:pt>
                <c:pt idx="8710">
                  <c:v>27.764500000000002</c:v>
                </c:pt>
                <c:pt idx="8711">
                  <c:v>27.764500000000002</c:v>
                </c:pt>
                <c:pt idx="8712">
                  <c:v>27.764500000000002</c:v>
                </c:pt>
                <c:pt idx="8713">
                  <c:v>27.764500000000002</c:v>
                </c:pt>
                <c:pt idx="8714">
                  <c:v>27.764500000000002</c:v>
                </c:pt>
                <c:pt idx="8715">
                  <c:v>27.764500000000002</c:v>
                </c:pt>
                <c:pt idx="8716">
                  <c:v>27.764500000000002</c:v>
                </c:pt>
                <c:pt idx="8717">
                  <c:v>27.764500000000002</c:v>
                </c:pt>
                <c:pt idx="8718">
                  <c:v>27.775200000000002</c:v>
                </c:pt>
                <c:pt idx="8719">
                  <c:v>27.775200000000002</c:v>
                </c:pt>
                <c:pt idx="8720">
                  <c:v>27.764500000000002</c:v>
                </c:pt>
                <c:pt idx="8721">
                  <c:v>27.764500000000002</c:v>
                </c:pt>
                <c:pt idx="8722">
                  <c:v>27.764500000000002</c:v>
                </c:pt>
                <c:pt idx="8723">
                  <c:v>27.743099999999998</c:v>
                </c:pt>
                <c:pt idx="8724">
                  <c:v>27.700199999999999</c:v>
                </c:pt>
                <c:pt idx="8725">
                  <c:v>27.667999999999999</c:v>
                </c:pt>
                <c:pt idx="8726">
                  <c:v>27.6358</c:v>
                </c:pt>
                <c:pt idx="8727">
                  <c:v>27.6144</c:v>
                </c:pt>
                <c:pt idx="8728">
                  <c:v>27.5929</c:v>
                </c:pt>
                <c:pt idx="8729">
                  <c:v>27.5715</c:v>
                </c:pt>
                <c:pt idx="8730">
                  <c:v>27.55</c:v>
                </c:pt>
                <c:pt idx="8731">
                  <c:v>27.517800000000001</c:v>
                </c:pt>
                <c:pt idx="8732">
                  <c:v>27.496400000000001</c:v>
                </c:pt>
                <c:pt idx="8733">
                  <c:v>27.474900000000002</c:v>
                </c:pt>
                <c:pt idx="8734">
                  <c:v>27.464200000000002</c:v>
                </c:pt>
                <c:pt idx="8735">
                  <c:v>27.453499999999998</c:v>
                </c:pt>
                <c:pt idx="8736">
                  <c:v>27.421299999999999</c:v>
                </c:pt>
                <c:pt idx="8737">
                  <c:v>27.410599999999999</c:v>
                </c:pt>
                <c:pt idx="8738">
                  <c:v>27.399899999999999</c:v>
                </c:pt>
                <c:pt idx="8739">
                  <c:v>27.399899999999999</c:v>
                </c:pt>
                <c:pt idx="8740">
                  <c:v>27.389099999999999</c:v>
                </c:pt>
                <c:pt idx="8741">
                  <c:v>27.378399999999999</c:v>
                </c:pt>
                <c:pt idx="8742">
                  <c:v>27.378399999999999</c:v>
                </c:pt>
                <c:pt idx="8743">
                  <c:v>27.378399999999999</c:v>
                </c:pt>
                <c:pt idx="8744">
                  <c:v>27.378399999999999</c:v>
                </c:pt>
                <c:pt idx="8745">
                  <c:v>27.378399999999999</c:v>
                </c:pt>
                <c:pt idx="8746">
                  <c:v>27.378399999999999</c:v>
                </c:pt>
                <c:pt idx="8747">
                  <c:v>27.378399999999999</c:v>
                </c:pt>
                <c:pt idx="8748">
                  <c:v>27.378399999999999</c:v>
                </c:pt>
                <c:pt idx="8749">
                  <c:v>27.378399999999999</c:v>
                </c:pt>
                <c:pt idx="8750">
                  <c:v>27.378399999999999</c:v>
                </c:pt>
                <c:pt idx="8751">
                  <c:v>27.378399999999999</c:v>
                </c:pt>
                <c:pt idx="8752">
                  <c:v>27.378399999999999</c:v>
                </c:pt>
                <c:pt idx="8753">
                  <c:v>27.378399999999999</c:v>
                </c:pt>
                <c:pt idx="8754">
                  <c:v>27.378399999999999</c:v>
                </c:pt>
                <c:pt idx="8755">
                  <c:v>27.389099999999999</c:v>
                </c:pt>
                <c:pt idx="8756">
                  <c:v>27.399899999999999</c:v>
                </c:pt>
                <c:pt idx="8757">
                  <c:v>27.421299999999999</c:v>
                </c:pt>
                <c:pt idx="8758">
                  <c:v>27.431999999999999</c:v>
                </c:pt>
                <c:pt idx="8759">
                  <c:v>27.453499999999998</c:v>
                </c:pt>
                <c:pt idx="8760">
                  <c:v>27.464200000000002</c:v>
                </c:pt>
                <c:pt idx="8761">
                  <c:v>27.485700000000001</c:v>
                </c:pt>
                <c:pt idx="8762">
                  <c:v>27.496400000000001</c:v>
                </c:pt>
                <c:pt idx="8763">
                  <c:v>27.507100000000001</c:v>
                </c:pt>
                <c:pt idx="8764">
                  <c:v>27.507100000000001</c:v>
                </c:pt>
                <c:pt idx="8765">
                  <c:v>27.517800000000001</c:v>
                </c:pt>
                <c:pt idx="8766">
                  <c:v>27.528600000000001</c:v>
                </c:pt>
                <c:pt idx="8767">
                  <c:v>27.528600000000001</c:v>
                </c:pt>
                <c:pt idx="8768">
                  <c:v>27.539300000000001</c:v>
                </c:pt>
                <c:pt idx="8769">
                  <c:v>27.55</c:v>
                </c:pt>
                <c:pt idx="8770">
                  <c:v>27.539300000000001</c:v>
                </c:pt>
                <c:pt idx="8771">
                  <c:v>27.539300000000001</c:v>
                </c:pt>
                <c:pt idx="8772">
                  <c:v>27.539300000000001</c:v>
                </c:pt>
                <c:pt idx="8773">
                  <c:v>27.55</c:v>
                </c:pt>
                <c:pt idx="8774">
                  <c:v>27.5715</c:v>
                </c:pt>
                <c:pt idx="8775">
                  <c:v>27.5929</c:v>
                </c:pt>
                <c:pt idx="8776">
                  <c:v>27.6144</c:v>
                </c:pt>
                <c:pt idx="8777">
                  <c:v>27.6358</c:v>
                </c:pt>
                <c:pt idx="8778">
                  <c:v>27.6465</c:v>
                </c:pt>
                <c:pt idx="8779">
                  <c:v>27.657299999999999</c:v>
                </c:pt>
                <c:pt idx="8780">
                  <c:v>27.657299999999999</c:v>
                </c:pt>
                <c:pt idx="8781">
                  <c:v>27.657299999999999</c:v>
                </c:pt>
                <c:pt idx="8782">
                  <c:v>27.6358</c:v>
                </c:pt>
                <c:pt idx="8783">
                  <c:v>27.6358</c:v>
                </c:pt>
                <c:pt idx="8784">
                  <c:v>27.6358</c:v>
                </c:pt>
                <c:pt idx="8785">
                  <c:v>27.6358</c:v>
                </c:pt>
                <c:pt idx="8786">
                  <c:v>27.6465</c:v>
                </c:pt>
                <c:pt idx="8787">
                  <c:v>27.6465</c:v>
                </c:pt>
                <c:pt idx="8788">
                  <c:v>27.657299999999999</c:v>
                </c:pt>
                <c:pt idx="8789">
                  <c:v>27.657299999999999</c:v>
                </c:pt>
                <c:pt idx="8790">
                  <c:v>27.657299999999999</c:v>
                </c:pt>
                <c:pt idx="8791">
                  <c:v>27.667999999999999</c:v>
                </c:pt>
                <c:pt idx="8792">
                  <c:v>27.667999999999999</c:v>
                </c:pt>
                <c:pt idx="8793">
                  <c:v>27.678699999999999</c:v>
                </c:pt>
                <c:pt idx="8794">
                  <c:v>27.667999999999999</c:v>
                </c:pt>
                <c:pt idx="8795">
                  <c:v>27.657299999999999</c:v>
                </c:pt>
                <c:pt idx="8796">
                  <c:v>27.657299999999999</c:v>
                </c:pt>
                <c:pt idx="8797">
                  <c:v>27.6465</c:v>
                </c:pt>
                <c:pt idx="8798">
                  <c:v>27.6358</c:v>
                </c:pt>
                <c:pt idx="8799">
                  <c:v>27.6251</c:v>
                </c:pt>
                <c:pt idx="8800">
                  <c:v>27.6036</c:v>
                </c:pt>
                <c:pt idx="8801">
                  <c:v>27.5715</c:v>
                </c:pt>
                <c:pt idx="8802">
                  <c:v>27.528600000000001</c:v>
                </c:pt>
                <c:pt idx="8803">
                  <c:v>27.485700000000001</c:v>
                </c:pt>
                <c:pt idx="8804">
                  <c:v>27.453499999999998</c:v>
                </c:pt>
                <c:pt idx="8805">
                  <c:v>27.410599999999999</c:v>
                </c:pt>
                <c:pt idx="8806">
                  <c:v>27.389099999999999</c:v>
                </c:pt>
                <c:pt idx="8807">
                  <c:v>27.367699999999999</c:v>
                </c:pt>
                <c:pt idx="8808">
                  <c:v>27.367699999999999</c:v>
                </c:pt>
                <c:pt idx="8809">
                  <c:v>27.356999999999999</c:v>
                </c:pt>
                <c:pt idx="8810">
                  <c:v>27.367699999999999</c:v>
                </c:pt>
                <c:pt idx="8811">
                  <c:v>27.367699999999999</c:v>
                </c:pt>
                <c:pt idx="8812">
                  <c:v>27.367699999999999</c:v>
                </c:pt>
                <c:pt idx="8813">
                  <c:v>27.367699999999999</c:v>
                </c:pt>
                <c:pt idx="8814">
                  <c:v>27.367699999999999</c:v>
                </c:pt>
                <c:pt idx="8815">
                  <c:v>27.367699999999999</c:v>
                </c:pt>
                <c:pt idx="8816">
                  <c:v>27.356999999999999</c:v>
                </c:pt>
                <c:pt idx="8817">
                  <c:v>27.356999999999999</c:v>
                </c:pt>
                <c:pt idx="8818">
                  <c:v>27.3355</c:v>
                </c:pt>
                <c:pt idx="8819">
                  <c:v>27.3355</c:v>
                </c:pt>
                <c:pt idx="8820">
                  <c:v>27.3248</c:v>
                </c:pt>
                <c:pt idx="8821">
                  <c:v>27.3141</c:v>
                </c:pt>
                <c:pt idx="8822">
                  <c:v>27.3033</c:v>
                </c:pt>
                <c:pt idx="8823">
                  <c:v>27.2926</c:v>
                </c:pt>
                <c:pt idx="8824">
                  <c:v>27.2819</c:v>
                </c:pt>
                <c:pt idx="8825">
                  <c:v>27.260400000000001</c:v>
                </c:pt>
                <c:pt idx="8826">
                  <c:v>27.228200000000001</c:v>
                </c:pt>
                <c:pt idx="8827">
                  <c:v>27.206800000000001</c:v>
                </c:pt>
                <c:pt idx="8828">
                  <c:v>27.163900000000002</c:v>
                </c:pt>
                <c:pt idx="8829">
                  <c:v>27.142399999999999</c:v>
                </c:pt>
                <c:pt idx="8830">
                  <c:v>27.120999999999999</c:v>
                </c:pt>
                <c:pt idx="8831">
                  <c:v>27.110299999999999</c:v>
                </c:pt>
                <c:pt idx="8832">
                  <c:v>27.099499999999999</c:v>
                </c:pt>
                <c:pt idx="8833">
                  <c:v>27.088799999999999</c:v>
                </c:pt>
                <c:pt idx="8834">
                  <c:v>27.078099999999999</c:v>
                </c:pt>
                <c:pt idx="8835">
                  <c:v>27.078099999999999</c:v>
                </c:pt>
                <c:pt idx="8836">
                  <c:v>27.078099999999999</c:v>
                </c:pt>
                <c:pt idx="8837">
                  <c:v>27.067399999999999</c:v>
                </c:pt>
                <c:pt idx="8838">
                  <c:v>27.0459</c:v>
                </c:pt>
                <c:pt idx="8839">
                  <c:v>27.0352</c:v>
                </c:pt>
                <c:pt idx="8840">
                  <c:v>27.0137</c:v>
                </c:pt>
                <c:pt idx="8841">
                  <c:v>26.9923</c:v>
                </c:pt>
                <c:pt idx="8842">
                  <c:v>26.9816</c:v>
                </c:pt>
                <c:pt idx="8843">
                  <c:v>26.970800000000001</c:v>
                </c:pt>
                <c:pt idx="8844">
                  <c:v>26.960100000000001</c:v>
                </c:pt>
                <c:pt idx="8845">
                  <c:v>26.938700000000001</c:v>
                </c:pt>
                <c:pt idx="8846">
                  <c:v>26.917200000000001</c:v>
                </c:pt>
                <c:pt idx="8847">
                  <c:v>26.885000000000002</c:v>
                </c:pt>
                <c:pt idx="8848">
                  <c:v>26.863600000000002</c:v>
                </c:pt>
                <c:pt idx="8849">
                  <c:v>26.842099999999999</c:v>
                </c:pt>
                <c:pt idx="8850">
                  <c:v>26.842099999999999</c:v>
                </c:pt>
                <c:pt idx="8851">
                  <c:v>26.788499999999999</c:v>
                </c:pt>
                <c:pt idx="8852">
                  <c:v>26.7563</c:v>
                </c:pt>
                <c:pt idx="8853">
                  <c:v>26.7349</c:v>
                </c:pt>
                <c:pt idx="8854">
                  <c:v>26.7134</c:v>
                </c:pt>
                <c:pt idx="8855">
                  <c:v>26.692</c:v>
                </c:pt>
                <c:pt idx="8856">
                  <c:v>26.659800000000001</c:v>
                </c:pt>
                <c:pt idx="8857">
                  <c:v>26.627600000000001</c:v>
                </c:pt>
                <c:pt idx="8858">
                  <c:v>26.595500000000001</c:v>
                </c:pt>
                <c:pt idx="8859">
                  <c:v>26.584700000000002</c:v>
                </c:pt>
                <c:pt idx="8860">
                  <c:v>26.563300000000002</c:v>
                </c:pt>
                <c:pt idx="8861">
                  <c:v>26.541799999999999</c:v>
                </c:pt>
                <c:pt idx="8862">
                  <c:v>26.531099999999999</c:v>
                </c:pt>
                <c:pt idx="8863">
                  <c:v>26.520399999999999</c:v>
                </c:pt>
                <c:pt idx="8864">
                  <c:v>26.520399999999999</c:v>
                </c:pt>
                <c:pt idx="8865">
                  <c:v>26.498899999999999</c:v>
                </c:pt>
                <c:pt idx="8866">
                  <c:v>26.488199999999999</c:v>
                </c:pt>
                <c:pt idx="8867">
                  <c:v>26.466799999999999</c:v>
                </c:pt>
                <c:pt idx="8868">
                  <c:v>26.4453</c:v>
                </c:pt>
                <c:pt idx="8869">
                  <c:v>26.4131</c:v>
                </c:pt>
                <c:pt idx="8870">
                  <c:v>26.4024</c:v>
                </c:pt>
                <c:pt idx="8871">
                  <c:v>26.370200000000001</c:v>
                </c:pt>
                <c:pt idx="8872">
                  <c:v>26.348800000000001</c:v>
                </c:pt>
                <c:pt idx="8873">
                  <c:v>26.327300000000001</c:v>
                </c:pt>
                <c:pt idx="8874">
                  <c:v>26.305900000000001</c:v>
                </c:pt>
                <c:pt idx="8875">
                  <c:v>26.284400000000002</c:v>
                </c:pt>
                <c:pt idx="8876">
                  <c:v>26.263000000000002</c:v>
                </c:pt>
                <c:pt idx="8877">
                  <c:v>26.241499999999998</c:v>
                </c:pt>
                <c:pt idx="8878">
                  <c:v>26.230799999999999</c:v>
                </c:pt>
                <c:pt idx="8879">
                  <c:v>26.209399999999999</c:v>
                </c:pt>
                <c:pt idx="8880">
                  <c:v>26.209399999999999</c:v>
                </c:pt>
                <c:pt idx="8881">
                  <c:v>26.187899999999999</c:v>
                </c:pt>
                <c:pt idx="8882">
                  <c:v>26.166499999999999</c:v>
                </c:pt>
                <c:pt idx="8883">
                  <c:v>26.1557</c:v>
                </c:pt>
                <c:pt idx="8884">
                  <c:v>26.1236</c:v>
                </c:pt>
                <c:pt idx="8885">
                  <c:v>26.1236</c:v>
                </c:pt>
                <c:pt idx="8886">
                  <c:v>26.1021</c:v>
                </c:pt>
                <c:pt idx="8887">
                  <c:v>26.0807</c:v>
                </c:pt>
                <c:pt idx="8888">
                  <c:v>26.048500000000001</c:v>
                </c:pt>
                <c:pt idx="8889">
                  <c:v>26.027000000000001</c:v>
                </c:pt>
                <c:pt idx="8890">
                  <c:v>26.005600000000001</c:v>
                </c:pt>
                <c:pt idx="8891">
                  <c:v>25.973400000000002</c:v>
                </c:pt>
                <c:pt idx="8892">
                  <c:v>25.952000000000002</c:v>
                </c:pt>
                <c:pt idx="8893">
                  <c:v>25.941199999999998</c:v>
                </c:pt>
                <c:pt idx="8894">
                  <c:v>25.930499999999999</c:v>
                </c:pt>
                <c:pt idx="8895">
                  <c:v>25.909099999999999</c:v>
                </c:pt>
                <c:pt idx="8896">
                  <c:v>25.887599999999999</c:v>
                </c:pt>
                <c:pt idx="8897">
                  <c:v>25.866199999999999</c:v>
                </c:pt>
                <c:pt idx="8898">
                  <c:v>25.8233</c:v>
                </c:pt>
                <c:pt idx="8899">
                  <c:v>25.8018</c:v>
                </c:pt>
                <c:pt idx="8900">
                  <c:v>25.7911</c:v>
                </c:pt>
                <c:pt idx="8901">
                  <c:v>25.758900000000001</c:v>
                </c:pt>
                <c:pt idx="8902">
                  <c:v>25.726700000000001</c:v>
                </c:pt>
                <c:pt idx="8903">
                  <c:v>25.705300000000001</c:v>
                </c:pt>
                <c:pt idx="8904">
                  <c:v>25.662400000000002</c:v>
                </c:pt>
                <c:pt idx="8905">
                  <c:v>25.651700000000002</c:v>
                </c:pt>
                <c:pt idx="8906">
                  <c:v>25.619499999999999</c:v>
                </c:pt>
                <c:pt idx="8907">
                  <c:v>25.608799999999999</c:v>
                </c:pt>
                <c:pt idx="8908">
                  <c:v>25.597999999999999</c:v>
                </c:pt>
                <c:pt idx="8909">
                  <c:v>25.565899999999999</c:v>
                </c:pt>
                <c:pt idx="8910">
                  <c:v>25.5444</c:v>
                </c:pt>
                <c:pt idx="8911">
                  <c:v>25.523</c:v>
                </c:pt>
                <c:pt idx="8912">
                  <c:v>25.5015</c:v>
                </c:pt>
                <c:pt idx="8913">
                  <c:v>25.4801</c:v>
                </c:pt>
                <c:pt idx="8914">
                  <c:v>25.4693</c:v>
                </c:pt>
                <c:pt idx="8915">
                  <c:v>25.447900000000001</c:v>
                </c:pt>
                <c:pt idx="8916">
                  <c:v>25.437200000000001</c:v>
                </c:pt>
                <c:pt idx="8917">
                  <c:v>25.415700000000001</c:v>
                </c:pt>
                <c:pt idx="8918">
                  <c:v>25.405000000000001</c:v>
                </c:pt>
                <c:pt idx="8919">
                  <c:v>25.394300000000001</c:v>
                </c:pt>
                <c:pt idx="8920">
                  <c:v>25.383500000000002</c:v>
                </c:pt>
                <c:pt idx="8921">
                  <c:v>25.372800000000002</c:v>
                </c:pt>
                <c:pt idx="8922">
                  <c:v>25.351400000000002</c:v>
                </c:pt>
                <c:pt idx="8923">
                  <c:v>25.351400000000002</c:v>
                </c:pt>
                <c:pt idx="8924">
                  <c:v>25.340599999999998</c:v>
                </c:pt>
                <c:pt idx="8925">
                  <c:v>25.329899999999999</c:v>
                </c:pt>
                <c:pt idx="8926">
                  <c:v>25.319199999999999</c:v>
                </c:pt>
                <c:pt idx="8927">
                  <c:v>25.319199999999999</c:v>
                </c:pt>
                <c:pt idx="8928">
                  <c:v>25.297699999999999</c:v>
                </c:pt>
                <c:pt idx="8929">
                  <c:v>25.286999999999999</c:v>
                </c:pt>
                <c:pt idx="8930">
                  <c:v>25.276299999999999</c:v>
                </c:pt>
                <c:pt idx="8931">
                  <c:v>25.265599999999999</c:v>
                </c:pt>
                <c:pt idx="8932">
                  <c:v>25.254799999999999</c:v>
                </c:pt>
                <c:pt idx="8933">
                  <c:v>25.254799999999999</c:v>
                </c:pt>
                <c:pt idx="8934">
                  <c:v>25.2441</c:v>
                </c:pt>
                <c:pt idx="8935">
                  <c:v>25.2334</c:v>
                </c:pt>
                <c:pt idx="8936">
                  <c:v>25.2227</c:v>
                </c:pt>
                <c:pt idx="8937">
                  <c:v>25.2119</c:v>
                </c:pt>
                <c:pt idx="8938">
                  <c:v>25.2119</c:v>
                </c:pt>
                <c:pt idx="8939">
                  <c:v>25.2119</c:v>
                </c:pt>
                <c:pt idx="8940">
                  <c:v>25.2012</c:v>
                </c:pt>
                <c:pt idx="8941">
                  <c:v>25.2012</c:v>
                </c:pt>
                <c:pt idx="8942">
                  <c:v>25.2012</c:v>
                </c:pt>
                <c:pt idx="8943">
                  <c:v>25.2012</c:v>
                </c:pt>
                <c:pt idx="8944">
                  <c:v>25.1905</c:v>
                </c:pt>
                <c:pt idx="8945">
                  <c:v>25.1905</c:v>
                </c:pt>
                <c:pt idx="8946">
                  <c:v>25.1905</c:v>
                </c:pt>
                <c:pt idx="8947">
                  <c:v>25.1798</c:v>
                </c:pt>
                <c:pt idx="8948">
                  <c:v>25.169</c:v>
                </c:pt>
                <c:pt idx="8949">
                  <c:v>25.158300000000001</c:v>
                </c:pt>
                <c:pt idx="8950">
                  <c:v>25.147600000000001</c:v>
                </c:pt>
                <c:pt idx="8951">
                  <c:v>25.136900000000001</c:v>
                </c:pt>
                <c:pt idx="8952">
                  <c:v>25.126100000000001</c:v>
                </c:pt>
                <c:pt idx="8953">
                  <c:v>25.104700000000001</c:v>
                </c:pt>
                <c:pt idx="8954">
                  <c:v>25.104700000000001</c:v>
                </c:pt>
                <c:pt idx="8955">
                  <c:v>25.094000000000001</c:v>
                </c:pt>
                <c:pt idx="8956">
                  <c:v>25.083200000000001</c:v>
                </c:pt>
                <c:pt idx="8957">
                  <c:v>25.072500000000002</c:v>
                </c:pt>
                <c:pt idx="8958">
                  <c:v>25.040299999999998</c:v>
                </c:pt>
                <c:pt idx="8959">
                  <c:v>25.040299999999998</c:v>
                </c:pt>
                <c:pt idx="8960">
                  <c:v>25.040299999999998</c:v>
                </c:pt>
                <c:pt idx="8961">
                  <c:v>25.029599999999999</c:v>
                </c:pt>
                <c:pt idx="8962">
                  <c:v>25.040299999999998</c:v>
                </c:pt>
                <c:pt idx="8963">
                  <c:v>25.029599999999999</c:v>
                </c:pt>
                <c:pt idx="8964">
                  <c:v>25.029599999999999</c:v>
                </c:pt>
                <c:pt idx="8965">
                  <c:v>25.029599999999999</c:v>
                </c:pt>
                <c:pt idx="8966">
                  <c:v>25.029599999999999</c:v>
                </c:pt>
                <c:pt idx="8967">
                  <c:v>25.029599999999999</c:v>
                </c:pt>
                <c:pt idx="8968">
                  <c:v>25.029599999999999</c:v>
                </c:pt>
                <c:pt idx="8969">
                  <c:v>25.029599999999999</c:v>
                </c:pt>
                <c:pt idx="8970">
                  <c:v>25.029599999999999</c:v>
                </c:pt>
                <c:pt idx="8971">
                  <c:v>25.029599999999999</c:v>
                </c:pt>
                <c:pt idx="8972">
                  <c:v>25.029599999999999</c:v>
                </c:pt>
                <c:pt idx="8973">
                  <c:v>25.029599999999999</c:v>
                </c:pt>
                <c:pt idx="8974">
                  <c:v>25.029599999999999</c:v>
                </c:pt>
                <c:pt idx="8975">
                  <c:v>25.029599999999999</c:v>
                </c:pt>
                <c:pt idx="8976">
                  <c:v>25.029599999999999</c:v>
                </c:pt>
                <c:pt idx="8977">
                  <c:v>25.029599999999999</c:v>
                </c:pt>
                <c:pt idx="8978">
                  <c:v>25.029599999999999</c:v>
                </c:pt>
                <c:pt idx="8979">
                  <c:v>25.029599999999999</c:v>
                </c:pt>
                <c:pt idx="8980">
                  <c:v>25.061800000000002</c:v>
                </c:pt>
                <c:pt idx="8981">
                  <c:v>25.094000000000001</c:v>
                </c:pt>
                <c:pt idx="8982">
                  <c:v>25.126100000000001</c:v>
                </c:pt>
                <c:pt idx="8983">
                  <c:v>25.169</c:v>
                </c:pt>
                <c:pt idx="8984">
                  <c:v>25.2227</c:v>
                </c:pt>
                <c:pt idx="8985">
                  <c:v>25.276299999999999</c:v>
                </c:pt>
                <c:pt idx="8986">
                  <c:v>25.319199999999999</c:v>
                </c:pt>
                <c:pt idx="8987">
                  <c:v>25.372800000000002</c:v>
                </c:pt>
                <c:pt idx="8988">
                  <c:v>25.437200000000001</c:v>
                </c:pt>
                <c:pt idx="8989">
                  <c:v>25.4908</c:v>
                </c:pt>
                <c:pt idx="8990">
                  <c:v>25.5444</c:v>
                </c:pt>
                <c:pt idx="8991">
                  <c:v>25.597999999999999</c:v>
                </c:pt>
                <c:pt idx="8992">
                  <c:v>25.651700000000002</c:v>
                </c:pt>
                <c:pt idx="8993">
                  <c:v>25.705300000000001</c:v>
                </c:pt>
                <c:pt idx="8994">
                  <c:v>25.758900000000001</c:v>
                </c:pt>
                <c:pt idx="8995">
                  <c:v>25.7911</c:v>
                </c:pt>
                <c:pt idx="8996">
                  <c:v>25.855399999999999</c:v>
                </c:pt>
                <c:pt idx="8997">
                  <c:v>25.909099999999999</c:v>
                </c:pt>
                <c:pt idx="8998">
                  <c:v>25.952000000000002</c:v>
                </c:pt>
                <c:pt idx="8999">
                  <c:v>25.994900000000001</c:v>
                </c:pt>
                <c:pt idx="9000">
                  <c:v>26.027000000000001</c:v>
                </c:pt>
                <c:pt idx="9001">
                  <c:v>26.048500000000001</c:v>
                </c:pt>
                <c:pt idx="9002">
                  <c:v>26.069900000000001</c:v>
                </c:pt>
                <c:pt idx="9003">
                  <c:v>26.0807</c:v>
                </c:pt>
                <c:pt idx="9004">
                  <c:v>26.1128</c:v>
                </c:pt>
                <c:pt idx="9005">
                  <c:v>26.1236</c:v>
                </c:pt>
                <c:pt idx="9006">
                  <c:v>26.1557</c:v>
                </c:pt>
                <c:pt idx="9007">
                  <c:v>26.187899999999999</c:v>
                </c:pt>
                <c:pt idx="9008">
                  <c:v>26.209399999999999</c:v>
                </c:pt>
                <c:pt idx="9009">
                  <c:v>26.252300000000002</c:v>
                </c:pt>
                <c:pt idx="9010">
                  <c:v>26.284400000000002</c:v>
                </c:pt>
                <c:pt idx="9011">
                  <c:v>26.327300000000001</c:v>
                </c:pt>
                <c:pt idx="9012">
                  <c:v>26.359500000000001</c:v>
                </c:pt>
                <c:pt idx="9013">
                  <c:v>26.4024</c:v>
                </c:pt>
                <c:pt idx="9014">
                  <c:v>26.4131</c:v>
                </c:pt>
                <c:pt idx="9015">
                  <c:v>26.4453</c:v>
                </c:pt>
                <c:pt idx="9016">
                  <c:v>26.466799999999999</c:v>
                </c:pt>
                <c:pt idx="9017">
                  <c:v>26.488199999999999</c:v>
                </c:pt>
                <c:pt idx="9018">
                  <c:v>26.509699999999999</c:v>
                </c:pt>
                <c:pt idx="9019">
                  <c:v>26.531099999999999</c:v>
                </c:pt>
                <c:pt idx="9020">
                  <c:v>26.552600000000002</c:v>
                </c:pt>
                <c:pt idx="9021">
                  <c:v>26.584700000000002</c:v>
                </c:pt>
                <c:pt idx="9022">
                  <c:v>26.616900000000001</c:v>
                </c:pt>
                <c:pt idx="9023">
                  <c:v>26.649100000000001</c:v>
                </c:pt>
                <c:pt idx="9024">
                  <c:v>26.6813</c:v>
                </c:pt>
                <c:pt idx="9025">
                  <c:v>26.7242</c:v>
                </c:pt>
                <c:pt idx="9026">
                  <c:v>26.7563</c:v>
                </c:pt>
                <c:pt idx="9027">
                  <c:v>26.788499999999999</c:v>
                </c:pt>
                <c:pt idx="9028">
                  <c:v>26.842099999999999</c:v>
                </c:pt>
                <c:pt idx="9029">
                  <c:v>26.863600000000002</c:v>
                </c:pt>
                <c:pt idx="9030">
                  <c:v>26.906500000000001</c:v>
                </c:pt>
                <c:pt idx="9031">
                  <c:v>26.949400000000001</c:v>
                </c:pt>
                <c:pt idx="9032">
                  <c:v>26.970800000000001</c:v>
                </c:pt>
                <c:pt idx="9033">
                  <c:v>27.0137</c:v>
                </c:pt>
                <c:pt idx="9034">
                  <c:v>27.0245</c:v>
                </c:pt>
                <c:pt idx="9035">
                  <c:v>27.0459</c:v>
                </c:pt>
                <c:pt idx="9036">
                  <c:v>27.078099999999999</c:v>
                </c:pt>
                <c:pt idx="9037">
                  <c:v>27.120999999999999</c:v>
                </c:pt>
                <c:pt idx="9038">
                  <c:v>27.153199999999998</c:v>
                </c:pt>
                <c:pt idx="9039">
                  <c:v>27.185300000000002</c:v>
                </c:pt>
                <c:pt idx="9040">
                  <c:v>27.196100000000001</c:v>
                </c:pt>
                <c:pt idx="9041">
                  <c:v>27.206800000000001</c:v>
                </c:pt>
                <c:pt idx="9042">
                  <c:v>27.206800000000001</c:v>
                </c:pt>
                <c:pt idx="9043">
                  <c:v>27.206800000000001</c:v>
                </c:pt>
                <c:pt idx="9044">
                  <c:v>27.206800000000001</c:v>
                </c:pt>
                <c:pt idx="9045">
                  <c:v>27.206800000000001</c:v>
                </c:pt>
                <c:pt idx="9046">
                  <c:v>27.206800000000001</c:v>
                </c:pt>
                <c:pt idx="9047">
                  <c:v>27.217500000000001</c:v>
                </c:pt>
                <c:pt idx="9048">
                  <c:v>27.239000000000001</c:v>
                </c:pt>
                <c:pt idx="9049">
                  <c:v>27.260400000000001</c:v>
                </c:pt>
                <c:pt idx="9050">
                  <c:v>27.2819</c:v>
                </c:pt>
                <c:pt idx="9051">
                  <c:v>27.3033</c:v>
                </c:pt>
                <c:pt idx="9052">
                  <c:v>27.3355</c:v>
                </c:pt>
                <c:pt idx="9053">
                  <c:v>27.367699999999999</c:v>
                </c:pt>
                <c:pt idx="9054">
                  <c:v>27.410599999999999</c:v>
                </c:pt>
                <c:pt idx="9055">
                  <c:v>27.421299999999999</c:v>
                </c:pt>
                <c:pt idx="9056">
                  <c:v>27.442799999999998</c:v>
                </c:pt>
                <c:pt idx="9057">
                  <c:v>27.453499999999998</c:v>
                </c:pt>
                <c:pt idx="9058">
                  <c:v>27.464200000000002</c:v>
                </c:pt>
                <c:pt idx="9059">
                  <c:v>27.485700000000001</c:v>
                </c:pt>
                <c:pt idx="9060">
                  <c:v>27.517800000000001</c:v>
                </c:pt>
                <c:pt idx="9061">
                  <c:v>27.55</c:v>
                </c:pt>
                <c:pt idx="9062">
                  <c:v>27.5822</c:v>
                </c:pt>
                <c:pt idx="9063">
                  <c:v>27.6036</c:v>
                </c:pt>
                <c:pt idx="9064">
                  <c:v>27.6251</c:v>
                </c:pt>
                <c:pt idx="9065">
                  <c:v>27.6465</c:v>
                </c:pt>
                <c:pt idx="9066">
                  <c:v>27.667999999999999</c:v>
                </c:pt>
                <c:pt idx="9067">
                  <c:v>27.678699999999999</c:v>
                </c:pt>
                <c:pt idx="9068">
                  <c:v>27.700199999999999</c:v>
                </c:pt>
                <c:pt idx="9069">
                  <c:v>27.700199999999999</c:v>
                </c:pt>
                <c:pt idx="9070">
                  <c:v>27.710899999999999</c:v>
                </c:pt>
                <c:pt idx="9071">
                  <c:v>27.710899999999999</c:v>
                </c:pt>
                <c:pt idx="9072">
                  <c:v>27.710899999999999</c:v>
                </c:pt>
                <c:pt idx="9073">
                  <c:v>27.689399999999999</c:v>
                </c:pt>
                <c:pt idx="9074">
                  <c:v>27.6358</c:v>
                </c:pt>
                <c:pt idx="9075">
                  <c:v>27.6036</c:v>
                </c:pt>
                <c:pt idx="9076">
                  <c:v>27.5715</c:v>
                </c:pt>
                <c:pt idx="9077">
                  <c:v>27.55</c:v>
                </c:pt>
                <c:pt idx="9078">
                  <c:v>27.517800000000001</c:v>
                </c:pt>
                <c:pt idx="9079">
                  <c:v>27.474900000000002</c:v>
                </c:pt>
                <c:pt idx="9080">
                  <c:v>27.464200000000002</c:v>
                </c:pt>
                <c:pt idx="9081">
                  <c:v>27.453499999999998</c:v>
                </c:pt>
                <c:pt idx="9082">
                  <c:v>27.453499999999998</c:v>
                </c:pt>
                <c:pt idx="9083">
                  <c:v>27.431999999999999</c:v>
                </c:pt>
                <c:pt idx="9084">
                  <c:v>27.442799999999998</c:v>
                </c:pt>
                <c:pt idx="9085">
                  <c:v>27.431999999999999</c:v>
                </c:pt>
                <c:pt idx="9086">
                  <c:v>27.421299999999999</c:v>
                </c:pt>
                <c:pt idx="9087">
                  <c:v>27.399899999999999</c:v>
                </c:pt>
                <c:pt idx="9088">
                  <c:v>27.378399999999999</c:v>
                </c:pt>
                <c:pt idx="9089">
                  <c:v>27.378399999999999</c:v>
                </c:pt>
                <c:pt idx="9090">
                  <c:v>27.367699999999999</c:v>
                </c:pt>
                <c:pt idx="9091">
                  <c:v>27.356999999999999</c:v>
                </c:pt>
                <c:pt idx="9092">
                  <c:v>27.356999999999999</c:v>
                </c:pt>
                <c:pt idx="9093">
                  <c:v>27.3462</c:v>
                </c:pt>
                <c:pt idx="9094">
                  <c:v>27.356999999999999</c:v>
                </c:pt>
                <c:pt idx="9095">
                  <c:v>27.367699999999999</c:v>
                </c:pt>
                <c:pt idx="9096">
                  <c:v>27.367699999999999</c:v>
                </c:pt>
                <c:pt idx="9097">
                  <c:v>27.378399999999999</c:v>
                </c:pt>
                <c:pt idx="9098">
                  <c:v>27.389099999999999</c:v>
                </c:pt>
                <c:pt idx="9099">
                  <c:v>27.399899999999999</c:v>
                </c:pt>
                <c:pt idx="9100">
                  <c:v>27.421299999999999</c:v>
                </c:pt>
                <c:pt idx="9101">
                  <c:v>27.421299999999999</c:v>
                </c:pt>
                <c:pt idx="9102">
                  <c:v>27.431999999999999</c:v>
                </c:pt>
                <c:pt idx="9103">
                  <c:v>27.453499999999998</c:v>
                </c:pt>
                <c:pt idx="9104">
                  <c:v>27.474900000000002</c:v>
                </c:pt>
                <c:pt idx="9105">
                  <c:v>27.507100000000001</c:v>
                </c:pt>
                <c:pt idx="9106">
                  <c:v>27.528600000000001</c:v>
                </c:pt>
                <c:pt idx="9107">
                  <c:v>27.55</c:v>
                </c:pt>
                <c:pt idx="9108">
                  <c:v>27.560700000000001</c:v>
                </c:pt>
                <c:pt idx="9109">
                  <c:v>27.5822</c:v>
                </c:pt>
                <c:pt idx="9110">
                  <c:v>27.6036</c:v>
                </c:pt>
                <c:pt idx="9111">
                  <c:v>27.6251</c:v>
                </c:pt>
                <c:pt idx="9112">
                  <c:v>27.6358</c:v>
                </c:pt>
                <c:pt idx="9113">
                  <c:v>27.6358</c:v>
                </c:pt>
                <c:pt idx="9114">
                  <c:v>27.6358</c:v>
                </c:pt>
                <c:pt idx="9115">
                  <c:v>27.6144</c:v>
                </c:pt>
                <c:pt idx="9116">
                  <c:v>27.5929</c:v>
                </c:pt>
                <c:pt idx="9117">
                  <c:v>27.5715</c:v>
                </c:pt>
                <c:pt idx="9118">
                  <c:v>27.55</c:v>
                </c:pt>
                <c:pt idx="9119">
                  <c:v>27.55</c:v>
                </c:pt>
                <c:pt idx="9120">
                  <c:v>27.539300000000001</c:v>
                </c:pt>
                <c:pt idx="9121">
                  <c:v>27.517800000000001</c:v>
                </c:pt>
                <c:pt idx="9122">
                  <c:v>27.496400000000001</c:v>
                </c:pt>
                <c:pt idx="9123">
                  <c:v>27.453499999999998</c:v>
                </c:pt>
                <c:pt idx="9124">
                  <c:v>27.431999999999999</c:v>
                </c:pt>
                <c:pt idx="9125">
                  <c:v>27.410599999999999</c:v>
                </c:pt>
                <c:pt idx="9126">
                  <c:v>27.389099999999999</c:v>
                </c:pt>
                <c:pt idx="9127">
                  <c:v>27.367699999999999</c:v>
                </c:pt>
                <c:pt idx="9128">
                  <c:v>27.3462</c:v>
                </c:pt>
                <c:pt idx="9129">
                  <c:v>27.3355</c:v>
                </c:pt>
                <c:pt idx="9130">
                  <c:v>27.3355</c:v>
                </c:pt>
                <c:pt idx="9131">
                  <c:v>27.3355</c:v>
                </c:pt>
                <c:pt idx="9132">
                  <c:v>27.3248</c:v>
                </c:pt>
                <c:pt idx="9133">
                  <c:v>27.2926</c:v>
                </c:pt>
                <c:pt idx="9134">
                  <c:v>27.239000000000001</c:v>
                </c:pt>
                <c:pt idx="9135">
                  <c:v>27.185300000000002</c:v>
                </c:pt>
                <c:pt idx="9136">
                  <c:v>27.131699999999999</c:v>
                </c:pt>
                <c:pt idx="9137">
                  <c:v>27.120999999999999</c:v>
                </c:pt>
                <c:pt idx="9138">
                  <c:v>27.078099999999999</c:v>
                </c:pt>
                <c:pt idx="9139">
                  <c:v>27.0137</c:v>
                </c:pt>
                <c:pt idx="9140">
                  <c:v>26.960100000000001</c:v>
                </c:pt>
                <c:pt idx="9141">
                  <c:v>26.917200000000001</c:v>
                </c:pt>
                <c:pt idx="9142">
                  <c:v>26.874300000000002</c:v>
                </c:pt>
                <c:pt idx="9143">
                  <c:v>26.842099999999999</c:v>
                </c:pt>
                <c:pt idx="9144">
                  <c:v>26.81</c:v>
                </c:pt>
                <c:pt idx="9145">
                  <c:v>26.777799999999999</c:v>
                </c:pt>
                <c:pt idx="9146">
                  <c:v>26.7456</c:v>
                </c:pt>
                <c:pt idx="9147">
                  <c:v>26.7242</c:v>
                </c:pt>
                <c:pt idx="9148">
                  <c:v>26.6813</c:v>
                </c:pt>
                <c:pt idx="9149">
                  <c:v>26.649100000000001</c:v>
                </c:pt>
                <c:pt idx="9150">
                  <c:v>26.616900000000001</c:v>
                </c:pt>
                <c:pt idx="9151">
                  <c:v>26.584700000000002</c:v>
                </c:pt>
                <c:pt idx="9152">
                  <c:v>26.552600000000002</c:v>
                </c:pt>
                <c:pt idx="9153">
                  <c:v>26.520399999999999</c:v>
                </c:pt>
                <c:pt idx="9154">
                  <c:v>26.498899999999999</c:v>
                </c:pt>
                <c:pt idx="9155">
                  <c:v>26.466799999999999</c:v>
                </c:pt>
                <c:pt idx="9156">
                  <c:v>26.456</c:v>
                </c:pt>
                <c:pt idx="9157">
                  <c:v>26.4346</c:v>
                </c:pt>
                <c:pt idx="9158">
                  <c:v>26.4239</c:v>
                </c:pt>
                <c:pt idx="9159">
                  <c:v>26.4024</c:v>
                </c:pt>
                <c:pt idx="9160">
                  <c:v>26.4024</c:v>
                </c:pt>
                <c:pt idx="9161">
                  <c:v>26.381</c:v>
                </c:pt>
                <c:pt idx="9162">
                  <c:v>26.348800000000001</c:v>
                </c:pt>
                <c:pt idx="9163">
                  <c:v>26.316600000000001</c:v>
                </c:pt>
                <c:pt idx="9164">
                  <c:v>26.295200000000001</c:v>
                </c:pt>
                <c:pt idx="9165">
                  <c:v>26.252300000000002</c:v>
                </c:pt>
                <c:pt idx="9166">
                  <c:v>26.220099999999999</c:v>
                </c:pt>
                <c:pt idx="9167">
                  <c:v>26.198599999999999</c:v>
                </c:pt>
                <c:pt idx="9168">
                  <c:v>26.177199999999999</c:v>
                </c:pt>
                <c:pt idx="9169">
                  <c:v>26.166499999999999</c:v>
                </c:pt>
                <c:pt idx="9170">
                  <c:v>26.1236</c:v>
                </c:pt>
                <c:pt idx="9171">
                  <c:v>26.1236</c:v>
                </c:pt>
                <c:pt idx="9172">
                  <c:v>26.0807</c:v>
                </c:pt>
                <c:pt idx="9173">
                  <c:v>26.037800000000001</c:v>
                </c:pt>
                <c:pt idx="9174">
                  <c:v>26.005600000000001</c:v>
                </c:pt>
                <c:pt idx="9175">
                  <c:v>25.984100000000002</c:v>
                </c:pt>
                <c:pt idx="9176">
                  <c:v>25.941199999999998</c:v>
                </c:pt>
                <c:pt idx="9177">
                  <c:v>25.930499999999999</c:v>
                </c:pt>
                <c:pt idx="9178">
                  <c:v>25.898299999999999</c:v>
                </c:pt>
                <c:pt idx="9179">
                  <c:v>25.866199999999999</c:v>
                </c:pt>
                <c:pt idx="9180">
                  <c:v>25.8447</c:v>
                </c:pt>
                <c:pt idx="9181">
                  <c:v>25.8018</c:v>
                </c:pt>
                <c:pt idx="9182">
                  <c:v>25.7911</c:v>
                </c:pt>
                <c:pt idx="9183">
                  <c:v>25.758900000000001</c:v>
                </c:pt>
                <c:pt idx="9184">
                  <c:v>25.716000000000001</c:v>
                </c:pt>
                <c:pt idx="9185">
                  <c:v>25.683800000000002</c:v>
                </c:pt>
                <c:pt idx="9186">
                  <c:v>25.662400000000002</c:v>
                </c:pt>
                <c:pt idx="9187">
                  <c:v>25.630199999999999</c:v>
                </c:pt>
                <c:pt idx="9188">
                  <c:v>25.608799999999999</c:v>
                </c:pt>
                <c:pt idx="9189">
                  <c:v>25.587299999999999</c:v>
                </c:pt>
                <c:pt idx="9190">
                  <c:v>25.555099999999999</c:v>
                </c:pt>
                <c:pt idx="9191">
                  <c:v>25.523</c:v>
                </c:pt>
                <c:pt idx="9192">
                  <c:v>25.5015</c:v>
                </c:pt>
                <c:pt idx="9193">
                  <c:v>25.4693</c:v>
                </c:pt>
                <c:pt idx="9194">
                  <c:v>25.447900000000001</c:v>
                </c:pt>
                <c:pt idx="9195">
                  <c:v>25.415700000000001</c:v>
                </c:pt>
                <c:pt idx="9196">
                  <c:v>25.405000000000001</c:v>
                </c:pt>
                <c:pt idx="9197">
                  <c:v>25.362100000000002</c:v>
                </c:pt>
                <c:pt idx="9198">
                  <c:v>25.351400000000002</c:v>
                </c:pt>
                <c:pt idx="9199">
                  <c:v>25.329899999999999</c:v>
                </c:pt>
                <c:pt idx="9200">
                  <c:v>25.319199999999999</c:v>
                </c:pt>
                <c:pt idx="9201">
                  <c:v>25.297699999999999</c:v>
                </c:pt>
                <c:pt idx="9202">
                  <c:v>25.276299999999999</c:v>
                </c:pt>
                <c:pt idx="9203">
                  <c:v>25.265599999999999</c:v>
                </c:pt>
                <c:pt idx="9204">
                  <c:v>25.2334</c:v>
                </c:pt>
                <c:pt idx="9205">
                  <c:v>25.2227</c:v>
                </c:pt>
                <c:pt idx="9206">
                  <c:v>25.2012</c:v>
                </c:pt>
                <c:pt idx="9207">
                  <c:v>25.1905</c:v>
                </c:pt>
                <c:pt idx="9208">
                  <c:v>25.169</c:v>
                </c:pt>
                <c:pt idx="9209">
                  <c:v>25.147600000000001</c:v>
                </c:pt>
                <c:pt idx="9210">
                  <c:v>25.126100000000001</c:v>
                </c:pt>
                <c:pt idx="9211">
                  <c:v>25.104700000000001</c:v>
                </c:pt>
                <c:pt idx="9212">
                  <c:v>25.083200000000001</c:v>
                </c:pt>
                <c:pt idx="9213">
                  <c:v>25.029599999999999</c:v>
                </c:pt>
                <c:pt idx="9214">
                  <c:v>25.029599999999999</c:v>
                </c:pt>
                <c:pt idx="9215">
                  <c:v>25.029599999999999</c:v>
                </c:pt>
                <c:pt idx="9216">
                  <c:v>25.018899999999999</c:v>
                </c:pt>
                <c:pt idx="9217">
                  <c:v>25.018899999999999</c:v>
                </c:pt>
                <c:pt idx="9218">
                  <c:v>25.018899999999999</c:v>
                </c:pt>
                <c:pt idx="9219">
                  <c:v>25.018899999999999</c:v>
                </c:pt>
                <c:pt idx="9220">
                  <c:v>25.018899999999999</c:v>
                </c:pt>
                <c:pt idx="9221">
                  <c:v>25.018899999999999</c:v>
                </c:pt>
                <c:pt idx="9222">
                  <c:v>25.008199999999999</c:v>
                </c:pt>
                <c:pt idx="9223">
                  <c:v>24.975999999999999</c:v>
                </c:pt>
                <c:pt idx="9224">
                  <c:v>24.954499999999999</c:v>
                </c:pt>
                <c:pt idx="9225">
                  <c:v>24.9438</c:v>
                </c:pt>
                <c:pt idx="9226">
                  <c:v>24.9224</c:v>
                </c:pt>
                <c:pt idx="9227">
                  <c:v>24.9116</c:v>
                </c:pt>
                <c:pt idx="9228">
                  <c:v>24.8902</c:v>
                </c:pt>
                <c:pt idx="9229">
                  <c:v>24.8795</c:v>
                </c:pt>
                <c:pt idx="9230">
                  <c:v>24.8687</c:v>
                </c:pt>
                <c:pt idx="9231">
                  <c:v>24.858000000000001</c:v>
                </c:pt>
                <c:pt idx="9232">
                  <c:v>24.836600000000001</c:v>
                </c:pt>
                <c:pt idx="9233">
                  <c:v>24.825800000000001</c:v>
                </c:pt>
                <c:pt idx="9234">
                  <c:v>24.815100000000001</c:v>
                </c:pt>
                <c:pt idx="9235">
                  <c:v>24.804400000000001</c:v>
                </c:pt>
                <c:pt idx="9236">
                  <c:v>24.793700000000001</c:v>
                </c:pt>
                <c:pt idx="9237">
                  <c:v>24.772200000000002</c:v>
                </c:pt>
                <c:pt idx="9238">
                  <c:v>24.761500000000002</c:v>
                </c:pt>
                <c:pt idx="9239">
                  <c:v>24.74</c:v>
                </c:pt>
                <c:pt idx="9240">
                  <c:v>24.729299999999999</c:v>
                </c:pt>
                <c:pt idx="9241">
                  <c:v>24.707899999999999</c:v>
                </c:pt>
                <c:pt idx="9242">
                  <c:v>24.697099999999999</c:v>
                </c:pt>
                <c:pt idx="9243">
                  <c:v>24.686399999999999</c:v>
                </c:pt>
                <c:pt idx="9244">
                  <c:v>24.664999999999999</c:v>
                </c:pt>
                <c:pt idx="9245">
                  <c:v>24.654199999999999</c:v>
                </c:pt>
                <c:pt idx="9246">
                  <c:v>24.6435</c:v>
                </c:pt>
                <c:pt idx="9247">
                  <c:v>24.6221</c:v>
                </c:pt>
                <c:pt idx="9248">
                  <c:v>24.6006</c:v>
                </c:pt>
                <c:pt idx="9249">
                  <c:v>24.5899</c:v>
                </c:pt>
                <c:pt idx="9250">
                  <c:v>24.5684</c:v>
                </c:pt>
                <c:pt idx="9251">
                  <c:v>24.5684</c:v>
                </c:pt>
                <c:pt idx="9252">
                  <c:v>24.547000000000001</c:v>
                </c:pt>
                <c:pt idx="9253">
                  <c:v>24.536200000000001</c:v>
                </c:pt>
                <c:pt idx="9254">
                  <c:v>24.525500000000001</c:v>
                </c:pt>
                <c:pt idx="9255">
                  <c:v>24.514800000000001</c:v>
                </c:pt>
                <c:pt idx="9256">
                  <c:v>24.504100000000001</c:v>
                </c:pt>
                <c:pt idx="9257">
                  <c:v>24.482600000000001</c:v>
                </c:pt>
                <c:pt idx="9258">
                  <c:v>24.471900000000002</c:v>
                </c:pt>
                <c:pt idx="9259">
                  <c:v>24.461200000000002</c:v>
                </c:pt>
                <c:pt idx="9260">
                  <c:v>24.461200000000002</c:v>
                </c:pt>
                <c:pt idx="9261">
                  <c:v>24.450399999999998</c:v>
                </c:pt>
                <c:pt idx="9262">
                  <c:v>24.428999999999998</c:v>
                </c:pt>
                <c:pt idx="9263">
                  <c:v>24.418299999999999</c:v>
                </c:pt>
                <c:pt idx="9264">
                  <c:v>24.418299999999999</c:v>
                </c:pt>
                <c:pt idx="9265">
                  <c:v>24.396799999999999</c:v>
                </c:pt>
                <c:pt idx="9266">
                  <c:v>24.386099999999999</c:v>
                </c:pt>
                <c:pt idx="9267">
                  <c:v>24.375399999999999</c:v>
                </c:pt>
                <c:pt idx="9268">
                  <c:v>24.353899999999999</c:v>
                </c:pt>
                <c:pt idx="9269">
                  <c:v>24.3432</c:v>
                </c:pt>
                <c:pt idx="9270">
                  <c:v>24.3325</c:v>
                </c:pt>
                <c:pt idx="9271">
                  <c:v>24.311</c:v>
                </c:pt>
                <c:pt idx="9272">
                  <c:v>24.3003</c:v>
                </c:pt>
                <c:pt idx="9273">
                  <c:v>24.2896</c:v>
                </c:pt>
                <c:pt idx="9274">
                  <c:v>24.2788</c:v>
                </c:pt>
                <c:pt idx="9275">
                  <c:v>24.2681</c:v>
                </c:pt>
                <c:pt idx="9276">
                  <c:v>24.257400000000001</c:v>
                </c:pt>
                <c:pt idx="9277">
                  <c:v>24.235900000000001</c:v>
                </c:pt>
                <c:pt idx="9278">
                  <c:v>24.235900000000001</c:v>
                </c:pt>
                <c:pt idx="9279">
                  <c:v>24.225200000000001</c:v>
                </c:pt>
                <c:pt idx="9280">
                  <c:v>24.203800000000001</c:v>
                </c:pt>
                <c:pt idx="9281">
                  <c:v>24.193000000000001</c:v>
                </c:pt>
                <c:pt idx="9282">
                  <c:v>24.182300000000001</c:v>
                </c:pt>
                <c:pt idx="9283">
                  <c:v>24.160900000000002</c:v>
                </c:pt>
                <c:pt idx="9284">
                  <c:v>24.150099999999998</c:v>
                </c:pt>
                <c:pt idx="9285">
                  <c:v>24.139399999999998</c:v>
                </c:pt>
                <c:pt idx="9286">
                  <c:v>24.128699999999998</c:v>
                </c:pt>
                <c:pt idx="9287">
                  <c:v>24.107199999999999</c:v>
                </c:pt>
                <c:pt idx="9288">
                  <c:v>24.096499999999999</c:v>
                </c:pt>
                <c:pt idx="9289">
                  <c:v>24.075099999999999</c:v>
                </c:pt>
                <c:pt idx="9290">
                  <c:v>24.053599999999999</c:v>
                </c:pt>
                <c:pt idx="9291">
                  <c:v>24.042899999999999</c:v>
                </c:pt>
                <c:pt idx="9292">
                  <c:v>24.0322</c:v>
                </c:pt>
                <c:pt idx="9293">
                  <c:v>24.0214</c:v>
                </c:pt>
                <c:pt idx="9294">
                  <c:v>24.0107</c:v>
                </c:pt>
                <c:pt idx="9295">
                  <c:v>24</c:v>
                </c:pt>
                <c:pt idx="9296">
                  <c:v>23.9893</c:v>
                </c:pt>
                <c:pt idx="9297">
                  <c:v>23.9785</c:v>
                </c:pt>
                <c:pt idx="9298">
                  <c:v>23.9678</c:v>
                </c:pt>
                <c:pt idx="9299">
                  <c:v>23.946400000000001</c:v>
                </c:pt>
                <c:pt idx="9300">
                  <c:v>23.935600000000001</c:v>
                </c:pt>
                <c:pt idx="9301">
                  <c:v>23.924900000000001</c:v>
                </c:pt>
                <c:pt idx="9302">
                  <c:v>23.914200000000001</c:v>
                </c:pt>
                <c:pt idx="9303">
                  <c:v>23.903500000000001</c:v>
                </c:pt>
                <c:pt idx="9304">
                  <c:v>23.892700000000001</c:v>
                </c:pt>
                <c:pt idx="9305">
                  <c:v>23.882000000000001</c:v>
                </c:pt>
                <c:pt idx="9306">
                  <c:v>23.871300000000002</c:v>
                </c:pt>
                <c:pt idx="9307">
                  <c:v>23.849799999999998</c:v>
                </c:pt>
                <c:pt idx="9308">
                  <c:v>23.839099999999998</c:v>
                </c:pt>
                <c:pt idx="9309">
                  <c:v>23.828399999999998</c:v>
                </c:pt>
                <c:pt idx="9310">
                  <c:v>23.806899999999999</c:v>
                </c:pt>
                <c:pt idx="9311">
                  <c:v>23.806899999999999</c:v>
                </c:pt>
                <c:pt idx="9312">
                  <c:v>23.796199999999999</c:v>
                </c:pt>
                <c:pt idx="9313">
                  <c:v>23.796199999999999</c:v>
                </c:pt>
                <c:pt idx="9314">
                  <c:v>23.785499999999999</c:v>
                </c:pt>
                <c:pt idx="9315">
                  <c:v>23.774799999999999</c:v>
                </c:pt>
                <c:pt idx="9316">
                  <c:v>23.763999999999999</c:v>
                </c:pt>
                <c:pt idx="9317">
                  <c:v>23.763999999999999</c:v>
                </c:pt>
                <c:pt idx="9318">
                  <c:v>23.753299999999999</c:v>
                </c:pt>
                <c:pt idx="9319">
                  <c:v>23.742599999999999</c:v>
                </c:pt>
                <c:pt idx="9320">
                  <c:v>23.7319</c:v>
                </c:pt>
                <c:pt idx="9321">
                  <c:v>23.7211</c:v>
                </c:pt>
                <c:pt idx="9322">
                  <c:v>23.6997</c:v>
                </c:pt>
                <c:pt idx="9323">
                  <c:v>23.6782</c:v>
                </c:pt>
                <c:pt idx="9324">
                  <c:v>23.6568</c:v>
                </c:pt>
                <c:pt idx="9325">
                  <c:v>23.646100000000001</c:v>
                </c:pt>
                <c:pt idx="9326">
                  <c:v>23.624600000000001</c:v>
                </c:pt>
                <c:pt idx="9327">
                  <c:v>23.603200000000001</c:v>
                </c:pt>
                <c:pt idx="9328">
                  <c:v>23.592400000000001</c:v>
                </c:pt>
                <c:pt idx="9329">
                  <c:v>23.581700000000001</c:v>
                </c:pt>
                <c:pt idx="9330">
                  <c:v>23.560300000000002</c:v>
                </c:pt>
                <c:pt idx="9331">
                  <c:v>23.549499999999998</c:v>
                </c:pt>
                <c:pt idx="9332">
                  <c:v>23.538799999999998</c:v>
                </c:pt>
                <c:pt idx="9333">
                  <c:v>23.528099999999998</c:v>
                </c:pt>
                <c:pt idx="9334">
                  <c:v>23.528099999999998</c:v>
                </c:pt>
                <c:pt idx="9335">
                  <c:v>23.517399999999999</c:v>
                </c:pt>
                <c:pt idx="9336">
                  <c:v>23.506599999999999</c:v>
                </c:pt>
                <c:pt idx="9337">
                  <c:v>23.495899999999999</c:v>
                </c:pt>
                <c:pt idx="9338">
                  <c:v>23.485199999999999</c:v>
                </c:pt>
                <c:pt idx="9339">
                  <c:v>23.474499999999999</c:v>
                </c:pt>
                <c:pt idx="9340">
                  <c:v>23.452999999999999</c:v>
                </c:pt>
                <c:pt idx="9341">
                  <c:v>23.442299999999999</c:v>
                </c:pt>
                <c:pt idx="9342">
                  <c:v>23.4208</c:v>
                </c:pt>
                <c:pt idx="9343">
                  <c:v>23.4101</c:v>
                </c:pt>
                <c:pt idx="9344">
                  <c:v>23.3994</c:v>
                </c:pt>
                <c:pt idx="9345">
                  <c:v>23.3887</c:v>
                </c:pt>
                <c:pt idx="9346">
                  <c:v>23.3779</c:v>
                </c:pt>
                <c:pt idx="9347">
                  <c:v>23.345800000000001</c:v>
                </c:pt>
                <c:pt idx="9348">
                  <c:v>23.324300000000001</c:v>
                </c:pt>
                <c:pt idx="9349">
                  <c:v>23.313600000000001</c:v>
                </c:pt>
                <c:pt idx="9350">
                  <c:v>23.292100000000001</c:v>
                </c:pt>
                <c:pt idx="9351">
                  <c:v>23.270700000000001</c:v>
                </c:pt>
                <c:pt idx="9352">
                  <c:v>23.26</c:v>
                </c:pt>
                <c:pt idx="9353">
                  <c:v>23.238499999999998</c:v>
                </c:pt>
                <c:pt idx="9354">
                  <c:v>23.227799999999998</c:v>
                </c:pt>
                <c:pt idx="9355">
                  <c:v>23.195599999999999</c:v>
                </c:pt>
                <c:pt idx="9356">
                  <c:v>23.195599999999999</c:v>
                </c:pt>
                <c:pt idx="9357">
                  <c:v>23.184899999999999</c:v>
                </c:pt>
                <c:pt idx="9358">
                  <c:v>23.152699999999999</c:v>
                </c:pt>
                <c:pt idx="9359">
                  <c:v>23.141999999999999</c:v>
                </c:pt>
                <c:pt idx="9360">
                  <c:v>23.1098</c:v>
                </c:pt>
                <c:pt idx="9361">
                  <c:v>23.0884</c:v>
                </c:pt>
                <c:pt idx="9362">
                  <c:v>23.0669</c:v>
                </c:pt>
                <c:pt idx="9363">
                  <c:v>23.0562</c:v>
                </c:pt>
                <c:pt idx="9364">
                  <c:v>23.045500000000001</c:v>
                </c:pt>
                <c:pt idx="9365">
                  <c:v>23.013300000000001</c:v>
                </c:pt>
                <c:pt idx="9366">
                  <c:v>22.991800000000001</c:v>
                </c:pt>
                <c:pt idx="9367">
                  <c:v>22.970400000000001</c:v>
                </c:pt>
                <c:pt idx="9368">
                  <c:v>22.959700000000002</c:v>
                </c:pt>
                <c:pt idx="9369">
                  <c:v>22.948899999999998</c:v>
                </c:pt>
                <c:pt idx="9370">
                  <c:v>22.927499999999998</c:v>
                </c:pt>
                <c:pt idx="9371">
                  <c:v>22.905999999999999</c:v>
                </c:pt>
                <c:pt idx="9372">
                  <c:v>22.884599999999999</c:v>
                </c:pt>
                <c:pt idx="9373">
                  <c:v>22.863099999999999</c:v>
                </c:pt>
                <c:pt idx="9374">
                  <c:v>22.831</c:v>
                </c:pt>
                <c:pt idx="9375">
                  <c:v>22.8202</c:v>
                </c:pt>
                <c:pt idx="9376">
                  <c:v>22.7881</c:v>
                </c:pt>
                <c:pt idx="9377">
                  <c:v>22.7773</c:v>
                </c:pt>
                <c:pt idx="9378">
                  <c:v>22.7666</c:v>
                </c:pt>
                <c:pt idx="9379">
                  <c:v>22.745200000000001</c:v>
                </c:pt>
                <c:pt idx="9380">
                  <c:v>22.723700000000001</c:v>
                </c:pt>
                <c:pt idx="9381">
                  <c:v>22.702300000000001</c:v>
                </c:pt>
                <c:pt idx="9382">
                  <c:v>22.680800000000001</c:v>
                </c:pt>
                <c:pt idx="9383">
                  <c:v>22.670100000000001</c:v>
                </c:pt>
                <c:pt idx="9384">
                  <c:v>22.637899999999998</c:v>
                </c:pt>
                <c:pt idx="9385">
                  <c:v>22.616499999999998</c:v>
                </c:pt>
                <c:pt idx="9386">
                  <c:v>22.605699999999999</c:v>
                </c:pt>
                <c:pt idx="9387">
                  <c:v>22.584299999999999</c:v>
                </c:pt>
                <c:pt idx="9388">
                  <c:v>22.584299999999999</c:v>
                </c:pt>
                <c:pt idx="9389">
                  <c:v>22.573599999999999</c:v>
                </c:pt>
                <c:pt idx="9390">
                  <c:v>22.552099999999999</c:v>
                </c:pt>
                <c:pt idx="9391">
                  <c:v>22.5307</c:v>
                </c:pt>
                <c:pt idx="9392">
                  <c:v>22.5199</c:v>
                </c:pt>
                <c:pt idx="9393">
                  <c:v>22.5092</c:v>
                </c:pt>
                <c:pt idx="9394">
                  <c:v>22.4878</c:v>
                </c:pt>
                <c:pt idx="9395">
                  <c:v>22.4556</c:v>
                </c:pt>
                <c:pt idx="9396">
                  <c:v>22.4556</c:v>
                </c:pt>
                <c:pt idx="9397">
                  <c:v>22.434100000000001</c:v>
                </c:pt>
                <c:pt idx="9398">
                  <c:v>22.412700000000001</c:v>
                </c:pt>
                <c:pt idx="9399">
                  <c:v>22.402000000000001</c:v>
                </c:pt>
                <c:pt idx="9400">
                  <c:v>22.380500000000001</c:v>
                </c:pt>
                <c:pt idx="9401">
                  <c:v>22.359100000000002</c:v>
                </c:pt>
                <c:pt idx="9402">
                  <c:v>22.348299999999998</c:v>
                </c:pt>
                <c:pt idx="9403">
                  <c:v>22.326899999999998</c:v>
                </c:pt>
                <c:pt idx="9404">
                  <c:v>22.316199999999998</c:v>
                </c:pt>
                <c:pt idx="9405">
                  <c:v>22.283999999999999</c:v>
                </c:pt>
                <c:pt idx="9406">
                  <c:v>22.283999999999999</c:v>
                </c:pt>
                <c:pt idx="9407">
                  <c:v>22.283999999999999</c:v>
                </c:pt>
                <c:pt idx="9408">
                  <c:v>22.283999999999999</c:v>
                </c:pt>
                <c:pt idx="9409">
                  <c:v>22.283999999999999</c:v>
                </c:pt>
                <c:pt idx="9410">
                  <c:v>22.273299999999999</c:v>
                </c:pt>
                <c:pt idx="9411">
                  <c:v>22.251799999999999</c:v>
                </c:pt>
                <c:pt idx="9412">
                  <c:v>22.2196</c:v>
                </c:pt>
                <c:pt idx="9413">
                  <c:v>22.2089</c:v>
                </c:pt>
                <c:pt idx="9414">
                  <c:v>22.1982</c:v>
                </c:pt>
                <c:pt idx="9415">
                  <c:v>22.1875</c:v>
                </c:pt>
                <c:pt idx="9416">
                  <c:v>22.1767</c:v>
                </c:pt>
                <c:pt idx="9417">
                  <c:v>22.166</c:v>
                </c:pt>
                <c:pt idx="9418">
                  <c:v>22.144600000000001</c:v>
                </c:pt>
                <c:pt idx="9419">
                  <c:v>22.133800000000001</c:v>
                </c:pt>
                <c:pt idx="9420">
                  <c:v>22.112400000000001</c:v>
                </c:pt>
                <c:pt idx="9421">
                  <c:v>22.101700000000001</c:v>
                </c:pt>
                <c:pt idx="9422">
                  <c:v>22.090900000000001</c:v>
                </c:pt>
                <c:pt idx="9423">
                  <c:v>22.080200000000001</c:v>
                </c:pt>
                <c:pt idx="9424">
                  <c:v>22.058800000000002</c:v>
                </c:pt>
                <c:pt idx="9425">
                  <c:v>22.037299999999998</c:v>
                </c:pt>
                <c:pt idx="9426">
                  <c:v>22.026599999999998</c:v>
                </c:pt>
                <c:pt idx="9427">
                  <c:v>22.015899999999998</c:v>
                </c:pt>
                <c:pt idx="9428">
                  <c:v>22.005099999999999</c:v>
                </c:pt>
                <c:pt idx="9429">
                  <c:v>21.994399999999999</c:v>
                </c:pt>
                <c:pt idx="9430">
                  <c:v>21.983699999999999</c:v>
                </c:pt>
                <c:pt idx="9431">
                  <c:v>21.972999999999999</c:v>
                </c:pt>
                <c:pt idx="9432">
                  <c:v>21.951499999999999</c:v>
                </c:pt>
                <c:pt idx="9433">
                  <c:v>21.940799999999999</c:v>
                </c:pt>
                <c:pt idx="9434">
                  <c:v>21.930099999999999</c:v>
                </c:pt>
                <c:pt idx="9435">
                  <c:v>21.9086</c:v>
                </c:pt>
                <c:pt idx="9436">
                  <c:v>21.8979</c:v>
                </c:pt>
                <c:pt idx="9437">
                  <c:v>21.8872</c:v>
                </c:pt>
                <c:pt idx="9438">
                  <c:v>21.8872</c:v>
                </c:pt>
                <c:pt idx="9439">
                  <c:v>21.8657</c:v>
                </c:pt>
                <c:pt idx="9440">
                  <c:v>21.855</c:v>
                </c:pt>
                <c:pt idx="9441">
                  <c:v>21.844200000000001</c:v>
                </c:pt>
                <c:pt idx="9442">
                  <c:v>21.822800000000001</c:v>
                </c:pt>
                <c:pt idx="9443">
                  <c:v>21.822800000000001</c:v>
                </c:pt>
                <c:pt idx="9444">
                  <c:v>21.801300000000001</c:v>
                </c:pt>
                <c:pt idx="9445">
                  <c:v>21.790600000000001</c:v>
                </c:pt>
                <c:pt idx="9446">
                  <c:v>21.779900000000001</c:v>
                </c:pt>
                <c:pt idx="9447">
                  <c:v>21.758400000000002</c:v>
                </c:pt>
                <c:pt idx="9448">
                  <c:v>21.758400000000002</c:v>
                </c:pt>
                <c:pt idx="9449">
                  <c:v>21.747699999999998</c:v>
                </c:pt>
                <c:pt idx="9450">
                  <c:v>21.726299999999998</c:v>
                </c:pt>
                <c:pt idx="9451">
                  <c:v>21.726299999999998</c:v>
                </c:pt>
                <c:pt idx="9452">
                  <c:v>21.715499999999999</c:v>
                </c:pt>
                <c:pt idx="9453">
                  <c:v>21.704799999999999</c:v>
                </c:pt>
                <c:pt idx="9454">
                  <c:v>21.683399999999999</c:v>
                </c:pt>
                <c:pt idx="9455">
                  <c:v>21.672599999999999</c:v>
                </c:pt>
                <c:pt idx="9456">
                  <c:v>21.672599999999999</c:v>
                </c:pt>
                <c:pt idx="9457">
                  <c:v>21.661899999999999</c:v>
                </c:pt>
                <c:pt idx="9458">
                  <c:v>21.651199999999999</c:v>
                </c:pt>
                <c:pt idx="9459">
                  <c:v>21.640499999999999</c:v>
                </c:pt>
                <c:pt idx="9460">
                  <c:v>21.6297</c:v>
                </c:pt>
                <c:pt idx="9461">
                  <c:v>21.6083</c:v>
                </c:pt>
                <c:pt idx="9462">
                  <c:v>21.6083</c:v>
                </c:pt>
                <c:pt idx="9463">
                  <c:v>21.5868</c:v>
                </c:pt>
                <c:pt idx="9464">
                  <c:v>21.5868</c:v>
                </c:pt>
                <c:pt idx="9465">
                  <c:v>21.5761</c:v>
                </c:pt>
                <c:pt idx="9466">
                  <c:v>21.5654</c:v>
                </c:pt>
                <c:pt idx="9467">
                  <c:v>21.5547</c:v>
                </c:pt>
                <c:pt idx="9468">
                  <c:v>21.533200000000001</c:v>
                </c:pt>
                <c:pt idx="9469">
                  <c:v>21.533200000000001</c:v>
                </c:pt>
                <c:pt idx="9470">
                  <c:v>21.511800000000001</c:v>
                </c:pt>
                <c:pt idx="9471">
                  <c:v>21.501000000000001</c:v>
                </c:pt>
                <c:pt idx="9472">
                  <c:v>21.490300000000001</c:v>
                </c:pt>
                <c:pt idx="9473">
                  <c:v>21.479600000000001</c:v>
                </c:pt>
                <c:pt idx="9474">
                  <c:v>21.468900000000001</c:v>
                </c:pt>
                <c:pt idx="9475">
                  <c:v>21.458100000000002</c:v>
                </c:pt>
                <c:pt idx="9476">
                  <c:v>21.458100000000002</c:v>
                </c:pt>
                <c:pt idx="9477">
                  <c:v>21.436699999999998</c:v>
                </c:pt>
                <c:pt idx="9478">
                  <c:v>21.425999999999998</c:v>
                </c:pt>
                <c:pt idx="9479">
                  <c:v>21.425999999999998</c:v>
                </c:pt>
                <c:pt idx="9480">
                  <c:v>21.404499999999999</c:v>
                </c:pt>
                <c:pt idx="9481">
                  <c:v>21.393799999999999</c:v>
                </c:pt>
                <c:pt idx="9482">
                  <c:v>21.383099999999999</c:v>
                </c:pt>
                <c:pt idx="9483">
                  <c:v>21.361599999999999</c:v>
                </c:pt>
                <c:pt idx="9484">
                  <c:v>21.361599999999999</c:v>
                </c:pt>
                <c:pt idx="9485">
                  <c:v>21.361599999999999</c:v>
                </c:pt>
                <c:pt idx="9486">
                  <c:v>21.361599999999999</c:v>
                </c:pt>
                <c:pt idx="9487">
                  <c:v>21.361599999999999</c:v>
                </c:pt>
                <c:pt idx="9488">
                  <c:v>21.361599999999999</c:v>
                </c:pt>
                <c:pt idx="9489">
                  <c:v>21.340199999999999</c:v>
                </c:pt>
                <c:pt idx="9490">
                  <c:v>21.3294</c:v>
                </c:pt>
                <c:pt idx="9491">
                  <c:v>21.3187</c:v>
                </c:pt>
                <c:pt idx="9492">
                  <c:v>21.2973</c:v>
                </c:pt>
                <c:pt idx="9493">
                  <c:v>21.2865</c:v>
                </c:pt>
                <c:pt idx="9494">
                  <c:v>21.2758</c:v>
                </c:pt>
                <c:pt idx="9495">
                  <c:v>21.2758</c:v>
                </c:pt>
                <c:pt idx="9496">
                  <c:v>21.2651</c:v>
                </c:pt>
                <c:pt idx="9497">
                  <c:v>21.2651</c:v>
                </c:pt>
                <c:pt idx="9498">
                  <c:v>21.2651</c:v>
                </c:pt>
                <c:pt idx="9499">
                  <c:v>21.2544</c:v>
                </c:pt>
                <c:pt idx="9500">
                  <c:v>21.243600000000001</c:v>
                </c:pt>
                <c:pt idx="9501">
                  <c:v>21.232900000000001</c:v>
                </c:pt>
                <c:pt idx="9502">
                  <c:v>21.222200000000001</c:v>
                </c:pt>
                <c:pt idx="9503">
                  <c:v>21.222200000000001</c:v>
                </c:pt>
                <c:pt idx="9504">
                  <c:v>21.200700000000001</c:v>
                </c:pt>
                <c:pt idx="9505">
                  <c:v>21.200700000000001</c:v>
                </c:pt>
                <c:pt idx="9506">
                  <c:v>21.19</c:v>
                </c:pt>
                <c:pt idx="9507">
                  <c:v>21.179300000000001</c:v>
                </c:pt>
                <c:pt idx="9508">
                  <c:v>21.168600000000001</c:v>
                </c:pt>
                <c:pt idx="9509">
                  <c:v>21.157800000000002</c:v>
                </c:pt>
                <c:pt idx="9510">
                  <c:v>21.157800000000002</c:v>
                </c:pt>
                <c:pt idx="9511">
                  <c:v>21.147099999999998</c:v>
                </c:pt>
                <c:pt idx="9512">
                  <c:v>21.136399999999998</c:v>
                </c:pt>
                <c:pt idx="9513">
                  <c:v>21.125699999999998</c:v>
                </c:pt>
                <c:pt idx="9514">
                  <c:v>21.114899999999999</c:v>
                </c:pt>
                <c:pt idx="9515">
                  <c:v>21.114899999999999</c:v>
                </c:pt>
                <c:pt idx="9516">
                  <c:v>21.114899999999999</c:v>
                </c:pt>
                <c:pt idx="9517">
                  <c:v>21.114899999999999</c:v>
                </c:pt>
                <c:pt idx="9518">
                  <c:v>21.093499999999999</c:v>
                </c:pt>
                <c:pt idx="9519">
                  <c:v>21.082799999999999</c:v>
                </c:pt>
                <c:pt idx="9520">
                  <c:v>21.071999999999999</c:v>
                </c:pt>
                <c:pt idx="9521">
                  <c:v>21.061299999999999</c:v>
                </c:pt>
                <c:pt idx="9522">
                  <c:v>21.050599999999999</c:v>
                </c:pt>
                <c:pt idx="9523">
                  <c:v>21.039899999999999</c:v>
                </c:pt>
                <c:pt idx="9524">
                  <c:v>21.039899999999999</c:v>
                </c:pt>
                <c:pt idx="9525">
                  <c:v>21.0291</c:v>
                </c:pt>
                <c:pt idx="9526">
                  <c:v>21.0184</c:v>
                </c:pt>
                <c:pt idx="9527">
                  <c:v>21.0077</c:v>
                </c:pt>
                <c:pt idx="9528">
                  <c:v>21.0077</c:v>
                </c:pt>
                <c:pt idx="9529">
                  <c:v>20.997</c:v>
                </c:pt>
                <c:pt idx="9530">
                  <c:v>20.9862</c:v>
                </c:pt>
                <c:pt idx="9531">
                  <c:v>20.9755</c:v>
                </c:pt>
                <c:pt idx="9532">
                  <c:v>20.9648</c:v>
                </c:pt>
                <c:pt idx="9533">
                  <c:v>20.9541</c:v>
                </c:pt>
                <c:pt idx="9534">
                  <c:v>20.943300000000001</c:v>
                </c:pt>
                <c:pt idx="9535">
                  <c:v>20.932600000000001</c:v>
                </c:pt>
                <c:pt idx="9536">
                  <c:v>20.921900000000001</c:v>
                </c:pt>
                <c:pt idx="9537">
                  <c:v>20.921900000000001</c:v>
                </c:pt>
                <c:pt idx="9538">
                  <c:v>20.911200000000001</c:v>
                </c:pt>
                <c:pt idx="9539">
                  <c:v>20.911200000000001</c:v>
                </c:pt>
                <c:pt idx="9540">
                  <c:v>20.900400000000001</c:v>
                </c:pt>
                <c:pt idx="9541">
                  <c:v>20.889700000000001</c:v>
                </c:pt>
                <c:pt idx="9542">
                  <c:v>20.889700000000001</c:v>
                </c:pt>
                <c:pt idx="9543">
                  <c:v>20.879000000000001</c:v>
                </c:pt>
                <c:pt idx="9544">
                  <c:v>20.868300000000001</c:v>
                </c:pt>
                <c:pt idx="9545">
                  <c:v>20.868300000000001</c:v>
                </c:pt>
                <c:pt idx="9546">
                  <c:v>20.857500000000002</c:v>
                </c:pt>
                <c:pt idx="9547">
                  <c:v>20.857500000000002</c:v>
                </c:pt>
                <c:pt idx="9548">
                  <c:v>20.836099999999998</c:v>
                </c:pt>
                <c:pt idx="9549">
                  <c:v>20.836099999999998</c:v>
                </c:pt>
                <c:pt idx="9550">
                  <c:v>20.825399999999998</c:v>
                </c:pt>
                <c:pt idx="9551">
                  <c:v>20.825399999999998</c:v>
                </c:pt>
                <c:pt idx="9552">
                  <c:v>20.814599999999999</c:v>
                </c:pt>
                <c:pt idx="9553">
                  <c:v>20.803899999999999</c:v>
                </c:pt>
                <c:pt idx="9554">
                  <c:v>20.803899999999999</c:v>
                </c:pt>
                <c:pt idx="9555">
                  <c:v>20.793199999999999</c:v>
                </c:pt>
                <c:pt idx="9556">
                  <c:v>20.793199999999999</c:v>
                </c:pt>
                <c:pt idx="9557">
                  <c:v>20.782499999999999</c:v>
                </c:pt>
                <c:pt idx="9558">
                  <c:v>20.771699999999999</c:v>
                </c:pt>
                <c:pt idx="9559">
                  <c:v>20.771699999999999</c:v>
                </c:pt>
                <c:pt idx="9560">
                  <c:v>20.760999999999999</c:v>
                </c:pt>
                <c:pt idx="9561">
                  <c:v>20.760999999999999</c:v>
                </c:pt>
                <c:pt idx="9562">
                  <c:v>20.760999999999999</c:v>
                </c:pt>
                <c:pt idx="9563">
                  <c:v>20.750299999999999</c:v>
                </c:pt>
                <c:pt idx="9564">
                  <c:v>20.750299999999999</c:v>
                </c:pt>
                <c:pt idx="9565">
                  <c:v>20.739599999999999</c:v>
                </c:pt>
                <c:pt idx="9566">
                  <c:v>20.7288</c:v>
                </c:pt>
                <c:pt idx="9567">
                  <c:v>20.7288</c:v>
                </c:pt>
                <c:pt idx="9568">
                  <c:v>20.7181</c:v>
                </c:pt>
                <c:pt idx="9569">
                  <c:v>20.7181</c:v>
                </c:pt>
                <c:pt idx="9570">
                  <c:v>20.7181</c:v>
                </c:pt>
                <c:pt idx="9571">
                  <c:v>20.7074</c:v>
                </c:pt>
                <c:pt idx="9572">
                  <c:v>20.6967</c:v>
                </c:pt>
                <c:pt idx="9573">
                  <c:v>20.6967</c:v>
                </c:pt>
                <c:pt idx="9574">
                  <c:v>20.6967</c:v>
                </c:pt>
                <c:pt idx="9575">
                  <c:v>20.6859</c:v>
                </c:pt>
                <c:pt idx="9576">
                  <c:v>20.6752</c:v>
                </c:pt>
                <c:pt idx="9577">
                  <c:v>20.6752</c:v>
                </c:pt>
                <c:pt idx="9578">
                  <c:v>20.6645</c:v>
                </c:pt>
                <c:pt idx="9579">
                  <c:v>20.6538</c:v>
                </c:pt>
                <c:pt idx="9580">
                  <c:v>20.643000000000001</c:v>
                </c:pt>
                <c:pt idx="9581">
                  <c:v>20.643000000000001</c:v>
                </c:pt>
                <c:pt idx="9582">
                  <c:v>20.643000000000001</c:v>
                </c:pt>
                <c:pt idx="9583">
                  <c:v>20.643000000000001</c:v>
                </c:pt>
                <c:pt idx="9584">
                  <c:v>20.643000000000001</c:v>
                </c:pt>
                <c:pt idx="9585">
                  <c:v>20.643000000000001</c:v>
                </c:pt>
                <c:pt idx="9586">
                  <c:v>20.632300000000001</c:v>
                </c:pt>
                <c:pt idx="9587">
                  <c:v>20.621600000000001</c:v>
                </c:pt>
                <c:pt idx="9588">
                  <c:v>20.621600000000001</c:v>
                </c:pt>
                <c:pt idx="9589">
                  <c:v>20.610900000000001</c:v>
                </c:pt>
                <c:pt idx="9590">
                  <c:v>20.610900000000001</c:v>
                </c:pt>
                <c:pt idx="9591">
                  <c:v>20.600100000000001</c:v>
                </c:pt>
                <c:pt idx="9592">
                  <c:v>20.589400000000001</c:v>
                </c:pt>
                <c:pt idx="9593">
                  <c:v>20.589400000000001</c:v>
                </c:pt>
                <c:pt idx="9594">
                  <c:v>20.578700000000001</c:v>
                </c:pt>
                <c:pt idx="9595">
                  <c:v>20.578700000000001</c:v>
                </c:pt>
                <c:pt idx="9596">
                  <c:v>20.568000000000001</c:v>
                </c:pt>
                <c:pt idx="9597">
                  <c:v>20.568000000000001</c:v>
                </c:pt>
                <c:pt idx="9598">
                  <c:v>20.557200000000002</c:v>
                </c:pt>
                <c:pt idx="9599">
                  <c:v>20.557200000000002</c:v>
                </c:pt>
                <c:pt idx="9600">
                  <c:v>20.546500000000002</c:v>
                </c:pt>
                <c:pt idx="9601">
                  <c:v>20.546500000000002</c:v>
                </c:pt>
                <c:pt idx="9602">
                  <c:v>20.535799999999998</c:v>
                </c:pt>
                <c:pt idx="9603">
                  <c:v>20.535799999999998</c:v>
                </c:pt>
                <c:pt idx="9604">
                  <c:v>20.525099999999998</c:v>
                </c:pt>
                <c:pt idx="9605">
                  <c:v>20.525099999999998</c:v>
                </c:pt>
                <c:pt idx="9606">
                  <c:v>20.514299999999999</c:v>
                </c:pt>
                <c:pt idx="9607">
                  <c:v>20.503599999999999</c:v>
                </c:pt>
                <c:pt idx="9608">
                  <c:v>20.503599999999999</c:v>
                </c:pt>
                <c:pt idx="9609">
                  <c:v>20.492899999999999</c:v>
                </c:pt>
                <c:pt idx="9610">
                  <c:v>20.492899999999999</c:v>
                </c:pt>
                <c:pt idx="9611">
                  <c:v>20.482199999999999</c:v>
                </c:pt>
                <c:pt idx="9612">
                  <c:v>20.471399999999999</c:v>
                </c:pt>
                <c:pt idx="9613">
                  <c:v>20.471399999999999</c:v>
                </c:pt>
                <c:pt idx="9614">
                  <c:v>20.460699999999999</c:v>
                </c:pt>
                <c:pt idx="9615">
                  <c:v>20.460699999999999</c:v>
                </c:pt>
                <c:pt idx="9616">
                  <c:v>20.460699999999999</c:v>
                </c:pt>
                <c:pt idx="9617">
                  <c:v>20.460699999999999</c:v>
                </c:pt>
                <c:pt idx="9618">
                  <c:v>20.460699999999999</c:v>
                </c:pt>
                <c:pt idx="9619">
                  <c:v>20.45</c:v>
                </c:pt>
                <c:pt idx="9620">
                  <c:v>20.45</c:v>
                </c:pt>
                <c:pt idx="9621">
                  <c:v>20.439299999999999</c:v>
                </c:pt>
                <c:pt idx="9622">
                  <c:v>20.4285</c:v>
                </c:pt>
                <c:pt idx="9623">
                  <c:v>20.4285</c:v>
                </c:pt>
                <c:pt idx="9624">
                  <c:v>20.4285</c:v>
                </c:pt>
                <c:pt idx="9625">
                  <c:v>20.4178</c:v>
                </c:pt>
                <c:pt idx="9626">
                  <c:v>20.4071</c:v>
                </c:pt>
                <c:pt idx="9627">
                  <c:v>20.4071</c:v>
                </c:pt>
                <c:pt idx="9628">
                  <c:v>20.3964</c:v>
                </c:pt>
                <c:pt idx="9629">
                  <c:v>20.3856</c:v>
                </c:pt>
                <c:pt idx="9630">
                  <c:v>20.3856</c:v>
                </c:pt>
                <c:pt idx="9631">
                  <c:v>20.3856</c:v>
                </c:pt>
                <c:pt idx="9632">
                  <c:v>20.3749</c:v>
                </c:pt>
                <c:pt idx="9633">
                  <c:v>20.3535</c:v>
                </c:pt>
                <c:pt idx="9634">
                  <c:v>20.3535</c:v>
                </c:pt>
                <c:pt idx="9635">
                  <c:v>20.3535</c:v>
                </c:pt>
                <c:pt idx="9636">
                  <c:v>20.342700000000001</c:v>
                </c:pt>
                <c:pt idx="9637">
                  <c:v>20.342700000000001</c:v>
                </c:pt>
                <c:pt idx="9638">
                  <c:v>20.332000000000001</c:v>
                </c:pt>
                <c:pt idx="9639">
                  <c:v>20.332000000000001</c:v>
                </c:pt>
                <c:pt idx="9640">
                  <c:v>20.321300000000001</c:v>
                </c:pt>
                <c:pt idx="9641">
                  <c:v>20.321300000000001</c:v>
                </c:pt>
                <c:pt idx="9642">
                  <c:v>20.321300000000001</c:v>
                </c:pt>
                <c:pt idx="9643">
                  <c:v>20.310600000000001</c:v>
                </c:pt>
                <c:pt idx="9644">
                  <c:v>20.310600000000001</c:v>
                </c:pt>
                <c:pt idx="9645">
                  <c:v>20.310600000000001</c:v>
                </c:pt>
                <c:pt idx="9646">
                  <c:v>20.299800000000001</c:v>
                </c:pt>
                <c:pt idx="9647">
                  <c:v>20.289100000000001</c:v>
                </c:pt>
                <c:pt idx="9648">
                  <c:v>20.289100000000001</c:v>
                </c:pt>
                <c:pt idx="9649">
                  <c:v>20.278400000000001</c:v>
                </c:pt>
                <c:pt idx="9650">
                  <c:v>20.278400000000001</c:v>
                </c:pt>
                <c:pt idx="9651">
                  <c:v>20.267700000000001</c:v>
                </c:pt>
                <c:pt idx="9652">
                  <c:v>20.267700000000001</c:v>
                </c:pt>
                <c:pt idx="9653">
                  <c:v>20.267700000000001</c:v>
                </c:pt>
                <c:pt idx="9654">
                  <c:v>20.256900000000002</c:v>
                </c:pt>
                <c:pt idx="9655">
                  <c:v>20.246200000000002</c:v>
                </c:pt>
                <c:pt idx="9656">
                  <c:v>20.246200000000002</c:v>
                </c:pt>
                <c:pt idx="9657">
                  <c:v>20.246200000000002</c:v>
                </c:pt>
                <c:pt idx="9658">
                  <c:v>20.235499999999998</c:v>
                </c:pt>
                <c:pt idx="9659">
                  <c:v>20.235499999999998</c:v>
                </c:pt>
                <c:pt idx="9660">
                  <c:v>20.224799999999998</c:v>
                </c:pt>
                <c:pt idx="9661">
                  <c:v>20.224799999999998</c:v>
                </c:pt>
                <c:pt idx="9662">
                  <c:v>20.213999999999999</c:v>
                </c:pt>
                <c:pt idx="9663">
                  <c:v>20.213999999999999</c:v>
                </c:pt>
                <c:pt idx="9664">
                  <c:v>20.213999999999999</c:v>
                </c:pt>
                <c:pt idx="9665">
                  <c:v>20.213999999999999</c:v>
                </c:pt>
                <c:pt idx="9666">
                  <c:v>20.203299999999999</c:v>
                </c:pt>
                <c:pt idx="9667">
                  <c:v>20.192599999999999</c:v>
                </c:pt>
                <c:pt idx="9668">
                  <c:v>20.192599999999999</c:v>
                </c:pt>
                <c:pt idx="9669">
                  <c:v>20.181899999999999</c:v>
                </c:pt>
                <c:pt idx="9670">
                  <c:v>20.181899999999999</c:v>
                </c:pt>
                <c:pt idx="9671">
                  <c:v>20.181899999999999</c:v>
                </c:pt>
                <c:pt idx="9672">
                  <c:v>20.171099999999999</c:v>
                </c:pt>
                <c:pt idx="9673">
                  <c:v>20.171099999999999</c:v>
                </c:pt>
                <c:pt idx="9674">
                  <c:v>20.160399999999999</c:v>
                </c:pt>
                <c:pt idx="9675">
                  <c:v>20.149699999999999</c:v>
                </c:pt>
                <c:pt idx="9676">
                  <c:v>20.149699999999999</c:v>
                </c:pt>
                <c:pt idx="9677">
                  <c:v>20.149699999999999</c:v>
                </c:pt>
                <c:pt idx="9678">
                  <c:v>20.149699999999999</c:v>
                </c:pt>
                <c:pt idx="9679">
                  <c:v>20.138999999999999</c:v>
                </c:pt>
                <c:pt idx="9680">
                  <c:v>20.138999999999999</c:v>
                </c:pt>
                <c:pt idx="9681">
                  <c:v>20.138999999999999</c:v>
                </c:pt>
                <c:pt idx="9682">
                  <c:v>20.138999999999999</c:v>
                </c:pt>
                <c:pt idx="9683">
                  <c:v>20.1282</c:v>
                </c:pt>
                <c:pt idx="9684">
                  <c:v>20.1282</c:v>
                </c:pt>
                <c:pt idx="9685">
                  <c:v>20.1175</c:v>
                </c:pt>
                <c:pt idx="9686">
                  <c:v>20.1175</c:v>
                </c:pt>
                <c:pt idx="9687">
                  <c:v>20.1068</c:v>
                </c:pt>
                <c:pt idx="9688">
                  <c:v>20.1068</c:v>
                </c:pt>
                <c:pt idx="9689">
                  <c:v>20.1068</c:v>
                </c:pt>
                <c:pt idx="9690">
                  <c:v>20.0961</c:v>
                </c:pt>
                <c:pt idx="9691">
                  <c:v>20.0961</c:v>
                </c:pt>
                <c:pt idx="9692">
                  <c:v>20.0961</c:v>
                </c:pt>
                <c:pt idx="9693">
                  <c:v>20.0853</c:v>
                </c:pt>
                <c:pt idx="9694">
                  <c:v>20.0853</c:v>
                </c:pt>
                <c:pt idx="9695">
                  <c:v>20.0853</c:v>
                </c:pt>
                <c:pt idx="9696">
                  <c:v>20.0853</c:v>
                </c:pt>
                <c:pt idx="9697">
                  <c:v>20.0746</c:v>
                </c:pt>
                <c:pt idx="9698">
                  <c:v>20.0746</c:v>
                </c:pt>
                <c:pt idx="9699">
                  <c:v>20.0746</c:v>
                </c:pt>
                <c:pt idx="9700">
                  <c:v>20.0746</c:v>
                </c:pt>
                <c:pt idx="9701">
                  <c:v>20.0639</c:v>
                </c:pt>
                <c:pt idx="9702">
                  <c:v>20.0532</c:v>
                </c:pt>
                <c:pt idx="9703">
                  <c:v>20.0532</c:v>
                </c:pt>
                <c:pt idx="9704">
                  <c:v>20.0532</c:v>
                </c:pt>
                <c:pt idx="9705">
                  <c:v>20.042400000000001</c:v>
                </c:pt>
                <c:pt idx="9706">
                  <c:v>20.042400000000001</c:v>
                </c:pt>
                <c:pt idx="9707">
                  <c:v>20.031700000000001</c:v>
                </c:pt>
                <c:pt idx="9708">
                  <c:v>20.021000000000001</c:v>
                </c:pt>
                <c:pt idx="9709">
                  <c:v>20.010300000000001</c:v>
                </c:pt>
                <c:pt idx="9710">
                  <c:v>20.010300000000001</c:v>
                </c:pt>
                <c:pt idx="9711">
                  <c:v>19.999500000000001</c:v>
                </c:pt>
                <c:pt idx="9712">
                  <c:v>19.988800000000001</c:v>
                </c:pt>
                <c:pt idx="9713">
                  <c:v>19.988800000000001</c:v>
                </c:pt>
                <c:pt idx="9714">
                  <c:v>19.988800000000001</c:v>
                </c:pt>
                <c:pt idx="9715">
                  <c:v>19.988800000000001</c:v>
                </c:pt>
                <c:pt idx="9716">
                  <c:v>19.988800000000001</c:v>
                </c:pt>
                <c:pt idx="9717">
                  <c:v>19.978100000000001</c:v>
                </c:pt>
                <c:pt idx="9718">
                  <c:v>19.967400000000001</c:v>
                </c:pt>
                <c:pt idx="9719">
                  <c:v>19.967400000000001</c:v>
                </c:pt>
                <c:pt idx="9720">
                  <c:v>19.967400000000001</c:v>
                </c:pt>
                <c:pt idx="9721">
                  <c:v>19.956600000000002</c:v>
                </c:pt>
                <c:pt idx="9722">
                  <c:v>19.956600000000002</c:v>
                </c:pt>
                <c:pt idx="9723">
                  <c:v>19.945900000000002</c:v>
                </c:pt>
                <c:pt idx="9724">
                  <c:v>19.945900000000002</c:v>
                </c:pt>
                <c:pt idx="9725">
                  <c:v>19.945900000000002</c:v>
                </c:pt>
                <c:pt idx="9726">
                  <c:v>19.935199999999998</c:v>
                </c:pt>
                <c:pt idx="9727">
                  <c:v>19.924499999999998</c:v>
                </c:pt>
                <c:pt idx="9728">
                  <c:v>19.924499999999998</c:v>
                </c:pt>
                <c:pt idx="9729">
                  <c:v>19.924499999999998</c:v>
                </c:pt>
                <c:pt idx="9730">
                  <c:v>19.924499999999998</c:v>
                </c:pt>
                <c:pt idx="9731">
                  <c:v>19.924499999999998</c:v>
                </c:pt>
                <c:pt idx="9732">
                  <c:v>19.924499999999998</c:v>
                </c:pt>
                <c:pt idx="9733">
                  <c:v>19.924499999999998</c:v>
                </c:pt>
                <c:pt idx="9734">
                  <c:v>19.924499999999998</c:v>
                </c:pt>
                <c:pt idx="9735">
                  <c:v>19.924499999999998</c:v>
                </c:pt>
                <c:pt idx="9736">
                  <c:v>19.924499999999998</c:v>
                </c:pt>
                <c:pt idx="9737">
                  <c:v>19.924499999999998</c:v>
                </c:pt>
                <c:pt idx="9738">
                  <c:v>19.924499999999998</c:v>
                </c:pt>
                <c:pt idx="9739">
                  <c:v>19.924499999999998</c:v>
                </c:pt>
                <c:pt idx="9740">
                  <c:v>19.924499999999998</c:v>
                </c:pt>
                <c:pt idx="9741">
                  <c:v>19.924499999999998</c:v>
                </c:pt>
                <c:pt idx="9742">
                  <c:v>19.924499999999998</c:v>
                </c:pt>
                <c:pt idx="9743">
                  <c:v>19.924499999999998</c:v>
                </c:pt>
                <c:pt idx="9744">
                  <c:v>19.924499999999998</c:v>
                </c:pt>
                <c:pt idx="9745">
                  <c:v>19.924499999999998</c:v>
                </c:pt>
                <c:pt idx="9746">
                  <c:v>19.924499999999998</c:v>
                </c:pt>
                <c:pt idx="9747">
                  <c:v>19.924499999999998</c:v>
                </c:pt>
                <c:pt idx="9748">
                  <c:v>19.924499999999998</c:v>
                </c:pt>
                <c:pt idx="9749">
                  <c:v>19.924499999999998</c:v>
                </c:pt>
                <c:pt idx="9750">
                  <c:v>19.935199999999998</c:v>
                </c:pt>
                <c:pt idx="9751">
                  <c:v>19.924499999999998</c:v>
                </c:pt>
                <c:pt idx="9752">
                  <c:v>19.924499999999998</c:v>
                </c:pt>
                <c:pt idx="9753">
                  <c:v>19.924499999999998</c:v>
                </c:pt>
                <c:pt idx="9754">
                  <c:v>19.924499999999998</c:v>
                </c:pt>
                <c:pt idx="9755">
                  <c:v>19.924499999999998</c:v>
                </c:pt>
                <c:pt idx="9756">
                  <c:v>19.924499999999998</c:v>
                </c:pt>
                <c:pt idx="9757">
                  <c:v>19.924499999999998</c:v>
                </c:pt>
                <c:pt idx="9758">
                  <c:v>19.924499999999998</c:v>
                </c:pt>
                <c:pt idx="9759">
                  <c:v>19.924499999999998</c:v>
                </c:pt>
                <c:pt idx="9760">
                  <c:v>19.913699999999999</c:v>
                </c:pt>
                <c:pt idx="9761">
                  <c:v>19.913699999999999</c:v>
                </c:pt>
                <c:pt idx="9762">
                  <c:v>19.913699999999999</c:v>
                </c:pt>
                <c:pt idx="9763">
                  <c:v>19.913699999999999</c:v>
                </c:pt>
                <c:pt idx="9764">
                  <c:v>19.913699999999999</c:v>
                </c:pt>
                <c:pt idx="9765">
                  <c:v>19.902999999999999</c:v>
                </c:pt>
                <c:pt idx="9766">
                  <c:v>19.902999999999999</c:v>
                </c:pt>
                <c:pt idx="9767">
                  <c:v>19.892299999999999</c:v>
                </c:pt>
                <c:pt idx="9768">
                  <c:v>19.892299999999999</c:v>
                </c:pt>
                <c:pt idx="9769">
                  <c:v>19.892299999999999</c:v>
                </c:pt>
                <c:pt idx="9770">
                  <c:v>19.881599999999999</c:v>
                </c:pt>
                <c:pt idx="9771">
                  <c:v>19.892299999999999</c:v>
                </c:pt>
                <c:pt idx="9772">
                  <c:v>19.881599999999999</c:v>
                </c:pt>
                <c:pt idx="9773">
                  <c:v>19.881599999999999</c:v>
                </c:pt>
                <c:pt idx="9774">
                  <c:v>19.881599999999999</c:v>
                </c:pt>
                <c:pt idx="9775">
                  <c:v>19.881599999999999</c:v>
                </c:pt>
                <c:pt idx="9776">
                  <c:v>19.881599999999999</c:v>
                </c:pt>
                <c:pt idx="9777">
                  <c:v>19.870799999999999</c:v>
                </c:pt>
                <c:pt idx="9778">
                  <c:v>19.870799999999999</c:v>
                </c:pt>
                <c:pt idx="9779">
                  <c:v>19.860099999999999</c:v>
                </c:pt>
                <c:pt idx="9780">
                  <c:v>19.860099999999999</c:v>
                </c:pt>
                <c:pt idx="9781">
                  <c:v>19.860099999999999</c:v>
                </c:pt>
                <c:pt idx="9782">
                  <c:v>19.860099999999999</c:v>
                </c:pt>
                <c:pt idx="9783">
                  <c:v>19.860099999999999</c:v>
                </c:pt>
                <c:pt idx="9784">
                  <c:v>19.849399999999999</c:v>
                </c:pt>
                <c:pt idx="9785">
                  <c:v>19.849399999999999</c:v>
                </c:pt>
                <c:pt idx="9786">
                  <c:v>19.849399999999999</c:v>
                </c:pt>
                <c:pt idx="9787">
                  <c:v>19.838699999999999</c:v>
                </c:pt>
                <c:pt idx="9788">
                  <c:v>19.838699999999999</c:v>
                </c:pt>
                <c:pt idx="9789">
                  <c:v>19.838699999999999</c:v>
                </c:pt>
                <c:pt idx="9790">
                  <c:v>19.838699999999999</c:v>
                </c:pt>
                <c:pt idx="9791">
                  <c:v>19.8279</c:v>
                </c:pt>
                <c:pt idx="9792">
                  <c:v>19.8279</c:v>
                </c:pt>
                <c:pt idx="9793">
                  <c:v>19.8172</c:v>
                </c:pt>
                <c:pt idx="9794">
                  <c:v>19.8172</c:v>
                </c:pt>
                <c:pt idx="9795">
                  <c:v>19.8172</c:v>
                </c:pt>
                <c:pt idx="9796">
                  <c:v>19.8172</c:v>
                </c:pt>
                <c:pt idx="9797">
                  <c:v>19.8172</c:v>
                </c:pt>
                <c:pt idx="9798">
                  <c:v>19.8172</c:v>
                </c:pt>
                <c:pt idx="9799">
                  <c:v>19.8065</c:v>
                </c:pt>
                <c:pt idx="9800">
                  <c:v>19.8065</c:v>
                </c:pt>
                <c:pt idx="9801">
                  <c:v>19.8065</c:v>
                </c:pt>
                <c:pt idx="9802">
                  <c:v>19.7958</c:v>
                </c:pt>
                <c:pt idx="9803">
                  <c:v>19.7958</c:v>
                </c:pt>
                <c:pt idx="9804">
                  <c:v>19.7958</c:v>
                </c:pt>
                <c:pt idx="9805">
                  <c:v>19.7958</c:v>
                </c:pt>
                <c:pt idx="9806">
                  <c:v>19.7958</c:v>
                </c:pt>
                <c:pt idx="9807">
                  <c:v>19.7958</c:v>
                </c:pt>
                <c:pt idx="9808">
                  <c:v>19.7958</c:v>
                </c:pt>
                <c:pt idx="9809">
                  <c:v>19.7958</c:v>
                </c:pt>
                <c:pt idx="9810">
                  <c:v>19.8065</c:v>
                </c:pt>
                <c:pt idx="9811">
                  <c:v>19.7958</c:v>
                </c:pt>
                <c:pt idx="9812">
                  <c:v>19.8065</c:v>
                </c:pt>
                <c:pt idx="9813">
                  <c:v>19.8065</c:v>
                </c:pt>
                <c:pt idx="9814">
                  <c:v>19.8172</c:v>
                </c:pt>
                <c:pt idx="9815">
                  <c:v>19.8172</c:v>
                </c:pt>
                <c:pt idx="9816">
                  <c:v>19.8172</c:v>
                </c:pt>
                <c:pt idx="9817">
                  <c:v>19.8172</c:v>
                </c:pt>
                <c:pt idx="9818">
                  <c:v>19.8279</c:v>
                </c:pt>
                <c:pt idx="9819">
                  <c:v>19.8279</c:v>
                </c:pt>
                <c:pt idx="9820">
                  <c:v>19.838699999999999</c:v>
                </c:pt>
                <c:pt idx="9821">
                  <c:v>19.838699999999999</c:v>
                </c:pt>
                <c:pt idx="9822">
                  <c:v>19.838699999999999</c:v>
                </c:pt>
                <c:pt idx="9823">
                  <c:v>19.849399999999999</c:v>
                </c:pt>
                <c:pt idx="9824">
                  <c:v>19.838699999999999</c:v>
                </c:pt>
                <c:pt idx="9825">
                  <c:v>19.838699999999999</c:v>
                </c:pt>
                <c:pt idx="9826">
                  <c:v>19.838699999999999</c:v>
                </c:pt>
                <c:pt idx="9827">
                  <c:v>19.838699999999999</c:v>
                </c:pt>
                <c:pt idx="9828">
                  <c:v>19.838699999999999</c:v>
                </c:pt>
                <c:pt idx="9829">
                  <c:v>19.8279</c:v>
                </c:pt>
                <c:pt idx="9830">
                  <c:v>19.838699999999999</c:v>
                </c:pt>
                <c:pt idx="9831">
                  <c:v>19.838699999999999</c:v>
                </c:pt>
                <c:pt idx="9832">
                  <c:v>19.8279</c:v>
                </c:pt>
                <c:pt idx="9833">
                  <c:v>19.8279</c:v>
                </c:pt>
                <c:pt idx="9834">
                  <c:v>19.8279</c:v>
                </c:pt>
                <c:pt idx="9835">
                  <c:v>19.8172</c:v>
                </c:pt>
                <c:pt idx="9836">
                  <c:v>19.8065</c:v>
                </c:pt>
                <c:pt idx="9837">
                  <c:v>19.8065</c:v>
                </c:pt>
                <c:pt idx="9838">
                  <c:v>19.7958</c:v>
                </c:pt>
                <c:pt idx="9839">
                  <c:v>19.7958</c:v>
                </c:pt>
                <c:pt idx="9840">
                  <c:v>19.785</c:v>
                </c:pt>
                <c:pt idx="9841">
                  <c:v>19.785</c:v>
                </c:pt>
                <c:pt idx="9842">
                  <c:v>19.785</c:v>
                </c:pt>
                <c:pt idx="9843">
                  <c:v>19.7743</c:v>
                </c:pt>
                <c:pt idx="9844">
                  <c:v>19.7743</c:v>
                </c:pt>
                <c:pt idx="9845">
                  <c:v>19.7743</c:v>
                </c:pt>
                <c:pt idx="9846">
                  <c:v>19.785</c:v>
                </c:pt>
                <c:pt idx="9847">
                  <c:v>19.7743</c:v>
                </c:pt>
                <c:pt idx="9848">
                  <c:v>19.785</c:v>
                </c:pt>
                <c:pt idx="9849">
                  <c:v>19.785</c:v>
                </c:pt>
                <c:pt idx="9850">
                  <c:v>19.7958</c:v>
                </c:pt>
                <c:pt idx="9851">
                  <c:v>19.7958</c:v>
                </c:pt>
                <c:pt idx="9852">
                  <c:v>19.7958</c:v>
                </c:pt>
                <c:pt idx="9853">
                  <c:v>19.7958</c:v>
                </c:pt>
                <c:pt idx="9854">
                  <c:v>19.8065</c:v>
                </c:pt>
                <c:pt idx="9855">
                  <c:v>19.8065</c:v>
                </c:pt>
                <c:pt idx="9856">
                  <c:v>19.8065</c:v>
                </c:pt>
                <c:pt idx="9857">
                  <c:v>19.8172</c:v>
                </c:pt>
                <c:pt idx="9858">
                  <c:v>19.8172</c:v>
                </c:pt>
                <c:pt idx="9859">
                  <c:v>19.8172</c:v>
                </c:pt>
                <c:pt idx="9860">
                  <c:v>19.8172</c:v>
                </c:pt>
                <c:pt idx="9861">
                  <c:v>19.8279</c:v>
                </c:pt>
                <c:pt idx="9862">
                  <c:v>19.8279</c:v>
                </c:pt>
                <c:pt idx="9863">
                  <c:v>19.8279</c:v>
                </c:pt>
                <c:pt idx="9864">
                  <c:v>19.838699999999999</c:v>
                </c:pt>
                <c:pt idx="9865">
                  <c:v>19.838699999999999</c:v>
                </c:pt>
                <c:pt idx="9866">
                  <c:v>19.838699999999999</c:v>
                </c:pt>
                <c:pt idx="9867">
                  <c:v>19.838699999999999</c:v>
                </c:pt>
                <c:pt idx="9868">
                  <c:v>19.838699999999999</c:v>
                </c:pt>
                <c:pt idx="9869">
                  <c:v>19.849399999999999</c:v>
                </c:pt>
                <c:pt idx="9870">
                  <c:v>19.849399999999999</c:v>
                </c:pt>
                <c:pt idx="9871">
                  <c:v>19.849399999999999</c:v>
                </c:pt>
                <c:pt idx="9872">
                  <c:v>19.849399999999999</c:v>
                </c:pt>
                <c:pt idx="9873">
                  <c:v>19.849399999999999</c:v>
                </c:pt>
                <c:pt idx="9874">
                  <c:v>19.849399999999999</c:v>
                </c:pt>
                <c:pt idx="9875">
                  <c:v>19.849399999999999</c:v>
                </c:pt>
                <c:pt idx="9876">
                  <c:v>19.838699999999999</c:v>
                </c:pt>
                <c:pt idx="9877">
                  <c:v>19.838699999999999</c:v>
                </c:pt>
                <c:pt idx="9878">
                  <c:v>19.838699999999999</c:v>
                </c:pt>
                <c:pt idx="9879">
                  <c:v>19.838699999999999</c:v>
                </c:pt>
                <c:pt idx="9880">
                  <c:v>19.838699999999999</c:v>
                </c:pt>
                <c:pt idx="9881">
                  <c:v>19.838699999999999</c:v>
                </c:pt>
                <c:pt idx="9882">
                  <c:v>19.838699999999999</c:v>
                </c:pt>
                <c:pt idx="9883">
                  <c:v>19.838699999999999</c:v>
                </c:pt>
                <c:pt idx="9884">
                  <c:v>19.838699999999999</c:v>
                </c:pt>
                <c:pt idx="9885">
                  <c:v>19.8279</c:v>
                </c:pt>
                <c:pt idx="9886">
                  <c:v>19.838699999999999</c:v>
                </c:pt>
                <c:pt idx="9887">
                  <c:v>19.8279</c:v>
                </c:pt>
                <c:pt idx="9888">
                  <c:v>19.8279</c:v>
                </c:pt>
                <c:pt idx="9889">
                  <c:v>19.8279</c:v>
                </c:pt>
                <c:pt idx="9890">
                  <c:v>19.8279</c:v>
                </c:pt>
                <c:pt idx="9891">
                  <c:v>19.8279</c:v>
                </c:pt>
                <c:pt idx="9892">
                  <c:v>19.8279</c:v>
                </c:pt>
                <c:pt idx="9893">
                  <c:v>19.8279</c:v>
                </c:pt>
                <c:pt idx="9894">
                  <c:v>19.8279</c:v>
                </c:pt>
                <c:pt idx="9895">
                  <c:v>19.8172</c:v>
                </c:pt>
                <c:pt idx="9896">
                  <c:v>19.8172</c:v>
                </c:pt>
                <c:pt idx="9897">
                  <c:v>19.8172</c:v>
                </c:pt>
                <c:pt idx="9898">
                  <c:v>19.8172</c:v>
                </c:pt>
                <c:pt idx="9899">
                  <c:v>19.8172</c:v>
                </c:pt>
                <c:pt idx="9900">
                  <c:v>19.8172</c:v>
                </c:pt>
                <c:pt idx="9901">
                  <c:v>19.8172</c:v>
                </c:pt>
                <c:pt idx="9902">
                  <c:v>19.8172</c:v>
                </c:pt>
                <c:pt idx="9903">
                  <c:v>19.8172</c:v>
                </c:pt>
                <c:pt idx="9904">
                  <c:v>19.8279</c:v>
                </c:pt>
                <c:pt idx="9905">
                  <c:v>19.8279</c:v>
                </c:pt>
                <c:pt idx="9906">
                  <c:v>19.838699999999999</c:v>
                </c:pt>
                <c:pt idx="9907">
                  <c:v>19.838699999999999</c:v>
                </c:pt>
                <c:pt idx="9908">
                  <c:v>19.849399999999999</c:v>
                </c:pt>
                <c:pt idx="9909">
                  <c:v>19.838699999999999</c:v>
                </c:pt>
                <c:pt idx="9910">
                  <c:v>19.849399999999999</c:v>
                </c:pt>
                <c:pt idx="9911">
                  <c:v>19.849399999999999</c:v>
                </c:pt>
                <c:pt idx="9912">
                  <c:v>19.849399999999999</c:v>
                </c:pt>
                <c:pt idx="9913">
                  <c:v>19.849399999999999</c:v>
                </c:pt>
                <c:pt idx="9914">
                  <c:v>19.849399999999999</c:v>
                </c:pt>
                <c:pt idx="9915">
                  <c:v>19.849399999999999</c:v>
                </c:pt>
                <c:pt idx="9916">
                  <c:v>19.849399999999999</c:v>
                </c:pt>
                <c:pt idx="9917">
                  <c:v>19.849399999999999</c:v>
                </c:pt>
                <c:pt idx="9918">
                  <c:v>19.849399999999999</c:v>
                </c:pt>
                <c:pt idx="9919">
                  <c:v>19.849399999999999</c:v>
                </c:pt>
                <c:pt idx="9920">
                  <c:v>19.849399999999999</c:v>
                </c:pt>
                <c:pt idx="9921">
                  <c:v>19.849399999999999</c:v>
                </c:pt>
                <c:pt idx="9922">
                  <c:v>19.849399999999999</c:v>
                </c:pt>
                <c:pt idx="9923">
                  <c:v>19.860099999999999</c:v>
                </c:pt>
                <c:pt idx="9924">
                  <c:v>19.860099999999999</c:v>
                </c:pt>
                <c:pt idx="9925">
                  <c:v>19.860099999999999</c:v>
                </c:pt>
                <c:pt idx="9926">
                  <c:v>19.860099999999999</c:v>
                </c:pt>
                <c:pt idx="9927">
                  <c:v>19.860099999999999</c:v>
                </c:pt>
                <c:pt idx="9928">
                  <c:v>19.860099999999999</c:v>
                </c:pt>
                <c:pt idx="9929">
                  <c:v>19.860099999999999</c:v>
                </c:pt>
                <c:pt idx="9930">
                  <c:v>19.860099999999999</c:v>
                </c:pt>
                <c:pt idx="9931">
                  <c:v>19.870799999999999</c:v>
                </c:pt>
                <c:pt idx="9932">
                  <c:v>19.860099999999999</c:v>
                </c:pt>
                <c:pt idx="9933">
                  <c:v>19.870799999999999</c:v>
                </c:pt>
                <c:pt idx="9934">
                  <c:v>19.870799999999999</c:v>
                </c:pt>
                <c:pt idx="9935">
                  <c:v>19.870799999999999</c:v>
                </c:pt>
                <c:pt idx="9936">
                  <c:v>19.870799999999999</c:v>
                </c:pt>
                <c:pt idx="9937">
                  <c:v>19.881599999999999</c:v>
                </c:pt>
                <c:pt idx="9938">
                  <c:v>19.870799999999999</c:v>
                </c:pt>
                <c:pt idx="9939">
                  <c:v>19.881599999999999</c:v>
                </c:pt>
                <c:pt idx="9940">
                  <c:v>19.881599999999999</c:v>
                </c:pt>
                <c:pt idx="9941">
                  <c:v>19.870799999999999</c:v>
                </c:pt>
                <c:pt idx="9942">
                  <c:v>19.870799999999999</c:v>
                </c:pt>
                <c:pt idx="9943">
                  <c:v>19.870799999999999</c:v>
                </c:pt>
                <c:pt idx="9944">
                  <c:v>19.870799999999999</c:v>
                </c:pt>
                <c:pt idx="9945">
                  <c:v>19.870799999999999</c:v>
                </c:pt>
                <c:pt idx="9946">
                  <c:v>19.881599999999999</c:v>
                </c:pt>
                <c:pt idx="9947">
                  <c:v>19.881599999999999</c:v>
                </c:pt>
                <c:pt idx="9948">
                  <c:v>19.881599999999999</c:v>
                </c:pt>
                <c:pt idx="9949">
                  <c:v>19.881599999999999</c:v>
                </c:pt>
                <c:pt idx="9950">
                  <c:v>19.881599999999999</c:v>
                </c:pt>
                <c:pt idx="9951">
                  <c:v>19.892299999999999</c:v>
                </c:pt>
                <c:pt idx="9952">
                  <c:v>19.892299999999999</c:v>
                </c:pt>
                <c:pt idx="9953">
                  <c:v>19.892299999999999</c:v>
                </c:pt>
                <c:pt idx="9954">
                  <c:v>19.902999999999999</c:v>
                </c:pt>
                <c:pt idx="9955">
                  <c:v>19.902999999999999</c:v>
                </c:pt>
                <c:pt idx="9956">
                  <c:v>19.902999999999999</c:v>
                </c:pt>
                <c:pt idx="9957">
                  <c:v>19.902999999999999</c:v>
                </c:pt>
                <c:pt idx="9958">
                  <c:v>19.902999999999999</c:v>
                </c:pt>
                <c:pt idx="9959">
                  <c:v>19.913699999999999</c:v>
                </c:pt>
                <c:pt idx="9960">
                  <c:v>19.902999999999999</c:v>
                </c:pt>
                <c:pt idx="9961">
                  <c:v>19.913699999999999</c:v>
                </c:pt>
                <c:pt idx="9962">
                  <c:v>19.913699999999999</c:v>
                </c:pt>
                <c:pt idx="9963">
                  <c:v>19.913699999999999</c:v>
                </c:pt>
                <c:pt idx="9964">
                  <c:v>19.924499999999998</c:v>
                </c:pt>
                <c:pt idx="9965">
                  <c:v>19.924499999999998</c:v>
                </c:pt>
                <c:pt idx="9966">
                  <c:v>19.924499999999998</c:v>
                </c:pt>
                <c:pt idx="9967">
                  <c:v>19.924499999999998</c:v>
                </c:pt>
                <c:pt idx="9968">
                  <c:v>19.913699999999999</c:v>
                </c:pt>
                <c:pt idx="9969">
                  <c:v>19.924499999999998</c:v>
                </c:pt>
                <c:pt idx="9970">
                  <c:v>19.924499999999998</c:v>
                </c:pt>
                <c:pt idx="9971">
                  <c:v>19.924499999999998</c:v>
                </c:pt>
                <c:pt idx="9972">
                  <c:v>19.924499999999998</c:v>
                </c:pt>
                <c:pt idx="9973">
                  <c:v>19.935199999999998</c:v>
                </c:pt>
                <c:pt idx="9974">
                  <c:v>19.935199999999998</c:v>
                </c:pt>
                <c:pt idx="9975">
                  <c:v>19.945900000000002</c:v>
                </c:pt>
                <c:pt idx="9976">
                  <c:v>19.945900000000002</c:v>
                </c:pt>
                <c:pt idx="9977">
                  <c:v>19.945900000000002</c:v>
                </c:pt>
                <c:pt idx="9978">
                  <c:v>19.945900000000002</c:v>
                </c:pt>
                <c:pt idx="9979">
                  <c:v>19.945900000000002</c:v>
                </c:pt>
                <c:pt idx="9980">
                  <c:v>19.945900000000002</c:v>
                </c:pt>
                <c:pt idx="9981">
                  <c:v>19.935199999999998</c:v>
                </c:pt>
                <c:pt idx="9982">
                  <c:v>19.935199999999998</c:v>
                </c:pt>
                <c:pt idx="9983">
                  <c:v>19.945900000000002</c:v>
                </c:pt>
                <c:pt idx="9984">
                  <c:v>19.935199999999998</c:v>
                </c:pt>
                <c:pt idx="9985">
                  <c:v>19.935199999999998</c:v>
                </c:pt>
                <c:pt idx="9986">
                  <c:v>19.935199999999998</c:v>
                </c:pt>
                <c:pt idx="9987">
                  <c:v>19.935199999999998</c:v>
                </c:pt>
                <c:pt idx="9988">
                  <c:v>19.935199999999998</c:v>
                </c:pt>
                <c:pt idx="9989">
                  <c:v>19.935199999999998</c:v>
                </c:pt>
                <c:pt idx="9990">
                  <c:v>19.935199999999998</c:v>
                </c:pt>
                <c:pt idx="9991">
                  <c:v>19.935199999999998</c:v>
                </c:pt>
                <c:pt idx="9992">
                  <c:v>19.935199999999998</c:v>
                </c:pt>
                <c:pt idx="9993">
                  <c:v>19.935199999999998</c:v>
                </c:pt>
                <c:pt idx="9994">
                  <c:v>19.945900000000002</c:v>
                </c:pt>
                <c:pt idx="9995">
                  <c:v>19.935199999999998</c:v>
                </c:pt>
                <c:pt idx="9996">
                  <c:v>19.935199999999998</c:v>
                </c:pt>
                <c:pt idx="9997">
                  <c:v>19.935199999999998</c:v>
                </c:pt>
                <c:pt idx="9998">
                  <c:v>19.924499999999998</c:v>
                </c:pt>
                <c:pt idx="9999">
                  <c:v>19.924499999999998</c:v>
                </c:pt>
                <c:pt idx="10000">
                  <c:v>19.924499999999998</c:v>
                </c:pt>
                <c:pt idx="10001">
                  <c:v>19.924499999999998</c:v>
                </c:pt>
                <c:pt idx="10002">
                  <c:v>19.913699999999999</c:v>
                </c:pt>
                <c:pt idx="10003">
                  <c:v>19.913699999999999</c:v>
                </c:pt>
                <c:pt idx="10004">
                  <c:v>19.902999999999999</c:v>
                </c:pt>
                <c:pt idx="10005">
                  <c:v>19.902999999999999</c:v>
                </c:pt>
                <c:pt idx="10006">
                  <c:v>19.902999999999999</c:v>
                </c:pt>
                <c:pt idx="10007">
                  <c:v>19.892299999999999</c:v>
                </c:pt>
                <c:pt idx="10008">
                  <c:v>19.892299999999999</c:v>
                </c:pt>
                <c:pt idx="10009">
                  <c:v>19.892299999999999</c:v>
                </c:pt>
                <c:pt idx="10010">
                  <c:v>19.881599999999999</c:v>
                </c:pt>
                <c:pt idx="10011">
                  <c:v>19.881599999999999</c:v>
                </c:pt>
                <c:pt idx="10012">
                  <c:v>19.881599999999999</c:v>
                </c:pt>
                <c:pt idx="10013">
                  <c:v>19.870799999999999</c:v>
                </c:pt>
                <c:pt idx="10014">
                  <c:v>19.870799999999999</c:v>
                </c:pt>
                <c:pt idx="10015">
                  <c:v>19.860099999999999</c:v>
                </c:pt>
                <c:pt idx="10016">
                  <c:v>19.860099999999999</c:v>
                </c:pt>
                <c:pt idx="10017">
                  <c:v>19.860099999999999</c:v>
                </c:pt>
                <c:pt idx="10018">
                  <c:v>19.849399999999999</c:v>
                </c:pt>
                <c:pt idx="10019">
                  <c:v>19.849399999999999</c:v>
                </c:pt>
                <c:pt idx="10020">
                  <c:v>19.838699999999999</c:v>
                </c:pt>
                <c:pt idx="10021">
                  <c:v>19.838699999999999</c:v>
                </c:pt>
                <c:pt idx="10022">
                  <c:v>19.838699999999999</c:v>
                </c:pt>
                <c:pt idx="10023">
                  <c:v>19.8279</c:v>
                </c:pt>
                <c:pt idx="10024">
                  <c:v>19.8279</c:v>
                </c:pt>
                <c:pt idx="10025">
                  <c:v>19.8172</c:v>
                </c:pt>
                <c:pt idx="10026">
                  <c:v>19.8172</c:v>
                </c:pt>
                <c:pt idx="10027">
                  <c:v>19.8065</c:v>
                </c:pt>
                <c:pt idx="10028">
                  <c:v>19.7958</c:v>
                </c:pt>
                <c:pt idx="10029">
                  <c:v>19.7958</c:v>
                </c:pt>
                <c:pt idx="10030">
                  <c:v>19.7958</c:v>
                </c:pt>
                <c:pt idx="10031">
                  <c:v>19.785</c:v>
                </c:pt>
                <c:pt idx="10032">
                  <c:v>19.785</c:v>
                </c:pt>
                <c:pt idx="10033">
                  <c:v>19.7743</c:v>
                </c:pt>
                <c:pt idx="10034">
                  <c:v>19.7636</c:v>
                </c:pt>
                <c:pt idx="10035">
                  <c:v>19.7636</c:v>
                </c:pt>
                <c:pt idx="10036">
                  <c:v>19.7636</c:v>
                </c:pt>
                <c:pt idx="10037">
                  <c:v>19.7529</c:v>
                </c:pt>
                <c:pt idx="10038">
                  <c:v>19.742100000000001</c:v>
                </c:pt>
                <c:pt idx="10039">
                  <c:v>19.742100000000001</c:v>
                </c:pt>
                <c:pt idx="10040">
                  <c:v>19.731400000000001</c:v>
                </c:pt>
                <c:pt idx="10041">
                  <c:v>19.731400000000001</c:v>
                </c:pt>
                <c:pt idx="10042">
                  <c:v>19.720700000000001</c:v>
                </c:pt>
                <c:pt idx="10043">
                  <c:v>19.720700000000001</c:v>
                </c:pt>
                <c:pt idx="10044">
                  <c:v>19.71</c:v>
                </c:pt>
                <c:pt idx="10045">
                  <c:v>19.71</c:v>
                </c:pt>
                <c:pt idx="10046">
                  <c:v>19.699200000000001</c:v>
                </c:pt>
                <c:pt idx="10047">
                  <c:v>19.699200000000001</c:v>
                </c:pt>
                <c:pt idx="10048">
                  <c:v>19.688500000000001</c:v>
                </c:pt>
                <c:pt idx="10049">
                  <c:v>19.688500000000001</c:v>
                </c:pt>
                <c:pt idx="10050">
                  <c:v>19.677800000000001</c:v>
                </c:pt>
                <c:pt idx="10051">
                  <c:v>19.656300000000002</c:v>
                </c:pt>
                <c:pt idx="10052">
                  <c:v>19.656300000000002</c:v>
                </c:pt>
                <c:pt idx="10053">
                  <c:v>19.645600000000002</c:v>
                </c:pt>
                <c:pt idx="10054">
                  <c:v>19.645600000000002</c:v>
                </c:pt>
                <c:pt idx="10055">
                  <c:v>19.634899999999998</c:v>
                </c:pt>
                <c:pt idx="10056">
                  <c:v>19.624199999999998</c:v>
                </c:pt>
                <c:pt idx="10057">
                  <c:v>19.624199999999998</c:v>
                </c:pt>
                <c:pt idx="10058">
                  <c:v>19.613399999999999</c:v>
                </c:pt>
                <c:pt idx="10059">
                  <c:v>19.613399999999999</c:v>
                </c:pt>
                <c:pt idx="10060">
                  <c:v>19.602699999999999</c:v>
                </c:pt>
                <c:pt idx="10061">
                  <c:v>19.602699999999999</c:v>
                </c:pt>
                <c:pt idx="10062">
                  <c:v>19.591999999999999</c:v>
                </c:pt>
                <c:pt idx="10063">
                  <c:v>19.591999999999999</c:v>
                </c:pt>
                <c:pt idx="10064">
                  <c:v>19.591999999999999</c:v>
                </c:pt>
                <c:pt idx="10065">
                  <c:v>19.570499999999999</c:v>
                </c:pt>
                <c:pt idx="10066">
                  <c:v>19.570499999999999</c:v>
                </c:pt>
                <c:pt idx="10067">
                  <c:v>19.570499999999999</c:v>
                </c:pt>
                <c:pt idx="10068">
                  <c:v>19.570499999999999</c:v>
                </c:pt>
                <c:pt idx="10069">
                  <c:v>19.549099999999999</c:v>
                </c:pt>
                <c:pt idx="10070">
                  <c:v>19.549099999999999</c:v>
                </c:pt>
                <c:pt idx="10071">
                  <c:v>19.549099999999999</c:v>
                </c:pt>
                <c:pt idx="10072">
                  <c:v>19.538399999999999</c:v>
                </c:pt>
                <c:pt idx="10073">
                  <c:v>19.538399999999999</c:v>
                </c:pt>
                <c:pt idx="10074">
                  <c:v>19.538399999999999</c:v>
                </c:pt>
                <c:pt idx="10075">
                  <c:v>19.538399999999999</c:v>
                </c:pt>
                <c:pt idx="10076">
                  <c:v>19.538399999999999</c:v>
                </c:pt>
                <c:pt idx="10077">
                  <c:v>19.538399999999999</c:v>
                </c:pt>
                <c:pt idx="10078">
                  <c:v>19.538399999999999</c:v>
                </c:pt>
                <c:pt idx="10079">
                  <c:v>19.538399999999999</c:v>
                </c:pt>
                <c:pt idx="10080">
                  <c:v>19.538399999999999</c:v>
                </c:pt>
                <c:pt idx="10081">
                  <c:v>19.538399999999999</c:v>
                </c:pt>
                <c:pt idx="10082">
                  <c:v>19.538399999999999</c:v>
                </c:pt>
                <c:pt idx="10083">
                  <c:v>19.538399999999999</c:v>
                </c:pt>
                <c:pt idx="10084">
                  <c:v>19.538399999999999</c:v>
                </c:pt>
                <c:pt idx="10085">
                  <c:v>19.538399999999999</c:v>
                </c:pt>
                <c:pt idx="10086">
                  <c:v>19.538399999999999</c:v>
                </c:pt>
                <c:pt idx="10087">
                  <c:v>19.538399999999999</c:v>
                </c:pt>
                <c:pt idx="10088">
                  <c:v>19.538399999999999</c:v>
                </c:pt>
                <c:pt idx="10089">
                  <c:v>19.538399999999999</c:v>
                </c:pt>
                <c:pt idx="10090">
                  <c:v>19.538399999999999</c:v>
                </c:pt>
                <c:pt idx="10091">
                  <c:v>19.538399999999999</c:v>
                </c:pt>
                <c:pt idx="10092">
                  <c:v>19.538399999999999</c:v>
                </c:pt>
                <c:pt idx="10093">
                  <c:v>19.538399999999999</c:v>
                </c:pt>
                <c:pt idx="10094">
                  <c:v>19.538399999999999</c:v>
                </c:pt>
                <c:pt idx="10095">
                  <c:v>19.5276</c:v>
                </c:pt>
                <c:pt idx="10096">
                  <c:v>19.5276</c:v>
                </c:pt>
                <c:pt idx="10097">
                  <c:v>19.5276</c:v>
                </c:pt>
                <c:pt idx="10098">
                  <c:v>19.5276</c:v>
                </c:pt>
                <c:pt idx="10099">
                  <c:v>19.5276</c:v>
                </c:pt>
                <c:pt idx="10100">
                  <c:v>19.5276</c:v>
                </c:pt>
                <c:pt idx="10101">
                  <c:v>19.5276</c:v>
                </c:pt>
                <c:pt idx="10102">
                  <c:v>19.5276</c:v>
                </c:pt>
                <c:pt idx="10103">
                  <c:v>19.5276</c:v>
                </c:pt>
                <c:pt idx="10104">
                  <c:v>19.5276</c:v>
                </c:pt>
                <c:pt idx="10105">
                  <c:v>19.5276</c:v>
                </c:pt>
                <c:pt idx="10106">
                  <c:v>19.5276</c:v>
                </c:pt>
                <c:pt idx="10107">
                  <c:v>19.5276</c:v>
                </c:pt>
                <c:pt idx="10108">
                  <c:v>19.5276</c:v>
                </c:pt>
                <c:pt idx="10109">
                  <c:v>19.5276</c:v>
                </c:pt>
                <c:pt idx="10110">
                  <c:v>19.5276</c:v>
                </c:pt>
                <c:pt idx="10111">
                  <c:v>19.5276</c:v>
                </c:pt>
                <c:pt idx="10112">
                  <c:v>19.5276</c:v>
                </c:pt>
                <c:pt idx="10113">
                  <c:v>19.5276</c:v>
                </c:pt>
                <c:pt idx="10114">
                  <c:v>19.5276</c:v>
                </c:pt>
                <c:pt idx="10115">
                  <c:v>19.5276</c:v>
                </c:pt>
                <c:pt idx="10116">
                  <c:v>19.5276</c:v>
                </c:pt>
                <c:pt idx="10117">
                  <c:v>19.5276</c:v>
                </c:pt>
                <c:pt idx="10118">
                  <c:v>19.5276</c:v>
                </c:pt>
                <c:pt idx="10119">
                  <c:v>19.5276</c:v>
                </c:pt>
                <c:pt idx="10120">
                  <c:v>19.5276</c:v>
                </c:pt>
                <c:pt idx="10121">
                  <c:v>19.5276</c:v>
                </c:pt>
                <c:pt idx="10122">
                  <c:v>19.5276</c:v>
                </c:pt>
                <c:pt idx="10123">
                  <c:v>19.5276</c:v>
                </c:pt>
                <c:pt idx="10124">
                  <c:v>19.5276</c:v>
                </c:pt>
                <c:pt idx="10125">
                  <c:v>19.5276</c:v>
                </c:pt>
                <c:pt idx="10126">
                  <c:v>19.5276</c:v>
                </c:pt>
                <c:pt idx="10127">
                  <c:v>19.5276</c:v>
                </c:pt>
                <c:pt idx="10128">
                  <c:v>19.5276</c:v>
                </c:pt>
                <c:pt idx="10129">
                  <c:v>19.5276</c:v>
                </c:pt>
                <c:pt idx="10130">
                  <c:v>19.5276</c:v>
                </c:pt>
                <c:pt idx="10131">
                  <c:v>19.5276</c:v>
                </c:pt>
                <c:pt idx="10132">
                  <c:v>19.5276</c:v>
                </c:pt>
                <c:pt idx="10133">
                  <c:v>19.5276</c:v>
                </c:pt>
                <c:pt idx="10134">
                  <c:v>19.5276</c:v>
                </c:pt>
                <c:pt idx="10135">
                  <c:v>19.5276</c:v>
                </c:pt>
                <c:pt idx="10136">
                  <c:v>19.538399999999999</c:v>
                </c:pt>
                <c:pt idx="10137">
                  <c:v>19.538399999999999</c:v>
                </c:pt>
                <c:pt idx="10138">
                  <c:v>19.538399999999999</c:v>
                </c:pt>
                <c:pt idx="10139">
                  <c:v>19.538399999999999</c:v>
                </c:pt>
                <c:pt idx="10140">
                  <c:v>19.538399999999999</c:v>
                </c:pt>
                <c:pt idx="10141">
                  <c:v>19.538399999999999</c:v>
                </c:pt>
                <c:pt idx="10142">
                  <c:v>19.538399999999999</c:v>
                </c:pt>
                <c:pt idx="10143">
                  <c:v>19.538399999999999</c:v>
                </c:pt>
                <c:pt idx="10144">
                  <c:v>19.538399999999999</c:v>
                </c:pt>
                <c:pt idx="10145">
                  <c:v>19.538399999999999</c:v>
                </c:pt>
                <c:pt idx="10146">
                  <c:v>19.538399999999999</c:v>
                </c:pt>
                <c:pt idx="10147">
                  <c:v>19.538399999999999</c:v>
                </c:pt>
                <c:pt idx="10148">
                  <c:v>19.538399999999999</c:v>
                </c:pt>
                <c:pt idx="10149">
                  <c:v>19.549099999999999</c:v>
                </c:pt>
                <c:pt idx="10150">
                  <c:v>19.559799999999999</c:v>
                </c:pt>
                <c:pt idx="10151">
                  <c:v>19.559799999999999</c:v>
                </c:pt>
                <c:pt idx="10152">
                  <c:v>19.570499999999999</c:v>
                </c:pt>
                <c:pt idx="10153">
                  <c:v>19.570499999999999</c:v>
                </c:pt>
                <c:pt idx="10154">
                  <c:v>19.581299999999999</c:v>
                </c:pt>
                <c:pt idx="10155">
                  <c:v>19.581299999999999</c:v>
                </c:pt>
                <c:pt idx="10156">
                  <c:v>19.581299999999999</c:v>
                </c:pt>
                <c:pt idx="10157">
                  <c:v>19.591999999999999</c:v>
                </c:pt>
                <c:pt idx="10158">
                  <c:v>19.591999999999999</c:v>
                </c:pt>
                <c:pt idx="10159">
                  <c:v>19.591999999999999</c:v>
                </c:pt>
                <c:pt idx="10160">
                  <c:v>19.602699999999999</c:v>
                </c:pt>
                <c:pt idx="10161">
                  <c:v>19.602699999999999</c:v>
                </c:pt>
                <c:pt idx="10162">
                  <c:v>19.602699999999999</c:v>
                </c:pt>
                <c:pt idx="10163">
                  <c:v>19.602699999999999</c:v>
                </c:pt>
                <c:pt idx="10164">
                  <c:v>19.613399999999999</c:v>
                </c:pt>
                <c:pt idx="10165">
                  <c:v>19.613399999999999</c:v>
                </c:pt>
                <c:pt idx="10166">
                  <c:v>19.624199999999998</c:v>
                </c:pt>
                <c:pt idx="10167">
                  <c:v>19.624199999999998</c:v>
                </c:pt>
                <c:pt idx="10168">
                  <c:v>19.624199999999998</c:v>
                </c:pt>
                <c:pt idx="10169">
                  <c:v>19.624199999999998</c:v>
                </c:pt>
                <c:pt idx="10170">
                  <c:v>19.634899999999998</c:v>
                </c:pt>
                <c:pt idx="10171">
                  <c:v>19.634899999999998</c:v>
                </c:pt>
                <c:pt idx="10172">
                  <c:v>19.634899999999998</c:v>
                </c:pt>
                <c:pt idx="10173">
                  <c:v>19.634899999999998</c:v>
                </c:pt>
                <c:pt idx="10174">
                  <c:v>19.634899999999998</c:v>
                </c:pt>
                <c:pt idx="10175">
                  <c:v>19.634899999999998</c:v>
                </c:pt>
                <c:pt idx="10176">
                  <c:v>19.634899999999998</c:v>
                </c:pt>
                <c:pt idx="10177">
                  <c:v>19.634899999999998</c:v>
                </c:pt>
                <c:pt idx="10178">
                  <c:v>19.634899999999998</c:v>
                </c:pt>
                <c:pt idx="10179">
                  <c:v>19.634899999999998</c:v>
                </c:pt>
                <c:pt idx="10180">
                  <c:v>19.634899999999998</c:v>
                </c:pt>
                <c:pt idx="10181">
                  <c:v>19.645600000000002</c:v>
                </c:pt>
                <c:pt idx="10182">
                  <c:v>19.656300000000002</c:v>
                </c:pt>
                <c:pt idx="10183">
                  <c:v>19.656300000000002</c:v>
                </c:pt>
                <c:pt idx="10184">
                  <c:v>19.656300000000002</c:v>
                </c:pt>
                <c:pt idx="10185">
                  <c:v>19.656300000000002</c:v>
                </c:pt>
                <c:pt idx="10186">
                  <c:v>19.677800000000001</c:v>
                </c:pt>
                <c:pt idx="10187">
                  <c:v>19.656300000000002</c:v>
                </c:pt>
                <c:pt idx="10188">
                  <c:v>19.677800000000001</c:v>
                </c:pt>
                <c:pt idx="10189">
                  <c:v>19.677800000000001</c:v>
                </c:pt>
                <c:pt idx="10190">
                  <c:v>19.677800000000001</c:v>
                </c:pt>
                <c:pt idx="10191">
                  <c:v>19.677800000000001</c:v>
                </c:pt>
                <c:pt idx="10192">
                  <c:v>19.677800000000001</c:v>
                </c:pt>
                <c:pt idx="10193">
                  <c:v>19.656300000000002</c:v>
                </c:pt>
                <c:pt idx="10194">
                  <c:v>19.656300000000002</c:v>
                </c:pt>
                <c:pt idx="10195">
                  <c:v>19.645600000000002</c:v>
                </c:pt>
                <c:pt idx="10196">
                  <c:v>19.634899999999998</c:v>
                </c:pt>
                <c:pt idx="10197">
                  <c:v>19.624199999999998</c:v>
                </c:pt>
                <c:pt idx="10198">
                  <c:v>19.613399999999999</c:v>
                </c:pt>
                <c:pt idx="10199">
                  <c:v>19.591999999999999</c:v>
                </c:pt>
                <c:pt idx="10200">
                  <c:v>19.581299999999999</c:v>
                </c:pt>
                <c:pt idx="10201">
                  <c:v>19.570499999999999</c:v>
                </c:pt>
                <c:pt idx="10202">
                  <c:v>19.538399999999999</c:v>
                </c:pt>
                <c:pt idx="10203">
                  <c:v>19.538399999999999</c:v>
                </c:pt>
                <c:pt idx="10204">
                  <c:v>19.559799999999999</c:v>
                </c:pt>
                <c:pt idx="10205">
                  <c:v>19.591999999999999</c:v>
                </c:pt>
                <c:pt idx="10206">
                  <c:v>19.624199999999998</c:v>
                </c:pt>
                <c:pt idx="10207">
                  <c:v>19.634899999999998</c:v>
                </c:pt>
                <c:pt idx="10208">
                  <c:v>19.656300000000002</c:v>
                </c:pt>
                <c:pt idx="10209">
                  <c:v>19.688500000000001</c:v>
                </c:pt>
                <c:pt idx="10210">
                  <c:v>19.699200000000001</c:v>
                </c:pt>
                <c:pt idx="10211">
                  <c:v>19.71</c:v>
                </c:pt>
                <c:pt idx="10212">
                  <c:v>19.720700000000001</c:v>
                </c:pt>
                <c:pt idx="10213">
                  <c:v>19.720700000000001</c:v>
                </c:pt>
                <c:pt idx="10214">
                  <c:v>19.731400000000001</c:v>
                </c:pt>
                <c:pt idx="10215">
                  <c:v>19.742100000000001</c:v>
                </c:pt>
                <c:pt idx="10216">
                  <c:v>19.7529</c:v>
                </c:pt>
                <c:pt idx="10217">
                  <c:v>19.7636</c:v>
                </c:pt>
                <c:pt idx="10218">
                  <c:v>19.7636</c:v>
                </c:pt>
                <c:pt idx="10219">
                  <c:v>19.7743</c:v>
                </c:pt>
                <c:pt idx="10220">
                  <c:v>19.785</c:v>
                </c:pt>
                <c:pt idx="10221">
                  <c:v>19.785</c:v>
                </c:pt>
                <c:pt idx="10222">
                  <c:v>19.7958</c:v>
                </c:pt>
                <c:pt idx="10223">
                  <c:v>19.7958</c:v>
                </c:pt>
                <c:pt idx="10224">
                  <c:v>19.7958</c:v>
                </c:pt>
                <c:pt idx="10225">
                  <c:v>19.8065</c:v>
                </c:pt>
                <c:pt idx="10226">
                  <c:v>19.8172</c:v>
                </c:pt>
                <c:pt idx="10227">
                  <c:v>19.838699999999999</c:v>
                </c:pt>
                <c:pt idx="10228">
                  <c:v>19.838699999999999</c:v>
                </c:pt>
                <c:pt idx="10229">
                  <c:v>19.838699999999999</c:v>
                </c:pt>
                <c:pt idx="10230">
                  <c:v>19.838699999999999</c:v>
                </c:pt>
                <c:pt idx="10231">
                  <c:v>19.838699999999999</c:v>
                </c:pt>
                <c:pt idx="10232">
                  <c:v>19.849399999999999</c:v>
                </c:pt>
                <c:pt idx="10233">
                  <c:v>19.849399999999999</c:v>
                </c:pt>
                <c:pt idx="10234">
                  <c:v>19.860099999999999</c:v>
                </c:pt>
                <c:pt idx="10235">
                  <c:v>19.849399999999999</c:v>
                </c:pt>
                <c:pt idx="10236">
                  <c:v>19.849399999999999</c:v>
                </c:pt>
                <c:pt idx="10237">
                  <c:v>19.849399999999999</c:v>
                </c:pt>
                <c:pt idx="10238">
                  <c:v>19.849399999999999</c:v>
                </c:pt>
                <c:pt idx="10239">
                  <c:v>19.849399999999999</c:v>
                </c:pt>
                <c:pt idx="10240">
                  <c:v>19.849399999999999</c:v>
                </c:pt>
                <c:pt idx="10241">
                  <c:v>19.849399999999999</c:v>
                </c:pt>
                <c:pt idx="10242">
                  <c:v>19.849399999999999</c:v>
                </c:pt>
                <c:pt idx="10243">
                  <c:v>19.849399999999999</c:v>
                </c:pt>
                <c:pt idx="10244">
                  <c:v>19.838699999999999</c:v>
                </c:pt>
                <c:pt idx="10245">
                  <c:v>19.838699999999999</c:v>
                </c:pt>
                <c:pt idx="10246">
                  <c:v>19.838699999999999</c:v>
                </c:pt>
                <c:pt idx="10247">
                  <c:v>19.838699999999999</c:v>
                </c:pt>
                <c:pt idx="10248">
                  <c:v>19.838699999999999</c:v>
                </c:pt>
                <c:pt idx="10249">
                  <c:v>19.8279</c:v>
                </c:pt>
                <c:pt idx="10250">
                  <c:v>19.8279</c:v>
                </c:pt>
                <c:pt idx="10251">
                  <c:v>19.8279</c:v>
                </c:pt>
                <c:pt idx="10252">
                  <c:v>19.8279</c:v>
                </c:pt>
                <c:pt idx="10253">
                  <c:v>19.8172</c:v>
                </c:pt>
                <c:pt idx="10254">
                  <c:v>19.8172</c:v>
                </c:pt>
                <c:pt idx="10255">
                  <c:v>19.8172</c:v>
                </c:pt>
                <c:pt idx="10256">
                  <c:v>19.8065</c:v>
                </c:pt>
                <c:pt idx="10257">
                  <c:v>19.8065</c:v>
                </c:pt>
                <c:pt idx="10258">
                  <c:v>19.8065</c:v>
                </c:pt>
                <c:pt idx="10259">
                  <c:v>19.7958</c:v>
                </c:pt>
                <c:pt idx="10260">
                  <c:v>19.7958</c:v>
                </c:pt>
                <c:pt idx="10261">
                  <c:v>19.7958</c:v>
                </c:pt>
                <c:pt idx="10262">
                  <c:v>19.785</c:v>
                </c:pt>
                <c:pt idx="10263">
                  <c:v>19.785</c:v>
                </c:pt>
                <c:pt idx="10264">
                  <c:v>19.785</c:v>
                </c:pt>
                <c:pt idx="10265">
                  <c:v>19.7743</c:v>
                </c:pt>
                <c:pt idx="10266">
                  <c:v>19.7743</c:v>
                </c:pt>
                <c:pt idx="10267">
                  <c:v>19.7743</c:v>
                </c:pt>
                <c:pt idx="10268">
                  <c:v>19.7636</c:v>
                </c:pt>
                <c:pt idx="10269">
                  <c:v>19.7636</c:v>
                </c:pt>
                <c:pt idx="10270">
                  <c:v>19.7529</c:v>
                </c:pt>
                <c:pt idx="10271">
                  <c:v>19.7529</c:v>
                </c:pt>
                <c:pt idx="10272">
                  <c:v>19.7529</c:v>
                </c:pt>
                <c:pt idx="10273">
                  <c:v>19.742100000000001</c:v>
                </c:pt>
                <c:pt idx="10274">
                  <c:v>19.742100000000001</c:v>
                </c:pt>
                <c:pt idx="10275">
                  <c:v>19.731400000000001</c:v>
                </c:pt>
                <c:pt idx="10276">
                  <c:v>19.731400000000001</c:v>
                </c:pt>
                <c:pt idx="10277">
                  <c:v>19.731400000000001</c:v>
                </c:pt>
                <c:pt idx="10278">
                  <c:v>19.720700000000001</c:v>
                </c:pt>
                <c:pt idx="10279">
                  <c:v>19.731400000000001</c:v>
                </c:pt>
                <c:pt idx="10280">
                  <c:v>19.720700000000001</c:v>
                </c:pt>
                <c:pt idx="10281">
                  <c:v>19.720700000000001</c:v>
                </c:pt>
                <c:pt idx="10282">
                  <c:v>19.720700000000001</c:v>
                </c:pt>
                <c:pt idx="10283">
                  <c:v>19.720700000000001</c:v>
                </c:pt>
                <c:pt idx="10284">
                  <c:v>19.720700000000001</c:v>
                </c:pt>
                <c:pt idx="10285">
                  <c:v>19.720700000000001</c:v>
                </c:pt>
                <c:pt idx="10286">
                  <c:v>19.71</c:v>
                </c:pt>
                <c:pt idx="10287">
                  <c:v>19.71</c:v>
                </c:pt>
                <c:pt idx="10288">
                  <c:v>19.71</c:v>
                </c:pt>
                <c:pt idx="10289">
                  <c:v>19.71</c:v>
                </c:pt>
                <c:pt idx="10290">
                  <c:v>19.71</c:v>
                </c:pt>
                <c:pt idx="10291">
                  <c:v>19.71</c:v>
                </c:pt>
                <c:pt idx="10292">
                  <c:v>19.71</c:v>
                </c:pt>
                <c:pt idx="10293">
                  <c:v>19.71</c:v>
                </c:pt>
                <c:pt idx="10294">
                  <c:v>19.71</c:v>
                </c:pt>
                <c:pt idx="10295">
                  <c:v>19.71</c:v>
                </c:pt>
                <c:pt idx="10296">
                  <c:v>19.71</c:v>
                </c:pt>
                <c:pt idx="10297">
                  <c:v>19.71</c:v>
                </c:pt>
                <c:pt idx="10298">
                  <c:v>19.699200000000001</c:v>
                </c:pt>
                <c:pt idx="10299">
                  <c:v>19.699200000000001</c:v>
                </c:pt>
                <c:pt idx="10300">
                  <c:v>19.71</c:v>
                </c:pt>
                <c:pt idx="10301">
                  <c:v>19.71</c:v>
                </c:pt>
                <c:pt idx="10302">
                  <c:v>19.699200000000001</c:v>
                </c:pt>
                <c:pt idx="10303">
                  <c:v>19.699200000000001</c:v>
                </c:pt>
                <c:pt idx="10304">
                  <c:v>19.699200000000001</c:v>
                </c:pt>
                <c:pt idx="10305">
                  <c:v>19.688500000000001</c:v>
                </c:pt>
                <c:pt idx="10306">
                  <c:v>19.699200000000001</c:v>
                </c:pt>
                <c:pt idx="10307">
                  <c:v>19.688500000000001</c:v>
                </c:pt>
                <c:pt idx="10308">
                  <c:v>19.688500000000001</c:v>
                </c:pt>
                <c:pt idx="10309">
                  <c:v>19.656300000000002</c:v>
                </c:pt>
                <c:pt idx="10310">
                  <c:v>19.656300000000002</c:v>
                </c:pt>
                <c:pt idx="10311">
                  <c:v>19.656300000000002</c:v>
                </c:pt>
                <c:pt idx="10312">
                  <c:v>19.645600000000002</c:v>
                </c:pt>
                <c:pt idx="10313">
                  <c:v>19.634899999999998</c:v>
                </c:pt>
                <c:pt idx="10314">
                  <c:v>19.634899999999998</c:v>
                </c:pt>
                <c:pt idx="10315">
                  <c:v>19.624199999999998</c:v>
                </c:pt>
                <c:pt idx="10316">
                  <c:v>19.613399999999999</c:v>
                </c:pt>
                <c:pt idx="10317">
                  <c:v>19.613399999999999</c:v>
                </c:pt>
                <c:pt idx="10318">
                  <c:v>19.602699999999999</c:v>
                </c:pt>
                <c:pt idx="10319">
                  <c:v>19.602699999999999</c:v>
                </c:pt>
                <c:pt idx="10320">
                  <c:v>19.591999999999999</c:v>
                </c:pt>
                <c:pt idx="10321">
                  <c:v>19.581299999999999</c:v>
                </c:pt>
                <c:pt idx="10322">
                  <c:v>19.570499999999999</c:v>
                </c:pt>
                <c:pt idx="10323">
                  <c:v>19.559799999999999</c:v>
                </c:pt>
                <c:pt idx="10324">
                  <c:v>19.538399999999999</c:v>
                </c:pt>
                <c:pt idx="10325">
                  <c:v>19.538399999999999</c:v>
                </c:pt>
                <c:pt idx="10326">
                  <c:v>19.538399999999999</c:v>
                </c:pt>
                <c:pt idx="10327">
                  <c:v>19.538399999999999</c:v>
                </c:pt>
                <c:pt idx="10328">
                  <c:v>19.538399999999999</c:v>
                </c:pt>
                <c:pt idx="10329">
                  <c:v>19.5276</c:v>
                </c:pt>
                <c:pt idx="10330">
                  <c:v>19.5276</c:v>
                </c:pt>
                <c:pt idx="10331">
                  <c:v>19.5276</c:v>
                </c:pt>
                <c:pt idx="10332">
                  <c:v>19.5276</c:v>
                </c:pt>
                <c:pt idx="10333">
                  <c:v>19.5276</c:v>
                </c:pt>
                <c:pt idx="10334">
                  <c:v>19.5169</c:v>
                </c:pt>
                <c:pt idx="10335">
                  <c:v>19.5169</c:v>
                </c:pt>
                <c:pt idx="10336">
                  <c:v>19.5169</c:v>
                </c:pt>
                <c:pt idx="10337">
                  <c:v>19.4955</c:v>
                </c:pt>
                <c:pt idx="10338">
                  <c:v>19.431100000000001</c:v>
                </c:pt>
                <c:pt idx="10339">
                  <c:v>19.431100000000001</c:v>
                </c:pt>
                <c:pt idx="10340">
                  <c:v>19.409700000000001</c:v>
                </c:pt>
                <c:pt idx="10341">
                  <c:v>19.409700000000001</c:v>
                </c:pt>
                <c:pt idx="10342">
                  <c:v>19.388200000000001</c:v>
                </c:pt>
                <c:pt idx="10343">
                  <c:v>19.388200000000001</c:v>
                </c:pt>
                <c:pt idx="10344">
                  <c:v>19.377500000000001</c:v>
                </c:pt>
                <c:pt idx="10345">
                  <c:v>19.366800000000001</c:v>
                </c:pt>
                <c:pt idx="10346">
                  <c:v>19.356000000000002</c:v>
                </c:pt>
                <c:pt idx="10347">
                  <c:v>19.356000000000002</c:v>
                </c:pt>
                <c:pt idx="10348">
                  <c:v>19.345300000000002</c:v>
                </c:pt>
                <c:pt idx="10349">
                  <c:v>19.323899999999998</c:v>
                </c:pt>
                <c:pt idx="10350">
                  <c:v>19.323899999999998</c:v>
                </c:pt>
                <c:pt idx="10351">
                  <c:v>19.313099999999999</c:v>
                </c:pt>
                <c:pt idx="10352">
                  <c:v>19.313099999999999</c:v>
                </c:pt>
                <c:pt idx="10353">
                  <c:v>19.302399999999999</c:v>
                </c:pt>
                <c:pt idx="10354">
                  <c:v>19.302399999999999</c:v>
                </c:pt>
                <c:pt idx="10355">
                  <c:v>19.291699999999999</c:v>
                </c:pt>
                <c:pt idx="10356">
                  <c:v>19.291699999999999</c:v>
                </c:pt>
                <c:pt idx="10357">
                  <c:v>19.291699999999999</c:v>
                </c:pt>
                <c:pt idx="10358">
                  <c:v>19.280999999999999</c:v>
                </c:pt>
                <c:pt idx="10359">
                  <c:v>19.259499999999999</c:v>
                </c:pt>
                <c:pt idx="10360">
                  <c:v>19.248799999999999</c:v>
                </c:pt>
                <c:pt idx="10361">
                  <c:v>19.238099999999999</c:v>
                </c:pt>
                <c:pt idx="10362">
                  <c:v>19.2273</c:v>
                </c:pt>
                <c:pt idx="10363">
                  <c:v>19.2273</c:v>
                </c:pt>
                <c:pt idx="10364">
                  <c:v>19.2166</c:v>
                </c:pt>
                <c:pt idx="10365">
                  <c:v>19.2059</c:v>
                </c:pt>
                <c:pt idx="10366">
                  <c:v>19.1952</c:v>
                </c:pt>
                <c:pt idx="10367">
                  <c:v>19.163</c:v>
                </c:pt>
                <c:pt idx="10368">
                  <c:v>19.1523</c:v>
                </c:pt>
                <c:pt idx="10369">
                  <c:v>19.141500000000001</c:v>
                </c:pt>
                <c:pt idx="10370">
                  <c:v>19.130800000000001</c:v>
                </c:pt>
                <c:pt idx="10371">
                  <c:v>19.120100000000001</c:v>
                </c:pt>
                <c:pt idx="10372">
                  <c:v>19.109400000000001</c:v>
                </c:pt>
                <c:pt idx="10373">
                  <c:v>19.098600000000001</c:v>
                </c:pt>
                <c:pt idx="10374">
                  <c:v>19.087900000000001</c:v>
                </c:pt>
                <c:pt idx="10375">
                  <c:v>19.077200000000001</c:v>
                </c:pt>
                <c:pt idx="10376">
                  <c:v>19.055700000000002</c:v>
                </c:pt>
                <c:pt idx="10377">
                  <c:v>19.034300000000002</c:v>
                </c:pt>
                <c:pt idx="10378">
                  <c:v>19.023599999999998</c:v>
                </c:pt>
                <c:pt idx="10379">
                  <c:v>19.023599999999998</c:v>
                </c:pt>
                <c:pt idx="10380">
                  <c:v>19.002099999999999</c:v>
                </c:pt>
                <c:pt idx="10381">
                  <c:v>18.991399999999999</c:v>
                </c:pt>
                <c:pt idx="10382">
                  <c:v>18.980599999999999</c:v>
                </c:pt>
                <c:pt idx="10383">
                  <c:v>18.969899999999999</c:v>
                </c:pt>
                <c:pt idx="10384">
                  <c:v>18.948499999999999</c:v>
                </c:pt>
                <c:pt idx="10385">
                  <c:v>18.9377</c:v>
                </c:pt>
                <c:pt idx="10386">
                  <c:v>18.927</c:v>
                </c:pt>
                <c:pt idx="10387">
                  <c:v>18.9056</c:v>
                </c:pt>
                <c:pt idx="10388">
                  <c:v>18.8948</c:v>
                </c:pt>
                <c:pt idx="10389">
                  <c:v>18.8734</c:v>
                </c:pt>
                <c:pt idx="10390">
                  <c:v>18.8627</c:v>
                </c:pt>
                <c:pt idx="10391">
                  <c:v>18.851900000000001</c:v>
                </c:pt>
                <c:pt idx="10392">
                  <c:v>18.841200000000001</c:v>
                </c:pt>
                <c:pt idx="10393">
                  <c:v>18.830500000000001</c:v>
                </c:pt>
                <c:pt idx="10394">
                  <c:v>18.787600000000001</c:v>
                </c:pt>
                <c:pt idx="10395">
                  <c:v>18.776900000000001</c:v>
                </c:pt>
                <c:pt idx="10396">
                  <c:v>18.766100000000002</c:v>
                </c:pt>
                <c:pt idx="10397">
                  <c:v>18.744700000000002</c:v>
                </c:pt>
                <c:pt idx="10398">
                  <c:v>18.734000000000002</c:v>
                </c:pt>
                <c:pt idx="10399">
                  <c:v>18.734000000000002</c:v>
                </c:pt>
                <c:pt idx="10400">
                  <c:v>18.712499999999999</c:v>
                </c:pt>
                <c:pt idx="10401">
                  <c:v>18.701799999999999</c:v>
                </c:pt>
                <c:pt idx="10402">
                  <c:v>18.691099999999999</c:v>
                </c:pt>
                <c:pt idx="10403">
                  <c:v>18.680299999999999</c:v>
                </c:pt>
                <c:pt idx="10404">
                  <c:v>18.658899999999999</c:v>
                </c:pt>
                <c:pt idx="10405">
                  <c:v>18.658899999999999</c:v>
                </c:pt>
                <c:pt idx="10406">
                  <c:v>18.648199999999999</c:v>
                </c:pt>
                <c:pt idx="10407">
                  <c:v>18.6374</c:v>
                </c:pt>
                <c:pt idx="10408">
                  <c:v>18.616</c:v>
                </c:pt>
                <c:pt idx="10409">
                  <c:v>18.6053</c:v>
                </c:pt>
                <c:pt idx="10410">
                  <c:v>18.6053</c:v>
                </c:pt>
                <c:pt idx="10411">
                  <c:v>18.5838</c:v>
                </c:pt>
                <c:pt idx="10412">
                  <c:v>18.5731</c:v>
                </c:pt>
                <c:pt idx="10413">
                  <c:v>18.5731</c:v>
                </c:pt>
                <c:pt idx="10414">
                  <c:v>18.5624</c:v>
                </c:pt>
                <c:pt idx="10415">
                  <c:v>18.551600000000001</c:v>
                </c:pt>
                <c:pt idx="10416">
                  <c:v>18.540900000000001</c:v>
                </c:pt>
                <c:pt idx="10417">
                  <c:v>18.540900000000001</c:v>
                </c:pt>
                <c:pt idx="10418">
                  <c:v>18.519500000000001</c:v>
                </c:pt>
                <c:pt idx="10419">
                  <c:v>18.519500000000001</c:v>
                </c:pt>
                <c:pt idx="10420">
                  <c:v>18.508700000000001</c:v>
                </c:pt>
                <c:pt idx="10421">
                  <c:v>18.498000000000001</c:v>
                </c:pt>
                <c:pt idx="10422">
                  <c:v>18.487300000000001</c:v>
                </c:pt>
                <c:pt idx="10423">
                  <c:v>18.487300000000001</c:v>
                </c:pt>
                <c:pt idx="10424">
                  <c:v>18.476600000000001</c:v>
                </c:pt>
                <c:pt idx="10425">
                  <c:v>18.476600000000001</c:v>
                </c:pt>
                <c:pt idx="10426">
                  <c:v>18.455100000000002</c:v>
                </c:pt>
                <c:pt idx="10427">
                  <c:v>18.455100000000002</c:v>
                </c:pt>
                <c:pt idx="10428">
                  <c:v>18.444400000000002</c:v>
                </c:pt>
                <c:pt idx="10429">
                  <c:v>18.433700000000002</c:v>
                </c:pt>
                <c:pt idx="10430">
                  <c:v>18.422899999999998</c:v>
                </c:pt>
                <c:pt idx="10431">
                  <c:v>18.422899999999998</c:v>
                </c:pt>
                <c:pt idx="10432">
                  <c:v>18.422899999999998</c:v>
                </c:pt>
                <c:pt idx="10433">
                  <c:v>18.422899999999998</c:v>
                </c:pt>
                <c:pt idx="10434">
                  <c:v>18.401499999999999</c:v>
                </c:pt>
                <c:pt idx="10435">
                  <c:v>18.390799999999999</c:v>
                </c:pt>
                <c:pt idx="10436">
                  <c:v>18.38</c:v>
                </c:pt>
                <c:pt idx="10437">
                  <c:v>18.38</c:v>
                </c:pt>
                <c:pt idx="10438">
                  <c:v>18.369299999999999</c:v>
                </c:pt>
                <c:pt idx="10439">
                  <c:v>18.358599999999999</c:v>
                </c:pt>
                <c:pt idx="10440">
                  <c:v>18.358599999999999</c:v>
                </c:pt>
                <c:pt idx="10441">
                  <c:v>18.358599999999999</c:v>
                </c:pt>
                <c:pt idx="10442">
                  <c:v>18.347899999999999</c:v>
                </c:pt>
                <c:pt idx="10443">
                  <c:v>18.347899999999999</c:v>
                </c:pt>
                <c:pt idx="10444">
                  <c:v>18.347899999999999</c:v>
                </c:pt>
                <c:pt idx="10445">
                  <c:v>18.3371</c:v>
                </c:pt>
                <c:pt idx="10446">
                  <c:v>18.3264</c:v>
                </c:pt>
                <c:pt idx="10447">
                  <c:v>18.3157</c:v>
                </c:pt>
                <c:pt idx="10448">
                  <c:v>18.3157</c:v>
                </c:pt>
                <c:pt idx="10449">
                  <c:v>18.305</c:v>
                </c:pt>
                <c:pt idx="10450">
                  <c:v>18.305</c:v>
                </c:pt>
                <c:pt idx="10451">
                  <c:v>18.305</c:v>
                </c:pt>
                <c:pt idx="10452">
                  <c:v>18.305</c:v>
                </c:pt>
                <c:pt idx="10453">
                  <c:v>18.2835</c:v>
                </c:pt>
                <c:pt idx="10454">
                  <c:v>18.2835</c:v>
                </c:pt>
                <c:pt idx="10455">
                  <c:v>18.2728</c:v>
                </c:pt>
                <c:pt idx="10456">
                  <c:v>18.2621</c:v>
                </c:pt>
                <c:pt idx="10457">
                  <c:v>18.2621</c:v>
                </c:pt>
                <c:pt idx="10458">
                  <c:v>18.2621</c:v>
                </c:pt>
                <c:pt idx="10459">
                  <c:v>18.2621</c:v>
                </c:pt>
                <c:pt idx="10460">
                  <c:v>18.2621</c:v>
                </c:pt>
                <c:pt idx="10461">
                  <c:v>18.251300000000001</c:v>
                </c:pt>
                <c:pt idx="10462">
                  <c:v>18.251300000000001</c:v>
                </c:pt>
                <c:pt idx="10463">
                  <c:v>18.240600000000001</c:v>
                </c:pt>
                <c:pt idx="10464">
                  <c:v>18.240600000000001</c:v>
                </c:pt>
                <c:pt idx="10465">
                  <c:v>18.229900000000001</c:v>
                </c:pt>
                <c:pt idx="10466">
                  <c:v>18.229900000000001</c:v>
                </c:pt>
                <c:pt idx="10467">
                  <c:v>18.219200000000001</c:v>
                </c:pt>
                <c:pt idx="10468">
                  <c:v>18.219200000000001</c:v>
                </c:pt>
                <c:pt idx="10469">
                  <c:v>18.219200000000001</c:v>
                </c:pt>
                <c:pt idx="10470">
                  <c:v>18.208400000000001</c:v>
                </c:pt>
                <c:pt idx="10471">
                  <c:v>18.197700000000001</c:v>
                </c:pt>
                <c:pt idx="10472">
                  <c:v>18.197700000000001</c:v>
                </c:pt>
                <c:pt idx="10473">
                  <c:v>18.197700000000001</c:v>
                </c:pt>
                <c:pt idx="10474">
                  <c:v>18.187000000000001</c:v>
                </c:pt>
                <c:pt idx="10475">
                  <c:v>18.176300000000001</c:v>
                </c:pt>
                <c:pt idx="10476">
                  <c:v>18.165500000000002</c:v>
                </c:pt>
                <c:pt idx="10477">
                  <c:v>18.154800000000002</c:v>
                </c:pt>
                <c:pt idx="10478">
                  <c:v>18.154800000000002</c:v>
                </c:pt>
                <c:pt idx="10479">
                  <c:v>18.154800000000002</c:v>
                </c:pt>
                <c:pt idx="10480">
                  <c:v>18.154800000000002</c:v>
                </c:pt>
                <c:pt idx="10481">
                  <c:v>18.154800000000002</c:v>
                </c:pt>
                <c:pt idx="10482">
                  <c:v>18.154800000000002</c:v>
                </c:pt>
                <c:pt idx="10483">
                  <c:v>18.154800000000002</c:v>
                </c:pt>
                <c:pt idx="10484">
                  <c:v>18.154800000000002</c:v>
                </c:pt>
                <c:pt idx="10485">
                  <c:v>18.154800000000002</c:v>
                </c:pt>
                <c:pt idx="10486">
                  <c:v>18.144100000000002</c:v>
                </c:pt>
                <c:pt idx="10487">
                  <c:v>18.144100000000002</c:v>
                </c:pt>
                <c:pt idx="10488">
                  <c:v>18.144100000000002</c:v>
                </c:pt>
                <c:pt idx="10489">
                  <c:v>18.133400000000002</c:v>
                </c:pt>
                <c:pt idx="10490">
                  <c:v>18.133400000000002</c:v>
                </c:pt>
                <c:pt idx="10491">
                  <c:v>18.122599999999998</c:v>
                </c:pt>
                <c:pt idx="10492">
                  <c:v>18.111899999999999</c:v>
                </c:pt>
                <c:pt idx="10493">
                  <c:v>18.111899999999999</c:v>
                </c:pt>
                <c:pt idx="10494">
                  <c:v>18.111899999999999</c:v>
                </c:pt>
                <c:pt idx="10495">
                  <c:v>18.090499999999999</c:v>
                </c:pt>
                <c:pt idx="10496">
                  <c:v>18.079699999999999</c:v>
                </c:pt>
                <c:pt idx="10497">
                  <c:v>18.079699999999999</c:v>
                </c:pt>
                <c:pt idx="10498">
                  <c:v>18.079699999999999</c:v>
                </c:pt>
                <c:pt idx="10499">
                  <c:v>18.068999999999999</c:v>
                </c:pt>
                <c:pt idx="10500">
                  <c:v>18.068999999999999</c:v>
                </c:pt>
                <c:pt idx="10501">
                  <c:v>18.068999999999999</c:v>
                </c:pt>
                <c:pt idx="10502">
                  <c:v>18.058299999999999</c:v>
                </c:pt>
                <c:pt idx="10503">
                  <c:v>18.058299999999999</c:v>
                </c:pt>
                <c:pt idx="10504">
                  <c:v>18.058299999999999</c:v>
                </c:pt>
                <c:pt idx="10505">
                  <c:v>18.058299999999999</c:v>
                </c:pt>
                <c:pt idx="10506">
                  <c:v>18.047599999999999</c:v>
                </c:pt>
                <c:pt idx="10507">
                  <c:v>18.047599999999999</c:v>
                </c:pt>
                <c:pt idx="10508">
                  <c:v>18.047599999999999</c:v>
                </c:pt>
                <c:pt idx="10509">
                  <c:v>18.047599999999999</c:v>
                </c:pt>
                <c:pt idx="10510">
                  <c:v>18.047599999999999</c:v>
                </c:pt>
                <c:pt idx="10511">
                  <c:v>18.036799999999999</c:v>
                </c:pt>
                <c:pt idx="10512">
                  <c:v>18.036799999999999</c:v>
                </c:pt>
                <c:pt idx="10513">
                  <c:v>18.036799999999999</c:v>
                </c:pt>
                <c:pt idx="10514">
                  <c:v>18.036799999999999</c:v>
                </c:pt>
                <c:pt idx="10515">
                  <c:v>18.036799999999999</c:v>
                </c:pt>
                <c:pt idx="10516">
                  <c:v>18.036799999999999</c:v>
                </c:pt>
                <c:pt idx="10517">
                  <c:v>18.036799999999999</c:v>
                </c:pt>
                <c:pt idx="10518">
                  <c:v>18.036799999999999</c:v>
                </c:pt>
                <c:pt idx="10519">
                  <c:v>18.036799999999999</c:v>
                </c:pt>
                <c:pt idx="10520">
                  <c:v>18.036799999999999</c:v>
                </c:pt>
                <c:pt idx="10521">
                  <c:v>18.036799999999999</c:v>
                </c:pt>
                <c:pt idx="10522">
                  <c:v>18.036799999999999</c:v>
                </c:pt>
                <c:pt idx="10523">
                  <c:v>18.036799999999999</c:v>
                </c:pt>
                <c:pt idx="10524">
                  <c:v>18.047599999999999</c:v>
                </c:pt>
                <c:pt idx="10525">
                  <c:v>18.047599999999999</c:v>
                </c:pt>
                <c:pt idx="10526">
                  <c:v>18.047599999999999</c:v>
                </c:pt>
                <c:pt idx="10527">
                  <c:v>18.047599999999999</c:v>
                </c:pt>
                <c:pt idx="10528">
                  <c:v>18.047599999999999</c:v>
                </c:pt>
                <c:pt idx="10529">
                  <c:v>18.047599999999999</c:v>
                </c:pt>
                <c:pt idx="10530">
                  <c:v>18.036799999999999</c:v>
                </c:pt>
                <c:pt idx="10531">
                  <c:v>18.047599999999999</c:v>
                </c:pt>
                <c:pt idx="10532">
                  <c:v>18.047599999999999</c:v>
                </c:pt>
                <c:pt idx="10533">
                  <c:v>18.036799999999999</c:v>
                </c:pt>
                <c:pt idx="10534">
                  <c:v>18.036799999999999</c:v>
                </c:pt>
                <c:pt idx="10535">
                  <c:v>18.036799999999999</c:v>
                </c:pt>
                <c:pt idx="10536">
                  <c:v>18.036799999999999</c:v>
                </c:pt>
                <c:pt idx="10537">
                  <c:v>18.036799999999999</c:v>
                </c:pt>
                <c:pt idx="10538">
                  <c:v>18.036799999999999</c:v>
                </c:pt>
                <c:pt idx="10539">
                  <c:v>18.036799999999999</c:v>
                </c:pt>
                <c:pt idx="10540">
                  <c:v>18.036799999999999</c:v>
                </c:pt>
                <c:pt idx="10541">
                  <c:v>18.036799999999999</c:v>
                </c:pt>
                <c:pt idx="10542">
                  <c:v>18.036799999999999</c:v>
                </c:pt>
                <c:pt idx="10543">
                  <c:v>18.036799999999999</c:v>
                </c:pt>
                <c:pt idx="10544">
                  <c:v>18.036799999999999</c:v>
                </c:pt>
                <c:pt idx="10545">
                  <c:v>18.036799999999999</c:v>
                </c:pt>
                <c:pt idx="10546">
                  <c:v>18.0261</c:v>
                </c:pt>
                <c:pt idx="10547">
                  <c:v>18.0261</c:v>
                </c:pt>
                <c:pt idx="10548">
                  <c:v>18.0154</c:v>
                </c:pt>
                <c:pt idx="10549">
                  <c:v>18.0261</c:v>
                </c:pt>
                <c:pt idx="10550">
                  <c:v>18.0154</c:v>
                </c:pt>
                <c:pt idx="10551">
                  <c:v>18.0154</c:v>
                </c:pt>
                <c:pt idx="10552">
                  <c:v>18.0154</c:v>
                </c:pt>
                <c:pt idx="10553">
                  <c:v>18.0047</c:v>
                </c:pt>
                <c:pt idx="10554">
                  <c:v>18.0047</c:v>
                </c:pt>
                <c:pt idx="10555">
                  <c:v>18.0047</c:v>
                </c:pt>
                <c:pt idx="10556">
                  <c:v>17.9939</c:v>
                </c:pt>
                <c:pt idx="10557">
                  <c:v>17.9939</c:v>
                </c:pt>
                <c:pt idx="10558">
                  <c:v>17.9832</c:v>
                </c:pt>
                <c:pt idx="10559">
                  <c:v>17.9832</c:v>
                </c:pt>
                <c:pt idx="10560">
                  <c:v>17.9832</c:v>
                </c:pt>
                <c:pt idx="10561">
                  <c:v>17.9725</c:v>
                </c:pt>
                <c:pt idx="10562">
                  <c:v>17.9725</c:v>
                </c:pt>
                <c:pt idx="10563">
                  <c:v>17.9725</c:v>
                </c:pt>
                <c:pt idx="10564">
                  <c:v>17.9618</c:v>
                </c:pt>
                <c:pt idx="10565">
                  <c:v>17.951000000000001</c:v>
                </c:pt>
                <c:pt idx="10566">
                  <c:v>17.951000000000001</c:v>
                </c:pt>
                <c:pt idx="10567">
                  <c:v>17.951000000000001</c:v>
                </c:pt>
                <c:pt idx="10568">
                  <c:v>17.940300000000001</c:v>
                </c:pt>
                <c:pt idx="10569">
                  <c:v>17.951000000000001</c:v>
                </c:pt>
                <c:pt idx="10570">
                  <c:v>17.9618</c:v>
                </c:pt>
                <c:pt idx="10571">
                  <c:v>17.9725</c:v>
                </c:pt>
                <c:pt idx="10572">
                  <c:v>17.9725</c:v>
                </c:pt>
                <c:pt idx="10573">
                  <c:v>17.9832</c:v>
                </c:pt>
                <c:pt idx="10574">
                  <c:v>17.9725</c:v>
                </c:pt>
                <c:pt idx="10575">
                  <c:v>17.9832</c:v>
                </c:pt>
                <c:pt idx="10576">
                  <c:v>17.9939</c:v>
                </c:pt>
                <c:pt idx="10577">
                  <c:v>17.9939</c:v>
                </c:pt>
                <c:pt idx="10578">
                  <c:v>18.0047</c:v>
                </c:pt>
                <c:pt idx="10579">
                  <c:v>18.0154</c:v>
                </c:pt>
                <c:pt idx="10580">
                  <c:v>18.0154</c:v>
                </c:pt>
                <c:pt idx="10581">
                  <c:v>18.0261</c:v>
                </c:pt>
                <c:pt idx="10582">
                  <c:v>18.036799999999999</c:v>
                </c:pt>
                <c:pt idx="10583">
                  <c:v>18.047599999999999</c:v>
                </c:pt>
                <c:pt idx="10584">
                  <c:v>18.047599999999999</c:v>
                </c:pt>
                <c:pt idx="10585">
                  <c:v>18.068999999999999</c:v>
                </c:pt>
                <c:pt idx="10586">
                  <c:v>18.079699999999999</c:v>
                </c:pt>
                <c:pt idx="10587">
                  <c:v>18.068999999999999</c:v>
                </c:pt>
                <c:pt idx="10588">
                  <c:v>18.079699999999999</c:v>
                </c:pt>
                <c:pt idx="10589">
                  <c:v>18.111899999999999</c:v>
                </c:pt>
                <c:pt idx="10590">
                  <c:v>18.144100000000002</c:v>
                </c:pt>
                <c:pt idx="10591">
                  <c:v>18.154800000000002</c:v>
                </c:pt>
                <c:pt idx="10592">
                  <c:v>18.176300000000001</c:v>
                </c:pt>
                <c:pt idx="10593">
                  <c:v>18.197700000000001</c:v>
                </c:pt>
                <c:pt idx="10594">
                  <c:v>18.229900000000001</c:v>
                </c:pt>
                <c:pt idx="10595">
                  <c:v>18.2728</c:v>
                </c:pt>
                <c:pt idx="10596">
                  <c:v>18.305</c:v>
                </c:pt>
                <c:pt idx="10597">
                  <c:v>18.305</c:v>
                </c:pt>
                <c:pt idx="10598">
                  <c:v>18.3264</c:v>
                </c:pt>
                <c:pt idx="10599">
                  <c:v>18.347899999999999</c:v>
                </c:pt>
                <c:pt idx="10600">
                  <c:v>18.358599999999999</c:v>
                </c:pt>
                <c:pt idx="10601">
                  <c:v>18.369299999999999</c:v>
                </c:pt>
                <c:pt idx="10602">
                  <c:v>18.38</c:v>
                </c:pt>
                <c:pt idx="10603">
                  <c:v>18.390799999999999</c:v>
                </c:pt>
                <c:pt idx="10604">
                  <c:v>18.401499999999999</c:v>
                </c:pt>
                <c:pt idx="10605">
                  <c:v>18.422899999999998</c:v>
                </c:pt>
                <c:pt idx="10606">
                  <c:v>18.422899999999998</c:v>
                </c:pt>
                <c:pt idx="10607">
                  <c:v>18.422899999999998</c:v>
                </c:pt>
                <c:pt idx="10608">
                  <c:v>18.422899999999998</c:v>
                </c:pt>
                <c:pt idx="10609">
                  <c:v>18.422899999999998</c:v>
                </c:pt>
                <c:pt idx="10610">
                  <c:v>18.422899999999998</c:v>
                </c:pt>
                <c:pt idx="10611">
                  <c:v>18.422899999999998</c:v>
                </c:pt>
                <c:pt idx="10612">
                  <c:v>18.433700000000002</c:v>
                </c:pt>
                <c:pt idx="10613">
                  <c:v>18.444400000000002</c:v>
                </c:pt>
                <c:pt idx="10614">
                  <c:v>18.444400000000002</c:v>
                </c:pt>
                <c:pt idx="10615">
                  <c:v>18.455100000000002</c:v>
                </c:pt>
                <c:pt idx="10616">
                  <c:v>18.465800000000002</c:v>
                </c:pt>
                <c:pt idx="10617">
                  <c:v>18.465800000000002</c:v>
                </c:pt>
                <c:pt idx="10618">
                  <c:v>18.476600000000001</c:v>
                </c:pt>
                <c:pt idx="10619">
                  <c:v>18.465800000000002</c:v>
                </c:pt>
                <c:pt idx="10620">
                  <c:v>18.476600000000001</c:v>
                </c:pt>
                <c:pt idx="10621">
                  <c:v>18.476600000000001</c:v>
                </c:pt>
                <c:pt idx="10622">
                  <c:v>18.476600000000001</c:v>
                </c:pt>
                <c:pt idx="10623">
                  <c:v>18.476600000000001</c:v>
                </c:pt>
                <c:pt idx="10624">
                  <c:v>18.476600000000001</c:v>
                </c:pt>
                <c:pt idx="10625">
                  <c:v>18.487300000000001</c:v>
                </c:pt>
                <c:pt idx="10626">
                  <c:v>18.487300000000001</c:v>
                </c:pt>
                <c:pt idx="10627">
                  <c:v>18.487300000000001</c:v>
                </c:pt>
                <c:pt idx="10628">
                  <c:v>18.487300000000001</c:v>
                </c:pt>
                <c:pt idx="10629">
                  <c:v>18.487300000000001</c:v>
                </c:pt>
                <c:pt idx="10630">
                  <c:v>18.498000000000001</c:v>
                </c:pt>
                <c:pt idx="10631">
                  <c:v>18.498000000000001</c:v>
                </c:pt>
                <c:pt idx="10632">
                  <c:v>18.498000000000001</c:v>
                </c:pt>
                <c:pt idx="10633">
                  <c:v>18.498000000000001</c:v>
                </c:pt>
                <c:pt idx="10634">
                  <c:v>18.508700000000001</c:v>
                </c:pt>
                <c:pt idx="10635">
                  <c:v>18.508700000000001</c:v>
                </c:pt>
                <c:pt idx="10636">
                  <c:v>18.519500000000001</c:v>
                </c:pt>
                <c:pt idx="10637">
                  <c:v>18.519500000000001</c:v>
                </c:pt>
                <c:pt idx="10638">
                  <c:v>18.519500000000001</c:v>
                </c:pt>
                <c:pt idx="10639">
                  <c:v>18.519500000000001</c:v>
                </c:pt>
                <c:pt idx="10640">
                  <c:v>18.530200000000001</c:v>
                </c:pt>
                <c:pt idx="10641">
                  <c:v>18.530200000000001</c:v>
                </c:pt>
                <c:pt idx="10642">
                  <c:v>18.530200000000001</c:v>
                </c:pt>
                <c:pt idx="10643">
                  <c:v>18.540900000000001</c:v>
                </c:pt>
                <c:pt idx="10644">
                  <c:v>18.551600000000001</c:v>
                </c:pt>
                <c:pt idx="10645">
                  <c:v>18.551600000000001</c:v>
                </c:pt>
                <c:pt idx="10646">
                  <c:v>18.551600000000001</c:v>
                </c:pt>
                <c:pt idx="10647">
                  <c:v>18.5624</c:v>
                </c:pt>
                <c:pt idx="10648">
                  <c:v>18.5624</c:v>
                </c:pt>
                <c:pt idx="10649">
                  <c:v>18.5624</c:v>
                </c:pt>
                <c:pt idx="10650">
                  <c:v>18.5624</c:v>
                </c:pt>
                <c:pt idx="10651">
                  <c:v>18.5731</c:v>
                </c:pt>
                <c:pt idx="10652">
                  <c:v>18.5945</c:v>
                </c:pt>
                <c:pt idx="10653">
                  <c:v>18.5945</c:v>
                </c:pt>
                <c:pt idx="10654">
                  <c:v>18.5945</c:v>
                </c:pt>
                <c:pt idx="10655">
                  <c:v>18.6053</c:v>
                </c:pt>
                <c:pt idx="10656">
                  <c:v>18.6053</c:v>
                </c:pt>
                <c:pt idx="10657">
                  <c:v>18.6053</c:v>
                </c:pt>
                <c:pt idx="10658">
                  <c:v>18.6053</c:v>
                </c:pt>
                <c:pt idx="10659">
                  <c:v>18.6267</c:v>
                </c:pt>
                <c:pt idx="10660">
                  <c:v>18.6267</c:v>
                </c:pt>
                <c:pt idx="10661">
                  <c:v>18.6267</c:v>
                </c:pt>
                <c:pt idx="10662">
                  <c:v>18.6267</c:v>
                </c:pt>
                <c:pt idx="10663">
                  <c:v>18.6267</c:v>
                </c:pt>
                <c:pt idx="10664">
                  <c:v>18.6267</c:v>
                </c:pt>
                <c:pt idx="10665">
                  <c:v>18.6053</c:v>
                </c:pt>
                <c:pt idx="10666">
                  <c:v>18.616</c:v>
                </c:pt>
                <c:pt idx="10667">
                  <c:v>18.616</c:v>
                </c:pt>
                <c:pt idx="10668">
                  <c:v>18.6053</c:v>
                </c:pt>
                <c:pt idx="10669">
                  <c:v>18.6053</c:v>
                </c:pt>
                <c:pt idx="10670">
                  <c:v>18.6053</c:v>
                </c:pt>
                <c:pt idx="10671">
                  <c:v>18.6053</c:v>
                </c:pt>
                <c:pt idx="10672">
                  <c:v>18.6053</c:v>
                </c:pt>
                <c:pt idx="10673">
                  <c:v>18.6053</c:v>
                </c:pt>
                <c:pt idx="10674">
                  <c:v>18.6053</c:v>
                </c:pt>
                <c:pt idx="10675">
                  <c:v>18.5945</c:v>
                </c:pt>
                <c:pt idx="10676">
                  <c:v>18.5838</c:v>
                </c:pt>
                <c:pt idx="10677">
                  <c:v>18.5838</c:v>
                </c:pt>
                <c:pt idx="10678">
                  <c:v>18.5624</c:v>
                </c:pt>
                <c:pt idx="10679">
                  <c:v>18.551600000000001</c:v>
                </c:pt>
                <c:pt idx="10680">
                  <c:v>18.551600000000001</c:v>
                </c:pt>
                <c:pt idx="10681">
                  <c:v>18.530200000000001</c:v>
                </c:pt>
                <c:pt idx="10682">
                  <c:v>18.530200000000001</c:v>
                </c:pt>
                <c:pt idx="10683">
                  <c:v>18.519500000000001</c:v>
                </c:pt>
                <c:pt idx="10684">
                  <c:v>18.519500000000001</c:v>
                </c:pt>
                <c:pt idx="10685">
                  <c:v>18.508700000000001</c:v>
                </c:pt>
                <c:pt idx="10686">
                  <c:v>18.498000000000001</c:v>
                </c:pt>
                <c:pt idx="10687">
                  <c:v>18.498000000000001</c:v>
                </c:pt>
                <c:pt idx="10688">
                  <c:v>18.476600000000001</c:v>
                </c:pt>
                <c:pt idx="10689">
                  <c:v>18.465800000000002</c:v>
                </c:pt>
                <c:pt idx="10690">
                  <c:v>18.455100000000002</c:v>
                </c:pt>
                <c:pt idx="10691">
                  <c:v>18.433700000000002</c:v>
                </c:pt>
                <c:pt idx="10692">
                  <c:v>18.422899999999998</c:v>
                </c:pt>
                <c:pt idx="10693">
                  <c:v>18.422899999999998</c:v>
                </c:pt>
                <c:pt idx="10694">
                  <c:v>18.422899999999998</c:v>
                </c:pt>
                <c:pt idx="10695">
                  <c:v>18.422899999999998</c:v>
                </c:pt>
                <c:pt idx="10696">
                  <c:v>18.422899999999998</c:v>
                </c:pt>
                <c:pt idx="10697">
                  <c:v>18.412199999999999</c:v>
                </c:pt>
                <c:pt idx="10698">
                  <c:v>18.412199999999999</c:v>
                </c:pt>
                <c:pt idx="10699">
                  <c:v>18.412199999999999</c:v>
                </c:pt>
                <c:pt idx="10700">
                  <c:v>18.401499999999999</c:v>
                </c:pt>
                <c:pt idx="10701">
                  <c:v>18.401499999999999</c:v>
                </c:pt>
                <c:pt idx="10702">
                  <c:v>18.390799999999999</c:v>
                </c:pt>
                <c:pt idx="10703">
                  <c:v>18.38</c:v>
                </c:pt>
                <c:pt idx="10704">
                  <c:v>18.369299999999999</c:v>
                </c:pt>
                <c:pt idx="10705">
                  <c:v>18.358599999999999</c:v>
                </c:pt>
                <c:pt idx="10706">
                  <c:v>18.347899999999999</c:v>
                </c:pt>
                <c:pt idx="10707">
                  <c:v>18.3371</c:v>
                </c:pt>
                <c:pt idx="10708">
                  <c:v>18.3264</c:v>
                </c:pt>
                <c:pt idx="10709">
                  <c:v>18.3157</c:v>
                </c:pt>
                <c:pt idx="10710">
                  <c:v>18.305</c:v>
                </c:pt>
                <c:pt idx="10711">
                  <c:v>18.305</c:v>
                </c:pt>
                <c:pt idx="10712">
                  <c:v>18.2942</c:v>
                </c:pt>
                <c:pt idx="10713">
                  <c:v>18.2942</c:v>
                </c:pt>
                <c:pt idx="10714">
                  <c:v>18.2835</c:v>
                </c:pt>
                <c:pt idx="10715">
                  <c:v>18.2835</c:v>
                </c:pt>
                <c:pt idx="10716">
                  <c:v>18.2728</c:v>
                </c:pt>
                <c:pt idx="10717">
                  <c:v>18.2728</c:v>
                </c:pt>
                <c:pt idx="10718">
                  <c:v>18.2621</c:v>
                </c:pt>
                <c:pt idx="10719">
                  <c:v>18.2621</c:v>
                </c:pt>
                <c:pt idx="10720">
                  <c:v>18.251300000000001</c:v>
                </c:pt>
                <c:pt idx="10721">
                  <c:v>18.240600000000001</c:v>
                </c:pt>
                <c:pt idx="10722">
                  <c:v>18.229900000000001</c:v>
                </c:pt>
                <c:pt idx="10723">
                  <c:v>18.229900000000001</c:v>
                </c:pt>
                <c:pt idx="10724">
                  <c:v>18.219200000000001</c:v>
                </c:pt>
                <c:pt idx="10725">
                  <c:v>18.208400000000001</c:v>
                </c:pt>
                <c:pt idx="10726">
                  <c:v>18.208400000000001</c:v>
                </c:pt>
                <c:pt idx="10727">
                  <c:v>18.197700000000001</c:v>
                </c:pt>
                <c:pt idx="10728">
                  <c:v>18.187000000000001</c:v>
                </c:pt>
                <c:pt idx="10729">
                  <c:v>18.187000000000001</c:v>
                </c:pt>
                <c:pt idx="10730">
                  <c:v>18.165500000000002</c:v>
                </c:pt>
                <c:pt idx="10731">
                  <c:v>18.154800000000002</c:v>
                </c:pt>
                <c:pt idx="10732">
                  <c:v>18.154800000000002</c:v>
                </c:pt>
                <c:pt idx="10733">
                  <c:v>18.154800000000002</c:v>
                </c:pt>
                <c:pt idx="10734">
                  <c:v>18.154800000000002</c:v>
                </c:pt>
                <c:pt idx="10735">
                  <c:v>18.144100000000002</c:v>
                </c:pt>
                <c:pt idx="10736">
                  <c:v>18.144100000000002</c:v>
                </c:pt>
                <c:pt idx="10737">
                  <c:v>18.144100000000002</c:v>
                </c:pt>
                <c:pt idx="10738">
                  <c:v>18.133400000000002</c:v>
                </c:pt>
                <c:pt idx="10739">
                  <c:v>18.133400000000002</c:v>
                </c:pt>
                <c:pt idx="10740">
                  <c:v>18.122599999999998</c:v>
                </c:pt>
                <c:pt idx="10741">
                  <c:v>18.122599999999998</c:v>
                </c:pt>
                <c:pt idx="10742">
                  <c:v>18.111899999999999</c:v>
                </c:pt>
                <c:pt idx="10743">
                  <c:v>18.111899999999999</c:v>
                </c:pt>
                <c:pt idx="10744">
                  <c:v>18.090499999999999</c:v>
                </c:pt>
                <c:pt idx="10745">
                  <c:v>18.079699999999999</c:v>
                </c:pt>
                <c:pt idx="10746">
                  <c:v>18.079699999999999</c:v>
                </c:pt>
                <c:pt idx="10747">
                  <c:v>18.068999999999999</c:v>
                </c:pt>
                <c:pt idx="10748">
                  <c:v>18.058299999999999</c:v>
                </c:pt>
                <c:pt idx="10749">
                  <c:v>18.047599999999999</c:v>
                </c:pt>
                <c:pt idx="10750">
                  <c:v>18.036799999999999</c:v>
                </c:pt>
                <c:pt idx="10751">
                  <c:v>18.0261</c:v>
                </c:pt>
                <c:pt idx="10752">
                  <c:v>18.0154</c:v>
                </c:pt>
                <c:pt idx="10753">
                  <c:v>18.0154</c:v>
                </c:pt>
                <c:pt idx="10754">
                  <c:v>17.9939</c:v>
                </c:pt>
                <c:pt idx="10755">
                  <c:v>17.9832</c:v>
                </c:pt>
                <c:pt idx="10756">
                  <c:v>17.9832</c:v>
                </c:pt>
                <c:pt idx="10757">
                  <c:v>17.9725</c:v>
                </c:pt>
                <c:pt idx="10758">
                  <c:v>17.9618</c:v>
                </c:pt>
                <c:pt idx="10759">
                  <c:v>17.940300000000001</c:v>
                </c:pt>
                <c:pt idx="10760">
                  <c:v>17.940300000000001</c:v>
                </c:pt>
                <c:pt idx="10761">
                  <c:v>17.940300000000001</c:v>
                </c:pt>
                <c:pt idx="10762">
                  <c:v>17.940300000000001</c:v>
                </c:pt>
                <c:pt idx="10763">
                  <c:v>17.929600000000001</c:v>
                </c:pt>
                <c:pt idx="10764">
                  <c:v>17.929600000000001</c:v>
                </c:pt>
                <c:pt idx="10765">
                  <c:v>17.929600000000001</c:v>
                </c:pt>
                <c:pt idx="10766">
                  <c:v>17.918900000000001</c:v>
                </c:pt>
                <c:pt idx="10767">
                  <c:v>17.908100000000001</c:v>
                </c:pt>
                <c:pt idx="10768">
                  <c:v>17.908100000000001</c:v>
                </c:pt>
                <c:pt idx="10769">
                  <c:v>17.908100000000001</c:v>
                </c:pt>
                <c:pt idx="10770">
                  <c:v>17.897400000000001</c:v>
                </c:pt>
                <c:pt idx="10771">
                  <c:v>17.897400000000001</c:v>
                </c:pt>
                <c:pt idx="10772">
                  <c:v>17.897400000000001</c:v>
                </c:pt>
                <c:pt idx="10773">
                  <c:v>17.886700000000001</c:v>
                </c:pt>
                <c:pt idx="10774">
                  <c:v>17.876000000000001</c:v>
                </c:pt>
                <c:pt idx="10775">
                  <c:v>17.876000000000001</c:v>
                </c:pt>
                <c:pt idx="10776">
                  <c:v>17.865200000000002</c:v>
                </c:pt>
                <c:pt idx="10777">
                  <c:v>17.865200000000002</c:v>
                </c:pt>
                <c:pt idx="10778">
                  <c:v>17.854500000000002</c:v>
                </c:pt>
                <c:pt idx="10779">
                  <c:v>17.854500000000002</c:v>
                </c:pt>
                <c:pt idx="10780">
                  <c:v>17.843800000000002</c:v>
                </c:pt>
                <c:pt idx="10781">
                  <c:v>17.843800000000002</c:v>
                </c:pt>
                <c:pt idx="10782">
                  <c:v>17.833100000000002</c:v>
                </c:pt>
                <c:pt idx="10783">
                  <c:v>17.822299999999998</c:v>
                </c:pt>
                <c:pt idx="10784">
                  <c:v>17.822299999999998</c:v>
                </c:pt>
                <c:pt idx="10785">
                  <c:v>17.811599999999999</c:v>
                </c:pt>
                <c:pt idx="10786">
                  <c:v>17.800899999999999</c:v>
                </c:pt>
                <c:pt idx="10787">
                  <c:v>17.790199999999999</c:v>
                </c:pt>
                <c:pt idx="10788">
                  <c:v>17.779399999999999</c:v>
                </c:pt>
                <c:pt idx="10789">
                  <c:v>17.779399999999999</c:v>
                </c:pt>
                <c:pt idx="10790">
                  <c:v>17.779399999999999</c:v>
                </c:pt>
                <c:pt idx="10791">
                  <c:v>17.768699999999999</c:v>
                </c:pt>
                <c:pt idx="10792">
                  <c:v>17.757999999999999</c:v>
                </c:pt>
                <c:pt idx="10793">
                  <c:v>17.757999999999999</c:v>
                </c:pt>
                <c:pt idx="10794">
                  <c:v>17.747299999999999</c:v>
                </c:pt>
                <c:pt idx="10795">
                  <c:v>17.736499999999999</c:v>
                </c:pt>
                <c:pt idx="10796">
                  <c:v>17.736499999999999</c:v>
                </c:pt>
                <c:pt idx="10797">
                  <c:v>17.7258</c:v>
                </c:pt>
                <c:pt idx="10798">
                  <c:v>17.7151</c:v>
                </c:pt>
                <c:pt idx="10799">
                  <c:v>17.7044</c:v>
                </c:pt>
                <c:pt idx="10800">
                  <c:v>17.6936</c:v>
                </c:pt>
                <c:pt idx="10801">
                  <c:v>17.6829</c:v>
                </c:pt>
                <c:pt idx="10802">
                  <c:v>17.6829</c:v>
                </c:pt>
                <c:pt idx="10803">
                  <c:v>17.6829</c:v>
                </c:pt>
                <c:pt idx="10804">
                  <c:v>17.6829</c:v>
                </c:pt>
                <c:pt idx="10805">
                  <c:v>17.6829</c:v>
                </c:pt>
                <c:pt idx="10806">
                  <c:v>17.6829</c:v>
                </c:pt>
                <c:pt idx="10807">
                  <c:v>17.6829</c:v>
                </c:pt>
                <c:pt idx="10808">
                  <c:v>17.6722</c:v>
                </c:pt>
                <c:pt idx="10809">
                  <c:v>17.6722</c:v>
                </c:pt>
                <c:pt idx="10810">
                  <c:v>17.6722</c:v>
                </c:pt>
                <c:pt idx="10811">
                  <c:v>17.6615</c:v>
                </c:pt>
                <c:pt idx="10812">
                  <c:v>17.650700000000001</c:v>
                </c:pt>
                <c:pt idx="10813">
                  <c:v>17.650700000000001</c:v>
                </c:pt>
                <c:pt idx="10814">
                  <c:v>17.64</c:v>
                </c:pt>
                <c:pt idx="10815">
                  <c:v>17.629300000000001</c:v>
                </c:pt>
                <c:pt idx="10816">
                  <c:v>17.618600000000001</c:v>
                </c:pt>
                <c:pt idx="10817">
                  <c:v>17.607800000000001</c:v>
                </c:pt>
                <c:pt idx="10818">
                  <c:v>17.597100000000001</c:v>
                </c:pt>
                <c:pt idx="10819">
                  <c:v>17.597100000000001</c:v>
                </c:pt>
                <c:pt idx="10820">
                  <c:v>17.586400000000001</c:v>
                </c:pt>
                <c:pt idx="10821">
                  <c:v>17.586400000000001</c:v>
                </c:pt>
                <c:pt idx="10822">
                  <c:v>17.564900000000002</c:v>
                </c:pt>
                <c:pt idx="10823">
                  <c:v>17.564900000000002</c:v>
                </c:pt>
                <c:pt idx="10824">
                  <c:v>17.564900000000002</c:v>
                </c:pt>
                <c:pt idx="10825">
                  <c:v>17.543500000000002</c:v>
                </c:pt>
                <c:pt idx="10826">
                  <c:v>17.543500000000002</c:v>
                </c:pt>
                <c:pt idx="10827">
                  <c:v>17.532800000000002</c:v>
                </c:pt>
                <c:pt idx="10828">
                  <c:v>17.521999999999998</c:v>
                </c:pt>
                <c:pt idx="10829">
                  <c:v>17.511299999999999</c:v>
                </c:pt>
                <c:pt idx="10830">
                  <c:v>17.500599999999999</c:v>
                </c:pt>
                <c:pt idx="10831">
                  <c:v>17.500599999999999</c:v>
                </c:pt>
                <c:pt idx="10832">
                  <c:v>17.500599999999999</c:v>
                </c:pt>
                <c:pt idx="10833">
                  <c:v>17.489899999999999</c:v>
                </c:pt>
                <c:pt idx="10834">
                  <c:v>17.479099999999999</c:v>
                </c:pt>
                <c:pt idx="10835">
                  <c:v>17.479099999999999</c:v>
                </c:pt>
                <c:pt idx="10836">
                  <c:v>17.479099999999999</c:v>
                </c:pt>
                <c:pt idx="10837">
                  <c:v>17.468399999999999</c:v>
                </c:pt>
                <c:pt idx="10838">
                  <c:v>17.468399999999999</c:v>
                </c:pt>
                <c:pt idx="10839">
                  <c:v>17.468399999999999</c:v>
                </c:pt>
                <c:pt idx="10840">
                  <c:v>17.457699999999999</c:v>
                </c:pt>
                <c:pt idx="10841">
                  <c:v>17.457699999999999</c:v>
                </c:pt>
                <c:pt idx="10842">
                  <c:v>17.457699999999999</c:v>
                </c:pt>
                <c:pt idx="10843">
                  <c:v>17.446999999999999</c:v>
                </c:pt>
                <c:pt idx="10844">
                  <c:v>17.446999999999999</c:v>
                </c:pt>
                <c:pt idx="10845">
                  <c:v>17.436199999999999</c:v>
                </c:pt>
                <c:pt idx="10846">
                  <c:v>17.436199999999999</c:v>
                </c:pt>
                <c:pt idx="10847">
                  <c:v>17.4255</c:v>
                </c:pt>
                <c:pt idx="10848">
                  <c:v>17.4255</c:v>
                </c:pt>
                <c:pt idx="10849">
                  <c:v>17.4148</c:v>
                </c:pt>
                <c:pt idx="10850">
                  <c:v>17.4148</c:v>
                </c:pt>
                <c:pt idx="10851">
                  <c:v>17.4041</c:v>
                </c:pt>
                <c:pt idx="10852">
                  <c:v>17.4041</c:v>
                </c:pt>
                <c:pt idx="10853">
                  <c:v>17.4041</c:v>
                </c:pt>
                <c:pt idx="10854">
                  <c:v>17.4041</c:v>
                </c:pt>
                <c:pt idx="10855">
                  <c:v>17.3933</c:v>
                </c:pt>
                <c:pt idx="10856">
                  <c:v>17.4041</c:v>
                </c:pt>
                <c:pt idx="10857">
                  <c:v>17.3933</c:v>
                </c:pt>
                <c:pt idx="10858">
                  <c:v>17.3826</c:v>
                </c:pt>
                <c:pt idx="10859">
                  <c:v>17.3933</c:v>
                </c:pt>
                <c:pt idx="10860">
                  <c:v>17.3826</c:v>
                </c:pt>
                <c:pt idx="10861">
                  <c:v>17.3826</c:v>
                </c:pt>
                <c:pt idx="10862">
                  <c:v>17.3719</c:v>
                </c:pt>
                <c:pt idx="10863">
                  <c:v>17.3719</c:v>
                </c:pt>
                <c:pt idx="10864">
                  <c:v>17.3719</c:v>
                </c:pt>
                <c:pt idx="10865">
                  <c:v>17.3612</c:v>
                </c:pt>
                <c:pt idx="10866">
                  <c:v>17.3612</c:v>
                </c:pt>
                <c:pt idx="10867">
                  <c:v>17.3612</c:v>
                </c:pt>
                <c:pt idx="10868">
                  <c:v>17.3612</c:v>
                </c:pt>
                <c:pt idx="10869">
                  <c:v>17.3504</c:v>
                </c:pt>
                <c:pt idx="10870">
                  <c:v>17.3504</c:v>
                </c:pt>
                <c:pt idx="10871">
                  <c:v>17.339700000000001</c:v>
                </c:pt>
                <c:pt idx="10872">
                  <c:v>17.339700000000001</c:v>
                </c:pt>
                <c:pt idx="10873">
                  <c:v>17.339700000000001</c:v>
                </c:pt>
                <c:pt idx="10874">
                  <c:v>17.339700000000001</c:v>
                </c:pt>
                <c:pt idx="10875">
                  <c:v>17.329000000000001</c:v>
                </c:pt>
                <c:pt idx="10876">
                  <c:v>17.329000000000001</c:v>
                </c:pt>
                <c:pt idx="10877">
                  <c:v>17.329000000000001</c:v>
                </c:pt>
                <c:pt idx="10878">
                  <c:v>17.329000000000001</c:v>
                </c:pt>
                <c:pt idx="10879">
                  <c:v>17.329000000000001</c:v>
                </c:pt>
                <c:pt idx="10880">
                  <c:v>17.329000000000001</c:v>
                </c:pt>
                <c:pt idx="10881">
                  <c:v>17.329000000000001</c:v>
                </c:pt>
                <c:pt idx="10882">
                  <c:v>17.329000000000001</c:v>
                </c:pt>
                <c:pt idx="10883">
                  <c:v>17.329000000000001</c:v>
                </c:pt>
                <c:pt idx="10884">
                  <c:v>17.318300000000001</c:v>
                </c:pt>
                <c:pt idx="10885">
                  <c:v>17.329000000000001</c:v>
                </c:pt>
                <c:pt idx="10886">
                  <c:v>17.318300000000001</c:v>
                </c:pt>
                <c:pt idx="10887">
                  <c:v>17.307500000000001</c:v>
                </c:pt>
                <c:pt idx="10888">
                  <c:v>17.307500000000001</c:v>
                </c:pt>
                <c:pt idx="10889">
                  <c:v>17.307500000000001</c:v>
                </c:pt>
                <c:pt idx="10890">
                  <c:v>17.296800000000001</c:v>
                </c:pt>
                <c:pt idx="10891">
                  <c:v>17.296800000000001</c:v>
                </c:pt>
                <c:pt idx="10892">
                  <c:v>17.296800000000001</c:v>
                </c:pt>
                <c:pt idx="10893">
                  <c:v>17.296800000000001</c:v>
                </c:pt>
                <c:pt idx="10894">
                  <c:v>17.296800000000001</c:v>
                </c:pt>
                <c:pt idx="10895">
                  <c:v>17.296800000000001</c:v>
                </c:pt>
                <c:pt idx="10896">
                  <c:v>17.286100000000001</c:v>
                </c:pt>
                <c:pt idx="10897">
                  <c:v>17.286100000000001</c:v>
                </c:pt>
                <c:pt idx="10898">
                  <c:v>17.286100000000001</c:v>
                </c:pt>
                <c:pt idx="10899">
                  <c:v>17.286100000000001</c:v>
                </c:pt>
                <c:pt idx="10900">
                  <c:v>17.286100000000001</c:v>
                </c:pt>
                <c:pt idx="10901">
                  <c:v>17.275400000000001</c:v>
                </c:pt>
                <c:pt idx="10902">
                  <c:v>17.275400000000001</c:v>
                </c:pt>
                <c:pt idx="10903">
                  <c:v>17.275400000000001</c:v>
                </c:pt>
                <c:pt idx="10904">
                  <c:v>17.264600000000002</c:v>
                </c:pt>
                <c:pt idx="10905">
                  <c:v>17.264600000000002</c:v>
                </c:pt>
                <c:pt idx="10906">
                  <c:v>17.253900000000002</c:v>
                </c:pt>
                <c:pt idx="10907">
                  <c:v>17.264600000000002</c:v>
                </c:pt>
                <c:pt idx="10908">
                  <c:v>17.253900000000002</c:v>
                </c:pt>
                <c:pt idx="10909">
                  <c:v>17.253900000000002</c:v>
                </c:pt>
                <c:pt idx="10910">
                  <c:v>17.253900000000002</c:v>
                </c:pt>
                <c:pt idx="10911">
                  <c:v>17.243200000000002</c:v>
                </c:pt>
                <c:pt idx="10912">
                  <c:v>17.243200000000002</c:v>
                </c:pt>
                <c:pt idx="10913">
                  <c:v>17.243200000000002</c:v>
                </c:pt>
                <c:pt idx="10914">
                  <c:v>17.243200000000002</c:v>
                </c:pt>
                <c:pt idx="10915">
                  <c:v>17.221699999999998</c:v>
                </c:pt>
                <c:pt idx="10916">
                  <c:v>17.221699999999998</c:v>
                </c:pt>
                <c:pt idx="10917">
                  <c:v>17.221699999999998</c:v>
                </c:pt>
                <c:pt idx="10918">
                  <c:v>17.221699999999998</c:v>
                </c:pt>
                <c:pt idx="10919">
                  <c:v>17.221699999999998</c:v>
                </c:pt>
                <c:pt idx="10920">
                  <c:v>17.221699999999998</c:v>
                </c:pt>
                <c:pt idx="10921">
                  <c:v>17.210999999999999</c:v>
                </c:pt>
                <c:pt idx="10922">
                  <c:v>17.210999999999999</c:v>
                </c:pt>
                <c:pt idx="10923">
                  <c:v>17.210999999999999</c:v>
                </c:pt>
                <c:pt idx="10924">
                  <c:v>17.210999999999999</c:v>
                </c:pt>
                <c:pt idx="10925">
                  <c:v>17.200299999999999</c:v>
                </c:pt>
                <c:pt idx="10926">
                  <c:v>17.200299999999999</c:v>
                </c:pt>
                <c:pt idx="10927">
                  <c:v>17.200299999999999</c:v>
                </c:pt>
                <c:pt idx="10928">
                  <c:v>17.200299999999999</c:v>
                </c:pt>
                <c:pt idx="10929">
                  <c:v>17.200299999999999</c:v>
                </c:pt>
                <c:pt idx="10930">
                  <c:v>17.200299999999999</c:v>
                </c:pt>
                <c:pt idx="10931">
                  <c:v>17.189599999999999</c:v>
                </c:pt>
                <c:pt idx="10932">
                  <c:v>17.200299999999999</c:v>
                </c:pt>
                <c:pt idx="10933">
                  <c:v>17.200299999999999</c:v>
                </c:pt>
                <c:pt idx="10934">
                  <c:v>17.189599999999999</c:v>
                </c:pt>
                <c:pt idx="10935">
                  <c:v>17.189599999999999</c:v>
                </c:pt>
                <c:pt idx="10936">
                  <c:v>17.189599999999999</c:v>
                </c:pt>
                <c:pt idx="10937">
                  <c:v>17.189599999999999</c:v>
                </c:pt>
                <c:pt idx="10938">
                  <c:v>17.178799999999999</c:v>
                </c:pt>
                <c:pt idx="10939">
                  <c:v>17.178799999999999</c:v>
                </c:pt>
                <c:pt idx="10940">
                  <c:v>17.178799999999999</c:v>
                </c:pt>
                <c:pt idx="10941">
                  <c:v>17.178799999999999</c:v>
                </c:pt>
                <c:pt idx="10942">
                  <c:v>17.178799999999999</c:v>
                </c:pt>
                <c:pt idx="10943">
                  <c:v>17.178799999999999</c:v>
                </c:pt>
                <c:pt idx="10944">
                  <c:v>17.178799999999999</c:v>
                </c:pt>
                <c:pt idx="10945">
                  <c:v>17.178799999999999</c:v>
                </c:pt>
                <c:pt idx="10946">
                  <c:v>17.168099999999999</c:v>
                </c:pt>
                <c:pt idx="10947">
                  <c:v>17.178799999999999</c:v>
                </c:pt>
                <c:pt idx="10948">
                  <c:v>17.168099999999999</c:v>
                </c:pt>
                <c:pt idx="10949">
                  <c:v>17.168099999999999</c:v>
                </c:pt>
                <c:pt idx="10950">
                  <c:v>17.157399999999999</c:v>
                </c:pt>
                <c:pt idx="10951">
                  <c:v>17.157399999999999</c:v>
                </c:pt>
                <c:pt idx="10952">
                  <c:v>17.178799999999999</c:v>
                </c:pt>
                <c:pt idx="10953">
                  <c:v>17.168099999999999</c:v>
                </c:pt>
                <c:pt idx="10954">
                  <c:v>17.168099999999999</c:v>
                </c:pt>
                <c:pt idx="10955">
                  <c:v>17.178799999999999</c:v>
                </c:pt>
                <c:pt idx="10956">
                  <c:v>17.178799999999999</c:v>
                </c:pt>
                <c:pt idx="10957">
                  <c:v>17.157399999999999</c:v>
                </c:pt>
                <c:pt idx="10958">
                  <c:v>17.157399999999999</c:v>
                </c:pt>
                <c:pt idx="10959">
                  <c:v>17.157399999999999</c:v>
                </c:pt>
                <c:pt idx="10960">
                  <c:v>17.157399999999999</c:v>
                </c:pt>
                <c:pt idx="10961">
                  <c:v>17.157399999999999</c:v>
                </c:pt>
                <c:pt idx="10962">
                  <c:v>17.157399999999999</c:v>
                </c:pt>
                <c:pt idx="10963">
                  <c:v>17.157399999999999</c:v>
                </c:pt>
                <c:pt idx="10964">
                  <c:v>17.157399999999999</c:v>
                </c:pt>
                <c:pt idx="10965">
                  <c:v>17.157399999999999</c:v>
                </c:pt>
                <c:pt idx="10966">
                  <c:v>17.157399999999999</c:v>
                </c:pt>
                <c:pt idx="10967">
                  <c:v>17.157399999999999</c:v>
                </c:pt>
                <c:pt idx="10968">
                  <c:v>17.146699999999999</c:v>
                </c:pt>
                <c:pt idx="10969">
                  <c:v>17.157399999999999</c:v>
                </c:pt>
                <c:pt idx="10970">
                  <c:v>17.146699999999999</c:v>
                </c:pt>
                <c:pt idx="10971">
                  <c:v>17.146699999999999</c:v>
                </c:pt>
                <c:pt idx="10972">
                  <c:v>17.146699999999999</c:v>
                </c:pt>
                <c:pt idx="10973">
                  <c:v>17.146699999999999</c:v>
                </c:pt>
                <c:pt idx="10974">
                  <c:v>17.135899999999999</c:v>
                </c:pt>
                <c:pt idx="10975">
                  <c:v>17.135899999999999</c:v>
                </c:pt>
                <c:pt idx="10976">
                  <c:v>17.135899999999999</c:v>
                </c:pt>
                <c:pt idx="10977">
                  <c:v>17.135899999999999</c:v>
                </c:pt>
                <c:pt idx="10978">
                  <c:v>17.135899999999999</c:v>
                </c:pt>
                <c:pt idx="10979">
                  <c:v>17.135899999999999</c:v>
                </c:pt>
                <c:pt idx="10980">
                  <c:v>17.1252</c:v>
                </c:pt>
                <c:pt idx="10981">
                  <c:v>17.1252</c:v>
                </c:pt>
                <c:pt idx="10982">
                  <c:v>17.1252</c:v>
                </c:pt>
                <c:pt idx="10983">
                  <c:v>17.1252</c:v>
                </c:pt>
                <c:pt idx="10984">
                  <c:v>17.1252</c:v>
                </c:pt>
                <c:pt idx="10985">
                  <c:v>17.146699999999999</c:v>
                </c:pt>
                <c:pt idx="10986">
                  <c:v>17.135899999999999</c:v>
                </c:pt>
                <c:pt idx="10987">
                  <c:v>17.157399999999999</c:v>
                </c:pt>
                <c:pt idx="10988">
                  <c:v>17.157399999999999</c:v>
                </c:pt>
                <c:pt idx="10989">
                  <c:v>17.157399999999999</c:v>
                </c:pt>
                <c:pt idx="10990">
                  <c:v>17.157399999999999</c:v>
                </c:pt>
                <c:pt idx="10991">
                  <c:v>17.157399999999999</c:v>
                </c:pt>
                <c:pt idx="10992">
                  <c:v>17.168099999999999</c:v>
                </c:pt>
                <c:pt idx="10993">
                  <c:v>17.178799999999999</c:v>
                </c:pt>
                <c:pt idx="10994">
                  <c:v>17.189599999999999</c:v>
                </c:pt>
                <c:pt idx="10995">
                  <c:v>17.189599999999999</c:v>
                </c:pt>
                <c:pt idx="10996">
                  <c:v>17.189599999999999</c:v>
                </c:pt>
                <c:pt idx="10997">
                  <c:v>17.189599999999999</c:v>
                </c:pt>
                <c:pt idx="10998">
                  <c:v>17.189599999999999</c:v>
                </c:pt>
                <c:pt idx="10999">
                  <c:v>17.189599999999999</c:v>
                </c:pt>
                <c:pt idx="11000">
                  <c:v>17.189599999999999</c:v>
                </c:pt>
                <c:pt idx="11001">
                  <c:v>17.189599999999999</c:v>
                </c:pt>
                <c:pt idx="11002">
                  <c:v>17.189599999999999</c:v>
                </c:pt>
                <c:pt idx="11003">
                  <c:v>17.189599999999999</c:v>
                </c:pt>
                <c:pt idx="11004">
                  <c:v>17.189599999999999</c:v>
                </c:pt>
                <c:pt idx="11005">
                  <c:v>17.189599999999999</c:v>
                </c:pt>
                <c:pt idx="11006">
                  <c:v>17.189599999999999</c:v>
                </c:pt>
                <c:pt idx="11007">
                  <c:v>17.200299999999999</c:v>
                </c:pt>
                <c:pt idx="11008">
                  <c:v>17.200299999999999</c:v>
                </c:pt>
                <c:pt idx="11009">
                  <c:v>17.200299999999999</c:v>
                </c:pt>
                <c:pt idx="11010">
                  <c:v>17.189599999999999</c:v>
                </c:pt>
                <c:pt idx="11011">
                  <c:v>17.200299999999999</c:v>
                </c:pt>
                <c:pt idx="11012">
                  <c:v>17.189599999999999</c:v>
                </c:pt>
                <c:pt idx="11013">
                  <c:v>17.189599999999999</c:v>
                </c:pt>
                <c:pt idx="11014">
                  <c:v>17.189599999999999</c:v>
                </c:pt>
                <c:pt idx="11015">
                  <c:v>17.189599999999999</c:v>
                </c:pt>
                <c:pt idx="11016">
                  <c:v>17.178799999999999</c:v>
                </c:pt>
                <c:pt idx="11017">
                  <c:v>17.178799999999999</c:v>
                </c:pt>
                <c:pt idx="11018">
                  <c:v>17.178799999999999</c:v>
                </c:pt>
                <c:pt idx="11019">
                  <c:v>17.178799999999999</c:v>
                </c:pt>
                <c:pt idx="11020">
                  <c:v>17.178799999999999</c:v>
                </c:pt>
                <c:pt idx="11021">
                  <c:v>17.178799999999999</c:v>
                </c:pt>
                <c:pt idx="11022">
                  <c:v>17.168099999999999</c:v>
                </c:pt>
                <c:pt idx="11023">
                  <c:v>17.168099999999999</c:v>
                </c:pt>
                <c:pt idx="11024">
                  <c:v>17.168099999999999</c:v>
                </c:pt>
                <c:pt idx="11025">
                  <c:v>17.168099999999999</c:v>
                </c:pt>
                <c:pt idx="11026">
                  <c:v>17.168099999999999</c:v>
                </c:pt>
                <c:pt idx="11027">
                  <c:v>17.157399999999999</c:v>
                </c:pt>
                <c:pt idx="11028">
                  <c:v>17.157399999999999</c:v>
                </c:pt>
                <c:pt idx="11029">
                  <c:v>17.157399999999999</c:v>
                </c:pt>
                <c:pt idx="11030">
                  <c:v>17.157399999999999</c:v>
                </c:pt>
                <c:pt idx="11031">
                  <c:v>17.157399999999999</c:v>
                </c:pt>
                <c:pt idx="11032">
                  <c:v>17.157399999999999</c:v>
                </c:pt>
                <c:pt idx="11033">
                  <c:v>17.157399999999999</c:v>
                </c:pt>
                <c:pt idx="11034">
                  <c:v>17.157399999999999</c:v>
                </c:pt>
                <c:pt idx="11035">
                  <c:v>17.157399999999999</c:v>
                </c:pt>
                <c:pt idx="11036">
                  <c:v>17.157399999999999</c:v>
                </c:pt>
                <c:pt idx="11037">
                  <c:v>17.157399999999999</c:v>
                </c:pt>
                <c:pt idx="11038">
                  <c:v>17.157399999999999</c:v>
                </c:pt>
                <c:pt idx="11039">
                  <c:v>17.157399999999999</c:v>
                </c:pt>
                <c:pt idx="11040">
                  <c:v>17.157399999999999</c:v>
                </c:pt>
                <c:pt idx="11041">
                  <c:v>17.157399999999999</c:v>
                </c:pt>
                <c:pt idx="11042">
                  <c:v>17.157399999999999</c:v>
                </c:pt>
                <c:pt idx="11043">
                  <c:v>17.157399999999999</c:v>
                </c:pt>
                <c:pt idx="11044">
                  <c:v>17.157399999999999</c:v>
                </c:pt>
                <c:pt idx="11045">
                  <c:v>17.157399999999999</c:v>
                </c:pt>
                <c:pt idx="11046">
                  <c:v>17.157399999999999</c:v>
                </c:pt>
                <c:pt idx="11047">
                  <c:v>17.157399999999999</c:v>
                </c:pt>
                <c:pt idx="11048">
                  <c:v>17.157399999999999</c:v>
                </c:pt>
                <c:pt idx="11049">
                  <c:v>17.157399999999999</c:v>
                </c:pt>
                <c:pt idx="11050">
                  <c:v>17.157399999999999</c:v>
                </c:pt>
                <c:pt idx="11051">
                  <c:v>17.157399999999999</c:v>
                </c:pt>
                <c:pt idx="11052">
                  <c:v>17.157399999999999</c:v>
                </c:pt>
                <c:pt idx="11053">
                  <c:v>17.157399999999999</c:v>
                </c:pt>
                <c:pt idx="11054">
                  <c:v>17.157399999999999</c:v>
                </c:pt>
                <c:pt idx="11055">
                  <c:v>17.157399999999999</c:v>
                </c:pt>
                <c:pt idx="11056">
                  <c:v>17.157399999999999</c:v>
                </c:pt>
                <c:pt idx="11057">
                  <c:v>17.157399999999999</c:v>
                </c:pt>
                <c:pt idx="11058">
                  <c:v>17.157399999999999</c:v>
                </c:pt>
                <c:pt idx="11059">
                  <c:v>17.157399999999999</c:v>
                </c:pt>
                <c:pt idx="11060">
                  <c:v>17.157399999999999</c:v>
                </c:pt>
                <c:pt idx="11061">
                  <c:v>17.157399999999999</c:v>
                </c:pt>
                <c:pt idx="11062">
                  <c:v>17.157399999999999</c:v>
                </c:pt>
                <c:pt idx="11063">
                  <c:v>17.146699999999999</c:v>
                </c:pt>
                <c:pt idx="11064">
                  <c:v>17.146699999999999</c:v>
                </c:pt>
                <c:pt idx="11065">
                  <c:v>17.146699999999999</c:v>
                </c:pt>
                <c:pt idx="11066">
                  <c:v>17.135899999999999</c:v>
                </c:pt>
                <c:pt idx="11067">
                  <c:v>17.135899999999999</c:v>
                </c:pt>
                <c:pt idx="11068">
                  <c:v>17.135899999999999</c:v>
                </c:pt>
                <c:pt idx="11069">
                  <c:v>17.135899999999999</c:v>
                </c:pt>
                <c:pt idx="11070">
                  <c:v>17.1252</c:v>
                </c:pt>
                <c:pt idx="11071">
                  <c:v>17.1252</c:v>
                </c:pt>
                <c:pt idx="11072">
                  <c:v>17.1252</c:v>
                </c:pt>
                <c:pt idx="11073">
                  <c:v>17.1252</c:v>
                </c:pt>
                <c:pt idx="11074">
                  <c:v>17.1252</c:v>
                </c:pt>
                <c:pt idx="11075">
                  <c:v>17.1252</c:v>
                </c:pt>
                <c:pt idx="11076">
                  <c:v>17.1252</c:v>
                </c:pt>
                <c:pt idx="11077">
                  <c:v>17.1252</c:v>
                </c:pt>
                <c:pt idx="11078">
                  <c:v>17.1145</c:v>
                </c:pt>
                <c:pt idx="11079">
                  <c:v>17.1145</c:v>
                </c:pt>
                <c:pt idx="11080">
                  <c:v>17.1145</c:v>
                </c:pt>
                <c:pt idx="11081">
                  <c:v>17.1145</c:v>
                </c:pt>
                <c:pt idx="11082">
                  <c:v>17.1145</c:v>
                </c:pt>
                <c:pt idx="11083">
                  <c:v>17.1145</c:v>
                </c:pt>
                <c:pt idx="11084">
                  <c:v>17.1145</c:v>
                </c:pt>
                <c:pt idx="11085">
                  <c:v>17.1145</c:v>
                </c:pt>
                <c:pt idx="11086">
                  <c:v>17.1038</c:v>
                </c:pt>
                <c:pt idx="11087">
                  <c:v>17.1038</c:v>
                </c:pt>
                <c:pt idx="11088">
                  <c:v>17.1038</c:v>
                </c:pt>
                <c:pt idx="11089">
                  <c:v>17.1038</c:v>
                </c:pt>
                <c:pt idx="11090">
                  <c:v>17.093</c:v>
                </c:pt>
                <c:pt idx="11091">
                  <c:v>17.1038</c:v>
                </c:pt>
                <c:pt idx="11092">
                  <c:v>17.093</c:v>
                </c:pt>
                <c:pt idx="11093">
                  <c:v>17.093</c:v>
                </c:pt>
                <c:pt idx="11094">
                  <c:v>17.093</c:v>
                </c:pt>
                <c:pt idx="11095">
                  <c:v>17.093</c:v>
                </c:pt>
                <c:pt idx="11096">
                  <c:v>17.093</c:v>
                </c:pt>
                <c:pt idx="11097">
                  <c:v>17.0823</c:v>
                </c:pt>
                <c:pt idx="11098">
                  <c:v>17.093</c:v>
                </c:pt>
                <c:pt idx="11099">
                  <c:v>17.093</c:v>
                </c:pt>
                <c:pt idx="11100">
                  <c:v>17.0823</c:v>
                </c:pt>
                <c:pt idx="11101">
                  <c:v>17.093</c:v>
                </c:pt>
                <c:pt idx="11102">
                  <c:v>17.093</c:v>
                </c:pt>
                <c:pt idx="11103">
                  <c:v>17.0823</c:v>
                </c:pt>
                <c:pt idx="11104">
                  <c:v>17.0823</c:v>
                </c:pt>
                <c:pt idx="11105">
                  <c:v>17.0716</c:v>
                </c:pt>
                <c:pt idx="11106">
                  <c:v>17.0716</c:v>
                </c:pt>
                <c:pt idx="11107">
                  <c:v>17.0716</c:v>
                </c:pt>
                <c:pt idx="11108">
                  <c:v>17.0716</c:v>
                </c:pt>
                <c:pt idx="11109">
                  <c:v>17.0716</c:v>
                </c:pt>
                <c:pt idx="11110">
                  <c:v>17.0716</c:v>
                </c:pt>
                <c:pt idx="11111">
                  <c:v>17.0716</c:v>
                </c:pt>
                <c:pt idx="11112">
                  <c:v>17.0716</c:v>
                </c:pt>
                <c:pt idx="11113">
                  <c:v>17.0716</c:v>
                </c:pt>
                <c:pt idx="11114">
                  <c:v>17.0716</c:v>
                </c:pt>
                <c:pt idx="11115">
                  <c:v>17.0609</c:v>
                </c:pt>
                <c:pt idx="11116">
                  <c:v>17.0609</c:v>
                </c:pt>
                <c:pt idx="11117">
                  <c:v>17.0501</c:v>
                </c:pt>
                <c:pt idx="11118">
                  <c:v>17.0501</c:v>
                </c:pt>
                <c:pt idx="11119">
                  <c:v>17.0501</c:v>
                </c:pt>
                <c:pt idx="11120">
                  <c:v>17.0501</c:v>
                </c:pt>
                <c:pt idx="11121">
                  <c:v>17.0501</c:v>
                </c:pt>
                <c:pt idx="11122">
                  <c:v>17.039400000000001</c:v>
                </c:pt>
                <c:pt idx="11123">
                  <c:v>17.039400000000001</c:v>
                </c:pt>
                <c:pt idx="11124">
                  <c:v>17.039400000000001</c:v>
                </c:pt>
                <c:pt idx="11125">
                  <c:v>17.039400000000001</c:v>
                </c:pt>
                <c:pt idx="11126">
                  <c:v>17.0501</c:v>
                </c:pt>
                <c:pt idx="11127">
                  <c:v>17.039400000000001</c:v>
                </c:pt>
                <c:pt idx="11128">
                  <c:v>17.0501</c:v>
                </c:pt>
                <c:pt idx="11129">
                  <c:v>17.039400000000001</c:v>
                </c:pt>
                <c:pt idx="11130">
                  <c:v>17.039400000000001</c:v>
                </c:pt>
                <c:pt idx="11131">
                  <c:v>17.039400000000001</c:v>
                </c:pt>
                <c:pt idx="11132">
                  <c:v>17.039400000000001</c:v>
                </c:pt>
                <c:pt idx="11133">
                  <c:v>17.039400000000001</c:v>
                </c:pt>
                <c:pt idx="11134">
                  <c:v>17.039400000000001</c:v>
                </c:pt>
                <c:pt idx="11135">
                  <c:v>17.028700000000001</c:v>
                </c:pt>
                <c:pt idx="11136">
                  <c:v>17.028700000000001</c:v>
                </c:pt>
                <c:pt idx="11137">
                  <c:v>17.028700000000001</c:v>
                </c:pt>
                <c:pt idx="11138">
                  <c:v>17.028700000000001</c:v>
                </c:pt>
                <c:pt idx="11139">
                  <c:v>17.018000000000001</c:v>
                </c:pt>
                <c:pt idx="11140">
                  <c:v>17.018000000000001</c:v>
                </c:pt>
                <c:pt idx="11141">
                  <c:v>17.018000000000001</c:v>
                </c:pt>
                <c:pt idx="11142">
                  <c:v>17.018000000000001</c:v>
                </c:pt>
                <c:pt idx="11143">
                  <c:v>17.018000000000001</c:v>
                </c:pt>
                <c:pt idx="11144">
                  <c:v>17.028700000000001</c:v>
                </c:pt>
                <c:pt idx="11145">
                  <c:v>17.018000000000001</c:v>
                </c:pt>
                <c:pt idx="11146">
                  <c:v>17.018000000000001</c:v>
                </c:pt>
                <c:pt idx="11147">
                  <c:v>17.018000000000001</c:v>
                </c:pt>
                <c:pt idx="11148">
                  <c:v>17.018000000000001</c:v>
                </c:pt>
                <c:pt idx="11149">
                  <c:v>17.018000000000001</c:v>
                </c:pt>
                <c:pt idx="11150">
                  <c:v>17.018000000000001</c:v>
                </c:pt>
                <c:pt idx="11151">
                  <c:v>17.018000000000001</c:v>
                </c:pt>
                <c:pt idx="11152">
                  <c:v>17.018000000000001</c:v>
                </c:pt>
                <c:pt idx="11153">
                  <c:v>17.018000000000001</c:v>
                </c:pt>
                <c:pt idx="11154">
                  <c:v>17.018000000000001</c:v>
                </c:pt>
                <c:pt idx="11155">
                  <c:v>17.018000000000001</c:v>
                </c:pt>
                <c:pt idx="11156">
                  <c:v>17.018000000000001</c:v>
                </c:pt>
                <c:pt idx="11157">
                  <c:v>17.007200000000001</c:v>
                </c:pt>
                <c:pt idx="11158">
                  <c:v>17.007200000000001</c:v>
                </c:pt>
                <c:pt idx="11159">
                  <c:v>17.007200000000001</c:v>
                </c:pt>
                <c:pt idx="11160">
                  <c:v>17.007200000000001</c:v>
                </c:pt>
                <c:pt idx="11161">
                  <c:v>17.007200000000001</c:v>
                </c:pt>
                <c:pt idx="11162">
                  <c:v>17.007200000000001</c:v>
                </c:pt>
                <c:pt idx="11163">
                  <c:v>17.007200000000001</c:v>
                </c:pt>
                <c:pt idx="11164">
                  <c:v>16.996500000000001</c:v>
                </c:pt>
                <c:pt idx="11165">
                  <c:v>16.996500000000001</c:v>
                </c:pt>
                <c:pt idx="11166">
                  <c:v>16.996500000000001</c:v>
                </c:pt>
                <c:pt idx="11167">
                  <c:v>16.985800000000001</c:v>
                </c:pt>
                <c:pt idx="11168">
                  <c:v>16.996500000000001</c:v>
                </c:pt>
                <c:pt idx="11169">
                  <c:v>16.996500000000001</c:v>
                </c:pt>
                <c:pt idx="11170">
                  <c:v>16.985800000000001</c:v>
                </c:pt>
                <c:pt idx="11171">
                  <c:v>16.985800000000001</c:v>
                </c:pt>
                <c:pt idx="11172">
                  <c:v>16.985800000000001</c:v>
                </c:pt>
                <c:pt idx="11173">
                  <c:v>16.985800000000001</c:v>
                </c:pt>
                <c:pt idx="11174">
                  <c:v>16.975100000000001</c:v>
                </c:pt>
                <c:pt idx="11175">
                  <c:v>16.985800000000001</c:v>
                </c:pt>
                <c:pt idx="11176">
                  <c:v>16.975100000000001</c:v>
                </c:pt>
                <c:pt idx="11177">
                  <c:v>16.975100000000001</c:v>
                </c:pt>
                <c:pt idx="11178">
                  <c:v>16.975100000000001</c:v>
                </c:pt>
                <c:pt idx="11179">
                  <c:v>16.975100000000001</c:v>
                </c:pt>
                <c:pt idx="11180">
                  <c:v>16.975100000000001</c:v>
                </c:pt>
                <c:pt idx="11181">
                  <c:v>16.964300000000001</c:v>
                </c:pt>
                <c:pt idx="11182">
                  <c:v>16.964300000000001</c:v>
                </c:pt>
                <c:pt idx="11183">
                  <c:v>16.964300000000001</c:v>
                </c:pt>
                <c:pt idx="11184">
                  <c:v>16.964300000000001</c:v>
                </c:pt>
                <c:pt idx="11185">
                  <c:v>16.964300000000001</c:v>
                </c:pt>
                <c:pt idx="11186">
                  <c:v>16.964300000000001</c:v>
                </c:pt>
                <c:pt idx="11187">
                  <c:v>16.964300000000001</c:v>
                </c:pt>
                <c:pt idx="11188">
                  <c:v>16.964300000000001</c:v>
                </c:pt>
                <c:pt idx="11189">
                  <c:v>16.964300000000001</c:v>
                </c:pt>
                <c:pt idx="11190">
                  <c:v>16.964300000000001</c:v>
                </c:pt>
                <c:pt idx="11191">
                  <c:v>16.964300000000001</c:v>
                </c:pt>
                <c:pt idx="11192">
                  <c:v>16.964300000000001</c:v>
                </c:pt>
                <c:pt idx="11193">
                  <c:v>16.953600000000002</c:v>
                </c:pt>
                <c:pt idx="11194">
                  <c:v>16.953600000000002</c:v>
                </c:pt>
                <c:pt idx="11195">
                  <c:v>16.953600000000002</c:v>
                </c:pt>
                <c:pt idx="11196">
                  <c:v>16.953600000000002</c:v>
                </c:pt>
                <c:pt idx="11197">
                  <c:v>16.953600000000002</c:v>
                </c:pt>
                <c:pt idx="11198">
                  <c:v>16.953600000000002</c:v>
                </c:pt>
                <c:pt idx="11199">
                  <c:v>16.942900000000002</c:v>
                </c:pt>
                <c:pt idx="11200">
                  <c:v>16.942900000000002</c:v>
                </c:pt>
                <c:pt idx="11201">
                  <c:v>16.942900000000002</c:v>
                </c:pt>
                <c:pt idx="11202">
                  <c:v>16.942900000000002</c:v>
                </c:pt>
                <c:pt idx="11203">
                  <c:v>16.942900000000002</c:v>
                </c:pt>
                <c:pt idx="11204">
                  <c:v>16.942900000000002</c:v>
                </c:pt>
                <c:pt idx="11205">
                  <c:v>16.942900000000002</c:v>
                </c:pt>
                <c:pt idx="11206">
                  <c:v>16.942900000000002</c:v>
                </c:pt>
                <c:pt idx="11207">
                  <c:v>16.942900000000002</c:v>
                </c:pt>
                <c:pt idx="11208">
                  <c:v>16.942900000000002</c:v>
                </c:pt>
                <c:pt idx="11209">
                  <c:v>16.942900000000002</c:v>
                </c:pt>
                <c:pt idx="11210">
                  <c:v>16.942900000000002</c:v>
                </c:pt>
                <c:pt idx="11211">
                  <c:v>16.932200000000002</c:v>
                </c:pt>
                <c:pt idx="11212">
                  <c:v>16.932200000000002</c:v>
                </c:pt>
                <c:pt idx="11213">
                  <c:v>16.932200000000002</c:v>
                </c:pt>
                <c:pt idx="11214">
                  <c:v>16.932200000000002</c:v>
                </c:pt>
                <c:pt idx="11215">
                  <c:v>16.932200000000002</c:v>
                </c:pt>
                <c:pt idx="11216">
                  <c:v>16.932200000000002</c:v>
                </c:pt>
                <c:pt idx="11217">
                  <c:v>16.932200000000002</c:v>
                </c:pt>
                <c:pt idx="11218">
                  <c:v>16.932200000000002</c:v>
                </c:pt>
                <c:pt idx="11219">
                  <c:v>16.932200000000002</c:v>
                </c:pt>
                <c:pt idx="11220">
                  <c:v>16.921399999999998</c:v>
                </c:pt>
                <c:pt idx="11221">
                  <c:v>16.932200000000002</c:v>
                </c:pt>
                <c:pt idx="11222">
                  <c:v>16.932200000000002</c:v>
                </c:pt>
                <c:pt idx="11223">
                  <c:v>16.932200000000002</c:v>
                </c:pt>
                <c:pt idx="11224">
                  <c:v>16.932200000000002</c:v>
                </c:pt>
                <c:pt idx="11225">
                  <c:v>16.932200000000002</c:v>
                </c:pt>
                <c:pt idx="11226">
                  <c:v>16.932200000000002</c:v>
                </c:pt>
                <c:pt idx="11227">
                  <c:v>16.932200000000002</c:v>
                </c:pt>
                <c:pt idx="11228">
                  <c:v>16.921399999999998</c:v>
                </c:pt>
                <c:pt idx="11229">
                  <c:v>16.921399999999998</c:v>
                </c:pt>
                <c:pt idx="11230">
                  <c:v>16.921399999999998</c:v>
                </c:pt>
                <c:pt idx="11231">
                  <c:v>16.921399999999998</c:v>
                </c:pt>
                <c:pt idx="11232">
                  <c:v>16.921399999999998</c:v>
                </c:pt>
                <c:pt idx="11233">
                  <c:v>16.921399999999998</c:v>
                </c:pt>
                <c:pt idx="11234">
                  <c:v>16.921399999999998</c:v>
                </c:pt>
                <c:pt idx="11235">
                  <c:v>16.910699999999999</c:v>
                </c:pt>
                <c:pt idx="11236">
                  <c:v>16.910699999999999</c:v>
                </c:pt>
                <c:pt idx="11237">
                  <c:v>16.910699999999999</c:v>
                </c:pt>
                <c:pt idx="11238">
                  <c:v>16.910699999999999</c:v>
                </c:pt>
                <c:pt idx="11239">
                  <c:v>16.910699999999999</c:v>
                </c:pt>
                <c:pt idx="11240">
                  <c:v>16.910699999999999</c:v>
                </c:pt>
                <c:pt idx="11241">
                  <c:v>16.910699999999999</c:v>
                </c:pt>
                <c:pt idx="11242">
                  <c:v>16.910699999999999</c:v>
                </c:pt>
                <c:pt idx="11243">
                  <c:v>16.910699999999999</c:v>
                </c:pt>
                <c:pt idx="11244">
                  <c:v>16.910699999999999</c:v>
                </c:pt>
                <c:pt idx="11245">
                  <c:v>16.910699999999999</c:v>
                </c:pt>
                <c:pt idx="11246">
                  <c:v>16.910699999999999</c:v>
                </c:pt>
                <c:pt idx="11247">
                  <c:v>16.899999999999999</c:v>
                </c:pt>
                <c:pt idx="11248">
                  <c:v>16.899999999999999</c:v>
                </c:pt>
                <c:pt idx="11249">
                  <c:v>16.899999999999999</c:v>
                </c:pt>
                <c:pt idx="11250">
                  <c:v>16.899999999999999</c:v>
                </c:pt>
                <c:pt idx="11251">
                  <c:v>16.899999999999999</c:v>
                </c:pt>
                <c:pt idx="11252">
                  <c:v>16.899999999999999</c:v>
                </c:pt>
                <c:pt idx="11253">
                  <c:v>16.899999999999999</c:v>
                </c:pt>
                <c:pt idx="11254">
                  <c:v>16.899999999999999</c:v>
                </c:pt>
                <c:pt idx="11255">
                  <c:v>16.899999999999999</c:v>
                </c:pt>
                <c:pt idx="11256">
                  <c:v>16.899999999999999</c:v>
                </c:pt>
                <c:pt idx="11257">
                  <c:v>16.899999999999999</c:v>
                </c:pt>
                <c:pt idx="11258">
                  <c:v>16.899999999999999</c:v>
                </c:pt>
                <c:pt idx="11259">
                  <c:v>16.899999999999999</c:v>
                </c:pt>
                <c:pt idx="11260">
                  <c:v>16.899999999999999</c:v>
                </c:pt>
                <c:pt idx="11261">
                  <c:v>16.899999999999999</c:v>
                </c:pt>
                <c:pt idx="11262">
                  <c:v>16.899999999999999</c:v>
                </c:pt>
                <c:pt idx="11263">
                  <c:v>16.899999999999999</c:v>
                </c:pt>
                <c:pt idx="11264">
                  <c:v>16.899999999999999</c:v>
                </c:pt>
                <c:pt idx="11265">
                  <c:v>16.910699999999999</c:v>
                </c:pt>
                <c:pt idx="11266">
                  <c:v>16.910699999999999</c:v>
                </c:pt>
                <c:pt idx="11267">
                  <c:v>16.899999999999999</c:v>
                </c:pt>
                <c:pt idx="11268">
                  <c:v>16.899999999999999</c:v>
                </c:pt>
                <c:pt idx="11269">
                  <c:v>16.899999999999999</c:v>
                </c:pt>
                <c:pt idx="11270">
                  <c:v>16.899999999999999</c:v>
                </c:pt>
                <c:pt idx="11271">
                  <c:v>16.899999999999999</c:v>
                </c:pt>
                <c:pt idx="11272">
                  <c:v>16.899999999999999</c:v>
                </c:pt>
                <c:pt idx="11273">
                  <c:v>16.899999999999999</c:v>
                </c:pt>
                <c:pt idx="11274">
                  <c:v>16.899999999999999</c:v>
                </c:pt>
                <c:pt idx="11275">
                  <c:v>16.899999999999999</c:v>
                </c:pt>
                <c:pt idx="11276">
                  <c:v>16.910699999999999</c:v>
                </c:pt>
                <c:pt idx="11277">
                  <c:v>16.899999999999999</c:v>
                </c:pt>
                <c:pt idx="11278">
                  <c:v>16.899999999999999</c:v>
                </c:pt>
                <c:pt idx="11279">
                  <c:v>16.899999999999999</c:v>
                </c:pt>
                <c:pt idx="11280">
                  <c:v>16.899999999999999</c:v>
                </c:pt>
                <c:pt idx="11281">
                  <c:v>16.899999999999999</c:v>
                </c:pt>
                <c:pt idx="11282">
                  <c:v>16.889299999999999</c:v>
                </c:pt>
                <c:pt idx="11283">
                  <c:v>16.889299999999999</c:v>
                </c:pt>
                <c:pt idx="11284">
                  <c:v>16.899999999999999</c:v>
                </c:pt>
                <c:pt idx="11285">
                  <c:v>16.899999999999999</c:v>
                </c:pt>
                <c:pt idx="11286">
                  <c:v>16.899999999999999</c:v>
                </c:pt>
                <c:pt idx="11287">
                  <c:v>16.899999999999999</c:v>
                </c:pt>
                <c:pt idx="11288">
                  <c:v>16.899999999999999</c:v>
                </c:pt>
                <c:pt idx="11289">
                  <c:v>16.899999999999999</c:v>
                </c:pt>
                <c:pt idx="11290">
                  <c:v>16.899999999999999</c:v>
                </c:pt>
                <c:pt idx="11291">
                  <c:v>16.899999999999999</c:v>
                </c:pt>
                <c:pt idx="11292">
                  <c:v>16.899999999999999</c:v>
                </c:pt>
                <c:pt idx="11293">
                  <c:v>16.899999999999999</c:v>
                </c:pt>
                <c:pt idx="11294">
                  <c:v>16.899999999999999</c:v>
                </c:pt>
                <c:pt idx="11295">
                  <c:v>16.899999999999999</c:v>
                </c:pt>
                <c:pt idx="11296">
                  <c:v>16.899999999999999</c:v>
                </c:pt>
                <c:pt idx="11297">
                  <c:v>16.910699999999999</c:v>
                </c:pt>
                <c:pt idx="11298">
                  <c:v>16.899999999999999</c:v>
                </c:pt>
                <c:pt idx="11299">
                  <c:v>16.910699999999999</c:v>
                </c:pt>
                <c:pt idx="11300">
                  <c:v>16.899999999999999</c:v>
                </c:pt>
                <c:pt idx="11301">
                  <c:v>16.910699999999999</c:v>
                </c:pt>
                <c:pt idx="11302">
                  <c:v>16.899999999999999</c:v>
                </c:pt>
                <c:pt idx="11303">
                  <c:v>16.899999999999999</c:v>
                </c:pt>
                <c:pt idx="11304">
                  <c:v>16.910699999999999</c:v>
                </c:pt>
                <c:pt idx="11305">
                  <c:v>16.910699999999999</c:v>
                </c:pt>
                <c:pt idx="11306">
                  <c:v>16.899999999999999</c:v>
                </c:pt>
                <c:pt idx="11307">
                  <c:v>16.910699999999999</c:v>
                </c:pt>
                <c:pt idx="11308">
                  <c:v>16.899999999999999</c:v>
                </c:pt>
                <c:pt idx="11309">
                  <c:v>16.910699999999999</c:v>
                </c:pt>
                <c:pt idx="11310">
                  <c:v>16.910699999999999</c:v>
                </c:pt>
                <c:pt idx="11311">
                  <c:v>16.910699999999999</c:v>
                </c:pt>
                <c:pt idx="11312">
                  <c:v>16.910699999999999</c:v>
                </c:pt>
                <c:pt idx="11313">
                  <c:v>16.910699999999999</c:v>
                </c:pt>
                <c:pt idx="11314">
                  <c:v>16.921399999999998</c:v>
                </c:pt>
                <c:pt idx="11315">
                  <c:v>16.921399999999998</c:v>
                </c:pt>
                <c:pt idx="11316">
                  <c:v>16.932200000000002</c:v>
                </c:pt>
                <c:pt idx="11317">
                  <c:v>16.932200000000002</c:v>
                </c:pt>
                <c:pt idx="11318">
                  <c:v>16.942900000000002</c:v>
                </c:pt>
                <c:pt idx="11319">
                  <c:v>16.942900000000002</c:v>
                </c:pt>
                <c:pt idx="11320">
                  <c:v>16.942900000000002</c:v>
                </c:pt>
                <c:pt idx="11321">
                  <c:v>16.953600000000002</c:v>
                </c:pt>
                <c:pt idx="11322">
                  <c:v>16.964300000000001</c:v>
                </c:pt>
                <c:pt idx="11323">
                  <c:v>16.964300000000001</c:v>
                </c:pt>
                <c:pt idx="11324">
                  <c:v>16.964300000000001</c:v>
                </c:pt>
                <c:pt idx="11325">
                  <c:v>16.975100000000001</c:v>
                </c:pt>
                <c:pt idx="11326">
                  <c:v>16.964300000000001</c:v>
                </c:pt>
                <c:pt idx="11327">
                  <c:v>16.975100000000001</c:v>
                </c:pt>
                <c:pt idx="11328">
                  <c:v>16.975100000000001</c:v>
                </c:pt>
                <c:pt idx="11329">
                  <c:v>16.975100000000001</c:v>
                </c:pt>
                <c:pt idx="11330">
                  <c:v>16.975100000000001</c:v>
                </c:pt>
                <c:pt idx="11331">
                  <c:v>16.985800000000001</c:v>
                </c:pt>
                <c:pt idx="11332">
                  <c:v>16.996500000000001</c:v>
                </c:pt>
                <c:pt idx="11333">
                  <c:v>17.007200000000001</c:v>
                </c:pt>
                <c:pt idx="11334">
                  <c:v>17.007200000000001</c:v>
                </c:pt>
                <c:pt idx="11335">
                  <c:v>17.007200000000001</c:v>
                </c:pt>
                <c:pt idx="11336">
                  <c:v>17.018000000000001</c:v>
                </c:pt>
                <c:pt idx="11337">
                  <c:v>17.018000000000001</c:v>
                </c:pt>
                <c:pt idx="11338">
                  <c:v>17.018000000000001</c:v>
                </c:pt>
                <c:pt idx="11339">
                  <c:v>17.028700000000001</c:v>
                </c:pt>
                <c:pt idx="11340">
                  <c:v>17.028700000000001</c:v>
                </c:pt>
                <c:pt idx="11341">
                  <c:v>17.039400000000001</c:v>
                </c:pt>
                <c:pt idx="11342">
                  <c:v>17.039400000000001</c:v>
                </c:pt>
                <c:pt idx="11343">
                  <c:v>17.0501</c:v>
                </c:pt>
                <c:pt idx="11344">
                  <c:v>17.0501</c:v>
                </c:pt>
                <c:pt idx="11345">
                  <c:v>17.0609</c:v>
                </c:pt>
                <c:pt idx="11346">
                  <c:v>17.0609</c:v>
                </c:pt>
                <c:pt idx="11347">
                  <c:v>17.0716</c:v>
                </c:pt>
                <c:pt idx="11348">
                  <c:v>17.0716</c:v>
                </c:pt>
                <c:pt idx="11349">
                  <c:v>17.0716</c:v>
                </c:pt>
                <c:pt idx="11350">
                  <c:v>17.0716</c:v>
                </c:pt>
                <c:pt idx="11351">
                  <c:v>17.0716</c:v>
                </c:pt>
                <c:pt idx="11352">
                  <c:v>17.0716</c:v>
                </c:pt>
                <c:pt idx="11353">
                  <c:v>17.0716</c:v>
                </c:pt>
                <c:pt idx="11354">
                  <c:v>17.0716</c:v>
                </c:pt>
                <c:pt idx="11355">
                  <c:v>17.0716</c:v>
                </c:pt>
                <c:pt idx="11356">
                  <c:v>17.0716</c:v>
                </c:pt>
                <c:pt idx="11357">
                  <c:v>17.0823</c:v>
                </c:pt>
                <c:pt idx="11358">
                  <c:v>17.093</c:v>
                </c:pt>
                <c:pt idx="11359">
                  <c:v>17.0823</c:v>
                </c:pt>
                <c:pt idx="11360">
                  <c:v>17.093</c:v>
                </c:pt>
                <c:pt idx="11361">
                  <c:v>17.093</c:v>
                </c:pt>
                <c:pt idx="11362">
                  <c:v>17.093</c:v>
                </c:pt>
                <c:pt idx="11363">
                  <c:v>17.093</c:v>
                </c:pt>
                <c:pt idx="11364">
                  <c:v>17.093</c:v>
                </c:pt>
                <c:pt idx="11365">
                  <c:v>17.093</c:v>
                </c:pt>
                <c:pt idx="11366">
                  <c:v>17.1038</c:v>
                </c:pt>
                <c:pt idx="11367">
                  <c:v>17.1038</c:v>
                </c:pt>
                <c:pt idx="11368">
                  <c:v>17.1038</c:v>
                </c:pt>
                <c:pt idx="11369">
                  <c:v>17.1145</c:v>
                </c:pt>
                <c:pt idx="11370">
                  <c:v>17.1145</c:v>
                </c:pt>
                <c:pt idx="11371">
                  <c:v>17.1145</c:v>
                </c:pt>
                <c:pt idx="11372">
                  <c:v>17.1145</c:v>
                </c:pt>
                <c:pt idx="11373">
                  <c:v>17.1145</c:v>
                </c:pt>
                <c:pt idx="11374">
                  <c:v>17.1145</c:v>
                </c:pt>
                <c:pt idx="11375">
                  <c:v>17.1145</c:v>
                </c:pt>
                <c:pt idx="11376">
                  <c:v>17.1145</c:v>
                </c:pt>
                <c:pt idx="11377">
                  <c:v>17.1145</c:v>
                </c:pt>
                <c:pt idx="11378">
                  <c:v>17.1145</c:v>
                </c:pt>
                <c:pt idx="11379">
                  <c:v>17.1145</c:v>
                </c:pt>
                <c:pt idx="11380">
                  <c:v>17.1038</c:v>
                </c:pt>
                <c:pt idx="11381">
                  <c:v>17.1038</c:v>
                </c:pt>
                <c:pt idx="11382">
                  <c:v>17.1038</c:v>
                </c:pt>
                <c:pt idx="11383">
                  <c:v>17.1038</c:v>
                </c:pt>
                <c:pt idx="11384">
                  <c:v>17.093</c:v>
                </c:pt>
                <c:pt idx="11385">
                  <c:v>17.093</c:v>
                </c:pt>
                <c:pt idx="11386">
                  <c:v>17.093</c:v>
                </c:pt>
                <c:pt idx="11387">
                  <c:v>17.093</c:v>
                </c:pt>
                <c:pt idx="11388">
                  <c:v>17.093</c:v>
                </c:pt>
                <c:pt idx="11389">
                  <c:v>17.0823</c:v>
                </c:pt>
                <c:pt idx="11390">
                  <c:v>17.093</c:v>
                </c:pt>
                <c:pt idx="11391">
                  <c:v>17.0823</c:v>
                </c:pt>
                <c:pt idx="11392">
                  <c:v>17.0823</c:v>
                </c:pt>
                <c:pt idx="11393">
                  <c:v>17.0823</c:v>
                </c:pt>
                <c:pt idx="11394">
                  <c:v>17.0823</c:v>
                </c:pt>
                <c:pt idx="11395">
                  <c:v>17.0823</c:v>
                </c:pt>
                <c:pt idx="11396">
                  <c:v>17.0823</c:v>
                </c:pt>
                <c:pt idx="11397">
                  <c:v>17.0823</c:v>
                </c:pt>
                <c:pt idx="11398">
                  <c:v>17.0823</c:v>
                </c:pt>
                <c:pt idx="11399">
                  <c:v>17.093</c:v>
                </c:pt>
                <c:pt idx="11400">
                  <c:v>17.093</c:v>
                </c:pt>
                <c:pt idx="11401">
                  <c:v>17.093</c:v>
                </c:pt>
                <c:pt idx="11402">
                  <c:v>17.093</c:v>
                </c:pt>
                <c:pt idx="11403">
                  <c:v>17.093</c:v>
                </c:pt>
                <c:pt idx="11404">
                  <c:v>17.093</c:v>
                </c:pt>
                <c:pt idx="11405">
                  <c:v>17.093</c:v>
                </c:pt>
                <c:pt idx="11406">
                  <c:v>17.0823</c:v>
                </c:pt>
                <c:pt idx="11407">
                  <c:v>17.0823</c:v>
                </c:pt>
                <c:pt idx="11408">
                  <c:v>17.0823</c:v>
                </c:pt>
                <c:pt idx="11409">
                  <c:v>17.0716</c:v>
                </c:pt>
                <c:pt idx="11410">
                  <c:v>17.0716</c:v>
                </c:pt>
                <c:pt idx="11411">
                  <c:v>17.0716</c:v>
                </c:pt>
                <c:pt idx="11412">
                  <c:v>17.0716</c:v>
                </c:pt>
                <c:pt idx="11413">
                  <c:v>17.0716</c:v>
                </c:pt>
                <c:pt idx="11414">
                  <c:v>17.0716</c:v>
                </c:pt>
                <c:pt idx="11415">
                  <c:v>17.0716</c:v>
                </c:pt>
                <c:pt idx="11416">
                  <c:v>17.0716</c:v>
                </c:pt>
                <c:pt idx="11417">
                  <c:v>17.0609</c:v>
                </c:pt>
                <c:pt idx="11418">
                  <c:v>17.0609</c:v>
                </c:pt>
                <c:pt idx="11419">
                  <c:v>17.0609</c:v>
                </c:pt>
                <c:pt idx="11420">
                  <c:v>17.0501</c:v>
                </c:pt>
                <c:pt idx="11421">
                  <c:v>17.0501</c:v>
                </c:pt>
                <c:pt idx="11422">
                  <c:v>17.0501</c:v>
                </c:pt>
                <c:pt idx="11423">
                  <c:v>17.039400000000001</c:v>
                </c:pt>
                <c:pt idx="11424">
                  <c:v>17.039400000000001</c:v>
                </c:pt>
                <c:pt idx="11425">
                  <c:v>17.039400000000001</c:v>
                </c:pt>
                <c:pt idx="11426">
                  <c:v>17.028700000000001</c:v>
                </c:pt>
                <c:pt idx="11427">
                  <c:v>17.028700000000001</c:v>
                </c:pt>
                <c:pt idx="11428">
                  <c:v>17.028700000000001</c:v>
                </c:pt>
                <c:pt idx="11429">
                  <c:v>17.028700000000001</c:v>
                </c:pt>
                <c:pt idx="11430">
                  <c:v>17.028700000000001</c:v>
                </c:pt>
                <c:pt idx="11431">
                  <c:v>17.028700000000001</c:v>
                </c:pt>
                <c:pt idx="11432">
                  <c:v>17.028700000000001</c:v>
                </c:pt>
                <c:pt idx="11433">
                  <c:v>17.018000000000001</c:v>
                </c:pt>
                <c:pt idx="11434">
                  <c:v>17.018000000000001</c:v>
                </c:pt>
                <c:pt idx="11435">
                  <c:v>17.028700000000001</c:v>
                </c:pt>
                <c:pt idx="11436">
                  <c:v>17.018000000000001</c:v>
                </c:pt>
                <c:pt idx="11437">
                  <c:v>17.018000000000001</c:v>
                </c:pt>
                <c:pt idx="11438">
                  <c:v>17.028700000000001</c:v>
                </c:pt>
                <c:pt idx="11439">
                  <c:v>17.028700000000001</c:v>
                </c:pt>
                <c:pt idx="11440">
                  <c:v>17.039400000000001</c:v>
                </c:pt>
                <c:pt idx="11441">
                  <c:v>17.039400000000001</c:v>
                </c:pt>
                <c:pt idx="11442">
                  <c:v>17.0501</c:v>
                </c:pt>
                <c:pt idx="11443">
                  <c:v>17.0501</c:v>
                </c:pt>
                <c:pt idx="11444">
                  <c:v>17.0501</c:v>
                </c:pt>
                <c:pt idx="11445">
                  <c:v>17.0609</c:v>
                </c:pt>
                <c:pt idx="11446">
                  <c:v>17.0609</c:v>
                </c:pt>
                <c:pt idx="11447">
                  <c:v>17.0609</c:v>
                </c:pt>
                <c:pt idx="11448">
                  <c:v>17.0609</c:v>
                </c:pt>
                <c:pt idx="11449">
                  <c:v>17.0609</c:v>
                </c:pt>
                <c:pt idx="11450">
                  <c:v>17.0501</c:v>
                </c:pt>
                <c:pt idx="11451">
                  <c:v>17.0501</c:v>
                </c:pt>
                <c:pt idx="11452">
                  <c:v>17.0501</c:v>
                </c:pt>
                <c:pt idx="11453">
                  <c:v>17.0501</c:v>
                </c:pt>
                <c:pt idx="11454">
                  <c:v>17.0501</c:v>
                </c:pt>
                <c:pt idx="11455">
                  <c:v>17.0501</c:v>
                </c:pt>
                <c:pt idx="11456">
                  <c:v>17.0501</c:v>
                </c:pt>
                <c:pt idx="11457">
                  <c:v>17.0501</c:v>
                </c:pt>
                <c:pt idx="11458">
                  <c:v>17.0501</c:v>
                </c:pt>
                <c:pt idx="11459">
                  <c:v>17.0501</c:v>
                </c:pt>
                <c:pt idx="11460">
                  <c:v>17.0501</c:v>
                </c:pt>
                <c:pt idx="11461">
                  <c:v>17.0609</c:v>
                </c:pt>
                <c:pt idx="11462">
                  <c:v>17.0609</c:v>
                </c:pt>
                <c:pt idx="11463">
                  <c:v>17.0609</c:v>
                </c:pt>
                <c:pt idx="11464">
                  <c:v>17.0609</c:v>
                </c:pt>
                <c:pt idx="11465">
                  <c:v>17.0716</c:v>
                </c:pt>
                <c:pt idx="11466">
                  <c:v>17.0716</c:v>
                </c:pt>
                <c:pt idx="11467">
                  <c:v>17.0609</c:v>
                </c:pt>
                <c:pt idx="11468">
                  <c:v>17.0609</c:v>
                </c:pt>
                <c:pt idx="11469">
                  <c:v>17.0501</c:v>
                </c:pt>
                <c:pt idx="11470">
                  <c:v>17.0501</c:v>
                </c:pt>
                <c:pt idx="11471">
                  <c:v>17.0501</c:v>
                </c:pt>
                <c:pt idx="11472">
                  <c:v>17.0501</c:v>
                </c:pt>
                <c:pt idx="11473">
                  <c:v>17.0501</c:v>
                </c:pt>
                <c:pt idx="11474">
                  <c:v>17.0501</c:v>
                </c:pt>
                <c:pt idx="11475">
                  <c:v>17.039400000000001</c:v>
                </c:pt>
                <c:pt idx="11476">
                  <c:v>17.039400000000001</c:v>
                </c:pt>
                <c:pt idx="11477">
                  <c:v>17.039400000000001</c:v>
                </c:pt>
                <c:pt idx="11478">
                  <c:v>17.039400000000001</c:v>
                </c:pt>
                <c:pt idx="11479">
                  <c:v>17.039400000000001</c:v>
                </c:pt>
                <c:pt idx="11480">
                  <c:v>17.039400000000001</c:v>
                </c:pt>
                <c:pt idx="11481">
                  <c:v>17.039400000000001</c:v>
                </c:pt>
                <c:pt idx="11482">
                  <c:v>17.0501</c:v>
                </c:pt>
                <c:pt idx="11483">
                  <c:v>17.0501</c:v>
                </c:pt>
                <c:pt idx="11484">
                  <c:v>17.0609</c:v>
                </c:pt>
                <c:pt idx="11485">
                  <c:v>17.0609</c:v>
                </c:pt>
                <c:pt idx="11486">
                  <c:v>17.0609</c:v>
                </c:pt>
                <c:pt idx="11487">
                  <c:v>17.0609</c:v>
                </c:pt>
                <c:pt idx="11488">
                  <c:v>17.0609</c:v>
                </c:pt>
                <c:pt idx="11489">
                  <c:v>17.0609</c:v>
                </c:pt>
                <c:pt idx="11490">
                  <c:v>17.0716</c:v>
                </c:pt>
                <c:pt idx="11491">
                  <c:v>17.0716</c:v>
                </c:pt>
                <c:pt idx="11492">
                  <c:v>17.0716</c:v>
                </c:pt>
                <c:pt idx="11493">
                  <c:v>17.0716</c:v>
                </c:pt>
                <c:pt idx="11494">
                  <c:v>17.0716</c:v>
                </c:pt>
                <c:pt idx="11495">
                  <c:v>17.0716</c:v>
                </c:pt>
                <c:pt idx="11496">
                  <c:v>17.0716</c:v>
                </c:pt>
                <c:pt idx="11497">
                  <c:v>17.0716</c:v>
                </c:pt>
                <c:pt idx="11498">
                  <c:v>17.0716</c:v>
                </c:pt>
                <c:pt idx="11499">
                  <c:v>17.0716</c:v>
                </c:pt>
                <c:pt idx="11500">
                  <c:v>17.0716</c:v>
                </c:pt>
                <c:pt idx="11501">
                  <c:v>17.0716</c:v>
                </c:pt>
                <c:pt idx="11502">
                  <c:v>17.0716</c:v>
                </c:pt>
                <c:pt idx="11503">
                  <c:v>17.0609</c:v>
                </c:pt>
                <c:pt idx="11504">
                  <c:v>17.0609</c:v>
                </c:pt>
                <c:pt idx="11505">
                  <c:v>17.0501</c:v>
                </c:pt>
                <c:pt idx="11506">
                  <c:v>17.0609</c:v>
                </c:pt>
                <c:pt idx="11507">
                  <c:v>17.0501</c:v>
                </c:pt>
                <c:pt idx="11508">
                  <c:v>17.0501</c:v>
                </c:pt>
                <c:pt idx="11509">
                  <c:v>17.0501</c:v>
                </c:pt>
                <c:pt idx="11510">
                  <c:v>17.0501</c:v>
                </c:pt>
                <c:pt idx="11511">
                  <c:v>17.0501</c:v>
                </c:pt>
                <c:pt idx="11512">
                  <c:v>17.0501</c:v>
                </c:pt>
                <c:pt idx="11513">
                  <c:v>17.0501</c:v>
                </c:pt>
                <c:pt idx="11514">
                  <c:v>17.0501</c:v>
                </c:pt>
                <c:pt idx="11515">
                  <c:v>17.0501</c:v>
                </c:pt>
                <c:pt idx="11516">
                  <c:v>17.0501</c:v>
                </c:pt>
                <c:pt idx="11517">
                  <c:v>17.0501</c:v>
                </c:pt>
                <c:pt idx="11518">
                  <c:v>17.0501</c:v>
                </c:pt>
                <c:pt idx="11519">
                  <c:v>17.0501</c:v>
                </c:pt>
                <c:pt idx="11520">
                  <c:v>17.0609</c:v>
                </c:pt>
                <c:pt idx="11521">
                  <c:v>17.0501</c:v>
                </c:pt>
                <c:pt idx="11522">
                  <c:v>17.0609</c:v>
                </c:pt>
                <c:pt idx="11523">
                  <c:v>17.0501</c:v>
                </c:pt>
                <c:pt idx="11524">
                  <c:v>17.0609</c:v>
                </c:pt>
                <c:pt idx="11525">
                  <c:v>17.0501</c:v>
                </c:pt>
                <c:pt idx="11526">
                  <c:v>17.0501</c:v>
                </c:pt>
                <c:pt idx="11527">
                  <c:v>17.0609</c:v>
                </c:pt>
                <c:pt idx="11528">
                  <c:v>17.0609</c:v>
                </c:pt>
                <c:pt idx="11529">
                  <c:v>17.0716</c:v>
                </c:pt>
                <c:pt idx="11530">
                  <c:v>17.0716</c:v>
                </c:pt>
                <c:pt idx="11531">
                  <c:v>17.0609</c:v>
                </c:pt>
                <c:pt idx="11532">
                  <c:v>17.0716</c:v>
                </c:pt>
                <c:pt idx="11533">
                  <c:v>17.0716</c:v>
                </c:pt>
                <c:pt idx="11534">
                  <c:v>17.0716</c:v>
                </c:pt>
                <c:pt idx="11535">
                  <c:v>17.0716</c:v>
                </c:pt>
                <c:pt idx="11536">
                  <c:v>17.0716</c:v>
                </c:pt>
                <c:pt idx="11537">
                  <c:v>17.0716</c:v>
                </c:pt>
                <c:pt idx="11538">
                  <c:v>17.0716</c:v>
                </c:pt>
                <c:pt idx="11539">
                  <c:v>17.0716</c:v>
                </c:pt>
                <c:pt idx="11540">
                  <c:v>17.0716</c:v>
                </c:pt>
                <c:pt idx="11541">
                  <c:v>17.0823</c:v>
                </c:pt>
                <c:pt idx="11542">
                  <c:v>17.093</c:v>
                </c:pt>
                <c:pt idx="11543">
                  <c:v>17.1038</c:v>
                </c:pt>
                <c:pt idx="11544">
                  <c:v>17.1145</c:v>
                </c:pt>
                <c:pt idx="11545">
                  <c:v>17.1252</c:v>
                </c:pt>
                <c:pt idx="11546">
                  <c:v>17.135899999999999</c:v>
                </c:pt>
                <c:pt idx="11547">
                  <c:v>17.135899999999999</c:v>
                </c:pt>
                <c:pt idx="11548">
                  <c:v>17.146699999999999</c:v>
                </c:pt>
                <c:pt idx="11549">
                  <c:v>17.157399999999999</c:v>
                </c:pt>
                <c:pt idx="11550">
                  <c:v>17.157399999999999</c:v>
                </c:pt>
                <c:pt idx="11551">
                  <c:v>17.168099999999999</c:v>
                </c:pt>
                <c:pt idx="11552">
                  <c:v>17.178799999999999</c:v>
                </c:pt>
                <c:pt idx="11553">
                  <c:v>17.189599999999999</c:v>
                </c:pt>
                <c:pt idx="11554">
                  <c:v>17.189599999999999</c:v>
                </c:pt>
                <c:pt idx="11555">
                  <c:v>17.210999999999999</c:v>
                </c:pt>
                <c:pt idx="11556">
                  <c:v>17.210999999999999</c:v>
                </c:pt>
                <c:pt idx="11557">
                  <c:v>17.221699999999998</c:v>
                </c:pt>
                <c:pt idx="11558">
                  <c:v>17.221699999999998</c:v>
                </c:pt>
                <c:pt idx="11559">
                  <c:v>17.243200000000002</c:v>
                </c:pt>
                <c:pt idx="11560">
                  <c:v>17.243200000000002</c:v>
                </c:pt>
                <c:pt idx="11561">
                  <c:v>17.243200000000002</c:v>
                </c:pt>
                <c:pt idx="11562">
                  <c:v>17.253900000000002</c:v>
                </c:pt>
                <c:pt idx="11563">
                  <c:v>17.253900000000002</c:v>
                </c:pt>
                <c:pt idx="11564">
                  <c:v>17.264600000000002</c:v>
                </c:pt>
                <c:pt idx="11565">
                  <c:v>17.264600000000002</c:v>
                </c:pt>
                <c:pt idx="11566">
                  <c:v>17.264600000000002</c:v>
                </c:pt>
                <c:pt idx="11567">
                  <c:v>17.264600000000002</c:v>
                </c:pt>
                <c:pt idx="11568">
                  <c:v>17.264600000000002</c:v>
                </c:pt>
                <c:pt idx="11569">
                  <c:v>17.275400000000001</c:v>
                </c:pt>
                <c:pt idx="11570">
                  <c:v>17.275400000000001</c:v>
                </c:pt>
                <c:pt idx="11571">
                  <c:v>17.275400000000001</c:v>
                </c:pt>
                <c:pt idx="11572">
                  <c:v>17.275400000000001</c:v>
                </c:pt>
                <c:pt idx="11573">
                  <c:v>17.264600000000002</c:v>
                </c:pt>
                <c:pt idx="11574">
                  <c:v>17.264600000000002</c:v>
                </c:pt>
                <c:pt idx="11575">
                  <c:v>17.264600000000002</c:v>
                </c:pt>
                <c:pt idx="11576">
                  <c:v>17.264600000000002</c:v>
                </c:pt>
                <c:pt idx="11577">
                  <c:v>17.275400000000001</c:v>
                </c:pt>
                <c:pt idx="11578">
                  <c:v>17.275400000000001</c:v>
                </c:pt>
                <c:pt idx="11579">
                  <c:v>17.275400000000001</c:v>
                </c:pt>
                <c:pt idx="11580">
                  <c:v>17.275400000000001</c:v>
                </c:pt>
                <c:pt idx="11581">
                  <c:v>17.275400000000001</c:v>
                </c:pt>
                <c:pt idx="11582">
                  <c:v>17.275400000000001</c:v>
                </c:pt>
                <c:pt idx="11583">
                  <c:v>17.275400000000001</c:v>
                </c:pt>
                <c:pt idx="11584">
                  <c:v>17.275400000000001</c:v>
                </c:pt>
                <c:pt idx="11585">
                  <c:v>17.286100000000001</c:v>
                </c:pt>
                <c:pt idx="11586">
                  <c:v>17.286100000000001</c:v>
                </c:pt>
                <c:pt idx="11587">
                  <c:v>17.275400000000001</c:v>
                </c:pt>
                <c:pt idx="11588">
                  <c:v>17.286100000000001</c:v>
                </c:pt>
                <c:pt idx="11589">
                  <c:v>17.286100000000001</c:v>
                </c:pt>
                <c:pt idx="11590">
                  <c:v>17.275400000000001</c:v>
                </c:pt>
                <c:pt idx="11591">
                  <c:v>17.275400000000001</c:v>
                </c:pt>
                <c:pt idx="11592">
                  <c:v>17.264600000000002</c:v>
                </c:pt>
                <c:pt idx="11593">
                  <c:v>17.264600000000002</c:v>
                </c:pt>
                <c:pt idx="11594">
                  <c:v>17.253900000000002</c:v>
                </c:pt>
                <c:pt idx="11595">
                  <c:v>17.253900000000002</c:v>
                </c:pt>
                <c:pt idx="11596">
                  <c:v>17.243200000000002</c:v>
                </c:pt>
                <c:pt idx="11597">
                  <c:v>17.243200000000002</c:v>
                </c:pt>
                <c:pt idx="11598">
                  <c:v>17.221699999999998</c:v>
                </c:pt>
                <c:pt idx="11599">
                  <c:v>17.221699999999998</c:v>
                </c:pt>
                <c:pt idx="11600">
                  <c:v>17.221699999999998</c:v>
                </c:pt>
                <c:pt idx="11601">
                  <c:v>17.221699999999998</c:v>
                </c:pt>
                <c:pt idx="11602">
                  <c:v>17.221699999999998</c:v>
                </c:pt>
                <c:pt idx="11603">
                  <c:v>17.221699999999998</c:v>
                </c:pt>
                <c:pt idx="11604">
                  <c:v>17.221699999999998</c:v>
                </c:pt>
                <c:pt idx="11605">
                  <c:v>17.243200000000002</c:v>
                </c:pt>
                <c:pt idx="11606">
                  <c:v>17.221699999999998</c:v>
                </c:pt>
                <c:pt idx="11607">
                  <c:v>17.221699999999998</c:v>
                </c:pt>
                <c:pt idx="11608">
                  <c:v>17.221699999999998</c:v>
                </c:pt>
                <c:pt idx="11609">
                  <c:v>17.221699999999998</c:v>
                </c:pt>
                <c:pt idx="11610">
                  <c:v>17.221699999999998</c:v>
                </c:pt>
                <c:pt idx="11611">
                  <c:v>17.210999999999999</c:v>
                </c:pt>
                <c:pt idx="11612">
                  <c:v>17.210999999999999</c:v>
                </c:pt>
                <c:pt idx="11613">
                  <c:v>17.200299999999999</c:v>
                </c:pt>
                <c:pt idx="11614">
                  <c:v>17.200299999999999</c:v>
                </c:pt>
                <c:pt idx="11615">
                  <c:v>17.200299999999999</c:v>
                </c:pt>
                <c:pt idx="11616">
                  <c:v>17.200299999999999</c:v>
                </c:pt>
                <c:pt idx="11617">
                  <c:v>17.189599999999999</c:v>
                </c:pt>
                <c:pt idx="11618">
                  <c:v>17.178799999999999</c:v>
                </c:pt>
                <c:pt idx="11619">
                  <c:v>17.178799999999999</c:v>
                </c:pt>
                <c:pt idx="11620">
                  <c:v>17.168099999999999</c:v>
                </c:pt>
                <c:pt idx="11621">
                  <c:v>17.168099999999999</c:v>
                </c:pt>
                <c:pt idx="11622">
                  <c:v>17.157399999999999</c:v>
                </c:pt>
                <c:pt idx="11623">
                  <c:v>17.157399999999999</c:v>
                </c:pt>
                <c:pt idx="11624">
                  <c:v>17.157399999999999</c:v>
                </c:pt>
                <c:pt idx="11625">
                  <c:v>17.157399999999999</c:v>
                </c:pt>
                <c:pt idx="11626">
                  <c:v>17.157399999999999</c:v>
                </c:pt>
                <c:pt idx="11627">
                  <c:v>17.146699999999999</c:v>
                </c:pt>
                <c:pt idx="11628">
                  <c:v>17.146699999999999</c:v>
                </c:pt>
                <c:pt idx="11629">
                  <c:v>17.146699999999999</c:v>
                </c:pt>
                <c:pt idx="11630">
                  <c:v>17.135899999999999</c:v>
                </c:pt>
                <c:pt idx="11631">
                  <c:v>17.135899999999999</c:v>
                </c:pt>
                <c:pt idx="11632">
                  <c:v>17.135899999999999</c:v>
                </c:pt>
                <c:pt idx="11633">
                  <c:v>17.135899999999999</c:v>
                </c:pt>
                <c:pt idx="11634">
                  <c:v>17.1252</c:v>
                </c:pt>
                <c:pt idx="11635">
                  <c:v>17.1252</c:v>
                </c:pt>
                <c:pt idx="11636">
                  <c:v>17.1145</c:v>
                </c:pt>
                <c:pt idx="11637">
                  <c:v>17.1145</c:v>
                </c:pt>
                <c:pt idx="11638">
                  <c:v>17.1145</c:v>
                </c:pt>
                <c:pt idx="11639">
                  <c:v>17.1038</c:v>
                </c:pt>
                <c:pt idx="11640">
                  <c:v>17.1038</c:v>
                </c:pt>
                <c:pt idx="11641">
                  <c:v>17.1038</c:v>
                </c:pt>
                <c:pt idx="11642">
                  <c:v>17.1038</c:v>
                </c:pt>
                <c:pt idx="11643">
                  <c:v>17.1038</c:v>
                </c:pt>
                <c:pt idx="11644">
                  <c:v>17.093</c:v>
                </c:pt>
                <c:pt idx="11645">
                  <c:v>17.093</c:v>
                </c:pt>
                <c:pt idx="11646">
                  <c:v>17.0823</c:v>
                </c:pt>
                <c:pt idx="11647">
                  <c:v>17.0823</c:v>
                </c:pt>
                <c:pt idx="11648">
                  <c:v>17.0823</c:v>
                </c:pt>
                <c:pt idx="11649">
                  <c:v>17.0716</c:v>
                </c:pt>
                <c:pt idx="11650">
                  <c:v>17.0716</c:v>
                </c:pt>
                <c:pt idx="11651">
                  <c:v>17.0716</c:v>
                </c:pt>
                <c:pt idx="11652">
                  <c:v>17.0716</c:v>
                </c:pt>
                <c:pt idx="11653">
                  <c:v>17.0609</c:v>
                </c:pt>
                <c:pt idx="11654">
                  <c:v>17.0609</c:v>
                </c:pt>
                <c:pt idx="11655">
                  <c:v>17.0501</c:v>
                </c:pt>
                <c:pt idx="11656">
                  <c:v>17.0501</c:v>
                </c:pt>
                <c:pt idx="11657">
                  <c:v>17.0501</c:v>
                </c:pt>
                <c:pt idx="11658">
                  <c:v>17.0501</c:v>
                </c:pt>
                <c:pt idx="11659">
                  <c:v>17.039400000000001</c:v>
                </c:pt>
                <c:pt idx="11660">
                  <c:v>17.039400000000001</c:v>
                </c:pt>
                <c:pt idx="11661">
                  <c:v>17.039400000000001</c:v>
                </c:pt>
                <c:pt idx="11662">
                  <c:v>17.028700000000001</c:v>
                </c:pt>
                <c:pt idx="11663">
                  <c:v>17.028700000000001</c:v>
                </c:pt>
                <c:pt idx="11664">
                  <c:v>17.018000000000001</c:v>
                </c:pt>
                <c:pt idx="11665">
                  <c:v>17.018000000000001</c:v>
                </c:pt>
                <c:pt idx="11666">
                  <c:v>17.018000000000001</c:v>
                </c:pt>
                <c:pt idx="11667">
                  <c:v>17.018000000000001</c:v>
                </c:pt>
                <c:pt idx="11668">
                  <c:v>17.018000000000001</c:v>
                </c:pt>
                <c:pt idx="11669">
                  <c:v>17.007200000000001</c:v>
                </c:pt>
                <c:pt idx="11670">
                  <c:v>17.007200000000001</c:v>
                </c:pt>
                <c:pt idx="11671">
                  <c:v>17.007200000000001</c:v>
                </c:pt>
                <c:pt idx="11672">
                  <c:v>16.996500000000001</c:v>
                </c:pt>
                <c:pt idx="11673">
                  <c:v>16.996500000000001</c:v>
                </c:pt>
                <c:pt idx="11674">
                  <c:v>16.996500000000001</c:v>
                </c:pt>
                <c:pt idx="11675">
                  <c:v>16.985800000000001</c:v>
                </c:pt>
                <c:pt idx="11676">
                  <c:v>16.985800000000001</c:v>
                </c:pt>
                <c:pt idx="11677">
                  <c:v>16.985800000000001</c:v>
                </c:pt>
                <c:pt idx="11678">
                  <c:v>16.975100000000001</c:v>
                </c:pt>
                <c:pt idx="11679">
                  <c:v>16.975100000000001</c:v>
                </c:pt>
                <c:pt idx="11680">
                  <c:v>16.975100000000001</c:v>
                </c:pt>
                <c:pt idx="11681">
                  <c:v>16.975100000000001</c:v>
                </c:pt>
                <c:pt idx="11682">
                  <c:v>16.964300000000001</c:v>
                </c:pt>
                <c:pt idx="11683">
                  <c:v>16.964300000000001</c:v>
                </c:pt>
                <c:pt idx="11684">
                  <c:v>16.964300000000001</c:v>
                </c:pt>
                <c:pt idx="11685">
                  <c:v>16.964300000000001</c:v>
                </c:pt>
                <c:pt idx="11686">
                  <c:v>16.953600000000002</c:v>
                </c:pt>
                <c:pt idx="11687">
                  <c:v>16.953600000000002</c:v>
                </c:pt>
                <c:pt idx="11688">
                  <c:v>16.953600000000002</c:v>
                </c:pt>
                <c:pt idx="11689">
                  <c:v>16.953600000000002</c:v>
                </c:pt>
                <c:pt idx="11690">
                  <c:v>16.953600000000002</c:v>
                </c:pt>
                <c:pt idx="11691">
                  <c:v>16.953600000000002</c:v>
                </c:pt>
                <c:pt idx="11692">
                  <c:v>16.953600000000002</c:v>
                </c:pt>
                <c:pt idx="11693">
                  <c:v>16.942900000000002</c:v>
                </c:pt>
                <c:pt idx="11694">
                  <c:v>16.942900000000002</c:v>
                </c:pt>
                <c:pt idx="11695">
                  <c:v>16.942900000000002</c:v>
                </c:pt>
                <c:pt idx="11696">
                  <c:v>16.932200000000002</c:v>
                </c:pt>
                <c:pt idx="11697">
                  <c:v>16.932200000000002</c:v>
                </c:pt>
                <c:pt idx="11698">
                  <c:v>16.921399999999998</c:v>
                </c:pt>
                <c:pt idx="11699">
                  <c:v>16.921399999999998</c:v>
                </c:pt>
                <c:pt idx="11700">
                  <c:v>16.921399999999998</c:v>
                </c:pt>
                <c:pt idx="11701">
                  <c:v>16.910699999999999</c:v>
                </c:pt>
                <c:pt idx="11702">
                  <c:v>16.910699999999999</c:v>
                </c:pt>
                <c:pt idx="11703">
                  <c:v>16.910699999999999</c:v>
                </c:pt>
                <c:pt idx="11704">
                  <c:v>16.910699999999999</c:v>
                </c:pt>
                <c:pt idx="11705">
                  <c:v>16.910699999999999</c:v>
                </c:pt>
                <c:pt idx="11706">
                  <c:v>16.899999999999999</c:v>
                </c:pt>
                <c:pt idx="11707">
                  <c:v>16.899999999999999</c:v>
                </c:pt>
                <c:pt idx="11708">
                  <c:v>16.889299999999999</c:v>
                </c:pt>
                <c:pt idx="11709">
                  <c:v>16.889299999999999</c:v>
                </c:pt>
                <c:pt idx="11710">
                  <c:v>16.878499999999999</c:v>
                </c:pt>
                <c:pt idx="11711">
                  <c:v>16.878499999999999</c:v>
                </c:pt>
                <c:pt idx="11712">
                  <c:v>16.878499999999999</c:v>
                </c:pt>
                <c:pt idx="11713">
                  <c:v>16.878499999999999</c:v>
                </c:pt>
                <c:pt idx="11714">
                  <c:v>16.867799999999999</c:v>
                </c:pt>
                <c:pt idx="11715">
                  <c:v>16.857099999999999</c:v>
                </c:pt>
                <c:pt idx="11716">
                  <c:v>16.857099999999999</c:v>
                </c:pt>
                <c:pt idx="11717">
                  <c:v>16.857099999999999</c:v>
                </c:pt>
                <c:pt idx="11718">
                  <c:v>16.846399999999999</c:v>
                </c:pt>
                <c:pt idx="11719">
                  <c:v>16.846399999999999</c:v>
                </c:pt>
                <c:pt idx="11720">
                  <c:v>16.846399999999999</c:v>
                </c:pt>
                <c:pt idx="11721">
                  <c:v>16.846399999999999</c:v>
                </c:pt>
                <c:pt idx="11722">
                  <c:v>16.835599999999999</c:v>
                </c:pt>
                <c:pt idx="11723">
                  <c:v>16.835599999999999</c:v>
                </c:pt>
                <c:pt idx="11724">
                  <c:v>16.8249</c:v>
                </c:pt>
                <c:pt idx="11725">
                  <c:v>16.8249</c:v>
                </c:pt>
                <c:pt idx="11726">
                  <c:v>16.8249</c:v>
                </c:pt>
                <c:pt idx="11727">
                  <c:v>16.8249</c:v>
                </c:pt>
                <c:pt idx="11728">
                  <c:v>16.8142</c:v>
                </c:pt>
                <c:pt idx="11729">
                  <c:v>16.8142</c:v>
                </c:pt>
                <c:pt idx="11730">
                  <c:v>16.8142</c:v>
                </c:pt>
                <c:pt idx="11731">
                  <c:v>16.8142</c:v>
                </c:pt>
                <c:pt idx="11732">
                  <c:v>16.8142</c:v>
                </c:pt>
                <c:pt idx="11733">
                  <c:v>16.8035</c:v>
                </c:pt>
                <c:pt idx="11734">
                  <c:v>16.8035</c:v>
                </c:pt>
                <c:pt idx="11735">
                  <c:v>16.7927</c:v>
                </c:pt>
                <c:pt idx="11736">
                  <c:v>16.7927</c:v>
                </c:pt>
                <c:pt idx="11737">
                  <c:v>16.782</c:v>
                </c:pt>
                <c:pt idx="11738">
                  <c:v>16.782</c:v>
                </c:pt>
                <c:pt idx="11739">
                  <c:v>16.7713</c:v>
                </c:pt>
                <c:pt idx="11740">
                  <c:v>16.7713</c:v>
                </c:pt>
                <c:pt idx="11741">
                  <c:v>16.7713</c:v>
                </c:pt>
                <c:pt idx="11742">
                  <c:v>16.7713</c:v>
                </c:pt>
                <c:pt idx="11743">
                  <c:v>16.7713</c:v>
                </c:pt>
                <c:pt idx="11744">
                  <c:v>16.7713</c:v>
                </c:pt>
                <c:pt idx="11745">
                  <c:v>16.7713</c:v>
                </c:pt>
                <c:pt idx="11746">
                  <c:v>16.7713</c:v>
                </c:pt>
                <c:pt idx="11747">
                  <c:v>16.7713</c:v>
                </c:pt>
                <c:pt idx="11748">
                  <c:v>16.7713</c:v>
                </c:pt>
                <c:pt idx="11749">
                  <c:v>16.7713</c:v>
                </c:pt>
                <c:pt idx="11750">
                  <c:v>16.7713</c:v>
                </c:pt>
                <c:pt idx="11751">
                  <c:v>16.7713</c:v>
                </c:pt>
                <c:pt idx="11752">
                  <c:v>16.7713</c:v>
                </c:pt>
                <c:pt idx="11753">
                  <c:v>16.7713</c:v>
                </c:pt>
                <c:pt idx="11754">
                  <c:v>16.7713</c:v>
                </c:pt>
                <c:pt idx="11755">
                  <c:v>16.7713</c:v>
                </c:pt>
                <c:pt idx="11756">
                  <c:v>16.7713</c:v>
                </c:pt>
                <c:pt idx="11757">
                  <c:v>16.7713</c:v>
                </c:pt>
                <c:pt idx="11758">
                  <c:v>16.7713</c:v>
                </c:pt>
                <c:pt idx="11759">
                  <c:v>16.7713</c:v>
                </c:pt>
                <c:pt idx="11760">
                  <c:v>16.7713</c:v>
                </c:pt>
                <c:pt idx="11761">
                  <c:v>16.7713</c:v>
                </c:pt>
                <c:pt idx="11762">
                  <c:v>16.7606</c:v>
                </c:pt>
                <c:pt idx="11763">
                  <c:v>16.7606</c:v>
                </c:pt>
                <c:pt idx="11764">
                  <c:v>16.7606</c:v>
                </c:pt>
                <c:pt idx="11765">
                  <c:v>16.7606</c:v>
                </c:pt>
                <c:pt idx="11766">
                  <c:v>16.7606</c:v>
                </c:pt>
                <c:pt idx="11767">
                  <c:v>16.7606</c:v>
                </c:pt>
                <c:pt idx="11768">
                  <c:v>16.7606</c:v>
                </c:pt>
                <c:pt idx="11769">
                  <c:v>16.7498</c:v>
                </c:pt>
                <c:pt idx="11770">
                  <c:v>16.7498</c:v>
                </c:pt>
                <c:pt idx="11771">
                  <c:v>16.7498</c:v>
                </c:pt>
                <c:pt idx="11772">
                  <c:v>16.739100000000001</c:v>
                </c:pt>
                <c:pt idx="11773">
                  <c:v>16.739100000000001</c:v>
                </c:pt>
                <c:pt idx="11774">
                  <c:v>16.728400000000001</c:v>
                </c:pt>
                <c:pt idx="11775">
                  <c:v>16.739100000000001</c:v>
                </c:pt>
                <c:pt idx="11776">
                  <c:v>16.728400000000001</c:v>
                </c:pt>
                <c:pt idx="11777">
                  <c:v>16.728400000000001</c:v>
                </c:pt>
                <c:pt idx="11778">
                  <c:v>16.728400000000001</c:v>
                </c:pt>
                <c:pt idx="11779">
                  <c:v>16.717700000000001</c:v>
                </c:pt>
                <c:pt idx="11780">
                  <c:v>16.717700000000001</c:v>
                </c:pt>
                <c:pt idx="11781">
                  <c:v>16.717700000000001</c:v>
                </c:pt>
                <c:pt idx="11782">
                  <c:v>16.717700000000001</c:v>
                </c:pt>
                <c:pt idx="11783">
                  <c:v>16.706900000000001</c:v>
                </c:pt>
                <c:pt idx="11784">
                  <c:v>16.706900000000001</c:v>
                </c:pt>
                <c:pt idx="11785">
                  <c:v>16.706900000000001</c:v>
                </c:pt>
                <c:pt idx="11786">
                  <c:v>16.696200000000001</c:v>
                </c:pt>
                <c:pt idx="11787">
                  <c:v>16.706900000000001</c:v>
                </c:pt>
                <c:pt idx="11788">
                  <c:v>16.696200000000001</c:v>
                </c:pt>
                <c:pt idx="11789">
                  <c:v>16.696200000000001</c:v>
                </c:pt>
                <c:pt idx="11790">
                  <c:v>16.685500000000001</c:v>
                </c:pt>
                <c:pt idx="11791">
                  <c:v>16.696200000000001</c:v>
                </c:pt>
                <c:pt idx="11792">
                  <c:v>16.685500000000001</c:v>
                </c:pt>
                <c:pt idx="11793">
                  <c:v>16.685500000000001</c:v>
                </c:pt>
                <c:pt idx="11794">
                  <c:v>16.685500000000001</c:v>
                </c:pt>
                <c:pt idx="11795">
                  <c:v>16.685500000000001</c:v>
                </c:pt>
                <c:pt idx="11796">
                  <c:v>16.674800000000001</c:v>
                </c:pt>
                <c:pt idx="11797">
                  <c:v>16.674800000000001</c:v>
                </c:pt>
                <c:pt idx="11798">
                  <c:v>16.674800000000001</c:v>
                </c:pt>
                <c:pt idx="11799">
                  <c:v>16.674800000000001</c:v>
                </c:pt>
                <c:pt idx="11800">
                  <c:v>16.664000000000001</c:v>
                </c:pt>
                <c:pt idx="11801">
                  <c:v>16.664000000000001</c:v>
                </c:pt>
                <c:pt idx="11802">
                  <c:v>16.664000000000001</c:v>
                </c:pt>
                <c:pt idx="11803">
                  <c:v>16.664000000000001</c:v>
                </c:pt>
                <c:pt idx="11804">
                  <c:v>16.653300000000002</c:v>
                </c:pt>
                <c:pt idx="11805">
                  <c:v>16.653300000000002</c:v>
                </c:pt>
                <c:pt idx="11806">
                  <c:v>16.664000000000001</c:v>
                </c:pt>
                <c:pt idx="11807">
                  <c:v>16.653300000000002</c:v>
                </c:pt>
                <c:pt idx="11808">
                  <c:v>16.653300000000002</c:v>
                </c:pt>
                <c:pt idx="11809">
                  <c:v>16.653300000000002</c:v>
                </c:pt>
                <c:pt idx="11810">
                  <c:v>16.653300000000002</c:v>
                </c:pt>
                <c:pt idx="11811">
                  <c:v>16.653300000000002</c:v>
                </c:pt>
                <c:pt idx="11812">
                  <c:v>16.642600000000002</c:v>
                </c:pt>
                <c:pt idx="11813">
                  <c:v>16.642600000000002</c:v>
                </c:pt>
                <c:pt idx="11814">
                  <c:v>16.642600000000002</c:v>
                </c:pt>
                <c:pt idx="11815">
                  <c:v>16.642600000000002</c:v>
                </c:pt>
                <c:pt idx="11816">
                  <c:v>16.642600000000002</c:v>
                </c:pt>
                <c:pt idx="11817">
                  <c:v>16.642600000000002</c:v>
                </c:pt>
                <c:pt idx="11818">
                  <c:v>16.631900000000002</c:v>
                </c:pt>
                <c:pt idx="11819">
                  <c:v>16.631900000000002</c:v>
                </c:pt>
                <c:pt idx="11820">
                  <c:v>16.631900000000002</c:v>
                </c:pt>
                <c:pt idx="11821">
                  <c:v>16.621099999999998</c:v>
                </c:pt>
                <c:pt idx="11822">
                  <c:v>16.621099999999998</c:v>
                </c:pt>
                <c:pt idx="11823">
                  <c:v>16.621099999999998</c:v>
                </c:pt>
                <c:pt idx="11824">
                  <c:v>16.621099999999998</c:v>
                </c:pt>
                <c:pt idx="11825">
                  <c:v>16.621099999999998</c:v>
                </c:pt>
                <c:pt idx="11826">
                  <c:v>16.610399999999998</c:v>
                </c:pt>
                <c:pt idx="11827">
                  <c:v>16.610399999999998</c:v>
                </c:pt>
                <c:pt idx="11828">
                  <c:v>16.610399999999998</c:v>
                </c:pt>
                <c:pt idx="11829">
                  <c:v>16.610399999999998</c:v>
                </c:pt>
                <c:pt idx="11830">
                  <c:v>16.610399999999998</c:v>
                </c:pt>
                <c:pt idx="11831">
                  <c:v>16.599699999999999</c:v>
                </c:pt>
                <c:pt idx="11832">
                  <c:v>16.599699999999999</c:v>
                </c:pt>
                <c:pt idx="11833">
                  <c:v>16.599699999999999</c:v>
                </c:pt>
                <c:pt idx="11834">
                  <c:v>16.599699999999999</c:v>
                </c:pt>
                <c:pt idx="11835">
                  <c:v>16.588999999999999</c:v>
                </c:pt>
                <c:pt idx="11836">
                  <c:v>16.588999999999999</c:v>
                </c:pt>
                <c:pt idx="11837">
                  <c:v>16.578199999999999</c:v>
                </c:pt>
                <c:pt idx="11838">
                  <c:v>16.578199999999999</c:v>
                </c:pt>
                <c:pt idx="11839">
                  <c:v>16.578199999999999</c:v>
                </c:pt>
                <c:pt idx="11840">
                  <c:v>16.578199999999999</c:v>
                </c:pt>
                <c:pt idx="11841">
                  <c:v>16.578199999999999</c:v>
                </c:pt>
                <c:pt idx="11842">
                  <c:v>16.567499999999999</c:v>
                </c:pt>
                <c:pt idx="11843">
                  <c:v>16.567499999999999</c:v>
                </c:pt>
                <c:pt idx="11844">
                  <c:v>16.567499999999999</c:v>
                </c:pt>
                <c:pt idx="11845">
                  <c:v>16.567499999999999</c:v>
                </c:pt>
                <c:pt idx="11846">
                  <c:v>16.556799999999999</c:v>
                </c:pt>
                <c:pt idx="11847">
                  <c:v>16.556799999999999</c:v>
                </c:pt>
                <c:pt idx="11848">
                  <c:v>16.556799999999999</c:v>
                </c:pt>
                <c:pt idx="11849">
                  <c:v>16.556799999999999</c:v>
                </c:pt>
                <c:pt idx="11850">
                  <c:v>16.546099999999999</c:v>
                </c:pt>
                <c:pt idx="11851">
                  <c:v>16.546099999999999</c:v>
                </c:pt>
                <c:pt idx="11852">
                  <c:v>16.546099999999999</c:v>
                </c:pt>
                <c:pt idx="11853">
                  <c:v>16.546099999999999</c:v>
                </c:pt>
                <c:pt idx="11854">
                  <c:v>16.5246</c:v>
                </c:pt>
                <c:pt idx="11855">
                  <c:v>16.5246</c:v>
                </c:pt>
                <c:pt idx="11856">
                  <c:v>16.5246</c:v>
                </c:pt>
                <c:pt idx="11857">
                  <c:v>16.5246</c:v>
                </c:pt>
                <c:pt idx="11858">
                  <c:v>16.5246</c:v>
                </c:pt>
                <c:pt idx="11859">
                  <c:v>16.5246</c:v>
                </c:pt>
                <c:pt idx="11860">
                  <c:v>16.5246</c:v>
                </c:pt>
                <c:pt idx="11861">
                  <c:v>16.5246</c:v>
                </c:pt>
                <c:pt idx="11862">
                  <c:v>16.5246</c:v>
                </c:pt>
                <c:pt idx="11863">
                  <c:v>16.5246</c:v>
                </c:pt>
                <c:pt idx="11864">
                  <c:v>16.5139</c:v>
                </c:pt>
                <c:pt idx="11865">
                  <c:v>16.5139</c:v>
                </c:pt>
                <c:pt idx="11866">
                  <c:v>16.5032</c:v>
                </c:pt>
                <c:pt idx="11867">
                  <c:v>16.5032</c:v>
                </c:pt>
                <c:pt idx="11868">
                  <c:v>16.5032</c:v>
                </c:pt>
                <c:pt idx="11869">
                  <c:v>16.5032</c:v>
                </c:pt>
                <c:pt idx="11870">
                  <c:v>16.5032</c:v>
                </c:pt>
                <c:pt idx="11871">
                  <c:v>16.5032</c:v>
                </c:pt>
                <c:pt idx="11872">
                  <c:v>16.5032</c:v>
                </c:pt>
                <c:pt idx="11873">
                  <c:v>16.4924</c:v>
                </c:pt>
                <c:pt idx="11874">
                  <c:v>16.5032</c:v>
                </c:pt>
                <c:pt idx="11875">
                  <c:v>16.4924</c:v>
                </c:pt>
                <c:pt idx="11876">
                  <c:v>16.4924</c:v>
                </c:pt>
                <c:pt idx="11877">
                  <c:v>16.4924</c:v>
                </c:pt>
                <c:pt idx="11878">
                  <c:v>16.4924</c:v>
                </c:pt>
                <c:pt idx="11879">
                  <c:v>16.4924</c:v>
                </c:pt>
                <c:pt idx="11880">
                  <c:v>16.4924</c:v>
                </c:pt>
                <c:pt idx="11881">
                  <c:v>16.5032</c:v>
                </c:pt>
                <c:pt idx="11882">
                  <c:v>16.5032</c:v>
                </c:pt>
                <c:pt idx="11883">
                  <c:v>16.4924</c:v>
                </c:pt>
                <c:pt idx="11884">
                  <c:v>16.5032</c:v>
                </c:pt>
                <c:pt idx="11885">
                  <c:v>16.4924</c:v>
                </c:pt>
                <c:pt idx="11886">
                  <c:v>16.4924</c:v>
                </c:pt>
                <c:pt idx="11887">
                  <c:v>16.4924</c:v>
                </c:pt>
                <c:pt idx="11888">
                  <c:v>16.4924</c:v>
                </c:pt>
                <c:pt idx="11889">
                  <c:v>16.4924</c:v>
                </c:pt>
                <c:pt idx="11890">
                  <c:v>16.4924</c:v>
                </c:pt>
                <c:pt idx="11891">
                  <c:v>16.4817</c:v>
                </c:pt>
                <c:pt idx="11892">
                  <c:v>16.4817</c:v>
                </c:pt>
                <c:pt idx="11893">
                  <c:v>16.4817</c:v>
                </c:pt>
                <c:pt idx="11894">
                  <c:v>16.4817</c:v>
                </c:pt>
                <c:pt idx="11895">
                  <c:v>16.4817</c:v>
                </c:pt>
                <c:pt idx="11896">
                  <c:v>16.4817</c:v>
                </c:pt>
                <c:pt idx="11897">
                  <c:v>16.4817</c:v>
                </c:pt>
                <c:pt idx="11898">
                  <c:v>16.4817</c:v>
                </c:pt>
                <c:pt idx="11899">
                  <c:v>16.4817</c:v>
                </c:pt>
                <c:pt idx="11900">
                  <c:v>16.4817</c:v>
                </c:pt>
                <c:pt idx="11901">
                  <c:v>16.4817</c:v>
                </c:pt>
                <c:pt idx="11902">
                  <c:v>16.4924</c:v>
                </c:pt>
                <c:pt idx="11903">
                  <c:v>16.5032</c:v>
                </c:pt>
                <c:pt idx="11904">
                  <c:v>16.4924</c:v>
                </c:pt>
                <c:pt idx="11905">
                  <c:v>16.5032</c:v>
                </c:pt>
                <c:pt idx="11906">
                  <c:v>16.5032</c:v>
                </c:pt>
                <c:pt idx="11907">
                  <c:v>16.5032</c:v>
                </c:pt>
                <c:pt idx="11908">
                  <c:v>16.5032</c:v>
                </c:pt>
                <c:pt idx="11909">
                  <c:v>16.5032</c:v>
                </c:pt>
                <c:pt idx="11910">
                  <c:v>16.4924</c:v>
                </c:pt>
                <c:pt idx="11911">
                  <c:v>16.5032</c:v>
                </c:pt>
                <c:pt idx="11912">
                  <c:v>16.5032</c:v>
                </c:pt>
                <c:pt idx="11913">
                  <c:v>16.5032</c:v>
                </c:pt>
                <c:pt idx="11914">
                  <c:v>16.5032</c:v>
                </c:pt>
                <c:pt idx="11915">
                  <c:v>16.5032</c:v>
                </c:pt>
                <c:pt idx="11916">
                  <c:v>16.5032</c:v>
                </c:pt>
                <c:pt idx="11917">
                  <c:v>16.4924</c:v>
                </c:pt>
                <c:pt idx="11918">
                  <c:v>16.5032</c:v>
                </c:pt>
                <c:pt idx="11919">
                  <c:v>16.4924</c:v>
                </c:pt>
                <c:pt idx="11920">
                  <c:v>16.5032</c:v>
                </c:pt>
                <c:pt idx="11921">
                  <c:v>16.5032</c:v>
                </c:pt>
                <c:pt idx="11922">
                  <c:v>16.5032</c:v>
                </c:pt>
                <c:pt idx="11923">
                  <c:v>16.4924</c:v>
                </c:pt>
                <c:pt idx="11924">
                  <c:v>16.4924</c:v>
                </c:pt>
                <c:pt idx="11925">
                  <c:v>16.4924</c:v>
                </c:pt>
                <c:pt idx="11926">
                  <c:v>16.4924</c:v>
                </c:pt>
                <c:pt idx="11927">
                  <c:v>16.4924</c:v>
                </c:pt>
                <c:pt idx="11928">
                  <c:v>16.4924</c:v>
                </c:pt>
                <c:pt idx="11929">
                  <c:v>16.4924</c:v>
                </c:pt>
                <c:pt idx="11930">
                  <c:v>16.4924</c:v>
                </c:pt>
                <c:pt idx="11931">
                  <c:v>16.4817</c:v>
                </c:pt>
                <c:pt idx="11932">
                  <c:v>16.4817</c:v>
                </c:pt>
                <c:pt idx="11933">
                  <c:v>16.4817</c:v>
                </c:pt>
                <c:pt idx="11934">
                  <c:v>16.4817</c:v>
                </c:pt>
                <c:pt idx="11935">
                  <c:v>16.4817</c:v>
                </c:pt>
                <c:pt idx="11936">
                  <c:v>16.4817</c:v>
                </c:pt>
                <c:pt idx="11937">
                  <c:v>16.4817</c:v>
                </c:pt>
                <c:pt idx="11938">
                  <c:v>16.4817</c:v>
                </c:pt>
                <c:pt idx="11939">
                  <c:v>16.4817</c:v>
                </c:pt>
                <c:pt idx="11940">
                  <c:v>16.4817</c:v>
                </c:pt>
                <c:pt idx="11941">
                  <c:v>16.4817</c:v>
                </c:pt>
                <c:pt idx="11942">
                  <c:v>16.4817</c:v>
                </c:pt>
                <c:pt idx="11943">
                  <c:v>16.4817</c:v>
                </c:pt>
                <c:pt idx="11944">
                  <c:v>16.4817</c:v>
                </c:pt>
                <c:pt idx="11945">
                  <c:v>16.4817</c:v>
                </c:pt>
                <c:pt idx="11946">
                  <c:v>16.4817</c:v>
                </c:pt>
                <c:pt idx="11947">
                  <c:v>16.4817</c:v>
                </c:pt>
                <c:pt idx="11948">
                  <c:v>16.4817</c:v>
                </c:pt>
                <c:pt idx="11949">
                  <c:v>16.4817</c:v>
                </c:pt>
                <c:pt idx="11950">
                  <c:v>16.4924</c:v>
                </c:pt>
                <c:pt idx="11951">
                  <c:v>16.4817</c:v>
                </c:pt>
                <c:pt idx="11952">
                  <c:v>16.4817</c:v>
                </c:pt>
                <c:pt idx="11953">
                  <c:v>16.4817</c:v>
                </c:pt>
                <c:pt idx="11954">
                  <c:v>16.4924</c:v>
                </c:pt>
                <c:pt idx="11955">
                  <c:v>16.4817</c:v>
                </c:pt>
                <c:pt idx="11956">
                  <c:v>16.4817</c:v>
                </c:pt>
                <c:pt idx="11957">
                  <c:v>16.4817</c:v>
                </c:pt>
                <c:pt idx="11958">
                  <c:v>16.4817</c:v>
                </c:pt>
                <c:pt idx="11959">
                  <c:v>16.4817</c:v>
                </c:pt>
                <c:pt idx="11960">
                  <c:v>16.4817</c:v>
                </c:pt>
                <c:pt idx="11961">
                  <c:v>16.4817</c:v>
                </c:pt>
                <c:pt idx="11962">
                  <c:v>16.4817</c:v>
                </c:pt>
                <c:pt idx="11963">
                  <c:v>16.471</c:v>
                </c:pt>
                <c:pt idx="11964">
                  <c:v>16.471</c:v>
                </c:pt>
                <c:pt idx="11965">
                  <c:v>16.471</c:v>
                </c:pt>
                <c:pt idx="11966">
                  <c:v>16.471</c:v>
                </c:pt>
                <c:pt idx="11967">
                  <c:v>16.471</c:v>
                </c:pt>
                <c:pt idx="11968">
                  <c:v>16.471</c:v>
                </c:pt>
                <c:pt idx="11969">
                  <c:v>16.471</c:v>
                </c:pt>
                <c:pt idx="11970">
                  <c:v>16.471</c:v>
                </c:pt>
                <c:pt idx="11971">
                  <c:v>16.471</c:v>
                </c:pt>
                <c:pt idx="11972">
                  <c:v>16.471</c:v>
                </c:pt>
                <c:pt idx="11973">
                  <c:v>16.471</c:v>
                </c:pt>
                <c:pt idx="11974">
                  <c:v>16.471</c:v>
                </c:pt>
                <c:pt idx="11975">
                  <c:v>16.471</c:v>
                </c:pt>
                <c:pt idx="11976">
                  <c:v>16.471</c:v>
                </c:pt>
                <c:pt idx="11977">
                  <c:v>16.471</c:v>
                </c:pt>
                <c:pt idx="11978">
                  <c:v>16.471</c:v>
                </c:pt>
                <c:pt idx="11979">
                  <c:v>16.471</c:v>
                </c:pt>
                <c:pt idx="11980">
                  <c:v>16.471</c:v>
                </c:pt>
                <c:pt idx="11981">
                  <c:v>16.471</c:v>
                </c:pt>
                <c:pt idx="11982">
                  <c:v>16.471</c:v>
                </c:pt>
                <c:pt idx="11983">
                  <c:v>16.471</c:v>
                </c:pt>
                <c:pt idx="11984">
                  <c:v>16.471</c:v>
                </c:pt>
                <c:pt idx="11985">
                  <c:v>16.4817</c:v>
                </c:pt>
                <c:pt idx="11986">
                  <c:v>16.4817</c:v>
                </c:pt>
                <c:pt idx="11987">
                  <c:v>16.4817</c:v>
                </c:pt>
                <c:pt idx="11988">
                  <c:v>16.4817</c:v>
                </c:pt>
                <c:pt idx="11989">
                  <c:v>16.4817</c:v>
                </c:pt>
                <c:pt idx="11990">
                  <c:v>16.4924</c:v>
                </c:pt>
                <c:pt idx="11991">
                  <c:v>16.4924</c:v>
                </c:pt>
                <c:pt idx="11992">
                  <c:v>16.4817</c:v>
                </c:pt>
                <c:pt idx="11993">
                  <c:v>16.4924</c:v>
                </c:pt>
                <c:pt idx="11994">
                  <c:v>16.4817</c:v>
                </c:pt>
                <c:pt idx="11995">
                  <c:v>16.4817</c:v>
                </c:pt>
                <c:pt idx="11996">
                  <c:v>16.4817</c:v>
                </c:pt>
                <c:pt idx="11997">
                  <c:v>16.4817</c:v>
                </c:pt>
                <c:pt idx="11998">
                  <c:v>16.4817</c:v>
                </c:pt>
                <c:pt idx="11999">
                  <c:v>16.4817</c:v>
                </c:pt>
                <c:pt idx="12000">
                  <c:v>16.4817</c:v>
                </c:pt>
                <c:pt idx="12001">
                  <c:v>16.4817</c:v>
                </c:pt>
                <c:pt idx="12002">
                  <c:v>16.4817</c:v>
                </c:pt>
                <c:pt idx="12003">
                  <c:v>16.4817</c:v>
                </c:pt>
                <c:pt idx="12004">
                  <c:v>16.4817</c:v>
                </c:pt>
                <c:pt idx="12005">
                  <c:v>16.4817</c:v>
                </c:pt>
                <c:pt idx="12006">
                  <c:v>16.4817</c:v>
                </c:pt>
                <c:pt idx="12007">
                  <c:v>16.4817</c:v>
                </c:pt>
                <c:pt idx="12008">
                  <c:v>16.4817</c:v>
                </c:pt>
                <c:pt idx="12009">
                  <c:v>16.4817</c:v>
                </c:pt>
                <c:pt idx="12010">
                  <c:v>16.4817</c:v>
                </c:pt>
                <c:pt idx="12011">
                  <c:v>16.4817</c:v>
                </c:pt>
                <c:pt idx="12012">
                  <c:v>16.4817</c:v>
                </c:pt>
                <c:pt idx="12013">
                  <c:v>16.4817</c:v>
                </c:pt>
                <c:pt idx="12014">
                  <c:v>16.4817</c:v>
                </c:pt>
                <c:pt idx="12015">
                  <c:v>16.4817</c:v>
                </c:pt>
                <c:pt idx="12016">
                  <c:v>16.4817</c:v>
                </c:pt>
                <c:pt idx="12017">
                  <c:v>16.4817</c:v>
                </c:pt>
                <c:pt idx="12018">
                  <c:v>16.4817</c:v>
                </c:pt>
                <c:pt idx="12019">
                  <c:v>16.4817</c:v>
                </c:pt>
                <c:pt idx="12020">
                  <c:v>16.4817</c:v>
                </c:pt>
                <c:pt idx="12021">
                  <c:v>16.4817</c:v>
                </c:pt>
                <c:pt idx="12022">
                  <c:v>16.4817</c:v>
                </c:pt>
                <c:pt idx="12023">
                  <c:v>16.4817</c:v>
                </c:pt>
                <c:pt idx="12024">
                  <c:v>16.4817</c:v>
                </c:pt>
                <c:pt idx="12025">
                  <c:v>16.4817</c:v>
                </c:pt>
                <c:pt idx="12026">
                  <c:v>16.4817</c:v>
                </c:pt>
                <c:pt idx="12027">
                  <c:v>16.4817</c:v>
                </c:pt>
                <c:pt idx="12028">
                  <c:v>16.4817</c:v>
                </c:pt>
                <c:pt idx="12029">
                  <c:v>16.4817</c:v>
                </c:pt>
                <c:pt idx="12030">
                  <c:v>16.4817</c:v>
                </c:pt>
                <c:pt idx="12031">
                  <c:v>16.4817</c:v>
                </c:pt>
                <c:pt idx="12032">
                  <c:v>16.4817</c:v>
                </c:pt>
                <c:pt idx="12033">
                  <c:v>16.4817</c:v>
                </c:pt>
                <c:pt idx="12034">
                  <c:v>16.4817</c:v>
                </c:pt>
                <c:pt idx="12035">
                  <c:v>16.4817</c:v>
                </c:pt>
                <c:pt idx="12036">
                  <c:v>16.4817</c:v>
                </c:pt>
                <c:pt idx="12037">
                  <c:v>16.4817</c:v>
                </c:pt>
                <c:pt idx="12038">
                  <c:v>16.4817</c:v>
                </c:pt>
                <c:pt idx="12039">
                  <c:v>16.4817</c:v>
                </c:pt>
                <c:pt idx="12040">
                  <c:v>16.4817</c:v>
                </c:pt>
                <c:pt idx="12041">
                  <c:v>16.4817</c:v>
                </c:pt>
                <c:pt idx="12042">
                  <c:v>16.4817</c:v>
                </c:pt>
                <c:pt idx="12043">
                  <c:v>16.4817</c:v>
                </c:pt>
                <c:pt idx="12044">
                  <c:v>16.4817</c:v>
                </c:pt>
                <c:pt idx="12045">
                  <c:v>16.4817</c:v>
                </c:pt>
                <c:pt idx="12046">
                  <c:v>16.471</c:v>
                </c:pt>
                <c:pt idx="12047">
                  <c:v>16.4817</c:v>
                </c:pt>
                <c:pt idx="12048">
                  <c:v>16.4817</c:v>
                </c:pt>
                <c:pt idx="12049">
                  <c:v>16.471</c:v>
                </c:pt>
                <c:pt idx="12050">
                  <c:v>16.471</c:v>
                </c:pt>
                <c:pt idx="12051">
                  <c:v>16.471</c:v>
                </c:pt>
                <c:pt idx="12052">
                  <c:v>16.471</c:v>
                </c:pt>
                <c:pt idx="12053">
                  <c:v>16.471</c:v>
                </c:pt>
                <c:pt idx="12054">
                  <c:v>16.4817</c:v>
                </c:pt>
                <c:pt idx="12055">
                  <c:v>16.4817</c:v>
                </c:pt>
                <c:pt idx="12056">
                  <c:v>16.4817</c:v>
                </c:pt>
                <c:pt idx="12057">
                  <c:v>16.4817</c:v>
                </c:pt>
                <c:pt idx="12058">
                  <c:v>16.4817</c:v>
                </c:pt>
                <c:pt idx="12059">
                  <c:v>16.4817</c:v>
                </c:pt>
                <c:pt idx="12060">
                  <c:v>16.4817</c:v>
                </c:pt>
                <c:pt idx="12061">
                  <c:v>16.4817</c:v>
                </c:pt>
                <c:pt idx="12062">
                  <c:v>16.4817</c:v>
                </c:pt>
                <c:pt idx="12063">
                  <c:v>16.4817</c:v>
                </c:pt>
                <c:pt idx="12064">
                  <c:v>16.4817</c:v>
                </c:pt>
                <c:pt idx="12065">
                  <c:v>16.4817</c:v>
                </c:pt>
                <c:pt idx="12066">
                  <c:v>16.4817</c:v>
                </c:pt>
                <c:pt idx="12067">
                  <c:v>16.4817</c:v>
                </c:pt>
                <c:pt idx="12068">
                  <c:v>16.4817</c:v>
                </c:pt>
                <c:pt idx="12069">
                  <c:v>16.4817</c:v>
                </c:pt>
                <c:pt idx="12070">
                  <c:v>16.4924</c:v>
                </c:pt>
                <c:pt idx="12071">
                  <c:v>16.4817</c:v>
                </c:pt>
                <c:pt idx="12072">
                  <c:v>16.4817</c:v>
                </c:pt>
                <c:pt idx="12073">
                  <c:v>16.4817</c:v>
                </c:pt>
                <c:pt idx="12074">
                  <c:v>16.4817</c:v>
                </c:pt>
                <c:pt idx="12075">
                  <c:v>16.4817</c:v>
                </c:pt>
                <c:pt idx="12076">
                  <c:v>16.4817</c:v>
                </c:pt>
                <c:pt idx="12077">
                  <c:v>16.4817</c:v>
                </c:pt>
                <c:pt idx="12078">
                  <c:v>16.4817</c:v>
                </c:pt>
                <c:pt idx="12079">
                  <c:v>16.4817</c:v>
                </c:pt>
                <c:pt idx="12080">
                  <c:v>16.4924</c:v>
                </c:pt>
                <c:pt idx="12081">
                  <c:v>16.4924</c:v>
                </c:pt>
                <c:pt idx="12082">
                  <c:v>16.4924</c:v>
                </c:pt>
                <c:pt idx="12083">
                  <c:v>16.4924</c:v>
                </c:pt>
                <c:pt idx="12084">
                  <c:v>16.5032</c:v>
                </c:pt>
                <c:pt idx="12085">
                  <c:v>16.5032</c:v>
                </c:pt>
                <c:pt idx="12086">
                  <c:v>16.5032</c:v>
                </c:pt>
                <c:pt idx="12087">
                  <c:v>16.5032</c:v>
                </c:pt>
                <c:pt idx="12088">
                  <c:v>16.5032</c:v>
                </c:pt>
                <c:pt idx="12089">
                  <c:v>16.5032</c:v>
                </c:pt>
                <c:pt idx="12090">
                  <c:v>16.5032</c:v>
                </c:pt>
                <c:pt idx="12091">
                  <c:v>16.5032</c:v>
                </c:pt>
                <c:pt idx="12092">
                  <c:v>16.5032</c:v>
                </c:pt>
                <c:pt idx="12093">
                  <c:v>16.5032</c:v>
                </c:pt>
                <c:pt idx="12094">
                  <c:v>16.5032</c:v>
                </c:pt>
                <c:pt idx="12095">
                  <c:v>16.4924</c:v>
                </c:pt>
                <c:pt idx="12096">
                  <c:v>16.4924</c:v>
                </c:pt>
                <c:pt idx="12097">
                  <c:v>16.4924</c:v>
                </c:pt>
                <c:pt idx="12098">
                  <c:v>16.4924</c:v>
                </c:pt>
                <c:pt idx="12099">
                  <c:v>16.4924</c:v>
                </c:pt>
                <c:pt idx="12100">
                  <c:v>16.4924</c:v>
                </c:pt>
                <c:pt idx="12101">
                  <c:v>16.4924</c:v>
                </c:pt>
                <c:pt idx="12102">
                  <c:v>16.4924</c:v>
                </c:pt>
                <c:pt idx="12103">
                  <c:v>16.4924</c:v>
                </c:pt>
                <c:pt idx="12104">
                  <c:v>16.4924</c:v>
                </c:pt>
                <c:pt idx="12105">
                  <c:v>16.4924</c:v>
                </c:pt>
                <c:pt idx="12106">
                  <c:v>16.4924</c:v>
                </c:pt>
                <c:pt idx="12107">
                  <c:v>16.4924</c:v>
                </c:pt>
                <c:pt idx="12108">
                  <c:v>16.4924</c:v>
                </c:pt>
                <c:pt idx="12109">
                  <c:v>16.5032</c:v>
                </c:pt>
                <c:pt idx="12110">
                  <c:v>16.4924</c:v>
                </c:pt>
                <c:pt idx="12111">
                  <c:v>16.4924</c:v>
                </c:pt>
                <c:pt idx="12112">
                  <c:v>16.4924</c:v>
                </c:pt>
                <c:pt idx="12113">
                  <c:v>16.4924</c:v>
                </c:pt>
                <c:pt idx="12114">
                  <c:v>16.5032</c:v>
                </c:pt>
                <c:pt idx="12115">
                  <c:v>16.4924</c:v>
                </c:pt>
                <c:pt idx="12116">
                  <c:v>16.4924</c:v>
                </c:pt>
                <c:pt idx="12117">
                  <c:v>16.4924</c:v>
                </c:pt>
                <c:pt idx="12118">
                  <c:v>16.5032</c:v>
                </c:pt>
                <c:pt idx="12119">
                  <c:v>16.4924</c:v>
                </c:pt>
                <c:pt idx="12120">
                  <c:v>16.5032</c:v>
                </c:pt>
                <c:pt idx="12121">
                  <c:v>16.4924</c:v>
                </c:pt>
                <c:pt idx="12122">
                  <c:v>16.4924</c:v>
                </c:pt>
                <c:pt idx="12123">
                  <c:v>16.4924</c:v>
                </c:pt>
                <c:pt idx="12124">
                  <c:v>16.4924</c:v>
                </c:pt>
                <c:pt idx="12125">
                  <c:v>16.4924</c:v>
                </c:pt>
                <c:pt idx="12126">
                  <c:v>16.4924</c:v>
                </c:pt>
                <c:pt idx="12127">
                  <c:v>16.4817</c:v>
                </c:pt>
                <c:pt idx="12128">
                  <c:v>16.4817</c:v>
                </c:pt>
                <c:pt idx="12129">
                  <c:v>16.4817</c:v>
                </c:pt>
                <c:pt idx="12130">
                  <c:v>16.4817</c:v>
                </c:pt>
                <c:pt idx="12131">
                  <c:v>16.4817</c:v>
                </c:pt>
                <c:pt idx="12132">
                  <c:v>16.4817</c:v>
                </c:pt>
                <c:pt idx="12133">
                  <c:v>16.4924</c:v>
                </c:pt>
                <c:pt idx="12134">
                  <c:v>16.4924</c:v>
                </c:pt>
                <c:pt idx="12135">
                  <c:v>16.4817</c:v>
                </c:pt>
                <c:pt idx="12136">
                  <c:v>16.4817</c:v>
                </c:pt>
                <c:pt idx="12137">
                  <c:v>16.4924</c:v>
                </c:pt>
                <c:pt idx="12138">
                  <c:v>16.4924</c:v>
                </c:pt>
                <c:pt idx="12139">
                  <c:v>16.4817</c:v>
                </c:pt>
                <c:pt idx="12140">
                  <c:v>16.4924</c:v>
                </c:pt>
                <c:pt idx="12141">
                  <c:v>16.4924</c:v>
                </c:pt>
                <c:pt idx="12142">
                  <c:v>16.4924</c:v>
                </c:pt>
                <c:pt idx="12143">
                  <c:v>16.4817</c:v>
                </c:pt>
                <c:pt idx="12144">
                  <c:v>16.4817</c:v>
                </c:pt>
                <c:pt idx="12145">
                  <c:v>16.4817</c:v>
                </c:pt>
                <c:pt idx="12146">
                  <c:v>16.4817</c:v>
                </c:pt>
                <c:pt idx="12147">
                  <c:v>16.4817</c:v>
                </c:pt>
                <c:pt idx="12148">
                  <c:v>16.4817</c:v>
                </c:pt>
                <c:pt idx="12149">
                  <c:v>16.4817</c:v>
                </c:pt>
                <c:pt idx="12150">
                  <c:v>16.471</c:v>
                </c:pt>
                <c:pt idx="12151">
                  <c:v>16.4817</c:v>
                </c:pt>
                <c:pt idx="12152">
                  <c:v>16.4817</c:v>
                </c:pt>
                <c:pt idx="12153">
                  <c:v>16.471</c:v>
                </c:pt>
                <c:pt idx="12154">
                  <c:v>16.471</c:v>
                </c:pt>
                <c:pt idx="12155">
                  <c:v>16.471</c:v>
                </c:pt>
                <c:pt idx="12156">
                  <c:v>16.471</c:v>
                </c:pt>
                <c:pt idx="12157">
                  <c:v>16.471</c:v>
                </c:pt>
                <c:pt idx="12158">
                  <c:v>16.4603</c:v>
                </c:pt>
                <c:pt idx="12159">
                  <c:v>16.4603</c:v>
                </c:pt>
                <c:pt idx="12160">
                  <c:v>16.4603</c:v>
                </c:pt>
                <c:pt idx="12161">
                  <c:v>16.4603</c:v>
                </c:pt>
                <c:pt idx="12162">
                  <c:v>16.4603</c:v>
                </c:pt>
                <c:pt idx="12163">
                  <c:v>16.4603</c:v>
                </c:pt>
                <c:pt idx="12164">
                  <c:v>16.4495</c:v>
                </c:pt>
                <c:pt idx="12165">
                  <c:v>16.4495</c:v>
                </c:pt>
                <c:pt idx="12166">
                  <c:v>16.438800000000001</c:v>
                </c:pt>
                <c:pt idx="12167">
                  <c:v>16.438800000000001</c:v>
                </c:pt>
                <c:pt idx="12168">
                  <c:v>16.438800000000001</c:v>
                </c:pt>
                <c:pt idx="12169">
                  <c:v>16.438800000000001</c:v>
                </c:pt>
                <c:pt idx="12170">
                  <c:v>16.428100000000001</c:v>
                </c:pt>
                <c:pt idx="12171">
                  <c:v>16.428100000000001</c:v>
                </c:pt>
                <c:pt idx="12172">
                  <c:v>16.417400000000001</c:v>
                </c:pt>
                <c:pt idx="12173">
                  <c:v>16.417400000000001</c:v>
                </c:pt>
                <c:pt idx="12174">
                  <c:v>16.417400000000001</c:v>
                </c:pt>
                <c:pt idx="12175">
                  <c:v>16.417400000000001</c:v>
                </c:pt>
                <c:pt idx="12176">
                  <c:v>16.406600000000001</c:v>
                </c:pt>
                <c:pt idx="12177">
                  <c:v>16.406600000000001</c:v>
                </c:pt>
                <c:pt idx="12178">
                  <c:v>16.406600000000001</c:v>
                </c:pt>
                <c:pt idx="12179">
                  <c:v>16.395900000000001</c:v>
                </c:pt>
                <c:pt idx="12180">
                  <c:v>16.395900000000001</c:v>
                </c:pt>
                <c:pt idx="12181">
                  <c:v>16.385200000000001</c:v>
                </c:pt>
                <c:pt idx="12182">
                  <c:v>16.385200000000001</c:v>
                </c:pt>
                <c:pt idx="12183">
                  <c:v>16.385200000000001</c:v>
                </c:pt>
                <c:pt idx="12184">
                  <c:v>16.374500000000001</c:v>
                </c:pt>
                <c:pt idx="12185">
                  <c:v>16.374500000000001</c:v>
                </c:pt>
                <c:pt idx="12186">
                  <c:v>16.374500000000001</c:v>
                </c:pt>
                <c:pt idx="12187">
                  <c:v>16.374500000000001</c:v>
                </c:pt>
                <c:pt idx="12188">
                  <c:v>16.363700000000001</c:v>
                </c:pt>
                <c:pt idx="12189">
                  <c:v>16.363700000000001</c:v>
                </c:pt>
                <c:pt idx="12190">
                  <c:v>16.363700000000001</c:v>
                </c:pt>
                <c:pt idx="12191">
                  <c:v>16.363700000000001</c:v>
                </c:pt>
                <c:pt idx="12192">
                  <c:v>16.363700000000001</c:v>
                </c:pt>
                <c:pt idx="12193">
                  <c:v>16.363700000000001</c:v>
                </c:pt>
                <c:pt idx="12194">
                  <c:v>16.363700000000001</c:v>
                </c:pt>
                <c:pt idx="12195">
                  <c:v>16.363700000000001</c:v>
                </c:pt>
                <c:pt idx="12196">
                  <c:v>16.363700000000001</c:v>
                </c:pt>
                <c:pt idx="12197">
                  <c:v>16.363700000000001</c:v>
                </c:pt>
                <c:pt idx="12198">
                  <c:v>16.363700000000001</c:v>
                </c:pt>
                <c:pt idx="12199">
                  <c:v>16.353000000000002</c:v>
                </c:pt>
                <c:pt idx="12200">
                  <c:v>16.353000000000002</c:v>
                </c:pt>
                <c:pt idx="12201">
                  <c:v>16.353000000000002</c:v>
                </c:pt>
                <c:pt idx="12202">
                  <c:v>16.342300000000002</c:v>
                </c:pt>
                <c:pt idx="12203">
                  <c:v>16.342300000000002</c:v>
                </c:pt>
                <c:pt idx="12204">
                  <c:v>16.342300000000002</c:v>
                </c:pt>
                <c:pt idx="12205">
                  <c:v>16.342300000000002</c:v>
                </c:pt>
                <c:pt idx="12206">
                  <c:v>16.342300000000002</c:v>
                </c:pt>
                <c:pt idx="12207">
                  <c:v>16.342300000000002</c:v>
                </c:pt>
                <c:pt idx="12208">
                  <c:v>16.342300000000002</c:v>
                </c:pt>
                <c:pt idx="12209">
                  <c:v>16.342300000000002</c:v>
                </c:pt>
                <c:pt idx="12210">
                  <c:v>16.342300000000002</c:v>
                </c:pt>
                <c:pt idx="12211">
                  <c:v>16.342300000000002</c:v>
                </c:pt>
                <c:pt idx="12212">
                  <c:v>16.331600000000002</c:v>
                </c:pt>
                <c:pt idx="12213">
                  <c:v>16.331600000000002</c:v>
                </c:pt>
                <c:pt idx="12214">
                  <c:v>16.342300000000002</c:v>
                </c:pt>
                <c:pt idx="12215">
                  <c:v>16.331600000000002</c:v>
                </c:pt>
                <c:pt idx="12216">
                  <c:v>16.331600000000002</c:v>
                </c:pt>
                <c:pt idx="12217">
                  <c:v>16.331600000000002</c:v>
                </c:pt>
                <c:pt idx="12218">
                  <c:v>16.331600000000002</c:v>
                </c:pt>
                <c:pt idx="12219">
                  <c:v>16.331600000000002</c:v>
                </c:pt>
                <c:pt idx="12220">
                  <c:v>16.331600000000002</c:v>
                </c:pt>
                <c:pt idx="12221">
                  <c:v>16.331600000000002</c:v>
                </c:pt>
                <c:pt idx="12222">
                  <c:v>16.331600000000002</c:v>
                </c:pt>
                <c:pt idx="12223">
                  <c:v>16.331600000000002</c:v>
                </c:pt>
                <c:pt idx="12224">
                  <c:v>16.331600000000002</c:v>
                </c:pt>
                <c:pt idx="12225">
                  <c:v>16.331600000000002</c:v>
                </c:pt>
                <c:pt idx="12226">
                  <c:v>16.331600000000002</c:v>
                </c:pt>
                <c:pt idx="12227">
                  <c:v>16.331600000000002</c:v>
                </c:pt>
                <c:pt idx="12228">
                  <c:v>16.331600000000002</c:v>
                </c:pt>
                <c:pt idx="12229">
                  <c:v>16.331600000000002</c:v>
                </c:pt>
                <c:pt idx="12230">
                  <c:v>16.331600000000002</c:v>
                </c:pt>
                <c:pt idx="12231">
                  <c:v>16.331600000000002</c:v>
                </c:pt>
                <c:pt idx="12232">
                  <c:v>16.331600000000002</c:v>
                </c:pt>
                <c:pt idx="12233">
                  <c:v>16.331600000000002</c:v>
                </c:pt>
                <c:pt idx="12234">
                  <c:v>16.331600000000002</c:v>
                </c:pt>
                <c:pt idx="12235">
                  <c:v>16.320799999999998</c:v>
                </c:pt>
                <c:pt idx="12236">
                  <c:v>16.331600000000002</c:v>
                </c:pt>
                <c:pt idx="12237">
                  <c:v>16.331600000000002</c:v>
                </c:pt>
                <c:pt idx="12238">
                  <c:v>16.331600000000002</c:v>
                </c:pt>
                <c:pt idx="12239">
                  <c:v>16.331600000000002</c:v>
                </c:pt>
                <c:pt idx="12240">
                  <c:v>16.320799999999998</c:v>
                </c:pt>
                <c:pt idx="12241">
                  <c:v>16.320799999999998</c:v>
                </c:pt>
                <c:pt idx="12242">
                  <c:v>16.320799999999998</c:v>
                </c:pt>
                <c:pt idx="12243">
                  <c:v>16.320799999999998</c:v>
                </c:pt>
                <c:pt idx="12244">
                  <c:v>16.320799999999998</c:v>
                </c:pt>
                <c:pt idx="12245">
                  <c:v>16.310099999999998</c:v>
                </c:pt>
                <c:pt idx="12246">
                  <c:v>16.310099999999998</c:v>
                </c:pt>
                <c:pt idx="12247">
                  <c:v>16.310099999999998</c:v>
                </c:pt>
                <c:pt idx="12248">
                  <c:v>16.310099999999998</c:v>
                </c:pt>
                <c:pt idx="12249">
                  <c:v>16.310099999999998</c:v>
                </c:pt>
                <c:pt idx="12250">
                  <c:v>16.299399999999999</c:v>
                </c:pt>
                <c:pt idx="12251">
                  <c:v>16.299399999999999</c:v>
                </c:pt>
                <c:pt idx="12252">
                  <c:v>16.299399999999999</c:v>
                </c:pt>
                <c:pt idx="12253">
                  <c:v>16.299399999999999</c:v>
                </c:pt>
                <c:pt idx="12254">
                  <c:v>16.299399999999999</c:v>
                </c:pt>
                <c:pt idx="12255">
                  <c:v>16.299399999999999</c:v>
                </c:pt>
                <c:pt idx="12256">
                  <c:v>16.288699999999999</c:v>
                </c:pt>
                <c:pt idx="12257">
                  <c:v>16.288699999999999</c:v>
                </c:pt>
                <c:pt idx="12258">
                  <c:v>16.277899999999999</c:v>
                </c:pt>
                <c:pt idx="12259">
                  <c:v>16.277899999999999</c:v>
                </c:pt>
                <c:pt idx="12260">
                  <c:v>16.267199999999999</c:v>
                </c:pt>
                <c:pt idx="12261">
                  <c:v>16.267199999999999</c:v>
                </c:pt>
                <c:pt idx="12262">
                  <c:v>16.267199999999999</c:v>
                </c:pt>
                <c:pt idx="12263">
                  <c:v>16.267199999999999</c:v>
                </c:pt>
                <c:pt idx="12264">
                  <c:v>16.256499999999999</c:v>
                </c:pt>
                <c:pt idx="12265">
                  <c:v>16.256499999999999</c:v>
                </c:pt>
                <c:pt idx="12266">
                  <c:v>16.256499999999999</c:v>
                </c:pt>
                <c:pt idx="12267">
                  <c:v>16.245799999999999</c:v>
                </c:pt>
                <c:pt idx="12268">
                  <c:v>16.245799999999999</c:v>
                </c:pt>
                <c:pt idx="12269">
                  <c:v>16.245799999999999</c:v>
                </c:pt>
                <c:pt idx="12270">
                  <c:v>16.245799999999999</c:v>
                </c:pt>
                <c:pt idx="12271">
                  <c:v>16.234999999999999</c:v>
                </c:pt>
                <c:pt idx="12272">
                  <c:v>16.234999999999999</c:v>
                </c:pt>
                <c:pt idx="12273">
                  <c:v>16.224299999999999</c:v>
                </c:pt>
                <c:pt idx="12274">
                  <c:v>16.224299999999999</c:v>
                </c:pt>
                <c:pt idx="12275">
                  <c:v>16.224299999999999</c:v>
                </c:pt>
                <c:pt idx="12276">
                  <c:v>16.224299999999999</c:v>
                </c:pt>
                <c:pt idx="12277">
                  <c:v>16.2136</c:v>
                </c:pt>
                <c:pt idx="12278">
                  <c:v>16.2028</c:v>
                </c:pt>
                <c:pt idx="12279">
                  <c:v>16.2028</c:v>
                </c:pt>
                <c:pt idx="12280">
                  <c:v>16.2028</c:v>
                </c:pt>
                <c:pt idx="12281">
                  <c:v>16.2028</c:v>
                </c:pt>
                <c:pt idx="12282">
                  <c:v>16.2028</c:v>
                </c:pt>
                <c:pt idx="12283">
                  <c:v>16.2028</c:v>
                </c:pt>
                <c:pt idx="12284">
                  <c:v>16.2028</c:v>
                </c:pt>
                <c:pt idx="12285">
                  <c:v>16.2028</c:v>
                </c:pt>
                <c:pt idx="12286">
                  <c:v>16.2028</c:v>
                </c:pt>
                <c:pt idx="12287">
                  <c:v>16.2028</c:v>
                </c:pt>
                <c:pt idx="12288">
                  <c:v>16.2028</c:v>
                </c:pt>
                <c:pt idx="12289">
                  <c:v>16.1921</c:v>
                </c:pt>
                <c:pt idx="12290">
                  <c:v>16.2028</c:v>
                </c:pt>
                <c:pt idx="12291">
                  <c:v>16.1921</c:v>
                </c:pt>
                <c:pt idx="12292">
                  <c:v>16.1814</c:v>
                </c:pt>
                <c:pt idx="12293">
                  <c:v>16.1814</c:v>
                </c:pt>
                <c:pt idx="12294">
                  <c:v>16.1814</c:v>
                </c:pt>
                <c:pt idx="12295">
                  <c:v>16.1814</c:v>
                </c:pt>
                <c:pt idx="12296">
                  <c:v>16.1707</c:v>
                </c:pt>
                <c:pt idx="12297">
                  <c:v>16.1707</c:v>
                </c:pt>
                <c:pt idx="12298">
                  <c:v>16.1707</c:v>
                </c:pt>
                <c:pt idx="12299">
                  <c:v>16.1599</c:v>
                </c:pt>
                <c:pt idx="12300">
                  <c:v>16.1599</c:v>
                </c:pt>
                <c:pt idx="12301">
                  <c:v>16.1599</c:v>
                </c:pt>
                <c:pt idx="12302">
                  <c:v>16.1492</c:v>
                </c:pt>
                <c:pt idx="12303">
                  <c:v>16.1492</c:v>
                </c:pt>
                <c:pt idx="12304">
                  <c:v>16.1492</c:v>
                </c:pt>
                <c:pt idx="12305">
                  <c:v>16.1492</c:v>
                </c:pt>
                <c:pt idx="12306">
                  <c:v>16.138500000000001</c:v>
                </c:pt>
                <c:pt idx="12307">
                  <c:v>16.138500000000001</c:v>
                </c:pt>
                <c:pt idx="12308">
                  <c:v>16.138500000000001</c:v>
                </c:pt>
                <c:pt idx="12309">
                  <c:v>16.138500000000001</c:v>
                </c:pt>
                <c:pt idx="12310">
                  <c:v>16.127800000000001</c:v>
                </c:pt>
                <c:pt idx="12311">
                  <c:v>16.127800000000001</c:v>
                </c:pt>
                <c:pt idx="12312">
                  <c:v>16.127800000000001</c:v>
                </c:pt>
                <c:pt idx="12313">
                  <c:v>16.127800000000001</c:v>
                </c:pt>
                <c:pt idx="12314">
                  <c:v>16.127800000000001</c:v>
                </c:pt>
                <c:pt idx="12315">
                  <c:v>16.117000000000001</c:v>
                </c:pt>
                <c:pt idx="12316">
                  <c:v>16.117000000000001</c:v>
                </c:pt>
                <c:pt idx="12317">
                  <c:v>16.117000000000001</c:v>
                </c:pt>
                <c:pt idx="12318">
                  <c:v>16.117000000000001</c:v>
                </c:pt>
                <c:pt idx="12319">
                  <c:v>16.117000000000001</c:v>
                </c:pt>
                <c:pt idx="12320">
                  <c:v>16.106300000000001</c:v>
                </c:pt>
                <c:pt idx="12321">
                  <c:v>16.106300000000001</c:v>
                </c:pt>
                <c:pt idx="12322">
                  <c:v>16.106300000000001</c:v>
                </c:pt>
                <c:pt idx="12323">
                  <c:v>16.106300000000001</c:v>
                </c:pt>
                <c:pt idx="12324">
                  <c:v>16.106300000000001</c:v>
                </c:pt>
                <c:pt idx="12325">
                  <c:v>16.106300000000001</c:v>
                </c:pt>
                <c:pt idx="12326">
                  <c:v>16.106300000000001</c:v>
                </c:pt>
                <c:pt idx="12327">
                  <c:v>16.106300000000001</c:v>
                </c:pt>
                <c:pt idx="12328">
                  <c:v>16.095600000000001</c:v>
                </c:pt>
                <c:pt idx="12329">
                  <c:v>16.106300000000001</c:v>
                </c:pt>
                <c:pt idx="12330">
                  <c:v>16.095600000000001</c:v>
                </c:pt>
                <c:pt idx="12331">
                  <c:v>16.095600000000001</c:v>
                </c:pt>
                <c:pt idx="12332">
                  <c:v>16.095600000000001</c:v>
                </c:pt>
                <c:pt idx="12333">
                  <c:v>16.095600000000001</c:v>
                </c:pt>
                <c:pt idx="12334">
                  <c:v>16.095600000000001</c:v>
                </c:pt>
                <c:pt idx="12335">
                  <c:v>16.084900000000001</c:v>
                </c:pt>
                <c:pt idx="12336">
                  <c:v>16.084900000000001</c:v>
                </c:pt>
                <c:pt idx="12337">
                  <c:v>16.084900000000001</c:v>
                </c:pt>
                <c:pt idx="12338">
                  <c:v>16.084900000000001</c:v>
                </c:pt>
                <c:pt idx="12339">
                  <c:v>16.074100000000001</c:v>
                </c:pt>
                <c:pt idx="12340">
                  <c:v>16.074100000000001</c:v>
                </c:pt>
                <c:pt idx="12341">
                  <c:v>16.074100000000001</c:v>
                </c:pt>
                <c:pt idx="12342">
                  <c:v>16.074100000000001</c:v>
                </c:pt>
                <c:pt idx="12343">
                  <c:v>16.074100000000001</c:v>
                </c:pt>
                <c:pt idx="12344">
                  <c:v>16.063400000000001</c:v>
                </c:pt>
                <c:pt idx="12345">
                  <c:v>16.063400000000001</c:v>
                </c:pt>
                <c:pt idx="12346">
                  <c:v>16.063400000000001</c:v>
                </c:pt>
                <c:pt idx="12347">
                  <c:v>16.063400000000001</c:v>
                </c:pt>
                <c:pt idx="12348">
                  <c:v>16.074100000000001</c:v>
                </c:pt>
                <c:pt idx="12349">
                  <c:v>16.063400000000001</c:v>
                </c:pt>
                <c:pt idx="12350">
                  <c:v>16.063400000000001</c:v>
                </c:pt>
                <c:pt idx="12351">
                  <c:v>16.063400000000001</c:v>
                </c:pt>
                <c:pt idx="12352">
                  <c:v>16.052700000000002</c:v>
                </c:pt>
                <c:pt idx="12353">
                  <c:v>16.052700000000002</c:v>
                </c:pt>
                <c:pt idx="12354">
                  <c:v>16.052700000000002</c:v>
                </c:pt>
                <c:pt idx="12355">
                  <c:v>16.052700000000002</c:v>
                </c:pt>
                <c:pt idx="12356">
                  <c:v>16.042000000000002</c:v>
                </c:pt>
                <c:pt idx="12357">
                  <c:v>16.031199999999998</c:v>
                </c:pt>
                <c:pt idx="12358">
                  <c:v>16.042000000000002</c:v>
                </c:pt>
                <c:pt idx="12359">
                  <c:v>16.031199999999998</c:v>
                </c:pt>
                <c:pt idx="12360">
                  <c:v>16.031199999999998</c:v>
                </c:pt>
                <c:pt idx="12361">
                  <c:v>16.020499999999998</c:v>
                </c:pt>
                <c:pt idx="12362">
                  <c:v>16.020499999999998</c:v>
                </c:pt>
                <c:pt idx="12363">
                  <c:v>16.009799999999998</c:v>
                </c:pt>
                <c:pt idx="12364">
                  <c:v>16.009799999999998</c:v>
                </c:pt>
                <c:pt idx="12365">
                  <c:v>16.009799999999998</c:v>
                </c:pt>
                <c:pt idx="12366">
                  <c:v>15.9991</c:v>
                </c:pt>
                <c:pt idx="12367">
                  <c:v>16.009799999999998</c:v>
                </c:pt>
                <c:pt idx="12368">
                  <c:v>15.9991</c:v>
                </c:pt>
                <c:pt idx="12369">
                  <c:v>15.9991</c:v>
                </c:pt>
                <c:pt idx="12370">
                  <c:v>15.9991</c:v>
                </c:pt>
                <c:pt idx="12371">
                  <c:v>15.988300000000001</c:v>
                </c:pt>
                <c:pt idx="12372">
                  <c:v>15.988300000000001</c:v>
                </c:pt>
                <c:pt idx="12373">
                  <c:v>15.988300000000001</c:v>
                </c:pt>
                <c:pt idx="12374">
                  <c:v>15.988300000000001</c:v>
                </c:pt>
                <c:pt idx="12375">
                  <c:v>15.977600000000001</c:v>
                </c:pt>
                <c:pt idx="12376">
                  <c:v>15.977600000000001</c:v>
                </c:pt>
                <c:pt idx="12377">
                  <c:v>15.977600000000001</c:v>
                </c:pt>
                <c:pt idx="12378">
                  <c:v>15.977600000000001</c:v>
                </c:pt>
                <c:pt idx="12379">
                  <c:v>15.977600000000001</c:v>
                </c:pt>
                <c:pt idx="12380">
                  <c:v>15.966900000000001</c:v>
                </c:pt>
                <c:pt idx="12381">
                  <c:v>15.966900000000001</c:v>
                </c:pt>
                <c:pt idx="12382">
                  <c:v>15.966900000000001</c:v>
                </c:pt>
                <c:pt idx="12383">
                  <c:v>15.966900000000001</c:v>
                </c:pt>
                <c:pt idx="12384">
                  <c:v>15.966900000000001</c:v>
                </c:pt>
                <c:pt idx="12385">
                  <c:v>15.966900000000001</c:v>
                </c:pt>
                <c:pt idx="12386">
                  <c:v>15.966900000000001</c:v>
                </c:pt>
                <c:pt idx="12387">
                  <c:v>15.956200000000001</c:v>
                </c:pt>
                <c:pt idx="12388">
                  <c:v>15.956200000000001</c:v>
                </c:pt>
                <c:pt idx="12389">
                  <c:v>15.956200000000001</c:v>
                </c:pt>
                <c:pt idx="12390">
                  <c:v>15.956200000000001</c:v>
                </c:pt>
                <c:pt idx="12391">
                  <c:v>15.945399999999999</c:v>
                </c:pt>
                <c:pt idx="12392">
                  <c:v>15.945399999999999</c:v>
                </c:pt>
                <c:pt idx="12393">
                  <c:v>15.945399999999999</c:v>
                </c:pt>
                <c:pt idx="12394">
                  <c:v>15.945399999999999</c:v>
                </c:pt>
                <c:pt idx="12395">
                  <c:v>15.945399999999999</c:v>
                </c:pt>
                <c:pt idx="12396">
                  <c:v>15.945399999999999</c:v>
                </c:pt>
                <c:pt idx="12397">
                  <c:v>15.934699999999999</c:v>
                </c:pt>
                <c:pt idx="12398">
                  <c:v>15.934699999999999</c:v>
                </c:pt>
                <c:pt idx="12399">
                  <c:v>15.934699999999999</c:v>
                </c:pt>
                <c:pt idx="12400">
                  <c:v>15.934699999999999</c:v>
                </c:pt>
                <c:pt idx="12401">
                  <c:v>15.934699999999999</c:v>
                </c:pt>
                <c:pt idx="12402">
                  <c:v>15.934699999999999</c:v>
                </c:pt>
                <c:pt idx="12403">
                  <c:v>15.923999999999999</c:v>
                </c:pt>
                <c:pt idx="12404">
                  <c:v>15.923999999999999</c:v>
                </c:pt>
                <c:pt idx="12405">
                  <c:v>15.923999999999999</c:v>
                </c:pt>
                <c:pt idx="12406">
                  <c:v>15.923999999999999</c:v>
                </c:pt>
                <c:pt idx="12407">
                  <c:v>15.923999999999999</c:v>
                </c:pt>
                <c:pt idx="12408">
                  <c:v>15.9133</c:v>
                </c:pt>
                <c:pt idx="12409">
                  <c:v>15.9133</c:v>
                </c:pt>
                <c:pt idx="12410">
                  <c:v>15.9133</c:v>
                </c:pt>
                <c:pt idx="12411">
                  <c:v>15.9133</c:v>
                </c:pt>
                <c:pt idx="12412">
                  <c:v>15.9133</c:v>
                </c:pt>
                <c:pt idx="12413">
                  <c:v>15.9025</c:v>
                </c:pt>
                <c:pt idx="12414">
                  <c:v>15.9025</c:v>
                </c:pt>
                <c:pt idx="12415">
                  <c:v>15.9025</c:v>
                </c:pt>
                <c:pt idx="12416">
                  <c:v>15.9025</c:v>
                </c:pt>
                <c:pt idx="12417">
                  <c:v>15.9025</c:v>
                </c:pt>
                <c:pt idx="12418">
                  <c:v>15.9025</c:v>
                </c:pt>
                <c:pt idx="12419">
                  <c:v>15.8918</c:v>
                </c:pt>
                <c:pt idx="12420">
                  <c:v>15.8918</c:v>
                </c:pt>
                <c:pt idx="12421">
                  <c:v>15.8918</c:v>
                </c:pt>
                <c:pt idx="12422">
                  <c:v>15.8918</c:v>
                </c:pt>
                <c:pt idx="12423">
                  <c:v>15.8918</c:v>
                </c:pt>
                <c:pt idx="12424">
                  <c:v>15.8918</c:v>
                </c:pt>
                <c:pt idx="12425">
                  <c:v>15.8811</c:v>
                </c:pt>
                <c:pt idx="12426">
                  <c:v>15.8811</c:v>
                </c:pt>
                <c:pt idx="12427">
                  <c:v>15.8811</c:v>
                </c:pt>
                <c:pt idx="12428">
                  <c:v>15.8811</c:v>
                </c:pt>
                <c:pt idx="12429">
                  <c:v>15.8811</c:v>
                </c:pt>
                <c:pt idx="12430">
                  <c:v>15.8704</c:v>
                </c:pt>
                <c:pt idx="12431">
                  <c:v>15.8704</c:v>
                </c:pt>
                <c:pt idx="12432">
                  <c:v>15.8704</c:v>
                </c:pt>
                <c:pt idx="12433">
                  <c:v>15.8704</c:v>
                </c:pt>
                <c:pt idx="12434">
                  <c:v>15.8704</c:v>
                </c:pt>
                <c:pt idx="12435">
                  <c:v>15.8704</c:v>
                </c:pt>
                <c:pt idx="12436">
                  <c:v>15.8704</c:v>
                </c:pt>
                <c:pt idx="12437">
                  <c:v>15.8704</c:v>
                </c:pt>
                <c:pt idx="12438">
                  <c:v>15.8704</c:v>
                </c:pt>
                <c:pt idx="12439">
                  <c:v>15.8596</c:v>
                </c:pt>
                <c:pt idx="12440">
                  <c:v>15.8596</c:v>
                </c:pt>
                <c:pt idx="12441">
                  <c:v>15.8596</c:v>
                </c:pt>
                <c:pt idx="12442">
                  <c:v>15.8596</c:v>
                </c:pt>
                <c:pt idx="12443">
                  <c:v>15.8596</c:v>
                </c:pt>
                <c:pt idx="12444">
                  <c:v>15.8596</c:v>
                </c:pt>
                <c:pt idx="12445">
                  <c:v>15.8596</c:v>
                </c:pt>
                <c:pt idx="12446">
                  <c:v>15.8596</c:v>
                </c:pt>
                <c:pt idx="12447">
                  <c:v>15.8596</c:v>
                </c:pt>
                <c:pt idx="12448">
                  <c:v>15.8489</c:v>
                </c:pt>
                <c:pt idx="12449">
                  <c:v>15.8489</c:v>
                </c:pt>
                <c:pt idx="12450">
                  <c:v>15.8489</c:v>
                </c:pt>
                <c:pt idx="12451">
                  <c:v>15.8489</c:v>
                </c:pt>
                <c:pt idx="12452">
                  <c:v>15.838200000000001</c:v>
                </c:pt>
                <c:pt idx="12453">
                  <c:v>15.838200000000001</c:v>
                </c:pt>
                <c:pt idx="12454">
                  <c:v>15.838200000000001</c:v>
                </c:pt>
                <c:pt idx="12455">
                  <c:v>15.838200000000001</c:v>
                </c:pt>
                <c:pt idx="12456">
                  <c:v>15.838200000000001</c:v>
                </c:pt>
                <c:pt idx="12457">
                  <c:v>15.838200000000001</c:v>
                </c:pt>
                <c:pt idx="12458">
                  <c:v>15.838200000000001</c:v>
                </c:pt>
                <c:pt idx="12459">
                  <c:v>15.838200000000001</c:v>
                </c:pt>
                <c:pt idx="12460">
                  <c:v>15.838200000000001</c:v>
                </c:pt>
                <c:pt idx="12461">
                  <c:v>15.838200000000001</c:v>
                </c:pt>
                <c:pt idx="12462">
                  <c:v>15.838200000000001</c:v>
                </c:pt>
                <c:pt idx="12463">
                  <c:v>15.838200000000001</c:v>
                </c:pt>
                <c:pt idx="12464">
                  <c:v>15.838200000000001</c:v>
                </c:pt>
                <c:pt idx="12465">
                  <c:v>15.838200000000001</c:v>
                </c:pt>
                <c:pt idx="12466">
                  <c:v>15.838200000000001</c:v>
                </c:pt>
                <c:pt idx="12467">
                  <c:v>15.838200000000001</c:v>
                </c:pt>
                <c:pt idx="12468">
                  <c:v>15.838200000000001</c:v>
                </c:pt>
                <c:pt idx="12469">
                  <c:v>15.838200000000001</c:v>
                </c:pt>
                <c:pt idx="12470">
                  <c:v>15.838200000000001</c:v>
                </c:pt>
                <c:pt idx="12471">
                  <c:v>15.838200000000001</c:v>
                </c:pt>
                <c:pt idx="12472">
                  <c:v>15.838200000000001</c:v>
                </c:pt>
                <c:pt idx="12473">
                  <c:v>15.838200000000001</c:v>
                </c:pt>
                <c:pt idx="12474">
                  <c:v>15.838200000000001</c:v>
                </c:pt>
                <c:pt idx="12475">
                  <c:v>15.838200000000001</c:v>
                </c:pt>
                <c:pt idx="12476">
                  <c:v>15.838200000000001</c:v>
                </c:pt>
                <c:pt idx="12477">
                  <c:v>15.838200000000001</c:v>
                </c:pt>
                <c:pt idx="12478">
                  <c:v>15.838200000000001</c:v>
                </c:pt>
                <c:pt idx="12479">
                  <c:v>15.838200000000001</c:v>
                </c:pt>
                <c:pt idx="12480">
                  <c:v>15.838200000000001</c:v>
                </c:pt>
                <c:pt idx="12481">
                  <c:v>15.838200000000001</c:v>
                </c:pt>
                <c:pt idx="12482">
                  <c:v>15.838200000000001</c:v>
                </c:pt>
                <c:pt idx="12483">
                  <c:v>15.838200000000001</c:v>
                </c:pt>
                <c:pt idx="12484">
                  <c:v>15.838200000000001</c:v>
                </c:pt>
                <c:pt idx="12485">
                  <c:v>15.838200000000001</c:v>
                </c:pt>
                <c:pt idx="12486">
                  <c:v>15.838200000000001</c:v>
                </c:pt>
                <c:pt idx="12487">
                  <c:v>15.838200000000001</c:v>
                </c:pt>
                <c:pt idx="12488">
                  <c:v>15.838200000000001</c:v>
                </c:pt>
                <c:pt idx="12489">
                  <c:v>15.838200000000001</c:v>
                </c:pt>
                <c:pt idx="12490">
                  <c:v>15.838200000000001</c:v>
                </c:pt>
                <c:pt idx="12491">
                  <c:v>15.838200000000001</c:v>
                </c:pt>
                <c:pt idx="12492">
                  <c:v>15.838200000000001</c:v>
                </c:pt>
                <c:pt idx="12493">
                  <c:v>15.838200000000001</c:v>
                </c:pt>
                <c:pt idx="12494">
                  <c:v>15.838200000000001</c:v>
                </c:pt>
                <c:pt idx="12495">
                  <c:v>15.838200000000001</c:v>
                </c:pt>
                <c:pt idx="12496">
                  <c:v>15.838200000000001</c:v>
                </c:pt>
                <c:pt idx="12497">
                  <c:v>15.838200000000001</c:v>
                </c:pt>
                <c:pt idx="12498">
                  <c:v>15.838200000000001</c:v>
                </c:pt>
                <c:pt idx="12499">
                  <c:v>15.838200000000001</c:v>
                </c:pt>
                <c:pt idx="12500">
                  <c:v>15.838200000000001</c:v>
                </c:pt>
                <c:pt idx="12501">
                  <c:v>15.838200000000001</c:v>
                </c:pt>
                <c:pt idx="12502">
                  <c:v>15.838200000000001</c:v>
                </c:pt>
                <c:pt idx="12503">
                  <c:v>15.838200000000001</c:v>
                </c:pt>
                <c:pt idx="12504">
                  <c:v>15.838200000000001</c:v>
                </c:pt>
                <c:pt idx="12505">
                  <c:v>15.838200000000001</c:v>
                </c:pt>
                <c:pt idx="12506">
                  <c:v>15.838200000000001</c:v>
                </c:pt>
                <c:pt idx="12507">
                  <c:v>15.838200000000001</c:v>
                </c:pt>
                <c:pt idx="12508">
                  <c:v>15.838200000000001</c:v>
                </c:pt>
                <c:pt idx="12509">
                  <c:v>15.838200000000001</c:v>
                </c:pt>
                <c:pt idx="12510">
                  <c:v>15.838200000000001</c:v>
                </c:pt>
                <c:pt idx="12511">
                  <c:v>15.838200000000001</c:v>
                </c:pt>
                <c:pt idx="12512">
                  <c:v>15.838200000000001</c:v>
                </c:pt>
                <c:pt idx="12513">
                  <c:v>15.838200000000001</c:v>
                </c:pt>
                <c:pt idx="12514">
                  <c:v>15.838200000000001</c:v>
                </c:pt>
                <c:pt idx="12515">
                  <c:v>15.838200000000001</c:v>
                </c:pt>
                <c:pt idx="12516">
                  <c:v>15.838200000000001</c:v>
                </c:pt>
                <c:pt idx="12517">
                  <c:v>15.838200000000001</c:v>
                </c:pt>
                <c:pt idx="12518">
                  <c:v>15.838200000000001</c:v>
                </c:pt>
                <c:pt idx="12519">
                  <c:v>15.838200000000001</c:v>
                </c:pt>
                <c:pt idx="12520">
                  <c:v>15.838200000000001</c:v>
                </c:pt>
                <c:pt idx="12521">
                  <c:v>15.827500000000001</c:v>
                </c:pt>
                <c:pt idx="12522">
                  <c:v>15.827500000000001</c:v>
                </c:pt>
                <c:pt idx="12523">
                  <c:v>15.827500000000001</c:v>
                </c:pt>
                <c:pt idx="12524">
                  <c:v>15.827500000000001</c:v>
                </c:pt>
                <c:pt idx="12525">
                  <c:v>15.816700000000001</c:v>
                </c:pt>
                <c:pt idx="12526">
                  <c:v>15.816700000000001</c:v>
                </c:pt>
                <c:pt idx="12527">
                  <c:v>15.838200000000001</c:v>
                </c:pt>
                <c:pt idx="12528">
                  <c:v>15.816700000000001</c:v>
                </c:pt>
                <c:pt idx="12529">
                  <c:v>15.827500000000001</c:v>
                </c:pt>
                <c:pt idx="12530">
                  <c:v>15.827500000000001</c:v>
                </c:pt>
                <c:pt idx="12531">
                  <c:v>15.827500000000001</c:v>
                </c:pt>
                <c:pt idx="12532">
                  <c:v>15.838200000000001</c:v>
                </c:pt>
                <c:pt idx="12533">
                  <c:v>15.827500000000001</c:v>
                </c:pt>
                <c:pt idx="12534">
                  <c:v>15.838200000000001</c:v>
                </c:pt>
                <c:pt idx="12535">
                  <c:v>15.827500000000001</c:v>
                </c:pt>
                <c:pt idx="12536">
                  <c:v>15.816700000000001</c:v>
                </c:pt>
                <c:pt idx="12537">
                  <c:v>15.816700000000001</c:v>
                </c:pt>
                <c:pt idx="12538">
                  <c:v>15.805999999999999</c:v>
                </c:pt>
                <c:pt idx="12539">
                  <c:v>15.805999999999999</c:v>
                </c:pt>
                <c:pt idx="12540">
                  <c:v>15.805999999999999</c:v>
                </c:pt>
                <c:pt idx="12541">
                  <c:v>15.784599999999999</c:v>
                </c:pt>
                <c:pt idx="12542">
                  <c:v>15.795299999999999</c:v>
                </c:pt>
                <c:pt idx="12543">
                  <c:v>15.7738</c:v>
                </c:pt>
                <c:pt idx="12544">
                  <c:v>15.7738</c:v>
                </c:pt>
                <c:pt idx="12545">
                  <c:v>15.7738</c:v>
                </c:pt>
                <c:pt idx="12546">
                  <c:v>15.7631</c:v>
                </c:pt>
                <c:pt idx="12547">
                  <c:v>15.7738</c:v>
                </c:pt>
                <c:pt idx="12548">
                  <c:v>15.7631</c:v>
                </c:pt>
                <c:pt idx="12549">
                  <c:v>15.7631</c:v>
                </c:pt>
                <c:pt idx="12550">
                  <c:v>15.7631</c:v>
                </c:pt>
                <c:pt idx="12551">
                  <c:v>15.7524</c:v>
                </c:pt>
                <c:pt idx="12552">
                  <c:v>15.7524</c:v>
                </c:pt>
                <c:pt idx="12553">
                  <c:v>15.7524</c:v>
                </c:pt>
                <c:pt idx="12554">
                  <c:v>15.7524</c:v>
                </c:pt>
                <c:pt idx="12555">
                  <c:v>15.7417</c:v>
                </c:pt>
                <c:pt idx="12556">
                  <c:v>15.7417</c:v>
                </c:pt>
                <c:pt idx="12557">
                  <c:v>15.7417</c:v>
                </c:pt>
                <c:pt idx="12558">
                  <c:v>15.7417</c:v>
                </c:pt>
                <c:pt idx="12559">
                  <c:v>15.7417</c:v>
                </c:pt>
                <c:pt idx="12560">
                  <c:v>15.7417</c:v>
                </c:pt>
                <c:pt idx="12561">
                  <c:v>15.7417</c:v>
                </c:pt>
                <c:pt idx="12562">
                  <c:v>15.7417</c:v>
                </c:pt>
                <c:pt idx="12563">
                  <c:v>15.7309</c:v>
                </c:pt>
                <c:pt idx="12564">
                  <c:v>15.7309</c:v>
                </c:pt>
                <c:pt idx="12565">
                  <c:v>15.7309</c:v>
                </c:pt>
                <c:pt idx="12566">
                  <c:v>15.7309</c:v>
                </c:pt>
                <c:pt idx="12567">
                  <c:v>15.7309</c:v>
                </c:pt>
                <c:pt idx="12568">
                  <c:v>15.7202</c:v>
                </c:pt>
                <c:pt idx="12569">
                  <c:v>15.7202</c:v>
                </c:pt>
                <c:pt idx="12570">
                  <c:v>15.7202</c:v>
                </c:pt>
                <c:pt idx="12571">
                  <c:v>15.7202</c:v>
                </c:pt>
                <c:pt idx="12572">
                  <c:v>15.7202</c:v>
                </c:pt>
                <c:pt idx="12573">
                  <c:v>15.7095</c:v>
                </c:pt>
                <c:pt idx="12574">
                  <c:v>15.7095</c:v>
                </c:pt>
                <c:pt idx="12575">
                  <c:v>15.7095</c:v>
                </c:pt>
                <c:pt idx="12576">
                  <c:v>15.6988</c:v>
                </c:pt>
                <c:pt idx="12577">
                  <c:v>15.6988</c:v>
                </c:pt>
                <c:pt idx="12578">
                  <c:v>15.6988</c:v>
                </c:pt>
                <c:pt idx="12579">
                  <c:v>15.6988</c:v>
                </c:pt>
                <c:pt idx="12580">
                  <c:v>15.6988</c:v>
                </c:pt>
                <c:pt idx="12581">
                  <c:v>15.6988</c:v>
                </c:pt>
                <c:pt idx="12582">
                  <c:v>15.6988</c:v>
                </c:pt>
                <c:pt idx="12583">
                  <c:v>15.6988</c:v>
                </c:pt>
                <c:pt idx="12584">
                  <c:v>15.6988</c:v>
                </c:pt>
                <c:pt idx="12585">
                  <c:v>15.688000000000001</c:v>
                </c:pt>
                <c:pt idx="12586">
                  <c:v>15.688000000000001</c:v>
                </c:pt>
                <c:pt idx="12587">
                  <c:v>15.688000000000001</c:v>
                </c:pt>
                <c:pt idx="12588">
                  <c:v>15.688000000000001</c:v>
                </c:pt>
                <c:pt idx="12589">
                  <c:v>15.677300000000001</c:v>
                </c:pt>
                <c:pt idx="12590">
                  <c:v>15.688000000000001</c:v>
                </c:pt>
                <c:pt idx="12591">
                  <c:v>15.677300000000001</c:v>
                </c:pt>
                <c:pt idx="12592">
                  <c:v>15.677300000000001</c:v>
                </c:pt>
                <c:pt idx="12593">
                  <c:v>15.655900000000001</c:v>
                </c:pt>
                <c:pt idx="12594">
                  <c:v>15.655900000000001</c:v>
                </c:pt>
                <c:pt idx="12595">
                  <c:v>15.655900000000001</c:v>
                </c:pt>
                <c:pt idx="12596">
                  <c:v>15.655900000000001</c:v>
                </c:pt>
                <c:pt idx="12597">
                  <c:v>15.655900000000001</c:v>
                </c:pt>
                <c:pt idx="12598">
                  <c:v>15.645099999999999</c:v>
                </c:pt>
                <c:pt idx="12599">
                  <c:v>15.645099999999999</c:v>
                </c:pt>
                <c:pt idx="12600">
                  <c:v>15.645099999999999</c:v>
                </c:pt>
                <c:pt idx="12601">
                  <c:v>15.634399999999999</c:v>
                </c:pt>
                <c:pt idx="12602">
                  <c:v>15.623699999999999</c:v>
                </c:pt>
                <c:pt idx="12603">
                  <c:v>15.623699999999999</c:v>
                </c:pt>
                <c:pt idx="12604">
                  <c:v>15.623699999999999</c:v>
                </c:pt>
                <c:pt idx="12605">
                  <c:v>15.613</c:v>
                </c:pt>
                <c:pt idx="12606">
                  <c:v>15.613</c:v>
                </c:pt>
                <c:pt idx="12607">
                  <c:v>15.6022</c:v>
                </c:pt>
                <c:pt idx="12608">
                  <c:v>15.6022</c:v>
                </c:pt>
                <c:pt idx="12609">
                  <c:v>15.5915</c:v>
                </c:pt>
                <c:pt idx="12610">
                  <c:v>15.5915</c:v>
                </c:pt>
                <c:pt idx="12611">
                  <c:v>15.5808</c:v>
                </c:pt>
                <c:pt idx="12612">
                  <c:v>15.5808</c:v>
                </c:pt>
                <c:pt idx="12613">
                  <c:v>15.5808</c:v>
                </c:pt>
                <c:pt idx="12614">
                  <c:v>15.5808</c:v>
                </c:pt>
                <c:pt idx="12615">
                  <c:v>15.5808</c:v>
                </c:pt>
                <c:pt idx="12616">
                  <c:v>15.5808</c:v>
                </c:pt>
                <c:pt idx="12617">
                  <c:v>15.5701</c:v>
                </c:pt>
                <c:pt idx="12618">
                  <c:v>15.5701</c:v>
                </c:pt>
                <c:pt idx="12619">
                  <c:v>15.5701</c:v>
                </c:pt>
                <c:pt idx="12620">
                  <c:v>15.5701</c:v>
                </c:pt>
                <c:pt idx="12621">
                  <c:v>15.5593</c:v>
                </c:pt>
                <c:pt idx="12622">
                  <c:v>15.5593</c:v>
                </c:pt>
                <c:pt idx="12623">
                  <c:v>15.5593</c:v>
                </c:pt>
                <c:pt idx="12624">
                  <c:v>15.5593</c:v>
                </c:pt>
                <c:pt idx="12625">
                  <c:v>15.5486</c:v>
                </c:pt>
                <c:pt idx="12626">
                  <c:v>15.5486</c:v>
                </c:pt>
                <c:pt idx="12627">
                  <c:v>15.5486</c:v>
                </c:pt>
                <c:pt idx="12628">
                  <c:v>15.5486</c:v>
                </c:pt>
                <c:pt idx="12629">
                  <c:v>15.5486</c:v>
                </c:pt>
                <c:pt idx="12630">
                  <c:v>15.5486</c:v>
                </c:pt>
                <c:pt idx="12631">
                  <c:v>15.5379</c:v>
                </c:pt>
                <c:pt idx="12632">
                  <c:v>15.5379</c:v>
                </c:pt>
                <c:pt idx="12633">
                  <c:v>15.5379</c:v>
                </c:pt>
                <c:pt idx="12634">
                  <c:v>15.527200000000001</c:v>
                </c:pt>
                <c:pt idx="12635">
                  <c:v>15.527200000000001</c:v>
                </c:pt>
                <c:pt idx="12636">
                  <c:v>15.527200000000001</c:v>
                </c:pt>
                <c:pt idx="12637">
                  <c:v>15.516400000000001</c:v>
                </c:pt>
                <c:pt idx="12638">
                  <c:v>15.516400000000001</c:v>
                </c:pt>
                <c:pt idx="12639">
                  <c:v>15.516400000000001</c:v>
                </c:pt>
                <c:pt idx="12640">
                  <c:v>15.505699999999999</c:v>
                </c:pt>
                <c:pt idx="12641">
                  <c:v>15.505699999999999</c:v>
                </c:pt>
                <c:pt idx="12642">
                  <c:v>15.505699999999999</c:v>
                </c:pt>
                <c:pt idx="12643">
                  <c:v>15.494999999999999</c:v>
                </c:pt>
                <c:pt idx="12644">
                  <c:v>15.494999999999999</c:v>
                </c:pt>
                <c:pt idx="12645">
                  <c:v>15.484299999999999</c:v>
                </c:pt>
                <c:pt idx="12646">
                  <c:v>15.484299999999999</c:v>
                </c:pt>
                <c:pt idx="12647">
                  <c:v>15.4735</c:v>
                </c:pt>
                <c:pt idx="12648">
                  <c:v>15.4735</c:v>
                </c:pt>
                <c:pt idx="12649">
                  <c:v>15.4735</c:v>
                </c:pt>
                <c:pt idx="12650">
                  <c:v>15.4628</c:v>
                </c:pt>
                <c:pt idx="12651">
                  <c:v>15.4521</c:v>
                </c:pt>
                <c:pt idx="12652">
                  <c:v>15.4521</c:v>
                </c:pt>
                <c:pt idx="12653">
                  <c:v>15.4521</c:v>
                </c:pt>
                <c:pt idx="12654">
                  <c:v>15.4521</c:v>
                </c:pt>
                <c:pt idx="12655">
                  <c:v>15.4414</c:v>
                </c:pt>
                <c:pt idx="12656">
                  <c:v>15.4306</c:v>
                </c:pt>
                <c:pt idx="12657">
                  <c:v>15.4306</c:v>
                </c:pt>
                <c:pt idx="12658">
                  <c:v>15.4306</c:v>
                </c:pt>
                <c:pt idx="12659">
                  <c:v>15.4306</c:v>
                </c:pt>
                <c:pt idx="12660">
                  <c:v>15.4199</c:v>
                </c:pt>
                <c:pt idx="12661">
                  <c:v>15.4199</c:v>
                </c:pt>
                <c:pt idx="12662">
                  <c:v>15.4092</c:v>
                </c:pt>
                <c:pt idx="12663">
                  <c:v>15.4092</c:v>
                </c:pt>
                <c:pt idx="12664">
                  <c:v>15.4092</c:v>
                </c:pt>
                <c:pt idx="12665">
                  <c:v>15.3985</c:v>
                </c:pt>
                <c:pt idx="12666">
                  <c:v>15.3985</c:v>
                </c:pt>
                <c:pt idx="12667">
                  <c:v>15.387700000000001</c:v>
                </c:pt>
                <c:pt idx="12668">
                  <c:v>15.387700000000001</c:v>
                </c:pt>
                <c:pt idx="12669">
                  <c:v>15.387700000000001</c:v>
                </c:pt>
                <c:pt idx="12670">
                  <c:v>15.387700000000001</c:v>
                </c:pt>
                <c:pt idx="12671">
                  <c:v>15.387700000000001</c:v>
                </c:pt>
                <c:pt idx="12672">
                  <c:v>15.387700000000001</c:v>
                </c:pt>
                <c:pt idx="12673">
                  <c:v>15.387700000000001</c:v>
                </c:pt>
                <c:pt idx="12674">
                  <c:v>15.387700000000001</c:v>
                </c:pt>
                <c:pt idx="12675">
                  <c:v>15.387700000000001</c:v>
                </c:pt>
                <c:pt idx="12676">
                  <c:v>15.387700000000001</c:v>
                </c:pt>
                <c:pt idx="12677">
                  <c:v>15.387700000000001</c:v>
                </c:pt>
                <c:pt idx="12678">
                  <c:v>15.387700000000001</c:v>
                </c:pt>
                <c:pt idx="12679">
                  <c:v>15.387700000000001</c:v>
                </c:pt>
                <c:pt idx="12680">
                  <c:v>15.387700000000001</c:v>
                </c:pt>
                <c:pt idx="12681">
                  <c:v>15.387700000000001</c:v>
                </c:pt>
                <c:pt idx="12682">
                  <c:v>15.387700000000001</c:v>
                </c:pt>
                <c:pt idx="12683">
                  <c:v>15.387700000000001</c:v>
                </c:pt>
                <c:pt idx="12684">
                  <c:v>15.387700000000001</c:v>
                </c:pt>
                <c:pt idx="12685">
                  <c:v>15.387700000000001</c:v>
                </c:pt>
                <c:pt idx="12686">
                  <c:v>15.387700000000001</c:v>
                </c:pt>
                <c:pt idx="12687">
                  <c:v>15.387700000000001</c:v>
                </c:pt>
                <c:pt idx="12688">
                  <c:v>15.387700000000001</c:v>
                </c:pt>
                <c:pt idx="12689">
                  <c:v>15.387700000000001</c:v>
                </c:pt>
                <c:pt idx="12690">
                  <c:v>15.387700000000001</c:v>
                </c:pt>
                <c:pt idx="12691">
                  <c:v>15.387700000000001</c:v>
                </c:pt>
                <c:pt idx="12692">
                  <c:v>15.387700000000001</c:v>
                </c:pt>
                <c:pt idx="12693">
                  <c:v>15.387700000000001</c:v>
                </c:pt>
                <c:pt idx="12694">
                  <c:v>15.387700000000001</c:v>
                </c:pt>
                <c:pt idx="12695">
                  <c:v>15.387700000000001</c:v>
                </c:pt>
                <c:pt idx="12696">
                  <c:v>15.387700000000001</c:v>
                </c:pt>
                <c:pt idx="12697">
                  <c:v>15.387700000000001</c:v>
                </c:pt>
                <c:pt idx="12698">
                  <c:v>15.387700000000001</c:v>
                </c:pt>
                <c:pt idx="12699">
                  <c:v>15.377000000000001</c:v>
                </c:pt>
                <c:pt idx="12700">
                  <c:v>15.387700000000001</c:v>
                </c:pt>
                <c:pt idx="12701">
                  <c:v>15.387700000000001</c:v>
                </c:pt>
                <c:pt idx="12702">
                  <c:v>15.387700000000001</c:v>
                </c:pt>
                <c:pt idx="12703">
                  <c:v>15.377000000000001</c:v>
                </c:pt>
                <c:pt idx="12704">
                  <c:v>15.377000000000001</c:v>
                </c:pt>
                <c:pt idx="12705">
                  <c:v>15.387700000000001</c:v>
                </c:pt>
                <c:pt idx="12706">
                  <c:v>15.387700000000001</c:v>
                </c:pt>
                <c:pt idx="12707">
                  <c:v>15.387700000000001</c:v>
                </c:pt>
                <c:pt idx="12708">
                  <c:v>15.387700000000001</c:v>
                </c:pt>
                <c:pt idx="12709">
                  <c:v>15.387700000000001</c:v>
                </c:pt>
                <c:pt idx="12710">
                  <c:v>15.387700000000001</c:v>
                </c:pt>
                <c:pt idx="12711">
                  <c:v>15.387700000000001</c:v>
                </c:pt>
                <c:pt idx="12712">
                  <c:v>15.387700000000001</c:v>
                </c:pt>
                <c:pt idx="12713">
                  <c:v>15.387700000000001</c:v>
                </c:pt>
                <c:pt idx="12714">
                  <c:v>15.387700000000001</c:v>
                </c:pt>
                <c:pt idx="12715">
                  <c:v>15.387700000000001</c:v>
                </c:pt>
                <c:pt idx="12716">
                  <c:v>15.387700000000001</c:v>
                </c:pt>
                <c:pt idx="12717">
                  <c:v>15.377000000000001</c:v>
                </c:pt>
                <c:pt idx="12718">
                  <c:v>15.387700000000001</c:v>
                </c:pt>
                <c:pt idx="12719">
                  <c:v>15.387700000000001</c:v>
                </c:pt>
                <c:pt idx="12720">
                  <c:v>15.377000000000001</c:v>
                </c:pt>
                <c:pt idx="12721">
                  <c:v>15.377000000000001</c:v>
                </c:pt>
                <c:pt idx="12722">
                  <c:v>15.377000000000001</c:v>
                </c:pt>
                <c:pt idx="12723">
                  <c:v>15.377000000000001</c:v>
                </c:pt>
                <c:pt idx="12724">
                  <c:v>15.366300000000001</c:v>
                </c:pt>
                <c:pt idx="12725">
                  <c:v>15.377000000000001</c:v>
                </c:pt>
                <c:pt idx="12726">
                  <c:v>15.366300000000001</c:v>
                </c:pt>
                <c:pt idx="12727">
                  <c:v>15.366300000000001</c:v>
                </c:pt>
                <c:pt idx="12728">
                  <c:v>15.355600000000001</c:v>
                </c:pt>
                <c:pt idx="12729">
                  <c:v>15.355600000000001</c:v>
                </c:pt>
                <c:pt idx="12730">
                  <c:v>15.355600000000001</c:v>
                </c:pt>
                <c:pt idx="12731">
                  <c:v>15.355600000000001</c:v>
                </c:pt>
                <c:pt idx="12732">
                  <c:v>15.355600000000001</c:v>
                </c:pt>
                <c:pt idx="12733">
                  <c:v>15.355600000000001</c:v>
                </c:pt>
                <c:pt idx="12734">
                  <c:v>15.355600000000001</c:v>
                </c:pt>
                <c:pt idx="12735">
                  <c:v>15.355600000000001</c:v>
                </c:pt>
                <c:pt idx="12736">
                  <c:v>15.355600000000001</c:v>
                </c:pt>
                <c:pt idx="12737">
                  <c:v>15.355600000000001</c:v>
                </c:pt>
                <c:pt idx="12738">
                  <c:v>15.355600000000001</c:v>
                </c:pt>
                <c:pt idx="12739">
                  <c:v>15.355600000000001</c:v>
                </c:pt>
                <c:pt idx="12740">
                  <c:v>15.355600000000001</c:v>
                </c:pt>
                <c:pt idx="12741">
                  <c:v>15.355600000000001</c:v>
                </c:pt>
                <c:pt idx="12742">
                  <c:v>15.355600000000001</c:v>
                </c:pt>
                <c:pt idx="12743">
                  <c:v>15.366300000000001</c:v>
                </c:pt>
                <c:pt idx="12744">
                  <c:v>15.355600000000001</c:v>
                </c:pt>
                <c:pt idx="12745">
                  <c:v>15.355600000000001</c:v>
                </c:pt>
                <c:pt idx="12746">
                  <c:v>15.355600000000001</c:v>
                </c:pt>
                <c:pt idx="12747">
                  <c:v>15.344799999999999</c:v>
                </c:pt>
                <c:pt idx="12748">
                  <c:v>15.344799999999999</c:v>
                </c:pt>
                <c:pt idx="12749">
                  <c:v>15.344799999999999</c:v>
                </c:pt>
                <c:pt idx="12750">
                  <c:v>15.334099999999999</c:v>
                </c:pt>
                <c:pt idx="12751">
                  <c:v>15.323399999999999</c:v>
                </c:pt>
                <c:pt idx="12752">
                  <c:v>15.323399999999999</c:v>
                </c:pt>
                <c:pt idx="12753">
                  <c:v>15.323399999999999</c:v>
                </c:pt>
                <c:pt idx="12754">
                  <c:v>15.3127</c:v>
                </c:pt>
                <c:pt idx="12755">
                  <c:v>15.3127</c:v>
                </c:pt>
                <c:pt idx="12756">
                  <c:v>15.3127</c:v>
                </c:pt>
                <c:pt idx="12757">
                  <c:v>15.3019</c:v>
                </c:pt>
                <c:pt idx="12758">
                  <c:v>15.3019</c:v>
                </c:pt>
                <c:pt idx="12759">
                  <c:v>15.3019</c:v>
                </c:pt>
                <c:pt idx="12760">
                  <c:v>15.3019</c:v>
                </c:pt>
                <c:pt idx="12761">
                  <c:v>15.3019</c:v>
                </c:pt>
                <c:pt idx="12762">
                  <c:v>15.2912</c:v>
                </c:pt>
                <c:pt idx="12763">
                  <c:v>15.2912</c:v>
                </c:pt>
                <c:pt idx="12764">
                  <c:v>15.2912</c:v>
                </c:pt>
                <c:pt idx="12765">
                  <c:v>15.2912</c:v>
                </c:pt>
                <c:pt idx="12766">
                  <c:v>15.2912</c:v>
                </c:pt>
                <c:pt idx="12767">
                  <c:v>15.2912</c:v>
                </c:pt>
                <c:pt idx="12768">
                  <c:v>15.2912</c:v>
                </c:pt>
                <c:pt idx="12769">
                  <c:v>15.2805</c:v>
                </c:pt>
                <c:pt idx="12770">
                  <c:v>15.2805</c:v>
                </c:pt>
                <c:pt idx="12771">
                  <c:v>15.2805</c:v>
                </c:pt>
                <c:pt idx="12772">
                  <c:v>15.2805</c:v>
                </c:pt>
                <c:pt idx="12773">
                  <c:v>15.2805</c:v>
                </c:pt>
                <c:pt idx="12774">
                  <c:v>15.2805</c:v>
                </c:pt>
                <c:pt idx="12775">
                  <c:v>15.2805</c:v>
                </c:pt>
                <c:pt idx="12776">
                  <c:v>15.2805</c:v>
                </c:pt>
                <c:pt idx="12777">
                  <c:v>15.2805</c:v>
                </c:pt>
                <c:pt idx="12778">
                  <c:v>15.2912</c:v>
                </c:pt>
                <c:pt idx="12779">
                  <c:v>15.2912</c:v>
                </c:pt>
                <c:pt idx="12780">
                  <c:v>15.2912</c:v>
                </c:pt>
                <c:pt idx="12781">
                  <c:v>15.2912</c:v>
                </c:pt>
                <c:pt idx="12782">
                  <c:v>15.2912</c:v>
                </c:pt>
                <c:pt idx="12783">
                  <c:v>15.3019</c:v>
                </c:pt>
                <c:pt idx="12784">
                  <c:v>15.3019</c:v>
                </c:pt>
                <c:pt idx="12785">
                  <c:v>15.3019</c:v>
                </c:pt>
                <c:pt idx="12786">
                  <c:v>15.3019</c:v>
                </c:pt>
                <c:pt idx="12787">
                  <c:v>15.3019</c:v>
                </c:pt>
                <c:pt idx="12788">
                  <c:v>15.3019</c:v>
                </c:pt>
                <c:pt idx="12789">
                  <c:v>15.3019</c:v>
                </c:pt>
                <c:pt idx="12790">
                  <c:v>15.3127</c:v>
                </c:pt>
                <c:pt idx="12791">
                  <c:v>15.3127</c:v>
                </c:pt>
                <c:pt idx="12792">
                  <c:v>15.323399999999999</c:v>
                </c:pt>
                <c:pt idx="12793">
                  <c:v>15.323399999999999</c:v>
                </c:pt>
                <c:pt idx="12794">
                  <c:v>15.323399999999999</c:v>
                </c:pt>
                <c:pt idx="12795">
                  <c:v>15.323399999999999</c:v>
                </c:pt>
                <c:pt idx="12796">
                  <c:v>15.334099999999999</c:v>
                </c:pt>
                <c:pt idx="12797">
                  <c:v>15.344799999999999</c:v>
                </c:pt>
                <c:pt idx="12798">
                  <c:v>15.344799999999999</c:v>
                </c:pt>
                <c:pt idx="12799">
                  <c:v>15.355600000000001</c:v>
                </c:pt>
                <c:pt idx="12800">
                  <c:v>15.366300000000001</c:v>
                </c:pt>
                <c:pt idx="12801">
                  <c:v>15.366300000000001</c:v>
                </c:pt>
                <c:pt idx="12802">
                  <c:v>15.377000000000001</c:v>
                </c:pt>
                <c:pt idx="12803">
                  <c:v>15.377000000000001</c:v>
                </c:pt>
                <c:pt idx="12804">
                  <c:v>15.387700000000001</c:v>
                </c:pt>
                <c:pt idx="12805">
                  <c:v>15.387700000000001</c:v>
                </c:pt>
                <c:pt idx="12806">
                  <c:v>15.387700000000001</c:v>
                </c:pt>
                <c:pt idx="12807">
                  <c:v>15.387700000000001</c:v>
                </c:pt>
                <c:pt idx="12808">
                  <c:v>15.387700000000001</c:v>
                </c:pt>
                <c:pt idx="12809">
                  <c:v>15.387700000000001</c:v>
                </c:pt>
                <c:pt idx="12810">
                  <c:v>15.387700000000001</c:v>
                </c:pt>
                <c:pt idx="12811">
                  <c:v>15.387700000000001</c:v>
                </c:pt>
                <c:pt idx="12812">
                  <c:v>15.387700000000001</c:v>
                </c:pt>
                <c:pt idx="12813">
                  <c:v>15.387700000000001</c:v>
                </c:pt>
                <c:pt idx="12814">
                  <c:v>15.387700000000001</c:v>
                </c:pt>
                <c:pt idx="12815">
                  <c:v>15.387700000000001</c:v>
                </c:pt>
                <c:pt idx="12816">
                  <c:v>15.387700000000001</c:v>
                </c:pt>
                <c:pt idx="12817">
                  <c:v>15.387700000000001</c:v>
                </c:pt>
                <c:pt idx="12818">
                  <c:v>15.387700000000001</c:v>
                </c:pt>
                <c:pt idx="12819">
                  <c:v>15.387700000000001</c:v>
                </c:pt>
                <c:pt idx="12820">
                  <c:v>15.387700000000001</c:v>
                </c:pt>
                <c:pt idx="12821">
                  <c:v>15.377000000000001</c:v>
                </c:pt>
                <c:pt idx="12822">
                  <c:v>15.377000000000001</c:v>
                </c:pt>
                <c:pt idx="12823">
                  <c:v>15.387700000000001</c:v>
                </c:pt>
                <c:pt idx="12824">
                  <c:v>15.377000000000001</c:v>
                </c:pt>
                <c:pt idx="12825">
                  <c:v>15.377000000000001</c:v>
                </c:pt>
                <c:pt idx="12826">
                  <c:v>15.366300000000001</c:v>
                </c:pt>
                <c:pt idx="12827">
                  <c:v>15.366300000000001</c:v>
                </c:pt>
                <c:pt idx="12828">
                  <c:v>15.366300000000001</c:v>
                </c:pt>
                <c:pt idx="12829">
                  <c:v>15.366300000000001</c:v>
                </c:pt>
                <c:pt idx="12830">
                  <c:v>15.366300000000001</c:v>
                </c:pt>
                <c:pt idx="12831">
                  <c:v>15.366300000000001</c:v>
                </c:pt>
                <c:pt idx="12832">
                  <c:v>15.355600000000001</c:v>
                </c:pt>
                <c:pt idx="12833">
                  <c:v>15.355600000000001</c:v>
                </c:pt>
                <c:pt idx="12834">
                  <c:v>15.355600000000001</c:v>
                </c:pt>
                <c:pt idx="12835">
                  <c:v>15.355600000000001</c:v>
                </c:pt>
                <c:pt idx="12836">
                  <c:v>15.344799999999999</c:v>
                </c:pt>
                <c:pt idx="12837">
                  <c:v>15.355600000000001</c:v>
                </c:pt>
                <c:pt idx="12838">
                  <c:v>15.344799999999999</c:v>
                </c:pt>
                <c:pt idx="12839">
                  <c:v>15.344799999999999</c:v>
                </c:pt>
                <c:pt idx="12840">
                  <c:v>15.344799999999999</c:v>
                </c:pt>
                <c:pt idx="12841">
                  <c:v>15.344799999999999</c:v>
                </c:pt>
                <c:pt idx="12842">
                  <c:v>15.344799999999999</c:v>
                </c:pt>
                <c:pt idx="12843">
                  <c:v>15.344799999999999</c:v>
                </c:pt>
                <c:pt idx="12844">
                  <c:v>15.344799999999999</c:v>
                </c:pt>
                <c:pt idx="12845">
                  <c:v>15.344799999999999</c:v>
                </c:pt>
                <c:pt idx="12846">
                  <c:v>15.344799999999999</c:v>
                </c:pt>
                <c:pt idx="12847">
                  <c:v>15.344799999999999</c:v>
                </c:pt>
                <c:pt idx="12848">
                  <c:v>15.344799999999999</c:v>
                </c:pt>
                <c:pt idx="12849">
                  <c:v>15.344799999999999</c:v>
                </c:pt>
                <c:pt idx="12850">
                  <c:v>15.344799999999999</c:v>
                </c:pt>
                <c:pt idx="12851">
                  <c:v>15.344799999999999</c:v>
                </c:pt>
                <c:pt idx="12852">
                  <c:v>15.344799999999999</c:v>
                </c:pt>
                <c:pt idx="12853">
                  <c:v>15.344799999999999</c:v>
                </c:pt>
                <c:pt idx="12854">
                  <c:v>15.334099999999999</c:v>
                </c:pt>
                <c:pt idx="12855">
                  <c:v>15.334099999999999</c:v>
                </c:pt>
                <c:pt idx="12856">
                  <c:v>15.334099999999999</c:v>
                </c:pt>
                <c:pt idx="12857">
                  <c:v>15.334099999999999</c:v>
                </c:pt>
                <c:pt idx="12858">
                  <c:v>15.323399999999999</c:v>
                </c:pt>
                <c:pt idx="12859">
                  <c:v>15.323399999999999</c:v>
                </c:pt>
                <c:pt idx="12860">
                  <c:v>15.323399999999999</c:v>
                </c:pt>
                <c:pt idx="12861">
                  <c:v>15.3127</c:v>
                </c:pt>
                <c:pt idx="12862">
                  <c:v>15.3127</c:v>
                </c:pt>
                <c:pt idx="12863">
                  <c:v>15.3127</c:v>
                </c:pt>
                <c:pt idx="12864">
                  <c:v>15.3127</c:v>
                </c:pt>
                <c:pt idx="12865">
                  <c:v>15.3127</c:v>
                </c:pt>
                <c:pt idx="12866">
                  <c:v>15.3127</c:v>
                </c:pt>
                <c:pt idx="12867">
                  <c:v>15.3127</c:v>
                </c:pt>
                <c:pt idx="12868">
                  <c:v>15.3127</c:v>
                </c:pt>
                <c:pt idx="12869">
                  <c:v>15.3127</c:v>
                </c:pt>
                <c:pt idx="12870">
                  <c:v>15.3019</c:v>
                </c:pt>
                <c:pt idx="12871">
                  <c:v>15.3019</c:v>
                </c:pt>
                <c:pt idx="12872">
                  <c:v>15.3019</c:v>
                </c:pt>
                <c:pt idx="12873">
                  <c:v>15.3019</c:v>
                </c:pt>
                <c:pt idx="12874">
                  <c:v>15.3019</c:v>
                </c:pt>
                <c:pt idx="12875">
                  <c:v>15.3019</c:v>
                </c:pt>
                <c:pt idx="12876">
                  <c:v>15.2912</c:v>
                </c:pt>
                <c:pt idx="12877">
                  <c:v>15.2912</c:v>
                </c:pt>
                <c:pt idx="12878">
                  <c:v>15.2912</c:v>
                </c:pt>
                <c:pt idx="12879">
                  <c:v>15.2912</c:v>
                </c:pt>
                <c:pt idx="12880">
                  <c:v>15.2912</c:v>
                </c:pt>
                <c:pt idx="12881">
                  <c:v>15.2912</c:v>
                </c:pt>
                <c:pt idx="12882">
                  <c:v>15.2912</c:v>
                </c:pt>
                <c:pt idx="12883">
                  <c:v>15.2912</c:v>
                </c:pt>
                <c:pt idx="12884">
                  <c:v>15.2912</c:v>
                </c:pt>
                <c:pt idx="12885">
                  <c:v>15.2912</c:v>
                </c:pt>
                <c:pt idx="12886">
                  <c:v>15.2912</c:v>
                </c:pt>
                <c:pt idx="12887">
                  <c:v>15.2912</c:v>
                </c:pt>
                <c:pt idx="12888">
                  <c:v>15.2912</c:v>
                </c:pt>
                <c:pt idx="12889">
                  <c:v>15.2912</c:v>
                </c:pt>
                <c:pt idx="12890">
                  <c:v>15.2805</c:v>
                </c:pt>
                <c:pt idx="12891">
                  <c:v>15.2912</c:v>
                </c:pt>
                <c:pt idx="12892">
                  <c:v>15.2912</c:v>
                </c:pt>
                <c:pt idx="12893">
                  <c:v>15.2805</c:v>
                </c:pt>
                <c:pt idx="12894">
                  <c:v>15.2912</c:v>
                </c:pt>
                <c:pt idx="12895">
                  <c:v>15.2805</c:v>
                </c:pt>
                <c:pt idx="12896">
                  <c:v>15.2805</c:v>
                </c:pt>
                <c:pt idx="12897">
                  <c:v>15.2805</c:v>
                </c:pt>
                <c:pt idx="12898">
                  <c:v>15.2912</c:v>
                </c:pt>
                <c:pt idx="12899">
                  <c:v>15.2912</c:v>
                </c:pt>
                <c:pt idx="12900">
                  <c:v>15.2912</c:v>
                </c:pt>
                <c:pt idx="12901">
                  <c:v>15.2912</c:v>
                </c:pt>
                <c:pt idx="12902">
                  <c:v>15.2912</c:v>
                </c:pt>
                <c:pt idx="12903">
                  <c:v>15.2912</c:v>
                </c:pt>
                <c:pt idx="12904">
                  <c:v>15.2912</c:v>
                </c:pt>
                <c:pt idx="12905">
                  <c:v>15.2912</c:v>
                </c:pt>
                <c:pt idx="12906">
                  <c:v>15.2912</c:v>
                </c:pt>
                <c:pt idx="12907">
                  <c:v>15.3019</c:v>
                </c:pt>
                <c:pt idx="12908">
                  <c:v>15.3019</c:v>
                </c:pt>
                <c:pt idx="12909">
                  <c:v>15.3019</c:v>
                </c:pt>
                <c:pt idx="12910">
                  <c:v>15.3019</c:v>
                </c:pt>
                <c:pt idx="12911">
                  <c:v>15.3019</c:v>
                </c:pt>
                <c:pt idx="12912">
                  <c:v>15.3127</c:v>
                </c:pt>
                <c:pt idx="12913">
                  <c:v>15.3127</c:v>
                </c:pt>
                <c:pt idx="12914">
                  <c:v>15.3127</c:v>
                </c:pt>
                <c:pt idx="12915">
                  <c:v>15.323399999999999</c:v>
                </c:pt>
                <c:pt idx="12916">
                  <c:v>15.323399999999999</c:v>
                </c:pt>
                <c:pt idx="12917">
                  <c:v>15.334099999999999</c:v>
                </c:pt>
                <c:pt idx="12918">
                  <c:v>15.334099999999999</c:v>
                </c:pt>
                <c:pt idx="12919">
                  <c:v>15.344799999999999</c:v>
                </c:pt>
                <c:pt idx="12920">
                  <c:v>15.344799999999999</c:v>
                </c:pt>
                <c:pt idx="12921">
                  <c:v>15.344799999999999</c:v>
                </c:pt>
                <c:pt idx="12922">
                  <c:v>15.344799999999999</c:v>
                </c:pt>
                <c:pt idx="12923">
                  <c:v>15.344799999999999</c:v>
                </c:pt>
                <c:pt idx="12924">
                  <c:v>15.344799999999999</c:v>
                </c:pt>
                <c:pt idx="12925">
                  <c:v>15.344799999999999</c:v>
                </c:pt>
                <c:pt idx="12926">
                  <c:v>15.344799999999999</c:v>
                </c:pt>
                <c:pt idx="12927">
                  <c:v>15.366300000000001</c:v>
                </c:pt>
                <c:pt idx="12928">
                  <c:v>15.366300000000001</c:v>
                </c:pt>
                <c:pt idx="12929">
                  <c:v>15.366300000000001</c:v>
                </c:pt>
                <c:pt idx="12930">
                  <c:v>15.377000000000001</c:v>
                </c:pt>
                <c:pt idx="12931">
                  <c:v>15.377000000000001</c:v>
                </c:pt>
                <c:pt idx="12932">
                  <c:v>15.387700000000001</c:v>
                </c:pt>
                <c:pt idx="12933">
                  <c:v>15.387700000000001</c:v>
                </c:pt>
                <c:pt idx="12934">
                  <c:v>15.387700000000001</c:v>
                </c:pt>
                <c:pt idx="12935">
                  <c:v>15.387700000000001</c:v>
                </c:pt>
                <c:pt idx="12936">
                  <c:v>15.387700000000001</c:v>
                </c:pt>
                <c:pt idx="12937">
                  <c:v>15.387700000000001</c:v>
                </c:pt>
                <c:pt idx="12938">
                  <c:v>15.387700000000001</c:v>
                </c:pt>
                <c:pt idx="12939">
                  <c:v>15.387700000000001</c:v>
                </c:pt>
                <c:pt idx="12940">
                  <c:v>15.387700000000001</c:v>
                </c:pt>
                <c:pt idx="12941">
                  <c:v>15.387700000000001</c:v>
                </c:pt>
                <c:pt idx="12942">
                  <c:v>15.387700000000001</c:v>
                </c:pt>
                <c:pt idx="12943">
                  <c:v>15.387700000000001</c:v>
                </c:pt>
                <c:pt idx="12944">
                  <c:v>15.387700000000001</c:v>
                </c:pt>
                <c:pt idx="12945">
                  <c:v>15.387700000000001</c:v>
                </c:pt>
                <c:pt idx="12946">
                  <c:v>15.387700000000001</c:v>
                </c:pt>
                <c:pt idx="12947">
                  <c:v>15.387700000000001</c:v>
                </c:pt>
                <c:pt idx="12948">
                  <c:v>15.387700000000001</c:v>
                </c:pt>
                <c:pt idx="12949">
                  <c:v>15.387700000000001</c:v>
                </c:pt>
                <c:pt idx="12950">
                  <c:v>15.387700000000001</c:v>
                </c:pt>
                <c:pt idx="12951">
                  <c:v>15.387700000000001</c:v>
                </c:pt>
                <c:pt idx="12952">
                  <c:v>15.387700000000001</c:v>
                </c:pt>
                <c:pt idx="12953">
                  <c:v>15.387700000000001</c:v>
                </c:pt>
                <c:pt idx="12954">
                  <c:v>15.387700000000001</c:v>
                </c:pt>
                <c:pt idx="12955">
                  <c:v>15.387700000000001</c:v>
                </c:pt>
                <c:pt idx="12956">
                  <c:v>15.387700000000001</c:v>
                </c:pt>
                <c:pt idx="12957">
                  <c:v>15.387700000000001</c:v>
                </c:pt>
                <c:pt idx="12958">
                  <c:v>15.387700000000001</c:v>
                </c:pt>
                <c:pt idx="12959">
                  <c:v>15.377000000000001</c:v>
                </c:pt>
                <c:pt idx="12960">
                  <c:v>15.377000000000001</c:v>
                </c:pt>
                <c:pt idx="12961">
                  <c:v>15.377000000000001</c:v>
                </c:pt>
                <c:pt idx="12962">
                  <c:v>15.377000000000001</c:v>
                </c:pt>
                <c:pt idx="12963">
                  <c:v>15.377000000000001</c:v>
                </c:pt>
                <c:pt idx="12964">
                  <c:v>15.377000000000001</c:v>
                </c:pt>
                <c:pt idx="12965">
                  <c:v>15.377000000000001</c:v>
                </c:pt>
                <c:pt idx="12966">
                  <c:v>15.377000000000001</c:v>
                </c:pt>
                <c:pt idx="12967">
                  <c:v>15.377000000000001</c:v>
                </c:pt>
                <c:pt idx="12968">
                  <c:v>15.377000000000001</c:v>
                </c:pt>
                <c:pt idx="12969">
                  <c:v>15.377000000000001</c:v>
                </c:pt>
                <c:pt idx="12970">
                  <c:v>15.377000000000001</c:v>
                </c:pt>
                <c:pt idx="12971">
                  <c:v>15.377000000000001</c:v>
                </c:pt>
                <c:pt idx="12972">
                  <c:v>15.377000000000001</c:v>
                </c:pt>
                <c:pt idx="12973">
                  <c:v>15.377000000000001</c:v>
                </c:pt>
                <c:pt idx="12974">
                  <c:v>15.377000000000001</c:v>
                </c:pt>
                <c:pt idx="12975">
                  <c:v>15.377000000000001</c:v>
                </c:pt>
                <c:pt idx="12976">
                  <c:v>15.387700000000001</c:v>
                </c:pt>
                <c:pt idx="12977">
                  <c:v>15.387700000000001</c:v>
                </c:pt>
                <c:pt idx="12978">
                  <c:v>15.387700000000001</c:v>
                </c:pt>
                <c:pt idx="12979">
                  <c:v>15.387700000000001</c:v>
                </c:pt>
                <c:pt idx="12980">
                  <c:v>15.387700000000001</c:v>
                </c:pt>
                <c:pt idx="12981">
                  <c:v>15.387700000000001</c:v>
                </c:pt>
                <c:pt idx="12982">
                  <c:v>15.387700000000001</c:v>
                </c:pt>
                <c:pt idx="12983">
                  <c:v>15.387700000000001</c:v>
                </c:pt>
                <c:pt idx="12984">
                  <c:v>15.387700000000001</c:v>
                </c:pt>
                <c:pt idx="12985">
                  <c:v>15.387700000000001</c:v>
                </c:pt>
                <c:pt idx="12986">
                  <c:v>15.387700000000001</c:v>
                </c:pt>
                <c:pt idx="12987">
                  <c:v>15.387700000000001</c:v>
                </c:pt>
                <c:pt idx="12988">
                  <c:v>15.387700000000001</c:v>
                </c:pt>
                <c:pt idx="12989">
                  <c:v>15.387700000000001</c:v>
                </c:pt>
                <c:pt idx="12990">
                  <c:v>15.387700000000001</c:v>
                </c:pt>
                <c:pt idx="12991">
                  <c:v>15.387700000000001</c:v>
                </c:pt>
                <c:pt idx="12992">
                  <c:v>15.387700000000001</c:v>
                </c:pt>
                <c:pt idx="12993">
                  <c:v>15.387700000000001</c:v>
                </c:pt>
                <c:pt idx="12994">
                  <c:v>15.387700000000001</c:v>
                </c:pt>
                <c:pt idx="12995">
                  <c:v>15.387700000000001</c:v>
                </c:pt>
                <c:pt idx="12996">
                  <c:v>15.387700000000001</c:v>
                </c:pt>
                <c:pt idx="12997">
                  <c:v>15.387700000000001</c:v>
                </c:pt>
                <c:pt idx="12998">
                  <c:v>15.387700000000001</c:v>
                </c:pt>
                <c:pt idx="12999">
                  <c:v>15.387700000000001</c:v>
                </c:pt>
                <c:pt idx="13000">
                  <c:v>15.387700000000001</c:v>
                </c:pt>
                <c:pt idx="13001">
                  <c:v>15.387700000000001</c:v>
                </c:pt>
                <c:pt idx="13002">
                  <c:v>15.387700000000001</c:v>
                </c:pt>
                <c:pt idx="13003">
                  <c:v>15.387700000000001</c:v>
                </c:pt>
                <c:pt idx="13004">
                  <c:v>15.387700000000001</c:v>
                </c:pt>
                <c:pt idx="13005">
                  <c:v>15.387700000000001</c:v>
                </c:pt>
                <c:pt idx="13006">
                  <c:v>15.387700000000001</c:v>
                </c:pt>
                <c:pt idx="13007">
                  <c:v>15.387700000000001</c:v>
                </c:pt>
                <c:pt idx="13008">
                  <c:v>15.3985</c:v>
                </c:pt>
                <c:pt idx="13009">
                  <c:v>15.3985</c:v>
                </c:pt>
                <c:pt idx="13010">
                  <c:v>15.4092</c:v>
                </c:pt>
                <c:pt idx="13011">
                  <c:v>15.4199</c:v>
                </c:pt>
                <c:pt idx="13012">
                  <c:v>15.4306</c:v>
                </c:pt>
                <c:pt idx="13013">
                  <c:v>15.4306</c:v>
                </c:pt>
                <c:pt idx="13014">
                  <c:v>15.4306</c:v>
                </c:pt>
                <c:pt idx="13015">
                  <c:v>15.4306</c:v>
                </c:pt>
                <c:pt idx="13016">
                  <c:v>15.4306</c:v>
                </c:pt>
                <c:pt idx="13017">
                  <c:v>15.4306</c:v>
                </c:pt>
                <c:pt idx="13018">
                  <c:v>15.4306</c:v>
                </c:pt>
                <c:pt idx="13019">
                  <c:v>15.4306</c:v>
                </c:pt>
                <c:pt idx="13020">
                  <c:v>15.4306</c:v>
                </c:pt>
                <c:pt idx="13021">
                  <c:v>15.4199</c:v>
                </c:pt>
                <c:pt idx="13022">
                  <c:v>15.4199</c:v>
                </c:pt>
                <c:pt idx="13023">
                  <c:v>15.4199</c:v>
                </c:pt>
                <c:pt idx="13024">
                  <c:v>15.4199</c:v>
                </c:pt>
                <c:pt idx="13025">
                  <c:v>15.4199</c:v>
                </c:pt>
                <c:pt idx="13026">
                  <c:v>15.4199</c:v>
                </c:pt>
                <c:pt idx="13027">
                  <c:v>15.4199</c:v>
                </c:pt>
                <c:pt idx="13028">
                  <c:v>15.4306</c:v>
                </c:pt>
                <c:pt idx="13029">
                  <c:v>15.4306</c:v>
                </c:pt>
                <c:pt idx="13030">
                  <c:v>15.4306</c:v>
                </c:pt>
                <c:pt idx="13031">
                  <c:v>15.4414</c:v>
                </c:pt>
                <c:pt idx="13032">
                  <c:v>15.4414</c:v>
                </c:pt>
                <c:pt idx="13033">
                  <c:v>15.4521</c:v>
                </c:pt>
                <c:pt idx="13034">
                  <c:v>15.4628</c:v>
                </c:pt>
                <c:pt idx="13035">
                  <c:v>15.4735</c:v>
                </c:pt>
                <c:pt idx="13036">
                  <c:v>15.4735</c:v>
                </c:pt>
                <c:pt idx="13037">
                  <c:v>15.4735</c:v>
                </c:pt>
                <c:pt idx="13038">
                  <c:v>15.4735</c:v>
                </c:pt>
                <c:pt idx="13039">
                  <c:v>15.4735</c:v>
                </c:pt>
                <c:pt idx="13040">
                  <c:v>15.484299999999999</c:v>
                </c:pt>
                <c:pt idx="13041">
                  <c:v>15.484299999999999</c:v>
                </c:pt>
                <c:pt idx="13042">
                  <c:v>15.494999999999999</c:v>
                </c:pt>
                <c:pt idx="13043">
                  <c:v>15.494999999999999</c:v>
                </c:pt>
                <c:pt idx="13044">
                  <c:v>15.484299999999999</c:v>
                </c:pt>
                <c:pt idx="13045">
                  <c:v>15.505699999999999</c:v>
                </c:pt>
                <c:pt idx="13046">
                  <c:v>15.505699999999999</c:v>
                </c:pt>
                <c:pt idx="13047">
                  <c:v>15.505699999999999</c:v>
                </c:pt>
                <c:pt idx="13048">
                  <c:v>15.505699999999999</c:v>
                </c:pt>
                <c:pt idx="13049">
                  <c:v>15.505699999999999</c:v>
                </c:pt>
                <c:pt idx="13050">
                  <c:v>15.516400000000001</c:v>
                </c:pt>
                <c:pt idx="13051">
                  <c:v>15.505699999999999</c:v>
                </c:pt>
                <c:pt idx="13052">
                  <c:v>15.516400000000001</c:v>
                </c:pt>
                <c:pt idx="13053">
                  <c:v>15.516400000000001</c:v>
                </c:pt>
                <c:pt idx="13054">
                  <c:v>15.527200000000001</c:v>
                </c:pt>
                <c:pt idx="13055">
                  <c:v>15.527200000000001</c:v>
                </c:pt>
                <c:pt idx="13056">
                  <c:v>15.527200000000001</c:v>
                </c:pt>
                <c:pt idx="13057">
                  <c:v>15.527200000000001</c:v>
                </c:pt>
                <c:pt idx="13058">
                  <c:v>15.5379</c:v>
                </c:pt>
                <c:pt idx="13059">
                  <c:v>15.5379</c:v>
                </c:pt>
                <c:pt idx="13060">
                  <c:v>15.5379</c:v>
                </c:pt>
                <c:pt idx="13061">
                  <c:v>15.5486</c:v>
                </c:pt>
                <c:pt idx="13062">
                  <c:v>15.5593</c:v>
                </c:pt>
                <c:pt idx="13063">
                  <c:v>15.5593</c:v>
                </c:pt>
                <c:pt idx="13064">
                  <c:v>15.5593</c:v>
                </c:pt>
                <c:pt idx="13065">
                  <c:v>15.5701</c:v>
                </c:pt>
                <c:pt idx="13066">
                  <c:v>15.5701</c:v>
                </c:pt>
                <c:pt idx="13067">
                  <c:v>15.5808</c:v>
                </c:pt>
                <c:pt idx="13068">
                  <c:v>15.5808</c:v>
                </c:pt>
                <c:pt idx="13069">
                  <c:v>15.5808</c:v>
                </c:pt>
                <c:pt idx="13070">
                  <c:v>15.5808</c:v>
                </c:pt>
                <c:pt idx="13071">
                  <c:v>15.5915</c:v>
                </c:pt>
                <c:pt idx="13072">
                  <c:v>15.6022</c:v>
                </c:pt>
                <c:pt idx="13073">
                  <c:v>15.6022</c:v>
                </c:pt>
                <c:pt idx="13074">
                  <c:v>15.613</c:v>
                </c:pt>
                <c:pt idx="13075">
                  <c:v>15.613</c:v>
                </c:pt>
                <c:pt idx="13076">
                  <c:v>15.623699999999999</c:v>
                </c:pt>
                <c:pt idx="13077">
                  <c:v>15.634399999999999</c:v>
                </c:pt>
                <c:pt idx="13078">
                  <c:v>15.645099999999999</c:v>
                </c:pt>
                <c:pt idx="13079">
                  <c:v>15.655900000000001</c:v>
                </c:pt>
                <c:pt idx="13080">
                  <c:v>15.655900000000001</c:v>
                </c:pt>
                <c:pt idx="13081">
                  <c:v>15.677300000000001</c:v>
                </c:pt>
                <c:pt idx="13082">
                  <c:v>15.688000000000001</c:v>
                </c:pt>
                <c:pt idx="13083">
                  <c:v>15.6988</c:v>
                </c:pt>
                <c:pt idx="13084">
                  <c:v>15.7095</c:v>
                </c:pt>
                <c:pt idx="13085">
                  <c:v>15.7202</c:v>
                </c:pt>
                <c:pt idx="13086">
                  <c:v>15.7309</c:v>
                </c:pt>
                <c:pt idx="13087">
                  <c:v>15.7417</c:v>
                </c:pt>
                <c:pt idx="13088">
                  <c:v>15.7417</c:v>
                </c:pt>
                <c:pt idx="13089">
                  <c:v>15.7417</c:v>
                </c:pt>
                <c:pt idx="13090">
                  <c:v>15.7417</c:v>
                </c:pt>
                <c:pt idx="13091">
                  <c:v>15.7524</c:v>
                </c:pt>
                <c:pt idx="13092">
                  <c:v>15.7631</c:v>
                </c:pt>
                <c:pt idx="13093">
                  <c:v>15.7631</c:v>
                </c:pt>
                <c:pt idx="13094">
                  <c:v>15.7738</c:v>
                </c:pt>
                <c:pt idx="13095">
                  <c:v>15.784599999999999</c:v>
                </c:pt>
                <c:pt idx="13096">
                  <c:v>15.784599999999999</c:v>
                </c:pt>
                <c:pt idx="13097">
                  <c:v>15.784599999999999</c:v>
                </c:pt>
                <c:pt idx="13098">
                  <c:v>15.795299999999999</c:v>
                </c:pt>
                <c:pt idx="13099">
                  <c:v>15.805999999999999</c:v>
                </c:pt>
                <c:pt idx="13100">
                  <c:v>15.816700000000001</c:v>
                </c:pt>
                <c:pt idx="13101">
                  <c:v>15.838200000000001</c:v>
                </c:pt>
                <c:pt idx="13102">
                  <c:v>15.838200000000001</c:v>
                </c:pt>
                <c:pt idx="13103">
                  <c:v>15.838200000000001</c:v>
                </c:pt>
                <c:pt idx="13104">
                  <c:v>15.838200000000001</c:v>
                </c:pt>
                <c:pt idx="13105">
                  <c:v>15.838200000000001</c:v>
                </c:pt>
                <c:pt idx="13106">
                  <c:v>15.838200000000001</c:v>
                </c:pt>
                <c:pt idx="13107">
                  <c:v>15.838200000000001</c:v>
                </c:pt>
                <c:pt idx="13108">
                  <c:v>15.8489</c:v>
                </c:pt>
                <c:pt idx="13109">
                  <c:v>15.8596</c:v>
                </c:pt>
                <c:pt idx="13110">
                  <c:v>15.8704</c:v>
                </c:pt>
                <c:pt idx="13111">
                  <c:v>15.8811</c:v>
                </c:pt>
                <c:pt idx="13112">
                  <c:v>15.8918</c:v>
                </c:pt>
                <c:pt idx="13113">
                  <c:v>15.9025</c:v>
                </c:pt>
                <c:pt idx="13114">
                  <c:v>15.9133</c:v>
                </c:pt>
                <c:pt idx="13115">
                  <c:v>15.923999999999999</c:v>
                </c:pt>
                <c:pt idx="13116">
                  <c:v>15.934699999999999</c:v>
                </c:pt>
                <c:pt idx="13117">
                  <c:v>15.956200000000001</c:v>
                </c:pt>
                <c:pt idx="13118">
                  <c:v>15.966900000000001</c:v>
                </c:pt>
                <c:pt idx="13119">
                  <c:v>15.988300000000001</c:v>
                </c:pt>
                <c:pt idx="13120">
                  <c:v>15.9991</c:v>
                </c:pt>
                <c:pt idx="13121">
                  <c:v>16.009799999999998</c:v>
                </c:pt>
                <c:pt idx="13122">
                  <c:v>16.031199999999998</c:v>
                </c:pt>
                <c:pt idx="13123">
                  <c:v>16.031199999999998</c:v>
                </c:pt>
                <c:pt idx="13124">
                  <c:v>16.042000000000002</c:v>
                </c:pt>
                <c:pt idx="13125">
                  <c:v>16.052700000000002</c:v>
                </c:pt>
                <c:pt idx="13126">
                  <c:v>16.052700000000002</c:v>
                </c:pt>
                <c:pt idx="13127">
                  <c:v>16.063400000000001</c:v>
                </c:pt>
                <c:pt idx="13128">
                  <c:v>16.074100000000001</c:v>
                </c:pt>
                <c:pt idx="13129">
                  <c:v>16.074100000000001</c:v>
                </c:pt>
                <c:pt idx="13130">
                  <c:v>16.074100000000001</c:v>
                </c:pt>
                <c:pt idx="13131">
                  <c:v>16.074100000000001</c:v>
                </c:pt>
                <c:pt idx="13132">
                  <c:v>16.084900000000001</c:v>
                </c:pt>
                <c:pt idx="13133">
                  <c:v>16.084900000000001</c:v>
                </c:pt>
                <c:pt idx="13134">
                  <c:v>16.095600000000001</c:v>
                </c:pt>
                <c:pt idx="13135">
                  <c:v>16.095600000000001</c:v>
                </c:pt>
                <c:pt idx="13136">
                  <c:v>16.106300000000001</c:v>
                </c:pt>
                <c:pt idx="13137">
                  <c:v>16.117000000000001</c:v>
                </c:pt>
                <c:pt idx="13138">
                  <c:v>16.117000000000001</c:v>
                </c:pt>
                <c:pt idx="13139">
                  <c:v>16.127800000000001</c:v>
                </c:pt>
                <c:pt idx="13140">
                  <c:v>16.127800000000001</c:v>
                </c:pt>
                <c:pt idx="13141">
                  <c:v>16.127800000000001</c:v>
                </c:pt>
                <c:pt idx="13142">
                  <c:v>16.127800000000001</c:v>
                </c:pt>
                <c:pt idx="13143">
                  <c:v>16.117000000000001</c:v>
                </c:pt>
                <c:pt idx="13144">
                  <c:v>16.117000000000001</c:v>
                </c:pt>
                <c:pt idx="13145">
                  <c:v>16.117000000000001</c:v>
                </c:pt>
                <c:pt idx="13146">
                  <c:v>16.117000000000001</c:v>
                </c:pt>
                <c:pt idx="13147">
                  <c:v>16.117000000000001</c:v>
                </c:pt>
                <c:pt idx="13148">
                  <c:v>16.117000000000001</c:v>
                </c:pt>
                <c:pt idx="13149">
                  <c:v>16.117000000000001</c:v>
                </c:pt>
                <c:pt idx="13150">
                  <c:v>16.117000000000001</c:v>
                </c:pt>
                <c:pt idx="13151">
                  <c:v>16.117000000000001</c:v>
                </c:pt>
                <c:pt idx="13152">
                  <c:v>16.117000000000001</c:v>
                </c:pt>
                <c:pt idx="13153">
                  <c:v>16.127800000000001</c:v>
                </c:pt>
                <c:pt idx="13154">
                  <c:v>16.138500000000001</c:v>
                </c:pt>
                <c:pt idx="13155">
                  <c:v>16.1492</c:v>
                </c:pt>
                <c:pt idx="13156">
                  <c:v>16.1492</c:v>
                </c:pt>
                <c:pt idx="13157">
                  <c:v>16.1599</c:v>
                </c:pt>
                <c:pt idx="13158">
                  <c:v>16.1707</c:v>
                </c:pt>
                <c:pt idx="13159">
                  <c:v>16.1921</c:v>
                </c:pt>
                <c:pt idx="13160">
                  <c:v>16.2028</c:v>
                </c:pt>
                <c:pt idx="13161">
                  <c:v>16.2136</c:v>
                </c:pt>
                <c:pt idx="13162">
                  <c:v>16.245799999999999</c:v>
                </c:pt>
                <c:pt idx="13163">
                  <c:v>16.267199999999999</c:v>
                </c:pt>
                <c:pt idx="13164">
                  <c:v>16.288699999999999</c:v>
                </c:pt>
                <c:pt idx="13165">
                  <c:v>16.320799999999998</c:v>
                </c:pt>
                <c:pt idx="13166">
                  <c:v>16.342300000000002</c:v>
                </c:pt>
                <c:pt idx="13167">
                  <c:v>16.363700000000001</c:v>
                </c:pt>
                <c:pt idx="13168">
                  <c:v>16.395900000000001</c:v>
                </c:pt>
                <c:pt idx="13169">
                  <c:v>16.417400000000001</c:v>
                </c:pt>
                <c:pt idx="13170">
                  <c:v>16.4495</c:v>
                </c:pt>
                <c:pt idx="13171">
                  <c:v>16.471</c:v>
                </c:pt>
                <c:pt idx="13172">
                  <c:v>16.4924</c:v>
                </c:pt>
                <c:pt idx="13173">
                  <c:v>16.5032</c:v>
                </c:pt>
                <c:pt idx="13174">
                  <c:v>16.546099999999999</c:v>
                </c:pt>
                <c:pt idx="13175">
                  <c:v>16.556799999999999</c:v>
                </c:pt>
                <c:pt idx="13176">
                  <c:v>16.578199999999999</c:v>
                </c:pt>
                <c:pt idx="13177">
                  <c:v>16.599699999999999</c:v>
                </c:pt>
                <c:pt idx="13178">
                  <c:v>16.610399999999998</c:v>
                </c:pt>
                <c:pt idx="13179">
                  <c:v>16.631900000000002</c:v>
                </c:pt>
                <c:pt idx="13180">
                  <c:v>16.642600000000002</c:v>
                </c:pt>
                <c:pt idx="13181">
                  <c:v>16.664000000000001</c:v>
                </c:pt>
                <c:pt idx="13182">
                  <c:v>16.664000000000001</c:v>
                </c:pt>
                <c:pt idx="13183">
                  <c:v>16.674800000000001</c:v>
                </c:pt>
                <c:pt idx="13184">
                  <c:v>16.685500000000001</c:v>
                </c:pt>
                <c:pt idx="13185">
                  <c:v>16.685500000000001</c:v>
                </c:pt>
                <c:pt idx="13186">
                  <c:v>16.685500000000001</c:v>
                </c:pt>
                <c:pt idx="13187">
                  <c:v>16.685500000000001</c:v>
                </c:pt>
                <c:pt idx="13188">
                  <c:v>16.674800000000001</c:v>
                </c:pt>
                <c:pt idx="13189">
                  <c:v>16.674800000000001</c:v>
                </c:pt>
                <c:pt idx="13190">
                  <c:v>16.664000000000001</c:v>
                </c:pt>
                <c:pt idx="13191">
                  <c:v>16.664000000000001</c:v>
                </c:pt>
                <c:pt idx="13192">
                  <c:v>16.664000000000001</c:v>
                </c:pt>
                <c:pt idx="13193">
                  <c:v>16.653300000000002</c:v>
                </c:pt>
                <c:pt idx="13194">
                  <c:v>16.653300000000002</c:v>
                </c:pt>
                <c:pt idx="13195">
                  <c:v>16.642600000000002</c:v>
                </c:pt>
                <c:pt idx="13196">
                  <c:v>16.631900000000002</c:v>
                </c:pt>
                <c:pt idx="13197">
                  <c:v>16.631900000000002</c:v>
                </c:pt>
                <c:pt idx="13198">
                  <c:v>16.621099999999998</c:v>
                </c:pt>
                <c:pt idx="13199">
                  <c:v>16.610399999999998</c:v>
                </c:pt>
                <c:pt idx="13200">
                  <c:v>16.610399999999998</c:v>
                </c:pt>
                <c:pt idx="13201">
                  <c:v>16.599699999999999</c:v>
                </c:pt>
                <c:pt idx="13202">
                  <c:v>16.599699999999999</c:v>
                </c:pt>
                <c:pt idx="13203">
                  <c:v>16.588999999999999</c:v>
                </c:pt>
                <c:pt idx="13204">
                  <c:v>16.588999999999999</c:v>
                </c:pt>
                <c:pt idx="13205">
                  <c:v>16.588999999999999</c:v>
                </c:pt>
                <c:pt idx="13206">
                  <c:v>16.578199999999999</c:v>
                </c:pt>
                <c:pt idx="13207">
                  <c:v>16.578199999999999</c:v>
                </c:pt>
                <c:pt idx="13208">
                  <c:v>16.567499999999999</c:v>
                </c:pt>
                <c:pt idx="13209">
                  <c:v>16.556799999999999</c:v>
                </c:pt>
                <c:pt idx="13210">
                  <c:v>16.556799999999999</c:v>
                </c:pt>
                <c:pt idx="13211">
                  <c:v>16.546099999999999</c:v>
                </c:pt>
                <c:pt idx="13212">
                  <c:v>16.546099999999999</c:v>
                </c:pt>
                <c:pt idx="13213">
                  <c:v>16.5246</c:v>
                </c:pt>
                <c:pt idx="13214">
                  <c:v>16.5246</c:v>
                </c:pt>
                <c:pt idx="13215">
                  <c:v>16.5032</c:v>
                </c:pt>
                <c:pt idx="13216">
                  <c:v>16.5032</c:v>
                </c:pt>
                <c:pt idx="13217">
                  <c:v>16.5032</c:v>
                </c:pt>
                <c:pt idx="13218">
                  <c:v>16.4924</c:v>
                </c:pt>
                <c:pt idx="13219">
                  <c:v>16.4924</c:v>
                </c:pt>
                <c:pt idx="13220">
                  <c:v>16.4817</c:v>
                </c:pt>
                <c:pt idx="13221">
                  <c:v>16.471</c:v>
                </c:pt>
                <c:pt idx="13222">
                  <c:v>16.471</c:v>
                </c:pt>
                <c:pt idx="13223">
                  <c:v>16.4603</c:v>
                </c:pt>
                <c:pt idx="13224">
                  <c:v>16.4603</c:v>
                </c:pt>
                <c:pt idx="13225">
                  <c:v>16.4495</c:v>
                </c:pt>
                <c:pt idx="13226">
                  <c:v>16.4495</c:v>
                </c:pt>
                <c:pt idx="13227">
                  <c:v>16.4495</c:v>
                </c:pt>
                <c:pt idx="13228">
                  <c:v>16.438800000000001</c:v>
                </c:pt>
                <c:pt idx="13229">
                  <c:v>16.438800000000001</c:v>
                </c:pt>
                <c:pt idx="13230">
                  <c:v>16.428100000000001</c:v>
                </c:pt>
                <c:pt idx="13231">
                  <c:v>16.428100000000001</c:v>
                </c:pt>
                <c:pt idx="13232">
                  <c:v>16.428100000000001</c:v>
                </c:pt>
                <c:pt idx="13233">
                  <c:v>16.417400000000001</c:v>
                </c:pt>
                <c:pt idx="13234">
                  <c:v>16.417400000000001</c:v>
                </c:pt>
                <c:pt idx="13235">
                  <c:v>16.417400000000001</c:v>
                </c:pt>
                <c:pt idx="13236">
                  <c:v>16.417400000000001</c:v>
                </c:pt>
                <c:pt idx="13237">
                  <c:v>16.417400000000001</c:v>
                </c:pt>
                <c:pt idx="13238">
                  <c:v>16.406600000000001</c:v>
                </c:pt>
                <c:pt idx="13239">
                  <c:v>16.406600000000001</c:v>
                </c:pt>
                <c:pt idx="13240">
                  <c:v>16.406600000000001</c:v>
                </c:pt>
                <c:pt idx="13241">
                  <c:v>16.406600000000001</c:v>
                </c:pt>
                <c:pt idx="13242">
                  <c:v>16.406600000000001</c:v>
                </c:pt>
                <c:pt idx="13243">
                  <c:v>16.406600000000001</c:v>
                </c:pt>
                <c:pt idx="13244">
                  <c:v>16.406600000000001</c:v>
                </c:pt>
                <c:pt idx="13245">
                  <c:v>16.406600000000001</c:v>
                </c:pt>
                <c:pt idx="13246">
                  <c:v>16.406600000000001</c:v>
                </c:pt>
                <c:pt idx="13247">
                  <c:v>16.406600000000001</c:v>
                </c:pt>
                <c:pt idx="13248">
                  <c:v>16.417400000000001</c:v>
                </c:pt>
                <c:pt idx="13249">
                  <c:v>16.417400000000001</c:v>
                </c:pt>
                <c:pt idx="13250">
                  <c:v>16.417400000000001</c:v>
                </c:pt>
                <c:pt idx="13251">
                  <c:v>16.417400000000001</c:v>
                </c:pt>
                <c:pt idx="13252">
                  <c:v>16.417400000000001</c:v>
                </c:pt>
                <c:pt idx="13253">
                  <c:v>16.428100000000001</c:v>
                </c:pt>
                <c:pt idx="13254">
                  <c:v>16.438800000000001</c:v>
                </c:pt>
                <c:pt idx="13255">
                  <c:v>16.438800000000001</c:v>
                </c:pt>
                <c:pt idx="13256">
                  <c:v>16.4495</c:v>
                </c:pt>
                <c:pt idx="13257">
                  <c:v>16.4495</c:v>
                </c:pt>
                <c:pt idx="13258">
                  <c:v>16.4495</c:v>
                </c:pt>
                <c:pt idx="13259">
                  <c:v>16.4495</c:v>
                </c:pt>
                <c:pt idx="13260">
                  <c:v>16.4603</c:v>
                </c:pt>
                <c:pt idx="13261">
                  <c:v>16.4603</c:v>
                </c:pt>
                <c:pt idx="13262">
                  <c:v>16.471</c:v>
                </c:pt>
                <c:pt idx="13263">
                  <c:v>16.471</c:v>
                </c:pt>
                <c:pt idx="13264">
                  <c:v>16.471</c:v>
                </c:pt>
                <c:pt idx="13265">
                  <c:v>16.471</c:v>
                </c:pt>
                <c:pt idx="13266">
                  <c:v>16.471</c:v>
                </c:pt>
                <c:pt idx="13267">
                  <c:v>16.471</c:v>
                </c:pt>
                <c:pt idx="13268">
                  <c:v>16.471</c:v>
                </c:pt>
                <c:pt idx="13269">
                  <c:v>16.471</c:v>
                </c:pt>
                <c:pt idx="13270">
                  <c:v>16.471</c:v>
                </c:pt>
                <c:pt idx="13271">
                  <c:v>16.4817</c:v>
                </c:pt>
                <c:pt idx="13272">
                  <c:v>16.4817</c:v>
                </c:pt>
                <c:pt idx="13273">
                  <c:v>16.4817</c:v>
                </c:pt>
                <c:pt idx="13274">
                  <c:v>16.4924</c:v>
                </c:pt>
                <c:pt idx="13275">
                  <c:v>16.4924</c:v>
                </c:pt>
                <c:pt idx="13276">
                  <c:v>16.4924</c:v>
                </c:pt>
                <c:pt idx="13277">
                  <c:v>16.5032</c:v>
                </c:pt>
                <c:pt idx="13278">
                  <c:v>16.5032</c:v>
                </c:pt>
                <c:pt idx="13279">
                  <c:v>16.5032</c:v>
                </c:pt>
                <c:pt idx="13280">
                  <c:v>16.5032</c:v>
                </c:pt>
                <c:pt idx="13281">
                  <c:v>16.5032</c:v>
                </c:pt>
                <c:pt idx="13282">
                  <c:v>16.5032</c:v>
                </c:pt>
                <c:pt idx="13283">
                  <c:v>16.5032</c:v>
                </c:pt>
                <c:pt idx="13284">
                  <c:v>16.5032</c:v>
                </c:pt>
                <c:pt idx="13285">
                  <c:v>16.5032</c:v>
                </c:pt>
                <c:pt idx="13286">
                  <c:v>16.5032</c:v>
                </c:pt>
                <c:pt idx="13287">
                  <c:v>16.5139</c:v>
                </c:pt>
                <c:pt idx="13288">
                  <c:v>16.5139</c:v>
                </c:pt>
                <c:pt idx="13289">
                  <c:v>16.5246</c:v>
                </c:pt>
                <c:pt idx="13290">
                  <c:v>16.5139</c:v>
                </c:pt>
                <c:pt idx="13291">
                  <c:v>16.5139</c:v>
                </c:pt>
                <c:pt idx="13292">
                  <c:v>16.5139</c:v>
                </c:pt>
                <c:pt idx="13293">
                  <c:v>16.5139</c:v>
                </c:pt>
                <c:pt idx="13294">
                  <c:v>16.5139</c:v>
                </c:pt>
                <c:pt idx="13295">
                  <c:v>16.5139</c:v>
                </c:pt>
                <c:pt idx="13296">
                  <c:v>16.5139</c:v>
                </c:pt>
                <c:pt idx="13297">
                  <c:v>16.5139</c:v>
                </c:pt>
                <c:pt idx="13298">
                  <c:v>16.5139</c:v>
                </c:pt>
                <c:pt idx="13299">
                  <c:v>16.5032</c:v>
                </c:pt>
                <c:pt idx="13300">
                  <c:v>16.5032</c:v>
                </c:pt>
                <c:pt idx="13301">
                  <c:v>16.5032</c:v>
                </c:pt>
                <c:pt idx="13302">
                  <c:v>16.5032</c:v>
                </c:pt>
                <c:pt idx="13303">
                  <c:v>16.5032</c:v>
                </c:pt>
                <c:pt idx="13304">
                  <c:v>16.5139</c:v>
                </c:pt>
                <c:pt idx="13305">
                  <c:v>16.5139</c:v>
                </c:pt>
                <c:pt idx="13306">
                  <c:v>16.5139</c:v>
                </c:pt>
                <c:pt idx="13307">
                  <c:v>16.5139</c:v>
                </c:pt>
                <c:pt idx="13308">
                  <c:v>16.5246</c:v>
                </c:pt>
                <c:pt idx="13309">
                  <c:v>16.5246</c:v>
                </c:pt>
                <c:pt idx="13310">
                  <c:v>16.5246</c:v>
                </c:pt>
                <c:pt idx="13311">
                  <c:v>16.5246</c:v>
                </c:pt>
                <c:pt idx="13312">
                  <c:v>16.5246</c:v>
                </c:pt>
                <c:pt idx="13313">
                  <c:v>16.546099999999999</c:v>
                </c:pt>
                <c:pt idx="13314">
                  <c:v>16.546099999999999</c:v>
                </c:pt>
                <c:pt idx="13315">
                  <c:v>16.546099999999999</c:v>
                </c:pt>
                <c:pt idx="13316">
                  <c:v>16.546099999999999</c:v>
                </c:pt>
                <c:pt idx="13317">
                  <c:v>16.556799999999999</c:v>
                </c:pt>
                <c:pt idx="13318">
                  <c:v>16.556799999999999</c:v>
                </c:pt>
                <c:pt idx="13319">
                  <c:v>16.567499999999999</c:v>
                </c:pt>
                <c:pt idx="13320">
                  <c:v>16.578199999999999</c:v>
                </c:pt>
                <c:pt idx="13321">
                  <c:v>16.599699999999999</c:v>
                </c:pt>
                <c:pt idx="13322">
                  <c:v>16.621099999999998</c:v>
                </c:pt>
                <c:pt idx="13323">
                  <c:v>16.642600000000002</c:v>
                </c:pt>
                <c:pt idx="13324">
                  <c:v>16.664000000000001</c:v>
                </c:pt>
                <c:pt idx="13325">
                  <c:v>16.696200000000001</c:v>
                </c:pt>
                <c:pt idx="13326">
                  <c:v>16.717700000000001</c:v>
                </c:pt>
                <c:pt idx="13327">
                  <c:v>16.7713</c:v>
                </c:pt>
                <c:pt idx="13328">
                  <c:v>16.7713</c:v>
                </c:pt>
                <c:pt idx="13329">
                  <c:v>16.7713</c:v>
                </c:pt>
                <c:pt idx="13330">
                  <c:v>16.7927</c:v>
                </c:pt>
                <c:pt idx="13331">
                  <c:v>16.8249</c:v>
                </c:pt>
                <c:pt idx="13332">
                  <c:v>16.857099999999999</c:v>
                </c:pt>
                <c:pt idx="13333">
                  <c:v>16.878499999999999</c:v>
                </c:pt>
                <c:pt idx="13334">
                  <c:v>16.910699999999999</c:v>
                </c:pt>
                <c:pt idx="13335">
                  <c:v>16.921399999999998</c:v>
                </c:pt>
                <c:pt idx="13336">
                  <c:v>16.942900000000002</c:v>
                </c:pt>
                <c:pt idx="13337">
                  <c:v>16.953600000000002</c:v>
                </c:pt>
                <c:pt idx="13338">
                  <c:v>16.975100000000001</c:v>
                </c:pt>
                <c:pt idx="13339">
                  <c:v>16.975100000000001</c:v>
                </c:pt>
                <c:pt idx="13340">
                  <c:v>16.985800000000001</c:v>
                </c:pt>
                <c:pt idx="13341">
                  <c:v>16.996500000000001</c:v>
                </c:pt>
                <c:pt idx="13342">
                  <c:v>16.996500000000001</c:v>
                </c:pt>
                <c:pt idx="13343">
                  <c:v>17.007200000000001</c:v>
                </c:pt>
                <c:pt idx="13344">
                  <c:v>17.007200000000001</c:v>
                </c:pt>
                <c:pt idx="13345">
                  <c:v>17.018000000000001</c:v>
                </c:pt>
                <c:pt idx="13346">
                  <c:v>17.007200000000001</c:v>
                </c:pt>
                <c:pt idx="13347">
                  <c:v>17.007200000000001</c:v>
                </c:pt>
                <c:pt idx="13348">
                  <c:v>17.007200000000001</c:v>
                </c:pt>
                <c:pt idx="13349">
                  <c:v>17.007200000000001</c:v>
                </c:pt>
                <c:pt idx="13350">
                  <c:v>16.996500000000001</c:v>
                </c:pt>
                <c:pt idx="13351">
                  <c:v>16.996500000000001</c:v>
                </c:pt>
                <c:pt idx="13352">
                  <c:v>16.996500000000001</c:v>
                </c:pt>
                <c:pt idx="13353">
                  <c:v>16.996500000000001</c:v>
                </c:pt>
                <c:pt idx="13354">
                  <c:v>16.985800000000001</c:v>
                </c:pt>
                <c:pt idx="13355">
                  <c:v>16.985800000000001</c:v>
                </c:pt>
                <c:pt idx="13356">
                  <c:v>16.975100000000001</c:v>
                </c:pt>
                <c:pt idx="13357">
                  <c:v>16.975100000000001</c:v>
                </c:pt>
                <c:pt idx="13358">
                  <c:v>16.975100000000001</c:v>
                </c:pt>
                <c:pt idx="13359">
                  <c:v>16.975100000000001</c:v>
                </c:pt>
                <c:pt idx="13360">
                  <c:v>16.964300000000001</c:v>
                </c:pt>
                <c:pt idx="13361">
                  <c:v>16.964300000000001</c:v>
                </c:pt>
                <c:pt idx="13362">
                  <c:v>16.953600000000002</c:v>
                </c:pt>
                <c:pt idx="13363">
                  <c:v>16.953600000000002</c:v>
                </c:pt>
                <c:pt idx="13364">
                  <c:v>16.942900000000002</c:v>
                </c:pt>
                <c:pt idx="13365">
                  <c:v>16.942900000000002</c:v>
                </c:pt>
                <c:pt idx="13366">
                  <c:v>16.942900000000002</c:v>
                </c:pt>
                <c:pt idx="13367">
                  <c:v>16.942900000000002</c:v>
                </c:pt>
                <c:pt idx="13368">
                  <c:v>16.942900000000002</c:v>
                </c:pt>
                <c:pt idx="13369">
                  <c:v>16.942900000000002</c:v>
                </c:pt>
                <c:pt idx="13370">
                  <c:v>16.932200000000002</c:v>
                </c:pt>
                <c:pt idx="13371">
                  <c:v>16.932200000000002</c:v>
                </c:pt>
                <c:pt idx="13372">
                  <c:v>16.942900000000002</c:v>
                </c:pt>
                <c:pt idx="13373">
                  <c:v>16.942900000000002</c:v>
                </c:pt>
                <c:pt idx="13374">
                  <c:v>16.942900000000002</c:v>
                </c:pt>
                <c:pt idx="13375">
                  <c:v>16.942900000000002</c:v>
                </c:pt>
                <c:pt idx="13376">
                  <c:v>16.942900000000002</c:v>
                </c:pt>
                <c:pt idx="13377">
                  <c:v>16.942900000000002</c:v>
                </c:pt>
                <c:pt idx="13378">
                  <c:v>16.942900000000002</c:v>
                </c:pt>
                <c:pt idx="13379">
                  <c:v>16.942900000000002</c:v>
                </c:pt>
                <c:pt idx="13380">
                  <c:v>16.942900000000002</c:v>
                </c:pt>
                <c:pt idx="13381">
                  <c:v>16.942900000000002</c:v>
                </c:pt>
                <c:pt idx="13382">
                  <c:v>16.942900000000002</c:v>
                </c:pt>
                <c:pt idx="13383">
                  <c:v>16.942900000000002</c:v>
                </c:pt>
                <c:pt idx="13384">
                  <c:v>16.942900000000002</c:v>
                </c:pt>
                <c:pt idx="13385">
                  <c:v>16.942900000000002</c:v>
                </c:pt>
                <c:pt idx="13386">
                  <c:v>16.942900000000002</c:v>
                </c:pt>
                <c:pt idx="13387">
                  <c:v>16.942900000000002</c:v>
                </c:pt>
                <c:pt idx="13388">
                  <c:v>16.942900000000002</c:v>
                </c:pt>
                <c:pt idx="13389">
                  <c:v>16.942900000000002</c:v>
                </c:pt>
                <c:pt idx="13390">
                  <c:v>16.953600000000002</c:v>
                </c:pt>
                <c:pt idx="13391">
                  <c:v>16.953600000000002</c:v>
                </c:pt>
                <c:pt idx="13392">
                  <c:v>16.953600000000002</c:v>
                </c:pt>
                <c:pt idx="13393">
                  <c:v>16.953600000000002</c:v>
                </c:pt>
                <c:pt idx="13394">
                  <c:v>16.953600000000002</c:v>
                </c:pt>
                <c:pt idx="13395">
                  <c:v>16.964300000000001</c:v>
                </c:pt>
                <c:pt idx="13396">
                  <c:v>16.964300000000001</c:v>
                </c:pt>
                <c:pt idx="13397">
                  <c:v>16.964300000000001</c:v>
                </c:pt>
                <c:pt idx="13398">
                  <c:v>16.975100000000001</c:v>
                </c:pt>
                <c:pt idx="13399">
                  <c:v>16.975100000000001</c:v>
                </c:pt>
                <c:pt idx="13400">
                  <c:v>16.975100000000001</c:v>
                </c:pt>
                <c:pt idx="13401">
                  <c:v>16.975100000000001</c:v>
                </c:pt>
                <c:pt idx="13402">
                  <c:v>16.975100000000001</c:v>
                </c:pt>
                <c:pt idx="13403">
                  <c:v>16.975100000000001</c:v>
                </c:pt>
                <c:pt idx="13404">
                  <c:v>16.985800000000001</c:v>
                </c:pt>
                <c:pt idx="13405">
                  <c:v>16.975100000000001</c:v>
                </c:pt>
                <c:pt idx="13406">
                  <c:v>16.985800000000001</c:v>
                </c:pt>
                <c:pt idx="13407">
                  <c:v>16.985800000000001</c:v>
                </c:pt>
                <c:pt idx="13408">
                  <c:v>16.985800000000001</c:v>
                </c:pt>
                <c:pt idx="13409">
                  <c:v>16.996500000000001</c:v>
                </c:pt>
                <c:pt idx="13410">
                  <c:v>17.007200000000001</c:v>
                </c:pt>
                <c:pt idx="13411">
                  <c:v>17.018000000000001</c:v>
                </c:pt>
                <c:pt idx="13412">
                  <c:v>17.018000000000001</c:v>
                </c:pt>
                <c:pt idx="13413">
                  <c:v>17.018000000000001</c:v>
                </c:pt>
                <c:pt idx="13414">
                  <c:v>17.018000000000001</c:v>
                </c:pt>
                <c:pt idx="13415">
                  <c:v>17.028700000000001</c:v>
                </c:pt>
                <c:pt idx="13416">
                  <c:v>17.028700000000001</c:v>
                </c:pt>
                <c:pt idx="13417">
                  <c:v>17.028700000000001</c:v>
                </c:pt>
                <c:pt idx="13418">
                  <c:v>17.039400000000001</c:v>
                </c:pt>
                <c:pt idx="13419">
                  <c:v>17.039400000000001</c:v>
                </c:pt>
                <c:pt idx="13420">
                  <c:v>17.0501</c:v>
                </c:pt>
                <c:pt idx="13421">
                  <c:v>17.0501</c:v>
                </c:pt>
                <c:pt idx="13422">
                  <c:v>17.0501</c:v>
                </c:pt>
                <c:pt idx="13423">
                  <c:v>17.0609</c:v>
                </c:pt>
                <c:pt idx="13424">
                  <c:v>17.0609</c:v>
                </c:pt>
                <c:pt idx="13425">
                  <c:v>17.0716</c:v>
                </c:pt>
                <c:pt idx="13426">
                  <c:v>17.0716</c:v>
                </c:pt>
                <c:pt idx="13427">
                  <c:v>17.0716</c:v>
                </c:pt>
                <c:pt idx="13428">
                  <c:v>17.0823</c:v>
                </c:pt>
                <c:pt idx="13429">
                  <c:v>17.0823</c:v>
                </c:pt>
                <c:pt idx="13430">
                  <c:v>17.093</c:v>
                </c:pt>
                <c:pt idx="13431">
                  <c:v>17.093</c:v>
                </c:pt>
                <c:pt idx="13432">
                  <c:v>17.1038</c:v>
                </c:pt>
                <c:pt idx="13433">
                  <c:v>17.1038</c:v>
                </c:pt>
                <c:pt idx="13434">
                  <c:v>17.1145</c:v>
                </c:pt>
                <c:pt idx="13435">
                  <c:v>17.1145</c:v>
                </c:pt>
                <c:pt idx="13436">
                  <c:v>17.1252</c:v>
                </c:pt>
                <c:pt idx="13437">
                  <c:v>17.1252</c:v>
                </c:pt>
                <c:pt idx="13438">
                  <c:v>17.1252</c:v>
                </c:pt>
                <c:pt idx="13439">
                  <c:v>17.135899999999999</c:v>
                </c:pt>
                <c:pt idx="13440">
                  <c:v>17.135899999999999</c:v>
                </c:pt>
                <c:pt idx="13441">
                  <c:v>17.135899999999999</c:v>
                </c:pt>
                <c:pt idx="13442">
                  <c:v>17.146699999999999</c:v>
                </c:pt>
                <c:pt idx="13443">
                  <c:v>17.146699999999999</c:v>
                </c:pt>
                <c:pt idx="13444">
                  <c:v>17.157399999999999</c:v>
                </c:pt>
                <c:pt idx="13445">
                  <c:v>17.157399999999999</c:v>
                </c:pt>
                <c:pt idx="13446">
                  <c:v>17.157399999999999</c:v>
                </c:pt>
                <c:pt idx="13447">
                  <c:v>17.168099999999999</c:v>
                </c:pt>
                <c:pt idx="13448">
                  <c:v>17.178799999999999</c:v>
                </c:pt>
                <c:pt idx="13449">
                  <c:v>17.178799999999999</c:v>
                </c:pt>
                <c:pt idx="13450">
                  <c:v>17.189599999999999</c:v>
                </c:pt>
                <c:pt idx="13451">
                  <c:v>17.189599999999999</c:v>
                </c:pt>
                <c:pt idx="13452">
                  <c:v>17.189599999999999</c:v>
                </c:pt>
                <c:pt idx="13453">
                  <c:v>17.189599999999999</c:v>
                </c:pt>
                <c:pt idx="13454">
                  <c:v>17.200299999999999</c:v>
                </c:pt>
                <c:pt idx="13455">
                  <c:v>17.200299999999999</c:v>
                </c:pt>
                <c:pt idx="13456">
                  <c:v>17.200299999999999</c:v>
                </c:pt>
                <c:pt idx="13457">
                  <c:v>17.221699999999998</c:v>
                </c:pt>
                <c:pt idx="13458">
                  <c:v>17.221699999999998</c:v>
                </c:pt>
                <c:pt idx="13459">
                  <c:v>17.243200000000002</c:v>
                </c:pt>
                <c:pt idx="13460">
                  <c:v>17.253900000000002</c:v>
                </c:pt>
                <c:pt idx="13461">
                  <c:v>17.264600000000002</c:v>
                </c:pt>
                <c:pt idx="13462">
                  <c:v>17.275400000000001</c:v>
                </c:pt>
                <c:pt idx="13463">
                  <c:v>17.286100000000001</c:v>
                </c:pt>
                <c:pt idx="13464">
                  <c:v>17.296800000000001</c:v>
                </c:pt>
                <c:pt idx="13465">
                  <c:v>17.318300000000001</c:v>
                </c:pt>
                <c:pt idx="13466">
                  <c:v>17.329000000000001</c:v>
                </c:pt>
                <c:pt idx="13467">
                  <c:v>17.329000000000001</c:v>
                </c:pt>
                <c:pt idx="13468">
                  <c:v>17.329000000000001</c:v>
                </c:pt>
                <c:pt idx="13469">
                  <c:v>17.339700000000001</c:v>
                </c:pt>
                <c:pt idx="13470">
                  <c:v>17.3504</c:v>
                </c:pt>
                <c:pt idx="13471">
                  <c:v>17.3612</c:v>
                </c:pt>
                <c:pt idx="13472">
                  <c:v>17.3826</c:v>
                </c:pt>
                <c:pt idx="13473">
                  <c:v>17.3826</c:v>
                </c:pt>
                <c:pt idx="13474">
                  <c:v>17.4041</c:v>
                </c:pt>
                <c:pt idx="13475">
                  <c:v>17.4041</c:v>
                </c:pt>
                <c:pt idx="13476">
                  <c:v>17.4148</c:v>
                </c:pt>
                <c:pt idx="13477">
                  <c:v>17.4255</c:v>
                </c:pt>
                <c:pt idx="13478">
                  <c:v>17.436199999999999</c:v>
                </c:pt>
                <c:pt idx="13479">
                  <c:v>17.446999999999999</c:v>
                </c:pt>
                <c:pt idx="13480">
                  <c:v>17.457699999999999</c:v>
                </c:pt>
                <c:pt idx="13481">
                  <c:v>17.468399999999999</c:v>
                </c:pt>
                <c:pt idx="13482">
                  <c:v>17.468399999999999</c:v>
                </c:pt>
                <c:pt idx="13483">
                  <c:v>17.468399999999999</c:v>
                </c:pt>
                <c:pt idx="13484">
                  <c:v>17.468399999999999</c:v>
                </c:pt>
                <c:pt idx="13485">
                  <c:v>17.479099999999999</c:v>
                </c:pt>
                <c:pt idx="13486">
                  <c:v>17.489899999999999</c:v>
                </c:pt>
                <c:pt idx="13487">
                  <c:v>17.489899999999999</c:v>
                </c:pt>
                <c:pt idx="13488">
                  <c:v>17.500599999999999</c:v>
                </c:pt>
                <c:pt idx="13489">
                  <c:v>17.511299999999999</c:v>
                </c:pt>
                <c:pt idx="13490">
                  <c:v>17.511299999999999</c:v>
                </c:pt>
                <c:pt idx="13491">
                  <c:v>17.521999999999998</c:v>
                </c:pt>
                <c:pt idx="13492">
                  <c:v>17.532800000000002</c:v>
                </c:pt>
                <c:pt idx="13493">
                  <c:v>17.543500000000002</c:v>
                </c:pt>
                <c:pt idx="13494">
                  <c:v>17.554200000000002</c:v>
                </c:pt>
                <c:pt idx="13495">
                  <c:v>17.564900000000002</c:v>
                </c:pt>
                <c:pt idx="13496">
                  <c:v>17.586400000000001</c:v>
                </c:pt>
                <c:pt idx="13497">
                  <c:v>17.597100000000001</c:v>
                </c:pt>
                <c:pt idx="13498">
                  <c:v>17.607800000000001</c:v>
                </c:pt>
                <c:pt idx="13499">
                  <c:v>17.629300000000001</c:v>
                </c:pt>
                <c:pt idx="13500">
                  <c:v>17.629300000000001</c:v>
                </c:pt>
                <c:pt idx="13501">
                  <c:v>17.64</c:v>
                </c:pt>
                <c:pt idx="13502">
                  <c:v>17.6615</c:v>
                </c:pt>
                <c:pt idx="13503">
                  <c:v>17.6722</c:v>
                </c:pt>
                <c:pt idx="13504">
                  <c:v>17.6829</c:v>
                </c:pt>
                <c:pt idx="13505">
                  <c:v>17.6829</c:v>
                </c:pt>
                <c:pt idx="13506">
                  <c:v>17.6829</c:v>
                </c:pt>
                <c:pt idx="13507">
                  <c:v>17.6829</c:v>
                </c:pt>
                <c:pt idx="13508">
                  <c:v>17.6936</c:v>
                </c:pt>
                <c:pt idx="13509">
                  <c:v>17.7044</c:v>
                </c:pt>
                <c:pt idx="13510">
                  <c:v>17.7258</c:v>
                </c:pt>
                <c:pt idx="13511">
                  <c:v>17.736499999999999</c:v>
                </c:pt>
                <c:pt idx="13512">
                  <c:v>17.736499999999999</c:v>
                </c:pt>
                <c:pt idx="13513">
                  <c:v>17.736499999999999</c:v>
                </c:pt>
                <c:pt idx="13514">
                  <c:v>17.736499999999999</c:v>
                </c:pt>
                <c:pt idx="13515">
                  <c:v>17.747299999999999</c:v>
                </c:pt>
                <c:pt idx="13516">
                  <c:v>17.747299999999999</c:v>
                </c:pt>
                <c:pt idx="13517">
                  <c:v>17.757999999999999</c:v>
                </c:pt>
                <c:pt idx="13518">
                  <c:v>17.747299999999999</c:v>
                </c:pt>
                <c:pt idx="13519">
                  <c:v>17.747299999999999</c:v>
                </c:pt>
                <c:pt idx="13520">
                  <c:v>17.757999999999999</c:v>
                </c:pt>
                <c:pt idx="13521">
                  <c:v>17.768699999999999</c:v>
                </c:pt>
                <c:pt idx="13522">
                  <c:v>17.779399999999999</c:v>
                </c:pt>
                <c:pt idx="13523">
                  <c:v>17.779399999999999</c:v>
                </c:pt>
                <c:pt idx="13524">
                  <c:v>17.790199999999999</c:v>
                </c:pt>
                <c:pt idx="13525">
                  <c:v>17.800899999999999</c:v>
                </c:pt>
                <c:pt idx="13526">
                  <c:v>17.800899999999999</c:v>
                </c:pt>
                <c:pt idx="13527">
                  <c:v>17.811599999999999</c:v>
                </c:pt>
                <c:pt idx="13528">
                  <c:v>17.822299999999998</c:v>
                </c:pt>
                <c:pt idx="13529">
                  <c:v>17.833100000000002</c:v>
                </c:pt>
                <c:pt idx="13530">
                  <c:v>17.843800000000002</c:v>
                </c:pt>
                <c:pt idx="13531">
                  <c:v>17.843800000000002</c:v>
                </c:pt>
                <c:pt idx="13532">
                  <c:v>17.854500000000002</c:v>
                </c:pt>
                <c:pt idx="13533">
                  <c:v>17.865200000000002</c:v>
                </c:pt>
                <c:pt idx="13534">
                  <c:v>17.876000000000001</c:v>
                </c:pt>
                <c:pt idx="13535">
                  <c:v>17.886700000000001</c:v>
                </c:pt>
                <c:pt idx="13536">
                  <c:v>17.886700000000001</c:v>
                </c:pt>
                <c:pt idx="13537">
                  <c:v>17.908100000000001</c:v>
                </c:pt>
                <c:pt idx="13538">
                  <c:v>17.918900000000001</c:v>
                </c:pt>
                <c:pt idx="13539">
                  <c:v>17.929600000000001</c:v>
                </c:pt>
                <c:pt idx="13540">
                  <c:v>17.940300000000001</c:v>
                </c:pt>
                <c:pt idx="13541">
                  <c:v>17.940300000000001</c:v>
                </c:pt>
                <c:pt idx="13542">
                  <c:v>17.951000000000001</c:v>
                </c:pt>
                <c:pt idx="13543">
                  <c:v>17.9725</c:v>
                </c:pt>
                <c:pt idx="13544">
                  <c:v>17.9832</c:v>
                </c:pt>
                <c:pt idx="13545">
                  <c:v>17.9832</c:v>
                </c:pt>
                <c:pt idx="13546">
                  <c:v>17.9939</c:v>
                </c:pt>
                <c:pt idx="13547">
                  <c:v>18.0047</c:v>
                </c:pt>
                <c:pt idx="13548">
                  <c:v>18.0154</c:v>
                </c:pt>
                <c:pt idx="13549">
                  <c:v>18.0261</c:v>
                </c:pt>
                <c:pt idx="13550">
                  <c:v>18.036799999999999</c:v>
                </c:pt>
                <c:pt idx="13551">
                  <c:v>18.058299999999999</c:v>
                </c:pt>
                <c:pt idx="13552">
                  <c:v>18.079699999999999</c:v>
                </c:pt>
                <c:pt idx="13553">
                  <c:v>18.079699999999999</c:v>
                </c:pt>
                <c:pt idx="13554">
                  <c:v>18.111899999999999</c:v>
                </c:pt>
                <c:pt idx="13555">
                  <c:v>18.133400000000002</c:v>
                </c:pt>
                <c:pt idx="13556">
                  <c:v>18.144100000000002</c:v>
                </c:pt>
                <c:pt idx="13557">
                  <c:v>18.154800000000002</c:v>
                </c:pt>
                <c:pt idx="13558">
                  <c:v>18.154800000000002</c:v>
                </c:pt>
                <c:pt idx="13559">
                  <c:v>18.187000000000001</c:v>
                </c:pt>
                <c:pt idx="13560">
                  <c:v>18.197700000000001</c:v>
                </c:pt>
                <c:pt idx="13561">
                  <c:v>18.208400000000001</c:v>
                </c:pt>
                <c:pt idx="13562">
                  <c:v>18.219200000000001</c:v>
                </c:pt>
                <c:pt idx="13563">
                  <c:v>18.229900000000001</c:v>
                </c:pt>
                <c:pt idx="13564">
                  <c:v>18.240600000000001</c:v>
                </c:pt>
                <c:pt idx="13565">
                  <c:v>18.251300000000001</c:v>
                </c:pt>
                <c:pt idx="13566">
                  <c:v>18.2728</c:v>
                </c:pt>
                <c:pt idx="13567">
                  <c:v>18.2728</c:v>
                </c:pt>
                <c:pt idx="13568">
                  <c:v>18.2942</c:v>
                </c:pt>
                <c:pt idx="13569">
                  <c:v>18.305</c:v>
                </c:pt>
                <c:pt idx="13570">
                  <c:v>18.305</c:v>
                </c:pt>
                <c:pt idx="13571">
                  <c:v>18.3157</c:v>
                </c:pt>
                <c:pt idx="13572">
                  <c:v>18.3157</c:v>
                </c:pt>
                <c:pt idx="13573">
                  <c:v>18.3264</c:v>
                </c:pt>
                <c:pt idx="13574">
                  <c:v>18.3264</c:v>
                </c:pt>
                <c:pt idx="13575">
                  <c:v>18.3264</c:v>
                </c:pt>
                <c:pt idx="13576">
                  <c:v>18.3264</c:v>
                </c:pt>
                <c:pt idx="13577">
                  <c:v>18.3264</c:v>
                </c:pt>
                <c:pt idx="13578">
                  <c:v>18.3371</c:v>
                </c:pt>
                <c:pt idx="13579">
                  <c:v>18.347899999999999</c:v>
                </c:pt>
                <c:pt idx="13580">
                  <c:v>18.358599999999999</c:v>
                </c:pt>
                <c:pt idx="13581">
                  <c:v>18.358599999999999</c:v>
                </c:pt>
                <c:pt idx="13582">
                  <c:v>18.369299999999999</c:v>
                </c:pt>
                <c:pt idx="13583">
                  <c:v>18.38</c:v>
                </c:pt>
                <c:pt idx="13584">
                  <c:v>18.38</c:v>
                </c:pt>
                <c:pt idx="13585">
                  <c:v>18.390799999999999</c:v>
                </c:pt>
                <c:pt idx="13586">
                  <c:v>18.412199999999999</c:v>
                </c:pt>
                <c:pt idx="13587">
                  <c:v>18.422899999999998</c:v>
                </c:pt>
                <c:pt idx="13588">
                  <c:v>18.422899999999998</c:v>
                </c:pt>
                <c:pt idx="13589">
                  <c:v>18.444400000000002</c:v>
                </c:pt>
                <c:pt idx="13590">
                  <c:v>18.465800000000002</c:v>
                </c:pt>
                <c:pt idx="13591">
                  <c:v>18.487300000000001</c:v>
                </c:pt>
                <c:pt idx="13592">
                  <c:v>18.508700000000001</c:v>
                </c:pt>
                <c:pt idx="13593">
                  <c:v>18.519500000000001</c:v>
                </c:pt>
                <c:pt idx="13594">
                  <c:v>18.530200000000001</c:v>
                </c:pt>
                <c:pt idx="13595">
                  <c:v>18.5624</c:v>
                </c:pt>
                <c:pt idx="13596">
                  <c:v>18.5731</c:v>
                </c:pt>
                <c:pt idx="13597">
                  <c:v>18.5838</c:v>
                </c:pt>
                <c:pt idx="13598">
                  <c:v>18.6053</c:v>
                </c:pt>
                <c:pt idx="13599">
                  <c:v>18.6053</c:v>
                </c:pt>
                <c:pt idx="13600">
                  <c:v>18.6374</c:v>
                </c:pt>
                <c:pt idx="13601">
                  <c:v>18.648199999999999</c:v>
                </c:pt>
                <c:pt idx="13602">
                  <c:v>18.669599999999999</c:v>
                </c:pt>
                <c:pt idx="13603">
                  <c:v>18.680299999999999</c:v>
                </c:pt>
                <c:pt idx="13604">
                  <c:v>18.691099999999999</c:v>
                </c:pt>
                <c:pt idx="13605">
                  <c:v>18.701799999999999</c:v>
                </c:pt>
                <c:pt idx="13606">
                  <c:v>18.712499999999999</c:v>
                </c:pt>
                <c:pt idx="13607">
                  <c:v>18.723199999999999</c:v>
                </c:pt>
                <c:pt idx="13608">
                  <c:v>18.734000000000002</c:v>
                </c:pt>
                <c:pt idx="13609">
                  <c:v>18.734000000000002</c:v>
                </c:pt>
                <c:pt idx="13610">
                  <c:v>18.734000000000002</c:v>
                </c:pt>
                <c:pt idx="13611">
                  <c:v>18.744700000000002</c:v>
                </c:pt>
                <c:pt idx="13612">
                  <c:v>18.755400000000002</c:v>
                </c:pt>
                <c:pt idx="13613">
                  <c:v>18.766100000000002</c:v>
                </c:pt>
                <c:pt idx="13614">
                  <c:v>18.776900000000001</c:v>
                </c:pt>
                <c:pt idx="13615">
                  <c:v>18.787600000000001</c:v>
                </c:pt>
                <c:pt idx="13616">
                  <c:v>18.787600000000001</c:v>
                </c:pt>
                <c:pt idx="13617">
                  <c:v>18.787600000000001</c:v>
                </c:pt>
                <c:pt idx="13618">
                  <c:v>18.809000000000001</c:v>
                </c:pt>
                <c:pt idx="13619">
                  <c:v>18.809000000000001</c:v>
                </c:pt>
                <c:pt idx="13620">
                  <c:v>18.809000000000001</c:v>
                </c:pt>
                <c:pt idx="13621">
                  <c:v>18.819800000000001</c:v>
                </c:pt>
                <c:pt idx="13622">
                  <c:v>18.819800000000001</c:v>
                </c:pt>
                <c:pt idx="13623">
                  <c:v>18.830500000000001</c:v>
                </c:pt>
                <c:pt idx="13624">
                  <c:v>18.830500000000001</c:v>
                </c:pt>
                <c:pt idx="13625">
                  <c:v>18.841200000000001</c:v>
                </c:pt>
                <c:pt idx="13626">
                  <c:v>18.841200000000001</c:v>
                </c:pt>
                <c:pt idx="13627">
                  <c:v>18.841200000000001</c:v>
                </c:pt>
                <c:pt idx="13628">
                  <c:v>18.851900000000001</c:v>
                </c:pt>
                <c:pt idx="13629">
                  <c:v>18.851900000000001</c:v>
                </c:pt>
                <c:pt idx="13630">
                  <c:v>18.8627</c:v>
                </c:pt>
                <c:pt idx="13631">
                  <c:v>18.8627</c:v>
                </c:pt>
                <c:pt idx="13632">
                  <c:v>18.8734</c:v>
                </c:pt>
                <c:pt idx="13633">
                  <c:v>18.8734</c:v>
                </c:pt>
                <c:pt idx="13634">
                  <c:v>18.8841</c:v>
                </c:pt>
                <c:pt idx="13635">
                  <c:v>18.8841</c:v>
                </c:pt>
                <c:pt idx="13636">
                  <c:v>18.8948</c:v>
                </c:pt>
                <c:pt idx="13637">
                  <c:v>18.8948</c:v>
                </c:pt>
                <c:pt idx="13638">
                  <c:v>18.9056</c:v>
                </c:pt>
                <c:pt idx="13639">
                  <c:v>18.9056</c:v>
                </c:pt>
                <c:pt idx="13640">
                  <c:v>18.9163</c:v>
                </c:pt>
                <c:pt idx="13641">
                  <c:v>18.9163</c:v>
                </c:pt>
                <c:pt idx="13642">
                  <c:v>18.927</c:v>
                </c:pt>
                <c:pt idx="13643">
                  <c:v>18.927</c:v>
                </c:pt>
                <c:pt idx="13644">
                  <c:v>18.927</c:v>
                </c:pt>
                <c:pt idx="13645">
                  <c:v>18.927</c:v>
                </c:pt>
                <c:pt idx="13646">
                  <c:v>18.927</c:v>
                </c:pt>
                <c:pt idx="13647">
                  <c:v>18.9377</c:v>
                </c:pt>
                <c:pt idx="13648">
                  <c:v>18.9377</c:v>
                </c:pt>
                <c:pt idx="13649">
                  <c:v>18.9377</c:v>
                </c:pt>
                <c:pt idx="13650">
                  <c:v>18.9377</c:v>
                </c:pt>
                <c:pt idx="13651">
                  <c:v>18.927</c:v>
                </c:pt>
                <c:pt idx="13652">
                  <c:v>18.9377</c:v>
                </c:pt>
                <c:pt idx="13653">
                  <c:v>18.9377</c:v>
                </c:pt>
                <c:pt idx="13654">
                  <c:v>18.9377</c:v>
                </c:pt>
                <c:pt idx="13655">
                  <c:v>18.9377</c:v>
                </c:pt>
                <c:pt idx="13656">
                  <c:v>18.9377</c:v>
                </c:pt>
                <c:pt idx="13657">
                  <c:v>18.9377</c:v>
                </c:pt>
                <c:pt idx="13658">
                  <c:v>18.9377</c:v>
                </c:pt>
                <c:pt idx="13659">
                  <c:v>18.9377</c:v>
                </c:pt>
                <c:pt idx="13660">
                  <c:v>18.9377</c:v>
                </c:pt>
                <c:pt idx="13661">
                  <c:v>18.9377</c:v>
                </c:pt>
                <c:pt idx="13662">
                  <c:v>18.9377</c:v>
                </c:pt>
                <c:pt idx="13663">
                  <c:v>18.948499999999999</c:v>
                </c:pt>
                <c:pt idx="13664">
                  <c:v>18.948499999999999</c:v>
                </c:pt>
                <c:pt idx="13665">
                  <c:v>18.9377</c:v>
                </c:pt>
                <c:pt idx="13666">
                  <c:v>18.9377</c:v>
                </c:pt>
                <c:pt idx="13667">
                  <c:v>18.927</c:v>
                </c:pt>
                <c:pt idx="13668">
                  <c:v>18.9377</c:v>
                </c:pt>
                <c:pt idx="13669">
                  <c:v>18.927</c:v>
                </c:pt>
                <c:pt idx="13670">
                  <c:v>18.927</c:v>
                </c:pt>
                <c:pt idx="13671">
                  <c:v>18.927</c:v>
                </c:pt>
                <c:pt idx="13672">
                  <c:v>18.927</c:v>
                </c:pt>
                <c:pt idx="13673">
                  <c:v>18.927</c:v>
                </c:pt>
                <c:pt idx="13674">
                  <c:v>18.9377</c:v>
                </c:pt>
                <c:pt idx="13675">
                  <c:v>18.9377</c:v>
                </c:pt>
                <c:pt idx="13676">
                  <c:v>18.9377</c:v>
                </c:pt>
                <c:pt idx="13677">
                  <c:v>18.948499999999999</c:v>
                </c:pt>
                <c:pt idx="13678">
                  <c:v>18.948499999999999</c:v>
                </c:pt>
                <c:pt idx="13679">
                  <c:v>18.948499999999999</c:v>
                </c:pt>
                <c:pt idx="13680">
                  <c:v>18.959199999999999</c:v>
                </c:pt>
                <c:pt idx="13681">
                  <c:v>18.969899999999999</c:v>
                </c:pt>
                <c:pt idx="13682">
                  <c:v>18.980599999999999</c:v>
                </c:pt>
                <c:pt idx="13683">
                  <c:v>18.980599999999999</c:v>
                </c:pt>
                <c:pt idx="13684">
                  <c:v>18.980599999999999</c:v>
                </c:pt>
                <c:pt idx="13685">
                  <c:v>18.991399999999999</c:v>
                </c:pt>
                <c:pt idx="13686">
                  <c:v>18.991399999999999</c:v>
                </c:pt>
                <c:pt idx="13687">
                  <c:v>19.002099999999999</c:v>
                </c:pt>
                <c:pt idx="13688">
                  <c:v>19.002099999999999</c:v>
                </c:pt>
                <c:pt idx="13689">
                  <c:v>19.012799999999999</c:v>
                </c:pt>
                <c:pt idx="13690">
                  <c:v>19.012799999999999</c:v>
                </c:pt>
                <c:pt idx="13691">
                  <c:v>19.023599999999998</c:v>
                </c:pt>
                <c:pt idx="13692">
                  <c:v>19.034300000000002</c:v>
                </c:pt>
                <c:pt idx="13693">
                  <c:v>19.045000000000002</c:v>
                </c:pt>
                <c:pt idx="13694">
                  <c:v>19.055700000000002</c:v>
                </c:pt>
                <c:pt idx="13695">
                  <c:v>19.077200000000001</c:v>
                </c:pt>
                <c:pt idx="13696">
                  <c:v>19.087900000000001</c:v>
                </c:pt>
                <c:pt idx="13697">
                  <c:v>19.098600000000001</c:v>
                </c:pt>
                <c:pt idx="13698">
                  <c:v>19.109400000000001</c:v>
                </c:pt>
                <c:pt idx="13699">
                  <c:v>19.120100000000001</c:v>
                </c:pt>
                <c:pt idx="13700">
                  <c:v>19.130800000000001</c:v>
                </c:pt>
                <c:pt idx="13701">
                  <c:v>19.141500000000001</c:v>
                </c:pt>
                <c:pt idx="13702">
                  <c:v>19.1523</c:v>
                </c:pt>
                <c:pt idx="13703">
                  <c:v>19.163</c:v>
                </c:pt>
                <c:pt idx="13704">
                  <c:v>19.1737</c:v>
                </c:pt>
                <c:pt idx="13705">
                  <c:v>19.1844</c:v>
                </c:pt>
                <c:pt idx="13706">
                  <c:v>19.1952</c:v>
                </c:pt>
                <c:pt idx="13707">
                  <c:v>19.2166</c:v>
                </c:pt>
                <c:pt idx="13708">
                  <c:v>19.2273</c:v>
                </c:pt>
                <c:pt idx="13709">
                  <c:v>19.238099999999999</c:v>
                </c:pt>
                <c:pt idx="13710">
                  <c:v>19.248799999999999</c:v>
                </c:pt>
                <c:pt idx="13711">
                  <c:v>19.259499999999999</c:v>
                </c:pt>
                <c:pt idx="13712">
                  <c:v>19.259499999999999</c:v>
                </c:pt>
                <c:pt idx="13713">
                  <c:v>19.270199999999999</c:v>
                </c:pt>
                <c:pt idx="13714">
                  <c:v>19.270199999999999</c:v>
                </c:pt>
                <c:pt idx="13715">
                  <c:v>19.280999999999999</c:v>
                </c:pt>
                <c:pt idx="13716">
                  <c:v>19.291699999999999</c:v>
                </c:pt>
                <c:pt idx="13717">
                  <c:v>19.302399999999999</c:v>
                </c:pt>
                <c:pt idx="13718">
                  <c:v>19.302399999999999</c:v>
                </c:pt>
                <c:pt idx="13719">
                  <c:v>19.313099999999999</c:v>
                </c:pt>
                <c:pt idx="13720">
                  <c:v>19.323899999999998</c:v>
                </c:pt>
                <c:pt idx="13721">
                  <c:v>19.323899999999998</c:v>
                </c:pt>
                <c:pt idx="13722">
                  <c:v>19.334599999999998</c:v>
                </c:pt>
                <c:pt idx="13723">
                  <c:v>19.345300000000002</c:v>
                </c:pt>
                <c:pt idx="13724">
                  <c:v>19.356000000000002</c:v>
                </c:pt>
                <c:pt idx="13725">
                  <c:v>19.366800000000001</c:v>
                </c:pt>
                <c:pt idx="13726">
                  <c:v>19.377500000000001</c:v>
                </c:pt>
                <c:pt idx="13727">
                  <c:v>19.388200000000001</c:v>
                </c:pt>
                <c:pt idx="13728">
                  <c:v>19.388200000000001</c:v>
                </c:pt>
                <c:pt idx="13729">
                  <c:v>19.398900000000001</c:v>
                </c:pt>
                <c:pt idx="13730">
                  <c:v>19.409700000000001</c:v>
                </c:pt>
                <c:pt idx="13731">
                  <c:v>19.409700000000001</c:v>
                </c:pt>
                <c:pt idx="13732">
                  <c:v>19.420400000000001</c:v>
                </c:pt>
                <c:pt idx="13733">
                  <c:v>19.431100000000001</c:v>
                </c:pt>
                <c:pt idx="13734">
                  <c:v>19.4526</c:v>
                </c:pt>
                <c:pt idx="13735">
                  <c:v>19.474</c:v>
                </c:pt>
                <c:pt idx="13736">
                  <c:v>19.5169</c:v>
                </c:pt>
                <c:pt idx="13737">
                  <c:v>19.5169</c:v>
                </c:pt>
                <c:pt idx="13738">
                  <c:v>19.5169</c:v>
                </c:pt>
                <c:pt idx="13739">
                  <c:v>19.5169</c:v>
                </c:pt>
                <c:pt idx="13740">
                  <c:v>19.5169</c:v>
                </c:pt>
                <c:pt idx="13741">
                  <c:v>19.5169</c:v>
                </c:pt>
                <c:pt idx="13742">
                  <c:v>19.5169</c:v>
                </c:pt>
                <c:pt idx="13743">
                  <c:v>19.5169</c:v>
                </c:pt>
                <c:pt idx="13744">
                  <c:v>19.5169</c:v>
                </c:pt>
                <c:pt idx="13745">
                  <c:v>19.5169</c:v>
                </c:pt>
                <c:pt idx="13746">
                  <c:v>19.5276</c:v>
                </c:pt>
                <c:pt idx="13747">
                  <c:v>19.5276</c:v>
                </c:pt>
                <c:pt idx="13748">
                  <c:v>19.5276</c:v>
                </c:pt>
                <c:pt idx="13749">
                  <c:v>19.5276</c:v>
                </c:pt>
                <c:pt idx="13750">
                  <c:v>19.5276</c:v>
                </c:pt>
                <c:pt idx="13751">
                  <c:v>19.5276</c:v>
                </c:pt>
                <c:pt idx="13752">
                  <c:v>19.5276</c:v>
                </c:pt>
                <c:pt idx="13753">
                  <c:v>19.5276</c:v>
                </c:pt>
                <c:pt idx="13754">
                  <c:v>19.5276</c:v>
                </c:pt>
                <c:pt idx="13755">
                  <c:v>19.5276</c:v>
                </c:pt>
                <c:pt idx="13756">
                  <c:v>19.5276</c:v>
                </c:pt>
                <c:pt idx="13757">
                  <c:v>19.5276</c:v>
                </c:pt>
                <c:pt idx="13758">
                  <c:v>19.5276</c:v>
                </c:pt>
                <c:pt idx="13759">
                  <c:v>19.5276</c:v>
                </c:pt>
                <c:pt idx="13760">
                  <c:v>19.538399999999999</c:v>
                </c:pt>
                <c:pt idx="13761">
                  <c:v>19.538399999999999</c:v>
                </c:pt>
                <c:pt idx="13762">
                  <c:v>19.538399999999999</c:v>
                </c:pt>
                <c:pt idx="13763">
                  <c:v>19.538399999999999</c:v>
                </c:pt>
                <c:pt idx="13764">
                  <c:v>19.538399999999999</c:v>
                </c:pt>
                <c:pt idx="13765">
                  <c:v>19.538399999999999</c:v>
                </c:pt>
                <c:pt idx="13766">
                  <c:v>19.559799999999999</c:v>
                </c:pt>
                <c:pt idx="13767">
                  <c:v>19.570499999999999</c:v>
                </c:pt>
                <c:pt idx="13768">
                  <c:v>19.591999999999999</c:v>
                </c:pt>
                <c:pt idx="13769">
                  <c:v>19.591999999999999</c:v>
                </c:pt>
                <c:pt idx="13770">
                  <c:v>19.613399999999999</c:v>
                </c:pt>
                <c:pt idx="13771">
                  <c:v>19.624199999999998</c:v>
                </c:pt>
                <c:pt idx="13772">
                  <c:v>19.634899999999998</c:v>
                </c:pt>
                <c:pt idx="13773">
                  <c:v>19.634899999999998</c:v>
                </c:pt>
                <c:pt idx="13774">
                  <c:v>19.645600000000002</c:v>
                </c:pt>
                <c:pt idx="13775">
                  <c:v>19.656300000000002</c:v>
                </c:pt>
                <c:pt idx="13776">
                  <c:v>19.677800000000001</c:v>
                </c:pt>
                <c:pt idx="13777">
                  <c:v>19.677800000000001</c:v>
                </c:pt>
                <c:pt idx="13778">
                  <c:v>19.688500000000001</c:v>
                </c:pt>
                <c:pt idx="13779">
                  <c:v>19.699200000000001</c:v>
                </c:pt>
                <c:pt idx="13780">
                  <c:v>19.71</c:v>
                </c:pt>
                <c:pt idx="13781">
                  <c:v>19.71</c:v>
                </c:pt>
                <c:pt idx="13782">
                  <c:v>19.720700000000001</c:v>
                </c:pt>
                <c:pt idx="13783">
                  <c:v>19.731400000000001</c:v>
                </c:pt>
                <c:pt idx="13784">
                  <c:v>19.731400000000001</c:v>
                </c:pt>
                <c:pt idx="13785">
                  <c:v>19.742100000000001</c:v>
                </c:pt>
                <c:pt idx="13786">
                  <c:v>19.7529</c:v>
                </c:pt>
                <c:pt idx="13787">
                  <c:v>19.7636</c:v>
                </c:pt>
                <c:pt idx="13788">
                  <c:v>19.7636</c:v>
                </c:pt>
                <c:pt idx="13789">
                  <c:v>19.7743</c:v>
                </c:pt>
                <c:pt idx="13790">
                  <c:v>19.785</c:v>
                </c:pt>
                <c:pt idx="13791">
                  <c:v>19.785</c:v>
                </c:pt>
                <c:pt idx="13792">
                  <c:v>19.7958</c:v>
                </c:pt>
                <c:pt idx="13793">
                  <c:v>19.7958</c:v>
                </c:pt>
                <c:pt idx="13794">
                  <c:v>19.8065</c:v>
                </c:pt>
                <c:pt idx="13795">
                  <c:v>19.8172</c:v>
                </c:pt>
                <c:pt idx="13796">
                  <c:v>19.8172</c:v>
                </c:pt>
                <c:pt idx="13797">
                  <c:v>19.8279</c:v>
                </c:pt>
                <c:pt idx="13798">
                  <c:v>19.8279</c:v>
                </c:pt>
                <c:pt idx="13799">
                  <c:v>19.838699999999999</c:v>
                </c:pt>
                <c:pt idx="13800">
                  <c:v>19.849399999999999</c:v>
                </c:pt>
                <c:pt idx="13801">
                  <c:v>19.849399999999999</c:v>
                </c:pt>
                <c:pt idx="13802">
                  <c:v>19.860099999999999</c:v>
                </c:pt>
                <c:pt idx="13803">
                  <c:v>19.860099999999999</c:v>
                </c:pt>
                <c:pt idx="13804">
                  <c:v>19.860099999999999</c:v>
                </c:pt>
                <c:pt idx="13805">
                  <c:v>19.870799999999999</c:v>
                </c:pt>
                <c:pt idx="13806">
                  <c:v>19.881599999999999</c:v>
                </c:pt>
                <c:pt idx="13807">
                  <c:v>19.881599999999999</c:v>
                </c:pt>
                <c:pt idx="13808">
                  <c:v>19.892299999999999</c:v>
                </c:pt>
                <c:pt idx="13809">
                  <c:v>19.902999999999999</c:v>
                </c:pt>
                <c:pt idx="13810">
                  <c:v>19.902999999999999</c:v>
                </c:pt>
                <c:pt idx="13811">
                  <c:v>19.913699999999999</c:v>
                </c:pt>
                <c:pt idx="13812">
                  <c:v>19.913699999999999</c:v>
                </c:pt>
                <c:pt idx="13813">
                  <c:v>19.913699999999999</c:v>
                </c:pt>
                <c:pt idx="13814">
                  <c:v>19.924499999999998</c:v>
                </c:pt>
                <c:pt idx="13815">
                  <c:v>19.924499999999998</c:v>
                </c:pt>
                <c:pt idx="13816">
                  <c:v>19.924499999999998</c:v>
                </c:pt>
                <c:pt idx="13817">
                  <c:v>19.924499999999998</c:v>
                </c:pt>
                <c:pt idx="13818">
                  <c:v>19.924499999999998</c:v>
                </c:pt>
                <c:pt idx="13819">
                  <c:v>19.924499999999998</c:v>
                </c:pt>
                <c:pt idx="13820">
                  <c:v>19.924499999999998</c:v>
                </c:pt>
                <c:pt idx="13821">
                  <c:v>19.924499999999998</c:v>
                </c:pt>
                <c:pt idx="13822">
                  <c:v>19.924499999999998</c:v>
                </c:pt>
                <c:pt idx="13823">
                  <c:v>19.924499999999998</c:v>
                </c:pt>
                <c:pt idx="13824">
                  <c:v>19.935199999999998</c:v>
                </c:pt>
                <c:pt idx="13825">
                  <c:v>19.935199999999998</c:v>
                </c:pt>
                <c:pt idx="13826">
                  <c:v>19.945900000000002</c:v>
                </c:pt>
                <c:pt idx="13827">
                  <c:v>19.945900000000002</c:v>
                </c:pt>
                <c:pt idx="13828">
                  <c:v>19.956600000000002</c:v>
                </c:pt>
                <c:pt idx="13829">
                  <c:v>19.967400000000001</c:v>
                </c:pt>
                <c:pt idx="13830">
                  <c:v>19.967400000000001</c:v>
                </c:pt>
                <c:pt idx="13831">
                  <c:v>19.978100000000001</c:v>
                </c:pt>
                <c:pt idx="13832">
                  <c:v>19.988800000000001</c:v>
                </c:pt>
                <c:pt idx="13833">
                  <c:v>19.988800000000001</c:v>
                </c:pt>
                <c:pt idx="13834">
                  <c:v>19.999500000000001</c:v>
                </c:pt>
                <c:pt idx="13835">
                  <c:v>20.010300000000001</c:v>
                </c:pt>
                <c:pt idx="13836">
                  <c:v>20.021000000000001</c:v>
                </c:pt>
                <c:pt idx="13837">
                  <c:v>20.031700000000001</c:v>
                </c:pt>
                <c:pt idx="13838">
                  <c:v>20.031700000000001</c:v>
                </c:pt>
                <c:pt idx="13839">
                  <c:v>20.042400000000001</c:v>
                </c:pt>
                <c:pt idx="13840">
                  <c:v>20.0532</c:v>
                </c:pt>
                <c:pt idx="13841">
                  <c:v>20.0532</c:v>
                </c:pt>
                <c:pt idx="13842">
                  <c:v>20.0639</c:v>
                </c:pt>
                <c:pt idx="13843">
                  <c:v>20.0746</c:v>
                </c:pt>
                <c:pt idx="13844">
                  <c:v>20.0746</c:v>
                </c:pt>
                <c:pt idx="13845">
                  <c:v>20.0853</c:v>
                </c:pt>
                <c:pt idx="13846">
                  <c:v>20.0853</c:v>
                </c:pt>
                <c:pt idx="13847">
                  <c:v>20.0961</c:v>
                </c:pt>
                <c:pt idx="13848">
                  <c:v>20.0961</c:v>
                </c:pt>
                <c:pt idx="13849">
                  <c:v>20.1068</c:v>
                </c:pt>
                <c:pt idx="13850">
                  <c:v>20.1068</c:v>
                </c:pt>
                <c:pt idx="13851">
                  <c:v>20.1068</c:v>
                </c:pt>
                <c:pt idx="13852">
                  <c:v>20.1175</c:v>
                </c:pt>
                <c:pt idx="13853">
                  <c:v>20.1175</c:v>
                </c:pt>
                <c:pt idx="13854">
                  <c:v>20.1175</c:v>
                </c:pt>
                <c:pt idx="13855">
                  <c:v>20.1175</c:v>
                </c:pt>
                <c:pt idx="13856">
                  <c:v>20.1175</c:v>
                </c:pt>
                <c:pt idx="13857">
                  <c:v>20.1282</c:v>
                </c:pt>
                <c:pt idx="13858">
                  <c:v>20.1282</c:v>
                </c:pt>
                <c:pt idx="13859">
                  <c:v>20.1282</c:v>
                </c:pt>
                <c:pt idx="13860">
                  <c:v>20.138999999999999</c:v>
                </c:pt>
                <c:pt idx="13861">
                  <c:v>20.138999999999999</c:v>
                </c:pt>
                <c:pt idx="13862">
                  <c:v>20.149699999999999</c:v>
                </c:pt>
                <c:pt idx="13863">
                  <c:v>20.149699999999999</c:v>
                </c:pt>
                <c:pt idx="13864">
                  <c:v>20.149699999999999</c:v>
                </c:pt>
                <c:pt idx="13865">
                  <c:v>20.149699999999999</c:v>
                </c:pt>
                <c:pt idx="13866">
                  <c:v>20.160399999999999</c:v>
                </c:pt>
                <c:pt idx="13867">
                  <c:v>20.171099999999999</c:v>
                </c:pt>
                <c:pt idx="13868">
                  <c:v>20.171099999999999</c:v>
                </c:pt>
                <c:pt idx="13869">
                  <c:v>20.171099999999999</c:v>
                </c:pt>
                <c:pt idx="13870">
                  <c:v>20.181899999999999</c:v>
                </c:pt>
                <c:pt idx="13871">
                  <c:v>20.181899999999999</c:v>
                </c:pt>
                <c:pt idx="13872">
                  <c:v>20.181899999999999</c:v>
                </c:pt>
                <c:pt idx="13873">
                  <c:v>20.192599999999999</c:v>
                </c:pt>
                <c:pt idx="13874">
                  <c:v>20.192599999999999</c:v>
                </c:pt>
                <c:pt idx="13875">
                  <c:v>20.203299999999999</c:v>
                </c:pt>
                <c:pt idx="13876">
                  <c:v>20.203299999999999</c:v>
                </c:pt>
                <c:pt idx="13877">
                  <c:v>20.213999999999999</c:v>
                </c:pt>
                <c:pt idx="13878">
                  <c:v>20.213999999999999</c:v>
                </c:pt>
                <c:pt idx="13879">
                  <c:v>20.213999999999999</c:v>
                </c:pt>
                <c:pt idx="13880">
                  <c:v>20.213999999999999</c:v>
                </c:pt>
                <c:pt idx="13881">
                  <c:v>20.213999999999999</c:v>
                </c:pt>
                <c:pt idx="13882">
                  <c:v>20.213999999999999</c:v>
                </c:pt>
                <c:pt idx="13883">
                  <c:v>20.213999999999999</c:v>
                </c:pt>
                <c:pt idx="13884">
                  <c:v>20.213999999999999</c:v>
                </c:pt>
                <c:pt idx="13885">
                  <c:v>20.224799999999998</c:v>
                </c:pt>
                <c:pt idx="13886">
                  <c:v>20.224799999999998</c:v>
                </c:pt>
                <c:pt idx="13887">
                  <c:v>20.224799999999998</c:v>
                </c:pt>
                <c:pt idx="13888">
                  <c:v>20.235499999999998</c:v>
                </c:pt>
                <c:pt idx="13889">
                  <c:v>20.246200000000002</c:v>
                </c:pt>
                <c:pt idx="13890">
                  <c:v>20.246200000000002</c:v>
                </c:pt>
                <c:pt idx="13891">
                  <c:v>20.246200000000002</c:v>
                </c:pt>
                <c:pt idx="13892">
                  <c:v>20.246200000000002</c:v>
                </c:pt>
                <c:pt idx="13893">
                  <c:v>20.256900000000002</c:v>
                </c:pt>
                <c:pt idx="13894">
                  <c:v>20.267700000000001</c:v>
                </c:pt>
                <c:pt idx="13895">
                  <c:v>20.267700000000001</c:v>
                </c:pt>
                <c:pt idx="13896">
                  <c:v>20.267700000000001</c:v>
                </c:pt>
                <c:pt idx="13897">
                  <c:v>20.278400000000001</c:v>
                </c:pt>
                <c:pt idx="13898">
                  <c:v>20.289100000000001</c:v>
                </c:pt>
                <c:pt idx="13899">
                  <c:v>20.299800000000001</c:v>
                </c:pt>
                <c:pt idx="13900">
                  <c:v>20.310600000000001</c:v>
                </c:pt>
                <c:pt idx="13901">
                  <c:v>20.321300000000001</c:v>
                </c:pt>
                <c:pt idx="13902">
                  <c:v>20.332000000000001</c:v>
                </c:pt>
                <c:pt idx="13903">
                  <c:v>20.342700000000001</c:v>
                </c:pt>
                <c:pt idx="13904">
                  <c:v>20.3535</c:v>
                </c:pt>
                <c:pt idx="13905">
                  <c:v>20.3856</c:v>
                </c:pt>
                <c:pt idx="13906">
                  <c:v>20.3964</c:v>
                </c:pt>
                <c:pt idx="13907">
                  <c:v>20.4178</c:v>
                </c:pt>
                <c:pt idx="13908">
                  <c:v>20.4285</c:v>
                </c:pt>
                <c:pt idx="13909">
                  <c:v>20.439299999999999</c:v>
                </c:pt>
                <c:pt idx="13910">
                  <c:v>20.45</c:v>
                </c:pt>
                <c:pt idx="13911">
                  <c:v>20.460699999999999</c:v>
                </c:pt>
                <c:pt idx="13912">
                  <c:v>20.460699999999999</c:v>
                </c:pt>
                <c:pt idx="13913">
                  <c:v>20.471399999999999</c:v>
                </c:pt>
                <c:pt idx="13914">
                  <c:v>20.482199999999999</c:v>
                </c:pt>
                <c:pt idx="13915">
                  <c:v>20.492899999999999</c:v>
                </c:pt>
                <c:pt idx="13916">
                  <c:v>20.503599999999999</c:v>
                </c:pt>
                <c:pt idx="13917">
                  <c:v>20.514299999999999</c:v>
                </c:pt>
                <c:pt idx="13918">
                  <c:v>20.525099999999998</c:v>
                </c:pt>
                <c:pt idx="13919">
                  <c:v>20.535799999999998</c:v>
                </c:pt>
                <c:pt idx="13920">
                  <c:v>20.546500000000002</c:v>
                </c:pt>
                <c:pt idx="13921">
                  <c:v>20.546500000000002</c:v>
                </c:pt>
                <c:pt idx="13922">
                  <c:v>20.546500000000002</c:v>
                </c:pt>
                <c:pt idx="13923">
                  <c:v>20.557200000000002</c:v>
                </c:pt>
                <c:pt idx="13924">
                  <c:v>20.557200000000002</c:v>
                </c:pt>
                <c:pt idx="13925">
                  <c:v>20.557200000000002</c:v>
                </c:pt>
                <c:pt idx="13926">
                  <c:v>20.568000000000001</c:v>
                </c:pt>
                <c:pt idx="13927">
                  <c:v>20.568000000000001</c:v>
                </c:pt>
                <c:pt idx="13928">
                  <c:v>20.568000000000001</c:v>
                </c:pt>
                <c:pt idx="13929">
                  <c:v>20.568000000000001</c:v>
                </c:pt>
                <c:pt idx="13930">
                  <c:v>20.578700000000001</c:v>
                </c:pt>
                <c:pt idx="13931">
                  <c:v>20.578700000000001</c:v>
                </c:pt>
                <c:pt idx="13932">
                  <c:v>20.578700000000001</c:v>
                </c:pt>
                <c:pt idx="13933">
                  <c:v>20.578700000000001</c:v>
                </c:pt>
                <c:pt idx="13934">
                  <c:v>20.568000000000001</c:v>
                </c:pt>
                <c:pt idx="13935">
                  <c:v>20.557200000000002</c:v>
                </c:pt>
                <c:pt idx="13936">
                  <c:v>20.557200000000002</c:v>
                </c:pt>
                <c:pt idx="13937">
                  <c:v>20.557200000000002</c:v>
                </c:pt>
                <c:pt idx="13938">
                  <c:v>20.557200000000002</c:v>
                </c:pt>
                <c:pt idx="13939">
                  <c:v>20.557200000000002</c:v>
                </c:pt>
                <c:pt idx="13940">
                  <c:v>20.568000000000001</c:v>
                </c:pt>
                <c:pt idx="13941">
                  <c:v>20.568000000000001</c:v>
                </c:pt>
                <c:pt idx="13942">
                  <c:v>20.578700000000001</c:v>
                </c:pt>
                <c:pt idx="13943">
                  <c:v>20.578700000000001</c:v>
                </c:pt>
                <c:pt idx="13944">
                  <c:v>20.589400000000001</c:v>
                </c:pt>
                <c:pt idx="13945">
                  <c:v>20.589400000000001</c:v>
                </c:pt>
                <c:pt idx="13946">
                  <c:v>20.600100000000001</c:v>
                </c:pt>
                <c:pt idx="13947">
                  <c:v>20.600100000000001</c:v>
                </c:pt>
                <c:pt idx="13948">
                  <c:v>20.600100000000001</c:v>
                </c:pt>
                <c:pt idx="13949">
                  <c:v>20.600100000000001</c:v>
                </c:pt>
                <c:pt idx="13950">
                  <c:v>20.610900000000001</c:v>
                </c:pt>
                <c:pt idx="13951">
                  <c:v>20.600100000000001</c:v>
                </c:pt>
                <c:pt idx="13952">
                  <c:v>20.610900000000001</c:v>
                </c:pt>
                <c:pt idx="13953">
                  <c:v>20.610900000000001</c:v>
                </c:pt>
                <c:pt idx="13954">
                  <c:v>20.610900000000001</c:v>
                </c:pt>
                <c:pt idx="13955">
                  <c:v>20.610900000000001</c:v>
                </c:pt>
                <c:pt idx="13956">
                  <c:v>20.621600000000001</c:v>
                </c:pt>
                <c:pt idx="13957">
                  <c:v>20.621600000000001</c:v>
                </c:pt>
                <c:pt idx="13958">
                  <c:v>20.632300000000001</c:v>
                </c:pt>
                <c:pt idx="13959">
                  <c:v>20.643000000000001</c:v>
                </c:pt>
                <c:pt idx="13960">
                  <c:v>20.643000000000001</c:v>
                </c:pt>
                <c:pt idx="13961">
                  <c:v>20.643000000000001</c:v>
                </c:pt>
                <c:pt idx="13962">
                  <c:v>20.643000000000001</c:v>
                </c:pt>
                <c:pt idx="13963">
                  <c:v>20.643000000000001</c:v>
                </c:pt>
                <c:pt idx="13964">
                  <c:v>20.643000000000001</c:v>
                </c:pt>
                <c:pt idx="13965">
                  <c:v>20.643000000000001</c:v>
                </c:pt>
                <c:pt idx="13966">
                  <c:v>20.643000000000001</c:v>
                </c:pt>
                <c:pt idx="13967">
                  <c:v>20.643000000000001</c:v>
                </c:pt>
                <c:pt idx="13968">
                  <c:v>20.643000000000001</c:v>
                </c:pt>
                <c:pt idx="13969">
                  <c:v>20.6645</c:v>
                </c:pt>
                <c:pt idx="13970">
                  <c:v>20.6645</c:v>
                </c:pt>
                <c:pt idx="13971">
                  <c:v>20.6645</c:v>
                </c:pt>
                <c:pt idx="13972">
                  <c:v>20.6645</c:v>
                </c:pt>
                <c:pt idx="13973">
                  <c:v>20.6645</c:v>
                </c:pt>
                <c:pt idx="13974">
                  <c:v>20.6645</c:v>
                </c:pt>
                <c:pt idx="13975">
                  <c:v>20.6645</c:v>
                </c:pt>
                <c:pt idx="13976">
                  <c:v>20.6645</c:v>
                </c:pt>
                <c:pt idx="13977">
                  <c:v>20.6752</c:v>
                </c:pt>
                <c:pt idx="13978">
                  <c:v>20.6752</c:v>
                </c:pt>
                <c:pt idx="13979">
                  <c:v>20.6859</c:v>
                </c:pt>
                <c:pt idx="13980">
                  <c:v>20.6859</c:v>
                </c:pt>
                <c:pt idx="13981">
                  <c:v>20.6967</c:v>
                </c:pt>
                <c:pt idx="13982">
                  <c:v>20.6967</c:v>
                </c:pt>
                <c:pt idx="13983">
                  <c:v>20.7074</c:v>
                </c:pt>
                <c:pt idx="13984">
                  <c:v>20.7074</c:v>
                </c:pt>
                <c:pt idx="13985">
                  <c:v>20.7074</c:v>
                </c:pt>
                <c:pt idx="13986">
                  <c:v>20.7181</c:v>
                </c:pt>
                <c:pt idx="13987">
                  <c:v>20.7181</c:v>
                </c:pt>
                <c:pt idx="13988">
                  <c:v>20.739599999999999</c:v>
                </c:pt>
                <c:pt idx="13989">
                  <c:v>20.739599999999999</c:v>
                </c:pt>
                <c:pt idx="13990">
                  <c:v>20.739599999999999</c:v>
                </c:pt>
                <c:pt idx="13991">
                  <c:v>20.750299999999999</c:v>
                </c:pt>
                <c:pt idx="13992">
                  <c:v>20.750299999999999</c:v>
                </c:pt>
                <c:pt idx="13993">
                  <c:v>20.750299999999999</c:v>
                </c:pt>
                <c:pt idx="13994">
                  <c:v>20.739599999999999</c:v>
                </c:pt>
                <c:pt idx="13995">
                  <c:v>20.739599999999999</c:v>
                </c:pt>
                <c:pt idx="13996">
                  <c:v>20.7288</c:v>
                </c:pt>
                <c:pt idx="13997">
                  <c:v>20.7288</c:v>
                </c:pt>
                <c:pt idx="13998">
                  <c:v>20.7181</c:v>
                </c:pt>
                <c:pt idx="13999">
                  <c:v>20.7181</c:v>
                </c:pt>
                <c:pt idx="14000">
                  <c:v>20.7181</c:v>
                </c:pt>
                <c:pt idx="14001">
                  <c:v>20.7181</c:v>
                </c:pt>
                <c:pt idx="14002">
                  <c:v>20.7074</c:v>
                </c:pt>
                <c:pt idx="14003">
                  <c:v>20.7074</c:v>
                </c:pt>
                <c:pt idx="14004">
                  <c:v>20.7074</c:v>
                </c:pt>
                <c:pt idx="14005">
                  <c:v>20.7074</c:v>
                </c:pt>
                <c:pt idx="14006">
                  <c:v>20.7181</c:v>
                </c:pt>
                <c:pt idx="14007">
                  <c:v>20.7288</c:v>
                </c:pt>
                <c:pt idx="14008">
                  <c:v>20.739599999999999</c:v>
                </c:pt>
                <c:pt idx="14009">
                  <c:v>20.750299999999999</c:v>
                </c:pt>
                <c:pt idx="14010">
                  <c:v>20.760999999999999</c:v>
                </c:pt>
                <c:pt idx="14011">
                  <c:v>20.750299999999999</c:v>
                </c:pt>
                <c:pt idx="14012">
                  <c:v>20.750299999999999</c:v>
                </c:pt>
                <c:pt idx="14013">
                  <c:v>20.760999999999999</c:v>
                </c:pt>
                <c:pt idx="14014">
                  <c:v>20.760999999999999</c:v>
                </c:pt>
                <c:pt idx="14015">
                  <c:v>20.771699999999999</c:v>
                </c:pt>
                <c:pt idx="14016">
                  <c:v>20.782499999999999</c:v>
                </c:pt>
                <c:pt idx="14017">
                  <c:v>20.793199999999999</c:v>
                </c:pt>
                <c:pt idx="14018">
                  <c:v>20.803899999999999</c:v>
                </c:pt>
                <c:pt idx="14019">
                  <c:v>20.814599999999999</c:v>
                </c:pt>
                <c:pt idx="14020">
                  <c:v>20.814599999999999</c:v>
                </c:pt>
                <c:pt idx="14021">
                  <c:v>20.825399999999998</c:v>
                </c:pt>
                <c:pt idx="14022">
                  <c:v>20.836099999999998</c:v>
                </c:pt>
                <c:pt idx="14023">
                  <c:v>20.846800000000002</c:v>
                </c:pt>
                <c:pt idx="14024">
                  <c:v>20.857500000000002</c:v>
                </c:pt>
                <c:pt idx="14025">
                  <c:v>20.857500000000002</c:v>
                </c:pt>
                <c:pt idx="14026">
                  <c:v>20.868300000000001</c:v>
                </c:pt>
                <c:pt idx="14027">
                  <c:v>20.879000000000001</c:v>
                </c:pt>
                <c:pt idx="14028">
                  <c:v>20.889700000000001</c:v>
                </c:pt>
                <c:pt idx="14029">
                  <c:v>20.900400000000001</c:v>
                </c:pt>
                <c:pt idx="14030">
                  <c:v>20.900400000000001</c:v>
                </c:pt>
                <c:pt idx="14031">
                  <c:v>20.911200000000001</c:v>
                </c:pt>
                <c:pt idx="14032">
                  <c:v>20.921900000000001</c:v>
                </c:pt>
                <c:pt idx="14033">
                  <c:v>20.921900000000001</c:v>
                </c:pt>
                <c:pt idx="14034">
                  <c:v>20.921900000000001</c:v>
                </c:pt>
                <c:pt idx="14035">
                  <c:v>20.921900000000001</c:v>
                </c:pt>
                <c:pt idx="14036">
                  <c:v>20.921900000000001</c:v>
                </c:pt>
                <c:pt idx="14037">
                  <c:v>20.932600000000001</c:v>
                </c:pt>
                <c:pt idx="14038">
                  <c:v>20.932600000000001</c:v>
                </c:pt>
                <c:pt idx="14039">
                  <c:v>20.943300000000001</c:v>
                </c:pt>
                <c:pt idx="14040">
                  <c:v>20.9541</c:v>
                </c:pt>
                <c:pt idx="14041">
                  <c:v>20.9648</c:v>
                </c:pt>
                <c:pt idx="14042">
                  <c:v>20.9648</c:v>
                </c:pt>
                <c:pt idx="14043">
                  <c:v>20.9755</c:v>
                </c:pt>
                <c:pt idx="14044">
                  <c:v>20.9862</c:v>
                </c:pt>
                <c:pt idx="14045">
                  <c:v>20.997</c:v>
                </c:pt>
                <c:pt idx="14046">
                  <c:v>21.0077</c:v>
                </c:pt>
                <c:pt idx="14047">
                  <c:v>21.0184</c:v>
                </c:pt>
                <c:pt idx="14048">
                  <c:v>21.0291</c:v>
                </c:pt>
                <c:pt idx="14049">
                  <c:v>21.039899999999999</c:v>
                </c:pt>
                <c:pt idx="14050">
                  <c:v>21.039899999999999</c:v>
                </c:pt>
                <c:pt idx="14051">
                  <c:v>21.039899999999999</c:v>
                </c:pt>
                <c:pt idx="14052">
                  <c:v>21.039899999999999</c:v>
                </c:pt>
                <c:pt idx="14053">
                  <c:v>21.039899999999999</c:v>
                </c:pt>
                <c:pt idx="14054">
                  <c:v>21.039899999999999</c:v>
                </c:pt>
                <c:pt idx="14055">
                  <c:v>21.050599999999999</c:v>
                </c:pt>
                <c:pt idx="14056">
                  <c:v>21.061299999999999</c:v>
                </c:pt>
                <c:pt idx="14057">
                  <c:v>21.071999999999999</c:v>
                </c:pt>
                <c:pt idx="14058">
                  <c:v>21.082799999999999</c:v>
                </c:pt>
                <c:pt idx="14059">
                  <c:v>21.093499999999999</c:v>
                </c:pt>
                <c:pt idx="14060">
                  <c:v>21.104199999999999</c:v>
                </c:pt>
                <c:pt idx="14061">
                  <c:v>21.114899999999999</c:v>
                </c:pt>
                <c:pt idx="14062">
                  <c:v>21.114899999999999</c:v>
                </c:pt>
                <c:pt idx="14063">
                  <c:v>21.114899999999999</c:v>
                </c:pt>
                <c:pt idx="14064">
                  <c:v>21.125699999999998</c:v>
                </c:pt>
                <c:pt idx="14065">
                  <c:v>21.136399999999998</c:v>
                </c:pt>
                <c:pt idx="14066">
                  <c:v>21.147099999999998</c:v>
                </c:pt>
                <c:pt idx="14067">
                  <c:v>21.157800000000002</c:v>
                </c:pt>
                <c:pt idx="14068">
                  <c:v>21.168600000000001</c:v>
                </c:pt>
                <c:pt idx="14069">
                  <c:v>21.168600000000001</c:v>
                </c:pt>
                <c:pt idx="14070">
                  <c:v>21.168600000000001</c:v>
                </c:pt>
                <c:pt idx="14071">
                  <c:v>21.168600000000001</c:v>
                </c:pt>
                <c:pt idx="14072">
                  <c:v>21.179300000000001</c:v>
                </c:pt>
                <c:pt idx="14073">
                  <c:v>21.168600000000001</c:v>
                </c:pt>
                <c:pt idx="14074">
                  <c:v>21.179300000000001</c:v>
                </c:pt>
                <c:pt idx="14075">
                  <c:v>21.179300000000001</c:v>
                </c:pt>
                <c:pt idx="14076">
                  <c:v>21.19</c:v>
                </c:pt>
                <c:pt idx="14077">
                  <c:v>21.19</c:v>
                </c:pt>
                <c:pt idx="14078">
                  <c:v>21.19</c:v>
                </c:pt>
                <c:pt idx="14079">
                  <c:v>21.200700000000001</c:v>
                </c:pt>
                <c:pt idx="14080">
                  <c:v>21.200700000000001</c:v>
                </c:pt>
                <c:pt idx="14081">
                  <c:v>21.211500000000001</c:v>
                </c:pt>
                <c:pt idx="14082">
                  <c:v>21.222200000000001</c:v>
                </c:pt>
                <c:pt idx="14083">
                  <c:v>21.232900000000001</c:v>
                </c:pt>
                <c:pt idx="14084">
                  <c:v>21.243600000000001</c:v>
                </c:pt>
                <c:pt idx="14085">
                  <c:v>21.243600000000001</c:v>
                </c:pt>
                <c:pt idx="14086">
                  <c:v>21.2544</c:v>
                </c:pt>
                <c:pt idx="14087">
                  <c:v>21.2544</c:v>
                </c:pt>
                <c:pt idx="14088">
                  <c:v>21.2544</c:v>
                </c:pt>
                <c:pt idx="14089">
                  <c:v>21.2651</c:v>
                </c:pt>
                <c:pt idx="14090">
                  <c:v>21.2651</c:v>
                </c:pt>
                <c:pt idx="14091">
                  <c:v>21.2651</c:v>
                </c:pt>
                <c:pt idx="14092">
                  <c:v>21.2758</c:v>
                </c:pt>
                <c:pt idx="14093">
                  <c:v>21.2758</c:v>
                </c:pt>
                <c:pt idx="14094">
                  <c:v>21.2865</c:v>
                </c:pt>
                <c:pt idx="14095">
                  <c:v>21.2973</c:v>
                </c:pt>
                <c:pt idx="14096">
                  <c:v>21.2865</c:v>
                </c:pt>
                <c:pt idx="14097">
                  <c:v>21.2973</c:v>
                </c:pt>
                <c:pt idx="14098">
                  <c:v>21.308</c:v>
                </c:pt>
                <c:pt idx="14099">
                  <c:v>21.3187</c:v>
                </c:pt>
                <c:pt idx="14100">
                  <c:v>21.3294</c:v>
                </c:pt>
                <c:pt idx="14101">
                  <c:v>21.340199999999999</c:v>
                </c:pt>
                <c:pt idx="14102">
                  <c:v>21.361599999999999</c:v>
                </c:pt>
                <c:pt idx="14103">
                  <c:v>21.361599999999999</c:v>
                </c:pt>
                <c:pt idx="14104">
                  <c:v>21.361599999999999</c:v>
                </c:pt>
                <c:pt idx="14105">
                  <c:v>21.361599999999999</c:v>
                </c:pt>
                <c:pt idx="14106">
                  <c:v>21.361599999999999</c:v>
                </c:pt>
                <c:pt idx="14107">
                  <c:v>21.361599999999999</c:v>
                </c:pt>
                <c:pt idx="14108">
                  <c:v>21.361599999999999</c:v>
                </c:pt>
                <c:pt idx="14109">
                  <c:v>21.372299999999999</c:v>
                </c:pt>
                <c:pt idx="14110">
                  <c:v>21.372299999999999</c:v>
                </c:pt>
                <c:pt idx="14111">
                  <c:v>21.361599999999999</c:v>
                </c:pt>
                <c:pt idx="14112">
                  <c:v>21.372299999999999</c:v>
                </c:pt>
                <c:pt idx="14113">
                  <c:v>21.383099999999999</c:v>
                </c:pt>
                <c:pt idx="14114">
                  <c:v>21.393799999999999</c:v>
                </c:pt>
                <c:pt idx="14115">
                  <c:v>21.404499999999999</c:v>
                </c:pt>
                <c:pt idx="14116">
                  <c:v>21.425999999999998</c:v>
                </c:pt>
                <c:pt idx="14117">
                  <c:v>21.436699999999998</c:v>
                </c:pt>
                <c:pt idx="14118">
                  <c:v>21.447399999999998</c:v>
                </c:pt>
                <c:pt idx="14119">
                  <c:v>21.458100000000002</c:v>
                </c:pt>
                <c:pt idx="14120">
                  <c:v>21.468900000000001</c:v>
                </c:pt>
                <c:pt idx="14121">
                  <c:v>21.468900000000001</c:v>
                </c:pt>
                <c:pt idx="14122">
                  <c:v>21.468900000000001</c:v>
                </c:pt>
                <c:pt idx="14123">
                  <c:v>21.479600000000001</c:v>
                </c:pt>
                <c:pt idx="14124">
                  <c:v>21.479600000000001</c:v>
                </c:pt>
                <c:pt idx="14125">
                  <c:v>21.479600000000001</c:v>
                </c:pt>
                <c:pt idx="14126">
                  <c:v>21.468900000000001</c:v>
                </c:pt>
                <c:pt idx="14127">
                  <c:v>21.479600000000001</c:v>
                </c:pt>
                <c:pt idx="14128">
                  <c:v>21.479600000000001</c:v>
                </c:pt>
                <c:pt idx="14129">
                  <c:v>21.490300000000001</c:v>
                </c:pt>
                <c:pt idx="14130">
                  <c:v>21.490300000000001</c:v>
                </c:pt>
                <c:pt idx="14131">
                  <c:v>21.501000000000001</c:v>
                </c:pt>
                <c:pt idx="14132">
                  <c:v>21.490300000000001</c:v>
                </c:pt>
                <c:pt idx="14133">
                  <c:v>21.490300000000001</c:v>
                </c:pt>
                <c:pt idx="14134">
                  <c:v>21.490300000000001</c:v>
                </c:pt>
                <c:pt idx="14135">
                  <c:v>21.490300000000001</c:v>
                </c:pt>
                <c:pt idx="14136">
                  <c:v>21.479600000000001</c:v>
                </c:pt>
                <c:pt idx="14137">
                  <c:v>21.479600000000001</c:v>
                </c:pt>
                <c:pt idx="14138">
                  <c:v>21.468900000000001</c:v>
                </c:pt>
                <c:pt idx="14139">
                  <c:v>21.468900000000001</c:v>
                </c:pt>
                <c:pt idx="14140">
                  <c:v>21.479600000000001</c:v>
                </c:pt>
                <c:pt idx="14141">
                  <c:v>21.468900000000001</c:v>
                </c:pt>
                <c:pt idx="14142">
                  <c:v>21.468900000000001</c:v>
                </c:pt>
                <c:pt idx="14143">
                  <c:v>21.468900000000001</c:v>
                </c:pt>
                <c:pt idx="14144">
                  <c:v>21.468900000000001</c:v>
                </c:pt>
                <c:pt idx="14145">
                  <c:v>21.468900000000001</c:v>
                </c:pt>
                <c:pt idx="14146">
                  <c:v>21.479600000000001</c:v>
                </c:pt>
                <c:pt idx="14147">
                  <c:v>21.479600000000001</c:v>
                </c:pt>
                <c:pt idx="14148">
                  <c:v>21.479600000000001</c:v>
                </c:pt>
                <c:pt idx="14149">
                  <c:v>21.490300000000001</c:v>
                </c:pt>
                <c:pt idx="14150">
                  <c:v>21.479600000000001</c:v>
                </c:pt>
                <c:pt idx="14151">
                  <c:v>21.468900000000001</c:v>
                </c:pt>
                <c:pt idx="14152">
                  <c:v>21.468900000000001</c:v>
                </c:pt>
                <c:pt idx="14153">
                  <c:v>21.468900000000001</c:v>
                </c:pt>
                <c:pt idx="14154">
                  <c:v>21.468900000000001</c:v>
                </c:pt>
                <c:pt idx="14155">
                  <c:v>21.479600000000001</c:v>
                </c:pt>
                <c:pt idx="14156">
                  <c:v>21.468900000000001</c:v>
                </c:pt>
                <c:pt idx="14157">
                  <c:v>21.479600000000001</c:v>
                </c:pt>
                <c:pt idx="14158">
                  <c:v>21.490300000000001</c:v>
                </c:pt>
                <c:pt idx="14159">
                  <c:v>21.490300000000001</c:v>
                </c:pt>
                <c:pt idx="14160">
                  <c:v>21.501000000000001</c:v>
                </c:pt>
                <c:pt idx="14161">
                  <c:v>21.511800000000001</c:v>
                </c:pt>
                <c:pt idx="14162">
                  <c:v>21.522500000000001</c:v>
                </c:pt>
                <c:pt idx="14163">
                  <c:v>21.533200000000001</c:v>
                </c:pt>
                <c:pt idx="14164">
                  <c:v>21.5547</c:v>
                </c:pt>
                <c:pt idx="14165">
                  <c:v>21.5654</c:v>
                </c:pt>
                <c:pt idx="14166">
                  <c:v>21.5868</c:v>
                </c:pt>
                <c:pt idx="14167">
                  <c:v>21.5868</c:v>
                </c:pt>
                <c:pt idx="14168">
                  <c:v>21.6083</c:v>
                </c:pt>
                <c:pt idx="14169">
                  <c:v>21.619</c:v>
                </c:pt>
                <c:pt idx="14170">
                  <c:v>21.6297</c:v>
                </c:pt>
                <c:pt idx="14171">
                  <c:v>21.640499999999999</c:v>
                </c:pt>
                <c:pt idx="14172">
                  <c:v>21.651199999999999</c:v>
                </c:pt>
                <c:pt idx="14173">
                  <c:v>21.651199999999999</c:v>
                </c:pt>
                <c:pt idx="14174">
                  <c:v>21.661899999999999</c:v>
                </c:pt>
                <c:pt idx="14175">
                  <c:v>21.672599999999999</c:v>
                </c:pt>
                <c:pt idx="14176">
                  <c:v>21.672599999999999</c:v>
                </c:pt>
                <c:pt idx="14177">
                  <c:v>21.672599999999999</c:v>
                </c:pt>
                <c:pt idx="14178">
                  <c:v>21.683399999999999</c:v>
                </c:pt>
                <c:pt idx="14179">
                  <c:v>21.683399999999999</c:v>
                </c:pt>
                <c:pt idx="14180">
                  <c:v>21.694099999999999</c:v>
                </c:pt>
                <c:pt idx="14181">
                  <c:v>21.704799999999999</c:v>
                </c:pt>
                <c:pt idx="14182">
                  <c:v>21.726299999999998</c:v>
                </c:pt>
                <c:pt idx="14183">
                  <c:v>21.726299999999998</c:v>
                </c:pt>
                <c:pt idx="14184">
                  <c:v>21.726299999999998</c:v>
                </c:pt>
                <c:pt idx="14185">
                  <c:v>21.726299999999998</c:v>
                </c:pt>
                <c:pt idx="14186">
                  <c:v>21.736999999999998</c:v>
                </c:pt>
                <c:pt idx="14187">
                  <c:v>21.736999999999998</c:v>
                </c:pt>
                <c:pt idx="14188">
                  <c:v>21.747699999999998</c:v>
                </c:pt>
                <c:pt idx="14189">
                  <c:v>21.747699999999998</c:v>
                </c:pt>
                <c:pt idx="14190">
                  <c:v>21.758400000000002</c:v>
                </c:pt>
                <c:pt idx="14191">
                  <c:v>21.758400000000002</c:v>
                </c:pt>
                <c:pt idx="14192">
                  <c:v>21.758400000000002</c:v>
                </c:pt>
                <c:pt idx="14193">
                  <c:v>21.758400000000002</c:v>
                </c:pt>
                <c:pt idx="14194">
                  <c:v>21.769200000000001</c:v>
                </c:pt>
                <c:pt idx="14195">
                  <c:v>21.769200000000001</c:v>
                </c:pt>
                <c:pt idx="14196">
                  <c:v>21.779900000000001</c:v>
                </c:pt>
                <c:pt idx="14197">
                  <c:v>21.790600000000001</c:v>
                </c:pt>
                <c:pt idx="14198">
                  <c:v>21.801300000000001</c:v>
                </c:pt>
                <c:pt idx="14199">
                  <c:v>21.812100000000001</c:v>
                </c:pt>
                <c:pt idx="14200">
                  <c:v>21.812100000000001</c:v>
                </c:pt>
                <c:pt idx="14201">
                  <c:v>21.812100000000001</c:v>
                </c:pt>
                <c:pt idx="14202">
                  <c:v>21.812100000000001</c:v>
                </c:pt>
                <c:pt idx="14203">
                  <c:v>21.812100000000001</c:v>
                </c:pt>
                <c:pt idx="14204">
                  <c:v>21.801300000000001</c:v>
                </c:pt>
                <c:pt idx="14205">
                  <c:v>21.812100000000001</c:v>
                </c:pt>
                <c:pt idx="14206">
                  <c:v>21.822800000000001</c:v>
                </c:pt>
                <c:pt idx="14207">
                  <c:v>21.822800000000001</c:v>
                </c:pt>
                <c:pt idx="14208">
                  <c:v>21.833500000000001</c:v>
                </c:pt>
                <c:pt idx="14209">
                  <c:v>21.844200000000001</c:v>
                </c:pt>
                <c:pt idx="14210">
                  <c:v>21.855</c:v>
                </c:pt>
                <c:pt idx="14211">
                  <c:v>21.855</c:v>
                </c:pt>
                <c:pt idx="14212">
                  <c:v>21.8657</c:v>
                </c:pt>
                <c:pt idx="14213">
                  <c:v>21.8764</c:v>
                </c:pt>
                <c:pt idx="14214">
                  <c:v>21.8872</c:v>
                </c:pt>
                <c:pt idx="14215">
                  <c:v>21.8872</c:v>
                </c:pt>
                <c:pt idx="14216">
                  <c:v>21.8872</c:v>
                </c:pt>
                <c:pt idx="14217">
                  <c:v>21.8872</c:v>
                </c:pt>
                <c:pt idx="14218">
                  <c:v>21.8872</c:v>
                </c:pt>
                <c:pt idx="14219">
                  <c:v>21.8872</c:v>
                </c:pt>
                <c:pt idx="14220">
                  <c:v>21.8872</c:v>
                </c:pt>
                <c:pt idx="14221">
                  <c:v>21.8872</c:v>
                </c:pt>
                <c:pt idx="14222">
                  <c:v>21.8979</c:v>
                </c:pt>
                <c:pt idx="14223">
                  <c:v>21.8979</c:v>
                </c:pt>
                <c:pt idx="14224">
                  <c:v>21.9086</c:v>
                </c:pt>
                <c:pt idx="14225">
                  <c:v>21.9193</c:v>
                </c:pt>
                <c:pt idx="14226">
                  <c:v>21.9193</c:v>
                </c:pt>
                <c:pt idx="14227">
                  <c:v>21.9193</c:v>
                </c:pt>
                <c:pt idx="14228">
                  <c:v>21.930099999999999</c:v>
                </c:pt>
                <c:pt idx="14229">
                  <c:v>21.930099999999999</c:v>
                </c:pt>
                <c:pt idx="14230">
                  <c:v>21.9193</c:v>
                </c:pt>
                <c:pt idx="14231">
                  <c:v>21.9193</c:v>
                </c:pt>
                <c:pt idx="14232">
                  <c:v>21.9193</c:v>
                </c:pt>
                <c:pt idx="14233">
                  <c:v>21.9193</c:v>
                </c:pt>
                <c:pt idx="14234">
                  <c:v>21.9193</c:v>
                </c:pt>
                <c:pt idx="14235">
                  <c:v>21.9193</c:v>
                </c:pt>
                <c:pt idx="14236">
                  <c:v>21.9193</c:v>
                </c:pt>
                <c:pt idx="14237">
                  <c:v>21.930099999999999</c:v>
                </c:pt>
                <c:pt idx="14238">
                  <c:v>21.940799999999999</c:v>
                </c:pt>
                <c:pt idx="14239">
                  <c:v>21.940799999999999</c:v>
                </c:pt>
                <c:pt idx="14240">
                  <c:v>21.951499999999999</c:v>
                </c:pt>
                <c:pt idx="14241">
                  <c:v>21.962199999999999</c:v>
                </c:pt>
                <c:pt idx="14242">
                  <c:v>21.940799999999999</c:v>
                </c:pt>
                <c:pt idx="14243">
                  <c:v>21.940799999999999</c:v>
                </c:pt>
                <c:pt idx="14244">
                  <c:v>21.930099999999999</c:v>
                </c:pt>
                <c:pt idx="14245">
                  <c:v>21.930099999999999</c:v>
                </c:pt>
                <c:pt idx="14246">
                  <c:v>21.9193</c:v>
                </c:pt>
                <c:pt idx="14247">
                  <c:v>21.9193</c:v>
                </c:pt>
                <c:pt idx="14248">
                  <c:v>21.9193</c:v>
                </c:pt>
                <c:pt idx="14249">
                  <c:v>21.9193</c:v>
                </c:pt>
                <c:pt idx="14250">
                  <c:v>21.930099999999999</c:v>
                </c:pt>
                <c:pt idx="14251">
                  <c:v>21.930099999999999</c:v>
                </c:pt>
                <c:pt idx="14252">
                  <c:v>21.930099999999999</c:v>
                </c:pt>
                <c:pt idx="14253">
                  <c:v>21.930099999999999</c:v>
                </c:pt>
                <c:pt idx="14254">
                  <c:v>21.930099999999999</c:v>
                </c:pt>
                <c:pt idx="14255">
                  <c:v>21.930099999999999</c:v>
                </c:pt>
                <c:pt idx="14256">
                  <c:v>21.940799999999999</c:v>
                </c:pt>
                <c:pt idx="14257">
                  <c:v>21.951499999999999</c:v>
                </c:pt>
                <c:pt idx="14258">
                  <c:v>21.962199999999999</c:v>
                </c:pt>
                <c:pt idx="14259">
                  <c:v>21.962199999999999</c:v>
                </c:pt>
                <c:pt idx="14260">
                  <c:v>21.972999999999999</c:v>
                </c:pt>
                <c:pt idx="14261">
                  <c:v>21.972999999999999</c:v>
                </c:pt>
                <c:pt idx="14262">
                  <c:v>21.983699999999999</c:v>
                </c:pt>
                <c:pt idx="14263">
                  <c:v>21.994399999999999</c:v>
                </c:pt>
                <c:pt idx="14264">
                  <c:v>22.005099999999999</c:v>
                </c:pt>
                <c:pt idx="14265">
                  <c:v>22.005099999999999</c:v>
                </c:pt>
                <c:pt idx="14266">
                  <c:v>22.005099999999999</c:v>
                </c:pt>
                <c:pt idx="14267">
                  <c:v>22.005099999999999</c:v>
                </c:pt>
                <c:pt idx="14268">
                  <c:v>22.005099999999999</c:v>
                </c:pt>
                <c:pt idx="14269">
                  <c:v>22.015899999999998</c:v>
                </c:pt>
                <c:pt idx="14270">
                  <c:v>22.026599999999998</c:v>
                </c:pt>
                <c:pt idx="14271">
                  <c:v>22.026599999999998</c:v>
                </c:pt>
                <c:pt idx="14272">
                  <c:v>22.047999999999998</c:v>
                </c:pt>
                <c:pt idx="14273">
                  <c:v>22.058800000000002</c:v>
                </c:pt>
                <c:pt idx="14274">
                  <c:v>22.080200000000001</c:v>
                </c:pt>
                <c:pt idx="14275">
                  <c:v>22.090900000000001</c:v>
                </c:pt>
                <c:pt idx="14276">
                  <c:v>22.101700000000001</c:v>
                </c:pt>
                <c:pt idx="14277">
                  <c:v>22.112400000000001</c:v>
                </c:pt>
                <c:pt idx="14278">
                  <c:v>22.133800000000001</c:v>
                </c:pt>
                <c:pt idx="14279">
                  <c:v>22.144600000000001</c:v>
                </c:pt>
                <c:pt idx="14280">
                  <c:v>22.144600000000001</c:v>
                </c:pt>
                <c:pt idx="14281">
                  <c:v>22.144600000000001</c:v>
                </c:pt>
                <c:pt idx="14282">
                  <c:v>22.133800000000001</c:v>
                </c:pt>
                <c:pt idx="14283">
                  <c:v>22.133800000000001</c:v>
                </c:pt>
                <c:pt idx="14284">
                  <c:v>22.133800000000001</c:v>
                </c:pt>
                <c:pt idx="14285">
                  <c:v>22.144600000000001</c:v>
                </c:pt>
                <c:pt idx="14286">
                  <c:v>22.1553</c:v>
                </c:pt>
                <c:pt idx="14287">
                  <c:v>22.1553</c:v>
                </c:pt>
                <c:pt idx="14288">
                  <c:v>22.1553</c:v>
                </c:pt>
                <c:pt idx="14289">
                  <c:v>22.166</c:v>
                </c:pt>
                <c:pt idx="14290">
                  <c:v>22.1767</c:v>
                </c:pt>
                <c:pt idx="14291">
                  <c:v>22.1875</c:v>
                </c:pt>
                <c:pt idx="14292">
                  <c:v>22.2089</c:v>
                </c:pt>
                <c:pt idx="14293">
                  <c:v>22.2196</c:v>
                </c:pt>
                <c:pt idx="14294">
                  <c:v>22.241099999999999</c:v>
                </c:pt>
                <c:pt idx="14295">
                  <c:v>22.241099999999999</c:v>
                </c:pt>
                <c:pt idx="14296">
                  <c:v>22.262499999999999</c:v>
                </c:pt>
                <c:pt idx="14297">
                  <c:v>22.273299999999999</c:v>
                </c:pt>
                <c:pt idx="14298">
                  <c:v>22.273299999999999</c:v>
                </c:pt>
                <c:pt idx="14299">
                  <c:v>22.283999999999999</c:v>
                </c:pt>
                <c:pt idx="14300">
                  <c:v>22.283999999999999</c:v>
                </c:pt>
                <c:pt idx="14301">
                  <c:v>22.283999999999999</c:v>
                </c:pt>
                <c:pt idx="14302">
                  <c:v>22.283999999999999</c:v>
                </c:pt>
                <c:pt idx="14303">
                  <c:v>22.283999999999999</c:v>
                </c:pt>
                <c:pt idx="14304">
                  <c:v>22.283999999999999</c:v>
                </c:pt>
                <c:pt idx="14305">
                  <c:v>22.283999999999999</c:v>
                </c:pt>
                <c:pt idx="14306">
                  <c:v>22.283999999999999</c:v>
                </c:pt>
                <c:pt idx="14307">
                  <c:v>22.283999999999999</c:v>
                </c:pt>
                <c:pt idx="14308">
                  <c:v>22.273299999999999</c:v>
                </c:pt>
                <c:pt idx="14309">
                  <c:v>22.262499999999999</c:v>
                </c:pt>
                <c:pt idx="14310">
                  <c:v>22.262499999999999</c:v>
                </c:pt>
                <c:pt idx="14311">
                  <c:v>22.273299999999999</c:v>
                </c:pt>
                <c:pt idx="14312">
                  <c:v>22.262499999999999</c:v>
                </c:pt>
                <c:pt idx="14313">
                  <c:v>22.273299999999999</c:v>
                </c:pt>
                <c:pt idx="14314">
                  <c:v>22.273299999999999</c:v>
                </c:pt>
                <c:pt idx="14315">
                  <c:v>22.283999999999999</c:v>
                </c:pt>
                <c:pt idx="14316">
                  <c:v>22.273299999999999</c:v>
                </c:pt>
                <c:pt idx="14317">
                  <c:v>22.283999999999999</c:v>
                </c:pt>
                <c:pt idx="14318">
                  <c:v>22.283999999999999</c:v>
                </c:pt>
                <c:pt idx="14319">
                  <c:v>22.283999999999999</c:v>
                </c:pt>
                <c:pt idx="14320">
                  <c:v>22.283999999999999</c:v>
                </c:pt>
                <c:pt idx="14321">
                  <c:v>22.283999999999999</c:v>
                </c:pt>
                <c:pt idx="14322">
                  <c:v>22.283999999999999</c:v>
                </c:pt>
                <c:pt idx="14323">
                  <c:v>22.283999999999999</c:v>
                </c:pt>
                <c:pt idx="14324">
                  <c:v>22.283999999999999</c:v>
                </c:pt>
                <c:pt idx="14325">
                  <c:v>22.283999999999999</c:v>
                </c:pt>
                <c:pt idx="14326">
                  <c:v>22.283999999999999</c:v>
                </c:pt>
                <c:pt idx="14327">
                  <c:v>22.283999999999999</c:v>
                </c:pt>
                <c:pt idx="14328">
                  <c:v>22.283999999999999</c:v>
                </c:pt>
                <c:pt idx="14329">
                  <c:v>22.283999999999999</c:v>
                </c:pt>
                <c:pt idx="14330">
                  <c:v>22.283999999999999</c:v>
                </c:pt>
                <c:pt idx="14331">
                  <c:v>22.283999999999999</c:v>
                </c:pt>
                <c:pt idx="14332">
                  <c:v>22.273299999999999</c:v>
                </c:pt>
                <c:pt idx="14333">
                  <c:v>22.283999999999999</c:v>
                </c:pt>
                <c:pt idx="14334">
                  <c:v>22.273299999999999</c:v>
                </c:pt>
                <c:pt idx="14335">
                  <c:v>22.273299999999999</c:v>
                </c:pt>
                <c:pt idx="14336">
                  <c:v>22.283999999999999</c:v>
                </c:pt>
                <c:pt idx="14337">
                  <c:v>22.283999999999999</c:v>
                </c:pt>
                <c:pt idx="14338">
                  <c:v>22.283999999999999</c:v>
                </c:pt>
                <c:pt idx="14339">
                  <c:v>22.283999999999999</c:v>
                </c:pt>
                <c:pt idx="14340">
                  <c:v>22.283999999999999</c:v>
                </c:pt>
                <c:pt idx="14341">
                  <c:v>22.283999999999999</c:v>
                </c:pt>
                <c:pt idx="14342">
                  <c:v>22.283999999999999</c:v>
                </c:pt>
                <c:pt idx="14343">
                  <c:v>22.283999999999999</c:v>
                </c:pt>
                <c:pt idx="14344">
                  <c:v>22.283999999999999</c:v>
                </c:pt>
                <c:pt idx="14345">
                  <c:v>22.305399999999999</c:v>
                </c:pt>
                <c:pt idx="14346">
                  <c:v>22.316199999999998</c:v>
                </c:pt>
                <c:pt idx="14347">
                  <c:v>22.326899999999998</c:v>
                </c:pt>
                <c:pt idx="14348">
                  <c:v>22.337599999999998</c:v>
                </c:pt>
                <c:pt idx="14349">
                  <c:v>22.337599999999998</c:v>
                </c:pt>
                <c:pt idx="14350">
                  <c:v>22.359100000000002</c:v>
                </c:pt>
                <c:pt idx="14351">
                  <c:v>22.359100000000002</c:v>
                </c:pt>
                <c:pt idx="14352">
                  <c:v>22.369800000000001</c:v>
                </c:pt>
                <c:pt idx="14353">
                  <c:v>22.369800000000001</c:v>
                </c:pt>
                <c:pt idx="14354">
                  <c:v>22.369800000000001</c:v>
                </c:pt>
                <c:pt idx="14355">
                  <c:v>22.380500000000001</c:v>
                </c:pt>
                <c:pt idx="14356">
                  <c:v>22.380500000000001</c:v>
                </c:pt>
                <c:pt idx="14357">
                  <c:v>22.402000000000001</c:v>
                </c:pt>
                <c:pt idx="14358">
                  <c:v>22.412700000000001</c:v>
                </c:pt>
                <c:pt idx="14359">
                  <c:v>22.434100000000001</c:v>
                </c:pt>
                <c:pt idx="14360">
                  <c:v>22.444900000000001</c:v>
                </c:pt>
                <c:pt idx="14361">
                  <c:v>22.4556</c:v>
                </c:pt>
                <c:pt idx="14362">
                  <c:v>22.477</c:v>
                </c:pt>
                <c:pt idx="14363">
                  <c:v>22.4878</c:v>
                </c:pt>
                <c:pt idx="14364">
                  <c:v>22.5092</c:v>
                </c:pt>
                <c:pt idx="14365">
                  <c:v>22.5307</c:v>
                </c:pt>
                <c:pt idx="14366">
                  <c:v>22.541399999999999</c:v>
                </c:pt>
                <c:pt idx="14367">
                  <c:v>22.552099999999999</c:v>
                </c:pt>
                <c:pt idx="14368">
                  <c:v>22.562799999999999</c:v>
                </c:pt>
                <c:pt idx="14369">
                  <c:v>22.584299999999999</c:v>
                </c:pt>
                <c:pt idx="14370">
                  <c:v>22.584299999999999</c:v>
                </c:pt>
                <c:pt idx="14371">
                  <c:v>22.594999999999999</c:v>
                </c:pt>
                <c:pt idx="14372">
                  <c:v>22.605699999999999</c:v>
                </c:pt>
                <c:pt idx="14373">
                  <c:v>22.627199999999998</c:v>
                </c:pt>
                <c:pt idx="14374">
                  <c:v>22.637899999999998</c:v>
                </c:pt>
                <c:pt idx="14375">
                  <c:v>22.648599999999998</c:v>
                </c:pt>
                <c:pt idx="14376">
                  <c:v>22.637899999999998</c:v>
                </c:pt>
                <c:pt idx="14377">
                  <c:v>22.637899999999998</c:v>
                </c:pt>
                <c:pt idx="14378">
                  <c:v>22.648599999999998</c:v>
                </c:pt>
                <c:pt idx="14379">
                  <c:v>22.637899999999998</c:v>
                </c:pt>
                <c:pt idx="14380">
                  <c:v>22.627199999999998</c:v>
                </c:pt>
                <c:pt idx="14381">
                  <c:v>22.616499999999998</c:v>
                </c:pt>
                <c:pt idx="14382">
                  <c:v>22.594999999999999</c:v>
                </c:pt>
                <c:pt idx="14383">
                  <c:v>22.584299999999999</c:v>
                </c:pt>
                <c:pt idx="14384">
                  <c:v>22.584299999999999</c:v>
                </c:pt>
                <c:pt idx="14385">
                  <c:v>22.584299999999999</c:v>
                </c:pt>
                <c:pt idx="14386">
                  <c:v>22.573599999999999</c:v>
                </c:pt>
                <c:pt idx="14387">
                  <c:v>22.562799999999999</c:v>
                </c:pt>
                <c:pt idx="14388">
                  <c:v>22.552099999999999</c:v>
                </c:pt>
                <c:pt idx="14389">
                  <c:v>22.552099999999999</c:v>
                </c:pt>
                <c:pt idx="14390">
                  <c:v>22.541399999999999</c:v>
                </c:pt>
                <c:pt idx="14391">
                  <c:v>22.541399999999999</c:v>
                </c:pt>
                <c:pt idx="14392">
                  <c:v>22.5307</c:v>
                </c:pt>
                <c:pt idx="14393">
                  <c:v>22.5307</c:v>
                </c:pt>
                <c:pt idx="14394">
                  <c:v>22.5307</c:v>
                </c:pt>
                <c:pt idx="14395">
                  <c:v>22.5307</c:v>
                </c:pt>
                <c:pt idx="14396">
                  <c:v>22.5307</c:v>
                </c:pt>
                <c:pt idx="14397">
                  <c:v>22.5307</c:v>
                </c:pt>
                <c:pt idx="14398">
                  <c:v>22.5307</c:v>
                </c:pt>
                <c:pt idx="14399">
                  <c:v>22.541399999999999</c:v>
                </c:pt>
                <c:pt idx="14400">
                  <c:v>22.541399999999999</c:v>
                </c:pt>
                <c:pt idx="14401">
                  <c:v>22.541399999999999</c:v>
                </c:pt>
                <c:pt idx="14402">
                  <c:v>22.552099999999999</c:v>
                </c:pt>
                <c:pt idx="14403">
                  <c:v>22.573599999999999</c:v>
                </c:pt>
                <c:pt idx="14404">
                  <c:v>22.584299999999999</c:v>
                </c:pt>
                <c:pt idx="14405">
                  <c:v>22.605699999999999</c:v>
                </c:pt>
                <c:pt idx="14406">
                  <c:v>22.627199999999998</c:v>
                </c:pt>
                <c:pt idx="14407">
                  <c:v>22.637899999999998</c:v>
                </c:pt>
                <c:pt idx="14408">
                  <c:v>22.670100000000001</c:v>
                </c:pt>
                <c:pt idx="14409">
                  <c:v>22.680800000000001</c:v>
                </c:pt>
                <c:pt idx="14410">
                  <c:v>22.691500000000001</c:v>
                </c:pt>
                <c:pt idx="14411">
                  <c:v>22.713000000000001</c:v>
                </c:pt>
                <c:pt idx="14412">
                  <c:v>22.713000000000001</c:v>
                </c:pt>
                <c:pt idx="14413">
                  <c:v>22.723700000000001</c:v>
                </c:pt>
                <c:pt idx="14414">
                  <c:v>22.734400000000001</c:v>
                </c:pt>
                <c:pt idx="14415">
                  <c:v>22.745200000000001</c:v>
                </c:pt>
                <c:pt idx="14416">
                  <c:v>22.7559</c:v>
                </c:pt>
                <c:pt idx="14417">
                  <c:v>22.7666</c:v>
                </c:pt>
                <c:pt idx="14418">
                  <c:v>22.7773</c:v>
                </c:pt>
                <c:pt idx="14419">
                  <c:v>22.7881</c:v>
                </c:pt>
                <c:pt idx="14420">
                  <c:v>22.7988</c:v>
                </c:pt>
                <c:pt idx="14421">
                  <c:v>22.8095</c:v>
                </c:pt>
                <c:pt idx="14422">
                  <c:v>22.8202</c:v>
                </c:pt>
                <c:pt idx="14423">
                  <c:v>22.831</c:v>
                </c:pt>
                <c:pt idx="14424">
                  <c:v>22.831</c:v>
                </c:pt>
                <c:pt idx="14425">
                  <c:v>22.852399999999999</c:v>
                </c:pt>
                <c:pt idx="14426">
                  <c:v>22.873899999999999</c:v>
                </c:pt>
                <c:pt idx="14427">
                  <c:v>22.884599999999999</c:v>
                </c:pt>
                <c:pt idx="14428">
                  <c:v>22.895299999999999</c:v>
                </c:pt>
                <c:pt idx="14429">
                  <c:v>22.905999999999999</c:v>
                </c:pt>
                <c:pt idx="14430">
                  <c:v>22.927499999999998</c:v>
                </c:pt>
                <c:pt idx="14431">
                  <c:v>22.938199999999998</c:v>
                </c:pt>
                <c:pt idx="14432">
                  <c:v>22.948899999999998</c:v>
                </c:pt>
                <c:pt idx="14433">
                  <c:v>22.970400000000001</c:v>
                </c:pt>
                <c:pt idx="14434">
                  <c:v>22.981100000000001</c:v>
                </c:pt>
                <c:pt idx="14435">
                  <c:v>22.981100000000001</c:v>
                </c:pt>
                <c:pt idx="14436">
                  <c:v>22.991800000000001</c:v>
                </c:pt>
                <c:pt idx="14437">
                  <c:v>23.002600000000001</c:v>
                </c:pt>
                <c:pt idx="14438">
                  <c:v>23.013300000000001</c:v>
                </c:pt>
                <c:pt idx="14439">
                  <c:v>23.034700000000001</c:v>
                </c:pt>
                <c:pt idx="14440">
                  <c:v>23.0562</c:v>
                </c:pt>
                <c:pt idx="14441">
                  <c:v>23.0562</c:v>
                </c:pt>
                <c:pt idx="14442">
                  <c:v>23.0776</c:v>
                </c:pt>
                <c:pt idx="14443">
                  <c:v>23.0884</c:v>
                </c:pt>
                <c:pt idx="14444">
                  <c:v>23.0991</c:v>
                </c:pt>
                <c:pt idx="14445">
                  <c:v>23.1098</c:v>
                </c:pt>
                <c:pt idx="14446">
                  <c:v>23.141999999999999</c:v>
                </c:pt>
                <c:pt idx="14447">
                  <c:v>23.152699999999999</c:v>
                </c:pt>
                <c:pt idx="14448">
                  <c:v>23.163399999999999</c:v>
                </c:pt>
                <c:pt idx="14449">
                  <c:v>23.184899999999999</c:v>
                </c:pt>
                <c:pt idx="14450">
                  <c:v>23.184899999999999</c:v>
                </c:pt>
                <c:pt idx="14451">
                  <c:v>23.184899999999999</c:v>
                </c:pt>
                <c:pt idx="14452">
                  <c:v>23.184899999999999</c:v>
                </c:pt>
                <c:pt idx="14453">
                  <c:v>23.195599999999999</c:v>
                </c:pt>
                <c:pt idx="14454">
                  <c:v>23.195599999999999</c:v>
                </c:pt>
                <c:pt idx="14455">
                  <c:v>23.217099999999999</c:v>
                </c:pt>
                <c:pt idx="14456">
                  <c:v>23.227799999999998</c:v>
                </c:pt>
                <c:pt idx="14457">
                  <c:v>23.249199999999998</c:v>
                </c:pt>
                <c:pt idx="14458">
                  <c:v>23.270700000000001</c:v>
                </c:pt>
                <c:pt idx="14459">
                  <c:v>23.281400000000001</c:v>
                </c:pt>
                <c:pt idx="14460">
                  <c:v>23.292100000000001</c:v>
                </c:pt>
                <c:pt idx="14461">
                  <c:v>23.313600000000001</c:v>
                </c:pt>
                <c:pt idx="14462">
                  <c:v>23.324300000000001</c:v>
                </c:pt>
                <c:pt idx="14463">
                  <c:v>23.335000000000001</c:v>
                </c:pt>
                <c:pt idx="14464">
                  <c:v>23.345800000000001</c:v>
                </c:pt>
                <c:pt idx="14465">
                  <c:v>23.3565</c:v>
                </c:pt>
                <c:pt idx="14466">
                  <c:v>23.3672</c:v>
                </c:pt>
                <c:pt idx="14467">
                  <c:v>23.3779</c:v>
                </c:pt>
                <c:pt idx="14468">
                  <c:v>23.3779</c:v>
                </c:pt>
                <c:pt idx="14469">
                  <c:v>23.3887</c:v>
                </c:pt>
                <c:pt idx="14470">
                  <c:v>23.3994</c:v>
                </c:pt>
                <c:pt idx="14471">
                  <c:v>23.4101</c:v>
                </c:pt>
                <c:pt idx="14472">
                  <c:v>23.4208</c:v>
                </c:pt>
                <c:pt idx="14473">
                  <c:v>23.4208</c:v>
                </c:pt>
                <c:pt idx="14474">
                  <c:v>23.4316</c:v>
                </c:pt>
                <c:pt idx="14475">
                  <c:v>23.4316</c:v>
                </c:pt>
                <c:pt idx="14476">
                  <c:v>23.442299999999999</c:v>
                </c:pt>
                <c:pt idx="14477">
                  <c:v>23.442299999999999</c:v>
                </c:pt>
                <c:pt idx="14478">
                  <c:v>23.452999999999999</c:v>
                </c:pt>
                <c:pt idx="14479">
                  <c:v>23.452999999999999</c:v>
                </c:pt>
                <c:pt idx="14480">
                  <c:v>23.452999999999999</c:v>
                </c:pt>
                <c:pt idx="14481">
                  <c:v>23.463699999999999</c:v>
                </c:pt>
                <c:pt idx="14482">
                  <c:v>23.452999999999999</c:v>
                </c:pt>
                <c:pt idx="14483">
                  <c:v>23.463699999999999</c:v>
                </c:pt>
                <c:pt idx="14484">
                  <c:v>23.474499999999999</c:v>
                </c:pt>
                <c:pt idx="14485">
                  <c:v>23.474499999999999</c:v>
                </c:pt>
                <c:pt idx="14486">
                  <c:v>23.474499999999999</c:v>
                </c:pt>
                <c:pt idx="14487">
                  <c:v>23.474499999999999</c:v>
                </c:pt>
                <c:pt idx="14488">
                  <c:v>23.474499999999999</c:v>
                </c:pt>
                <c:pt idx="14489">
                  <c:v>23.474499999999999</c:v>
                </c:pt>
                <c:pt idx="14490">
                  <c:v>23.474499999999999</c:v>
                </c:pt>
                <c:pt idx="14491">
                  <c:v>23.474499999999999</c:v>
                </c:pt>
                <c:pt idx="14492">
                  <c:v>23.474499999999999</c:v>
                </c:pt>
                <c:pt idx="14493">
                  <c:v>23.485199999999999</c:v>
                </c:pt>
                <c:pt idx="14494">
                  <c:v>23.485199999999999</c:v>
                </c:pt>
                <c:pt idx="14495">
                  <c:v>23.495899999999999</c:v>
                </c:pt>
                <c:pt idx="14496">
                  <c:v>23.495899999999999</c:v>
                </c:pt>
                <c:pt idx="14497">
                  <c:v>23.506599999999999</c:v>
                </c:pt>
                <c:pt idx="14498">
                  <c:v>23.506599999999999</c:v>
                </c:pt>
                <c:pt idx="14499">
                  <c:v>23.506599999999999</c:v>
                </c:pt>
                <c:pt idx="14500">
                  <c:v>23.495899999999999</c:v>
                </c:pt>
                <c:pt idx="14501">
                  <c:v>23.495899999999999</c:v>
                </c:pt>
                <c:pt idx="14502">
                  <c:v>23.506599999999999</c:v>
                </c:pt>
                <c:pt idx="14503">
                  <c:v>23.506599999999999</c:v>
                </c:pt>
                <c:pt idx="14504">
                  <c:v>23.506599999999999</c:v>
                </c:pt>
                <c:pt idx="14505">
                  <c:v>23.506599999999999</c:v>
                </c:pt>
                <c:pt idx="14506">
                  <c:v>23.506599999999999</c:v>
                </c:pt>
                <c:pt idx="14507">
                  <c:v>23.517399999999999</c:v>
                </c:pt>
                <c:pt idx="14508">
                  <c:v>23.506599999999999</c:v>
                </c:pt>
                <c:pt idx="14509">
                  <c:v>23.517399999999999</c:v>
                </c:pt>
                <c:pt idx="14510">
                  <c:v>23.495899999999999</c:v>
                </c:pt>
                <c:pt idx="14511">
                  <c:v>23.474499999999999</c:v>
                </c:pt>
                <c:pt idx="14512">
                  <c:v>23.463699999999999</c:v>
                </c:pt>
                <c:pt idx="14513">
                  <c:v>23.452999999999999</c:v>
                </c:pt>
                <c:pt idx="14514">
                  <c:v>23.452999999999999</c:v>
                </c:pt>
                <c:pt idx="14515">
                  <c:v>23.452999999999999</c:v>
                </c:pt>
                <c:pt idx="14516">
                  <c:v>23.452999999999999</c:v>
                </c:pt>
                <c:pt idx="14517">
                  <c:v>23.452999999999999</c:v>
                </c:pt>
                <c:pt idx="14518">
                  <c:v>23.452999999999999</c:v>
                </c:pt>
                <c:pt idx="14519">
                  <c:v>23.442299999999999</c:v>
                </c:pt>
                <c:pt idx="14520">
                  <c:v>23.4316</c:v>
                </c:pt>
                <c:pt idx="14521">
                  <c:v>23.4208</c:v>
                </c:pt>
                <c:pt idx="14522">
                  <c:v>23.3994</c:v>
                </c:pt>
                <c:pt idx="14523">
                  <c:v>23.3887</c:v>
                </c:pt>
                <c:pt idx="14524">
                  <c:v>23.3994</c:v>
                </c:pt>
                <c:pt idx="14525">
                  <c:v>23.3994</c:v>
                </c:pt>
                <c:pt idx="14526">
                  <c:v>23.3994</c:v>
                </c:pt>
                <c:pt idx="14527">
                  <c:v>23.3994</c:v>
                </c:pt>
                <c:pt idx="14528">
                  <c:v>23.4101</c:v>
                </c:pt>
                <c:pt idx="14529">
                  <c:v>23.4101</c:v>
                </c:pt>
                <c:pt idx="14530">
                  <c:v>23.4101</c:v>
                </c:pt>
                <c:pt idx="14531">
                  <c:v>23.4208</c:v>
                </c:pt>
                <c:pt idx="14532">
                  <c:v>23.4101</c:v>
                </c:pt>
                <c:pt idx="14533">
                  <c:v>23.4101</c:v>
                </c:pt>
                <c:pt idx="14534">
                  <c:v>23.4101</c:v>
                </c:pt>
                <c:pt idx="14535">
                  <c:v>23.4101</c:v>
                </c:pt>
                <c:pt idx="14536">
                  <c:v>23.3994</c:v>
                </c:pt>
                <c:pt idx="14537">
                  <c:v>23.3994</c:v>
                </c:pt>
                <c:pt idx="14538">
                  <c:v>23.3994</c:v>
                </c:pt>
                <c:pt idx="14539">
                  <c:v>23.3994</c:v>
                </c:pt>
                <c:pt idx="14540">
                  <c:v>23.3994</c:v>
                </c:pt>
                <c:pt idx="14541">
                  <c:v>23.4101</c:v>
                </c:pt>
                <c:pt idx="14542">
                  <c:v>23.4101</c:v>
                </c:pt>
                <c:pt idx="14543">
                  <c:v>23.4208</c:v>
                </c:pt>
                <c:pt idx="14544">
                  <c:v>23.4316</c:v>
                </c:pt>
                <c:pt idx="14545">
                  <c:v>23.442299999999999</c:v>
                </c:pt>
                <c:pt idx="14546">
                  <c:v>23.452999999999999</c:v>
                </c:pt>
                <c:pt idx="14547">
                  <c:v>23.463699999999999</c:v>
                </c:pt>
                <c:pt idx="14548">
                  <c:v>23.463699999999999</c:v>
                </c:pt>
                <c:pt idx="14549">
                  <c:v>23.463699999999999</c:v>
                </c:pt>
                <c:pt idx="14550">
                  <c:v>23.474499999999999</c:v>
                </c:pt>
                <c:pt idx="14551">
                  <c:v>23.485199999999999</c:v>
                </c:pt>
                <c:pt idx="14552">
                  <c:v>23.485199999999999</c:v>
                </c:pt>
                <c:pt idx="14553">
                  <c:v>23.495899999999999</c:v>
                </c:pt>
                <c:pt idx="14554">
                  <c:v>23.506599999999999</c:v>
                </c:pt>
                <c:pt idx="14555">
                  <c:v>23.517399999999999</c:v>
                </c:pt>
                <c:pt idx="14556">
                  <c:v>23.517399999999999</c:v>
                </c:pt>
                <c:pt idx="14557">
                  <c:v>23.528099999999998</c:v>
                </c:pt>
                <c:pt idx="14558">
                  <c:v>23.528099999999998</c:v>
                </c:pt>
                <c:pt idx="14559">
                  <c:v>23.538799999999998</c:v>
                </c:pt>
                <c:pt idx="14560">
                  <c:v>23.549499999999998</c:v>
                </c:pt>
                <c:pt idx="14561">
                  <c:v>23.538799999999998</c:v>
                </c:pt>
                <c:pt idx="14562">
                  <c:v>23.549499999999998</c:v>
                </c:pt>
                <c:pt idx="14563">
                  <c:v>23.560300000000002</c:v>
                </c:pt>
                <c:pt idx="14564">
                  <c:v>23.560300000000002</c:v>
                </c:pt>
                <c:pt idx="14565">
                  <c:v>23.560300000000002</c:v>
                </c:pt>
                <c:pt idx="14566">
                  <c:v>23.560300000000002</c:v>
                </c:pt>
                <c:pt idx="14567">
                  <c:v>23.571000000000002</c:v>
                </c:pt>
                <c:pt idx="14568">
                  <c:v>23.571000000000002</c:v>
                </c:pt>
                <c:pt idx="14569">
                  <c:v>23.581700000000001</c:v>
                </c:pt>
                <c:pt idx="14570">
                  <c:v>23.581700000000001</c:v>
                </c:pt>
                <c:pt idx="14571">
                  <c:v>23.592400000000001</c:v>
                </c:pt>
                <c:pt idx="14572">
                  <c:v>23.603200000000001</c:v>
                </c:pt>
                <c:pt idx="14573">
                  <c:v>23.603200000000001</c:v>
                </c:pt>
                <c:pt idx="14574">
                  <c:v>23.603200000000001</c:v>
                </c:pt>
                <c:pt idx="14575">
                  <c:v>23.603200000000001</c:v>
                </c:pt>
                <c:pt idx="14576">
                  <c:v>23.603200000000001</c:v>
                </c:pt>
                <c:pt idx="14577">
                  <c:v>23.581700000000001</c:v>
                </c:pt>
                <c:pt idx="14578">
                  <c:v>23.581700000000001</c:v>
                </c:pt>
                <c:pt idx="14579">
                  <c:v>23.581700000000001</c:v>
                </c:pt>
                <c:pt idx="14580">
                  <c:v>23.571000000000002</c:v>
                </c:pt>
                <c:pt idx="14581">
                  <c:v>23.560300000000002</c:v>
                </c:pt>
                <c:pt idx="14582">
                  <c:v>23.560300000000002</c:v>
                </c:pt>
                <c:pt idx="14583">
                  <c:v>23.549499999999998</c:v>
                </c:pt>
                <c:pt idx="14584">
                  <c:v>23.560300000000002</c:v>
                </c:pt>
                <c:pt idx="14585">
                  <c:v>23.538799999999998</c:v>
                </c:pt>
                <c:pt idx="14586">
                  <c:v>23.538799999999998</c:v>
                </c:pt>
                <c:pt idx="14587">
                  <c:v>23.549499999999998</c:v>
                </c:pt>
                <c:pt idx="14588">
                  <c:v>23.538799999999998</c:v>
                </c:pt>
                <c:pt idx="14589">
                  <c:v>23.538799999999998</c:v>
                </c:pt>
                <c:pt idx="14590">
                  <c:v>23.538799999999998</c:v>
                </c:pt>
                <c:pt idx="14591">
                  <c:v>23.528099999999998</c:v>
                </c:pt>
                <c:pt idx="14592">
                  <c:v>23.517399999999999</c:v>
                </c:pt>
                <c:pt idx="14593">
                  <c:v>23.517399999999999</c:v>
                </c:pt>
                <c:pt idx="14594">
                  <c:v>23.506599999999999</c:v>
                </c:pt>
                <c:pt idx="14595">
                  <c:v>23.506599999999999</c:v>
                </c:pt>
                <c:pt idx="14596">
                  <c:v>23.495899999999999</c:v>
                </c:pt>
                <c:pt idx="14597">
                  <c:v>23.485199999999999</c:v>
                </c:pt>
                <c:pt idx="14598">
                  <c:v>23.463699999999999</c:v>
                </c:pt>
                <c:pt idx="14599">
                  <c:v>23.452999999999999</c:v>
                </c:pt>
                <c:pt idx="14600">
                  <c:v>23.452999999999999</c:v>
                </c:pt>
                <c:pt idx="14601">
                  <c:v>23.452999999999999</c:v>
                </c:pt>
                <c:pt idx="14602">
                  <c:v>23.452999999999999</c:v>
                </c:pt>
                <c:pt idx="14603">
                  <c:v>23.452999999999999</c:v>
                </c:pt>
                <c:pt idx="14604">
                  <c:v>23.463699999999999</c:v>
                </c:pt>
                <c:pt idx="14605">
                  <c:v>23.474499999999999</c:v>
                </c:pt>
                <c:pt idx="14606">
                  <c:v>23.495899999999999</c:v>
                </c:pt>
                <c:pt idx="14607">
                  <c:v>23.495899999999999</c:v>
                </c:pt>
                <c:pt idx="14608">
                  <c:v>23.506599999999999</c:v>
                </c:pt>
                <c:pt idx="14609">
                  <c:v>23.517399999999999</c:v>
                </c:pt>
                <c:pt idx="14610">
                  <c:v>23.528099999999998</c:v>
                </c:pt>
                <c:pt idx="14611">
                  <c:v>23.528099999999998</c:v>
                </c:pt>
                <c:pt idx="14612">
                  <c:v>23.517399999999999</c:v>
                </c:pt>
                <c:pt idx="14613">
                  <c:v>23.528099999999998</c:v>
                </c:pt>
                <c:pt idx="14614">
                  <c:v>23.528099999999998</c:v>
                </c:pt>
                <c:pt idx="14615">
                  <c:v>23.538799999999998</c:v>
                </c:pt>
                <c:pt idx="14616">
                  <c:v>23.538799999999998</c:v>
                </c:pt>
                <c:pt idx="14617">
                  <c:v>23.549499999999998</c:v>
                </c:pt>
                <c:pt idx="14618">
                  <c:v>23.549499999999998</c:v>
                </c:pt>
                <c:pt idx="14619">
                  <c:v>23.560300000000002</c:v>
                </c:pt>
                <c:pt idx="14620">
                  <c:v>23.571000000000002</c:v>
                </c:pt>
                <c:pt idx="14621">
                  <c:v>23.592400000000001</c:v>
                </c:pt>
                <c:pt idx="14622">
                  <c:v>23.646100000000001</c:v>
                </c:pt>
                <c:pt idx="14623">
                  <c:v>23.785499999999999</c:v>
                </c:pt>
              </c:numCache>
            </c:numRef>
          </c:yVal>
          <c:smooth val="1"/>
        </c:ser>
        <c:ser>
          <c:idx val="2"/>
          <c:order val="2"/>
          <c:spPr>
            <a:ln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Teplota!$D$4:$D$14627</c:f>
              <c:numCache>
                <c:formatCode>h:mm;@</c:formatCode>
                <c:ptCount val="14624"/>
                <c:pt idx="0">
                  <c:v>42884.74490740741</c:v>
                </c:pt>
                <c:pt idx="1">
                  <c:v>42884.745023148149</c:v>
                </c:pt>
                <c:pt idx="2">
                  <c:v>42884.745138888888</c:v>
                </c:pt>
                <c:pt idx="3">
                  <c:v>42884.745254629626</c:v>
                </c:pt>
                <c:pt idx="4">
                  <c:v>42884.745370370372</c:v>
                </c:pt>
                <c:pt idx="5">
                  <c:v>42884.745486111111</c:v>
                </c:pt>
                <c:pt idx="6">
                  <c:v>42884.74560185185</c:v>
                </c:pt>
                <c:pt idx="7">
                  <c:v>42884.745717592596</c:v>
                </c:pt>
                <c:pt idx="8">
                  <c:v>42884.745833333334</c:v>
                </c:pt>
                <c:pt idx="9">
                  <c:v>42884.745949074073</c:v>
                </c:pt>
                <c:pt idx="10">
                  <c:v>42884.746064814812</c:v>
                </c:pt>
                <c:pt idx="11">
                  <c:v>42884.746180555558</c:v>
                </c:pt>
                <c:pt idx="12">
                  <c:v>42884.746296296296</c:v>
                </c:pt>
                <c:pt idx="13">
                  <c:v>42884.746412037035</c:v>
                </c:pt>
                <c:pt idx="14">
                  <c:v>42884.746527777781</c:v>
                </c:pt>
                <c:pt idx="15">
                  <c:v>42884.74664351852</c:v>
                </c:pt>
                <c:pt idx="16">
                  <c:v>42884.746759259258</c:v>
                </c:pt>
                <c:pt idx="17">
                  <c:v>42884.746874999997</c:v>
                </c:pt>
                <c:pt idx="18">
                  <c:v>42884.746990740743</c:v>
                </c:pt>
                <c:pt idx="19">
                  <c:v>42884.747106481482</c:v>
                </c:pt>
                <c:pt idx="20">
                  <c:v>42884.74722222222</c:v>
                </c:pt>
                <c:pt idx="21">
                  <c:v>42884.747337962966</c:v>
                </c:pt>
                <c:pt idx="22">
                  <c:v>42884.747453703705</c:v>
                </c:pt>
                <c:pt idx="23">
                  <c:v>42884.747569444444</c:v>
                </c:pt>
                <c:pt idx="24">
                  <c:v>42884.747685185182</c:v>
                </c:pt>
                <c:pt idx="25">
                  <c:v>42884.747800925928</c:v>
                </c:pt>
                <c:pt idx="26">
                  <c:v>42884.747916666667</c:v>
                </c:pt>
                <c:pt idx="27">
                  <c:v>42884.748032407406</c:v>
                </c:pt>
                <c:pt idx="28">
                  <c:v>42884.748148148145</c:v>
                </c:pt>
                <c:pt idx="29">
                  <c:v>42884.748263888891</c:v>
                </c:pt>
                <c:pt idx="30">
                  <c:v>42884.748379629629</c:v>
                </c:pt>
                <c:pt idx="31">
                  <c:v>42884.748495370368</c:v>
                </c:pt>
                <c:pt idx="32">
                  <c:v>42884.748611111114</c:v>
                </c:pt>
                <c:pt idx="33">
                  <c:v>42884.748726851853</c:v>
                </c:pt>
                <c:pt idx="34">
                  <c:v>42884.748842592591</c:v>
                </c:pt>
                <c:pt idx="35">
                  <c:v>42884.74895833333</c:v>
                </c:pt>
                <c:pt idx="36">
                  <c:v>42884.749074074076</c:v>
                </c:pt>
                <c:pt idx="37">
                  <c:v>42884.749189814815</c:v>
                </c:pt>
                <c:pt idx="38">
                  <c:v>42884.749305555553</c:v>
                </c:pt>
                <c:pt idx="39">
                  <c:v>42884.749421296299</c:v>
                </c:pt>
                <c:pt idx="40">
                  <c:v>42884.749537037038</c:v>
                </c:pt>
                <c:pt idx="41">
                  <c:v>42884.749652777777</c:v>
                </c:pt>
                <c:pt idx="42">
                  <c:v>42884.749768518515</c:v>
                </c:pt>
                <c:pt idx="43">
                  <c:v>42884.749884259261</c:v>
                </c:pt>
                <c:pt idx="44">
                  <c:v>42884.75</c:v>
                </c:pt>
                <c:pt idx="45">
                  <c:v>42884.750115740739</c:v>
                </c:pt>
                <c:pt idx="46">
                  <c:v>42884.750231481485</c:v>
                </c:pt>
                <c:pt idx="47">
                  <c:v>42884.750347222223</c:v>
                </c:pt>
                <c:pt idx="48">
                  <c:v>42884.750462962962</c:v>
                </c:pt>
                <c:pt idx="49">
                  <c:v>42884.750578703701</c:v>
                </c:pt>
                <c:pt idx="50">
                  <c:v>42884.750694444447</c:v>
                </c:pt>
                <c:pt idx="51">
                  <c:v>42884.750810185185</c:v>
                </c:pt>
                <c:pt idx="52">
                  <c:v>42884.750925925924</c:v>
                </c:pt>
                <c:pt idx="53">
                  <c:v>42884.75104166667</c:v>
                </c:pt>
                <c:pt idx="54">
                  <c:v>42884.751157407409</c:v>
                </c:pt>
                <c:pt idx="55">
                  <c:v>42884.751273148147</c:v>
                </c:pt>
                <c:pt idx="56">
                  <c:v>42884.751388888886</c:v>
                </c:pt>
                <c:pt idx="57">
                  <c:v>42884.751504629632</c:v>
                </c:pt>
                <c:pt idx="58">
                  <c:v>42884.751620370371</c:v>
                </c:pt>
                <c:pt idx="59">
                  <c:v>42884.751736111109</c:v>
                </c:pt>
                <c:pt idx="60">
                  <c:v>42884.751851851855</c:v>
                </c:pt>
                <c:pt idx="61">
                  <c:v>42884.751967592594</c:v>
                </c:pt>
                <c:pt idx="62">
                  <c:v>42884.752083333333</c:v>
                </c:pt>
                <c:pt idx="63">
                  <c:v>42884.752199074072</c:v>
                </c:pt>
                <c:pt idx="64">
                  <c:v>42884.752314814818</c:v>
                </c:pt>
                <c:pt idx="65">
                  <c:v>42884.752430555556</c:v>
                </c:pt>
                <c:pt idx="66">
                  <c:v>42884.752546296295</c:v>
                </c:pt>
                <c:pt idx="67">
                  <c:v>42884.752662037034</c:v>
                </c:pt>
                <c:pt idx="68">
                  <c:v>42884.75277777778</c:v>
                </c:pt>
                <c:pt idx="69">
                  <c:v>42884.752893518518</c:v>
                </c:pt>
                <c:pt idx="70">
                  <c:v>42884.753009259257</c:v>
                </c:pt>
                <c:pt idx="71">
                  <c:v>42884.753125000003</c:v>
                </c:pt>
                <c:pt idx="72">
                  <c:v>42884.753240740742</c:v>
                </c:pt>
                <c:pt idx="73">
                  <c:v>42884.75335648148</c:v>
                </c:pt>
                <c:pt idx="74">
                  <c:v>42884.753472222219</c:v>
                </c:pt>
                <c:pt idx="75">
                  <c:v>42884.753587962965</c:v>
                </c:pt>
                <c:pt idx="76">
                  <c:v>42884.753703703704</c:v>
                </c:pt>
                <c:pt idx="77">
                  <c:v>42884.753819444442</c:v>
                </c:pt>
                <c:pt idx="78">
                  <c:v>42884.753935185188</c:v>
                </c:pt>
                <c:pt idx="79">
                  <c:v>42884.754050925927</c:v>
                </c:pt>
                <c:pt idx="80">
                  <c:v>42884.754166666666</c:v>
                </c:pt>
                <c:pt idx="81">
                  <c:v>42884.754282407404</c:v>
                </c:pt>
                <c:pt idx="82">
                  <c:v>42884.75439814815</c:v>
                </c:pt>
                <c:pt idx="83">
                  <c:v>42884.754513888889</c:v>
                </c:pt>
                <c:pt idx="84">
                  <c:v>42884.754629629628</c:v>
                </c:pt>
                <c:pt idx="85">
                  <c:v>42884.754745370374</c:v>
                </c:pt>
                <c:pt idx="86">
                  <c:v>42884.754861111112</c:v>
                </c:pt>
                <c:pt idx="87">
                  <c:v>42884.754976851851</c:v>
                </c:pt>
                <c:pt idx="88">
                  <c:v>42884.75509259259</c:v>
                </c:pt>
                <c:pt idx="89">
                  <c:v>42884.755208333336</c:v>
                </c:pt>
                <c:pt idx="90">
                  <c:v>42884.755324074074</c:v>
                </c:pt>
                <c:pt idx="91">
                  <c:v>42884.755439814813</c:v>
                </c:pt>
                <c:pt idx="92">
                  <c:v>42884.755555555559</c:v>
                </c:pt>
                <c:pt idx="93">
                  <c:v>42884.755671296298</c:v>
                </c:pt>
                <c:pt idx="94">
                  <c:v>42884.755787037036</c:v>
                </c:pt>
                <c:pt idx="95">
                  <c:v>42884.755902777775</c:v>
                </c:pt>
                <c:pt idx="96">
                  <c:v>42884.756018518521</c:v>
                </c:pt>
                <c:pt idx="97">
                  <c:v>42884.75613425926</c:v>
                </c:pt>
                <c:pt idx="98">
                  <c:v>42884.756249999999</c:v>
                </c:pt>
                <c:pt idx="99">
                  <c:v>42884.756365740737</c:v>
                </c:pt>
                <c:pt idx="100">
                  <c:v>42884.756481481483</c:v>
                </c:pt>
                <c:pt idx="101">
                  <c:v>42884.756597222222</c:v>
                </c:pt>
                <c:pt idx="102">
                  <c:v>42884.756712962961</c:v>
                </c:pt>
                <c:pt idx="103">
                  <c:v>42884.756828703707</c:v>
                </c:pt>
                <c:pt idx="104">
                  <c:v>42884.756944444445</c:v>
                </c:pt>
                <c:pt idx="105">
                  <c:v>42884.757060185184</c:v>
                </c:pt>
                <c:pt idx="106">
                  <c:v>42884.757175925923</c:v>
                </c:pt>
                <c:pt idx="107">
                  <c:v>42884.757291666669</c:v>
                </c:pt>
                <c:pt idx="108">
                  <c:v>42884.757407407407</c:v>
                </c:pt>
                <c:pt idx="109">
                  <c:v>42884.757523148146</c:v>
                </c:pt>
                <c:pt idx="110">
                  <c:v>42884.757638888892</c:v>
                </c:pt>
                <c:pt idx="111">
                  <c:v>42884.757754629631</c:v>
                </c:pt>
                <c:pt idx="112">
                  <c:v>42884.757870370369</c:v>
                </c:pt>
                <c:pt idx="113">
                  <c:v>42884.757986111108</c:v>
                </c:pt>
                <c:pt idx="114">
                  <c:v>42884.758101851854</c:v>
                </c:pt>
                <c:pt idx="115">
                  <c:v>42884.758217592593</c:v>
                </c:pt>
                <c:pt idx="116">
                  <c:v>42884.758333333331</c:v>
                </c:pt>
                <c:pt idx="117">
                  <c:v>42884.758449074077</c:v>
                </c:pt>
                <c:pt idx="118">
                  <c:v>42884.758564814816</c:v>
                </c:pt>
                <c:pt idx="119">
                  <c:v>42884.758680555555</c:v>
                </c:pt>
                <c:pt idx="120">
                  <c:v>42884.758796296293</c:v>
                </c:pt>
                <c:pt idx="121">
                  <c:v>42884.758912037039</c:v>
                </c:pt>
                <c:pt idx="122">
                  <c:v>42884.759027777778</c:v>
                </c:pt>
                <c:pt idx="123">
                  <c:v>42884.759143518517</c:v>
                </c:pt>
                <c:pt idx="124">
                  <c:v>42884.759259259263</c:v>
                </c:pt>
                <c:pt idx="125">
                  <c:v>42884.759375000001</c:v>
                </c:pt>
                <c:pt idx="126">
                  <c:v>42884.75949074074</c:v>
                </c:pt>
                <c:pt idx="127">
                  <c:v>42884.759606481479</c:v>
                </c:pt>
                <c:pt idx="128">
                  <c:v>42884.759722222225</c:v>
                </c:pt>
                <c:pt idx="129">
                  <c:v>42884.759837962964</c:v>
                </c:pt>
                <c:pt idx="130">
                  <c:v>42884.759953703702</c:v>
                </c:pt>
                <c:pt idx="131">
                  <c:v>42884.760069444441</c:v>
                </c:pt>
                <c:pt idx="132">
                  <c:v>42884.760185185187</c:v>
                </c:pt>
                <c:pt idx="133">
                  <c:v>42884.760300925926</c:v>
                </c:pt>
                <c:pt idx="134">
                  <c:v>42884.760416666664</c:v>
                </c:pt>
                <c:pt idx="135">
                  <c:v>42884.76053240741</c:v>
                </c:pt>
                <c:pt idx="136">
                  <c:v>42884.760648148149</c:v>
                </c:pt>
                <c:pt idx="137">
                  <c:v>42884.760763888888</c:v>
                </c:pt>
                <c:pt idx="138">
                  <c:v>42884.760879629626</c:v>
                </c:pt>
                <c:pt idx="139">
                  <c:v>42884.760995370372</c:v>
                </c:pt>
                <c:pt idx="140">
                  <c:v>42884.761111111111</c:v>
                </c:pt>
                <c:pt idx="141">
                  <c:v>42884.76122685185</c:v>
                </c:pt>
                <c:pt idx="142">
                  <c:v>42884.761342592596</c:v>
                </c:pt>
                <c:pt idx="143">
                  <c:v>42884.761458333334</c:v>
                </c:pt>
                <c:pt idx="144">
                  <c:v>42884.761574074073</c:v>
                </c:pt>
                <c:pt idx="145">
                  <c:v>42884.761689814812</c:v>
                </c:pt>
                <c:pt idx="146">
                  <c:v>42884.761805555558</c:v>
                </c:pt>
                <c:pt idx="147">
                  <c:v>42884.761921296296</c:v>
                </c:pt>
                <c:pt idx="148">
                  <c:v>42884.762037037035</c:v>
                </c:pt>
                <c:pt idx="149">
                  <c:v>42884.762152777781</c:v>
                </c:pt>
                <c:pt idx="150">
                  <c:v>42884.76226851852</c:v>
                </c:pt>
                <c:pt idx="151">
                  <c:v>42884.762384259258</c:v>
                </c:pt>
                <c:pt idx="152">
                  <c:v>42884.762499999997</c:v>
                </c:pt>
                <c:pt idx="153">
                  <c:v>42884.762615740743</c:v>
                </c:pt>
                <c:pt idx="154">
                  <c:v>42884.762731481482</c:v>
                </c:pt>
                <c:pt idx="155">
                  <c:v>42884.76284722222</c:v>
                </c:pt>
                <c:pt idx="156">
                  <c:v>42884.762962962966</c:v>
                </c:pt>
                <c:pt idx="157">
                  <c:v>42884.763078703705</c:v>
                </c:pt>
                <c:pt idx="158">
                  <c:v>42884.763194444444</c:v>
                </c:pt>
                <c:pt idx="159">
                  <c:v>42884.763310185182</c:v>
                </c:pt>
                <c:pt idx="160">
                  <c:v>42884.763425925928</c:v>
                </c:pt>
                <c:pt idx="161">
                  <c:v>42884.763541666667</c:v>
                </c:pt>
                <c:pt idx="162">
                  <c:v>42884.763657407406</c:v>
                </c:pt>
                <c:pt idx="163">
                  <c:v>42884.763773148145</c:v>
                </c:pt>
                <c:pt idx="164">
                  <c:v>42884.763888888891</c:v>
                </c:pt>
                <c:pt idx="165">
                  <c:v>42884.764004629629</c:v>
                </c:pt>
                <c:pt idx="166">
                  <c:v>42884.764120370368</c:v>
                </c:pt>
                <c:pt idx="167">
                  <c:v>42884.764236111114</c:v>
                </c:pt>
                <c:pt idx="168">
                  <c:v>42884.764351851853</c:v>
                </c:pt>
                <c:pt idx="169">
                  <c:v>42884.764467592591</c:v>
                </c:pt>
                <c:pt idx="170">
                  <c:v>42884.76458333333</c:v>
                </c:pt>
                <c:pt idx="171">
                  <c:v>42884.764699074076</c:v>
                </c:pt>
                <c:pt idx="172">
                  <c:v>42884.764814814815</c:v>
                </c:pt>
                <c:pt idx="173">
                  <c:v>42884.764930555553</c:v>
                </c:pt>
                <c:pt idx="174">
                  <c:v>42884.765046296299</c:v>
                </c:pt>
                <c:pt idx="175">
                  <c:v>42884.765162037038</c:v>
                </c:pt>
                <c:pt idx="176">
                  <c:v>42884.765277777777</c:v>
                </c:pt>
                <c:pt idx="177">
                  <c:v>42884.765393518515</c:v>
                </c:pt>
                <c:pt idx="178">
                  <c:v>42884.765509259261</c:v>
                </c:pt>
                <c:pt idx="179">
                  <c:v>42884.765625</c:v>
                </c:pt>
                <c:pt idx="180">
                  <c:v>42884.765740740739</c:v>
                </c:pt>
                <c:pt idx="181">
                  <c:v>42884.765856481485</c:v>
                </c:pt>
                <c:pt idx="182">
                  <c:v>42884.765972222223</c:v>
                </c:pt>
                <c:pt idx="183">
                  <c:v>42884.766087962962</c:v>
                </c:pt>
                <c:pt idx="184">
                  <c:v>42884.766203703701</c:v>
                </c:pt>
                <c:pt idx="185">
                  <c:v>42884.766319444447</c:v>
                </c:pt>
                <c:pt idx="186">
                  <c:v>42884.766435185185</c:v>
                </c:pt>
                <c:pt idx="187">
                  <c:v>42884.766550925924</c:v>
                </c:pt>
                <c:pt idx="188">
                  <c:v>42884.76666666667</c:v>
                </c:pt>
                <c:pt idx="189">
                  <c:v>42884.766782407409</c:v>
                </c:pt>
                <c:pt idx="190">
                  <c:v>42884.766898148147</c:v>
                </c:pt>
                <c:pt idx="191">
                  <c:v>42884.767013888886</c:v>
                </c:pt>
                <c:pt idx="192">
                  <c:v>42884.767129629632</c:v>
                </c:pt>
                <c:pt idx="193">
                  <c:v>42884.767245370371</c:v>
                </c:pt>
                <c:pt idx="194">
                  <c:v>42884.767361111109</c:v>
                </c:pt>
                <c:pt idx="195">
                  <c:v>42884.767476851855</c:v>
                </c:pt>
                <c:pt idx="196">
                  <c:v>42884.767592592594</c:v>
                </c:pt>
                <c:pt idx="197">
                  <c:v>42884.767708333333</c:v>
                </c:pt>
                <c:pt idx="198">
                  <c:v>42884.767824074072</c:v>
                </c:pt>
                <c:pt idx="199">
                  <c:v>42884.767939814818</c:v>
                </c:pt>
                <c:pt idx="200">
                  <c:v>42884.768055555556</c:v>
                </c:pt>
                <c:pt idx="201">
                  <c:v>42884.768171296295</c:v>
                </c:pt>
                <c:pt idx="202">
                  <c:v>42884.768287037034</c:v>
                </c:pt>
                <c:pt idx="203">
                  <c:v>42884.76840277778</c:v>
                </c:pt>
                <c:pt idx="204">
                  <c:v>42884.768518518518</c:v>
                </c:pt>
                <c:pt idx="205">
                  <c:v>42884.768634259257</c:v>
                </c:pt>
                <c:pt idx="206">
                  <c:v>42884.768750000003</c:v>
                </c:pt>
                <c:pt idx="207">
                  <c:v>42884.768865740742</c:v>
                </c:pt>
                <c:pt idx="208">
                  <c:v>42884.76898148148</c:v>
                </c:pt>
                <c:pt idx="209">
                  <c:v>42884.769097222219</c:v>
                </c:pt>
                <c:pt idx="210">
                  <c:v>42884.769212962965</c:v>
                </c:pt>
                <c:pt idx="211">
                  <c:v>42884.769328703704</c:v>
                </c:pt>
                <c:pt idx="212">
                  <c:v>42884.769444444442</c:v>
                </c:pt>
                <c:pt idx="213">
                  <c:v>42884.769560185188</c:v>
                </c:pt>
                <c:pt idx="214">
                  <c:v>42884.769675925927</c:v>
                </c:pt>
                <c:pt idx="215">
                  <c:v>42884.769791666666</c:v>
                </c:pt>
                <c:pt idx="216">
                  <c:v>42884.769907407404</c:v>
                </c:pt>
                <c:pt idx="217">
                  <c:v>42884.77002314815</c:v>
                </c:pt>
                <c:pt idx="218">
                  <c:v>42884.770138888889</c:v>
                </c:pt>
                <c:pt idx="219">
                  <c:v>42884.770254629628</c:v>
                </c:pt>
                <c:pt idx="220">
                  <c:v>42884.770370370374</c:v>
                </c:pt>
                <c:pt idx="221">
                  <c:v>42884.770486111112</c:v>
                </c:pt>
                <c:pt idx="222">
                  <c:v>42884.770601851851</c:v>
                </c:pt>
                <c:pt idx="223">
                  <c:v>42884.77071759259</c:v>
                </c:pt>
                <c:pt idx="224">
                  <c:v>42884.770833333336</c:v>
                </c:pt>
                <c:pt idx="225">
                  <c:v>42884.770949074074</c:v>
                </c:pt>
                <c:pt idx="226">
                  <c:v>42884.771064814813</c:v>
                </c:pt>
                <c:pt idx="227">
                  <c:v>42884.771180555559</c:v>
                </c:pt>
                <c:pt idx="228">
                  <c:v>42884.771296296298</c:v>
                </c:pt>
                <c:pt idx="229">
                  <c:v>42884.771412037036</c:v>
                </c:pt>
                <c:pt idx="230">
                  <c:v>42884.771527777775</c:v>
                </c:pt>
                <c:pt idx="231">
                  <c:v>42884.771643518521</c:v>
                </c:pt>
                <c:pt idx="232">
                  <c:v>42884.77175925926</c:v>
                </c:pt>
                <c:pt idx="233">
                  <c:v>42884.771874999999</c:v>
                </c:pt>
                <c:pt idx="234">
                  <c:v>42884.771990740737</c:v>
                </c:pt>
                <c:pt idx="235">
                  <c:v>42884.772106481483</c:v>
                </c:pt>
                <c:pt idx="236">
                  <c:v>42884.772222222222</c:v>
                </c:pt>
                <c:pt idx="237">
                  <c:v>42884.772337962961</c:v>
                </c:pt>
                <c:pt idx="238">
                  <c:v>42884.772453703707</c:v>
                </c:pt>
                <c:pt idx="239">
                  <c:v>42884.772569444445</c:v>
                </c:pt>
                <c:pt idx="240">
                  <c:v>42884.772685185184</c:v>
                </c:pt>
                <c:pt idx="241">
                  <c:v>42884.772800925923</c:v>
                </c:pt>
                <c:pt idx="242">
                  <c:v>42884.772916666669</c:v>
                </c:pt>
                <c:pt idx="243">
                  <c:v>42884.773032407407</c:v>
                </c:pt>
                <c:pt idx="244">
                  <c:v>42884.773148148146</c:v>
                </c:pt>
                <c:pt idx="245">
                  <c:v>42884.773263888892</c:v>
                </c:pt>
                <c:pt idx="246">
                  <c:v>42884.773379629631</c:v>
                </c:pt>
                <c:pt idx="247">
                  <c:v>42884.773495370369</c:v>
                </c:pt>
                <c:pt idx="248">
                  <c:v>42884.773611111108</c:v>
                </c:pt>
                <c:pt idx="249">
                  <c:v>42884.773726851854</c:v>
                </c:pt>
                <c:pt idx="250">
                  <c:v>42884.773842592593</c:v>
                </c:pt>
                <c:pt idx="251">
                  <c:v>42884.773958333331</c:v>
                </c:pt>
                <c:pt idx="252">
                  <c:v>42884.774074074077</c:v>
                </c:pt>
                <c:pt idx="253">
                  <c:v>42884.774189814816</c:v>
                </c:pt>
                <c:pt idx="254">
                  <c:v>42884.774305555555</c:v>
                </c:pt>
                <c:pt idx="255">
                  <c:v>42884.774421296293</c:v>
                </c:pt>
                <c:pt idx="256">
                  <c:v>42884.774537037039</c:v>
                </c:pt>
                <c:pt idx="257">
                  <c:v>42884.774652777778</c:v>
                </c:pt>
                <c:pt idx="258">
                  <c:v>42884.774768518517</c:v>
                </c:pt>
                <c:pt idx="259">
                  <c:v>42884.774884259263</c:v>
                </c:pt>
                <c:pt idx="260">
                  <c:v>42884.775000000001</c:v>
                </c:pt>
                <c:pt idx="261">
                  <c:v>42884.77511574074</c:v>
                </c:pt>
                <c:pt idx="262">
                  <c:v>42884.775231481479</c:v>
                </c:pt>
                <c:pt idx="263">
                  <c:v>42884.775347222225</c:v>
                </c:pt>
                <c:pt idx="264">
                  <c:v>42884.775462962964</c:v>
                </c:pt>
                <c:pt idx="265">
                  <c:v>42884.775578703702</c:v>
                </c:pt>
                <c:pt idx="266">
                  <c:v>42884.775694444441</c:v>
                </c:pt>
                <c:pt idx="267">
                  <c:v>42884.775810185187</c:v>
                </c:pt>
                <c:pt idx="268">
                  <c:v>42884.775925925926</c:v>
                </c:pt>
                <c:pt idx="269">
                  <c:v>42884.776041666664</c:v>
                </c:pt>
                <c:pt idx="270">
                  <c:v>42884.77615740741</c:v>
                </c:pt>
                <c:pt idx="271">
                  <c:v>42884.776273148149</c:v>
                </c:pt>
                <c:pt idx="272">
                  <c:v>42884.776388888888</c:v>
                </c:pt>
                <c:pt idx="273">
                  <c:v>42884.776504629626</c:v>
                </c:pt>
                <c:pt idx="274">
                  <c:v>42884.776620370372</c:v>
                </c:pt>
                <c:pt idx="275">
                  <c:v>42884.776736111111</c:v>
                </c:pt>
                <c:pt idx="276">
                  <c:v>42884.77685185185</c:v>
                </c:pt>
                <c:pt idx="277">
                  <c:v>42884.776967592596</c:v>
                </c:pt>
                <c:pt idx="278">
                  <c:v>42884.777083333334</c:v>
                </c:pt>
                <c:pt idx="279">
                  <c:v>42884.777199074073</c:v>
                </c:pt>
                <c:pt idx="280">
                  <c:v>42884.777314814812</c:v>
                </c:pt>
                <c:pt idx="281">
                  <c:v>42884.777430555558</c:v>
                </c:pt>
                <c:pt idx="282">
                  <c:v>42884.777546296296</c:v>
                </c:pt>
                <c:pt idx="283">
                  <c:v>42884.777662037035</c:v>
                </c:pt>
                <c:pt idx="284">
                  <c:v>42884.777777777781</c:v>
                </c:pt>
                <c:pt idx="285">
                  <c:v>42884.77789351852</c:v>
                </c:pt>
                <c:pt idx="286">
                  <c:v>42884.778009259258</c:v>
                </c:pt>
                <c:pt idx="287">
                  <c:v>42884.778124999997</c:v>
                </c:pt>
                <c:pt idx="288">
                  <c:v>42884.778240740743</c:v>
                </c:pt>
                <c:pt idx="289">
                  <c:v>42884.778356481482</c:v>
                </c:pt>
                <c:pt idx="290">
                  <c:v>42884.77847222222</c:v>
                </c:pt>
                <c:pt idx="291">
                  <c:v>42884.778587962966</c:v>
                </c:pt>
                <c:pt idx="292">
                  <c:v>42884.778703703705</c:v>
                </c:pt>
                <c:pt idx="293">
                  <c:v>42884.778819444444</c:v>
                </c:pt>
                <c:pt idx="294">
                  <c:v>42884.778935185182</c:v>
                </c:pt>
                <c:pt idx="295">
                  <c:v>42884.779050925928</c:v>
                </c:pt>
                <c:pt idx="296">
                  <c:v>42884.779166666667</c:v>
                </c:pt>
                <c:pt idx="297">
                  <c:v>42884.779282407406</c:v>
                </c:pt>
                <c:pt idx="298">
                  <c:v>42884.779398148145</c:v>
                </c:pt>
                <c:pt idx="299">
                  <c:v>42884.779513888891</c:v>
                </c:pt>
                <c:pt idx="300">
                  <c:v>42884.779629629629</c:v>
                </c:pt>
                <c:pt idx="301">
                  <c:v>42884.779745370368</c:v>
                </c:pt>
                <c:pt idx="302">
                  <c:v>42884.779861111114</c:v>
                </c:pt>
                <c:pt idx="303">
                  <c:v>42884.779976851853</c:v>
                </c:pt>
                <c:pt idx="304">
                  <c:v>42884.780092592591</c:v>
                </c:pt>
                <c:pt idx="305">
                  <c:v>42884.78020833333</c:v>
                </c:pt>
                <c:pt idx="306">
                  <c:v>42884.780324074076</c:v>
                </c:pt>
                <c:pt idx="307">
                  <c:v>42884.780439814815</c:v>
                </c:pt>
                <c:pt idx="308">
                  <c:v>42884.780555555553</c:v>
                </c:pt>
                <c:pt idx="309">
                  <c:v>42884.780671296299</c:v>
                </c:pt>
                <c:pt idx="310">
                  <c:v>42884.780787037038</c:v>
                </c:pt>
                <c:pt idx="311">
                  <c:v>42884.780902777777</c:v>
                </c:pt>
                <c:pt idx="312">
                  <c:v>42884.781018518515</c:v>
                </c:pt>
                <c:pt idx="313">
                  <c:v>42884.781134259261</c:v>
                </c:pt>
                <c:pt idx="314">
                  <c:v>42884.78125</c:v>
                </c:pt>
                <c:pt idx="315">
                  <c:v>42884.781365740739</c:v>
                </c:pt>
                <c:pt idx="316">
                  <c:v>42884.781481481485</c:v>
                </c:pt>
                <c:pt idx="317">
                  <c:v>42884.781597222223</c:v>
                </c:pt>
                <c:pt idx="318">
                  <c:v>42884.781712962962</c:v>
                </c:pt>
                <c:pt idx="319">
                  <c:v>42884.781828703701</c:v>
                </c:pt>
                <c:pt idx="320">
                  <c:v>42884.781944444447</c:v>
                </c:pt>
                <c:pt idx="321">
                  <c:v>42884.782060185185</c:v>
                </c:pt>
                <c:pt idx="322">
                  <c:v>42884.782175925924</c:v>
                </c:pt>
                <c:pt idx="323">
                  <c:v>42884.78229166667</c:v>
                </c:pt>
                <c:pt idx="324">
                  <c:v>42884.782407407409</c:v>
                </c:pt>
                <c:pt idx="325">
                  <c:v>42884.782523148147</c:v>
                </c:pt>
                <c:pt idx="326">
                  <c:v>42884.782638888886</c:v>
                </c:pt>
                <c:pt idx="327">
                  <c:v>42884.782754629632</c:v>
                </c:pt>
                <c:pt idx="328">
                  <c:v>42884.782870370371</c:v>
                </c:pt>
                <c:pt idx="329">
                  <c:v>42884.782986111109</c:v>
                </c:pt>
                <c:pt idx="330">
                  <c:v>42884.783101851855</c:v>
                </c:pt>
                <c:pt idx="331">
                  <c:v>42884.783217592594</c:v>
                </c:pt>
                <c:pt idx="332">
                  <c:v>42884.783333333333</c:v>
                </c:pt>
                <c:pt idx="333">
                  <c:v>42884.783449074072</c:v>
                </c:pt>
                <c:pt idx="334">
                  <c:v>42884.783564814818</c:v>
                </c:pt>
                <c:pt idx="335">
                  <c:v>42884.783680555556</c:v>
                </c:pt>
                <c:pt idx="336">
                  <c:v>42884.783796296295</c:v>
                </c:pt>
                <c:pt idx="337">
                  <c:v>42884.783912037034</c:v>
                </c:pt>
                <c:pt idx="338">
                  <c:v>42884.78402777778</c:v>
                </c:pt>
                <c:pt idx="339">
                  <c:v>42884.784143518518</c:v>
                </c:pt>
                <c:pt idx="340">
                  <c:v>42884.784259259257</c:v>
                </c:pt>
                <c:pt idx="341">
                  <c:v>42884.784375000003</c:v>
                </c:pt>
                <c:pt idx="342">
                  <c:v>42884.784490740742</c:v>
                </c:pt>
                <c:pt idx="343">
                  <c:v>42884.78460648148</c:v>
                </c:pt>
                <c:pt idx="344">
                  <c:v>42884.784722222219</c:v>
                </c:pt>
                <c:pt idx="345">
                  <c:v>42884.784837962965</c:v>
                </c:pt>
                <c:pt idx="346">
                  <c:v>42884.784953703704</c:v>
                </c:pt>
                <c:pt idx="347">
                  <c:v>42884.785069444442</c:v>
                </c:pt>
                <c:pt idx="348">
                  <c:v>42884.785185185188</c:v>
                </c:pt>
                <c:pt idx="349">
                  <c:v>42884.785300925927</c:v>
                </c:pt>
                <c:pt idx="350">
                  <c:v>42884.785416666666</c:v>
                </c:pt>
                <c:pt idx="351">
                  <c:v>42884.785532407404</c:v>
                </c:pt>
                <c:pt idx="352">
                  <c:v>42884.78564814815</c:v>
                </c:pt>
                <c:pt idx="353">
                  <c:v>42884.785763888889</c:v>
                </c:pt>
                <c:pt idx="354">
                  <c:v>42884.785879629628</c:v>
                </c:pt>
                <c:pt idx="355">
                  <c:v>42884.785995370374</c:v>
                </c:pt>
                <c:pt idx="356">
                  <c:v>42884.786111111112</c:v>
                </c:pt>
                <c:pt idx="357">
                  <c:v>42884.786226851851</c:v>
                </c:pt>
                <c:pt idx="358">
                  <c:v>42884.78634259259</c:v>
                </c:pt>
                <c:pt idx="359">
                  <c:v>42884.786458333336</c:v>
                </c:pt>
                <c:pt idx="360">
                  <c:v>42884.786574074074</c:v>
                </c:pt>
                <c:pt idx="361">
                  <c:v>42884.786689814813</c:v>
                </c:pt>
                <c:pt idx="362">
                  <c:v>42884.786805555559</c:v>
                </c:pt>
                <c:pt idx="363">
                  <c:v>42884.786921296298</c:v>
                </c:pt>
                <c:pt idx="364">
                  <c:v>42884.787037037036</c:v>
                </c:pt>
                <c:pt idx="365">
                  <c:v>42884.787152777775</c:v>
                </c:pt>
                <c:pt idx="366">
                  <c:v>42884.787268518521</c:v>
                </c:pt>
                <c:pt idx="367">
                  <c:v>42884.78738425926</c:v>
                </c:pt>
                <c:pt idx="368">
                  <c:v>42884.787499999999</c:v>
                </c:pt>
                <c:pt idx="369">
                  <c:v>42884.787615740737</c:v>
                </c:pt>
                <c:pt idx="370">
                  <c:v>42884.787731481483</c:v>
                </c:pt>
                <c:pt idx="371">
                  <c:v>42884.787847222222</c:v>
                </c:pt>
                <c:pt idx="372">
                  <c:v>42884.787962962961</c:v>
                </c:pt>
                <c:pt idx="373">
                  <c:v>42884.788078703707</c:v>
                </c:pt>
                <c:pt idx="374">
                  <c:v>42884.788194444445</c:v>
                </c:pt>
                <c:pt idx="375">
                  <c:v>42884.788310185184</c:v>
                </c:pt>
                <c:pt idx="376">
                  <c:v>42884.788425925923</c:v>
                </c:pt>
                <c:pt idx="377">
                  <c:v>42884.788541666669</c:v>
                </c:pt>
                <c:pt idx="378">
                  <c:v>42884.788657407407</c:v>
                </c:pt>
                <c:pt idx="379">
                  <c:v>42884.788773148146</c:v>
                </c:pt>
                <c:pt idx="380">
                  <c:v>42884.788888888892</c:v>
                </c:pt>
                <c:pt idx="381">
                  <c:v>42884.789004629631</c:v>
                </c:pt>
                <c:pt idx="382">
                  <c:v>42884.789120370369</c:v>
                </c:pt>
                <c:pt idx="383">
                  <c:v>42884.789236111108</c:v>
                </c:pt>
                <c:pt idx="384">
                  <c:v>42884.789351851854</c:v>
                </c:pt>
                <c:pt idx="385">
                  <c:v>42884.789467592593</c:v>
                </c:pt>
                <c:pt idx="386">
                  <c:v>42884.789583333331</c:v>
                </c:pt>
                <c:pt idx="387">
                  <c:v>42884.789699074077</c:v>
                </c:pt>
                <c:pt idx="388">
                  <c:v>42884.789814814816</c:v>
                </c:pt>
                <c:pt idx="389">
                  <c:v>42884.789930555555</c:v>
                </c:pt>
                <c:pt idx="390">
                  <c:v>42884.790046296293</c:v>
                </c:pt>
                <c:pt idx="391">
                  <c:v>42884.790162037039</c:v>
                </c:pt>
                <c:pt idx="392">
                  <c:v>42884.790277777778</c:v>
                </c:pt>
                <c:pt idx="393">
                  <c:v>42884.790393518517</c:v>
                </c:pt>
                <c:pt idx="394">
                  <c:v>42884.790509259263</c:v>
                </c:pt>
                <c:pt idx="395">
                  <c:v>42884.790625000001</c:v>
                </c:pt>
                <c:pt idx="396">
                  <c:v>42884.79074074074</c:v>
                </c:pt>
                <c:pt idx="397">
                  <c:v>42884.790856481479</c:v>
                </c:pt>
                <c:pt idx="398">
                  <c:v>42884.790972222225</c:v>
                </c:pt>
                <c:pt idx="399">
                  <c:v>42884.791087962964</c:v>
                </c:pt>
                <c:pt idx="400">
                  <c:v>42884.791203703702</c:v>
                </c:pt>
                <c:pt idx="401">
                  <c:v>42884.791319444441</c:v>
                </c:pt>
                <c:pt idx="402">
                  <c:v>42884.791435185187</c:v>
                </c:pt>
                <c:pt idx="403">
                  <c:v>42884.791550925926</c:v>
                </c:pt>
                <c:pt idx="404">
                  <c:v>42884.791666666664</c:v>
                </c:pt>
                <c:pt idx="405">
                  <c:v>42884.79178240741</c:v>
                </c:pt>
                <c:pt idx="406">
                  <c:v>42884.791898148149</c:v>
                </c:pt>
                <c:pt idx="407">
                  <c:v>42884.792013888888</c:v>
                </c:pt>
                <c:pt idx="408">
                  <c:v>42884.792129629626</c:v>
                </c:pt>
                <c:pt idx="409">
                  <c:v>42884.792245370372</c:v>
                </c:pt>
                <c:pt idx="410">
                  <c:v>42884.792361111111</c:v>
                </c:pt>
                <c:pt idx="411">
                  <c:v>42884.79247685185</c:v>
                </c:pt>
                <c:pt idx="412">
                  <c:v>42884.792592592596</c:v>
                </c:pt>
                <c:pt idx="413">
                  <c:v>42884.792708333334</c:v>
                </c:pt>
                <c:pt idx="414">
                  <c:v>42884.792824074073</c:v>
                </c:pt>
                <c:pt idx="415">
                  <c:v>42884.792939814812</c:v>
                </c:pt>
                <c:pt idx="416">
                  <c:v>42884.793055555558</c:v>
                </c:pt>
                <c:pt idx="417">
                  <c:v>42884.793171296296</c:v>
                </c:pt>
                <c:pt idx="418">
                  <c:v>42884.793287037035</c:v>
                </c:pt>
                <c:pt idx="419">
                  <c:v>42884.793402777781</c:v>
                </c:pt>
                <c:pt idx="420">
                  <c:v>42884.79351851852</c:v>
                </c:pt>
                <c:pt idx="421">
                  <c:v>42884.793634259258</c:v>
                </c:pt>
                <c:pt idx="422">
                  <c:v>42884.793749999997</c:v>
                </c:pt>
                <c:pt idx="423">
                  <c:v>42884.793865740743</c:v>
                </c:pt>
                <c:pt idx="424">
                  <c:v>42884.793981481482</c:v>
                </c:pt>
                <c:pt idx="425">
                  <c:v>42884.79409722222</c:v>
                </c:pt>
                <c:pt idx="426">
                  <c:v>42884.794212962966</c:v>
                </c:pt>
                <c:pt idx="427">
                  <c:v>42884.794328703705</c:v>
                </c:pt>
                <c:pt idx="428">
                  <c:v>42884.794444444444</c:v>
                </c:pt>
                <c:pt idx="429">
                  <c:v>42884.794560185182</c:v>
                </c:pt>
                <c:pt idx="430">
                  <c:v>42884.794675925928</c:v>
                </c:pt>
                <c:pt idx="431">
                  <c:v>42884.794791666667</c:v>
                </c:pt>
                <c:pt idx="432">
                  <c:v>42884.794907407406</c:v>
                </c:pt>
                <c:pt idx="433">
                  <c:v>42884.795023148145</c:v>
                </c:pt>
                <c:pt idx="434">
                  <c:v>42884.795138888891</c:v>
                </c:pt>
                <c:pt idx="435">
                  <c:v>42884.795254629629</c:v>
                </c:pt>
                <c:pt idx="436">
                  <c:v>42884.795370370368</c:v>
                </c:pt>
                <c:pt idx="437">
                  <c:v>42884.795486111114</c:v>
                </c:pt>
                <c:pt idx="438">
                  <c:v>42884.795601851853</c:v>
                </c:pt>
                <c:pt idx="439">
                  <c:v>42884.795717592591</c:v>
                </c:pt>
                <c:pt idx="440">
                  <c:v>42884.79583333333</c:v>
                </c:pt>
                <c:pt idx="441">
                  <c:v>42884.795949074076</c:v>
                </c:pt>
                <c:pt idx="442">
                  <c:v>42884.796064814815</c:v>
                </c:pt>
                <c:pt idx="443">
                  <c:v>42884.796180555553</c:v>
                </c:pt>
                <c:pt idx="444">
                  <c:v>42884.796296296299</c:v>
                </c:pt>
                <c:pt idx="445">
                  <c:v>42884.796412037038</c:v>
                </c:pt>
                <c:pt idx="446">
                  <c:v>42884.796527777777</c:v>
                </c:pt>
                <c:pt idx="447">
                  <c:v>42884.796643518515</c:v>
                </c:pt>
                <c:pt idx="448">
                  <c:v>42884.796759259261</c:v>
                </c:pt>
                <c:pt idx="449">
                  <c:v>42884.796875</c:v>
                </c:pt>
                <c:pt idx="450">
                  <c:v>42884.796990740739</c:v>
                </c:pt>
                <c:pt idx="451">
                  <c:v>42884.797106481485</c:v>
                </c:pt>
                <c:pt idx="452">
                  <c:v>42884.797222222223</c:v>
                </c:pt>
                <c:pt idx="453">
                  <c:v>42884.797337962962</c:v>
                </c:pt>
                <c:pt idx="454">
                  <c:v>42884.797453703701</c:v>
                </c:pt>
                <c:pt idx="455">
                  <c:v>42884.797569444447</c:v>
                </c:pt>
                <c:pt idx="456">
                  <c:v>42884.797685185185</c:v>
                </c:pt>
                <c:pt idx="457">
                  <c:v>42884.797800925924</c:v>
                </c:pt>
                <c:pt idx="458">
                  <c:v>42884.79791666667</c:v>
                </c:pt>
                <c:pt idx="459">
                  <c:v>42884.798032407409</c:v>
                </c:pt>
                <c:pt idx="460">
                  <c:v>42884.798148148147</c:v>
                </c:pt>
                <c:pt idx="461">
                  <c:v>42884.798263888886</c:v>
                </c:pt>
                <c:pt idx="462">
                  <c:v>42884.798379629632</c:v>
                </c:pt>
                <c:pt idx="463">
                  <c:v>42884.798495370371</c:v>
                </c:pt>
                <c:pt idx="464">
                  <c:v>42884.798611111109</c:v>
                </c:pt>
                <c:pt idx="465">
                  <c:v>42884.798726851855</c:v>
                </c:pt>
                <c:pt idx="466">
                  <c:v>42884.798842592594</c:v>
                </c:pt>
                <c:pt idx="467">
                  <c:v>42884.798958333333</c:v>
                </c:pt>
                <c:pt idx="468">
                  <c:v>42884.799074074072</c:v>
                </c:pt>
                <c:pt idx="469">
                  <c:v>42884.799189814818</c:v>
                </c:pt>
                <c:pt idx="470">
                  <c:v>42884.799305555556</c:v>
                </c:pt>
                <c:pt idx="471">
                  <c:v>42884.799421296295</c:v>
                </c:pt>
                <c:pt idx="472">
                  <c:v>42884.799537037034</c:v>
                </c:pt>
                <c:pt idx="473">
                  <c:v>42884.79965277778</c:v>
                </c:pt>
                <c:pt idx="474">
                  <c:v>42884.799768518518</c:v>
                </c:pt>
                <c:pt idx="475">
                  <c:v>42884.799884259257</c:v>
                </c:pt>
                <c:pt idx="476">
                  <c:v>42884.800000000003</c:v>
                </c:pt>
                <c:pt idx="477">
                  <c:v>42884.800115740742</c:v>
                </c:pt>
                <c:pt idx="478">
                  <c:v>42884.80023148148</c:v>
                </c:pt>
                <c:pt idx="479">
                  <c:v>42884.800347222219</c:v>
                </c:pt>
                <c:pt idx="480">
                  <c:v>42884.800462962965</c:v>
                </c:pt>
                <c:pt idx="481">
                  <c:v>42884.800578703704</c:v>
                </c:pt>
                <c:pt idx="482">
                  <c:v>42884.800694444442</c:v>
                </c:pt>
                <c:pt idx="483">
                  <c:v>42884.800810185188</c:v>
                </c:pt>
                <c:pt idx="484">
                  <c:v>42884.800925925927</c:v>
                </c:pt>
                <c:pt idx="485">
                  <c:v>42884.801041666666</c:v>
                </c:pt>
                <c:pt idx="486">
                  <c:v>42884.801157407404</c:v>
                </c:pt>
                <c:pt idx="487">
                  <c:v>42884.80127314815</c:v>
                </c:pt>
                <c:pt idx="488">
                  <c:v>42884.801388888889</c:v>
                </c:pt>
                <c:pt idx="489">
                  <c:v>42884.801504629628</c:v>
                </c:pt>
                <c:pt idx="490">
                  <c:v>42884.801620370374</c:v>
                </c:pt>
                <c:pt idx="491">
                  <c:v>42884.801736111112</c:v>
                </c:pt>
                <c:pt idx="492">
                  <c:v>42884.801851851851</c:v>
                </c:pt>
                <c:pt idx="493">
                  <c:v>42884.80196759259</c:v>
                </c:pt>
                <c:pt idx="494">
                  <c:v>42884.802083333336</c:v>
                </c:pt>
                <c:pt idx="495">
                  <c:v>42884.802199074074</c:v>
                </c:pt>
                <c:pt idx="496">
                  <c:v>42884.802314814813</c:v>
                </c:pt>
                <c:pt idx="497">
                  <c:v>42884.802430555559</c:v>
                </c:pt>
                <c:pt idx="498">
                  <c:v>42884.802546296298</c:v>
                </c:pt>
                <c:pt idx="499">
                  <c:v>42884.802662037036</c:v>
                </c:pt>
                <c:pt idx="500">
                  <c:v>42884.802777777775</c:v>
                </c:pt>
                <c:pt idx="501">
                  <c:v>42884.802893518521</c:v>
                </c:pt>
                <c:pt idx="502">
                  <c:v>42884.80300925926</c:v>
                </c:pt>
                <c:pt idx="503">
                  <c:v>42884.803124999999</c:v>
                </c:pt>
                <c:pt idx="504">
                  <c:v>42884.803240740737</c:v>
                </c:pt>
                <c:pt idx="505">
                  <c:v>42884.803356481483</c:v>
                </c:pt>
                <c:pt idx="506">
                  <c:v>42884.803472222222</c:v>
                </c:pt>
                <c:pt idx="507">
                  <c:v>42884.803587962961</c:v>
                </c:pt>
                <c:pt idx="508">
                  <c:v>42884.803703703707</c:v>
                </c:pt>
                <c:pt idx="509">
                  <c:v>42884.803819444445</c:v>
                </c:pt>
                <c:pt idx="510">
                  <c:v>42884.803935185184</c:v>
                </c:pt>
                <c:pt idx="511">
                  <c:v>42884.804050925923</c:v>
                </c:pt>
                <c:pt idx="512">
                  <c:v>42884.804166666669</c:v>
                </c:pt>
                <c:pt idx="513">
                  <c:v>42884.804282407407</c:v>
                </c:pt>
                <c:pt idx="514">
                  <c:v>42884.804398148146</c:v>
                </c:pt>
                <c:pt idx="515">
                  <c:v>42884.804513888892</c:v>
                </c:pt>
                <c:pt idx="516">
                  <c:v>42884.804629629631</c:v>
                </c:pt>
                <c:pt idx="517">
                  <c:v>42884.804745370369</c:v>
                </c:pt>
                <c:pt idx="518">
                  <c:v>42884.804861111108</c:v>
                </c:pt>
                <c:pt idx="519">
                  <c:v>42884.804976851854</c:v>
                </c:pt>
                <c:pt idx="520">
                  <c:v>42884.805092592593</c:v>
                </c:pt>
                <c:pt idx="521">
                  <c:v>42884.805208333331</c:v>
                </c:pt>
                <c:pt idx="522">
                  <c:v>42884.805324074077</c:v>
                </c:pt>
                <c:pt idx="523">
                  <c:v>42884.805439814816</c:v>
                </c:pt>
                <c:pt idx="524">
                  <c:v>42884.805555555555</c:v>
                </c:pt>
                <c:pt idx="525">
                  <c:v>42884.805671296293</c:v>
                </c:pt>
                <c:pt idx="526">
                  <c:v>42884.805787037039</c:v>
                </c:pt>
                <c:pt idx="527">
                  <c:v>42884.805902777778</c:v>
                </c:pt>
                <c:pt idx="528">
                  <c:v>42884.806018518517</c:v>
                </c:pt>
                <c:pt idx="529">
                  <c:v>42884.806134259263</c:v>
                </c:pt>
                <c:pt idx="530">
                  <c:v>42884.806250000001</c:v>
                </c:pt>
                <c:pt idx="531">
                  <c:v>42884.80636574074</c:v>
                </c:pt>
                <c:pt idx="532">
                  <c:v>42884.806481481479</c:v>
                </c:pt>
                <c:pt idx="533">
                  <c:v>42884.806597222225</c:v>
                </c:pt>
                <c:pt idx="534">
                  <c:v>42884.806712962964</c:v>
                </c:pt>
                <c:pt idx="535">
                  <c:v>42884.806828703702</c:v>
                </c:pt>
                <c:pt idx="536">
                  <c:v>42884.806944444441</c:v>
                </c:pt>
                <c:pt idx="537">
                  <c:v>42884.807060185187</c:v>
                </c:pt>
                <c:pt idx="538">
                  <c:v>42884.807175925926</c:v>
                </c:pt>
                <c:pt idx="539">
                  <c:v>42884.807291666664</c:v>
                </c:pt>
                <c:pt idx="540">
                  <c:v>42884.80740740741</c:v>
                </c:pt>
                <c:pt idx="541">
                  <c:v>42884.807523148149</c:v>
                </c:pt>
                <c:pt idx="542">
                  <c:v>42884.807638888888</c:v>
                </c:pt>
                <c:pt idx="543">
                  <c:v>42884.807754629626</c:v>
                </c:pt>
                <c:pt idx="544">
                  <c:v>42884.807870370372</c:v>
                </c:pt>
                <c:pt idx="545">
                  <c:v>42884.807986111111</c:v>
                </c:pt>
                <c:pt idx="546">
                  <c:v>42884.80810185185</c:v>
                </c:pt>
                <c:pt idx="547">
                  <c:v>42884.808217592596</c:v>
                </c:pt>
                <c:pt idx="548">
                  <c:v>42884.808333333334</c:v>
                </c:pt>
                <c:pt idx="549">
                  <c:v>42884.808449074073</c:v>
                </c:pt>
                <c:pt idx="550">
                  <c:v>42884.808564814812</c:v>
                </c:pt>
                <c:pt idx="551">
                  <c:v>42884.808680555558</c:v>
                </c:pt>
                <c:pt idx="552">
                  <c:v>42884.808796296296</c:v>
                </c:pt>
                <c:pt idx="553">
                  <c:v>42884.808912037035</c:v>
                </c:pt>
                <c:pt idx="554">
                  <c:v>42884.809027777781</c:v>
                </c:pt>
                <c:pt idx="555">
                  <c:v>42884.80914351852</c:v>
                </c:pt>
                <c:pt idx="556">
                  <c:v>42884.809259259258</c:v>
                </c:pt>
                <c:pt idx="557">
                  <c:v>42884.809374999997</c:v>
                </c:pt>
                <c:pt idx="558">
                  <c:v>42884.809490740743</c:v>
                </c:pt>
                <c:pt idx="559">
                  <c:v>42884.809606481482</c:v>
                </c:pt>
                <c:pt idx="560">
                  <c:v>42884.80972222222</c:v>
                </c:pt>
                <c:pt idx="561">
                  <c:v>42884.809837962966</c:v>
                </c:pt>
                <c:pt idx="562">
                  <c:v>42884.809953703705</c:v>
                </c:pt>
                <c:pt idx="563">
                  <c:v>42884.810069444444</c:v>
                </c:pt>
                <c:pt idx="564">
                  <c:v>42884.810185185182</c:v>
                </c:pt>
                <c:pt idx="565">
                  <c:v>42884.810300925928</c:v>
                </c:pt>
                <c:pt idx="566">
                  <c:v>42884.810416666667</c:v>
                </c:pt>
                <c:pt idx="567">
                  <c:v>42884.810532407406</c:v>
                </c:pt>
                <c:pt idx="568">
                  <c:v>42884.810648148145</c:v>
                </c:pt>
                <c:pt idx="569">
                  <c:v>42884.810763888891</c:v>
                </c:pt>
                <c:pt idx="570">
                  <c:v>42884.810879629629</c:v>
                </c:pt>
                <c:pt idx="571">
                  <c:v>42884.810995370368</c:v>
                </c:pt>
                <c:pt idx="572">
                  <c:v>42884.811111111114</c:v>
                </c:pt>
                <c:pt idx="573">
                  <c:v>42884.811226851853</c:v>
                </c:pt>
                <c:pt idx="574">
                  <c:v>42884.811342592591</c:v>
                </c:pt>
                <c:pt idx="575">
                  <c:v>42884.81145833333</c:v>
                </c:pt>
                <c:pt idx="576">
                  <c:v>42884.811574074076</c:v>
                </c:pt>
                <c:pt idx="577">
                  <c:v>42884.811689814815</c:v>
                </c:pt>
                <c:pt idx="578">
                  <c:v>42884.811805555553</c:v>
                </c:pt>
                <c:pt idx="579">
                  <c:v>42884.811921296299</c:v>
                </c:pt>
                <c:pt idx="580">
                  <c:v>42884.812037037038</c:v>
                </c:pt>
                <c:pt idx="581">
                  <c:v>42884.812152777777</c:v>
                </c:pt>
                <c:pt idx="582">
                  <c:v>42884.812268518515</c:v>
                </c:pt>
                <c:pt idx="583">
                  <c:v>42884.812384259261</c:v>
                </c:pt>
                <c:pt idx="584">
                  <c:v>42884.8125</c:v>
                </c:pt>
                <c:pt idx="585">
                  <c:v>42884.812615740739</c:v>
                </c:pt>
                <c:pt idx="586">
                  <c:v>42884.812731481485</c:v>
                </c:pt>
                <c:pt idx="587">
                  <c:v>42884.812847222223</c:v>
                </c:pt>
                <c:pt idx="588">
                  <c:v>42884.812962962962</c:v>
                </c:pt>
                <c:pt idx="589">
                  <c:v>42884.813078703701</c:v>
                </c:pt>
                <c:pt idx="590">
                  <c:v>42884.813194444447</c:v>
                </c:pt>
                <c:pt idx="591">
                  <c:v>42884.813310185185</c:v>
                </c:pt>
                <c:pt idx="592">
                  <c:v>42884.813425925924</c:v>
                </c:pt>
                <c:pt idx="593">
                  <c:v>42884.81354166667</c:v>
                </c:pt>
                <c:pt idx="594">
                  <c:v>42884.813657407409</c:v>
                </c:pt>
                <c:pt idx="595">
                  <c:v>42884.813773148147</c:v>
                </c:pt>
                <c:pt idx="596">
                  <c:v>42884.813888888886</c:v>
                </c:pt>
                <c:pt idx="597">
                  <c:v>42884.814004629632</c:v>
                </c:pt>
                <c:pt idx="598">
                  <c:v>42884.814120370371</c:v>
                </c:pt>
                <c:pt idx="599">
                  <c:v>42884.814236111109</c:v>
                </c:pt>
                <c:pt idx="600">
                  <c:v>42884.814351851855</c:v>
                </c:pt>
                <c:pt idx="601">
                  <c:v>42884.814467592594</c:v>
                </c:pt>
                <c:pt idx="602">
                  <c:v>42884.814583333333</c:v>
                </c:pt>
                <c:pt idx="603">
                  <c:v>42884.814699074072</c:v>
                </c:pt>
                <c:pt idx="604">
                  <c:v>42884.814814814818</c:v>
                </c:pt>
                <c:pt idx="605">
                  <c:v>42884.814930555556</c:v>
                </c:pt>
                <c:pt idx="606">
                  <c:v>42884.815046296295</c:v>
                </c:pt>
                <c:pt idx="607">
                  <c:v>42884.815162037034</c:v>
                </c:pt>
                <c:pt idx="608">
                  <c:v>42884.81527777778</c:v>
                </c:pt>
                <c:pt idx="609">
                  <c:v>42884.815393518518</c:v>
                </c:pt>
                <c:pt idx="610">
                  <c:v>42884.815509259257</c:v>
                </c:pt>
                <c:pt idx="611">
                  <c:v>42884.815625000003</c:v>
                </c:pt>
                <c:pt idx="612">
                  <c:v>42884.815740740742</c:v>
                </c:pt>
                <c:pt idx="613">
                  <c:v>42884.81585648148</c:v>
                </c:pt>
                <c:pt idx="614">
                  <c:v>42884.815972222219</c:v>
                </c:pt>
                <c:pt idx="615">
                  <c:v>42884.816087962965</c:v>
                </c:pt>
                <c:pt idx="616">
                  <c:v>42884.816203703704</c:v>
                </c:pt>
                <c:pt idx="617">
                  <c:v>42884.816319444442</c:v>
                </c:pt>
                <c:pt idx="618">
                  <c:v>42884.816435185188</c:v>
                </c:pt>
                <c:pt idx="619">
                  <c:v>42884.816550925927</c:v>
                </c:pt>
                <c:pt idx="620">
                  <c:v>42884.816666666666</c:v>
                </c:pt>
                <c:pt idx="621">
                  <c:v>42884.816782407404</c:v>
                </c:pt>
                <c:pt idx="622">
                  <c:v>42884.81689814815</c:v>
                </c:pt>
                <c:pt idx="623">
                  <c:v>42884.817013888889</c:v>
                </c:pt>
                <c:pt idx="624">
                  <c:v>42884.817129629628</c:v>
                </c:pt>
                <c:pt idx="625">
                  <c:v>42884.817245370374</c:v>
                </c:pt>
                <c:pt idx="626">
                  <c:v>42884.817361111112</c:v>
                </c:pt>
                <c:pt idx="627">
                  <c:v>42884.817476851851</c:v>
                </c:pt>
                <c:pt idx="628">
                  <c:v>42884.81759259259</c:v>
                </c:pt>
                <c:pt idx="629">
                  <c:v>42884.817708333336</c:v>
                </c:pt>
                <c:pt idx="630">
                  <c:v>42884.817824074074</c:v>
                </c:pt>
                <c:pt idx="631">
                  <c:v>42884.817939814813</c:v>
                </c:pt>
                <c:pt idx="632">
                  <c:v>42884.818055555559</c:v>
                </c:pt>
                <c:pt idx="633">
                  <c:v>42884.818171296298</c:v>
                </c:pt>
                <c:pt idx="634">
                  <c:v>42884.818287037036</c:v>
                </c:pt>
                <c:pt idx="635">
                  <c:v>42884.818402777775</c:v>
                </c:pt>
                <c:pt idx="636">
                  <c:v>42884.818518518521</c:v>
                </c:pt>
                <c:pt idx="637">
                  <c:v>42884.81863425926</c:v>
                </c:pt>
                <c:pt idx="638">
                  <c:v>42884.818749999999</c:v>
                </c:pt>
                <c:pt idx="639">
                  <c:v>42884.818865740737</c:v>
                </c:pt>
                <c:pt idx="640">
                  <c:v>42884.818981481483</c:v>
                </c:pt>
                <c:pt idx="641">
                  <c:v>42884.819097222222</c:v>
                </c:pt>
                <c:pt idx="642">
                  <c:v>42884.819212962961</c:v>
                </c:pt>
                <c:pt idx="643">
                  <c:v>42884.819328703707</c:v>
                </c:pt>
                <c:pt idx="644">
                  <c:v>42884.819444444445</c:v>
                </c:pt>
                <c:pt idx="645">
                  <c:v>42884.819560185184</c:v>
                </c:pt>
                <c:pt idx="646">
                  <c:v>42884.819675925923</c:v>
                </c:pt>
                <c:pt idx="647">
                  <c:v>42884.819791666669</c:v>
                </c:pt>
                <c:pt idx="648">
                  <c:v>42884.819907407407</c:v>
                </c:pt>
                <c:pt idx="649">
                  <c:v>42884.820023148146</c:v>
                </c:pt>
                <c:pt idx="650">
                  <c:v>42884.820138888892</c:v>
                </c:pt>
                <c:pt idx="651">
                  <c:v>42884.820254629631</c:v>
                </c:pt>
                <c:pt idx="652">
                  <c:v>42884.820370370369</c:v>
                </c:pt>
                <c:pt idx="653">
                  <c:v>42884.820486111108</c:v>
                </c:pt>
                <c:pt idx="654">
                  <c:v>42884.820601851854</c:v>
                </c:pt>
                <c:pt idx="655">
                  <c:v>42884.820717592593</c:v>
                </c:pt>
                <c:pt idx="656">
                  <c:v>42884.820833333331</c:v>
                </c:pt>
                <c:pt idx="657">
                  <c:v>42884.820949074077</c:v>
                </c:pt>
                <c:pt idx="658">
                  <c:v>42884.821064814816</c:v>
                </c:pt>
                <c:pt idx="659">
                  <c:v>42884.821180555555</c:v>
                </c:pt>
                <c:pt idx="660">
                  <c:v>42884.821296296293</c:v>
                </c:pt>
                <c:pt idx="661">
                  <c:v>42884.821412037039</c:v>
                </c:pt>
                <c:pt idx="662">
                  <c:v>42884.821527777778</c:v>
                </c:pt>
                <c:pt idx="663">
                  <c:v>42884.821643518517</c:v>
                </c:pt>
                <c:pt idx="664">
                  <c:v>42884.821759259263</c:v>
                </c:pt>
                <c:pt idx="665">
                  <c:v>42884.821875000001</c:v>
                </c:pt>
                <c:pt idx="666">
                  <c:v>42884.82199074074</c:v>
                </c:pt>
                <c:pt idx="667">
                  <c:v>42884.822106481479</c:v>
                </c:pt>
                <c:pt idx="668">
                  <c:v>42884.822222222225</c:v>
                </c:pt>
                <c:pt idx="669">
                  <c:v>42884.822337962964</c:v>
                </c:pt>
                <c:pt idx="670">
                  <c:v>42884.822453703702</c:v>
                </c:pt>
                <c:pt idx="671">
                  <c:v>42884.822569444441</c:v>
                </c:pt>
                <c:pt idx="672">
                  <c:v>42884.822685185187</c:v>
                </c:pt>
                <c:pt idx="673">
                  <c:v>42884.822800925926</c:v>
                </c:pt>
                <c:pt idx="674">
                  <c:v>42884.822916666664</c:v>
                </c:pt>
                <c:pt idx="675">
                  <c:v>42884.82303240741</c:v>
                </c:pt>
                <c:pt idx="676">
                  <c:v>42884.823148148149</c:v>
                </c:pt>
                <c:pt idx="677">
                  <c:v>42884.823263888888</c:v>
                </c:pt>
                <c:pt idx="678">
                  <c:v>42884.823379629626</c:v>
                </c:pt>
                <c:pt idx="679">
                  <c:v>42884.823495370372</c:v>
                </c:pt>
                <c:pt idx="680">
                  <c:v>42884.823611111111</c:v>
                </c:pt>
                <c:pt idx="681">
                  <c:v>42884.82372685185</c:v>
                </c:pt>
                <c:pt idx="682">
                  <c:v>42884.823842592596</c:v>
                </c:pt>
                <c:pt idx="683">
                  <c:v>42884.823958333334</c:v>
                </c:pt>
                <c:pt idx="684">
                  <c:v>42884.824074074073</c:v>
                </c:pt>
                <c:pt idx="685">
                  <c:v>42884.824189814812</c:v>
                </c:pt>
                <c:pt idx="686">
                  <c:v>42884.824305555558</c:v>
                </c:pt>
                <c:pt idx="687">
                  <c:v>42884.824421296296</c:v>
                </c:pt>
                <c:pt idx="688">
                  <c:v>42884.824537037035</c:v>
                </c:pt>
                <c:pt idx="689">
                  <c:v>42884.824652777781</c:v>
                </c:pt>
                <c:pt idx="690">
                  <c:v>42884.82476851852</c:v>
                </c:pt>
                <c:pt idx="691">
                  <c:v>42884.824884259258</c:v>
                </c:pt>
                <c:pt idx="692">
                  <c:v>42884.824999999997</c:v>
                </c:pt>
                <c:pt idx="693">
                  <c:v>42884.825115740743</c:v>
                </c:pt>
                <c:pt idx="694">
                  <c:v>42884.825231481482</c:v>
                </c:pt>
                <c:pt idx="695">
                  <c:v>42884.82534722222</c:v>
                </c:pt>
                <c:pt idx="696">
                  <c:v>42884.825462962966</c:v>
                </c:pt>
                <c:pt idx="697">
                  <c:v>42884.825578703705</c:v>
                </c:pt>
                <c:pt idx="698">
                  <c:v>42884.825694444444</c:v>
                </c:pt>
                <c:pt idx="699">
                  <c:v>42884.825810185182</c:v>
                </c:pt>
                <c:pt idx="700">
                  <c:v>42884.825925925928</c:v>
                </c:pt>
                <c:pt idx="701">
                  <c:v>42884.826041666667</c:v>
                </c:pt>
                <c:pt idx="702">
                  <c:v>42884.826157407406</c:v>
                </c:pt>
                <c:pt idx="703">
                  <c:v>42884.826273148145</c:v>
                </c:pt>
                <c:pt idx="704">
                  <c:v>42884.826388888891</c:v>
                </c:pt>
                <c:pt idx="705">
                  <c:v>42884.826504629629</c:v>
                </c:pt>
                <c:pt idx="706">
                  <c:v>42884.826620370368</c:v>
                </c:pt>
                <c:pt idx="707">
                  <c:v>42884.826736111114</c:v>
                </c:pt>
                <c:pt idx="708">
                  <c:v>42884.826851851853</c:v>
                </c:pt>
                <c:pt idx="709">
                  <c:v>42884.826967592591</c:v>
                </c:pt>
                <c:pt idx="710">
                  <c:v>42884.82708333333</c:v>
                </c:pt>
                <c:pt idx="711">
                  <c:v>42884.827199074076</c:v>
                </c:pt>
                <c:pt idx="712">
                  <c:v>42884.827314814815</c:v>
                </c:pt>
                <c:pt idx="713">
                  <c:v>42884.827430555553</c:v>
                </c:pt>
                <c:pt idx="714">
                  <c:v>42884.827546296299</c:v>
                </c:pt>
                <c:pt idx="715">
                  <c:v>42884.827662037038</c:v>
                </c:pt>
                <c:pt idx="716">
                  <c:v>42884.827777777777</c:v>
                </c:pt>
                <c:pt idx="717">
                  <c:v>42884.827893518515</c:v>
                </c:pt>
                <c:pt idx="718">
                  <c:v>42884.828009259261</c:v>
                </c:pt>
                <c:pt idx="719">
                  <c:v>42884.828125</c:v>
                </c:pt>
                <c:pt idx="720">
                  <c:v>42884.828240740739</c:v>
                </c:pt>
                <c:pt idx="721">
                  <c:v>42884.828356481485</c:v>
                </c:pt>
                <c:pt idx="722">
                  <c:v>42884.828472222223</c:v>
                </c:pt>
                <c:pt idx="723">
                  <c:v>42884.828587962962</c:v>
                </c:pt>
                <c:pt idx="724">
                  <c:v>42884.828703703701</c:v>
                </c:pt>
                <c:pt idx="725">
                  <c:v>42884.828819444447</c:v>
                </c:pt>
                <c:pt idx="726">
                  <c:v>42884.828935185185</c:v>
                </c:pt>
                <c:pt idx="727">
                  <c:v>42884.829050925924</c:v>
                </c:pt>
                <c:pt idx="728">
                  <c:v>42884.82916666667</c:v>
                </c:pt>
                <c:pt idx="729">
                  <c:v>42884.829282407409</c:v>
                </c:pt>
                <c:pt idx="730">
                  <c:v>42884.829398148147</c:v>
                </c:pt>
                <c:pt idx="731">
                  <c:v>42884.829513888886</c:v>
                </c:pt>
                <c:pt idx="732">
                  <c:v>42884.829629629632</c:v>
                </c:pt>
                <c:pt idx="733">
                  <c:v>42884.829745370371</c:v>
                </c:pt>
                <c:pt idx="734">
                  <c:v>42884.829861111109</c:v>
                </c:pt>
                <c:pt idx="735">
                  <c:v>42884.829976851855</c:v>
                </c:pt>
                <c:pt idx="736">
                  <c:v>42884.830092592594</c:v>
                </c:pt>
                <c:pt idx="737">
                  <c:v>42884.830208333333</c:v>
                </c:pt>
                <c:pt idx="738">
                  <c:v>42884.830324074072</c:v>
                </c:pt>
                <c:pt idx="739">
                  <c:v>42884.830439814818</c:v>
                </c:pt>
                <c:pt idx="740">
                  <c:v>42884.830555555556</c:v>
                </c:pt>
                <c:pt idx="741">
                  <c:v>42884.830671296295</c:v>
                </c:pt>
                <c:pt idx="742">
                  <c:v>42884.830787037034</c:v>
                </c:pt>
                <c:pt idx="743">
                  <c:v>42884.83090277778</c:v>
                </c:pt>
                <c:pt idx="744">
                  <c:v>42884.831018518518</c:v>
                </c:pt>
                <c:pt idx="745">
                  <c:v>42884.831134259257</c:v>
                </c:pt>
                <c:pt idx="746">
                  <c:v>42884.831250000003</c:v>
                </c:pt>
                <c:pt idx="747">
                  <c:v>42884.831365740742</c:v>
                </c:pt>
                <c:pt idx="748">
                  <c:v>42884.83148148148</c:v>
                </c:pt>
                <c:pt idx="749">
                  <c:v>42884.831597222219</c:v>
                </c:pt>
                <c:pt idx="750">
                  <c:v>42884.831712962965</c:v>
                </c:pt>
                <c:pt idx="751">
                  <c:v>42884.831828703704</c:v>
                </c:pt>
                <c:pt idx="752">
                  <c:v>42884.831944444442</c:v>
                </c:pt>
                <c:pt idx="753">
                  <c:v>42884.832060185188</c:v>
                </c:pt>
                <c:pt idx="754">
                  <c:v>42884.832175925927</c:v>
                </c:pt>
                <c:pt idx="755">
                  <c:v>42884.832291666666</c:v>
                </c:pt>
                <c:pt idx="756">
                  <c:v>42884.832407407404</c:v>
                </c:pt>
                <c:pt idx="757">
                  <c:v>42884.83252314815</c:v>
                </c:pt>
                <c:pt idx="758">
                  <c:v>42884.832638888889</c:v>
                </c:pt>
                <c:pt idx="759">
                  <c:v>42884.832754629628</c:v>
                </c:pt>
                <c:pt idx="760">
                  <c:v>42884.832870370374</c:v>
                </c:pt>
                <c:pt idx="761">
                  <c:v>42884.832986111112</c:v>
                </c:pt>
                <c:pt idx="762">
                  <c:v>42884.833101851851</c:v>
                </c:pt>
                <c:pt idx="763">
                  <c:v>42884.83321759259</c:v>
                </c:pt>
                <c:pt idx="764">
                  <c:v>42884.833333333336</c:v>
                </c:pt>
                <c:pt idx="765">
                  <c:v>42884.833449074074</c:v>
                </c:pt>
                <c:pt idx="766">
                  <c:v>42884.833564814813</c:v>
                </c:pt>
                <c:pt idx="767">
                  <c:v>42884.833680555559</c:v>
                </c:pt>
                <c:pt idx="768">
                  <c:v>42884.833796296298</c:v>
                </c:pt>
                <c:pt idx="769">
                  <c:v>42884.833912037036</c:v>
                </c:pt>
                <c:pt idx="770">
                  <c:v>42884.834027777775</c:v>
                </c:pt>
                <c:pt idx="771">
                  <c:v>42884.834143518521</c:v>
                </c:pt>
                <c:pt idx="772">
                  <c:v>42884.83425925926</c:v>
                </c:pt>
                <c:pt idx="773">
                  <c:v>42884.834374999999</c:v>
                </c:pt>
                <c:pt idx="774">
                  <c:v>42884.834490740737</c:v>
                </c:pt>
                <c:pt idx="775">
                  <c:v>42884.834606481483</c:v>
                </c:pt>
                <c:pt idx="776">
                  <c:v>42884.834722222222</c:v>
                </c:pt>
                <c:pt idx="777">
                  <c:v>42884.834837962961</c:v>
                </c:pt>
                <c:pt idx="778">
                  <c:v>42884.834953703707</c:v>
                </c:pt>
                <c:pt idx="779">
                  <c:v>42884.835069444445</c:v>
                </c:pt>
                <c:pt idx="780">
                  <c:v>42884.835185185184</c:v>
                </c:pt>
                <c:pt idx="781">
                  <c:v>42884.835300925923</c:v>
                </c:pt>
                <c:pt idx="782">
                  <c:v>42884.835416666669</c:v>
                </c:pt>
                <c:pt idx="783">
                  <c:v>42884.835532407407</c:v>
                </c:pt>
                <c:pt idx="784">
                  <c:v>42884.835648148146</c:v>
                </c:pt>
                <c:pt idx="785">
                  <c:v>42884.835763888892</c:v>
                </c:pt>
                <c:pt idx="786">
                  <c:v>42884.835879629631</c:v>
                </c:pt>
                <c:pt idx="787">
                  <c:v>42884.835995370369</c:v>
                </c:pt>
                <c:pt idx="788">
                  <c:v>42884.836111111108</c:v>
                </c:pt>
                <c:pt idx="789">
                  <c:v>42884.836226851854</c:v>
                </c:pt>
                <c:pt idx="790">
                  <c:v>42884.836342592593</c:v>
                </c:pt>
                <c:pt idx="791">
                  <c:v>42884.836458333331</c:v>
                </c:pt>
                <c:pt idx="792">
                  <c:v>42884.836574074077</c:v>
                </c:pt>
                <c:pt idx="793">
                  <c:v>42884.836689814816</c:v>
                </c:pt>
                <c:pt idx="794">
                  <c:v>42884.836805555555</c:v>
                </c:pt>
                <c:pt idx="795">
                  <c:v>42884.836921296293</c:v>
                </c:pt>
                <c:pt idx="796">
                  <c:v>42884.837037037039</c:v>
                </c:pt>
                <c:pt idx="797">
                  <c:v>42884.837152777778</c:v>
                </c:pt>
                <c:pt idx="798">
                  <c:v>42884.837268518517</c:v>
                </c:pt>
                <c:pt idx="799">
                  <c:v>42884.837384259263</c:v>
                </c:pt>
                <c:pt idx="800">
                  <c:v>42884.837500000001</c:v>
                </c:pt>
                <c:pt idx="801">
                  <c:v>42884.83761574074</c:v>
                </c:pt>
                <c:pt idx="802">
                  <c:v>42884.837731481479</c:v>
                </c:pt>
                <c:pt idx="803">
                  <c:v>42884.837847222225</c:v>
                </c:pt>
                <c:pt idx="804">
                  <c:v>42884.837962962964</c:v>
                </c:pt>
                <c:pt idx="805">
                  <c:v>42884.838078703702</c:v>
                </c:pt>
                <c:pt idx="806">
                  <c:v>42884.838194444441</c:v>
                </c:pt>
                <c:pt idx="807">
                  <c:v>42884.838310185187</c:v>
                </c:pt>
                <c:pt idx="808">
                  <c:v>42884.838425925926</c:v>
                </c:pt>
                <c:pt idx="809">
                  <c:v>42884.838541666664</c:v>
                </c:pt>
                <c:pt idx="810">
                  <c:v>42884.83865740741</c:v>
                </c:pt>
                <c:pt idx="811">
                  <c:v>42884.838773148149</c:v>
                </c:pt>
                <c:pt idx="812">
                  <c:v>42884.838888888888</c:v>
                </c:pt>
                <c:pt idx="813">
                  <c:v>42884.839004629626</c:v>
                </c:pt>
                <c:pt idx="814">
                  <c:v>42884.839120370372</c:v>
                </c:pt>
                <c:pt idx="815">
                  <c:v>42884.839236111111</c:v>
                </c:pt>
                <c:pt idx="816">
                  <c:v>42884.83935185185</c:v>
                </c:pt>
                <c:pt idx="817">
                  <c:v>42884.839467592596</c:v>
                </c:pt>
                <c:pt idx="818">
                  <c:v>42884.839583333334</c:v>
                </c:pt>
                <c:pt idx="819">
                  <c:v>42884.839699074073</c:v>
                </c:pt>
                <c:pt idx="820">
                  <c:v>42884.839814814812</c:v>
                </c:pt>
                <c:pt idx="821">
                  <c:v>42884.839930555558</c:v>
                </c:pt>
                <c:pt idx="822">
                  <c:v>42884.840046296296</c:v>
                </c:pt>
                <c:pt idx="823">
                  <c:v>42884.840162037035</c:v>
                </c:pt>
                <c:pt idx="824">
                  <c:v>42884.840277777781</c:v>
                </c:pt>
                <c:pt idx="825">
                  <c:v>42884.84039351852</c:v>
                </c:pt>
                <c:pt idx="826">
                  <c:v>42884.840509259258</c:v>
                </c:pt>
                <c:pt idx="827">
                  <c:v>42884.840624999997</c:v>
                </c:pt>
                <c:pt idx="828">
                  <c:v>42884.840740740743</c:v>
                </c:pt>
                <c:pt idx="829">
                  <c:v>42884.840856481482</c:v>
                </c:pt>
                <c:pt idx="830">
                  <c:v>42884.84097222222</c:v>
                </c:pt>
                <c:pt idx="831">
                  <c:v>42884.841087962966</c:v>
                </c:pt>
                <c:pt idx="832">
                  <c:v>42884.841203703705</c:v>
                </c:pt>
                <c:pt idx="833">
                  <c:v>42884.841319444444</c:v>
                </c:pt>
                <c:pt idx="834">
                  <c:v>42884.841435185182</c:v>
                </c:pt>
                <c:pt idx="835">
                  <c:v>42884.841550925928</c:v>
                </c:pt>
                <c:pt idx="836">
                  <c:v>42884.841666666667</c:v>
                </c:pt>
                <c:pt idx="837">
                  <c:v>42884.841782407406</c:v>
                </c:pt>
                <c:pt idx="838">
                  <c:v>42884.841898148145</c:v>
                </c:pt>
                <c:pt idx="839">
                  <c:v>42884.842013888891</c:v>
                </c:pt>
                <c:pt idx="840">
                  <c:v>42884.842129629629</c:v>
                </c:pt>
                <c:pt idx="841">
                  <c:v>42884.842245370368</c:v>
                </c:pt>
                <c:pt idx="842">
                  <c:v>42884.842361111114</c:v>
                </c:pt>
                <c:pt idx="843">
                  <c:v>42884.842476851853</c:v>
                </c:pt>
                <c:pt idx="844">
                  <c:v>42884.842592592591</c:v>
                </c:pt>
                <c:pt idx="845">
                  <c:v>42884.84270833333</c:v>
                </c:pt>
                <c:pt idx="846">
                  <c:v>42884.842824074076</c:v>
                </c:pt>
                <c:pt idx="847">
                  <c:v>42884.842939814815</c:v>
                </c:pt>
                <c:pt idx="848">
                  <c:v>42884.843055555553</c:v>
                </c:pt>
                <c:pt idx="849">
                  <c:v>42884.843171296299</c:v>
                </c:pt>
                <c:pt idx="850">
                  <c:v>42884.843287037038</c:v>
                </c:pt>
                <c:pt idx="851">
                  <c:v>42884.843402777777</c:v>
                </c:pt>
                <c:pt idx="852">
                  <c:v>42884.843518518515</c:v>
                </c:pt>
                <c:pt idx="853">
                  <c:v>42884.843634259261</c:v>
                </c:pt>
                <c:pt idx="854">
                  <c:v>42884.84375</c:v>
                </c:pt>
                <c:pt idx="855">
                  <c:v>42884.843865740739</c:v>
                </c:pt>
                <c:pt idx="856">
                  <c:v>42884.843981481485</c:v>
                </c:pt>
                <c:pt idx="857">
                  <c:v>42884.844097222223</c:v>
                </c:pt>
                <c:pt idx="858">
                  <c:v>42884.844212962962</c:v>
                </c:pt>
                <c:pt idx="859">
                  <c:v>42884.844328703701</c:v>
                </c:pt>
                <c:pt idx="860">
                  <c:v>42884.844444444447</c:v>
                </c:pt>
                <c:pt idx="861">
                  <c:v>42884.844560185185</c:v>
                </c:pt>
                <c:pt idx="862">
                  <c:v>42884.844675925924</c:v>
                </c:pt>
                <c:pt idx="863">
                  <c:v>42884.84479166667</c:v>
                </c:pt>
                <c:pt idx="864">
                  <c:v>42884.844907407409</c:v>
                </c:pt>
                <c:pt idx="865">
                  <c:v>42884.845023148147</c:v>
                </c:pt>
                <c:pt idx="866">
                  <c:v>42884.845138888886</c:v>
                </c:pt>
                <c:pt idx="867">
                  <c:v>42884.845254629632</c:v>
                </c:pt>
                <c:pt idx="868">
                  <c:v>42884.845370370371</c:v>
                </c:pt>
                <c:pt idx="869">
                  <c:v>42884.845486111109</c:v>
                </c:pt>
                <c:pt idx="870">
                  <c:v>42884.845601851855</c:v>
                </c:pt>
                <c:pt idx="871">
                  <c:v>42884.845717592594</c:v>
                </c:pt>
                <c:pt idx="872">
                  <c:v>42884.845833333333</c:v>
                </c:pt>
                <c:pt idx="873">
                  <c:v>42884.845949074072</c:v>
                </c:pt>
                <c:pt idx="874">
                  <c:v>42884.846064814818</c:v>
                </c:pt>
                <c:pt idx="875">
                  <c:v>42884.846180555556</c:v>
                </c:pt>
                <c:pt idx="876">
                  <c:v>42884.846296296295</c:v>
                </c:pt>
                <c:pt idx="877">
                  <c:v>42884.846412037034</c:v>
                </c:pt>
                <c:pt idx="878">
                  <c:v>42884.84652777778</c:v>
                </c:pt>
                <c:pt idx="879">
                  <c:v>42884.846643518518</c:v>
                </c:pt>
                <c:pt idx="880">
                  <c:v>42884.846759259257</c:v>
                </c:pt>
                <c:pt idx="881">
                  <c:v>42884.846875000003</c:v>
                </c:pt>
                <c:pt idx="882">
                  <c:v>42884.846990740742</c:v>
                </c:pt>
                <c:pt idx="883">
                  <c:v>42884.84710648148</c:v>
                </c:pt>
                <c:pt idx="884">
                  <c:v>42884.847222222219</c:v>
                </c:pt>
                <c:pt idx="885">
                  <c:v>42884.847337962965</c:v>
                </c:pt>
                <c:pt idx="886">
                  <c:v>42884.847453703704</c:v>
                </c:pt>
                <c:pt idx="887">
                  <c:v>42884.847569444442</c:v>
                </c:pt>
                <c:pt idx="888">
                  <c:v>42884.847685185188</c:v>
                </c:pt>
                <c:pt idx="889">
                  <c:v>42884.847800925927</c:v>
                </c:pt>
                <c:pt idx="890">
                  <c:v>42884.847916666666</c:v>
                </c:pt>
                <c:pt idx="891">
                  <c:v>42884.848032407404</c:v>
                </c:pt>
                <c:pt idx="892">
                  <c:v>42884.84814814815</c:v>
                </c:pt>
                <c:pt idx="893">
                  <c:v>42884.848263888889</c:v>
                </c:pt>
                <c:pt idx="894">
                  <c:v>42884.848379629628</c:v>
                </c:pt>
                <c:pt idx="895">
                  <c:v>42884.848495370374</c:v>
                </c:pt>
                <c:pt idx="896">
                  <c:v>42884.848611111112</c:v>
                </c:pt>
                <c:pt idx="897">
                  <c:v>42884.848726851851</c:v>
                </c:pt>
                <c:pt idx="898">
                  <c:v>42884.84884259259</c:v>
                </c:pt>
                <c:pt idx="899">
                  <c:v>42884.848958333336</c:v>
                </c:pt>
                <c:pt idx="900">
                  <c:v>42884.849074074074</c:v>
                </c:pt>
                <c:pt idx="901">
                  <c:v>42884.849189814813</c:v>
                </c:pt>
                <c:pt idx="902">
                  <c:v>42884.849305555559</c:v>
                </c:pt>
                <c:pt idx="903">
                  <c:v>42884.849421296298</c:v>
                </c:pt>
                <c:pt idx="904">
                  <c:v>42884.849537037036</c:v>
                </c:pt>
                <c:pt idx="905">
                  <c:v>42884.849652777775</c:v>
                </c:pt>
                <c:pt idx="906">
                  <c:v>42884.849768518521</c:v>
                </c:pt>
                <c:pt idx="907">
                  <c:v>42884.84988425926</c:v>
                </c:pt>
                <c:pt idx="908">
                  <c:v>42884.85</c:v>
                </c:pt>
                <c:pt idx="909">
                  <c:v>42884.850115740737</c:v>
                </c:pt>
                <c:pt idx="910">
                  <c:v>42884.850231481483</c:v>
                </c:pt>
                <c:pt idx="911">
                  <c:v>42884.850347222222</c:v>
                </c:pt>
                <c:pt idx="912">
                  <c:v>42884.850462962961</c:v>
                </c:pt>
                <c:pt idx="913">
                  <c:v>42884.850578703707</c:v>
                </c:pt>
                <c:pt idx="914">
                  <c:v>42884.850694444445</c:v>
                </c:pt>
                <c:pt idx="915">
                  <c:v>42884.850810185184</c:v>
                </c:pt>
                <c:pt idx="916">
                  <c:v>42884.850925925923</c:v>
                </c:pt>
                <c:pt idx="917">
                  <c:v>42884.851041666669</c:v>
                </c:pt>
                <c:pt idx="918">
                  <c:v>42884.851157407407</c:v>
                </c:pt>
                <c:pt idx="919">
                  <c:v>42884.851273148146</c:v>
                </c:pt>
                <c:pt idx="920">
                  <c:v>42884.851388888892</c:v>
                </c:pt>
                <c:pt idx="921">
                  <c:v>42884.851504629631</c:v>
                </c:pt>
                <c:pt idx="922">
                  <c:v>42884.851620370369</c:v>
                </c:pt>
                <c:pt idx="923">
                  <c:v>42884.851736111108</c:v>
                </c:pt>
                <c:pt idx="924">
                  <c:v>42884.851851851854</c:v>
                </c:pt>
                <c:pt idx="925">
                  <c:v>42884.851967592593</c:v>
                </c:pt>
                <c:pt idx="926">
                  <c:v>42884.852083333331</c:v>
                </c:pt>
                <c:pt idx="927">
                  <c:v>42884.852199074077</c:v>
                </c:pt>
                <c:pt idx="928">
                  <c:v>42884.852314814816</c:v>
                </c:pt>
                <c:pt idx="929">
                  <c:v>42884.852430555555</c:v>
                </c:pt>
                <c:pt idx="930">
                  <c:v>42884.852546296293</c:v>
                </c:pt>
                <c:pt idx="931">
                  <c:v>42884.852662037039</c:v>
                </c:pt>
                <c:pt idx="932">
                  <c:v>42884.852777777778</c:v>
                </c:pt>
                <c:pt idx="933">
                  <c:v>42884.852893518517</c:v>
                </c:pt>
                <c:pt idx="934">
                  <c:v>42884.853009259263</c:v>
                </c:pt>
                <c:pt idx="935">
                  <c:v>42884.853125000001</c:v>
                </c:pt>
                <c:pt idx="936">
                  <c:v>42884.85324074074</c:v>
                </c:pt>
                <c:pt idx="937">
                  <c:v>42884.853356481479</c:v>
                </c:pt>
                <c:pt idx="938">
                  <c:v>42884.853472222225</c:v>
                </c:pt>
                <c:pt idx="939">
                  <c:v>42884.853587962964</c:v>
                </c:pt>
                <c:pt idx="940">
                  <c:v>42884.853703703702</c:v>
                </c:pt>
                <c:pt idx="941">
                  <c:v>42884.853819444441</c:v>
                </c:pt>
                <c:pt idx="942">
                  <c:v>42884.853935185187</c:v>
                </c:pt>
                <c:pt idx="943">
                  <c:v>42884.854050925926</c:v>
                </c:pt>
                <c:pt idx="944">
                  <c:v>42884.854166666664</c:v>
                </c:pt>
                <c:pt idx="945">
                  <c:v>42884.85428240741</c:v>
                </c:pt>
                <c:pt idx="946">
                  <c:v>42884.854398148149</c:v>
                </c:pt>
                <c:pt idx="947">
                  <c:v>42884.854513888888</c:v>
                </c:pt>
                <c:pt idx="948">
                  <c:v>42884.854629629626</c:v>
                </c:pt>
                <c:pt idx="949">
                  <c:v>42884.854745370372</c:v>
                </c:pt>
                <c:pt idx="950">
                  <c:v>42884.854861111111</c:v>
                </c:pt>
                <c:pt idx="951">
                  <c:v>42884.85497685185</c:v>
                </c:pt>
                <c:pt idx="952">
                  <c:v>42884.855092592596</c:v>
                </c:pt>
                <c:pt idx="953">
                  <c:v>42884.855208333334</c:v>
                </c:pt>
                <c:pt idx="954">
                  <c:v>42884.855324074073</c:v>
                </c:pt>
                <c:pt idx="955">
                  <c:v>42884.855439814812</c:v>
                </c:pt>
                <c:pt idx="956">
                  <c:v>42884.855555555558</c:v>
                </c:pt>
                <c:pt idx="957">
                  <c:v>42884.855671296296</c:v>
                </c:pt>
                <c:pt idx="958">
                  <c:v>42884.855787037035</c:v>
                </c:pt>
                <c:pt idx="959">
                  <c:v>42884.855902777781</c:v>
                </c:pt>
                <c:pt idx="960">
                  <c:v>42884.85601851852</c:v>
                </c:pt>
                <c:pt idx="961">
                  <c:v>42884.856134259258</c:v>
                </c:pt>
                <c:pt idx="962">
                  <c:v>42884.856249999997</c:v>
                </c:pt>
                <c:pt idx="963">
                  <c:v>42884.856365740743</c:v>
                </c:pt>
                <c:pt idx="964">
                  <c:v>42884.856481481482</c:v>
                </c:pt>
                <c:pt idx="965">
                  <c:v>42884.85659722222</c:v>
                </c:pt>
                <c:pt idx="966">
                  <c:v>42884.856712962966</c:v>
                </c:pt>
                <c:pt idx="967">
                  <c:v>42884.856828703705</c:v>
                </c:pt>
                <c:pt idx="968">
                  <c:v>42884.856944444444</c:v>
                </c:pt>
                <c:pt idx="969">
                  <c:v>42884.857060185182</c:v>
                </c:pt>
                <c:pt idx="970">
                  <c:v>42884.857175925928</c:v>
                </c:pt>
                <c:pt idx="971">
                  <c:v>42884.857291666667</c:v>
                </c:pt>
                <c:pt idx="972">
                  <c:v>42884.857407407406</c:v>
                </c:pt>
                <c:pt idx="973">
                  <c:v>42884.857523148145</c:v>
                </c:pt>
                <c:pt idx="974">
                  <c:v>42884.857638888891</c:v>
                </c:pt>
                <c:pt idx="975">
                  <c:v>42884.857754629629</c:v>
                </c:pt>
                <c:pt idx="976">
                  <c:v>42884.857870370368</c:v>
                </c:pt>
                <c:pt idx="977">
                  <c:v>42884.857986111114</c:v>
                </c:pt>
                <c:pt idx="978">
                  <c:v>42884.858101851853</c:v>
                </c:pt>
                <c:pt idx="979">
                  <c:v>42884.858217592591</c:v>
                </c:pt>
                <c:pt idx="980">
                  <c:v>42884.85833333333</c:v>
                </c:pt>
                <c:pt idx="981">
                  <c:v>42884.858449074076</c:v>
                </c:pt>
                <c:pt idx="982">
                  <c:v>42884.858564814815</c:v>
                </c:pt>
                <c:pt idx="983">
                  <c:v>42884.858680555553</c:v>
                </c:pt>
                <c:pt idx="984">
                  <c:v>42884.858796296299</c:v>
                </c:pt>
                <c:pt idx="985">
                  <c:v>42884.858912037038</c:v>
                </c:pt>
                <c:pt idx="986">
                  <c:v>42884.859027777777</c:v>
                </c:pt>
                <c:pt idx="987">
                  <c:v>42884.859143518515</c:v>
                </c:pt>
                <c:pt idx="988">
                  <c:v>42884.859259259261</c:v>
                </c:pt>
                <c:pt idx="989">
                  <c:v>42884.859375</c:v>
                </c:pt>
                <c:pt idx="990">
                  <c:v>42884.859490740739</c:v>
                </c:pt>
                <c:pt idx="991">
                  <c:v>42884.859606481485</c:v>
                </c:pt>
                <c:pt idx="992">
                  <c:v>42884.859722222223</c:v>
                </c:pt>
                <c:pt idx="993">
                  <c:v>42884.859837962962</c:v>
                </c:pt>
                <c:pt idx="994">
                  <c:v>42884.859953703701</c:v>
                </c:pt>
                <c:pt idx="995">
                  <c:v>42884.860069444447</c:v>
                </c:pt>
                <c:pt idx="996">
                  <c:v>42884.860185185185</c:v>
                </c:pt>
                <c:pt idx="997">
                  <c:v>42884.860300925924</c:v>
                </c:pt>
                <c:pt idx="998">
                  <c:v>42884.86041666667</c:v>
                </c:pt>
                <c:pt idx="999">
                  <c:v>42884.860532407409</c:v>
                </c:pt>
                <c:pt idx="1000">
                  <c:v>42884.860648148147</c:v>
                </c:pt>
                <c:pt idx="1001">
                  <c:v>42884.860763888886</c:v>
                </c:pt>
                <c:pt idx="1002">
                  <c:v>42884.860879629632</c:v>
                </c:pt>
                <c:pt idx="1003">
                  <c:v>42884.860995370371</c:v>
                </c:pt>
                <c:pt idx="1004">
                  <c:v>42884.861111111109</c:v>
                </c:pt>
                <c:pt idx="1005">
                  <c:v>42884.861226851855</c:v>
                </c:pt>
                <c:pt idx="1006">
                  <c:v>42884.861342592594</c:v>
                </c:pt>
                <c:pt idx="1007">
                  <c:v>42884.861458333333</c:v>
                </c:pt>
                <c:pt idx="1008">
                  <c:v>42884.861574074072</c:v>
                </c:pt>
                <c:pt idx="1009">
                  <c:v>42884.861689814818</c:v>
                </c:pt>
                <c:pt idx="1010">
                  <c:v>42884.861805555556</c:v>
                </c:pt>
                <c:pt idx="1011">
                  <c:v>42884.861921296295</c:v>
                </c:pt>
                <c:pt idx="1012">
                  <c:v>42884.862037037034</c:v>
                </c:pt>
                <c:pt idx="1013">
                  <c:v>42884.86215277778</c:v>
                </c:pt>
                <c:pt idx="1014">
                  <c:v>42884.862268518518</c:v>
                </c:pt>
                <c:pt idx="1015">
                  <c:v>42884.862384259257</c:v>
                </c:pt>
                <c:pt idx="1016">
                  <c:v>42884.862500000003</c:v>
                </c:pt>
                <c:pt idx="1017">
                  <c:v>42884.862615740742</c:v>
                </c:pt>
                <c:pt idx="1018">
                  <c:v>42884.86273148148</c:v>
                </c:pt>
                <c:pt idx="1019">
                  <c:v>42884.862847222219</c:v>
                </c:pt>
                <c:pt idx="1020">
                  <c:v>42884.862962962965</c:v>
                </c:pt>
                <c:pt idx="1021">
                  <c:v>42884.863078703704</c:v>
                </c:pt>
                <c:pt idx="1022">
                  <c:v>42884.863194444442</c:v>
                </c:pt>
                <c:pt idx="1023">
                  <c:v>42884.863310185188</c:v>
                </c:pt>
                <c:pt idx="1024">
                  <c:v>42884.863425925927</c:v>
                </c:pt>
                <c:pt idx="1025">
                  <c:v>42884.863541666666</c:v>
                </c:pt>
                <c:pt idx="1026">
                  <c:v>42884.863657407404</c:v>
                </c:pt>
                <c:pt idx="1027">
                  <c:v>42884.86377314815</c:v>
                </c:pt>
                <c:pt idx="1028">
                  <c:v>42884.863888888889</c:v>
                </c:pt>
                <c:pt idx="1029">
                  <c:v>42884.864004629628</c:v>
                </c:pt>
                <c:pt idx="1030">
                  <c:v>42884.864120370374</c:v>
                </c:pt>
                <c:pt idx="1031">
                  <c:v>42884.864236111112</c:v>
                </c:pt>
                <c:pt idx="1032">
                  <c:v>42884.864351851851</c:v>
                </c:pt>
                <c:pt idx="1033">
                  <c:v>42884.86446759259</c:v>
                </c:pt>
                <c:pt idx="1034">
                  <c:v>42884.864583333336</c:v>
                </c:pt>
                <c:pt idx="1035">
                  <c:v>42884.864699074074</c:v>
                </c:pt>
                <c:pt idx="1036">
                  <c:v>42884.864814814813</c:v>
                </c:pt>
                <c:pt idx="1037">
                  <c:v>42884.864930555559</c:v>
                </c:pt>
                <c:pt idx="1038">
                  <c:v>42884.865046296298</c:v>
                </c:pt>
                <c:pt idx="1039">
                  <c:v>42884.865162037036</c:v>
                </c:pt>
                <c:pt idx="1040">
                  <c:v>42884.865277777775</c:v>
                </c:pt>
                <c:pt idx="1041">
                  <c:v>42884.865393518521</c:v>
                </c:pt>
                <c:pt idx="1042">
                  <c:v>42884.86550925926</c:v>
                </c:pt>
                <c:pt idx="1043">
                  <c:v>42884.865624999999</c:v>
                </c:pt>
                <c:pt idx="1044">
                  <c:v>42884.865740740737</c:v>
                </c:pt>
                <c:pt idx="1045">
                  <c:v>42884.865856481483</c:v>
                </c:pt>
                <c:pt idx="1046">
                  <c:v>42884.865972222222</c:v>
                </c:pt>
                <c:pt idx="1047">
                  <c:v>42884.866087962961</c:v>
                </c:pt>
                <c:pt idx="1048">
                  <c:v>42884.866203703707</c:v>
                </c:pt>
                <c:pt idx="1049">
                  <c:v>42884.866319444445</c:v>
                </c:pt>
                <c:pt idx="1050">
                  <c:v>42884.866435185184</c:v>
                </c:pt>
                <c:pt idx="1051">
                  <c:v>42884.866550925923</c:v>
                </c:pt>
                <c:pt idx="1052">
                  <c:v>42884.866666666669</c:v>
                </c:pt>
                <c:pt idx="1053">
                  <c:v>42884.866782407407</c:v>
                </c:pt>
                <c:pt idx="1054">
                  <c:v>42884.866898148146</c:v>
                </c:pt>
                <c:pt idx="1055">
                  <c:v>42884.867013888892</c:v>
                </c:pt>
                <c:pt idx="1056">
                  <c:v>42884.867129629631</c:v>
                </c:pt>
                <c:pt idx="1057">
                  <c:v>42884.867245370369</c:v>
                </c:pt>
                <c:pt idx="1058">
                  <c:v>42884.867361111108</c:v>
                </c:pt>
                <c:pt idx="1059">
                  <c:v>42884.867476851854</c:v>
                </c:pt>
                <c:pt idx="1060">
                  <c:v>42884.867592592593</c:v>
                </c:pt>
                <c:pt idx="1061">
                  <c:v>42884.867708333331</c:v>
                </c:pt>
                <c:pt idx="1062">
                  <c:v>42884.867824074077</c:v>
                </c:pt>
                <c:pt idx="1063">
                  <c:v>42884.867939814816</c:v>
                </c:pt>
                <c:pt idx="1064">
                  <c:v>42884.868055555555</c:v>
                </c:pt>
                <c:pt idx="1065">
                  <c:v>42884.868171296293</c:v>
                </c:pt>
                <c:pt idx="1066">
                  <c:v>42884.868287037039</c:v>
                </c:pt>
                <c:pt idx="1067">
                  <c:v>42884.868402777778</c:v>
                </c:pt>
                <c:pt idx="1068">
                  <c:v>42884.868518518517</c:v>
                </c:pt>
                <c:pt idx="1069">
                  <c:v>42884.868634259263</c:v>
                </c:pt>
                <c:pt idx="1070">
                  <c:v>42884.868750000001</c:v>
                </c:pt>
                <c:pt idx="1071">
                  <c:v>42884.86886574074</c:v>
                </c:pt>
                <c:pt idx="1072">
                  <c:v>42884.868981481479</c:v>
                </c:pt>
                <c:pt idx="1073">
                  <c:v>42884.869097222225</c:v>
                </c:pt>
                <c:pt idx="1074">
                  <c:v>42884.869212962964</c:v>
                </c:pt>
                <c:pt idx="1075">
                  <c:v>42884.869328703702</c:v>
                </c:pt>
                <c:pt idx="1076">
                  <c:v>42884.869444444441</c:v>
                </c:pt>
                <c:pt idx="1077">
                  <c:v>42884.869560185187</c:v>
                </c:pt>
                <c:pt idx="1078">
                  <c:v>42884.869675925926</c:v>
                </c:pt>
                <c:pt idx="1079">
                  <c:v>42884.869791666664</c:v>
                </c:pt>
                <c:pt idx="1080">
                  <c:v>42884.86990740741</c:v>
                </c:pt>
                <c:pt idx="1081">
                  <c:v>42884.870023148149</c:v>
                </c:pt>
                <c:pt idx="1082">
                  <c:v>42884.870138888888</c:v>
                </c:pt>
                <c:pt idx="1083">
                  <c:v>42884.870254629626</c:v>
                </c:pt>
                <c:pt idx="1084">
                  <c:v>42884.870370370372</c:v>
                </c:pt>
                <c:pt idx="1085">
                  <c:v>42884.870486111111</c:v>
                </c:pt>
                <c:pt idx="1086">
                  <c:v>42884.87060185185</c:v>
                </c:pt>
                <c:pt idx="1087">
                  <c:v>42884.870717592596</c:v>
                </c:pt>
                <c:pt idx="1088">
                  <c:v>42884.870833333334</c:v>
                </c:pt>
                <c:pt idx="1089">
                  <c:v>42884.870949074073</c:v>
                </c:pt>
                <c:pt idx="1090">
                  <c:v>42884.871064814812</c:v>
                </c:pt>
                <c:pt idx="1091">
                  <c:v>42884.871180555558</c:v>
                </c:pt>
                <c:pt idx="1092">
                  <c:v>42884.871296296296</c:v>
                </c:pt>
                <c:pt idx="1093">
                  <c:v>42884.871412037035</c:v>
                </c:pt>
                <c:pt idx="1094">
                  <c:v>42884.871527777781</c:v>
                </c:pt>
                <c:pt idx="1095">
                  <c:v>42884.87164351852</c:v>
                </c:pt>
                <c:pt idx="1096">
                  <c:v>42884.871759259258</c:v>
                </c:pt>
                <c:pt idx="1097">
                  <c:v>42884.871874999997</c:v>
                </c:pt>
                <c:pt idx="1098">
                  <c:v>42884.871990740743</c:v>
                </c:pt>
                <c:pt idx="1099">
                  <c:v>42884.872106481482</c:v>
                </c:pt>
                <c:pt idx="1100">
                  <c:v>42884.87222222222</c:v>
                </c:pt>
                <c:pt idx="1101">
                  <c:v>42884.872337962966</c:v>
                </c:pt>
                <c:pt idx="1102">
                  <c:v>42884.872453703705</c:v>
                </c:pt>
                <c:pt idx="1103">
                  <c:v>42884.872569444444</c:v>
                </c:pt>
                <c:pt idx="1104">
                  <c:v>42884.872685185182</c:v>
                </c:pt>
                <c:pt idx="1105">
                  <c:v>42884.872800925928</c:v>
                </c:pt>
                <c:pt idx="1106">
                  <c:v>42884.872916666667</c:v>
                </c:pt>
                <c:pt idx="1107">
                  <c:v>42884.873032407406</c:v>
                </c:pt>
                <c:pt idx="1108">
                  <c:v>42884.873148148145</c:v>
                </c:pt>
                <c:pt idx="1109">
                  <c:v>42884.873263888891</c:v>
                </c:pt>
                <c:pt idx="1110">
                  <c:v>42884.873379629629</c:v>
                </c:pt>
                <c:pt idx="1111">
                  <c:v>42884.873495370368</c:v>
                </c:pt>
                <c:pt idx="1112">
                  <c:v>42884.873611111114</c:v>
                </c:pt>
                <c:pt idx="1113">
                  <c:v>42884.873726851853</c:v>
                </c:pt>
                <c:pt idx="1114">
                  <c:v>42884.873842592591</c:v>
                </c:pt>
                <c:pt idx="1115">
                  <c:v>42884.87395833333</c:v>
                </c:pt>
                <c:pt idx="1116">
                  <c:v>42884.874074074076</c:v>
                </c:pt>
                <c:pt idx="1117">
                  <c:v>42884.874189814815</c:v>
                </c:pt>
                <c:pt idx="1118">
                  <c:v>42884.874305555553</c:v>
                </c:pt>
                <c:pt idx="1119">
                  <c:v>42884.874421296299</c:v>
                </c:pt>
                <c:pt idx="1120">
                  <c:v>42884.874537037038</c:v>
                </c:pt>
                <c:pt idx="1121">
                  <c:v>42884.874652777777</c:v>
                </c:pt>
                <c:pt idx="1122">
                  <c:v>42884.874768518515</c:v>
                </c:pt>
                <c:pt idx="1123">
                  <c:v>42884.874884259261</c:v>
                </c:pt>
                <c:pt idx="1124">
                  <c:v>42884.875</c:v>
                </c:pt>
                <c:pt idx="1125">
                  <c:v>42884.875115740739</c:v>
                </c:pt>
                <c:pt idx="1126">
                  <c:v>42884.875231481485</c:v>
                </c:pt>
                <c:pt idx="1127">
                  <c:v>42884.875347222223</c:v>
                </c:pt>
                <c:pt idx="1128">
                  <c:v>42884.875462962962</c:v>
                </c:pt>
                <c:pt idx="1129">
                  <c:v>42884.875578703701</c:v>
                </c:pt>
                <c:pt idx="1130">
                  <c:v>42884.875694444447</c:v>
                </c:pt>
                <c:pt idx="1131">
                  <c:v>42884.875810185185</c:v>
                </c:pt>
                <c:pt idx="1132">
                  <c:v>42884.875925925924</c:v>
                </c:pt>
                <c:pt idx="1133">
                  <c:v>42884.87604166667</c:v>
                </c:pt>
                <c:pt idx="1134">
                  <c:v>42884.876157407409</c:v>
                </c:pt>
                <c:pt idx="1135">
                  <c:v>42884.876273148147</c:v>
                </c:pt>
                <c:pt idx="1136">
                  <c:v>42884.876388888886</c:v>
                </c:pt>
                <c:pt idx="1137">
                  <c:v>42884.876504629632</c:v>
                </c:pt>
                <c:pt idx="1138">
                  <c:v>42884.876620370371</c:v>
                </c:pt>
                <c:pt idx="1139">
                  <c:v>42884.876736111109</c:v>
                </c:pt>
                <c:pt idx="1140">
                  <c:v>42884.876851851855</c:v>
                </c:pt>
                <c:pt idx="1141">
                  <c:v>42884.876967592594</c:v>
                </c:pt>
                <c:pt idx="1142">
                  <c:v>42884.877083333333</c:v>
                </c:pt>
                <c:pt idx="1143">
                  <c:v>42884.877199074072</c:v>
                </c:pt>
                <c:pt idx="1144">
                  <c:v>42884.877314814818</c:v>
                </c:pt>
                <c:pt idx="1145">
                  <c:v>42884.877430555556</c:v>
                </c:pt>
                <c:pt idx="1146">
                  <c:v>42884.877546296295</c:v>
                </c:pt>
                <c:pt idx="1147">
                  <c:v>42884.877662037034</c:v>
                </c:pt>
                <c:pt idx="1148">
                  <c:v>42884.87777777778</c:v>
                </c:pt>
                <c:pt idx="1149">
                  <c:v>42884.877893518518</c:v>
                </c:pt>
                <c:pt idx="1150">
                  <c:v>42884.878009259257</c:v>
                </c:pt>
                <c:pt idx="1151">
                  <c:v>42884.878125000003</c:v>
                </c:pt>
                <c:pt idx="1152">
                  <c:v>42884.878240740742</c:v>
                </c:pt>
                <c:pt idx="1153">
                  <c:v>42884.87835648148</c:v>
                </c:pt>
                <c:pt idx="1154">
                  <c:v>42884.878472222219</c:v>
                </c:pt>
                <c:pt idx="1155">
                  <c:v>42884.878587962965</c:v>
                </c:pt>
                <c:pt idx="1156">
                  <c:v>42884.878703703704</c:v>
                </c:pt>
                <c:pt idx="1157">
                  <c:v>42884.878819444442</c:v>
                </c:pt>
                <c:pt idx="1158">
                  <c:v>42884.878935185188</c:v>
                </c:pt>
                <c:pt idx="1159">
                  <c:v>42884.879050925927</c:v>
                </c:pt>
                <c:pt idx="1160">
                  <c:v>42884.879166666666</c:v>
                </c:pt>
                <c:pt idx="1161">
                  <c:v>42884.879282407404</c:v>
                </c:pt>
                <c:pt idx="1162">
                  <c:v>42884.87939814815</c:v>
                </c:pt>
                <c:pt idx="1163">
                  <c:v>42884.879513888889</c:v>
                </c:pt>
                <c:pt idx="1164">
                  <c:v>42884.879629629628</c:v>
                </c:pt>
                <c:pt idx="1165">
                  <c:v>42884.879745370374</c:v>
                </c:pt>
                <c:pt idx="1166">
                  <c:v>42884.879861111112</c:v>
                </c:pt>
                <c:pt idx="1167">
                  <c:v>42884.879976851851</c:v>
                </c:pt>
                <c:pt idx="1168">
                  <c:v>42884.88009259259</c:v>
                </c:pt>
                <c:pt idx="1169">
                  <c:v>42884.880208333336</c:v>
                </c:pt>
                <c:pt idx="1170">
                  <c:v>42884.880324074074</c:v>
                </c:pt>
                <c:pt idx="1171">
                  <c:v>42884.880439814813</c:v>
                </c:pt>
                <c:pt idx="1172">
                  <c:v>42884.880555555559</c:v>
                </c:pt>
                <c:pt idx="1173">
                  <c:v>42884.880671296298</c:v>
                </c:pt>
                <c:pt idx="1174">
                  <c:v>42884.880787037036</c:v>
                </c:pt>
                <c:pt idx="1175">
                  <c:v>42884.880902777775</c:v>
                </c:pt>
                <c:pt idx="1176">
                  <c:v>42884.881018518521</c:v>
                </c:pt>
                <c:pt idx="1177">
                  <c:v>42884.88113425926</c:v>
                </c:pt>
                <c:pt idx="1178">
                  <c:v>42884.881249999999</c:v>
                </c:pt>
                <c:pt idx="1179">
                  <c:v>42884.881365740737</c:v>
                </c:pt>
                <c:pt idx="1180">
                  <c:v>42884.881481481483</c:v>
                </c:pt>
                <c:pt idx="1181">
                  <c:v>42884.881597222222</c:v>
                </c:pt>
                <c:pt idx="1182">
                  <c:v>42884.881712962961</c:v>
                </c:pt>
                <c:pt idx="1183">
                  <c:v>42884.881828703707</c:v>
                </c:pt>
                <c:pt idx="1184">
                  <c:v>42884.881944444445</c:v>
                </c:pt>
                <c:pt idx="1185">
                  <c:v>42884.882060185184</c:v>
                </c:pt>
                <c:pt idx="1186">
                  <c:v>42884.882175925923</c:v>
                </c:pt>
                <c:pt idx="1187">
                  <c:v>42884.882291666669</c:v>
                </c:pt>
                <c:pt idx="1188">
                  <c:v>42884.882407407407</c:v>
                </c:pt>
                <c:pt idx="1189">
                  <c:v>42884.882523148146</c:v>
                </c:pt>
                <c:pt idx="1190">
                  <c:v>42884.882638888892</c:v>
                </c:pt>
                <c:pt idx="1191">
                  <c:v>42884.882754629631</c:v>
                </c:pt>
                <c:pt idx="1192">
                  <c:v>42884.882870370369</c:v>
                </c:pt>
                <c:pt idx="1193">
                  <c:v>42884.882986111108</c:v>
                </c:pt>
                <c:pt idx="1194">
                  <c:v>42884.883101851854</c:v>
                </c:pt>
                <c:pt idx="1195">
                  <c:v>42884.883217592593</c:v>
                </c:pt>
                <c:pt idx="1196">
                  <c:v>42884.883333333331</c:v>
                </c:pt>
                <c:pt idx="1197">
                  <c:v>42884.883449074077</c:v>
                </c:pt>
                <c:pt idx="1198">
                  <c:v>42884.883564814816</c:v>
                </c:pt>
                <c:pt idx="1199">
                  <c:v>42884.883680555555</c:v>
                </c:pt>
                <c:pt idx="1200">
                  <c:v>42884.883796296293</c:v>
                </c:pt>
                <c:pt idx="1201">
                  <c:v>42884.883912037039</c:v>
                </c:pt>
                <c:pt idx="1202">
                  <c:v>42884.884027777778</c:v>
                </c:pt>
                <c:pt idx="1203">
                  <c:v>42884.884143518517</c:v>
                </c:pt>
                <c:pt idx="1204">
                  <c:v>42884.884259259263</c:v>
                </c:pt>
                <c:pt idx="1205">
                  <c:v>42884.884375000001</c:v>
                </c:pt>
                <c:pt idx="1206">
                  <c:v>42884.88449074074</c:v>
                </c:pt>
                <c:pt idx="1207">
                  <c:v>42884.884606481479</c:v>
                </c:pt>
                <c:pt idx="1208">
                  <c:v>42884.884722222225</c:v>
                </c:pt>
                <c:pt idx="1209">
                  <c:v>42884.884837962964</c:v>
                </c:pt>
                <c:pt idx="1210">
                  <c:v>42884.884953703702</c:v>
                </c:pt>
                <c:pt idx="1211">
                  <c:v>42884.885069444441</c:v>
                </c:pt>
                <c:pt idx="1212">
                  <c:v>42884.885185185187</c:v>
                </c:pt>
                <c:pt idx="1213">
                  <c:v>42884.885300925926</c:v>
                </c:pt>
                <c:pt idx="1214">
                  <c:v>42884.885416666664</c:v>
                </c:pt>
                <c:pt idx="1215">
                  <c:v>42884.88553240741</c:v>
                </c:pt>
                <c:pt idx="1216">
                  <c:v>42884.885648148149</c:v>
                </c:pt>
                <c:pt idx="1217">
                  <c:v>42884.885763888888</c:v>
                </c:pt>
                <c:pt idx="1218">
                  <c:v>42884.885879629626</c:v>
                </c:pt>
                <c:pt idx="1219">
                  <c:v>42884.885995370372</c:v>
                </c:pt>
                <c:pt idx="1220">
                  <c:v>42884.886111111111</c:v>
                </c:pt>
                <c:pt idx="1221">
                  <c:v>42884.88622685185</c:v>
                </c:pt>
                <c:pt idx="1222">
                  <c:v>42884.886342592596</c:v>
                </c:pt>
                <c:pt idx="1223">
                  <c:v>42884.886458333334</c:v>
                </c:pt>
                <c:pt idx="1224">
                  <c:v>42884.886574074073</c:v>
                </c:pt>
                <c:pt idx="1225">
                  <c:v>42884.886689814812</c:v>
                </c:pt>
                <c:pt idx="1226">
                  <c:v>42884.886805555558</c:v>
                </c:pt>
                <c:pt idx="1227">
                  <c:v>42884.886921296296</c:v>
                </c:pt>
                <c:pt idx="1228">
                  <c:v>42884.887037037035</c:v>
                </c:pt>
                <c:pt idx="1229">
                  <c:v>42884.887152777781</c:v>
                </c:pt>
                <c:pt idx="1230">
                  <c:v>42884.88726851852</c:v>
                </c:pt>
                <c:pt idx="1231">
                  <c:v>42884.887384259258</c:v>
                </c:pt>
                <c:pt idx="1232">
                  <c:v>42884.887499999997</c:v>
                </c:pt>
                <c:pt idx="1233">
                  <c:v>42884.887615740743</c:v>
                </c:pt>
                <c:pt idx="1234">
                  <c:v>42884.887731481482</c:v>
                </c:pt>
                <c:pt idx="1235">
                  <c:v>42884.88784722222</c:v>
                </c:pt>
                <c:pt idx="1236">
                  <c:v>42884.887962962966</c:v>
                </c:pt>
                <c:pt idx="1237">
                  <c:v>42884.888078703705</c:v>
                </c:pt>
                <c:pt idx="1238">
                  <c:v>42884.888194444444</c:v>
                </c:pt>
                <c:pt idx="1239">
                  <c:v>42884.888310185182</c:v>
                </c:pt>
                <c:pt idx="1240">
                  <c:v>42884.888425925928</c:v>
                </c:pt>
                <c:pt idx="1241">
                  <c:v>42884.888541666667</c:v>
                </c:pt>
                <c:pt idx="1242">
                  <c:v>42884.888657407406</c:v>
                </c:pt>
                <c:pt idx="1243">
                  <c:v>42884.888773148145</c:v>
                </c:pt>
                <c:pt idx="1244">
                  <c:v>42884.888888888891</c:v>
                </c:pt>
                <c:pt idx="1245">
                  <c:v>42884.889004629629</c:v>
                </c:pt>
                <c:pt idx="1246">
                  <c:v>42884.889120370368</c:v>
                </c:pt>
                <c:pt idx="1247">
                  <c:v>42884.889236111114</c:v>
                </c:pt>
                <c:pt idx="1248">
                  <c:v>42884.889351851853</c:v>
                </c:pt>
                <c:pt idx="1249">
                  <c:v>42884.889467592591</c:v>
                </c:pt>
                <c:pt idx="1250">
                  <c:v>42884.88958333333</c:v>
                </c:pt>
                <c:pt idx="1251">
                  <c:v>42884.889699074076</c:v>
                </c:pt>
                <c:pt idx="1252">
                  <c:v>42884.889814814815</c:v>
                </c:pt>
                <c:pt idx="1253">
                  <c:v>42884.889930555553</c:v>
                </c:pt>
                <c:pt idx="1254">
                  <c:v>42884.890046296299</c:v>
                </c:pt>
                <c:pt idx="1255">
                  <c:v>42884.890162037038</c:v>
                </c:pt>
                <c:pt idx="1256">
                  <c:v>42884.890277777777</c:v>
                </c:pt>
                <c:pt idx="1257">
                  <c:v>42884.890393518515</c:v>
                </c:pt>
                <c:pt idx="1258">
                  <c:v>42884.890509259261</c:v>
                </c:pt>
                <c:pt idx="1259">
                  <c:v>42884.890625</c:v>
                </c:pt>
                <c:pt idx="1260">
                  <c:v>42884.890740740739</c:v>
                </c:pt>
                <c:pt idx="1261">
                  <c:v>42884.890856481485</c:v>
                </c:pt>
                <c:pt idx="1262">
                  <c:v>42884.890972222223</c:v>
                </c:pt>
                <c:pt idx="1263">
                  <c:v>42884.891087962962</c:v>
                </c:pt>
                <c:pt idx="1264">
                  <c:v>42884.891203703701</c:v>
                </c:pt>
                <c:pt idx="1265">
                  <c:v>42884.891319444447</c:v>
                </c:pt>
                <c:pt idx="1266">
                  <c:v>42884.891435185185</c:v>
                </c:pt>
                <c:pt idx="1267">
                  <c:v>42884.891550925924</c:v>
                </c:pt>
                <c:pt idx="1268">
                  <c:v>42884.89166666667</c:v>
                </c:pt>
                <c:pt idx="1269">
                  <c:v>42884.891782407409</c:v>
                </c:pt>
                <c:pt idx="1270">
                  <c:v>42884.891898148147</c:v>
                </c:pt>
                <c:pt idx="1271">
                  <c:v>42884.892013888886</c:v>
                </c:pt>
                <c:pt idx="1272">
                  <c:v>42884.892129629632</c:v>
                </c:pt>
                <c:pt idx="1273">
                  <c:v>42884.892245370371</c:v>
                </c:pt>
                <c:pt idx="1274">
                  <c:v>42884.892361111109</c:v>
                </c:pt>
                <c:pt idx="1275">
                  <c:v>42884.892476851855</c:v>
                </c:pt>
                <c:pt idx="1276">
                  <c:v>42884.892592592594</c:v>
                </c:pt>
                <c:pt idx="1277">
                  <c:v>42884.892708333333</c:v>
                </c:pt>
                <c:pt idx="1278">
                  <c:v>42884.892824074072</c:v>
                </c:pt>
                <c:pt idx="1279">
                  <c:v>42884.892939814818</c:v>
                </c:pt>
                <c:pt idx="1280">
                  <c:v>42884.893055555556</c:v>
                </c:pt>
                <c:pt idx="1281">
                  <c:v>42884.893171296295</c:v>
                </c:pt>
                <c:pt idx="1282">
                  <c:v>42884.893287037034</c:v>
                </c:pt>
                <c:pt idx="1283">
                  <c:v>42884.89340277778</c:v>
                </c:pt>
                <c:pt idx="1284">
                  <c:v>42884.893518518518</c:v>
                </c:pt>
                <c:pt idx="1285">
                  <c:v>42884.893634259257</c:v>
                </c:pt>
                <c:pt idx="1286">
                  <c:v>42884.893750000003</c:v>
                </c:pt>
                <c:pt idx="1287">
                  <c:v>42884.893865740742</c:v>
                </c:pt>
                <c:pt idx="1288">
                  <c:v>42884.89398148148</c:v>
                </c:pt>
                <c:pt idx="1289">
                  <c:v>42884.894097222219</c:v>
                </c:pt>
                <c:pt idx="1290">
                  <c:v>42884.894212962965</c:v>
                </c:pt>
                <c:pt idx="1291">
                  <c:v>42884.894328703704</c:v>
                </c:pt>
                <c:pt idx="1292">
                  <c:v>42884.894444444442</c:v>
                </c:pt>
                <c:pt idx="1293">
                  <c:v>42884.894560185188</c:v>
                </c:pt>
                <c:pt idx="1294">
                  <c:v>42884.894675925927</c:v>
                </c:pt>
                <c:pt idx="1295">
                  <c:v>42884.894791666666</c:v>
                </c:pt>
                <c:pt idx="1296">
                  <c:v>42884.894907407404</c:v>
                </c:pt>
                <c:pt idx="1297">
                  <c:v>42884.89502314815</c:v>
                </c:pt>
                <c:pt idx="1298">
                  <c:v>42884.895138888889</c:v>
                </c:pt>
                <c:pt idx="1299">
                  <c:v>42884.895254629628</c:v>
                </c:pt>
                <c:pt idx="1300">
                  <c:v>42884.895370370374</c:v>
                </c:pt>
                <c:pt idx="1301">
                  <c:v>42884.895486111112</c:v>
                </c:pt>
                <c:pt idx="1302">
                  <c:v>42884.895601851851</c:v>
                </c:pt>
                <c:pt idx="1303">
                  <c:v>42884.89571759259</c:v>
                </c:pt>
                <c:pt idx="1304">
                  <c:v>42884.895833333336</c:v>
                </c:pt>
                <c:pt idx="1305">
                  <c:v>42884.895949074074</c:v>
                </c:pt>
                <c:pt idx="1306">
                  <c:v>42884.896064814813</c:v>
                </c:pt>
                <c:pt idx="1307">
                  <c:v>42884.896180555559</c:v>
                </c:pt>
                <c:pt idx="1308">
                  <c:v>42884.896296296298</c:v>
                </c:pt>
                <c:pt idx="1309">
                  <c:v>42884.896412037036</c:v>
                </c:pt>
                <c:pt idx="1310">
                  <c:v>42884.896527777775</c:v>
                </c:pt>
                <c:pt idx="1311">
                  <c:v>42884.896643518521</c:v>
                </c:pt>
                <c:pt idx="1312">
                  <c:v>42884.89675925926</c:v>
                </c:pt>
                <c:pt idx="1313">
                  <c:v>42884.896874999999</c:v>
                </c:pt>
                <c:pt idx="1314">
                  <c:v>42884.896990740737</c:v>
                </c:pt>
                <c:pt idx="1315">
                  <c:v>42884.897106481483</c:v>
                </c:pt>
                <c:pt idx="1316">
                  <c:v>42884.897222222222</c:v>
                </c:pt>
                <c:pt idx="1317">
                  <c:v>42884.897337962961</c:v>
                </c:pt>
                <c:pt idx="1318">
                  <c:v>42884.897453703707</c:v>
                </c:pt>
                <c:pt idx="1319">
                  <c:v>42884.897569444445</c:v>
                </c:pt>
                <c:pt idx="1320">
                  <c:v>42884.897685185184</c:v>
                </c:pt>
                <c:pt idx="1321">
                  <c:v>42884.897800925923</c:v>
                </c:pt>
                <c:pt idx="1322">
                  <c:v>42884.897916666669</c:v>
                </c:pt>
                <c:pt idx="1323">
                  <c:v>42884.898032407407</c:v>
                </c:pt>
                <c:pt idx="1324">
                  <c:v>42884.898148148146</c:v>
                </c:pt>
                <c:pt idx="1325">
                  <c:v>42884.898263888892</c:v>
                </c:pt>
                <c:pt idx="1326">
                  <c:v>42884.898379629631</c:v>
                </c:pt>
                <c:pt idx="1327">
                  <c:v>42884.898495370369</c:v>
                </c:pt>
                <c:pt idx="1328">
                  <c:v>42884.898611111108</c:v>
                </c:pt>
                <c:pt idx="1329">
                  <c:v>42884.898726851854</c:v>
                </c:pt>
                <c:pt idx="1330">
                  <c:v>42884.898842592593</c:v>
                </c:pt>
                <c:pt idx="1331">
                  <c:v>42884.898958333331</c:v>
                </c:pt>
                <c:pt idx="1332">
                  <c:v>42884.899074074077</c:v>
                </c:pt>
                <c:pt idx="1333">
                  <c:v>42884.899189814816</c:v>
                </c:pt>
                <c:pt idx="1334">
                  <c:v>42884.899305555555</c:v>
                </c:pt>
                <c:pt idx="1335">
                  <c:v>42884.899421296293</c:v>
                </c:pt>
                <c:pt idx="1336">
                  <c:v>42884.899537037039</c:v>
                </c:pt>
                <c:pt idx="1337">
                  <c:v>42884.899652777778</c:v>
                </c:pt>
                <c:pt idx="1338">
                  <c:v>42884.899768518517</c:v>
                </c:pt>
                <c:pt idx="1339">
                  <c:v>42884.899884259263</c:v>
                </c:pt>
                <c:pt idx="1340">
                  <c:v>42884.9</c:v>
                </c:pt>
                <c:pt idx="1341">
                  <c:v>42884.90011574074</c:v>
                </c:pt>
                <c:pt idx="1342">
                  <c:v>42884.900231481479</c:v>
                </c:pt>
                <c:pt idx="1343">
                  <c:v>42884.900347222225</c:v>
                </c:pt>
                <c:pt idx="1344">
                  <c:v>42884.900462962964</c:v>
                </c:pt>
                <c:pt idx="1345">
                  <c:v>42884.900578703702</c:v>
                </c:pt>
                <c:pt idx="1346">
                  <c:v>42884.900694444441</c:v>
                </c:pt>
                <c:pt idx="1347">
                  <c:v>42884.900810185187</c:v>
                </c:pt>
                <c:pt idx="1348">
                  <c:v>42884.900925925926</c:v>
                </c:pt>
                <c:pt idx="1349">
                  <c:v>42884.901041666664</c:v>
                </c:pt>
                <c:pt idx="1350">
                  <c:v>42884.90115740741</c:v>
                </c:pt>
                <c:pt idx="1351">
                  <c:v>42884.901273148149</c:v>
                </c:pt>
                <c:pt idx="1352">
                  <c:v>42884.901388888888</c:v>
                </c:pt>
                <c:pt idx="1353">
                  <c:v>42884.901504629626</c:v>
                </c:pt>
                <c:pt idx="1354">
                  <c:v>42884.901620370372</c:v>
                </c:pt>
                <c:pt idx="1355">
                  <c:v>42884.901736111111</c:v>
                </c:pt>
                <c:pt idx="1356">
                  <c:v>42884.90185185185</c:v>
                </c:pt>
                <c:pt idx="1357">
                  <c:v>42884.901967592596</c:v>
                </c:pt>
                <c:pt idx="1358">
                  <c:v>42884.902083333334</c:v>
                </c:pt>
                <c:pt idx="1359">
                  <c:v>42884.902199074073</c:v>
                </c:pt>
                <c:pt idx="1360">
                  <c:v>42884.902314814812</c:v>
                </c:pt>
                <c:pt idx="1361">
                  <c:v>42884.902430555558</c:v>
                </c:pt>
                <c:pt idx="1362">
                  <c:v>42884.902546296296</c:v>
                </c:pt>
                <c:pt idx="1363">
                  <c:v>42884.902662037035</c:v>
                </c:pt>
                <c:pt idx="1364">
                  <c:v>42884.902777777781</c:v>
                </c:pt>
                <c:pt idx="1365">
                  <c:v>42884.90289351852</c:v>
                </c:pt>
                <c:pt idx="1366">
                  <c:v>42884.903009259258</c:v>
                </c:pt>
                <c:pt idx="1367">
                  <c:v>42884.903124999997</c:v>
                </c:pt>
                <c:pt idx="1368">
                  <c:v>42884.903240740743</c:v>
                </c:pt>
                <c:pt idx="1369">
                  <c:v>42884.903356481482</c:v>
                </c:pt>
                <c:pt idx="1370">
                  <c:v>42884.90347222222</c:v>
                </c:pt>
                <c:pt idx="1371">
                  <c:v>42884.903587962966</c:v>
                </c:pt>
                <c:pt idx="1372">
                  <c:v>42884.903703703705</c:v>
                </c:pt>
                <c:pt idx="1373">
                  <c:v>42884.903819444444</c:v>
                </c:pt>
                <c:pt idx="1374">
                  <c:v>42884.903935185182</c:v>
                </c:pt>
                <c:pt idx="1375">
                  <c:v>42884.904050925928</c:v>
                </c:pt>
                <c:pt idx="1376">
                  <c:v>42884.904166666667</c:v>
                </c:pt>
                <c:pt idx="1377">
                  <c:v>42884.904282407406</c:v>
                </c:pt>
                <c:pt idx="1378">
                  <c:v>42884.904398148145</c:v>
                </c:pt>
                <c:pt idx="1379">
                  <c:v>42884.904513888891</c:v>
                </c:pt>
                <c:pt idx="1380">
                  <c:v>42884.904629629629</c:v>
                </c:pt>
                <c:pt idx="1381">
                  <c:v>42884.904745370368</c:v>
                </c:pt>
                <c:pt idx="1382">
                  <c:v>42884.904861111114</c:v>
                </c:pt>
                <c:pt idx="1383">
                  <c:v>42884.904976851853</c:v>
                </c:pt>
                <c:pt idx="1384">
                  <c:v>42884.905092592591</c:v>
                </c:pt>
                <c:pt idx="1385">
                  <c:v>42884.90520833333</c:v>
                </c:pt>
                <c:pt idx="1386">
                  <c:v>42884.905324074076</c:v>
                </c:pt>
                <c:pt idx="1387">
                  <c:v>42884.905439814815</c:v>
                </c:pt>
                <c:pt idx="1388">
                  <c:v>42884.905555555553</c:v>
                </c:pt>
                <c:pt idx="1389">
                  <c:v>42884.905671296299</c:v>
                </c:pt>
                <c:pt idx="1390">
                  <c:v>42884.905787037038</c:v>
                </c:pt>
                <c:pt idx="1391">
                  <c:v>42884.905902777777</c:v>
                </c:pt>
                <c:pt idx="1392">
                  <c:v>42884.906018518515</c:v>
                </c:pt>
                <c:pt idx="1393">
                  <c:v>42884.906134259261</c:v>
                </c:pt>
                <c:pt idx="1394">
                  <c:v>42884.90625</c:v>
                </c:pt>
                <c:pt idx="1395">
                  <c:v>42884.906365740739</c:v>
                </c:pt>
                <c:pt idx="1396">
                  <c:v>42884.906481481485</c:v>
                </c:pt>
                <c:pt idx="1397">
                  <c:v>42884.906597222223</c:v>
                </c:pt>
                <c:pt idx="1398">
                  <c:v>42884.906712962962</c:v>
                </c:pt>
                <c:pt idx="1399">
                  <c:v>42884.906828703701</c:v>
                </c:pt>
                <c:pt idx="1400">
                  <c:v>42884.906944444447</c:v>
                </c:pt>
                <c:pt idx="1401">
                  <c:v>42884.907060185185</c:v>
                </c:pt>
                <c:pt idx="1402">
                  <c:v>42884.907175925924</c:v>
                </c:pt>
                <c:pt idx="1403">
                  <c:v>42884.90729166667</c:v>
                </c:pt>
                <c:pt idx="1404">
                  <c:v>42884.907407407409</c:v>
                </c:pt>
                <c:pt idx="1405">
                  <c:v>42884.907523148147</c:v>
                </c:pt>
                <c:pt idx="1406">
                  <c:v>42884.907638888886</c:v>
                </c:pt>
                <c:pt idx="1407">
                  <c:v>42884.907754629632</c:v>
                </c:pt>
                <c:pt idx="1408">
                  <c:v>42884.907870370371</c:v>
                </c:pt>
                <c:pt idx="1409">
                  <c:v>42884.907986111109</c:v>
                </c:pt>
                <c:pt idx="1410">
                  <c:v>42884.908101851855</c:v>
                </c:pt>
                <c:pt idx="1411">
                  <c:v>42884.908217592594</c:v>
                </c:pt>
                <c:pt idx="1412">
                  <c:v>42884.908333333333</c:v>
                </c:pt>
                <c:pt idx="1413">
                  <c:v>42884.908449074072</c:v>
                </c:pt>
                <c:pt idx="1414">
                  <c:v>42884.908564814818</c:v>
                </c:pt>
                <c:pt idx="1415">
                  <c:v>42884.908680555556</c:v>
                </c:pt>
                <c:pt idx="1416">
                  <c:v>42884.908796296295</c:v>
                </c:pt>
                <c:pt idx="1417">
                  <c:v>42884.908912037034</c:v>
                </c:pt>
                <c:pt idx="1418">
                  <c:v>42884.90902777778</c:v>
                </c:pt>
                <c:pt idx="1419">
                  <c:v>42884.909143518518</c:v>
                </c:pt>
                <c:pt idx="1420">
                  <c:v>42884.909259259257</c:v>
                </c:pt>
                <c:pt idx="1421">
                  <c:v>42884.909375000003</c:v>
                </c:pt>
                <c:pt idx="1422">
                  <c:v>42884.909490740742</c:v>
                </c:pt>
                <c:pt idx="1423">
                  <c:v>42884.90960648148</c:v>
                </c:pt>
                <c:pt idx="1424">
                  <c:v>42884.909722222219</c:v>
                </c:pt>
                <c:pt idx="1425">
                  <c:v>42884.909837962965</c:v>
                </c:pt>
                <c:pt idx="1426">
                  <c:v>42884.909953703704</c:v>
                </c:pt>
                <c:pt idx="1427">
                  <c:v>42884.910069444442</c:v>
                </c:pt>
                <c:pt idx="1428">
                  <c:v>42884.910185185188</c:v>
                </c:pt>
                <c:pt idx="1429">
                  <c:v>42884.910300925927</c:v>
                </c:pt>
                <c:pt idx="1430">
                  <c:v>42884.910416666666</c:v>
                </c:pt>
                <c:pt idx="1431">
                  <c:v>42884.910532407404</c:v>
                </c:pt>
                <c:pt idx="1432">
                  <c:v>42884.91064814815</c:v>
                </c:pt>
                <c:pt idx="1433">
                  <c:v>42884.910763888889</c:v>
                </c:pt>
                <c:pt idx="1434">
                  <c:v>42884.910879629628</c:v>
                </c:pt>
                <c:pt idx="1435">
                  <c:v>42884.910995370374</c:v>
                </c:pt>
                <c:pt idx="1436">
                  <c:v>42884.911111111112</c:v>
                </c:pt>
                <c:pt idx="1437">
                  <c:v>42884.911226851851</c:v>
                </c:pt>
                <c:pt idx="1438">
                  <c:v>42884.91134259259</c:v>
                </c:pt>
                <c:pt idx="1439">
                  <c:v>42884.911458333336</c:v>
                </c:pt>
                <c:pt idx="1440">
                  <c:v>42884.911574074074</c:v>
                </c:pt>
                <c:pt idx="1441">
                  <c:v>42884.911689814813</c:v>
                </c:pt>
                <c:pt idx="1442">
                  <c:v>42884.911805555559</c:v>
                </c:pt>
                <c:pt idx="1443">
                  <c:v>42884.911921296298</c:v>
                </c:pt>
                <c:pt idx="1444">
                  <c:v>42884.912037037036</c:v>
                </c:pt>
                <c:pt idx="1445">
                  <c:v>42884.912152777775</c:v>
                </c:pt>
                <c:pt idx="1446">
                  <c:v>42884.912268518521</c:v>
                </c:pt>
                <c:pt idx="1447">
                  <c:v>42884.91238425926</c:v>
                </c:pt>
                <c:pt idx="1448">
                  <c:v>42884.912499999999</c:v>
                </c:pt>
                <c:pt idx="1449">
                  <c:v>42884.912615740737</c:v>
                </c:pt>
                <c:pt idx="1450">
                  <c:v>42884.912731481483</c:v>
                </c:pt>
                <c:pt idx="1451">
                  <c:v>42884.912847222222</c:v>
                </c:pt>
                <c:pt idx="1452">
                  <c:v>42884.912962962961</c:v>
                </c:pt>
                <c:pt idx="1453">
                  <c:v>42884.913078703707</c:v>
                </c:pt>
                <c:pt idx="1454">
                  <c:v>42884.913194444445</c:v>
                </c:pt>
                <c:pt idx="1455">
                  <c:v>42884.913310185184</c:v>
                </c:pt>
                <c:pt idx="1456">
                  <c:v>42884.913425925923</c:v>
                </c:pt>
                <c:pt idx="1457">
                  <c:v>42884.913541666669</c:v>
                </c:pt>
                <c:pt idx="1458">
                  <c:v>42884.913657407407</c:v>
                </c:pt>
                <c:pt idx="1459">
                  <c:v>42884.913773148146</c:v>
                </c:pt>
                <c:pt idx="1460">
                  <c:v>42884.913888888892</c:v>
                </c:pt>
                <c:pt idx="1461">
                  <c:v>42884.914004629631</c:v>
                </c:pt>
                <c:pt idx="1462">
                  <c:v>42884.914120370369</c:v>
                </c:pt>
                <c:pt idx="1463">
                  <c:v>42884.914236111108</c:v>
                </c:pt>
                <c:pt idx="1464">
                  <c:v>42884.914351851854</c:v>
                </c:pt>
                <c:pt idx="1465">
                  <c:v>42884.914467592593</c:v>
                </c:pt>
                <c:pt idx="1466">
                  <c:v>42884.914583333331</c:v>
                </c:pt>
                <c:pt idx="1467">
                  <c:v>42884.914699074077</c:v>
                </c:pt>
                <c:pt idx="1468">
                  <c:v>42884.914814814816</c:v>
                </c:pt>
                <c:pt idx="1469">
                  <c:v>42884.914930555555</c:v>
                </c:pt>
                <c:pt idx="1470">
                  <c:v>42884.915046296293</c:v>
                </c:pt>
                <c:pt idx="1471">
                  <c:v>42884.915162037039</c:v>
                </c:pt>
                <c:pt idx="1472">
                  <c:v>42884.915277777778</c:v>
                </c:pt>
                <c:pt idx="1473">
                  <c:v>42884.915393518517</c:v>
                </c:pt>
                <c:pt idx="1474">
                  <c:v>42884.915509259263</c:v>
                </c:pt>
                <c:pt idx="1475">
                  <c:v>42884.915625000001</c:v>
                </c:pt>
                <c:pt idx="1476">
                  <c:v>42884.91574074074</c:v>
                </c:pt>
                <c:pt idx="1477">
                  <c:v>42884.915856481479</c:v>
                </c:pt>
                <c:pt idx="1478">
                  <c:v>42884.915972222225</c:v>
                </c:pt>
                <c:pt idx="1479">
                  <c:v>42884.916087962964</c:v>
                </c:pt>
                <c:pt idx="1480">
                  <c:v>42884.916203703702</c:v>
                </c:pt>
                <c:pt idx="1481">
                  <c:v>42884.916319444441</c:v>
                </c:pt>
                <c:pt idx="1482">
                  <c:v>42884.916435185187</c:v>
                </c:pt>
                <c:pt idx="1483">
                  <c:v>42884.916550925926</c:v>
                </c:pt>
                <c:pt idx="1484">
                  <c:v>42884.916666666664</c:v>
                </c:pt>
                <c:pt idx="1485">
                  <c:v>42884.91678240741</c:v>
                </c:pt>
                <c:pt idx="1486">
                  <c:v>42884.916898148149</c:v>
                </c:pt>
                <c:pt idx="1487">
                  <c:v>42884.917013888888</c:v>
                </c:pt>
                <c:pt idx="1488">
                  <c:v>42884.917129629626</c:v>
                </c:pt>
                <c:pt idx="1489">
                  <c:v>42884.917245370372</c:v>
                </c:pt>
                <c:pt idx="1490">
                  <c:v>42884.917361111111</c:v>
                </c:pt>
                <c:pt idx="1491">
                  <c:v>42884.91747685185</c:v>
                </c:pt>
                <c:pt idx="1492">
                  <c:v>42884.917592592596</c:v>
                </c:pt>
                <c:pt idx="1493">
                  <c:v>42884.917708333334</c:v>
                </c:pt>
                <c:pt idx="1494">
                  <c:v>42884.917824074073</c:v>
                </c:pt>
                <c:pt idx="1495">
                  <c:v>42884.917939814812</c:v>
                </c:pt>
                <c:pt idx="1496">
                  <c:v>42884.918055555558</c:v>
                </c:pt>
                <c:pt idx="1497">
                  <c:v>42884.918171296296</c:v>
                </c:pt>
                <c:pt idx="1498">
                  <c:v>42884.918287037035</c:v>
                </c:pt>
                <c:pt idx="1499">
                  <c:v>42884.918402777781</c:v>
                </c:pt>
                <c:pt idx="1500">
                  <c:v>42884.91851851852</c:v>
                </c:pt>
                <c:pt idx="1501">
                  <c:v>42884.918634259258</c:v>
                </c:pt>
                <c:pt idx="1502">
                  <c:v>42884.918749999997</c:v>
                </c:pt>
                <c:pt idx="1503">
                  <c:v>42884.918865740743</c:v>
                </c:pt>
                <c:pt idx="1504">
                  <c:v>42884.918981481482</c:v>
                </c:pt>
                <c:pt idx="1505">
                  <c:v>42884.91909722222</c:v>
                </c:pt>
                <c:pt idx="1506">
                  <c:v>42884.919212962966</c:v>
                </c:pt>
                <c:pt idx="1507">
                  <c:v>42884.919328703705</c:v>
                </c:pt>
                <c:pt idx="1508">
                  <c:v>42884.919444444444</c:v>
                </c:pt>
                <c:pt idx="1509">
                  <c:v>42884.919560185182</c:v>
                </c:pt>
                <c:pt idx="1510">
                  <c:v>42884.919675925928</c:v>
                </c:pt>
                <c:pt idx="1511">
                  <c:v>42884.919791666667</c:v>
                </c:pt>
                <c:pt idx="1512">
                  <c:v>42884.919907407406</c:v>
                </c:pt>
                <c:pt idx="1513">
                  <c:v>42884.920023148145</c:v>
                </c:pt>
                <c:pt idx="1514">
                  <c:v>42884.920138888891</c:v>
                </c:pt>
                <c:pt idx="1515">
                  <c:v>42884.920254629629</c:v>
                </c:pt>
                <c:pt idx="1516">
                  <c:v>42884.920370370368</c:v>
                </c:pt>
                <c:pt idx="1517">
                  <c:v>42884.920486111114</c:v>
                </c:pt>
                <c:pt idx="1518">
                  <c:v>42884.920601851853</c:v>
                </c:pt>
                <c:pt idx="1519">
                  <c:v>42884.920717592591</c:v>
                </c:pt>
                <c:pt idx="1520">
                  <c:v>42884.92083333333</c:v>
                </c:pt>
                <c:pt idx="1521">
                  <c:v>42884.920949074076</c:v>
                </c:pt>
                <c:pt idx="1522">
                  <c:v>42884.921064814815</c:v>
                </c:pt>
                <c:pt idx="1523">
                  <c:v>42884.921180555553</c:v>
                </c:pt>
                <c:pt idx="1524">
                  <c:v>42884.921296296299</c:v>
                </c:pt>
                <c:pt idx="1525">
                  <c:v>42884.921412037038</c:v>
                </c:pt>
                <c:pt idx="1526">
                  <c:v>42884.921527777777</c:v>
                </c:pt>
                <c:pt idx="1527">
                  <c:v>42884.921643518515</c:v>
                </c:pt>
                <c:pt idx="1528">
                  <c:v>42884.921759259261</c:v>
                </c:pt>
                <c:pt idx="1529">
                  <c:v>42884.921875</c:v>
                </c:pt>
                <c:pt idx="1530">
                  <c:v>42884.921990740739</c:v>
                </c:pt>
                <c:pt idx="1531">
                  <c:v>42884.922106481485</c:v>
                </c:pt>
                <c:pt idx="1532">
                  <c:v>42884.922222222223</c:v>
                </c:pt>
                <c:pt idx="1533">
                  <c:v>42884.922337962962</c:v>
                </c:pt>
                <c:pt idx="1534">
                  <c:v>42884.922453703701</c:v>
                </c:pt>
                <c:pt idx="1535">
                  <c:v>42884.922569444447</c:v>
                </c:pt>
                <c:pt idx="1536">
                  <c:v>42884.922685185185</c:v>
                </c:pt>
                <c:pt idx="1537">
                  <c:v>42884.922800925924</c:v>
                </c:pt>
                <c:pt idx="1538">
                  <c:v>42884.92291666667</c:v>
                </c:pt>
                <c:pt idx="1539">
                  <c:v>42884.923032407409</c:v>
                </c:pt>
                <c:pt idx="1540">
                  <c:v>42884.923148148147</c:v>
                </c:pt>
                <c:pt idx="1541">
                  <c:v>42884.923263888886</c:v>
                </c:pt>
                <c:pt idx="1542">
                  <c:v>42884.923379629632</c:v>
                </c:pt>
                <c:pt idx="1543">
                  <c:v>42884.923495370371</c:v>
                </c:pt>
                <c:pt idx="1544">
                  <c:v>42884.923611111109</c:v>
                </c:pt>
                <c:pt idx="1545">
                  <c:v>42884.923726851855</c:v>
                </c:pt>
                <c:pt idx="1546">
                  <c:v>42884.923842592594</c:v>
                </c:pt>
                <c:pt idx="1547">
                  <c:v>42884.923958333333</c:v>
                </c:pt>
                <c:pt idx="1548">
                  <c:v>42884.924074074072</c:v>
                </c:pt>
                <c:pt idx="1549">
                  <c:v>42884.924189814818</c:v>
                </c:pt>
                <c:pt idx="1550">
                  <c:v>42884.924305555556</c:v>
                </c:pt>
                <c:pt idx="1551">
                  <c:v>42884.924421296295</c:v>
                </c:pt>
                <c:pt idx="1552">
                  <c:v>42884.924537037034</c:v>
                </c:pt>
                <c:pt idx="1553">
                  <c:v>42884.92465277778</c:v>
                </c:pt>
                <c:pt idx="1554">
                  <c:v>42884.924768518518</c:v>
                </c:pt>
                <c:pt idx="1555">
                  <c:v>42884.924884259257</c:v>
                </c:pt>
                <c:pt idx="1556">
                  <c:v>42884.925000000003</c:v>
                </c:pt>
                <c:pt idx="1557">
                  <c:v>42884.925115740742</c:v>
                </c:pt>
                <c:pt idx="1558">
                  <c:v>42884.92523148148</c:v>
                </c:pt>
                <c:pt idx="1559">
                  <c:v>42884.925347222219</c:v>
                </c:pt>
                <c:pt idx="1560">
                  <c:v>42884.925462962965</c:v>
                </c:pt>
                <c:pt idx="1561">
                  <c:v>42884.925578703704</c:v>
                </c:pt>
                <c:pt idx="1562">
                  <c:v>42884.925694444442</c:v>
                </c:pt>
                <c:pt idx="1563">
                  <c:v>42884.925810185188</c:v>
                </c:pt>
                <c:pt idx="1564">
                  <c:v>42884.925925925927</c:v>
                </c:pt>
                <c:pt idx="1565">
                  <c:v>42884.926041666666</c:v>
                </c:pt>
                <c:pt idx="1566">
                  <c:v>42884.926157407404</c:v>
                </c:pt>
                <c:pt idx="1567">
                  <c:v>42884.92627314815</c:v>
                </c:pt>
                <c:pt idx="1568">
                  <c:v>42884.926388888889</c:v>
                </c:pt>
                <c:pt idx="1569">
                  <c:v>42884.926504629628</c:v>
                </c:pt>
                <c:pt idx="1570">
                  <c:v>42884.926620370374</c:v>
                </c:pt>
                <c:pt idx="1571">
                  <c:v>42884.926736111112</c:v>
                </c:pt>
                <c:pt idx="1572">
                  <c:v>42884.926851851851</c:v>
                </c:pt>
                <c:pt idx="1573">
                  <c:v>42884.92696759259</c:v>
                </c:pt>
                <c:pt idx="1574">
                  <c:v>42884.927083333336</c:v>
                </c:pt>
                <c:pt idx="1575">
                  <c:v>42884.927199074074</c:v>
                </c:pt>
                <c:pt idx="1576">
                  <c:v>42884.927314814813</c:v>
                </c:pt>
                <c:pt idx="1577">
                  <c:v>42884.927430555559</c:v>
                </c:pt>
                <c:pt idx="1578">
                  <c:v>42884.927546296298</c:v>
                </c:pt>
                <c:pt idx="1579">
                  <c:v>42884.927662037036</c:v>
                </c:pt>
                <c:pt idx="1580">
                  <c:v>42884.927777777775</c:v>
                </c:pt>
                <c:pt idx="1581">
                  <c:v>42884.927893518521</c:v>
                </c:pt>
                <c:pt idx="1582">
                  <c:v>42884.92800925926</c:v>
                </c:pt>
                <c:pt idx="1583">
                  <c:v>42884.928124999999</c:v>
                </c:pt>
                <c:pt idx="1584">
                  <c:v>42884.928240740737</c:v>
                </c:pt>
                <c:pt idx="1585">
                  <c:v>42884.928356481483</c:v>
                </c:pt>
                <c:pt idx="1586">
                  <c:v>42884.928472222222</c:v>
                </c:pt>
                <c:pt idx="1587">
                  <c:v>42884.928587962961</c:v>
                </c:pt>
                <c:pt idx="1588">
                  <c:v>42884.928703703707</c:v>
                </c:pt>
                <c:pt idx="1589">
                  <c:v>42884.928819444445</c:v>
                </c:pt>
                <c:pt idx="1590">
                  <c:v>42884.928935185184</c:v>
                </c:pt>
                <c:pt idx="1591">
                  <c:v>42884.929050925923</c:v>
                </c:pt>
                <c:pt idx="1592">
                  <c:v>42884.929166666669</c:v>
                </c:pt>
                <c:pt idx="1593">
                  <c:v>42884.929282407407</c:v>
                </c:pt>
                <c:pt idx="1594">
                  <c:v>42884.929398148146</c:v>
                </c:pt>
                <c:pt idx="1595">
                  <c:v>42884.929513888892</c:v>
                </c:pt>
                <c:pt idx="1596">
                  <c:v>42884.929629629631</c:v>
                </c:pt>
                <c:pt idx="1597">
                  <c:v>42884.929745370369</c:v>
                </c:pt>
                <c:pt idx="1598">
                  <c:v>42884.929861111108</c:v>
                </c:pt>
                <c:pt idx="1599">
                  <c:v>42884.929976851854</c:v>
                </c:pt>
                <c:pt idx="1600">
                  <c:v>42884.930092592593</c:v>
                </c:pt>
                <c:pt idx="1601">
                  <c:v>42884.930208333331</c:v>
                </c:pt>
                <c:pt idx="1602">
                  <c:v>42884.930324074077</c:v>
                </c:pt>
                <c:pt idx="1603">
                  <c:v>42884.930439814816</c:v>
                </c:pt>
                <c:pt idx="1604">
                  <c:v>42884.930555555555</c:v>
                </c:pt>
                <c:pt idx="1605">
                  <c:v>42884.930671296293</c:v>
                </c:pt>
                <c:pt idx="1606">
                  <c:v>42884.930787037039</c:v>
                </c:pt>
                <c:pt idx="1607">
                  <c:v>42884.930902777778</c:v>
                </c:pt>
                <c:pt idx="1608">
                  <c:v>42884.931018518517</c:v>
                </c:pt>
                <c:pt idx="1609">
                  <c:v>42884.931134259263</c:v>
                </c:pt>
                <c:pt idx="1610">
                  <c:v>42884.931250000001</c:v>
                </c:pt>
                <c:pt idx="1611">
                  <c:v>42884.93136574074</c:v>
                </c:pt>
                <c:pt idx="1612">
                  <c:v>42884.931481481479</c:v>
                </c:pt>
                <c:pt idx="1613">
                  <c:v>42884.931597222225</c:v>
                </c:pt>
                <c:pt idx="1614">
                  <c:v>42884.931712962964</c:v>
                </c:pt>
                <c:pt idx="1615">
                  <c:v>42884.931828703702</c:v>
                </c:pt>
                <c:pt idx="1616">
                  <c:v>42884.931944444441</c:v>
                </c:pt>
                <c:pt idx="1617">
                  <c:v>42884.932060185187</c:v>
                </c:pt>
                <c:pt idx="1618">
                  <c:v>42884.932175925926</c:v>
                </c:pt>
                <c:pt idx="1619">
                  <c:v>42884.932291666664</c:v>
                </c:pt>
                <c:pt idx="1620">
                  <c:v>42884.93240740741</c:v>
                </c:pt>
                <c:pt idx="1621">
                  <c:v>42884.932523148149</c:v>
                </c:pt>
                <c:pt idx="1622">
                  <c:v>42884.932638888888</c:v>
                </c:pt>
                <c:pt idx="1623">
                  <c:v>42884.932754629626</c:v>
                </c:pt>
                <c:pt idx="1624">
                  <c:v>42884.932870370372</c:v>
                </c:pt>
                <c:pt idx="1625">
                  <c:v>42884.932986111111</c:v>
                </c:pt>
                <c:pt idx="1626">
                  <c:v>42884.93310185185</c:v>
                </c:pt>
                <c:pt idx="1627">
                  <c:v>42884.933217592596</c:v>
                </c:pt>
                <c:pt idx="1628">
                  <c:v>42884.933333333334</c:v>
                </c:pt>
                <c:pt idx="1629">
                  <c:v>42884.933449074073</c:v>
                </c:pt>
                <c:pt idx="1630">
                  <c:v>42884.933564814812</c:v>
                </c:pt>
                <c:pt idx="1631">
                  <c:v>42884.933680555558</c:v>
                </c:pt>
                <c:pt idx="1632">
                  <c:v>42884.933796296296</c:v>
                </c:pt>
                <c:pt idx="1633">
                  <c:v>42884.933912037035</c:v>
                </c:pt>
                <c:pt idx="1634">
                  <c:v>42884.934027777781</c:v>
                </c:pt>
                <c:pt idx="1635">
                  <c:v>42884.93414351852</c:v>
                </c:pt>
                <c:pt idx="1636">
                  <c:v>42884.934259259258</c:v>
                </c:pt>
                <c:pt idx="1637">
                  <c:v>42884.934374999997</c:v>
                </c:pt>
                <c:pt idx="1638">
                  <c:v>42884.934490740743</c:v>
                </c:pt>
                <c:pt idx="1639">
                  <c:v>42884.934606481482</c:v>
                </c:pt>
                <c:pt idx="1640">
                  <c:v>42884.93472222222</c:v>
                </c:pt>
                <c:pt idx="1641">
                  <c:v>42884.934837962966</c:v>
                </c:pt>
                <c:pt idx="1642">
                  <c:v>42884.934953703705</c:v>
                </c:pt>
                <c:pt idx="1643">
                  <c:v>42884.935069444444</c:v>
                </c:pt>
                <c:pt idx="1644">
                  <c:v>42884.935185185182</c:v>
                </c:pt>
                <c:pt idx="1645">
                  <c:v>42884.935300925928</c:v>
                </c:pt>
                <c:pt idx="1646">
                  <c:v>42884.935416666667</c:v>
                </c:pt>
                <c:pt idx="1647">
                  <c:v>42884.935532407406</c:v>
                </c:pt>
                <c:pt idx="1648">
                  <c:v>42884.935648148145</c:v>
                </c:pt>
                <c:pt idx="1649">
                  <c:v>42884.935763888891</c:v>
                </c:pt>
                <c:pt idx="1650">
                  <c:v>42884.935879629629</c:v>
                </c:pt>
                <c:pt idx="1651">
                  <c:v>42884.935995370368</c:v>
                </c:pt>
                <c:pt idx="1652">
                  <c:v>42884.936111111114</c:v>
                </c:pt>
                <c:pt idx="1653">
                  <c:v>42884.936226851853</c:v>
                </c:pt>
                <c:pt idx="1654">
                  <c:v>42884.936342592591</c:v>
                </c:pt>
                <c:pt idx="1655">
                  <c:v>42884.93645833333</c:v>
                </c:pt>
                <c:pt idx="1656">
                  <c:v>42884.936574074076</c:v>
                </c:pt>
                <c:pt idx="1657">
                  <c:v>42884.936689814815</c:v>
                </c:pt>
                <c:pt idx="1658">
                  <c:v>42884.936805555553</c:v>
                </c:pt>
                <c:pt idx="1659">
                  <c:v>42884.936921296299</c:v>
                </c:pt>
                <c:pt idx="1660">
                  <c:v>42884.937037037038</c:v>
                </c:pt>
                <c:pt idx="1661">
                  <c:v>42884.937152777777</c:v>
                </c:pt>
                <c:pt idx="1662">
                  <c:v>42884.937268518515</c:v>
                </c:pt>
                <c:pt idx="1663">
                  <c:v>42884.937384259261</c:v>
                </c:pt>
                <c:pt idx="1664">
                  <c:v>42884.9375</c:v>
                </c:pt>
                <c:pt idx="1665">
                  <c:v>42884.937615740739</c:v>
                </c:pt>
                <c:pt idx="1666">
                  <c:v>42884.937731481485</c:v>
                </c:pt>
                <c:pt idx="1667">
                  <c:v>42884.937847222223</c:v>
                </c:pt>
                <c:pt idx="1668">
                  <c:v>42884.937962962962</c:v>
                </c:pt>
                <c:pt idx="1669">
                  <c:v>42884.938078703701</c:v>
                </c:pt>
                <c:pt idx="1670">
                  <c:v>42884.938194444447</c:v>
                </c:pt>
                <c:pt idx="1671">
                  <c:v>42884.938310185185</c:v>
                </c:pt>
                <c:pt idx="1672">
                  <c:v>42884.938425925924</c:v>
                </c:pt>
                <c:pt idx="1673">
                  <c:v>42884.93854166667</c:v>
                </c:pt>
                <c:pt idx="1674">
                  <c:v>42884.938657407409</c:v>
                </c:pt>
                <c:pt idx="1675">
                  <c:v>42884.938773148147</c:v>
                </c:pt>
                <c:pt idx="1676">
                  <c:v>42884.938888888886</c:v>
                </c:pt>
                <c:pt idx="1677">
                  <c:v>42884.939004629632</c:v>
                </c:pt>
                <c:pt idx="1678">
                  <c:v>42884.939120370371</c:v>
                </c:pt>
                <c:pt idx="1679">
                  <c:v>42884.939236111109</c:v>
                </c:pt>
                <c:pt idx="1680">
                  <c:v>42884.939351851855</c:v>
                </c:pt>
                <c:pt idx="1681">
                  <c:v>42884.939467592594</c:v>
                </c:pt>
                <c:pt idx="1682">
                  <c:v>42884.939583333333</c:v>
                </c:pt>
                <c:pt idx="1683">
                  <c:v>42884.939699074072</c:v>
                </c:pt>
                <c:pt idx="1684">
                  <c:v>42884.939814814818</c:v>
                </c:pt>
                <c:pt idx="1685">
                  <c:v>42884.939930555556</c:v>
                </c:pt>
                <c:pt idx="1686">
                  <c:v>42884.940046296295</c:v>
                </c:pt>
                <c:pt idx="1687">
                  <c:v>42884.940162037034</c:v>
                </c:pt>
                <c:pt idx="1688">
                  <c:v>42884.94027777778</c:v>
                </c:pt>
                <c:pt idx="1689">
                  <c:v>42884.940393518518</c:v>
                </c:pt>
                <c:pt idx="1690">
                  <c:v>42884.940509259257</c:v>
                </c:pt>
                <c:pt idx="1691">
                  <c:v>42884.940625000003</c:v>
                </c:pt>
                <c:pt idx="1692">
                  <c:v>42884.940740740742</c:v>
                </c:pt>
                <c:pt idx="1693">
                  <c:v>42884.94085648148</c:v>
                </c:pt>
                <c:pt idx="1694">
                  <c:v>42884.940972222219</c:v>
                </c:pt>
                <c:pt idx="1695">
                  <c:v>42884.941087962965</c:v>
                </c:pt>
                <c:pt idx="1696">
                  <c:v>42884.941203703704</c:v>
                </c:pt>
                <c:pt idx="1697">
                  <c:v>42884.941319444442</c:v>
                </c:pt>
                <c:pt idx="1698">
                  <c:v>42884.941435185188</c:v>
                </c:pt>
                <c:pt idx="1699">
                  <c:v>42884.941550925927</c:v>
                </c:pt>
                <c:pt idx="1700">
                  <c:v>42884.941666666666</c:v>
                </c:pt>
                <c:pt idx="1701">
                  <c:v>42884.941782407404</c:v>
                </c:pt>
                <c:pt idx="1702">
                  <c:v>42884.94189814815</c:v>
                </c:pt>
                <c:pt idx="1703">
                  <c:v>42884.942013888889</c:v>
                </c:pt>
                <c:pt idx="1704">
                  <c:v>42884.942129629628</c:v>
                </c:pt>
                <c:pt idx="1705">
                  <c:v>42884.942245370374</c:v>
                </c:pt>
                <c:pt idx="1706">
                  <c:v>42884.942361111112</c:v>
                </c:pt>
                <c:pt idx="1707">
                  <c:v>42884.942476851851</c:v>
                </c:pt>
                <c:pt idx="1708">
                  <c:v>42884.94259259259</c:v>
                </c:pt>
                <c:pt idx="1709">
                  <c:v>42884.942708333336</c:v>
                </c:pt>
                <c:pt idx="1710">
                  <c:v>42884.942824074074</c:v>
                </c:pt>
                <c:pt idx="1711">
                  <c:v>42884.942939814813</c:v>
                </c:pt>
                <c:pt idx="1712">
                  <c:v>42884.943055555559</c:v>
                </c:pt>
                <c:pt idx="1713">
                  <c:v>42884.943171296298</c:v>
                </c:pt>
                <c:pt idx="1714">
                  <c:v>42884.943287037036</c:v>
                </c:pt>
                <c:pt idx="1715">
                  <c:v>42884.943402777775</c:v>
                </c:pt>
                <c:pt idx="1716">
                  <c:v>42884.943518518521</c:v>
                </c:pt>
                <c:pt idx="1717">
                  <c:v>42884.94363425926</c:v>
                </c:pt>
                <c:pt idx="1718">
                  <c:v>42884.943749999999</c:v>
                </c:pt>
                <c:pt idx="1719">
                  <c:v>42884.943865740737</c:v>
                </c:pt>
                <c:pt idx="1720">
                  <c:v>42884.943981481483</c:v>
                </c:pt>
                <c:pt idx="1721">
                  <c:v>42884.944097222222</c:v>
                </c:pt>
                <c:pt idx="1722">
                  <c:v>42884.944212962961</c:v>
                </c:pt>
                <c:pt idx="1723">
                  <c:v>42884.944328703707</c:v>
                </c:pt>
                <c:pt idx="1724">
                  <c:v>42884.944444444445</c:v>
                </c:pt>
                <c:pt idx="1725">
                  <c:v>42884.944560185184</c:v>
                </c:pt>
                <c:pt idx="1726">
                  <c:v>42884.944675925923</c:v>
                </c:pt>
                <c:pt idx="1727">
                  <c:v>42884.944791666669</c:v>
                </c:pt>
                <c:pt idx="1728">
                  <c:v>42884.944907407407</c:v>
                </c:pt>
                <c:pt idx="1729">
                  <c:v>42884.945023148146</c:v>
                </c:pt>
                <c:pt idx="1730">
                  <c:v>42884.945138888892</c:v>
                </c:pt>
                <c:pt idx="1731">
                  <c:v>42884.945254629631</c:v>
                </c:pt>
                <c:pt idx="1732">
                  <c:v>42884.945370370369</c:v>
                </c:pt>
                <c:pt idx="1733">
                  <c:v>42884.945486111108</c:v>
                </c:pt>
                <c:pt idx="1734">
                  <c:v>42884.945601851854</c:v>
                </c:pt>
                <c:pt idx="1735">
                  <c:v>42884.945717592593</c:v>
                </c:pt>
                <c:pt idx="1736">
                  <c:v>42884.945833333331</c:v>
                </c:pt>
                <c:pt idx="1737">
                  <c:v>42884.945949074077</c:v>
                </c:pt>
                <c:pt idx="1738">
                  <c:v>42884.946064814816</c:v>
                </c:pt>
                <c:pt idx="1739">
                  <c:v>42884.946180555555</c:v>
                </c:pt>
                <c:pt idx="1740">
                  <c:v>42884.946296296293</c:v>
                </c:pt>
                <c:pt idx="1741">
                  <c:v>42884.946412037039</c:v>
                </c:pt>
                <c:pt idx="1742">
                  <c:v>42884.946527777778</c:v>
                </c:pt>
                <c:pt idx="1743">
                  <c:v>42884.946643518517</c:v>
                </c:pt>
                <c:pt idx="1744">
                  <c:v>42884.946759259263</c:v>
                </c:pt>
                <c:pt idx="1745">
                  <c:v>42884.946875000001</c:v>
                </c:pt>
                <c:pt idx="1746">
                  <c:v>42884.94699074074</c:v>
                </c:pt>
                <c:pt idx="1747">
                  <c:v>42884.947106481479</c:v>
                </c:pt>
                <c:pt idx="1748">
                  <c:v>42884.947222222225</c:v>
                </c:pt>
                <c:pt idx="1749">
                  <c:v>42884.947337962964</c:v>
                </c:pt>
                <c:pt idx="1750">
                  <c:v>42884.947453703702</c:v>
                </c:pt>
                <c:pt idx="1751">
                  <c:v>42884.947569444441</c:v>
                </c:pt>
                <c:pt idx="1752">
                  <c:v>42884.947685185187</c:v>
                </c:pt>
                <c:pt idx="1753">
                  <c:v>42884.947800925926</c:v>
                </c:pt>
                <c:pt idx="1754">
                  <c:v>42884.947916666664</c:v>
                </c:pt>
                <c:pt idx="1755">
                  <c:v>42884.94803240741</c:v>
                </c:pt>
                <c:pt idx="1756">
                  <c:v>42884.948148148149</c:v>
                </c:pt>
                <c:pt idx="1757">
                  <c:v>42884.948263888888</c:v>
                </c:pt>
                <c:pt idx="1758">
                  <c:v>42884.948379629626</c:v>
                </c:pt>
                <c:pt idx="1759">
                  <c:v>42884.948495370372</c:v>
                </c:pt>
                <c:pt idx="1760">
                  <c:v>42884.948611111111</c:v>
                </c:pt>
                <c:pt idx="1761">
                  <c:v>42884.94872685185</c:v>
                </c:pt>
                <c:pt idx="1762">
                  <c:v>42884.948842592596</c:v>
                </c:pt>
                <c:pt idx="1763">
                  <c:v>42884.948958333334</c:v>
                </c:pt>
                <c:pt idx="1764">
                  <c:v>42884.949074074073</c:v>
                </c:pt>
                <c:pt idx="1765">
                  <c:v>42884.949189814812</c:v>
                </c:pt>
                <c:pt idx="1766">
                  <c:v>42884.949305555558</c:v>
                </c:pt>
                <c:pt idx="1767">
                  <c:v>42884.949421296296</c:v>
                </c:pt>
                <c:pt idx="1768">
                  <c:v>42884.949537037035</c:v>
                </c:pt>
                <c:pt idx="1769">
                  <c:v>42884.949652777781</c:v>
                </c:pt>
                <c:pt idx="1770">
                  <c:v>42884.94976851852</c:v>
                </c:pt>
                <c:pt idx="1771">
                  <c:v>42884.949884259258</c:v>
                </c:pt>
                <c:pt idx="1772">
                  <c:v>42884.95</c:v>
                </c:pt>
                <c:pt idx="1773">
                  <c:v>42884.950115740743</c:v>
                </c:pt>
                <c:pt idx="1774">
                  <c:v>42884.950231481482</c:v>
                </c:pt>
                <c:pt idx="1775">
                  <c:v>42884.95034722222</c:v>
                </c:pt>
                <c:pt idx="1776">
                  <c:v>42884.950462962966</c:v>
                </c:pt>
                <c:pt idx="1777">
                  <c:v>42884.950578703705</c:v>
                </c:pt>
                <c:pt idx="1778">
                  <c:v>42884.950694444444</c:v>
                </c:pt>
                <c:pt idx="1779">
                  <c:v>42884.950810185182</c:v>
                </c:pt>
                <c:pt idx="1780">
                  <c:v>42884.950925925928</c:v>
                </c:pt>
                <c:pt idx="1781">
                  <c:v>42884.951041666667</c:v>
                </c:pt>
                <c:pt idx="1782">
                  <c:v>42884.951157407406</c:v>
                </c:pt>
                <c:pt idx="1783">
                  <c:v>42884.951273148145</c:v>
                </c:pt>
                <c:pt idx="1784">
                  <c:v>42884.951388888891</c:v>
                </c:pt>
                <c:pt idx="1785">
                  <c:v>42884.951504629629</c:v>
                </c:pt>
                <c:pt idx="1786">
                  <c:v>42884.951620370368</c:v>
                </c:pt>
                <c:pt idx="1787">
                  <c:v>42884.951736111114</c:v>
                </c:pt>
                <c:pt idx="1788">
                  <c:v>42884.951851851853</c:v>
                </c:pt>
                <c:pt idx="1789">
                  <c:v>42884.951967592591</c:v>
                </c:pt>
                <c:pt idx="1790">
                  <c:v>42884.95208333333</c:v>
                </c:pt>
                <c:pt idx="1791">
                  <c:v>42884.952199074076</c:v>
                </c:pt>
                <c:pt idx="1792">
                  <c:v>42884.952314814815</c:v>
                </c:pt>
                <c:pt idx="1793">
                  <c:v>42884.952430555553</c:v>
                </c:pt>
                <c:pt idx="1794">
                  <c:v>42884.952546296299</c:v>
                </c:pt>
                <c:pt idx="1795">
                  <c:v>42884.952662037038</c:v>
                </c:pt>
                <c:pt idx="1796">
                  <c:v>42884.952777777777</c:v>
                </c:pt>
                <c:pt idx="1797">
                  <c:v>42884.952893518515</c:v>
                </c:pt>
                <c:pt idx="1798">
                  <c:v>42884.953009259261</c:v>
                </c:pt>
                <c:pt idx="1799">
                  <c:v>42884.953125</c:v>
                </c:pt>
                <c:pt idx="1800">
                  <c:v>42884.953240740739</c:v>
                </c:pt>
                <c:pt idx="1801">
                  <c:v>42884.953356481485</c:v>
                </c:pt>
                <c:pt idx="1802">
                  <c:v>42884.953472222223</c:v>
                </c:pt>
                <c:pt idx="1803">
                  <c:v>42884.953587962962</c:v>
                </c:pt>
                <c:pt idx="1804">
                  <c:v>42884.953703703701</c:v>
                </c:pt>
                <c:pt idx="1805">
                  <c:v>42884.953819444447</c:v>
                </c:pt>
                <c:pt idx="1806">
                  <c:v>42884.953935185185</c:v>
                </c:pt>
                <c:pt idx="1807">
                  <c:v>42884.954050925924</c:v>
                </c:pt>
                <c:pt idx="1808">
                  <c:v>42884.95416666667</c:v>
                </c:pt>
                <c:pt idx="1809">
                  <c:v>42884.954282407409</c:v>
                </c:pt>
                <c:pt idx="1810">
                  <c:v>42884.954398148147</c:v>
                </c:pt>
                <c:pt idx="1811">
                  <c:v>42884.954513888886</c:v>
                </c:pt>
                <c:pt idx="1812">
                  <c:v>42884.954629629632</c:v>
                </c:pt>
                <c:pt idx="1813">
                  <c:v>42884.954745370371</c:v>
                </c:pt>
                <c:pt idx="1814">
                  <c:v>42884.954861111109</c:v>
                </c:pt>
                <c:pt idx="1815">
                  <c:v>42884.954976851855</c:v>
                </c:pt>
                <c:pt idx="1816">
                  <c:v>42884.955092592594</c:v>
                </c:pt>
                <c:pt idx="1817">
                  <c:v>42884.955208333333</c:v>
                </c:pt>
                <c:pt idx="1818">
                  <c:v>42884.955324074072</c:v>
                </c:pt>
                <c:pt idx="1819">
                  <c:v>42884.955439814818</c:v>
                </c:pt>
                <c:pt idx="1820">
                  <c:v>42884.955555555556</c:v>
                </c:pt>
                <c:pt idx="1821">
                  <c:v>42884.955671296295</c:v>
                </c:pt>
                <c:pt idx="1822">
                  <c:v>42884.955787037034</c:v>
                </c:pt>
                <c:pt idx="1823">
                  <c:v>42884.95590277778</c:v>
                </c:pt>
                <c:pt idx="1824">
                  <c:v>42884.956018518518</c:v>
                </c:pt>
                <c:pt idx="1825">
                  <c:v>42884.956134259257</c:v>
                </c:pt>
                <c:pt idx="1826">
                  <c:v>42884.956250000003</c:v>
                </c:pt>
                <c:pt idx="1827">
                  <c:v>42884.956365740742</c:v>
                </c:pt>
                <c:pt idx="1828">
                  <c:v>42884.95648148148</c:v>
                </c:pt>
                <c:pt idx="1829">
                  <c:v>42884.956597222219</c:v>
                </c:pt>
                <c:pt idx="1830">
                  <c:v>42884.956712962965</c:v>
                </c:pt>
                <c:pt idx="1831">
                  <c:v>42884.956828703704</c:v>
                </c:pt>
                <c:pt idx="1832">
                  <c:v>42884.956944444442</c:v>
                </c:pt>
                <c:pt idx="1833">
                  <c:v>42884.957060185188</c:v>
                </c:pt>
                <c:pt idx="1834">
                  <c:v>42884.957175925927</c:v>
                </c:pt>
                <c:pt idx="1835">
                  <c:v>42884.957291666666</c:v>
                </c:pt>
                <c:pt idx="1836">
                  <c:v>42884.957407407404</c:v>
                </c:pt>
                <c:pt idx="1837">
                  <c:v>42884.95752314815</c:v>
                </c:pt>
                <c:pt idx="1838">
                  <c:v>42884.957638888889</c:v>
                </c:pt>
                <c:pt idx="1839">
                  <c:v>42884.957754629628</c:v>
                </c:pt>
                <c:pt idx="1840">
                  <c:v>42884.957870370374</c:v>
                </c:pt>
                <c:pt idx="1841">
                  <c:v>42884.957986111112</c:v>
                </c:pt>
                <c:pt idx="1842">
                  <c:v>42884.958101851851</c:v>
                </c:pt>
                <c:pt idx="1843">
                  <c:v>42884.95821759259</c:v>
                </c:pt>
                <c:pt idx="1844">
                  <c:v>42884.958333333336</c:v>
                </c:pt>
                <c:pt idx="1845">
                  <c:v>42884.958449074074</c:v>
                </c:pt>
                <c:pt idx="1846">
                  <c:v>42884.958564814813</c:v>
                </c:pt>
                <c:pt idx="1847">
                  <c:v>42884.958680555559</c:v>
                </c:pt>
                <c:pt idx="1848">
                  <c:v>42884.958796296298</c:v>
                </c:pt>
                <c:pt idx="1849">
                  <c:v>42884.958912037036</c:v>
                </c:pt>
                <c:pt idx="1850">
                  <c:v>42884.959027777775</c:v>
                </c:pt>
                <c:pt idx="1851">
                  <c:v>42884.959143518521</c:v>
                </c:pt>
                <c:pt idx="1852">
                  <c:v>42884.95925925926</c:v>
                </c:pt>
                <c:pt idx="1853">
                  <c:v>42884.959374999999</c:v>
                </c:pt>
                <c:pt idx="1854">
                  <c:v>42884.959490740737</c:v>
                </c:pt>
                <c:pt idx="1855">
                  <c:v>42884.959606481483</c:v>
                </c:pt>
                <c:pt idx="1856">
                  <c:v>42884.959722222222</c:v>
                </c:pt>
                <c:pt idx="1857">
                  <c:v>42884.959837962961</c:v>
                </c:pt>
                <c:pt idx="1858">
                  <c:v>42884.959953703707</c:v>
                </c:pt>
                <c:pt idx="1859">
                  <c:v>42884.960069444445</c:v>
                </c:pt>
                <c:pt idx="1860">
                  <c:v>42884.960185185184</c:v>
                </c:pt>
                <c:pt idx="1861">
                  <c:v>42884.960300925923</c:v>
                </c:pt>
                <c:pt idx="1862">
                  <c:v>42884.960416666669</c:v>
                </c:pt>
                <c:pt idx="1863">
                  <c:v>42884.960532407407</c:v>
                </c:pt>
                <c:pt idx="1864">
                  <c:v>42884.960648148146</c:v>
                </c:pt>
                <c:pt idx="1865">
                  <c:v>42884.960763888892</c:v>
                </c:pt>
                <c:pt idx="1866">
                  <c:v>42884.960879629631</c:v>
                </c:pt>
                <c:pt idx="1867">
                  <c:v>42884.960995370369</c:v>
                </c:pt>
                <c:pt idx="1868">
                  <c:v>42884.961111111108</c:v>
                </c:pt>
                <c:pt idx="1869">
                  <c:v>42884.961226851854</c:v>
                </c:pt>
                <c:pt idx="1870">
                  <c:v>42884.961342592593</c:v>
                </c:pt>
                <c:pt idx="1871">
                  <c:v>42884.961458333331</c:v>
                </c:pt>
                <c:pt idx="1872">
                  <c:v>42884.961574074077</c:v>
                </c:pt>
                <c:pt idx="1873">
                  <c:v>42884.961689814816</c:v>
                </c:pt>
                <c:pt idx="1874">
                  <c:v>42884.961805555555</c:v>
                </c:pt>
                <c:pt idx="1875">
                  <c:v>42884.961921296293</c:v>
                </c:pt>
                <c:pt idx="1876">
                  <c:v>42884.962037037039</c:v>
                </c:pt>
                <c:pt idx="1877">
                  <c:v>42884.962152777778</c:v>
                </c:pt>
                <c:pt idx="1878">
                  <c:v>42884.962268518517</c:v>
                </c:pt>
                <c:pt idx="1879">
                  <c:v>42884.962384259263</c:v>
                </c:pt>
                <c:pt idx="1880">
                  <c:v>42884.962500000001</c:v>
                </c:pt>
                <c:pt idx="1881">
                  <c:v>42884.96261574074</c:v>
                </c:pt>
                <c:pt idx="1882">
                  <c:v>42884.962731481479</c:v>
                </c:pt>
                <c:pt idx="1883">
                  <c:v>42884.962847222225</c:v>
                </c:pt>
                <c:pt idx="1884">
                  <c:v>42884.962962962964</c:v>
                </c:pt>
                <c:pt idx="1885">
                  <c:v>42884.963078703702</c:v>
                </c:pt>
                <c:pt idx="1886">
                  <c:v>42884.963194444441</c:v>
                </c:pt>
                <c:pt idx="1887">
                  <c:v>42884.963310185187</c:v>
                </c:pt>
                <c:pt idx="1888">
                  <c:v>42884.963425925926</c:v>
                </c:pt>
                <c:pt idx="1889">
                  <c:v>42884.963541666664</c:v>
                </c:pt>
                <c:pt idx="1890">
                  <c:v>42884.96365740741</c:v>
                </c:pt>
                <c:pt idx="1891">
                  <c:v>42884.963773148149</c:v>
                </c:pt>
                <c:pt idx="1892">
                  <c:v>42884.963888888888</c:v>
                </c:pt>
                <c:pt idx="1893">
                  <c:v>42884.964004629626</c:v>
                </c:pt>
                <c:pt idx="1894">
                  <c:v>42884.964120370372</c:v>
                </c:pt>
                <c:pt idx="1895">
                  <c:v>42884.964236111111</c:v>
                </c:pt>
                <c:pt idx="1896">
                  <c:v>42884.96435185185</c:v>
                </c:pt>
                <c:pt idx="1897">
                  <c:v>42884.964467592596</c:v>
                </c:pt>
                <c:pt idx="1898">
                  <c:v>42884.964583333334</c:v>
                </c:pt>
                <c:pt idx="1899">
                  <c:v>42884.964699074073</c:v>
                </c:pt>
                <c:pt idx="1900">
                  <c:v>42884.964814814812</c:v>
                </c:pt>
                <c:pt idx="1901">
                  <c:v>42884.964930555558</c:v>
                </c:pt>
                <c:pt idx="1902">
                  <c:v>42884.965046296296</c:v>
                </c:pt>
                <c:pt idx="1903">
                  <c:v>42884.965162037035</c:v>
                </c:pt>
                <c:pt idx="1904">
                  <c:v>42884.965277777781</c:v>
                </c:pt>
                <c:pt idx="1905">
                  <c:v>42884.96539351852</c:v>
                </c:pt>
                <c:pt idx="1906">
                  <c:v>42884.965509259258</c:v>
                </c:pt>
                <c:pt idx="1907">
                  <c:v>42884.965624999997</c:v>
                </c:pt>
                <c:pt idx="1908">
                  <c:v>42884.965740740743</c:v>
                </c:pt>
                <c:pt idx="1909">
                  <c:v>42884.965856481482</c:v>
                </c:pt>
                <c:pt idx="1910">
                  <c:v>42884.96597222222</c:v>
                </c:pt>
                <c:pt idx="1911">
                  <c:v>42884.966087962966</c:v>
                </c:pt>
                <c:pt idx="1912">
                  <c:v>42884.966203703705</c:v>
                </c:pt>
                <c:pt idx="1913">
                  <c:v>42884.966319444444</c:v>
                </c:pt>
                <c:pt idx="1914">
                  <c:v>42884.966435185182</c:v>
                </c:pt>
                <c:pt idx="1915">
                  <c:v>42884.966550925928</c:v>
                </c:pt>
                <c:pt idx="1916">
                  <c:v>42884.966666666667</c:v>
                </c:pt>
                <c:pt idx="1917">
                  <c:v>42884.966782407406</c:v>
                </c:pt>
                <c:pt idx="1918">
                  <c:v>42884.966898148145</c:v>
                </c:pt>
                <c:pt idx="1919">
                  <c:v>42884.967013888891</c:v>
                </c:pt>
                <c:pt idx="1920">
                  <c:v>42884.967129629629</c:v>
                </c:pt>
                <c:pt idx="1921">
                  <c:v>42884.967245370368</c:v>
                </c:pt>
                <c:pt idx="1922">
                  <c:v>42884.967361111114</c:v>
                </c:pt>
                <c:pt idx="1923">
                  <c:v>42884.967476851853</c:v>
                </c:pt>
                <c:pt idx="1924">
                  <c:v>42884.967592592591</c:v>
                </c:pt>
                <c:pt idx="1925">
                  <c:v>42884.96770833333</c:v>
                </c:pt>
                <c:pt idx="1926">
                  <c:v>42884.967824074076</c:v>
                </c:pt>
                <c:pt idx="1927">
                  <c:v>42884.967939814815</c:v>
                </c:pt>
                <c:pt idx="1928">
                  <c:v>42884.968055555553</c:v>
                </c:pt>
                <c:pt idx="1929">
                  <c:v>42884.968171296299</c:v>
                </c:pt>
                <c:pt idx="1930">
                  <c:v>42884.968287037038</c:v>
                </c:pt>
                <c:pt idx="1931">
                  <c:v>42884.968402777777</c:v>
                </c:pt>
                <c:pt idx="1932">
                  <c:v>42884.968518518515</c:v>
                </c:pt>
                <c:pt idx="1933">
                  <c:v>42884.968634259261</c:v>
                </c:pt>
                <c:pt idx="1934">
                  <c:v>42884.96875</c:v>
                </c:pt>
                <c:pt idx="1935">
                  <c:v>42884.968865740739</c:v>
                </c:pt>
                <c:pt idx="1936">
                  <c:v>42884.968981481485</c:v>
                </c:pt>
                <c:pt idx="1937">
                  <c:v>42884.969097222223</c:v>
                </c:pt>
                <c:pt idx="1938">
                  <c:v>42884.969212962962</c:v>
                </c:pt>
                <c:pt idx="1939">
                  <c:v>42884.969328703701</c:v>
                </c:pt>
                <c:pt idx="1940">
                  <c:v>42884.969444444447</c:v>
                </c:pt>
                <c:pt idx="1941">
                  <c:v>42884.969560185185</c:v>
                </c:pt>
                <c:pt idx="1942">
                  <c:v>42884.969675925924</c:v>
                </c:pt>
                <c:pt idx="1943">
                  <c:v>42884.96979166667</c:v>
                </c:pt>
                <c:pt idx="1944">
                  <c:v>42884.969907407409</c:v>
                </c:pt>
                <c:pt idx="1945">
                  <c:v>42884.970023148147</c:v>
                </c:pt>
                <c:pt idx="1946">
                  <c:v>42884.970138888886</c:v>
                </c:pt>
                <c:pt idx="1947">
                  <c:v>42884.970254629632</c:v>
                </c:pt>
                <c:pt idx="1948">
                  <c:v>42884.970370370371</c:v>
                </c:pt>
                <c:pt idx="1949">
                  <c:v>42884.970486111109</c:v>
                </c:pt>
                <c:pt idx="1950">
                  <c:v>42884.970601851855</c:v>
                </c:pt>
                <c:pt idx="1951">
                  <c:v>42884.970717592594</c:v>
                </c:pt>
                <c:pt idx="1952">
                  <c:v>42884.970833333333</c:v>
                </c:pt>
                <c:pt idx="1953">
                  <c:v>42884.970949074072</c:v>
                </c:pt>
                <c:pt idx="1954">
                  <c:v>42884.971064814818</c:v>
                </c:pt>
                <c:pt idx="1955">
                  <c:v>42884.971180555556</c:v>
                </c:pt>
                <c:pt idx="1956">
                  <c:v>42884.971296296295</c:v>
                </c:pt>
                <c:pt idx="1957">
                  <c:v>42884.971412037034</c:v>
                </c:pt>
                <c:pt idx="1958">
                  <c:v>42884.97152777778</c:v>
                </c:pt>
                <c:pt idx="1959">
                  <c:v>42884.971643518518</c:v>
                </c:pt>
                <c:pt idx="1960">
                  <c:v>42884.971759259257</c:v>
                </c:pt>
                <c:pt idx="1961">
                  <c:v>42884.971875000003</c:v>
                </c:pt>
                <c:pt idx="1962">
                  <c:v>42884.971990740742</c:v>
                </c:pt>
                <c:pt idx="1963">
                  <c:v>42884.97210648148</c:v>
                </c:pt>
                <c:pt idx="1964">
                  <c:v>42884.972222222219</c:v>
                </c:pt>
                <c:pt idx="1965">
                  <c:v>42884.972337962965</c:v>
                </c:pt>
                <c:pt idx="1966">
                  <c:v>42884.972453703704</c:v>
                </c:pt>
                <c:pt idx="1967">
                  <c:v>42884.972569444442</c:v>
                </c:pt>
                <c:pt idx="1968">
                  <c:v>42884.972685185188</c:v>
                </c:pt>
                <c:pt idx="1969">
                  <c:v>42884.972800925927</c:v>
                </c:pt>
                <c:pt idx="1970">
                  <c:v>42884.972916666666</c:v>
                </c:pt>
                <c:pt idx="1971">
                  <c:v>42884.973032407404</c:v>
                </c:pt>
                <c:pt idx="1972">
                  <c:v>42884.97314814815</c:v>
                </c:pt>
                <c:pt idx="1973">
                  <c:v>42884.973263888889</c:v>
                </c:pt>
                <c:pt idx="1974">
                  <c:v>42884.973379629628</c:v>
                </c:pt>
                <c:pt idx="1975">
                  <c:v>42884.973495370374</c:v>
                </c:pt>
                <c:pt idx="1976">
                  <c:v>42884.973611111112</c:v>
                </c:pt>
                <c:pt idx="1977">
                  <c:v>42884.973726851851</c:v>
                </c:pt>
                <c:pt idx="1978">
                  <c:v>42884.97384259259</c:v>
                </c:pt>
                <c:pt idx="1979">
                  <c:v>42884.973958333336</c:v>
                </c:pt>
                <c:pt idx="1980">
                  <c:v>42884.974074074074</c:v>
                </c:pt>
                <c:pt idx="1981">
                  <c:v>42884.974189814813</c:v>
                </c:pt>
                <c:pt idx="1982">
                  <c:v>42884.974305555559</c:v>
                </c:pt>
                <c:pt idx="1983">
                  <c:v>42884.974421296298</c:v>
                </c:pt>
                <c:pt idx="1984">
                  <c:v>42884.974537037036</c:v>
                </c:pt>
                <c:pt idx="1985">
                  <c:v>42884.974652777775</c:v>
                </c:pt>
                <c:pt idx="1986">
                  <c:v>42884.974768518521</c:v>
                </c:pt>
                <c:pt idx="1987">
                  <c:v>42884.97488425926</c:v>
                </c:pt>
                <c:pt idx="1988">
                  <c:v>42884.974999999999</c:v>
                </c:pt>
                <c:pt idx="1989">
                  <c:v>42884.975115740737</c:v>
                </c:pt>
                <c:pt idx="1990">
                  <c:v>42884.975231481483</c:v>
                </c:pt>
                <c:pt idx="1991">
                  <c:v>42884.975347222222</c:v>
                </c:pt>
                <c:pt idx="1992">
                  <c:v>42884.975462962961</c:v>
                </c:pt>
                <c:pt idx="1993">
                  <c:v>42884.975578703707</c:v>
                </c:pt>
                <c:pt idx="1994">
                  <c:v>42884.975694444445</c:v>
                </c:pt>
                <c:pt idx="1995">
                  <c:v>42884.975810185184</c:v>
                </c:pt>
                <c:pt idx="1996">
                  <c:v>42884.975925925923</c:v>
                </c:pt>
                <c:pt idx="1997">
                  <c:v>42884.976041666669</c:v>
                </c:pt>
                <c:pt idx="1998">
                  <c:v>42884.976157407407</c:v>
                </c:pt>
                <c:pt idx="1999">
                  <c:v>42884.976273148146</c:v>
                </c:pt>
                <c:pt idx="2000">
                  <c:v>42884.976388888892</c:v>
                </c:pt>
                <c:pt idx="2001">
                  <c:v>42884.976504629631</c:v>
                </c:pt>
                <c:pt idx="2002">
                  <c:v>42884.976620370369</c:v>
                </c:pt>
                <c:pt idx="2003">
                  <c:v>42884.976736111108</c:v>
                </c:pt>
                <c:pt idx="2004">
                  <c:v>42884.976851851854</c:v>
                </c:pt>
                <c:pt idx="2005">
                  <c:v>42884.976967592593</c:v>
                </c:pt>
                <c:pt idx="2006">
                  <c:v>42884.977083333331</c:v>
                </c:pt>
                <c:pt idx="2007">
                  <c:v>42884.977199074077</c:v>
                </c:pt>
                <c:pt idx="2008">
                  <c:v>42884.977314814816</c:v>
                </c:pt>
                <c:pt idx="2009">
                  <c:v>42884.977430555555</c:v>
                </c:pt>
                <c:pt idx="2010">
                  <c:v>42884.977546296293</c:v>
                </c:pt>
                <c:pt idx="2011">
                  <c:v>42884.977662037039</c:v>
                </c:pt>
                <c:pt idx="2012">
                  <c:v>42884.977777777778</c:v>
                </c:pt>
                <c:pt idx="2013">
                  <c:v>42884.977893518517</c:v>
                </c:pt>
                <c:pt idx="2014">
                  <c:v>42884.978009259263</c:v>
                </c:pt>
                <c:pt idx="2015">
                  <c:v>42884.978125000001</c:v>
                </c:pt>
                <c:pt idx="2016">
                  <c:v>42884.97824074074</c:v>
                </c:pt>
                <c:pt idx="2017">
                  <c:v>42884.978356481479</c:v>
                </c:pt>
                <c:pt idx="2018">
                  <c:v>42884.978472222225</c:v>
                </c:pt>
                <c:pt idx="2019">
                  <c:v>42884.978587962964</c:v>
                </c:pt>
                <c:pt idx="2020">
                  <c:v>42884.978703703702</c:v>
                </c:pt>
                <c:pt idx="2021">
                  <c:v>42884.978819444441</c:v>
                </c:pt>
                <c:pt idx="2022">
                  <c:v>42884.978935185187</c:v>
                </c:pt>
                <c:pt idx="2023">
                  <c:v>42884.979050925926</c:v>
                </c:pt>
                <c:pt idx="2024">
                  <c:v>42884.979166666664</c:v>
                </c:pt>
                <c:pt idx="2025">
                  <c:v>42884.97928240741</c:v>
                </c:pt>
                <c:pt idx="2026">
                  <c:v>42884.979398148149</c:v>
                </c:pt>
                <c:pt idx="2027">
                  <c:v>42884.979513888888</c:v>
                </c:pt>
                <c:pt idx="2028">
                  <c:v>42884.979629629626</c:v>
                </c:pt>
                <c:pt idx="2029">
                  <c:v>42884.979745370372</c:v>
                </c:pt>
                <c:pt idx="2030">
                  <c:v>42884.979861111111</c:v>
                </c:pt>
                <c:pt idx="2031">
                  <c:v>42884.97997685185</c:v>
                </c:pt>
                <c:pt idx="2032">
                  <c:v>42884.980092592596</c:v>
                </c:pt>
                <c:pt idx="2033">
                  <c:v>42884.980208333334</c:v>
                </c:pt>
                <c:pt idx="2034">
                  <c:v>42884.980324074073</c:v>
                </c:pt>
                <c:pt idx="2035">
                  <c:v>42884.980439814812</c:v>
                </c:pt>
                <c:pt idx="2036">
                  <c:v>42884.980555555558</c:v>
                </c:pt>
                <c:pt idx="2037">
                  <c:v>42884.980671296296</c:v>
                </c:pt>
                <c:pt idx="2038">
                  <c:v>42884.980787037035</c:v>
                </c:pt>
                <c:pt idx="2039">
                  <c:v>42884.980902777781</c:v>
                </c:pt>
                <c:pt idx="2040">
                  <c:v>42884.98101851852</c:v>
                </c:pt>
                <c:pt idx="2041">
                  <c:v>42884.981134259258</c:v>
                </c:pt>
                <c:pt idx="2042">
                  <c:v>42884.981249999997</c:v>
                </c:pt>
                <c:pt idx="2043">
                  <c:v>42884.981365740743</c:v>
                </c:pt>
                <c:pt idx="2044">
                  <c:v>42884.981481481482</c:v>
                </c:pt>
                <c:pt idx="2045">
                  <c:v>42884.98159722222</c:v>
                </c:pt>
                <c:pt idx="2046">
                  <c:v>42884.981712962966</c:v>
                </c:pt>
                <c:pt idx="2047">
                  <c:v>42884.981828703705</c:v>
                </c:pt>
                <c:pt idx="2048">
                  <c:v>42884.981944444444</c:v>
                </c:pt>
                <c:pt idx="2049">
                  <c:v>42884.982060185182</c:v>
                </c:pt>
                <c:pt idx="2050">
                  <c:v>42884.982175925928</c:v>
                </c:pt>
                <c:pt idx="2051">
                  <c:v>42884.982291666667</c:v>
                </c:pt>
                <c:pt idx="2052">
                  <c:v>42884.982407407406</c:v>
                </c:pt>
                <c:pt idx="2053">
                  <c:v>42884.982523148145</c:v>
                </c:pt>
                <c:pt idx="2054">
                  <c:v>42884.982638888891</c:v>
                </c:pt>
                <c:pt idx="2055">
                  <c:v>42884.982754629629</c:v>
                </c:pt>
                <c:pt idx="2056">
                  <c:v>42884.982870370368</c:v>
                </c:pt>
                <c:pt idx="2057">
                  <c:v>42884.982986111114</c:v>
                </c:pt>
                <c:pt idx="2058">
                  <c:v>42884.983101851853</c:v>
                </c:pt>
                <c:pt idx="2059">
                  <c:v>42884.983217592591</c:v>
                </c:pt>
                <c:pt idx="2060">
                  <c:v>42884.98333333333</c:v>
                </c:pt>
                <c:pt idx="2061">
                  <c:v>42884.983449074076</c:v>
                </c:pt>
                <c:pt idx="2062">
                  <c:v>42884.983564814815</c:v>
                </c:pt>
                <c:pt idx="2063">
                  <c:v>42884.983680555553</c:v>
                </c:pt>
                <c:pt idx="2064">
                  <c:v>42884.983796296299</c:v>
                </c:pt>
                <c:pt idx="2065">
                  <c:v>42884.983912037038</c:v>
                </c:pt>
                <c:pt idx="2066">
                  <c:v>42884.984027777777</c:v>
                </c:pt>
                <c:pt idx="2067">
                  <c:v>42884.984143518515</c:v>
                </c:pt>
                <c:pt idx="2068">
                  <c:v>42884.984259259261</c:v>
                </c:pt>
                <c:pt idx="2069">
                  <c:v>42884.984375</c:v>
                </c:pt>
                <c:pt idx="2070">
                  <c:v>42884.984490740739</c:v>
                </c:pt>
                <c:pt idx="2071">
                  <c:v>42884.984606481485</c:v>
                </c:pt>
                <c:pt idx="2072">
                  <c:v>42884.984722222223</c:v>
                </c:pt>
                <c:pt idx="2073">
                  <c:v>42884.984837962962</c:v>
                </c:pt>
                <c:pt idx="2074">
                  <c:v>42884.984953703701</c:v>
                </c:pt>
                <c:pt idx="2075">
                  <c:v>42884.985069444447</c:v>
                </c:pt>
                <c:pt idx="2076">
                  <c:v>42884.985185185185</c:v>
                </c:pt>
                <c:pt idx="2077">
                  <c:v>42884.985300925924</c:v>
                </c:pt>
                <c:pt idx="2078">
                  <c:v>42884.98541666667</c:v>
                </c:pt>
                <c:pt idx="2079">
                  <c:v>42884.985532407409</c:v>
                </c:pt>
                <c:pt idx="2080">
                  <c:v>42884.985648148147</c:v>
                </c:pt>
                <c:pt idx="2081">
                  <c:v>42884.985763888886</c:v>
                </c:pt>
                <c:pt idx="2082">
                  <c:v>42884.985879629632</c:v>
                </c:pt>
                <c:pt idx="2083">
                  <c:v>42884.985995370371</c:v>
                </c:pt>
                <c:pt idx="2084">
                  <c:v>42884.986111111109</c:v>
                </c:pt>
                <c:pt idx="2085">
                  <c:v>42884.986226851855</c:v>
                </c:pt>
                <c:pt idx="2086">
                  <c:v>42884.986342592594</c:v>
                </c:pt>
                <c:pt idx="2087">
                  <c:v>42884.986458333333</c:v>
                </c:pt>
                <c:pt idx="2088">
                  <c:v>42884.986574074072</c:v>
                </c:pt>
                <c:pt idx="2089">
                  <c:v>42884.986689814818</c:v>
                </c:pt>
                <c:pt idx="2090">
                  <c:v>42884.986805555556</c:v>
                </c:pt>
                <c:pt idx="2091">
                  <c:v>42884.986921296295</c:v>
                </c:pt>
                <c:pt idx="2092">
                  <c:v>42884.987037037034</c:v>
                </c:pt>
                <c:pt idx="2093">
                  <c:v>42884.98715277778</c:v>
                </c:pt>
                <c:pt idx="2094">
                  <c:v>42884.987268518518</c:v>
                </c:pt>
                <c:pt idx="2095">
                  <c:v>42884.987384259257</c:v>
                </c:pt>
                <c:pt idx="2096">
                  <c:v>42884.987500000003</c:v>
                </c:pt>
                <c:pt idx="2097">
                  <c:v>42884.987615740742</c:v>
                </c:pt>
                <c:pt idx="2098">
                  <c:v>42884.98773148148</c:v>
                </c:pt>
                <c:pt idx="2099">
                  <c:v>42884.987847222219</c:v>
                </c:pt>
                <c:pt idx="2100">
                  <c:v>42884.987962962965</c:v>
                </c:pt>
                <c:pt idx="2101">
                  <c:v>42884.988078703704</c:v>
                </c:pt>
                <c:pt idx="2102">
                  <c:v>42884.988194444442</c:v>
                </c:pt>
                <c:pt idx="2103">
                  <c:v>42884.988310185188</c:v>
                </c:pt>
                <c:pt idx="2104">
                  <c:v>42884.988425925927</c:v>
                </c:pt>
                <c:pt idx="2105">
                  <c:v>42884.988541666666</c:v>
                </c:pt>
                <c:pt idx="2106">
                  <c:v>42884.988657407404</c:v>
                </c:pt>
                <c:pt idx="2107">
                  <c:v>42884.98877314815</c:v>
                </c:pt>
                <c:pt idx="2108">
                  <c:v>42884.988888888889</c:v>
                </c:pt>
                <c:pt idx="2109">
                  <c:v>42884.989004629628</c:v>
                </c:pt>
                <c:pt idx="2110">
                  <c:v>42884.989120370374</c:v>
                </c:pt>
                <c:pt idx="2111">
                  <c:v>42884.989236111112</c:v>
                </c:pt>
                <c:pt idx="2112">
                  <c:v>42884.989351851851</c:v>
                </c:pt>
                <c:pt idx="2113">
                  <c:v>42884.98946759259</c:v>
                </c:pt>
                <c:pt idx="2114">
                  <c:v>42884.989583333336</c:v>
                </c:pt>
                <c:pt idx="2115">
                  <c:v>42884.989699074074</c:v>
                </c:pt>
                <c:pt idx="2116">
                  <c:v>42884.989814814813</c:v>
                </c:pt>
                <c:pt idx="2117">
                  <c:v>42884.989930555559</c:v>
                </c:pt>
                <c:pt idx="2118">
                  <c:v>42884.990046296298</c:v>
                </c:pt>
                <c:pt idx="2119">
                  <c:v>42884.990162037036</c:v>
                </c:pt>
                <c:pt idx="2120">
                  <c:v>42884.990277777775</c:v>
                </c:pt>
                <c:pt idx="2121">
                  <c:v>42884.990393518521</c:v>
                </c:pt>
                <c:pt idx="2122">
                  <c:v>42884.99050925926</c:v>
                </c:pt>
                <c:pt idx="2123">
                  <c:v>42884.990624999999</c:v>
                </c:pt>
                <c:pt idx="2124">
                  <c:v>42884.990740740737</c:v>
                </c:pt>
                <c:pt idx="2125">
                  <c:v>42884.990856481483</c:v>
                </c:pt>
                <c:pt idx="2126">
                  <c:v>42884.990972222222</c:v>
                </c:pt>
                <c:pt idx="2127">
                  <c:v>42884.991087962961</c:v>
                </c:pt>
                <c:pt idx="2128">
                  <c:v>42884.991203703707</c:v>
                </c:pt>
                <c:pt idx="2129">
                  <c:v>42884.991319444445</c:v>
                </c:pt>
                <c:pt idx="2130">
                  <c:v>42884.991435185184</c:v>
                </c:pt>
                <c:pt idx="2131">
                  <c:v>42884.991550925923</c:v>
                </c:pt>
                <c:pt idx="2132">
                  <c:v>42884.991666666669</c:v>
                </c:pt>
                <c:pt idx="2133">
                  <c:v>42884.991782407407</c:v>
                </c:pt>
                <c:pt idx="2134">
                  <c:v>42884.991898148146</c:v>
                </c:pt>
                <c:pt idx="2135">
                  <c:v>42884.992013888892</c:v>
                </c:pt>
                <c:pt idx="2136">
                  <c:v>42884.992129629631</c:v>
                </c:pt>
                <c:pt idx="2137">
                  <c:v>42884.992245370369</c:v>
                </c:pt>
                <c:pt idx="2138">
                  <c:v>42884.992361111108</c:v>
                </c:pt>
                <c:pt idx="2139">
                  <c:v>42884.992476851854</c:v>
                </c:pt>
                <c:pt idx="2140">
                  <c:v>42884.992592592593</c:v>
                </c:pt>
                <c:pt idx="2141">
                  <c:v>42884.992708333331</c:v>
                </c:pt>
                <c:pt idx="2142">
                  <c:v>42884.992824074077</c:v>
                </c:pt>
                <c:pt idx="2143">
                  <c:v>42884.992939814816</c:v>
                </c:pt>
                <c:pt idx="2144">
                  <c:v>42884.993055555555</c:v>
                </c:pt>
                <c:pt idx="2145">
                  <c:v>42884.993171296293</c:v>
                </c:pt>
                <c:pt idx="2146">
                  <c:v>42884.993287037039</c:v>
                </c:pt>
                <c:pt idx="2147">
                  <c:v>42884.993402777778</c:v>
                </c:pt>
                <c:pt idx="2148">
                  <c:v>42884.993518518517</c:v>
                </c:pt>
                <c:pt idx="2149">
                  <c:v>42884.993634259263</c:v>
                </c:pt>
                <c:pt idx="2150">
                  <c:v>42884.993750000001</c:v>
                </c:pt>
                <c:pt idx="2151">
                  <c:v>42884.99386574074</c:v>
                </c:pt>
                <c:pt idx="2152">
                  <c:v>42884.993981481479</c:v>
                </c:pt>
                <c:pt idx="2153">
                  <c:v>42884.994097222225</c:v>
                </c:pt>
                <c:pt idx="2154">
                  <c:v>42884.994212962964</c:v>
                </c:pt>
                <c:pt idx="2155">
                  <c:v>42884.994328703702</c:v>
                </c:pt>
                <c:pt idx="2156">
                  <c:v>42884.994444444441</c:v>
                </c:pt>
                <c:pt idx="2157">
                  <c:v>42884.994560185187</c:v>
                </c:pt>
                <c:pt idx="2158">
                  <c:v>42884.994675925926</c:v>
                </c:pt>
                <c:pt idx="2159">
                  <c:v>42884.994791666664</c:v>
                </c:pt>
                <c:pt idx="2160">
                  <c:v>42884.99490740741</c:v>
                </c:pt>
                <c:pt idx="2161">
                  <c:v>42884.995023148149</c:v>
                </c:pt>
                <c:pt idx="2162">
                  <c:v>42884.995138888888</c:v>
                </c:pt>
                <c:pt idx="2163">
                  <c:v>42884.995254629626</c:v>
                </c:pt>
                <c:pt idx="2164">
                  <c:v>42884.995370370372</c:v>
                </c:pt>
                <c:pt idx="2165">
                  <c:v>42884.995486111111</c:v>
                </c:pt>
                <c:pt idx="2166">
                  <c:v>42884.99560185185</c:v>
                </c:pt>
                <c:pt idx="2167">
                  <c:v>42884.995717592596</c:v>
                </c:pt>
                <c:pt idx="2168">
                  <c:v>42884.995833333334</c:v>
                </c:pt>
                <c:pt idx="2169">
                  <c:v>42884.995949074073</c:v>
                </c:pt>
                <c:pt idx="2170">
                  <c:v>42884.996064814812</c:v>
                </c:pt>
                <c:pt idx="2171">
                  <c:v>42884.996180555558</c:v>
                </c:pt>
                <c:pt idx="2172">
                  <c:v>42884.996296296296</c:v>
                </c:pt>
                <c:pt idx="2173">
                  <c:v>42884.996412037035</c:v>
                </c:pt>
                <c:pt idx="2174">
                  <c:v>42884.996527777781</c:v>
                </c:pt>
                <c:pt idx="2175">
                  <c:v>42884.99664351852</c:v>
                </c:pt>
                <c:pt idx="2176">
                  <c:v>42884.996759259258</c:v>
                </c:pt>
                <c:pt idx="2177">
                  <c:v>42884.996874999997</c:v>
                </c:pt>
                <c:pt idx="2178">
                  <c:v>42884.996990740743</c:v>
                </c:pt>
                <c:pt idx="2179">
                  <c:v>42884.997106481482</c:v>
                </c:pt>
                <c:pt idx="2180">
                  <c:v>42884.99722222222</c:v>
                </c:pt>
                <c:pt idx="2181">
                  <c:v>42884.997337962966</c:v>
                </c:pt>
                <c:pt idx="2182">
                  <c:v>42884.997453703705</c:v>
                </c:pt>
                <c:pt idx="2183">
                  <c:v>42884.997569444444</c:v>
                </c:pt>
                <c:pt idx="2184">
                  <c:v>42884.997685185182</c:v>
                </c:pt>
                <c:pt idx="2185">
                  <c:v>42884.997800925928</c:v>
                </c:pt>
                <c:pt idx="2186">
                  <c:v>42884.997916666667</c:v>
                </c:pt>
                <c:pt idx="2187">
                  <c:v>42884.998032407406</c:v>
                </c:pt>
                <c:pt idx="2188">
                  <c:v>42884.998148148145</c:v>
                </c:pt>
                <c:pt idx="2189">
                  <c:v>42884.998263888891</c:v>
                </c:pt>
                <c:pt idx="2190">
                  <c:v>42884.998379629629</c:v>
                </c:pt>
                <c:pt idx="2191">
                  <c:v>42884.998495370368</c:v>
                </c:pt>
                <c:pt idx="2192">
                  <c:v>42884.998611111114</c:v>
                </c:pt>
                <c:pt idx="2193">
                  <c:v>42884.998726851853</c:v>
                </c:pt>
                <c:pt idx="2194">
                  <c:v>42884.998842592591</c:v>
                </c:pt>
                <c:pt idx="2195">
                  <c:v>42884.99895833333</c:v>
                </c:pt>
                <c:pt idx="2196">
                  <c:v>42884.999074074076</c:v>
                </c:pt>
                <c:pt idx="2197">
                  <c:v>42884.999189814815</c:v>
                </c:pt>
                <c:pt idx="2198">
                  <c:v>42884.999305555553</c:v>
                </c:pt>
                <c:pt idx="2199">
                  <c:v>42884.999421296299</c:v>
                </c:pt>
                <c:pt idx="2200">
                  <c:v>42884.999537037038</c:v>
                </c:pt>
                <c:pt idx="2201">
                  <c:v>42884.999652777777</c:v>
                </c:pt>
                <c:pt idx="2202">
                  <c:v>42884.999768518515</c:v>
                </c:pt>
                <c:pt idx="2203">
                  <c:v>42884.999884259261</c:v>
                </c:pt>
                <c:pt idx="2204">
                  <c:v>42885</c:v>
                </c:pt>
                <c:pt idx="2205">
                  <c:v>42885.000115740739</c:v>
                </c:pt>
                <c:pt idx="2206">
                  <c:v>42885.000231481485</c:v>
                </c:pt>
                <c:pt idx="2207">
                  <c:v>42885.000347222223</c:v>
                </c:pt>
                <c:pt idx="2208">
                  <c:v>42885.000462962962</c:v>
                </c:pt>
                <c:pt idx="2209">
                  <c:v>42885.000578703701</c:v>
                </c:pt>
                <c:pt idx="2210">
                  <c:v>42885.000694444447</c:v>
                </c:pt>
                <c:pt idx="2211">
                  <c:v>42885.000810185185</c:v>
                </c:pt>
                <c:pt idx="2212">
                  <c:v>42885.000925925924</c:v>
                </c:pt>
                <c:pt idx="2213">
                  <c:v>42885.00104166667</c:v>
                </c:pt>
                <c:pt idx="2214">
                  <c:v>42885.001157407409</c:v>
                </c:pt>
                <c:pt idx="2215">
                  <c:v>42885.001273148147</c:v>
                </c:pt>
                <c:pt idx="2216">
                  <c:v>42885.001388888886</c:v>
                </c:pt>
                <c:pt idx="2217">
                  <c:v>42885.001504629632</c:v>
                </c:pt>
                <c:pt idx="2218">
                  <c:v>42885.001620370371</c:v>
                </c:pt>
                <c:pt idx="2219">
                  <c:v>42885.001736111109</c:v>
                </c:pt>
                <c:pt idx="2220">
                  <c:v>42885.001851851855</c:v>
                </c:pt>
                <c:pt idx="2221">
                  <c:v>42885.001967592594</c:v>
                </c:pt>
                <c:pt idx="2222">
                  <c:v>42885.002083333333</c:v>
                </c:pt>
                <c:pt idx="2223">
                  <c:v>42885.002199074072</c:v>
                </c:pt>
                <c:pt idx="2224">
                  <c:v>42885.002314814818</c:v>
                </c:pt>
                <c:pt idx="2225">
                  <c:v>42885.002430555556</c:v>
                </c:pt>
                <c:pt idx="2226">
                  <c:v>42885.002546296295</c:v>
                </c:pt>
                <c:pt idx="2227">
                  <c:v>42885.002662037034</c:v>
                </c:pt>
                <c:pt idx="2228">
                  <c:v>42885.00277777778</c:v>
                </c:pt>
                <c:pt idx="2229">
                  <c:v>42885.002893518518</c:v>
                </c:pt>
                <c:pt idx="2230">
                  <c:v>42885.003009259257</c:v>
                </c:pt>
                <c:pt idx="2231">
                  <c:v>42885.003125000003</c:v>
                </c:pt>
                <c:pt idx="2232">
                  <c:v>42885.003240740742</c:v>
                </c:pt>
                <c:pt idx="2233">
                  <c:v>42885.00335648148</c:v>
                </c:pt>
                <c:pt idx="2234">
                  <c:v>42885.003472222219</c:v>
                </c:pt>
                <c:pt idx="2235">
                  <c:v>42885.003587962965</c:v>
                </c:pt>
                <c:pt idx="2236">
                  <c:v>42885.003703703704</c:v>
                </c:pt>
                <c:pt idx="2237">
                  <c:v>42885.003819444442</c:v>
                </c:pt>
                <c:pt idx="2238">
                  <c:v>42885.003935185188</c:v>
                </c:pt>
                <c:pt idx="2239">
                  <c:v>42885.004050925927</c:v>
                </c:pt>
                <c:pt idx="2240">
                  <c:v>42885.004166666666</c:v>
                </c:pt>
                <c:pt idx="2241">
                  <c:v>42885.004282407404</c:v>
                </c:pt>
                <c:pt idx="2242">
                  <c:v>42885.00439814815</c:v>
                </c:pt>
                <c:pt idx="2243">
                  <c:v>42885.004513888889</c:v>
                </c:pt>
                <c:pt idx="2244">
                  <c:v>42885.004629629628</c:v>
                </c:pt>
                <c:pt idx="2245">
                  <c:v>42885.004745370374</c:v>
                </c:pt>
                <c:pt idx="2246">
                  <c:v>42885.004861111112</c:v>
                </c:pt>
                <c:pt idx="2247">
                  <c:v>42885.004976851851</c:v>
                </c:pt>
                <c:pt idx="2248">
                  <c:v>42885.00509259259</c:v>
                </c:pt>
                <c:pt idx="2249">
                  <c:v>42885.005208333336</c:v>
                </c:pt>
                <c:pt idx="2250">
                  <c:v>42885.005324074074</c:v>
                </c:pt>
                <c:pt idx="2251">
                  <c:v>42885.005439814813</c:v>
                </c:pt>
                <c:pt idx="2252">
                  <c:v>42885.005555555559</c:v>
                </c:pt>
                <c:pt idx="2253">
                  <c:v>42885.005671296298</c:v>
                </c:pt>
                <c:pt idx="2254">
                  <c:v>42885.005787037036</c:v>
                </c:pt>
                <c:pt idx="2255">
                  <c:v>42885.005902777775</c:v>
                </c:pt>
                <c:pt idx="2256">
                  <c:v>42885.006018518521</c:v>
                </c:pt>
                <c:pt idx="2257">
                  <c:v>42885.00613425926</c:v>
                </c:pt>
                <c:pt idx="2258">
                  <c:v>42885.006249999999</c:v>
                </c:pt>
                <c:pt idx="2259">
                  <c:v>42885.006365740737</c:v>
                </c:pt>
                <c:pt idx="2260">
                  <c:v>42885.006481481483</c:v>
                </c:pt>
                <c:pt idx="2261">
                  <c:v>42885.006597222222</c:v>
                </c:pt>
                <c:pt idx="2262">
                  <c:v>42885.006712962961</c:v>
                </c:pt>
                <c:pt idx="2263">
                  <c:v>42885.006828703707</c:v>
                </c:pt>
                <c:pt idx="2264">
                  <c:v>42885.006944444445</c:v>
                </c:pt>
                <c:pt idx="2265">
                  <c:v>42885.007060185184</c:v>
                </c:pt>
                <c:pt idx="2266">
                  <c:v>42885.007175925923</c:v>
                </c:pt>
                <c:pt idx="2267">
                  <c:v>42885.007291666669</c:v>
                </c:pt>
                <c:pt idx="2268">
                  <c:v>42885.007407407407</c:v>
                </c:pt>
                <c:pt idx="2269">
                  <c:v>42885.007523148146</c:v>
                </c:pt>
                <c:pt idx="2270">
                  <c:v>42885.007638888892</c:v>
                </c:pt>
                <c:pt idx="2271">
                  <c:v>42885.007754629631</c:v>
                </c:pt>
                <c:pt idx="2272">
                  <c:v>42885.007870370369</c:v>
                </c:pt>
                <c:pt idx="2273">
                  <c:v>42885.007986111108</c:v>
                </c:pt>
                <c:pt idx="2274">
                  <c:v>42885.008101851854</c:v>
                </c:pt>
                <c:pt idx="2275">
                  <c:v>42885.008217592593</c:v>
                </c:pt>
                <c:pt idx="2276">
                  <c:v>42885.008333333331</c:v>
                </c:pt>
                <c:pt idx="2277">
                  <c:v>42885.008449074077</c:v>
                </c:pt>
                <c:pt idx="2278">
                  <c:v>42885.008564814816</c:v>
                </c:pt>
                <c:pt idx="2279">
                  <c:v>42885.008680555555</c:v>
                </c:pt>
                <c:pt idx="2280">
                  <c:v>42885.008796296293</c:v>
                </c:pt>
                <c:pt idx="2281">
                  <c:v>42885.008912037039</c:v>
                </c:pt>
                <c:pt idx="2282">
                  <c:v>42885.009027777778</c:v>
                </c:pt>
                <c:pt idx="2283">
                  <c:v>42885.009143518517</c:v>
                </c:pt>
                <c:pt idx="2284">
                  <c:v>42885.009259259263</c:v>
                </c:pt>
                <c:pt idx="2285">
                  <c:v>42885.009375000001</c:v>
                </c:pt>
                <c:pt idx="2286">
                  <c:v>42885.00949074074</c:v>
                </c:pt>
                <c:pt idx="2287">
                  <c:v>42885.009606481479</c:v>
                </c:pt>
                <c:pt idx="2288">
                  <c:v>42885.009722222225</c:v>
                </c:pt>
                <c:pt idx="2289">
                  <c:v>42885.009837962964</c:v>
                </c:pt>
                <c:pt idx="2290">
                  <c:v>42885.009953703702</c:v>
                </c:pt>
                <c:pt idx="2291">
                  <c:v>42885.010069444441</c:v>
                </c:pt>
                <c:pt idx="2292">
                  <c:v>42885.010185185187</c:v>
                </c:pt>
                <c:pt idx="2293">
                  <c:v>42885.010300925926</c:v>
                </c:pt>
                <c:pt idx="2294">
                  <c:v>42885.010416666664</c:v>
                </c:pt>
                <c:pt idx="2295">
                  <c:v>42885.01053240741</c:v>
                </c:pt>
                <c:pt idx="2296">
                  <c:v>42885.010648148149</c:v>
                </c:pt>
                <c:pt idx="2297">
                  <c:v>42885.010763888888</c:v>
                </c:pt>
                <c:pt idx="2298">
                  <c:v>42885.010879629626</c:v>
                </c:pt>
                <c:pt idx="2299">
                  <c:v>42885.010995370372</c:v>
                </c:pt>
                <c:pt idx="2300">
                  <c:v>42885.011111111111</c:v>
                </c:pt>
                <c:pt idx="2301">
                  <c:v>42885.01122685185</c:v>
                </c:pt>
                <c:pt idx="2302">
                  <c:v>42885.011342592596</c:v>
                </c:pt>
                <c:pt idx="2303">
                  <c:v>42885.011458333334</c:v>
                </c:pt>
                <c:pt idx="2304">
                  <c:v>42885.011574074073</c:v>
                </c:pt>
                <c:pt idx="2305">
                  <c:v>42885.011689814812</c:v>
                </c:pt>
                <c:pt idx="2306">
                  <c:v>42885.011805555558</c:v>
                </c:pt>
                <c:pt idx="2307">
                  <c:v>42885.011921296296</c:v>
                </c:pt>
                <c:pt idx="2308">
                  <c:v>42885.012037037035</c:v>
                </c:pt>
                <c:pt idx="2309">
                  <c:v>42885.012152777781</c:v>
                </c:pt>
                <c:pt idx="2310">
                  <c:v>42885.01226851852</c:v>
                </c:pt>
                <c:pt idx="2311">
                  <c:v>42885.012384259258</c:v>
                </c:pt>
                <c:pt idx="2312">
                  <c:v>42885.012499999997</c:v>
                </c:pt>
                <c:pt idx="2313">
                  <c:v>42885.012615740743</c:v>
                </c:pt>
                <c:pt idx="2314">
                  <c:v>42885.012731481482</c:v>
                </c:pt>
                <c:pt idx="2315">
                  <c:v>42885.01284722222</c:v>
                </c:pt>
                <c:pt idx="2316">
                  <c:v>42885.012962962966</c:v>
                </c:pt>
                <c:pt idx="2317">
                  <c:v>42885.013078703705</c:v>
                </c:pt>
                <c:pt idx="2318">
                  <c:v>42885.013194444444</c:v>
                </c:pt>
                <c:pt idx="2319">
                  <c:v>42885.013310185182</c:v>
                </c:pt>
                <c:pt idx="2320">
                  <c:v>42885.013425925928</c:v>
                </c:pt>
                <c:pt idx="2321">
                  <c:v>42885.013541666667</c:v>
                </c:pt>
                <c:pt idx="2322">
                  <c:v>42885.013657407406</c:v>
                </c:pt>
                <c:pt idx="2323">
                  <c:v>42885.013773148145</c:v>
                </c:pt>
                <c:pt idx="2324">
                  <c:v>42885.013888888891</c:v>
                </c:pt>
                <c:pt idx="2325">
                  <c:v>42885.014004629629</c:v>
                </c:pt>
                <c:pt idx="2326">
                  <c:v>42885.014120370368</c:v>
                </c:pt>
                <c:pt idx="2327">
                  <c:v>42885.014236111114</c:v>
                </c:pt>
                <c:pt idx="2328">
                  <c:v>42885.014351851853</c:v>
                </c:pt>
                <c:pt idx="2329">
                  <c:v>42885.014467592591</c:v>
                </c:pt>
                <c:pt idx="2330">
                  <c:v>42885.01458333333</c:v>
                </c:pt>
                <c:pt idx="2331">
                  <c:v>42885.014699074076</c:v>
                </c:pt>
                <c:pt idx="2332">
                  <c:v>42885.014814814815</c:v>
                </c:pt>
                <c:pt idx="2333">
                  <c:v>42885.014930555553</c:v>
                </c:pt>
                <c:pt idx="2334">
                  <c:v>42885.015046296299</c:v>
                </c:pt>
                <c:pt idx="2335">
                  <c:v>42885.015162037038</c:v>
                </c:pt>
                <c:pt idx="2336">
                  <c:v>42885.015277777777</c:v>
                </c:pt>
                <c:pt idx="2337">
                  <c:v>42885.015393518515</c:v>
                </c:pt>
                <c:pt idx="2338">
                  <c:v>42885.015509259261</c:v>
                </c:pt>
                <c:pt idx="2339">
                  <c:v>42885.015625</c:v>
                </c:pt>
                <c:pt idx="2340">
                  <c:v>42885.015740740739</c:v>
                </c:pt>
                <c:pt idx="2341">
                  <c:v>42885.015856481485</c:v>
                </c:pt>
                <c:pt idx="2342">
                  <c:v>42885.015972222223</c:v>
                </c:pt>
                <c:pt idx="2343">
                  <c:v>42885.016087962962</c:v>
                </c:pt>
                <c:pt idx="2344">
                  <c:v>42885.016203703701</c:v>
                </c:pt>
                <c:pt idx="2345">
                  <c:v>42885.016319444447</c:v>
                </c:pt>
                <c:pt idx="2346">
                  <c:v>42885.016435185185</c:v>
                </c:pt>
                <c:pt idx="2347">
                  <c:v>42885.016550925924</c:v>
                </c:pt>
                <c:pt idx="2348">
                  <c:v>42885.01666666667</c:v>
                </c:pt>
                <c:pt idx="2349">
                  <c:v>42885.016782407409</c:v>
                </c:pt>
                <c:pt idx="2350">
                  <c:v>42885.016898148147</c:v>
                </c:pt>
                <c:pt idx="2351">
                  <c:v>42885.017013888886</c:v>
                </c:pt>
                <c:pt idx="2352">
                  <c:v>42885.017129629632</c:v>
                </c:pt>
                <c:pt idx="2353">
                  <c:v>42885.017245370371</c:v>
                </c:pt>
                <c:pt idx="2354">
                  <c:v>42885.017361111109</c:v>
                </c:pt>
                <c:pt idx="2355">
                  <c:v>42885.017476851855</c:v>
                </c:pt>
                <c:pt idx="2356">
                  <c:v>42885.017592592594</c:v>
                </c:pt>
                <c:pt idx="2357">
                  <c:v>42885.017708333333</c:v>
                </c:pt>
                <c:pt idx="2358">
                  <c:v>42885.017824074072</c:v>
                </c:pt>
                <c:pt idx="2359">
                  <c:v>42885.017939814818</c:v>
                </c:pt>
                <c:pt idx="2360">
                  <c:v>42885.018055555556</c:v>
                </c:pt>
                <c:pt idx="2361">
                  <c:v>42885.018171296295</c:v>
                </c:pt>
                <c:pt idx="2362">
                  <c:v>42885.018287037034</c:v>
                </c:pt>
                <c:pt idx="2363">
                  <c:v>42885.01840277778</c:v>
                </c:pt>
                <c:pt idx="2364">
                  <c:v>42885.018518518518</c:v>
                </c:pt>
                <c:pt idx="2365">
                  <c:v>42885.018634259257</c:v>
                </c:pt>
                <c:pt idx="2366">
                  <c:v>42885.018750000003</c:v>
                </c:pt>
                <c:pt idx="2367">
                  <c:v>42885.018865740742</c:v>
                </c:pt>
                <c:pt idx="2368">
                  <c:v>42885.01898148148</c:v>
                </c:pt>
                <c:pt idx="2369">
                  <c:v>42885.019097222219</c:v>
                </c:pt>
                <c:pt idx="2370">
                  <c:v>42885.019212962965</c:v>
                </c:pt>
                <c:pt idx="2371">
                  <c:v>42885.019328703704</c:v>
                </c:pt>
                <c:pt idx="2372">
                  <c:v>42885.019444444442</c:v>
                </c:pt>
                <c:pt idx="2373">
                  <c:v>42885.019560185188</c:v>
                </c:pt>
                <c:pt idx="2374">
                  <c:v>42885.019675925927</c:v>
                </c:pt>
                <c:pt idx="2375">
                  <c:v>42885.019791666666</c:v>
                </c:pt>
                <c:pt idx="2376">
                  <c:v>42885.019907407404</c:v>
                </c:pt>
                <c:pt idx="2377">
                  <c:v>42885.02002314815</c:v>
                </c:pt>
                <c:pt idx="2378">
                  <c:v>42885.020138888889</c:v>
                </c:pt>
                <c:pt idx="2379">
                  <c:v>42885.020254629628</c:v>
                </c:pt>
                <c:pt idx="2380">
                  <c:v>42885.020370370374</c:v>
                </c:pt>
                <c:pt idx="2381">
                  <c:v>42885.020486111112</c:v>
                </c:pt>
                <c:pt idx="2382">
                  <c:v>42885.020601851851</c:v>
                </c:pt>
                <c:pt idx="2383">
                  <c:v>42885.02071759259</c:v>
                </c:pt>
                <c:pt idx="2384">
                  <c:v>42885.020833333336</c:v>
                </c:pt>
                <c:pt idx="2385">
                  <c:v>42885.020949074074</c:v>
                </c:pt>
                <c:pt idx="2386">
                  <c:v>42885.021064814813</c:v>
                </c:pt>
                <c:pt idx="2387">
                  <c:v>42885.021180555559</c:v>
                </c:pt>
                <c:pt idx="2388">
                  <c:v>42885.021296296298</c:v>
                </c:pt>
                <c:pt idx="2389">
                  <c:v>42885.021412037036</c:v>
                </c:pt>
                <c:pt idx="2390">
                  <c:v>42885.021527777775</c:v>
                </c:pt>
                <c:pt idx="2391">
                  <c:v>42885.021643518521</c:v>
                </c:pt>
                <c:pt idx="2392">
                  <c:v>42885.02175925926</c:v>
                </c:pt>
                <c:pt idx="2393">
                  <c:v>42885.021874999999</c:v>
                </c:pt>
                <c:pt idx="2394">
                  <c:v>42885.021990740737</c:v>
                </c:pt>
                <c:pt idx="2395">
                  <c:v>42885.022106481483</c:v>
                </c:pt>
                <c:pt idx="2396">
                  <c:v>42885.022222222222</c:v>
                </c:pt>
                <c:pt idx="2397">
                  <c:v>42885.022337962961</c:v>
                </c:pt>
                <c:pt idx="2398">
                  <c:v>42885.022453703707</c:v>
                </c:pt>
                <c:pt idx="2399">
                  <c:v>42885.022569444445</c:v>
                </c:pt>
                <c:pt idx="2400">
                  <c:v>42885.022685185184</c:v>
                </c:pt>
                <c:pt idx="2401">
                  <c:v>42885.022800925923</c:v>
                </c:pt>
                <c:pt idx="2402">
                  <c:v>42885.022916666669</c:v>
                </c:pt>
                <c:pt idx="2403">
                  <c:v>42885.023032407407</c:v>
                </c:pt>
                <c:pt idx="2404">
                  <c:v>42885.023148148146</c:v>
                </c:pt>
                <c:pt idx="2405">
                  <c:v>42885.023263888892</c:v>
                </c:pt>
                <c:pt idx="2406">
                  <c:v>42885.023379629631</c:v>
                </c:pt>
                <c:pt idx="2407">
                  <c:v>42885.023495370369</c:v>
                </c:pt>
                <c:pt idx="2408">
                  <c:v>42885.023611111108</c:v>
                </c:pt>
                <c:pt idx="2409">
                  <c:v>42885.023726851854</c:v>
                </c:pt>
                <c:pt idx="2410">
                  <c:v>42885.023842592593</c:v>
                </c:pt>
                <c:pt idx="2411">
                  <c:v>42885.023958333331</c:v>
                </c:pt>
                <c:pt idx="2412">
                  <c:v>42885.024074074077</c:v>
                </c:pt>
                <c:pt idx="2413">
                  <c:v>42885.024189814816</c:v>
                </c:pt>
                <c:pt idx="2414">
                  <c:v>42885.024305555555</c:v>
                </c:pt>
                <c:pt idx="2415">
                  <c:v>42885.024421296293</c:v>
                </c:pt>
                <c:pt idx="2416">
                  <c:v>42885.024537037039</c:v>
                </c:pt>
                <c:pt idx="2417">
                  <c:v>42885.024652777778</c:v>
                </c:pt>
                <c:pt idx="2418">
                  <c:v>42885.024768518517</c:v>
                </c:pt>
                <c:pt idx="2419">
                  <c:v>42885.024884259263</c:v>
                </c:pt>
                <c:pt idx="2420">
                  <c:v>42885.025000000001</c:v>
                </c:pt>
                <c:pt idx="2421">
                  <c:v>42885.02511574074</c:v>
                </c:pt>
                <c:pt idx="2422">
                  <c:v>42885.025231481479</c:v>
                </c:pt>
                <c:pt idx="2423">
                  <c:v>42885.025347222225</c:v>
                </c:pt>
                <c:pt idx="2424">
                  <c:v>42885.025462962964</c:v>
                </c:pt>
                <c:pt idx="2425">
                  <c:v>42885.025578703702</c:v>
                </c:pt>
                <c:pt idx="2426">
                  <c:v>42885.025694444441</c:v>
                </c:pt>
                <c:pt idx="2427">
                  <c:v>42885.025810185187</c:v>
                </c:pt>
                <c:pt idx="2428">
                  <c:v>42885.025925925926</c:v>
                </c:pt>
                <c:pt idx="2429">
                  <c:v>42885.026041666664</c:v>
                </c:pt>
                <c:pt idx="2430">
                  <c:v>42885.02615740741</c:v>
                </c:pt>
                <c:pt idx="2431">
                  <c:v>42885.026273148149</c:v>
                </c:pt>
                <c:pt idx="2432">
                  <c:v>42885.026388888888</c:v>
                </c:pt>
                <c:pt idx="2433">
                  <c:v>42885.026504629626</c:v>
                </c:pt>
                <c:pt idx="2434">
                  <c:v>42885.026620370372</c:v>
                </c:pt>
                <c:pt idx="2435">
                  <c:v>42885.026736111111</c:v>
                </c:pt>
                <c:pt idx="2436">
                  <c:v>42885.02685185185</c:v>
                </c:pt>
                <c:pt idx="2437">
                  <c:v>42885.026967592596</c:v>
                </c:pt>
                <c:pt idx="2438">
                  <c:v>42885.027083333334</c:v>
                </c:pt>
                <c:pt idx="2439">
                  <c:v>42885.027199074073</c:v>
                </c:pt>
                <c:pt idx="2440">
                  <c:v>42885.027314814812</c:v>
                </c:pt>
                <c:pt idx="2441">
                  <c:v>42885.027430555558</c:v>
                </c:pt>
                <c:pt idx="2442">
                  <c:v>42885.027546296296</c:v>
                </c:pt>
                <c:pt idx="2443">
                  <c:v>42885.027662037035</c:v>
                </c:pt>
                <c:pt idx="2444">
                  <c:v>42885.027777777781</c:v>
                </c:pt>
                <c:pt idx="2445">
                  <c:v>42885.02789351852</c:v>
                </c:pt>
                <c:pt idx="2446">
                  <c:v>42885.028009259258</c:v>
                </c:pt>
                <c:pt idx="2447">
                  <c:v>42885.028124999997</c:v>
                </c:pt>
                <c:pt idx="2448">
                  <c:v>42885.028240740743</c:v>
                </c:pt>
                <c:pt idx="2449">
                  <c:v>42885.028356481482</c:v>
                </c:pt>
                <c:pt idx="2450">
                  <c:v>42885.02847222222</c:v>
                </c:pt>
                <c:pt idx="2451">
                  <c:v>42885.028587962966</c:v>
                </c:pt>
                <c:pt idx="2452">
                  <c:v>42885.028703703705</c:v>
                </c:pt>
                <c:pt idx="2453">
                  <c:v>42885.028819444444</c:v>
                </c:pt>
                <c:pt idx="2454">
                  <c:v>42885.028935185182</c:v>
                </c:pt>
                <c:pt idx="2455">
                  <c:v>42885.029050925928</c:v>
                </c:pt>
                <c:pt idx="2456">
                  <c:v>42885.029166666667</c:v>
                </c:pt>
                <c:pt idx="2457">
                  <c:v>42885.029282407406</c:v>
                </c:pt>
                <c:pt idx="2458">
                  <c:v>42885.029398148145</c:v>
                </c:pt>
                <c:pt idx="2459">
                  <c:v>42885.029513888891</c:v>
                </c:pt>
                <c:pt idx="2460">
                  <c:v>42885.029629629629</c:v>
                </c:pt>
                <c:pt idx="2461">
                  <c:v>42885.029745370368</c:v>
                </c:pt>
                <c:pt idx="2462">
                  <c:v>42885.029861111114</c:v>
                </c:pt>
                <c:pt idx="2463">
                  <c:v>42885.029976851853</c:v>
                </c:pt>
                <c:pt idx="2464">
                  <c:v>42885.030092592591</c:v>
                </c:pt>
                <c:pt idx="2465">
                  <c:v>42885.03020833333</c:v>
                </c:pt>
                <c:pt idx="2466">
                  <c:v>42885.030324074076</c:v>
                </c:pt>
                <c:pt idx="2467">
                  <c:v>42885.030439814815</c:v>
                </c:pt>
                <c:pt idx="2468">
                  <c:v>42885.030555555553</c:v>
                </c:pt>
                <c:pt idx="2469">
                  <c:v>42885.030671296299</c:v>
                </c:pt>
                <c:pt idx="2470">
                  <c:v>42885.030787037038</c:v>
                </c:pt>
                <c:pt idx="2471">
                  <c:v>42885.030902777777</c:v>
                </c:pt>
                <c:pt idx="2472">
                  <c:v>42885.031018518515</c:v>
                </c:pt>
                <c:pt idx="2473">
                  <c:v>42885.031134259261</c:v>
                </c:pt>
                <c:pt idx="2474">
                  <c:v>42885.03125</c:v>
                </c:pt>
                <c:pt idx="2475">
                  <c:v>42885.031365740739</c:v>
                </c:pt>
                <c:pt idx="2476">
                  <c:v>42885.031481481485</c:v>
                </c:pt>
                <c:pt idx="2477">
                  <c:v>42885.031597222223</c:v>
                </c:pt>
                <c:pt idx="2478">
                  <c:v>42885.031712962962</c:v>
                </c:pt>
                <c:pt idx="2479">
                  <c:v>42885.031828703701</c:v>
                </c:pt>
                <c:pt idx="2480">
                  <c:v>42885.031944444447</c:v>
                </c:pt>
                <c:pt idx="2481">
                  <c:v>42885.032060185185</c:v>
                </c:pt>
                <c:pt idx="2482">
                  <c:v>42885.032175925924</c:v>
                </c:pt>
                <c:pt idx="2483">
                  <c:v>42885.03229166667</c:v>
                </c:pt>
                <c:pt idx="2484">
                  <c:v>42885.032407407409</c:v>
                </c:pt>
                <c:pt idx="2485">
                  <c:v>42885.032523148147</c:v>
                </c:pt>
                <c:pt idx="2486">
                  <c:v>42885.032638888886</c:v>
                </c:pt>
                <c:pt idx="2487">
                  <c:v>42885.032754629632</c:v>
                </c:pt>
                <c:pt idx="2488">
                  <c:v>42885.032870370371</c:v>
                </c:pt>
                <c:pt idx="2489">
                  <c:v>42885.032986111109</c:v>
                </c:pt>
                <c:pt idx="2490">
                  <c:v>42885.033101851855</c:v>
                </c:pt>
                <c:pt idx="2491">
                  <c:v>42885.033217592594</c:v>
                </c:pt>
                <c:pt idx="2492">
                  <c:v>42885.033333333333</c:v>
                </c:pt>
                <c:pt idx="2493">
                  <c:v>42885.033449074072</c:v>
                </c:pt>
                <c:pt idx="2494">
                  <c:v>42885.033564814818</c:v>
                </c:pt>
                <c:pt idx="2495">
                  <c:v>42885.033680555556</c:v>
                </c:pt>
                <c:pt idx="2496">
                  <c:v>42885.033796296295</c:v>
                </c:pt>
                <c:pt idx="2497">
                  <c:v>42885.033912037034</c:v>
                </c:pt>
                <c:pt idx="2498">
                  <c:v>42885.03402777778</c:v>
                </c:pt>
                <c:pt idx="2499">
                  <c:v>42885.034143518518</c:v>
                </c:pt>
                <c:pt idx="2500">
                  <c:v>42885.034259259257</c:v>
                </c:pt>
                <c:pt idx="2501">
                  <c:v>42885.034375000003</c:v>
                </c:pt>
                <c:pt idx="2502">
                  <c:v>42885.034490740742</c:v>
                </c:pt>
                <c:pt idx="2503">
                  <c:v>42885.03460648148</c:v>
                </c:pt>
                <c:pt idx="2504">
                  <c:v>42885.034722222219</c:v>
                </c:pt>
                <c:pt idx="2505">
                  <c:v>42885.034837962965</c:v>
                </c:pt>
                <c:pt idx="2506">
                  <c:v>42885.034953703704</c:v>
                </c:pt>
                <c:pt idx="2507">
                  <c:v>42885.035069444442</c:v>
                </c:pt>
                <c:pt idx="2508">
                  <c:v>42885.035185185188</c:v>
                </c:pt>
                <c:pt idx="2509">
                  <c:v>42885.035300925927</c:v>
                </c:pt>
                <c:pt idx="2510">
                  <c:v>42885.035416666666</c:v>
                </c:pt>
                <c:pt idx="2511">
                  <c:v>42885.035532407404</c:v>
                </c:pt>
                <c:pt idx="2512">
                  <c:v>42885.03564814815</c:v>
                </c:pt>
                <c:pt idx="2513">
                  <c:v>42885.035763888889</c:v>
                </c:pt>
                <c:pt idx="2514">
                  <c:v>42885.035879629628</c:v>
                </c:pt>
                <c:pt idx="2515">
                  <c:v>42885.035995370374</c:v>
                </c:pt>
                <c:pt idx="2516">
                  <c:v>42885.036111111112</c:v>
                </c:pt>
                <c:pt idx="2517">
                  <c:v>42885.036226851851</c:v>
                </c:pt>
                <c:pt idx="2518">
                  <c:v>42885.03634259259</c:v>
                </c:pt>
                <c:pt idx="2519">
                  <c:v>42885.036458333336</c:v>
                </c:pt>
                <c:pt idx="2520">
                  <c:v>42885.036574074074</c:v>
                </c:pt>
                <c:pt idx="2521">
                  <c:v>42885.036689814813</c:v>
                </c:pt>
                <c:pt idx="2522">
                  <c:v>42885.036805555559</c:v>
                </c:pt>
                <c:pt idx="2523">
                  <c:v>42885.036921296298</c:v>
                </c:pt>
                <c:pt idx="2524">
                  <c:v>42885.037037037036</c:v>
                </c:pt>
                <c:pt idx="2525">
                  <c:v>42885.037152777775</c:v>
                </c:pt>
                <c:pt idx="2526">
                  <c:v>42885.037268518521</c:v>
                </c:pt>
                <c:pt idx="2527">
                  <c:v>42885.03738425926</c:v>
                </c:pt>
                <c:pt idx="2528">
                  <c:v>42885.037499999999</c:v>
                </c:pt>
                <c:pt idx="2529">
                  <c:v>42885.037615740737</c:v>
                </c:pt>
                <c:pt idx="2530">
                  <c:v>42885.037731481483</c:v>
                </c:pt>
                <c:pt idx="2531">
                  <c:v>42885.037847222222</c:v>
                </c:pt>
                <c:pt idx="2532">
                  <c:v>42885.037962962961</c:v>
                </c:pt>
                <c:pt idx="2533">
                  <c:v>42885.038078703707</c:v>
                </c:pt>
                <c:pt idx="2534">
                  <c:v>42885.038194444445</c:v>
                </c:pt>
                <c:pt idx="2535">
                  <c:v>42885.038310185184</c:v>
                </c:pt>
                <c:pt idx="2536">
                  <c:v>42885.038425925923</c:v>
                </c:pt>
                <c:pt idx="2537">
                  <c:v>42885.038541666669</c:v>
                </c:pt>
                <c:pt idx="2538">
                  <c:v>42885.038657407407</c:v>
                </c:pt>
                <c:pt idx="2539">
                  <c:v>42885.038773148146</c:v>
                </c:pt>
                <c:pt idx="2540">
                  <c:v>42885.038888888892</c:v>
                </c:pt>
                <c:pt idx="2541">
                  <c:v>42885.039004629631</c:v>
                </c:pt>
                <c:pt idx="2542">
                  <c:v>42885.039120370369</c:v>
                </c:pt>
                <c:pt idx="2543">
                  <c:v>42885.039236111108</c:v>
                </c:pt>
                <c:pt idx="2544">
                  <c:v>42885.039351851854</c:v>
                </c:pt>
                <c:pt idx="2545">
                  <c:v>42885.039467592593</c:v>
                </c:pt>
                <c:pt idx="2546">
                  <c:v>42885.039583333331</c:v>
                </c:pt>
                <c:pt idx="2547">
                  <c:v>42885.039699074077</c:v>
                </c:pt>
                <c:pt idx="2548">
                  <c:v>42885.039814814816</c:v>
                </c:pt>
                <c:pt idx="2549">
                  <c:v>42885.039930555555</c:v>
                </c:pt>
                <c:pt idx="2550">
                  <c:v>42885.040046296293</c:v>
                </c:pt>
                <c:pt idx="2551">
                  <c:v>42885.040162037039</c:v>
                </c:pt>
                <c:pt idx="2552">
                  <c:v>42885.040277777778</c:v>
                </c:pt>
                <c:pt idx="2553">
                  <c:v>42885.040393518517</c:v>
                </c:pt>
                <c:pt idx="2554">
                  <c:v>42885.040509259263</c:v>
                </c:pt>
                <c:pt idx="2555">
                  <c:v>42885.040625000001</c:v>
                </c:pt>
                <c:pt idx="2556">
                  <c:v>42885.04074074074</c:v>
                </c:pt>
                <c:pt idx="2557">
                  <c:v>42885.040856481479</c:v>
                </c:pt>
                <c:pt idx="2558">
                  <c:v>42885.040972222225</c:v>
                </c:pt>
                <c:pt idx="2559">
                  <c:v>42885.041087962964</c:v>
                </c:pt>
                <c:pt idx="2560">
                  <c:v>42885.041203703702</c:v>
                </c:pt>
                <c:pt idx="2561">
                  <c:v>42885.041319444441</c:v>
                </c:pt>
                <c:pt idx="2562">
                  <c:v>42885.041435185187</c:v>
                </c:pt>
                <c:pt idx="2563">
                  <c:v>42885.041550925926</c:v>
                </c:pt>
                <c:pt idx="2564">
                  <c:v>42885.041666666664</c:v>
                </c:pt>
                <c:pt idx="2565">
                  <c:v>42885.04178240741</c:v>
                </c:pt>
                <c:pt idx="2566">
                  <c:v>42885.041898148149</c:v>
                </c:pt>
                <c:pt idx="2567">
                  <c:v>42885.042013888888</c:v>
                </c:pt>
                <c:pt idx="2568">
                  <c:v>42885.042129629626</c:v>
                </c:pt>
                <c:pt idx="2569">
                  <c:v>42885.042245370372</c:v>
                </c:pt>
                <c:pt idx="2570">
                  <c:v>42885.042361111111</c:v>
                </c:pt>
                <c:pt idx="2571">
                  <c:v>42885.04247685185</c:v>
                </c:pt>
                <c:pt idx="2572">
                  <c:v>42885.042592592596</c:v>
                </c:pt>
                <c:pt idx="2573">
                  <c:v>42885.042708333334</c:v>
                </c:pt>
                <c:pt idx="2574">
                  <c:v>42885.042824074073</c:v>
                </c:pt>
                <c:pt idx="2575">
                  <c:v>42885.042939814812</c:v>
                </c:pt>
                <c:pt idx="2576">
                  <c:v>42885.043055555558</c:v>
                </c:pt>
                <c:pt idx="2577">
                  <c:v>42885.043171296296</c:v>
                </c:pt>
                <c:pt idx="2578">
                  <c:v>42885.043287037035</c:v>
                </c:pt>
                <c:pt idx="2579">
                  <c:v>42885.043402777781</c:v>
                </c:pt>
                <c:pt idx="2580">
                  <c:v>42885.04351851852</c:v>
                </c:pt>
                <c:pt idx="2581">
                  <c:v>42885.043634259258</c:v>
                </c:pt>
                <c:pt idx="2582">
                  <c:v>42885.043749999997</c:v>
                </c:pt>
                <c:pt idx="2583">
                  <c:v>42885.043865740743</c:v>
                </c:pt>
                <c:pt idx="2584">
                  <c:v>42885.043981481482</c:v>
                </c:pt>
                <c:pt idx="2585">
                  <c:v>42885.04409722222</c:v>
                </c:pt>
                <c:pt idx="2586">
                  <c:v>42885.044212962966</c:v>
                </c:pt>
                <c:pt idx="2587">
                  <c:v>42885.044328703705</c:v>
                </c:pt>
                <c:pt idx="2588">
                  <c:v>42885.044444444444</c:v>
                </c:pt>
                <c:pt idx="2589">
                  <c:v>42885.044560185182</c:v>
                </c:pt>
                <c:pt idx="2590">
                  <c:v>42885.044675925928</c:v>
                </c:pt>
                <c:pt idx="2591">
                  <c:v>42885.044791666667</c:v>
                </c:pt>
                <c:pt idx="2592">
                  <c:v>42885.044907407406</c:v>
                </c:pt>
                <c:pt idx="2593">
                  <c:v>42885.045023148145</c:v>
                </c:pt>
                <c:pt idx="2594">
                  <c:v>42885.045138888891</c:v>
                </c:pt>
                <c:pt idx="2595">
                  <c:v>42885.045254629629</c:v>
                </c:pt>
                <c:pt idx="2596">
                  <c:v>42885.045370370368</c:v>
                </c:pt>
                <c:pt idx="2597">
                  <c:v>42885.045486111114</c:v>
                </c:pt>
                <c:pt idx="2598">
                  <c:v>42885.045601851853</c:v>
                </c:pt>
                <c:pt idx="2599">
                  <c:v>42885.045717592591</c:v>
                </c:pt>
                <c:pt idx="2600">
                  <c:v>42885.04583333333</c:v>
                </c:pt>
                <c:pt idx="2601">
                  <c:v>42885.045949074076</c:v>
                </c:pt>
                <c:pt idx="2602">
                  <c:v>42885.046064814815</c:v>
                </c:pt>
                <c:pt idx="2603">
                  <c:v>42885.046180555553</c:v>
                </c:pt>
                <c:pt idx="2604">
                  <c:v>42885.046296296299</c:v>
                </c:pt>
                <c:pt idx="2605">
                  <c:v>42885.046412037038</c:v>
                </c:pt>
                <c:pt idx="2606">
                  <c:v>42885.046527777777</c:v>
                </c:pt>
                <c:pt idx="2607">
                  <c:v>42885.046643518515</c:v>
                </c:pt>
                <c:pt idx="2608">
                  <c:v>42885.046759259261</c:v>
                </c:pt>
                <c:pt idx="2609">
                  <c:v>42885.046875</c:v>
                </c:pt>
                <c:pt idx="2610">
                  <c:v>42885.046990740739</c:v>
                </c:pt>
                <c:pt idx="2611">
                  <c:v>42885.047106481485</c:v>
                </c:pt>
                <c:pt idx="2612">
                  <c:v>42885.047222222223</c:v>
                </c:pt>
                <c:pt idx="2613">
                  <c:v>42885.047337962962</c:v>
                </c:pt>
                <c:pt idx="2614">
                  <c:v>42885.047453703701</c:v>
                </c:pt>
                <c:pt idx="2615">
                  <c:v>42885.047569444447</c:v>
                </c:pt>
                <c:pt idx="2616">
                  <c:v>42885.047685185185</c:v>
                </c:pt>
                <c:pt idx="2617">
                  <c:v>42885.047800925924</c:v>
                </c:pt>
                <c:pt idx="2618">
                  <c:v>42885.04791666667</c:v>
                </c:pt>
                <c:pt idx="2619">
                  <c:v>42885.048032407409</c:v>
                </c:pt>
                <c:pt idx="2620">
                  <c:v>42885.048148148147</c:v>
                </c:pt>
                <c:pt idx="2621">
                  <c:v>42885.048263888886</c:v>
                </c:pt>
                <c:pt idx="2622">
                  <c:v>42885.048379629632</c:v>
                </c:pt>
                <c:pt idx="2623">
                  <c:v>42885.048495370371</c:v>
                </c:pt>
                <c:pt idx="2624">
                  <c:v>42885.048611111109</c:v>
                </c:pt>
                <c:pt idx="2625">
                  <c:v>42885.048726851855</c:v>
                </c:pt>
                <c:pt idx="2626">
                  <c:v>42885.048842592594</c:v>
                </c:pt>
                <c:pt idx="2627">
                  <c:v>42885.048958333333</c:v>
                </c:pt>
                <c:pt idx="2628">
                  <c:v>42885.049074074072</c:v>
                </c:pt>
                <c:pt idx="2629">
                  <c:v>42885.049189814818</c:v>
                </c:pt>
                <c:pt idx="2630">
                  <c:v>42885.049305555556</c:v>
                </c:pt>
                <c:pt idx="2631">
                  <c:v>42885.049421296295</c:v>
                </c:pt>
                <c:pt idx="2632">
                  <c:v>42885.049537037034</c:v>
                </c:pt>
                <c:pt idx="2633">
                  <c:v>42885.04965277778</c:v>
                </c:pt>
                <c:pt idx="2634">
                  <c:v>42885.049768518518</c:v>
                </c:pt>
                <c:pt idx="2635">
                  <c:v>42885.049884259257</c:v>
                </c:pt>
                <c:pt idx="2636">
                  <c:v>42885.05</c:v>
                </c:pt>
                <c:pt idx="2637">
                  <c:v>42885.050115740742</c:v>
                </c:pt>
                <c:pt idx="2638">
                  <c:v>42885.05023148148</c:v>
                </c:pt>
                <c:pt idx="2639">
                  <c:v>42885.050347222219</c:v>
                </c:pt>
                <c:pt idx="2640">
                  <c:v>42885.050462962965</c:v>
                </c:pt>
                <c:pt idx="2641">
                  <c:v>42885.050578703704</c:v>
                </c:pt>
                <c:pt idx="2642">
                  <c:v>42885.050694444442</c:v>
                </c:pt>
                <c:pt idx="2643">
                  <c:v>42885.050810185188</c:v>
                </c:pt>
                <c:pt idx="2644">
                  <c:v>42885.050925925927</c:v>
                </c:pt>
                <c:pt idx="2645">
                  <c:v>42885.051041666666</c:v>
                </c:pt>
                <c:pt idx="2646">
                  <c:v>42885.051157407404</c:v>
                </c:pt>
                <c:pt idx="2647">
                  <c:v>42885.05127314815</c:v>
                </c:pt>
                <c:pt idx="2648">
                  <c:v>42885.051388888889</c:v>
                </c:pt>
                <c:pt idx="2649">
                  <c:v>42885.051504629628</c:v>
                </c:pt>
                <c:pt idx="2650">
                  <c:v>42885.051620370374</c:v>
                </c:pt>
                <c:pt idx="2651">
                  <c:v>42885.051736111112</c:v>
                </c:pt>
                <c:pt idx="2652">
                  <c:v>42885.051851851851</c:v>
                </c:pt>
                <c:pt idx="2653">
                  <c:v>42885.05196759259</c:v>
                </c:pt>
                <c:pt idx="2654">
                  <c:v>42885.052083333336</c:v>
                </c:pt>
                <c:pt idx="2655">
                  <c:v>42885.052199074074</c:v>
                </c:pt>
                <c:pt idx="2656">
                  <c:v>42885.052314814813</c:v>
                </c:pt>
                <c:pt idx="2657">
                  <c:v>42885.052430555559</c:v>
                </c:pt>
                <c:pt idx="2658">
                  <c:v>42885.052546296298</c:v>
                </c:pt>
                <c:pt idx="2659">
                  <c:v>42885.052662037036</c:v>
                </c:pt>
                <c:pt idx="2660">
                  <c:v>42885.052777777775</c:v>
                </c:pt>
                <c:pt idx="2661">
                  <c:v>42885.052893518521</c:v>
                </c:pt>
                <c:pt idx="2662">
                  <c:v>42885.05300925926</c:v>
                </c:pt>
                <c:pt idx="2663">
                  <c:v>42885.053124999999</c:v>
                </c:pt>
                <c:pt idx="2664">
                  <c:v>42885.053240740737</c:v>
                </c:pt>
                <c:pt idx="2665">
                  <c:v>42885.053356481483</c:v>
                </c:pt>
                <c:pt idx="2666">
                  <c:v>42885.053472222222</c:v>
                </c:pt>
                <c:pt idx="2667">
                  <c:v>42885.053587962961</c:v>
                </c:pt>
                <c:pt idx="2668">
                  <c:v>42885.053703703707</c:v>
                </c:pt>
                <c:pt idx="2669">
                  <c:v>42885.053819444445</c:v>
                </c:pt>
                <c:pt idx="2670">
                  <c:v>42885.053935185184</c:v>
                </c:pt>
                <c:pt idx="2671">
                  <c:v>42885.054050925923</c:v>
                </c:pt>
                <c:pt idx="2672">
                  <c:v>42885.054166666669</c:v>
                </c:pt>
                <c:pt idx="2673">
                  <c:v>42885.054282407407</c:v>
                </c:pt>
                <c:pt idx="2674">
                  <c:v>42885.054398148146</c:v>
                </c:pt>
                <c:pt idx="2675">
                  <c:v>42885.054513888892</c:v>
                </c:pt>
                <c:pt idx="2676">
                  <c:v>42885.054629629631</c:v>
                </c:pt>
                <c:pt idx="2677">
                  <c:v>42885.054745370369</c:v>
                </c:pt>
                <c:pt idx="2678">
                  <c:v>42885.054861111108</c:v>
                </c:pt>
                <c:pt idx="2679">
                  <c:v>42885.054976851854</c:v>
                </c:pt>
                <c:pt idx="2680">
                  <c:v>42885.055092592593</c:v>
                </c:pt>
                <c:pt idx="2681">
                  <c:v>42885.055208333331</c:v>
                </c:pt>
                <c:pt idx="2682">
                  <c:v>42885.055324074077</c:v>
                </c:pt>
                <c:pt idx="2683">
                  <c:v>42885.055439814816</c:v>
                </c:pt>
                <c:pt idx="2684">
                  <c:v>42885.055555555555</c:v>
                </c:pt>
                <c:pt idx="2685">
                  <c:v>42885.055671296293</c:v>
                </c:pt>
                <c:pt idx="2686">
                  <c:v>42885.055787037039</c:v>
                </c:pt>
                <c:pt idx="2687">
                  <c:v>42885.055902777778</c:v>
                </c:pt>
                <c:pt idx="2688">
                  <c:v>42885.056018518517</c:v>
                </c:pt>
                <c:pt idx="2689">
                  <c:v>42885.056134259263</c:v>
                </c:pt>
                <c:pt idx="2690">
                  <c:v>42885.056250000001</c:v>
                </c:pt>
                <c:pt idx="2691">
                  <c:v>42885.05636574074</c:v>
                </c:pt>
                <c:pt idx="2692">
                  <c:v>42885.056481481479</c:v>
                </c:pt>
                <c:pt idx="2693">
                  <c:v>42885.056597222225</c:v>
                </c:pt>
                <c:pt idx="2694">
                  <c:v>42885.056712962964</c:v>
                </c:pt>
                <c:pt idx="2695">
                  <c:v>42885.056828703702</c:v>
                </c:pt>
                <c:pt idx="2696">
                  <c:v>42885.056944444441</c:v>
                </c:pt>
                <c:pt idx="2697">
                  <c:v>42885.057060185187</c:v>
                </c:pt>
                <c:pt idx="2698">
                  <c:v>42885.057175925926</c:v>
                </c:pt>
                <c:pt idx="2699">
                  <c:v>42885.057291666664</c:v>
                </c:pt>
                <c:pt idx="2700">
                  <c:v>42885.05740740741</c:v>
                </c:pt>
                <c:pt idx="2701">
                  <c:v>42885.057523148149</c:v>
                </c:pt>
                <c:pt idx="2702">
                  <c:v>42885.057638888888</c:v>
                </c:pt>
                <c:pt idx="2703">
                  <c:v>42885.057754629626</c:v>
                </c:pt>
                <c:pt idx="2704">
                  <c:v>42885.057870370372</c:v>
                </c:pt>
                <c:pt idx="2705">
                  <c:v>42885.057986111111</c:v>
                </c:pt>
                <c:pt idx="2706">
                  <c:v>42885.05810185185</c:v>
                </c:pt>
                <c:pt idx="2707">
                  <c:v>42885.058217592596</c:v>
                </c:pt>
                <c:pt idx="2708">
                  <c:v>42885.058333333334</c:v>
                </c:pt>
                <c:pt idx="2709">
                  <c:v>42885.058449074073</c:v>
                </c:pt>
                <c:pt idx="2710">
                  <c:v>42885.058564814812</c:v>
                </c:pt>
                <c:pt idx="2711">
                  <c:v>42885.058680555558</c:v>
                </c:pt>
                <c:pt idx="2712">
                  <c:v>42885.058796296296</c:v>
                </c:pt>
                <c:pt idx="2713">
                  <c:v>42885.058912037035</c:v>
                </c:pt>
                <c:pt idx="2714">
                  <c:v>42885.059027777781</c:v>
                </c:pt>
                <c:pt idx="2715">
                  <c:v>42885.05914351852</c:v>
                </c:pt>
                <c:pt idx="2716">
                  <c:v>42885.059259259258</c:v>
                </c:pt>
                <c:pt idx="2717">
                  <c:v>42885.059374999997</c:v>
                </c:pt>
                <c:pt idx="2718">
                  <c:v>42885.059490740743</c:v>
                </c:pt>
                <c:pt idx="2719">
                  <c:v>42885.059606481482</c:v>
                </c:pt>
                <c:pt idx="2720">
                  <c:v>42885.05972222222</c:v>
                </c:pt>
                <c:pt idx="2721">
                  <c:v>42885.059837962966</c:v>
                </c:pt>
                <c:pt idx="2722">
                  <c:v>42885.059953703705</c:v>
                </c:pt>
                <c:pt idx="2723">
                  <c:v>42885.060069444444</c:v>
                </c:pt>
                <c:pt idx="2724">
                  <c:v>42885.060185185182</c:v>
                </c:pt>
                <c:pt idx="2725">
                  <c:v>42885.060300925928</c:v>
                </c:pt>
                <c:pt idx="2726">
                  <c:v>42885.060416666667</c:v>
                </c:pt>
                <c:pt idx="2727">
                  <c:v>42885.060532407406</c:v>
                </c:pt>
                <c:pt idx="2728">
                  <c:v>42885.060648148145</c:v>
                </c:pt>
                <c:pt idx="2729">
                  <c:v>42885.060763888891</c:v>
                </c:pt>
                <c:pt idx="2730">
                  <c:v>42885.060879629629</c:v>
                </c:pt>
                <c:pt idx="2731">
                  <c:v>42885.060995370368</c:v>
                </c:pt>
                <c:pt idx="2732">
                  <c:v>42885.061111111114</c:v>
                </c:pt>
                <c:pt idx="2733">
                  <c:v>42885.061226851853</c:v>
                </c:pt>
                <c:pt idx="2734">
                  <c:v>42885.061342592591</c:v>
                </c:pt>
                <c:pt idx="2735">
                  <c:v>42885.06145833333</c:v>
                </c:pt>
                <c:pt idx="2736">
                  <c:v>42885.061574074076</c:v>
                </c:pt>
                <c:pt idx="2737">
                  <c:v>42885.061689814815</c:v>
                </c:pt>
                <c:pt idx="2738">
                  <c:v>42885.061805555553</c:v>
                </c:pt>
                <c:pt idx="2739">
                  <c:v>42885.061921296299</c:v>
                </c:pt>
                <c:pt idx="2740">
                  <c:v>42885.062037037038</c:v>
                </c:pt>
                <c:pt idx="2741">
                  <c:v>42885.062152777777</c:v>
                </c:pt>
                <c:pt idx="2742">
                  <c:v>42885.062268518515</c:v>
                </c:pt>
                <c:pt idx="2743">
                  <c:v>42885.062384259261</c:v>
                </c:pt>
                <c:pt idx="2744">
                  <c:v>42885.0625</c:v>
                </c:pt>
                <c:pt idx="2745">
                  <c:v>42885.062615740739</c:v>
                </c:pt>
                <c:pt idx="2746">
                  <c:v>42885.062731481485</c:v>
                </c:pt>
                <c:pt idx="2747">
                  <c:v>42885.062847222223</c:v>
                </c:pt>
                <c:pt idx="2748">
                  <c:v>42885.062962962962</c:v>
                </c:pt>
                <c:pt idx="2749">
                  <c:v>42885.063078703701</c:v>
                </c:pt>
                <c:pt idx="2750">
                  <c:v>42885.063194444447</c:v>
                </c:pt>
                <c:pt idx="2751">
                  <c:v>42885.063310185185</c:v>
                </c:pt>
                <c:pt idx="2752">
                  <c:v>42885.063425925924</c:v>
                </c:pt>
                <c:pt idx="2753">
                  <c:v>42885.06354166667</c:v>
                </c:pt>
                <c:pt idx="2754">
                  <c:v>42885.063657407409</c:v>
                </c:pt>
                <c:pt idx="2755">
                  <c:v>42885.063773148147</c:v>
                </c:pt>
                <c:pt idx="2756">
                  <c:v>42885.063888888886</c:v>
                </c:pt>
                <c:pt idx="2757">
                  <c:v>42885.064004629632</c:v>
                </c:pt>
                <c:pt idx="2758">
                  <c:v>42885.064120370371</c:v>
                </c:pt>
                <c:pt idx="2759">
                  <c:v>42885.064236111109</c:v>
                </c:pt>
                <c:pt idx="2760">
                  <c:v>42885.064351851855</c:v>
                </c:pt>
                <c:pt idx="2761">
                  <c:v>42885.064467592594</c:v>
                </c:pt>
                <c:pt idx="2762">
                  <c:v>42885.064583333333</c:v>
                </c:pt>
                <c:pt idx="2763">
                  <c:v>42885.064699074072</c:v>
                </c:pt>
                <c:pt idx="2764">
                  <c:v>42885.064814814818</c:v>
                </c:pt>
                <c:pt idx="2765">
                  <c:v>42885.064930555556</c:v>
                </c:pt>
                <c:pt idx="2766">
                  <c:v>42885.065046296295</c:v>
                </c:pt>
                <c:pt idx="2767">
                  <c:v>42885.065162037034</c:v>
                </c:pt>
                <c:pt idx="2768">
                  <c:v>42885.06527777778</c:v>
                </c:pt>
                <c:pt idx="2769">
                  <c:v>42885.065393518518</c:v>
                </c:pt>
                <c:pt idx="2770">
                  <c:v>42885.065509259257</c:v>
                </c:pt>
                <c:pt idx="2771">
                  <c:v>42885.065625000003</c:v>
                </c:pt>
                <c:pt idx="2772">
                  <c:v>42885.065740740742</c:v>
                </c:pt>
                <c:pt idx="2773">
                  <c:v>42885.06585648148</c:v>
                </c:pt>
                <c:pt idx="2774">
                  <c:v>42885.065972222219</c:v>
                </c:pt>
                <c:pt idx="2775">
                  <c:v>42885.066087962965</c:v>
                </c:pt>
                <c:pt idx="2776">
                  <c:v>42885.066203703704</c:v>
                </c:pt>
                <c:pt idx="2777">
                  <c:v>42885.066319444442</c:v>
                </c:pt>
                <c:pt idx="2778">
                  <c:v>42885.066435185188</c:v>
                </c:pt>
                <c:pt idx="2779">
                  <c:v>42885.066550925927</c:v>
                </c:pt>
                <c:pt idx="2780">
                  <c:v>42885.066666666666</c:v>
                </c:pt>
                <c:pt idx="2781">
                  <c:v>42885.066782407404</c:v>
                </c:pt>
                <c:pt idx="2782">
                  <c:v>42885.06689814815</c:v>
                </c:pt>
                <c:pt idx="2783">
                  <c:v>42885.067013888889</c:v>
                </c:pt>
                <c:pt idx="2784">
                  <c:v>42885.067129629628</c:v>
                </c:pt>
                <c:pt idx="2785">
                  <c:v>42885.067245370374</c:v>
                </c:pt>
                <c:pt idx="2786">
                  <c:v>42885.067361111112</c:v>
                </c:pt>
                <c:pt idx="2787">
                  <c:v>42885.067476851851</c:v>
                </c:pt>
                <c:pt idx="2788">
                  <c:v>42885.06759259259</c:v>
                </c:pt>
                <c:pt idx="2789">
                  <c:v>42885.067708333336</c:v>
                </c:pt>
                <c:pt idx="2790">
                  <c:v>42885.067824074074</c:v>
                </c:pt>
                <c:pt idx="2791">
                  <c:v>42885.067939814813</c:v>
                </c:pt>
                <c:pt idx="2792">
                  <c:v>42885.068055555559</c:v>
                </c:pt>
                <c:pt idx="2793">
                  <c:v>42885.068171296298</c:v>
                </c:pt>
                <c:pt idx="2794">
                  <c:v>42885.068287037036</c:v>
                </c:pt>
                <c:pt idx="2795">
                  <c:v>42885.068402777775</c:v>
                </c:pt>
                <c:pt idx="2796">
                  <c:v>42885.068518518521</c:v>
                </c:pt>
                <c:pt idx="2797">
                  <c:v>42885.06863425926</c:v>
                </c:pt>
                <c:pt idx="2798">
                  <c:v>42885.068749999999</c:v>
                </c:pt>
                <c:pt idx="2799">
                  <c:v>42885.068865740737</c:v>
                </c:pt>
                <c:pt idx="2800">
                  <c:v>42885.068981481483</c:v>
                </c:pt>
                <c:pt idx="2801">
                  <c:v>42885.069097222222</c:v>
                </c:pt>
                <c:pt idx="2802">
                  <c:v>42885.069212962961</c:v>
                </c:pt>
                <c:pt idx="2803">
                  <c:v>42885.069328703707</c:v>
                </c:pt>
                <c:pt idx="2804">
                  <c:v>42885.069444444445</c:v>
                </c:pt>
                <c:pt idx="2805">
                  <c:v>42885.069560185184</c:v>
                </c:pt>
                <c:pt idx="2806">
                  <c:v>42885.069675925923</c:v>
                </c:pt>
                <c:pt idx="2807">
                  <c:v>42885.069791666669</c:v>
                </c:pt>
                <c:pt idx="2808">
                  <c:v>42885.069907407407</c:v>
                </c:pt>
                <c:pt idx="2809">
                  <c:v>42885.070023148146</c:v>
                </c:pt>
                <c:pt idx="2810">
                  <c:v>42885.070138888892</c:v>
                </c:pt>
                <c:pt idx="2811">
                  <c:v>42885.070254629631</c:v>
                </c:pt>
                <c:pt idx="2812">
                  <c:v>42885.070370370369</c:v>
                </c:pt>
                <c:pt idx="2813">
                  <c:v>42885.070486111108</c:v>
                </c:pt>
                <c:pt idx="2814">
                  <c:v>42885.070601851854</c:v>
                </c:pt>
                <c:pt idx="2815">
                  <c:v>42885.070717592593</c:v>
                </c:pt>
                <c:pt idx="2816">
                  <c:v>42885.070833333331</c:v>
                </c:pt>
                <c:pt idx="2817">
                  <c:v>42885.070949074077</c:v>
                </c:pt>
                <c:pt idx="2818">
                  <c:v>42885.071064814816</c:v>
                </c:pt>
                <c:pt idx="2819">
                  <c:v>42885.071180555555</c:v>
                </c:pt>
                <c:pt idx="2820">
                  <c:v>42885.071296296293</c:v>
                </c:pt>
                <c:pt idx="2821">
                  <c:v>42885.071412037039</c:v>
                </c:pt>
                <c:pt idx="2822">
                  <c:v>42885.071527777778</c:v>
                </c:pt>
                <c:pt idx="2823">
                  <c:v>42885.071643518517</c:v>
                </c:pt>
                <c:pt idx="2824">
                  <c:v>42885.071759259263</c:v>
                </c:pt>
                <c:pt idx="2825">
                  <c:v>42885.071875000001</c:v>
                </c:pt>
                <c:pt idx="2826">
                  <c:v>42885.07199074074</c:v>
                </c:pt>
                <c:pt idx="2827">
                  <c:v>42885.072106481479</c:v>
                </c:pt>
                <c:pt idx="2828">
                  <c:v>42885.072222222225</c:v>
                </c:pt>
                <c:pt idx="2829">
                  <c:v>42885.072337962964</c:v>
                </c:pt>
                <c:pt idx="2830">
                  <c:v>42885.072453703702</c:v>
                </c:pt>
                <c:pt idx="2831">
                  <c:v>42885.072569444441</c:v>
                </c:pt>
                <c:pt idx="2832">
                  <c:v>42885.072685185187</c:v>
                </c:pt>
                <c:pt idx="2833">
                  <c:v>42885.072800925926</c:v>
                </c:pt>
                <c:pt idx="2834">
                  <c:v>42885.072916666664</c:v>
                </c:pt>
                <c:pt idx="2835">
                  <c:v>42885.07303240741</c:v>
                </c:pt>
                <c:pt idx="2836">
                  <c:v>42885.073148148149</c:v>
                </c:pt>
                <c:pt idx="2837">
                  <c:v>42885.073263888888</c:v>
                </c:pt>
                <c:pt idx="2838">
                  <c:v>42885.073379629626</c:v>
                </c:pt>
                <c:pt idx="2839">
                  <c:v>42885.073495370372</c:v>
                </c:pt>
                <c:pt idx="2840">
                  <c:v>42885.073611111111</c:v>
                </c:pt>
                <c:pt idx="2841">
                  <c:v>42885.07372685185</c:v>
                </c:pt>
                <c:pt idx="2842">
                  <c:v>42885.073842592596</c:v>
                </c:pt>
                <c:pt idx="2843">
                  <c:v>42885.073958333334</c:v>
                </c:pt>
                <c:pt idx="2844">
                  <c:v>42885.074074074073</c:v>
                </c:pt>
                <c:pt idx="2845">
                  <c:v>42885.074189814812</c:v>
                </c:pt>
                <c:pt idx="2846">
                  <c:v>42885.074305555558</c:v>
                </c:pt>
                <c:pt idx="2847">
                  <c:v>42885.074421296296</c:v>
                </c:pt>
                <c:pt idx="2848">
                  <c:v>42885.074537037035</c:v>
                </c:pt>
                <c:pt idx="2849">
                  <c:v>42885.074652777781</c:v>
                </c:pt>
                <c:pt idx="2850">
                  <c:v>42885.07476851852</c:v>
                </c:pt>
                <c:pt idx="2851">
                  <c:v>42885.074884259258</c:v>
                </c:pt>
                <c:pt idx="2852">
                  <c:v>42885.074999999997</c:v>
                </c:pt>
                <c:pt idx="2853">
                  <c:v>42885.075115740743</c:v>
                </c:pt>
                <c:pt idx="2854">
                  <c:v>42885.075231481482</c:v>
                </c:pt>
                <c:pt idx="2855">
                  <c:v>42885.07534722222</c:v>
                </c:pt>
                <c:pt idx="2856">
                  <c:v>42885.075462962966</c:v>
                </c:pt>
                <c:pt idx="2857">
                  <c:v>42885.075578703705</c:v>
                </c:pt>
                <c:pt idx="2858">
                  <c:v>42885.075694444444</c:v>
                </c:pt>
                <c:pt idx="2859">
                  <c:v>42885.075810185182</c:v>
                </c:pt>
                <c:pt idx="2860">
                  <c:v>42885.075925925928</c:v>
                </c:pt>
                <c:pt idx="2861">
                  <c:v>42885.076041666667</c:v>
                </c:pt>
                <c:pt idx="2862">
                  <c:v>42885.076157407406</c:v>
                </c:pt>
                <c:pt idx="2863">
                  <c:v>42885.076273148145</c:v>
                </c:pt>
                <c:pt idx="2864">
                  <c:v>42885.076388888891</c:v>
                </c:pt>
                <c:pt idx="2865">
                  <c:v>42885.076504629629</c:v>
                </c:pt>
                <c:pt idx="2866">
                  <c:v>42885.076620370368</c:v>
                </c:pt>
                <c:pt idx="2867">
                  <c:v>42885.076736111114</c:v>
                </c:pt>
                <c:pt idx="2868">
                  <c:v>42885.076851851853</c:v>
                </c:pt>
                <c:pt idx="2869">
                  <c:v>42885.076967592591</c:v>
                </c:pt>
                <c:pt idx="2870">
                  <c:v>42885.07708333333</c:v>
                </c:pt>
                <c:pt idx="2871">
                  <c:v>42885.077199074076</c:v>
                </c:pt>
                <c:pt idx="2872">
                  <c:v>42885.077314814815</c:v>
                </c:pt>
                <c:pt idx="2873">
                  <c:v>42885.077430555553</c:v>
                </c:pt>
                <c:pt idx="2874">
                  <c:v>42885.077546296299</c:v>
                </c:pt>
                <c:pt idx="2875">
                  <c:v>42885.077662037038</c:v>
                </c:pt>
                <c:pt idx="2876">
                  <c:v>42885.077777777777</c:v>
                </c:pt>
                <c:pt idx="2877">
                  <c:v>42885.077893518515</c:v>
                </c:pt>
                <c:pt idx="2878">
                  <c:v>42885.078009259261</c:v>
                </c:pt>
                <c:pt idx="2879">
                  <c:v>42885.078125</c:v>
                </c:pt>
                <c:pt idx="2880">
                  <c:v>42885.078240740739</c:v>
                </c:pt>
                <c:pt idx="2881">
                  <c:v>42885.078356481485</c:v>
                </c:pt>
                <c:pt idx="2882">
                  <c:v>42885.078472222223</c:v>
                </c:pt>
                <c:pt idx="2883">
                  <c:v>42885.078587962962</c:v>
                </c:pt>
                <c:pt idx="2884">
                  <c:v>42885.078703703701</c:v>
                </c:pt>
                <c:pt idx="2885">
                  <c:v>42885.078819444447</c:v>
                </c:pt>
                <c:pt idx="2886">
                  <c:v>42885.078935185185</c:v>
                </c:pt>
                <c:pt idx="2887">
                  <c:v>42885.079050925924</c:v>
                </c:pt>
                <c:pt idx="2888">
                  <c:v>42885.07916666667</c:v>
                </c:pt>
                <c:pt idx="2889">
                  <c:v>42885.079282407409</c:v>
                </c:pt>
                <c:pt idx="2890">
                  <c:v>42885.079398148147</c:v>
                </c:pt>
                <c:pt idx="2891">
                  <c:v>42885.079513888886</c:v>
                </c:pt>
                <c:pt idx="2892">
                  <c:v>42885.079629629632</c:v>
                </c:pt>
                <c:pt idx="2893">
                  <c:v>42885.079745370371</c:v>
                </c:pt>
                <c:pt idx="2894">
                  <c:v>42885.079861111109</c:v>
                </c:pt>
                <c:pt idx="2895">
                  <c:v>42885.079976851855</c:v>
                </c:pt>
                <c:pt idx="2896">
                  <c:v>42885.080092592594</c:v>
                </c:pt>
                <c:pt idx="2897">
                  <c:v>42885.080208333333</c:v>
                </c:pt>
                <c:pt idx="2898">
                  <c:v>42885.080324074072</c:v>
                </c:pt>
                <c:pt idx="2899">
                  <c:v>42885.080439814818</c:v>
                </c:pt>
                <c:pt idx="2900">
                  <c:v>42885.080555555556</c:v>
                </c:pt>
                <c:pt idx="2901">
                  <c:v>42885.080671296295</c:v>
                </c:pt>
                <c:pt idx="2902">
                  <c:v>42885.080787037034</c:v>
                </c:pt>
                <c:pt idx="2903">
                  <c:v>42885.08090277778</c:v>
                </c:pt>
                <c:pt idx="2904">
                  <c:v>42885.081018518518</c:v>
                </c:pt>
                <c:pt idx="2905">
                  <c:v>42885.081134259257</c:v>
                </c:pt>
                <c:pt idx="2906">
                  <c:v>42885.081250000003</c:v>
                </c:pt>
                <c:pt idx="2907">
                  <c:v>42885.081365740742</c:v>
                </c:pt>
                <c:pt idx="2908">
                  <c:v>42885.08148148148</c:v>
                </c:pt>
                <c:pt idx="2909">
                  <c:v>42885.081597222219</c:v>
                </c:pt>
                <c:pt idx="2910">
                  <c:v>42885.081712962965</c:v>
                </c:pt>
                <c:pt idx="2911">
                  <c:v>42885.081828703704</c:v>
                </c:pt>
                <c:pt idx="2912">
                  <c:v>42885.081944444442</c:v>
                </c:pt>
                <c:pt idx="2913">
                  <c:v>42885.082060185188</c:v>
                </c:pt>
                <c:pt idx="2914">
                  <c:v>42885.082175925927</c:v>
                </c:pt>
                <c:pt idx="2915">
                  <c:v>42885.082291666666</c:v>
                </c:pt>
                <c:pt idx="2916">
                  <c:v>42885.082407407404</c:v>
                </c:pt>
                <c:pt idx="2917">
                  <c:v>42885.08252314815</c:v>
                </c:pt>
                <c:pt idx="2918">
                  <c:v>42885.082638888889</c:v>
                </c:pt>
                <c:pt idx="2919">
                  <c:v>42885.082754629628</c:v>
                </c:pt>
                <c:pt idx="2920">
                  <c:v>42885.082870370374</c:v>
                </c:pt>
                <c:pt idx="2921">
                  <c:v>42885.082986111112</c:v>
                </c:pt>
                <c:pt idx="2922">
                  <c:v>42885.083101851851</c:v>
                </c:pt>
                <c:pt idx="2923">
                  <c:v>42885.08321759259</c:v>
                </c:pt>
                <c:pt idx="2924">
                  <c:v>42885.083333333336</c:v>
                </c:pt>
                <c:pt idx="2925">
                  <c:v>42885.083449074074</c:v>
                </c:pt>
                <c:pt idx="2926">
                  <c:v>42885.083564814813</c:v>
                </c:pt>
                <c:pt idx="2927">
                  <c:v>42885.083680555559</c:v>
                </c:pt>
                <c:pt idx="2928">
                  <c:v>42885.083796296298</c:v>
                </c:pt>
                <c:pt idx="2929">
                  <c:v>42885.083912037036</c:v>
                </c:pt>
                <c:pt idx="2930">
                  <c:v>42885.084027777775</c:v>
                </c:pt>
                <c:pt idx="2931">
                  <c:v>42885.084143518521</c:v>
                </c:pt>
                <c:pt idx="2932">
                  <c:v>42885.08425925926</c:v>
                </c:pt>
                <c:pt idx="2933">
                  <c:v>42885.084374999999</c:v>
                </c:pt>
                <c:pt idx="2934">
                  <c:v>42885.084490740737</c:v>
                </c:pt>
                <c:pt idx="2935">
                  <c:v>42885.084606481483</c:v>
                </c:pt>
                <c:pt idx="2936">
                  <c:v>42885.084722222222</c:v>
                </c:pt>
                <c:pt idx="2937">
                  <c:v>42885.084837962961</c:v>
                </c:pt>
                <c:pt idx="2938">
                  <c:v>42885.084953703707</c:v>
                </c:pt>
                <c:pt idx="2939">
                  <c:v>42885.085069444445</c:v>
                </c:pt>
                <c:pt idx="2940">
                  <c:v>42885.085185185184</c:v>
                </c:pt>
                <c:pt idx="2941">
                  <c:v>42885.085300925923</c:v>
                </c:pt>
                <c:pt idx="2942">
                  <c:v>42885.085416666669</c:v>
                </c:pt>
                <c:pt idx="2943">
                  <c:v>42885.085532407407</c:v>
                </c:pt>
                <c:pt idx="2944">
                  <c:v>42885.085648148146</c:v>
                </c:pt>
                <c:pt idx="2945">
                  <c:v>42885.085763888892</c:v>
                </c:pt>
                <c:pt idx="2946">
                  <c:v>42885.085879629631</c:v>
                </c:pt>
                <c:pt idx="2947">
                  <c:v>42885.085995370369</c:v>
                </c:pt>
                <c:pt idx="2948">
                  <c:v>42885.086111111108</c:v>
                </c:pt>
                <c:pt idx="2949">
                  <c:v>42885.086226851854</c:v>
                </c:pt>
                <c:pt idx="2950">
                  <c:v>42885.086342592593</c:v>
                </c:pt>
                <c:pt idx="2951">
                  <c:v>42885.086458333331</c:v>
                </c:pt>
                <c:pt idx="2952">
                  <c:v>42885.086574074077</c:v>
                </c:pt>
                <c:pt idx="2953">
                  <c:v>42885.086689814816</c:v>
                </c:pt>
                <c:pt idx="2954">
                  <c:v>42885.086805555555</c:v>
                </c:pt>
                <c:pt idx="2955">
                  <c:v>42885.086921296293</c:v>
                </c:pt>
                <c:pt idx="2956">
                  <c:v>42885.087037037039</c:v>
                </c:pt>
                <c:pt idx="2957">
                  <c:v>42885.087152777778</c:v>
                </c:pt>
                <c:pt idx="2958">
                  <c:v>42885.087268518517</c:v>
                </c:pt>
                <c:pt idx="2959">
                  <c:v>42885.087384259263</c:v>
                </c:pt>
                <c:pt idx="2960">
                  <c:v>42885.087500000001</c:v>
                </c:pt>
                <c:pt idx="2961">
                  <c:v>42885.08761574074</c:v>
                </c:pt>
                <c:pt idx="2962">
                  <c:v>42885.087731481479</c:v>
                </c:pt>
                <c:pt idx="2963">
                  <c:v>42885.087847222225</c:v>
                </c:pt>
                <c:pt idx="2964">
                  <c:v>42885.087962962964</c:v>
                </c:pt>
                <c:pt idx="2965">
                  <c:v>42885.088078703702</c:v>
                </c:pt>
                <c:pt idx="2966">
                  <c:v>42885.088194444441</c:v>
                </c:pt>
                <c:pt idx="2967">
                  <c:v>42885.088310185187</c:v>
                </c:pt>
                <c:pt idx="2968">
                  <c:v>42885.088425925926</c:v>
                </c:pt>
                <c:pt idx="2969">
                  <c:v>42885.088541666664</c:v>
                </c:pt>
                <c:pt idx="2970">
                  <c:v>42885.08865740741</c:v>
                </c:pt>
                <c:pt idx="2971">
                  <c:v>42885.088773148149</c:v>
                </c:pt>
                <c:pt idx="2972">
                  <c:v>42885.088888888888</c:v>
                </c:pt>
                <c:pt idx="2973">
                  <c:v>42885.089004629626</c:v>
                </c:pt>
                <c:pt idx="2974">
                  <c:v>42885.089120370372</c:v>
                </c:pt>
                <c:pt idx="2975">
                  <c:v>42885.089236111111</c:v>
                </c:pt>
                <c:pt idx="2976">
                  <c:v>42885.08935185185</c:v>
                </c:pt>
                <c:pt idx="2977">
                  <c:v>42885.089467592596</c:v>
                </c:pt>
                <c:pt idx="2978">
                  <c:v>42885.089583333334</c:v>
                </c:pt>
                <c:pt idx="2979">
                  <c:v>42885.089699074073</c:v>
                </c:pt>
                <c:pt idx="2980">
                  <c:v>42885.089814814812</c:v>
                </c:pt>
                <c:pt idx="2981">
                  <c:v>42885.089930555558</c:v>
                </c:pt>
                <c:pt idx="2982">
                  <c:v>42885.090046296296</c:v>
                </c:pt>
                <c:pt idx="2983">
                  <c:v>42885.090162037035</c:v>
                </c:pt>
                <c:pt idx="2984">
                  <c:v>42885.090277777781</c:v>
                </c:pt>
                <c:pt idx="2985">
                  <c:v>42885.09039351852</c:v>
                </c:pt>
                <c:pt idx="2986">
                  <c:v>42885.090509259258</c:v>
                </c:pt>
                <c:pt idx="2987">
                  <c:v>42885.090624999997</c:v>
                </c:pt>
                <c:pt idx="2988">
                  <c:v>42885.090740740743</c:v>
                </c:pt>
                <c:pt idx="2989">
                  <c:v>42885.090856481482</c:v>
                </c:pt>
                <c:pt idx="2990">
                  <c:v>42885.09097222222</c:v>
                </c:pt>
                <c:pt idx="2991">
                  <c:v>42885.091087962966</c:v>
                </c:pt>
                <c:pt idx="2992">
                  <c:v>42885.091203703705</c:v>
                </c:pt>
                <c:pt idx="2993">
                  <c:v>42885.091319444444</c:v>
                </c:pt>
                <c:pt idx="2994">
                  <c:v>42885.091435185182</c:v>
                </c:pt>
                <c:pt idx="2995">
                  <c:v>42885.091550925928</c:v>
                </c:pt>
                <c:pt idx="2996">
                  <c:v>42885.091666666667</c:v>
                </c:pt>
                <c:pt idx="2997">
                  <c:v>42885.091782407406</c:v>
                </c:pt>
                <c:pt idx="2998">
                  <c:v>42885.091898148145</c:v>
                </c:pt>
                <c:pt idx="2999">
                  <c:v>42885.092013888891</c:v>
                </c:pt>
                <c:pt idx="3000">
                  <c:v>42885.092129629629</c:v>
                </c:pt>
                <c:pt idx="3001">
                  <c:v>42885.092245370368</c:v>
                </c:pt>
                <c:pt idx="3002">
                  <c:v>42885.092361111114</c:v>
                </c:pt>
                <c:pt idx="3003">
                  <c:v>42885.092476851853</c:v>
                </c:pt>
                <c:pt idx="3004">
                  <c:v>42885.092592592591</c:v>
                </c:pt>
                <c:pt idx="3005">
                  <c:v>42885.09270833333</c:v>
                </c:pt>
                <c:pt idx="3006">
                  <c:v>42885.092824074076</c:v>
                </c:pt>
                <c:pt idx="3007">
                  <c:v>42885.092939814815</c:v>
                </c:pt>
                <c:pt idx="3008">
                  <c:v>42885.093055555553</c:v>
                </c:pt>
                <c:pt idx="3009">
                  <c:v>42885.093171296299</c:v>
                </c:pt>
                <c:pt idx="3010">
                  <c:v>42885.093287037038</c:v>
                </c:pt>
                <c:pt idx="3011">
                  <c:v>42885.093402777777</c:v>
                </c:pt>
                <c:pt idx="3012">
                  <c:v>42885.093518518515</c:v>
                </c:pt>
                <c:pt idx="3013">
                  <c:v>42885.093634259261</c:v>
                </c:pt>
                <c:pt idx="3014">
                  <c:v>42885.09375</c:v>
                </c:pt>
                <c:pt idx="3015">
                  <c:v>42885.093865740739</c:v>
                </c:pt>
                <c:pt idx="3016">
                  <c:v>42885.093981481485</c:v>
                </c:pt>
                <c:pt idx="3017">
                  <c:v>42885.094097222223</c:v>
                </c:pt>
                <c:pt idx="3018">
                  <c:v>42885.094212962962</c:v>
                </c:pt>
                <c:pt idx="3019">
                  <c:v>42885.094328703701</c:v>
                </c:pt>
                <c:pt idx="3020">
                  <c:v>42885.094444444447</c:v>
                </c:pt>
                <c:pt idx="3021">
                  <c:v>42885.094560185185</c:v>
                </c:pt>
                <c:pt idx="3022">
                  <c:v>42885.094675925924</c:v>
                </c:pt>
                <c:pt idx="3023">
                  <c:v>42885.09479166667</c:v>
                </c:pt>
                <c:pt idx="3024">
                  <c:v>42885.094907407409</c:v>
                </c:pt>
                <c:pt idx="3025">
                  <c:v>42885.095023148147</c:v>
                </c:pt>
                <c:pt idx="3026">
                  <c:v>42885.095138888886</c:v>
                </c:pt>
                <c:pt idx="3027">
                  <c:v>42885.095254629632</c:v>
                </c:pt>
                <c:pt idx="3028">
                  <c:v>42885.095370370371</c:v>
                </c:pt>
                <c:pt idx="3029">
                  <c:v>42885.095486111109</c:v>
                </c:pt>
                <c:pt idx="3030">
                  <c:v>42885.095601851855</c:v>
                </c:pt>
                <c:pt idx="3031">
                  <c:v>42885.095717592594</c:v>
                </c:pt>
                <c:pt idx="3032">
                  <c:v>42885.095833333333</c:v>
                </c:pt>
                <c:pt idx="3033">
                  <c:v>42885.095949074072</c:v>
                </c:pt>
                <c:pt idx="3034">
                  <c:v>42885.096064814818</c:v>
                </c:pt>
                <c:pt idx="3035">
                  <c:v>42885.096180555556</c:v>
                </c:pt>
                <c:pt idx="3036">
                  <c:v>42885.096296296295</c:v>
                </c:pt>
                <c:pt idx="3037">
                  <c:v>42885.096412037034</c:v>
                </c:pt>
                <c:pt idx="3038">
                  <c:v>42885.09652777778</c:v>
                </c:pt>
                <c:pt idx="3039">
                  <c:v>42885.096643518518</c:v>
                </c:pt>
                <c:pt idx="3040">
                  <c:v>42885.096759259257</c:v>
                </c:pt>
                <c:pt idx="3041">
                  <c:v>42885.096875000003</c:v>
                </c:pt>
                <c:pt idx="3042">
                  <c:v>42885.096990740742</c:v>
                </c:pt>
                <c:pt idx="3043">
                  <c:v>42885.09710648148</c:v>
                </c:pt>
                <c:pt idx="3044">
                  <c:v>42885.097222222219</c:v>
                </c:pt>
                <c:pt idx="3045">
                  <c:v>42885.097337962965</c:v>
                </c:pt>
                <c:pt idx="3046">
                  <c:v>42885.097453703704</c:v>
                </c:pt>
                <c:pt idx="3047">
                  <c:v>42885.097569444442</c:v>
                </c:pt>
                <c:pt idx="3048">
                  <c:v>42885.097685185188</c:v>
                </c:pt>
                <c:pt idx="3049">
                  <c:v>42885.097800925927</c:v>
                </c:pt>
                <c:pt idx="3050">
                  <c:v>42885.097916666666</c:v>
                </c:pt>
                <c:pt idx="3051">
                  <c:v>42885.098032407404</c:v>
                </c:pt>
                <c:pt idx="3052">
                  <c:v>42885.09814814815</c:v>
                </c:pt>
                <c:pt idx="3053">
                  <c:v>42885.098263888889</c:v>
                </c:pt>
                <c:pt idx="3054">
                  <c:v>42885.098379629628</c:v>
                </c:pt>
                <c:pt idx="3055">
                  <c:v>42885.098495370374</c:v>
                </c:pt>
                <c:pt idx="3056">
                  <c:v>42885.098611111112</c:v>
                </c:pt>
                <c:pt idx="3057">
                  <c:v>42885.098726851851</c:v>
                </c:pt>
                <c:pt idx="3058">
                  <c:v>42885.09884259259</c:v>
                </c:pt>
                <c:pt idx="3059">
                  <c:v>42885.098958333336</c:v>
                </c:pt>
                <c:pt idx="3060">
                  <c:v>42885.099074074074</c:v>
                </c:pt>
                <c:pt idx="3061">
                  <c:v>42885.099189814813</c:v>
                </c:pt>
                <c:pt idx="3062">
                  <c:v>42885.099305555559</c:v>
                </c:pt>
                <c:pt idx="3063">
                  <c:v>42885.099421296298</c:v>
                </c:pt>
                <c:pt idx="3064">
                  <c:v>42885.099537037036</c:v>
                </c:pt>
                <c:pt idx="3065">
                  <c:v>42885.099652777775</c:v>
                </c:pt>
                <c:pt idx="3066">
                  <c:v>42885.099768518521</c:v>
                </c:pt>
                <c:pt idx="3067">
                  <c:v>42885.09988425926</c:v>
                </c:pt>
                <c:pt idx="3068">
                  <c:v>42885.1</c:v>
                </c:pt>
                <c:pt idx="3069">
                  <c:v>42885.100115740737</c:v>
                </c:pt>
                <c:pt idx="3070">
                  <c:v>42885.100231481483</c:v>
                </c:pt>
                <c:pt idx="3071">
                  <c:v>42885.100347222222</c:v>
                </c:pt>
                <c:pt idx="3072">
                  <c:v>42885.100462962961</c:v>
                </c:pt>
                <c:pt idx="3073">
                  <c:v>42885.100578703707</c:v>
                </c:pt>
                <c:pt idx="3074">
                  <c:v>42885.100694444445</c:v>
                </c:pt>
                <c:pt idx="3075">
                  <c:v>42885.100810185184</c:v>
                </c:pt>
                <c:pt idx="3076">
                  <c:v>42885.100925925923</c:v>
                </c:pt>
                <c:pt idx="3077">
                  <c:v>42885.101041666669</c:v>
                </c:pt>
                <c:pt idx="3078">
                  <c:v>42885.101157407407</c:v>
                </c:pt>
                <c:pt idx="3079">
                  <c:v>42885.101273148146</c:v>
                </c:pt>
                <c:pt idx="3080">
                  <c:v>42885.101388888892</c:v>
                </c:pt>
                <c:pt idx="3081">
                  <c:v>42885.101504629631</c:v>
                </c:pt>
                <c:pt idx="3082">
                  <c:v>42885.101620370369</c:v>
                </c:pt>
                <c:pt idx="3083">
                  <c:v>42885.101736111108</c:v>
                </c:pt>
                <c:pt idx="3084">
                  <c:v>42885.101851851854</c:v>
                </c:pt>
                <c:pt idx="3085">
                  <c:v>42885.101967592593</c:v>
                </c:pt>
                <c:pt idx="3086">
                  <c:v>42885.102083333331</c:v>
                </c:pt>
                <c:pt idx="3087">
                  <c:v>42885.102199074077</c:v>
                </c:pt>
                <c:pt idx="3088">
                  <c:v>42885.102314814816</c:v>
                </c:pt>
                <c:pt idx="3089">
                  <c:v>42885.102430555555</c:v>
                </c:pt>
                <c:pt idx="3090">
                  <c:v>42885.102546296293</c:v>
                </c:pt>
                <c:pt idx="3091">
                  <c:v>42885.102662037039</c:v>
                </c:pt>
                <c:pt idx="3092">
                  <c:v>42885.102777777778</c:v>
                </c:pt>
                <c:pt idx="3093">
                  <c:v>42885.102893518517</c:v>
                </c:pt>
                <c:pt idx="3094">
                  <c:v>42885.103009259263</c:v>
                </c:pt>
                <c:pt idx="3095">
                  <c:v>42885.103125000001</c:v>
                </c:pt>
                <c:pt idx="3096">
                  <c:v>42885.10324074074</c:v>
                </c:pt>
                <c:pt idx="3097">
                  <c:v>42885.103356481479</c:v>
                </c:pt>
                <c:pt idx="3098">
                  <c:v>42885.103472222225</c:v>
                </c:pt>
                <c:pt idx="3099">
                  <c:v>42885.103587962964</c:v>
                </c:pt>
                <c:pt idx="3100">
                  <c:v>42885.103703703702</c:v>
                </c:pt>
                <c:pt idx="3101">
                  <c:v>42885.103819444441</c:v>
                </c:pt>
                <c:pt idx="3102">
                  <c:v>42885.103935185187</c:v>
                </c:pt>
                <c:pt idx="3103">
                  <c:v>42885.104050925926</c:v>
                </c:pt>
                <c:pt idx="3104">
                  <c:v>42885.104166666664</c:v>
                </c:pt>
                <c:pt idx="3105">
                  <c:v>42885.10428240741</c:v>
                </c:pt>
                <c:pt idx="3106">
                  <c:v>42885.104398148149</c:v>
                </c:pt>
                <c:pt idx="3107">
                  <c:v>42885.104513888888</c:v>
                </c:pt>
                <c:pt idx="3108">
                  <c:v>42885.104629629626</c:v>
                </c:pt>
                <c:pt idx="3109">
                  <c:v>42885.104745370372</c:v>
                </c:pt>
                <c:pt idx="3110">
                  <c:v>42885.104861111111</c:v>
                </c:pt>
                <c:pt idx="3111">
                  <c:v>42885.10497685185</c:v>
                </c:pt>
                <c:pt idx="3112">
                  <c:v>42885.105092592596</c:v>
                </c:pt>
                <c:pt idx="3113">
                  <c:v>42885.105208333334</c:v>
                </c:pt>
                <c:pt idx="3114">
                  <c:v>42885.105324074073</c:v>
                </c:pt>
                <c:pt idx="3115">
                  <c:v>42885.105439814812</c:v>
                </c:pt>
                <c:pt idx="3116">
                  <c:v>42885.105555555558</c:v>
                </c:pt>
                <c:pt idx="3117">
                  <c:v>42885.105671296296</c:v>
                </c:pt>
                <c:pt idx="3118">
                  <c:v>42885.105787037035</c:v>
                </c:pt>
                <c:pt idx="3119">
                  <c:v>42885.105902777781</c:v>
                </c:pt>
                <c:pt idx="3120">
                  <c:v>42885.10601851852</c:v>
                </c:pt>
                <c:pt idx="3121">
                  <c:v>42885.106134259258</c:v>
                </c:pt>
                <c:pt idx="3122">
                  <c:v>42885.106249999997</c:v>
                </c:pt>
                <c:pt idx="3123">
                  <c:v>42885.106365740743</c:v>
                </c:pt>
                <c:pt idx="3124">
                  <c:v>42885.106481481482</c:v>
                </c:pt>
                <c:pt idx="3125">
                  <c:v>42885.10659722222</c:v>
                </c:pt>
                <c:pt idx="3126">
                  <c:v>42885.106712962966</c:v>
                </c:pt>
                <c:pt idx="3127">
                  <c:v>42885.106828703705</c:v>
                </c:pt>
                <c:pt idx="3128">
                  <c:v>42885.106944444444</c:v>
                </c:pt>
                <c:pt idx="3129">
                  <c:v>42885.107060185182</c:v>
                </c:pt>
                <c:pt idx="3130">
                  <c:v>42885.107175925928</c:v>
                </c:pt>
                <c:pt idx="3131">
                  <c:v>42885.107291666667</c:v>
                </c:pt>
                <c:pt idx="3132">
                  <c:v>42885.107407407406</c:v>
                </c:pt>
                <c:pt idx="3133">
                  <c:v>42885.107523148145</c:v>
                </c:pt>
                <c:pt idx="3134">
                  <c:v>42885.107638888891</c:v>
                </c:pt>
                <c:pt idx="3135">
                  <c:v>42885.107754629629</c:v>
                </c:pt>
                <c:pt idx="3136">
                  <c:v>42885.107870370368</c:v>
                </c:pt>
                <c:pt idx="3137">
                  <c:v>42885.107986111114</c:v>
                </c:pt>
                <c:pt idx="3138">
                  <c:v>42885.108101851853</c:v>
                </c:pt>
                <c:pt idx="3139">
                  <c:v>42885.108217592591</c:v>
                </c:pt>
                <c:pt idx="3140">
                  <c:v>42885.10833333333</c:v>
                </c:pt>
                <c:pt idx="3141">
                  <c:v>42885.108449074076</c:v>
                </c:pt>
                <c:pt idx="3142">
                  <c:v>42885.108564814815</c:v>
                </c:pt>
                <c:pt idx="3143">
                  <c:v>42885.108680555553</c:v>
                </c:pt>
                <c:pt idx="3144">
                  <c:v>42885.108796296299</c:v>
                </c:pt>
                <c:pt idx="3145">
                  <c:v>42885.108912037038</c:v>
                </c:pt>
                <c:pt idx="3146">
                  <c:v>42885.109027777777</c:v>
                </c:pt>
                <c:pt idx="3147">
                  <c:v>42885.109143518515</c:v>
                </c:pt>
                <c:pt idx="3148">
                  <c:v>42885.109259259261</c:v>
                </c:pt>
                <c:pt idx="3149">
                  <c:v>42885.109375</c:v>
                </c:pt>
                <c:pt idx="3150">
                  <c:v>42885.109490740739</c:v>
                </c:pt>
                <c:pt idx="3151">
                  <c:v>42885.109606481485</c:v>
                </c:pt>
                <c:pt idx="3152">
                  <c:v>42885.109722222223</c:v>
                </c:pt>
                <c:pt idx="3153">
                  <c:v>42885.109837962962</c:v>
                </c:pt>
                <c:pt idx="3154">
                  <c:v>42885.109953703701</c:v>
                </c:pt>
                <c:pt idx="3155">
                  <c:v>42885.110069444447</c:v>
                </c:pt>
                <c:pt idx="3156">
                  <c:v>42885.110185185185</c:v>
                </c:pt>
                <c:pt idx="3157">
                  <c:v>42885.110300925924</c:v>
                </c:pt>
                <c:pt idx="3158">
                  <c:v>42885.11041666667</c:v>
                </c:pt>
                <c:pt idx="3159">
                  <c:v>42885.110532407409</c:v>
                </c:pt>
                <c:pt idx="3160">
                  <c:v>42885.110648148147</c:v>
                </c:pt>
                <c:pt idx="3161">
                  <c:v>42885.110763888886</c:v>
                </c:pt>
                <c:pt idx="3162">
                  <c:v>42885.110879629632</c:v>
                </c:pt>
                <c:pt idx="3163">
                  <c:v>42885.110995370371</c:v>
                </c:pt>
                <c:pt idx="3164">
                  <c:v>42885.111111111109</c:v>
                </c:pt>
                <c:pt idx="3165">
                  <c:v>42885.111226851855</c:v>
                </c:pt>
                <c:pt idx="3166">
                  <c:v>42885.111342592594</c:v>
                </c:pt>
                <c:pt idx="3167">
                  <c:v>42885.111458333333</c:v>
                </c:pt>
                <c:pt idx="3168">
                  <c:v>42885.111574074072</c:v>
                </c:pt>
                <c:pt idx="3169">
                  <c:v>42885.111689814818</c:v>
                </c:pt>
                <c:pt idx="3170">
                  <c:v>42885.111805555556</c:v>
                </c:pt>
                <c:pt idx="3171">
                  <c:v>42885.111921296295</c:v>
                </c:pt>
                <c:pt idx="3172">
                  <c:v>42885.112037037034</c:v>
                </c:pt>
                <c:pt idx="3173">
                  <c:v>42885.11215277778</c:v>
                </c:pt>
                <c:pt idx="3174">
                  <c:v>42885.112268518518</c:v>
                </c:pt>
                <c:pt idx="3175">
                  <c:v>42885.112384259257</c:v>
                </c:pt>
                <c:pt idx="3176">
                  <c:v>42885.112500000003</c:v>
                </c:pt>
                <c:pt idx="3177">
                  <c:v>42885.112615740742</c:v>
                </c:pt>
                <c:pt idx="3178">
                  <c:v>42885.11273148148</c:v>
                </c:pt>
                <c:pt idx="3179">
                  <c:v>42885.112847222219</c:v>
                </c:pt>
                <c:pt idx="3180">
                  <c:v>42885.112962962965</c:v>
                </c:pt>
                <c:pt idx="3181">
                  <c:v>42885.113078703704</c:v>
                </c:pt>
                <c:pt idx="3182">
                  <c:v>42885.113194444442</c:v>
                </c:pt>
                <c:pt idx="3183">
                  <c:v>42885.113310185188</c:v>
                </c:pt>
                <c:pt idx="3184">
                  <c:v>42885.113425925927</c:v>
                </c:pt>
                <c:pt idx="3185">
                  <c:v>42885.113541666666</c:v>
                </c:pt>
                <c:pt idx="3186">
                  <c:v>42885.113657407404</c:v>
                </c:pt>
                <c:pt idx="3187">
                  <c:v>42885.11377314815</c:v>
                </c:pt>
                <c:pt idx="3188">
                  <c:v>42885.113888888889</c:v>
                </c:pt>
                <c:pt idx="3189">
                  <c:v>42885.114004629628</c:v>
                </c:pt>
                <c:pt idx="3190">
                  <c:v>42885.114120370374</c:v>
                </c:pt>
                <c:pt idx="3191">
                  <c:v>42885.114236111112</c:v>
                </c:pt>
                <c:pt idx="3192">
                  <c:v>42885.114351851851</c:v>
                </c:pt>
                <c:pt idx="3193">
                  <c:v>42885.11446759259</c:v>
                </c:pt>
                <c:pt idx="3194">
                  <c:v>42885.114583333336</c:v>
                </c:pt>
                <c:pt idx="3195">
                  <c:v>42885.114699074074</c:v>
                </c:pt>
                <c:pt idx="3196">
                  <c:v>42885.114814814813</c:v>
                </c:pt>
                <c:pt idx="3197">
                  <c:v>42885.114930555559</c:v>
                </c:pt>
                <c:pt idx="3198">
                  <c:v>42885.115046296298</c:v>
                </c:pt>
                <c:pt idx="3199">
                  <c:v>42885.115162037036</c:v>
                </c:pt>
                <c:pt idx="3200">
                  <c:v>42885.115277777775</c:v>
                </c:pt>
                <c:pt idx="3201">
                  <c:v>42885.115393518521</c:v>
                </c:pt>
                <c:pt idx="3202">
                  <c:v>42885.11550925926</c:v>
                </c:pt>
                <c:pt idx="3203">
                  <c:v>42885.115624999999</c:v>
                </c:pt>
                <c:pt idx="3204">
                  <c:v>42885.115740740737</c:v>
                </c:pt>
                <c:pt idx="3205">
                  <c:v>42885.115856481483</c:v>
                </c:pt>
                <c:pt idx="3206">
                  <c:v>42885.115972222222</c:v>
                </c:pt>
                <c:pt idx="3207">
                  <c:v>42885.116087962961</c:v>
                </c:pt>
                <c:pt idx="3208">
                  <c:v>42885.116203703707</c:v>
                </c:pt>
                <c:pt idx="3209">
                  <c:v>42885.116319444445</c:v>
                </c:pt>
                <c:pt idx="3210">
                  <c:v>42885.116435185184</c:v>
                </c:pt>
                <c:pt idx="3211">
                  <c:v>42885.116550925923</c:v>
                </c:pt>
                <c:pt idx="3212">
                  <c:v>42885.116666666669</c:v>
                </c:pt>
                <c:pt idx="3213">
                  <c:v>42885.116782407407</c:v>
                </c:pt>
                <c:pt idx="3214">
                  <c:v>42885.116898148146</c:v>
                </c:pt>
                <c:pt idx="3215">
                  <c:v>42885.117013888892</c:v>
                </c:pt>
                <c:pt idx="3216">
                  <c:v>42885.117129629631</c:v>
                </c:pt>
                <c:pt idx="3217">
                  <c:v>42885.117245370369</c:v>
                </c:pt>
                <c:pt idx="3218">
                  <c:v>42885.117361111108</c:v>
                </c:pt>
                <c:pt idx="3219">
                  <c:v>42885.117476851854</c:v>
                </c:pt>
                <c:pt idx="3220">
                  <c:v>42885.117592592593</c:v>
                </c:pt>
                <c:pt idx="3221">
                  <c:v>42885.117708333331</c:v>
                </c:pt>
                <c:pt idx="3222">
                  <c:v>42885.117824074077</c:v>
                </c:pt>
                <c:pt idx="3223">
                  <c:v>42885.117939814816</c:v>
                </c:pt>
                <c:pt idx="3224">
                  <c:v>42885.118055555555</c:v>
                </c:pt>
                <c:pt idx="3225">
                  <c:v>42885.118171296293</c:v>
                </c:pt>
                <c:pt idx="3226">
                  <c:v>42885.118287037039</c:v>
                </c:pt>
                <c:pt idx="3227">
                  <c:v>42885.118402777778</c:v>
                </c:pt>
                <c:pt idx="3228">
                  <c:v>42885.118518518517</c:v>
                </c:pt>
                <c:pt idx="3229">
                  <c:v>42885.118634259263</c:v>
                </c:pt>
                <c:pt idx="3230">
                  <c:v>42885.118750000001</c:v>
                </c:pt>
                <c:pt idx="3231">
                  <c:v>42885.11886574074</c:v>
                </c:pt>
                <c:pt idx="3232">
                  <c:v>42885.118981481479</c:v>
                </c:pt>
                <c:pt idx="3233">
                  <c:v>42885.119097222225</c:v>
                </c:pt>
                <c:pt idx="3234">
                  <c:v>42885.119212962964</c:v>
                </c:pt>
                <c:pt idx="3235">
                  <c:v>42885.119328703702</c:v>
                </c:pt>
                <c:pt idx="3236">
                  <c:v>42885.119444444441</c:v>
                </c:pt>
                <c:pt idx="3237">
                  <c:v>42885.119560185187</c:v>
                </c:pt>
                <c:pt idx="3238">
                  <c:v>42885.119675925926</c:v>
                </c:pt>
                <c:pt idx="3239">
                  <c:v>42885.119791666664</c:v>
                </c:pt>
                <c:pt idx="3240">
                  <c:v>42885.11990740741</c:v>
                </c:pt>
                <c:pt idx="3241">
                  <c:v>42885.120023148149</c:v>
                </c:pt>
                <c:pt idx="3242">
                  <c:v>42885.120138888888</c:v>
                </c:pt>
                <c:pt idx="3243">
                  <c:v>42885.120254629626</c:v>
                </c:pt>
                <c:pt idx="3244">
                  <c:v>42885.120370370372</c:v>
                </c:pt>
                <c:pt idx="3245">
                  <c:v>42885.120486111111</c:v>
                </c:pt>
                <c:pt idx="3246">
                  <c:v>42885.12060185185</c:v>
                </c:pt>
                <c:pt idx="3247">
                  <c:v>42885.120717592596</c:v>
                </c:pt>
                <c:pt idx="3248">
                  <c:v>42885.120833333334</c:v>
                </c:pt>
                <c:pt idx="3249">
                  <c:v>42885.120949074073</c:v>
                </c:pt>
                <c:pt idx="3250">
                  <c:v>42885.121064814812</c:v>
                </c:pt>
                <c:pt idx="3251">
                  <c:v>42885.121180555558</c:v>
                </c:pt>
                <c:pt idx="3252">
                  <c:v>42885.121296296296</c:v>
                </c:pt>
                <c:pt idx="3253">
                  <c:v>42885.121412037035</c:v>
                </c:pt>
                <c:pt idx="3254">
                  <c:v>42885.121527777781</c:v>
                </c:pt>
                <c:pt idx="3255">
                  <c:v>42885.12164351852</c:v>
                </c:pt>
                <c:pt idx="3256">
                  <c:v>42885.121759259258</c:v>
                </c:pt>
                <c:pt idx="3257">
                  <c:v>42885.121874999997</c:v>
                </c:pt>
                <c:pt idx="3258">
                  <c:v>42885.121990740743</c:v>
                </c:pt>
                <c:pt idx="3259">
                  <c:v>42885.122106481482</c:v>
                </c:pt>
                <c:pt idx="3260">
                  <c:v>42885.12222222222</c:v>
                </c:pt>
                <c:pt idx="3261">
                  <c:v>42885.122337962966</c:v>
                </c:pt>
                <c:pt idx="3262">
                  <c:v>42885.122453703705</c:v>
                </c:pt>
                <c:pt idx="3263">
                  <c:v>42885.122569444444</c:v>
                </c:pt>
                <c:pt idx="3264">
                  <c:v>42885.122685185182</c:v>
                </c:pt>
                <c:pt idx="3265">
                  <c:v>42885.122800925928</c:v>
                </c:pt>
                <c:pt idx="3266">
                  <c:v>42885.122916666667</c:v>
                </c:pt>
                <c:pt idx="3267">
                  <c:v>42885.123032407406</c:v>
                </c:pt>
                <c:pt idx="3268">
                  <c:v>42885.123148148145</c:v>
                </c:pt>
                <c:pt idx="3269">
                  <c:v>42885.123263888891</c:v>
                </c:pt>
                <c:pt idx="3270">
                  <c:v>42885.123379629629</c:v>
                </c:pt>
                <c:pt idx="3271">
                  <c:v>42885.123495370368</c:v>
                </c:pt>
                <c:pt idx="3272">
                  <c:v>42885.123611111114</c:v>
                </c:pt>
                <c:pt idx="3273">
                  <c:v>42885.123726851853</c:v>
                </c:pt>
                <c:pt idx="3274">
                  <c:v>42885.123842592591</c:v>
                </c:pt>
                <c:pt idx="3275">
                  <c:v>42885.12395833333</c:v>
                </c:pt>
                <c:pt idx="3276">
                  <c:v>42885.124074074076</c:v>
                </c:pt>
                <c:pt idx="3277">
                  <c:v>42885.124189814815</c:v>
                </c:pt>
                <c:pt idx="3278">
                  <c:v>42885.124305555553</c:v>
                </c:pt>
                <c:pt idx="3279">
                  <c:v>42885.124421296299</c:v>
                </c:pt>
                <c:pt idx="3280">
                  <c:v>42885.124537037038</c:v>
                </c:pt>
                <c:pt idx="3281">
                  <c:v>42885.124652777777</c:v>
                </c:pt>
                <c:pt idx="3282">
                  <c:v>42885.124768518515</c:v>
                </c:pt>
                <c:pt idx="3283">
                  <c:v>42885.124884259261</c:v>
                </c:pt>
                <c:pt idx="3284">
                  <c:v>42885.125</c:v>
                </c:pt>
                <c:pt idx="3285">
                  <c:v>42885.125115740739</c:v>
                </c:pt>
                <c:pt idx="3286">
                  <c:v>42885.125231481485</c:v>
                </c:pt>
                <c:pt idx="3287">
                  <c:v>42885.125347222223</c:v>
                </c:pt>
                <c:pt idx="3288">
                  <c:v>42885.125462962962</c:v>
                </c:pt>
                <c:pt idx="3289">
                  <c:v>42885.125578703701</c:v>
                </c:pt>
                <c:pt idx="3290">
                  <c:v>42885.125694444447</c:v>
                </c:pt>
                <c:pt idx="3291">
                  <c:v>42885.125810185185</c:v>
                </c:pt>
                <c:pt idx="3292">
                  <c:v>42885.125925925924</c:v>
                </c:pt>
                <c:pt idx="3293">
                  <c:v>42885.12604166667</c:v>
                </c:pt>
                <c:pt idx="3294">
                  <c:v>42885.126157407409</c:v>
                </c:pt>
                <c:pt idx="3295">
                  <c:v>42885.126273148147</c:v>
                </c:pt>
                <c:pt idx="3296">
                  <c:v>42885.126388888886</c:v>
                </c:pt>
                <c:pt idx="3297">
                  <c:v>42885.126504629632</c:v>
                </c:pt>
                <c:pt idx="3298">
                  <c:v>42885.126620370371</c:v>
                </c:pt>
                <c:pt idx="3299">
                  <c:v>42885.126736111109</c:v>
                </c:pt>
                <c:pt idx="3300">
                  <c:v>42885.126851851855</c:v>
                </c:pt>
                <c:pt idx="3301">
                  <c:v>42885.126967592594</c:v>
                </c:pt>
                <c:pt idx="3302">
                  <c:v>42885.127083333333</c:v>
                </c:pt>
                <c:pt idx="3303">
                  <c:v>42885.127199074072</c:v>
                </c:pt>
                <c:pt idx="3304">
                  <c:v>42885.127314814818</c:v>
                </c:pt>
                <c:pt idx="3305">
                  <c:v>42885.127430555556</c:v>
                </c:pt>
                <c:pt idx="3306">
                  <c:v>42885.127546296295</c:v>
                </c:pt>
                <c:pt idx="3307">
                  <c:v>42885.127662037034</c:v>
                </c:pt>
                <c:pt idx="3308">
                  <c:v>42885.12777777778</c:v>
                </c:pt>
                <c:pt idx="3309">
                  <c:v>42885.127893518518</c:v>
                </c:pt>
                <c:pt idx="3310">
                  <c:v>42885.128009259257</c:v>
                </c:pt>
                <c:pt idx="3311">
                  <c:v>42885.128125000003</c:v>
                </c:pt>
                <c:pt idx="3312">
                  <c:v>42885.128240740742</c:v>
                </c:pt>
                <c:pt idx="3313">
                  <c:v>42885.12835648148</c:v>
                </c:pt>
                <c:pt idx="3314">
                  <c:v>42885.128472222219</c:v>
                </c:pt>
                <c:pt idx="3315">
                  <c:v>42885.128587962965</c:v>
                </c:pt>
                <c:pt idx="3316">
                  <c:v>42885.128703703704</c:v>
                </c:pt>
                <c:pt idx="3317">
                  <c:v>42885.128819444442</c:v>
                </c:pt>
                <c:pt idx="3318">
                  <c:v>42885.128935185188</c:v>
                </c:pt>
                <c:pt idx="3319">
                  <c:v>42885.129050925927</c:v>
                </c:pt>
                <c:pt idx="3320">
                  <c:v>42885.129166666666</c:v>
                </c:pt>
                <c:pt idx="3321">
                  <c:v>42885.129282407404</c:v>
                </c:pt>
                <c:pt idx="3322">
                  <c:v>42885.12939814815</c:v>
                </c:pt>
                <c:pt idx="3323">
                  <c:v>42885.129513888889</c:v>
                </c:pt>
                <c:pt idx="3324">
                  <c:v>42885.129629629628</c:v>
                </c:pt>
                <c:pt idx="3325">
                  <c:v>42885.129745370374</c:v>
                </c:pt>
                <c:pt idx="3326">
                  <c:v>42885.129861111112</c:v>
                </c:pt>
                <c:pt idx="3327">
                  <c:v>42885.129976851851</c:v>
                </c:pt>
                <c:pt idx="3328">
                  <c:v>42885.13009259259</c:v>
                </c:pt>
                <c:pt idx="3329">
                  <c:v>42885.130208333336</c:v>
                </c:pt>
                <c:pt idx="3330">
                  <c:v>42885.130324074074</c:v>
                </c:pt>
                <c:pt idx="3331">
                  <c:v>42885.130439814813</c:v>
                </c:pt>
                <c:pt idx="3332">
                  <c:v>42885.130555555559</c:v>
                </c:pt>
                <c:pt idx="3333">
                  <c:v>42885.130671296298</c:v>
                </c:pt>
                <c:pt idx="3334">
                  <c:v>42885.130787037036</c:v>
                </c:pt>
                <c:pt idx="3335">
                  <c:v>42885.130902777775</c:v>
                </c:pt>
                <c:pt idx="3336">
                  <c:v>42885.131018518521</c:v>
                </c:pt>
                <c:pt idx="3337">
                  <c:v>42885.13113425926</c:v>
                </c:pt>
                <c:pt idx="3338">
                  <c:v>42885.131249999999</c:v>
                </c:pt>
                <c:pt idx="3339">
                  <c:v>42885.131365740737</c:v>
                </c:pt>
                <c:pt idx="3340">
                  <c:v>42885.131481481483</c:v>
                </c:pt>
                <c:pt idx="3341">
                  <c:v>42885.131597222222</c:v>
                </c:pt>
                <c:pt idx="3342">
                  <c:v>42885.131712962961</c:v>
                </c:pt>
                <c:pt idx="3343">
                  <c:v>42885.131828703707</c:v>
                </c:pt>
                <c:pt idx="3344">
                  <c:v>42885.131944444445</c:v>
                </c:pt>
                <c:pt idx="3345">
                  <c:v>42885.132060185184</c:v>
                </c:pt>
                <c:pt idx="3346">
                  <c:v>42885.132175925923</c:v>
                </c:pt>
                <c:pt idx="3347">
                  <c:v>42885.132291666669</c:v>
                </c:pt>
                <c:pt idx="3348">
                  <c:v>42885.132407407407</c:v>
                </c:pt>
                <c:pt idx="3349">
                  <c:v>42885.132523148146</c:v>
                </c:pt>
                <c:pt idx="3350">
                  <c:v>42885.132638888892</c:v>
                </c:pt>
                <c:pt idx="3351">
                  <c:v>42885.132754629631</c:v>
                </c:pt>
                <c:pt idx="3352">
                  <c:v>42885.132870370369</c:v>
                </c:pt>
                <c:pt idx="3353">
                  <c:v>42885.132986111108</c:v>
                </c:pt>
                <c:pt idx="3354">
                  <c:v>42885.133101851854</c:v>
                </c:pt>
                <c:pt idx="3355">
                  <c:v>42885.133217592593</c:v>
                </c:pt>
                <c:pt idx="3356">
                  <c:v>42885.133333333331</c:v>
                </c:pt>
                <c:pt idx="3357">
                  <c:v>42885.133449074077</c:v>
                </c:pt>
                <c:pt idx="3358">
                  <c:v>42885.133564814816</c:v>
                </c:pt>
                <c:pt idx="3359">
                  <c:v>42885.133680555555</c:v>
                </c:pt>
                <c:pt idx="3360">
                  <c:v>42885.133796296293</c:v>
                </c:pt>
                <c:pt idx="3361">
                  <c:v>42885.133912037039</c:v>
                </c:pt>
                <c:pt idx="3362">
                  <c:v>42885.134027777778</c:v>
                </c:pt>
                <c:pt idx="3363">
                  <c:v>42885.134143518517</c:v>
                </c:pt>
                <c:pt idx="3364">
                  <c:v>42885.134259259263</c:v>
                </c:pt>
                <c:pt idx="3365">
                  <c:v>42885.134375000001</c:v>
                </c:pt>
                <c:pt idx="3366">
                  <c:v>42885.13449074074</c:v>
                </c:pt>
                <c:pt idx="3367">
                  <c:v>42885.134606481479</c:v>
                </c:pt>
                <c:pt idx="3368">
                  <c:v>42885.134722222225</c:v>
                </c:pt>
                <c:pt idx="3369">
                  <c:v>42885.134837962964</c:v>
                </c:pt>
                <c:pt idx="3370">
                  <c:v>42885.134953703702</c:v>
                </c:pt>
                <c:pt idx="3371">
                  <c:v>42885.135069444441</c:v>
                </c:pt>
                <c:pt idx="3372">
                  <c:v>42885.135185185187</c:v>
                </c:pt>
                <c:pt idx="3373">
                  <c:v>42885.135300925926</c:v>
                </c:pt>
                <c:pt idx="3374">
                  <c:v>42885.135416666664</c:v>
                </c:pt>
                <c:pt idx="3375">
                  <c:v>42885.13553240741</c:v>
                </c:pt>
                <c:pt idx="3376">
                  <c:v>42885.135648148149</c:v>
                </c:pt>
                <c:pt idx="3377">
                  <c:v>42885.135763888888</c:v>
                </c:pt>
                <c:pt idx="3378">
                  <c:v>42885.135879629626</c:v>
                </c:pt>
                <c:pt idx="3379">
                  <c:v>42885.135995370372</c:v>
                </c:pt>
                <c:pt idx="3380">
                  <c:v>42885.136111111111</c:v>
                </c:pt>
                <c:pt idx="3381">
                  <c:v>42885.13622685185</c:v>
                </c:pt>
                <c:pt idx="3382">
                  <c:v>42885.136342592596</c:v>
                </c:pt>
                <c:pt idx="3383">
                  <c:v>42885.136458333334</c:v>
                </c:pt>
                <c:pt idx="3384">
                  <c:v>42885.136574074073</c:v>
                </c:pt>
                <c:pt idx="3385">
                  <c:v>42885.136689814812</c:v>
                </c:pt>
                <c:pt idx="3386">
                  <c:v>42885.136805555558</c:v>
                </c:pt>
                <c:pt idx="3387">
                  <c:v>42885.136921296296</c:v>
                </c:pt>
                <c:pt idx="3388">
                  <c:v>42885.137037037035</c:v>
                </c:pt>
                <c:pt idx="3389">
                  <c:v>42885.137152777781</c:v>
                </c:pt>
                <c:pt idx="3390">
                  <c:v>42885.13726851852</c:v>
                </c:pt>
                <c:pt idx="3391">
                  <c:v>42885.137384259258</c:v>
                </c:pt>
                <c:pt idx="3392">
                  <c:v>42885.137499999997</c:v>
                </c:pt>
                <c:pt idx="3393">
                  <c:v>42885.137615740743</c:v>
                </c:pt>
                <c:pt idx="3394">
                  <c:v>42885.137731481482</c:v>
                </c:pt>
                <c:pt idx="3395">
                  <c:v>42885.13784722222</c:v>
                </c:pt>
                <c:pt idx="3396">
                  <c:v>42885.137962962966</c:v>
                </c:pt>
                <c:pt idx="3397">
                  <c:v>42885.138078703705</c:v>
                </c:pt>
                <c:pt idx="3398">
                  <c:v>42885.138194444444</c:v>
                </c:pt>
                <c:pt idx="3399">
                  <c:v>42885.138310185182</c:v>
                </c:pt>
                <c:pt idx="3400">
                  <c:v>42885.138425925928</c:v>
                </c:pt>
                <c:pt idx="3401">
                  <c:v>42885.138541666667</c:v>
                </c:pt>
                <c:pt idx="3402">
                  <c:v>42885.138657407406</c:v>
                </c:pt>
                <c:pt idx="3403">
                  <c:v>42885.138773148145</c:v>
                </c:pt>
                <c:pt idx="3404">
                  <c:v>42885.138888888891</c:v>
                </c:pt>
                <c:pt idx="3405">
                  <c:v>42885.139004629629</c:v>
                </c:pt>
                <c:pt idx="3406">
                  <c:v>42885.139120370368</c:v>
                </c:pt>
                <c:pt idx="3407">
                  <c:v>42885.139236111114</c:v>
                </c:pt>
                <c:pt idx="3408">
                  <c:v>42885.139351851853</c:v>
                </c:pt>
                <c:pt idx="3409">
                  <c:v>42885.139467592591</c:v>
                </c:pt>
                <c:pt idx="3410">
                  <c:v>42885.13958333333</c:v>
                </c:pt>
                <c:pt idx="3411">
                  <c:v>42885.139699074076</c:v>
                </c:pt>
                <c:pt idx="3412">
                  <c:v>42885.139814814815</c:v>
                </c:pt>
                <c:pt idx="3413">
                  <c:v>42885.139930555553</c:v>
                </c:pt>
                <c:pt idx="3414">
                  <c:v>42885.140046296299</c:v>
                </c:pt>
                <c:pt idx="3415">
                  <c:v>42885.140162037038</c:v>
                </c:pt>
                <c:pt idx="3416">
                  <c:v>42885.140277777777</c:v>
                </c:pt>
                <c:pt idx="3417">
                  <c:v>42885.140393518515</c:v>
                </c:pt>
                <c:pt idx="3418">
                  <c:v>42885.140509259261</c:v>
                </c:pt>
                <c:pt idx="3419">
                  <c:v>42885.140625</c:v>
                </c:pt>
                <c:pt idx="3420">
                  <c:v>42885.140740740739</c:v>
                </c:pt>
                <c:pt idx="3421">
                  <c:v>42885.140856481485</c:v>
                </c:pt>
                <c:pt idx="3422">
                  <c:v>42885.140972222223</c:v>
                </c:pt>
                <c:pt idx="3423">
                  <c:v>42885.141087962962</c:v>
                </c:pt>
                <c:pt idx="3424">
                  <c:v>42885.141203703701</c:v>
                </c:pt>
                <c:pt idx="3425">
                  <c:v>42885.141319444447</c:v>
                </c:pt>
                <c:pt idx="3426">
                  <c:v>42885.141435185185</c:v>
                </c:pt>
                <c:pt idx="3427">
                  <c:v>42885.141550925924</c:v>
                </c:pt>
                <c:pt idx="3428">
                  <c:v>42885.14166666667</c:v>
                </c:pt>
                <c:pt idx="3429">
                  <c:v>42885.141782407409</c:v>
                </c:pt>
                <c:pt idx="3430">
                  <c:v>42885.141898148147</c:v>
                </c:pt>
                <c:pt idx="3431">
                  <c:v>42885.142013888886</c:v>
                </c:pt>
                <c:pt idx="3432">
                  <c:v>42885.142129629632</c:v>
                </c:pt>
                <c:pt idx="3433">
                  <c:v>42885.142245370371</c:v>
                </c:pt>
                <c:pt idx="3434">
                  <c:v>42885.142361111109</c:v>
                </c:pt>
                <c:pt idx="3435">
                  <c:v>42885.142476851855</c:v>
                </c:pt>
                <c:pt idx="3436">
                  <c:v>42885.142592592594</c:v>
                </c:pt>
                <c:pt idx="3437">
                  <c:v>42885.142708333333</c:v>
                </c:pt>
                <c:pt idx="3438">
                  <c:v>42885.142824074072</c:v>
                </c:pt>
                <c:pt idx="3439">
                  <c:v>42885.142939814818</c:v>
                </c:pt>
                <c:pt idx="3440">
                  <c:v>42885.143055555556</c:v>
                </c:pt>
                <c:pt idx="3441">
                  <c:v>42885.143171296295</c:v>
                </c:pt>
                <c:pt idx="3442">
                  <c:v>42885.143287037034</c:v>
                </c:pt>
                <c:pt idx="3443">
                  <c:v>42885.14340277778</c:v>
                </c:pt>
                <c:pt idx="3444">
                  <c:v>42885.143518518518</c:v>
                </c:pt>
                <c:pt idx="3445">
                  <c:v>42885.143634259257</c:v>
                </c:pt>
                <c:pt idx="3446">
                  <c:v>42885.143750000003</c:v>
                </c:pt>
                <c:pt idx="3447">
                  <c:v>42885.143865740742</c:v>
                </c:pt>
                <c:pt idx="3448">
                  <c:v>42885.14398148148</c:v>
                </c:pt>
                <c:pt idx="3449">
                  <c:v>42885.144097222219</c:v>
                </c:pt>
                <c:pt idx="3450">
                  <c:v>42885.144212962965</c:v>
                </c:pt>
                <c:pt idx="3451">
                  <c:v>42885.144328703704</c:v>
                </c:pt>
                <c:pt idx="3452">
                  <c:v>42885.144444444442</c:v>
                </c:pt>
                <c:pt idx="3453">
                  <c:v>42885.144560185188</c:v>
                </c:pt>
                <c:pt idx="3454">
                  <c:v>42885.144675925927</c:v>
                </c:pt>
                <c:pt idx="3455">
                  <c:v>42885.144791666666</c:v>
                </c:pt>
                <c:pt idx="3456">
                  <c:v>42885.144907407404</c:v>
                </c:pt>
                <c:pt idx="3457">
                  <c:v>42885.14502314815</c:v>
                </c:pt>
                <c:pt idx="3458">
                  <c:v>42885.145138888889</c:v>
                </c:pt>
                <c:pt idx="3459">
                  <c:v>42885.145254629628</c:v>
                </c:pt>
                <c:pt idx="3460">
                  <c:v>42885.145370370374</c:v>
                </c:pt>
                <c:pt idx="3461">
                  <c:v>42885.145486111112</c:v>
                </c:pt>
                <c:pt idx="3462">
                  <c:v>42885.145601851851</c:v>
                </c:pt>
                <c:pt idx="3463">
                  <c:v>42885.14571759259</c:v>
                </c:pt>
                <c:pt idx="3464">
                  <c:v>42885.145833333336</c:v>
                </c:pt>
                <c:pt idx="3465">
                  <c:v>42885.145949074074</c:v>
                </c:pt>
                <c:pt idx="3466">
                  <c:v>42885.146064814813</c:v>
                </c:pt>
                <c:pt idx="3467">
                  <c:v>42885.146180555559</c:v>
                </c:pt>
                <c:pt idx="3468">
                  <c:v>42885.146296296298</c:v>
                </c:pt>
                <c:pt idx="3469">
                  <c:v>42885.146412037036</c:v>
                </c:pt>
                <c:pt idx="3470">
                  <c:v>42885.146527777775</c:v>
                </c:pt>
                <c:pt idx="3471">
                  <c:v>42885.146643518521</c:v>
                </c:pt>
                <c:pt idx="3472">
                  <c:v>42885.14675925926</c:v>
                </c:pt>
                <c:pt idx="3473">
                  <c:v>42885.146874999999</c:v>
                </c:pt>
                <c:pt idx="3474">
                  <c:v>42885.146990740737</c:v>
                </c:pt>
                <c:pt idx="3475">
                  <c:v>42885.147106481483</c:v>
                </c:pt>
                <c:pt idx="3476">
                  <c:v>42885.147222222222</c:v>
                </c:pt>
                <c:pt idx="3477">
                  <c:v>42885.147337962961</c:v>
                </c:pt>
                <c:pt idx="3478">
                  <c:v>42885.147453703707</c:v>
                </c:pt>
                <c:pt idx="3479">
                  <c:v>42885.147569444445</c:v>
                </c:pt>
                <c:pt idx="3480">
                  <c:v>42885.147685185184</c:v>
                </c:pt>
                <c:pt idx="3481">
                  <c:v>42885.147800925923</c:v>
                </c:pt>
                <c:pt idx="3482">
                  <c:v>42885.147916666669</c:v>
                </c:pt>
                <c:pt idx="3483">
                  <c:v>42885.148032407407</c:v>
                </c:pt>
                <c:pt idx="3484">
                  <c:v>42885.148148148146</c:v>
                </c:pt>
                <c:pt idx="3485">
                  <c:v>42885.148263888892</c:v>
                </c:pt>
                <c:pt idx="3486">
                  <c:v>42885.148379629631</c:v>
                </c:pt>
                <c:pt idx="3487">
                  <c:v>42885.148495370369</c:v>
                </c:pt>
                <c:pt idx="3488">
                  <c:v>42885.148611111108</c:v>
                </c:pt>
                <c:pt idx="3489">
                  <c:v>42885.148726851854</c:v>
                </c:pt>
                <c:pt idx="3490">
                  <c:v>42885.148842592593</c:v>
                </c:pt>
                <c:pt idx="3491">
                  <c:v>42885.148958333331</c:v>
                </c:pt>
                <c:pt idx="3492">
                  <c:v>42885.149074074077</c:v>
                </c:pt>
                <c:pt idx="3493">
                  <c:v>42885.149189814816</c:v>
                </c:pt>
                <c:pt idx="3494">
                  <c:v>42885.149305555555</c:v>
                </c:pt>
                <c:pt idx="3495">
                  <c:v>42885.149421296293</c:v>
                </c:pt>
                <c:pt idx="3496">
                  <c:v>42885.149537037039</c:v>
                </c:pt>
                <c:pt idx="3497">
                  <c:v>42885.149652777778</c:v>
                </c:pt>
                <c:pt idx="3498">
                  <c:v>42885.149768518517</c:v>
                </c:pt>
                <c:pt idx="3499">
                  <c:v>42885.149884259263</c:v>
                </c:pt>
                <c:pt idx="3500">
                  <c:v>42885.15</c:v>
                </c:pt>
                <c:pt idx="3501">
                  <c:v>42885.15011574074</c:v>
                </c:pt>
                <c:pt idx="3502">
                  <c:v>42885.150231481479</c:v>
                </c:pt>
                <c:pt idx="3503">
                  <c:v>42885.150347222225</c:v>
                </c:pt>
                <c:pt idx="3504">
                  <c:v>42885.150462962964</c:v>
                </c:pt>
                <c:pt idx="3505">
                  <c:v>42885.150578703702</c:v>
                </c:pt>
                <c:pt idx="3506">
                  <c:v>42885.150694444441</c:v>
                </c:pt>
                <c:pt idx="3507">
                  <c:v>42885.150810185187</c:v>
                </c:pt>
                <c:pt idx="3508">
                  <c:v>42885.150925925926</c:v>
                </c:pt>
                <c:pt idx="3509">
                  <c:v>42885.151041666664</c:v>
                </c:pt>
                <c:pt idx="3510">
                  <c:v>42885.15115740741</c:v>
                </c:pt>
                <c:pt idx="3511">
                  <c:v>42885.151273148149</c:v>
                </c:pt>
                <c:pt idx="3512">
                  <c:v>42885.151388888888</c:v>
                </c:pt>
                <c:pt idx="3513">
                  <c:v>42885.151504629626</c:v>
                </c:pt>
                <c:pt idx="3514">
                  <c:v>42885.151620370372</c:v>
                </c:pt>
                <c:pt idx="3515">
                  <c:v>42885.151736111111</c:v>
                </c:pt>
                <c:pt idx="3516">
                  <c:v>42885.15185185185</c:v>
                </c:pt>
                <c:pt idx="3517">
                  <c:v>42885.151967592596</c:v>
                </c:pt>
                <c:pt idx="3518">
                  <c:v>42885.152083333334</c:v>
                </c:pt>
                <c:pt idx="3519">
                  <c:v>42885.152199074073</c:v>
                </c:pt>
                <c:pt idx="3520">
                  <c:v>42885.152314814812</c:v>
                </c:pt>
                <c:pt idx="3521">
                  <c:v>42885.152430555558</c:v>
                </c:pt>
                <c:pt idx="3522">
                  <c:v>42885.152546296296</c:v>
                </c:pt>
                <c:pt idx="3523">
                  <c:v>42885.152662037035</c:v>
                </c:pt>
                <c:pt idx="3524">
                  <c:v>42885.152777777781</c:v>
                </c:pt>
                <c:pt idx="3525">
                  <c:v>42885.15289351852</c:v>
                </c:pt>
                <c:pt idx="3526">
                  <c:v>42885.153009259258</c:v>
                </c:pt>
                <c:pt idx="3527">
                  <c:v>42885.153124999997</c:v>
                </c:pt>
                <c:pt idx="3528">
                  <c:v>42885.153240740743</c:v>
                </c:pt>
                <c:pt idx="3529">
                  <c:v>42885.153356481482</c:v>
                </c:pt>
                <c:pt idx="3530">
                  <c:v>42885.15347222222</c:v>
                </c:pt>
                <c:pt idx="3531">
                  <c:v>42885.153587962966</c:v>
                </c:pt>
                <c:pt idx="3532">
                  <c:v>42885.153703703705</c:v>
                </c:pt>
                <c:pt idx="3533">
                  <c:v>42885.153819444444</c:v>
                </c:pt>
                <c:pt idx="3534">
                  <c:v>42885.153935185182</c:v>
                </c:pt>
                <c:pt idx="3535">
                  <c:v>42885.154050925928</c:v>
                </c:pt>
                <c:pt idx="3536">
                  <c:v>42885.154166666667</c:v>
                </c:pt>
                <c:pt idx="3537">
                  <c:v>42885.154282407406</c:v>
                </c:pt>
                <c:pt idx="3538">
                  <c:v>42885.154398148145</c:v>
                </c:pt>
                <c:pt idx="3539">
                  <c:v>42885.154513888891</c:v>
                </c:pt>
                <c:pt idx="3540">
                  <c:v>42885.154629629629</c:v>
                </c:pt>
                <c:pt idx="3541">
                  <c:v>42885.154745370368</c:v>
                </c:pt>
                <c:pt idx="3542">
                  <c:v>42885.154861111114</c:v>
                </c:pt>
                <c:pt idx="3543">
                  <c:v>42885.154976851853</c:v>
                </c:pt>
                <c:pt idx="3544">
                  <c:v>42885.155092592591</c:v>
                </c:pt>
                <c:pt idx="3545">
                  <c:v>42885.15520833333</c:v>
                </c:pt>
                <c:pt idx="3546">
                  <c:v>42885.155324074076</c:v>
                </c:pt>
                <c:pt idx="3547">
                  <c:v>42885.155439814815</c:v>
                </c:pt>
                <c:pt idx="3548">
                  <c:v>42885.155555555553</c:v>
                </c:pt>
                <c:pt idx="3549">
                  <c:v>42885.155671296299</c:v>
                </c:pt>
                <c:pt idx="3550">
                  <c:v>42885.155787037038</c:v>
                </c:pt>
                <c:pt idx="3551">
                  <c:v>42885.155902777777</c:v>
                </c:pt>
                <c:pt idx="3552">
                  <c:v>42885.156018518515</c:v>
                </c:pt>
                <c:pt idx="3553">
                  <c:v>42885.156134259261</c:v>
                </c:pt>
                <c:pt idx="3554">
                  <c:v>42885.15625</c:v>
                </c:pt>
                <c:pt idx="3555">
                  <c:v>42885.156365740739</c:v>
                </c:pt>
                <c:pt idx="3556">
                  <c:v>42885.156481481485</c:v>
                </c:pt>
                <c:pt idx="3557">
                  <c:v>42885.156597222223</c:v>
                </c:pt>
                <c:pt idx="3558">
                  <c:v>42885.156712962962</c:v>
                </c:pt>
                <c:pt idx="3559">
                  <c:v>42885.156828703701</c:v>
                </c:pt>
                <c:pt idx="3560">
                  <c:v>42885.156944444447</c:v>
                </c:pt>
                <c:pt idx="3561">
                  <c:v>42885.157060185185</c:v>
                </c:pt>
                <c:pt idx="3562">
                  <c:v>42885.157175925924</c:v>
                </c:pt>
                <c:pt idx="3563">
                  <c:v>42885.15729166667</c:v>
                </c:pt>
                <c:pt idx="3564">
                  <c:v>42885.157407407409</c:v>
                </c:pt>
                <c:pt idx="3565">
                  <c:v>42885.157523148147</c:v>
                </c:pt>
                <c:pt idx="3566">
                  <c:v>42885.157638888886</c:v>
                </c:pt>
                <c:pt idx="3567">
                  <c:v>42885.157754629632</c:v>
                </c:pt>
                <c:pt idx="3568">
                  <c:v>42885.157870370371</c:v>
                </c:pt>
                <c:pt idx="3569">
                  <c:v>42885.157986111109</c:v>
                </c:pt>
                <c:pt idx="3570">
                  <c:v>42885.158101851855</c:v>
                </c:pt>
                <c:pt idx="3571">
                  <c:v>42885.158217592594</c:v>
                </c:pt>
                <c:pt idx="3572">
                  <c:v>42885.158333333333</c:v>
                </c:pt>
                <c:pt idx="3573">
                  <c:v>42885.158449074072</c:v>
                </c:pt>
                <c:pt idx="3574">
                  <c:v>42885.158564814818</c:v>
                </c:pt>
                <c:pt idx="3575">
                  <c:v>42885.158680555556</c:v>
                </c:pt>
                <c:pt idx="3576">
                  <c:v>42885.158796296295</c:v>
                </c:pt>
                <c:pt idx="3577">
                  <c:v>42885.158912037034</c:v>
                </c:pt>
                <c:pt idx="3578">
                  <c:v>42885.15902777778</c:v>
                </c:pt>
                <c:pt idx="3579">
                  <c:v>42885.159143518518</c:v>
                </c:pt>
                <c:pt idx="3580">
                  <c:v>42885.159259259257</c:v>
                </c:pt>
                <c:pt idx="3581">
                  <c:v>42885.159375000003</c:v>
                </c:pt>
                <c:pt idx="3582">
                  <c:v>42885.159490740742</c:v>
                </c:pt>
                <c:pt idx="3583">
                  <c:v>42885.15960648148</c:v>
                </c:pt>
                <c:pt idx="3584">
                  <c:v>42885.159722222219</c:v>
                </c:pt>
                <c:pt idx="3585">
                  <c:v>42885.159837962965</c:v>
                </c:pt>
                <c:pt idx="3586">
                  <c:v>42885.159953703704</c:v>
                </c:pt>
                <c:pt idx="3587">
                  <c:v>42885.160069444442</c:v>
                </c:pt>
                <c:pt idx="3588">
                  <c:v>42885.160185185188</c:v>
                </c:pt>
                <c:pt idx="3589">
                  <c:v>42885.160300925927</c:v>
                </c:pt>
                <c:pt idx="3590">
                  <c:v>42885.160416666666</c:v>
                </c:pt>
                <c:pt idx="3591">
                  <c:v>42885.160532407404</c:v>
                </c:pt>
                <c:pt idx="3592">
                  <c:v>42885.16064814815</c:v>
                </c:pt>
                <c:pt idx="3593">
                  <c:v>42885.160763888889</c:v>
                </c:pt>
                <c:pt idx="3594">
                  <c:v>42885.160879629628</c:v>
                </c:pt>
                <c:pt idx="3595">
                  <c:v>42885.160995370374</c:v>
                </c:pt>
                <c:pt idx="3596">
                  <c:v>42885.161111111112</c:v>
                </c:pt>
                <c:pt idx="3597">
                  <c:v>42885.161226851851</c:v>
                </c:pt>
                <c:pt idx="3598">
                  <c:v>42885.16134259259</c:v>
                </c:pt>
                <c:pt idx="3599">
                  <c:v>42885.161458333336</c:v>
                </c:pt>
                <c:pt idx="3600">
                  <c:v>42885.161574074074</c:v>
                </c:pt>
                <c:pt idx="3601">
                  <c:v>42885.161689814813</c:v>
                </c:pt>
                <c:pt idx="3602">
                  <c:v>42885.161805555559</c:v>
                </c:pt>
                <c:pt idx="3603">
                  <c:v>42885.161921296298</c:v>
                </c:pt>
                <c:pt idx="3604">
                  <c:v>42885.162037037036</c:v>
                </c:pt>
                <c:pt idx="3605">
                  <c:v>42885.162152777775</c:v>
                </c:pt>
                <c:pt idx="3606">
                  <c:v>42885.162268518521</c:v>
                </c:pt>
                <c:pt idx="3607">
                  <c:v>42885.16238425926</c:v>
                </c:pt>
                <c:pt idx="3608">
                  <c:v>42885.162499999999</c:v>
                </c:pt>
                <c:pt idx="3609">
                  <c:v>42885.162615740737</c:v>
                </c:pt>
                <c:pt idx="3610">
                  <c:v>42885.162731481483</c:v>
                </c:pt>
                <c:pt idx="3611">
                  <c:v>42885.162847222222</c:v>
                </c:pt>
                <c:pt idx="3612">
                  <c:v>42885.162962962961</c:v>
                </c:pt>
                <c:pt idx="3613">
                  <c:v>42885.163078703707</c:v>
                </c:pt>
                <c:pt idx="3614">
                  <c:v>42885.163194444445</c:v>
                </c:pt>
                <c:pt idx="3615">
                  <c:v>42885.163310185184</c:v>
                </c:pt>
                <c:pt idx="3616">
                  <c:v>42885.163425925923</c:v>
                </c:pt>
                <c:pt idx="3617">
                  <c:v>42885.163541666669</c:v>
                </c:pt>
                <c:pt idx="3618">
                  <c:v>42885.163657407407</c:v>
                </c:pt>
                <c:pt idx="3619">
                  <c:v>42885.163773148146</c:v>
                </c:pt>
                <c:pt idx="3620">
                  <c:v>42885.163888888892</c:v>
                </c:pt>
                <c:pt idx="3621">
                  <c:v>42885.164004629631</c:v>
                </c:pt>
                <c:pt idx="3622">
                  <c:v>42885.164120370369</c:v>
                </c:pt>
                <c:pt idx="3623">
                  <c:v>42885.164236111108</c:v>
                </c:pt>
                <c:pt idx="3624">
                  <c:v>42885.164351851854</c:v>
                </c:pt>
                <c:pt idx="3625">
                  <c:v>42885.164467592593</c:v>
                </c:pt>
                <c:pt idx="3626">
                  <c:v>42885.164583333331</c:v>
                </c:pt>
                <c:pt idx="3627">
                  <c:v>42885.164699074077</c:v>
                </c:pt>
                <c:pt idx="3628">
                  <c:v>42885.164814814816</c:v>
                </c:pt>
                <c:pt idx="3629">
                  <c:v>42885.164930555555</c:v>
                </c:pt>
                <c:pt idx="3630">
                  <c:v>42885.165046296293</c:v>
                </c:pt>
                <c:pt idx="3631">
                  <c:v>42885.165162037039</c:v>
                </c:pt>
                <c:pt idx="3632">
                  <c:v>42885.165277777778</c:v>
                </c:pt>
                <c:pt idx="3633">
                  <c:v>42885.165393518517</c:v>
                </c:pt>
                <c:pt idx="3634">
                  <c:v>42885.165509259263</c:v>
                </c:pt>
                <c:pt idx="3635">
                  <c:v>42885.165625000001</c:v>
                </c:pt>
                <c:pt idx="3636">
                  <c:v>42885.16574074074</c:v>
                </c:pt>
                <c:pt idx="3637">
                  <c:v>42885.165856481479</c:v>
                </c:pt>
                <c:pt idx="3638">
                  <c:v>42885.165972222225</c:v>
                </c:pt>
                <c:pt idx="3639">
                  <c:v>42885.166087962964</c:v>
                </c:pt>
                <c:pt idx="3640">
                  <c:v>42885.166203703702</c:v>
                </c:pt>
                <c:pt idx="3641">
                  <c:v>42885.166319444441</c:v>
                </c:pt>
                <c:pt idx="3642">
                  <c:v>42885.166435185187</c:v>
                </c:pt>
                <c:pt idx="3643">
                  <c:v>42885.166550925926</c:v>
                </c:pt>
                <c:pt idx="3644">
                  <c:v>42885.166666666664</c:v>
                </c:pt>
                <c:pt idx="3645">
                  <c:v>42885.16678240741</c:v>
                </c:pt>
                <c:pt idx="3646">
                  <c:v>42885.166898148149</c:v>
                </c:pt>
                <c:pt idx="3647">
                  <c:v>42885.167013888888</c:v>
                </c:pt>
                <c:pt idx="3648">
                  <c:v>42885.167129629626</c:v>
                </c:pt>
                <c:pt idx="3649">
                  <c:v>42885.167245370372</c:v>
                </c:pt>
                <c:pt idx="3650">
                  <c:v>42885.167361111111</c:v>
                </c:pt>
                <c:pt idx="3651">
                  <c:v>42885.16747685185</c:v>
                </c:pt>
                <c:pt idx="3652">
                  <c:v>42885.167592592596</c:v>
                </c:pt>
                <c:pt idx="3653">
                  <c:v>42885.167708333334</c:v>
                </c:pt>
                <c:pt idx="3654">
                  <c:v>42885.167824074073</c:v>
                </c:pt>
                <c:pt idx="3655">
                  <c:v>42885.167939814812</c:v>
                </c:pt>
                <c:pt idx="3656">
                  <c:v>42885.168055555558</c:v>
                </c:pt>
                <c:pt idx="3657">
                  <c:v>42885.168171296296</c:v>
                </c:pt>
                <c:pt idx="3658">
                  <c:v>42885.168287037035</c:v>
                </c:pt>
                <c:pt idx="3659">
                  <c:v>42885.168402777781</c:v>
                </c:pt>
                <c:pt idx="3660">
                  <c:v>42885.16851851852</c:v>
                </c:pt>
                <c:pt idx="3661">
                  <c:v>42885.168634259258</c:v>
                </c:pt>
                <c:pt idx="3662">
                  <c:v>42885.168749999997</c:v>
                </c:pt>
                <c:pt idx="3663">
                  <c:v>42885.168865740743</c:v>
                </c:pt>
                <c:pt idx="3664">
                  <c:v>42885.168981481482</c:v>
                </c:pt>
                <c:pt idx="3665">
                  <c:v>42885.16909722222</c:v>
                </c:pt>
                <c:pt idx="3666">
                  <c:v>42885.169212962966</c:v>
                </c:pt>
                <c:pt idx="3667">
                  <c:v>42885.169328703705</c:v>
                </c:pt>
                <c:pt idx="3668">
                  <c:v>42885.169444444444</c:v>
                </c:pt>
                <c:pt idx="3669">
                  <c:v>42885.169560185182</c:v>
                </c:pt>
                <c:pt idx="3670">
                  <c:v>42885.169675925928</c:v>
                </c:pt>
                <c:pt idx="3671">
                  <c:v>42885.169791666667</c:v>
                </c:pt>
                <c:pt idx="3672">
                  <c:v>42885.169907407406</c:v>
                </c:pt>
                <c:pt idx="3673">
                  <c:v>42885.170023148145</c:v>
                </c:pt>
                <c:pt idx="3674">
                  <c:v>42885.170138888891</c:v>
                </c:pt>
                <c:pt idx="3675">
                  <c:v>42885.170254629629</c:v>
                </c:pt>
                <c:pt idx="3676">
                  <c:v>42885.170370370368</c:v>
                </c:pt>
                <c:pt idx="3677">
                  <c:v>42885.170486111114</c:v>
                </c:pt>
                <c:pt idx="3678">
                  <c:v>42885.170601851853</c:v>
                </c:pt>
                <c:pt idx="3679">
                  <c:v>42885.170717592591</c:v>
                </c:pt>
                <c:pt idx="3680">
                  <c:v>42885.17083333333</c:v>
                </c:pt>
                <c:pt idx="3681">
                  <c:v>42885.170949074076</c:v>
                </c:pt>
                <c:pt idx="3682">
                  <c:v>42885.171064814815</c:v>
                </c:pt>
                <c:pt idx="3683">
                  <c:v>42885.171180555553</c:v>
                </c:pt>
                <c:pt idx="3684">
                  <c:v>42885.171296296299</c:v>
                </c:pt>
                <c:pt idx="3685">
                  <c:v>42885.171412037038</c:v>
                </c:pt>
                <c:pt idx="3686">
                  <c:v>42885.171527777777</c:v>
                </c:pt>
                <c:pt idx="3687">
                  <c:v>42885.171643518515</c:v>
                </c:pt>
                <c:pt idx="3688">
                  <c:v>42885.171759259261</c:v>
                </c:pt>
                <c:pt idx="3689">
                  <c:v>42885.171875</c:v>
                </c:pt>
                <c:pt idx="3690">
                  <c:v>42885.171990740739</c:v>
                </c:pt>
                <c:pt idx="3691">
                  <c:v>42885.172106481485</c:v>
                </c:pt>
                <c:pt idx="3692">
                  <c:v>42885.172222222223</c:v>
                </c:pt>
                <c:pt idx="3693">
                  <c:v>42885.172337962962</c:v>
                </c:pt>
                <c:pt idx="3694">
                  <c:v>42885.172453703701</c:v>
                </c:pt>
                <c:pt idx="3695">
                  <c:v>42885.172569444447</c:v>
                </c:pt>
                <c:pt idx="3696">
                  <c:v>42885.172685185185</c:v>
                </c:pt>
                <c:pt idx="3697">
                  <c:v>42885.172800925924</c:v>
                </c:pt>
                <c:pt idx="3698">
                  <c:v>42885.17291666667</c:v>
                </c:pt>
                <c:pt idx="3699">
                  <c:v>42885.173032407409</c:v>
                </c:pt>
                <c:pt idx="3700">
                  <c:v>42885.173148148147</c:v>
                </c:pt>
                <c:pt idx="3701">
                  <c:v>42885.173263888886</c:v>
                </c:pt>
                <c:pt idx="3702">
                  <c:v>42885.173379629632</c:v>
                </c:pt>
                <c:pt idx="3703">
                  <c:v>42885.173495370371</c:v>
                </c:pt>
                <c:pt idx="3704">
                  <c:v>42885.173611111109</c:v>
                </c:pt>
                <c:pt idx="3705">
                  <c:v>42885.173726851855</c:v>
                </c:pt>
                <c:pt idx="3706">
                  <c:v>42885.173842592594</c:v>
                </c:pt>
                <c:pt idx="3707">
                  <c:v>42885.173958333333</c:v>
                </c:pt>
                <c:pt idx="3708">
                  <c:v>42885.174074074072</c:v>
                </c:pt>
                <c:pt idx="3709">
                  <c:v>42885.174189814818</c:v>
                </c:pt>
                <c:pt idx="3710">
                  <c:v>42885.174305555556</c:v>
                </c:pt>
                <c:pt idx="3711">
                  <c:v>42885.174421296295</c:v>
                </c:pt>
                <c:pt idx="3712">
                  <c:v>42885.174537037034</c:v>
                </c:pt>
                <c:pt idx="3713">
                  <c:v>42885.17465277778</c:v>
                </c:pt>
                <c:pt idx="3714">
                  <c:v>42885.174768518518</c:v>
                </c:pt>
                <c:pt idx="3715">
                  <c:v>42885.174884259257</c:v>
                </c:pt>
                <c:pt idx="3716">
                  <c:v>42885.175000000003</c:v>
                </c:pt>
                <c:pt idx="3717">
                  <c:v>42885.175115740742</c:v>
                </c:pt>
                <c:pt idx="3718">
                  <c:v>42885.17523148148</c:v>
                </c:pt>
                <c:pt idx="3719">
                  <c:v>42885.175347222219</c:v>
                </c:pt>
                <c:pt idx="3720">
                  <c:v>42885.175462962965</c:v>
                </c:pt>
                <c:pt idx="3721">
                  <c:v>42885.175578703704</c:v>
                </c:pt>
                <c:pt idx="3722">
                  <c:v>42885.175694444442</c:v>
                </c:pt>
                <c:pt idx="3723">
                  <c:v>42885.175810185188</c:v>
                </c:pt>
                <c:pt idx="3724">
                  <c:v>42885.175925925927</c:v>
                </c:pt>
                <c:pt idx="3725">
                  <c:v>42885.176041666666</c:v>
                </c:pt>
                <c:pt idx="3726">
                  <c:v>42885.176157407404</c:v>
                </c:pt>
                <c:pt idx="3727">
                  <c:v>42885.17627314815</c:v>
                </c:pt>
                <c:pt idx="3728">
                  <c:v>42885.176388888889</c:v>
                </c:pt>
                <c:pt idx="3729">
                  <c:v>42885.176504629628</c:v>
                </c:pt>
                <c:pt idx="3730">
                  <c:v>42885.176620370374</c:v>
                </c:pt>
                <c:pt idx="3731">
                  <c:v>42885.176736111112</c:v>
                </c:pt>
                <c:pt idx="3732">
                  <c:v>42885.176851851851</c:v>
                </c:pt>
                <c:pt idx="3733">
                  <c:v>42885.17696759259</c:v>
                </c:pt>
                <c:pt idx="3734">
                  <c:v>42885.177083333336</c:v>
                </c:pt>
                <c:pt idx="3735">
                  <c:v>42885.177199074074</c:v>
                </c:pt>
                <c:pt idx="3736">
                  <c:v>42885.177314814813</c:v>
                </c:pt>
                <c:pt idx="3737">
                  <c:v>42885.177430555559</c:v>
                </c:pt>
                <c:pt idx="3738">
                  <c:v>42885.177546296298</c:v>
                </c:pt>
                <c:pt idx="3739">
                  <c:v>42885.177662037036</c:v>
                </c:pt>
                <c:pt idx="3740">
                  <c:v>42885.177777777775</c:v>
                </c:pt>
                <c:pt idx="3741">
                  <c:v>42885.177893518521</c:v>
                </c:pt>
                <c:pt idx="3742">
                  <c:v>42885.17800925926</c:v>
                </c:pt>
                <c:pt idx="3743">
                  <c:v>42885.178124999999</c:v>
                </c:pt>
                <c:pt idx="3744">
                  <c:v>42885.178240740737</c:v>
                </c:pt>
                <c:pt idx="3745">
                  <c:v>42885.178356481483</c:v>
                </c:pt>
                <c:pt idx="3746">
                  <c:v>42885.178472222222</c:v>
                </c:pt>
                <c:pt idx="3747">
                  <c:v>42885.178587962961</c:v>
                </c:pt>
                <c:pt idx="3748">
                  <c:v>42885.178703703707</c:v>
                </c:pt>
                <c:pt idx="3749">
                  <c:v>42885.178819444445</c:v>
                </c:pt>
                <c:pt idx="3750">
                  <c:v>42885.178935185184</c:v>
                </c:pt>
                <c:pt idx="3751">
                  <c:v>42885.179050925923</c:v>
                </c:pt>
                <c:pt idx="3752">
                  <c:v>42885.179166666669</c:v>
                </c:pt>
                <c:pt idx="3753">
                  <c:v>42885.179282407407</c:v>
                </c:pt>
                <c:pt idx="3754">
                  <c:v>42885.179398148146</c:v>
                </c:pt>
                <c:pt idx="3755">
                  <c:v>42885.179513888892</c:v>
                </c:pt>
                <c:pt idx="3756">
                  <c:v>42885.179629629631</c:v>
                </c:pt>
                <c:pt idx="3757">
                  <c:v>42885.179745370369</c:v>
                </c:pt>
                <c:pt idx="3758">
                  <c:v>42885.179861111108</c:v>
                </c:pt>
                <c:pt idx="3759">
                  <c:v>42885.179976851854</c:v>
                </c:pt>
                <c:pt idx="3760">
                  <c:v>42885.180092592593</c:v>
                </c:pt>
                <c:pt idx="3761">
                  <c:v>42885.180208333331</c:v>
                </c:pt>
                <c:pt idx="3762">
                  <c:v>42885.180324074077</c:v>
                </c:pt>
                <c:pt idx="3763">
                  <c:v>42885.180439814816</c:v>
                </c:pt>
                <c:pt idx="3764">
                  <c:v>42885.180555555555</c:v>
                </c:pt>
                <c:pt idx="3765">
                  <c:v>42885.180671296293</c:v>
                </c:pt>
                <c:pt idx="3766">
                  <c:v>42885.180787037039</c:v>
                </c:pt>
                <c:pt idx="3767">
                  <c:v>42885.180902777778</c:v>
                </c:pt>
                <c:pt idx="3768">
                  <c:v>42885.181018518517</c:v>
                </c:pt>
                <c:pt idx="3769">
                  <c:v>42885.181134259263</c:v>
                </c:pt>
                <c:pt idx="3770">
                  <c:v>42885.181250000001</c:v>
                </c:pt>
                <c:pt idx="3771">
                  <c:v>42885.18136574074</c:v>
                </c:pt>
                <c:pt idx="3772">
                  <c:v>42885.181481481479</c:v>
                </c:pt>
                <c:pt idx="3773">
                  <c:v>42885.181597222225</c:v>
                </c:pt>
                <c:pt idx="3774">
                  <c:v>42885.181712962964</c:v>
                </c:pt>
                <c:pt idx="3775">
                  <c:v>42885.181828703702</c:v>
                </c:pt>
                <c:pt idx="3776">
                  <c:v>42885.181944444441</c:v>
                </c:pt>
                <c:pt idx="3777">
                  <c:v>42885.182060185187</c:v>
                </c:pt>
                <c:pt idx="3778">
                  <c:v>42885.182175925926</c:v>
                </c:pt>
                <c:pt idx="3779">
                  <c:v>42885.182291666664</c:v>
                </c:pt>
                <c:pt idx="3780">
                  <c:v>42885.18240740741</c:v>
                </c:pt>
                <c:pt idx="3781">
                  <c:v>42885.182523148149</c:v>
                </c:pt>
                <c:pt idx="3782">
                  <c:v>42885.182638888888</c:v>
                </c:pt>
                <c:pt idx="3783">
                  <c:v>42885.182754629626</c:v>
                </c:pt>
                <c:pt idx="3784">
                  <c:v>42885.182870370372</c:v>
                </c:pt>
                <c:pt idx="3785">
                  <c:v>42885.182986111111</c:v>
                </c:pt>
                <c:pt idx="3786">
                  <c:v>42885.18310185185</c:v>
                </c:pt>
                <c:pt idx="3787">
                  <c:v>42885.183217592596</c:v>
                </c:pt>
                <c:pt idx="3788">
                  <c:v>42885.183333333334</c:v>
                </c:pt>
                <c:pt idx="3789">
                  <c:v>42885.183449074073</c:v>
                </c:pt>
                <c:pt idx="3790">
                  <c:v>42885.183564814812</c:v>
                </c:pt>
                <c:pt idx="3791">
                  <c:v>42885.183680555558</c:v>
                </c:pt>
                <c:pt idx="3792">
                  <c:v>42885.183796296296</c:v>
                </c:pt>
                <c:pt idx="3793">
                  <c:v>42885.183912037035</c:v>
                </c:pt>
                <c:pt idx="3794">
                  <c:v>42885.184027777781</c:v>
                </c:pt>
                <c:pt idx="3795">
                  <c:v>42885.18414351852</c:v>
                </c:pt>
                <c:pt idx="3796">
                  <c:v>42885.184259259258</c:v>
                </c:pt>
                <c:pt idx="3797">
                  <c:v>42885.184374999997</c:v>
                </c:pt>
                <c:pt idx="3798">
                  <c:v>42885.184490740743</c:v>
                </c:pt>
                <c:pt idx="3799">
                  <c:v>42885.184606481482</c:v>
                </c:pt>
                <c:pt idx="3800">
                  <c:v>42885.18472222222</c:v>
                </c:pt>
                <c:pt idx="3801">
                  <c:v>42885.184837962966</c:v>
                </c:pt>
                <c:pt idx="3802">
                  <c:v>42885.184953703705</c:v>
                </c:pt>
                <c:pt idx="3803">
                  <c:v>42885.185069444444</c:v>
                </c:pt>
                <c:pt idx="3804">
                  <c:v>42885.185185185182</c:v>
                </c:pt>
                <c:pt idx="3805">
                  <c:v>42885.185300925928</c:v>
                </c:pt>
                <c:pt idx="3806">
                  <c:v>42885.185416666667</c:v>
                </c:pt>
                <c:pt idx="3807">
                  <c:v>42885.185532407406</c:v>
                </c:pt>
                <c:pt idx="3808">
                  <c:v>42885.185648148145</c:v>
                </c:pt>
                <c:pt idx="3809">
                  <c:v>42885.185763888891</c:v>
                </c:pt>
                <c:pt idx="3810">
                  <c:v>42885.185879629629</c:v>
                </c:pt>
                <c:pt idx="3811">
                  <c:v>42885.185995370368</c:v>
                </c:pt>
                <c:pt idx="3812">
                  <c:v>42885.186111111114</c:v>
                </c:pt>
                <c:pt idx="3813">
                  <c:v>42885.186226851853</c:v>
                </c:pt>
                <c:pt idx="3814">
                  <c:v>42885.186342592591</c:v>
                </c:pt>
                <c:pt idx="3815">
                  <c:v>42885.18645833333</c:v>
                </c:pt>
                <c:pt idx="3816">
                  <c:v>42885.186574074076</c:v>
                </c:pt>
                <c:pt idx="3817">
                  <c:v>42885.186689814815</c:v>
                </c:pt>
                <c:pt idx="3818">
                  <c:v>42885.186805555553</c:v>
                </c:pt>
                <c:pt idx="3819">
                  <c:v>42885.186921296299</c:v>
                </c:pt>
                <c:pt idx="3820">
                  <c:v>42885.187037037038</c:v>
                </c:pt>
                <c:pt idx="3821">
                  <c:v>42885.187152777777</c:v>
                </c:pt>
                <c:pt idx="3822">
                  <c:v>42885.187268518515</c:v>
                </c:pt>
                <c:pt idx="3823">
                  <c:v>42885.187384259261</c:v>
                </c:pt>
                <c:pt idx="3824">
                  <c:v>42885.1875</c:v>
                </c:pt>
                <c:pt idx="3825">
                  <c:v>42885.187615740739</c:v>
                </c:pt>
                <c:pt idx="3826">
                  <c:v>42885.187731481485</c:v>
                </c:pt>
                <c:pt idx="3827">
                  <c:v>42885.187847222223</c:v>
                </c:pt>
                <c:pt idx="3828">
                  <c:v>42885.187962962962</c:v>
                </c:pt>
                <c:pt idx="3829">
                  <c:v>42885.188078703701</c:v>
                </c:pt>
                <c:pt idx="3830">
                  <c:v>42885.188194444447</c:v>
                </c:pt>
                <c:pt idx="3831">
                  <c:v>42885.188310185185</c:v>
                </c:pt>
                <c:pt idx="3832">
                  <c:v>42885.188425925924</c:v>
                </c:pt>
                <c:pt idx="3833">
                  <c:v>42885.18854166667</c:v>
                </c:pt>
                <c:pt idx="3834">
                  <c:v>42885.188657407409</c:v>
                </c:pt>
                <c:pt idx="3835">
                  <c:v>42885.188773148147</c:v>
                </c:pt>
                <c:pt idx="3836">
                  <c:v>42885.188888888886</c:v>
                </c:pt>
                <c:pt idx="3837">
                  <c:v>42885.189004629632</c:v>
                </c:pt>
                <c:pt idx="3838">
                  <c:v>42885.189120370371</c:v>
                </c:pt>
                <c:pt idx="3839">
                  <c:v>42885.189236111109</c:v>
                </c:pt>
                <c:pt idx="3840">
                  <c:v>42885.189351851855</c:v>
                </c:pt>
                <c:pt idx="3841">
                  <c:v>42885.189467592594</c:v>
                </c:pt>
                <c:pt idx="3842">
                  <c:v>42885.189583333333</c:v>
                </c:pt>
                <c:pt idx="3843">
                  <c:v>42885.189699074072</c:v>
                </c:pt>
                <c:pt idx="3844">
                  <c:v>42885.189814814818</c:v>
                </c:pt>
                <c:pt idx="3845">
                  <c:v>42885.189930555556</c:v>
                </c:pt>
                <c:pt idx="3846">
                  <c:v>42885.190046296295</c:v>
                </c:pt>
                <c:pt idx="3847">
                  <c:v>42885.190162037034</c:v>
                </c:pt>
                <c:pt idx="3848">
                  <c:v>42885.19027777778</c:v>
                </c:pt>
                <c:pt idx="3849">
                  <c:v>42885.190393518518</c:v>
                </c:pt>
                <c:pt idx="3850">
                  <c:v>42885.190509259257</c:v>
                </c:pt>
                <c:pt idx="3851">
                  <c:v>42885.190625000003</c:v>
                </c:pt>
                <c:pt idx="3852">
                  <c:v>42885.190740740742</c:v>
                </c:pt>
                <c:pt idx="3853">
                  <c:v>42885.19085648148</c:v>
                </c:pt>
                <c:pt idx="3854">
                  <c:v>42885.190972222219</c:v>
                </c:pt>
                <c:pt idx="3855">
                  <c:v>42885.191087962965</c:v>
                </c:pt>
                <c:pt idx="3856">
                  <c:v>42885.191203703704</c:v>
                </c:pt>
                <c:pt idx="3857">
                  <c:v>42885.191319444442</c:v>
                </c:pt>
                <c:pt idx="3858">
                  <c:v>42885.191435185188</c:v>
                </c:pt>
                <c:pt idx="3859">
                  <c:v>42885.191550925927</c:v>
                </c:pt>
                <c:pt idx="3860">
                  <c:v>42885.191666666666</c:v>
                </c:pt>
                <c:pt idx="3861">
                  <c:v>42885.191782407404</c:v>
                </c:pt>
                <c:pt idx="3862">
                  <c:v>42885.19189814815</c:v>
                </c:pt>
                <c:pt idx="3863">
                  <c:v>42885.192013888889</c:v>
                </c:pt>
                <c:pt idx="3864">
                  <c:v>42885.192129629628</c:v>
                </c:pt>
                <c:pt idx="3865">
                  <c:v>42885.192245370374</c:v>
                </c:pt>
                <c:pt idx="3866">
                  <c:v>42885.192361111112</c:v>
                </c:pt>
                <c:pt idx="3867">
                  <c:v>42885.192476851851</c:v>
                </c:pt>
                <c:pt idx="3868">
                  <c:v>42885.19259259259</c:v>
                </c:pt>
                <c:pt idx="3869">
                  <c:v>42885.192708333336</c:v>
                </c:pt>
                <c:pt idx="3870">
                  <c:v>42885.192824074074</c:v>
                </c:pt>
                <c:pt idx="3871">
                  <c:v>42885.192939814813</c:v>
                </c:pt>
                <c:pt idx="3872">
                  <c:v>42885.193055555559</c:v>
                </c:pt>
                <c:pt idx="3873">
                  <c:v>42885.193171296298</c:v>
                </c:pt>
                <c:pt idx="3874">
                  <c:v>42885.193287037036</c:v>
                </c:pt>
                <c:pt idx="3875">
                  <c:v>42885.193402777775</c:v>
                </c:pt>
                <c:pt idx="3876">
                  <c:v>42885.193518518521</c:v>
                </c:pt>
                <c:pt idx="3877">
                  <c:v>42885.19363425926</c:v>
                </c:pt>
                <c:pt idx="3878">
                  <c:v>42885.193749999999</c:v>
                </c:pt>
                <c:pt idx="3879">
                  <c:v>42885.193865740737</c:v>
                </c:pt>
                <c:pt idx="3880">
                  <c:v>42885.193981481483</c:v>
                </c:pt>
                <c:pt idx="3881">
                  <c:v>42885.194097222222</c:v>
                </c:pt>
                <c:pt idx="3882">
                  <c:v>42885.194212962961</c:v>
                </c:pt>
                <c:pt idx="3883">
                  <c:v>42885.194328703707</c:v>
                </c:pt>
                <c:pt idx="3884">
                  <c:v>42885.194444444445</c:v>
                </c:pt>
                <c:pt idx="3885">
                  <c:v>42885.194560185184</c:v>
                </c:pt>
                <c:pt idx="3886">
                  <c:v>42885.194675925923</c:v>
                </c:pt>
                <c:pt idx="3887">
                  <c:v>42885.194791666669</c:v>
                </c:pt>
                <c:pt idx="3888">
                  <c:v>42885.194907407407</c:v>
                </c:pt>
                <c:pt idx="3889">
                  <c:v>42885.195023148146</c:v>
                </c:pt>
                <c:pt idx="3890">
                  <c:v>42885.195138888892</c:v>
                </c:pt>
                <c:pt idx="3891">
                  <c:v>42885.195254629631</c:v>
                </c:pt>
                <c:pt idx="3892">
                  <c:v>42885.195370370369</c:v>
                </c:pt>
                <c:pt idx="3893">
                  <c:v>42885.195486111108</c:v>
                </c:pt>
                <c:pt idx="3894">
                  <c:v>42885.195601851854</c:v>
                </c:pt>
                <c:pt idx="3895">
                  <c:v>42885.195717592593</c:v>
                </c:pt>
                <c:pt idx="3896">
                  <c:v>42885.195833333331</c:v>
                </c:pt>
                <c:pt idx="3897">
                  <c:v>42885.195949074077</c:v>
                </c:pt>
                <c:pt idx="3898">
                  <c:v>42885.196064814816</c:v>
                </c:pt>
                <c:pt idx="3899">
                  <c:v>42885.196180555555</c:v>
                </c:pt>
                <c:pt idx="3900">
                  <c:v>42885.196296296293</c:v>
                </c:pt>
                <c:pt idx="3901">
                  <c:v>42885.196412037039</c:v>
                </c:pt>
                <c:pt idx="3902">
                  <c:v>42885.196527777778</c:v>
                </c:pt>
                <c:pt idx="3903">
                  <c:v>42885.196643518517</c:v>
                </c:pt>
                <c:pt idx="3904">
                  <c:v>42885.196759259263</c:v>
                </c:pt>
                <c:pt idx="3905">
                  <c:v>42885.196875000001</c:v>
                </c:pt>
                <c:pt idx="3906">
                  <c:v>42885.19699074074</c:v>
                </c:pt>
                <c:pt idx="3907">
                  <c:v>42885.197106481479</c:v>
                </c:pt>
                <c:pt idx="3908">
                  <c:v>42885.197222222225</c:v>
                </c:pt>
                <c:pt idx="3909">
                  <c:v>42885.197337962964</c:v>
                </c:pt>
                <c:pt idx="3910">
                  <c:v>42885.197453703702</c:v>
                </c:pt>
                <c:pt idx="3911">
                  <c:v>42885.197569444441</c:v>
                </c:pt>
                <c:pt idx="3912">
                  <c:v>42885.197685185187</c:v>
                </c:pt>
                <c:pt idx="3913">
                  <c:v>42885.197800925926</c:v>
                </c:pt>
                <c:pt idx="3914">
                  <c:v>42885.197916666664</c:v>
                </c:pt>
                <c:pt idx="3915">
                  <c:v>42885.19803240741</c:v>
                </c:pt>
                <c:pt idx="3916">
                  <c:v>42885.198148148149</c:v>
                </c:pt>
                <c:pt idx="3917">
                  <c:v>42885.198263888888</c:v>
                </c:pt>
                <c:pt idx="3918">
                  <c:v>42885.198379629626</c:v>
                </c:pt>
                <c:pt idx="3919">
                  <c:v>42885.198495370372</c:v>
                </c:pt>
                <c:pt idx="3920">
                  <c:v>42885.198611111111</c:v>
                </c:pt>
                <c:pt idx="3921">
                  <c:v>42885.19872685185</c:v>
                </c:pt>
                <c:pt idx="3922">
                  <c:v>42885.198842592596</c:v>
                </c:pt>
                <c:pt idx="3923">
                  <c:v>42885.198958333334</c:v>
                </c:pt>
                <c:pt idx="3924">
                  <c:v>42885.199074074073</c:v>
                </c:pt>
                <c:pt idx="3925">
                  <c:v>42885.199189814812</c:v>
                </c:pt>
                <c:pt idx="3926">
                  <c:v>42885.199305555558</c:v>
                </c:pt>
                <c:pt idx="3927">
                  <c:v>42885.199421296296</c:v>
                </c:pt>
                <c:pt idx="3928">
                  <c:v>42885.199537037035</c:v>
                </c:pt>
                <c:pt idx="3929">
                  <c:v>42885.199652777781</c:v>
                </c:pt>
                <c:pt idx="3930">
                  <c:v>42885.19976851852</c:v>
                </c:pt>
                <c:pt idx="3931">
                  <c:v>42885.199884259258</c:v>
                </c:pt>
                <c:pt idx="3932">
                  <c:v>42885.2</c:v>
                </c:pt>
                <c:pt idx="3933">
                  <c:v>42885.200115740743</c:v>
                </c:pt>
                <c:pt idx="3934">
                  <c:v>42885.200231481482</c:v>
                </c:pt>
                <c:pt idx="3935">
                  <c:v>42885.20034722222</c:v>
                </c:pt>
                <c:pt idx="3936">
                  <c:v>42885.200462962966</c:v>
                </c:pt>
                <c:pt idx="3937">
                  <c:v>42885.200578703705</c:v>
                </c:pt>
                <c:pt idx="3938">
                  <c:v>42885.200694444444</c:v>
                </c:pt>
                <c:pt idx="3939">
                  <c:v>42885.200810185182</c:v>
                </c:pt>
                <c:pt idx="3940">
                  <c:v>42885.200925925928</c:v>
                </c:pt>
                <c:pt idx="3941">
                  <c:v>42885.201041666667</c:v>
                </c:pt>
                <c:pt idx="3942">
                  <c:v>42885.201157407406</c:v>
                </c:pt>
                <c:pt idx="3943">
                  <c:v>42885.201273148145</c:v>
                </c:pt>
                <c:pt idx="3944">
                  <c:v>42885.201388888891</c:v>
                </c:pt>
                <c:pt idx="3945">
                  <c:v>42885.201504629629</c:v>
                </c:pt>
                <c:pt idx="3946">
                  <c:v>42885.201620370368</c:v>
                </c:pt>
                <c:pt idx="3947">
                  <c:v>42885.201736111114</c:v>
                </c:pt>
                <c:pt idx="3948">
                  <c:v>42885.201851851853</c:v>
                </c:pt>
                <c:pt idx="3949">
                  <c:v>42885.201967592591</c:v>
                </c:pt>
                <c:pt idx="3950">
                  <c:v>42885.20208333333</c:v>
                </c:pt>
                <c:pt idx="3951">
                  <c:v>42885.202199074076</c:v>
                </c:pt>
                <c:pt idx="3952">
                  <c:v>42885.202314814815</c:v>
                </c:pt>
                <c:pt idx="3953">
                  <c:v>42885.202430555553</c:v>
                </c:pt>
                <c:pt idx="3954">
                  <c:v>42885.202546296299</c:v>
                </c:pt>
                <c:pt idx="3955">
                  <c:v>42885.202662037038</c:v>
                </c:pt>
                <c:pt idx="3956">
                  <c:v>42885.202777777777</c:v>
                </c:pt>
                <c:pt idx="3957">
                  <c:v>42885.202893518515</c:v>
                </c:pt>
                <c:pt idx="3958">
                  <c:v>42885.203009259261</c:v>
                </c:pt>
                <c:pt idx="3959">
                  <c:v>42885.203125</c:v>
                </c:pt>
                <c:pt idx="3960">
                  <c:v>42885.203240740739</c:v>
                </c:pt>
                <c:pt idx="3961">
                  <c:v>42885.203356481485</c:v>
                </c:pt>
                <c:pt idx="3962">
                  <c:v>42885.203472222223</c:v>
                </c:pt>
                <c:pt idx="3963">
                  <c:v>42885.203587962962</c:v>
                </c:pt>
                <c:pt idx="3964">
                  <c:v>42885.203703703701</c:v>
                </c:pt>
                <c:pt idx="3965">
                  <c:v>42885.203819444447</c:v>
                </c:pt>
                <c:pt idx="3966">
                  <c:v>42885.203935185185</c:v>
                </c:pt>
                <c:pt idx="3967">
                  <c:v>42885.204050925924</c:v>
                </c:pt>
                <c:pt idx="3968">
                  <c:v>42885.20416666667</c:v>
                </c:pt>
                <c:pt idx="3969">
                  <c:v>42885.204282407409</c:v>
                </c:pt>
                <c:pt idx="3970">
                  <c:v>42885.204398148147</c:v>
                </c:pt>
                <c:pt idx="3971">
                  <c:v>42885.204513888886</c:v>
                </c:pt>
                <c:pt idx="3972">
                  <c:v>42885.204629629632</c:v>
                </c:pt>
                <c:pt idx="3973">
                  <c:v>42885.204745370371</c:v>
                </c:pt>
                <c:pt idx="3974">
                  <c:v>42885.204861111109</c:v>
                </c:pt>
                <c:pt idx="3975">
                  <c:v>42885.204976851855</c:v>
                </c:pt>
                <c:pt idx="3976">
                  <c:v>42885.205092592594</c:v>
                </c:pt>
                <c:pt idx="3977">
                  <c:v>42885.205208333333</c:v>
                </c:pt>
                <c:pt idx="3978">
                  <c:v>42885.205324074072</c:v>
                </c:pt>
                <c:pt idx="3979">
                  <c:v>42885.205439814818</c:v>
                </c:pt>
                <c:pt idx="3980">
                  <c:v>42885.205555555556</c:v>
                </c:pt>
                <c:pt idx="3981">
                  <c:v>42885.205671296295</c:v>
                </c:pt>
                <c:pt idx="3982">
                  <c:v>42885.205787037034</c:v>
                </c:pt>
                <c:pt idx="3983">
                  <c:v>42885.20590277778</c:v>
                </c:pt>
                <c:pt idx="3984">
                  <c:v>42885.206018518518</c:v>
                </c:pt>
                <c:pt idx="3985">
                  <c:v>42885.206134259257</c:v>
                </c:pt>
                <c:pt idx="3986">
                  <c:v>42885.206250000003</c:v>
                </c:pt>
                <c:pt idx="3987">
                  <c:v>42885.206365740742</c:v>
                </c:pt>
                <c:pt idx="3988">
                  <c:v>42885.20648148148</c:v>
                </c:pt>
                <c:pt idx="3989">
                  <c:v>42885.206597222219</c:v>
                </c:pt>
                <c:pt idx="3990">
                  <c:v>42885.206712962965</c:v>
                </c:pt>
                <c:pt idx="3991">
                  <c:v>42885.206828703704</c:v>
                </c:pt>
                <c:pt idx="3992">
                  <c:v>42885.206944444442</c:v>
                </c:pt>
                <c:pt idx="3993">
                  <c:v>42885.207060185188</c:v>
                </c:pt>
                <c:pt idx="3994">
                  <c:v>42885.207175925927</c:v>
                </c:pt>
                <c:pt idx="3995">
                  <c:v>42885.207291666666</c:v>
                </c:pt>
                <c:pt idx="3996">
                  <c:v>42885.207407407404</c:v>
                </c:pt>
                <c:pt idx="3997">
                  <c:v>42885.20752314815</c:v>
                </c:pt>
                <c:pt idx="3998">
                  <c:v>42885.207638888889</c:v>
                </c:pt>
                <c:pt idx="3999">
                  <c:v>42885.207754629628</c:v>
                </c:pt>
                <c:pt idx="4000">
                  <c:v>42885.207870370374</c:v>
                </c:pt>
                <c:pt idx="4001">
                  <c:v>42885.207986111112</c:v>
                </c:pt>
                <c:pt idx="4002">
                  <c:v>42885.208101851851</c:v>
                </c:pt>
                <c:pt idx="4003">
                  <c:v>42885.20821759259</c:v>
                </c:pt>
                <c:pt idx="4004">
                  <c:v>42885.208333333336</c:v>
                </c:pt>
                <c:pt idx="4005">
                  <c:v>42885.208449074074</c:v>
                </c:pt>
                <c:pt idx="4006">
                  <c:v>42885.208564814813</c:v>
                </c:pt>
                <c:pt idx="4007">
                  <c:v>42885.208680555559</c:v>
                </c:pt>
                <c:pt idx="4008">
                  <c:v>42885.208796296298</c:v>
                </c:pt>
                <c:pt idx="4009">
                  <c:v>42885.208912037036</c:v>
                </c:pt>
                <c:pt idx="4010">
                  <c:v>42885.209027777775</c:v>
                </c:pt>
                <c:pt idx="4011">
                  <c:v>42885.209143518521</c:v>
                </c:pt>
                <c:pt idx="4012">
                  <c:v>42885.20925925926</c:v>
                </c:pt>
                <c:pt idx="4013">
                  <c:v>42885.209374999999</c:v>
                </c:pt>
                <c:pt idx="4014">
                  <c:v>42885.209490740737</c:v>
                </c:pt>
                <c:pt idx="4015">
                  <c:v>42885.209606481483</c:v>
                </c:pt>
                <c:pt idx="4016">
                  <c:v>42885.209722222222</c:v>
                </c:pt>
                <c:pt idx="4017">
                  <c:v>42885.209837962961</c:v>
                </c:pt>
                <c:pt idx="4018">
                  <c:v>42885.209953703707</c:v>
                </c:pt>
                <c:pt idx="4019">
                  <c:v>42885.210069444445</c:v>
                </c:pt>
                <c:pt idx="4020">
                  <c:v>42885.210185185184</c:v>
                </c:pt>
                <c:pt idx="4021">
                  <c:v>42885.210300925923</c:v>
                </c:pt>
                <c:pt idx="4022">
                  <c:v>42885.210416666669</c:v>
                </c:pt>
                <c:pt idx="4023">
                  <c:v>42885.210532407407</c:v>
                </c:pt>
                <c:pt idx="4024">
                  <c:v>42885.210648148146</c:v>
                </c:pt>
                <c:pt idx="4025">
                  <c:v>42885.210763888892</c:v>
                </c:pt>
                <c:pt idx="4026">
                  <c:v>42885.210879629631</c:v>
                </c:pt>
                <c:pt idx="4027">
                  <c:v>42885.210995370369</c:v>
                </c:pt>
                <c:pt idx="4028">
                  <c:v>42885.211111111108</c:v>
                </c:pt>
                <c:pt idx="4029">
                  <c:v>42885.211226851854</c:v>
                </c:pt>
                <c:pt idx="4030">
                  <c:v>42885.211342592593</c:v>
                </c:pt>
                <c:pt idx="4031">
                  <c:v>42885.211458333331</c:v>
                </c:pt>
                <c:pt idx="4032">
                  <c:v>42885.211574074077</c:v>
                </c:pt>
                <c:pt idx="4033">
                  <c:v>42885.211689814816</c:v>
                </c:pt>
                <c:pt idx="4034">
                  <c:v>42885.211805555555</c:v>
                </c:pt>
                <c:pt idx="4035">
                  <c:v>42885.211921296293</c:v>
                </c:pt>
                <c:pt idx="4036">
                  <c:v>42885.212037037039</c:v>
                </c:pt>
                <c:pt idx="4037">
                  <c:v>42885.212152777778</c:v>
                </c:pt>
                <c:pt idx="4038">
                  <c:v>42885.212268518517</c:v>
                </c:pt>
                <c:pt idx="4039">
                  <c:v>42885.212384259263</c:v>
                </c:pt>
                <c:pt idx="4040">
                  <c:v>42885.212500000001</c:v>
                </c:pt>
                <c:pt idx="4041">
                  <c:v>42885.21261574074</c:v>
                </c:pt>
                <c:pt idx="4042">
                  <c:v>42885.212731481479</c:v>
                </c:pt>
                <c:pt idx="4043">
                  <c:v>42885.212847222225</c:v>
                </c:pt>
                <c:pt idx="4044">
                  <c:v>42885.212962962964</c:v>
                </c:pt>
                <c:pt idx="4045">
                  <c:v>42885.213078703702</c:v>
                </c:pt>
                <c:pt idx="4046">
                  <c:v>42885.213194444441</c:v>
                </c:pt>
                <c:pt idx="4047">
                  <c:v>42885.213310185187</c:v>
                </c:pt>
                <c:pt idx="4048">
                  <c:v>42885.213425925926</c:v>
                </c:pt>
                <c:pt idx="4049">
                  <c:v>42885.213541666664</c:v>
                </c:pt>
                <c:pt idx="4050">
                  <c:v>42885.21365740741</c:v>
                </c:pt>
                <c:pt idx="4051">
                  <c:v>42885.213773148149</c:v>
                </c:pt>
                <c:pt idx="4052">
                  <c:v>42885.213888888888</c:v>
                </c:pt>
                <c:pt idx="4053">
                  <c:v>42885.214004629626</c:v>
                </c:pt>
                <c:pt idx="4054">
                  <c:v>42885.214120370372</c:v>
                </c:pt>
                <c:pt idx="4055">
                  <c:v>42885.214236111111</c:v>
                </c:pt>
                <c:pt idx="4056">
                  <c:v>42885.21435185185</c:v>
                </c:pt>
                <c:pt idx="4057">
                  <c:v>42885.214467592596</c:v>
                </c:pt>
                <c:pt idx="4058">
                  <c:v>42885.214583333334</c:v>
                </c:pt>
                <c:pt idx="4059">
                  <c:v>42885.214699074073</c:v>
                </c:pt>
                <c:pt idx="4060">
                  <c:v>42885.214814814812</c:v>
                </c:pt>
                <c:pt idx="4061">
                  <c:v>42885.214930555558</c:v>
                </c:pt>
                <c:pt idx="4062">
                  <c:v>42885.215046296296</c:v>
                </c:pt>
                <c:pt idx="4063">
                  <c:v>42885.215162037035</c:v>
                </c:pt>
                <c:pt idx="4064">
                  <c:v>42885.215277777781</c:v>
                </c:pt>
                <c:pt idx="4065">
                  <c:v>42885.21539351852</c:v>
                </c:pt>
                <c:pt idx="4066">
                  <c:v>42885.215509259258</c:v>
                </c:pt>
                <c:pt idx="4067">
                  <c:v>42885.215624999997</c:v>
                </c:pt>
                <c:pt idx="4068">
                  <c:v>42885.215740740743</c:v>
                </c:pt>
                <c:pt idx="4069">
                  <c:v>42885.215856481482</c:v>
                </c:pt>
                <c:pt idx="4070">
                  <c:v>42885.21597222222</c:v>
                </c:pt>
                <c:pt idx="4071">
                  <c:v>42885.216087962966</c:v>
                </c:pt>
                <c:pt idx="4072">
                  <c:v>42885.216203703705</c:v>
                </c:pt>
                <c:pt idx="4073">
                  <c:v>42885.216319444444</c:v>
                </c:pt>
                <c:pt idx="4074">
                  <c:v>42885.216435185182</c:v>
                </c:pt>
                <c:pt idx="4075">
                  <c:v>42885.216550925928</c:v>
                </c:pt>
                <c:pt idx="4076">
                  <c:v>42885.216666666667</c:v>
                </c:pt>
                <c:pt idx="4077">
                  <c:v>42885.216782407406</c:v>
                </c:pt>
                <c:pt idx="4078">
                  <c:v>42885.216898148145</c:v>
                </c:pt>
                <c:pt idx="4079">
                  <c:v>42885.217013888891</c:v>
                </c:pt>
                <c:pt idx="4080">
                  <c:v>42885.217129629629</c:v>
                </c:pt>
                <c:pt idx="4081">
                  <c:v>42885.217245370368</c:v>
                </c:pt>
                <c:pt idx="4082">
                  <c:v>42885.217361111114</c:v>
                </c:pt>
                <c:pt idx="4083">
                  <c:v>42885.217476851853</c:v>
                </c:pt>
                <c:pt idx="4084">
                  <c:v>42885.217592592591</c:v>
                </c:pt>
                <c:pt idx="4085">
                  <c:v>42885.21770833333</c:v>
                </c:pt>
                <c:pt idx="4086">
                  <c:v>42885.217824074076</c:v>
                </c:pt>
                <c:pt idx="4087">
                  <c:v>42885.217939814815</c:v>
                </c:pt>
                <c:pt idx="4088">
                  <c:v>42885.218055555553</c:v>
                </c:pt>
                <c:pt idx="4089">
                  <c:v>42885.218171296299</c:v>
                </c:pt>
                <c:pt idx="4090">
                  <c:v>42885.218287037038</c:v>
                </c:pt>
                <c:pt idx="4091">
                  <c:v>42885.218402777777</c:v>
                </c:pt>
                <c:pt idx="4092">
                  <c:v>42885.218518518515</c:v>
                </c:pt>
                <c:pt idx="4093">
                  <c:v>42885.218634259261</c:v>
                </c:pt>
                <c:pt idx="4094">
                  <c:v>42885.21875</c:v>
                </c:pt>
                <c:pt idx="4095">
                  <c:v>42885.218865740739</c:v>
                </c:pt>
                <c:pt idx="4096">
                  <c:v>42885.218981481485</c:v>
                </c:pt>
                <c:pt idx="4097">
                  <c:v>42885.219097222223</c:v>
                </c:pt>
                <c:pt idx="4098">
                  <c:v>42885.219212962962</c:v>
                </c:pt>
                <c:pt idx="4099">
                  <c:v>42885.219328703701</c:v>
                </c:pt>
                <c:pt idx="4100">
                  <c:v>42885.219444444447</c:v>
                </c:pt>
                <c:pt idx="4101">
                  <c:v>42885.219560185185</c:v>
                </c:pt>
                <c:pt idx="4102">
                  <c:v>42885.219675925924</c:v>
                </c:pt>
                <c:pt idx="4103">
                  <c:v>42885.21979166667</c:v>
                </c:pt>
                <c:pt idx="4104">
                  <c:v>42885.219907407409</c:v>
                </c:pt>
                <c:pt idx="4105">
                  <c:v>42885.220023148147</c:v>
                </c:pt>
                <c:pt idx="4106">
                  <c:v>42885.220138888886</c:v>
                </c:pt>
                <c:pt idx="4107">
                  <c:v>42885.220254629632</c:v>
                </c:pt>
                <c:pt idx="4108">
                  <c:v>42885.220370370371</c:v>
                </c:pt>
                <c:pt idx="4109">
                  <c:v>42885.220486111109</c:v>
                </c:pt>
                <c:pt idx="4110">
                  <c:v>42885.220601851855</c:v>
                </c:pt>
                <c:pt idx="4111">
                  <c:v>42885.220717592594</c:v>
                </c:pt>
                <c:pt idx="4112">
                  <c:v>42885.220833333333</c:v>
                </c:pt>
                <c:pt idx="4113">
                  <c:v>42885.220949074072</c:v>
                </c:pt>
                <c:pt idx="4114">
                  <c:v>42885.221064814818</c:v>
                </c:pt>
                <c:pt idx="4115">
                  <c:v>42885.221180555556</c:v>
                </c:pt>
                <c:pt idx="4116">
                  <c:v>42885.221296296295</c:v>
                </c:pt>
                <c:pt idx="4117">
                  <c:v>42885.221412037034</c:v>
                </c:pt>
                <c:pt idx="4118">
                  <c:v>42885.22152777778</c:v>
                </c:pt>
                <c:pt idx="4119">
                  <c:v>42885.221643518518</c:v>
                </c:pt>
                <c:pt idx="4120">
                  <c:v>42885.221759259257</c:v>
                </c:pt>
                <c:pt idx="4121">
                  <c:v>42885.221875000003</c:v>
                </c:pt>
                <c:pt idx="4122">
                  <c:v>42885.221990740742</c:v>
                </c:pt>
                <c:pt idx="4123">
                  <c:v>42885.22210648148</c:v>
                </c:pt>
                <c:pt idx="4124">
                  <c:v>42885.222222222219</c:v>
                </c:pt>
                <c:pt idx="4125">
                  <c:v>42885.222337962965</c:v>
                </c:pt>
                <c:pt idx="4126">
                  <c:v>42885.222453703704</c:v>
                </c:pt>
                <c:pt idx="4127">
                  <c:v>42885.222569444442</c:v>
                </c:pt>
                <c:pt idx="4128">
                  <c:v>42885.222685185188</c:v>
                </c:pt>
                <c:pt idx="4129">
                  <c:v>42885.222800925927</c:v>
                </c:pt>
                <c:pt idx="4130">
                  <c:v>42885.222916666666</c:v>
                </c:pt>
                <c:pt idx="4131">
                  <c:v>42885.223032407404</c:v>
                </c:pt>
                <c:pt idx="4132">
                  <c:v>42885.22314814815</c:v>
                </c:pt>
                <c:pt idx="4133">
                  <c:v>42885.223263888889</c:v>
                </c:pt>
                <c:pt idx="4134">
                  <c:v>42885.223379629628</c:v>
                </c:pt>
                <c:pt idx="4135">
                  <c:v>42885.223495370374</c:v>
                </c:pt>
                <c:pt idx="4136">
                  <c:v>42885.223611111112</c:v>
                </c:pt>
                <c:pt idx="4137">
                  <c:v>42885.223726851851</c:v>
                </c:pt>
                <c:pt idx="4138">
                  <c:v>42885.22384259259</c:v>
                </c:pt>
                <c:pt idx="4139">
                  <c:v>42885.223958333336</c:v>
                </c:pt>
                <c:pt idx="4140">
                  <c:v>42885.224074074074</c:v>
                </c:pt>
                <c:pt idx="4141">
                  <c:v>42885.224189814813</c:v>
                </c:pt>
                <c:pt idx="4142">
                  <c:v>42885.224305555559</c:v>
                </c:pt>
                <c:pt idx="4143">
                  <c:v>42885.224421296298</c:v>
                </c:pt>
                <c:pt idx="4144">
                  <c:v>42885.224537037036</c:v>
                </c:pt>
                <c:pt idx="4145">
                  <c:v>42885.224652777775</c:v>
                </c:pt>
                <c:pt idx="4146">
                  <c:v>42885.224768518521</c:v>
                </c:pt>
                <c:pt idx="4147">
                  <c:v>42885.22488425926</c:v>
                </c:pt>
                <c:pt idx="4148">
                  <c:v>42885.224999999999</c:v>
                </c:pt>
                <c:pt idx="4149">
                  <c:v>42885.225115740737</c:v>
                </c:pt>
                <c:pt idx="4150">
                  <c:v>42885.225231481483</c:v>
                </c:pt>
                <c:pt idx="4151">
                  <c:v>42885.225347222222</c:v>
                </c:pt>
                <c:pt idx="4152">
                  <c:v>42885.225462962961</c:v>
                </c:pt>
                <c:pt idx="4153">
                  <c:v>42885.225578703707</c:v>
                </c:pt>
                <c:pt idx="4154">
                  <c:v>42885.225694444445</c:v>
                </c:pt>
                <c:pt idx="4155">
                  <c:v>42885.225810185184</c:v>
                </c:pt>
                <c:pt idx="4156">
                  <c:v>42885.225925925923</c:v>
                </c:pt>
                <c:pt idx="4157">
                  <c:v>42885.226041666669</c:v>
                </c:pt>
                <c:pt idx="4158">
                  <c:v>42885.226157407407</c:v>
                </c:pt>
                <c:pt idx="4159">
                  <c:v>42885.226273148146</c:v>
                </c:pt>
                <c:pt idx="4160">
                  <c:v>42885.226388888892</c:v>
                </c:pt>
                <c:pt idx="4161">
                  <c:v>42885.226504629631</c:v>
                </c:pt>
                <c:pt idx="4162">
                  <c:v>42885.226620370369</c:v>
                </c:pt>
                <c:pt idx="4163">
                  <c:v>42885.226736111108</c:v>
                </c:pt>
                <c:pt idx="4164">
                  <c:v>42885.226851851854</c:v>
                </c:pt>
                <c:pt idx="4165">
                  <c:v>42885.226967592593</c:v>
                </c:pt>
                <c:pt idx="4166">
                  <c:v>42885.227083333331</c:v>
                </c:pt>
                <c:pt idx="4167">
                  <c:v>42885.227199074077</c:v>
                </c:pt>
                <c:pt idx="4168">
                  <c:v>42885.227314814816</c:v>
                </c:pt>
                <c:pt idx="4169">
                  <c:v>42885.227430555555</c:v>
                </c:pt>
                <c:pt idx="4170">
                  <c:v>42885.227546296293</c:v>
                </c:pt>
                <c:pt idx="4171">
                  <c:v>42885.227662037039</c:v>
                </c:pt>
                <c:pt idx="4172">
                  <c:v>42885.227777777778</c:v>
                </c:pt>
                <c:pt idx="4173">
                  <c:v>42885.227893518517</c:v>
                </c:pt>
                <c:pt idx="4174">
                  <c:v>42885.228009259263</c:v>
                </c:pt>
                <c:pt idx="4175">
                  <c:v>42885.228125000001</c:v>
                </c:pt>
                <c:pt idx="4176">
                  <c:v>42885.22824074074</c:v>
                </c:pt>
                <c:pt idx="4177">
                  <c:v>42885.228356481479</c:v>
                </c:pt>
                <c:pt idx="4178">
                  <c:v>42885.228472222225</c:v>
                </c:pt>
                <c:pt idx="4179">
                  <c:v>42885.228587962964</c:v>
                </c:pt>
                <c:pt idx="4180">
                  <c:v>42885.228703703702</c:v>
                </c:pt>
                <c:pt idx="4181">
                  <c:v>42885.228819444441</c:v>
                </c:pt>
                <c:pt idx="4182">
                  <c:v>42885.228935185187</c:v>
                </c:pt>
                <c:pt idx="4183">
                  <c:v>42885.229050925926</c:v>
                </c:pt>
                <c:pt idx="4184">
                  <c:v>42885.229166666664</c:v>
                </c:pt>
                <c:pt idx="4185">
                  <c:v>42885.22928240741</c:v>
                </c:pt>
                <c:pt idx="4186">
                  <c:v>42885.229398148149</c:v>
                </c:pt>
                <c:pt idx="4187">
                  <c:v>42885.229513888888</c:v>
                </c:pt>
                <c:pt idx="4188">
                  <c:v>42885.229629629626</c:v>
                </c:pt>
                <c:pt idx="4189">
                  <c:v>42885.229745370372</c:v>
                </c:pt>
                <c:pt idx="4190">
                  <c:v>42885.229861111111</c:v>
                </c:pt>
                <c:pt idx="4191">
                  <c:v>42885.22997685185</c:v>
                </c:pt>
                <c:pt idx="4192">
                  <c:v>42885.230092592596</c:v>
                </c:pt>
                <c:pt idx="4193">
                  <c:v>42885.230208333334</c:v>
                </c:pt>
                <c:pt idx="4194">
                  <c:v>42885.230324074073</c:v>
                </c:pt>
                <c:pt idx="4195">
                  <c:v>42885.230439814812</c:v>
                </c:pt>
                <c:pt idx="4196">
                  <c:v>42885.230555555558</c:v>
                </c:pt>
                <c:pt idx="4197">
                  <c:v>42885.230671296296</c:v>
                </c:pt>
                <c:pt idx="4198">
                  <c:v>42885.230787037035</c:v>
                </c:pt>
                <c:pt idx="4199">
                  <c:v>42885.230902777781</c:v>
                </c:pt>
                <c:pt idx="4200">
                  <c:v>42885.23101851852</c:v>
                </c:pt>
                <c:pt idx="4201">
                  <c:v>42885.231134259258</c:v>
                </c:pt>
                <c:pt idx="4202">
                  <c:v>42885.231249999997</c:v>
                </c:pt>
                <c:pt idx="4203">
                  <c:v>42885.231365740743</c:v>
                </c:pt>
                <c:pt idx="4204">
                  <c:v>42885.231481481482</c:v>
                </c:pt>
                <c:pt idx="4205">
                  <c:v>42885.23159722222</c:v>
                </c:pt>
                <c:pt idx="4206">
                  <c:v>42885.231712962966</c:v>
                </c:pt>
                <c:pt idx="4207">
                  <c:v>42885.231828703705</c:v>
                </c:pt>
                <c:pt idx="4208">
                  <c:v>42885.231944444444</c:v>
                </c:pt>
                <c:pt idx="4209">
                  <c:v>42885.232060185182</c:v>
                </c:pt>
                <c:pt idx="4210">
                  <c:v>42885.232175925928</c:v>
                </c:pt>
                <c:pt idx="4211">
                  <c:v>42885.232291666667</c:v>
                </c:pt>
                <c:pt idx="4212">
                  <c:v>42885.232407407406</c:v>
                </c:pt>
                <c:pt idx="4213">
                  <c:v>42885.232523148145</c:v>
                </c:pt>
                <c:pt idx="4214">
                  <c:v>42885.232638888891</c:v>
                </c:pt>
                <c:pt idx="4215">
                  <c:v>42885.232754629629</c:v>
                </c:pt>
                <c:pt idx="4216">
                  <c:v>42885.232870370368</c:v>
                </c:pt>
                <c:pt idx="4217">
                  <c:v>42885.232986111114</c:v>
                </c:pt>
                <c:pt idx="4218">
                  <c:v>42885.233101851853</c:v>
                </c:pt>
                <c:pt idx="4219">
                  <c:v>42885.233217592591</c:v>
                </c:pt>
                <c:pt idx="4220">
                  <c:v>42885.23333333333</c:v>
                </c:pt>
                <c:pt idx="4221">
                  <c:v>42885.233449074076</c:v>
                </c:pt>
                <c:pt idx="4222">
                  <c:v>42885.233564814815</c:v>
                </c:pt>
                <c:pt idx="4223">
                  <c:v>42885.233680555553</c:v>
                </c:pt>
                <c:pt idx="4224">
                  <c:v>42885.233796296299</c:v>
                </c:pt>
                <c:pt idx="4225">
                  <c:v>42885.233912037038</c:v>
                </c:pt>
                <c:pt idx="4226">
                  <c:v>42885.234027777777</c:v>
                </c:pt>
                <c:pt idx="4227">
                  <c:v>42885.234143518515</c:v>
                </c:pt>
                <c:pt idx="4228">
                  <c:v>42885.234259259261</c:v>
                </c:pt>
                <c:pt idx="4229">
                  <c:v>42885.234375</c:v>
                </c:pt>
                <c:pt idx="4230">
                  <c:v>42885.234490740739</c:v>
                </c:pt>
                <c:pt idx="4231">
                  <c:v>42885.234606481485</c:v>
                </c:pt>
                <c:pt idx="4232">
                  <c:v>42885.234722222223</c:v>
                </c:pt>
                <c:pt idx="4233">
                  <c:v>42885.234837962962</c:v>
                </c:pt>
                <c:pt idx="4234">
                  <c:v>42885.234953703701</c:v>
                </c:pt>
                <c:pt idx="4235">
                  <c:v>42885.235069444447</c:v>
                </c:pt>
                <c:pt idx="4236">
                  <c:v>42885.235185185185</c:v>
                </c:pt>
                <c:pt idx="4237">
                  <c:v>42885.235300925924</c:v>
                </c:pt>
                <c:pt idx="4238">
                  <c:v>42885.23541666667</c:v>
                </c:pt>
                <c:pt idx="4239">
                  <c:v>42885.235532407409</c:v>
                </c:pt>
                <c:pt idx="4240">
                  <c:v>42885.235648148147</c:v>
                </c:pt>
                <c:pt idx="4241">
                  <c:v>42885.235763888886</c:v>
                </c:pt>
                <c:pt idx="4242">
                  <c:v>42885.235879629632</c:v>
                </c:pt>
                <c:pt idx="4243">
                  <c:v>42885.235995370371</c:v>
                </c:pt>
                <c:pt idx="4244">
                  <c:v>42885.236111111109</c:v>
                </c:pt>
                <c:pt idx="4245">
                  <c:v>42885.236226851855</c:v>
                </c:pt>
                <c:pt idx="4246">
                  <c:v>42885.236342592594</c:v>
                </c:pt>
                <c:pt idx="4247">
                  <c:v>42885.236458333333</c:v>
                </c:pt>
                <c:pt idx="4248">
                  <c:v>42885.236574074072</c:v>
                </c:pt>
                <c:pt idx="4249">
                  <c:v>42885.236689814818</c:v>
                </c:pt>
                <c:pt idx="4250">
                  <c:v>42885.236805555556</c:v>
                </c:pt>
                <c:pt idx="4251">
                  <c:v>42885.236921296295</c:v>
                </c:pt>
                <c:pt idx="4252">
                  <c:v>42885.237037037034</c:v>
                </c:pt>
                <c:pt idx="4253">
                  <c:v>42885.23715277778</c:v>
                </c:pt>
                <c:pt idx="4254">
                  <c:v>42885.237268518518</c:v>
                </c:pt>
                <c:pt idx="4255">
                  <c:v>42885.237384259257</c:v>
                </c:pt>
                <c:pt idx="4256">
                  <c:v>42885.237500000003</c:v>
                </c:pt>
                <c:pt idx="4257">
                  <c:v>42885.237615740742</c:v>
                </c:pt>
                <c:pt idx="4258">
                  <c:v>42885.23773148148</c:v>
                </c:pt>
                <c:pt idx="4259">
                  <c:v>42885.237847222219</c:v>
                </c:pt>
                <c:pt idx="4260">
                  <c:v>42885.237962962965</c:v>
                </c:pt>
                <c:pt idx="4261">
                  <c:v>42885.238078703704</c:v>
                </c:pt>
                <c:pt idx="4262">
                  <c:v>42885.238194444442</c:v>
                </c:pt>
                <c:pt idx="4263">
                  <c:v>42885.238310185188</c:v>
                </c:pt>
                <c:pt idx="4264">
                  <c:v>42885.238425925927</c:v>
                </c:pt>
                <c:pt idx="4265">
                  <c:v>42885.238541666666</c:v>
                </c:pt>
                <c:pt idx="4266">
                  <c:v>42885.238657407404</c:v>
                </c:pt>
                <c:pt idx="4267">
                  <c:v>42885.23877314815</c:v>
                </c:pt>
                <c:pt idx="4268">
                  <c:v>42885.238888888889</c:v>
                </c:pt>
                <c:pt idx="4269">
                  <c:v>42885.239004629628</c:v>
                </c:pt>
                <c:pt idx="4270">
                  <c:v>42885.239120370374</c:v>
                </c:pt>
                <c:pt idx="4271">
                  <c:v>42885.239236111112</c:v>
                </c:pt>
                <c:pt idx="4272">
                  <c:v>42885.239351851851</c:v>
                </c:pt>
                <c:pt idx="4273">
                  <c:v>42885.23946759259</c:v>
                </c:pt>
                <c:pt idx="4274">
                  <c:v>42885.239583333336</c:v>
                </c:pt>
                <c:pt idx="4275">
                  <c:v>42885.239699074074</c:v>
                </c:pt>
                <c:pt idx="4276">
                  <c:v>42885.239814814813</c:v>
                </c:pt>
                <c:pt idx="4277">
                  <c:v>42885.239930555559</c:v>
                </c:pt>
                <c:pt idx="4278">
                  <c:v>42885.240046296298</c:v>
                </c:pt>
                <c:pt idx="4279">
                  <c:v>42885.240162037036</c:v>
                </c:pt>
                <c:pt idx="4280">
                  <c:v>42885.240277777775</c:v>
                </c:pt>
                <c:pt idx="4281">
                  <c:v>42885.240393518521</c:v>
                </c:pt>
                <c:pt idx="4282">
                  <c:v>42885.24050925926</c:v>
                </c:pt>
                <c:pt idx="4283">
                  <c:v>42885.240624999999</c:v>
                </c:pt>
                <c:pt idx="4284">
                  <c:v>42885.240740740737</c:v>
                </c:pt>
                <c:pt idx="4285">
                  <c:v>42885.240856481483</c:v>
                </c:pt>
                <c:pt idx="4286">
                  <c:v>42885.240972222222</c:v>
                </c:pt>
                <c:pt idx="4287">
                  <c:v>42885.241087962961</c:v>
                </c:pt>
                <c:pt idx="4288">
                  <c:v>42885.241203703707</c:v>
                </c:pt>
                <c:pt idx="4289">
                  <c:v>42885.241319444445</c:v>
                </c:pt>
                <c:pt idx="4290">
                  <c:v>42885.241435185184</c:v>
                </c:pt>
                <c:pt idx="4291">
                  <c:v>42885.241550925923</c:v>
                </c:pt>
                <c:pt idx="4292">
                  <c:v>42885.241666666669</c:v>
                </c:pt>
                <c:pt idx="4293">
                  <c:v>42885.241782407407</c:v>
                </c:pt>
                <c:pt idx="4294">
                  <c:v>42885.241898148146</c:v>
                </c:pt>
                <c:pt idx="4295">
                  <c:v>42885.242013888892</c:v>
                </c:pt>
                <c:pt idx="4296">
                  <c:v>42885.242129629631</c:v>
                </c:pt>
                <c:pt idx="4297">
                  <c:v>42885.242245370369</c:v>
                </c:pt>
                <c:pt idx="4298">
                  <c:v>42885.242361111108</c:v>
                </c:pt>
                <c:pt idx="4299">
                  <c:v>42885.242476851854</c:v>
                </c:pt>
                <c:pt idx="4300">
                  <c:v>42885.242592592593</c:v>
                </c:pt>
                <c:pt idx="4301">
                  <c:v>42885.242708333331</c:v>
                </c:pt>
                <c:pt idx="4302">
                  <c:v>42885.242824074077</c:v>
                </c:pt>
                <c:pt idx="4303">
                  <c:v>42885.242939814816</c:v>
                </c:pt>
                <c:pt idx="4304">
                  <c:v>42885.243055555555</c:v>
                </c:pt>
                <c:pt idx="4305">
                  <c:v>42885.243171296293</c:v>
                </c:pt>
                <c:pt idx="4306">
                  <c:v>42885.243287037039</c:v>
                </c:pt>
                <c:pt idx="4307">
                  <c:v>42885.243402777778</c:v>
                </c:pt>
                <c:pt idx="4308">
                  <c:v>42885.243518518517</c:v>
                </c:pt>
                <c:pt idx="4309">
                  <c:v>42885.243634259263</c:v>
                </c:pt>
                <c:pt idx="4310">
                  <c:v>42885.243750000001</c:v>
                </c:pt>
                <c:pt idx="4311">
                  <c:v>42885.24386574074</c:v>
                </c:pt>
                <c:pt idx="4312">
                  <c:v>42885.243981481479</c:v>
                </c:pt>
                <c:pt idx="4313">
                  <c:v>42885.244097222225</c:v>
                </c:pt>
                <c:pt idx="4314">
                  <c:v>42885.244212962964</c:v>
                </c:pt>
                <c:pt idx="4315">
                  <c:v>42885.244328703702</c:v>
                </c:pt>
                <c:pt idx="4316">
                  <c:v>42885.244444444441</c:v>
                </c:pt>
                <c:pt idx="4317">
                  <c:v>42885.244560185187</c:v>
                </c:pt>
                <c:pt idx="4318">
                  <c:v>42885.244675925926</c:v>
                </c:pt>
                <c:pt idx="4319">
                  <c:v>42885.244791666664</c:v>
                </c:pt>
                <c:pt idx="4320">
                  <c:v>42885.24490740741</c:v>
                </c:pt>
                <c:pt idx="4321">
                  <c:v>42885.245023148149</c:v>
                </c:pt>
                <c:pt idx="4322">
                  <c:v>42885.245138888888</c:v>
                </c:pt>
                <c:pt idx="4323">
                  <c:v>42885.245254629626</c:v>
                </c:pt>
                <c:pt idx="4324">
                  <c:v>42885.245370370372</c:v>
                </c:pt>
                <c:pt idx="4325">
                  <c:v>42885.245486111111</c:v>
                </c:pt>
                <c:pt idx="4326">
                  <c:v>42885.24560185185</c:v>
                </c:pt>
                <c:pt idx="4327">
                  <c:v>42885.245717592596</c:v>
                </c:pt>
                <c:pt idx="4328">
                  <c:v>42885.245833333334</c:v>
                </c:pt>
                <c:pt idx="4329">
                  <c:v>42885.245949074073</c:v>
                </c:pt>
                <c:pt idx="4330">
                  <c:v>42885.246064814812</c:v>
                </c:pt>
                <c:pt idx="4331">
                  <c:v>42885.246180555558</c:v>
                </c:pt>
                <c:pt idx="4332">
                  <c:v>42885.246296296296</c:v>
                </c:pt>
                <c:pt idx="4333">
                  <c:v>42885.246412037035</c:v>
                </c:pt>
                <c:pt idx="4334">
                  <c:v>42885.246527777781</c:v>
                </c:pt>
                <c:pt idx="4335">
                  <c:v>42885.24664351852</c:v>
                </c:pt>
                <c:pt idx="4336">
                  <c:v>42885.246759259258</c:v>
                </c:pt>
                <c:pt idx="4337">
                  <c:v>42885.246874999997</c:v>
                </c:pt>
                <c:pt idx="4338">
                  <c:v>42885.246990740743</c:v>
                </c:pt>
                <c:pt idx="4339">
                  <c:v>42885.247106481482</c:v>
                </c:pt>
                <c:pt idx="4340">
                  <c:v>42885.24722222222</c:v>
                </c:pt>
                <c:pt idx="4341">
                  <c:v>42885.247337962966</c:v>
                </c:pt>
                <c:pt idx="4342">
                  <c:v>42885.247453703705</c:v>
                </c:pt>
                <c:pt idx="4343">
                  <c:v>42885.247569444444</c:v>
                </c:pt>
                <c:pt idx="4344">
                  <c:v>42885.247685185182</c:v>
                </c:pt>
                <c:pt idx="4345">
                  <c:v>42885.247800925928</c:v>
                </c:pt>
                <c:pt idx="4346">
                  <c:v>42885.247916666667</c:v>
                </c:pt>
                <c:pt idx="4347">
                  <c:v>42885.248032407406</c:v>
                </c:pt>
                <c:pt idx="4348">
                  <c:v>42885.248148148145</c:v>
                </c:pt>
                <c:pt idx="4349">
                  <c:v>42885.248263888891</c:v>
                </c:pt>
                <c:pt idx="4350">
                  <c:v>42885.248379629629</c:v>
                </c:pt>
                <c:pt idx="4351">
                  <c:v>42885.248495370368</c:v>
                </c:pt>
                <c:pt idx="4352">
                  <c:v>42885.248611111114</c:v>
                </c:pt>
                <c:pt idx="4353">
                  <c:v>42885.248726851853</c:v>
                </c:pt>
                <c:pt idx="4354">
                  <c:v>42885.248842592591</c:v>
                </c:pt>
                <c:pt idx="4355">
                  <c:v>42885.24895833333</c:v>
                </c:pt>
                <c:pt idx="4356">
                  <c:v>42885.249074074076</c:v>
                </c:pt>
                <c:pt idx="4357">
                  <c:v>42885.249189814815</c:v>
                </c:pt>
                <c:pt idx="4358">
                  <c:v>42885.249305555553</c:v>
                </c:pt>
                <c:pt idx="4359">
                  <c:v>42885.249421296299</c:v>
                </c:pt>
                <c:pt idx="4360">
                  <c:v>42885.249537037038</c:v>
                </c:pt>
                <c:pt idx="4361">
                  <c:v>42885.249652777777</c:v>
                </c:pt>
                <c:pt idx="4362">
                  <c:v>42885.249768518515</c:v>
                </c:pt>
                <c:pt idx="4363">
                  <c:v>42885.249884259261</c:v>
                </c:pt>
                <c:pt idx="4364">
                  <c:v>42885.25</c:v>
                </c:pt>
                <c:pt idx="4365">
                  <c:v>42885.250115740739</c:v>
                </c:pt>
                <c:pt idx="4366">
                  <c:v>42885.250231481485</c:v>
                </c:pt>
                <c:pt idx="4367">
                  <c:v>42885.250347222223</c:v>
                </c:pt>
                <c:pt idx="4368">
                  <c:v>42885.250462962962</c:v>
                </c:pt>
                <c:pt idx="4369">
                  <c:v>42885.250578703701</c:v>
                </c:pt>
                <c:pt idx="4370">
                  <c:v>42885.250694444447</c:v>
                </c:pt>
                <c:pt idx="4371">
                  <c:v>42885.250810185185</c:v>
                </c:pt>
                <c:pt idx="4372">
                  <c:v>42885.250925925924</c:v>
                </c:pt>
                <c:pt idx="4373">
                  <c:v>42885.25104166667</c:v>
                </c:pt>
                <c:pt idx="4374">
                  <c:v>42885.251157407409</c:v>
                </c:pt>
                <c:pt idx="4375">
                  <c:v>42885.251273148147</c:v>
                </c:pt>
                <c:pt idx="4376">
                  <c:v>42885.251388888886</c:v>
                </c:pt>
                <c:pt idx="4377">
                  <c:v>42885.251504629632</c:v>
                </c:pt>
                <c:pt idx="4378">
                  <c:v>42885.251620370371</c:v>
                </c:pt>
                <c:pt idx="4379">
                  <c:v>42885.251736111109</c:v>
                </c:pt>
                <c:pt idx="4380">
                  <c:v>42885.251851851855</c:v>
                </c:pt>
                <c:pt idx="4381">
                  <c:v>42885.251967592594</c:v>
                </c:pt>
                <c:pt idx="4382">
                  <c:v>42885.252083333333</c:v>
                </c:pt>
                <c:pt idx="4383">
                  <c:v>42885.252199074072</c:v>
                </c:pt>
                <c:pt idx="4384">
                  <c:v>42885.252314814818</c:v>
                </c:pt>
                <c:pt idx="4385">
                  <c:v>42885.252430555556</c:v>
                </c:pt>
                <c:pt idx="4386">
                  <c:v>42885.252546296295</c:v>
                </c:pt>
                <c:pt idx="4387">
                  <c:v>42885.252662037034</c:v>
                </c:pt>
                <c:pt idx="4388">
                  <c:v>42885.25277777778</c:v>
                </c:pt>
                <c:pt idx="4389">
                  <c:v>42885.252893518518</c:v>
                </c:pt>
                <c:pt idx="4390">
                  <c:v>42885.253009259257</c:v>
                </c:pt>
                <c:pt idx="4391">
                  <c:v>42885.253125000003</c:v>
                </c:pt>
                <c:pt idx="4392">
                  <c:v>42885.253240740742</c:v>
                </c:pt>
                <c:pt idx="4393">
                  <c:v>42885.25335648148</c:v>
                </c:pt>
                <c:pt idx="4394">
                  <c:v>42885.253472222219</c:v>
                </c:pt>
                <c:pt idx="4395">
                  <c:v>42885.253587962965</c:v>
                </c:pt>
                <c:pt idx="4396">
                  <c:v>42885.253703703704</c:v>
                </c:pt>
                <c:pt idx="4397">
                  <c:v>42885.253819444442</c:v>
                </c:pt>
                <c:pt idx="4398">
                  <c:v>42885.253935185188</c:v>
                </c:pt>
                <c:pt idx="4399">
                  <c:v>42885.254050925927</c:v>
                </c:pt>
                <c:pt idx="4400">
                  <c:v>42885.254166666666</c:v>
                </c:pt>
                <c:pt idx="4401">
                  <c:v>42885.254282407404</c:v>
                </c:pt>
                <c:pt idx="4402">
                  <c:v>42885.25439814815</c:v>
                </c:pt>
                <c:pt idx="4403">
                  <c:v>42885.254513888889</c:v>
                </c:pt>
                <c:pt idx="4404">
                  <c:v>42885.254629629628</c:v>
                </c:pt>
                <c:pt idx="4405">
                  <c:v>42885.254745370374</c:v>
                </c:pt>
                <c:pt idx="4406">
                  <c:v>42885.254861111112</c:v>
                </c:pt>
                <c:pt idx="4407">
                  <c:v>42885.254976851851</c:v>
                </c:pt>
                <c:pt idx="4408">
                  <c:v>42885.25509259259</c:v>
                </c:pt>
                <c:pt idx="4409">
                  <c:v>42885.255208333336</c:v>
                </c:pt>
                <c:pt idx="4410">
                  <c:v>42885.255324074074</c:v>
                </c:pt>
                <c:pt idx="4411">
                  <c:v>42885.255439814813</c:v>
                </c:pt>
                <c:pt idx="4412">
                  <c:v>42885.255555555559</c:v>
                </c:pt>
                <c:pt idx="4413">
                  <c:v>42885.255671296298</c:v>
                </c:pt>
                <c:pt idx="4414">
                  <c:v>42885.255787037036</c:v>
                </c:pt>
                <c:pt idx="4415">
                  <c:v>42885.255902777775</c:v>
                </c:pt>
                <c:pt idx="4416">
                  <c:v>42885.256018518521</c:v>
                </c:pt>
                <c:pt idx="4417">
                  <c:v>42885.25613425926</c:v>
                </c:pt>
                <c:pt idx="4418">
                  <c:v>42885.256249999999</c:v>
                </c:pt>
                <c:pt idx="4419">
                  <c:v>42885.256365740737</c:v>
                </c:pt>
                <c:pt idx="4420">
                  <c:v>42885.256481481483</c:v>
                </c:pt>
                <c:pt idx="4421">
                  <c:v>42885.256597222222</c:v>
                </c:pt>
                <c:pt idx="4422">
                  <c:v>42885.256712962961</c:v>
                </c:pt>
                <c:pt idx="4423">
                  <c:v>42885.256828703707</c:v>
                </c:pt>
                <c:pt idx="4424">
                  <c:v>42885.256944444445</c:v>
                </c:pt>
                <c:pt idx="4425">
                  <c:v>42885.257060185184</c:v>
                </c:pt>
                <c:pt idx="4426">
                  <c:v>42885.257175925923</c:v>
                </c:pt>
                <c:pt idx="4427">
                  <c:v>42885.257291666669</c:v>
                </c:pt>
                <c:pt idx="4428">
                  <c:v>42885.257407407407</c:v>
                </c:pt>
                <c:pt idx="4429">
                  <c:v>42885.257523148146</c:v>
                </c:pt>
                <c:pt idx="4430">
                  <c:v>42885.257638888892</c:v>
                </c:pt>
                <c:pt idx="4431">
                  <c:v>42885.257754629631</c:v>
                </c:pt>
                <c:pt idx="4432">
                  <c:v>42885.257870370369</c:v>
                </c:pt>
                <c:pt idx="4433">
                  <c:v>42885.257986111108</c:v>
                </c:pt>
                <c:pt idx="4434">
                  <c:v>42885.258101851854</c:v>
                </c:pt>
                <c:pt idx="4435">
                  <c:v>42885.258217592593</c:v>
                </c:pt>
                <c:pt idx="4436">
                  <c:v>42885.258333333331</c:v>
                </c:pt>
                <c:pt idx="4437">
                  <c:v>42885.258449074077</c:v>
                </c:pt>
                <c:pt idx="4438">
                  <c:v>42885.258564814816</c:v>
                </c:pt>
                <c:pt idx="4439">
                  <c:v>42885.258680555555</c:v>
                </c:pt>
                <c:pt idx="4440">
                  <c:v>42885.258796296293</c:v>
                </c:pt>
                <c:pt idx="4441">
                  <c:v>42885.258912037039</c:v>
                </c:pt>
                <c:pt idx="4442">
                  <c:v>42885.259027777778</c:v>
                </c:pt>
                <c:pt idx="4443">
                  <c:v>42885.259143518517</c:v>
                </c:pt>
                <c:pt idx="4444">
                  <c:v>42885.259259259263</c:v>
                </c:pt>
                <c:pt idx="4445">
                  <c:v>42885.259375000001</c:v>
                </c:pt>
                <c:pt idx="4446">
                  <c:v>42885.25949074074</c:v>
                </c:pt>
                <c:pt idx="4447">
                  <c:v>42885.259606481479</c:v>
                </c:pt>
                <c:pt idx="4448">
                  <c:v>42885.259722222225</c:v>
                </c:pt>
                <c:pt idx="4449">
                  <c:v>42885.259837962964</c:v>
                </c:pt>
                <c:pt idx="4450">
                  <c:v>42885.259953703702</c:v>
                </c:pt>
                <c:pt idx="4451">
                  <c:v>42885.260069444441</c:v>
                </c:pt>
                <c:pt idx="4452">
                  <c:v>42885.260185185187</c:v>
                </c:pt>
                <c:pt idx="4453">
                  <c:v>42885.260300925926</c:v>
                </c:pt>
                <c:pt idx="4454">
                  <c:v>42885.260416666664</c:v>
                </c:pt>
                <c:pt idx="4455">
                  <c:v>42885.26053240741</c:v>
                </c:pt>
                <c:pt idx="4456">
                  <c:v>42885.260648148149</c:v>
                </c:pt>
                <c:pt idx="4457">
                  <c:v>42885.260763888888</c:v>
                </c:pt>
                <c:pt idx="4458">
                  <c:v>42885.260879629626</c:v>
                </c:pt>
                <c:pt idx="4459">
                  <c:v>42885.260995370372</c:v>
                </c:pt>
                <c:pt idx="4460">
                  <c:v>42885.261111111111</c:v>
                </c:pt>
                <c:pt idx="4461">
                  <c:v>42885.26122685185</c:v>
                </c:pt>
                <c:pt idx="4462">
                  <c:v>42885.261342592596</c:v>
                </c:pt>
                <c:pt idx="4463">
                  <c:v>42885.261458333334</c:v>
                </c:pt>
                <c:pt idx="4464">
                  <c:v>42885.261574074073</c:v>
                </c:pt>
                <c:pt idx="4465">
                  <c:v>42885.261689814812</c:v>
                </c:pt>
                <c:pt idx="4466">
                  <c:v>42885.261805555558</c:v>
                </c:pt>
                <c:pt idx="4467">
                  <c:v>42885.261921296296</c:v>
                </c:pt>
                <c:pt idx="4468">
                  <c:v>42885.262037037035</c:v>
                </c:pt>
                <c:pt idx="4469">
                  <c:v>42885.262152777781</c:v>
                </c:pt>
                <c:pt idx="4470">
                  <c:v>42885.26226851852</c:v>
                </c:pt>
                <c:pt idx="4471">
                  <c:v>42885.262384259258</c:v>
                </c:pt>
                <c:pt idx="4472">
                  <c:v>42885.262499999997</c:v>
                </c:pt>
                <c:pt idx="4473">
                  <c:v>42885.262615740743</c:v>
                </c:pt>
                <c:pt idx="4474">
                  <c:v>42885.262731481482</c:v>
                </c:pt>
                <c:pt idx="4475">
                  <c:v>42885.26284722222</c:v>
                </c:pt>
                <c:pt idx="4476">
                  <c:v>42885.262962962966</c:v>
                </c:pt>
                <c:pt idx="4477">
                  <c:v>42885.263078703705</c:v>
                </c:pt>
                <c:pt idx="4478">
                  <c:v>42885.263194444444</c:v>
                </c:pt>
                <c:pt idx="4479">
                  <c:v>42885.263310185182</c:v>
                </c:pt>
                <c:pt idx="4480">
                  <c:v>42885.263425925928</c:v>
                </c:pt>
                <c:pt idx="4481">
                  <c:v>42885.263541666667</c:v>
                </c:pt>
                <c:pt idx="4482">
                  <c:v>42885.263657407406</c:v>
                </c:pt>
                <c:pt idx="4483">
                  <c:v>42885.263773148145</c:v>
                </c:pt>
                <c:pt idx="4484">
                  <c:v>42885.263888888891</c:v>
                </c:pt>
                <c:pt idx="4485">
                  <c:v>42885.264004629629</c:v>
                </c:pt>
                <c:pt idx="4486">
                  <c:v>42885.264120370368</c:v>
                </c:pt>
                <c:pt idx="4487">
                  <c:v>42885.264236111114</c:v>
                </c:pt>
                <c:pt idx="4488">
                  <c:v>42885.264351851853</c:v>
                </c:pt>
                <c:pt idx="4489">
                  <c:v>42885.264467592591</c:v>
                </c:pt>
                <c:pt idx="4490">
                  <c:v>42885.26458333333</c:v>
                </c:pt>
                <c:pt idx="4491">
                  <c:v>42885.264699074076</c:v>
                </c:pt>
                <c:pt idx="4492">
                  <c:v>42885.264814814815</c:v>
                </c:pt>
                <c:pt idx="4493">
                  <c:v>42885.264930555553</c:v>
                </c:pt>
                <c:pt idx="4494">
                  <c:v>42885.265046296299</c:v>
                </c:pt>
                <c:pt idx="4495">
                  <c:v>42885.265162037038</c:v>
                </c:pt>
                <c:pt idx="4496">
                  <c:v>42885.265277777777</c:v>
                </c:pt>
                <c:pt idx="4497">
                  <c:v>42885.265393518515</c:v>
                </c:pt>
                <c:pt idx="4498">
                  <c:v>42885.265509259261</c:v>
                </c:pt>
                <c:pt idx="4499">
                  <c:v>42885.265625</c:v>
                </c:pt>
                <c:pt idx="4500">
                  <c:v>42885.265740740739</c:v>
                </c:pt>
                <c:pt idx="4501">
                  <c:v>42885.265856481485</c:v>
                </c:pt>
                <c:pt idx="4502">
                  <c:v>42885.265972222223</c:v>
                </c:pt>
                <c:pt idx="4503">
                  <c:v>42885.266087962962</c:v>
                </c:pt>
                <c:pt idx="4504">
                  <c:v>42885.266203703701</c:v>
                </c:pt>
                <c:pt idx="4505">
                  <c:v>42885.266319444447</c:v>
                </c:pt>
                <c:pt idx="4506">
                  <c:v>42885.266435185185</c:v>
                </c:pt>
                <c:pt idx="4507">
                  <c:v>42885.266550925924</c:v>
                </c:pt>
                <c:pt idx="4508">
                  <c:v>42885.26666666667</c:v>
                </c:pt>
                <c:pt idx="4509">
                  <c:v>42885.266782407409</c:v>
                </c:pt>
                <c:pt idx="4510">
                  <c:v>42885.266898148147</c:v>
                </c:pt>
                <c:pt idx="4511">
                  <c:v>42885.267013888886</c:v>
                </c:pt>
                <c:pt idx="4512">
                  <c:v>42885.267129629632</c:v>
                </c:pt>
                <c:pt idx="4513">
                  <c:v>42885.267245370371</c:v>
                </c:pt>
                <c:pt idx="4514">
                  <c:v>42885.267361111109</c:v>
                </c:pt>
                <c:pt idx="4515">
                  <c:v>42885.267476851855</c:v>
                </c:pt>
                <c:pt idx="4516">
                  <c:v>42885.267592592594</c:v>
                </c:pt>
                <c:pt idx="4517">
                  <c:v>42885.267708333333</c:v>
                </c:pt>
                <c:pt idx="4518">
                  <c:v>42885.267824074072</c:v>
                </c:pt>
                <c:pt idx="4519">
                  <c:v>42885.267939814818</c:v>
                </c:pt>
                <c:pt idx="4520">
                  <c:v>42885.268055555556</c:v>
                </c:pt>
                <c:pt idx="4521">
                  <c:v>42885.268171296295</c:v>
                </c:pt>
                <c:pt idx="4522">
                  <c:v>42885.268287037034</c:v>
                </c:pt>
                <c:pt idx="4523">
                  <c:v>42885.26840277778</c:v>
                </c:pt>
                <c:pt idx="4524">
                  <c:v>42885.268518518518</c:v>
                </c:pt>
                <c:pt idx="4525">
                  <c:v>42885.268634259257</c:v>
                </c:pt>
                <c:pt idx="4526">
                  <c:v>42885.268750000003</c:v>
                </c:pt>
                <c:pt idx="4527">
                  <c:v>42885.268865740742</c:v>
                </c:pt>
                <c:pt idx="4528">
                  <c:v>42885.26898148148</c:v>
                </c:pt>
                <c:pt idx="4529">
                  <c:v>42885.269097222219</c:v>
                </c:pt>
                <c:pt idx="4530">
                  <c:v>42885.269212962965</c:v>
                </c:pt>
                <c:pt idx="4531">
                  <c:v>42885.269328703704</c:v>
                </c:pt>
                <c:pt idx="4532">
                  <c:v>42885.269444444442</c:v>
                </c:pt>
                <c:pt idx="4533">
                  <c:v>42885.269560185188</c:v>
                </c:pt>
                <c:pt idx="4534">
                  <c:v>42885.269675925927</c:v>
                </c:pt>
                <c:pt idx="4535">
                  <c:v>42885.269791666666</c:v>
                </c:pt>
                <c:pt idx="4536">
                  <c:v>42885.269907407404</c:v>
                </c:pt>
                <c:pt idx="4537">
                  <c:v>42885.27002314815</c:v>
                </c:pt>
                <c:pt idx="4538">
                  <c:v>42885.270138888889</c:v>
                </c:pt>
                <c:pt idx="4539">
                  <c:v>42885.270254629628</c:v>
                </c:pt>
                <c:pt idx="4540">
                  <c:v>42885.270370370374</c:v>
                </c:pt>
                <c:pt idx="4541">
                  <c:v>42885.270486111112</c:v>
                </c:pt>
                <c:pt idx="4542">
                  <c:v>42885.270601851851</c:v>
                </c:pt>
                <c:pt idx="4543">
                  <c:v>42885.27071759259</c:v>
                </c:pt>
                <c:pt idx="4544">
                  <c:v>42885.270833333336</c:v>
                </c:pt>
                <c:pt idx="4545">
                  <c:v>42885.270949074074</c:v>
                </c:pt>
                <c:pt idx="4546">
                  <c:v>42885.271064814813</c:v>
                </c:pt>
                <c:pt idx="4547">
                  <c:v>42885.271180555559</c:v>
                </c:pt>
                <c:pt idx="4548">
                  <c:v>42885.271296296298</c:v>
                </c:pt>
                <c:pt idx="4549">
                  <c:v>42885.271412037036</c:v>
                </c:pt>
                <c:pt idx="4550">
                  <c:v>42885.271527777775</c:v>
                </c:pt>
                <c:pt idx="4551">
                  <c:v>42885.271643518521</c:v>
                </c:pt>
                <c:pt idx="4552">
                  <c:v>42885.27175925926</c:v>
                </c:pt>
                <c:pt idx="4553">
                  <c:v>42885.271874999999</c:v>
                </c:pt>
                <c:pt idx="4554">
                  <c:v>42885.271990740737</c:v>
                </c:pt>
                <c:pt idx="4555">
                  <c:v>42885.272106481483</c:v>
                </c:pt>
                <c:pt idx="4556">
                  <c:v>42885.272222222222</c:v>
                </c:pt>
                <c:pt idx="4557">
                  <c:v>42885.272337962961</c:v>
                </c:pt>
                <c:pt idx="4558">
                  <c:v>42885.272453703707</c:v>
                </c:pt>
                <c:pt idx="4559">
                  <c:v>42885.272569444445</c:v>
                </c:pt>
                <c:pt idx="4560">
                  <c:v>42885.272685185184</c:v>
                </c:pt>
                <c:pt idx="4561">
                  <c:v>42885.272800925923</c:v>
                </c:pt>
                <c:pt idx="4562">
                  <c:v>42885.272916666669</c:v>
                </c:pt>
                <c:pt idx="4563">
                  <c:v>42885.273032407407</c:v>
                </c:pt>
                <c:pt idx="4564">
                  <c:v>42885.273148148146</c:v>
                </c:pt>
                <c:pt idx="4565">
                  <c:v>42885.273263888892</c:v>
                </c:pt>
                <c:pt idx="4566">
                  <c:v>42885.273379629631</c:v>
                </c:pt>
                <c:pt idx="4567">
                  <c:v>42885.273495370369</c:v>
                </c:pt>
                <c:pt idx="4568">
                  <c:v>42885.273611111108</c:v>
                </c:pt>
                <c:pt idx="4569">
                  <c:v>42885.273726851854</c:v>
                </c:pt>
                <c:pt idx="4570">
                  <c:v>42885.273842592593</c:v>
                </c:pt>
                <c:pt idx="4571">
                  <c:v>42885.273958333331</c:v>
                </c:pt>
                <c:pt idx="4572">
                  <c:v>42885.274074074077</c:v>
                </c:pt>
                <c:pt idx="4573">
                  <c:v>42885.274189814816</c:v>
                </c:pt>
                <c:pt idx="4574">
                  <c:v>42885.274305555555</c:v>
                </c:pt>
                <c:pt idx="4575">
                  <c:v>42885.274421296293</c:v>
                </c:pt>
                <c:pt idx="4576">
                  <c:v>42885.274537037039</c:v>
                </c:pt>
                <c:pt idx="4577">
                  <c:v>42885.274652777778</c:v>
                </c:pt>
                <c:pt idx="4578">
                  <c:v>42885.274768518517</c:v>
                </c:pt>
                <c:pt idx="4579">
                  <c:v>42885.274884259263</c:v>
                </c:pt>
                <c:pt idx="4580">
                  <c:v>42885.275000000001</c:v>
                </c:pt>
                <c:pt idx="4581">
                  <c:v>42885.27511574074</c:v>
                </c:pt>
                <c:pt idx="4582">
                  <c:v>42885.275231481479</c:v>
                </c:pt>
                <c:pt idx="4583">
                  <c:v>42885.275347222225</c:v>
                </c:pt>
                <c:pt idx="4584">
                  <c:v>42885.275462962964</c:v>
                </c:pt>
                <c:pt idx="4585">
                  <c:v>42885.275578703702</c:v>
                </c:pt>
                <c:pt idx="4586">
                  <c:v>42885.275694444441</c:v>
                </c:pt>
                <c:pt idx="4587">
                  <c:v>42885.275810185187</c:v>
                </c:pt>
                <c:pt idx="4588">
                  <c:v>42885.275925925926</c:v>
                </c:pt>
                <c:pt idx="4589">
                  <c:v>42885.276041666664</c:v>
                </c:pt>
                <c:pt idx="4590">
                  <c:v>42885.27615740741</c:v>
                </c:pt>
                <c:pt idx="4591">
                  <c:v>42885.276273148149</c:v>
                </c:pt>
                <c:pt idx="4592">
                  <c:v>42885.276388888888</c:v>
                </c:pt>
                <c:pt idx="4593">
                  <c:v>42885.276504629626</c:v>
                </c:pt>
                <c:pt idx="4594">
                  <c:v>42885.276620370372</c:v>
                </c:pt>
                <c:pt idx="4595">
                  <c:v>42885.276736111111</c:v>
                </c:pt>
                <c:pt idx="4596">
                  <c:v>42885.27685185185</c:v>
                </c:pt>
                <c:pt idx="4597">
                  <c:v>42885.276967592596</c:v>
                </c:pt>
                <c:pt idx="4598">
                  <c:v>42885.277083333334</c:v>
                </c:pt>
                <c:pt idx="4599">
                  <c:v>42885.277199074073</c:v>
                </c:pt>
                <c:pt idx="4600">
                  <c:v>42885.277314814812</c:v>
                </c:pt>
                <c:pt idx="4601">
                  <c:v>42885.277430555558</c:v>
                </c:pt>
                <c:pt idx="4602">
                  <c:v>42885.277546296296</c:v>
                </c:pt>
                <c:pt idx="4603">
                  <c:v>42885.277662037035</c:v>
                </c:pt>
                <c:pt idx="4604">
                  <c:v>42885.277777777781</c:v>
                </c:pt>
                <c:pt idx="4605">
                  <c:v>42885.27789351852</c:v>
                </c:pt>
                <c:pt idx="4606">
                  <c:v>42885.278009259258</c:v>
                </c:pt>
                <c:pt idx="4607">
                  <c:v>42885.278124999997</c:v>
                </c:pt>
                <c:pt idx="4608">
                  <c:v>42885.278240740743</c:v>
                </c:pt>
                <c:pt idx="4609">
                  <c:v>42885.278356481482</c:v>
                </c:pt>
                <c:pt idx="4610">
                  <c:v>42885.27847222222</c:v>
                </c:pt>
                <c:pt idx="4611">
                  <c:v>42885.278587962966</c:v>
                </c:pt>
                <c:pt idx="4612">
                  <c:v>42885.278703703705</c:v>
                </c:pt>
                <c:pt idx="4613">
                  <c:v>42885.278819444444</c:v>
                </c:pt>
                <c:pt idx="4614">
                  <c:v>42885.278935185182</c:v>
                </c:pt>
                <c:pt idx="4615">
                  <c:v>42885.279050925928</c:v>
                </c:pt>
                <c:pt idx="4616">
                  <c:v>42885.279166666667</c:v>
                </c:pt>
                <c:pt idx="4617">
                  <c:v>42885.279282407406</c:v>
                </c:pt>
                <c:pt idx="4618">
                  <c:v>42885.279398148145</c:v>
                </c:pt>
                <c:pt idx="4619">
                  <c:v>42885.279513888891</c:v>
                </c:pt>
                <c:pt idx="4620">
                  <c:v>42885.279629629629</c:v>
                </c:pt>
                <c:pt idx="4621">
                  <c:v>42885.279745370368</c:v>
                </c:pt>
                <c:pt idx="4622">
                  <c:v>42885.279861111114</c:v>
                </c:pt>
                <c:pt idx="4623">
                  <c:v>42885.279976851853</c:v>
                </c:pt>
                <c:pt idx="4624">
                  <c:v>42885.280092592591</c:v>
                </c:pt>
                <c:pt idx="4625">
                  <c:v>42885.28020833333</c:v>
                </c:pt>
                <c:pt idx="4626">
                  <c:v>42885.280324074076</c:v>
                </c:pt>
                <c:pt idx="4627">
                  <c:v>42885.280439814815</c:v>
                </c:pt>
                <c:pt idx="4628">
                  <c:v>42885.280555555553</c:v>
                </c:pt>
                <c:pt idx="4629">
                  <c:v>42885.280671296299</c:v>
                </c:pt>
                <c:pt idx="4630">
                  <c:v>42885.280787037038</c:v>
                </c:pt>
                <c:pt idx="4631">
                  <c:v>42885.280902777777</c:v>
                </c:pt>
                <c:pt idx="4632">
                  <c:v>42885.281018518515</c:v>
                </c:pt>
                <c:pt idx="4633">
                  <c:v>42885.281134259261</c:v>
                </c:pt>
                <c:pt idx="4634">
                  <c:v>42885.28125</c:v>
                </c:pt>
                <c:pt idx="4635">
                  <c:v>42885.281365740739</c:v>
                </c:pt>
                <c:pt idx="4636">
                  <c:v>42885.281481481485</c:v>
                </c:pt>
                <c:pt idx="4637">
                  <c:v>42885.281597222223</c:v>
                </c:pt>
                <c:pt idx="4638">
                  <c:v>42885.281712962962</c:v>
                </c:pt>
                <c:pt idx="4639">
                  <c:v>42885.281828703701</c:v>
                </c:pt>
                <c:pt idx="4640">
                  <c:v>42885.281944444447</c:v>
                </c:pt>
                <c:pt idx="4641">
                  <c:v>42885.282060185185</c:v>
                </c:pt>
                <c:pt idx="4642">
                  <c:v>42885.282175925924</c:v>
                </c:pt>
                <c:pt idx="4643">
                  <c:v>42885.28229166667</c:v>
                </c:pt>
                <c:pt idx="4644">
                  <c:v>42885.282407407409</c:v>
                </c:pt>
                <c:pt idx="4645">
                  <c:v>42885.282523148147</c:v>
                </c:pt>
                <c:pt idx="4646">
                  <c:v>42885.282638888886</c:v>
                </c:pt>
                <c:pt idx="4647">
                  <c:v>42885.282754629632</c:v>
                </c:pt>
                <c:pt idx="4648">
                  <c:v>42885.282870370371</c:v>
                </c:pt>
                <c:pt idx="4649">
                  <c:v>42885.282986111109</c:v>
                </c:pt>
                <c:pt idx="4650">
                  <c:v>42885.283101851855</c:v>
                </c:pt>
                <c:pt idx="4651">
                  <c:v>42885.283217592594</c:v>
                </c:pt>
                <c:pt idx="4652">
                  <c:v>42885.283333333333</c:v>
                </c:pt>
                <c:pt idx="4653">
                  <c:v>42885.283449074072</c:v>
                </c:pt>
                <c:pt idx="4654">
                  <c:v>42885.283564814818</c:v>
                </c:pt>
                <c:pt idx="4655">
                  <c:v>42885.283680555556</c:v>
                </c:pt>
                <c:pt idx="4656">
                  <c:v>42885.283796296295</c:v>
                </c:pt>
                <c:pt idx="4657">
                  <c:v>42885.283912037034</c:v>
                </c:pt>
                <c:pt idx="4658">
                  <c:v>42885.28402777778</c:v>
                </c:pt>
                <c:pt idx="4659">
                  <c:v>42885.284143518518</c:v>
                </c:pt>
                <c:pt idx="4660">
                  <c:v>42885.284259259257</c:v>
                </c:pt>
                <c:pt idx="4661">
                  <c:v>42885.284375000003</c:v>
                </c:pt>
                <c:pt idx="4662">
                  <c:v>42885.284490740742</c:v>
                </c:pt>
                <c:pt idx="4663">
                  <c:v>42885.28460648148</c:v>
                </c:pt>
                <c:pt idx="4664">
                  <c:v>42885.284722222219</c:v>
                </c:pt>
                <c:pt idx="4665">
                  <c:v>42885.284837962965</c:v>
                </c:pt>
                <c:pt idx="4666">
                  <c:v>42885.284953703704</c:v>
                </c:pt>
                <c:pt idx="4667">
                  <c:v>42885.285069444442</c:v>
                </c:pt>
                <c:pt idx="4668">
                  <c:v>42885.285185185188</c:v>
                </c:pt>
                <c:pt idx="4669">
                  <c:v>42885.285300925927</c:v>
                </c:pt>
                <c:pt idx="4670">
                  <c:v>42885.285416666666</c:v>
                </c:pt>
                <c:pt idx="4671">
                  <c:v>42885.285532407404</c:v>
                </c:pt>
                <c:pt idx="4672">
                  <c:v>42885.28564814815</c:v>
                </c:pt>
                <c:pt idx="4673">
                  <c:v>42885.285763888889</c:v>
                </c:pt>
                <c:pt idx="4674">
                  <c:v>42885.285879629628</c:v>
                </c:pt>
                <c:pt idx="4675">
                  <c:v>42885.285995370374</c:v>
                </c:pt>
                <c:pt idx="4676">
                  <c:v>42885.286111111112</c:v>
                </c:pt>
                <c:pt idx="4677">
                  <c:v>42885.286226851851</c:v>
                </c:pt>
                <c:pt idx="4678">
                  <c:v>42885.28634259259</c:v>
                </c:pt>
                <c:pt idx="4679">
                  <c:v>42885.286458333336</c:v>
                </c:pt>
                <c:pt idx="4680">
                  <c:v>42885.286574074074</c:v>
                </c:pt>
                <c:pt idx="4681">
                  <c:v>42885.286689814813</c:v>
                </c:pt>
                <c:pt idx="4682">
                  <c:v>42885.286805555559</c:v>
                </c:pt>
                <c:pt idx="4683">
                  <c:v>42885.286921296298</c:v>
                </c:pt>
                <c:pt idx="4684">
                  <c:v>42885.287037037036</c:v>
                </c:pt>
                <c:pt idx="4685">
                  <c:v>42885.287152777775</c:v>
                </c:pt>
                <c:pt idx="4686">
                  <c:v>42885.287268518521</c:v>
                </c:pt>
                <c:pt idx="4687">
                  <c:v>42885.28738425926</c:v>
                </c:pt>
                <c:pt idx="4688">
                  <c:v>42885.287499999999</c:v>
                </c:pt>
                <c:pt idx="4689">
                  <c:v>42885.287615740737</c:v>
                </c:pt>
                <c:pt idx="4690">
                  <c:v>42885.287731481483</c:v>
                </c:pt>
                <c:pt idx="4691">
                  <c:v>42885.287847222222</c:v>
                </c:pt>
                <c:pt idx="4692">
                  <c:v>42885.287962962961</c:v>
                </c:pt>
                <c:pt idx="4693">
                  <c:v>42885.288078703707</c:v>
                </c:pt>
                <c:pt idx="4694">
                  <c:v>42885.288194444445</c:v>
                </c:pt>
                <c:pt idx="4695">
                  <c:v>42885.288310185184</c:v>
                </c:pt>
                <c:pt idx="4696">
                  <c:v>42885.288425925923</c:v>
                </c:pt>
                <c:pt idx="4697">
                  <c:v>42885.288541666669</c:v>
                </c:pt>
                <c:pt idx="4698">
                  <c:v>42885.288657407407</c:v>
                </c:pt>
                <c:pt idx="4699">
                  <c:v>42885.288773148146</c:v>
                </c:pt>
                <c:pt idx="4700">
                  <c:v>42885.288888888892</c:v>
                </c:pt>
                <c:pt idx="4701">
                  <c:v>42885.289004629631</c:v>
                </c:pt>
                <c:pt idx="4702">
                  <c:v>42885.289120370369</c:v>
                </c:pt>
                <c:pt idx="4703">
                  <c:v>42885.289236111108</c:v>
                </c:pt>
                <c:pt idx="4704">
                  <c:v>42885.289351851854</c:v>
                </c:pt>
                <c:pt idx="4705">
                  <c:v>42885.289467592593</c:v>
                </c:pt>
                <c:pt idx="4706">
                  <c:v>42885.289583333331</c:v>
                </c:pt>
                <c:pt idx="4707">
                  <c:v>42885.289699074077</c:v>
                </c:pt>
                <c:pt idx="4708">
                  <c:v>42885.289814814816</c:v>
                </c:pt>
                <c:pt idx="4709">
                  <c:v>42885.289930555555</c:v>
                </c:pt>
                <c:pt idx="4710">
                  <c:v>42885.290046296293</c:v>
                </c:pt>
                <c:pt idx="4711">
                  <c:v>42885.290162037039</c:v>
                </c:pt>
                <c:pt idx="4712">
                  <c:v>42885.290277777778</c:v>
                </c:pt>
                <c:pt idx="4713">
                  <c:v>42885.290393518517</c:v>
                </c:pt>
                <c:pt idx="4714">
                  <c:v>42885.290509259263</c:v>
                </c:pt>
                <c:pt idx="4715">
                  <c:v>42885.290625000001</c:v>
                </c:pt>
                <c:pt idx="4716">
                  <c:v>42885.29074074074</c:v>
                </c:pt>
                <c:pt idx="4717">
                  <c:v>42885.290856481479</c:v>
                </c:pt>
                <c:pt idx="4718">
                  <c:v>42885.290972222225</c:v>
                </c:pt>
                <c:pt idx="4719">
                  <c:v>42885.291087962964</c:v>
                </c:pt>
                <c:pt idx="4720">
                  <c:v>42885.291203703702</c:v>
                </c:pt>
                <c:pt idx="4721">
                  <c:v>42885.291319444441</c:v>
                </c:pt>
                <c:pt idx="4722">
                  <c:v>42885.291435185187</c:v>
                </c:pt>
                <c:pt idx="4723">
                  <c:v>42885.291550925926</c:v>
                </c:pt>
                <c:pt idx="4724">
                  <c:v>42885.291666666664</c:v>
                </c:pt>
                <c:pt idx="4725">
                  <c:v>42885.29178240741</c:v>
                </c:pt>
                <c:pt idx="4726">
                  <c:v>42885.291898148149</c:v>
                </c:pt>
                <c:pt idx="4727">
                  <c:v>42885.292013888888</c:v>
                </c:pt>
                <c:pt idx="4728">
                  <c:v>42885.292129629626</c:v>
                </c:pt>
                <c:pt idx="4729">
                  <c:v>42885.292245370372</c:v>
                </c:pt>
                <c:pt idx="4730">
                  <c:v>42885.292361111111</c:v>
                </c:pt>
                <c:pt idx="4731">
                  <c:v>42885.29247685185</c:v>
                </c:pt>
                <c:pt idx="4732">
                  <c:v>42885.292592592596</c:v>
                </c:pt>
                <c:pt idx="4733">
                  <c:v>42885.292708333334</c:v>
                </c:pt>
                <c:pt idx="4734">
                  <c:v>42885.292824074073</c:v>
                </c:pt>
                <c:pt idx="4735">
                  <c:v>42885.292939814812</c:v>
                </c:pt>
                <c:pt idx="4736">
                  <c:v>42885.293055555558</c:v>
                </c:pt>
                <c:pt idx="4737">
                  <c:v>42885.293171296296</c:v>
                </c:pt>
                <c:pt idx="4738">
                  <c:v>42885.293287037035</c:v>
                </c:pt>
                <c:pt idx="4739">
                  <c:v>42885.293402777781</c:v>
                </c:pt>
                <c:pt idx="4740">
                  <c:v>42885.29351851852</c:v>
                </c:pt>
                <c:pt idx="4741">
                  <c:v>42885.293634259258</c:v>
                </c:pt>
                <c:pt idx="4742">
                  <c:v>42885.293749999997</c:v>
                </c:pt>
                <c:pt idx="4743">
                  <c:v>42885.293865740743</c:v>
                </c:pt>
                <c:pt idx="4744">
                  <c:v>42885.293981481482</c:v>
                </c:pt>
                <c:pt idx="4745">
                  <c:v>42885.29409722222</c:v>
                </c:pt>
                <c:pt idx="4746">
                  <c:v>42885.294212962966</c:v>
                </c:pt>
                <c:pt idx="4747">
                  <c:v>42885.294328703705</c:v>
                </c:pt>
                <c:pt idx="4748">
                  <c:v>42885.294444444444</c:v>
                </c:pt>
                <c:pt idx="4749">
                  <c:v>42885.294560185182</c:v>
                </c:pt>
                <c:pt idx="4750">
                  <c:v>42885.294675925928</c:v>
                </c:pt>
                <c:pt idx="4751">
                  <c:v>42885.294791666667</c:v>
                </c:pt>
                <c:pt idx="4752">
                  <c:v>42885.294907407406</c:v>
                </c:pt>
                <c:pt idx="4753">
                  <c:v>42885.295023148145</c:v>
                </c:pt>
                <c:pt idx="4754">
                  <c:v>42885.295138888891</c:v>
                </c:pt>
                <c:pt idx="4755">
                  <c:v>42885.295254629629</c:v>
                </c:pt>
                <c:pt idx="4756">
                  <c:v>42885.295370370368</c:v>
                </c:pt>
                <c:pt idx="4757">
                  <c:v>42885.295486111114</c:v>
                </c:pt>
                <c:pt idx="4758">
                  <c:v>42885.295601851853</c:v>
                </c:pt>
                <c:pt idx="4759">
                  <c:v>42885.295717592591</c:v>
                </c:pt>
                <c:pt idx="4760">
                  <c:v>42885.29583333333</c:v>
                </c:pt>
                <c:pt idx="4761">
                  <c:v>42885.295949074076</c:v>
                </c:pt>
                <c:pt idx="4762">
                  <c:v>42885.296064814815</c:v>
                </c:pt>
                <c:pt idx="4763">
                  <c:v>42885.296180555553</c:v>
                </c:pt>
                <c:pt idx="4764">
                  <c:v>42885.296296296299</c:v>
                </c:pt>
                <c:pt idx="4765">
                  <c:v>42885.296412037038</c:v>
                </c:pt>
                <c:pt idx="4766">
                  <c:v>42885.296527777777</c:v>
                </c:pt>
                <c:pt idx="4767">
                  <c:v>42885.296643518515</c:v>
                </c:pt>
                <c:pt idx="4768">
                  <c:v>42885.296759259261</c:v>
                </c:pt>
                <c:pt idx="4769">
                  <c:v>42885.296875</c:v>
                </c:pt>
                <c:pt idx="4770">
                  <c:v>42885.296990740739</c:v>
                </c:pt>
                <c:pt idx="4771">
                  <c:v>42885.297106481485</c:v>
                </c:pt>
                <c:pt idx="4772">
                  <c:v>42885.297222222223</c:v>
                </c:pt>
                <c:pt idx="4773">
                  <c:v>42885.297337962962</c:v>
                </c:pt>
                <c:pt idx="4774">
                  <c:v>42885.297453703701</c:v>
                </c:pt>
                <c:pt idx="4775">
                  <c:v>42885.297569444447</c:v>
                </c:pt>
                <c:pt idx="4776">
                  <c:v>42885.297685185185</c:v>
                </c:pt>
                <c:pt idx="4777">
                  <c:v>42885.297800925924</c:v>
                </c:pt>
                <c:pt idx="4778">
                  <c:v>42885.29791666667</c:v>
                </c:pt>
                <c:pt idx="4779">
                  <c:v>42885.298032407409</c:v>
                </c:pt>
                <c:pt idx="4780">
                  <c:v>42885.298148148147</c:v>
                </c:pt>
                <c:pt idx="4781">
                  <c:v>42885.298263888886</c:v>
                </c:pt>
                <c:pt idx="4782">
                  <c:v>42885.298379629632</c:v>
                </c:pt>
                <c:pt idx="4783">
                  <c:v>42885.298495370371</c:v>
                </c:pt>
                <c:pt idx="4784">
                  <c:v>42885.298611111109</c:v>
                </c:pt>
                <c:pt idx="4785">
                  <c:v>42885.298726851855</c:v>
                </c:pt>
                <c:pt idx="4786">
                  <c:v>42885.298842592594</c:v>
                </c:pt>
                <c:pt idx="4787">
                  <c:v>42885.298958333333</c:v>
                </c:pt>
                <c:pt idx="4788">
                  <c:v>42885.299074074072</c:v>
                </c:pt>
                <c:pt idx="4789">
                  <c:v>42885.299189814818</c:v>
                </c:pt>
                <c:pt idx="4790">
                  <c:v>42885.299305555556</c:v>
                </c:pt>
                <c:pt idx="4791">
                  <c:v>42885.299421296295</c:v>
                </c:pt>
                <c:pt idx="4792">
                  <c:v>42885.299537037034</c:v>
                </c:pt>
                <c:pt idx="4793">
                  <c:v>42885.29965277778</c:v>
                </c:pt>
                <c:pt idx="4794">
                  <c:v>42885.299768518518</c:v>
                </c:pt>
                <c:pt idx="4795">
                  <c:v>42885.299884259257</c:v>
                </c:pt>
                <c:pt idx="4796">
                  <c:v>42885.3</c:v>
                </c:pt>
                <c:pt idx="4797">
                  <c:v>42885.300115740742</c:v>
                </c:pt>
                <c:pt idx="4798">
                  <c:v>42885.30023148148</c:v>
                </c:pt>
                <c:pt idx="4799">
                  <c:v>42885.300347222219</c:v>
                </c:pt>
                <c:pt idx="4800">
                  <c:v>42885.300462962965</c:v>
                </c:pt>
                <c:pt idx="4801">
                  <c:v>42885.300578703704</c:v>
                </c:pt>
                <c:pt idx="4802">
                  <c:v>42885.300694444442</c:v>
                </c:pt>
                <c:pt idx="4803">
                  <c:v>42885.300810185188</c:v>
                </c:pt>
                <c:pt idx="4804">
                  <c:v>42885.300925925927</c:v>
                </c:pt>
                <c:pt idx="4805">
                  <c:v>42885.301041666666</c:v>
                </c:pt>
                <c:pt idx="4806">
                  <c:v>42885.301157407404</c:v>
                </c:pt>
                <c:pt idx="4807">
                  <c:v>42885.30127314815</c:v>
                </c:pt>
                <c:pt idx="4808">
                  <c:v>42885.301388888889</c:v>
                </c:pt>
                <c:pt idx="4809">
                  <c:v>42885.301504629628</c:v>
                </c:pt>
                <c:pt idx="4810">
                  <c:v>42885.301620370374</c:v>
                </c:pt>
                <c:pt idx="4811">
                  <c:v>42885.301736111112</c:v>
                </c:pt>
                <c:pt idx="4812">
                  <c:v>42885.301851851851</c:v>
                </c:pt>
                <c:pt idx="4813">
                  <c:v>42885.30196759259</c:v>
                </c:pt>
                <c:pt idx="4814">
                  <c:v>42885.302083333336</c:v>
                </c:pt>
                <c:pt idx="4815">
                  <c:v>42885.302199074074</c:v>
                </c:pt>
                <c:pt idx="4816">
                  <c:v>42885.302314814813</c:v>
                </c:pt>
                <c:pt idx="4817">
                  <c:v>42885.302430555559</c:v>
                </c:pt>
                <c:pt idx="4818">
                  <c:v>42885.302546296298</c:v>
                </c:pt>
                <c:pt idx="4819">
                  <c:v>42885.302662037036</c:v>
                </c:pt>
                <c:pt idx="4820">
                  <c:v>42885.302777777775</c:v>
                </c:pt>
                <c:pt idx="4821">
                  <c:v>42885.302893518521</c:v>
                </c:pt>
                <c:pt idx="4822">
                  <c:v>42885.30300925926</c:v>
                </c:pt>
                <c:pt idx="4823">
                  <c:v>42885.303124999999</c:v>
                </c:pt>
                <c:pt idx="4824">
                  <c:v>42885.303240740737</c:v>
                </c:pt>
                <c:pt idx="4825">
                  <c:v>42885.303356481483</c:v>
                </c:pt>
                <c:pt idx="4826">
                  <c:v>42885.303472222222</c:v>
                </c:pt>
                <c:pt idx="4827">
                  <c:v>42885.303587962961</c:v>
                </c:pt>
                <c:pt idx="4828">
                  <c:v>42885.303703703707</c:v>
                </c:pt>
                <c:pt idx="4829">
                  <c:v>42885.303819444445</c:v>
                </c:pt>
                <c:pt idx="4830">
                  <c:v>42885.303935185184</c:v>
                </c:pt>
                <c:pt idx="4831">
                  <c:v>42885.304050925923</c:v>
                </c:pt>
                <c:pt idx="4832">
                  <c:v>42885.304166666669</c:v>
                </c:pt>
                <c:pt idx="4833">
                  <c:v>42885.304282407407</c:v>
                </c:pt>
                <c:pt idx="4834">
                  <c:v>42885.304398148146</c:v>
                </c:pt>
                <c:pt idx="4835">
                  <c:v>42885.304513888892</c:v>
                </c:pt>
                <c:pt idx="4836">
                  <c:v>42885.304629629631</c:v>
                </c:pt>
                <c:pt idx="4837">
                  <c:v>42885.304745370369</c:v>
                </c:pt>
                <c:pt idx="4838">
                  <c:v>42885.304861111108</c:v>
                </c:pt>
                <c:pt idx="4839">
                  <c:v>42885.304976851854</c:v>
                </c:pt>
                <c:pt idx="4840">
                  <c:v>42885.305092592593</c:v>
                </c:pt>
                <c:pt idx="4841">
                  <c:v>42885.305208333331</c:v>
                </c:pt>
                <c:pt idx="4842">
                  <c:v>42885.305324074077</c:v>
                </c:pt>
                <c:pt idx="4843">
                  <c:v>42885.305439814816</c:v>
                </c:pt>
                <c:pt idx="4844">
                  <c:v>42885.305555555555</c:v>
                </c:pt>
                <c:pt idx="4845">
                  <c:v>42885.305671296293</c:v>
                </c:pt>
                <c:pt idx="4846">
                  <c:v>42885.305787037039</c:v>
                </c:pt>
                <c:pt idx="4847">
                  <c:v>42885.305902777778</c:v>
                </c:pt>
                <c:pt idx="4848">
                  <c:v>42885.306018518517</c:v>
                </c:pt>
                <c:pt idx="4849">
                  <c:v>42885.306134259263</c:v>
                </c:pt>
                <c:pt idx="4850">
                  <c:v>42885.306250000001</c:v>
                </c:pt>
                <c:pt idx="4851">
                  <c:v>42885.30636574074</c:v>
                </c:pt>
                <c:pt idx="4852">
                  <c:v>42885.306481481479</c:v>
                </c:pt>
                <c:pt idx="4853">
                  <c:v>42885.306597222225</c:v>
                </c:pt>
                <c:pt idx="4854">
                  <c:v>42885.306712962964</c:v>
                </c:pt>
                <c:pt idx="4855">
                  <c:v>42885.306828703702</c:v>
                </c:pt>
                <c:pt idx="4856">
                  <c:v>42885.306944444441</c:v>
                </c:pt>
                <c:pt idx="4857">
                  <c:v>42885.307060185187</c:v>
                </c:pt>
                <c:pt idx="4858">
                  <c:v>42885.307175925926</c:v>
                </c:pt>
                <c:pt idx="4859">
                  <c:v>42885.307291666664</c:v>
                </c:pt>
                <c:pt idx="4860">
                  <c:v>42885.30740740741</c:v>
                </c:pt>
                <c:pt idx="4861">
                  <c:v>42885.307523148149</c:v>
                </c:pt>
                <c:pt idx="4862">
                  <c:v>42885.307638888888</c:v>
                </c:pt>
                <c:pt idx="4863">
                  <c:v>42885.307754629626</c:v>
                </c:pt>
                <c:pt idx="4864">
                  <c:v>42885.307870370372</c:v>
                </c:pt>
                <c:pt idx="4865">
                  <c:v>42885.307986111111</c:v>
                </c:pt>
                <c:pt idx="4866">
                  <c:v>42885.30810185185</c:v>
                </c:pt>
                <c:pt idx="4867">
                  <c:v>42885.308217592596</c:v>
                </c:pt>
                <c:pt idx="4868">
                  <c:v>42885.308333333334</c:v>
                </c:pt>
                <c:pt idx="4869">
                  <c:v>42885.308449074073</c:v>
                </c:pt>
                <c:pt idx="4870">
                  <c:v>42885.308564814812</c:v>
                </c:pt>
                <c:pt idx="4871">
                  <c:v>42885.308680555558</c:v>
                </c:pt>
                <c:pt idx="4872">
                  <c:v>42885.308796296296</c:v>
                </c:pt>
                <c:pt idx="4873">
                  <c:v>42885.308912037035</c:v>
                </c:pt>
                <c:pt idx="4874">
                  <c:v>42885.309027777781</c:v>
                </c:pt>
                <c:pt idx="4875">
                  <c:v>42885.30914351852</c:v>
                </c:pt>
                <c:pt idx="4876">
                  <c:v>42885.309259259258</c:v>
                </c:pt>
                <c:pt idx="4877">
                  <c:v>42885.309374999997</c:v>
                </c:pt>
                <c:pt idx="4878">
                  <c:v>42885.309490740743</c:v>
                </c:pt>
                <c:pt idx="4879">
                  <c:v>42885.309606481482</c:v>
                </c:pt>
                <c:pt idx="4880">
                  <c:v>42885.30972222222</c:v>
                </c:pt>
                <c:pt idx="4881">
                  <c:v>42885.309837962966</c:v>
                </c:pt>
                <c:pt idx="4882">
                  <c:v>42885.309953703705</c:v>
                </c:pt>
                <c:pt idx="4883">
                  <c:v>42885.310069444444</c:v>
                </c:pt>
                <c:pt idx="4884">
                  <c:v>42885.310185185182</c:v>
                </c:pt>
                <c:pt idx="4885">
                  <c:v>42885.310300925928</c:v>
                </c:pt>
                <c:pt idx="4886">
                  <c:v>42885.310416666667</c:v>
                </c:pt>
                <c:pt idx="4887">
                  <c:v>42885.310532407406</c:v>
                </c:pt>
                <c:pt idx="4888">
                  <c:v>42885.310648148145</c:v>
                </c:pt>
                <c:pt idx="4889">
                  <c:v>42885.310763888891</c:v>
                </c:pt>
                <c:pt idx="4890">
                  <c:v>42885.310879629629</c:v>
                </c:pt>
                <c:pt idx="4891">
                  <c:v>42885.310995370368</c:v>
                </c:pt>
                <c:pt idx="4892">
                  <c:v>42885.311111111114</c:v>
                </c:pt>
                <c:pt idx="4893">
                  <c:v>42885.311226851853</c:v>
                </c:pt>
                <c:pt idx="4894">
                  <c:v>42885.311342592591</c:v>
                </c:pt>
                <c:pt idx="4895">
                  <c:v>42885.31145833333</c:v>
                </c:pt>
                <c:pt idx="4896">
                  <c:v>42885.311574074076</c:v>
                </c:pt>
                <c:pt idx="4897">
                  <c:v>42885.311689814815</c:v>
                </c:pt>
                <c:pt idx="4898">
                  <c:v>42885.311805555553</c:v>
                </c:pt>
                <c:pt idx="4899">
                  <c:v>42885.311921296299</c:v>
                </c:pt>
                <c:pt idx="4900">
                  <c:v>42885.312037037038</c:v>
                </c:pt>
                <c:pt idx="4901">
                  <c:v>42885.312152777777</c:v>
                </c:pt>
                <c:pt idx="4902">
                  <c:v>42885.312268518515</c:v>
                </c:pt>
                <c:pt idx="4903">
                  <c:v>42885.312384259261</c:v>
                </c:pt>
                <c:pt idx="4904">
                  <c:v>42885.3125</c:v>
                </c:pt>
                <c:pt idx="4905">
                  <c:v>42885.312615740739</c:v>
                </c:pt>
                <c:pt idx="4906">
                  <c:v>42885.312731481485</c:v>
                </c:pt>
                <c:pt idx="4907">
                  <c:v>42885.312847222223</c:v>
                </c:pt>
                <c:pt idx="4908">
                  <c:v>42885.312962962962</c:v>
                </c:pt>
                <c:pt idx="4909">
                  <c:v>42885.313078703701</c:v>
                </c:pt>
                <c:pt idx="4910">
                  <c:v>42885.313194444447</c:v>
                </c:pt>
                <c:pt idx="4911">
                  <c:v>42885.313310185185</c:v>
                </c:pt>
                <c:pt idx="4912">
                  <c:v>42885.313425925924</c:v>
                </c:pt>
                <c:pt idx="4913">
                  <c:v>42885.31354166667</c:v>
                </c:pt>
                <c:pt idx="4914">
                  <c:v>42885.313657407409</c:v>
                </c:pt>
                <c:pt idx="4915">
                  <c:v>42885.313773148147</c:v>
                </c:pt>
                <c:pt idx="4916">
                  <c:v>42885.313888888886</c:v>
                </c:pt>
                <c:pt idx="4917">
                  <c:v>42885.314004629632</c:v>
                </c:pt>
                <c:pt idx="4918">
                  <c:v>42885.314120370371</c:v>
                </c:pt>
                <c:pt idx="4919">
                  <c:v>42885.314236111109</c:v>
                </c:pt>
                <c:pt idx="4920">
                  <c:v>42885.314351851855</c:v>
                </c:pt>
                <c:pt idx="4921">
                  <c:v>42885.314467592594</c:v>
                </c:pt>
                <c:pt idx="4922">
                  <c:v>42885.314583333333</c:v>
                </c:pt>
                <c:pt idx="4923">
                  <c:v>42885.314699074072</c:v>
                </c:pt>
                <c:pt idx="4924">
                  <c:v>42885.314814814818</c:v>
                </c:pt>
                <c:pt idx="4925">
                  <c:v>42885.314930555556</c:v>
                </c:pt>
                <c:pt idx="4926">
                  <c:v>42885.315046296295</c:v>
                </c:pt>
                <c:pt idx="4927">
                  <c:v>42885.315162037034</c:v>
                </c:pt>
                <c:pt idx="4928">
                  <c:v>42885.31527777778</c:v>
                </c:pt>
                <c:pt idx="4929">
                  <c:v>42885.315393518518</c:v>
                </c:pt>
                <c:pt idx="4930">
                  <c:v>42885.315509259257</c:v>
                </c:pt>
                <c:pt idx="4931">
                  <c:v>42885.315625000003</c:v>
                </c:pt>
                <c:pt idx="4932">
                  <c:v>42885.315740740742</c:v>
                </c:pt>
                <c:pt idx="4933">
                  <c:v>42885.31585648148</c:v>
                </c:pt>
                <c:pt idx="4934">
                  <c:v>42885.315972222219</c:v>
                </c:pt>
                <c:pt idx="4935">
                  <c:v>42885.316087962965</c:v>
                </c:pt>
                <c:pt idx="4936">
                  <c:v>42885.316203703704</c:v>
                </c:pt>
                <c:pt idx="4937">
                  <c:v>42885.316319444442</c:v>
                </c:pt>
                <c:pt idx="4938">
                  <c:v>42885.316435185188</c:v>
                </c:pt>
                <c:pt idx="4939">
                  <c:v>42885.316550925927</c:v>
                </c:pt>
                <c:pt idx="4940">
                  <c:v>42885.316666666666</c:v>
                </c:pt>
                <c:pt idx="4941">
                  <c:v>42885.316782407404</c:v>
                </c:pt>
                <c:pt idx="4942">
                  <c:v>42885.31689814815</c:v>
                </c:pt>
                <c:pt idx="4943">
                  <c:v>42885.317013888889</c:v>
                </c:pt>
                <c:pt idx="4944">
                  <c:v>42885.317129629628</c:v>
                </c:pt>
                <c:pt idx="4945">
                  <c:v>42885.317245370374</c:v>
                </c:pt>
                <c:pt idx="4946">
                  <c:v>42885.317361111112</c:v>
                </c:pt>
                <c:pt idx="4947">
                  <c:v>42885.317476851851</c:v>
                </c:pt>
                <c:pt idx="4948">
                  <c:v>42885.31759259259</c:v>
                </c:pt>
                <c:pt idx="4949">
                  <c:v>42885.317708333336</c:v>
                </c:pt>
                <c:pt idx="4950">
                  <c:v>42885.317824074074</c:v>
                </c:pt>
                <c:pt idx="4951">
                  <c:v>42885.317939814813</c:v>
                </c:pt>
                <c:pt idx="4952">
                  <c:v>42885.318055555559</c:v>
                </c:pt>
                <c:pt idx="4953">
                  <c:v>42885.318171296298</c:v>
                </c:pt>
                <c:pt idx="4954">
                  <c:v>42885.318287037036</c:v>
                </c:pt>
                <c:pt idx="4955">
                  <c:v>42885.318402777775</c:v>
                </c:pt>
                <c:pt idx="4956">
                  <c:v>42885.318518518521</c:v>
                </c:pt>
                <c:pt idx="4957">
                  <c:v>42885.31863425926</c:v>
                </c:pt>
                <c:pt idx="4958">
                  <c:v>42885.318749999999</c:v>
                </c:pt>
                <c:pt idx="4959">
                  <c:v>42885.318865740737</c:v>
                </c:pt>
                <c:pt idx="4960">
                  <c:v>42885.318981481483</c:v>
                </c:pt>
                <c:pt idx="4961">
                  <c:v>42885.319097222222</c:v>
                </c:pt>
                <c:pt idx="4962">
                  <c:v>42885.319212962961</c:v>
                </c:pt>
                <c:pt idx="4963">
                  <c:v>42885.319328703707</c:v>
                </c:pt>
                <c:pt idx="4964">
                  <c:v>42885.319444444445</c:v>
                </c:pt>
                <c:pt idx="4965">
                  <c:v>42885.319560185184</c:v>
                </c:pt>
                <c:pt idx="4966">
                  <c:v>42885.319675925923</c:v>
                </c:pt>
                <c:pt idx="4967">
                  <c:v>42885.319791666669</c:v>
                </c:pt>
                <c:pt idx="4968">
                  <c:v>42885.319907407407</c:v>
                </c:pt>
                <c:pt idx="4969">
                  <c:v>42885.320023148146</c:v>
                </c:pt>
                <c:pt idx="4970">
                  <c:v>42885.320138888892</c:v>
                </c:pt>
                <c:pt idx="4971">
                  <c:v>42885.320254629631</c:v>
                </c:pt>
                <c:pt idx="4972">
                  <c:v>42885.320370370369</c:v>
                </c:pt>
                <c:pt idx="4973">
                  <c:v>42885.320486111108</c:v>
                </c:pt>
                <c:pt idx="4974">
                  <c:v>42885.320601851854</c:v>
                </c:pt>
                <c:pt idx="4975">
                  <c:v>42885.320717592593</c:v>
                </c:pt>
                <c:pt idx="4976">
                  <c:v>42885.320833333331</c:v>
                </c:pt>
                <c:pt idx="4977">
                  <c:v>42885.320949074077</c:v>
                </c:pt>
                <c:pt idx="4978">
                  <c:v>42885.321064814816</c:v>
                </c:pt>
                <c:pt idx="4979">
                  <c:v>42885.321180555555</c:v>
                </c:pt>
                <c:pt idx="4980">
                  <c:v>42885.321296296293</c:v>
                </c:pt>
                <c:pt idx="4981">
                  <c:v>42885.321412037039</c:v>
                </c:pt>
                <c:pt idx="4982">
                  <c:v>42885.321527777778</c:v>
                </c:pt>
                <c:pt idx="4983">
                  <c:v>42885.321643518517</c:v>
                </c:pt>
                <c:pt idx="4984">
                  <c:v>42885.321759259263</c:v>
                </c:pt>
                <c:pt idx="4985">
                  <c:v>42885.321875000001</c:v>
                </c:pt>
                <c:pt idx="4986">
                  <c:v>42885.32199074074</c:v>
                </c:pt>
                <c:pt idx="4987">
                  <c:v>42885.322106481479</c:v>
                </c:pt>
                <c:pt idx="4988">
                  <c:v>42885.322222222225</c:v>
                </c:pt>
                <c:pt idx="4989">
                  <c:v>42885.322337962964</c:v>
                </c:pt>
                <c:pt idx="4990">
                  <c:v>42885.322453703702</c:v>
                </c:pt>
                <c:pt idx="4991">
                  <c:v>42885.322569444441</c:v>
                </c:pt>
                <c:pt idx="4992">
                  <c:v>42885.322685185187</c:v>
                </c:pt>
                <c:pt idx="4993">
                  <c:v>42885.322800925926</c:v>
                </c:pt>
                <c:pt idx="4994">
                  <c:v>42885.322916666664</c:v>
                </c:pt>
                <c:pt idx="4995">
                  <c:v>42885.32303240741</c:v>
                </c:pt>
                <c:pt idx="4996">
                  <c:v>42885.323148148149</c:v>
                </c:pt>
                <c:pt idx="4997">
                  <c:v>42885.323263888888</c:v>
                </c:pt>
                <c:pt idx="4998">
                  <c:v>42885.323379629626</c:v>
                </c:pt>
                <c:pt idx="4999">
                  <c:v>42885.323495370372</c:v>
                </c:pt>
                <c:pt idx="5000">
                  <c:v>42885.323611111111</c:v>
                </c:pt>
                <c:pt idx="5001">
                  <c:v>42885.32372685185</c:v>
                </c:pt>
                <c:pt idx="5002">
                  <c:v>42885.323842592596</c:v>
                </c:pt>
                <c:pt idx="5003">
                  <c:v>42885.323958333334</c:v>
                </c:pt>
                <c:pt idx="5004">
                  <c:v>42885.324074074073</c:v>
                </c:pt>
                <c:pt idx="5005">
                  <c:v>42885.324189814812</c:v>
                </c:pt>
                <c:pt idx="5006">
                  <c:v>42885.324305555558</c:v>
                </c:pt>
                <c:pt idx="5007">
                  <c:v>42885.324421296296</c:v>
                </c:pt>
                <c:pt idx="5008">
                  <c:v>42885.324537037035</c:v>
                </c:pt>
                <c:pt idx="5009">
                  <c:v>42885.324652777781</c:v>
                </c:pt>
                <c:pt idx="5010">
                  <c:v>42885.32476851852</c:v>
                </c:pt>
                <c:pt idx="5011">
                  <c:v>42885.324884259258</c:v>
                </c:pt>
                <c:pt idx="5012">
                  <c:v>42885.324999999997</c:v>
                </c:pt>
                <c:pt idx="5013">
                  <c:v>42885.325115740743</c:v>
                </c:pt>
                <c:pt idx="5014">
                  <c:v>42885.325231481482</c:v>
                </c:pt>
                <c:pt idx="5015">
                  <c:v>42885.32534722222</c:v>
                </c:pt>
                <c:pt idx="5016">
                  <c:v>42885.325462962966</c:v>
                </c:pt>
                <c:pt idx="5017">
                  <c:v>42885.325578703705</c:v>
                </c:pt>
                <c:pt idx="5018">
                  <c:v>42885.325694444444</c:v>
                </c:pt>
                <c:pt idx="5019">
                  <c:v>42885.325810185182</c:v>
                </c:pt>
                <c:pt idx="5020">
                  <c:v>42885.325925925928</c:v>
                </c:pt>
                <c:pt idx="5021">
                  <c:v>42885.326041666667</c:v>
                </c:pt>
                <c:pt idx="5022">
                  <c:v>42885.326157407406</c:v>
                </c:pt>
                <c:pt idx="5023">
                  <c:v>42885.326273148145</c:v>
                </c:pt>
                <c:pt idx="5024">
                  <c:v>42885.326388888891</c:v>
                </c:pt>
                <c:pt idx="5025">
                  <c:v>42885.326504629629</c:v>
                </c:pt>
                <c:pt idx="5026">
                  <c:v>42885.326620370368</c:v>
                </c:pt>
                <c:pt idx="5027">
                  <c:v>42885.326736111114</c:v>
                </c:pt>
                <c:pt idx="5028">
                  <c:v>42885.326851851853</c:v>
                </c:pt>
                <c:pt idx="5029">
                  <c:v>42885.326967592591</c:v>
                </c:pt>
                <c:pt idx="5030">
                  <c:v>42885.32708333333</c:v>
                </c:pt>
                <c:pt idx="5031">
                  <c:v>42885.327199074076</c:v>
                </c:pt>
                <c:pt idx="5032">
                  <c:v>42885.327314814815</c:v>
                </c:pt>
                <c:pt idx="5033">
                  <c:v>42885.327430555553</c:v>
                </c:pt>
                <c:pt idx="5034">
                  <c:v>42885.327546296299</c:v>
                </c:pt>
                <c:pt idx="5035">
                  <c:v>42885.327662037038</c:v>
                </c:pt>
                <c:pt idx="5036">
                  <c:v>42885.327777777777</c:v>
                </c:pt>
                <c:pt idx="5037">
                  <c:v>42885.327893518515</c:v>
                </c:pt>
                <c:pt idx="5038">
                  <c:v>42885.328009259261</c:v>
                </c:pt>
                <c:pt idx="5039">
                  <c:v>42885.328125</c:v>
                </c:pt>
                <c:pt idx="5040">
                  <c:v>42885.328240740739</c:v>
                </c:pt>
                <c:pt idx="5041">
                  <c:v>42885.328356481485</c:v>
                </c:pt>
                <c:pt idx="5042">
                  <c:v>42885.328472222223</c:v>
                </c:pt>
                <c:pt idx="5043">
                  <c:v>42885.328587962962</c:v>
                </c:pt>
                <c:pt idx="5044">
                  <c:v>42885.328703703701</c:v>
                </c:pt>
                <c:pt idx="5045">
                  <c:v>42885.328819444447</c:v>
                </c:pt>
                <c:pt idx="5046">
                  <c:v>42885.328935185185</c:v>
                </c:pt>
                <c:pt idx="5047">
                  <c:v>42885.329050925924</c:v>
                </c:pt>
                <c:pt idx="5048">
                  <c:v>42885.32916666667</c:v>
                </c:pt>
                <c:pt idx="5049">
                  <c:v>42885.329282407409</c:v>
                </c:pt>
                <c:pt idx="5050">
                  <c:v>42885.329398148147</c:v>
                </c:pt>
                <c:pt idx="5051">
                  <c:v>42885.329513888886</c:v>
                </c:pt>
                <c:pt idx="5052">
                  <c:v>42885.329629629632</c:v>
                </c:pt>
                <c:pt idx="5053">
                  <c:v>42885.329745370371</c:v>
                </c:pt>
                <c:pt idx="5054">
                  <c:v>42885.329861111109</c:v>
                </c:pt>
                <c:pt idx="5055">
                  <c:v>42885.329976851855</c:v>
                </c:pt>
                <c:pt idx="5056">
                  <c:v>42885.330092592594</c:v>
                </c:pt>
                <c:pt idx="5057">
                  <c:v>42885.330208333333</c:v>
                </c:pt>
                <c:pt idx="5058">
                  <c:v>42885.330324074072</c:v>
                </c:pt>
                <c:pt idx="5059">
                  <c:v>42885.330439814818</c:v>
                </c:pt>
                <c:pt idx="5060">
                  <c:v>42885.330555555556</c:v>
                </c:pt>
                <c:pt idx="5061">
                  <c:v>42885.330671296295</c:v>
                </c:pt>
                <c:pt idx="5062">
                  <c:v>42885.330787037034</c:v>
                </c:pt>
                <c:pt idx="5063">
                  <c:v>42885.33090277778</c:v>
                </c:pt>
                <c:pt idx="5064">
                  <c:v>42885.331018518518</c:v>
                </c:pt>
                <c:pt idx="5065">
                  <c:v>42885.331134259257</c:v>
                </c:pt>
                <c:pt idx="5066">
                  <c:v>42885.331250000003</c:v>
                </c:pt>
                <c:pt idx="5067">
                  <c:v>42885.331365740742</c:v>
                </c:pt>
                <c:pt idx="5068">
                  <c:v>42885.33148148148</c:v>
                </c:pt>
                <c:pt idx="5069">
                  <c:v>42885.331597222219</c:v>
                </c:pt>
                <c:pt idx="5070">
                  <c:v>42885.331712962965</c:v>
                </c:pt>
                <c:pt idx="5071">
                  <c:v>42885.331828703704</c:v>
                </c:pt>
                <c:pt idx="5072">
                  <c:v>42885.331944444442</c:v>
                </c:pt>
                <c:pt idx="5073">
                  <c:v>42885.332060185188</c:v>
                </c:pt>
                <c:pt idx="5074">
                  <c:v>42885.332175925927</c:v>
                </c:pt>
                <c:pt idx="5075">
                  <c:v>42885.332291666666</c:v>
                </c:pt>
                <c:pt idx="5076">
                  <c:v>42885.332407407404</c:v>
                </c:pt>
                <c:pt idx="5077">
                  <c:v>42885.33252314815</c:v>
                </c:pt>
                <c:pt idx="5078">
                  <c:v>42885.332638888889</c:v>
                </c:pt>
                <c:pt idx="5079">
                  <c:v>42885.332754629628</c:v>
                </c:pt>
                <c:pt idx="5080">
                  <c:v>42885.332870370374</c:v>
                </c:pt>
                <c:pt idx="5081">
                  <c:v>42885.332986111112</c:v>
                </c:pt>
                <c:pt idx="5082">
                  <c:v>42885.333101851851</c:v>
                </c:pt>
                <c:pt idx="5083">
                  <c:v>42885.33321759259</c:v>
                </c:pt>
                <c:pt idx="5084">
                  <c:v>42885.333333333336</c:v>
                </c:pt>
                <c:pt idx="5085">
                  <c:v>42885.333449074074</c:v>
                </c:pt>
                <c:pt idx="5086">
                  <c:v>42885.333564814813</c:v>
                </c:pt>
                <c:pt idx="5087">
                  <c:v>42885.333680555559</c:v>
                </c:pt>
                <c:pt idx="5088">
                  <c:v>42885.333796296298</c:v>
                </c:pt>
                <c:pt idx="5089">
                  <c:v>42885.333912037036</c:v>
                </c:pt>
                <c:pt idx="5090">
                  <c:v>42885.334027777775</c:v>
                </c:pt>
                <c:pt idx="5091">
                  <c:v>42885.334143518521</c:v>
                </c:pt>
                <c:pt idx="5092">
                  <c:v>42885.33425925926</c:v>
                </c:pt>
                <c:pt idx="5093">
                  <c:v>42885.334374999999</c:v>
                </c:pt>
                <c:pt idx="5094">
                  <c:v>42885.334490740737</c:v>
                </c:pt>
                <c:pt idx="5095">
                  <c:v>42885.334606481483</c:v>
                </c:pt>
                <c:pt idx="5096">
                  <c:v>42885.334722222222</c:v>
                </c:pt>
                <c:pt idx="5097">
                  <c:v>42885.334837962961</c:v>
                </c:pt>
                <c:pt idx="5098">
                  <c:v>42885.334953703707</c:v>
                </c:pt>
                <c:pt idx="5099">
                  <c:v>42885.335069444445</c:v>
                </c:pt>
                <c:pt idx="5100">
                  <c:v>42885.335185185184</c:v>
                </c:pt>
                <c:pt idx="5101">
                  <c:v>42885.335300925923</c:v>
                </c:pt>
                <c:pt idx="5102">
                  <c:v>42885.335416666669</c:v>
                </c:pt>
                <c:pt idx="5103">
                  <c:v>42885.335532407407</c:v>
                </c:pt>
                <c:pt idx="5104">
                  <c:v>42885.335648148146</c:v>
                </c:pt>
                <c:pt idx="5105">
                  <c:v>42885.335763888892</c:v>
                </c:pt>
                <c:pt idx="5106">
                  <c:v>42885.335879629631</c:v>
                </c:pt>
                <c:pt idx="5107">
                  <c:v>42885.335995370369</c:v>
                </c:pt>
                <c:pt idx="5108">
                  <c:v>42885.336111111108</c:v>
                </c:pt>
                <c:pt idx="5109">
                  <c:v>42885.336226851854</c:v>
                </c:pt>
                <c:pt idx="5110">
                  <c:v>42885.336342592593</c:v>
                </c:pt>
                <c:pt idx="5111">
                  <c:v>42885.336458333331</c:v>
                </c:pt>
                <c:pt idx="5112">
                  <c:v>42885.336574074077</c:v>
                </c:pt>
                <c:pt idx="5113">
                  <c:v>42885.336689814816</c:v>
                </c:pt>
                <c:pt idx="5114">
                  <c:v>42885.336805555555</c:v>
                </c:pt>
                <c:pt idx="5115">
                  <c:v>42885.336921296293</c:v>
                </c:pt>
                <c:pt idx="5116">
                  <c:v>42885.337037037039</c:v>
                </c:pt>
                <c:pt idx="5117">
                  <c:v>42885.337152777778</c:v>
                </c:pt>
                <c:pt idx="5118">
                  <c:v>42885.337268518517</c:v>
                </c:pt>
                <c:pt idx="5119">
                  <c:v>42885.337384259263</c:v>
                </c:pt>
                <c:pt idx="5120">
                  <c:v>42885.337500000001</c:v>
                </c:pt>
                <c:pt idx="5121">
                  <c:v>42885.33761574074</c:v>
                </c:pt>
                <c:pt idx="5122">
                  <c:v>42885.337731481479</c:v>
                </c:pt>
                <c:pt idx="5123">
                  <c:v>42885.337847222225</c:v>
                </c:pt>
                <c:pt idx="5124">
                  <c:v>42885.337962962964</c:v>
                </c:pt>
                <c:pt idx="5125">
                  <c:v>42885.338078703702</c:v>
                </c:pt>
                <c:pt idx="5126">
                  <c:v>42885.338194444441</c:v>
                </c:pt>
                <c:pt idx="5127">
                  <c:v>42885.338310185187</c:v>
                </c:pt>
                <c:pt idx="5128">
                  <c:v>42885.338425925926</c:v>
                </c:pt>
                <c:pt idx="5129">
                  <c:v>42885.338541666664</c:v>
                </c:pt>
                <c:pt idx="5130">
                  <c:v>42885.33865740741</c:v>
                </c:pt>
                <c:pt idx="5131">
                  <c:v>42885.338773148149</c:v>
                </c:pt>
                <c:pt idx="5132">
                  <c:v>42885.338888888888</c:v>
                </c:pt>
                <c:pt idx="5133">
                  <c:v>42885.339004629626</c:v>
                </c:pt>
                <c:pt idx="5134">
                  <c:v>42885.339120370372</c:v>
                </c:pt>
                <c:pt idx="5135">
                  <c:v>42885.339236111111</c:v>
                </c:pt>
                <c:pt idx="5136">
                  <c:v>42885.33935185185</c:v>
                </c:pt>
                <c:pt idx="5137">
                  <c:v>42885.339467592596</c:v>
                </c:pt>
                <c:pt idx="5138">
                  <c:v>42885.339583333334</c:v>
                </c:pt>
                <c:pt idx="5139">
                  <c:v>42885.339699074073</c:v>
                </c:pt>
                <c:pt idx="5140">
                  <c:v>42885.339814814812</c:v>
                </c:pt>
                <c:pt idx="5141">
                  <c:v>42885.339930555558</c:v>
                </c:pt>
                <c:pt idx="5142">
                  <c:v>42885.340046296296</c:v>
                </c:pt>
                <c:pt idx="5143">
                  <c:v>42885.340162037035</c:v>
                </c:pt>
                <c:pt idx="5144">
                  <c:v>42885.340277777781</c:v>
                </c:pt>
                <c:pt idx="5145">
                  <c:v>42885.34039351852</c:v>
                </c:pt>
                <c:pt idx="5146">
                  <c:v>42885.340509259258</c:v>
                </c:pt>
                <c:pt idx="5147">
                  <c:v>42885.340624999997</c:v>
                </c:pt>
                <c:pt idx="5148">
                  <c:v>42885.340740740743</c:v>
                </c:pt>
                <c:pt idx="5149">
                  <c:v>42885.340856481482</c:v>
                </c:pt>
                <c:pt idx="5150">
                  <c:v>42885.34097222222</c:v>
                </c:pt>
                <c:pt idx="5151">
                  <c:v>42885.341087962966</c:v>
                </c:pt>
                <c:pt idx="5152">
                  <c:v>42885.341203703705</c:v>
                </c:pt>
                <c:pt idx="5153">
                  <c:v>42885.341319444444</c:v>
                </c:pt>
                <c:pt idx="5154">
                  <c:v>42885.341435185182</c:v>
                </c:pt>
                <c:pt idx="5155">
                  <c:v>42885.341550925928</c:v>
                </c:pt>
                <c:pt idx="5156">
                  <c:v>42885.341666666667</c:v>
                </c:pt>
                <c:pt idx="5157">
                  <c:v>42885.341782407406</c:v>
                </c:pt>
                <c:pt idx="5158">
                  <c:v>42885.341898148145</c:v>
                </c:pt>
                <c:pt idx="5159">
                  <c:v>42885.342013888891</c:v>
                </c:pt>
                <c:pt idx="5160">
                  <c:v>42885.342129629629</c:v>
                </c:pt>
                <c:pt idx="5161">
                  <c:v>42885.342245370368</c:v>
                </c:pt>
                <c:pt idx="5162">
                  <c:v>42885.342361111114</c:v>
                </c:pt>
                <c:pt idx="5163">
                  <c:v>42885.342476851853</c:v>
                </c:pt>
                <c:pt idx="5164">
                  <c:v>42885.342592592591</c:v>
                </c:pt>
                <c:pt idx="5165">
                  <c:v>42885.34270833333</c:v>
                </c:pt>
                <c:pt idx="5166">
                  <c:v>42885.342824074076</c:v>
                </c:pt>
                <c:pt idx="5167">
                  <c:v>42885.342939814815</c:v>
                </c:pt>
                <c:pt idx="5168">
                  <c:v>42885.343055555553</c:v>
                </c:pt>
                <c:pt idx="5169">
                  <c:v>42885.343171296299</c:v>
                </c:pt>
                <c:pt idx="5170">
                  <c:v>42885.343287037038</c:v>
                </c:pt>
                <c:pt idx="5171">
                  <c:v>42885.343402777777</c:v>
                </c:pt>
                <c:pt idx="5172">
                  <c:v>42885.343518518515</c:v>
                </c:pt>
                <c:pt idx="5173">
                  <c:v>42885.343634259261</c:v>
                </c:pt>
                <c:pt idx="5174">
                  <c:v>42885.34375</c:v>
                </c:pt>
                <c:pt idx="5175">
                  <c:v>42885.343865740739</c:v>
                </c:pt>
                <c:pt idx="5176">
                  <c:v>42885.343981481485</c:v>
                </c:pt>
                <c:pt idx="5177">
                  <c:v>42885.344097222223</c:v>
                </c:pt>
                <c:pt idx="5178">
                  <c:v>42885.344212962962</c:v>
                </c:pt>
                <c:pt idx="5179">
                  <c:v>42885.344328703701</c:v>
                </c:pt>
                <c:pt idx="5180">
                  <c:v>42885.344444444447</c:v>
                </c:pt>
                <c:pt idx="5181">
                  <c:v>42885.344560185185</c:v>
                </c:pt>
                <c:pt idx="5182">
                  <c:v>42885.344675925924</c:v>
                </c:pt>
                <c:pt idx="5183">
                  <c:v>42885.34479166667</c:v>
                </c:pt>
                <c:pt idx="5184">
                  <c:v>42885.344907407409</c:v>
                </c:pt>
                <c:pt idx="5185">
                  <c:v>42885.345023148147</c:v>
                </c:pt>
                <c:pt idx="5186">
                  <c:v>42885.345138888886</c:v>
                </c:pt>
                <c:pt idx="5187">
                  <c:v>42885.345254629632</c:v>
                </c:pt>
                <c:pt idx="5188">
                  <c:v>42885.345370370371</c:v>
                </c:pt>
                <c:pt idx="5189">
                  <c:v>42885.345486111109</c:v>
                </c:pt>
                <c:pt idx="5190">
                  <c:v>42885.345601851855</c:v>
                </c:pt>
                <c:pt idx="5191">
                  <c:v>42885.345717592594</c:v>
                </c:pt>
                <c:pt idx="5192">
                  <c:v>42885.345833333333</c:v>
                </c:pt>
                <c:pt idx="5193">
                  <c:v>42885.345949074072</c:v>
                </c:pt>
                <c:pt idx="5194">
                  <c:v>42885.346064814818</c:v>
                </c:pt>
                <c:pt idx="5195">
                  <c:v>42885.346180555556</c:v>
                </c:pt>
                <c:pt idx="5196">
                  <c:v>42885.346296296295</c:v>
                </c:pt>
                <c:pt idx="5197">
                  <c:v>42885.346412037034</c:v>
                </c:pt>
                <c:pt idx="5198">
                  <c:v>42885.34652777778</c:v>
                </c:pt>
                <c:pt idx="5199">
                  <c:v>42885.346643518518</c:v>
                </c:pt>
                <c:pt idx="5200">
                  <c:v>42885.346759259257</c:v>
                </c:pt>
                <c:pt idx="5201">
                  <c:v>42885.346875000003</c:v>
                </c:pt>
                <c:pt idx="5202">
                  <c:v>42885.346990740742</c:v>
                </c:pt>
                <c:pt idx="5203">
                  <c:v>42885.34710648148</c:v>
                </c:pt>
                <c:pt idx="5204">
                  <c:v>42885.347222222219</c:v>
                </c:pt>
                <c:pt idx="5205">
                  <c:v>42885.347337962965</c:v>
                </c:pt>
                <c:pt idx="5206">
                  <c:v>42885.347453703704</c:v>
                </c:pt>
                <c:pt idx="5207">
                  <c:v>42885.347569444442</c:v>
                </c:pt>
                <c:pt idx="5208">
                  <c:v>42885.347685185188</c:v>
                </c:pt>
                <c:pt idx="5209">
                  <c:v>42885.347800925927</c:v>
                </c:pt>
                <c:pt idx="5210">
                  <c:v>42885.347916666666</c:v>
                </c:pt>
                <c:pt idx="5211">
                  <c:v>42885.348032407404</c:v>
                </c:pt>
                <c:pt idx="5212">
                  <c:v>42885.34814814815</c:v>
                </c:pt>
                <c:pt idx="5213">
                  <c:v>42885.348263888889</c:v>
                </c:pt>
                <c:pt idx="5214">
                  <c:v>42885.348379629628</c:v>
                </c:pt>
                <c:pt idx="5215">
                  <c:v>42885.348495370374</c:v>
                </c:pt>
                <c:pt idx="5216">
                  <c:v>42885.348611111112</c:v>
                </c:pt>
                <c:pt idx="5217">
                  <c:v>42885.348726851851</c:v>
                </c:pt>
                <c:pt idx="5218">
                  <c:v>42885.34884259259</c:v>
                </c:pt>
                <c:pt idx="5219">
                  <c:v>42885.348958333336</c:v>
                </c:pt>
                <c:pt idx="5220">
                  <c:v>42885.349074074074</c:v>
                </c:pt>
                <c:pt idx="5221">
                  <c:v>42885.349189814813</c:v>
                </c:pt>
                <c:pt idx="5222">
                  <c:v>42885.349305555559</c:v>
                </c:pt>
                <c:pt idx="5223">
                  <c:v>42885.349421296298</c:v>
                </c:pt>
                <c:pt idx="5224">
                  <c:v>42885.349537037036</c:v>
                </c:pt>
                <c:pt idx="5225">
                  <c:v>42885.349652777775</c:v>
                </c:pt>
                <c:pt idx="5226">
                  <c:v>42885.349768518521</c:v>
                </c:pt>
                <c:pt idx="5227">
                  <c:v>42885.34988425926</c:v>
                </c:pt>
                <c:pt idx="5228">
                  <c:v>42885.35</c:v>
                </c:pt>
                <c:pt idx="5229">
                  <c:v>42885.350115740737</c:v>
                </c:pt>
                <c:pt idx="5230">
                  <c:v>42885.350231481483</c:v>
                </c:pt>
                <c:pt idx="5231">
                  <c:v>42885.350347222222</c:v>
                </c:pt>
                <c:pt idx="5232">
                  <c:v>42885.350462962961</c:v>
                </c:pt>
                <c:pt idx="5233">
                  <c:v>42885.350578703707</c:v>
                </c:pt>
                <c:pt idx="5234">
                  <c:v>42885.350694444445</c:v>
                </c:pt>
                <c:pt idx="5235">
                  <c:v>42885.350810185184</c:v>
                </c:pt>
                <c:pt idx="5236">
                  <c:v>42885.350925925923</c:v>
                </c:pt>
                <c:pt idx="5237">
                  <c:v>42885.351041666669</c:v>
                </c:pt>
                <c:pt idx="5238">
                  <c:v>42885.351157407407</c:v>
                </c:pt>
                <c:pt idx="5239">
                  <c:v>42885.351273148146</c:v>
                </c:pt>
                <c:pt idx="5240">
                  <c:v>42885.351388888892</c:v>
                </c:pt>
                <c:pt idx="5241">
                  <c:v>42885.351504629631</c:v>
                </c:pt>
                <c:pt idx="5242">
                  <c:v>42885.351620370369</c:v>
                </c:pt>
                <c:pt idx="5243">
                  <c:v>42885.351736111108</c:v>
                </c:pt>
                <c:pt idx="5244">
                  <c:v>42885.351851851854</c:v>
                </c:pt>
                <c:pt idx="5245">
                  <c:v>42885.351967592593</c:v>
                </c:pt>
                <c:pt idx="5246">
                  <c:v>42885.352083333331</c:v>
                </c:pt>
                <c:pt idx="5247">
                  <c:v>42885.352199074077</c:v>
                </c:pt>
                <c:pt idx="5248">
                  <c:v>42885.352314814816</c:v>
                </c:pt>
                <c:pt idx="5249">
                  <c:v>42885.352430555555</c:v>
                </c:pt>
                <c:pt idx="5250">
                  <c:v>42885.352546296293</c:v>
                </c:pt>
                <c:pt idx="5251">
                  <c:v>42885.352662037039</c:v>
                </c:pt>
                <c:pt idx="5252">
                  <c:v>42885.352777777778</c:v>
                </c:pt>
                <c:pt idx="5253">
                  <c:v>42885.352893518517</c:v>
                </c:pt>
                <c:pt idx="5254">
                  <c:v>42885.353009259263</c:v>
                </c:pt>
                <c:pt idx="5255">
                  <c:v>42885.353125000001</c:v>
                </c:pt>
                <c:pt idx="5256">
                  <c:v>42885.35324074074</c:v>
                </c:pt>
                <c:pt idx="5257">
                  <c:v>42885.353356481479</c:v>
                </c:pt>
                <c:pt idx="5258">
                  <c:v>42885.353472222225</c:v>
                </c:pt>
                <c:pt idx="5259">
                  <c:v>42885.353587962964</c:v>
                </c:pt>
                <c:pt idx="5260">
                  <c:v>42885.353703703702</c:v>
                </c:pt>
                <c:pt idx="5261">
                  <c:v>42885.353819444441</c:v>
                </c:pt>
                <c:pt idx="5262">
                  <c:v>42885.353935185187</c:v>
                </c:pt>
                <c:pt idx="5263">
                  <c:v>42885.354050925926</c:v>
                </c:pt>
                <c:pt idx="5264">
                  <c:v>42885.354166666664</c:v>
                </c:pt>
                <c:pt idx="5265">
                  <c:v>42885.35428240741</c:v>
                </c:pt>
                <c:pt idx="5266">
                  <c:v>42885.354398148149</c:v>
                </c:pt>
                <c:pt idx="5267">
                  <c:v>42885.354513888888</c:v>
                </c:pt>
                <c:pt idx="5268">
                  <c:v>42885.354629629626</c:v>
                </c:pt>
                <c:pt idx="5269">
                  <c:v>42885.354745370372</c:v>
                </c:pt>
                <c:pt idx="5270">
                  <c:v>42885.354861111111</c:v>
                </c:pt>
                <c:pt idx="5271">
                  <c:v>42885.35497685185</c:v>
                </c:pt>
                <c:pt idx="5272">
                  <c:v>42885.355092592596</c:v>
                </c:pt>
                <c:pt idx="5273">
                  <c:v>42885.355208333334</c:v>
                </c:pt>
                <c:pt idx="5274">
                  <c:v>42885.355324074073</c:v>
                </c:pt>
                <c:pt idx="5275">
                  <c:v>42885.355439814812</c:v>
                </c:pt>
                <c:pt idx="5276">
                  <c:v>42885.355555555558</c:v>
                </c:pt>
                <c:pt idx="5277">
                  <c:v>42885.355671296296</c:v>
                </c:pt>
                <c:pt idx="5278">
                  <c:v>42885.355787037035</c:v>
                </c:pt>
                <c:pt idx="5279">
                  <c:v>42885.355902777781</c:v>
                </c:pt>
                <c:pt idx="5280">
                  <c:v>42885.35601851852</c:v>
                </c:pt>
                <c:pt idx="5281">
                  <c:v>42885.356134259258</c:v>
                </c:pt>
                <c:pt idx="5282">
                  <c:v>42885.356249999997</c:v>
                </c:pt>
                <c:pt idx="5283">
                  <c:v>42885.356365740743</c:v>
                </c:pt>
                <c:pt idx="5284">
                  <c:v>42885.356481481482</c:v>
                </c:pt>
                <c:pt idx="5285">
                  <c:v>42885.35659722222</c:v>
                </c:pt>
                <c:pt idx="5286">
                  <c:v>42885.356712962966</c:v>
                </c:pt>
                <c:pt idx="5287">
                  <c:v>42885.356828703705</c:v>
                </c:pt>
                <c:pt idx="5288">
                  <c:v>42885.356944444444</c:v>
                </c:pt>
                <c:pt idx="5289">
                  <c:v>42885.357060185182</c:v>
                </c:pt>
                <c:pt idx="5290">
                  <c:v>42885.357175925928</c:v>
                </c:pt>
                <c:pt idx="5291">
                  <c:v>42885.357291666667</c:v>
                </c:pt>
                <c:pt idx="5292">
                  <c:v>42885.357407407406</c:v>
                </c:pt>
                <c:pt idx="5293">
                  <c:v>42885.357523148145</c:v>
                </c:pt>
                <c:pt idx="5294">
                  <c:v>42885.357638888891</c:v>
                </c:pt>
                <c:pt idx="5295">
                  <c:v>42885.357754629629</c:v>
                </c:pt>
                <c:pt idx="5296">
                  <c:v>42885.357870370368</c:v>
                </c:pt>
                <c:pt idx="5297">
                  <c:v>42885.357986111114</c:v>
                </c:pt>
                <c:pt idx="5298">
                  <c:v>42885.358101851853</c:v>
                </c:pt>
                <c:pt idx="5299">
                  <c:v>42885.358217592591</c:v>
                </c:pt>
                <c:pt idx="5300">
                  <c:v>42885.35833333333</c:v>
                </c:pt>
                <c:pt idx="5301">
                  <c:v>42885.358449074076</c:v>
                </c:pt>
                <c:pt idx="5302">
                  <c:v>42885.358564814815</c:v>
                </c:pt>
                <c:pt idx="5303">
                  <c:v>42885.358680555553</c:v>
                </c:pt>
                <c:pt idx="5304">
                  <c:v>42885.358796296299</c:v>
                </c:pt>
                <c:pt idx="5305">
                  <c:v>42885.358912037038</c:v>
                </c:pt>
                <c:pt idx="5306">
                  <c:v>42885.359027777777</c:v>
                </c:pt>
                <c:pt idx="5307">
                  <c:v>42885.359143518515</c:v>
                </c:pt>
                <c:pt idx="5308">
                  <c:v>42885.359259259261</c:v>
                </c:pt>
                <c:pt idx="5309">
                  <c:v>42885.359375</c:v>
                </c:pt>
                <c:pt idx="5310">
                  <c:v>42885.359490740739</c:v>
                </c:pt>
                <c:pt idx="5311">
                  <c:v>42885.359606481485</c:v>
                </c:pt>
                <c:pt idx="5312">
                  <c:v>42885.359722222223</c:v>
                </c:pt>
                <c:pt idx="5313">
                  <c:v>42885.359837962962</c:v>
                </c:pt>
                <c:pt idx="5314">
                  <c:v>42885.359953703701</c:v>
                </c:pt>
                <c:pt idx="5315">
                  <c:v>42885.360069444447</c:v>
                </c:pt>
                <c:pt idx="5316">
                  <c:v>42885.360185185185</c:v>
                </c:pt>
                <c:pt idx="5317">
                  <c:v>42885.360300925924</c:v>
                </c:pt>
                <c:pt idx="5318">
                  <c:v>42885.36041666667</c:v>
                </c:pt>
                <c:pt idx="5319">
                  <c:v>42885.360532407409</c:v>
                </c:pt>
                <c:pt idx="5320">
                  <c:v>42885.360648148147</c:v>
                </c:pt>
                <c:pt idx="5321">
                  <c:v>42885.360763888886</c:v>
                </c:pt>
                <c:pt idx="5322">
                  <c:v>42885.360879629632</c:v>
                </c:pt>
                <c:pt idx="5323">
                  <c:v>42885.360995370371</c:v>
                </c:pt>
                <c:pt idx="5324">
                  <c:v>42885.361111111109</c:v>
                </c:pt>
                <c:pt idx="5325">
                  <c:v>42885.361226851855</c:v>
                </c:pt>
                <c:pt idx="5326">
                  <c:v>42885.361342592594</c:v>
                </c:pt>
                <c:pt idx="5327">
                  <c:v>42885.361458333333</c:v>
                </c:pt>
                <c:pt idx="5328">
                  <c:v>42885.361574074072</c:v>
                </c:pt>
                <c:pt idx="5329">
                  <c:v>42885.361689814818</c:v>
                </c:pt>
                <c:pt idx="5330">
                  <c:v>42885.361805555556</c:v>
                </c:pt>
                <c:pt idx="5331">
                  <c:v>42885.361921296295</c:v>
                </c:pt>
                <c:pt idx="5332">
                  <c:v>42885.362037037034</c:v>
                </c:pt>
                <c:pt idx="5333">
                  <c:v>42885.36215277778</c:v>
                </c:pt>
                <c:pt idx="5334">
                  <c:v>42885.362268518518</c:v>
                </c:pt>
                <c:pt idx="5335">
                  <c:v>42885.362384259257</c:v>
                </c:pt>
                <c:pt idx="5336">
                  <c:v>42885.362500000003</c:v>
                </c:pt>
                <c:pt idx="5337">
                  <c:v>42885.362615740742</c:v>
                </c:pt>
                <c:pt idx="5338">
                  <c:v>42885.36273148148</c:v>
                </c:pt>
                <c:pt idx="5339">
                  <c:v>42885.362847222219</c:v>
                </c:pt>
                <c:pt idx="5340">
                  <c:v>42885.362962962965</c:v>
                </c:pt>
                <c:pt idx="5341">
                  <c:v>42885.363078703704</c:v>
                </c:pt>
                <c:pt idx="5342">
                  <c:v>42885.363194444442</c:v>
                </c:pt>
                <c:pt idx="5343">
                  <c:v>42885.363310185188</c:v>
                </c:pt>
                <c:pt idx="5344">
                  <c:v>42885.363425925927</c:v>
                </c:pt>
                <c:pt idx="5345">
                  <c:v>42885.363541666666</c:v>
                </c:pt>
                <c:pt idx="5346">
                  <c:v>42885.363657407404</c:v>
                </c:pt>
                <c:pt idx="5347">
                  <c:v>42885.36377314815</c:v>
                </c:pt>
                <c:pt idx="5348">
                  <c:v>42885.363888888889</c:v>
                </c:pt>
                <c:pt idx="5349">
                  <c:v>42885.364004629628</c:v>
                </c:pt>
                <c:pt idx="5350">
                  <c:v>42885.364120370374</c:v>
                </c:pt>
                <c:pt idx="5351">
                  <c:v>42885.364236111112</c:v>
                </c:pt>
                <c:pt idx="5352">
                  <c:v>42885.364351851851</c:v>
                </c:pt>
                <c:pt idx="5353">
                  <c:v>42885.36446759259</c:v>
                </c:pt>
                <c:pt idx="5354">
                  <c:v>42885.364583333336</c:v>
                </c:pt>
                <c:pt idx="5355">
                  <c:v>42885.364699074074</c:v>
                </c:pt>
                <c:pt idx="5356">
                  <c:v>42885.364814814813</c:v>
                </c:pt>
                <c:pt idx="5357">
                  <c:v>42885.364930555559</c:v>
                </c:pt>
                <c:pt idx="5358">
                  <c:v>42885.365046296298</c:v>
                </c:pt>
                <c:pt idx="5359">
                  <c:v>42885.365162037036</c:v>
                </c:pt>
                <c:pt idx="5360">
                  <c:v>42885.365277777775</c:v>
                </c:pt>
                <c:pt idx="5361">
                  <c:v>42885.365393518521</c:v>
                </c:pt>
                <c:pt idx="5362">
                  <c:v>42885.36550925926</c:v>
                </c:pt>
                <c:pt idx="5363">
                  <c:v>42885.365624999999</c:v>
                </c:pt>
                <c:pt idx="5364">
                  <c:v>42885.365740740737</c:v>
                </c:pt>
                <c:pt idx="5365">
                  <c:v>42885.365856481483</c:v>
                </c:pt>
                <c:pt idx="5366">
                  <c:v>42885.365972222222</c:v>
                </c:pt>
                <c:pt idx="5367">
                  <c:v>42885.366087962961</c:v>
                </c:pt>
                <c:pt idx="5368">
                  <c:v>42885.366203703707</c:v>
                </c:pt>
                <c:pt idx="5369">
                  <c:v>42885.366319444445</c:v>
                </c:pt>
                <c:pt idx="5370">
                  <c:v>42885.366435185184</c:v>
                </c:pt>
                <c:pt idx="5371">
                  <c:v>42885.366550925923</c:v>
                </c:pt>
                <c:pt idx="5372">
                  <c:v>42885.366666666669</c:v>
                </c:pt>
                <c:pt idx="5373">
                  <c:v>42885.366782407407</c:v>
                </c:pt>
                <c:pt idx="5374">
                  <c:v>42885.366898148146</c:v>
                </c:pt>
                <c:pt idx="5375">
                  <c:v>42885.367013888892</c:v>
                </c:pt>
                <c:pt idx="5376">
                  <c:v>42885.367129629631</c:v>
                </c:pt>
                <c:pt idx="5377">
                  <c:v>42885.367245370369</c:v>
                </c:pt>
                <c:pt idx="5378">
                  <c:v>42885.367361111108</c:v>
                </c:pt>
                <c:pt idx="5379">
                  <c:v>42885.367476851854</c:v>
                </c:pt>
                <c:pt idx="5380">
                  <c:v>42885.367592592593</c:v>
                </c:pt>
                <c:pt idx="5381">
                  <c:v>42885.367708333331</c:v>
                </c:pt>
                <c:pt idx="5382">
                  <c:v>42885.367824074077</c:v>
                </c:pt>
                <c:pt idx="5383">
                  <c:v>42885.367939814816</c:v>
                </c:pt>
                <c:pt idx="5384">
                  <c:v>42885.368055555555</c:v>
                </c:pt>
                <c:pt idx="5385">
                  <c:v>42885.368171296293</c:v>
                </c:pt>
                <c:pt idx="5386">
                  <c:v>42885.368287037039</c:v>
                </c:pt>
                <c:pt idx="5387">
                  <c:v>42885.368402777778</c:v>
                </c:pt>
                <c:pt idx="5388">
                  <c:v>42885.368518518517</c:v>
                </c:pt>
                <c:pt idx="5389">
                  <c:v>42885.368634259263</c:v>
                </c:pt>
                <c:pt idx="5390">
                  <c:v>42885.368750000001</c:v>
                </c:pt>
                <c:pt idx="5391">
                  <c:v>42885.36886574074</c:v>
                </c:pt>
                <c:pt idx="5392">
                  <c:v>42885.368981481479</c:v>
                </c:pt>
                <c:pt idx="5393">
                  <c:v>42885.369097222225</c:v>
                </c:pt>
                <c:pt idx="5394">
                  <c:v>42885.369212962964</c:v>
                </c:pt>
                <c:pt idx="5395">
                  <c:v>42885.369328703702</c:v>
                </c:pt>
                <c:pt idx="5396">
                  <c:v>42885.369444444441</c:v>
                </c:pt>
                <c:pt idx="5397">
                  <c:v>42885.369560185187</c:v>
                </c:pt>
                <c:pt idx="5398">
                  <c:v>42885.369675925926</c:v>
                </c:pt>
                <c:pt idx="5399">
                  <c:v>42885.369791666664</c:v>
                </c:pt>
                <c:pt idx="5400">
                  <c:v>42885.36990740741</c:v>
                </c:pt>
                <c:pt idx="5401">
                  <c:v>42885.370023148149</c:v>
                </c:pt>
                <c:pt idx="5402">
                  <c:v>42885.370138888888</c:v>
                </c:pt>
                <c:pt idx="5403">
                  <c:v>42885.370254629626</c:v>
                </c:pt>
                <c:pt idx="5404">
                  <c:v>42885.370370370372</c:v>
                </c:pt>
                <c:pt idx="5405">
                  <c:v>42885.370486111111</c:v>
                </c:pt>
                <c:pt idx="5406">
                  <c:v>42885.37060185185</c:v>
                </c:pt>
                <c:pt idx="5407">
                  <c:v>42885.370717592596</c:v>
                </c:pt>
                <c:pt idx="5408">
                  <c:v>42885.370833333334</c:v>
                </c:pt>
                <c:pt idx="5409">
                  <c:v>42885.370949074073</c:v>
                </c:pt>
                <c:pt idx="5410">
                  <c:v>42885.371064814812</c:v>
                </c:pt>
                <c:pt idx="5411">
                  <c:v>42885.371180555558</c:v>
                </c:pt>
                <c:pt idx="5412">
                  <c:v>42885.371296296296</c:v>
                </c:pt>
                <c:pt idx="5413">
                  <c:v>42885.371412037035</c:v>
                </c:pt>
                <c:pt idx="5414">
                  <c:v>42885.371527777781</c:v>
                </c:pt>
                <c:pt idx="5415">
                  <c:v>42885.37164351852</c:v>
                </c:pt>
                <c:pt idx="5416">
                  <c:v>42885.371759259258</c:v>
                </c:pt>
                <c:pt idx="5417">
                  <c:v>42885.371874999997</c:v>
                </c:pt>
                <c:pt idx="5418">
                  <c:v>42885.371990740743</c:v>
                </c:pt>
                <c:pt idx="5419">
                  <c:v>42885.372106481482</c:v>
                </c:pt>
                <c:pt idx="5420">
                  <c:v>42885.37222222222</c:v>
                </c:pt>
                <c:pt idx="5421">
                  <c:v>42885.372337962966</c:v>
                </c:pt>
                <c:pt idx="5422">
                  <c:v>42885.372453703705</c:v>
                </c:pt>
                <c:pt idx="5423">
                  <c:v>42885.372569444444</c:v>
                </c:pt>
                <c:pt idx="5424">
                  <c:v>42885.372685185182</c:v>
                </c:pt>
                <c:pt idx="5425">
                  <c:v>42885.372800925928</c:v>
                </c:pt>
                <c:pt idx="5426">
                  <c:v>42885.372916666667</c:v>
                </c:pt>
                <c:pt idx="5427">
                  <c:v>42885.373032407406</c:v>
                </c:pt>
                <c:pt idx="5428">
                  <c:v>42885.373148148145</c:v>
                </c:pt>
                <c:pt idx="5429">
                  <c:v>42885.373263888891</c:v>
                </c:pt>
                <c:pt idx="5430">
                  <c:v>42885.373379629629</c:v>
                </c:pt>
                <c:pt idx="5431">
                  <c:v>42885.373495370368</c:v>
                </c:pt>
                <c:pt idx="5432">
                  <c:v>42885.373611111114</c:v>
                </c:pt>
                <c:pt idx="5433">
                  <c:v>42885.373726851853</c:v>
                </c:pt>
                <c:pt idx="5434">
                  <c:v>42885.373842592591</c:v>
                </c:pt>
                <c:pt idx="5435">
                  <c:v>42885.37395833333</c:v>
                </c:pt>
                <c:pt idx="5436">
                  <c:v>42885.374074074076</c:v>
                </c:pt>
                <c:pt idx="5437">
                  <c:v>42885.374189814815</c:v>
                </c:pt>
                <c:pt idx="5438">
                  <c:v>42885.374305555553</c:v>
                </c:pt>
                <c:pt idx="5439">
                  <c:v>42885.374421296299</c:v>
                </c:pt>
                <c:pt idx="5440">
                  <c:v>42885.374537037038</c:v>
                </c:pt>
                <c:pt idx="5441">
                  <c:v>42885.374652777777</c:v>
                </c:pt>
                <c:pt idx="5442">
                  <c:v>42885.374768518515</c:v>
                </c:pt>
                <c:pt idx="5443">
                  <c:v>42885.374884259261</c:v>
                </c:pt>
                <c:pt idx="5444">
                  <c:v>42885.375</c:v>
                </c:pt>
                <c:pt idx="5445">
                  <c:v>42885.375115740739</c:v>
                </c:pt>
                <c:pt idx="5446">
                  <c:v>42885.375231481485</c:v>
                </c:pt>
                <c:pt idx="5447">
                  <c:v>42885.375347222223</c:v>
                </c:pt>
                <c:pt idx="5448">
                  <c:v>42885.375462962962</c:v>
                </c:pt>
                <c:pt idx="5449">
                  <c:v>42885.375578703701</c:v>
                </c:pt>
                <c:pt idx="5450">
                  <c:v>42885.375694444447</c:v>
                </c:pt>
                <c:pt idx="5451">
                  <c:v>42885.375810185185</c:v>
                </c:pt>
                <c:pt idx="5452">
                  <c:v>42885.375925925924</c:v>
                </c:pt>
                <c:pt idx="5453">
                  <c:v>42885.37604166667</c:v>
                </c:pt>
                <c:pt idx="5454">
                  <c:v>42885.376157407409</c:v>
                </c:pt>
                <c:pt idx="5455">
                  <c:v>42885.376273148147</c:v>
                </c:pt>
                <c:pt idx="5456">
                  <c:v>42885.376388888886</c:v>
                </c:pt>
                <c:pt idx="5457">
                  <c:v>42885.376504629632</c:v>
                </c:pt>
                <c:pt idx="5458">
                  <c:v>42885.376620370371</c:v>
                </c:pt>
                <c:pt idx="5459">
                  <c:v>42885.376736111109</c:v>
                </c:pt>
                <c:pt idx="5460">
                  <c:v>42885.376851851855</c:v>
                </c:pt>
                <c:pt idx="5461">
                  <c:v>42885.376967592594</c:v>
                </c:pt>
                <c:pt idx="5462">
                  <c:v>42885.377083333333</c:v>
                </c:pt>
                <c:pt idx="5463">
                  <c:v>42885.377199074072</c:v>
                </c:pt>
                <c:pt idx="5464">
                  <c:v>42885.377314814818</c:v>
                </c:pt>
                <c:pt idx="5465">
                  <c:v>42885.377430555556</c:v>
                </c:pt>
                <c:pt idx="5466">
                  <c:v>42885.377546296295</c:v>
                </c:pt>
                <c:pt idx="5467">
                  <c:v>42885.377662037034</c:v>
                </c:pt>
                <c:pt idx="5468">
                  <c:v>42885.37777777778</c:v>
                </c:pt>
                <c:pt idx="5469">
                  <c:v>42885.377893518518</c:v>
                </c:pt>
                <c:pt idx="5470">
                  <c:v>42885.378009259257</c:v>
                </c:pt>
                <c:pt idx="5471">
                  <c:v>42885.378125000003</c:v>
                </c:pt>
                <c:pt idx="5472">
                  <c:v>42885.378240740742</c:v>
                </c:pt>
                <c:pt idx="5473">
                  <c:v>42885.37835648148</c:v>
                </c:pt>
                <c:pt idx="5474">
                  <c:v>42885.378472222219</c:v>
                </c:pt>
                <c:pt idx="5475">
                  <c:v>42885.378587962965</c:v>
                </c:pt>
                <c:pt idx="5476">
                  <c:v>42885.378703703704</c:v>
                </c:pt>
                <c:pt idx="5477">
                  <c:v>42885.378819444442</c:v>
                </c:pt>
                <c:pt idx="5478">
                  <c:v>42885.378935185188</c:v>
                </c:pt>
                <c:pt idx="5479">
                  <c:v>42885.379050925927</c:v>
                </c:pt>
                <c:pt idx="5480">
                  <c:v>42885.379166666666</c:v>
                </c:pt>
                <c:pt idx="5481">
                  <c:v>42885.379282407404</c:v>
                </c:pt>
                <c:pt idx="5482">
                  <c:v>42885.37939814815</c:v>
                </c:pt>
                <c:pt idx="5483">
                  <c:v>42885.379513888889</c:v>
                </c:pt>
                <c:pt idx="5484">
                  <c:v>42885.379629629628</c:v>
                </c:pt>
                <c:pt idx="5485">
                  <c:v>42885.379745370374</c:v>
                </c:pt>
                <c:pt idx="5486">
                  <c:v>42885.379861111112</c:v>
                </c:pt>
                <c:pt idx="5487">
                  <c:v>42885.379976851851</c:v>
                </c:pt>
                <c:pt idx="5488">
                  <c:v>42885.38009259259</c:v>
                </c:pt>
                <c:pt idx="5489">
                  <c:v>42885.380208333336</c:v>
                </c:pt>
                <c:pt idx="5490">
                  <c:v>42885.380324074074</c:v>
                </c:pt>
                <c:pt idx="5491">
                  <c:v>42885.380439814813</c:v>
                </c:pt>
                <c:pt idx="5492">
                  <c:v>42885.380555555559</c:v>
                </c:pt>
                <c:pt idx="5493">
                  <c:v>42885.380671296298</c:v>
                </c:pt>
                <c:pt idx="5494">
                  <c:v>42885.380787037036</c:v>
                </c:pt>
                <c:pt idx="5495">
                  <c:v>42885.380902777775</c:v>
                </c:pt>
                <c:pt idx="5496">
                  <c:v>42885.381018518521</c:v>
                </c:pt>
                <c:pt idx="5497">
                  <c:v>42885.38113425926</c:v>
                </c:pt>
                <c:pt idx="5498">
                  <c:v>42885.381249999999</c:v>
                </c:pt>
                <c:pt idx="5499">
                  <c:v>42885.381365740737</c:v>
                </c:pt>
                <c:pt idx="5500">
                  <c:v>42885.381481481483</c:v>
                </c:pt>
                <c:pt idx="5501">
                  <c:v>42885.381597222222</c:v>
                </c:pt>
                <c:pt idx="5502">
                  <c:v>42885.381712962961</c:v>
                </c:pt>
                <c:pt idx="5503">
                  <c:v>42885.381828703707</c:v>
                </c:pt>
                <c:pt idx="5504">
                  <c:v>42885.381944444445</c:v>
                </c:pt>
                <c:pt idx="5505">
                  <c:v>42885.382060185184</c:v>
                </c:pt>
                <c:pt idx="5506">
                  <c:v>42885.382175925923</c:v>
                </c:pt>
                <c:pt idx="5507">
                  <c:v>42885.382291666669</c:v>
                </c:pt>
                <c:pt idx="5508">
                  <c:v>42885.382407407407</c:v>
                </c:pt>
                <c:pt idx="5509">
                  <c:v>42885.382523148146</c:v>
                </c:pt>
                <c:pt idx="5510">
                  <c:v>42885.382638888892</c:v>
                </c:pt>
                <c:pt idx="5511">
                  <c:v>42885.382754629631</c:v>
                </c:pt>
                <c:pt idx="5512">
                  <c:v>42885.382870370369</c:v>
                </c:pt>
                <c:pt idx="5513">
                  <c:v>42885.382986111108</c:v>
                </c:pt>
                <c:pt idx="5514">
                  <c:v>42885.383101851854</c:v>
                </c:pt>
                <c:pt idx="5515">
                  <c:v>42885.383217592593</c:v>
                </c:pt>
                <c:pt idx="5516">
                  <c:v>42885.383333333331</c:v>
                </c:pt>
                <c:pt idx="5517">
                  <c:v>42885.383449074077</c:v>
                </c:pt>
                <c:pt idx="5518">
                  <c:v>42885.383564814816</c:v>
                </c:pt>
                <c:pt idx="5519">
                  <c:v>42885.383680555555</c:v>
                </c:pt>
                <c:pt idx="5520">
                  <c:v>42885.383796296293</c:v>
                </c:pt>
                <c:pt idx="5521">
                  <c:v>42885.383912037039</c:v>
                </c:pt>
                <c:pt idx="5522">
                  <c:v>42885.384027777778</c:v>
                </c:pt>
                <c:pt idx="5523">
                  <c:v>42885.384143518517</c:v>
                </c:pt>
                <c:pt idx="5524">
                  <c:v>42885.384259259263</c:v>
                </c:pt>
                <c:pt idx="5525">
                  <c:v>42885.384375000001</c:v>
                </c:pt>
                <c:pt idx="5526">
                  <c:v>42885.38449074074</c:v>
                </c:pt>
                <c:pt idx="5527">
                  <c:v>42885.384606481479</c:v>
                </c:pt>
                <c:pt idx="5528">
                  <c:v>42885.384722222225</c:v>
                </c:pt>
                <c:pt idx="5529">
                  <c:v>42885.384837962964</c:v>
                </c:pt>
                <c:pt idx="5530">
                  <c:v>42885.384953703702</c:v>
                </c:pt>
                <c:pt idx="5531">
                  <c:v>42885.385069444441</c:v>
                </c:pt>
                <c:pt idx="5532">
                  <c:v>42885.385185185187</c:v>
                </c:pt>
                <c:pt idx="5533">
                  <c:v>42885.385300925926</c:v>
                </c:pt>
                <c:pt idx="5534">
                  <c:v>42885.385416666664</c:v>
                </c:pt>
                <c:pt idx="5535">
                  <c:v>42885.38553240741</c:v>
                </c:pt>
                <c:pt idx="5536">
                  <c:v>42885.385648148149</c:v>
                </c:pt>
                <c:pt idx="5537">
                  <c:v>42885.385763888888</c:v>
                </c:pt>
                <c:pt idx="5538">
                  <c:v>42885.385879629626</c:v>
                </c:pt>
                <c:pt idx="5539">
                  <c:v>42885.385995370372</c:v>
                </c:pt>
                <c:pt idx="5540">
                  <c:v>42885.386111111111</c:v>
                </c:pt>
                <c:pt idx="5541">
                  <c:v>42885.38622685185</c:v>
                </c:pt>
                <c:pt idx="5542">
                  <c:v>42885.386342592596</c:v>
                </c:pt>
                <c:pt idx="5543">
                  <c:v>42885.386458333334</c:v>
                </c:pt>
                <c:pt idx="5544">
                  <c:v>42885.386574074073</c:v>
                </c:pt>
                <c:pt idx="5545">
                  <c:v>42885.386689814812</c:v>
                </c:pt>
                <c:pt idx="5546">
                  <c:v>42885.386805555558</c:v>
                </c:pt>
                <c:pt idx="5547">
                  <c:v>42885.386921296296</c:v>
                </c:pt>
                <c:pt idx="5548">
                  <c:v>42885.387037037035</c:v>
                </c:pt>
                <c:pt idx="5549">
                  <c:v>42885.387152777781</c:v>
                </c:pt>
                <c:pt idx="5550">
                  <c:v>42885.38726851852</c:v>
                </c:pt>
                <c:pt idx="5551">
                  <c:v>42885.387384259258</c:v>
                </c:pt>
                <c:pt idx="5552">
                  <c:v>42885.387499999997</c:v>
                </c:pt>
                <c:pt idx="5553">
                  <c:v>42885.387615740743</c:v>
                </c:pt>
                <c:pt idx="5554">
                  <c:v>42885.387731481482</c:v>
                </c:pt>
                <c:pt idx="5555">
                  <c:v>42885.38784722222</c:v>
                </c:pt>
                <c:pt idx="5556">
                  <c:v>42885.387962962966</c:v>
                </c:pt>
                <c:pt idx="5557">
                  <c:v>42885.388078703705</c:v>
                </c:pt>
                <c:pt idx="5558">
                  <c:v>42885.388194444444</c:v>
                </c:pt>
                <c:pt idx="5559">
                  <c:v>42885.388310185182</c:v>
                </c:pt>
                <c:pt idx="5560">
                  <c:v>42885.388425925928</c:v>
                </c:pt>
                <c:pt idx="5561">
                  <c:v>42885.388541666667</c:v>
                </c:pt>
                <c:pt idx="5562">
                  <c:v>42885.388657407406</c:v>
                </c:pt>
                <c:pt idx="5563">
                  <c:v>42885.388773148145</c:v>
                </c:pt>
                <c:pt idx="5564">
                  <c:v>42885.388888888891</c:v>
                </c:pt>
                <c:pt idx="5565">
                  <c:v>42885.389004629629</c:v>
                </c:pt>
                <c:pt idx="5566">
                  <c:v>42885.389120370368</c:v>
                </c:pt>
                <c:pt idx="5567">
                  <c:v>42885.389236111114</c:v>
                </c:pt>
                <c:pt idx="5568">
                  <c:v>42885.389351851853</c:v>
                </c:pt>
                <c:pt idx="5569">
                  <c:v>42885.389467592591</c:v>
                </c:pt>
                <c:pt idx="5570">
                  <c:v>42885.38958333333</c:v>
                </c:pt>
                <c:pt idx="5571">
                  <c:v>42885.389699074076</c:v>
                </c:pt>
                <c:pt idx="5572">
                  <c:v>42885.389814814815</c:v>
                </c:pt>
                <c:pt idx="5573">
                  <c:v>42885.389930555553</c:v>
                </c:pt>
                <c:pt idx="5574">
                  <c:v>42885.390046296299</c:v>
                </c:pt>
                <c:pt idx="5575">
                  <c:v>42885.390162037038</c:v>
                </c:pt>
                <c:pt idx="5576">
                  <c:v>42885.390277777777</c:v>
                </c:pt>
                <c:pt idx="5577">
                  <c:v>42885.390393518515</c:v>
                </c:pt>
                <c:pt idx="5578">
                  <c:v>42885.390509259261</c:v>
                </c:pt>
                <c:pt idx="5579">
                  <c:v>42885.390625</c:v>
                </c:pt>
                <c:pt idx="5580">
                  <c:v>42885.390740740739</c:v>
                </c:pt>
                <c:pt idx="5581">
                  <c:v>42885.390856481485</c:v>
                </c:pt>
                <c:pt idx="5582">
                  <c:v>42885.390972222223</c:v>
                </c:pt>
                <c:pt idx="5583">
                  <c:v>42885.391087962962</c:v>
                </c:pt>
                <c:pt idx="5584">
                  <c:v>42885.391203703701</c:v>
                </c:pt>
                <c:pt idx="5585">
                  <c:v>42885.391319444447</c:v>
                </c:pt>
                <c:pt idx="5586">
                  <c:v>42885.391435185185</c:v>
                </c:pt>
                <c:pt idx="5587">
                  <c:v>42885.391550925924</c:v>
                </c:pt>
                <c:pt idx="5588">
                  <c:v>42885.39166666667</c:v>
                </c:pt>
                <c:pt idx="5589">
                  <c:v>42885.391782407409</c:v>
                </c:pt>
                <c:pt idx="5590">
                  <c:v>42885.391898148147</c:v>
                </c:pt>
                <c:pt idx="5591">
                  <c:v>42885.392013888886</c:v>
                </c:pt>
                <c:pt idx="5592">
                  <c:v>42885.392129629632</c:v>
                </c:pt>
                <c:pt idx="5593">
                  <c:v>42885.392245370371</c:v>
                </c:pt>
                <c:pt idx="5594">
                  <c:v>42885.392361111109</c:v>
                </c:pt>
                <c:pt idx="5595">
                  <c:v>42885.392476851855</c:v>
                </c:pt>
                <c:pt idx="5596">
                  <c:v>42885.392592592594</c:v>
                </c:pt>
                <c:pt idx="5597">
                  <c:v>42885.392708333333</c:v>
                </c:pt>
                <c:pt idx="5598">
                  <c:v>42885.392824074072</c:v>
                </c:pt>
                <c:pt idx="5599">
                  <c:v>42885.392939814818</c:v>
                </c:pt>
                <c:pt idx="5600">
                  <c:v>42885.393055555556</c:v>
                </c:pt>
                <c:pt idx="5601">
                  <c:v>42885.393171296295</c:v>
                </c:pt>
                <c:pt idx="5602">
                  <c:v>42885.393287037034</c:v>
                </c:pt>
                <c:pt idx="5603">
                  <c:v>42885.39340277778</c:v>
                </c:pt>
                <c:pt idx="5604">
                  <c:v>42885.393518518518</c:v>
                </c:pt>
                <c:pt idx="5605">
                  <c:v>42885.393634259257</c:v>
                </c:pt>
                <c:pt idx="5606">
                  <c:v>42885.393750000003</c:v>
                </c:pt>
                <c:pt idx="5607">
                  <c:v>42885.393865740742</c:v>
                </c:pt>
                <c:pt idx="5608">
                  <c:v>42885.39398148148</c:v>
                </c:pt>
                <c:pt idx="5609">
                  <c:v>42885.394097222219</c:v>
                </c:pt>
                <c:pt idx="5610">
                  <c:v>42885.394212962965</c:v>
                </c:pt>
                <c:pt idx="5611">
                  <c:v>42885.394328703704</c:v>
                </c:pt>
                <c:pt idx="5612">
                  <c:v>42885.394444444442</c:v>
                </c:pt>
                <c:pt idx="5613">
                  <c:v>42885.394560185188</c:v>
                </c:pt>
                <c:pt idx="5614">
                  <c:v>42885.394675925927</c:v>
                </c:pt>
                <c:pt idx="5615">
                  <c:v>42885.394791666666</c:v>
                </c:pt>
                <c:pt idx="5616">
                  <c:v>42885.394907407404</c:v>
                </c:pt>
                <c:pt idx="5617">
                  <c:v>42885.39502314815</c:v>
                </c:pt>
                <c:pt idx="5618">
                  <c:v>42885.395138888889</c:v>
                </c:pt>
                <c:pt idx="5619">
                  <c:v>42885.395254629628</c:v>
                </c:pt>
                <c:pt idx="5620">
                  <c:v>42885.395370370374</c:v>
                </c:pt>
                <c:pt idx="5621">
                  <c:v>42885.395486111112</c:v>
                </c:pt>
                <c:pt idx="5622">
                  <c:v>42885.395601851851</c:v>
                </c:pt>
                <c:pt idx="5623">
                  <c:v>42885.39571759259</c:v>
                </c:pt>
                <c:pt idx="5624">
                  <c:v>42885.395833333336</c:v>
                </c:pt>
                <c:pt idx="5625">
                  <c:v>42885.395949074074</c:v>
                </c:pt>
                <c:pt idx="5626">
                  <c:v>42885.396064814813</c:v>
                </c:pt>
                <c:pt idx="5627">
                  <c:v>42885.396180555559</c:v>
                </c:pt>
                <c:pt idx="5628">
                  <c:v>42885.396296296298</c:v>
                </c:pt>
                <c:pt idx="5629">
                  <c:v>42885.396412037036</c:v>
                </c:pt>
                <c:pt idx="5630">
                  <c:v>42885.396527777775</c:v>
                </c:pt>
                <c:pt idx="5631">
                  <c:v>42885.396643518521</c:v>
                </c:pt>
                <c:pt idx="5632">
                  <c:v>42885.39675925926</c:v>
                </c:pt>
                <c:pt idx="5633">
                  <c:v>42885.396874999999</c:v>
                </c:pt>
                <c:pt idx="5634">
                  <c:v>42885.396990740737</c:v>
                </c:pt>
                <c:pt idx="5635">
                  <c:v>42885.397106481483</c:v>
                </c:pt>
                <c:pt idx="5636">
                  <c:v>42885.397222222222</c:v>
                </c:pt>
                <c:pt idx="5637">
                  <c:v>42885.397337962961</c:v>
                </c:pt>
                <c:pt idx="5638">
                  <c:v>42885.397453703707</c:v>
                </c:pt>
                <c:pt idx="5639">
                  <c:v>42885.397569444445</c:v>
                </c:pt>
                <c:pt idx="5640">
                  <c:v>42885.397685185184</c:v>
                </c:pt>
                <c:pt idx="5641">
                  <c:v>42885.397800925923</c:v>
                </c:pt>
                <c:pt idx="5642">
                  <c:v>42885.397916666669</c:v>
                </c:pt>
                <c:pt idx="5643">
                  <c:v>42885.398032407407</c:v>
                </c:pt>
                <c:pt idx="5644">
                  <c:v>42885.398148148146</c:v>
                </c:pt>
                <c:pt idx="5645">
                  <c:v>42885.398263888892</c:v>
                </c:pt>
                <c:pt idx="5646">
                  <c:v>42885.398379629631</c:v>
                </c:pt>
                <c:pt idx="5647">
                  <c:v>42885.398495370369</c:v>
                </c:pt>
                <c:pt idx="5648">
                  <c:v>42885.398611111108</c:v>
                </c:pt>
                <c:pt idx="5649">
                  <c:v>42885.398726851854</c:v>
                </c:pt>
                <c:pt idx="5650">
                  <c:v>42885.398842592593</c:v>
                </c:pt>
                <c:pt idx="5651">
                  <c:v>42885.398958333331</c:v>
                </c:pt>
                <c:pt idx="5652">
                  <c:v>42885.399074074077</c:v>
                </c:pt>
                <c:pt idx="5653">
                  <c:v>42885.399189814816</c:v>
                </c:pt>
                <c:pt idx="5654">
                  <c:v>42885.399305555555</c:v>
                </c:pt>
                <c:pt idx="5655">
                  <c:v>42885.399421296293</c:v>
                </c:pt>
                <c:pt idx="5656">
                  <c:v>42885.399537037039</c:v>
                </c:pt>
                <c:pt idx="5657">
                  <c:v>42885.399652777778</c:v>
                </c:pt>
                <c:pt idx="5658">
                  <c:v>42885.399768518517</c:v>
                </c:pt>
                <c:pt idx="5659">
                  <c:v>42885.399884259263</c:v>
                </c:pt>
                <c:pt idx="5660">
                  <c:v>42885.4</c:v>
                </c:pt>
                <c:pt idx="5661">
                  <c:v>42885.40011574074</c:v>
                </c:pt>
                <c:pt idx="5662">
                  <c:v>42885.400231481479</c:v>
                </c:pt>
                <c:pt idx="5663">
                  <c:v>42885.400347222225</c:v>
                </c:pt>
                <c:pt idx="5664">
                  <c:v>42885.400462962964</c:v>
                </c:pt>
                <c:pt idx="5665">
                  <c:v>42885.400578703702</c:v>
                </c:pt>
                <c:pt idx="5666">
                  <c:v>42885.400694444441</c:v>
                </c:pt>
                <c:pt idx="5667">
                  <c:v>42885.400810185187</c:v>
                </c:pt>
                <c:pt idx="5668">
                  <c:v>42885.400925925926</c:v>
                </c:pt>
                <c:pt idx="5669">
                  <c:v>42885.401041666664</c:v>
                </c:pt>
                <c:pt idx="5670">
                  <c:v>42885.40115740741</c:v>
                </c:pt>
                <c:pt idx="5671">
                  <c:v>42885.401273148149</c:v>
                </c:pt>
                <c:pt idx="5672">
                  <c:v>42885.401388888888</c:v>
                </c:pt>
                <c:pt idx="5673">
                  <c:v>42885.401504629626</c:v>
                </c:pt>
                <c:pt idx="5674">
                  <c:v>42885.401620370372</c:v>
                </c:pt>
                <c:pt idx="5675">
                  <c:v>42885.401736111111</c:v>
                </c:pt>
                <c:pt idx="5676">
                  <c:v>42885.40185185185</c:v>
                </c:pt>
                <c:pt idx="5677">
                  <c:v>42885.401967592596</c:v>
                </c:pt>
                <c:pt idx="5678">
                  <c:v>42885.402083333334</c:v>
                </c:pt>
                <c:pt idx="5679">
                  <c:v>42885.402199074073</c:v>
                </c:pt>
                <c:pt idx="5680">
                  <c:v>42885.402314814812</c:v>
                </c:pt>
                <c:pt idx="5681">
                  <c:v>42885.402430555558</c:v>
                </c:pt>
                <c:pt idx="5682">
                  <c:v>42885.402546296296</c:v>
                </c:pt>
                <c:pt idx="5683">
                  <c:v>42885.402662037035</c:v>
                </c:pt>
                <c:pt idx="5684">
                  <c:v>42885.402777777781</c:v>
                </c:pt>
                <c:pt idx="5685">
                  <c:v>42885.40289351852</c:v>
                </c:pt>
                <c:pt idx="5686">
                  <c:v>42885.403009259258</c:v>
                </c:pt>
                <c:pt idx="5687">
                  <c:v>42885.403124999997</c:v>
                </c:pt>
                <c:pt idx="5688">
                  <c:v>42885.403240740743</c:v>
                </c:pt>
                <c:pt idx="5689">
                  <c:v>42885.403356481482</c:v>
                </c:pt>
                <c:pt idx="5690">
                  <c:v>42885.40347222222</c:v>
                </c:pt>
                <c:pt idx="5691">
                  <c:v>42885.403587962966</c:v>
                </c:pt>
                <c:pt idx="5692">
                  <c:v>42885.403703703705</c:v>
                </c:pt>
                <c:pt idx="5693">
                  <c:v>42885.403819444444</c:v>
                </c:pt>
                <c:pt idx="5694">
                  <c:v>42885.403935185182</c:v>
                </c:pt>
                <c:pt idx="5695">
                  <c:v>42885.404050925928</c:v>
                </c:pt>
                <c:pt idx="5696">
                  <c:v>42885.404166666667</c:v>
                </c:pt>
                <c:pt idx="5697">
                  <c:v>42885.404282407406</c:v>
                </c:pt>
                <c:pt idx="5698">
                  <c:v>42885.404398148145</c:v>
                </c:pt>
                <c:pt idx="5699">
                  <c:v>42885.404513888891</c:v>
                </c:pt>
                <c:pt idx="5700">
                  <c:v>42885.404629629629</c:v>
                </c:pt>
                <c:pt idx="5701">
                  <c:v>42885.404745370368</c:v>
                </c:pt>
                <c:pt idx="5702">
                  <c:v>42885.404861111114</c:v>
                </c:pt>
                <c:pt idx="5703">
                  <c:v>42885.404976851853</c:v>
                </c:pt>
                <c:pt idx="5704">
                  <c:v>42885.405092592591</c:v>
                </c:pt>
                <c:pt idx="5705">
                  <c:v>42885.40520833333</c:v>
                </c:pt>
                <c:pt idx="5706">
                  <c:v>42885.405324074076</c:v>
                </c:pt>
                <c:pt idx="5707">
                  <c:v>42885.405439814815</c:v>
                </c:pt>
                <c:pt idx="5708">
                  <c:v>42885.405555555553</c:v>
                </c:pt>
                <c:pt idx="5709">
                  <c:v>42885.405671296299</c:v>
                </c:pt>
                <c:pt idx="5710">
                  <c:v>42885.405787037038</c:v>
                </c:pt>
                <c:pt idx="5711">
                  <c:v>42885.405902777777</c:v>
                </c:pt>
                <c:pt idx="5712">
                  <c:v>42885.406018518515</c:v>
                </c:pt>
                <c:pt idx="5713">
                  <c:v>42885.406134259261</c:v>
                </c:pt>
                <c:pt idx="5714">
                  <c:v>42885.40625</c:v>
                </c:pt>
                <c:pt idx="5715">
                  <c:v>42885.406365740739</c:v>
                </c:pt>
                <c:pt idx="5716">
                  <c:v>42885.406481481485</c:v>
                </c:pt>
                <c:pt idx="5717">
                  <c:v>42885.406597222223</c:v>
                </c:pt>
                <c:pt idx="5718">
                  <c:v>42885.406712962962</c:v>
                </c:pt>
                <c:pt idx="5719">
                  <c:v>42885.406828703701</c:v>
                </c:pt>
                <c:pt idx="5720">
                  <c:v>42885.406944444447</c:v>
                </c:pt>
                <c:pt idx="5721">
                  <c:v>42885.407060185185</c:v>
                </c:pt>
                <c:pt idx="5722">
                  <c:v>42885.407175925924</c:v>
                </c:pt>
                <c:pt idx="5723">
                  <c:v>42885.40729166667</c:v>
                </c:pt>
                <c:pt idx="5724">
                  <c:v>42885.407407407409</c:v>
                </c:pt>
                <c:pt idx="5725">
                  <c:v>42885.407523148147</c:v>
                </c:pt>
                <c:pt idx="5726">
                  <c:v>42885.407638888886</c:v>
                </c:pt>
                <c:pt idx="5727">
                  <c:v>42885.407754629632</c:v>
                </c:pt>
                <c:pt idx="5728">
                  <c:v>42885.407870370371</c:v>
                </c:pt>
                <c:pt idx="5729">
                  <c:v>42885.407986111109</c:v>
                </c:pt>
                <c:pt idx="5730">
                  <c:v>42885.408101851855</c:v>
                </c:pt>
                <c:pt idx="5731">
                  <c:v>42885.408217592594</c:v>
                </c:pt>
                <c:pt idx="5732">
                  <c:v>42885.408333333333</c:v>
                </c:pt>
                <c:pt idx="5733">
                  <c:v>42885.408449074072</c:v>
                </c:pt>
                <c:pt idx="5734">
                  <c:v>42885.408564814818</c:v>
                </c:pt>
                <c:pt idx="5735">
                  <c:v>42885.408680555556</c:v>
                </c:pt>
                <c:pt idx="5736">
                  <c:v>42885.408796296295</c:v>
                </c:pt>
                <c:pt idx="5737">
                  <c:v>42885.408912037034</c:v>
                </c:pt>
                <c:pt idx="5738">
                  <c:v>42885.40902777778</c:v>
                </c:pt>
                <c:pt idx="5739">
                  <c:v>42885.409143518518</c:v>
                </c:pt>
                <c:pt idx="5740">
                  <c:v>42885.409259259257</c:v>
                </c:pt>
                <c:pt idx="5741">
                  <c:v>42885.409375000003</c:v>
                </c:pt>
                <c:pt idx="5742">
                  <c:v>42885.409490740742</c:v>
                </c:pt>
                <c:pt idx="5743">
                  <c:v>42885.40960648148</c:v>
                </c:pt>
                <c:pt idx="5744">
                  <c:v>42885.409722222219</c:v>
                </c:pt>
                <c:pt idx="5745">
                  <c:v>42885.409837962965</c:v>
                </c:pt>
                <c:pt idx="5746">
                  <c:v>42885.409953703704</c:v>
                </c:pt>
                <c:pt idx="5747">
                  <c:v>42885.410069444442</c:v>
                </c:pt>
                <c:pt idx="5748">
                  <c:v>42885.410185185188</c:v>
                </c:pt>
                <c:pt idx="5749">
                  <c:v>42885.410300925927</c:v>
                </c:pt>
                <c:pt idx="5750">
                  <c:v>42885.410416666666</c:v>
                </c:pt>
                <c:pt idx="5751">
                  <c:v>42885.410532407404</c:v>
                </c:pt>
                <c:pt idx="5752">
                  <c:v>42885.41064814815</c:v>
                </c:pt>
                <c:pt idx="5753">
                  <c:v>42885.410763888889</c:v>
                </c:pt>
                <c:pt idx="5754">
                  <c:v>42885.410879629628</c:v>
                </c:pt>
                <c:pt idx="5755">
                  <c:v>42885.410995370374</c:v>
                </c:pt>
                <c:pt idx="5756">
                  <c:v>42885.411111111112</c:v>
                </c:pt>
                <c:pt idx="5757">
                  <c:v>42885.411226851851</c:v>
                </c:pt>
                <c:pt idx="5758">
                  <c:v>42885.41134259259</c:v>
                </c:pt>
                <c:pt idx="5759">
                  <c:v>42885.411458333336</c:v>
                </c:pt>
                <c:pt idx="5760">
                  <c:v>42885.411574074074</c:v>
                </c:pt>
                <c:pt idx="5761">
                  <c:v>42885.411689814813</c:v>
                </c:pt>
                <c:pt idx="5762">
                  <c:v>42885.411805555559</c:v>
                </c:pt>
                <c:pt idx="5763">
                  <c:v>42885.411921296298</c:v>
                </c:pt>
                <c:pt idx="5764">
                  <c:v>42885.412037037036</c:v>
                </c:pt>
                <c:pt idx="5765">
                  <c:v>42885.412152777775</c:v>
                </c:pt>
                <c:pt idx="5766">
                  <c:v>42885.412268518521</c:v>
                </c:pt>
                <c:pt idx="5767">
                  <c:v>42885.41238425926</c:v>
                </c:pt>
                <c:pt idx="5768">
                  <c:v>42885.412499999999</c:v>
                </c:pt>
                <c:pt idx="5769">
                  <c:v>42885.412615740737</c:v>
                </c:pt>
                <c:pt idx="5770">
                  <c:v>42885.412731481483</c:v>
                </c:pt>
                <c:pt idx="5771">
                  <c:v>42885.412847222222</c:v>
                </c:pt>
                <c:pt idx="5772">
                  <c:v>42885.412962962961</c:v>
                </c:pt>
                <c:pt idx="5773">
                  <c:v>42885.413078703707</c:v>
                </c:pt>
                <c:pt idx="5774">
                  <c:v>42885.413194444445</c:v>
                </c:pt>
                <c:pt idx="5775">
                  <c:v>42885.413310185184</c:v>
                </c:pt>
                <c:pt idx="5776">
                  <c:v>42885.413425925923</c:v>
                </c:pt>
                <c:pt idx="5777">
                  <c:v>42885.413541666669</c:v>
                </c:pt>
                <c:pt idx="5778">
                  <c:v>42885.413657407407</c:v>
                </c:pt>
                <c:pt idx="5779">
                  <c:v>42885.413773148146</c:v>
                </c:pt>
                <c:pt idx="5780">
                  <c:v>42885.413888888892</c:v>
                </c:pt>
                <c:pt idx="5781">
                  <c:v>42885.414004629631</c:v>
                </c:pt>
                <c:pt idx="5782">
                  <c:v>42885.414120370369</c:v>
                </c:pt>
                <c:pt idx="5783">
                  <c:v>42885.414236111108</c:v>
                </c:pt>
                <c:pt idx="5784">
                  <c:v>42885.414351851854</c:v>
                </c:pt>
                <c:pt idx="5785">
                  <c:v>42885.414467592593</c:v>
                </c:pt>
                <c:pt idx="5786">
                  <c:v>42885.414583333331</c:v>
                </c:pt>
                <c:pt idx="5787">
                  <c:v>42885.414699074077</c:v>
                </c:pt>
                <c:pt idx="5788">
                  <c:v>42885.414814814816</c:v>
                </c:pt>
                <c:pt idx="5789">
                  <c:v>42885.414930555555</c:v>
                </c:pt>
                <c:pt idx="5790">
                  <c:v>42885.415046296293</c:v>
                </c:pt>
                <c:pt idx="5791">
                  <c:v>42885.415162037039</c:v>
                </c:pt>
                <c:pt idx="5792">
                  <c:v>42885.415277777778</c:v>
                </c:pt>
                <c:pt idx="5793">
                  <c:v>42885.415393518517</c:v>
                </c:pt>
                <c:pt idx="5794">
                  <c:v>42885.415509259263</c:v>
                </c:pt>
                <c:pt idx="5795">
                  <c:v>42885.415625000001</c:v>
                </c:pt>
                <c:pt idx="5796">
                  <c:v>42885.41574074074</c:v>
                </c:pt>
                <c:pt idx="5797">
                  <c:v>42885.415856481479</c:v>
                </c:pt>
                <c:pt idx="5798">
                  <c:v>42885.415972222225</c:v>
                </c:pt>
                <c:pt idx="5799">
                  <c:v>42885.416087962964</c:v>
                </c:pt>
                <c:pt idx="5800">
                  <c:v>42885.416203703702</c:v>
                </c:pt>
                <c:pt idx="5801">
                  <c:v>42885.416319444441</c:v>
                </c:pt>
                <c:pt idx="5802">
                  <c:v>42885.416435185187</c:v>
                </c:pt>
                <c:pt idx="5803">
                  <c:v>42885.416550925926</c:v>
                </c:pt>
                <c:pt idx="5804">
                  <c:v>42885.416666666664</c:v>
                </c:pt>
                <c:pt idx="5805">
                  <c:v>42885.41678240741</c:v>
                </c:pt>
                <c:pt idx="5806">
                  <c:v>42885.416898148149</c:v>
                </c:pt>
                <c:pt idx="5807">
                  <c:v>42885.417013888888</c:v>
                </c:pt>
                <c:pt idx="5808">
                  <c:v>42885.417129629626</c:v>
                </c:pt>
                <c:pt idx="5809">
                  <c:v>42885.417245370372</c:v>
                </c:pt>
                <c:pt idx="5810">
                  <c:v>42885.417361111111</c:v>
                </c:pt>
                <c:pt idx="5811">
                  <c:v>42885.41747685185</c:v>
                </c:pt>
                <c:pt idx="5812">
                  <c:v>42885.417592592596</c:v>
                </c:pt>
                <c:pt idx="5813">
                  <c:v>42885.417708333334</c:v>
                </c:pt>
                <c:pt idx="5814">
                  <c:v>42885.417824074073</c:v>
                </c:pt>
                <c:pt idx="5815">
                  <c:v>42885.417939814812</c:v>
                </c:pt>
                <c:pt idx="5816">
                  <c:v>42885.418055555558</c:v>
                </c:pt>
                <c:pt idx="5817">
                  <c:v>42885.418171296296</c:v>
                </c:pt>
                <c:pt idx="5818">
                  <c:v>42885.418287037035</c:v>
                </c:pt>
                <c:pt idx="5819">
                  <c:v>42885.418402777781</c:v>
                </c:pt>
                <c:pt idx="5820">
                  <c:v>42885.41851851852</c:v>
                </c:pt>
                <c:pt idx="5821">
                  <c:v>42885.418634259258</c:v>
                </c:pt>
                <c:pt idx="5822">
                  <c:v>42885.418749999997</c:v>
                </c:pt>
                <c:pt idx="5823">
                  <c:v>42885.418865740743</c:v>
                </c:pt>
                <c:pt idx="5824">
                  <c:v>42885.418981481482</c:v>
                </c:pt>
                <c:pt idx="5825">
                  <c:v>42885.41909722222</c:v>
                </c:pt>
                <c:pt idx="5826">
                  <c:v>42885.419212962966</c:v>
                </c:pt>
                <c:pt idx="5827">
                  <c:v>42885.419328703705</c:v>
                </c:pt>
                <c:pt idx="5828">
                  <c:v>42885.419444444444</c:v>
                </c:pt>
                <c:pt idx="5829">
                  <c:v>42885.419560185182</c:v>
                </c:pt>
                <c:pt idx="5830">
                  <c:v>42885.419675925928</c:v>
                </c:pt>
                <c:pt idx="5831">
                  <c:v>42885.419791666667</c:v>
                </c:pt>
                <c:pt idx="5832">
                  <c:v>42885.419907407406</c:v>
                </c:pt>
                <c:pt idx="5833">
                  <c:v>42885.420023148145</c:v>
                </c:pt>
                <c:pt idx="5834">
                  <c:v>42885.420138888891</c:v>
                </c:pt>
                <c:pt idx="5835">
                  <c:v>42885.420254629629</c:v>
                </c:pt>
                <c:pt idx="5836">
                  <c:v>42885.420370370368</c:v>
                </c:pt>
                <c:pt idx="5837">
                  <c:v>42885.420486111114</c:v>
                </c:pt>
                <c:pt idx="5838">
                  <c:v>42885.420601851853</c:v>
                </c:pt>
                <c:pt idx="5839">
                  <c:v>42885.420717592591</c:v>
                </c:pt>
                <c:pt idx="5840">
                  <c:v>42885.42083333333</c:v>
                </c:pt>
                <c:pt idx="5841">
                  <c:v>42885.420949074076</c:v>
                </c:pt>
                <c:pt idx="5842">
                  <c:v>42885.421064814815</c:v>
                </c:pt>
                <c:pt idx="5843">
                  <c:v>42885.421180555553</c:v>
                </c:pt>
                <c:pt idx="5844">
                  <c:v>42885.421296296299</c:v>
                </c:pt>
                <c:pt idx="5845">
                  <c:v>42885.421412037038</c:v>
                </c:pt>
                <c:pt idx="5846">
                  <c:v>42885.421527777777</c:v>
                </c:pt>
                <c:pt idx="5847">
                  <c:v>42885.421643518515</c:v>
                </c:pt>
                <c:pt idx="5848">
                  <c:v>42885.421759259261</c:v>
                </c:pt>
                <c:pt idx="5849">
                  <c:v>42885.421875</c:v>
                </c:pt>
                <c:pt idx="5850">
                  <c:v>42885.421990740739</c:v>
                </c:pt>
                <c:pt idx="5851">
                  <c:v>42885.422106481485</c:v>
                </c:pt>
                <c:pt idx="5852">
                  <c:v>42885.422222222223</c:v>
                </c:pt>
                <c:pt idx="5853">
                  <c:v>42885.422337962962</c:v>
                </c:pt>
                <c:pt idx="5854">
                  <c:v>42885.422453703701</c:v>
                </c:pt>
                <c:pt idx="5855">
                  <c:v>42885.422569444447</c:v>
                </c:pt>
                <c:pt idx="5856">
                  <c:v>42885.422685185185</c:v>
                </c:pt>
                <c:pt idx="5857">
                  <c:v>42885.422800925924</c:v>
                </c:pt>
                <c:pt idx="5858">
                  <c:v>42885.42291666667</c:v>
                </c:pt>
                <c:pt idx="5859">
                  <c:v>42885.423032407409</c:v>
                </c:pt>
                <c:pt idx="5860">
                  <c:v>42885.423148148147</c:v>
                </c:pt>
                <c:pt idx="5861">
                  <c:v>42885.423263888886</c:v>
                </c:pt>
                <c:pt idx="5862">
                  <c:v>42885.423379629632</c:v>
                </c:pt>
                <c:pt idx="5863">
                  <c:v>42885.423495370371</c:v>
                </c:pt>
                <c:pt idx="5864">
                  <c:v>42885.423611111109</c:v>
                </c:pt>
                <c:pt idx="5865">
                  <c:v>42885.423726851855</c:v>
                </c:pt>
                <c:pt idx="5866">
                  <c:v>42885.423842592594</c:v>
                </c:pt>
                <c:pt idx="5867">
                  <c:v>42885.423958333333</c:v>
                </c:pt>
                <c:pt idx="5868">
                  <c:v>42885.424074074072</c:v>
                </c:pt>
                <c:pt idx="5869">
                  <c:v>42885.424189814818</c:v>
                </c:pt>
                <c:pt idx="5870">
                  <c:v>42885.424305555556</c:v>
                </c:pt>
                <c:pt idx="5871">
                  <c:v>42885.424421296295</c:v>
                </c:pt>
                <c:pt idx="5872">
                  <c:v>42885.424537037034</c:v>
                </c:pt>
                <c:pt idx="5873">
                  <c:v>42885.42465277778</c:v>
                </c:pt>
                <c:pt idx="5874">
                  <c:v>42885.424768518518</c:v>
                </c:pt>
                <c:pt idx="5875">
                  <c:v>42885.424884259257</c:v>
                </c:pt>
                <c:pt idx="5876">
                  <c:v>42885.425000000003</c:v>
                </c:pt>
                <c:pt idx="5877">
                  <c:v>42885.425115740742</c:v>
                </c:pt>
                <c:pt idx="5878">
                  <c:v>42885.42523148148</c:v>
                </c:pt>
                <c:pt idx="5879">
                  <c:v>42885.425347222219</c:v>
                </c:pt>
                <c:pt idx="5880">
                  <c:v>42885.425462962965</c:v>
                </c:pt>
                <c:pt idx="5881">
                  <c:v>42885.425578703704</c:v>
                </c:pt>
                <c:pt idx="5882">
                  <c:v>42885.425694444442</c:v>
                </c:pt>
                <c:pt idx="5883">
                  <c:v>42885.425810185188</c:v>
                </c:pt>
                <c:pt idx="5884">
                  <c:v>42885.425925925927</c:v>
                </c:pt>
                <c:pt idx="5885">
                  <c:v>42885.426041666666</c:v>
                </c:pt>
                <c:pt idx="5886">
                  <c:v>42885.426157407404</c:v>
                </c:pt>
                <c:pt idx="5887">
                  <c:v>42885.42627314815</c:v>
                </c:pt>
                <c:pt idx="5888">
                  <c:v>42885.426388888889</c:v>
                </c:pt>
                <c:pt idx="5889">
                  <c:v>42885.426504629628</c:v>
                </c:pt>
                <c:pt idx="5890">
                  <c:v>42885.426620370374</c:v>
                </c:pt>
                <c:pt idx="5891">
                  <c:v>42885.426736111112</c:v>
                </c:pt>
                <c:pt idx="5892">
                  <c:v>42885.426851851851</c:v>
                </c:pt>
                <c:pt idx="5893">
                  <c:v>42885.42696759259</c:v>
                </c:pt>
                <c:pt idx="5894">
                  <c:v>42885.427083333336</c:v>
                </c:pt>
                <c:pt idx="5895">
                  <c:v>42885.427199074074</c:v>
                </c:pt>
                <c:pt idx="5896">
                  <c:v>42885.427314814813</c:v>
                </c:pt>
                <c:pt idx="5897">
                  <c:v>42885.427430555559</c:v>
                </c:pt>
                <c:pt idx="5898">
                  <c:v>42885.427546296298</c:v>
                </c:pt>
                <c:pt idx="5899">
                  <c:v>42885.427662037036</c:v>
                </c:pt>
                <c:pt idx="5900">
                  <c:v>42885.427777777775</c:v>
                </c:pt>
                <c:pt idx="5901">
                  <c:v>42885.427893518521</c:v>
                </c:pt>
                <c:pt idx="5902">
                  <c:v>42885.42800925926</c:v>
                </c:pt>
                <c:pt idx="5903">
                  <c:v>42885.428124999999</c:v>
                </c:pt>
                <c:pt idx="5904">
                  <c:v>42885.428240740737</c:v>
                </c:pt>
                <c:pt idx="5905">
                  <c:v>42885.428356481483</c:v>
                </c:pt>
                <c:pt idx="5906">
                  <c:v>42885.428472222222</c:v>
                </c:pt>
                <c:pt idx="5907">
                  <c:v>42885.428587962961</c:v>
                </c:pt>
                <c:pt idx="5908">
                  <c:v>42885.428703703707</c:v>
                </c:pt>
                <c:pt idx="5909">
                  <c:v>42885.428819444445</c:v>
                </c:pt>
                <c:pt idx="5910">
                  <c:v>42885.428935185184</c:v>
                </c:pt>
                <c:pt idx="5911">
                  <c:v>42885.429050925923</c:v>
                </c:pt>
                <c:pt idx="5912">
                  <c:v>42885.429166666669</c:v>
                </c:pt>
                <c:pt idx="5913">
                  <c:v>42885.429282407407</c:v>
                </c:pt>
                <c:pt idx="5914">
                  <c:v>42885.429398148146</c:v>
                </c:pt>
                <c:pt idx="5915">
                  <c:v>42885.429513888892</c:v>
                </c:pt>
                <c:pt idx="5916">
                  <c:v>42885.429629629631</c:v>
                </c:pt>
                <c:pt idx="5917">
                  <c:v>42885.429745370369</c:v>
                </c:pt>
                <c:pt idx="5918">
                  <c:v>42885.429861111108</c:v>
                </c:pt>
                <c:pt idx="5919">
                  <c:v>42885.429976851854</c:v>
                </c:pt>
                <c:pt idx="5920">
                  <c:v>42885.430092592593</c:v>
                </c:pt>
                <c:pt idx="5921">
                  <c:v>42885.430208333331</c:v>
                </c:pt>
                <c:pt idx="5922">
                  <c:v>42885.430324074077</c:v>
                </c:pt>
                <c:pt idx="5923">
                  <c:v>42885.430439814816</c:v>
                </c:pt>
                <c:pt idx="5924">
                  <c:v>42885.430555555555</c:v>
                </c:pt>
                <c:pt idx="5925">
                  <c:v>42885.430671296293</c:v>
                </c:pt>
                <c:pt idx="5926">
                  <c:v>42885.430787037039</c:v>
                </c:pt>
                <c:pt idx="5927">
                  <c:v>42885.430902777778</c:v>
                </c:pt>
                <c:pt idx="5928">
                  <c:v>42885.431018518517</c:v>
                </c:pt>
                <c:pt idx="5929">
                  <c:v>42885.431134259263</c:v>
                </c:pt>
                <c:pt idx="5930">
                  <c:v>42885.431250000001</c:v>
                </c:pt>
                <c:pt idx="5931">
                  <c:v>42885.43136574074</c:v>
                </c:pt>
                <c:pt idx="5932">
                  <c:v>42885.431481481479</c:v>
                </c:pt>
                <c:pt idx="5933">
                  <c:v>42885.431597222225</c:v>
                </c:pt>
                <c:pt idx="5934">
                  <c:v>42885.431712962964</c:v>
                </c:pt>
                <c:pt idx="5935">
                  <c:v>42885.431828703702</c:v>
                </c:pt>
                <c:pt idx="5936">
                  <c:v>42885.431944444441</c:v>
                </c:pt>
                <c:pt idx="5937">
                  <c:v>42885.432060185187</c:v>
                </c:pt>
                <c:pt idx="5938">
                  <c:v>42885.432175925926</c:v>
                </c:pt>
                <c:pt idx="5939">
                  <c:v>42885.432291666664</c:v>
                </c:pt>
                <c:pt idx="5940">
                  <c:v>42885.43240740741</c:v>
                </c:pt>
                <c:pt idx="5941">
                  <c:v>42885.432523148149</c:v>
                </c:pt>
                <c:pt idx="5942">
                  <c:v>42885.432638888888</c:v>
                </c:pt>
                <c:pt idx="5943">
                  <c:v>42885.432754629626</c:v>
                </c:pt>
                <c:pt idx="5944">
                  <c:v>42885.432870370372</c:v>
                </c:pt>
                <c:pt idx="5945">
                  <c:v>42885.432986111111</c:v>
                </c:pt>
                <c:pt idx="5946">
                  <c:v>42885.43310185185</c:v>
                </c:pt>
                <c:pt idx="5947">
                  <c:v>42885.433217592596</c:v>
                </c:pt>
                <c:pt idx="5948">
                  <c:v>42885.433333333334</c:v>
                </c:pt>
                <c:pt idx="5949">
                  <c:v>42885.433449074073</c:v>
                </c:pt>
                <c:pt idx="5950">
                  <c:v>42885.433564814812</c:v>
                </c:pt>
                <c:pt idx="5951">
                  <c:v>42885.433680555558</c:v>
                </c:pt>
                <c:pt idx="5952">
                  <c:v>42885.433796296296</c:v>
                </c:pt>
                <c:pt idx="5953">
                  <c:v>42885.433912037035</c:v>
                </c:pt>
                <c:pt idx="5954">
                  <c:v>42885.434027777781</c:v>
                </c:pt>
                <c:pt idx="5955">
                  <c:v>42885.43414351852</c:v>
                </c:pt>
                <c:pt idx="5956">
                  <c:v>42885.434259259258</c:v>
                </c:pt>
                <c:pt idx="5957">
                  <c:v>42885.434374999997</c:v>
                </c:pt>
                <c:pt idx="5958">
                  <c:v>42885.434490740743</c:v>
                </c:pt>
                <c:pt idx="5959">
                  <c:v>42885.434606481482</c:v>
                </c:pt>
                <c:pt idx="5960">
                  <c:v>42885.43472222222</c:v>
                </c:pt>
                <c:pt idx="5961">
                  <c:v>42885.434837962966</c:v>
                </c:pt>
                <c:pt idx="5962">
                  <c:v>42885.434953703705</c:v>
                </c:pt>
                <c:pt idx="5963">
                  <c:v>42885.435069444444</c:v>
                </c:pt>
                <c:pt idx="5964">
                  <c:v>42885.435185185182</c:v>
                </c:pt>
                <c:pt idx="5965">
                  <c:v>42885.435300925928</c:v>
                </c:pt>
                <c:pt idx="5966">
                  <c:v>42885.435416666667</c:v>
                </c:pt>
                <c:pt idx="5967">
                  <c:v>42885.435532407406</c:v>
                </c:pt>
                <c:pt idx="5968">
                  <c:v>42885.435648148145</c:v>
                </c:pt>
                <c:pt idx="5969">
                  <c:v>42885.435763888891</c:v>
                </c:pt>
                <c:pt idx="5970">
                  <c:v>42885.435879629629</c:v>
                </c:pt>
                <c:pt idx="5971">
                  <c:v>42885.435995370368</c:v>
                </c:pt>
                <c:pt idx="5972">
                  <c:v>42885.436111111114</c:v>
                </c:pt>
                <c:pt idx="5973">
                  <c:v>42885.436226851853</c:v>
                </c:pt>
                <c:pt idx="5974">
                  <c:v>42885.436342592591</c:v>
                </c:pt>
                <c:pt idx="5975">
                  <c:v>42885.43645833333</c:v>
                </c:pt>
                <c:pt idx="5976">
                  <c:v>42885.436574074076</c:v>
                </c:pt>
                <c:pt idx="5977">
                  <c:v>42885.436689814815</c:v>
                </c:pt>
                <c:pt idx="5978">
                  <c:v>42885.436805555553</c:v>
                </c:pt>
                <c:pt idx="5979">
                  <c:v>42885.436921296299</c:v>
                </c:pt>
                <c:pt idx="5980">
                  <c:v>42885.437037037038</c:v>
                </c:pt>
                <c:pt idx="5981">
                  <c:v>42885.437152777777</c:v>
                </c:pt>
                <c:pt idx="5982">
                  <c:v>42885.437268518515</c:v>
                </c:pt>
                <c:pt idx="5983">
                  <c:v>42885.437384259261</c:v>
                </c:pt>
                <c:pt idx="5984">
                  <c:v>42885.4375</c:v>
                </c:pt>
                <c:pt idx="5985">
                  <c:v>42885.437615740739</c:v>
                </c:pt>
                <c:pt idx="5986">
                  <c:v>42885.437731481485</c:v>
                </c:pt>
                <c:pt idx="5987">
                  <c:v>42885.437847222223</c:v>
                </c:pt>
                <c:pt idx="5988">
                  <c:v>42885.437962962962</c:v>
                </c:pt>
                <c:pt idx="5989">
                  <c:v>42885.438078703701</c:v>
                </c:pt>
                <c:pt idx="5990">
                  <c:v>42885.438194444447</c:v>
                </c:pt>
                <c:pt idx="5991">
                  <c:v>42885.438310185185</c:v>
                </c:pt>
                <c:pt idx="5992">
                  <c:v>42885.438425925924</c:v>
                </c:pt>
                <c:pt idx="5993">
                  <c:v>42885.43854166667</c:v>
                </c:pt>
                <c:pt idx="5994">
                  <c:v>42885.438657407409</c:v>
                </c:pt>
                <c:pt idx="5995">
                  <c:v>42885.438773148147</c:v>
                </c:pt>
                <c:pt idx="5996">
                  <c:v>42885.438888888886</c:v>
                </c:pt>
                <c:pt idx="5997">
                  <c:v>42885.439004629632</c:v>
                </c:pt>
                <c:pt idx="5998">
                  <c:v>42885.439120370371</c:v>
                </c:pt>
                <c:pt idx="5999">
                  <c:v>42885.439236111109</c:v>
                </c:pt>
                <c:pt idx="6000">
                  <c:v>42885.439351851855</c:v>
                </c:pt>
                <c:pt idx="6001">
                  <c:v>42885.439467592594</c:v>
                </c:pt>
                <c:pt idx="6002">
                  <c:v>42885.439583333333</c:v>
                </c:pt>
                <c:pt idx="6003">
                  <c:v>42885.439699074072</c:v>
                </c:pt>
                <c:pt idx="6004">
                  <c:v>42885.439814814818</c:v>
                </c:pt>
                <c:pt idx="6005">
                  <c:v>42885.439930555556</c:v>
                </c:pt>
                <c:pt idx="6006">
                  <c:v>42885.440046296295</c:v>
                </c:pt>
                <c:pt idx="6007">
                  <c:v>42885.440162037034</c:v>
                </c:pt>
                <c:pt idx="6008">
                  <c:v>42885.44027777778</c:v>
                </c:pt>
                <c:pt idx="6009">
                  <c:v>42885.440393518518</c:v>
                </c:pt>
                <c:pt idx="6010">
                  <c:v>42885.440509259257</c:v>
                </c:pt>
                <c:pt idx="6011">
                  <c:v>42885.440625000003</c:v>
                </c:pt>
                <c:pt idx="6012">
                  <c:v>42885.440740740742</c:v>
                </c:pt>
                <c:pt idx="6013">
                  <c:v>42885.44085648148</c:v>
                </c:pt>
                <c:pt idx="6014">
                  <c:v>42885.440972222219</c:v>
                </c:pt>
                <c:pt idx="6015">
                  <c:v>42885.441087962965</c:v>
                </c:pt>
                <c:pt idx="6016">
                  <c:v>42885.441203703704</c:v>
                </c:pt>
                <c:pt idx="6017">
                  <c:v>42885.441319444442</c:v>
                </c:pt>
                <c:pt idx="6018">
                  <c:v>42885.441435185188</c:v>
                </c:pt>
                <c:pt idx="6019">
                  <c:v>42885.441550925927</c:v>
                </c:pt>
                <c:pt idx="6020">
                  <c:v>42885.441666666666</c:v>
                </c:pt>
                <c:pt idx="6021">
                  <c:v>42885.441782407404</c:v>
                </c:pt>
                <c:pt idx="6022">
                  <c:v>42885.44189814815</c:v>
                </c:pt>
                <c:pt idx="6023">
                  <c:v>42885.442013888889</c:v>
                </c:pt>
                <c:pt idx="6024">
                  <c:v>42885.442129629628</c:v>
                </c:pt>
                <c:pt idx="6025">
                  <c:v>42885.442245370374</c:v>
                </c:pt>
                <c:pt idx="6026">
                  <c:v>42885.442361111112</c:v>
                </c:pt>
                <c:pt idx="6027">
                  <c:v>42885.442476851851</c:v>
                </c:pt>
                <c:pt idx="6028">
                  <c:v>42885.44259259259</c:v>
                </c:pt>
                <c:pt idx="6029">
                  <c:v>42885.442708333336</c:v>
                </c:pt>
                <c:pt idx="6030">
                  <c:v>42885.442824074074</c:v>
                </c:pt>
                <c:pt idx="6031">
                  <c:v>42885.442939814813</c:v>
                </c:pt>
                <c:pt idx="6032">
                  <c:v>42885.443055555559</c:v>
                </c:pt>
                <c:pt idx="6033">
                  <c:v>42885.443171296298</c:v>
                </c:pt>
                <c:pt idx="6034">
                  <c:v>42885.443287037036</c:v>
                </c:pt>
                <c:pt idx="6035">
                  <c:v>42885.443402777775</c:v>
                </c:pt>
                <c:pt idx="6036">
                  <c:v>42885.443518518521</c:v>
                </c:pt>
                <c:pt idx="6037">
                  <c:v>42885.44363425926</c:v>
                </c:pt>
                <c:pt idx="6038">
                  <c:v>42885.443749999999</c:v>
                </c:pt>
                <c:pt idx="6039">
                  <c:v>42885.443865740737</c:v>
                </c:pt>
                <c:pt idx="6040">
                  <c:v>42885.443981481483</c:v>
                </c:pt>
                <c:pt idx="6041">
                  <c:v>42885.444097222222</c:v>
                </c:pt>
                <c:pt idx="6042">
                  <c:v>42885.444212962961</c:v>
                </c:pt>
                <c:pt idx="6043">
                  <c:v>42885.444328703707</c:v>
                </c:pt>
                <c:pt idx="6044">
                  <c:v>42885.444444444445</c:v>
                </c:pt>
                <c:pt idx="6045">
                  <c:v>42885.444560185184</c:v>
                </c:pt>
                <c:pt idx="6046">
                  <c:v>42885.444675925923</c:v>
                </c:pt>
                <c:pt idx="6047">
                  <c:v>42885.444791666669</c:v>
                </c:pt>
                <c:pt idx="6048">
                  <c:v>42885.444907407407</c:v>
                </c:pt>
                <c:pt idx="6049">
                  <c:v>42885.445023148146</c:v>
                </c:pt>
                <c:pt idx="6050">
                  <c:v>42885.445138888892</c:v>
                </c:pt>
                <c:pt idx="6051">
                  <c:v>42885.445254629631</c:v>
                </c:pt>
                <c:pt idx="6052">
                  <c:v>42885.445370370369</c:v>
                </c:pt>
                <c:pt idx="6053">
                  <c:v>42885.445486111108</c:v>
                </c:pt>
                <c:pt idx="6054">
                  <c:v>42885.445601851854</c:v>
                </c:pt>
                <c:pt idx="6055">
                  <c:v>42885.445717592593</c:v>
                </c:pt>
                <c:pt idx="6056">
                  <c:v>42885.445833333331</c:v>
                </c:pt>
                <c:pt idx="6057">
                  <c:v>42885.445949074077</c:v>
                </c:pt>
                <c:pt idx="6058">
                  <c:v>42885.446064814816</c:v>
                </c:pt>
                <c:pt idx="6059">
                  <c:v>42885.446180555555</c:v>
                </c:pt>
                <c:pt idx="6060">
                  <c:v>42885.446296296293</c:v>
                </c:pt>
                <c:pt idx="6061">
                  <c:v>42885.446412037039</c:v>
                </c:pt>
                <c:pt idx="6062">
                  <c:v>42885.446527777778</c:v>
                </c:pt>
                <c:pt idx="6063">
                  <c:v>42885.446643518517</c:v>
                </c:pt>
                <c:pt idx="6064">
                  <c:v>42885.446759259263</c:v>
                </c:pt>
                <c:pt idx="6065">
                  <c:v>42885.446875000001</c:v>
                </c:pt>
                <c:pt idx="6066">
                  <c:v>42885.44699074074</c:v>
                </c:pt>
                <c:pt idx="6067">
                  <c:v>42885.447106481479</c:v>
                </c:pt>
                <c:pt idx="6068">
                  <c:v>42885.447222222225</c:v>
                </c:pt>
                <c:pt idx="6069">
                  <c:v>42885.447337962964</c:v>
                </c:pt>
                <c:pt idx="6070">
                  <c:v>42885.447453703702</c:v>
                </c:pt>
                <c:pt idx="6071">
                  <c:v>42885.447569444441</c:v>
                </c:pt>
                <c:pt idx="6072">
                  <c:v>42885.447685185187</c:v>
                </c:pt>
                <c:pt idx="6073">
                  <c:v>42885.447800925926</c:v>
                </c:pt>
                <c:pt idx="6074">
                  <c:v>42885.447916666664</c:v>
                </c:pt>
                <c:pt idx="6075">
                  <c:v>42885.44803240741</c:v>
                </c:pt>
                <c:pt idx="6076">
                  <c:v>42885.448148148149</c:v>
                </c:pt>
                <c:pt idx="6077">
                  <c:v>42885.448263888888</c:v>
                </c:pt>
                <c:pt idx="6078">
                  <c:v>42885.448379629626</c:v>
                </c:pt>
                <c:pt idx="6079">
                  <c:v>42885.448495370372</c:v>
                </c:pt>
                <c:pt idx="6080">
                  <c:v>42885.448611111111</c:v>
                </c:pt>
                <c:pt idx="6081">
                  <c:v>42885.44872685185</c:v>
                </c:pt>
                <c:pt idx="6082">
                  <c:v>42885.448842592596</c:v>
                </c:pt>
                <c:pt idx="6083">
                  <c:v>42885.448958333334</c:v>
                </c:pt>
                <c:pt idx="6084">
                  <c:v>42885.449074074073</c:v>
                </c:pt>
                <c:pt idx="6085">
                  <c:v>42885.449189814812</c:v>
                </c:pt>
                <c:pt idx="6086">
                  <c:v>42885.449305555558</c:v>
                </c:pt>
                <c:pt idx="6087">
                  <c:v>42885.449421296296</c:v>
                </c:pt>
                <c:pt idx="6088">
                  <c:v>42885.449537037035</c:v>
                </c:pt>
                <c:pt idx="6089">
                  <c:v>42885.449652777781</c:v>
                </c:pt>
                <c:pt idx="6090">
                  <c:v>42885.44976851852</c:v>
                </c:pt>
                <c:pt idx="6091">
                  <c:v>42885.449884259258</c:v>
                </c:pt>
                <c:pt idx="6092">
                  <c:v>42885.45</c:v>
                </c:pt>
                <c:pt idx="6093">
                  <c:v>42885.450115740743</c:v>
                </c:pt>
                <c:pt idx="6094">
                  <c:v>42885.450231481482</c:v>
                </c:pt>
                <c:pt idx="6095">
                  <c:v>42885.45034722222</c:v>
                </c:pt>
                <c:pt idx="6096">
                  <c:v>42885.450462962966</c:v>
                </c:pt>
                <c:pt idx="6097">
                  <c:v>42885.450578703705</c:v>
                </c:pt>
                <c:pt idx="6098">
                  <c:v>42885.450694444444</c:v>
                </c:pt>
                <c:pt idx="6099">
                  <c:v>42885.450810185182</c:v>
                </c:pt>
                <c:pt idx="6100">
                  <c:v>42885.450925925928</c:v>
                </c:pt>
                <c:pt idx="6101">
                  <c:v>42885.451041666667</c:v>
                </c:pt>
                <c:pt idx="6102">
                  <c:v>42885.451157407406</c:v>
                </c:pt>
                <c:pt idx="6103">
                  <c:v>42885.451273148145</c:v>
                </c:pt>
                <c:pt idx="6104">
                  <c:v>42885.451388888891</c:v>
                </c:pt>
                <c:pt idx="6105">
                  <c:v>42885.451504629629</c:v>
                </c:pt>
                <c:pt idx="6106">
                  <c:v>42885.451620370368</c:v>
                </c:pt>
                <c:pt idx="6107">
                  <c:v>42885.451736111114</c:v>
                </c:pt>
                <c:pt idx="6108">
                  <c:v>42885.451851851853</c:v>
                </c:pt>
                <c:pt idx="6109">
                  <c:v>42885.451967592591</c:v>
                </c:pt>
                <c:pt idx="6110">
                  <c:v>42885.45208333333</c:v>
                </c:pt>
                <c:pt idx="6111">
                  <c:v>42885.452199074076</c:v>
                </c:pt>
                <c:pt idx="6112">
                  <c:v>42885.452314814815</c:v>
                </c:pt>
                <c:pt idx="6113">
                  <c:v>42885.452430555553</c:v>
                </c:pt>
                <c:pt idx="6114">
                  <c:v>42885.452546296299</c:v>
                </c:pt>
                <c:pt idx="6115">
                  <c:v>42885.452662037038</c:v>
                </c:pt>
                <c:pt idx="6116">
                  <c:v>42885.452777777777</c:v>
                </c:pt>
                <c:pt idx="6117">
                  <c:v>42885.452893518515</c:v>
                </c:pt>
                <c:pt idx="6118">
                  <c:v>42885.453009259261</c:v>
                </c:pt>
                <c:pt idx="6119">
                  <c:v>42885.453125</c:v>
                </c:pt>
                <c:pt idx="6120">
                  <c:v>42885.453240740739</c:v>
                </c:pt>
                <c:pt idx="6121">
                  <c:v>42885.453356481485</c:v>
                </c:pt>
                <c:pt idx="6122">
                  <c:v>42885.453472222223</c:v>
                </c:pt>
                <c:pt idx="6123">
                  <c:v>42885.453587962962</c:v>
                </c:pt>
                <c:pt idx="6124">
                  <c:v>42885.453703703701</c:v>
                </c:pt>
                <c:pt idx="6125">
                  <c:v>42885.453819444447</c:v>
                </c:pt>
                <c:pt idx="6126">
                  <c:v>42885.453935185185</c:v>
                </c:pt>
                <c:pt idx="6127">
                  <c:v>42885.454050925924</c:v>
                </c:pt>
                <c:pt idx="6128">
                  <c:v>42885.45416666667</c:v>
                </c:pt>
                <c:pt idx="6129">
                  <c:v>42885.454282407409</c:v>
                </c:pt>
                <c:pt idx="6130">
                  <c:v>42885.454398148147</c:v>
                </c:pt>
                <c:pt idx="6131">
                  <c:v>42885.454513888886</c:v>
                </c:pt>
                <c:pt idx="6132">
                  <c:v>42885.454629629632</c:v>
                </c:pt>
                <c:pt idx="6133">
                  <c:v>42885.454745370371</c:v>
                </c:pt>
                <c:pt idx="6134">
                  <c:v>42885.454861111109</c:v>
                </c:pt>
                <c:pt idx="6135">
                  <c:v>42885.454976851855</c:v>
                </c:pt>
                <c:pt idx="6136">
                  <c:v>42885.455092592594</c:v>
                </c:pt>
                <c:pt idx="6137">
                  <c:v>42885.455208333333</c:v>
                </c:pt>
                <c:pt idx="6138">
                  <c:v>42885.455324074072</c:v>
                </c:pt>
                <c:pt idx="6139">
                  <c:v>42885.455439814818</c:v>
                </c:pt>
                <c:pt idx="6140">
                  <c:v>42885.455555555556</c:v>
                </c:pt>
                <c:pt idx="6141">
                  <c:v>42885.455671296295</c:v>
                </c:pt>
                <c:pt idx="6142">
                  <c:v>42885.455787037034</c:v>
                </c:pt>
                <c:pt idx="6143">
                  <c:v>42885.45590277778</c:v>
                </c:pt>
                <c:pt idx="6144">
                  <c:v>42885.456018518518</c:v>
                </c:pt>
                <c:pt idx="6145">
                  <c:v>42885.456134259257</c:v>
                </c:pt>
                <c:pt idx="6146">
                  <c:v>42885.456250000003</c:v>
                </c:pt>
                <c:pt idx="6147">
                  <c:v>42885.456365740742</c:v>
                </c:pt>
                <c:pt idx="6148">
                  <c:v>42885.45648148148</c:v>
                </c:pt>
                <c:pt idx="6149">
                  <c:v>42885.456597222219</c:v>
                </c:pt>
                <c:pt idx="6150">
                  <c:v>42885.456712962965</c:v>
                </c:pt>
                <c:pt idx="6151">
                  <c:v>42885.456828703704</c:v>
                </c:pt>
                <c:pt idx="6152">
                  <c:v>42885.456944444442</c:v>
                </c:pt>
                <c:pt idx="6153">
                  <c:v>42885.457060185188</c:v>
                </c:pt>
                <c:pt idx="6154">
                  <c:v>42885.457175925927</c:v>
                </c:pt>
                <c:pt idx="6155">
                  <c:v>42885.457291666666</c:v>
                </c:pt>
                <c:pt idx="6156">
                  <c:v>42885.457407407404</c:v>
                </c:pt>
                <c:pt idx="6157">
                  <c:v>42885.45752314815</c:v>
                </c:pt>
                <c:pt idx="6158">
                  <c:v>42885.457638888889</c:v>
                </c:pt>
                <c:pt idx="6159">
                  <c:v>42885.457754629628</c:v>
                </c:pt>
                <c:pt idx="6160">
                  <c:v>42885.457870370374</c:v>
                </c:pt>
                <c:pt idx="6161">
                  <c:v>42885.457986111112</c:v>
                </c:pt>
                <c:pt idx="6162">
                  <c:v>42885.458101851851</c:v>
                </c:pt>
                <c:pt idx="6163">
                  <c:v>42885.45821759259</c:v>
                </c:pt>
                <c:pt idx="6164">
                  <c:v>42885.458333333336</c:v>
                </c:pt>
                <c:pt idx="6165">
                  <c:v>42885.458449074074</c:v>
                </c:pt>
                <c:pt idx="6166">
                  <c:v>42885.458564814813</c:v>
                </c:pt>
                <c:pt idx="6167">
                  <c:v>42885.458680555559</c:v>
                </c:pt>
                <c:pt idx="6168">
                  <c:v>42885.458796296298</c:v>
                </c:pt>
                <c:pt idx="6169">
                  <c:v>42885.458912037036</c:v>
                </c:pt>
                <c:pt idx="6170">
                  <c:v>42885.459027777775</c:v>
                </c:pt>
                <c:pt idx="6171">
                  <c:v>42885.459143518521</c:v>
                </c:pt>
                <c:pt idx="6172">
                  <c:v>42885.45925925926</c:v>
                </c:pt>
                <c:pt idx="6173">
                  <c:v>42885.459374999999</c:v>
                </c:pt>
                <c:pt idx="6174">
                  <c:v>42885.459490740737</c:v>
                </c:pt>
                <c:pt idx="6175">
                  <c:v>42885.459606481483</c:v>
                </c:pt>
                <c:pt idx="6176">
                  <c:v>42885.459722222222</c:v>
                </c:pt>
                <c:pt idx="6177">
                  <c:v>42885.459837962961</c:v>
                </c:pt>
                <c:pt idx="6178">
                  <c:v>42885.459953703707</c:v>
                </c:pt>
                <c:pt idx="6179">
                  <c:v>42885.460069444445</c:v>
                </c:pt>
                <c:pt idx="6180">
                  <c:v>42885.460185185184</c:v>
                </c:pt>
                <c:pt idx="6181">
                  <c:v>42885.460300925923</c:v>
                </c:pt>
                <c:pt idx="6182">
                  <c:v>42885.460416666669</c:v>
                </c:pt>
                <c:pt idx="6183">
                  <c:v>42885.460532407407</c:v>
                </c:pt>
                <c:pt idx="6184">
                  <c:v>42885.460648148146</c:v>
                </c:pt>
                <c:pt idx="6185">
                  <c:v>42885.460763888892</c:v>
                </c:pt>
                <c:pt idx="6186">
                  <c:v>42885.460879629631</c:v>
                </c:pt>
                <c:pt idx="6187">
                  <c:v>42885.460995370369</c:v>
                </c:pt>
                <c:pt idx="6188">
                  <c:v>42885.461111111108</c:v>
                </c:pt>
                <c:pt idx="6189">
                  <c:v>42885.461226851854</c:v>
                </c:pt>
                <c:pt idx="6190">
                  <c:v>42885.461342592593</c:v>
                </c:pt>
                <c:pt idx="6191">
                  <c:v>42885.461458333331</c:v>
                </c:pt>
                <c:pt idx="6192">
                  <c:v>42885.461574074077</c:v>
                </c:pt>
                <c:pt idx="6193">
                  <c:v>42885.461689814816</c:v>
                </c:pt>
                <c:pt idx="6194">
                  <c:v>42885.461805555555</c:v>
                </c:pt>
                <c:pt idx="6195">
                  <c:v>42885.461921296293</c:v>
                </c:pt>
                <c:pt idx="6196">
                  <c:v>42885.462037037039</c:v>
                </c:pt>
                <c:pt idx="6197">
                  <c:v>42885.462152777778</c:v>
                </c:pt>
                <c:pt idx="6198">
                  <c:v>42885.462268518517</c:v>
                </c:pt>
                <c:pt idx="6199">
                  <c:v>42885.462384259263</c:v>
                </c:pt>
                <c:pt idx="6200">
                  <c:v>42885.462500000001</c:v>
                </c:pt>
                <c:pt idx="6201">
                  <c:v>42885.46261574074</c:v>
                </c:pt>
                <c:pt idx="6202">
                  <c:v>42885.462731481479</c:v>
                </c:pt>
                <c:pt idx="6203">
                  <c:v>42885.462847222225</c:v>
                </c:pt>
                <c:pt idx="6204">
                  <c:v>42885.462962962964</c:v>
                </c:pt>
                <c:pt idx="6205">
                  <c:v>42885.463078703702</c:v>
                </c:pt>
                <c:pt idx="6206">
                  <c:v>42885.463194444441</c:v>
                </c:pt>
                <c:pt idx="6207">
                  <c:v>42885.463310185187</c:v>
                </c:pt>
                <c:pt idx="6208">
                  <c:v>42885.463425925926</c:v>
                </c:pt>
                <c:pt idx="6209">
                  <c:v>42885.463541666664</c:v>
                </c:pt>
                <c:pt idx="6210">
                  <c:v>42885.46365740741</c:v>
                </c:pt>
                <c:pt idx="6211">
                  <c:v>42885.463773148149</c:v>
                </c:pt>
                <c:pt idx="6212">
                  <c:v>42885.463888888888</c:v>
                </c:pt>
                <c:pt idx="6213">
                  <c:v>42885.464004629626</c:v>
                </c:pt>
                <c:pt idx="6214">
                  <c:v>42885.464120370372</c:v>
                </c:pt>
                <c:pt idx="6215">
                  <c:v>42885.464236111111</c:v>
                </c:pt>
                <c:pt idx="6216">
                  <c:v>42885.46435185185</c:v>
                </c:pt>
                <c:pt idx="6217">
                  <c:v>42885.464467592596</c:v>
                </c:pt>
                <c:pt idx="6218">
                  <c:v>42885.464583333334</c:v>
                </c:pt>
                <c:pt idx="6219">
                  <c:v>42885.464699074073</c:v>
                </c:pt>
                <c:pt idx="6220">
                  <c:v>42885.464814814812</c:v>
                </c:pt>
                <c:pt idx="6221">
                  <c:v>42885.464930555558</c:v>
                </c:pt>
                <c:pt idx="6222">
                  <c:v>42885.465046296296</c:v>
                </c:pt>
                <c:pt idx="6223">
                  <c:v>42885.465162037035</c:v>
                </c:pt>
                <c:pt idx="6224">
                  <c:v>42885.465277777781</c:v>
                </c:pt>
                <c:pt idx="6225">
                  <c:v>42885.46539351852</c:v>
                </c:pt>
                <c:pt idx="6226">
                  <c:v>42885.465509259258</c:v>
                </c:pt>
                <c:pt idx="6227">
                  <c:v>42885.465624999997</c:v>
                </c:pt>
                <c:pt idx="6228">
                  <c:v>42885.465740740743</c:v>
                </c:pt>
                <c:pt idx="6229">
                  <c:v>42885.465856481482</c:v>
                </c:pt>
                <c:pt idx="6230">
                  <c:v>42885.46597222222</c:v>
                </c:pt>
                <c:pt idx="6231">
                  <c:v>42885.466087962966</c:v>
                </c:pt>
                <c:pt idx="6232">
                  <c:v>42885.466203703705</c:v>
                </c:pt>
                <c:pt idx="6233">
                  <c:v>42885.466319444444</c:v>
                </c:pt>
                <c:pt idx="6234">
                  <c:v>42885.466435185182</c:v>
                </c:pt>
                <c:pt idx="6235">
                  <c:v>42885.466550925928</c:v>
                </c:pt>
                <c:pt idx="6236">
                  <c:v>42885.466666666667</c:v>
                </c:pt>
                <c:pt idx="6237">
                  <c:v>42885.466782407406</c:v>
                </c:pt>
                <c:pt idx="6238">
                  <c:v>42885.466898148145</c:v>
                </c:pt>
                <c:pt idx="6239">
                  <c:v>42885.467013888891</c:v>
                </c:pt>
                <c:pt idx="6240">
                  <c:v>42885.467129629629</c:v>
                </c:pt>
                <c:pt idx="6241">
                  <c:v>42885.467245370368</c:v>
                </c:pt>
                <c:pt idx="6242">
                  <c:v>42885.467361111114</c:v>
                </c:pt>
                <c:pt idx="6243">
                  <c:v>42885.467476851853</c:v>
                </c:pt>
                <c:pt idx="6244">
                  <c:v>42885.467592592591</c:v>
                </c:pt>
                <c:pt idx="6245">
                  <c:v>42885.46770833333</c:v>
                </c:pt>
                <c:pt idx="6246">
                  <c:v>42885.467824074076</c:v>
                </c:pt>
                <c:pt idx="6247">
                  <c:v>42885.467939814815</c:v>
                </c:pt>
                <c:pt idx="6248">
                  <c:v>42885.468055555553</c:v>
                </c:pt>
                <c:pt idx="6249">
                  <c:v>42885.468171296299</c:v>
                </c:pt>
                <c:pt idx="6250">
                  <c:v>42885.468287037038</c:v>
                </c:pt>
                <c:pt idx="6251">
                  <c:v>42885.468402777777</c:v>
                </c:pt>
                <c:pt idx="6252">
                  <c:v>42885.468518518515</c:v>
                </c:pt>
                <c:pt idx="6253">
                  <c:v>42885.468634259261</c:v>
                </c:pt>
                <c:pt idx="6254">
                  <c:v>42885.46875</c:v>
                </c:pt>
                <c:pt idx="6255">
                  <c:v>42885.468865740739</c:v>
                </c:pt>
                <c:pt idx="6256">
                  <c:v>42885.468981481485</c:v>
                </c:pt>
                <c:pt idx="6257">
                  <c:v>42885.469097222223</c:v>
                </c:pt>
                <c:pt idx="6258">
                  <c:v>42885.469212962962</c:v>
                </c:pt>
                <c:pt idx="6259">
                  <c:v>42885.469328703701</c:v>
                </c:pt>
                <c:pt idx="6260">
                  <c:v>42885.469444444447</c:v>
                </c:pt>
                <c:pt idx="6261">
                  <c:v>42885.469560185185</c:v>
                </c:pt>
                <c:pt idx="6262">
                  <c:v>42885.469675925924</c:v>
                </c:pt>
                <c:pt idx="6263">
                  <c:v>42885.46979166667</c:v>
                </c:pt>
                <c:pt idx="6264">
                  <c:v>42885.469907407409</c:v>
                </c:pt>
                <c:pt idx="6265">
                  <c:v>42885.470023148147</c:v>
                </c:pt>
                <c:pt idx="6266">
                  <c:v>42885.470138888886</c:v>
                </c:pt>
                <c:pt idx="6267">
                  <c:v>42885.470254629632</c:v>
                </c:pt>
                <c:pt idx="6268">
                  <c:v>42885.470370370371</c:v>
                </c:pt>
                <c:pt idx="6269">
                  <c:v>42885.470486111109</c:v>
                </c:pt>
                <c:pt idx="6270">
                  <c:v>42885.470601851855</c:v>
                </c:pt>
                <c:pt idx="6271">
                  <c:v>42885.470717592594</c:v>
                </c:pt>
                <c:pt idx="6272">
                  <c:v>42885.470833333333</c:v>
                </c:pt>
                <c:pt idx="6273">
                  <c:v>42885.470949074072</c:v>
                </c:pt>
                <c:pt idx="6274">
                  <c:v>42885.471064814818</c:v>
                </c:pt>
                <c:pt idx="6275">
                  <c:v>42885.471180555556</c:v>
                </c:pt>
                <c:pt idx="6276">
                  <c:v>42885.471296296295</c:v>
                </c:pt>
                <c:pt idx="6277">
                  <c:v>42885.471412037034</c:v>
                </c:pt>
                <c:pt idx="6278">
                  <c:v>42885.47152777778</c:v>
                </c:pt>
                <c:pt idx="6279">
                  <c:v>42885.471643518518</c:v>
                </c:pt>
                <c:pt idx="6280">
                  <c:v>42885.471759259257</c:v>
                </c:pt>
                <c:pt idx="6281">
                  <c:v>42885.471875000003</c:v>
                </c:pt>
                <c:pt idx="6282">
                  <c:v>42885.471990740742</c:v>
                </c:pt>
                <c:pt idx="6283">
                  <c:v>42885.47210648148</c:v>
                </c:pt>
                <c:pt idx="6284">
                  <c:v>42885.472222222219</c:v>
                </c:pt>
                <c:pt idx="6285">
                  <c:v>42885.472337962965</c:v>
                </c:pt>
                <c:pt idx="6286">
                  <c:v>42885.472453703704</c:v>
                </c:pt>
                <c:pt idx="6287">
                  <c:v>42885.472569444442</c:v>
                </c:pt>
                <c:pt idx="6288">
                  <c:v>42885.472685185188</c:v>
                </c:pt>
                <c:pt idx="6289">
                  <c:v>42885.472800925927</c:v>
                </c:pt>
                <c:pt idx="6290">
                  <c:v>42885.472916666666</c:v>
                </c:pt>
                <c:pt idx="6291">
                  <c:v>42885.473032407404</c:v>
                </c:pt>
                <c:pt idx="6292">
                  <c:v>42885.47314814815</c:v>
                </c:pt>
                <c:pt idx="6293">
                  <c:v>42885.473263888889</c:v>
                </c:pt>
                <c:pt idx="6294">
                  <c:v>42885.473379629628</c:v>
                </c:pt>
                <c:pt idx="6295">
                  <c:v>42885.473495370374</c:v>
                </c:pt>
                <c:pt idx="6296">
                  <c:v>42885.473611111112</c:v>
                </c:pt>
                <c:pt idx="6297">
                  <c:v>42885.473726851851</c:v>
                </c:pt>
                <c:pt idx="6298">
                  <c:v>42885.47384259259</c:v>
                </c:pt>
                <c:pt idx="6299">
                  <c:v>42885.473958333336</c:v>
                </c:pt>
                <c:pt idx="6300">
                  <c:v>42885.474074074074</c:v>
                </c:pt>
                <c:pt idx="6301">
                  <c:v>42885.474189814813</c:v>
                </c:pt>
                <c:pt idx="6302">
                  <c:v>42885.474305555559</c:v>
                </c:pt>
                <c:pt idx="6303">
                  <c:v>42885.474421296298</c:v>
                </c:pt>
                <c:pt idx="6304">
                  <c:v>42885.474537037036</c:v>
                </c:pt>
                <c:pt idx="6305">
                  <c:v>42885.474652777775</c:v>
                </c:pt>
                <c:pt idx="6306">
                  <c:v>42885.474768518521</c:v>
                </c:pt>
                <c:pt idx="6307">
                  <c:v>42885.47488425926</c:v>
                </c:pt>
                <c:pt idx="6308">
                  <c:v>42885.474999999999</c:v>
                </c:pt>
                <c:pt idx="6309">
                  <c:v>42885.475115740737</c:v>
                </c:pt>
                <c:pt idx="6310">
                  <c:v>42885.475231481483</c:v>
                </c:pt>
                <c:pt idx="6311">
                  <c:v>42885.475347222222</c:v>
                </c:pt>
                <c:pt idx="6312">
                  <c:v>42885.475462962961</c:v>
                </c:pt>
                <c:pt idx="6313">
                  <c:v>42885.475578703707</c:v>
                </c:pt>
                <c:pt idx="6314">
                  <c:v>42885.475694444445</c:v>
                </c:pt>
                <c:pt idx="6315">
                  <c:v>42885.475810185184</c:v>
                </c:pt>
                <c:pt idx="6316">
                  <c:v>42885.475925925923</c:v>
                </c:pt>
                <c:pt idx="6317">
                  <c:v>42885.476041666669</c:v>
                </c:pt>
                <c:pt idx="6318">
                  <c:v>42885.476157407407</c:v>
                </c:pt>
                <c:pt idx="6319">
                  <c:v>42885.476273148146</c:v>
                </c:pt>
                <c:pt idx="6320">
                  <c:v>42885.476388888892</c:v>
                </c:pt>
                <c:pt idx="6321">
                  <c:v>42885.476504629631</c:v>
                </c:pt>
                <c:pt idx="6322">
                  <c:v>42885.476620370369</c:v>
                </c:pt>
                <c:pt idx="6323">
                  <c:v>42885.476736111108</c:v>
                </c:pt>
                <c:pt idx="6324">
                  <c:v>42885.476851851854</c:v>
                </c:pt>
                <c:pt idx="6325">
                  <c:v>42885.476967592593</c:v>
                </c:pt>
                <c:pt idx="6326">
                  <c:v>42885.477083333331</c:v>
                </c:pt>
                <c:pt idx="6327">
                  <c:v>42885.477199074077</c:v>
                </c:pt>
                <c:pt idx="6328">
                  <c:v>42885.477314814816</c:v>
                </c:pt>
                <c:pt idx="6329">
                  <c:v>42885.477430555555</c:v>
                </c:pt>
                <c:pt idx="6330">
                  <c:v>42885.477546296293</c:v>
                </c:pt>
                <c:pt idx="6331">
                  <c:v>42885.477662037039</c:v>
                </c:pt>
                <c:pt idx="6332">
                  <c:v>42885.477777777778</c:v>
                </c:pt>
                <c:pt idx="6333">
                  <c:v>42885.477893518517</c:v>
                </c:pt>
                <c:pt idx="6334">
                  <c:v>42885.478009259263</c:v>
                </c:pt>
                <c:pt idx="6335">
                  <c:v>42885.478125000001</c:v>
                </c:pt>
                <c:pt idx="6336">
                  <c:v>42885.47824074074</c:v>
                </c:pt>
                <c:pt idx="6337">
                  <c:v>42885.478356481479</c:v>
                </c:pt>
                <c:pt idx="6338">
                  <c:v>42885.478472222225</c:v>
                </c:pt>
                <c:pt idx="6339">
                  <c:v>42885.478587962964</c:v>
                </c:pt>
                <c:pt idx="6340">
                  <c:v>42885.478703703702</c:v>
                </c:pt>
                <c:pt idx="6341">
                  <c:v>42885.478819444441</c:v>
                </c:pt>
                <c:pt idx="6342">
                  <c:v>42885.478935185187</c:v>
                </c:pt>
                <c:pt idx="6343">
                  <c:v>42885.479050925926</c:v>
                </c:pt>
                <c:pt idx="6344">
                  <c:v>42885.479166666664</c:v>
                </c:pt>
                <c:pt idx="6345">
                  <c:v>42885.47928240741</c:v>
                </c:pt>
                <c:pt idx="6346">
                  <c:v>42885.479398148149</c:v>
                </c:pt>
                <c:pt idx="6347">
                  <c:v>42885.479513888888</c:v>
                </c:pt>
                <c:pt idx="6348">
                  <c:v>42885.479629629626</c:v>
                </c:pt>
                <c:pt idx="6349">
                  <c:v>42885.479745370372</c:v>
                </c:pt>
                <c:pt idx="6350">
                  <c:v>42885.479861111111</c:v>
                </c:pt>
                <c:pt idx="6351">
                  <c:v>42885.47997685185</c:v>
                </c:pt>
                <c:pt idx="6352">
                  <c:v>42885.480092592596</c:v>
                </c:pt>
                <c:pt idx="6353">
                  <c:v>42885.480208333334</c:v>
                </c:pt>
                <c:pt idx="6354">
                  <c:v>42885.480324074073</c:v>
                </c:pt>
                <c:pt idx="6355">
                  <c:v>42885.480439814812</c:v>
                </c:pt>
                <c:pt idx="6356">
                  <c:v>42885.480555555558</c:v>
                </c:pt>
                <c:pt idx="6357">
                  <c:v>42885.480671296296</c:v>
                </c:pt>
                <c:pt idx="6358">
                  <c:v>42885.480787037035</c:v>
                </c:pt>
                <c:pt idx="6359">
                  <c:v>42885.480902777781</c:v>
                </c:pt>
                <c:pt idx="6360">
                  <c:v>42885.48101851852</c:v>
                </c:pt>
                <c:pt idx="6361">
                  <c:v>42885.481134259258</c:v>
                </c:pt>
                <c:pt idx="6362">
                  <c:v>42885.481249999997</c:v>
                </c:pt>
                <c:pt idx="6363">
                  <c:v>42885.481365740743</c:v>
                </c:pt>
                <c:pt idx="6364">
                  <c:v>42885.481481481482</c:v>
                </c:pt>
                <c:pt idx="6365">
                  <c:v>42885.48159722222</c:v>
                </c:pt>
                <c:pt idx="6366">
                  <c:v>42885.481712962966</c:v>
                </c:pt>
                <c:pt idx="6367">
                  <c:v>42885.481828703705</c:v>
                </c:pt>
                <c:pt idx="6368">
                  <c:v>42885.481944444444</c:v>
                </c:pt>
                <c:pt idx="6369">
                  <c:v>42885.482060185182</c:v>
                </c:pt>
                <c:pt idx="6370">
                  <c:v>42885.482175925928</c:v>
                </c:pt>
                <c:pt idx="6371">
                  <c:v>42885.482291666667</c:v>
                </c:pt>
                <c:pt idx="6372">
                  <c:v>42885.482407407406</c:v>
                </c:pt>
                <c:pt idx="6373">
                  <c:v>42885.482523148145</c:v>
                </c:pt>
                <c:pt idx="6374">
                  <c:v>42885.482638888891</c:v>
                </c:pt>
                <c:pt idx="6375">
                  <c:v>42885.482754629629</c:v>
                </c:pt>
                <c:pt idx="6376">
                  <c:v>42885.482870370368</c:v>
                </c:pt>
                <c:pt idx="6377">
                  <c:v>42885.482986111114</c:v>
                </c:pt>
                <c:pt idx="6378">
                  <c:v>42885.483101851853</c:v>
                </c:pt>
                <c:pt idx="6379">
                  <c:v>42885.483217592591</c:v>
                </c:pt>
                <c:pt idx="6380">
                  <c:v>42885.48333333333</c:v>
                </c:pt>
                <c:pt idx="6381">
                  <c:v>42885.483449074076</c:v>
                </c:pt>
                <c:pt idx="6382">
                  <c:v>42885.483564814815</c:v>
                </c:pt>
                <c:pt idx="6383">
                  <c:v>42885.483680555553</c:v>
                </c:pt>
                <c:pt idx="6384">
                  <c:v>42885.483796296299</c:v>
                </c:pt>
                <c:pt idx="6385">
                  <c:v>42885.483912037038</c:v>
                </c:pt>
                <c:pt idx="6386">
                  <c:v>42885.484027777777</c:v>
                </c:pt>
                <c:pt idx="6387">
                  <c:v>42885.484143518515</c:v>
                </c:pt>
                <c:pt idx="6388">
                  <c:v>42885.484259259261</c:v>
                </c:pt>
                <c:pt idx="6389">
                  <c:v>42885.484375</c:v>
                </c:pt>
                <c:pt idx="6390">
                  <c:v>42885.484490740739</c:v>
                </c:pt>
                <c:pt idx="6391">
                  <c:v>42885.484606481485</c:v>
                </c:pt>
                <c:pt idx="6392">
                  <c:v>42885.484722222223</c:v>
                </c:pt>
                <c:pt idx="6393">
                  <c:v>42885.484837962962</c:v>
                </c:pt>
                <c:pt idx="6394">
                  <c:v>42885.484953703701</c:v>
                </c:pt>
                <c:pt idx="6395">
                  <c:v>42885.485069444447</c:v>
                </c:pt>
                <c:pt idx="6396">
                  <c:v>42885.485185185185</c:v>
                </c:pt>
                <c:pt idx="6397">
                  <c:v>42885.485300925924</c:v>
                </c:pt>
                <c:pt idx="6398">
                  <c:v>42885.48541666667</c:v>
                </c:pt>
                <c:pt idx="6399">
                  <c:v>42885.485532407409</c:v>
                </c:pt>
                <c:pt idx="6400">
                  <c:v>42885.485648148147</c:v>
                </c:pt>
                <c:pt idx="6401">
                  <c:v>42885.485763888886</c:v>
                </c:pt>
                <c:pt idx="6402">
                  <c:v>42885.485879629632</c:v>
                </c:pt>
                <c:pt idx="6403">
                  <c:v>42885.485995370371</c:v>
                </c:pt>
                <c:pt idx="6404">
                  <c:v>42885.486111111109</c:v>
                </c:pt>
                <c:pt idx="6405">
                  <c:v>42885.486226851855</c:v>
                </c:pt>
                <c:pt idx="6406">
                  <c:v>42885.486342592594</c:v>
                </c:pt>
                <c:pt idx="6407">
                  <c:v>42885.486458333333</c:v>
                </c:pt>
                <c:pt idx="6408">
                  <c:v>42885.486574074072</c:v>
                </c:pt>
                <c:pt idx="6409">
                  <c:v>42885.486689814818</c:v>
                </c:pt>
                <c:pt idx="6410">
                  <c:v>42885.486805555556</c:v>
                </c:pt>
                <c:pt idx="6411">
                  <c:v>42885.486921296295</c:v>
                </c:pt>
                <c:pt idx="6412">
                  <c:v>42885.487037037034</c:v>
                </c:pt>
                <c:pt idx="6413">
                  <c:v>42885.48715277778</c:v>
                </c:pt>
                <c:pt idx="6414">
                  <c:v>42885.487268518518</c:v>
                </c:pt>
                <c:pt idx="6415">
                  <c:v>42885.487384259257</c:v>
                </c:pt>
                <c:pt idx="6416">
                  <c:v>42885.487500000003</c:v>
                </c:pt>
                <c:pt idx="6417">
                  <c:v>42885.487615740742</c:v>
                </c:pt>
                <c:pt idx="6418">
                  <c:v>42885.48773148148</c:v>
                </c:pt>
                <c:pt idx="6419">
                  <c:v>42885.487847222219</c:v>
                </c:pt>
                <c:pt idx="6420">
                  <c:v>42885.487962962965</c:v>
                </c:pt>
                <c:pt idx="6421">
                  <c:v>42885.488078703704</c:v>
                </c:pt>
                <c:pt idx="6422">
                  <c:v>42885.488194444442</c:v>
                </c:pt>
                <c:pt idx="6423">
                  <c:v>42885.488310185188</c:v>
                </c:pt>
                <c:pt idx="6424">
                  <c:v>42885.488425925927</c:v>
                </c:pt>
                <c:pt idx="6425">
                  <c:v>42885.488541666666</c:v>
                </c:pt>
                <c:pt idx="6426">
                  <c:v>42885.488657407404</c:v>
                </c:pt>
                <c:pt idx="6427">
                  <c:v>42885.48877314815</c:v>
                </c:pt>
                <c:pt idx="6428">
                  <c:v>42885.488888888889</c:v>
                </c:pt>
                <c:pt idx="6429">
                  <c:v>42885.489004629628</c:v>
                </c:pt>
                <c:pt idx="6430">
                  <c:v>42885.489120370374</c:v>
                </c:pt>
                <c:pt idx="6431">
                  <c:v>42885.489236111112</c:v>
                </c:pt>
                <c:pt idx="6432">
                  <c:v>42885.489351851851</c:v>
                </c:pt>
                <c:pt idx="6433">
                  <c:v>42885.48946759259</c:v>
                </c:pt>
                <c:pt idx="6434">
                  <c:v>42885.489583333336</c:v>
                </c:pt>
                <c:pt idx="6435">
                  <c:v>42885.489699074074</c:v>
                </c:pt>
                <c:pt idx="6436">
                  <c:v>42885.489814814813</c:v>
                </c:pt>
                <c:pt idx="6437">
                  <c:v>42885.489930555559</c:v>
                </c:pt>
                <c:pt idx="6438">
                  <c:v>42885.490046296298</c:v>
                </c:pt>
                <c:pt idx="6439">
                  <c:v>42885.490162037036</c:v>
                </c:pt>
                <c:pt idx="6440">
                  <c:v>42885.490277777775</c:v>
                </c:pt>
                <c:pt idx="6441">
                  <c:v>42885.490393518521</c:v>
                </c:pt>
                <c:pt idx="6442">
                  <c:v>42885.49050925926</c:v>
                </c:pt>
                <c:pt idx="6443">
                  <c:v>42885.490624999999</c:v>
                </c:pt>
                <c:pt idx="6444">
                  <c:v>42885.490740740737</c:v>
                </c:pt>
                <c:pt idx="6445">
                  <c:v>42885.490856481483</c:v>
                </c:pt>
                <c:pt idx="6446">
                  <c:v>42885.490972222222</c:v>
                </c:pt>
                <c:pt idx="6447">
                  <c:v>42885.491087962961</c:v>
                </c:pt>
                <c:pt idx="6448">
                  <c:v>42885.491203703707</c:v>
                </c:pt>
                <c:pt idx="6449">
                  <c:v>42885.491319444445</c:v>
                </c:pt>
                <c:pt idx="6450">
                  <c:v>42885.491435185184</c:v>
                </c:pt>
                <c:pt idx="6451">
                  <c:v>42885.491550925923</c:v>
                </c:pt>
                <c:pt idx="6452">
                  <c:v>42885.491666666669</c:v>
                </c:pt>
                <c:pt idx="6453">
                  <c:v>42885.491782407407</c:v>
                </c:pt>
                <c:pt idx="6454">
                  <c:v>42885.491898148146</c:v>
                </c:pt>
                <c:pt idx="6455">
                  <c:v>42885.492013888892</c:v>
                </c:pt>
                <c:pt idx="6456">
                  <c:v>42885.492129629631</c:v>
                </c:pt>
                <c:pt idx="6457">
                  <c:v>42885.492245370369</c:v>
                </c:pt>
                <c:pt idx="6458">
                  <c:v>42885.492361111108</c:v>
                </c:pt>
                <c:pt idx="6459">
                  <c:v>42885.492476851854</c:v>
                </c:pt>
                <c:pt idx="6460">
                  <c:v>42885.492592592593</c:v>
                </c:pt>
                <c:pt idx="6461">
                  <c:v>42885.492708333331</c:v>
                </c:pt>
                <c:pt idx="6462">
                  <c:v>42885.492824074077</c:v>
                </c:pt>
                <c:pt idx="6463">
                  <c:v>42885.492939814816</c:v>
                </c:pt>
                <c:pt idx="6464">
                  <c:v>42885.493055555555</c:v>
                </c:pt>
                <c:pt idx="6465">
                  <c:v>42885.493171296293</c:v>
                </c:pt>
                <c:pt idx="6466">
                  <c:v>42885.493287037039</c:v>
                </c:pt>
                <c:pt idx="6467">
                  <c:v>42885.493402777778</c:v>
                </c:pt>
                <c:pt idx="6468">
                  <c:v>42885.493518518517</c:v>
                </c:pt>
                <c:pt idx="6469">
                  <c:v>42885.493634259263</c:v>
                </c:pt>
                <c:pt idx="6470">
                  <c:v>42885.493750000001</c:v>
                </c:pt>
                <c:pt idx="6471">
                  <c:v>42885.49386574074</c:v>
                </c:pt>
                <c:pt idx="6472">
                  <c:v>42885.493981481479</c:v>
                </c:pt>
                <c:pt idx="6473">
                  <c:v>42885.494097222225</c:v>
                </c:pt>
                <c:pt idx="6474">
                  <c:v>42885.494212962964</c:v>
                </c:pt>
                <c:pt idx="6475">
                  <c:v>42885.494328703702</c:v>
                </c:pt>
                <c:pt idx="6476">
                  <c:v>42885.494444444441</c:v>
                </c:pt>
                <c:pt idx="6477">
                  <c:v>42885.494560185187</c:v>
                </c:pt>
                <c:pt idx="6478">
                  <c:v>42885.494675925926</c:v>
                </c:pt>
                <c:pt idx="6479">
                  <c:v>42885.494791666664</c:v>
                </c:pt>
                <c:pt idx="6480">
                  <c:v>42885.49490740741</c:v>
                </c:pt>
                <c:pt idx="6481">
                  <c:v>42885.495023148149</c:v>
                </c:pt>
                <c:pt idx="6482">
                  <c:v>42885.495138888888</c:v>
                </c:pt>
                <c:pt idx="6483">
                  <c:v>42885.495254629626</c:v>
                </c:pt>
                <c:pt idx="6484">
                  <c:v>42885.495370370372</c:v>
                </c:pt>
                <c:pt idx="6485">
                  <c:v>42885.495486111111</c:v>
                </c:pt>
                <c:pt idx="6486">
                  <c:v>42885.49560185185</c:v>
                </c:pt>
                <c:pt idx="6487">
                  <c:v>42885.495717592596</c:v>
                </c:pt>
                <c:pt idx="6488">
                  <c:v>42885.495833333334</c:v>
                </c:pt>
                <c:pt idx="6489">
                  <c:v>42885.495949074073</c:v>
                </c:pt>
                <c:pt idx="6490">
                  <c:v>42885.496064814812</c:v>
                </c:pt>
                <c:pt idx="6491">
                  <c:v>42885.496180555558</c:v>
                </c:pt>
                <c:pt idx="6492">
                  <c:v>42885.496296296296</c:v>
                </c:pt>
                <c:pt idx="6493">
                  <c:v>42885.496412037035</c:v>
                </c:pt>
                <c:pt idx="6494">
                  <c:v>42885.496527777781</c:v>
                </c:pt>
                <c:pt idx="6495">
                  <c:v>42885.49664351852</c:v>
                </c:pt>
                <c:pt idx="6496">
                  <c:v>42885.496759259258</c:v>
                </c:pt>
                <c:pt idx="6497">
                  <c:v>42885.496874999997</c:v>
                </c:pt>
                <c:pt idx="6498">
                  <c:v>42885.496990740743</c:v>
                </c:pt>
                <c:pt idx="6499">
                  <c:v>42885.497106481482</c:v>
                </c:pt>
                <c:pt idx="6500">
                  <c:v>42885.49722222222</c:v>
                </c:pt>
                <c:pt idx="6501">
                  <c:v>42885.497337962966</c:v>
                </c:pt>
                <c:pt idx="6502">
                  <c:v>42885.497453703705</c:v>
                </c:pt>
                <c:pt idx="6503">
                  <c:v>42885.497569444444</c:v>
                </c:pt>
                <c:pt idx="6504">
                  <c:v>42885.497685185182</c:v>
                </c:pt>
                <c:pt idx="6505">
                  <c:v>42885.497800925928</c:v>
                </c:pt>
                <c:pt idx="6506">
                  <c:v>42885.497916666667</c:v>
                </c:pt>
                <c:pt idx="6507">
                  <c:v>42885.498032407406</c:v>
                </c:pt>
                <c:pt idx="6508">
                  <c:v>42885.498148148145</c:v>
                </c:pt>
                <c:pt idx="6509">
                  <c:v>42885.498263888891</c:v>
                </c:pt>
                <c:pt idx="6510">
                  <c:v>42885.498379629629</c:v>
                </c:pt>
                <c:pt idx="6511">
                  <c:v>42885.498495370368</c:v>
                </c:pt>
                <c:pt idx="6512">
                  <c:v>42885.498611111114</c:v>
                </c:pt>
                <c:pt idx="6513">
                  <c:v>42885.498726851853</c:v>
                </c:pt>
                <c:pt idx="6514">
                  <c:v>42885.498842592591</c:v>
                </c:pt>
                <c:pt idx="6515">
                  <c:v>42885.49895833333</c:v>
                </c:pt>
                <c:pt idx="6516">
                  <c:v>42885.499074074076</c:v>
                </c:pt>
                <c:pt idx="6517">
                  <c:v>42885.499189814815</c:v>
                </c:pt>
                <c:pt idx="6518">
                  <c:v>42885.499305555553</c:v>
                </c:pt>
                <c:pt idx="6519">
                  <c:v>42885.499421296299</c:v>
                </c:pt>
                <c:pt idx="6520">
                  <c:v>42885.499537037038</c:v>
                </c:pt>
                <c:pt idx="6521">
                  <c:v>42885.499652777777</c:v>
                </c:pt>
                <c:pt idx="6522">
                  <c:v>42885.499768518515</c:v>
                </c:pt>
                <c:pt idx="6523">
                  <c:v>42885.499884259261</c:v>
                </c:pt>
                <c:pt idx="6524">
                  <c:v>42885.5</c:v>
                </c:pt>
                <c:pt idx="6525">
                  <c:v>42885.500115740739</c:v>
                </c:pt>
                <c:pt idx="6526">
                  <c:v>42885.500231481485</c:v>
                </c:pt>
                <c:pt idx="6527">
                  <c:v>42885.500347222223</c:v>
                </c:pt>
                <c:pt idx="6528">
                  <c:v>42885.500462962962</c:v>
                </c:pt>
                <c:pt idx="6529">
                  <c:v>42885.500578703701</c:v>
                </c:pt>
                <c:pt idx="6530">
                  <c:v>42885.500694444447</c:v>
                </c:pt>
                <c:pt idx="6531">
                  <c:v>42885.500810185185</c:v>
                </c:pt>
                <c:pt idx="6532">
                  <c:v>42885.500925925924</c:v>
                </c:pt>
                <c:pt idx="6533">
                  <c:v>42885.50104166667</c:v>
                </c:pt>
                <c:pt idx="6534">
                  <c:v>42885.501157407409</c:v>
                </c:pt>
                <c:pt idx="6535">
                  <c:v>42885.501273148147</c:v>
                </c:pt>
                <c:pt idx="6536">
                  <c:v>42885.501388888886</c:v>
                </c:pt>
                <c:pt idx="6537">
                  <c:v>42885.501504629632</c:v>
                </c:pt>
                <c:pt idx="6538">
                  <c:v>42885.501620370371</c:v>
                </c:pt>
                <c:pt idx="6539">
                  <c:v>42885.501736111109</c:v>
                </c:pt>
                <c:pt idx="6540">
                  <c:v>42885.501851851855</c:v>
                </c:pt>
                <c:pt idx="6541">
                  <c:v>42885.501967592594</c:v>
                </c:pt>
                <c:pt idx="6542">
                  <c:v>42885.502083333333</c:v>
                </c:pt>
                <c:pt idx="6543">
                  <c:v>42885.502199074072</c:v>
                </c:pt>
                <c:pt idx="6544">
                  <c:v>42885.502314814818</c:v>
                </c:pt>
                <c:pt idx="6545">
                  <c:v>42885.502430555556</c:v>
                </c:pt>
                <c:pt idx="6546">
                  <c:v>42885.502546296295</c:v>
                </c:pt>
                <c:pt idx="6547">
                  <c:v>42885.502662037034</c:v>
                </c:pt>
                <c:pt idx="6548">
                  <c:v>42885.50277777778</c:v>
                </c:pt>
                <c:pt idx="6549">
                  <c:v>42885.502893518518</c:v>
                </c:pt>
                <c:pt idx="6550">
                  <c:v>42885.503009259257</c:v>
                </c:pt>
                <c:pt idx="6551">
                  <c:v>42885.503125000003</c:v>
                </c:pt>
                <c:pt idx="6552">
                  <c:v>42885.503240740742</c:v>
                </c:pt>
                <c:pt idx="6553">
                  <c:v>42885.50335648148</c:v>
                </c:pt>
                <c:pt idx="6554">
                  <c:v>42885.503472222219</c:v>
                </c:pt>
                <c:pt idx="6555">
                  <c:v>42885.503587962965</c:v>
                </c:pt>
                <c:pt idx="6556">
                  <c:v>42885.503703703704</c:v>
                </c:pt>
                <c:pt idx="6557">
                  <c:v>42885.503819444442</c:v>
                </c:pt>
                <c:pt idx="6558">
                  <c:v>42885.503935185188</c:v>
                </c:pt>
                <c:pt idx="6559">
                  <c:v>42885.504050925927</c:v>
                </c:pt>
                <c:pt idx="6560">
                  <c:v>42885.504166666666</c:v>
                </c:pt>
                <c:pt idx="6561">
                  <c:v>42885.504282407404</c:v>
                </c:pt>
                <c:pt idx="6562">
                  <c:v>42885.50439814815</c:v>
                </c:pt>
                <c:pt idx="6563">
                  <c:v>42885.504513888889</c:v>
                </c:pt>
                <c:pt idx="6564">
                  <c:v>42885.504629629628</c:v>
                </c:pt>
                <c:pt idx="6565">
                  <c:v>42885.504745370374</c:v>
                </c:pt>
                <c:pt idx="6566">
                  <c:v>42885.504861111112</c:v>
                </c:pt>
                <c:pt idx="6567">
                  <c:v>42885.504976851851</c:v>
                </c:pt>
                <c:pt idx="6568">
                  <c:v>42885.50509259259</c:v>
                </c:pt>
                <c:pt idx="6569">
                  <c:v>42885.505208333336</c:v>
                </c:pt>
                <c:pt idx="6570">
                  <c:v>42885.505324074074</c:v>
                </c:pt>
                <c:pt idx="6571">
                  <c:v>42885.505439814813</c:v>
                </c:pt>
                <c:pt idx="6572">
                  <c:v>42885.505555555559</c:v>
                </c:pt>
                <c:pt idx="6573">
                  <c:v>42885.505671296298</c:v>
                </c:pt>
                <c:pt idx="6574">
                  <c:v>42885.505787037036</c:v>
                </c:pt>
                <c:pt idx="6575">
                  <c:v>42885.505902777775</c:v>
                </c:pt>
                <c:pt idx="6576">
                  <c:v>42885.506018518521</c:v>
                </c:pt>
                <c:pt idx="6577">
                  <c:v>42885.50613425926</c:v>
                </c:pt>
                <c:pt idx="6578">
                  <c:v>42885.506249999999</c:v>
                </c:pt>
                <c:pt idx="6579">
                  <c:v>42885.506365740737</c:v>
                </c:pt>
                <c:pt idx="6580">
                  <c:v>42885.506481481483</c:v>
                </c:pt>
                <c:pt idx="6581">
                  <c:v>42885.506597222222</c:v>
                </c:pt>
                <c:pt idx="6582">
                  <c:v>42885.506712962961</c:v>
                </c:pt>
                <c:pt idx="6583">
                  <c:v>42885.506828703707</c:v>
                </c:pt>
                <c:pt idx="6584">
                  <c:v>42885.506944444445</c:v>
                </c:pt>
                <c:pt idx="6585">
                  <c:v>42885.507060185184</c:v>
                </c:pt>
                <c:pt idx="6586">
                  <c:v>42885.507175925923</c:v>
                </c:pt>
                <c:pt idx="6587">
                  <c:v>42885.507291666669</c:v>
                </c:pt>
                <c:pt idx="6588">
                  <c:v>42885.507407407407</c:v>
                </c:pt>
                <c:pt idx="6589">
                  <c:v>42885.507523148146</c:v>
                </c:pt>
                <c:pt idx="6590">
                  <c:v>42885.507638888892</c:v>
                </c:pt>
                <c:pt idx="6591">
                  <c:v>42885.507754629631</c:v>
                </c:pt>
                <c:pt idx="6592">
                  <c:v>42885.507870370369</c:v>
                </c:pt>
                <c:pt idx="6593">
                  <c:v>42885.507986111108</c:v>
                </c:pt>
                <c:pt idx="6594">
                  <c:v>42885.508101851854</c:v>
                </c:pt>
                <c:pt idx="6595">
                  <c:v>42885.508217592593</c:v>
                </c:pt>
                <c:pt idx="6596">
                  <c:v>42885.508333333331</c:v>
                </c:pt>
                <c:pt idx="6597">
                  <c:v>42885.508449074077</c:v>
                </c:pt>
                <c:pt idx="6598">
                  <c:v>42885.508564814816</c:v>
                </c:pt>
                <c:pt idx="6599">
                  <c:v>42885.508680555555</c:v>
                </c:pt>
                <c:pt idx="6600">
                  <c:v>42885.508796296293</c:v>
                </c:pt>
                <c:pt idx="6601">
                  <c:v>42885.508912037039</c:v>
                </c:pt>
                <c:pt idx="6602">
                  <c:v>42885.509027777778</c:v>
                </c:pt>
                <c:pt idx="6603">
                  <c:v>42885.509143518517</c:v>
                </c:pt>
                <c:pt idx="6604">
                  <c:v>42885.509259259263</c:v>
                </c:pt>
                <c:pt idx="6605">
                  <c:v>42885.509375000001</c:v>
                </c:pt>
                <c:pt idx="6606">
                  <c:v>42885.50949074074</c:v>
                </c:pt>
                <c:pt idx="6607">
                  <c:v>42885.509606481479</c:v>
                </c:pt>
                <c:pt idx="6608">
                  <c:v>42885.509722222225</c:v>
                </c:pt>
                <c:pt idx="6609">
                  <c:v>42885.509837962964</c:v>
                </c:pt>
                <c:pt idx="6610">
                  <c:v>42885.509953703702</c:v>
                </c:pt>
                <c:pt idx="6611">
                  <c:v>42885.510069444441</c:v>
                </c:pt>
                <c:pt idx="6612">
                  <c:v>42885.510185185187</c:v>
                </c:pt>
                <c:pt idx="6613">
                  <c:v>42885.510300925926</c:v>
                </c:pt>
                <c:pt idx="6614">
                  <c:v>42885.510416666664</c:v>
                </c:pt>
                <c:pt idx="6615">
                  <c:v>42885.51053240741</c:v>
                </c:pt>
                <c:pt idx="6616">
                  <c:v>42885.510648148149</c:v>
                </c:pt>
                <c:pt idx="6617">
                  <c:v>42885.510763888888</c:v>
                </c:pt>
                <c:pt idx="6618">
                  <c:v>42885.510879629626</c:v>
                </c:pt>
                <c:pt idx="6619">
                  <c:v>42885.510995370372</c:v>
                </c:pt>
                <c:pt idx="6620">
                  <c:v>42885.511111111111</c:v>
                </c:pt>
                <c:pt idx="6621">
                  <c:v>42885.51122685185</c:v>
                </c:pt>
                <c:pt idx="6622">
                  <c:v>42885.511342592596</c:v>
                </c:pt>
                <c:pt idx="6623">
                  <c:v>42885.511458333334</c:v>
                </c:pt>
                <c:pt idx="6624">
                  <c:v>42885.511574074073</c:v>
                </c:pt>
                <c:pt idx="6625">
                  <c:v>42885.511689814812</c:v>
                </c:pt>
                <c:pt idx="6626">
                  <c:v>42885.511805555558</c:v>
                </c:pt>
                <c:pt idx="6627">
                  <c:v>42885.511921296296</c:v>
                </c:pt>
                <c:pt idx="6628">
                  <c:v>42885.512037037035</c:v>
                </c:pt>
                <c:pt idx="6629">
                  <c:v>42885.512152777781</c:v>
                </c:pt>
                <c:pt idx="6630">
                  <c:v>42885.51226851852</c:v>
                </c:pt>
                <c:pt idx="6631">
                  <c:v>42885.512384259258</c:v>
                </c:pt>
                <c:pt idx="6632">
                  <c:v>42885.512499999997</c:v>
                </c:pt>
                <c:pt idx="6633">
                  <c:v>42885.512615740743</c:v>
                </c:pt>
                <c:pt idx="6634">
                  <c:v>42885.512731481482</c:v>
                </c:pt>
                <c:pt idx="6635">
                  <c:v>42885.51284722222</c:v>
                </c:pt>
                <c:pt idx="6636">
                  <c:v>42885.512962962966</c:v>
                </c:pt>
                <c:pt idx="6637">
                  <c:v>42885.513078703705</c:v>
                </c:pt>
                <c:pt idx="6638">
                  <c:v>42885.513194444444</c:v>
                </c:pt>
                <c:pt idx="6639">
                  <c:v>42885.513310185182</c:v>
                </c:pt>
                <c:pt idx="6640">
                  <c:v>42885.513425925928</c:v>
                </c:pt>
                <c:pt idx="6641">
                  <c:v>42885.513541666667</c:v>
                </c:pt>
                <c:pt idx="6642">
                  <c:v>42885.513657407406</c:v>
                </c:pt>
                <c:pt idx="6643">
                  <c:v>42885.513773148145</c:v>
                </c:pt>
                <c:pt idx="6644">
                  <c:v>42885.513888888891</c:v>
                </c:pt>
                <c:pt idx="6645">
                  <c:v>42885.514004629629</c:v>
                </c:pt>
                <c:pt idx="6646">
                  <c:v>42885.514120370368</c:v>
                </c:pt>
                <c:pt idx="6647">
                  <c:v>42885.514236111114</c:v>
                </c:pt>
                <c:pt idx="6648">
                  <c:v>42885.514351851853</c:v>
                </c:pt>
                <c:pt idx="6649">
                  <c:v>42885.514467592591</c:v>
                </c:pt>
                <c:pt idx="6650">
                  <c:v>42885.51458333333</c:v>
                </c:pt>
                <c:pt idx="6651">
                  <c:v>42885.514699074076</c:v>
                </c:pt>
                <c:pt idx="6652">
                  <c:v>42885.514814814815</c:v>
                </c:pt>
                <c:pt idx="6653">
                  <c:v>42885.514930555553</c:v>
                </c:pt>
                <c:pt idx="6654">
                  <c:v>42885.515046296299</c:v>
                </c:pt>
                <c:pt idx="6655">
                  <c:v>42885.515162037038</c:v>
                </c:pt>
                <c:pt idx="6656">
                  <c:v>42885.515277777777</c:v>
                </c:pt>
                <c:pt idx="6657">
                  <c:v>42885.515393518515</c:v>
                </c:pt>
                <c:pt idx="6658">
                  <c:v>42885.515509259261</c:v>
                </c:pt>
                <c:pt idx="6659">
                  <c:v>42885.515625</c:v>
                </c:pt>
                <c:pt idx="6660">
                  <c:v>42885.515740740739</c:v>
                </c:pt>
                <c:pt idx="6661">
                  <c:v>42885.515856481485</c:v>
                </c:pt>
                <c:pt idx="6662">
                  <c:v>42885.515972222223</c:v>
                </c:pt>
                <c:pt idx="6663">
                  <c:v>42885.516087962962</c:v>
                </c:pt>
                <c:pt idx="6664">
                  <c:v>42885.516203703701</c:v>
                </c:pt>
                <c:pt idx="6665">
                  <c:v>42885.516319444447</c:v>
                </c:pt>
                <c:pt idx="6666">
                  <c:v>42885.516435185185</c:v>
                </c:pt>
                <c:pt idx="6667">
                  <c:v>42885.516550925924</c:v>
                </c:pt>
                <c:pt idx="6668">
                  <c:v>42885.51666666667</c:v>
                </c:pt>
                <c:pt idx="6669">
                  <c:v>42885.516782407409</c:v>
                </c:pt>
                <c:pt idx="6670">
                  <c:v>42885.516898148147</c:v>
                </c:pt>
                <c:pt idx="6671">
                  <c:v>42885.517013888886</c:v>
                </c:pt>
                <c:pt idx="6672">
                  <c:v>42885.517129629632</c:v>
                </c:pt>
                <c:pt idx="6673">
                  <c:v>42885.517245370371</c:v>
                </c:pt>
                <c:pt idx="6674">
                  <c:v>42885.517361111109</c:v>
                </c:pt>
                <c:pt idx="6675">
                  <c:v>42885.517476851855</c:v>
                </c:pt>
                <c:pt idx="6676">
                  <c:v>42885.517592592594</c:v>
                </c:pt>
                <c:pt idx="6677">
                  <c:v>42885.517708333333</c:v>
                </c:pt>
                <c:pt idx="6678">
                  <c:v>42885.517824074072</c:v>
                </c:pt>
                <c:pt idx="6679">
                  <c:v>42885.517939814818</c:v>
                </c:pt>
                <c:pt idx="6680">
                  <c:v>42885.518055555556</c:v>
                </c:pt>
                <c:pt idx="6681">
                  <c:v>42885.518171296295</c:v>
                </c:pt>
                <c:pt idx="6682">
                  <c:v>42885.518287037034</c:v>
                </c:pt>
                <c:pt idx="6683">
                  <c:v>42885.51840277778</c:v>
                </c:pt>
                <c:pt idx="6684">
                  <c:v>42885.518518518518</c:v>
                </c:pt>
                <c:pt idx="6685">
                  <c:v>42885.518634259257</c:v>
                </c:pt>
                <c:pt idx="6686">
                  <c:v>42885.518750000003</c:v>
                </c:pt>
                <c:pt idx="6687">
                  <c:v>42885.518865740742</c:v>
                </c:pt>
                <c:pt idx="6688">
                  <c:v>42885.51898148148</c:v>
                </c:pt>
                <c:pt idx="6689">
                  <c:v>42885.519097222219</c:v>
                </c:pt>
                <c:pt idx="6690">
                  <c:v>42885.519212962965</c:v>
                </c:pt>
                <c:pt idx="6691">
                  <c:v>42885.519328703704</c:v>
                </c:pt>
                <c:pt idx="6692">
                  <c:v>42885.519444444442</c:v>
                </c:pt>
                <c:pt idx="6693">
                  <c:v>42885.519560185188</c:v>
                </c:pt>
                <c:pt idx="6694">
                  <c:v>42885.519675925927</c:v>
                </c:pt>
                <c:pt idx="6695">
                  <c:v>42885.519791666666</c:v>
                </c:pt>
                <c:pt idx="6696">
                  <c:v>42885.519907407404</c:v>
                </c:pt>
                <c:pt idx="6697">
                  <c:v>42885.52002314815</c:v>
                </c:pt>
                <c:pt idx="6698">
                  <c:v>42885.520138888889</c:v>
                </c:pt>
                <c:pt idx="6699">
                  <c:v>42885.520254629628</c:v>
                </c:pt>
                <c:pt idx="6700">
                  <c:v>42885.520370370374</c:v>
                </c:pt>
                <c:pt idx="6701">
                  <c:v>42885.520486111112</c:v>
                </c:pt>
                <c:pt idx="6702">
                  <c:v>42885.520601851851</c:v>
                </c:pt>
                <c:pt idx="6703">
                  <c:v>42885.52071759259</c:v>
                </c:pt>
                <c:pt idx="6704">
                  <c:v>42885.520833333336</c:v>
                </c:pt>
                <c:pt idx="6705">
                  <c:v>42885.520949074074</c:v>
                </c:pt>
                <c:pt idx="6706">
                  <c:v>42885.521064814813</c:v>
                </c:pt>
                <c:pt idx="6707">
                  <c:v>42885.521180555559</c:v>
                </c:pt>
                <c:pt idx="6708">
                  <c:v>42885.521296296298</c:v>
                </c:pt>
                <c:pt idx="6709">
                  <c:v>42885.521412037036</c:v>
                </c:pt>
                <c:pt idx="6710">
                  <c:v>42885.521527777775</c:v>
                </c:pt>
                <c:pt idx="6711">
                  <c:v>42885.521643518521</c:v>
                </c:pt>
                <c:pt idx="6712">
                  <c:v>42885.52175925926</c:v>
                </c:pt>
                <c:pt idx="6713">
                  <c:v>42885.521874999999</c:v>
                </c:pt>
                <c:pt idx="6714">
                  <c:v>42885.521990740737</c:v>
                </c:pt>
                <c:pt idx="6715">
                  <c:v>42885.522106481483</c:v>
                </c:pt>
                <c:pt idx="6716">
                  <c:v>42885.522222222222</c:v>
                </c:pt>
                <c:pt idx="6717">
                  <c:v>42885.522337962961</c:v>
                </c:pt>
                <c:pt idx="6718">
                  <c:v>42885.522453703707</c:v>
                </c:pt>
                <c:pt idx="6719">
                  <c:v>42885.522569444445</c:v>
                </c:pt>
                <c:pt idx="6720">
                  <c:v>42885.522685185184</c:v>
                </c:pt>
                <c:pt idx="6721">
                  <c:v>42885.522800925923</c:v>
                </c:pt>
                <c:pt idx="6722">
                  <c:v>42885.522916666669</c:v>
                </c:pt>
                <c:pt idx="6723">
                  <c:v>42885.523032407407</c:v>
                </c:pt>
                <c:pt idx="6724">
                  <c:v>42885.523148148146</c:v>
                </c:pt>
                <c:pt idx="6725">
                  <c:v>42885.523263888892</c:v>
                </c:pt>
                <c:pt idx="6726">
                  <c:v>42885.523379629631</c:v>
                </c:pt>
                <c:pt idx="6727">
                  <c:v>42885.523495370369</c:v>
                </c:pt>
                <c:pt idx="6728">
                  <c:v>42885.523611111108</c:v>
                </c:pt>
                <c:pt idx="6729">
                  <c:v>42885.523726851854</c:v>
                </c:pt>
                <c:pt idx="6730">
                  <c:v>42885.523842592593</c:v>
                </c:pt>
                <c:pt idx="6731">
                  <c:v>42885.523958333331</c:v>
                </c:pt>
                <c:pt idx="6732">
                  <c:v>42885.524074074077</c:v>
                </c:pt>
                <c:pt idx="6733">
                  <c:v>42885.524189814816</c:v>
                </c:pt>
                <c:pt idx="6734">
                  <c:v>42885.524305555555</c:v>
                </c:pt>
                <c:pt idx="6735">
                  <c:v>42885.524421296293</c:v>
                </c:pt>
                <c:pt idx="6736">
                  <c:v>42885.524537037039</c:v>
                </c:pt>
                <c:pt idx="6737">
                  <c:v>42885.524652777778</c:v>
                </c:pt>
                <c:pt idx="6738">
                  <c:v>42885.524768518517</c:v>
                </c:pt>
                <c:pt idx="6739">
                  <c:v>42885.524884259263</c:v>
                </c:pt>
                <c:pt idx="6740">
                  <c:v>42885.525000000001</c:v>
                </c:pt>
                <c:pt idx="6741">
                  <c:v>42885.52511574074</c:v>
                </c:pt>
                <c:pt idx="6742">
                  <c:v>42885.525231481479</c:v>
                </c:pt>
                <c:pt idx="6743">
                  <c:v>42885.525347222225</c:v>
                </c:pt>
                <c:pt idx="6744">
                  <c:v>42885.525462962964</c:v>
                </c:pt>
                <c:pt idx="6745">
                  <c:v>42885.525578703702</c:v>
                </c:pt>
                <c:pt idx="6746">
                  <c:v>42885.525694444441</c:v>
                </c:pt>
                <c:pt idx="6747">
                  <c:v>42885.525810185187</c:v>
                </c:pt>
                <c:pt idx="6748">
                  <c:v>42885.525925925926</c:v>
                </c:pt>
                <c:pt idx="6749">
                  <c:v>42885.526041666664</c:v>
                </c:pt>
                <c:pt idx="6750">
                  <c:v>42885.52615740741</c:v>
                </c:pt>
                <c:pt idx="6751">
                  <c:v>42885.526273148149</c:v>
                </c:pt>
                <c:pt idx="6752">
                  <c:v>42885.526388888888</c:v>
                </c:pt>
                <c:pt idx="6753">
                  <c:v>42885.526504629626</c:v>
                </c:pt>
                <c:pt idx="6754">
                  <c:v>42885.526620370372</c:v>
                </c:pt>
                <c:pt idx="6755">
                  <c:v>42885.526736111111</c:v>
                </c:pt>
                <c:pt idx="6756">
                  <c:v>42885.52685185185</c:v>
                </c:pt>
                <c:pt idx="6757">
                  <c:v>42885.526967592596</c:v>
                </c:pt>
                <c:pt idx="6758">
                  <c:v>42885.527083333334</c:v>
                </c:pt>
                <c:pt idx="6759">
                  <c:v>42885.527199074073</c:v>
                </c:pt>
                <c:pt idx="6760">
                  <c:v>42885.527314814812</c:v>
                </c:pt>
                <c:pt idx="6761">
                  <c:v>42885.527430555558</c:v>
                </c:pt>
                <c:pt idx="6762">
                  <c:v>42885.527546296296</c:v>
                </c:pt>
                <c:pt idx="6763">
                  <c:v>42885.527662037035</c:v>
                </c:pt>
                <c:pt idx="6764">
                  <c:v>42885.527777777781</c:v>
                </c:pt>
                <c:pt idx="6765">
                  <c:v>42885.52789351852</c:v>
                </c:pt>
                <c:pt idx="6766">
                  <c:v>42885.528009259258</c:v>
                </c:pt>
                <c:pt idx="6767">
                  <c:v>42885.528124999997</c:v>
                </c:pt>
                <c:pt idx="6768">
                  <c:v>42885.528240740743</c:v>
                </c:pt>
                <c:pt idx="6769">
                  <c:v>42885.528356481482</c:v>
                </c:pt>
                <c:pt idx="6770">
                  <c:v>42885.52847222222</c:v>
                </c:pt>
                <c:pt idx="6771">
                  <c:v>42885.528587962966</c:v>
                </c:pt>
                <c:pt idx="6772">
                  <c:v>42885.528703703705</c:v>
                </c:pt>
                <c:pt idx="6773">
                  <c:v>42885.528819444444</c:v>
                </c:pt>
                <c:pt idx="6774">
                  <c:v>42885.528935185182</c:v>
                </c:pt>
                <c:pt idx="6775">
                  <c:v>42885.529050925928</c:v>
                </c:pt>
                <c:pt idx="6776">
                  <c:v>42885.529166666667</c:v>
                </c:pt>
                <c:pt idx="6777">
                  <c:v>42885.529282407406</c:v>
                </c:pt>
                <c:pt idx="6778">
                  <c:v>42885.529398148145</c:v>
                </c:pt>
                <c:pt idx="6779">
                  <c:v>42885.529513888891</c:v>
                </c:pt>
                <c:pt idx="6780">
                  <c:v>42885.529629629629</c:v>
                </c:pt>
                <c:pt idx="6781">
                  <c:v>42885.529745370368</c:v>
                </c:pt>
                <c:pt idx="6782">
                  <c:v>42885.529861111114</c:v>
                </c:pt>
                <c:pt idx="6783">
                  <c:v>42885.529976851853</c:v>
                </c:pt>
                <c:pt idx="6784">
                  <c:v>42885.530092592591</c:v>
                </c:pt>
                <c:pt idx="6785">
                  <c:v>42885.53020833333</c:v>
                </c:pt>
                <c:pt idx="6786">
                  <c:v>42885.530324074076</c:v>
                </c:pt>
                <c:pt idx="6787">
                  <c:v>42885.530439814815</c:v>
                </c:pt>
                <c:pt idx="6788">
                  <c:v>42885.530555555553</c:v>
                </c:pt>
                <c:pt idx="6789">
                  <c:v>42885.530671296299</c:v>
                </c:pt>
                <c:pt idx="6790">
                  <c:v>42885.530787037038</c:v>
                </c:pt>
                <c:pt idx="6791">
                  <c:v>42885.530902777777</c:v>
                </c:pt>
                <c:pt idx="6792">
                  <c:v>42885.531018518515</c:v>
                </c:pt>
                <c:pt idx="6793">
                  <c:v>42885.531134259261</c:v>
                </c:pt>
                <c:pt idx="6794">
                  <c:v>42885.53125</c:v>
                </c:pt>
                <c:pt idx="6795">
                  <c:v>42885.531365740739</c:v>
                </c:pt>
                <c:pt idx="6796">
                  <c:v>42885.531481481485</c:v>
                </c:pt>
                <c:pt idx="6797">
                  <c:v>42885.531597222223</c:v>
                </c:pt>
                <c:pt idx="6798">
                  <c:v>42885.531712962962</c:v>
                </c:pt>
                <c:pt idx="6799">
                  <c:v>42885.531828703701</c:v>
                </c:pt>
                <c:pt idx="6800">
                  <c:v>42885.531944444447</c:v>
                </c:pt>
                <c:pt idx="6801">
                  <c:v>42885.532060185185</c:v>
                </c:pt>
                <c:pt idx="6802">
                  <c:v>42885.532175925924</c:v>
                </c:pt>
                <c:pt idx="6803">
                  <c:v>42885.53229166667</c:v>
                </c:pt>
                <c:pt idx="6804">
                  <c:v>42885.532407407409</c:v>
                </c:pt>
                <c:pt idx="6805">
                  <c:v>42885.532523148147</c:v>
                </c:pt>
                <c:pt idx="6806">
                  <c:v>42885.532638888886</c:v>
                </c:pt>
                <c:pt idx="6807">
                  <c:v>42885.532754629632</c:v>
                </c:pt>
                <c:pt idx="6808">
                  <c:v>42885.532870370371</c:v>
                </c:pt>
                <c:pt idx="6809">
                  <c:v>42885.532986111109</c:v>
                </c:pt>
                <c:pt idx="6810">
                  <c:v>42885.533101851855</c:v>
                </c:pt>
                <c:pt idx="6811">
                  <c:v>42885.533217592594</c:v>
                </c:pt>
                <c:pt idx="6812">
                  <c:v>42885.533333333333</c:v>
                </c:pt>
                <c:pt idx="6813">
                  <c:v>42885.533449074072</c:v>
                </c:pt>
                <c:pt idx="6814">
                  <c:v>42885.533564814818</c:v>
                </c:pt>
                <c:pt idx="6815">
                  <c:v>42885.533680555556</c:v>
                </c:pt>
                <c:pt idx="6816">
                  <c:v>42885.533796296295</c:v>
                </c:pt>
                <c:pt idx="6817">
                  <c:v>42885.533912037034</c:v>
                </c:pt>
                <c:pt idx="6818">
                  <c:v>42885.53402777778</c:v>
                </c:pt>
                <c:pt idx="6819">
                  <c:v>42885.534143518518</c:v>
                </c:pt>
                <c:pt idx="6820">
                  <c:v>42885.534259259257</c:v>
                </c:pt>
                <c:pt idx="6821">
                  <c:v>42885.534375000003</c:v>
                </c:pt>
                <c:pt idx="6822">
                  <c:v>42885.534490740742</c:v>
                </c:pt>
                <c:pt idx="6823">
                  <c:v>42885.53460648148</c:v>
                </c:pt>
                <c:pt idx="6824">
                  <c:v>42885.534722222219</c:v>
                </c:pt>
                <c:pt idx="6825">
                  <c:v>42885.534837962965</c:v>
                </c:pt>
                <c:pt idx="6826">
                  <c:v>42885.534953703704</c:v>
                </c:pt>
                <c:pt idx="6827">
                  <c:v>42885.535069444442</c:v>
                </c:pt>
                <c:pt idx="6828">
                  <c:v>42885.535185185188</c:v>
                </c:pt>
                <c:pt idx="6829">
                  <c:v>42885.535300925927</c:v>
                </c:pt>
                <c:pt idx="6830">
                  <c:v>42885.535416666666</c:v>
                </c:pt>
                <c:pt idx="6831">
                  <c:v>42885.535532407404</c:v>
                </c:pt>
                <c:pt idx="6832">
                  <c:v>42885.53564814815</c:v>
                </c:pt>
                <c:pt idx="6833">
                  <c:v>42885.535763888889</c:v>
                </c:pt>
                <c:pt idx="6834">
                  <c:v>42885.535879629628</c:v>
                </c:pt>
                <c:pt idx="6835">
                  <c:v>42885.535995370374</c:v>
                </c:pt>
                <c:pt idx="6836">
                  <c:v>42885.536111111112</c:v>
                </c:pt>
                <c:pt idx="6837">
                  <c:v>42885.536226851851</c:v>
                </c:pt>
                <c:pt idx="6838">
                  <c:v>42885.53634259259</c:v>
                </c:pt>
                <c:pt idx="6839">
                  <c:v>42885.536458333336</c:v>
                </c:pt>
                <c:pt idx="6840">
                  <c:v>42885.536574074074</c:v>
                </c:pt>
                <c:pt idx="6841">
                  <c:v>42885.536689814813</c:v>
                </c:pt>
                <c:pt idx="6842">
                  <c:v>42885.536805555559</c:v>
                </c:pt>
                <c:pt idx="6843">
                  <c:v>42885.536921296298</c:v>
                </c:pt>
                <c:pt idx="6844">
                  <c:v>42885.537037037036</c:v>
                </c:pt>
                <c:pt idx="6845">
                  <c:v>42885.537152777775</c:v>
                </c:pt>
                <c:pt idx="6846">
                  <c:v>42885.537268518521</c:v>
                </c:pt>
                <c:pt idx="6847">
                  <c:v>42885.53738425926</c:v>
                </c:pt>
                <c:pt idx="6848">
                  <c:v>42885.537499999999</c:v>
                </c:pt>
                <c:pt idx="6849">
                  <c:v>42885.537615740737</c:v>
                </c:pt>
                <c:pt idx="6850">
                  <c:v>42885.537731481483</c:v>
                </c:pt>
                <c:pt idx="6851">
                  <c:v>42885.537847222222</c:v>
                </c:pt>
                <c:pt idx="6852">
                  <c:v>42885.537962962961</c:v>
                </c:pt>
                <c:pt idx="6853">
                  <c:v>42885.538078703707</c:v>
                </c:pt>
                <c:pt idx="6854">
                  <c:v>42885.538194444445</c:v>
                </c:pt>
                <c:pt idx="6855">
                  <c:v>42885.538310185184</c:v>
                </c:pt>
                <c:pt idx="6856">
                  <c:v>42885.538425925923</c:v>
                </c:pt>
                <c:pt idx="6857">
                  <c:v>42885.538541666669</c:v>
                </c:pt>
                <c:pt idx="6858">
                  <c:v>42885.538657407407</c:v>
                </c:pt>
                <c:pt idx="6859">
                  <c:v>42885.538773148146</c:v>
                </c:pt>
                <c:pt idx="6860">
                  <c:v>42885.538888888892</c:v>
                </c:pt>
                <c:pt idx="6861">
                  <c:v>42885.539004629631</c:v>
                </c:pt>
                <c:pt idx="6862">
                  <c:v>42885.539120370369</c:v>
                </c:pt>
                <c:pt idx="6863">
                  <c:v>42885.539236111108</c:v>
                </c:pt>
                <c:pt idx="6864">
                  <c:v>42885.539351851854</c:v>
                </c:pt>
                <c:pt idx="6865">
                  <c:v>42885.539467592593</c:v>
                </c:pt>
                <c:pt idx="6866">
                  <c:v>42885.539583333331</c:v>
                </c:pt>
                <c:pt idx="6867">
                  <c:v>42885.539699074077</c:v>
                </c:pt>
                <c:pt idx="6868">
                  <c:v>42885.539814814816</c:v>
                </c:pt>
                <c:pt idx="6869">
                  <c:v>42885.539930555555</c:v>
                </c:pt>
                <c:pt idx="6870">
                  <c:v>42885.540046296293</c:v>
                </c:pt>
                <c:pt idx="6871">
                  <c:v>42885.540162037039</c:v>
                </c:pt>
                <c:pt idx="6872">
                  <c:v>42885.540277777778</c:v>
                </c:pt>
                <c:pt idx="6873">
                  <c:v>42885.540393518517</c:v>
                </c:pt>
                <c:pt idx="6874">
                  <c:v>42885.540509259263</c:v>
                </c:pt>
                <c:pt idx="6875">
                  <c:v>42885.540625000001</c:v>
                </c:pt>
                <c:pt idx="6876">
                  <c:v>42885.54074074074</c:v>
                </c:pt>
                <c:pt idx="6877">
                  <c:v>42885.540856481479</c:v>
                </c:pt>
                <c:pt idx="6878">
                  <c:v>42885.540972222225</c:v>
                </c:pt>
                <c:pt idx="6879">
                  <c:v>42885.541087962964</c:v>
                </c:pt>
                <c:pt idx="6880">
                  <c:v>42885.541203703702</c:v>
                </c:pt>
                <c:pt idx="6881">
                  <c:v>42885.541319444441</c:v>
                </c:pt>
                <c:pt idx="6882">
                  <c:v>42885.541435185187</c:v>
                </c:pt>
                <c:pt idx="6883">
                  <c:v>42885.541550925926</c:v>
                </c:pt>
                <c:pt idx="6884">
                  <c:v>42885.541666666664</c:v>
                </c:pt>
                <c:pt idx="6885">
                  <c:v>42885.54178240741</c:v>
                </c:pt>
                <c:pt idx="6886">
                  <c:v>42885.541898148149</c:v>
                </c:pt>
                <c:pt idx="6887">
                  <c:v>42885.542013888888</c:v>
                </c:pt>
                <c:pt idx="6888">
                  <c:v>42885.542129629626</c:v>
                </c:pt>
                <c:pt idx="6889">
                  <c:v>42885.542245370372</c:v>
                </c:pt>
                <c:pt idx="6890">
                  <c:v>42885.542361111111</c:v>
                </c:pt>
                <c:pt idx="6891">
                  <c:v>42885.54247685185</c:v>
                </c:pt>
                <c:pt idx="6892">
                  <c:v>42885.542592592596</c:v>
                </c:pt>
                <c:pt idx="6893">
                  <c:v>42885.542708333334</c:v>
                </c:pt>
                <c:pt idx="6894">
                  <c:v>42885.542824074073</c:v>
                </c:pt>
                <c:pt idx="6895">
                  <c:v>42885.542939814812</c:v>
                </c:pt>
                <c:pt idx="6896">
                  <c:v>42885.543055555558</c:v>
                </c:pt>
                <c:pt idx="6897">
                  <c:v>42885.543171296296</c:v>
                </c:pt>
                <c:pt idx="6898">
                  <c:v>42885.543287037035</c:v>
                </c:pt>
                <c:pt idx="6899">
                  <c:v>42885.543402777781</c:v>
                </c:pt>
                <c:pt idx="6900">
                  <c:v>42885.54351851852</c:v>
                </c:pt>
                <c:pt idx="6901">
                  <c:v>42885.543634259258</c:v>
                </c:pt>
                <c:pt idx="6902">
                  <c:v>42885.543749999997</c:v>
                </c:pt>
                <c:pt idx="6903">
                  <c:v>42885.543865740743</c:v>
                </c:pt>
                <c:pt idx="6904">
                  <c:v>42885.543981481482</c:v>
                </c:pt>
                <c:pt idx="6905">
                  <c:v>42885.54409722222</c:v>
                </c:pt>
                <c:pt idx="6906">
                  <c:v>42885.544212962966</c:v>
                </c:pt>
                <c:pt idx="6907">
                  <c:v>42885.544328703705</c:v>
                </c:pt>
                <c:pt idx="6908">
                  <c:v>42885.544444444444</c:v>
                </c:pt>
                <c:pt idx="6909">
                  <c:v>42885.544560185182</c:v>
                </c:pt>
                <c:pt idx="6910">
                  <c:v>42885.544675925928</c:v>
                </c:pt>
                <c:pt idx="6911">
                  <c:v>42885.544791666667</c:v>
                </c:pt>
                <c:pt idx="6912">
                  <c:v>42885.544907407406</c:v>
                </c:pt>
                <c:pt idx="6913">
                  <c:v>42885.545023148145</c:v>
                </c:pt>
                <c:pt idx="6914">
                  <c:v>42885.545138888891</c:v>
                </c:pt>
                <c:pt idx="6915">
                  <c:v>42885.545254629629</c:v>
                </c:pt>
                <c:pt idx="6916">
                  <c:v>42885.545370370368</c:v>
                </c:pt>
                <c:pt idx="6917">
                  <c:v>42885.545486111114</c:v>
                </c:pt>
                <c:pt idx="6918">
                  <c:v>42885.545601851853</c:v>
                </c:pt>
                <c:pt idx="6919">
                  <c:v>42885.545717592591</c:v>
                </c:pt>
                <c:pt idx="6920">
                  <c:v>42885.54583333333</c:v>
                </c:pt>
                <c:pt idx="6921">
                  <c:v>42885.545949074076</c:v>
                </c:pt>
                <c:pt idx="6922">
                  <c:v>42885.546064814815</c:v>
                </c:pt>
                <c:pt idx="6923">
                  <c:v>42885.546180555553</c:v>
                </c:pt>
                <c:pt idx="6924">
                  <c:v>42885.546296296299</c:v>
                </c:pt>
                <c:pt idx="6925">
                  <c:v>42885.546412037038</c:v>
                </c:pt>
                <c:pt idx="6926">
                  <c:v>42885.546527777777</c:v>
                </c:pt>
                <c:pt idx="6927">
                  <c:v>42885.546643518515</c:v>
                </c:pt>
                <c:pt idx="6928">
                  <c:v>42885.546759259261</c:v>
                </c:pt>
                <c:pt idx="6929">
                  <c:v>42885.546875</c:v>
                </c:pt>
                <c:pt idx="6930">
                  <c:v>42885.546990740739</c:v>
                </c:pt>
                <c:pt idx="6931">
                  <c:v>42885.547106481485</c:v>
                </c:pt>
                <c:pt idx="6932">
                  <c:v>42885.547222222223</c:v>
                </c:pt>
                <c:pt idx="6933">
                  <c:v>42885.547337962962</c:v>
                </c:pt>
                <c:pt idx="6934">
                  <c:v>42885.547453703701</c:v>
                </c:pt>
                <c:pt idx="6935">
                  <c:v>42885.547569444447</c:v>
                </c:pt>
                <c:pt idx="6936">
                  <c:v>42885.547685185185</c:v>
                </c:pt>
                <c:pt idx="6937">
                  <c:v>42885.547800925924</c:v>
                </c:pt>
                <c:pt idx="6938">
                  <c:v>42885.54791666667</c:v>
                </c:pt>
                <c:pt idx="6939">
                  <c:v>42885.548032407409</c:v>
                </c:pt>
                <c:pt idx="6940">
                  <c:v>42885.548148148147</c:v>
                </c:pt>
                <c:pt idx="6941">
                  <c:v>42885.548263888886</c:v>
                </c:pt>
                <c:pt idx="6942">
                  <c:v>42885.548379629632</c:v>
                </c:pt>
                <c:pt idx="6943">
                  <c:v>42885.548495370371</c:v>
                </c:pt>
                <c:pt idx="6944">
                  <c:v>42885.548611111109</c:v>
                </c:pt>
                <c:pt idx="6945">
                  <c:v>42885.548726851855</c:v>
                </c:pt>
                <c:pt idx="6946">
                  <c:v>42885.548842592594</c:v>
                </c:pt>
                <c:pt idx="6947">
                  <c:v>42885.548958333333</c:v>
                </c:pt>
                <c:pt idx="6948">
                  <c:v>42885.549074074072</c:v>
                </c:pt>
                <c:pt idx="6949">
                  <c:v>42885.549189814818</c:v>
                </c:pt>
                <c:pt idx="6950">
                  <c:v>42885.549305555556</c:v>
                </c:pt>
                <c:pt idx="6951">
                  <c:v>42885.549421296295</c:v>
                </c:pt>
                <c:pt idx="6952">
                  <c:v>42885.549537037034</c:v>
                </c:pt>
                <c:pt idx="6953">
                  <c:v>42885.54965277778</c:v>
                </c:pt>
                <c:pt idx="6954">
                  <c:v>42885.549768518518</c:v>
                </c:pt>
                <c:pt idx="6955">
                  <c:v>42885.549884259257</c:v>
                </c:pt>
                <c:pt idx="6956">
                  <c:v>42885.55</c:v>
                </c:pt>
                <c:pt idx="6957">
                  <c:v>42885.550115740742</c:v>
                </c:pt>
                <c:pt idx="6958">
                  <c:v>42885.55023148148</c:v>
                </c:pt>
                <c:pt idx="6959">
                  <c:v>42885.550347222219</c:v>
                </c:pt>
                <c:pt idx="6960">
                  <c:v>42885.550462962965</c:v>
                </c:pt>
                <c:pt idx="6961">
                  <c:v>42885.550578703704</c:v>
                </c:pt>
                <c:pt idx="6962">
                  <c:v>42885.550694444442</c:v>
                </c:pt>
                <c:pt idx="6963">
                  <c:v>42885.550810185188</c:v>
                </c:pt>
                <c:pt idx="6964">
                  <c:v>42885.550925925927</c:v>
                </c:pt>
                <c:pt idx="6965">
                  <c:v>42885.551041666666</c:v>
                </c:pt>
                <c:pt idx="6966">
                  <c:v>42885.551157407404</c:v>
                </c:pt>
                <c:pt idx="6967">
                  <c:v>42885.55127314815</c:v>
                </c:pt>
                <c:pt idx="6968">
                  <c:v>42885.551388888889</c:v>
                </c:pt>
                <c:pt idx="6969">
                  <c:v>42885.551504629628</c:v>
                </c:pt>
                <c:pt idx="6970">
                  <c:v>42885.551620370374</c:v>
                </c:pt>
                <c:pt idx="6971">
                  <c:v>42885.551736111112</c:v>
                </c:pt>
                <c:pt idx="6972">
                  <c:v>42885.551851851851</c:v>
                </c:pt>
                <c:pt idx="6973">
                  <c:v>42885.55196759259</c:v>
                </c:pt>
                <c:pt idx="6974">
                  <c:v>42885.552083333336</c:v>
                </c:pt>
                <c:pt idx="6975">
                  <c:v>42885.552199074074</c:v>
                </c:pt>
                <c:pt idx="6976">
                  <c:v>42885.552314814813</c:v>
                </c:pt>
                <c:pt idx="6977">
                  <c:v>42885.552430555559</c:v>
                </c:pt>
                <c:pt idx="6978">
                  <c:v>42885.552546296298</c:v>
                </c:pt>
                <c:pt idx="6979">
                  <c:v>42885.552662037036</c:v>
                </c:pt>
                <c:pt idx="6980">
                  <c:v>42885.552777777775</c:v>
                </c:pt>
                <c:pt idx="6981">
                  <c:v>42885.552893518521</c:v>
                </c:pt>
                <c:pt idx="6982">
                  <c:v>42885.55300925926</c:v>
                </c:pt>
                <c:pt idx="6983">
                  <c:v>42885.553124999999</c:v>
                </c:pt>
                <c:pt idx="6984">
                  <c:v>42885.553240740737</c:v>
                </c:pt>
                <c:pt idx="6985">
                  <c:v>42885.553356481483</c:v>
                </c:pt>
                <c:pt idx="6986">
                  <c:v>42885.553472222222</c:v>
                </c:pt>
                <c:pt idx="6987">
                  <c:v>42885.553587962961</c:v>
                </c:pt>
                <c:pt idx="6988">
                  <c:v>42885.553703703707</c:v>
                </c:pt>
                <c:pt idx="6989">
                  <c:v>42885.553819444445</c:v>
                </c:pt>
                <c:pt idx="6990">
                  <c:v>42885.553935185184</c:v>
                </c:pt>
                <c:pt idx="6991">
                  <c:v>42885.554050925923</c:v>
                </c:pt>
                <c:pt idx="6992">
                  <c:v>42885.554166666669</c:v>
                </c:pt>
                <c:pt idx="6993">
                  <c:v>42885.554282407407</c:v>
                </c:pt>
                <c:pt idx="6994">
                  <c:v>42885.554398148146</c:v>
                </c:pt>
                <c:pt idx="6995">
                  <c:v>42885.554513888892</c:v>
                </c:pt>
                <c:pt idx="6996">
                  <c:v>42885.554629629631</c:v>
                </c:pt>
                <c:pt idx="6997">
                  <c:v>42885.554745370369</c:v>
                </c:pt>
                <c:pt idx="6998">
                  <c:v>42885.554861111108</c:v>
                </c:pt>
                <c:pt idx="6999">
                  <c:v>42885.554976851854</c:v>
                </c:pt>
                <c:pt idx="7000">
                  <c:v>42885.555092592593</c:v>
                </c:pt>
                <c:pt idx="7001">
                  <c:v>42885.555208333331</c:v>
                </c:pt>
                <c:pt idx="7002">
                  <c:v>42885.555324074077</c:v>
                </c:pt>
                <c:pt idx="7003">
                  <c:v>42885.555439814816</c:v>
                </c:pt>
                <c:pt idx="7004">
                  <c:v>42885.555555555555</c:v>
                </c:pt>
                <c:pt idx="7005">
                  <c:v>42885.555671296293</c:v>
                </c:pt>
                <c:pt idx="7006">
                  <c:v>42885.555787037039</c:v>
                </c:pt>
                <c:pt idx="7007">
                  <c:v>42885.555902777778</c:v>
                </c:pt>
                <c:pt idx="7008">
                  <c:v>42885.556018518517</c:v>
                </c:pt>
                <c:pt idx="7009">
                  <c:v>42885.556134259263</c:v>
                </c:pt>
                <c:pt idx="7010">
                  <c:v>42885.556250000001</c:v>
                </c:pt>
                <c:pt idx="7011">
                  <c:v>42885.55636574074</c:v>
                </c:pt>
                <c:pt idx="7012">
                  <c:v>42885.556481481479</c:v>
                </c:pt>
                <c:pt idx="7013">
                  <c:v>42885.556597222225</c:v>
                </c:pt>
                <c:pt idx="7014">
                  <c:v>42885.556712962964</c:v>
                </c:pt>
                <c:pt idx="7015">
                  <c:v>42885.556828703702</c:v>
                </c:pt>
                <c:pt idx="7016">
                  <c:v>42885.556944444441</c:v>
                </c:pt>
                <c:pt idx="7017">
                  <c:v>42885.557060185187</c:v>
                </c:pt>
                <c:pt idx="7018">
                  <c:v>42885.557175925926</c:v>
                </c:pt>
                <c:pt idx="7019">
                  <c:v>42885.557291666664</c:v>
                </c:pt>
                <c:pt idx="7020">
                  <c:v>42885.55740740741</c:v>
                </c:pt>
                <c:pt idx="7021">
                  <c:v>42885.557523148149</c:v>
                </c:pt>
                <c:pt idx="7022">
                  <c:v>42885.557638888888</c:v>
                </c:pt>
                <c:pt idx="7023">
                  <c:v>42885.557754629626</c:v>
                </c:pt>
                <c:pt idx="7024">
                  <c:v>42885.557870370372</c:v>
                </c:pt>
                <c:pt idx="7025">
                  <c:v>42885.557986111111</c:v>
                </c:pt>
                <c:pt idx="7026">
                  <c:v>42885.55810185185</c:v>
                </c:pt>
                <c:pt idx="7027">
                  <c:v>42885.558217592596</c:v>
                </c:pt>
                <c:pt idx="7028">
                  <c:v>42885.558333333334</c:v>
                </c:pt>
                <c:pt idx="7029">
                  <c:v>42885.558449074073</c:v>
                </c:pt>
                <c:pt idx="7030">
                  <c:v>42885.558564814812</c:v>
                </c:pt>
                <c:pt idx="7031">
                  <c:v>42885.558680555558</c:v>
                </c:pt>
                <c:pt idx="7032">
                  <c:v>42885.558796296296</c:v>
                </c:pt>
                <c:pt idx="7033">
                  <c:v>42885.558912037035</c:v>
                </c:pt>
                <c:pt idx="7034">
                  <c:v>42885.559027777781</c:v>
                </c:pt>
                <c:pt idx="7035">
                  <c:v>42885.55914351852</c:v>
                </c:pt>
                <c:pt idx="7036">
                  <c:v>42885.559259259258</c:v>
                </c:pt>
                <c:pt idx="7037">
                  <c:v>42885.559374999997</c:v>
                </c:pt>
                <c:pt idx="7038">
                  <c:v>42885.559490740743</c:v>
                </c:pt>
                <c:pt idx="7039">
                  <c:v>42885.559606481482</c:v>
                </c:pt>
                <c:pt idx="7040">
                  <c:v>42885.55972222222</c:v>
                </c:pt>
                <c:pt idx="7041">
                  <c:v>42885.559837962966</c:v>
                </c:pt>
                <c:pt idx="7042">
                  <c:v>42885.559953703705</c:v>
                </c:pt>
                <c:pt idx="7043">
                  <c:v>42885.560069444444</c:v>
                </c:pt>
                <c:pt idx="7044">
                  <c:v>42885.560185185182</c:v>
                </c:pt>
                <c:pt idx="7045">
                  <c:v>42885.560300925928</c:v>
                </c:pt>
                <c:pt idx="7046">
                  <c:v>42885.560416666667</c:v>
                </c:pt>
                <c:pt idx="7047">
                  <c:v>42885.560532407406</c:v>
                </c:pt>
                <c:pt idx="7048">
                  <c:v>42885.560648148145</c:v>
                </c:pt>
                <c:pt idx="7049">
                  <c:v>42885.560763888891</c:v>
                </c:pt>
                <c:pt idx="7050">
                  <c:v>42885.560879629629</c:v>
                </c:pt>
                <c:pt idx="7051">
                  <c:v>42885.560995370368</c:v>
                </c:pt>
                <c:pt idx="7052">
                  <c:v>42885.561111111114</c:v>
                </c:pt>
                <c:pt idx="7053">
                  <c:v>42885.561226851853</c:v>
                </c:pt>
                <c:pt idx="7054">
                  <c:v>42885.561342592591</c:v>
                </c:pt>
                <c:pt idx="7055">
                  <c:v>42885.56145833333</c:v>
                </c:pt>
                <c:pt idx="7056">
                  <c:v>42885.561574074076</c:v>
                </c:pt>
                <c:pt idx="7057">
                  <c:v>42885.561689814815</c:v>
                </c:pt>
                <c:pt idx="7058">
                  <c:v>42885.561805555553</c:v>
                </c:pt>
                <c:pt idx="7059">
                  <c:v>42885.561921296299</c:v>
                </c:pt>
                <c:pt idx="7060">
                  <c:v>42885.562037037038</c:v>
                </c:pt>
                <c:pt idx="7061">
                  <c:v>42885.562152777777</c:v>
                </c:pt>
                <c:pt idx="7062">
                  <c:v>42885.562268518515</c:v>
                </c:pt>
                <c:pt idx="7063">
                  <c:v>42885.562384259261</c:v>
                </c:pt>
                <c:pt idx="7064">
                  <c:v>42885.5625</c:v>
                </c:pt>
                <c:pt idx="7065">
                  <c:v>42885.562615740739</c:v>
                </c:pt>
                <c:pt idx="7066">
                  <c:v>42885.562731481485</c:v>
                </c:pt>
                <c:pt idx="7067">
                  <c:v>42885.562847222223</c:v>
                </c:pt>
                <c:pt idx="7068">
                  <c:v>42885.562962962962</c:v>
                </c:pt>
                <c:pt idx="7069">
                  <c:v>42885.563078703701</c:v>
                </c:pt>
                <c:pt idx="7070">
                  <c:v>42885.563194444447</c:v>
                </c:pt>
                <c:pt idx="7071">
                  <c:v>42885.563310185185</c:v>
                </c:pt>
                <c:pt idx="7072">
                  <c:v>42885.563425925924</c:v>
                </c:pt>
                <c:pt idx="7073">
                  <c:v>42885.56354166667</c:v>
                </c:pt>
                <c:pt idx="7074">
                  <c:v>42885.563657407409</c:v>
                </c:pt>
                <c:pt idx="7075">
                  <c:v>42885.563773148147</c:v>
                </c:pt>
                <c:pt idx="7076">
                  <c:v>42885.563888888886</c:v>
                </c:pt>
                <c:pt idx="7077">
                  <c:v>42885.564004629632</c:v>
                </c:pt>
                <c:pt idx="7078">
                  <c:v>42885.564120370371</c:v>
                </c:pt>
                <c:pt idx="7079">
                  <c:v>42885.564236111109</c:v>
                </c:pt>
                <c:pt idx="7080">
                  <c:v>42885.564351851855</c:v>
                </c:pt>
                <c:pt idx="7081">
                  <c:v>42885.564467592594</c:v>
                </c:pt>
                <c:pt idx="7082">
                  <c:v>42885.564583333333</c:v>
                </c:pt>
                <c:pt idx="7083">
                  <c:v>42885.564699074072</c:v>
                </c:pt>
                <c:pt idx="7084">
                  <c:v>42885.564814814818</c:v>
                </c:pt>
                <c:pt idx="7085">
                  <c:v>42885.564930555556</c:v>
                </c:pt>
                <c:pt idx="7086">
                  <c:v>42885.565046296295</c:v>
                </c:pt>
                <c:pt idx="7087">
                  <c:v>42885.565162037034</c:v>
                </c:pt>
                <c:pt idx="7088">
                  <c:v>42885.56527777778</c:v>
                </c:pt>
                <c:pt idx="7089">
                  <c:v>42885.565393518518</c:v>
                </c:pt>
                <c:pt idx="7090">
                  <c:v>42885.565509259257</c:v>
                </c:pt>
                <c:pt idx="7091">
                  <c:v>42885.565625000003</c:v>
                </c:pt>
                <c:pt idx="7092">
                  <c:v>42885.565740740742</c:v>
                </c:pt>
                <c:pt idx="7093">
                  <c:v>42885.56585648148</c:v>
                </c:pt>
                <c:pt idx="7094">
                  <c:v>42885.565972222219</c:v>
                </c:pt>
                <c:pt idx="7095">
                  <c:v>42885.566087962965</c:v>
                </c:pt>
                <c:pt idx="7096">
                  <c:v>42885.566203703704</c:v>
                </c:pt>
                <c:pt idx="7097">
                  <c:v>42885.566319444442</c:v>
                </c:pt>
                <c:pt idx="7098">
                  <c:v>42885.566435185188</c:v>
                </c:pt>
                <c:pt idx="7099">
                  <c:v>42885.566550925927</c:v>
                </c:pt>
                <c:pt idx="7100">
                  <c:v>42885.566666666666</c:v>
                </c:pt>
                <c:pt idx="7101">
                  <c:v>42885.566782407404</c:v>
                </c:pt>
                <c:pt idx="7102">
                  <c:v>42885.56689814815</c:v>
                </c:pt>
                <c:pt idx="7103">
                  <c:v>42885.567013888889</c:v>
                </c:pt>
                <c:pt idx="7104">
                  <c:v>42885.567129629628</c:v>
                </c:pt>
                <c:pt idx="7105">
                  <c:v>42885.567245370374</c:v>
                </c:pt>
                <c:pt idx="7106">
                  <c:v>42885.567361111112</c:v>
                </c:pt>
                <c:pt idx="7107">
                  <c:v>42885.567476851851</c:v>
                </c:pt>
                <c:pt idx="7108">
                  <c:v>42885.56759259259</c:v>
                </c:pt>
                <c:pt idx="7109">
                  <c:v>42885.567708333336</c:v>
                </c:pt>
                <c:pt idx="7110">
                  <c:v>42885.567824074074</c:v>
                </c:pt>
                <c:pt idx="7111">
                  <c:v>42885.567939814813</c:v>
                </c:pt>
                <c:pt idx="7112">
                  <c:v>42885.568055555559</c:v>
                </c:pt>
                <c:pt idx="7113">
                  <c:v>42885.568171296298</c:v>
                </c:pt>
                <c:pt idx="7114">
                  <c:v>42885.568287037036</c:v>
                </c:pt>
                <c:pt idx="7115">
                  <c:v>42885.568402777775</c:v>
                </c:pt>
                <c:pt idx="7116">
                  <c:v>42885.568518518521</c:v>
                </c:pt>
                <c:pt idx="7117">
                  <c:v>42885.56863425926</c:v>
                </c:pt>
                <c:pt idx="7118">
                  <c:v>42885.568749999999</c:v>
                </c:pt>
                <c:pt idx="7119">
                  <c:v>42885.568865740737</c:v>
                </c:pt>
                <c:pt idx="7120">
                  <c:v>42885.568981481483</c:v>
                </c:pt>
                <c:pt idx="7121">
                  <c:v>42885.569097222222</c:v>
                </c:pt>
                <c:pt idx="7122">
                  <c:v>42885.569212962961</c:v>
                </c:pt>
                <c:pt idx="7123">
                  <c:v>42885.569328703707</c:v>
                </c:pt>
                <c:pt idx="7124">
                  <c:v>42885.569444444445</c:v>
                </c:pt>
                <c:pt idx="7125">
                  <c:v>42885.569560185184</c:v>
                </c:pt>
                <c:pt idx="7126">
                  <c:v>42885.569675925923</c:v>
                </c:pt>
                <c:pt idx="7127">
                  <c:v>42885.569791666669</c:v>
                </c:pt>
                <c:pt idx="7128">
                  <c:v>42885.569907407407</c:v>
                </c:pt>
                <c:pt idx="7129">
                  <c:v>42885.570023148146</c:v>
                </c:pt>
                <c:pt idx="7130">
                  <c:v>42885.570138888892</c:v>
                </c:pt>
                <c:pt idx="7131">
                  <c:v>42885.570254629631</c:v>
                </c:pt>
                <c:pt idx="7132">
                  <c:v>42885.570370370369</c:v>
                </c:pt>
                <c:pt idx="7133">
                  <c:v>42885.570486111108</c:v>
                </c:pt>
                <c:pt idx="7134">
                  <c:v>42885.570601851854</c:v>
                </c:pt>
                <c:pt idx="7135">
                  <c:v>42885.570717592593</c:v>
                </c:pt>
                <c:pt idx="7136">
                  <c:v>42885.570833333331</c:v>
                </c:pt>
                <c:pt idx="7137">
                  <c:v>42885.570949074077</c:v>
                </c:pt>
                <c:pt idx="7138">
                  <c:v>42885.571064814816</c:v>
                </c:pt>
                <c:pt idx="7139">
                  <c:v>42885.571180555555</c:v>
                </c:pt>
                <c:pt idx="7140">
                  <c:v>42885.571296296293</c:v>
                </c:pt>
                <c:pt idx="7141">
                  <c:v>42885.571412037039</c:v>
                </c:pt>
                <c:pt idx="7142">
                  <c:v>42885.571527777778</c:v>
                </c:pt>
                <c:pt idx="7143">
                  <c:v>42885.571643518517</c:v>
                </c:pt>
                <c:pt idx="7144">
                  <c:v>42885.571759259263</c:v>
                </c:pt>
                <c:pt idx="7145">
                  <c:v>42885.571875000001</c:v>
                </c:pt>
                <c:pt idx="7146">
                  <c:v>42885.57199074074</c:v>
                </c:pt>
                <c:pt idx="7147">
                  <c:v>42885.572106481479</c:v>
                </c:pt>
                <c:pt idx="7148">
                  <c:v>42885.572222222225</c:v>
                </c:pt>
                <c:pt idx="7149">
                  <c:v>42885.572337962964</c:v>
                </c:pt>
                <c:pt idx="7150">
                  <c:v>42885.572453703702</c:v>
                </c:pt>
                <c:pt idx="7151">
                  <c:v>42885.572569444441</c:v>
                </c:pt>
                <c:pt idx="7152">
                  <c:v>42885.572685185187</c:v>
                </c:pt>
                <c:pt idx="7153">
                  <c:v>42885.572800925926</c:v>
                </c:pt>
                <c:pt idx="7154">
                  <c:v>42885.572916666664</c:v>
                </c:pt>
                <c:pt idx="7155">
                  <c:v>42885.57303240741</c:v>
                </c:pt>
                <c:pt idx="7156">
                  <c:v>42885.573148148149</c:v>
                </c:pt>
                <c:pt idx="7157">
                  <c:v>42885.573263888888</c:v>
                </c:pt>
                <c:pt idx="7158">
                  <c:v>42885.573379629626</c:v>
                </c:pt>
                <c:pt idx="7159">
                  <c:v>42885.573495370372</c:v>
                </c:pt>
                <c:pt idx="7160">
                  <c:v>42885.573611111111</c:v>
                </c:pt>
                <c:pt idx="7161">
                  <c:v>42885.57372685185</c:v>
                </c:pt>
                <c:pt idx="7162">
                  <c:v>42885.573842592596</c:v>
                </c:pt>
                <c:pt idx="7163">
                  <c:v>42885.573958333334</c:v>
                </c:pt>
                <c:pt idx="7164">
                  <c:v>42885.574074074073</c:v>
                </c:pt>
                <c:pt idx="7165">
                  <c:v>42885.574189814812</c:v>
                </c:pt>
                <c:pt idx="7166">
                  <c:v>42885.574305555558</c:v>
                </c:pt>
                <c:pt idx="7167">
                  <c:v>42885.574421296296</c:v>
                </c:pt>
                <c:pt idx="7168">
                  <c:v>42885.574537037035</c:v>
                </c:pt>
                <c:pt idx="7169">
                  <c:v>42885.574652777781</c:v>
                </c:pt>
                <c:pt idx="7170">
                  <c:v>42885.57476851852</c:v>
                </c:pt>
                <c:pt idx="7171">
                  <c:v>42885.574884259258</c:v>
                </c:pt>
                <c:pt idx="7172">
                  <c:v>42885.574999999997</c:v>
                </c:pt>
                <c:pt idx="7173">
                  <c:v>42885.575115740743</c:v>
                </c:pt>
                <c:pt idx="7174">
                  <c:v>42885.575231481482</c:v>
                </c:pt>
                <c:pt idx="7175">
                  <c:v>42885.57534722222</c:v>
                </c:pt>
                <c:pt idx="7176">
                  <c:v>42885.575462962966</c:v>
                </c:pt>
                <c:pt idx="7177">
                  <c:v>42885.575578703705</c:v>
                </c:pt>
                <c:pt idx="7178">
                  <c:v>42885.575694444444</c:v>
                </c:pt>
                <c:pt idx="7179">
                  <c:v>42885.575810185182</c:v>
                </c:pt>
                <c:pt idx="7180">
                  <c:v>42885.575925925928</c:v>
                </c:pt>
                <c:pt idx="7181">
                  <c:v>42885.576041666667</c:v>
                </c:pt>
                <c:pt idx="7182">
                  <c:v>42885.576157407406</c:v>
                </c:pt>
                <c:pt idx="7183">
                  <c:v>42885.576273148145</c:v>
                </c:pt>
                <c:pt idx="7184">
                  <c:v>42885.576388888891</c:v>
                </c:pt>
                <c:pt idx="7185">
                  <c:v>42885.576504629629</c:v>
                </c:pt>
                <c:pt idx="7186">
                  <c:v>42885.576620370368</c:v>
                </c:pt>
                <c:pt idx="7187">
                  <c:v>42885.576736111114</c:v>
                </c:pt>
                <c:pt idx="7188">
                  <c:v>42885.576851851853</c:v>
                </c:pt>
                <c:pt idx="7189">
                  <c:v>42885.576967592591</c:v>
                </c:pt>
                <c:pt idx="7190">
                  <c:v>42885.57708333333</c:v>
                </c:pt>
                <c:pt idx="7191">
                  <c:v>42885.577199074076</c:v>
                </c:pt>
                <c:pt idx="7192">
                  <c:v>42885.577314814815</c:v>
                </c:pt>
                <c:pt idx="7193">
                  <c:v>42885.577430555553</c:v>
                </c:pt>
                <c:pt idx="7194">
                  <c:v>42885.577546296299</c:v>
                </c:pt>
                <c:pt idx="7195">
                  <c:v>42885.577662037038</c:v>
                </c:pt>
                <c:pt idx="7196">
                  <c:v>42885.577777777777</c:v>
                </c:pt>
                <c:pt idx="7197">
                  <c:v>42885.577893518515</c:v>
                </c:pt>
                <c:pt idx="7198">
                  <c:v>42885.578009259261</c:v>
                </c:pt>
                <c:pt idx="7199">
                  <c:v>42885.578125</c:v>
                </c:pt>
                <c:pt idx="7200">
                  <c:v>42885.578240740739</c:v>
                </c:pt>
                <c:pt idx="7201">
                  <c:v>42885.578356481485</c:v>
                </c:pt>
                <c:pt idx="7202">
                  <c:v>42885.578472222223</c:v>
                </c:pt>
                <c:pt idx="7203">
                  <c:v>42885.578587962962</c:v>
                </c:pt>
                <c:pt idx="7204">
                  <c:v>42885.578703703701</c:v>
                </c:pt>
                <c:pt idx="7205">
                  <c:v>42885.578819444447</c:v>
                </c:pt>
                <c:pt idx="7206">
                  <c:v>42885.578935185185</c:v>
                </c:pt>
                <c:pt idx="7207">
                  <c:v>42885.579050925924</c:v>
                </c:pt>
                <c:pt idx="7208">
                  <c:v>42885.57916666667</c:v>
                </c:pt>
                <c:pt idx="7209">
                  <c:v>42885.579282407409</c:v>
                </c:pt>
                <c:pt idx="7210">
                  <c:v>42885.579398148147</c:v>
                </c:pt>
                <c:pt idx="7211">
                  <c:v>42885.579513888886</c:v>
                </c:pt>
                <c:pt idx="7212">
                  <c:v>42885.579629629632</c:v>
                </c:pt>
                <c:pt idx="7213">
                  <c:v>42885.579745370371</c:v>
                </c:pt>
                <c:pt idx="7214">
                  <c:v>42885.579861111109</c:v>
                </c:pt>
                <c:pt idx="7215">
                  <c:v>42885.579976851855</c:v>
                </c:pt>
                <c:pt idx="7216">
                  <c:v>42885.580092592594</c:v>
                </c:pt>
                <c:pt idx="7217">
                  <c:v>42885.580208333333</c:v>
                </c:pt>
                <c:pt idx="7218">
                  <c:v>42885.580324074072</c:v>
                </c:pt>
                <c:pt idx="7219">
                  <c:v>42885.580439814818</c:v>
                </c:pt>
                <c:pt idx="7220">
                  <c:v>42885.580555555556</c:v>
                </c:pt>
                <c:pt idx="7221">
                  <c:v>42885.580671296295</c:v>
                </c:pt>
                <c:pt idx="7222">
                  <c:v>42885.580787037034</c:v>
                </c:pt>
                <c:pt idx="7223">
                  <c:v>42885.58090277778</c:v>
                </c:pt>
                <c:pt idx="7224">
                  <c:v>42885.581018518518</c:v>
                </c:pt>
                <c:pt idx="7225">
                  <c:v>42885.581134259257</c:v>
                </c:pt>
                <c:pt idx="7226">
                  <c:v>42885.581250000003</c:v>
                </c:pt>
                <c:pt idx="7227">
                  <c:v>42885.581365740742</c:v>
                </c:pt>
                <c:pt idx="7228">
                  <c:v>42885.58148148148</c:v>
                </c:pt>
                <c:pt idx="7229">
                  <c:v>42885.581597222219</c:v>
                </c:pt>
                <c:pt idx="7230">
                  <c:v>42885.581712962965</c:v>
                </c:pt>
                <c:pt idx="7231">
                  <c:v>42885.581828703704</c:v>
                </c:pt>
                <c:pt idx="7232">
                  <c:v>42885.581944444442</c:v>
                </c:pt>
                <c:pt idx="7233">
                  <c:v>42885.582060185188</c:v>
                </c:pt>
                <c:pt idx="7234">
                  <c:v>42885.582175925927</c:v>
                </c:pt>
                <c:pt idx="7235">
                  <c:v>42885.582291666666</c:v>
                </c:pt>
                <c:pt idx="7236">
                  <c:v>42885.582407407404</c:v>
                </c:pt>
                <c:pt idx="7237">
                  <c:v>42885.58252314815</c:v>
                </c:pt>
                <c:pt idx="7238">
                  <c:v>42885.582638888889</c:v>
                </c:pt>
                <c:pt idx="7239">
                  <c:v>42885.582754629628</c:v>
                </c:pt>
                <c:pt idx="7240">
                  <c:v>42885.582870370374</c:v>
                </c:pt>
                <c:pt idx="7241">
                  <c:v>42885.582986111112</c:v>
                </c:pt>
                <c:pt idx="7242">
                  <c:v>42885.583101851851</c:v>
                </c:pt>
                <c:pt idx="7243">
                  <c:v>42885.58321759259</c:v>
                </c:pt>
                <c:pt idx="7244">
                  <c:v>42885.583333333336</c:v>
                </c:pt>
                <c:pt idx="7245">
                  <c:v>42885.583449074074</c:v>
                </c:pt>
                <c:pt idx="7246">
                  <c:v>42885.583564814813</c:v>
                </c:pt>
                <c:pt idx="7247">
                  <c:v>42885.583680555559</c:v>
                </c:pt>
                <c:pt idx="7248">
                  <c:v>42885.583796296298</c:v>
                </c:pt>
                <c:pt idx="7249">
                  <c:v>42885.583912037036</c:v>
                </c:pt>
                <c:pt idx="7250">
                  <c:v>42885.584027777775</c:v>
                </c:pt>
                <c:pt idx="7251">
                  <c:v>42885.584143518521</c:v>
                </c:pt>
                <c:pt idx="7252">
                  <c:v>42885.58425925926</c:v>
                </c:pt>
                <c:pt idx="7253">
                  <c:v>42885.584374999999</c:v>
                </c:pt>
                <c:pt idx="7254">
                  <c:v>42885.584490740737</c:v>
                </c:pt>
                <c:pt idx="7255">
                  <c:v>42885.584606481483</c:v>
                </c:pt>
                <c:pt idx="7256">
                  <c:v>42885.584722222222</c:v>
                </c:pt>
                <c:pt idx="7257">
                  <c:v>42885.584837962961</c:v>
                </c:pt>
                <c:pt idx="7258">
                  <c:v>42885.584953703707</c:v>
                </c:pt>
                <c:pt idx="7259">
                  <c:v>42885.585069444445</c:v>
                </c:pt>
                <c:pt idx="7260">
                  <c:v>42885.585185185184</c:v>
                </c:pt>
                <c:pt idx="7261">
                  <c:v>42885.585300925923</c:v>
                </c:pt>
                <c:pt idx="7262">
                  <c:v>42885.585416666669</c:v>
                </c:pt>
                <c:pt idx="7263">
                  <c:v>42885.585532407407</c:v>
                </c:pt>
                <c:pt idx="7264">
                  <c:v>42885.585648148146</c:v>
                </c:pt>
                <c:pt idx="7265">
                  <c:v>42885.585763888892</c:v>
                </c:pt>
                <c:pt idx="7266">
                  <c:v>42885.585879629631</c:v>
                </c:pt>
                <c:pt idx="7267">
                  <c:v>42885.585995370369</c:v>
                </c:pt>
                <c:pt idx="7268">
                  <c:v>42885.586111111108</c:v>
                </c:pt>
                <c:pt idx="7269">
                  <c:v>42885.586226851854</c:v>
                </c:pt>
                <c:pt idx="7270">
                  <c:v>42885.586342592593</c:v>
                </c:pt>
                <c:pt idx="7271">
                  <c:v>42885.586458333331</c:v>
                </c:pt>
                <c:pt idx="7272">
                  <c:v>42885.586574074077</c:v>
                </c:pt>
                <c:pt idx="7273">
                  <c:v>42885.586689814816</c:v>
                </c:pt>
                <c:pt idx="7274">
                  <c:v>42885.586805555555</c:v>
                </c:pt>
                <c:pt idx="7275">
                  <c:v>42885.586921296293</c:v>
                </c:pt>
                <c:pt idx="7276">
                  <c:v>42885.587037037039</c:v>
                </c:pt>
                <c:pt idx="7277">
                  <c:v>42885.587152777778</c:v>
                </c:pt>
                <c:pt idx="7278">
                  <c:v>42885.587268518517</c:v>
                </c:pt>
                <c:pt idx="7279">
                  <c:v>42885.587384259263</c:v>
                </c:pt>
                <c:pt idx="7280">
                  <c:v>42885.587500000001</c:v>
                </c:pt>
                <c:pt idx="7281">
                  <c:v>42885.58761574074</c:v>
                </c:pt>
                <c:pt idx="7282">
                  <c:v>42885.587731481479</c:v>
                </c:pt>
                <c:pt idx="7283">
                  <c:v>42885.587847222225</c:v>
                </c:pt>
                <c:pt idx="7284">
                  <c:v>42885.587962962964</c:v>
                </c:pt>
                <c:pt idx="7285">
                  <c:v>42885.588078703702</c:v>
                </c:pt>
                <c:pt idx="7286">
                  <c:v>42885.588194444441</c:v>
                </c:pt>
                <c:pt idx="7287">
                  <c:v>42885.588310185187</c:v>
                </c:pt>
                <c:pt idx="7288">
                  <c:v>42885.588425925926</c:v>
                </c:pt>
                <c:pt idx="7289">
                  <c:v>42885.588541666664</c:v>
                </c:pt>
                <c:pt idx="7290">
                  <c:v>42885.58865740741</c:v>
                </c:pt>
                <c:pt idx="7291">
                  <c:v>42885.588773148149</c:v>
                </c:pt>
                <c:pt idx="7292">
                  <c:v>42885.588888888888</c:v>
                </c:pt>
                <c:pt idx="7293">
                  <c:v>42885.589004629626</c:v>
                </c:pt>
                <c:pt idx="7294">
                  <c:v>42885.589120370372</c:v>
                </c:pt>
                <c:pt idx="7295">
                  <c:v>42885.589236111111</c:v>
                </c:pt>
                <c:pt idx="7296">
                  <c:v>42885.58935185185</c:v>
                </c:pt>
                <c:pt idx="7297">
                  <c:v>42885.589467592596</c:v>
                </c:pt>
                <c:pt idx="7298">
                  <c:v>42885.589583333334</c:v>
                </c:pt>
                <c:pt idx="7299">
                  <c:v>42885.589699074073</c:v>
                </c:pt>
                <c:pt idx="7300">
                  <c:v>42885.589814814812</c:v>
                </c:pt>
                <c:pt idx="7301">
                  <c:v>42885.589930555558</c:v>
                </c:pt>
                <c:pt idx="7302">
                  <c:v>42885.590046296296</c:v>
                </c:pt>
                <c:pt idx="7303">
                  <c:v>42885.590162037035</c:v>
                </c:pt>
                <c:pt idx="7304">
                  <c:v>42885.590277777781</c:v>
                </c:pt>
                <c:pt idx="7305">
                  <c:v>42885.59039351852</c:v>
                </c:pt>
                <c:pt idx="7306">
                  <c:v>42885.590509259258</c:v>
                </c:pt>
                <c:pt idx="7307">
                  <c:v>42885.590624999997</c:v>
                </c:pt>
                <c:pt idx="7308">
                  <c:v>42885.590740740743</c:v>
                </c:pt>
                <c:pt idx="7309">
                  <c:v>42885.590856481482</c:v>
                </c:pt>
                <c:pt idx="7310">
                  <c:v>42885.59097222222</c:v>
                </c:pt>
                <c:pt idx="7311">
                  <c:v>42885.591087962966</c:v>
                </c:pt>
                <c:pt idx="7312">
                  <c:v>42885.591203703705</c:v>
                </c:pt>
                <c:pt idx="7313">
                  <c:v>42885.591319444444</c:v>
                </c:pt>
                <c:pt idx="7314">
                  <c:v>42885.591435185182</c:v>
                </c:pt>
                <c:pt idx="7315">
                  <c:v>42885.591550925928</c:v>
                </c:pt>
                <c:pt idx="7316">
                  <c:v>42885.591666666667</c:v>
                </c:pt>
                <c:pt idx="7317">
                  <c:v>42885.591782407406</c:v>
                </c:pt>
                <c:pt idx="7318">
                  <c:v>42885.591898148145</c:v>
                </c:pt>
                <c:pt idx="7319">
                  <c:v>42885.592013888891</c:v>
                </c:pt>
                <c:pt idx="7320">
                  <c:v>42885.592129629629</c:v>
                </c:pt>
                <c:pt idx="7321">
                  <c:v>42885.592245370368</c:v>
                </c:pt>
                <c:pt idx="7322">
                  <c:v>42885.592361111114</c:v>
                </c:pt>
                <c:pt idx="7323">
                  <c:v>42885.592476851853</c:v>
                </c:pt>
                <c:pt idx="7324">
                  <c:v>42885.592592592591</c:v>
                </c:pt>
                <c:pt idx="7325">
                  <c:v>42885.59270833333</c:v>
                </c:pt>
                <c:pt idx="7326">
                  <c:v>42885.592824074076</c:v>
                </c:pt>
                <c:pt idx="7327">
                  <c:v>42885.592939814815</c:v>
                </c:pt>
                <c:pt idx="7328">
                  <c:v>42885.593055555553</c:v>
                </c:pt>
                <c:pt idx="7329">
                  <c:v>42885.593171296299</c:v>
                </c:pt>
                <c:pt idx="7330">
                  <c:v>42885.593287037038</c:v>
                </c:pt>
                <c:pt idx="7331">
                  <c:v>42885.593402777777</c:v>
                </c:pt>
                <c:pt idx="7332">
                  <c:v>42885.593518518515</c:v>
                </c:pt>
                <c:pt idx="7333">
                  <c:v>42885.593634259261</c:v>
                </c:pt>
                <c:pt idx="7334">
                  <c:v>42885.59375</c:v>
                </c:pt>
                <c:pt idx="7335">
                  <c:v>42885.593865740739</c:v>
                </c:pt>
                <c:pt idx="7336">
                  <c:v>42885.593981481485</c:v>
                </c:pt>
                <c:pt idx="7337">
                  <c:v>42885.594097222223</c:v>
                </c:pt>
                <c:pt idx="7338">
                  <c:v>42885.594212962962</c:v>
                </c:pt>
                <c:pt idx="7339">
                  <c:v>42885.594328703701</c:v>
                </c:pt>
                <c:pt idx="7340">
                  <c:v>42885.594444444447</c:v>
                </c:pt>
                <c:pt idx="7341">
                  <c:v>42885.594560185185</c:v>
                </c:pt>
                <c:pt idx="7342">
                  <c:v>42885.594675925924</c:v>
                </c:pt>
                <c:pt idx="7343">
                  <c:v>42885.59479166667</c:v>
                </c:pt>
                <c:pt idx="7344">
                  <c:v>42885.594907407409</c:v>
                </c:pt>
                <c:pt idx="7345">
                  <c:v>42885.595023148147</c:v>
                </c:pt>
                <c:pt idx="7346">
                  <c:v>42885.595138888886</c:v>
                </c:pt>
                <c:pt idx="7347">
                  <c:v>42885.595254629632</c:v>
                </c:pt>
                <c:pt idx="7348">
                  <c:v>42885.595370370371</c:v>
                </c:pt>
                <c:pt idx="7349">
                  <c:v>42885.595486111109</c:v>
                </c:pt>
                <c:pt idx="7350">
                  <c:v>42885.595601851855</c:v>
                </c:pt>
                <c:pt idx="7351">
                  <c:v>42885.595717592594</c:v>
                </c:pt>
                <c:pt idx="7352">
                  <c:v>42885.595833333333</c:v>
                </c:pt>
                <c:pt idx="7353">
                  <c:v>42885.595949074072</c:v>
                </c:pt>
                <c:pt idx="7354">
                  <c:v>42885.596064814818</c:v>
                </c:pt>
                <c:pt idx="7355">
                  <c:v>42885.596180555556</c:v>
                </c:pt>
                <c:pt idx="7356">
                  <c:v>42885.596296296295</c:v>
                </c:pt>
                <c:pt idx="7357">
                  <c:v>42885.596412037034</c:v>
                </c:pt>
                <c:pt idx="7358">
                  <c:v>42885.59652777778</c:v>
                </c:pt>
                <c:pt idx="7359">
                  <c:v>42885.596643518518</c:v>
                </c:pt>
                <c:pt idx="7360">
                  <c:v>42885.596759259257</c:v>
                </c:pt>
                <c:pt idx="7361">
                  <c:v>42885.596875000003</c:v>
                </c:pt>
                <c:pt idx="7362">
                  <c:v>42885.596990740742</c:v>
                </c:pt>
                <c:pt idx="7363">
                  <c:v>42885.59710648148</c:v>
                </c:pt>
                <c:pt idx="7364">
                  <c:v>42885.597222222219</c:v>
                </c:pt>
                <c:pt idx="7365">
                  <c:v>42885.597337962965</c:v>
                </c:pt>
                <c:pt idx="7366">
                  <c:v>42885.597453703704</c:v>
                </c:pt>
                <c:pt idx="7367">
                  <c:v>42885.597569444442</c:v>
                </c:pt>
                <c:pt idx="7368">
                  <c:v>42885.597685185188</c:v>
                </c:pt>
                <c:pt idx="7369">
                  <c:v>42885.597800925927</c:v>
                </c:pt>
                <c:pt idx="7370">
                  <c:v>42885.597916666666</c:v>
                </c:pt>
                <c:pt idx="7371">
                  <c:v>42885.598032407404</c:v>
                </c:pt>
                <c:pt idx="7372">
                  <c:v>42885.59814814815</c:v>
                </c:pt>
                <c:pt idx="7373">
                  <c:v>42885.598263888889</c:v>
                </c:pt>
                <c:pt idx="7374">
                  <c:v>42885.598379629628</c:v>
                </c:pt>
                <c:pt idx="7375">
                  <c:v>42885.598495370374</c:v>
                </c:pt>
                <c:pt idx="7376">
                  <c:v>42885.598611111112</c:v>
                </c:pt>
                <c:pt idx="7377">
                  <c:v>42885.598726851851</c:v>
                </c:pt>
                <c:pt idx="7378">
                  <c:v>42885.59884259259</c:v>
                </c:pt>
                <c:pt idx="7379">
                  <c:v>42885.598958333336</c:v>
                </c:pt>
                <c:pt idx="7380">
                  <c:v>42885.599074074074</c:v>
                </c:pt>
                <c:pt idx="7381">
                  <c:v>42885.599189814813</c:v>
                </c:pt>
                <c:pt idx="7382">
                  <c:v>42885.599305555559</c:v>
                </c:pt>
                <c:pt idx="7383">
                  <c:v>42885.599421296298</c:v>
                </c:pt>
                <c:pt idx="7384">
                  <c:v>42885.599537037036</c:v>
                </c:pt>
                <c:pt idx="7385">
                  <c:v>42885.599652777775</c:v>
                </c:pt>
                <c:pt idx="7386">
                  <c:v>42885.599768518521</c:v>
                </c:pt>
                <c:pt idx="7387">
                  <c:v>42885.59988425926</c:v>
                </c:pt>
                <c:pt idx="7388">
                  <c:v>42885.599999999999</c:v>
                </c:pt>
                <c:pt idx="7389">
                  <c:v>42885.600115740737</c:v>
                </c:pt>
                <c:pt idx="7390">
                  <c:v>42885.600231481483</c:v>
                </c:pt>
                <c:pt idx="7391">
                  <c:v>42885.600347222222</c:v>
                </c:pt>
                <c:pt idx="7392">
                  <c:v>42885.600462962961</c:v>
                </c:pt>
                <c:pt idx="7393">
                  <c:v>42885.600578703707</c:v>
                </c:pt>
                <c:pt idx="7394">
                  <c:v>42885.600694444445</c:v>
                </c:pt>
                <c:pt idx="7395">
                  <c:v>42885.600810185184</c:v>
                </c:pt>
                <c:pt idx="7396">
                  <c:v>42885.600925925923</c:v>
                </c:pt>
                <c:pt idx="7397">
                  <c:v>42885.601041666669</c:v>
                </c:pt>
                <c:pt idx="7398">
                  <c:v>42885.601157407407</c:v>
                </c:pt>
                <c:pt idx="7399">
                  <c:v>42885.601273148146</c:v>
                </c:pt>
                <c:pt idx="7400">
                  <c:v>42885.601388888892</c:v>
                </c:pt>
                <c:pt idx="7401">
                  <c:v>42885.601504629631</c:v>
                </c:pt>
                <c:pt idx="7402">
                  <c:v>42885.601620370369</c:v>
                </c:pt>
                <c:pt idx="7403">
                  <c:v>42885.601736111108</c:v>
                </c:pt>
                <c:pt idx="7404">
                  <c:v>42885.601851851854</c:v>
                </c:pt>
                <c:pt idx="7405">
                  <c:v>42885.601967592593</c:v>
                </c:pt>
                <c:pt idx="7406">
                  <c:v>42885.602083333331</c:v>
                </c:pt>
                <c:pt idx="7407">
                  <c:v>42885.602199074077</c:v>
                </c:pt>
                <c:pt idx="7408">
                  <c:v>42885.602314814816</c:v>
                </c:pt>
                <c:pt idx="7409">
                  <c:v>42885.602430555555</c:v>
                </c:pt>
                <c:pt idx="7410">
                  <c:v>42885.602546296293</c:v>
                </c:pt>
                <c:pt idx="7411">
                  <c:v>42885.602662037039</c:v>
                </c:pt>
                <c:pt idx="7412">
                  <c:v>42885.602777777778</c:v>
                </c:pt>
                <c:pt idx="7413">
                  <c:v>42885.602893518517</c:v>
                </c:pt>
                <c:pt idx="7414">
                  <c:v>42885.603009259263</c:v>
                </c:pt>
                <c:pt idx="7415">
                  <c:v>42885.603125000001</c:v>
                </c:pt>
                <c:pt idx="7416">
                  <c:v>42885.60324074074</c:v>
                </c:pt>
                <c:pt idx="7417">
                  <c:v>42885.603356481479</c:v>
                </c:pt>
                <c:pt idx="7418">
                  <c:v>42885.603472222225</c:v>
                </c:pt>
                <c:pt idx="7419">
                  <c:v>42885.603587962964</c:v>
                </c:pt>
                <c:pt idx="7420">
                  <c:v>42885.603703703702</c:v>
                </c:pt>
                <c:pt idx="7421">
                  <c:v>42885.603819444441</c:v>
                </c:pt>
                <c:pt idx="7422">
                  <c:v>42885.603935185187</c:v>
                </c:pt>
                <c:pt idx="7423">
                  <c:v>42885.604050925926</c:v>
                </c:pt>
                <c:pt idx="7424">
                  <c:v>42885.604166666664</c:v>
                </c:pt>
                <c:pt idx="7425">
                  <c:v>42885.60428240741</c:v>
                </c:pt>
                <c:pt idx="7426">
                  <c:v>42885.604398148149</c:v>
                </c:pt>
                <c:pt idx="7427">
                  <c:v>42885.604513888888</c:v>
                </c:pt>
                <c:pt idx="7428">
                  <c:v>42885.604629629626</c:v>
                </c:pt>
                <c:pt idx="7429">
                  <c:v>42885.604745370372</c:v>
                </c:pt>
                <c:pt idx="7430">
                  <c:v>42885.604861111111</c:v>
                </c:pt>
                <c:pt idx="7431">
                  <c:v>42885.60497685185</c:v>
                </c:pt>
                <c:pt idx="7432">
                  <c:v>42885.605092592596</c:v>
                </c:pt>
                <c:pt idx="7433">
                  <c:v>42885.605208333334</c:v>
                </c:pt>
                <c:pt idx="7434">
                  <c:v>42885.605324074073</c:v>
                </c:pt>
                <c:pt idx="7435">
                  <c:v>42885.605439814812</c:v>
                </c:pt>
                <c:pt idx="7436">
                  <c:v>42885.605555555558</c:v>
                </c:pt>
                <c:pt idx="7437">
                  <c:v>42885.605671296296</c:v>
                </c:pt>
                <c:pt idx="7438">
                  <c:v>42885.605787037035</c:v>
                </c:pt>
                <c:pt idx="7439">
                  <c:v>42885.605902777781</c:v>
                </c:pt>
                <c:pt idx="7440">
                  <c:v>42885.60601851852</c:v>
                </c:pt>
                <c:pt idx="7441">
                  <c:v>42885.606134259258</c:v>
                </c:pt>
                <c:pt idx="7442">
                  <c:v>42885.606249999997</c:v>
                </c:pt>
                <c:pt idx="7443">
                  <c:v>42885.606365740743</c:v>
                </c:pt>
                <c:pt idx="7444">
                  <c:v>42885.606481481482</c:v>
                </c:pt>
                <c:pt idx="7445">
                  <c:v>42885.60659722222</c:v>
                </c:pt>
                <c:pt idx="7446">
                  <c:v>42885.606712962966</c:v>
                </c:pt>
                <c:pt idx="7447">
                  <c:v>42885.606828703705</c:v>
                </c:pt>
                <c:pt idx="7448">
                  <c:v>42885.606944444444</c:v>
                </c:pt>
                <c:pt idx="7449">
                  <c:v>42885.607060185182</c:v>
                </c:pt>
                <c:pt idx="7450">
                  <c:v>42885.607175925928</c:v>
                </c:pt>
                <c:pt idx="7451">
                  <c:v>42885.607291666667</c:v>
                </c:pt>
                <c:pt idx="7452">
                  <c:v>42885.607407407406</c:v>
                </c:pt>
                <c:pt idx="7453">
                  <c:v>42885.607523148145</c:v>
                </c:pt>
                <c:pt idx="7454">
                  <c:v>42885.607638888891</c:v>
                </c:pt>
                <c:pt idx="7455">
                  <c:v>42885.607754629629</c:v>
                </c:pt>
                <c:pt idx="7456">
                  <c:v>42885.607870370368</c:v>
                </c:pt>
                <c:pt idx="7457">
                  <c:v>42885.607986111114</c:v>
                </c:pt>
                <c:pt idx="7458">
                  <c:v>42885.608101851853</c:v>
                </c:pt>
                <c:pt idx="7459">
                  <c:v>42885.608217592591</c:v>
                </c:pt>
                <c:pt idx="7460">
                  <c:v>42885.60833333333</c:v>
                </c:pt>
                <c:pt idx="7461">
                  <c:v>42885.608449074076</c:v>
                </c:pt>
                <c:pt idx="7462">
                  <c:v>42885.608564814815</c:v>
                </c:pt>
                <c:pt idx="7463">
                  <c:v>42885.608680555553</c:v>
                </c:pt>
                <c:pt idx="7464">
                  <c:v>42885.608796296299</c:v>
                </c:pt>
                <c:pt idx="7465">
                  <c:v>42885.608912037038</c:v>
                </c:pt>
                <c:pt idx="7466">
                  <c:v>42885.609027777777</c:v>
                </c:pt>
                <c:pt idx="7467">
                  <c:v>42885.609143518515</c:v>
                </c:pt>
                <c:pt idx="7468">
                  <c:v>42885.609259259261</c:v>
                </c:pt>
                <c:pt idx="7469">
                  <c:v>42885.609375</c:v>
                </c:pt>
                <c:pt idx="7470">
                  <c:v>42885.609490740739</c:v>
                </c:pt>
                <c:pt idx="7471">
                  <c:v>42885.609606481485</c:v>
                </c:pt>
                <c:pt idx="7472">
                  <c:v>42885.609722222223</c:v>
                </c:pt>
                <c:pt idx="7473">
                  <c:v>42885.609837962962</c:v>
                </c:pt>
                <c:pt idx="7474">
                  <c:v>42885.609953703701</c:v>
                </c:pt>
                <c:pt idx="7475">
                  <c:v>42885.610069444447</c:v>
                </c:pt>
                <c:pt idx="7476">
                  <c:v>42885.610185185185</c:v>
                </c:pt>
                <c:pt idx="7477">
                  <c:v>42885.610300925924</c:v>
                </c:pt>
                <c:pt idx="7478">
                  <c:v>42885.61041666667</c:v>
                </c:pt>
                <c:pt idx="7479">
                  <c:v>42885.610532407409</c:v>
                </c:pt>
                <c:pt idx="7480">
                  <c:v>42885.610648148147</c:v>
                </c:pt>
                <c:pt idx="7481">
                  <c:v>42885.610763888886</c:v>
                </c:pt>
                <c:pt idx="7482">
                  <c:v>42885.610879629632</c:v>
                </c:pt>
                <c:pt idx="7483">
                  <c:v>42885.610995370371</c:v>
                </c:pt>
                <c:pt idx="7484">
                  <c:v>42885.611111111109</c:v>
                </c:pt>
                <c:pt idx="7485">
                  <c:v>42885.611226851855</c:v>
                </c:pt>
                <c:pt idx="7486">
                  <c:v>42885.611342592594</c:v>
                </c:pt>
                <c:pt idx="7487">
                  <c:v>42885.611458333333</c:v>
                </c:pt>
                <c:pt idx="7488">
                  <c:v>42885.611574074072</c:v>
                </c:pt>
                <c:pt idx="7489">
                  <c:v>42885.611689814818</c:v>
                </c:pt>
                <c:pt idx="7490">
                  <c:v>42885.611805555556</c:v>
                </c:pt>
                <c:pt idx="7491">
                  <c:v>42885.611921296295</c:v>
                </c:pt>
                <c:pt idx="7492">
                  <c:v>42885.612037037034</c:v>
                </c:pt>
                <c:pt idx="7493">
                  <c:v>42885.61215277778</c:v>
                </c:pt>
                <c:pt idx="7494">
                  <c:v>42885.612268518518</c:v>
                </c:pt>
                <c:pt idx="7495">
                  <c:v>42885.612384259257</c:v>
                </c:pt>
                <c:pt idx="7496">
                  <c:v>42885.612500000003</c:v>
                </c:pt>
                <c:pt idx="7497">
                  <c:v>42885.612615740742</c:v>
                </c:pt>
                <c:pt idx="7498">
                  <c:v>42885.61273148148</c:v>
                </c:pt>
                <c:pt idx="7499">
                  <c:v>42885.612847222219</c:v>
                </c:pt>
                <c:pt idx="7500">
                  <c:v>42885.612962962965</c:v>
                </c:pt>
                <c:pt idx="7501">
                  <c:v>42885.613078703704</c:v>
                </c:pt>
                <c:pt idx="7502">
                  <c:v>42885.613194444442</c:v>
                </c:pt>
                <c:pt idx="7503">
                  <c:v>42885.613310185188</c:v>
                </c:pt>
                <c:pt idx="7504">
                  <c:v>42885.613425925927</c:v>
                </c:pt>
                <c:pt idx="7505">
                  <c:v>42885.613541666666</c:v>
                </c:pt>
                <c:pt idx="7506">
                  <c:v>42885.613657407404</c:v>
                </c:pt>
                <c:pt idx="7507">
                  <c:v>42885.61377314815</c:v>
                </c:pt>
                <c:pt idx="7508">
                  <c:v>42885.613888888889</c:v>
                </c:pt>
                <c:pt idx="7509">
                  <c:v>42885.614004629628</c:v>
                </c:pt>
                <c:pt idx="7510">
                  <c:v>42885.614120370374</c:v>
                </c:pt>
                <c:pt idx="7511">
                  <c:v>42885.614236111112</c:v>
                </c:pt>
                <c:pt idx="7512">
                  <c:v>42885.614351851851</c:v>
                </c:pt>
                <c:pt idx="7513">
                  <c:v>42885.61446759259</c:v>
                </c:pt>
                <c:pt idx="7514">
                  <c:v>42885.614583333336</c:v>
                </c:pt>
                <c:pt idx="7515">
                  <c:v>42885.614699074074</c:v>
                </c:pt>
                <c:pt idx="7516">
                  <c:v>42885.614814814813</c:v>
                </c:pt>
                <c:pt idx="7517">
                  <c:v>42885.614930555559</c:v>
                </c:pt>
                <c:pt idx="7518">
                  <c:v>42885.615046296298</c:v>
                </c:pt>
                <c:pt idx="7519">
                  <c:v>42885.615162037036</c:v>
                </c:pt>
                <c:pt idx="7520">
                  <c:v>42885.615277777775</c:v>
                </c:pt>
                <c:pt idx="7521">
                  <c:v>42885.615393518521</c:v>
                </c:pt>
                <c:pt idx="7522">
                  <c:v>42885.61550925926</c:v>
                </c:pt>
                <c:pt idx="7523">
                  <c:v>42885.615624999999</c:v>
                </c:pt>
                <c:pt idx="7524">
                  <c:v>42885.615740740737</c:v>
                </c:pt>
                <c:pt idx="7525">
                  <c:v>42885.615856481483</c:v>
                </c:pt>
                <c:pt idx="7526">
                  <c:v>42885.615972222222</c:v>
                </c:pt>
                <c:pt idx="7527">
                  <c:v>42885.616087962961</c:v>
                </c:pt>
                <c:pt idx="7528">
                  <c:v>42885.616203703707</c:v>
                </c:pt>
                <c:pt idx="7529">
                  <c:v>42885.616319444445</c:v>
                </c:pt>
                <c:pt idx="7530">
                  <c:v>42885.616435185184</c:v>
                </c:pt>
                <c:pt idx="7531">
                  <c:v>42885.616550925923</c:v>
                </c:pt>
                <c:pt idx="7532">
                  <c:v>42885.616666666669</c:v>
                </c:pt>
                <c:pt idx="7533">
                  <c:v>42885.616782407407</c:v>
                </c:pt>
                <c:pt idx="7534">
                  <c:v>42885.616898148146</c:v>
                </c:pt>
                <c:pt idx="7535">
                  <c:v>42885.617013888892</c:v>
                </c:pt>
                <c:pt idx="7536">
                  <c:v>42885.617129629631</c:v>
                </c:pt>
                <c:pt idx="7537">
                  <c:v>42885.617245370369</c:v>
                </c:pt>
                <c:pt idx="7538">
                  <c:v>42885.617361111108</c:v>
                </c:pt>
                <c:pt idx="7539">
                  <c:v>42885.617476851854</c:v>
                </c:pt>
                <c:pt idx="7540">
                  <c:v>42885.617592592593</c:v>
                </c:pt>
                <c:pt idx="7541">
                  <c:v>42885.617708333331</c:v>
                </c:pt>
                <c:pt idx="7542">
                  <c:v>42885.617824074077</c:v>
                </c:pt>
                <c:pt idx="7543">
                  <c:v>42885.617939814816</c:v>
                </c:pt>
                <c:pt idx="7544">
                  <c:v>42885.618055555555</c:v>
                </c:pt>
                <c:pt idx="7545">
                  <c:v>42885.618171296293</c:v>
                </c:pt>
                <c:pt idx="7546">
                  <c:v>42885.618287037039</c:v>
                </c:pt>
                <c:pt idx="7547">
                  <c:v>42885.618402777778</c:v>
                </c:pt>
                <c:pt idx="7548">
                  <c:v>42885.618518518517</c:v>
                </c:pt>
                <c:pt idx="7549">
                  <c:v>42885.618634259263</c:v>
                </c:pt>
                <c:pt idx="7550">
                  <c:v>42885.618750000001</c:v>
                </c:pt>
                <c:pt idx="7551">
                  <c:v>42885.61886574074</c:v>
                </c:pt>
                <c:pt idx="7552">
                  <c:v>42885.618981481479</c:v>
                </c:pt>
                <c:pt idx="7553">
                  <c:v>42885.619097222225</c:v>
                </c:pt>
                <c:pt idx="7554">
                  <c:v>42885.619212962964</c:v>
                </c:pt>
                <c:pt idx="7555">
                  <c:v>42885.619328703702</c:v>
                </c:pt>
                <c:pt idx="7556">
                  <c:v>42885.619444444441</c:v>
                </c:pt>
                <c:pt idx="7557">
                  <c:v>42885.619560185187</c:v>
                </c:pt>
                <c:pt idx="7558">
                  <c:v>42885.619675925926</c:v>
                </c:pt>
                <c:pt idx="7559">
                  <c:v>42885.619791666664</c:v>
                </c:pt>
                <c:pt idx="7560">
                  <c:v>42885.61990740741</c:v>
                </c:pt>
                <c:pt idx="7561">
                  <c:v>42885.620023148149</c:v>
                </c:pt>
                <c:pt idx="7562">
                  <c:v>42885.620138888888</c:v>
                </c:pt>
                <c:pt idx="7563">
                  <c:v>42885.620254629626</c:v>
                </c:pt>
                <c:pt idx="7564">
                  <c:v>42885.620370370372</c:v>
                </c:pt>
                <c:pt idx="7565">
                  <c:v>42885.620486111111</c:v>
                </c:pt>
                <c:pt idx="7566">
                  <c:v>42885.62060185185</c:v>
                </c:pt>
                <c:pt idx="7567">
                  <c:v>42885.620717592596</c:v>
                </c:pt>
                <c:pt idx="7568">
                  <c:v>42885.620833333334</c:v>
                </c:pt>
                <c:pt idx="7569">
                  <c:v>42885.620949074073</c:v>
                </c:pt>
                <c:pt idx="7570">
                  <c:v>42885.621064814812</c:v>
                </c:pt>
                <c:pt idx="7571">
                  <c:v>42885.621180555558</c:v>
                </c:pt>
                <c:pt idx="7572">
                  <c:v>42885.621296296296</c:v>
                </c:pt>
                <c:pt idx="7573">
                  <c:v>42885.621412037035</c:v>
                </c:pt>
                <c:pt idx="7574">
                  <c:v>42885.621527777781</c:v>
                </c:pt>
                <c:pt idx="7575">
                  <c:v>42885.62164351852</c:v>
                </c:pt>
                <c:pt idx="7576">
                  <c:v>42885.621759259258</c:v>
                </c:pt>
                <c:pt idx="7577">
                  <c:v>42885.621874999997</c:v>
                </c:pt>
                <c:pt idx="7578">
                  <c:v>42885.621990740743</c:v>
                </c:pt>
                <c:pt idx="7579">
                  <c:v>42885.622106481482</c:v>
                </c:pt>
                <c:pt idx="7580">
                  <c:v>42885.62222222222</c:v>
                </c:pt>
                <c:pt idx="7581">
                  <c:v>42885.622337962966</c:v>
                </c:pt>
                <c:pt idx="7582">
                  <c:v>42885.622453703705</c:v>
                </c:pt>
                <c:pt idx="7583">
                  <c:v>42885.622569444444</c:v>
                </c:pt>
                <c:pt idx="7584">
                  <c:v>42885.622685185182</c:v>
                </c:pt>
                <c:pt idx="7585">
                  <c:v>42885.622800925928</c:v>
                </c:pt>
                <c:pt idx="7586">
                  <c:v>42885.622916666667</c:v>
                </c:pt>
                <c:pt idx="7587">
                  <c:v>42885.623032407406</c:v>
                </c:pt>
                <c:pt idx="7588">
                  <c:v>42885.623148148145</c:v>
                </c:pt>
                <c:pt idx="7589">
                  <c:v>42885.623263888891</c:v>
                </c:pt>
                <c:pt idx="7590">
                  <c:v>42885.623379629629</c:v>
                </c:pt>
                <c:pt idx="7591">
                  <c:v>42885.623495370368</c:v>
                </c:pt>
                <c:pt idx="7592">
                  <c:v>42885.623611111114</c:v>
                </c:pt>
                <c:pt idx="7593">
                  <c:v>42885.623726851853</c:v>
                </c:pt>
                <c:pt idx="7594">
                  <c:v>42885.623842592591</c:v>
                </c:pt>
                <c:pt idx="7595">
                  <c:v>42885.62395833333</c:v>
                </c:pt>
                <c:pt idx="7596">
                  <c:v>42885.624074074076</c:v>
                </c:pt>
                <c:pt idx="7597">
                  <c:v>42885.624189814815</c:v>
                </c:pt>
                <c:pt idx="7598">
                  <c:v>42885.624305555553</c:v>
                </c:pt>
                <c:pt idx="7599">
                  <c:v>42885.624421296299</c:v>
                </c:pt>
                <c:pt idx="7600">
                  <c:v>42885.624537037038</c:v>
                </c:pt>
                <c:pt idx="7601">
                  <c:v>42885.624652777777</c:v>
                </c:pt>
                <c:pt idx="7602">
                  <c:v>42885.624768518515</c:v>
                </c:pt>
                <c:pt idx="7603">
                  <c:v>42885.624884259261</c:v>
                </c:pt>
                <c:pt idx="7604">
                  <c:v>42885.625</c:v>
                </c:pt>
                <c:pt idx="7605">
                  <c:v>42885.625115740739</c:v>
                </c:pt>
                <c:pt idx="7606">
                  <c:v>42885.625231481485</c:v>
                </c:pt>
                <c:pt idx="7607">
                  <c:v>42885.625347222223</c:v>
                </c:pt>
                <c:pt idx="7608">
                  <c:v>42885.625462962962</c:v>
                </c:pt>
                <c:pt idx="7609">
                  <c:v>42885.625578703701</c:v>
                </c:pt>
                <c:pt idx="7610">
                  <c:v>42885.625694444447</c:v>
                </c:pt>
                <c:pt idx="7611">
                  <c:v>42885.625810185185</c:v>
                </c:pt>
                <c:pt idx="7612">
                  <c:v>42885.625925925924</c:v>
                </c:pt>
                <c:pt idx="7613">
                  <c:v>42885.62604166667</c:v>
                </c:pt>
                <c:pt idx="7614">
                  <c:v>42885.626157407409</c:v>
                </c:pt>
                <c:pt idx="7615">
                  <c:v>42885.626273148147</c:v>
                </c:pt>
                <c:pt idx="7616">
                  <c:v>42885.626388888886</c:v>
                </c:pt>
                <c:pt idx="7617">
                  <c:v>42885.626504629632</c:v>
                </c:pt>
                <c:pt idx="7618">
                  <c:v>42885.626620370371</c:v>
                </c:pt>
                <c:pt idx="7619">
                  <c:v>42885.626736111109</c:v>
                </c:pt>
                <c:pt idx="7620">
                  <c:v>42885.626851851855</c:v>
                </c:pt>
                <c:pt idx="7621">
                  <c:v>42885.626967592594</c:v>
                </c:pt>
                <c:pt idx="7622">
                  <c:v>42885.627083333333</c:v>
                </c:pt>
                <c:pt idx="7623">
                  <c:v>42885.627199074072</c:v>
                </c:pt>
                <c:pt idx="7624">
                  <c:v>42885.627314814818</c:v>
                </c:pt>
                <c:pt idx="7625">
                  <c:v>42885.627430555556</c:v>
                </c:pt>
                <c:pt idx="7626">
                  <c:v>42885.627546296295</c:v>
                </c:pt>
                <c:pt idx="7627">
                  <c:v>42885.627662037034</c:v>
                </c:pt>
                <c:pt idx="7628">
                  <c:v>42885.62777777778</c:v>
                </c:pt>
                <c:pt idx="7629">
                  <c:v>42885.627893518518</c:v>
                </c:pt>
                <c:pt idx="7630">
                  <c:v>42885.628009259257</c:v>
                </c:pt>
                <c:pt idx="7631">
                  <c:v>42885.628125000003</c:v>
                </c:pt>
                <c:pt idx="7632">
                  <c:v>42885.628240740742</c:v>
                </c:pt>
                <c:pt idx="7633">
                  <c:v>42885.62835648148</c:v>
                </c:pt>
                <c:pt idx="7634">
                  <c:v>42885.628472222219</c:v>
                </c:pt>
                <c:pt idx="7635">
                  <c:v>42885.628587962965</c:v>
                </c:pt>
                <c:pt idx="7636">
                  <c:v>42885.628703703704</c:v>
                </c:pt>
                <c:pt idx="7637">
                  <c:v>42885.628819444442</c:v>
                </c:pt>
                <c:pt idx="7638">
                  <c:v>42885.628935185188</c:v>
                </c:pt>
                <c:pt idx="7639">
                  <c:v>42885.629050925927</c:v>
                </c:pt>
                <c:pt idx="7640">
                  <c:v>42885.629166666666</c:v>
                </c:pt>
                <c:pt idx="7641">
                  <c:v>42885.629282407404</c:v>
                </c:pt>
                <c:pt idx="7642">
                  <c:v>42885.62939814815</c:v>
                </c:pt>
                <c:pt idx="7643">
                  <c:v>42885.629513888889</c:v>
                </c:pt>
                <c:pt idx="7644">
                  <c:v>42885.629629629628</c:v>
                </c:pt>
                <c:pt idx="7645">
                  <c:v>42885.629745370374</c:v>
                </c:pt>
                <c:pt idx="7646">
                  <c:v>42885.629861111112</c:v>
                </c:pt>
                <c:pt idx="7647">
                  <c:v>42885.629976851851</c:v>
                </c:pt>
                <c:pt idx="7648">
                  <c:v>42885.63009259259</c:v>
                </c:pt>
                <c:pt idx="7649">
                  <c:v>42885.630208333336</c:v>
                </c:pt>
                <c:pt idx="7650">
                  <c:v>42885.630324074074</c:v>
                </c:pt>
                <c:pt idx="7651">
                  <c:v>42885.630439814813</c:v>
                </c:pt>
                <c:pt idx="7652">
                  <c:v>42885.630555555559</c:v>
                </c:pt>
                <c:pt idx="7653">
                  <c:v>42885.630671296298</c:v>
                </c:pt>
                <c:pt idx="7654">
                  <c:v>42885.630787037036</c:v>
                </c:pt>
                <c:pt idx="7655">
                  <c:v>42885.630902777775</c:v>
                </c:pt>
                <c:pt idx="7656">
                  <c:v>42885.631018518521</c:v>
                </c:pt>
                <c:pt idx="7657">
                  <c:v>42885.63113425926</c:v>
                </c:pt>
                <c:pt idx="7658">
                  <c:v>42885.631249999999</c:v>
                </c:pt>
                <c:pt idx="7659">
                  <c:v>42885.631365740737</c:v>
                </c:pt>
                <c:pt idx="7660">
                  <c:v>42885.631481481483</c:v>
                </c:pt>
                <c:pt idx="7661">
                  <c:v>42885.631597222222</c:v>
                </c:pt>
                <c:pt idx="7662">
                  <c:v>42885.631712962961</c:v>
                </c:pt>
                <c:pt idx="7663">
                  <c:v>42885.631828703707</c:v>
                </c:pt>
                <c:pt idx="7664">
                  <c:v>42885.631944444445</c:v>
                </c:pt>
                <c:pt idx="7665">
                  <c:v>42885.632060185184</c:v>
                </c:pt>
                <c:pt idx="7666">
                  <c:v>42885.632175925923</c:v>
                </c:pt>
                <c:pt idx="7667">
                  <c:v>42885.632291666669</c:v>
                </c:pt>
                <c:pt idx="7668">
                  <c:v>42885.632407407407</c:v>
                </c:pt>
                <c:pt idx="7669">
                  <c:v>42885.632523148146</c:v>
                </c:pt>
                <c:pt idx="7670">
                  <c:v>42885.632638888892</c:v>
                </c:pt>
                <c:pt idx="7671">
                  <c:v>42885.632754629631</c:v>
                </c:pt>
                <c:pt idx="7672">
                  <c:v>42885.632870370369</c:v>
                </c:pt>
                <c:pt idx="7673">
                  <c:v>42885.632986111108</c:v>
                </c:pt>
                <c:pt idx="7674">
                  <c:v>42885.633101851854</c:v>
                </c:pt>
                <c:pt idx="7675">
                  <c:v>42885.633217592593</c:v>
                </c:pt>
                <c:pt idx="7676">
                  <c:v>42885.633333333331</c:v>
                </c:pt>
                <c:pt idx="7677">
                  <c:v>42885.633449074077</c:v>
                </c:pt>
                <c:pt idx="7678">
                  <c:v>42885.633564814816</c:v>
                </c:pt>
                <c:pt idx="7679">
                  <c:v>42885.633680555555</c:v>
                </c:pt>
                <c:pt idx="7680">
                  <c:v>42885.633796296293</c:v>
                </c:pt>
                <c:pt idx="7681">
                  <c:v>42885.633912037039</c:v>
                </c:pt>
                <c:pt idx="7682">
                  <c:v>42885.634027777778</c:v>
                </c:pt>
                <c:pt idx="7683">
                  <c:v>42885.634143518517</c:v>
                </c:pt>
                <c:pt idx="7684">
                  <c:v>42885.634259259263</c:v>
                </c:pt>
                <c:pt idx="7685">
                  <c:v>42885.634375000001</c:v>
                </c:pt>
                <c:pt idx="7686">
                  <c:v>42885.63449074074</c:v>
                </c:pt>
                <c:pt idx="7687">
                  <c:v>42885.634606481479</c:v>
                </c:pt>
                <c:pt idx="7688">
                  <c:v>42885.634722222225</c:v>
                </c:pt>
                <c:pt idx="7689">
                  <c:v>42885.634837962964</c:v>
                </c:pt>
                <c:pt idx="7690">
                  <c:v>42885.634953703702</c:v>
                </c:pt>
                <c:pt idx="7691">
                  <c:v>42885.635069444441</c:v>
                </c:pt>
                <c:pt idx="7692">
                  <c:v>42885.635185185187</c:v>
                </c:pt>
                <c:pt idx="7693">
                  <c:v>42885.635300925926</c:v>
                </c:pt>
                <c:pt idx="7694">
                  <c:v>42885.635416666664</c:v>
                </c:pt>
                <c:pt idx="7695">
                  <c:v>42885.63553240741</c:v>
                </c:pt>
                <c:pt idx="7696">
                  <c:v>42885.635648148149</c:v>
                </c:pt>
                <c:pt idx="7697">
                  <c:v>42885.635763888888</c:v>
                </c:pt>
                <c:pt idx="7698">
                  <c:v>42885.635879629626</c:v>
                </c:pt>
                <c:pt idx="7699">
                  <c:v>42885.635995370372</c:v>
                </c:pt>
                <c:pt idx="7700">
                  <c:v>42885.636111111111</c:v>
                </c:pt>
                <c:pt idx="7701">
                  <c:v>42885.63622685185</c:v>
                </c:pt>
                <c:pt idx="7702">
                  <c:v>42885.636342592596</c:v>
                </c:pt>
                <c:pt idx="7703">
                  <c:v>42885.636458333334</c:v>
                </c:pt>
                <c:pt idx="7704">
                  <c:v>42885.636574074073</c:v>
                </c:pt>
                <c:pt idx="7705">
                  <c:v>42885.636689814812</c:v>
                </c:pt>
                <c:pt idx="7706">
                  <c:v>42885.636805555558</c:v>
                </c:pt>
                <c:pt idx="7707">
                  <c:v>42885.636921296296</c:v>
                </c:pt>
                <c:pt idx="7708">
                  <c:v>42885.637037037035</c:v>
                </c:pt>
                <c:pt idx="7709">
                  <c:v>42885.637152777781</c:v>
                </c:pt>
                <c:pt idx="7710">
                  <c:v>42885.63726851852</c:v>
                </c:pt>
                <c:pt idx="7711">
                  <c:v>42885.637384259258</c:v>
                </c:pt>
                <c:pt idx="7712">
                  <c:v>42885.637499999997</c:v>
                </c:pt>
                <c:pt idx="7713">
                  <c:v>42885.637615740743</c:v>
                </c:pt>
                <c:pt idx="7714">
                  <c:v>42885.637731481482</c:v>
                </c:pt>
                <c:pt idx="7715">
                  <c:v>42885.63784722222</c:v>
                </c:pt>
                <c:pt idx="7716">
                  <c:v>42885.637962962966</c:v>
                </c:pt>
                <c:pt idx="7717">
                  <c:v>42885.638078703705</c:v>
                </c:pt>
                <c:pt idx="7718">
                  <c:v>42885.638194444444</c:v>
                </c:pt>
                <c:pt idx="7719">
                  <c:v>42885.638310185182</c:v>
                </c:pt>
                <c:pt idx="7720">
                  <c:v>42885.638425925928</c:v>
                </c:pt>
                <c:pt idx="7721">
                  <c:v>42885.638541666667</c:v>
                </c:pt>
                <c:pt idx="7722">
                  <c:v>42885.638657407406</c:v>
                </c:pt>
                <c:pt idx="7723">
                  <c:v>42885.638773148145</c:v>
                </c:pt>
                <c:pt idx="7724">
                  <c:v>42885.638888888891</c:v>
                </c:pt>
                <c:pt idx="7725">
                  <c:v>42885.639004629629</c:v>
                </c:pt>
                <c:pt idx="7726">
                  <c:v>42885.639120370368</c:v>
                </c:pt>
                <c:pt idx="7727">
                  <c:v>42885.639236111114</c:v>
                </c:pt>
                <c:pt idx="7728">
                  <c:v>42885.639351851853</c:v>
                </c:pt>
                <c:pt idx="7729">
                  <c:v>42885.639467592591</c:v>
                </c:pt>
                <c:pt idx="7730">
                  <c:v>42885.63958333333</c:v>
                </c:pt>
                <c:pt idx="7731">
                  <c:v>42885.639699074076</c:v>
                </c:pt>
                <c:pt idx="7732">
                  <c:v>42885.639814814815</c:v>
                </c:pt>
                <c:pt idx="7733">
                  <c:v>42885.639930555553</c:v>
                </c:pt>
                <c:pt idx="7734">
                  <c:v>42885.640046296299</c:v>
                </c:pt>
                <c:pt idx="7735">
                  <c:v>42885.640162037038</c:v>
                </c:pt>
                <c:pt idx="7736">
                  <c:v>42885.640277777777</c:v>
                </c:pt>
                <c:pt idx="7737">
                  <c:v>42885.640393518515</c:v>
                </c:pt>
                <c:pt idx="7738">
                  <c:v>42885.640509259261</c:v>
                </c:pt>
                <c:pt idx="7739">
                  <c:v>42885.640625</c:v>
                </c:pt>
                <c:pt idx="7740">
                  <c:v>42885.640740740739</c:v>
                </c:pt>
                <c:pt idx="7741">
                  <c:v>42885.640856481485</c:v>
                </c:pt>
                <c:pt idx="7742">
                  <c:v>42885.640972222223</c:v>
                </c:pt>
                <c:pt idx="7743">
                  <c:v>42885.641087962962</c:v>
                </c:pt>
                <c:pt idx="7744">
                  <c:v>42885.641203703701</c:v>
                </c:pt>
                <c:pt idx="7745">
                  <c:v>42885.641319444447</c:v>
                </c:pt>
                <c:pt idx="7746">
                  <c:v>42885.641435185185</c:v>
                </c:pt>
                <c:pt idx="7747">
                  <c:v>42885.641550925924</c:v>
                </c:pt>
                <c:pt idx="7748">
                  <c:v>42885.64166666667</c:v>
                </c:pt>
                <c:pt idx="7749">
                  <c:v>42885.641782407409</c:v>
                </c:pt>
                <c:pt idx="7750">
                  <c:v>42885.641898148147</c:v>
                </c:pt>
                <c:pt idx="7751">
                  <c:v>42885.642013888886</c:v>
                </c:pt>
                <c:pt idx="7752">
                  <c:v>42885.642129629632</c:v>
                </c:pt>
                <c:pt idx="7753">
                  <c:v>42885.642245370371</c:v>
                </c:pt>
                <c:pt idx="7754">
                  <c:v>42885.642361111109</c:v>
                </c:pt>
                <c:pt idx="7755">
                  <c:v>42885.642476851855</c:v>
                </c:pt>
                <c:pt idx="7756">
                  <c:v>42885.642592592594</c:v>
                </c:pt>
                <c:pt idx="7757">
                  <c:v>42885.642708333333</c:v>
                </c:pt>
                <c:pt idx="7758">
                  <c:v>42885.642824074072</c:v>
                </c:pt>
                <c:pt idx="7759">
                  <c:v>42885.642939814818</c:v>
                </c:pt>
                <c:pt idx="7760">
                  <c:v>42885.643055555556</c:v>
                </c:pt>
                <c:pt idx="7761">
                  <c:v>42885.643171296295</c:v>
                </c:pt>
                <c:pt idx="7762">
                  <c:v>42885.643287037034</c:v>
                </c:pt>
                <c:pt idx="7763">
                  <c:v>42885.64340277778</c:v>
                </c:pt>
                <c:pt idx="7764">
                  <c:v>42885.643518518518</c:v>
                </c:pt>
                <c:pt idx="7765">
                  <c:v>42885.643634259257</c:v>
                </c:pt>
                <c:pt idx="7766">
                  <c:v>42885.643750000003</c:v>
                </c:pt>
                <c:pt idx="7767">
                  <c:v>42885.643865740742</c:v>
                </c:pt>
                <c:pt idx="7768">
                  <c:v>42885.64398148148</c:v>
                </c:pt>
                <c:pt idx="7769">
                  <c:v>42885.644097222219</c:v>
                </c:pt>
                <c:pt idx="7770">
                  <c:v>42885.644212962965</c:v>
                </c:pt>
                <c:pt idx="7771">
                  <c:v>42885.644328703704</c:v>
                </c:pt>
                <c:pt idx="7772">
                  <c:v>42885.644444444442</c:v>
                </c:pt>
                <c:pt idx="7773">
                  <c:v>42885.644560185188</c:v>
                </c:pt>
                <c:pt idx="7774">
                  <c:v>42885.644675925927</c:v>
                </c:pt>
                <c:pt idx="7775">
                  <c:v>42885.644791666666</c:v>
                </c:pt>
                <c:pt idx="7776">
                  <c:v>42885.644907407404</c:v>
                </c:pt>
                <c:pt idx="7777">
                  <c:v>42885.64502314815</c:v>
                </c:pt>
                <c:pt idx="7778">
                  <c:v>42885.645138888889</c:v>
                </c:pt>
                <c:pt idx="7779">
                  <c:v>42885.645254629628</c:v>
                </c:pt>
                <c:pt idx="7780">
                  <c:v>42885.645370370374</c:v>
                </c:pt>
                <c:pt idx="7781">
                  <c:v>42885.645486111112</c:v>
                </c:pt>
                <c:pt idx="7782">
                  <c:v>42885.645601851851</c:v>
                </c:pt>
                <c:pt idx="7783">
                  <c:v>42885.64571759259</c:v>
                </c:pt>
                <c:pt idx="7784">
                  <c:v>42885.645833333336</c:v>
                </c:pt>
                <c:pt idx="7785">
                  <c:v>42885.645949074074</c:v>
                </c:pt>
                <c:pt idx="7786">
                  <c:v>42885.646064814813</c:v>
                </c:pt>
                <c:pt idx="7787">
                  <c:v>42885.646180555559</c:v>
                </c:pt>
                <c:pt idx="7788">
                  <c:v>42885.646296296298</c:v>
                </c:pt>
                <c:pt idx="7789">
                  <c:v>42885.646412037036</c:v>
                </c:pt>
                <c:pt idx="7790">
                  <c:v>42885.646527777775</c:v>
                </c:pt>
                <c:pt idx="7791">
                  <c:v>42885.646643518521</c:v>
                </c:pt>
                <c:pt idx="7792">
                  <c:v>42885.64675925926</c:v>
                </c:pt>
                <c:pt idx="7793">
                  <c:v>42885.646874999999</c:v>
                </c:pt>
                <c:pt idx="7794">
                  <c:v>42885.646990740737</c:v>
                </c:pt>
                <c:pt idx="7795">
                  <c:v>42885.647106481483</c:v>
                </c:pt>
                <c:pt idx="7796">
                  <c:v>42885.647222222222</c:v>
                </c:pt>
                <c:pt idx="7797">
                  <c:v>42885.647337962961</c:v>
                </c:pt>
                <c:pt idx="7798">
                  <c:v>42885.647453703707</c:v>
                </c:pt>
                <c:pt idx="7799">
                  <c:v>42885.647569444445</c:v>
                </c:pt>
                <c:pt idx="7800">
                  <c:v>42885.647685185184</c:v>
                </c:pt>
                <c:pt idx="7801">
                  <c:v>42885.647800925923</c:v>
                </c:pt>
                <c:pt idx="7802">
                  <c:v>42885.647916666669</c:v>
                </c:pt>
                <c:pt idx="7803">
                  <c:v>42885.648032407407</c:v>
                </c:pt>
                <c:pt idx="7804">
                  <c:v>42885.648148148146</c:v>
                </c:pt>
                <c:pt idx="7805">
                  <c:v>42885.648263888892</c:v>
                </c:pt>
                <c:pt idx="7806">
                  <c:v>42885.648379629631</c:v>
                </c:pt>
                <c:pt idx="7807">
                  <c:v>42885.648495370369</c:v>
                </c:pt>
                <c:pt idx="7808">
                  <c:v>42885.648611111108</c:v>
                </c:pt>
                <c:pt idx="7809">
                  <c:v>42885.648726851854</c:v>
                </c:pt>
                <c:pt idx="7810">
                  <c:v>42885.648842592593</c:v>
                </c:pt>
                <c:pt idx="7811">
                  <c:v>42885.648958333331</c:v>
                </c:pt>
                <c:pt idx="7812">
                  <c:v>42885.649074074077</c:v>
                </c:pt>
                <c:pt idx="7813">
                  <c:v>42885.649189814816</c:v>
                </c:pt>
                <c:pt idx="7814">
                  <c:v>42885.649305555555</c:v>
                </c:pt>
                <c:pt idx="7815">
                  <c:v>42885.649421296293</c:v>
                </c:pt>
                <c:pt idx="7816">
                  <c:v>42885.649537037039</c:v>
                </c:pt>
                <c:pt idx="7817">
                  <c:v>42885.649652777778</c:v>
                </c:pt>
                <c:pt idx="7818">
                  <c:v>42885.649768518517</c:v>
                </c:pt>
                <c:pt idx="7819">
                  <c:v>42885.649884259263</c:v>
                </c:pt>
                <c:pt idx="7820">
                  <c:v>42885.65</c:v>
                </c:pt>
                <c:pt idx="7821">
                  <c:v>42885.65011574074</c:v>
                </c:pt>
                <c:pt idx="7822">
                  <c:v>42885.650231481479</c:v>
                </c:pt>
                <c:pt idx="7823">
                  <c:v>42885.650347222225</c:v>
                </c:pt>
                <c:pt idx="7824">
                  <c:v>42885.650462962964</c:v>
                </c:pt>
                <c:pt idx="7825">
                  <c:v>42885.650578703702</c:v>
                </c:pt>
                <c:pt idx="7826">
                  <c:v>42885.650694444441</c:v>
                </c:pt>
                <c:pt idx="7827">
                  <c:v>42885.650810185187</c:v>
                </c:pt>
                <c:pt idx="7828">
                  <c:v>42885.650925925926</c:v>
                </c:pt>
                <c:pt idx="7829">
                  <c:v>42885.651041666664</c:v>
                </c:pt>
                <c:pt idx="7830">
                  <c:v>42885.65115740741</c:v>
                </c:pt>
                <c:pt idx="7831">
                  <c:v>42885.651273148149</c:v>
                </c:pt>
                <c:pt idx="7832">
                  <c:v>42885.651388888888</c:v>
                </c:pt>
                <c:pt idx="7833">
                  <c:v>42885.651504629626</c:v>
                </c:pt>
                <c:pt idx="7834">
                  <c:v>42885.651620370372</c:v>
                </c:pt>
                <c:pt idx="7835">
                  <c:v>42885.651736111111</c:v>
                </c:pt>
                <c:pt idx="7836">
                  <c:v>42885.65185185185</c:v>
                </c:pt>
                <c:pt idx="7837">
                  <c:v>42885.651967592596</c:v>
                </c:pt>
                <c:pt idx="7838">
                  <c:v>42885.652083333334</c:v>
                </c:pt>
                <c:pt idx="7839">
                  <c:v>42885.652199074073</c:v>
                </c:pt>
                <c:pt idx="7840">
                  <c:v>42885.652314814812</c:v>
                </c:pt>
                <c:pt idx="7841">
                  <c:v>42885.652430555558</c:v>
                </c:pt>
                <c:pt idx="7842">
                  <c:v>42885.652546296296</c:v>
                </c:pt>
                <c:pt idx="7843">
                  <c:v>42885.652662037035</c:v>
                </c:pt>
                <c:pt idx="7844">
                  <c:v>42885.652777777781</c:v>
                </c:pt>
                <c:pt idx="7845">
                  <c:v>42885.65289351852</c:v>
                </c:pt>
                <c:pt idx="7846">
                  <c:v>42885.653009259258</c:v>
                </c:pt>
                <c:pt idx="7847">
                  <c:v>42885.653124999997</c:v>
                </c:pt>
                <c:pt idx="7848">
                  <c:v>42885.653240740743</c:v>
                </c:pt>
                <c:pt idx="7849">
                  <c:v>42885.653356481482</c:v>
                </c:pt>
                <c:pt idx="7850">
                  <c:v>42885.65347222222</c:v>
                </c:pt>
                <c:pt idx="7851">
                  <c:v>42885.653587962966</c:v>
                </c:pt>
                <c:pt idx="7852">
                  <c:v>42885.653703703705</c:v>
                </c:pt>
                <c:pt idx="7853">
                  <c:v>42885.653819444444</c:v>
                </c:pt>
                <c:pt idx="7854">
                  <c:v>42885.653935185182</c:v>
                </c:pt>
                <c:pt idx="7855">
                  <c:v>42885.654050925928</c:v>
                </c:pt>
                <c:pt idx="7856">
                  <c:v>42885.654166666667</c:v>
                </c:pt>
                <c:pt idx="7857">
                  <c:v>42885.654282407406</c:v>
                </c:pt>
                <c:pt idx="7858">
                  <c:v>42885.654398148145</c:v>
                </c:pt>
                <c:pt idx="7859">
                  <c:v>42885.654513888891</c:v>
                </c:pt>
                <c:pt idx="7860">
                  <c:v>42885.654629629629</c:v>
                </c:pt>
                <c:pt idx="7861">
                  <c:v>42885.654745370368</c:v>
                </c:pt>
                <c:pt idx="7862">
                  <c:v>42885.654861111114</c:v>
                </c:pt>
                <c:pt idx="7863">
                  <c:v>42885.654976851853</c:v>
                </c:pt>
                <c:pt idx="7864">
                  <c:v>42885.655092592591</c:v>
                </c:pt>
                <c:pt idx="7865">
                  <c:v>42885.65520833333</c:v>
                </c:pt>
                <c:pt idx="7866">
                  <c:v>42885.655324074076</c:v>
                </c:pt>
                <c:pt idx="7867">
                  <c:v>42885.655439814815</c:v>
                </c:pt>
                <c:pt idx="7868">
                  <c:v>42885.655555555553</c:v>
                </c:pt>
                <c:pt idx="7869">
                  <c:v>42885.655671296299</c:v>
                </c:pt>
                <c:pt idx="7870">
                  <c:v>42885.655787037038</c:v>
                </c:pt>
                <c:pt idx="7871">
                  <c:v>42885.655902777777</c:v>
                </c:pt>
                <c:pt idx="7872">
                  <c:v>42885.656018518515</c:v>
                </c:pt>
                <c:pt idx="7873">
                  <c:v>42885.656134259261</c:v>
                </c:pt>
                <c:pt idx="7874">
                  <c:v>42885.65625</c:v>
                </c:pt>
                <c:pt idx="7875">
                  <c:v>42885.656365740739</c:v>
                </c:pt>
                <c:pt idx="7876">
                  <c:v>42885.656481481485</c:v>
                </c:pt>
                <c:pt idx="7877">
                  <c:v>42885.656597222223</c:v>
                </c:pt>
                <c:pt idx="7878">
                  <c:v>42885.656712962962</c:v>
                </c:pt>
                <c:pt idx="7879">
                  <c:v>42885.656828703701</c:v>
                </c:pt>
                <c:pt idx="7880">
                  <c:v>42885.656944444447</c:v>
                </c:pt>
                <c:pt idx="7881">
                  <c:v>42885.657060185185</c:v>
                </c:pt>
                <c:pt idx="7882">
                  <c:v>42885.657175925924</c:v>
                </c:pt>
                <c:pt idx="7883">
                  <c:v>42885.65729166667</c:v>
                </c:pt>
                <c:pt idx="7884">
                  <c:v>42885.657407407409</c:v>
                </c:pt>
                <c:pt idx="7885">
                  <c:v>42885.657523148147</c:v>
                </c:pt>
                <c:pt idx="7886">
                  <c:v>42885.657638888886</c:v>
                </c:pt>
                <c:pt idx="7887">
                  <c:v>42885.657754629632</c:v>
                </c:pt>
                <c:pt idx="7888">
                  <c:v>42885.657870370371</c:v>
                </c:pt>
                <c:pt idx="7889">
                  <c:v>42885.657986111109</c:v>
                </c:pt>
                <c:pt idx="7890">
                  <c:v>42885.658101851855</c:v>
                </c:pt>
                <c:pt idx="7891">
                  <c:v>42885.658217592594</c:v>
                </c:pt>
                <c:pt idx="7892">
                  <c:v>42885.658333333333</c:v>
                </c:pt>
                <c:pt idx="7893">
                  <c:v>42885.658449074072</c:v>
                </c:pt>
                <c:pt idx="7894">
                  <c:v>42885.658564814818</c:v>
                </c:pt>
                <c:pt idx="7895">
                  <c:v>42885.658680555556</c:v>
                </c:pt>
                <c:pt idx="7896">
                  <c:v>42885.658796296295</c:v>
                </c:pt>
                <c:pt idx="7897">
                  <c:v>42885.658912037034</c:v>
                </c:pt>
                <c:pt idx="7898">
                  <c:v>42885.65902777778</c:v>
                </c:pt>
                <c:pt idx="7899">
                  <c:v>42885.659143518518</c:v>
                </c:pt>
                <c:pt idx="7900">
                  <c:v>42885.659259259257</c:v>
                </c:pt>
                <c:pt idx="7901">
                  <c:v>42885.659375000003</c:v>
                </c:pt>
                <c:pt idx="7902">
                  <c:v>42885.659490740742</c:v>
                </c:pt>
                <c:pt idx="7903">
                  <c:v>42885.65960648148</c:v>
                </c:pt>
                <c:pt idx="7904">
                  <c:v>42885.659722222219</c:v>
                </c:pt>
                <c:pt idx="7905">
                  <c:v>42885.659837962965</c:v>
                </c:pt>
                <c:pt idx="7906">
                  <c:v>42885.659953703704</c:v>
                </c:pt>
                <c:pt idx="7907">
                  <c:v>42885.660069444442</c:v>
                </c:pt>
                <c:pt idx="7908">
                  <c:v>42885.660185185188</c:v>
                </c:pt>
                <c:pt idx="7909">
                  <c:v>42885.660300925927</c:v>
                </c:pt>
                <c:pt idx="7910">
                  <c:v>42885.660416666666</c:v>
                </c:pt>
                <c:pt idx="7911">
                  <c:v>42885.660532407404</c:v>
                </c:pt>
                <c:pt idx="7912">
                  <c:v>42885.66064814815</c:v>
                </c:pt>
                <c:pt idx="7913">
                  <c:v>42885.660763888889</c:v>
                </c:pt>
                <c:pt idx="7914">
                  <c:v>42885.660879629628</c:v>
                </c:pt>
                <c:pt idx="7915">
                  <c:v>42885.660995370374</c:v>
                </c:pt>
                <c:pt idx="7916">
                  <c:v>42885.661111111112</c:v>
                </c:pt>
                <c:pt idx="7917">
                  <c:v>42885.661226851851</c:v>
                </c:pt>
                <c:pt idx="7918">
                  <c:v>42885.66134259259</c:v>
                </c:pt>
                <c:pt idx="7919">
                  <c:v>42885.661458333336</c:v>
                </c:pt>
                <c:pt idx="7920">
                  <c:v>42885.661574074074</c:v>
                </c:pt>
                <c:pt idx="7921">
                  <c:v>42885.661689814813</c:v>
                </c:pt>
                <c:pt idx="7922">
                  <c:v>42885.661805555559</c:v>
                </c:pt>
                <c:pt idx="7923">
                  <c:v>42885.661921296298</c:v>
                </c:pt>
                <c:pt idx="7924">
                  <c:v>42885.662037037036</c:v>
                </c:pt>
                <c:pt idx="7925">
                  <c:v>42885.662152777775</c:v>
                </c:pt>
                <c:pt idx="7926">
                  <c:v>42885.662268518521</c:v>
                </c:pt>
                <c:pt idx="7927">
                  <c:v>42885.66238425926</c:v>
                </c:pt>
                <c:pt idx="7928">
                  <c:v>42885.662499999999</c:v>
                </c:pt>
                <c:pt idx="7929">
                  <c:v>42885.662615740737</c:v>
                </c:pt>
                <c:pt idx="7930">
                  <c:v>42885.662731481483</c:v>
                </c:pt>
                <c:pt idx="7931">
                  <c:v>42885.662847222222</c:v>
                </c:pt>
                <c:pt idx="7932">
                  <c:v>42885.662962962961</c:v>
                </c:pt>
                <c:pt idx="7933">
                  <c:v>42885.663078703707</c:v>
                </c:pt>
                <c:pt idx="7934">
                  <c:v>42885.663194444445</c:v>
                </c:pt>
                <c:pt idx="7935">
                  <c:v>42885.663310185184</c:v>
                </c:pt>
                <c:pt idx="7936">
                  <c:v>42885.663425925923</c:v>
                </c:pt>
                <c:pt idx="7937">
                  <c:v>42885.663541666669</c:v>
                </c:pt>
                <c:pt idx="7938">
                  <c:v>42885.663657407407</c:v>
                </c:pt>
                <c:pt idx="7939">
                  <c:v>42885.663773148146</c:v>
                </c:pt>
                <c:pt idx="7940">
                  <c:v>42885.663888888892</c:v>
                </c:pt>
                <c:pt idx="7941">
                  <c:v>42885.664004629631</c:v>
                </c:pt>
                <c:pt idx="7942">
                  <c:v>42885.664120370369</c:v>
                </c:pt>
                <c:pt idx="7943">
                  <c:v>42885.664236111108</c:v>
                </c:pt>
                <c:pt idx="7944">
                  <c:v>42885.664351851854</c:v>
                </c:pt>
                <c:pt idx="7945">
                  <c:v>42885.664467592593</c:v>
                </c:pt>
                <c:pt idx="7946">
                  <c:v>42885.664583333331</c:v>
                </c:pt>
                <c:pt idx="7947">
                  <c:v>42885.664699074077</c:v>
                </c:pt>
                <c:pt idx="7948">
                  <c:v>42885.664814814816</c:v>
                </c:pt>
                <c:pt idx="7949">
                  <c:v>42885.664930555555</c:v>
                </c:pt>
                <c:pt idx="7950">
                  <c:v>42885.665046296293</c:v>
                </c:pt>
                <c:pt idx="7951">
                  <c:v>42885.665162037039</c:v>
                </c:pt>
                <c:pt idx="7952">
                  <c:v>42885.665277777778</c:v>
                </c:pt>
                <c:pt idx="7953">
                  <c:v>42885.665393518517</c:v>
                </c:pt>
                <c:pt idx="7954">
                  <c:v>42885.665509259263</c:v>
                </c:pt>
                <c:pt idx="7955">
                  <c:v>42885.665625000001</c:v>
                </c:pt>
                <c:pt idx="7956">
                  <c:v>42885.66574074074</c:v>
                </c:pt>
                <c:pt idx="7957">
                  <c:v>42885.665856481479</c:v>
                </c:pt>
                <c:pt idx="7958">
                  <c:v>42885.665972222225</c:v>
                </c:pt>
                <c:pt idx="7959">
                  <c:v>42885.666087962964</c:v>
                </c:pt>
                <c:pt idx="7960">
                  <c:v>42885.666203703702</c:v>
                </c:pt>
                <c:pt idx="7961">
                  <c:v>42885.666319444441</c:v>
                </c:pt>
                <c:pt idx="7962">
                  <c:v>42885.666435185187</c:v>
                </c:pt>
                <c:pt idx="7963">
                  <c:v>42885.666550925926</c:v>
                </c:pt>
                <c:pt idx="7964">
                  <c:v>42885.666666666664</c:v>
                </c:pt>
                <c:pt idx="7965">
                  <c:v>42885.66678240741</c:v>
                </c:pt>
                <c:pt idx="7966">
                  <c:v>42885.666898148149</c:v>
                </c:pt>
                <c:pt idx="7967">
                  <c:v>42885.667013888888</c:v>
                </c:pt>
                <c:pt idx="7968">
                  <c:v>42885.667129629626</c:v>
                </c:pt>
                <c:pt idx="7969">
                  <c:v>42885.667245370372</c:v>
                </c:pt>
                <c:pt idx="7970">
                  <c:v>42885.667361111111</c:v>
                </c:pt>
                <c:pt idx="7971">
                  <c:v>42885.66747685185</c:v>
                </c:pt>
                <c:pt idx="7972">
                  <c:v>42885.667592592596</c:v>
                </c:pt>
                <c:pt idx="7973">
                  <c:v>42885.667708333334</c:v>
                </c:pt>
                <c:pt idx="7974">
                  <c:v>42885.667824074073</c:v>
                </c:pt>
                <c:pt idx="7975">
                  <c:v>42885.667939814812</c:v>
                </c:pt>
                <c:pt idx="7976">
                  <c:v>42885.668055555558</c:v>
                </c:pt>
                <c:pt idx="7977">
                  <c:v>42885.668171296296</c:v>
                </c:pt>
                <c:pt idx="7978">
                  <c:v>42885.668287037035</c:v>
                </c:pt>
                <c:pt idx="7979">
                  <c:v>42885.668402777781</c:v>
                </c:pt>
                <c:pt idx="7980">
                  <c:v>42885.66851851852</c:v>
                </c:pt>
                <c:pt idx="7981">
                  <c:v>42885.668634259258</c:v>
                </c:pt>
                <c:pt idx="7982">
                  <c:v>42885.668749999997</c:v>
                </c:pt>
                <c:pt idx="7983">
                  <c:v>42885.668865740743</c:v>
                </c:pt>
                <c:pt idx="7984">
                  <c:v>42885.668981481482</c:v>
                </c:pt>
                <c:pt idx="7985">
                  <c:v>42885.66909722222</c:v>
                </c:pt>
                <c:pt idx="7986">
                  <c:v>42885.669212962966</c:v>
                </c:pt>
                <c:pt idx="7987">
                  <c:v>42885.669328703705</c:v>
                </c:pt>
                <c:pt idx="7988">
                  <c:v>42885.669444444444</c:v>
                </c:pt>
                <c:pt idx="7989">
                  <c:v>42885.669560185182</c:v>
                </c:pt>
                <c:pt idx="7990">
                  <c:v>42885.669675925928</c:v>
                </c:pt>
                <c:pt idx="7991">
                  <c:v>42885.669791666667</c:v>
                </c:pt>
                <c:pt idx="7992">
                  <c:v>42885.669907407406</c:v>
                </c:pt>
                <c:pt idx="7993">
                  <c:v>42885.670023148145</c:v>
                </c:pt>
                <c:pt idx="7994">
                  <c:v>42885.670138888891</c:v>
                </c:pt>
                <c:pt idx="7995">
                  <c:v>42885.670254629629</c:v>
                </c:pt>
                <c:pt idx="7996">
                  <c:v>42885.670370370368</c:v>
                </c:pt>
                <c:pt idx="7997">
                  <c:v>42885.670486111114</c:v>
                </c:pt>
                <c:pt idx="7998">
                  <c:v>42885.670601851853</c:v>
                </c:pt>
                <c:pt idx="7999">
                  <c:v>42885.670717592591</c:v>
                </c:pt>
                <c:pt idx="8000">
                  <c:v>42885.67083333333</c:v>
                </c:pt>
                <c:pt idx="8001">
                  <c:v>42885.670949074076</c:v>
                </c:pt>
                <c:pt idx="8002">
                  <c:v>42885.671064814815</c:v>
                </c:pt>
                <c:pt idx="8003">
                  <c:v>42885.671180555553</c:v>
                </c:pt>
                <c:pt idx="8004">
                  <c:v>42885.671296296299</c:v>
                </c:pt>
                <c:pt idx="8005">
                  <c:v>42885.671412037038</c:v>
                </c:pt>
                <c:pt idx="8006">
                  <c:v>42885.671527777777</c:v>
                </c:pt>
                <c:pt idx="8007">
                  <c:v>42885.671643518515</c:v>
                </c:pt>
                <c:pt idx="8008">
                  <c:v>42885.671759259261</c:v>
                </c:pt>
                <c:pt idx="8009">
                  <c:v>42885.671875</c:v>
                </c:pt>
                <c:pt idx="8010">
                  <c:v>42885.671990740739</c:v>
                </c:pt>
                <c:pt idx="8011">
                  <c:v>42885.672106481485</c:v>
                </c:pt>
                <c:pt idx="8012">
                  <c:v>42885.672222222223</c:v>
                </c:pt>
                <c:pt idx="8013">
                  <c:v>42885.672337962962</c:v>
                </c:pt>
                <c:pt idx="8014">
                  <c:v>42885.672453703701</c:v>
                </c:pt>
                <c:pt idx="8015">
                  <c:v>42885.672569444447</c:v>
                </c:pt>
                <c:pt idx="8016">
                  <c:v>42885.672685185185</c:v>
                </c:pt>
                <c:pt idx="8017">
                  <c:v>42885.672800925924</c:v>
                </c:pt>
                <c:pt idx="8018">
                  <c:v>42885.67291666667</c:v>
                </c:pt>
                <c:pt idx="8019">
                  <c:v>42885.673032407409</c:v>
                </c:pt>
                <c:pt idx="8020">
                  <c:v>42885.673148148147</c:v>
                </c:pt>
                <c:pt idx="8021">
                  <c:v>42885.673263888886</c:v>
                </c:pt>
                <c:pt idx="8022">
                  <c:v>42885.673379629632</c:v>
                </c:pt>
                <c:pt idx="8023">
                  <c:v>42885.673495370371</c:v>
                </c:pt>
                <c:pt idx="8024">
                  <c:v>42885.673611111109</c:v>
                </c:pt>
                <c:pt idx="8025">
                  <c:v>42885.673726851855</c:v>
                </c:pt>
                <c:pt idx="8026">
                  <c:v>42885.673842592594</c:v>
                </c:pt>
                <c:pt idx="8027">
                  <c:v>42885.673958333333</c:v>
                </c:pt>
                <c:pt idx="8028">
                  <c:v>42885.674074074072</c:v>
                </c:pt>
                <c:pt idx="8029">
                  <c:v>42885.674189814818</c:v>
                </c:pt>
                <c:pt idx="8030">
                  <c:v>42885.674305555556</c:v>
                </c:pt>
                <c:pt idx="8031">
                  <c:v>42885.674421296295</c:v>
                </c:pt>
                <c:pt idx="8032">
                  <c:v>42885.674537037034</c:v>
                </c:pt>
                <c:pt idx="8033">
                  <c:v>42885.67465277778</c:v>
                </c:pt>
                <c:pt idx="8034">
                  <c:v>42885.674768518518</c:v>
                </c:pt>
                <c:pt idx="8035">
                  <c:v>42885.674884259257</c:v>
                </c:pt>
                <c:pt idx="8036">
                  <c:v>42885.675000000003</c:v>
                </c:pt>
                <c:pt idx="8037">
                  <c:v>42885.675115740742</c:v>
                </c:pt>
                <c:pt idx="8038">
                  <c:v>42885.67523148148</c:v>
                </c:pt>
                <c:pt idx="8039">
                  <c:v>42885.675347222219</c:v>
                </c:pt>
                <c:pt idx="8040">
                  <c:v>42885.675462962965</c:v>
                </c:pt>
                <c:pt idx="8041">
                  <c:v>42885.675578703704</c:v>
                </c:pt>
                <c:pt idx="8042">
                  <c:v>42885.675694444442</c:v>
                </c:pt>
                <c:pt idx="8043">
                  <c:v>42885.675810185188</c:v>
                </c:pt>
                <c:pt idx="8044">
                  <c:v>42885.675925925927</c:v>
                </c:pt>
                <c:pt idx="8045">
                  <c:v>42885.676041666666</c:v>
                </c:pt>
                <c:pt idx="8046">
                  <c:v>42885.676157407404</c:v>
                </c:pt>
                <c:pt idx="8047">
                  <c:v>42885.67627314815</c:v>
                </c:pt>
                <c:pt idx="8048">
                  <c:v>42885.676388888889</c:v>
                </c:pt>
                <c:pt idx="8049">
                  <c:v>42885.676504629628</c:v>
                </c:pt>
                <c:pt idx="8050">
                  <c:v>42885.676620370374</c:v>
                </c:pt>
                <c:pt idx="8051">
                  <c:v>42885.676736111112</c:v>
                </c:pt>
                <c:pt idx="8052">
                  <c:v>42885.676851851851</c:v>
                </c:pt>
                <c:pt idx="8053">
                  <c:v>42885.67696759259</c:v>
                </c:pt>
                <c:pt idx="8054">
                  <c:v>42885.677083333336</c:v>
                </c:pt>
                <c:pt idx="8055">
                  <c:v>42885.677199074074</c:v>
                </c:pt>
                <c:pt idx="8056">
                  <c:v>42885.677314814813</c:v>
                </c:pt>
                <c:pt idx="8057">
                  <c:v>42885.677430555559</c:v>
                </c:pt>
                <c:pt idx="8058">
                  <c:v>42885.677546296298</c:v>
                </c:pt>
                <c:pt idx="8059">
                  <c:v>42885.677662037036</c:v>
                </c:pt>
                <c:pt idx="8060">
                  <c:v>42885.677777777775</c:v>
                </c:pt>
                <c:pt idx="8061">
                  <c:v>42885.677893518521</c:v>
                </c:pt>
                <c:pt idx="8062">
                  <c:v>42885.67800925926</c:v>
                </c:pt>
                <c:pt idx="8063">
                  <c:v>42885.678124999999</c:v>
                </c:pt>
                <c:pt idx="8064">
                  <c:v>42885.678240740737</c:v>
                </c:pt>
                <c:pt idx="8065">
                  <c:v>42885.678356481483</c:v>
                </c:pt>
                <c:pt idx="8066">
                  <c:v>42885.678472222222</c:v>
                </c:pt>
                <c:pt idx="8067">
                  <c:v>42885.678587962961</c:v>
                </c:pt>
                <c:pt idx="8068">
                  <c:v>42885.678703703707</c:v>
                </c:pt>
                <c:pt idx="8069">
                  <c:v>42885.678819444445</c:v>
                </c:pt>
                <c:pt idx="8070">
                  <c:v>42885.678935185184</c:v>
                </c:pt>
                <c:pt idx="8071">
                  <c:v>42885.679050925923</c:v>
                </c:pt>
                <c:pt idx="8072">
                  <c:v>42885.679166666669</c:v>
                </c:pt>
                <c:pt idx="8073">
                  <c:v>42885.679282407407</c:v>
                </c:pt>
                <c:pt idx="8074">
                  <c:v>42885.679398148146</c:v>
                </c:pt>
                <c:pt idx="8075">
                  <c:v>42885.679513888892</c:v>
                </c:pt>
                <c:pt idx="8076">
                  <c:v>42885.679629629631</c:v>
                </c:pt>
                <c:pt idx="8077">
                  <c:v>42885.679745370369</c:v>
                </c:pt>
                <c:pt idx="8078">
                  <c:v>42885.679861111108</c:v>
                </c:pt>
                <c:pt idx="8079">
                  <c:v>42885.679976851854</c:v>
                </c:pt>
                <c:pt idx="8080">
                  <c:v>42885.680092592593</c:v>
                </c:pt>
                <c:pt idx="8081">
                  <c:v>42885.680208333331</c:v>
                </c:pt>
                <c:pt idx="8082">
                  <c:v>42885.680324074077</c:v>
                </c:pt>
                <c:pt idx="8083">
                  <c:v>42885.680439814816</c:v>
                </c:pt>
                <c:pt idx="8084">
                  <c:v>42885.680555555555</c:v>
                </c:pt>
                <c:pt idx="8085">
                  <c:v>42885.680671296293</c:v>
                </c:pt>
                <c:pt idx="8086">
                  <c:v>42885.680787037039</c:v>
                </c:pt>
                <c:pt idx="8087">
                  <c:v>42885.680902777778</c:v>
                </c:pt>
                <c:pt idx="8088">
                  <c:v>42885.681018518517</c:v>
                </c:pt>
                <c:pt idx="8089">
                  <c:v>42885.681134259263</c:v>
                </c:pt>
                <c:pt idx="8090">
                  <c:v>42885.681250000001</c:v>
                </c:pt>
                <c:pt idx="8091">
                  <c:v>42885.68136574074</c:v>
                </c:pt>
                <c:pt idx="8092">
                  <c:v>42885.681481481479</c:v>
                </c:pt>
                <c:pt idx="8093">
                  <c:v>42885.681597222225</c:v>
                </c:pt>
                <c:pt idx="8094">
                  <c:v>42885.681712962964</c:v>
                </c:pt>
                <c:pt idx="8095">
                  <c:v>42885.681828703702</c:v>
                </c:pt>
                <c:pt idx="8096">
                  <c:v>42885.681944444441</c:v>
                </c:pt>
                <c:pt idx="8097">
                  <c:v>42885.682060185187</c:v>
                </c:pt>
                <c:pt idx="8098">
                  <c:v>42885.682175925926</c:v>
                </c:pt>
                <c:pt idx="8099">
                  <c:v>42885.682291666664</c:v>
                </c:pt>
                <c:pt idx="8100">
                  <c:v>42885.68240740741</c:v>
                </c:pt>
                <c:pt idx="8101">
                  <c:v>42885.682523148149</c:v>
                </c:pt>
                <c:pt idx="8102">
                  <c:v>42885.682638888888</c:v>
                </c:pt>
                <c:pt idx="8103">
                  <c:v>42885.682754629626</c:v>
                </c:pt>
                <c:pt idx="8104">
                  <c:v>42885.682870370372</c:v>
                </c:pt>
                <c:pt idx="8105">
                  <c:v>42885.682986111111</c:v>
                </c:pt>
                <c:pt idx="8106">
                  <c:v>42885.68310185185</c:v>
                </c:pt>
                <c:pt idx="8107">
                  <c:v>42885.683217592596</c:v>
                </c:pt>
                <c:pt idx="8108">
                  <c:v>42885.683333333334</c:v>
                </c:pt>
                <c:pt idx="8109">
                  <c:v>42885.683449074073</c:v>
                </c:pt>
                <c:pt idx="8110">
                  <c:v>42885.683564814812</c:v>
                </c:pt>
                <c:pt idx="8111">
                  <c:v>42885.683680555558</c:v>
                </c:pt>
                <c:pt idx="8112">
                  <c:v>42885.683796296296</c:v>
                </c:pt>
                <c:pt idx="8113">
                  <c:v>42885.683912037035</c:v>
                </c:pt>
                <c:pt idx="8114">
                  <c:v>42885.684027777781</c:v>
                </c:pt>
                <c:pt idx="8115">
                  <c:v>42885.68414351852</c:v>
                </c:pt>
                <c:pt idx="8116">
                  <c:v>42885.684259259258</c:v>
                </c:pt>
                <c:pt idx="8117">
                  <c:v>42885.684374999997</c:v>
                </c:pt>
                <c:pt idx="8118">
                  <c:v>42885.684490740743</c:v>
                </c:pt>
                <c:pt idx="8119">
                  <c:v>42885.684606481482</c:v>
                </c:pt>
                <c:pt idx="8120">
                  <c:v>42885.68472222222</c:v>
                </c:pt>
                <c:pt idx="8121">
                  <c:v>42885.684837962966</c:v>
                </c:pt>
                <c:pt idx="8122">
                  <c:v>42885.684953703705</c:v>
                </c:pt>
                <c:pt idx="8123">
                  <c:v>42885.685069444444</c:v>
                </c:pt>
                <c:pt idx="8124">
                  <c:v>42885.685185185182</c:v>
                </c:pt>
                <c:pt idx="8125">
                  <c:v>42885.685300925928</c:v>
                </c:pt>
                <c:pt idx="8126">
                  <c:v>42885.685416666667</c:v>
                </c:pt>
                <c:pt idx="8127">
                  <c:v>42885.685532407406</c:v>
                </c:pt>
                <c:pt idx="8128">
                  <c:v>42885.685648148145</c:v>
                </c:pt>
                <c:pt idx="8129">
                  <c:v>42885.685763888891</c:v>
                </c:pt>
                <c:pt idx="8130">
                  <c:v>42885.685879629629</c:v>
                </c:pt>
                <c:pt idx="8131">
                  <c:v>42885.685995370368</c:v>
                </c:pt>
                <c:pt idx="8132">
                  <c:v>42885.686111111114</c:v>
                </c:pt>
                <c:pt idx="8133">
                  <c:v>42885.686226851853</c:v>
                </c:pt>
                <c:pt idx="8134">
                  <c:v>42885.686342592591</c:v>
                </c:pt>
                <c:pt idx="8135">
                  <c:v>42885.68645833333</c:v>
                </c:pt>
                <c:pt idx="8136">
                  <c:v>42885.686574074076</c:v>
                </c:pt>
                <c:pt idx="8137">
                  <c:v>42885.686689814815</c:v>
                </c:pt>
                <c:pt idx="8138">
                  <c:v>42885.686805555553</c:v>
                </c:pt>
                <c:pt idx="8139">
                  <c:v>42885.686921296299</c:v>
                </c:pt>
                <c:pt idx="8140">
                  <c:v>42885.687037037038</c:v>
                </c:pt>
                <c:pt idx="8141">
                  <c:v>42885.687152777777</c:v>
                </c:pt>
                <c:pt idx="8142">
                  <c:v>42885.687268518515</c:v>
                </c:pt>
                <c:pt idx="8143">
                  <c:v>42885.687384259261</c:v>
                </c:pt>
                <c:pt idx="8144">
                  <c:v>42885.6875</c:v>
                </c:pt>
                <c:pt idx="8145">
                  <c:v>42885.687615740739</c:v>
                </c:pt>
                <c:pt idx="8146">
                  <c:v>42885.687731481485</c:v>
                </c:pt>
                <c:pt idx="8147">
                  <c:v>42885.687847222223</c:v>
                </c:pt>
                <c:pt idx="8148">
                  <c:v>42885.687962962962</c:v>
                </c:pt>
                <c:pt idx="8149">
                  <c:v>42885.688078703701</c:v>
                </c:pt>
                <c:pt idx="8150">
                  <c:v>42885.688194444447</c:v>
                </c:pt>
                <c:pt idx="8151">
                  <c:v>42885.688310185185</c:v>
                </c:pt>
                <c:pt idx="8152">
                  <c:v>42885.688425925924</c:v>
                </c:pt>
                <c:pt idx="8153">
                  <c:v>42885.68854166667</c:v>
                </c:pt>
                <c:pt idx="8154">
                  <c:v>42885.688657407409</c:v>
                </c:pt>
                <c:pt idx="8155">
                  <c:v>42885.688773148147</c:v>
                </c:pt>
                <c:pt idx="8156">
                  <c:v>42885.688888888886</c:v>
                </c:pt>
                <c:pt idx="8157">
                  <c:v>42885.689004629632</c:v>
                </c:pt>
                <c:pt idx="8158">
                  <c:v>42885.689120370371</c:v>
                </c:pt>
                <c:pt idx="8159">
                  <c:v>42885.689236111109</c:v>
                </c:pt>
                <c:pt idx="8160">
                  <c:v>42885.689351851855</c:v>
                </c:pt>
                <c:pt idx="8161">
                  <c:v>42885.689467592594</c:v>
                </c:pt>
                <c:pt idx="8162">
                  <c:v>42885.689583333333</c:v>
                </c:pt>
                <c:pt idx="8163">
                  <c:v>42885.689699074072</c:v>
                </c:pt>
                <c:pt idx="8164">
                  <c:v>42885.689814814818</c:v>
                </c:pt>
                <c:pt idx="8165">
                  <c:v>42885.689930555556</c:v>
                </c:pt>
                <c:pt idx="8166">
                  <c:v>42885.690046296295</c:v>
                </c:pt>
                <c:pt idx="8167">
                  <c:v>42885.690162037034</c:v>
                </c:pt>
                <c:pt idx="8168">
                  <c:v>42885.69027777778</c:v>
                </c:pt>
                <c:pt idx="8169">
                  <c:v>42885.690393518518</c:v>
                </c:pt>
                <c:pt idx="8170">
                  <c:v>42885.690509259257</c:v>
                </c:pt>
                <c:pt idx="8171">
                  <c:v>42885.690625000003</c:v>
                </c:pt>
                <c:pt idx="8172">
                  <c:v>42885.690740740742</c:v>
                </c:pt>
                <c:pt idx="8173">
                  <c:v>42885.69085648148</c:v>
                </c:pt>
                <c:pt idx="8174">
                  <c:v>42885.690972222219</c:v>
                </c:pt>
                <c:pt idx="8175">
                  <c:v>42885.691087962965</c:v>
                </c:pt>
                <c:pt idx="8176">
                  <c:v>42885.691203703704</c:v>
                </c:pt>
                <c:pt idx="8177">
                  <c:v>42885.691319444442</c:v>
                </c:pt>
                <c:pt idx="8178">
                  <c:v>42885.691435185188</c:v>
                </c:pt>
                <c:pt idx="8179">
                  <c:v>42885.691550925927</c:v>
                </c:pt>
                <c:pt idx="8180">
                  <c:v>42885.691666666666</c:v>
                </c:pt>
                <c:pt idx="8181">
                  <c:v>42885.691782407404</c:v>
                </c:pt>
                <c:pt idx="8182">
                  <c:v>42885.69189814815</c:v>
                </c:pt>
                <c:pt idx="8183">
                  <c:v>42885.692013888889</c:v>
                </c:pt>
                <c:pt idx="8184">
                  <c:v>42885.692129629628</c:v>
                </c:pt>
                <c:pt idx="8185">
                  <c:v>42885.692245370374</c:v>
                </c:pt>
                <c:pt idx="8186">
                  <c:v>42885.692361111112</c:v>
                </c:pt>
                <c:pt idx="8187">
                  <c:v>42885.692476851851</c:v>
                </c:pt>
                <c:pt idx="8188">
                  <c:v>42885.69259259259</c:v>
                </c:pt>
                <c:pt idx="8189">
                  <c:v>42885.692708333336</c:v>
                </c:pt>
                <c:pt idx="8190">
                  <c:v>42885.692824074074</c:v>
                </c:pt>
                <c:pt idx="8191">
                  <c:v>42885.692939814813</c:v>
                </c:pt>
                <c:pt idx="8192">
                  <c:v>42885.693055555559</c:v>
                </c:pt>
                <c:pt idx="8193">
                  <c:v>42885.693171296298</c:v>
                </c:pt>
                <c:pt idx="8194">
                  <c:v>42885.693287037036</c:v>
                </c:pt>
                <c:pt idx="8195">
                  <c:v>42885.693402777775</c:v>
                </c:pt>
                <c:pt idx="8196">
                  <c:v>42885.693518518521</c:v>
                </c:pt>
                <c:pt idx="8197">
                  <c:v>42885.69363425926</c:v>
                </c:pt>
                <c:pt idx="8198">
                  <c:v>42885.693749999999</c:v>
                </c:pt>
                <c:pt idx="8199">
                  <c:v>42885.693865740737</c:v>
                </c:pt>
                <c:pt idx="8200">
                  <c:v>42885.693981481483</c:v>
                </c:pt>
                <c:pt idx="8201">
                  <c:v>42885.694097222222</c:v>
                </c:pt>
                <c:pt idx="8202">
                  <c:v>42885.694212962961</c:v>
                </c:pt>
                <c:pt idx="8203">
                  <c:v>42885.694328703707</c:v>
                </c:pt>
                <c:pt idx="8204">
                  <c:v>42885.694444444445</c:v>
                </c:pt>
                <c:pt idx="8205">
                  <c:v>42885.694560185184</c:v>
                </c:pt>
                <c:pt idx="8206">
                  <c:v>42885.694675925923</c:v>
                </c:pt>
                <c:pt idx="8207">
                  <c:v>42885.694791666669</c:v>
                </c:pt>
                <c:pt idx="8208">
                  <c:v>42885.694907407407</c:v>
                </c:pt>
                <c:pt idx="8209">
                  <c:v>42885.695023148146</c:v>
                </c:pt>
                <c:pt idx="8210">
                  <c:v>42885.695138888892</c:v>
                </c:pt>
                <c:pt idx="8211">
                  <c:v>42885.695254629631</c:v>
                </c:pt>
                <c:pt idx="8212">
                  <c:v>42885.695370370369</c:v>
                </c:pt>
                <c:pt idx="8213">
                  <c:v>42885.695486111108</c:v>
                </c:pt>
                <c:pt idx="8214">
                  <c:v>42885.695601851854</c:v>
                </c:pt>
                <c:pt idx="8215">
                  <c:v>42885.695717592593</c:v>
                </c:pt>
                <c:pt idx="8216">
                  <c:v>42885.695833333331</c:v>
                </c:pt>
                <c:pt idx="8217">
                  <c:v>42885.695949074077</c:v>
                </c:pt>
                <c:pt idx="8218">
                  <c:v>42885.696064814816</c:v>
                </c:pt>
                <c:pt idx="8219">
                  <c:v>42885.696180555555</c:v>
                </c:pt>
                <c:pt idx="8220">
                  <c:v>42885.696296296293</c:v>
                </c:pt>
                <c:pt idx="8221">
                  <c:v>42885.696412037039</c:v>
                </c:pt>
                <c:pt idx="8222">
                  <c:v>42885.696527777778</c:v>
                </c:pt>
                <c:pt idx="8223">
                  <c:v>42885.696643518517</c:v>
                </c:pt>
                <c:pt idx="8224">
                  <c:v>42885.696759259263</c:v>
                </c:pt>
                <c:pt idx="8225">
                  <c:v>42885.696875000001</c:v>
                </c:pt>
                <c:pt idx="8226">
                  <c:v>42885.69699074074</c:v>
                </c:pt>
                <c:pt idx="8227">
                  <c:v>42885.697106481479</c:v>
                </c:pt>
                <c:pt idx="8228">
                  <c:v>42885.697222222225</c:v>
                </c:pt>
                <c:pt idx="8229">
                  <c:v>42885.697337962964</c:v>
                </c:pt>
                <c:pt idx="8230">
                  <c:v>42885.697453703702</c:v>
                </c:pt>
                <c:pt idx="8231">
                  <c:v>42885.697569444441</c:v>
                </c:pt>
                <c:pt idx="8232">
                  <c:v>42885.697685185187</c:v>
                </c:pt>
                <c:pt idx="8233">
                  <c:v>42885.697800925926</c:v>
                </c:pt>
                <c:pt idx="8234">
                  <c:v>42885.697916666664</c:v>
                </c:pt>
                <c:pt idx="8235">
                  <c:v>42885.69803240741</c:v>
                </c:pt>
                <c:pt idx="8236">
                  <c:v>42885.698148148149</c:v>
                </c:pt>
                <c:pt idx="8237">
                  <c:v>42885.698263888888</c:v>
                </c:pt>
                <c:pt idx="8238">
                  <c:v>42885.698379629626</c:v>
                </c:pt>
                <c:pt idx="8239">
                  <c:v>42885.698495370372</c:v>
                </c:pt>
                <c:pt idx="8240">
                  <c:v>42885.698611111111</c:v>
                </c:pt>
                <c:pt idx="8241">
                  <c:v>42885.69872685185</c:v>
                </c:pt>
                <c:pt idx="8242">
                  <c:v>42885.698842592596</c:v>
                </c:pt>
                <c:pt idx="8243">
                  <c:v>42885.698958333334</c:v>
                </c:pt>
                <c:pt idx="8244">
                  <c:v>42885.699074074073</c:v>
                </c:pt>
                <c:pt idx="8245">
                  <c:v>42885.699189814812</c:v>
                </c:pt>
                <c:pt idx="8246">
                  <c:v>42885.699305555558</c:v>
                </c:pt>
                <c:pt idx="8247">
                  <c:v>42885.699421296296</c:v>
                </c:pt>
                <c:pt idx="8248">
                  <c:v>42885.699537037035</c:v>
                </c:pt>
                <c:pt idx="8249">
                  <c:v>42885.699652777781</c:v>
                </c:pt>
                <c:pt idx="8250">
                  <c:v>42885.69976851852</c:v>
                </c:pt>
                <c:pt idx="8251">
                  <c:v>42885.699884259258</c:v>
                </c:pt>
                <c:pt idx="8252">
                  <c:v>42885.7</c:v>
                </c:pt>
                <c:pt idx="8253">
                  <c:v>42885.700115740743</c:v>
                </c:pt>
                <c:pt idx="8254">
                  <c:v>42885.700231481482</c:v>
                </c:pt>
                <c:pt idx="8255">
                  <c:v>42885.70034722222</c:v>
                </c:pt>
                <c:pt idx="8256">
                  <c:v>42885.700462962966</c:v>
                </c:pt>
                <c:pt idx="8257">
                  <c:v>42885.700578703705</c:v>
                </c:pt>
                <c:pt idx="8258">
                  <c:v>42885.700694444444</c:v>
                </c:pt>
                <c:pt idx="8259">
                  <c:v>42885.700810185182</c:v>
                </c:pt>
                <c:pt idx="8260">
                  <c:v>42885.700925925928</c:v>
                </c:pt>
                <c:pt idx="8261">
                  <c:v>42885.701041666667</c:v>
                </c:pt>
                <c:pt idx="8262">
                  <c:v>42885.701157407406</c:v>
                </c:pt>
                <c:pt idx="8263">
                  <c:v>42885.701273148145</c:v>
                </c:pt>
                <c:pt idx="8264">
                  <c:v>42885.701388888891</c:v>
                </c:pt>
                <c:pt idx="8265">
                  <c:v>42885.701504629629</c:v>
                </c:pt>
                <c:pt idx="8266">
                  <c:v>42885.701620370368</c:v>
                </c:pt>
                <c:pt idx="8267">
                  <c:v>42885.701736111114</c:v>
                </c:pt>
                <c:pt idx="8268">
                  <c:v>42885.701851851853</c:v>
                </c:pt>
                <c:pt idx="8269">
                  <c:v>42885.701967592591</c:v>
                </c:pt>
                <c:pt idx="8270">
                  <c:v>42885.70208333333</c:v>
                </c:pt>
                <c:pt idx="8271">
                  <c:v>42885.702199074076</c:v>
                </c:pt>
                <c:pt idx="8272">
                  <c:v>42885.702314814815</c:v>
                </c:pt>
                <c:pt idx="8273">
                  <c:v>42885.702430555553</c:v>
                </c:pt>
                <c:pt idx="8274">
                  <c:v>42885.702546296299</c:v>
                </c:pt>
                <c:pt idx="8275">
                  <c:v>42885.702662037038</c:v>
                </c:pt>
                <c:pt idx="8276">
                  <c:v>42885.702777777777</c:v>
                </c:pt>
                <c:pt idx="8277">
                  <c:v>42885.702893518515</c:v>
                </c:pt>
                <c:pt idx="8278">
                  <c:v>42885.703009259261</c:v>
                </c:pt>
                <c:pt idx="8279">
                  <c:v>42885.703125</c:v>
                </c:pt>
                <c:pt idx="8280">
                  <c:v>42885.703240740739</c:v>
                </c:pt>
                <c:pt idx="8281">
                  <c:v>42885.703356481485</c:v>
                </c:pt>
                <c:pt idx="8282">
                  <c:v>42885.703472222223</c:v>
                </c:pt>
                <c:pt idx="8283">
                  <c:v>42885.703587962962</c:v>
                </c:pt>
                <c:pt idx="8284">
                  <c:v>42885.703703703701</c:v>
                </c:pt>
                <c:pt idx="8285">
                  <c:v>42885.703819444447</c:v>
                </c:pt>
                <c:pt idx="8286">
                  <c:v>42885.703935185185</c:v>
                </c:pt>
                <c:pt idx="8287">
                  <c:v>42885.704050925924</c:v>
                </c:pt>
                <c:pt idx="8288">
                  <c:v>42885.70416666667</c:v>
                </c:pt>
                <c:pt idx="8289">
                  <c:v>42885.704282407409</c:v>
                </c:pt>
                <c:pt idx="8290">
                  <c:v>42885.704398148147</c:v>
                </c:pt>
                <c:pt idx="8291">
                  <c:v>42885.704513888886</c:v>
                </c:pt>
                <c:pt idx="8292">
                  <c:v>42885.704629629632</c:v>
                </c:pt>
                <c:pt idx="8293">
                  <c:v>42885.704745370371</c:v>
                </c:pt>
                <c:pt idx="8294">
                  <c:v>42885.704861111109</c:v>
                </c:pt>
                <c:pt idx="8295">
                  <c:v>42885.704976851855</c:v>
                </c:pt>
                <c:pt idx="8296">
                  <c:v>42885.705092592594</c:v>
                </c:pt>
                <c:pt idx="8297">
                  <c:v>42885.705208333333</c:v>
                </c:pt>
                <c:pt idx="8298">
                  <c:v>42885.705324074072</c:v>
                </c:pt>
                <c:pt idx="8299">
                  <c:v>42885.705439814818</c:v>
                </c:pt>
                <c:pt idx="8300">
                  <c:v>42885.705555555556</c:v>
                </c:pt>
                <c:pt idx="8301">
                  <c:v>42885.705671296295</c:v>
                </c:pt>
                <c:pt idx="8302">
                  <c:v>42885.705787037034</c:v>
                </c:pt>
                <c:pt idx="8303">
                  <c:v>42885.70590277778</c:v>
                </c:pt>
                <c:pt idx="8304">
                  <c:v>42885.706018518518</c:v>
                </c:pt>
                <c:pt idx="8305">
                  <c:v>42885.706134259257</c:v>
                </c:pt>
                <c:pt idx="8306">
                  <c:v>42885.706250000003</c:v>
                </c:pt>
                <c:pt idx="8307">
                  <c:v>42885.706365740742</c:v>
                </c:pt>
                <c:pt idx="8308">
                  <c:v>42885.70648148148</c:v>
                </c:pt>
                <c:pt idx="8309">
                  <c:v>42885.706597222219</c:v>
                </c:pt>
                <c:pt idx="8310">
                  <c:v>42885.706712962965</c:v>
                </c:pt>
                <c:pt idx="8311">
                  <c:v>42885.706828703704</c:v>
                </c:pt>
                <c:pt idx="8312">
                  <c:v>42885.706944444442</c:v>
                </c:pt>
                <c:pt idx="8313">
                  <c:v>42885.707060185188</c:v>
                </c:pt>
                <c:pt idx="8314">
                  <c:v>42885.707175925927</c:v>
                </c:pt>
                <c:pt idx="8315">
                  <c:v>42885.707291666666</c:v>
                </c:pt>
                <c:pt idx="8316">
                  <c:v>42885.707407407404</c:v>
                </c:pt>
                <c:pt idx="8317">
                  <c:v>42885.70752314815</c:v>
                </c:pt>
                <c:pt idx="8318">
                  <c:v>42885.707638888889</c:v>
                </c:pt>
                <c:pt idx="8319">
                  <c:v>42885.707754629628</c:v>
                </c:pt>
                <c:pt idx="8320">
                  <c:v>42885.707870370374</c:v>
                </c:pt>
                <c:pt idx="8321">
                  <c:v>42885.707986111112</c:v>
                </c:pt>
                <c:pt idx="8322">
                  <c:v>42885.708101851851</c:v>
                </c:pt>
                <c:pt idx="8323">
                  <c:v>42885.70821759259</c:v>
                </c:pt>
                <c:pt idx="8324">
                  <c:v>42885.708333333336</c:v>
                </c:pt>
                <c:pt idx="8325">
                  <c:v>42885.708449074074</c:v>
                </c:pt>
                <c:pt idx="8326">
                  <c:v>42885.708564814813</c:v>
                </c:pt>
                <c:pt idx="8327">
                  <c:v>42885.708680555559</c:v>
                </c:pt>
                <c:pt idx="8328">
                  <c:v>42885.708796296298</c:v>
                </c:pt>
                <c:pt idx="8329">
                  <c:v>42885.708912037036</c:v>
                </c:pt>
                <c:pt idx="8330">
                  <c:v>42885.709027777775</c:v>
                </c:pt>
                <c:pt idx="8331">
                  <c:v>42885.709143518521</c:v>
                </c:pt>
                <c:pt idx="8332">
                  <c:v>42885.70925925926</c:v>
                </c:pt>
                <c:pt idx="8333">
                  <c:v>42885.709374999999</c:v>
                </c:pt>
                <c:pt idx="8334">
                  <c:v>42885.709490740737</c:v>
                </c:pt>
                <c:pt idx="8335">
                  <c:v>42885.709606481483</c:v>
                </c:pt>
                <c:pt idx="8336">
                  <c:v>42885.709722222222</c:v>
                </c:pt>
                <c:pt idx="8337">
                  <c:v>42885.709837962961</c:v>
                </c:pt>
                <c:pt idx="8338">
                  <c:v>42885.709953703707</c:v>
                </c:pt>
                <c:pt idx="8339">
                  <c:v>42885.710069444445</c:v>
                </c:pt>
                <c:pt idx="8340">
                  <c:v>42885.710185185184</c:v>
                </c:pt>
                <c:pt idx="8341">
                  <c:v>42885.710300925923</c:v>
                </c:pt>
                <c:pt idx="8342">
                  <c:v>42885.710416666669</c:v>
                </c:pt>
                <c:pt idx="8343">
                  <c:v>42885.710532407407</c:v>
                </c:pt>
                <c:pt idx="8344">
                  <c:v>42885.710648148146</c:v>
                </c:pt>
                <c:pt idx="8345">
                  <c:v>42885.710763888892</c:v>
                </c:pt>
                <c:pt idx="8346">
                  <c:v>42885.710879629631</c:v>
                </c:pt>
                <c:pt idx="8347">
                  <c:v>42885.710995370369</c:v>
                </c:pt>
                <c:pt idx="8348">
                  <c:v>42885.711111111108</c:v>
                </c:pt>
                <c:pt idx="8349">
                  <c:v>42885.711226851854</c:v>
                </c:pt>
                <c:pt idx="8350">
                  <c:v>42885.711342592593</c:v>
                </c:pt>
                <c:pt idx="8351">
                  <c:v>42885.711458333331</c:v>
                </c:pt>
                <c:pt idx="8352">
                  <c:v>42885.711574074077</c:v>
                </c:pt>
                <c:pt idx="8353">
                  <c:v>42885.711689814816</c:v>
                </c:pt>
                <c:pt idx="8354">
                  <c:v>42885.711805555555</c:v>
                </c:pt>
                <c:pt idx="8355">
                  <c:v>42885.711921296293</c:v>
                </c:pt>
                <c:pt idx="8356">
                  <c:v>42885.712037037039</c:v>
                </c:pt>
                <c:pt idx="8357">
                  <c:v>42885.712152777778</c:v>
                </c:pt>
                <c:pt idx="8358">
                  <c:v>42885.712268518517</c:v>
                </c:pt>
                <c:pt idx="8359">
                  <c:v>42885.712384259263</c:v>
                </c:pt>
                <c:pt idx="8360">
                  <c:v>42885.712500000001</c:v>
                </c:pt>
                <c:pt idx="8361">
                  <c:v>42885.71261574074</c:v>
                </c:pt>
                <c:pt idx="8362">
                  <c:v>42885.712731481479</c:v>
                </c:pt>
                <c:pt idx="8363">
                  <c:v>42885.712847222225</c:v>
                </c:pt>
                <c:pt idx="8364">
                  <c:v>42885.712962962964</c:v>
                </c:pt>
                <c:pt idx="8365">
                  <c:v>42885.713078703702</c:v>
                </c:pt>
                <c:pt idx="8366">
                  <c:v>42885.713194444441</c:v>
                </c:pt>
                <c:pt idx="8367">
                  <c:v>42885.713310185187</c:v>
                </c:pt>
                <c:pt idx="8368">
                  <c:v>42885.713425925926</c:v>
                </c:pt>
                <c:pt idx="8369">
                  <c:v>42885.713541666664</c:v>
                </c:pt>
                <c:pt idx="8370">
                  <c:v>42885.71365740741</c:v>
                </c:pt>
                <c:pt idx="8371">
                  <c:v>42885.713773148149</c:v>
                </c:pt>
                <c:pt idx="8372">
                  <c:v>42885.713888888888</c:v>
                </c:pt>
                <c:pt idx="8373">
                  <c:v>42885.714004629626</c:v>
                </c:pt>
                <c:pt idx="8374">
                  <c:v>42885.714120370372</c:v>
                </c:pt>
                <c:pt idx="8375">
                  <c:v>42885.714236111111</c:v>
                </c:pt>
                <c:pt idx="8376">
                  <c:v>42885.71435185185</c:v>
                </c:pt>
                <c:pt idx="8377">
                  <c:v>42885.714467592596</c:v>
                </c:pt>
                <c:pt idx="8378">
                  <c:v>42885.714583333334</c:v>
                </c:pt>
                <c:pt idx="8379">
                  <c:v>42885.714699074073</c:v>
                </c:pt>
                <c:pt idx="8380">
                  <c:v>42885.714814814812</c:v>
                </c:pt>
                <c:pt idx="8381">
                  <c:v>42885.714930555558</c:v>
                </c:pt>
                <c:pt idx="8382">
                  <c:v>42885.715046296296</c:v>
                </c:pt>
                <c:pt idx="8383">
                  <c:v>42885.715162037035</c:v>
                </c:pt>
                <c:pt idx="8384">
                  <c:v>42885.715277777781</c:v>
                </c:pt>
                <c:pt idx="8385">
                  <c:v>42885.71539351852</c:v>
                </c:pt>
                <c:pt idx="8386">
                  <c:v>42885.715509259258</c:v>
                </c:pt>
                <c:pt idx="8387">
                  <c:v>42885.715624999997</c:v>
                </c:pt>
                <c:pt idx="8388">
                  <c:v>42885.715740740743</c:v>
                </c:pt>
                <c:pt idx="8389">
                  <c:v>42885.715856481482</c:v>
                </c:pt>
                <c:pt idx="8390">
                  <c:v>42885.71597222222</c:v>
                </c:pt>
                <c:pt idx="8391">
                  <c:v>42885.716087962966</c:v>
                </c:pt>
                <c:pt idx="8392">
                  <c:v>42885.716203703705</c:v>
                </c:pt>
                <c:pt idx="8393">
                  <c:v>42885.716319444444</c:v>
                </c:pt>
                <c:pt idx="8394">
                  <c:v>42885.716435185182</c:v>
                </c:pt>
                <c:pt idx="8395">
                  <c:v>42885.716550925928</c:v>
                </c:pt>
                <c:pt idx="8396">
                  <c:v>42885.716666666667</c:v>
                </c:pt>
                <c:pt idx="8397">
                  <c:v>42885.716782407406</c:v>
                </c:pt>
                <c:pt idx="8398">
                  <c:v>42885.716898148145</c:v>
                </c:pt>
                <c:pt idx="8399">
                  <c:v>42885.717013888891</c:v>
                </c:pt>
                <c:pt idx="8400">
                  <c:v>42885.717129629629</c:v>
                </c:pt>
                <c:pt idx="8401">
                  <c:v>42885.717245370368</c:v>
                </c:pt>
                <c:pt idx="8402">
                  <c:v>42885.717361111114</c:v>
                </c:pt>
                <c:pt idx="8403">
                  <c:v>42885.717476851853</c:v>
                </c:pt>
                <c:pt idx="8404">
                  <c:v>42885.717592592591</c:v>
                </c:pt>
                <c:pt idx="8405">
                  <c:v>42885.71770833333</c:v>
                </c:pt>
                <c:pt idx="8406">
                  <c:v>42885.717824074076</c:v>
                </c:pt>
                <c:pt idx="8407">
                  <c:v>42885.717939814815</c:v>
                </c:pt>
                <c:pt idx="8408">
                  <c:v>42885.718055555553</c:v>
                </c:pt>
                <c:pt idx="8409">
                  <c:v>42885.718171296299</c:v>
                </c:pt>
                <c:pt idx="8410">
                  <c:v>42885.718287037038</c:v>
                </c:pt>
                <c:pt idx="8411">
                  <c:v>42885.718402777777</c:v>
                </c:pt>
                <c:pt idx="8412">
                  <c:v>42885.718518518515</c:v>
                </c:pt>
                <c:pt idx="8413">
                  <c:v>42885.718634259261</c:v>
                </c:pt>
                <c:pt idx="8414">
                  <c:v>42885.71875</c:v>
                </c:pt>
                <c:pt idx="8415">
                  <c:v>42885.718865740739</c:v>
                </c:pt>
                <c:pt idx="8416">
                  <c:v>42885.718981481485</c:v>
                </c:pt>
                <c:pt idx="8417">
                  <c:v>42885.719097222223</c:v>
                </c:pt>
                <c:pt idx="8418">
                  <c:v>42885.719212962962</c:v>
                </c:pt>
                <c:pt idx="8419">
                  <c:v>42885.719328703701</c:v>
                </c:pt>
                <c:pt idx="8420">
                  <c:v>42885.719444444447</c:v>
                </c:pt>
                <c:pt idx="8421">
                  <c:v>42885.719560185185</c:v>
                </c:pt>
                <c:pt idx="8422">
                  <c:v>42885.719675925924</c:v>
                </c:pt>
                <c:pt idx="8423">
                  <c:v>42885.71979166667</c:v>
                </c:pt>
                <c:pt idx="8424">
                  <c:v>42885.719907407409</c:v>
                </c:pt>
                <c:pt idx="8425">
                  <c:v>42885.720023148147</c:v>
                </c:pt>
                <c:pt idx="8426">
                  <c:v>42885.720138888886</c:v>
                </c:pt>
                <c:pt idx="8427">
                  <c:v>42885.720254629632</c:v>
                </c:pt>
                <c:pt idx="8428">
                  <c:v>42885.720370370371</c:v>
                </c:pt>
                <c:pt idx="8429">
                  <c:v>42885.720486111109</c:v>
                </c:pt>
                <c:pt idx="8430">
                  <c:v>42885.720601851855</c:v>
                </c:pt>
                <c:pt idx="8431">
                  <c:v>42885.720717592594</c:v>
                </c:pt>
                <c:pt idx="8432">
                  <c:v>42885.720833333333</c:v>
                </c:pt>
                <c:pt idx="8433">
                  <c:v>42885.720949074072</c:v>
                </c:pt>
                <c:pt idx="8434">
                  <c:v>42885.721064814818</c:v>
                </c:pt>
                <c:pt idx="8435">
                  <c:v>42885.721180555556</c:v>
                </c:pt>
                <c:pt idx="8436">
                  <c:v>42885.721296296295</c:v>
                </c:pt>
                <c:pt idx="8437">
                  <c:v>42885.721412037034</c:v>
                </c:pt>
                <c:pt idx="8438">
                  <c:v>42885.72152777778</c:v>
                </c:pt>
                <c:pt idx="8439">
                  <c:v>42885.721643518518</c:v>
                </c:pt>
                <c:pt idx="8440">
                  <c:v>42885.721759259257</c:v>
                </c:pt>
                <c:pt idx="8441">
                  <c:v>42885.721875000003</c:v>
                </c:pt>
                <c:pt idx="8442">
                  <c:v>42885.721990740742</c:v>
                </c:pt>
                <c:pt idx="8443">
                  <c:v>42885.72210648148</c:v>
                </c:pt>
                <c:pt idx="8444">
                  <c:v>42885.722222222219</c:v>
                </c:pt>
                <c:pt idx="8445">
                  <c:v>42885.722337962965</c:v>
                </c:pt>
                <c:pt idx="8446">
                  <c:v>42885.722453703704</c:v>
                </c:pt>
                <c:pt idx="8447">
                  <c:v>42885.722569444442</c:v>
                </c:pt>
                <c:pt idx="8448">
                  <c:v>42885.722685185188</c:v>
                </c:pt>
                <c:pt idx="8449">
                  <c:v>42885.722800925927</c:v>
                </c:pt>
                <c:pt idx="8450">
                  <c:v>42885.722916666666</c:v>
                </c:pt>
                <c:pt idx="8451">
                  <c:v>42885.723032407404</c:v>
                </c:pt>
                <c:pt idx="8452">
                  <c:v>42885.72314814815</c:v>
                </c:pt>
                <c:pt idx="8453">
                  <c:v>42885.723263888889</c:v>
                </c:pt>
                <c:pt idx="8454">
                  <c:v>42885.723379629628</c:v>
                </c:pt>
                <c:pt idx="8455">
                  <c:v>42885.723495370374</c:v>
                </c:pt>
                <c:pt idx="8456">
                  <c:v>42885.723611111112</c:v>
                </c:pt>
                <c:pt idx="8457">
                  <c:v>42885.723726851851</c:v>
                </c:pt>
                <c:pt idx="8458">
                  <c:v>42885.72384259259</c:v>
                </c:pt>
                <c:pt idx="8459">
                  <c:v>42885.723958333336</c:v>
                </c:pt>
                <c:pt idx="8460">
                  <c:v>42885.724074074074</c:v>
                </c:pt>
                <c:pt idx="8461">
                  <c:v>42885.724189814813</c:v>
                </c:pt>
                <c:pt idx="8462">
                  <c:v>42885.724305555559</c:v>
                </c:pt>
                <c:pt idx="8463">
                  <c:v>42885.724421296298</c:v>
                </c:pt>
                <c:pt idx="8464">
                  <c:v>42885.724537037036</c:v>
                </c:pt>
                <c:pt idx="8465">
                  <c:v>42885.724652777775</c:v>
                </c:pt>
                <c:pt idx="8466">
                  <c:v>42885.724768518521</c:v>
                </c:pt>
                <c:pt idx="8467">
                  <c:v>42885.72488425926</c:v>
                </c:pt>
                <c:pt idx="8468">
                  <c:v>42885.724999999999</c:v>
                </c:pt>
                <c:pt idx="8469">
                  <c:v>42885.725115740737</c:v>
                </c:pt>
                <c:pt idx="8470">
                  <c:v>42885.725231481483</c:v>
                </c:pt>
                <c:pt idx="8471">
                  <c:v>42885.725347222222</c:v>
                </c:pt>
                <c:pt idx="8472">
                  <c:v>42885.725462962961</c:v>
                </c:pt>
                <c:pt idx="8473">
                  <c:v>42885.725578703707</c:v>
                </c:pt>
                <c:pt idx="8474">
                  <c:v>42885.725694444445</c:v>
                </c:pt>
                <c:pt idx="8475">
                  <c:v>42885.725810185184</c:v>
                </c:pt>
                <c:pt idx="8476">
                  <c:v>42885.725925925923</c:v>
                </c:pt>
                <c:pt idx="8477">
                  <c:v>42885.726041666669</c:v>
                </c:pt>
                <c:pt idx="8478">
                  <c:v>42885.726157407407</c:v>
                </c:pt>
                <c:pt idx="8479">
                  <c:v>42885.726273148146</c:v>
                </c:pt>
                <c:pt idx="8480">
                  <c:v>42885.726388888892</c:v>
                </c:pt>
                <c:pt idx="8481">
                  <c:v>42885.726504629631</c:v>
                </c:pt>
                <c:pt idx="8482">
                  <c:v>42885.726620370369</c:v>
                </c:pt>
                <c:pt idx="8483">
                  <c:v>42885.726736111108</c:v>
                </c:pt>
                <c:pt idx="8484">
                  <c:v>42885.726851851854</c:v>
                </c:pt>
                <c:pt idx="8485">
                  <c:v>42885.726967592593</c:v>
                </c:pt>
                <c:pt idx="8486">
                  <c:v>42885.727083333331</c:v>
                </c:pt>
                <c:pt idx="8487">
                  <c:v>42885.727199074077</c:v>
                </c:pt>
                <c:pt idx="8488">
                  <c:v>42885.727314814816</c:v>
                </c:pt>
                <c:pt idx="8489">
                  <c:v>42885.727430555555</c:v>
                </c:pt>
                <c:pt idx="8490">
                  <c:v>42885.727546296293</c:v>
                </c:pt>
                <c:pt idx="8491">
                  <c:v>42885.727662037039</c:v>
                </c:pt>
                <c:pt idx="8492">
                  <c:v>42885.727777777778</c:v>
                </c:pt>
                <c:pt idx="8493">
                  <c:v>42885.727893518517</c:v>
                </c:pt>
                <c:pt idx="8494">
                  <c:v>42885.728009259263</c:v>
                </c:pt>
                <c:pt idx="8495">
                  <c:v>42885.728125000001</c:v>
                </c:pt>
                <c:pt idx="8496">
                  <c:v>42885.72824074074</c:v>
                </c:pt>
                <c:pt idx="8497">
                  <c:v>42885.728356481479</c:v>
                </c:pt>
                <c:pt idx="8498">
                  <c:v>42885.728472222225</c:v>
                </c:pt>
                <c:pt idx="8499">
                  <c:v>42885.728587962964</c:v>
                </c:pt>
                <c:pt idx="8500">
                  <c:v>42885.728703703702</c:v>
                </c:pt>
                <c:pt idx="8501">
                  <c:v>42885.728819444441</c:v>
                </c:pt>
                <c:pt idx="8502">
                  <c:v>42885.728935185187</c:v>
                </c:pt>
                <c:pt idx="8503">
                  <c:v>42885.729050925926</c:v>
                </c:pt>
                <c:pt idx="8504">
                  <c:v>42885.729166666664</c:v>
                </c:pt>
                <c:pt idx="8505">
                  <c:v>42885.72928240741</c:v>
                </c:pt>
                <c:pt idx="8506">
                  <c:v>42885.729398148149</c:v>
                </c:pt>
                <c:pt idx="8507">
                  <c:v>42885.729513888888</c:v>
                </c:pt>
                <c:pt idx="8508">
                  <c:v>42885.729629629626</c:v>
                </c:pt>
                <c:pt idx="8509">
                  <c:v>42885.729745370372</c:v>
                </c:pt>
                <c:pt idx="8510">
                  <c:v>42885.729861111111</c:v>
                </c:pt>
                <c:pt idx="8511">
                  <c:v>42885.72997685185</c:v>
                </c:pt>
                <c:pt idx="8512">
                  <c:v>42885.730092592596</c:v>
                </c:pt>
                <c:pt idx="8513">
                  <c:v>42885.730208333334</c:v>
                </c:pt>
                <c:pt idx="8514">
                  <c:v>42885.730324074073</c:v>
                </c:pt>
                <c:pt idx="8515">
                  <c:v>42885.730439814812</c:v>
                </c:pt>
                <c:pt idx="8516">
                  <c:v>42885.730555555558</c:v>
                </c:pt>
                <c:pt idx="8517">
                  <c:v>42885.730671296296</c:v>
                </c:pt>
                <c:pt idx="8518">
                  <c:v>42885.730787037035</c:v>
                </c:pt>
                <c:pt idx="8519">
                  <c:v>42885.730902777781</c:v>
                </c:pt>
                <c:pt idx="8520">
                  <c:v>42885.73101851852</c:v>
                </c:pt>
                <c:pt idx="8521">
                  <c:v>42885.731134259258</c:v>
                </c:pt>
                <c:pt idx="8522">
                  <c:v>42885.731249999997</c:v>
                </c:pt>
                <c:pt idx="8523">
                  <c:v>42885.731365740743</c:v>
                </c:pt>
                <c:pt idx="8524">
                  <c:v>42885.731481481482</c:v>
                </c:pt>
                <c:pt idx="8525">
                  <c:v>42885.73159722222</c:v>
                </c:pt>
                <c:pt idx="8526">
                  <c:v>42885.731712962966</c:v>
                </c:pt>
                <c:pt idx="8527">
                  <c:v>42885.731828703705</c:v>
                </c:pt>
                <c:pt idx="8528">
                  <c:v>42885.731944444444</c:v>
                </c:pt>
                <c:pt idx="8529">
                  <c:v>42885.732060185182</c:v>
                </c:pt>
                <c:pt idx="8530">
                  <c:v>42885.732175925928</c:v>
                </c:pt>
                <c:pt idx="8531">
                  <c:v>42885.732291666667</c:v>
                </c:pt>
                <c:pt idx="8532">
                  <c:v>42885.732407407406</c:v>
                </c:pt>
                <c:pt idx="8533">
                  <c:v>42885.732523148145</c:v>
                </c:pt>
                <c:pt idx="8534">
                  <c:v>42885.732638888891</c:v>
                </c:pt>
                <c:pt idx="8535">
                  <c:v>42885.732754629629</c:v>
                </c:pt>
                <c:pt idx="8536">
                  <c:v>42885.732870370368</c:v>
                </c:pt>
                <c:pt idx="8537">
                  <c:v>42885.732986111114</c:v>
                </c:pt>
                <c:pt idx="8538">
                  <c:v>42885.733101851853</c:v>
                </c:pt>
                <c:pt idx="8539">
                  <c:v>42885.733217592591</c:v>
                </c:pt>
                <c:pt idx="8540">
                  <c:v>42885.73333333333</c:v>
                </c:pt>
                <c:pt idx="8541">
                  <c:v>42885.733449074076</c:v>
                </c:pt>
                <c:pt idx="8542">
                  <c:v>42885.733564814815</c:v>
                </c:pt>
                <c:pt idx="8543">
                  <c:v>42885.733680555553</c:v>
                </c:pt>
                <c:pt idx="8544">
                  <c:v>42885.733796296299</c:v>
                </c:pt>
                <c:pt idx="8545">
                  <c:v>42885.733912037038</c:v>
                </c:pt>
                <c:pt idx="8546">
                  <c:v>42885.734027777777</c:v>
                </c:pt>
                <c:pt idx="8547">
                  <c:v>42885.734143518515</c:v>
                </c:pt>
                <c:pt idx="8548">
                  <c:v>42885.734259259261</c:v>
                </c:pt>
                <c:pt idx="8549">
                  <c:v>42885.734375</c:v>
                </c:pt>
                <c:pt idx="8550">
                  <c:v>42885.734490740739</c:v>
                </c:pt>
                <c:pt idx="8551">
                  <c:v>42885.734606481485</c:v>
                </c:pt>
                <c:pt idx="8552">
                  <c:v>42885.734722222223</c:v>
                </c:pt>
                <c:pt idx="8553">
                  <c:v>42885.734837962962</c:v>
                </c:pt>
                <c:pt idx="8554">
                  <c:v>42885.734953703701</c:v>
                </c:pt>
                <c:pt idx="8555">
                  <c:v>42885.735069444447</c:v>
                </c:pt>
                <c:pt idx="8556">
                  <c:v>42885.735185185185</c:v>
                </c:pt>
                <c:pt idx="8557">
                  <c:v>42885.735300925924</c:v>
                </c:pt>
                <c:pt idx="8558">
                  <c:v>42885.73541666667</c:v>
                </c:pt>
                <c:pt idx="8559">
                  <c:v>42885.735532407409</c:v>
                </c:pt>
                <c:pt idx="8560">
                  <c:v>42885.735648148147</c:v>
                </c:pt>
                <c:pt idx="8561">
                  <c:v>42885.735763888886</c:v>
                </c:pt>
                <c:pt idx="8562">
                  <c:v>42885.735879629632</c:v>
                </c:pt>
                <c:pt idx="8563">
                  <c:v>42885.735995370371</c:v>
                </c:pt>
                <c:pt idx="8564">
                  <c:v>42885.736111111109</c:v>
                </c:pt>
                <c:pt idx="8565">
                  <c:v>42885.736226851855</c:v>
                </c:pt>
                <c:pt idx="8566">
                  <c:v>42885.736342592594</c:v>
                </c:pt>
                <c:pt idx="8567">
                  <c:v>42885.736458333333</c:v>
                </c:pt>
                <c:pt idx="8568">
                  <c:v>42885.736574074072</c:v>
                </c:pt>
                <c:pt idx="8569">
                  <c:v>42885.736689814818</c:v>
                </c:pt>
                <c:pt idx="8570">
                  <c:v>42885.736805555556</c:v>
                </c:pt>
                <c:pt idx="8571">
                  <c:v>42885.736921296295</c:v>
                </c:pt>
                <c:pt idx="8572">
                  <c:v>42885.737037037034</c:v>
                </c:pt>
                <c:pt idx="8573">
                  <c:v>42885.73715277778</c:v>
                </c:pt>
                <c:pt idx="8574">
                  <c:v>42885.737268518518</c:v>
                </c:pt>
                <c:pt idx="8575">
                  <c:v>42885.737384259257</c:v>
                </c:pt>
                <c:pt idx="8576">
                  <c:v>42885.737500000003</c:v>
                </c:pt>
                <c:pt idx="8577">
                  <c:v>42885.737615740742</c:v>
                </c:pt>
                <c:pt idx="8578">
                  <c:v>42885.73773148148</c:v>
                </c:pt>
                <c:pt idx="8579">
                  <c:v>42885.737847222219</c:v>
                </c:pt>
                <c:pt idx="8580">
                  <c:v>42885.737962962965</c:v>
                </c:pt>
                <c:pt idx="8581">
                  <c:v>42885.738078703704</c:v>
                </c:pt>
                <c:pt idx="8582">
                  <c:v>42885.738194444442</c:v>
                </c:pt>
                <c:pt idx="8583">
                  <c:v>42885.738310185188</c:v>
                </c:pt>
                <c:pt idx="8584">
                  <c:v>42885.738425925927</c:v>
                </c:pt>
                <c:pt idx="8585">
                  <c:v>42885.738541666666</c:v>
                </c:pt>
                <c:pt idx="8586">
                  <c:v>42885.738657407404</c:v>
                </c:pt>
                <c:pt idx="8587">
                  <c:v>42885.73877314815</c:v>
                </c:pt>
                <c:pt idx="8588">
                  <c:v>42885.738888888889</c:v>
                </c:pt>
                <c:pt idx="8589">
                  <c:v>42885.739004629628</c:v>
                </c:pt>
                <c:pt idx="8590">
                  <c:v>42885.739120370374</c:v>
                </c:pt>
                <c:pt idx="8591">
                  <c:v>42885.739236111112</c:v>
                </c:pt>
                <c:pt idx="8592">
                  <c:v>42885.739351851851</c:v>
                </c:pt>
                <c:pt idx="8593">
                  <c:v>42885.73946759259</c:v>
                </c:pt>
                <c:pt idx="8594">
                  <c:v>42885.739583333336</c:v>
                </c:pt>
                <c:pt idx="8595">
                  <c:v>42885.739699074074</c:v>
                </c:pt>
                <c:pt idx="8596">
                  <c:v>42885.739814814813</c:v>
                </c:pt>
                <c:pt idx="8597">
                  <c:v>42885.739930555559</c:v>
                </c:pt>
                <c:pt idx="8598">
                  <c:v>42885.740046296298</c:v>
                </c:pt>
                <c:pt idx="8599">
                  <c:v>42885.740162037036</c:v>
                </c:pt>
                <c:pt idx="8600">
                  <c:v>42885.740277777775</c:v>
                </c:pt>
                <c:pt idx="8601">
                  <c:v>42885.740393518521</c:v>
                </c:pt>
                <c:pt idx="8602">
                  <c:v>42885.74050925926</c:v>
                </c:pt>
                <c:pt idx="8603">
                  <c:v>42885.740624999999</c:v>
                </c:pt>
                <c:pt idx="8604">
                  <c:v>42885.740740740737</c:v>
                </c:pt>
                <c:pt idx="8605">
                  <c:v>42885.740856481483</c:v>
                </c:pt>
                <c:pt idx="8606">
                  <c:v>42885.740972222222</c:v>
                </c:pt>
                <c:pt idx="8607">
                  <c:v>42885.741087962961</c:v>
                </c:pt>
                <c:pt idx="8608">
                  <c:v>42885.741203703707</c:v>
                </c:pt>
                <c:pt idx="8609">
                  <c:v>42885.741319444445</c:v>
                </c:pt>
                <c:pt idx="8610">
                  <c:v>42885.741435185184</c:v>
                </c:pt>
                <c:pt idx="8611">
                  <c:v>42885.741550925923</c:v>
                </c:pt>
                <c:pt idx="8612">
                  <c:v>42885.741666666669</c:v>
                </c:pt>
                <c:pt idx="8613">
                  <c:v>42885.741782407407</c:v>
                </c:pt>
                <c:pt idx="8614">
                  <c:v>42885.741898148146</c:v>
                </c:pt>
                <c:pt idx="8615">
                  <c:v>42885.742013888892</c:v>
                </c:pt>
                <c:pt idx="8616">
                  <c:v>42885.742129629631</c:v>
                </c:pt>
                <c:pt idx="8617">
                  <c:v>42885.742245370369</c:v>
                </c:pt>
                <c:pt idx="8618">
                  <c:v>42885.742361111108</c:v>
                </c:pt>
                <c:pt idx="8619">
                  <c:v>42885.742476851854</c:v>
                </c:pt>
                <c:pt idx="8620">
                  <c:v>42885.742592592593</c:v>
                </c:pt>
                <c:pt idx="8621">
                  <c:v>42885.742708333331</c:v>
                </c:pt>
                <c:pt idx="8622">
                  <c:v>42885.742824074077</c:v>
                </c:pt>
                <c:pt idx="8623">
                  <c:v>42885.742939814816</c:v>
                </c:pt>
                <c:pt idx="8624">
                  <c:v>42885.743055555555</c:v>
                </c:pt>
                <c:pt idx="8625">
                  <c:v>42885.743171296293</c:v>
                </c:pt>
                <c:pt idx="8626">
                  <c:v>42885.743287037039</c:v>
                </c:pt>
                <c:pt idx="8627">
                  <c:v>42885.743402777778</c:v>
                </c:pt>
                <c:pt idx="8628">
                  <c:v>42885.743518518517</c:v>
                </c:pt>
                <c:pt idx="8629">
                  <c:v>42885.743634259263</c:v>
                </c:pt>
                <c:pt idx="8630">
                  <c:v>42885.743750000001</c:v>
                </c:pt>
                <c:pt idx="8631">
                  <c:v>42885.74386574074</c:v>
                </c:pt>
                <c:pt idx="8632">
                  <c:v>42885.743981481479</c:v>
                </c:pt>
                <c:pt idx="8633">
                  <c:v>42885.744097222225</c:v>
                </c:pt>
                <c:pt idx="8634">
                  <c:v>42885.744212962964</c:v>
                </c:pt>
                <c:pt idx="8635">
                  <c:v>42885.744328703702</c:v>
                </c:pt>
                <c:pt idx="8636">
                  <c:v>42885.744444444441</c:v>
                </c:pt>
                <c:pt idx="8637">
                  <c:v>42885.744560185187</c:v>
                </c:pt>
                <c:pt idx="8638">
                  <c:v>42885.744675925926</c:v>
                </c:pt>
                <c:pt idx="8639">
                  <c:v>42885.744791666664</c:v>
                </c:pt>
                <c:pt idx="8640">
                  <c:v>42885.74490740741</c:v>
                </c:pt>
                <c:pt idx="8641">
                  <c:v>42885.745023148149</c:v>
                </c:pt>
                <c:pt idx="8642">
                  <c:v>42885.745138888888</c:v>
                </c:pt>
                <c:pt idx="8643">
                  <c:v>42885.745254629626</c:v>
                </c:pt>
                <c:pt idx="8644">
                  <c:v>42885.745370370372</c:v>
                </c:pt>
                <c:pt idx="8645">
                  <c:v>42885.745486111111</c:v>
                </c:pt>
                <c:pt idx="8646">
                  <c:v>42885.74560185185</c:v>
                </c:pt>
                <c:pt idx="8647">
                  <c:v>42885.745717592596</c:v>
                </c:pt>
                <c:pt idx="8648">
                  <c:v>42885.745833333334</c:v>
                </c:pt>
                <c:pt idx="8649">
                  <c:v>42885.745949074073</c:v>
                </c:pt>
                <c:pt idx="8650">
                  <c:v>42885.746064814812</c:v>
                </c:pt>
                <c:pt idx="8651">
                  <c:v>42885.746180555558</c:v>
                </c:pt>
                <c:pt idx="8652">
                  <c:v>42885.746296296296</c:v>
                </c:pt>
                <c:pt idx="8653">
                  <c:v>42885.746412037035</c:v>
                </c:pt>
                <c:pt idx="8654">
                  <c:v>42885.746527777781</c:v>
                </c:pt>
                <c:pt idx="8655">
                  <c:v>42885.74664351852</c:v>
                </c:pt>
                <c:pt idx="8656">
                  <c:v>42885.746759259258</c:v>
                </c:pt>
                <c:pt idx="8657">
                  <c:v>42885.746874999997</c:v>
                </c:pt>
                <c:pt idx="8658">
                  <c:v>42885.746990740743</c:v>
                </c:pt>
                <c:pt idx="8659">
                  <c:v>42885.747106481482</c:v>
                </c:pt>
                <c:pt idx="8660">
                  <c:v>42885.74722222222</c:v>
                </c:pt>
                <c:pt idx="8661">
                  <c:v>42885.747337962966</c:v>
                </c:pt>
                <c:pt idx="8662">
                  <c:v>42885.747453703705</c:v>
                </c:pt>
                <c:pt idx="8663">
                  <c:v>42885.747569444444</c:v>
                </c:pt>
                <c:pt idx="8664">
                  <c:v>42885.747685185182</c:v>
                </c:pt>
                <c:pt idx="8665">
                  <c:v>42885.747800925928</c:v>
                </c:pt>
                <c:pt idx="8666">
                  <c:v>42885.747916666667</c:v>
                </c:pt>
                <c:pt idx="8667">
                  <c:v>42885.748032407406</c:v>
                </c:pt>
                <c:pt idx="8668">
                  <c:v>42885.748148148145</c:v>
                </c:pt>
                <c:pt idx="8669">
                  <c:v>42885.748263888891</c:v>
                </c:pt>
                <c:pt idx="8670">
                  <c:v>42885.748379629629</c:v>
                </c:pt>
                <c:pt idx="8671">
                  <c:v>42885.748495370368</c:v>
                </c:pt>
                <c:pt idx="8672">
                  <c:v>42885.748611111114</c:v>
                </c:pt>
                <c:pt idx="8673">
                  <c:v>42885.748726851853</c:v>
                </c:pt>
                <c:pt idx="8674">
                  <c:v>42885.748842592591</c:v>
                </c:pt>
                <c:pt idx="8675">
                  <c:v>42885.74895833333</c:v>
                </c:pt>
                <c:pt idx="8676">
                  <c:v>42885.749074074076</c:v>
                </c:pt>
                <c:pt idx="8677">
                  <c:v>42885.749189814815</c:v>
                </c:pt>
                <c:pt idx="8678">
                  <c:v>42885.749305555553</c:v>
                </c:pt>
                <c:pt idx="8679">
                  <c:v>42885.749421296299</c:v>
                </c:pt>
                <c:pt idx="8680">
                  <c:v>42885.749537037038</c:v>
                </c:pt>
                <c:pt idx="8681">
                  <c:v>42885.749652777777</c:v>
                </c:pt>
                <c:pt idx="8682">
                  <c:v>42885.749768518515</c:v>
                </c:pt>
                <c:pt idx="8683">
                  <c:v>42885.749884259261</c:v>
                </c:pt>
                <c:pt idx="8684">
                  <c:v>42885.75</c:v>
                </c:pt>
                <c:pt idx="8685">
                  <c:v>42885.750115740739</c:v>
                </c:pt>
                <c:pt idx="8686">
                  <c:v>42885.750231481485</c:v>
                </c:pt>
                <c:pt idx="8687">
                  <c:v>42885.750347222223</c:v>
                </c:pt>
                <c:pt idx="8688">
                  <c:v>42885.750462962962</c:v>
                </c:pt>
                <c:pt idx="8689">
                  <c:v>42885.750578703701</c:v>
                </c:pt>
                <c:pt idx="8690">
                  <c:v>42885.750694444447</c:v>
                </c:pt>
                <c:pt idx="8691">
                  <c:v>42885.750810185185</c:v>
                </c:pt>
                <c:pt idx="8692">
                  <c:v>42885.750925925924</c:v>
                </c:pt>
                <c:pt idx="8693">
                  <c:v>42885.75104166667</c:v>
                </c:pt>
                <c:pt idx="8694">
                  <c:v>42885.751157407409</c:v>
                </c:pt>
                <c:pt idx="8695">
                  <c:v>42885.751273148147</c:v>
                </c:pt>
                <c:pt idx="8696">
                  <c:v>42885.751388888886</c:v>
                </c:pt>
                <c:pt idx="8697">
                  <c:v>42885.751504629632</c:v>
                </c:pt>
                <c:pt idx="8698">
                  <c:v>42885.751620370371</c:v>
                </c:pt>
                <c:pt idx="8699">
                  <c:v>42885.751736111109</c:v>
                </c:pt>
                <c:pt idx="8700">
                  <c:v>42885.751851851855</c:v>
                </c:pt>
                <c:pt idx="8701">
                  <c:v>42885.751967592594</c:v>
                </c:pt>
                <c:pt idx="8702">
                  <c:v>42885.752083333333</c:v>
                </c:pt>
                <c:pt idx="8703">
                  <c:v>42885.752199074072</c:v>
                </c:pt>
                <c:pt idx="8704">
                  <c:v>42885.752314814818</c:v>
                </c:pt>
                <c:pt idx="8705">
                  <c:v>42885.752430555556</c:v>
                </c:pt>
                <c:pt idx="8706">
                  <c:v>42885.752546296295</c:v>
                </c:pt>
                <c:pt idx="8707">
                  <c:v>42885.752662037034</c:v>
                </c:pt>
                <c:pt idx="8708">
                  <c:v>42885.75277777778</c:v>
                </c:pt>
                <c:pt idx="8709">
                  <c:v>42885.752893518518</c:v>
                </c:pt>
                <c:pt idx="8710">
                  <c:v>42885.753009259257</c:v>
                </c:pt>
                <c:pt idx="8711">
                  <c:v>42885.753125000003</c:v>
                </c:pt>
                <c:pt idx="8712">
                  <c:v>42885.753240740742</c:v>
                </c:pt>
                <c:pt idx="8713">
                  <c:v>42885.75335648148</c:v>
                </c:pt>
                <c:pt idx="8714">
                  <c:v>42885.753472222219</c:v>
                </c:pt>
                <c:pt idx="8715">
                  <c:v>42885.753587962965</c:v>
                </c:pt>
                <c:pt idx="8716">
                  <c:v>42885.753703703704</c:v>
                </c:pt>
                <c:pt idx="8717">
                  <c:v>42885.753819444442</c:v>
                </c:pt>
                <c:pt idx="8718">
                  <c:v>42885.753935185188</c:v>
                </c:pt>
                <c:pt idx="8719">
                  <c:v>42885.754050925927</c:v>
                </c:pt>
                <c:pt idx="8720">
                  <c:v>42885.754166666666</c:v>
                </c:pt>
                <c:pt idx="8721">
                  <c:v>42885.754282407404</c:v>
                </c:pt>
                <c:pt idx="8722">
                  <c:v>42885.75439814815</c:v>
                </c:pt>
                <c:pt idx="8723">
                  <c:v>42885.754513888889</c:v>
                </c:pt>
                <c:pt idx="8724">
                  <c:v>42885.754629629628</c:v>
                </c:pt>
                <c:pt idx="8725">
                  <c:v>42885.754745370374</c:v>
                </c:pt>
                <c:pt idx="8726">
                  <c:v>42885.754861111112</c:v>
                </c:pt>
                <c:pt idx="8727">
                  <c:v>42885.754976851851</c:v>
                </c:pt>
                <c:pt idx="8728">
                  <c:v>42885.75509259259</c:v>
                </c:pt>
                <c:pt idx="8729">
                  <c:v>42885.755208333336</c:v>
                </c:pt>
                <c:pt idx="8730">
                  <c:v>42885.755324074074</c:v>
                </c:pt>
                <c:pt idx="8731">
                  <c:v>42885.755439814813</c:v>
                </c:pt>
                <c:pt idx="8732">
                  <c:v>42885.755555555559</c:v>
                </c:pt>
                <c:pt idx="8733">
                  <c:v>42885.755671296298</c:v>
                </c:pt>
                <c:pt idx="8734">
                  <c:v>42885.755787037036</c:v>
                </c:pt>
                <c:pt idx="8735">
                  <c:v>42885.755902777775</c:v>
                </c:pt>
                <c:pt idx="8736">
                  <c:v>42885.756018518521</c:v>
                </c:pt>
                <c:pt idx="8737">
                  <c:v>42885.75613425926</c:v>
                </c:pt>
                <c:pt idx="8738">
                  <c:v>42885.756249999999</c:v>
                </c:pt>
                <c:pt idx="8739">
                  <c:v>42885.756365740737</c:v>
                </c:pt>
                <c:pt idx="8740">
                  <c:v>42885.756481481483</c:v>
                </c:pt>
                <c:pt idx="8741">
                  <c:v>42885.756597222222</c:v>
                </c:pt>
                <c:pt idx="8742">
                  <c:v>42885.756712962961</c:v>
                </c:pt>
                <c:pt idx="8743">
                  <c:v>42885.756828703707</c:v>
                </c:pt>
                <c:pt idx="8744">
                  <c:v>42885.756944444445</c:v>
                </c:pt>
                <c:pt idx="8745">
                  <c:v>42885.757060185184</c:v>
                </c:pt>
                <c:pt idx="8746">
                  <c:v>42885.757175925923</c:v>
                </c:pt>
                <c:pt idx="8747">
                  <c:v>42885.757291666669</c:v>
                </c:pt>
                <c:pt idx="8748">
                  <c:v>42885.757407407407</c:v>
                </c:pt>
                <c:pt idx="8749">
                  <c:v>42885.757523148146</c:v>
                </c:pt>
                <c:pt idx="8750">
                  <c:v>42885.757638888892</c:v>
                </c:pt>
                <c:pt idx="8751">
                  <c:v>42885.757754629631</c:v>
                </c:pt>
                <c:pt idx="8752">
                  <c:v>42885.757870370369</c:v>
                </c:pt>
                <c:pt idx="8753">
                  <c:v>42885.757986111108</c:v>
                </c:pt>
                <c:pt idx="8754">
                  <c:v>42885.758101851854</c:v>
                </c:pt>
                <c:pt idx="8755">
                  <c:v>42885.758217592593</c:v>
                </c:pt>
                <c:pt idx="8756">
                  <c:v>42885.758333333331</c:v>
                </c:pt>
                <c:pt idx="8757">
                  <c:v>42885.758449074077</c:v>
                </c:pt>
                <c:pt idx="8758">
                  <c:v>42885.758564814816</c:v>
                </c:pt>
                <c:pt idx="8759">
                  <c:v>42885.758680555555</c:v>
                </c:pt>
                <c:pt idx="8760">
                  <c:v>42885.758796296293</c:v>
                </c:pt>
                <c:pt idx="8761">
                  <c:v>42885.758912037039</c:v>
                </c:pt>
                <c:pt idx="8762">
                  <c:v>42885.759027777778</c:v>
                </c:pt>
                <c:pt idx="8763">
                  <c:v>42885.759143518517</c:v>
                </c:pt>
                <c:pt idx="8764">
                  <c:v>42885.759259259263</c:v>
                </c:pt>
                <c:pt idx="8765">
                  <c:v>42885.759375000001</c:v>
                </c:pt>
                <c:pt idx="8766">
                  <c:v>42885.75949074074</c:v>
                </c:pt>
                <c:pt idx="8767">
                  <c:v>42885.759606481479</c:v>
                </c:pt>
                <c:pt idx="8768">
                  <c:v>42885.759722222225</c:v>
                </c:pt>
                <c:pt idx="8769">
                  <c:v>42885.759837962964</c:v>
                </c:pt>
                <c:pt idx="8770">
                  <c:v>42885.759953703702</c:v>
                </c:pt>
                <c:pt idx="8771">
                  <c:v>42885.760069444441</c:v>
                </c:pt>
                <c:pt idx="8772">
                  <c:v>42885.760185185187</c:v>
                </c:pt>
                <c:pt idx="8773">
                  <c:v>42885.760300925926</c:v>
                </c:pt>
                <c:pt idx="8774">
                  <c:v>42885.760416666664</c:v>
                </c:pt>
                <c:pt idx="8775">
                  <c:v>42885.76053240741</c:v>
                </c:pt>
                <c:pt idx="8776">
                  <c:v>42885.760648148149</c:v>
                </c:pt>
                <c:pt idx="8777">
                  <c:v>42885.760763888888</c:v>
                </c:pt>
                <c:pt idx="8778">
                  <c:v>42885.760879629626</c:v>
                </c:pt>
                <c:pt idx="8779">
                  <c:v>42885.760995370372</c:v>
                </c:pt>
                <c:pt idx="8780">
                  <c:v>42885.761111111111</c:v>
                </c:pt>
                <c:pt idx="8781">
                  <c:v>42885.76122685185</c:v>
                </c:pt>
                <c:pt idx="8782">
                  <c:v>42885.761342592596</c:v>
                </c:pt>
                <c:pt idx="8783">
                  <c:v>42885.761458333334</c:v>
                </c:pt>
                <c:pt idx="8784">
                  <c:v>42885.761574074073</c:v>
                </c:pt>
                <c:pt idx="8785">
                  <c:v>42885.761689814812</c:v>
                </c:pt>
                <c:pt idx="8786">
                  <c:v>42885.761805555558</c:v>
                </c:pt>
                <c:pt idx="8787">
                  <c:v>42885.761921296296</c:v>
                </c:pt>
                <c:pt idx="8788">
                  <c:v>42885.762037037035</c:v>
                </c:pt>
                <c:pt idx="8789">
                  <c:v>42885.762152777781</c:v>
                </c:pt>
                <c:pt idx="8790">
                  <c:v>42885.76226851852</c:v>
                </c:pt>
                <c:pt idx="8791">
                  <c:v>42885.762384259258</c:v>
                </c:pt>
                <c:pt idx="8792">
                  <c:v>42885.762499999997</c:v>
                </c:pt>
                <c:pt idx="8793">
                  <c:v>42885.762615740743</c:v>
                </c:pt>
                <c:pt idx="8794">
                  <c:v>42885.762731481482</c:v>
                </c:pt>
                <c:pt idx="8795">
                  <c:v>42885.76284722222</c:v>
                </c:pt>
                <c:pt idx="8796">
                  <c:v>42885.762962962966</c:v>
                </c:pt>
                <c:pt idx="8797">
                  <c:v>42885.763078703705</c:v>
                </c:pt>
                <c:pt idx="8798">
                  <c:v>42885.763194444444</c:v>
                </c:pt>
                <c:pt idx="8799">
                  <c:v>42885.763310185182</c:v>
                </c:pt>
                <c:pt idx="8800">
                  <c:v>42885.763425925928</c:v>
                </c:pt>
                <c:pt idx="8801">
                  <c:v>42885.763541666667</c:v>
                </c:pt>
                <c:pt idx="8802">
                  <c:v>42885.763657407406</c:v>
                </c:pt>
                <c:pt idx="8803">
                  <c:v>42885.763773148145</c:v>
                </c:pt>
                <c:pt idx="8804">
                  <c:v>42885.763888888891</c:v>
                </c:pt>
                <c:pt idx="8805">
                  <c:v>42885.764004629629</c:v>
                </c:pt>
                <c:pt idx="8806">
                  <c:v>42885.764120370368</c:v>
                </c:pt>
                <c:pt idx="8807">
                  <c:v>42885.764236111114</c:v>
                </c:pt>
                <c:pt idx="8808">
                  <c:v>42885.764351851853</c:v>
                </c:pt>
                <c:pt idx="8809">
                  <c:v>42885.764467592591</c:v>
                </c:pt>
                <c:pt idx="8810">
                  <c:v>42885.76458333333</c:v>
                </c:pt>
                <c:pt idx="8811">
                  <c:v>42885.764699074076</c:v>
                </c:pt>
                <c:pt idx="8812">
                  <c:v>42885.764814814815</c:v>
                </c:pt>
                <c:pt idx="8813">
                  <c:v>42885.764930555553</c:v>
                </c:pt>
                <c:pt idx="8814">
                  <c:v>42885.765046296299</c:v>
                </c:pt>
                <c:pt idx="8815">
                  <c:v>42885.765162037038</c:v>
                </c:pt>
                <c:pt idx="8816">
                  <c:v>42885.765277777777</c:v>
                </c:pt>
                <c:pt idx="8817">
                  <c:v>42885.765393518515</c:v>
                </c:pt>
                <c:pt idx="8818">
                  <c:v>42885.765509259261</c:v>
                </c:pt>
                <c:pt idx="8819">
                  <c:v>42885.765625</c:v>
                </c:pt>
                <c:pt idx="8820">
                  <c:v>42885.765740740739</c:v>
                </c:pt>
                <c:pt idx="8821">
                  <c:v>42885.765856481485</c:v>
                </c:pt>
                <c:pt idx="8822">
                  <c:v>42885.765972222223</c:v>
                </c:pt>
                <c:pt idx="8823">
                  <c:v>42885.766087962962</c:v>
                </c:pt>
                <c:pt idx="8824">
                  <c:v>42885.766203703701</c:v>
                </c:pt>
                <c:pt idx="8825">
                  <c:v>42885.766319444447</c:v>
                </c:pt>
                <c:pt idx="8826">
                  <c:v>42885.766435185185</c:v>
                </c:pt>
                <c:pt idx="8827">
                  <c:v>42885.766550925924</c:v>
                </c:pt>
                <c:pt idx="8828">
                  <c:v>42885.76666666667</c:v>
                </c:pt>
                <c:pt idx="8829">
                  <c:v>42885.766782407409</c:v>
                </c:pt>
                <c:pt idx="8830">
                  <c:v>42885.766898148147</c:v>
                </c:pt>
                <c:pt idx="8831">
                  <c:v>42885.767013888886</c:v>
                </c:pt>
                <c:pt idx="8832">
                  <c:v>42885.767129629632</c:v>
                </c:pt>
                <c:pt idx="8833">
                  <c:v>42885.767245370371</c:v>
                </c:pt>
                <c:pt idx="8834">
                  <c:v>42885.767361111109</c:v>
                </c:pt>
                <c:pt idx="8835">
                  <c:v>42885.767476851855</c:v>
                </c:pt>
                <c:pt idx="8836">
                  <c:v>42885.767592592594</c:v>
                </c:pt>
                <c:pt idx="8837">
                  <c:v>42885.767708333333</c:v>
                </c:pt>
                <c:pt idx="8838">
                  <c:v>42885.767824074072</c:v>
                </c:pt>
                <c:pt idx="8839">
                  <c:v>42885.767939814818</c:v>
                </c:pt>
                <c:pt idx="8840">
                  <c:v>42885.768055555556</c:v>
                </c:pt>
                <c:pt idx="8841">
                  <c:v>42885.768171296295</c:v>
                </c:pt>
                <c:pt idx="8842">
                  <c:v>42885.768287037034</c:v>
                </c:pt>
                <c:pt idx="8843">
                  <c:v>42885.76840277778</c:v>
                </c:pt>
                <c:pt idx="8844">
                  <c:v>42885.768518518518</c:v>
                </c:pt>
                <c:pt idx="8845">
                  <c:v>42885.768634259257</c:v>
                </c:pt>
                <c:pt idx="8846">
                  <c:v>42885.768750000003</c:v>
                </c:pt>
                <c:pt idx="8847">
                  <c:v>42885.768865740742</c:v>
                </c:pt>
                <c:pt idx="8848">
                  <c:v>42885.76898148148</c:v>
                </c:pt>
                <c:pt idx="8849">
                  <c:v>42885.769097222219</c:v>
                </c:pt>
                <c:pt idx="8850">
                  <c:v>42885.769212962965</c:v>
                </c:pt>
                <c:pt idx="8851">
                  <c:v>42885.769328703704</c:v>
                </c:pt>
                <c:pt idx="8852">
                  <c:v>42885.769444444442</c:v>
                </c:pt>
                <c:pt idx="8853">
                  <c:v>42885.769560185188</c:v>
                </c:pt>
                <c:pt idx="8854">
                  <c:v>42885.769675925927</c:v>
                </c:pt>
                <c:pt idx="8855">
                  <c:v>42885.769791666666</c:v>
                </c:pt>
                <c:pt idx="8856">
                  <c:v>42885.769907407404</c:v>
                </c:pt>
                <c:pt idx="8857">
                  <c:v>42885.77002314815</c:v>
                </c:pt>
                <c:pt idx="8858">
                  <c:v>42885.770138888889</c:v>
                </c:pt>
                <c:pt idx="8859">
                  <c:v>42885.770254629628</c:v>
                </c:pt>
                <c:pt idx="8860">
                  <c:v>42885.770370370374</c:v>
                </c:pt>
                <c:pt idx="8861">
                  <c:v>42885.770486111112</c:v>
                </c:pt>
                <c:pt idx="8862">
                  <c:v>42885.770601851851</c:v>
                </c:pt>
                <c:pt idx="8863">
                  <c:v>42885.77071759259</c:v>
                </c:pt>
                <c:pt idx="8864">
                  <c:v>42885.770833333336</c:v>
                </c:pt>
                <c:pt idx="8865">
                  <c:v>42885.770949074074</c:v>
                </c:pt>
                <c:pt idx="8866">
                  <c:v>42885.771064814813</c:v>
                </c:pt>
                <c:pt idx="8867">
                  <c:v>42885.771180555559</c:v>
                </c:pt>
                <c:pt idx="8868">
                  <c:v>42885.771296296298</c:v>
                </c:pt>
                <c:pt idx="8869">
                  <c:v>42885.771412037036</c:v>
                </c:pt>
                <c:pt idx="8870">
                  <c:v>42885.771527777775</c:v>
                </c:pt>
                <c:pt idx="8871">
                  <c:v>42885.771643518521</c:v>
                </c:pt>
                <c:pt idx="8872">
                  <c:v>42885.77175925926</c:v>
                </c:pt>
                <c:pt idx="8873">
                  <c:v>42885.771874999999</c:v>
                </c:pt>
                <c:pt idx="8874">
                  <c:v>42885.771990740737</c:v>
                </c:pt>
                <c:pt idx="8875">
                  <c:v>42885.772106481483</c:v>
                </c:pt>
                <c:pt idx="8876">
                  <c:v>42885.772222222222</c:v>
                </c:pt>
                <c:pt idx="8877">
                  <c:v>42885.772337962961</c:v>
                </c:pt>
                <c:pt idx="8878">
                  <c:v>42885.772453703707</c:v>
                </c:pt>
                <c:pt idx="8879">
                  <c:v>42885.772569444445</c:v>
                </c:pt>
                <c:pt idx="8880">
                  <c:v>42885.772685185184</c:v>
                </c:pt>
                <c:pt idx="8881">
                  <c:v>42885.772800925923</c:v>
                </c:pt>
                <c:pt idx="8882">
                  <c:v>42885.772916666669</c:v>
                </c:pt>
                <c:pt idx="8883">
                  <c:v>42885.773032407407</c:v>
                </c:pt>
                <c:pt idx="8884">
                  <c:v>42885.773148148146</c:v>
                </c:pt>
                <c:pt idx="8885">
                  <c:v>42885.773263888892</c:v>
                </c:pt>
                <c:pt idx="8886">
                  <c:v>42885.773379629631</c:v>
                </c:pt>
                <c:pt idx="8887">
                  <c:v>42885.773495370369</c:v>
                </c:pt>
                <c:pt idx="8888">
                  <c:v>42885.773611111108</c:v>
                </c:pt>
                <c:pt idx="8889">
                  <c:v>42885.773726851854</c:v>
                </c:pt>
                <c:pt idx="8890">
                  <c:v>42885.773842592593</c:v>
                </c:pt>
                <c:pt idx="8891">
                  <c:v>42885.773958333331</c:v>
                </c:pt>
                <c:pt idx="8892">
                  <c:v>42885.774074074077</c:v>
                </c:pt>
                <c:pt idx="8893">
                  <c:v>42885.774189814816</c:v>
                </c:pt>
                <c:pt idx="8894">
                  <c:v>42885.774305555555</c:v>
                </c:pt>
                <c:pt idx="8895">
                  <c:v>42885.774421296293</c:v>
                </c:pt>
                <c:pt idx="8896">
                  <c:v>42885.774537037039</c:v>
                </c:pt>
                <c:pt idx="8897">
                  <c:v>42885.774652777778</c:v>
                </c:pt>
                <c:pt idx="8898">
                  <c:v>42885.774768518517</c:v>
                </c:pt>
                <c:pt idx="8899">
                  <c:v>42885.774884259263</c:v>
                </c:pt>
                <c:pt idx="8900">
                  <c:v>42885.775000000001</c:v>
                </c:pt>
                <c:pt idx="8901">
                  <c:v>42885.77511574074</c:v>
                </c:pt>
                <c:pt idx="8902">
                  <c:v>42885.775231481479</c:v>
                </c:pt>
                <c:pt idx="8903">
                  <c:v>42885.775347222225</c:v>
                </c:pt>
                <c:pt idx="8904">
                  <c:v>42885.775462962964</c:v>
                </c:pt>
                <c:pt idx="8905">
                  <c:v>42885.775578703702</c:v>
                </c:pt>
                <c:pt idx="8906">
                  <c:v>42885.775694444441</c:v>
                </c:pt>
                <c:pt idx="8907">
                  <c:v>42885.775810185187</c:v>
                </c:pt>
                <c:pt idx="8908">
                  <c:v>42885.775925925926</c:v>
                </c:pt>
                <c:pt idx="8909">
                  <c:v>42885.776041666664</c:v>
                </c:pt>
                <c:pt idx="8910">
                  <c:v>42885.77615740741</c:v>
                </c:pt>
                <c:pt idx="8911">
                  <c:v>42885.776273148149</c:v>
                </c:pt>
                <c:pt idx="8912">
                  <c:v>42885.776388888888</c:v>
                </c:pt>
                <c:pt idx="8913">
                  <c:v>42885.776504629626</c:v>
                </c:pt>
                <c:pt idx="8914">
                  <c:v>42885.776620370372</c:v>
                </c:pt>
                <c:pt idx="8915">
                  <c:v>42885.776736111111</c:v>
                </c:pt>
                <c:pt idx="8916">
                  <c:v>42885.77685185185</c:v>
                </c:pt>
                <c:pt idx="8917">
                  <c:v>42885.776967592596</c:v>
                </c:pt>
                <c:pt idx="8918">
                  <c:v>42885.777083333334</c:v>
                </c:pt>
                <c:pt idx="8919">
                  <c:v>42885.777199074073</c:v>
                </c:pt>
                <c:pt idx="8920">
                  <c:v>42885.777314814812</c:v>
                </c:pt>
                <c:pt idx="8921">
                  <c:v>42885.777430555558</c:v>
                </c:pt>
                <c:pt idx="8922">
                  <c:v>42885.777546296296</c:v>
                </c:pt>
                <c:pt idx="8923">
                  <c:v>42885.777662037035</c:v>
                </c:pt>
                <c:pt idx="8924">
                  <c:v>42885.777777777781</c:v>
                </c:pt>
                <c:pt idx="8925">
                  <c:v>42885.77789351852</c:v>
                </c:pt>
                <c:pt idx="8926">
                  <c:v>42885.778009259258</c:v>
                </c:pt>
                <c:pt idx="8927">
                  <c:v>42885.778124999997</c:v>
                </c:pt>
                <c:pt idx="8928">
                  <c:v>42885.778240740743</c:v>
                </c:pt>
                <c:pt idx="8929">
                  <c:v>42885.778356481482</c:v>
                </c:pt>
                <c:pt idx="8930">
                  <c:v>42885.77847222222</c:v>
                </c:pt>
                <c:pt idx="8931">
                  <c:v>42885.778587962966</c:v>
                </c:pt>
                <c:pt idx="8932">
                  <c:v>42885.778703703705</c:v>
                </c:pt>
                <c:pt idx="8933">
                  <c:v>42885.778819444444</c:v>
                </c:pt>
                <c:pt idx="8934">
                  <c:v>42885.778935185182</c:v>
                </c:pt>
                <c:pt idx="8935">
                  <c:v>42885.779050925928</c:v>
                </c:pt>
                <c:pt idx="8936">
                  <c:v>42885.779166666667</c:v>
                </c:pt>
                <c:pt idx="8937">
                  <c:v>42885.779282407406</c:v>
                </c:pt>
                <c:pt idx="8938">
                  <c:v>42885.779398148145</c:v>
                </c:pt>
                <c:pt idx="8939">
                  <c:v>42885.779513888891</c:v>
                </c:pt>
                <c:pt idx="8940">
                  <c:v>42885.779629629629</c:v>
                </c:pt>
                <c:pt idx="8941">
                  <c:v>42885.779745370368</c:v>
                </c:pt>
                <c:pt idx="8942">
                  <c:v>42885.779861111114</c:v>
                </c:pt>
                <c:pt idx="8943">
                  <c:v>42885.779976851853</c:v>
                </c:pt>
                <c:pt idx="8944">
                  <c:v>42885.780092592591</c:v>
                </c:pt>
                <c:pt idx="8945">
                  <c:v>42885.78020833333</c:v>
                </c:pt>
                <c:pt idx="8946">
                  <c:v>42885.780324074076</c:v>
                </c:pt>
                <c:pt idx="8947">
                  <c:v>42885.780439814815</c:v>
                </c:pt>
                <c:pt idx="8948">
                  <c:v>42885.780555555553</c:v>
                </c:pt>
                <c:pt idx="8949">
                  <c:v>42885.780671296299</c:v>
                </c:pt>
                <c:pt idx="8950">
                  <c:v>42885.780787037038</c:v>
                </c:pt>
                <c:pt idx="8951">
                  <c:v>42885.780902777777</c:v>
                </c:pt>
                <c:pt idx="8952">
                  <c:v>42885.781018518515</c:v>
                </c:pt>
                <c:pt idx="8953">
                  <c:v>42885.781134259261</c:v>
                </c:pt>
                <c:pt idx="8954">
                  <c:v>42885.78125</c:v>
                </c:pt>
                <c:pt idx="8955">
                  <c:v>42885.781365740739</c:v>
                </c:pt>
                <c:pt idx="8956">
                  <c:v>42885.781481481485</c:v>
                </c:pt>
                <c:pt idx="8957">
                  <c:v>42885.781597222223</c:v>
                </c:pt>
                <c:pt idx="8958">
                  <c:v>42885.781712962962</c:v>
                </c:pt>
                <c:pt idx="8959">
                  <c:v>42885.781828703701</c:v>
                </c:pt>
                <c:pt idx="8960">
                  <c:v>42885.781944444447</c:v>
                </c:pt>
                <c:pt idx="8961">
                  <c:v>42885.782060185185</c:v>
                </c:pt>
                <c:pt idx="8962">
                  <c:v>42885.782175925924</c:v>
                </c:pt>
                <c:pt idx="8963">
                  <c:v>42885.78229166667</c:v>
                </c:pt>
                <c:pt idx="8964">
                  <c:v>42885.782407407409</c:v>
                </c:pt>
                <c:pt idx="8965">
                  <c:v>42885.782523148147</c:v>
                </c:pt>
                <c:pt idx="8966">
                  <c:v>42885.782638888886</c:v>
                </c:pt>
                <c:pt idx="8967">
                  <c:v>42885.782754629632</c:v>
                </c:pt>
                <c:pt idx="8968">
                  <c:v>42885.782870370371</c:v>
                </c:pt>
                <c:pt idx="8969">
                  <c:v>42885.782986111109</c:v>
                </c:pt>
                <c:pt idx="8970">
                  <c:v>42885.783101851855</c:v>
                </c:pt>
                <c:pt idx="8971">
                  <c:v>42885.783217592594</c:v>
                </c:pt>
                <c:pt idx="8972">
                  <c:v>42885.783333333333</c:v>
                </c:pt>
                <c:pt idx="8973">
                  <c:v>42885.783449074072</c:v>
                </c:pt>
                <c:pt idx="8974">
                  <c:v>42885.783564814818</c:v>
                </c:pt>
                <c:pt idx="8975">
                  <c:v>42885.783680555556</c:v>
                </c:pt>
                <c:pt idx="8976">
                  <c:v>42885.783796296295</c:v>
                </c:pt>
                <c:pt idx="8977">
                  <c:v>42885.783912037034</c:v>
                </c:pt>
                <c:pt idx="8978">
                  <c:v>42885.78402777778</c:v>
                </c:pt>
                <c:pt idx="8979">
                  <c:v>42885.784143518518</c:v>
                </c:pt>
                <c:pt idx="8980">
                  <c:v>42885.784259259257</c:v>
                </c:pt>
                <c:pt idx="8981">
                  <c:v>42885.784375000003</c:v>
                </c:pt>
                <c:pt idx="8982">
                  <c:v>42885.784490740742</c:v>
                </c:pt>
                <c:pt idx="8983">
                  <c:v>42885.78460648148</c:v>
                </c:pt>
                <c:pt idx="8984">
                  <c:v>42885.784722222219</c:v>
                </c:pt>
                <c:pt idx="8985">
                  <c:v>42885.784837962965</c:v>
                </c:pt>
                <c:pt idx="8986">
                  <c:v>42885.784953703704</c:v>
                </c:pt>
                <c:pt idx="8987">
                  <c:v>42885.785069444442</c:v>
                </c:pt>
                <c:pt idx="8988">
                  <c:v>42885.785185185188</c:v>
                </c:pt>
                <c:pt idx="8989">
                  <c:v>42885.785300925927</c:v>
                </c:pt>
                <c:pt idx="8990">
                  <c:v>42885.785416666666</c:v>
                </c:pt>
                <c:pt idx="8991">
                  <c:v>42885.785532407404</c:v>
                </c:pt>
                <c:pt idx="8992">
                  <c:v>42885.78564814815</c:v>
                </c:pt>
                <c:pt idx="8993">
                  <c:v>42885.785763888889</c:v>
                </c:pt>
                <c:pt idx="8994">
                  <c:v>42885.785879629628</c:v>
                </c:pt>
                <c:pt idx="8995">
                  <c:v>42885.785995370374</c:v>
                </c:pt>
                <c:pt idx="8996">
                  <c:v>42885.786111111112</c:v>
                </c:pt>
                <c:pt idx="8997">
                  <c:v>42885.786226851851</c:v>
                </c:pt>
                <c:pt idx="8998">
                  <c:v>42885.78634259259</c:v>
                </c:pt>
                <c:pt idx="8999">
                  <c:v>42885.786458333336</c:v>
                </c:pt>
                <c:pt idx="9000">
                  <c:v>42885.786574074074</c:v>
                </c:pt>
                <c:pt idx="9001">
                  <c:v>42885.786689814813</c:v>
                </c:pt>
                <c:pt idx="9002">
                  <c:v>42885.786805555559</c:v>
                </c:pt>
                <c:pt idx="9003">
                  <c:v>42885.786921296298</c:v>
                </c:pt>
                <c:pt idx="9004">
                  <c:v>42885.787037037036</c:v>
                </c:pt>
                <c:pt idx="9005">
                  <c:v>42885.787152777775</c:v>
                </c:pt>
                <c:pt idx="9006">
                  <c:v>42885.787268518521</c:v>
                </c:pt>
                <c:pt idx="9007">
                  <c:v>42885.78738425926</c:v>
                </c:pt>
                <c:pt idx="9008">
                  <c:v>42885.787499999999</c:v>
                </c:pt>
                <c:pt idx="9009">
                  <c:v>42885.787615740737</c:v>
                </c:pt>
                <c:pt idx="9010">
                  <c:v>42885.787731481483</c:v>
                </c:pt>
                <c:pt idx="9011">
                  <c:v>42885.787847222222</c:v>
                </c:pt>
                <c:pt idx="9012">
                  <c:v>42885.787962962961</c:v>
                </c:pt>
                <c:pt idx="9013">
                  <c:v>42885.788078703707</c:v>
                </c:pt>
                <c:pt idx="9014">
                  <c:v>42885.788194444445</c:v>
                </c:pt>
                <c:pt idx="9015">
                  <c:v>42885.788310185184</c:v>
                </c:pt>
                <c:pt idx="9016">
                  <c:v>42885.788425925923</c:v>
                </c:pt>
                <c:pt idx="9017">
                  <c:v>42885.788541666669</c:v>
                </c:pt>
                <c:pt idx="9018">
                  <c:v>42885.788657407407</c:v>
                </c:pt>
                <c:pt idx="9019">
                  <c:v>42885.788773148146</c:v>
                </c:pt>
                <c:pt idx="9020">
                  <c:v>42885.788888888892</c:v>
                </c:pt>
                <c:pt idx="9021">
                  <c:v>42885.789004629631</c:v>
                </c:pt>
                <c:pt idx="9022">
                  <c:v>42885.789120370369</c:v>
                </c:pt>
                <c:pt idx="9023">
                  <c:v>42885.789236111108</c:v>
                </c:pt>
                <c:pt idx="9024">
                  <c:v>42885.789351851854</c:v>
                </c:pt>
                <c:pt idx="9025">
                  <c:v>42885.789467592593</c:v>
                </c:pt>
                <c:pt idx="9026">
                  <c:v>42885.789583333331</c:v>
                </c:pt>
                <c:pt idx="9027">
                  <c:v>42885.789699074077</c:v>
                </c:pt>
                <c:pt idx="9028">
                  <c:v>42885.789814814816</c:v>
                </c:pt>
                <c:pt idx="9029">
                  <c:v>42885.789930555555</c:v>
                </c:pt>
                <c:pt idx="9030">
                  <c:v>42885.790046296293</c:v>
                </c:pt>
                <c:pt idx="9031">
                  <c:v>42885.790162037039</c:v>
                </c:pt>
                <c:pt idx="9032">
                  <c:v>42885.790277777778</c:v>
                </c:pt>
                <c:pt idx="9033">
                  <c:v>42885.790393518517</c:v>
                </c:pt>
                <c:pt idx="9034">
                  <c:v>42885.790509259263</c:v>
                </c:pt>
                <c:pt idx="9035">
                  <c:v>42885.790625000001</c:v>
                </c:pt>
                <c:pt idx="9036">
                  <c:v>42885.79074074074</c:v>
                </c:pt>
                <c:pt idx="9037">
                  <c:v>42885.790856481479</c:v>
                </c:pt>
                <c:pt idx="9038">
                  <c:v>42885.790972222225</c:v>
                </c:pt>
                <c:pt idx="9039">
                  <c:v>42885.791087962964</c:v>
                </c:pt>
                <c:pt idx="9040">
                  <c:v>42885.791203703702</c:v>
                </c:pt>
                <c:pt idx="9041">
                  <c:v>42885.791319444441</c:v>
                </c:pt>
                <c:pt idx="9042">
                  <c:v>42885.791435185187</c:v>
                </c:pt>
                <c:pt idx="9043">
                  <c:v>42885.791550925926</c:v>
                </c:pt>
                <c:pt idx="9044">
                  <c:v>42885.791666666664</c:v>
                </c:pt>
                <c:pt idx="9045">
                  <c:v>42885.79178240741</c:v>
                </c:pt>
                <c:pt idx="9046">
                  <c:v>42885.791898148149</c:v>
                </c:pt>
                <c:pt idx="9047">
                  <c:v>42885.792013888888</c:v>
                </c:pt>
                <c:pt idx="9048">
                  <c:v>42885.792129629626</c:v>
                </c:pt>
                <c:pt idx="9049">
                  <c:v>42885.792245370372</c:v>
                </c:pt>
                <c:pt idx="9050">
                  <c:v>42885.792361111111</c:v>
                </c:pt>
                <c:pt idx="9051">
                  <c:v>42885.79247685185</c:v>
                </c:pt>
                <c:pt idx="9052">
                  <c:v>42885.792592592596</c:v>
                </c:pt>
                <c:pt idx="9053">
                  <c:v>42885.792708333334</c:v>
                </c:pt>
                <c:pt idx="9054">
                  <c:v>42885.792824074073</c:v>
                </c:pt>
                <c:pt idx="9055">
                  <c:v>42885.792939814812</c:v>
                </c:pt>
                <c:pt idx="9056">
                  <c:v>42885.793055555558</c:v>
                </c:pt>
                <c:pt idx="9057">
                  <c:v>42885.793171296296</c:v>
                </c:pt>
                <c:pt idx="9058">
                  <c:v>42885.793287037035</c:v>
                </c:pt>
                <c:pt idx="9059">
                  <c:v>42885.793402777781</c:v>
                </c:pt>
                <c:pt idx="9060">
                  <c:v>42885.79351851852</c:v>
                </c:pt>
                <c:pt idx="9061">
                  <c:v>42885.793634259258</c:v>
                </c:pt>
                <c:pt idx="9062">
                  <c:v>42885.793749999997</c:v>
                </c:pt>
                <c:pt idx="9063">
                  <c:v>42885.793865740743</c:v>
                </c:pt>
                <c:pt idx="9064">
                  <c:v>42885.793981481482</c:v>
                </c:pt>
                <c:pt idx="9065">
                  <c:v>42885.79409722222</c:v>
                </c:pt>
                <c:pt idx="9066">
                  <c:v>42885.794212962966</c:v>
                </c:pt>
                <c:pt idx="9067">
                  <c:v>42885.794328703705</c:v>
                </c:pt>
                <c:pt idx="9068">
                  <c:v>42885.794444444444</c:v>
                </c:pt>
                <c:pt idx="9069">
                  <c:v>42885.794560185182</c:v>
                </c:pt>
                <c:pt idx="9070">
                  <c:v>42885.794675925928</c:v>
                </c:pt>
                <c:pt idx="9071">
                  <c:v>42885.794791666667</c:v>
                </c:pt>
                <c:pt idx="9072">
                  <c:v>42885.794907407406</c:v>
                </c:pt>
                <c:pt idx="9073">
                  <c:v>42885.795023148145</c:v>
                </c:pt>
                <c:pt idx="9074">
                  <c:v>42885.795138888891</c:v>
                </c:pt>
                <c:pt idx="9075">
                  <c:v>42885.795254629629</c:v>
                </c:pt>
                <c:pt idx="9076">
                  <c:v>42885.795370370368</c:v>
                </c:pt>
                <c:pt idx="9077">
                  <c:v>42885.795486111114</c:v>
                </c:pt>
                <c:pt idx="9078">
                  <c:v>42885.795601851853</c:v>
                </c:pt>
                <c:pt idx="9079">
                  <c:v>42885.795717592591</c:v>
                </c:pt>
                <c:pt idx="9080">
                  <c:v>42885.79583333333</c:v>
                </c:pt>
                <c:pt idx="9081">
                  <c:v>42885.795949074076</c:v>
                </c:pt>
                <c:pt idx="9082">
                  <c:v>42885.796064814815</c:v>
                </c:pt>
                <c:pt idx="9083">
                  <c:v>42885.796180555553</c:v>
                </c:pt>
                <c:pt idx="9084">
                  <c:v>42885.796296296299</c:v>
                </c:pt>
                <c:pt idx="9085">
                  <c:v>42885.796412037038</c:v>
                </c:pt>
                <c:pt idx="9086">
                  <c:v>42885.796527777777</c:v>
                </c:pt>
                <c:pt idx="9087">
                  <c:v>42885.796643518515</c:v>
                </c:pt>
                <c:pt idx="9088">
                  <c:v>42885.796759259261</c:v>
                </c:pt>
                <c:pt idx="9089">
                  <c:v>42885.796875</c:v>
                </c:pt>
                <c:pt idx="9090">
                  <c:v>42885.796990740739</c:v>
                </c:pt>
                <c:pt idx="9091">
                  <c:v>42885.797106481485</c:v>
                </c:pt>
                <c:pt idx="9092">
                  <c:v>42885.797222222223</c:v>
                </c:pt>
                <c:pt idx="9093">
                  <c:v>42885.797337962962</c:v>
                </c:pt>
                <c:pt idx="9094">
                  <c:v>42885.797453703701</c:v>
                </c:pt>
                <c:pt idx="9095">
                  <c:v>42885.797569444447</c:v>
                </c:pt>
                <c:pt idx="9096">
                  <c:v>42885.797685185185</c:v>
                </c:pt>
                <c:pt idx="9097">
                  <c:v>42885.797800925924</c:v>
                </c:pt>
                <c:pt idx="9098">
                  <c:v>42885.79791666667</c:v>
                </c:pt>
                <c:pt idx="9099">
                  <c:v>42885.798032407409</c:v>
                </c:pt>
                <c:pt idx="9100">
                  <c:v>42885.798148148147</c:v>
                </c:pt>
                <c:pt idx="9101">
                  <c:v>42885.798263888886</c:v>
                </c:pt>
                <c:pt idx="9102">
                  <c:v>42885.798379629632</c:v>
                </c:pt>
                <c:pt idx="9103">
                  <c:v>42885.798495370371</c:v>
                </c:pt>
                <c:pt idx="9104">
                  <c:v>42885.798611111109</c:v>
                </c:pt>
                <c:pt idx="9105">
                  <c:v>42885.798726851855</c:v>
                </c:pt>
                <c:pt idx="9106">
                  <c:v>42885.798842592594</c:v>
                </c:pt>
                <c:pt idx="9107">
                  <c:v>42885.798958333333</c:v>
                </c:pt>
                <c:pt idx="9108">
                  <c:v>42885.799074074072</c:v>
                </c:pt>
                <c:pt idx="9109">
                  <c:v>42885.799189814818</c:v>
                </c:pt>
                <c:pt idx="9110">
                  <c:v>42885.799305555556</c:v>
                </c:pt>
                <c:pt idx="9111">
                  <c:v>42885.799421296295</c:v>
                </c:pt>
                <c:pt idx="9112">
                  <c:v>42885.799537037034</c:v>
                </c:pt>
                <c:pt idx="9113">
                  <c:v>42885.79965277778</c:v>
                </c:pt>
                <c:pt idx="9114">
                  <c:v>42885.799768518518</c:v>
                </c:pt>
                <c:pt idx="9115">
                  <c:v>42885.799884259257</c:v>
                </c:pt>
                <c:pt idx="9116">
                  <c:v>42885.8</c:v>
                </c:pt>
                <c:pt idx="9117">
                  <c:v>42885.800115740742</c:v>
                </c:pt>
                <c:pt idx="9118">
                  <c:v>42885.80023148148</c:v>
                </c:pt>
                <c:pt idx="9119">
                  <c:v>42885.800347222219</c:v>
                </c:pt>
                <c:pt idx="9120">
                  <c:v>42885.800462962965</c:v>
                </c:pt>
                <c:pt idx="9121">
                  <c:v>42885.800578703704</c:v>
                </c:pt>
                <c:pt idx="9122">
                  <c:v>42885.800694444442</c:v>
                </c:pt>
                <c:pt idx="9123">
                  <c:v>42885.800810185188</c:v>
                </c:pt>
                <c:pt idx="9124">
                  <c:v>42885.800925925927</c:v>
                </c:pt>
                <c:pt idx="9125">
                  <c:v>42885.801041666666</c:v>
                </c:pt>
                <c:pt idx="9126">
                  <c:v>42885.801157407404</c:v>
                </c:pt>
                <c:pt idx="9127">
                  <c:v>42885.80127314815</c:v>
                </c:pt>
                <c:pt idx="9128">
                  <c:v>42885.801388888889</c:v>
                </c:pt>
                <c:pt idx="9129">
                  <c:v>42885.801504629628</c:v>
                </c:pt>
                <c:pt idx="9130">
                  <c:v>42885.801620370374</c:v>
                </c:pt>
                <c:pt idx="9131">
                  <c:v>42885.801736111112</c:v>
                </c:pt>
                <c:pt idx="9132">
                  <c:v>42885.801851851851</c:v>
                </c:pt>
                <c:pt idx="9133">
                  <c:v>42885.80196759259</c:v>
                </c:pt>
                <c:pt idx="9134">
                  <c:v>42885.802083333336</c:v>
                </c:pt>
                <c:pt idx="9135">
                  <c:v>42885.802199074074</c:v>
                </c:pt>
                <c:pt idx="9136">
                  <c:v>42885.802314814813</c:v>
                </c:pt>
                <c:pt idx="9137">
                  <c:v>42885.802430555559</c:v>
                </c:pt>
                <c:pt idx="9138">
                  <c:v>42885.802546296298</c:v>
                </c:pt>
                <c:pt idx="9139">
                  <c:v>42885.802662037036</c:v>
                </c:pt>
                <c:pt idx="9140">
                  <c:v>42885.802777777775</c:v>
                </c:pt>
                <c:pt idx="9141">
                  <c:v>42885.802893518521</c:v>
                </c:pt>
                <c:pt idx="9142">
                  <c:v>42885.80300925926</c:v>
                </c:pt>
                <c:pt idx="9143">
                  <c:v>42885.803124999999</c:v>
                </c:pt>
                <c:pt idx="9144">
                  <c:v>42885.803240740737</c:v>
                </c:pt>
                <c:pt idx="9145">
                  <c:v>42885.803356481483</c:v>
                </c:pt>
                <c:pt idx="9146">
                  <c:v>42885.803472222222</c:v>
                </c:pt>
                <c:pt idx="9147">
                  <c:v>42885.803587962961</c:v>
                </c:pt>
                <c:pt idx="9148">
                  <c:v>42885.803703703707</c:v>
                </c:pt>
                <c:pt idx="9149">
                  <c:v>42885.803819444445</c:v>
                </c:pt>
                <c:pt idx="9150">
                  <c:v>42885.803935185184</c:v>
                </c:pt>
                <c:pt idx="9151">
                  <c:v>42885.804050925923</c:v>
                </c:pt>
                <c:pt idx="9152">
                  <c:v>42885.804166666669</c:v>
                </c:pt>
                <c:pt idx="9153">
                  <c:v>42885.804282407407</c:v>
                </c:pt>
                <c:pt idx="9154">
                  <c:v>42885.804398148146</c:v>
                </c:pt>
                <c:pt idx="9155">
                  <c:v>42885.804513888892</c:v>
                </c:pt>
                <c:pt idx="9156">
                  <c:v>42885.804629629631</c:v>
                </c:pt>
                <c:pt idx="9157">
                  <c:v>42885.804745370369</c:v>
                </c:pt>
                <c:pt idx="9158">
                  <c:v>42885.804861111108</c:v>
                </c:pt>
                <c:pt idx="9159">
                  <c:v>42885.804976851854</c:v>
                </c:pt>
                <c:pt idx="9160">
                  <c:v>42885.805092592593</c:v>
                </c:pt>
                <c:pt idx="9161">
                  <c:v>42885.805208333331</c:v>
                </c:pt>
                <c:pt idx="9162">
                  <c:v>42885.805324074077</c:v>
                </c:pt>
                <c:pt idx="9163">
                  <c:v>42885.805439814816</c:v>
                </c:pt>
                <c:pt idx="9164">
                  <c:v>42885.805555555555</c:v>
                </c:pt>
                <c:pt idx="9165">
                  <c:v>42885.805671296293</c:v>
                </c:pt>
                <c:pt idx="9166">
                  <c:v>42885.805787037039</c:v>
                </c:pt>
                <c:pt idx="9167">
                  <c:v>42885.805902777778</c:v>
                </c:pt>
                <c:pt idx="9168">
                  <c:v>42885.806018518517</c:v>
                </c:pt>
                <c:pt idx="9169">
                  <c:v>42885.806134259263</c:v>
                </c:pt>
                <c:pt idx="9170">
                  <c:v>42885.806250000001</c:v>
                </c:pt>
                <c:pt idx="9171">
                  <c:v>42885.80636574074</c:v>
                </c:pt>
                <c:pt idx="9172">
                  <c:v>42885.806481481479</c:v>
                </c:pt>
                <c:pt idx="9173">
                  <c:v>42885.806597222225</c:v>
                </c:pt>
                <c:pt idx="9174">
                  <c:v>42885.806712962964</c:v>
                </c:pt>
                <c:pt idx="9175">
                  <c:v>42885.806828703702</c:v>
                </c:pt>
                <c:pt idx="9176">
                  <c:v>42885.806944444441</c:v>
                </c:pt>
                <c:pt idx="9177">
                  <c:v>42885.807060185187</c:v>
                </c:pt>
                <c:pt idx="9178">
                  <c:v>42885.807175925926</c:v>
                </c:pt>
                <c:pt idx="9179">
                  <c:v>42885.807291666664</c:v>
                </c:pt>
                <c:pt idx="9180">
                  <c:v>42885.80740740741</c:v>
                </c:pt>
                <c:pt idx="9181">
                  <c:v>42885.807523148149</c:v>
                </c:pt>
                <c:pt idx="9182">
                  <c:v>42885.807638888888</c:v>
                </c:pt>
                <c:pt idx="9183">
                  <c:v>42885.807754629626</c:v>
                </c:pt>
                <c:pt idx="9184">
                  <c:v>42885.807870370372</c:v>
                </c:pt>
                <c:pt idx="9185">
                  <c:v>42885.807986111111</c:v>
                </c:pt>
                <c:pt idx="9186">
                  <c:v>42885.80810185185</c:v>
                </c:pt>
                <c:pt idx="9187">
                  <c:v>42885.808217592596</c:v>
                </c:pt>
                <c:pt idx="9188">
                  <c:v>42885.808333333334</c:v>
                </c:pt>
                <c:pt idx="9189">
                  <c:v>42885.808449074073</c:v>
                </c:pt>
                <c:pt idx="9190">
                  <c:v>42885.808564814812</c:v>
                </c:pt>
                <c:pt idx="9191">
                  <c:v>42885.808680555558</c:v>
                </c:pt>
                <c:pt idx="9192">
                  <c:v>42885.808796296296</c:v>
                </c:pt>
                <c:pt idx="9193">
                  <c:v>42885.808912037035</c:v>
                </c:pt>
                <c:pt idx="9194">
                  <c:v>42885.809027777781</c:v>
                </c:pt>
                <c:pt idx="9195">
                  <c:v>42885.80914351852</c:v>
                </c:pt>
                <c:pt idx="9196">
                  <c:v>42885.809259259258</c:v>
                </c:pt>
                <c:pt idx="9197">
                  <c:v>42885.809374999997</c:v>
                </c:pt>
                <c:pt idx="9198">
                  <c:v>42885.809490740743</c:v>
                </c:pt>
                <c:pt idx="9199">
                  <c:v>42885.809606481482</c:v>
                </c:pt>
                <c:pt idx="9200">
                  <c:v>42885.80972222222</c:v>
                </c:pt>
                <c:pt idx="9201">
                  <c:v>42885.809837962966</c:v>
                </c:pt>
                <c:pt idx="9202">
                  <c:v>42885.809953703705</c:v>
                </c:pt>
                <c:pt idx="9203">
                  <c:v>42885.810069444444</c:v>
                </c:pt>
                <c:pt idx="9204">
                  <c:v>42885.810185185182</c:v>
                </c:pt>
                <c:pt idx="9205">
                  <c:v>42885.810300925928</c:v>
                </c:pt>
                <c:pt idx="9206">
                  <c:v>42885.810416666667</c:v>
                </c:pt>
                <c:pt idx="9207">
                  <c:v>42885.810532407406</c:v>
                </c:pt>
                <c:pt idx="9208">
                  <c:v>42885.810648148145</c:v>
                </c:pt>
                <c:pt idx="9209">
                  <c:v>42885.810763888891</c:v>
                </c:pt>
                <c:pt idx="9210">
                  <c:v>42885.810879629629</c:v>
                </c:pt>
                <c:pt idx="9211">
                  <c:v>42885.810995370368</c:v>
                </c:pt>
                <c:pt idx="9212">
                  <c:v>42885.811111111114</c:v>
                </c:pt>
                <c:pt idx="9213">
                  <c:v>42885.811226851853</c:v>
                </c:pt>
                <c:pt idx="9214">
                  <c:v>42885.811342592591</c:v>
                </c:pt>
                <c:pt idx="9215">
                  <c:v>42885.81145833333</c:v>
                </c:pt>
                <c:pt idx="9216">
                  <c:v>42885.811574074076</c:v>
                </c:pt>
                <c:pt idx="9217">
                  <c:v>42885.811689814815</c:v>
                </c:pt>
                <c:pt idx="9218">
                  <c:v>42885.811805555553</c:v>
                </c:pt>
                <c:pt idx="9219">
                  <c:v>42885.811921296299</c:v>
                </c:pt>
                <c:pt idx="9220">
                  <c:v>42885.812037037038</c:v>
                </c:pt>
                <c:pt idx="9221">
                  <c:v>42885.812152777777</c:v>
                </c:pt>
                <c:pt idx="9222">
                  <c:v>42885.812268518515</c:v>
                </c:pt>
                <c:pt idx="9223">
                  <c:v>42885.812384259261</c:v>
                </c:pt>
                <c:pt idx="9224">
                  <c:v>42885.8125</c:v>
                </c:pt>
                <c:pt idx="9225">
                  <c:v>42885.812615740739</c:v>
                </c:pt>
                <c:pt idx="9226">
                  <c:v>42885.812731481485</c:v>
                </c:pt>
                <c:pt idx="9227">
                  <c:v>42885.812847222223</c:v>
                </c:pt>
                <c:pt idx="9228">
                  <c:v>42885.812962962962</c:v>
                </c:pt>
                <c:pt idx="9229">
                  <c:v>42885.813078703701</c:v>
                </c:pt>
                <c:pt idx="9230">
                  <c:v>42885.813194444447</c:v>
                </c:pt>
                <c:pt idx="9231">
                  <c:v>42885.813310185185</c:v>
                </c:pt>
                <c:pt idx="9232">
                  <c:v>42885.813425925924</c:v>
                </c:pt>
                <c:pt idx="9233">
                  <c:v>42885.81354166667</c:v>
                </c:pt>
                <c:pt idx="9234">
                  <c:v>42885.813657407409</c:v>
                </c:pt>
                <c:pt idx="9235">
                  <c:v>42885.813773148147</c:v>
                </c:pt>
                <c:pt idx="9236">
                  <c:v>42885.813888888886</c:v>
                </c:pt>
                <c:pt idx="9237">
                  <c:v>42885.814004629632</c:v>
                </c:pt>
                <c:pt idx="9238">
                  <c:v>42885.814120370371</c:v>
                </c:pt>
                <c:pt idx="9239">
                  <c:v>42885.814236111109</c:v>
                </c:pt>
                <c:pt idx="9240">
                  <c:v>42885.814351851855</c:v>
                </c:pt>
                <c:pt idx="9241">
                  <c:v>42885.814467592594</c:v>
                </c:pt>
                <c:pt idx="9242">
                  <c:v>42885.814583333333</c:v>
                </c:pt>
                <c:pt idx="9243">
                  <c:v>42885.814699074072</c:v>
                </c:pt>
                <c:pt idx="9244">
                  <c:v>42885.814814814818</c:v>
                </c:pt>
                <c:pt idx="9245">
                  <c:v>42885.814930555556</c:v>
                </c:pt>
                <c:pt idx="9246">
                  <c:v>42885.815046296295</c:v>
                </c:pt>
                <c:pt idx="9247">
                  <c:v>42885.815162037034</c:v>
                </c:pt>
                <c:pt idx="9248">
                  <c:v>42885.81527777778</c:v>
                </c:pt>
                <c:pt idx="9249">
                  <c:v>42885.815393518518</c:v>
                </c:pt>
                <c:pt idx="9250">
                  <c:v>42885.815509259257</c:v>
                </c:pt>
                <c:pt idx="9251">
                  <c:v>42885.815625000003</c:v>
                </c:pt>
                <c:pt idx="9252">
                  <c:v>42885.815740740742</c:v>
                </c:pt>
                <c:pt idx="9253">
                  <c:v>42885.81585648148</c:v>
                </c:pt>
                <c:pt idx="9254">
                  <c:v>42885.815972222219</c:v>
                </c:pt>
                <c:pt idx="9255">
                  <c:v>42885.816087962965</c:v>
                </c:pt>
                <c:pt idx="9256">
                  <c:v>42885.816203703704</c:v>
                </c:pt>
                <c:pt idx="9257">
                  <c:v>42885.816319444442</c:v>
                </c:pt>
                <c:pt idx="9258">
                  <c:v>42885.816435185188</c:v>
                </c:pt>
                <c:pt idx="9259">
                  <c:v>42885.816550925927</c:v>
                </c:pt>
                <c:pt idx="9260">
                  <c:v>42885.816666666666</c:v>
                </c:pt>
                <c:pt idx="9261">
                  <c:v>42885.816782407404</c:v>
                </c:pt>
                <c:pt idx="9262">
                  <c:v>42885.81689814815</c:v>
                </c:pt>
                <c:pt idx="9263">
                  <c:v>42885.817013888889</c:v>
                </c:pt>
                <c:pt idx="9264">
                  <c:v>42885.817129629628</c:v>
                </c:pt>
                <c:pt idx="9265">
                  <c:v>42885.817245370374</c:v>
                </c:pt>
                <c:pt idx="9266">
                  <c:v>42885.817361111112</c:v>
                </c:pt>
                <c:pt idx="9267">
                  <c:v>42885.817476851851</c:v>
                </c:pt>
                <c:pt idx="9268">
                  <c:v>42885.81759259259</c:v>
                </c:pt>
                <c:pt idx="9269">
                  <c:v>42885.817708333336</c:v>
                </c:pt>
                <c:pt idx="9270">
                  <c:v>42885.817824074074</c:v>
                </c:pt>
                <c:pt idx="9271">
                  <c:v>42885.817939814813</c:v>
                </c:pt>
                <c:pt idx="9272">
                  <c:v>42885.818055555559</c:v>
                </c:pt>
                <c:pt idx="9273">
                  <c:v>42885.818171296298</c:v>
                </c:pt>
                <c:pt idx="9274">
                  <c:v>42885.818287037036</c:v>
                </c:pt>
                <c:pt idx="9275">
                  <c:v>42885.818402777775</c:v>
                </c:pt>
                <c:pt idx="9276">
                  <c:v>42885.818518518521</c:v>
                </c:pt>
                <c:pt idx="9277">
                  <c:v>42885.81863425926</c:v>
                </c:pt>
                <c:pt idx="9278">
                  <c:v>42885.818749999999</c:v>
                </c:pt>
                <c:pt idx="9279">
                  <c:v>42885.818865740737</c:v>
                </c:pt>
                <c:pt idx="9280">
                  <c:v>42885.818981481483</c:v>
                </c:pt>
                <c:pt idx="9281">
                  <c:v>42885.819097222222</c:v>
                </c:pt>
                <c:pt idx="9282">
                  <c:v>42885.819212962961</c:v>
                </c:pt>
                <c:pt idx="9283">
                  <c:v>42885.819328703707</c:v>
                </c:pt>
                <c:pt idx="9284">
                  <c:v>42885.819444444445</c:v>
                </c:pt>
                <c:pt idx="9285">
                  <c:v>42885.819560185184</c:v>
                </c:pt>
                <c:pt idx="9286">
                  <c:v>42885.819675925923</c:v>
                </c:pt>
                <c:pt idx="9287">
                  <c:v>42885.819791666669</c:v>
                </c:pt>
                <c:pt idx="9288">
                  <c:v>42885.819907407407</c:v>
                </c:pt>
                <c:pt idx="9289">
                  <c:v>42885.820023148146</c:v>
                </c:pt>
                <c:pt idx="9290">
                  <c:v>42885.820138888892</c:v>
                </c:pt>
                <c:pt idx="9291">
                  <c:v>42885.820254629631</c:v>
                </c:pt>
                <c:pt idx="9292">
                  <c:v>42885.820370370369</c:v>
                </c:pt>
                <c:pt idx="9293">
                  <c:v>42885.820486111108</c:v>
                </c:pt>
                <c:pt idx="9294">
                  <c:v>42885.820601851854</c:v>
                </c:pt>
                <c:pt idx="9295">
                  <c:v>42885.820717592593</c:v>
                </c:pt>
                <c:pt idx="9296">
                  <c:v>42885.820833333331</c:v>
                </c:pt>
                <c:pt idx="9297">
                  <c:v>42885.820949074077</c:v>
                </c:pt>
                <c:pt idx="9298">
                  <c:v>42885.821064814816</c:v>
                </c:pt>
                <c:pt idx="9299">
                  <c:v>42885.821180555555</c:v>
                </c:pt>
                <c:pt idx="9300">
                  <c:v>42885.821296296293</c:v>
                </c:pt>
                <c:pt idx="9301">
                  <c:v>42885.821412037039</c:v>
                </c:pt>
                <c:pt idx="9302">
                  <c:v>42885.821527777778</c:v>
                </c:pt>
                <c:pt idx="9303">
                  <c:v>42885.821643518517</c:v>
                </c:pt>
                <c:pt idx="9304">
                  <c:v>42885.821759259263</c:v>
                </c:pt>
                <c:pt idx="9305">
                  <c:v>42885.821875000001</c:v>
                </c:pt>
                <c:pt idx="9306">
                  <c:v>42885.82199074074</c:v>
                </c:pt>
                <c:pt idx="9307">
                  <c:v>42885.822106481479</c:v>
                </c:pt>
                <c:pt idx="9308">
                  <c:v>42885.822222222225</c:v>
                </c:pt>
                <c:pt idx="9309">
                  <c:v>42885.822337962964</c:v>
                </c:pt>
                <c:pt idx="9310">
                  <c:v>42885.822453703702</c:v>
                </c:pt>
                <c:pt idx="9311">
                  <c:v>42885.822569444441</c:v>
                </c:pt>
                <c:pt idx="9312">
                  <c:v>42885.822685185187</c:v>
                </c:pt>
                <c:pt idx="9313">
                  <c:v>42885.822800925926</c:v>
                </c:pt>
                <c:pt idx="9314">
                  <c:v>42885.822916666664</c:v>
                </c:pt>
                <c:pt idx="9315">
                  <c:v>42885.82303240741</c:v>
                </c:pt>
                <c:pt idx="9316">
                  <c:v>42885.823148148149</c:v>
                </c:pt>
                <c:pt idx="9317">
                  <c:v>42885.823263888888</c:v>
                </c:pt>
                <c:pt idx="9318">
                  <c:v>42885.823379629626</c:v>
                </c:pt>
                <c:pt idx="9319">
                  <c:v>42885.823495370372</c:v>
                </c:pt>
                <c:pt idx="9320">
                  <c:v>42885.823611111111</c:v>
                </c:pt>
                <c:pt idx="9321">
                  <c:v>42885.82372685185</c:v>
                </c:pt>
                <c:pt idx="9322">
                  <c:v>42885.823842592596</c:v>
                </c:pt>
                <c:pt idx="9323">
                  <c:v>42885.823958333334</c:v>
                </c:pt>
                <c:pt idx="9324">
                  <c:v>42885.824074074073</c:v>
                </c:pt>
                <c:pt idx="9325">
                  <c:v>42885.824189814812</c:v>
                </c:pt>
                <c:pt idx="9326">
                  <c:v>42885.824305555558</c:v>
                </c:pt>
                <c:pt idx="9327">
                  <c:v>42885.824421296296</c:v>
                </c:pt>
                <c:pt idx="9328">
                  <c:v>42885.824537037035</c:v>
                </c:pt>
                <c:pt idx="9329">
                  <c:v>42885.824652777781</c:v>
                </c:pt>
                <c:pt idx="9330">
                  <c:v>42885.82476851852</c:v>
                </c:pt>
                <c:pt idx="9331">
                  <c:v>42885.824884259258</c:v>
                </c:pt>
                <c:pt idx="9332">
                  <c:v>42885.824999999997</c:v>
                </c:pt>
                <c:pt idx="9333">
                  <c:v>42885.825115740743</c:v>
                </c:pt>
                <c:pt idx="9334">
                  <c:v>42885.825231481482</c:v>
                </c:pt>
                <c:pt idx="9335">
                  <c:v>42885.82534722222</c:v>
                </c:pt>
                <c:pt idx="9336">
                  <c:v>42885.825462962966</c:v>
                </c:pt>
                <c:pt idx="9337">
                  <c:v>42885.825578703705</c:v>
                </c:pt>
                <c:pt idx="9338">
                  <c:v>42885.825694444444</c:v>
                </c:pt>
                <c:pt idx="9339">
                  <c:v>42885.825810185182</c:v>
                </c:pt>
                <c:pt idx="9340">
                  <c:v>42885.825925925928</c:v>
                </c:pt>
                <c:pt idx="9341">
                  <c:v>42885.826041666667</c:v>
                </c:pt>
                <c:pt idx="9342">
                  <c:v>42885.826157407406</c:v>
                </c:pt>
                <c:pt idx="9343">
                  <c:v>42885.826273148145</c:v>
                </c:pt>
                <c:pt idx="9344">
                  <c:v>42885.826388888891</c:v>
                </c:pt>
                <c:pt idx="9345">
                  <c:v>42885.826504629629</c:v>
                </c:pt>
                <c:pt idx="9346">
                  <c:v>42885.826620370368</c:v>
                </c:pt>
                <c:pt idx="9347">
                  <c:v>42885.826736111114</c:v>
                </c:pt>
                <c:pt idx="9348">
                  <c:v>42885.826851851853</c:v>
                </c:pt>
                <c:pt idx="9349">
                  <c:v>42885.826967592591</c:v>
                </c:pt>
                <c:pt idx="9350">
                  <c:v>42885.82708333333</c:v>
                </c:pt>
                <c:pt idx="9351">
                  <c:v>42885.827199074076</c:v>
                </c:pt>
                <c:pt idx="9352">
                  <c:v>42885.827314814815</c:v>
                </c:pt>
                <c:pt idx="9353">
                  <c:v>42885.827430555553</c:v>
                </c:pt>
                <c:pt idx="9354">
                  <c:v>42885.827546296299</c:v>
                </c:pt>
                <c:pt idx="9355">
                  <c:v>42885.827662037038</c:v>
                </c:pt>
                <c:pt idx="9356">
                  <c:v>42885.827777777777</c:v>
                </c:pt>
                <c:pt idx="9357">
                  <c:v>42885.827893518515</c:v>
                </c:pt>
                <c:pt idx="9358">
                  <c:v>42885.828009259261</c:v>
                </c:pt>
                <c:pt idx="9359">
                  <c:v>42885.828125</c:v>
                </c:pt>
                <c:pt idx="9360">
                  <c:v>42885.828240740739</c:v>
                </c:pt>
                <c:pt idx="9361">
                  <c:v>42885.828356481485</c:v>
                </c:pt>
                <c:pt idx="9362">
                  <c:v>42885.828472222223</c:v>
                </c:pt>
                <c:pt idx="9363">
                  <c:v>42885.828587962962</c:v>
                </c:pt>
                <c:pt idx="9364">
                  <c:v>42885.828703703701</c:v>
                </c:pt>
                <c:pt idx="9365">
                  <c:v>42885.828819444447</c:v>
                </c:pt>
                <c:pt idx="9366">
                  <c:v>42885.828935185185</c:v>
                </c:pt>
                <c:pt idx="9367">
                  <c:v>42885.829050925924</c:v>
                </c:pt>
                <c:pt idx="9368">
                  <c:v>42885.82916666667</c:v>
                </c:pt>
                <c:pt idx="9369">
                  <c:v>42885.829282407409</c:v>
                </c:pt>
                <c:pt idx="9370">
                  <c:v>42885.829398148147</c:v>
                </c:pt>
                <c:pt idx="9371">
                  <c:v>42885.829513888886</c:v>
                </c:pt>
                <c:pt idx="9372">
                  <c:v>42885.829629629632</c:v>
                </c:pt>
                <c:pt idx="9373">
                  <c:v>42885.829745370371</c:v>
                </c:pt>
                <c:pt idx="9374">
                  <c:v>42885.829861111109</c:v>
                </c:pt>
                <c:pt idx="9375">
                  <c:v>42885.829976851855</c:v>
                </c:pt>
                <c:pt idx="9376">
                  <c:v>42885.830092592594</c:v>
                </c:pt>
                <c:pt idx="9377">
                  <c:v>42885.830208333333</c:v>
                </c:pt>
                <c:pt idx="9378">
                  <c:v>42885.830324074072</c:v>
                </c:pt>
                <c:pt idx="9379">
                  <c:v>42885.830439814818</c:v>
                </c:pt>
                <c:pt idx="9380">
                  <c:v>42885.830555555556</c:v>
                </c:pt>
                <c:pt idx="9381">
                  <c:v>42885.830671296295</c:v>
                </c:pt>
                <c:pt idx="9382">
                  <c:v>42885.830787037034</c:v>
                </c:pt>
                <c:pt idx="9383">
                  <c:v>42885.83090277778</c:v>
                </c:pt>
                <c:pt idx="9384">
                  <c:v>42885.831018518518</c:v>
                </c:pt>
                <c:pt idx="9385">
                  <c:v>42885.831134259257</c:v>
                </c:pt>
                <c:pt idx="9386">
                  <c:v>42885.831250000003</c:v>
                </c:pt>
                <c:pt idx="9387">
                  <c:v>42885.831365740742</c:v>
                </c:pt>
                <c:pt idx="9388">
                  <c:v>42885.83148148148</c:v>
                </c:pt>
                <c:pt idx="9389">
                  <c:v>42885.831597222219</c:v>
                </c:pt>
                <c:pt idx="9390">
                  <c:v>42885.831712962965</c:v>
                </c:pt>
                <c:pt idx="9391">
                  <c:v>42885.831828703704</c:v>
                </c:pt>
                <c:pt idx="9392">
                  <c:v>42885.831944444442</c:v>
                </c:pt>
                <c:pt idx="9393">
                  <c:v>42885.832060185188</c:v>
                </c:pt>
                <c:pt idx="9394">
                  <c:v>42885.832175925927</c:v>
                </c:pt>
                <c:pt idx="9395">
                  <c:v>42885.832291666666</c:v>
                </c:pt>
                <c:pt idx="9396">
                  <c:v>42885.832407407404</c:v>
                </c:pt>
                <c:pt idx="9397">
                  <c:v>42885.83252314815</c:v>
                </c:pt>
                <c:pt idx="9398">
                  <c:v>42885.832638888889</c:v>
                </c:pt>
                <c:pt idx="9399">
                  <c:v>42885.832754629628</c:v>
                </c:pt>
                <c:pt idx="9400">
                  <c:v>42885.832870370374</c:v>
                </c:pt>
                <c:pt idx="9401">
                  <c:v>42885.832986111112</c:v>
                </c:pt>
                <c:pt idx="9402">
                  <c:v>42885.833101851851</c:v>
                </c:pt>
                <c:pt idx="9403">
                  <c:v>42885.83321759259</c:v>
                </c:pt>
                <c:pt idx="9404">
                  <c:v>42885.833333333336</c:v>
                </c:pt>
                <c:pt idx="9405">
                  <c:v>42885.833449074074</c:v>
                </c:pt>
                <c:pt idx="9406">
                  <c:v>42885.833564814813</c:v>
                </c:pt>
                <c:pt idx="9407">
                  <c:v>42885.833680555559</c:v>
                </c:pt>
                <c:pt idx="9408">
                  <c:v>42885.833796296298</c:v>
                </c:pt>
                <c:pt idx="9409">
                  <c:v>42885.833912037036</c:v>
                </c:pt>
                <c:pt idx="9410">
                  <c:v>42885.834027777775</c:v>
                </c:pt>
                <c:pt idx="9411">
                  <c:v>42885.834143518521</c:v>
                </c:pt>
                <c:pt idx="9412">
                  <c:v>42885.83425925926</c:v>
                </c:pt>
                <c:pt idx="9413">
                  <c:v>42885.834374999999</c:v>
                </c:pt>
                <c:pt idx="9414">
                  <c:v>42885.834490740737</c:v>
                </c:pt>
                <c:pt idx="9415">
                  <c:v>42885.834606481483</c:v>
                </c:pt>
                <c:pt idx="9416">
                  <c:v>42885.834722222222</c:v>
                </c:pt>
                <c:pt idx="9417">
                  <c:v>42885.834837962961</c:v>
                </c:pt>
                <c:pt idx="9418">
                  <c:v>42885.834953703707</c:v>
                </c:pt>
                <c:pt idx="9419">
                  <c:v>42885.835069444445</c:v>
                </c:pt>
                <c:pt idx="9420">
                  <c:v>42885.835185185184</c:v>
                </c:pt>
                <c:pt idx="9421">
                  <c:v>42885.835300925923</c:v>
                </c:pt>
                <c:pt idx="9422">
                  <c:v>42885.835416666669</c:v>
                </c:pt>
                <c:pt idx="9423">
                  <c:v>42885.835532407407</c:v>
                </c:pt>
                <c:pt idx="9424">
                  <c:v>42885.835648148146</c:v>
                </c:pt>
                <c:pt idx="9425">
                  <c:v>42885.835763888892</c:v>
                </c:pt>
                <c:pt idx="9426">
                  <c:v>42885.835879629631</c:v>
                </c:pt>
                <c:pt idx="9427">
                  <c:v>42885.835995370369</c:v>
                </c:pt>
                <c:pt idx="9428">
                  <c:v>42885.836111111108</c:v>
                </c:pt>
                <c:pt idx="9429">
                  <c:v>42885.836226851854</c:v>
                </c:pt>
                <c:pt idx="9430">
                  <c:v>42885.836342592593</c:v>
                </c:pt>
                <c:pt idx="9431">
                  <c:v>42885.836458333331</c:v>
                </c:pt>
                <c:pt idx="9432">
                  <c:v>42885.836574074077</c:v>
                </c:pt>
                <c:pt idx="9433">
                  <c:v>42885.836689814816</c:v>
                </c:pt>
                <c:pt idx="9434">
                  <c:v>42885.836805555555</c:v>
                </c:pt>
                <c:pt idx="9435">
                  <c:v>42885.836921296293</c:v>
                </c:pt>
                <c:pt idx="9436">
                  <c:v>42885.837037037039</c:v>
                </c:pt>
                <c:pt idx="9437">
                  <c:v>42885.837152777778</c:v>
                </c:pt>
                <c:pt idx="9438">
                  <c:v>42885.837268518517</c:v>
                </c:pt>
                <c:pt idx="9439">
                  <c:v>42885.837384259263</c:v>
                </c:pt>
                <c:pt idx="9440">
                  <c:v>42885.837500000001</c:v>
                </c:pt>
                <c:pt idx="9441">
                  <c:v>42885.83761574074</c:v>
                </c:pt>
                <c:pt idx="9442">
                  <c:v>42885.837731481479</c:v>
                </c:pt>
                <c:pt idx="9443">
                  <c:v>42885.837847222225</c:v>
                </c:pt>
                <c:pt idx="9444">
                  <c:v>42885.837962962964</c:v>
                </c:pt>
                <c:pt idx="9445">
                  <c:v>42885.838078703702</c:v>
                </c:pt>
                <c:pt idx="9446">
                  <c:v>42885.838194444441</c:v>
                </c:pt>
                <c:pt idx="9447">
                  <c:v>42885.838310185187</c:v>
                </c:pt>
                <c:pt idx="9448">
                  <c:v>42885.838425925926</c:v>
                </c:pt>
                <c:pt idx="9449">
                  <c:v>42885.838541666664</c:v>
                </c:pt>
                <c:pt idx="9450">
                  <c:v>42885.83865740741</c:v>
                </c:pt>
                <c:pt idx="9451">
                  <c:v>42885.838773148149</c:v>
                </c:pt>
                <c:pt idx="9452">
                  <c:v>42885.838888888888</c:v>
                </c:pt>
                <c:pt idx="9453">
                  <c:v>42885.839004629626</c:v>
                </c:pt>
                <c:pt idx="9454">
                  <c:v>42885.839120370372</c:v>
                </c:pt>
                <c:pt idx="9455">
                  <c:v>42885.839236111111</c:v>
                </c:pt>
                <c:pt idx="9456">
                  <c:v>42885.83935185185</c:v>
                </c:pt>
                <c:pt idx="9457">
                  <c:v>42885.839467592596</c:v>
                </c:pt>
                <c:pt idx="9458">
                  <c:v>42885.839583333334</c:v>
                </c:pt>
                <c:pt idx="9459">
                  <c:v>42885.839699074073</c:v>
                </c:pt>
                <c:pt idx="9460">
                  <c:v>42885.839814814812</c:v>
                </c:pt>
                <c:pt idx="9461">
                  <c:v>42885.839930555558</c:v>
                </c:pt>
                <c:pt idx="9462">
                  <c:v>42885.840046296296</c:v>
                </c:pt>
                <c:pt idx="9463">
                  <c:v>42885.840162037035</c:v>
                </c:pt>
                <c:pt idx="9464">
                  <c:v>42885.840277777781</c:v>
                </c:pt>
                <c:pt idx="9465">
                  <c:v>42885.84039351852</c:v>
                </c:pt>
                <c:pt idx="9466">
                  <c:v>42885.840509259258</c:v>
                </c:pt>
                <c:pt idx="9467">
                  <c:v>42885.840624999997</c:v>
                </c:pt>
                <c:pt idx="9468">
                  <c:v>42885.840740740743</c:v>
                </c:pt>
                <c:pt idx="9469">
                  <c:v>42885.840856481482</c:v>
                </c:pt>
                <c:pt idx="9470">
                  <c:v>42885.84097222222</c:v>
                </c:pt>
                <c:pt idx="9471">
                  <c:v>42885.841087962966</c:v>
                </c:pt>
                <c:pt idx="9472">
                  <c:v>42885.841203703705</c:v>
                </c:pt>
                <c:pt idx="9473">
                  <c:v>42885.841319444444</c:v>
                </c:pt>
                <c:pt idx="9474">
                  <c:v>42885.841435185182</c:v>
                </c:pt>
                <c:pt idx="9475">
                  <c:v>42885.841550925928</c:v>
                </c:pt>
                <c:pt idx="9476">
                  <c:v>42885.841666666667</c:v>
                </c:pt>
                <c:pt idx="9477">
                  <c:v>42885.841782407406</c:v>
                </c:pt>
                <c:pt idx="9478">
                  <c:v>42885.841898148145</c:v>
                </c:pt>
                <c:pt idx="9479">
                  <c:v>42885.842013888891</c:v>
                </c:pt>
                <c:pt idx="9480">
                  <c:v>42885.842129629629</c:v>
                </c:pt>
                <c:pt idx="9481">
                  <c:v>42885.842245370368</c:v>
                </c:pt>
                <c:pt idx="9482">
                  <c:v>42885.842361111114</c:v>
                </c:pt>
                <c:pt idx="9483">
                  <c:v>42885.842476851853</c:v>
                </c:pt>
                <c:pt idx="9484">
                  <c:v>42885.842592592591</c:v>
                </c:pt>
                <c:pt idx="9485">
                  <c:v>42885.84270833333</c:v>
                </c:pt>
                <c:pt idx="9486">
                  <c:v>42885.842824074076</c:v>
                </c:pt>
                <c:pt idx="9487">
                  <c:v>42885.842939814815</c:v>
                </c:pt>
                <c:pt idx="9488">
                  <c:v>42885.843055555553</c:v>
                </c:pt>
                <c:pt idx="9489">
                  <c:v>42885.843171296299</c:v>
                </c:pt>
                <c:pt idx="9490">
                  <c:v>42885.843287037038</c:v>
                </c:pt>
                <c:pt idx="9491">
                  <c:v>42885.843402777777</c:v>
                </c:pt>
                <c:pt idx="9492">
                  <c:v>42885.843518518515</c:v>
                </c:pt>
                <c:pt idx="9493">
                  <c:v>42885.843634259261</c:v>
                </c:pt>
                <c:pt idx="9494">
                  <c:v>42885.84375</c:v>
                </c:pt>
                <c:pt idx="9495">
                  <c:v>42885.843865740739</c:v>
                </c:pt>
                <c:pt idx="9496">
                  <c:v>42885.843981481485</c:v>
                </c:pt>
                <c:pt idx="9497">
                  <c:v>42885.844097222223</c:v>
                </c:pt>
                <c:pt idx="9498">
                  <c:v>42885.844212962962</c:v>
                </c:pt>
                <c:pt idx="9499">
                  <c:v>42885.844328703701</c:v>
                </c:pt>
                <c:pt idx="9500">
                  <c:v>42885.844444444447</c:v>
                </c:pt>
                <c:pt idx="9501">
                  <c:v>42885.844560185185</c:v>
                </c:pt>
                <c:pt idx="9502">
                  <c:v>42885.844675925924</c:v>
                </c:pt>
                <c:pt idx="9503">
                  <c:v>42885.84479166667</c:v>
                </c:pt>
                <c:pt idx="9504">
                  <c:v>42885.844907407409</c:v>
                </c:pt>
                <c:pt idx="9505">
                  <c:v>42885.845023148147</c:v>
                </c:pt>
                <c:pt idx="9506">
                  <c:v>42885.845138888886</c:v>
                </c:pt>
                <c:pt idx="9507">
                  <c:v>42885.845254629632</c:v>
                </c:pt>
                <c:pt idx="9508">
                  <c:v>42885.845370370371</c:v>
                </c:pt>
                <c:pt idx="9509">
                  <c:v>42885.845486111109</c:v>
                </c:pt>
                <c:pt idx="9510">
                  <c:v>42885.845601851855</c:v>
                </c:pt>
                <c:pt idx="9511">
                  <c:v>42885.845717592594</c:v>
                </c:pt>
                <c:pt idx="9512">
                  <c:v>42885.845833333333</c:v>
                </c:pt>
                <c:pt idx="9513">
                  <c:v>42885.845949074072</c:v>
                </c:pt>
                <c:pt idx="9514">
                  <c:v>42885.846064814818</c:v>
                </c:pt>
                <c:pt idx="9515">
                  <c:v>42885.846180555556</c:v>
                </c:pt>
                <c:pt idx="9516">
                  <c:v>42885.846296296295</c:v>
                </c:pt>
                <c:pt idx="9517">
                  <c:v>42885.846412037034</c:v>
                </c:pt>
                <c:pt idx="9518">
                  <c:v>42885.84652777778</c:v>
                </c:pt>
                <c:pt idx="9519">
                  <c:v>42885.846643518518</c:v>
                </c:pt>
                <c:pt idx="9520">
                  <c:v>42885.846759259257</c:v>
                </c:pt>
                <c:pt idx="9521">
                  <c:v>42885.846875000003</c:v>
                </c:pt>
                <c:pt idx="9522">
                  <c:v>42885.846990740742</c:v>
                </c:pt>
                <c:pt idx="9523">
                  <c:v>42885.84710648148</c:v>
                </c:pt>
                <c:pt idx="9524">
                  <c:v>42885.847222222219</c:v>
                </c:pt>
                <c:pt idx="9525">
                  <c:v>42885.847337962965</c:v>
                </c:pt>
                <c:pt idx="9526">
                  <c:v>42885.847453703704</c:v>
                </c:pt>
                <c:pt idx="9527">
                  <c:v>42885.847569444442</c:v>
                </c:pt>
                <c:pt idx="9528">
                  <c:v>42885.847685185188</c:v>
                </c:pt>
                <c:pt idx="9529">
                  <c:v>42885.847800925927</c:v>
                </c:pt>
                <c:pt idx="9530">
                  <c:v>42885.847916666666</c:v>
                </c:pt>
                <c:pt idx="9531">
                  <c:v>42885.848032407404</c:v>
                </c:pt>
                <c:pt idx="9532">
                  <c:v>42885.84814814815</c:v>
                </c:pt>
                <c:pt idx="9533">
                  <c:v>42885.848263888889</c:v>
                </c:pt>
                <c:pt idx="9534">
                  <c:v>42885.848379629628</c:v>
                </c:pt>
                <c:pt idx="9535">
                  <c:v>42885.848495370374</c:v>
                </c:pt>
                <c:pt idx="9536">
                  <c:v>42885.848611111112</c:v>
                </c:pt>
                <c:pt idx="9537">
                  <c:v>42885.848726851851</c:v>
                </c:pt>
                <c:pt idx="9538">
                  <c:v>42885.84884259259</c:v>
                </c:pt>
                <c:pt idx="9539">
                  <c:v>42885.848958333336</c:v>
                </c:pt>
                <c:pt idx="9540">
                  <c:v>42885.849074074074</c:v>
                </c:pt>
                <c:pt idx="9541">
                  <c:v>42885.849189814813</c:v>
                </c:pt>
                <c:pt idx="9542">
                  <c:v>42885.849305555559</c:v>
                </c:pt>
                <c:pt idx="9543">
                  <c:v>42885.849421296298</c:v>
                </c:pt>
                <c:pt idx="9544">
                  <c:v>42885.849537037036</c:v>
                </c:pt>
                <c:pt idx="9545">
                  <c:v>42885.849652777775</c:v>
                </c:pt>
                <c:pt idx="9546">
                  <c:v>42885.849768518521</c:v>
                </c:pt>
                <c:pt idx="9547">
                  <c:v>42885.84988425926</c:v>
                </c:pt>
                <c:pt idx="9548">
                  <c:v>42885.85</c:v>
                </c:pt>
                <c:pt idx="9549">
                  <c:v>42885.850115740737</c:v>
                </c:pt>
                <c:pt idx="9550">
                  <c:v>42885.850231481483</c:v>
                </c:pt>
                <c:pt idx="9551">
                  <c:v>42885.850347222222</c:v>
                </c:pt>
                <c:pt idx="9552">
                  <c:v>42885.850462962961</c:v>
                </c:pt>
                <c:pt idx="9553">
                  <c:v>42885.850578703707</c:v>
                </c:pt>
                <c:pt idx="9554">
                  <c:v>42885.850694444445</c:v>
                </c:pt>
                <c:pt idx="9555">
                  <c:v>42885.850810185184</c:v>
                </c:pt>
                <c:pt idx="9556">
                  <c:v>42885.850925925923</c:v>
                </c:pt>
                <c:pt idx="9557">
                  <c:v>42885.851041666669</c:v>
                </c:pt>
                <c:pt idx="9558">
                  <c:v>42885.851157407407</c:v>
                </c:pt>
                <c:pt idx="9559">
                  <c:v>42885.851273148146</c:v>
                </c:pt>
                <c:pt idx="9560">
                  <c:v>42885.851388888892</c:v>
                </c:pt>
                <c:pt idx="9561">
                  <c:v>42885.851504629631</c:v>
                </c:pt>
                <c:pt idx="9562">
                  <c:v>42885.851620370369</c:v>
                </c:pt>
                <c:pt idx="9563">
                  <c:v>42885.851736111108</c:v>
                </c:pt>
                <c:pt idx="9564">
                  <c:v>42885.851851851854</c:v>
                </c:pt>
                <c:pt idx="9565">
                  <c:v>42885.851967592593</c:v>
                </c:pt>
                <c:pt idx="9566">
                  <c:v>42885.852083333331</c:v>
                </c:pt>
                <c:pt idx="9567">
                  <c:v>42885.852199074077</c:v>
                </c:pt>
                <c:pt idx="9568">
                  <c:v>42885.852314814816</c:v>
                </c:pt>
                <c:pt idx="9569">
                  <c:v>42885.852430555555</c:v>
                </c:pt>
                <c:pt idx="9570">
                  <c:v>42885.852546296293</c:v>
                </c:pt>
                <c:pt idx="9571">
                  <c:v>42885.852662037039</c:v>
                </c:pt>
                <c:pt idx="9572">
                  <c:v>42885.852777777778</c:v>
                </c:pt>
                <c:pt idx="9573">
                  <c:v>42885.852893518517</c:v>
                </c:pt>
                <c:pt idx="9574">
                  <c:v>42885.853009259263</c:v>
                </c:pt>
                <c:pt idx="9575">
                  <c:v>42885.853125000001</c:v>
                </c:pt>
                <c:pt idx="9576">
                  <c:v>42885.85324074074</c:v>
                </c:pt>
                <c:pt idx="9577">
                  <c:v>42885.853356481479</c:v>
                </c:pt>
                <c:pt idx="9578">
                  <c:v>42885.853472222225</c:v>
                </c:pt>
                <c:pt idx="9579">
                  <c:v>42885.853587962964</c:v>
                </c:pt>
                <c:pt idx="9580">
                  <c:v>42885.853703703702</c:v>
                </c:pt>
                <c:pt idx="9581">
                  <c:v>42885.853819444441</c:v>
                </c:pt>
                <c:pt idx="9582">
                  <c:v>42885.853935185187</c:v>
                </c:pt>
                <c:pt idx="9583">
                  <c:v>42885.854050925926</c:v>
                </c:pt>
                <c:pt idx="9584">
                  <c:v>42885.854166666664</c:v>
                </c:pt>
                <c:pt idx="9585">
                  <c:v>42885.85428240741</c:v>
                </c:pt>
                <c:pt idx="9586">
                  <c:v>42885.854398148149</c:v>
                </c:pt>
                <c:pt idx="9587">
                  <c:v>42885.854513888888</c:v>
                </c:pt>
                <c:pt idx="9588">
                  <c:v>42885.854629629626</c:v>
                </c:pt>
                <c:pt idx="9589">
                  <c:v>42885.854745370372</c:v>
                </c:pt>
                <c:pt idx="9590">
                  <c:v>42885.854861111111</c:v>
                </c:pt>
                <c:pt idx="9591">
                  <c:v>42885.85497685185</c:v>
                </c:pt>
                <c:pt idx="9592">
                  <c:v>42885.855092592596</c:v>
                </c:pt>
                <c:pt idx="9593">
                  <c:v>42885.855208333334</c:v>
                </c:pt>
                <c:pt idx="9594">
                  <c:v>42885.855324074073</c:v>
                </c:pt>
                <c:pt idx="9595">
                  <c:v>42885.855439814812</c:v>
                </c:pt>
                <c:pt idx="9596">
                  <c:v>42885.855555555558</c:v>
                </c:pt>
                <c:pt idx="9597">
                  <c:v>42885.855671296296</c:v>
                </c:pt>
                <c:pt idx="9598">
                  <c:v>42885.855787037035</c:v>
                </c:pt>
                <c:pt idx="9599">
                  <c:v>42885.855902777781</c:v>
                </c:pt>
                <c:pt idx="9600">
                  <c:v>42885.85601851852</c:v>
                </c:pt>
                <c:pt idx="9601">
                  <c:v>42885.856134259258</c:v>
                </c:pt>
                <c:pt idx="9602">
                  <c:v>42885.856249999997</c:v>
                </c:pt>
                <c:pt idx="9603">
                  <c:v>42885.856365740743</c:v>
                </c:pt>
                <c:pt idx="9604">
                  <c:v>42885.856481481482</c:v>
                </c:pt>
                <c:pt idx="9605">
                  <c:v>42885.85659722222</c:v>
                </c:pt>
                <c:pt idx="9606">
                  <c:v>42885.856712962966</c:v>
                </c:pt>
                <c:pt idx="9607">
                  <c:v>42885.856828703705</c:v>
                </c:pt>
                <c:pt idx="9608">
                  <c:v>42885.856944444444</c:v>
                </c:pt>
                <c:pt idx="9609">
                  <c:v>42885.857060185182</c:v>
                </c:pt>
                <c:pt idx="9610">
                  <c:v>42885.857175925928</c:v>
                </c:pt>
                <c:pt idx="9611">
                  <c:v>42885.857291666667</c:v>
                </c:pt>
                <c:pt idx="9612">
                  <c:v>42885.857407407406</c:v>
                </c:pt>
                <c:pt idx="9613">
                  <c:v>42885.857523148145</c:v>
                </c:pt>
                <c:pt idx="9614">
                  <c:v>42885.857638888891</c:v>
                </c:pt>
                <c:pt idx="9615">
                  <c:v>42885.857754629629</c:v>
                </c:pt>
                <c:pt idx="9616">
                  <c:v>42885.857870370368</c:v>
                </c:pt>
                <c:pt idx="9617">
                  <c:v>42885.857986111114</c:v>
                </c:pt>
                <c:pt idx="9618">
                  <c:v>42885.858101851853</c:v>
                </c:pt>
                <c:pt idx="9619">
                  <c:v>42885.858217592591</c:v>
                </c:pt>
                <c:pt idx="9620">
                  <c:v>42885.85833333333</c:v>
                </c:pt>
                <c:pt idx="9621">
                  <c:v>42885.858449074076</c:v>
                </c:pt>
                <c:pt idx="9622">
                  <c:v>42885.858564814815</c:v>
                </c:pt>
                <c:pt idx="9623">
                  <c:v>42885.858680555553</c:v>
                </c:pt>
                <c:pt idx="9624">
                  <c:v>42885.858796296299</c:v>
                </c:pt>
                <c:pt idx="9625">
                  <c:v>42885.858912037038</c:v>
                </c:pt>
                <c:pt idx="9626">
                  <c:v>42885.859027777777</c:v>
                </c:pt>
                <c:pt idx="9627">
                  <c:v>42885.859143518515</c:v>
                </c:pt>
                <c:pt idx="9628">
                  <c:v>42885.859259259261</c:v>
                </c:pt>
                <c:pt idx="9629">
                  <c:v>42885.859375</c:v>
                </c:pt>
                <c:pt idx="9630">
                  <c:v>42885.859490740739</c:v>
                </c:pt>
                <c:pt idx="9631">
                  <c:v>42885.859606481485</c:v>
                </c:pt>
                <c:pt idx="9632">
                  <c:v>42885.859722222223</c:v>
                </c:pt>
                <c:pt idx="9633">
                  <c:v>42885.859837962962</c:v>
                </c:pt>
                <c:pt idx="9634">
                  <c:v>42885.859953703701</c:v>
                </c:pt>
                <c:pt idx="9635">
                  <c:v>42885.860069444447</c:v>
                </c:pt>
                <c:pt idx="9636">
                  <c:v>42885.860185185185</c:v>
                </c:pt>
                <c:pt idx="9637">
                  <c:v>42885.860300925924</c:v>
                </c:pt>
                <c:pt idx="9638">
                  <c:v>42885.86041666667</c:v>
                </c:pt>
                <c:pt idx="9639">
                  <c:v>42885.860532407409</c:v>
                </c:pt>
                <c:pt idx="9640">
                  <c:v>42885.860648148147</c:v>
                </c:pt>
                <c:pt idx="9641">
                  <c:v>42885.860763888886</c:v>
                </c:pt>
                <c:pt idx="9642">
                  <c:v>42885.860879629632</c:v>
                </c:pt>
                <c:pt idx="9643">
                  <c:v>42885.860995370371</c:v>
                </c:pt>
                <c:pt idx="9644">
                  <c:v>42885.861111111109</c:v>
                </c:pt>
                <c:pt idx="9645">
                  <c:v>42885.861226851855</c:v>
                </c:pt>
                <c:pt idx="9646">
                  <c:v>42885.861342592594</c:v>
                </c:pt>
                <c:pt idx="9647">
                  <c:v>42885.861458333333</c:v>
                </c:pt>
                <c:pt idx="9648">
                  <c:v>42885.861574074072</c:v>
                </c:pt>
                <c:pt idx="9649">
                  <c:v>42885.861689814818</c:v>
                </c:pt>
                <c:pt idx="9650">
                  <c:v>42885.861805555556</c:v>
                </c:pt>
                <c:pt idx="9651">
                  <c:v>42885.861921296295</c:v>
                </c:pt>
                <c:pt idx="9652">
                  <c:v>42885.862037037034</c:v>
                </c:pt>
                <c:pt idx="9653">
                  <c:v>42885.86215277778</c:v>
                </c:pt>
                <c:pt idx="9654">
                  <c:v>42885.862268518518</c:v>
                </c:pt>
                <c:pt idx="9655">
                  <c:v>42885.862384259257</c:v>
                </c:pt>
                <c:pt idx="9656">
                  <c:v>42885.862500000003</c:v>
                </c:pt>
                <c:pt idx="9657">
                  <c:v>42885.862615740742</c:v>
                </c:pt>
                <c:pt idx="9658">
                  <c:v>42885.86273148148</c:v>
                </c:pt>
                <c:pt idx="9659">
                  <c:v>42885.862847222219</c:v>
                </c:pt>
                <c:pt idx="9660">
                  <c:v>42885.862962962965</c:v>
                </c:pt>
                <c:pt idx="9661">
                  <c:v>42885.863078703704</c:v>
                </c:pt>
                <c:pt idx="9662">
                  <c:v>42885.863194444442</c:v>
                </c:pt>
                <c:pt idx="9663">
                  <c:v>42885.863310185188</c:v>
                </c:pt>
                <c:pt idx="9664">
                  <c:v>42885.863425925927</c:v>
                </c:pt>
                <c:pt idx="9665">
                  <c:v>42885.863541666666</c:v>
                </c:pt>
                <c:pt idx="9666">
                  <c:v>42885.863657407404</c:v>
                </c:pt>
                <c:pt idx="9667">
                  <c:v>42885.86377314815</c:v>
                </c:pt>
                <c:pt idx="9668">
                  <c:v>42885.863888888889</c:v>
                </c:pt>
                <c:pt idx="9669">
                  <c:v>42885.864004629628</c:v>
                </c:pt>
                <c:pt idx="9670">
                  <c:v>42885.864120370374</c:v>
                </c:pt>
                <c:pt idx="9671">
                  <c:v>42885.864236111112</c:v>
                </c:pt>
                <c:pt idx="9672">
                  <c:v>42885.864351851851</c:v>
                </c:pt>
                <c:pt idx="9673">
                  <c:v>42885.86446759259</c:v>
                </c:pt>
                <c:pt idx="9674">
                  <c:v>42885.864583333336</c:v>
                </c:pt>
                <c:pt idx="9675">
                  <c:v>42885.864699074074</c:v>
                </c:pt>
                <c:pt idx="9676">
                  <c:v>42885.864814814813</c:v>
                </c:pt>
                <c:pt idx="9677">
                  <c:v>42885.864930555559</c:v>
                </c:pt>
                <c:pt idx="9678">
                  <c:v>42885.865046296298</c:v>
                </c:pt>
                <c:pt idx="9679">
                  <c:v>42885.865162037036</c:v>
                </c:pt>
                <c:pt idx="9680">
                  <c:v>42885.865277777775</c:v>
                </c:pt>
                <c:pt idx="9681">
                  <c:v>42885.865393518521</c:v>
                </c:pt>
                <c:pt idx="9682">
                  <c:v>42885.86550925926</c:v>
                </c:pt>
                <c:pt idx="9683">
                  <c:v>42885.865624999999</c:v>
                </c:pt>
                <c:pt idx="9684">
                  <c:v>42885.865740740737</c:v>
                </c:pt>
                <c:pt idx="9685">
                  <c:v>42885.865856481483</c:v>
                </c:pt>
                <c:pt idx="9686">
                  <c:v>42885.865972222222</c:v>
                </c:pt>
                <c:pt idx="9687">
                  <c:v>42885.866087962961</c:v>
                </c:pt>
                <c:pt idx="9688">
                  <c:v>42885.866203703707</c:v>
                </c:pt>
                <c:pt idx="9689">
                  <c:v>42885.866319444445</c:v>
                </c:pt>
                <c:pt idx="9690">
                  <c:v>42885.866435185184</c:v>
                </c:pt>
                <c:pt idx="9691">
                  <c:v>42885.866550925923</c:v>
                </c:pt>
                <c:pt idx="9692">
                  <c:v>42885.866666666669</c:v>
                </c:pt>
                <c:pt idx="9693">
                  <c:v>42885.866782407407</c:v>
                </c:pt>
                <c:pt idx="9694">
                  <c:v>42885.866898148146</c:v>
                </c:pt>
                <c:pt idx="9695">
                  <c:v>42885.867013888892</c:v>
                </c:pt>
                <c:pt idx="9696">
                  <c:v>42885.867129629631</c:v>
                </c:pt>
                <c:pt idx="9697">
                  <c:v>42885.867245370369</c:v>
                </c:pt>
                <c:pt idx="9698">
                  <c:v>42885.867361111108</c:v>
                </c:pt>
                <c:pt idx="9699">
                  <c:v>42885.867476851854</c:v>
                </c:pt>
                <c:pt idx="9700">
                  <c:v>42885.867592592593</c:v>
                </c:pt>
                <c:pt idx="9701">
                  <c:v>42885.867708333331</c:v>
                </c:pt>
                <c:pt idx="9702">
                  <c:v>42885.867824074077</c:v>
                </c:pt>
                <c:pt idx="9703">
                  <c:v>42885.867939814816</c:v>
                </c:pt>
                <c:pt idx="9704">
                  <c:v>42885.868055555555</c:v>
                </c:pt>
                <c:pt idx="9705">
                  <c:v>42885.868171296293</c:v>
                </c:pt>
                <c:pt idx="9706">
                  <c:v>42885.868287037039</c:v>
                </c:pt>
                <c:pt idx="9707">
                  <c:v>42885.868402777778</c:v>
                </c:pt>
                <c:pt idx="9708">
                  <c:v>42885.868518518517</c:v>
                </c:pt>
                <c:pt idx="9709">
                  <c:v>42885.868634259263</c:v>
                </c:pt>
                <c:pt idx="9710">
                  <c:v>42885.868750000001</c:v>
                </c:pt>
                <c:pt idx="9711">
                  <c:v>42885.86886574074</c:v>
                </c:pt>
                <c:pt idx="9712">
                  <c:v>42885.868981481479</c:v>
                </c:pt>
                <c:pt idx="9713">
                  <c:v>42885.869097222225</c:v>
                </c:pt>
                <c:pt idx="9714">
                  <c:v>42885.869212962964</c:v>
                </c:pt>
                <c:pt idx="9715">
                  <c:v>42885.869328703702</c:v>
                </c:pt>
                <c:pt idx="9716">
                  <c:v>42885.869444444441</c:v>
                </c:pt>
                <c:pt idx="9717">
                  <c:v>42885.869560185187</c:v>
                </c:pt>
                <c:pt idx="9718">
                  <c:v>42885.869675925926</c:v>
                </c:pt>
                <c:pt idx="9719">
                  <c:v>42885.869791666664</c:v>
                </c:pt>
                <c:pt idx="9720">
                  <c:v>42885.86990740741</c:v>
                </c:pt>
                <c:pt idx="9721">
                  <c:v>42885.870023148149</c:v>
                </c:pt>
                <c:pt idx="9722">
                  <c:v>42885.870138888888</c:v>
                </c:pt>
                <c:pt idx="9723">
                  <c:v>42885.870254629626</c:v>
                </c:pt>
                <c:pt idx="9724">
                  <c:v>42885.870370370372</c:v>
                </c:pt>
                <c:pt idx="9725">
                  <c:v>42885.870486111111</c:v>
                </c:pt>
                <c:pt idx="9726">
                  <c:v>42885.87060185185</c:v>
                </c:pt>
                <c:pt idx="9727">
                  <c:v>42885.870717592596</c:v>
                </c:pt>
                <c:pt idx="9728">
                  <c:v>42885.870833333334</c:v>
                </c:pt>
                <c:pt idx="9729">
                  <c:v>42885.870949074073</c:v>
                </c:pt>
                <c:pt idx="9730">
                  <c:v>42885.871064814812</c:v>
                </c:pt>
                <c:pt idx="9731">
                  <c:v>42885.871180555558</c:v>
                </c:pt>
                <c:pt idx="9732">
                  <c:v>42885.871296296296</c:v>
                </c:pt>
                <c:pt idx="9733">
                  <c:v>42885.871412037035</c:v>
                </c:pt>
                <c:pt idx="9734">
                  <c:v>42885.871527777781</c:v>
                </c:pt>
                <c:pt idx="9735">
                  <c:v>42885.87164351852</c:v>
                </c:pt>
                <c:pt idx="9736">
                  <c:v>42885.871759259258</c:v>
                </c:pt>
                <c:pt idx="9737">
                  <c:v>42885.871874999997</c:v>
                </c:pt>
                <c:pt idx="9738">
                  <c:v>42885.871990740743</c:v>
                </c:pt>
                <c:pt idx="9739">
                  <c:v>42885.872106481482</c:v>
                </c:pt>
                <c:pt idx="9740">
                  <c:v>42885.87222222222</c:v>
                </c:pt>
                <c:pt idx="9741">
                  <c:v>42885.872337962966</c:v>
                </c:pt>
                <c:pt idx="9742">
                  <c:v>42885.872453703705</c:v>
                </c:pt>
                <c:pt idx="9743">
                  <c:v>42885.872569444444</c:v>
                </c:pt>
                <c:pt idx="9744">
                  <c:v>42885.872685185182</c:v>
                </c:pt>
                <c:pt idx="9745">
                  <c:v>42885.872800925928</c:v>
                </c:pt>
                <c:pt idx="9746">
                  <c:v>42885.872916666667</c:v>
                </c:pt>
                <c:pt idx="9747">
                  <c:v>42885.873032407406</c:v>
                </c:pt>
                <c:pt idx="9748">
                  <c:v>42885.873148148145</c:v>
                </c:pt>
                <c:pt idx="9749">
                  <c:v>42885.873263888891</c:v>
                </c:pt>
                <c:pt idx="9750">
                  <c:v>42885.873379629629</c:v>
                </c:pt>
                <c:pt idx="9751">
                  <c:v>42885.873495370368</c:v>
                </c:pt>
                <c:pt idx="9752">
                  <c:v>42885.873611111114</c:v>
                </c:pt>
                <c:pt idx="9753">
                  <c:v>42885.873726851853</c:v>
                </c:pt>
                <c:pt idx="9754">
                  <c:v>42885.873842592591</c:v>
                </c:pt>
                <c:pt idx="9755">
                  <c:v>42885.87395833333</c:v>
                </c:pt>
                <c:pt idx="9756">
                  <c:v>42885.874074074076</c:v>
                </c:pt>
                <c:pt idx="9757">
                  <c:v>42885.874189814815</c:v>
                </c:pt>
                <c:pt idx="9758">
                  <c:v>42885.874305555553</c:v>
                </c:pt>
                <c:pt idx="9759">
                  <c:v>42885.874421296299</c:v>
                </c:pt>
                <c:pt idx="9760">
                  <c:v>42885.874537037038</c:v>
                </c:pt>
                <c:pt idx="9761">
                  <c:v>42885.874652777777</c:v>
                </c:pt>
                <c:pt idx="9762">
                  <c:v>42885.874768518515</c:v>
                </c:pt>
                <c:pt idx="9763">
                  <c:v>42885.874884259261</c:v>
                </c:pt>
                <c:pt idx="9764">
                  <c:v>42885.875</c:v>
                </c:pt>
                <c:pt idx="9765">
                  <c:v>42885.875115740739</c:v>
                </c:pt>
                <c:pt idx="9766">
                  <c:v>42885.875231481485</c:v>
                </c:pt>
                <c:pt idx="9767">
                  <c:v>42885.875347222223</c:v>
                </c:pt>
                <c:pt idx="9768">
                  <c:v>42885.875462962962</c:v>
                </c:pt>
                <c:pt idx="9769">
                  <c:v>42885.875578703701</c:v>
                </c:pt>
                <c:pt idx="9770">
                  <c:v>42885.875694444447</c:v>
                </c:pt>
                <c:pt idx="9771">
                  <c:v>42885.875810185185</c:v>
                </c:pt>
                <c:pt idx="9772">
                  <c:v>42885.875925925924</c:v>
                </c:pt>
                <c:pt idx="9773">
                  <c:v>42885.87604166667</c:v>
                </c:pt>
                <c:pt idx="9774">
                  <c:v>42885.876157407409</c:v>
                </c:pt>
                <c:pt idx="9775">
                  <c:v>42885.876273148147</c:v>
                </c:pt>
                <c:pt idx="9776">
                  <c:v>42885.876388888886</c:v>
                </c:pt>
                <c:pt idx="9777">
                  <c:v>42885.876504629632</c:v>
                </c:pt>
                <c:pt idx="9778">
                  <c:v>42885.876620370371</c:v>
                </c:pt>
                <c:pt idx="9779">
                  <c:v>42885.876736111109</c:v>
                </c:pt>
                <c:pt idx="9780">
                  <c:v>42885.876851851855</c:v>
                </c:pt>
                <c:pt idx="9781">
                  <c:v>42885.876967592594</c:v>
                </c:pt>
                <c:pt idx="9782">
                  <c:v>42885.877083333333</c:v>
                </c:pt>
                <c:pt idx="9783">
                  <c:v>42885.877199074072</c:v>
                </c:pt>
                <c:pt idx="9784">
                  <c:v>42885.877314814818</c:v>
                </c:pt>
                <c:pt idx="9785">
                  <c:v>42885.877430555556</c:v>
                </c:pt>
                <c:pt idx="9786">
                  <c:v>42885.877546296295</c:v>
                </c:pt>
                <c:pt idx="9787">
                  <c:v>42885.877662037034</c:v>
                </c:pt>
                <c:pt idx="9788">
                  <c:v>42885.87777777778</c:v>
                </c:pt>
                <c:pt idx="9789">
                  <c:v>42885.877893518518</c:v>
                </c:pt>
                <c:pt idx="9790">
                  <c:v>42885.878009259257</c:v>
                </c:pt>
                <c:pt idx="9791">
                  <c:v>42885.878125000003</c:v>
                </c:pt>
                <c:pt idx="9792">
                  <c:v>42885.878240740742</c:v>
                </c:pt>
                <c:pt idx="9793">
                  <c:v>42885.87835648148</c:v>
                </c:pt>
                <c:pt idx="9794">
                  <c:v>42885.878472222219</c:v>
                </c:pt>
                <c:pt idx="9795">
                  <c:v>42885.878587962965</c:v>
                </c:pt>
                <c:pt idx="9796">
                  <c:v>42885.878703703704</c:v>
                </c:pt>
                <c:pt idx="9797">
                  <c:v>42885.878819444442</c:v>
                </c:pt>
                <c:pt idx="9798">
                  <c:v>42885.878935185188</c:v>
                </c:pt>
                <c:pt idx="9799">
                  <c:v>42885.879050925927</c:v>
                </c:pt>
                <c:pt idx="9800">
                  <c:v>42885.879166666666</c:v>
                </c:pt>
                <c:pt idx="9801">
                  <c:v>42885.879282407404</c:v>
                </c:pt>
                <c:pt idx="9802">
                  <c:v>42885.87939814815</c:v>
                </c:pt>
                <c:pt idx="9803">
                  <c:v>42885.879513888889</c:v>
                </c:pt>
                <c:pt idx="9804">
                  <c:v>42885.879629629628</c:v>
                </c:pt>
                <c:pt idx="9805">
                  <c:v>42885.879745370374</c:v>
                </c:pt>
                <c:pt idx="9806">
                  <c:v>42885.879861111112</c:v>
                </c:pt>
                <c:pt idx="9807">
                  <c:v>42885.879976851851</c:v>
                </c:pt>
                <c:pt idx="9808">
                  <c:v>42885.88009259259</c:v>
                </c:pt>
                <c:pt idx="9809">
                  <c:v>42885.880208333336</c:v>
                </c:pt>
                <c:pt idx="9810">
                  <c:v>42885.880324074074</c:v>
                </c:pt>
                <c:pt idx="9811">
                  <c:v>42885.880439814813</c:v>
                </c:pt>
                <c:pt idx="9812">
                  <c:v>42885.880555555559</c:v>
                </c:pt>
                <c:pt idx="9813">
                  <c:v>42885.880671296298</c:v>
                </c:pt>
                <c:pt idx="9814">
                  <c:v>42885.880787037036</c:v>
                </c:pt>
                <c:pt idx="9815">
                  <c:v>42885.880902777775</c:v>
                </c:pt>
                <c:pt idx="9816">
                  <c:v>42885.881018518521</c:v>
                </c:pt>
                <c:pt idx="9817">
                  <c:v>42885.88113425926</c:v>
                </c:pt>
                <c:pt idx="9818">
                  <c:v>42885.881249999999</c:v>
                </c:pt>
                <c:pt idx="9819">
                  <c:v>42885.881365740737</c:v>
                </c:pt>
                <c:pt idx="9820">
                  <c:v>42885.881481481483</c:v>
                </c:pt>
                <c:pt idx="9821">
                  <c:v>42885.881597222222</c:v>
                </c:pt>
                <c:pt idx="9822">
                  <c:v>42885.881712962961</c:v>
                </c:pt>
                <c:pt idx="9823">
                  <c:v>42885.881828703707</c:v>
                </c:pt>
                <c:pt idx="9824">
                  <c:v>42885.881944444445</c:v>
                </c:pt>
                <c:pt idx="9825">
                  <c:v>42885.882060185184</c:v>
                </c:pt>
                <c:pt idx="9826">
                  <c:v>42885.882175925923</c:v>
                </c:pt>
                <c:pt idx="9827">
                  <c:v>42885.882291666669</c:v>
                </c:pt>
                <c:pt idx="9828">
                  <c:v>42885.882407407407</c:v>
                </c:pt>
                <c:pt idx="9829">
                  <c:v>42885.882523148146</c:v>
                </c:pt>
                <c:pt idx="9830">
                  <c:v>42885.882638888892</c:v>
                </c:pt>
                <c:pt idx="9831">
                  <c:v>42885.882754629631</c:v>
                </c:pt>
                <c:pt idx="9832">
                  <c:v>42885.882870370369</c:v>
                </c:pt>
                <c:pt idx="9833">
                  <c:v>42885.882986111108</c:v>
                </c:pt>
                <c:pt idx="9834">
                  <c:v>42885.883101851854</c:v>
                </c:pt>
                <c:pt idx="9835">
                  <c:v>42885.883217592593</c:v>
                </c:pt>
                <c:pt idx="9836">
                  <c:v>42885.883333333331</c:v>
                </c:pt>
                <c:pt idx="9837">
                  <c:v>42885.883449074077</c:v>
                </c:pt>
                <c:pt idx="9838">
                  <c:v>42885.883564814816</c:v>
                </c:pt>
                <c:pt idx="9839">
                  <c:v>42885.883680555555</c:v>
                </c:pt>
                <c:pt idx="9840">
                  <c:v>42885.883796296293</c:v>
                </c:pt>
                <c:pt idx="9841">
                  <c:v>42885.883912037039</c:v>
                </c:pt>
                <c:pt idx="9842">
                  <c:v>42885.884027777778</c:v>
                </c:pt>
                <c:pt idx="9843">
                  <c:v>42885.884143518517</c:v>
                </c:pt>
                <c:pt idx="9844">
                  <c:v>42885.884259259263</c:v>
                </c:pt>
                <c:pt idx="9845">
                  <c:v>42885.884375000001</c:v>
                </c:pt>
                <c:pt idx="9846">
                  <c:v>42885.88449074074</c:v>
                </c:pt>
                <c:pt idx="9847">
                  <c:v>42885.884606481479</c:v>
                </c:pt>
                <c:pt idx="9848">
                  <c:v>42885.884722222225</c:v>
                </c:pt>
                <c:pt idx="9849">
                  <c:v>42885.884837962964</c:v>
                </c:pt>
                <c:pt idx="9850">
                  <c:v>42885.884953703702</c:v>
                </c:pt>
                <c:pt idx="9851">
                  <c:v>42885.885069444441</c:v>
                </c:pt>
                <c:pt idx="9852">
                  <c:v>42885.885185185187</c:v>
                </c:pt>
                <c:pt idx="9853">
                  <c:v>42885.885300925926</c:v>
                </c:pt>
                <c:pt idx="9854">
                  <c:v>42885.885416666664</c:v>
                </c:pt>
                <c:pt idx="9855">
                  <c:v>42885.88553240741</c:v>
                </c:pt>
                <c:pt idx="9856">
                  <c:v>42885.885648148149</c:v>
                </c:pt>
                <c:pt idx="9857">
                  <c:v>42885.885763888888</c:v>
                </c:pt>
                <c:pt idx="9858">
                  <c:v>42885.885879629626</c:v>
                </c:pt>
                <c:pt idx="9859">
                  <c:v>42885.885995370372</c:v>
                </c:pt>
                <c:pt idx="9860">
                  <c:v>42885.886111111111</c:v>
                </c:pt>
                <c:pt idx="9861">
                  <c:v>42885.88622685185</c:v>
                </c:pt>
                <c:pt idx="9862">
                  <c:v>42885.886342592596</c:v>
                </c:pt>
                <c:pt idx="9863">
                  <c:v>42885.886458333334</c:v>
                </c:pt>
                <c:pt idx="9864">
                  <c:v>42885.886574074073</c:v>
                </c:pt>
                <c:pt idx="9865">
                  <c:v>42885.886689814812</c:v>
                </c:pt>
                <c:pt idx="9866">
                  <c:v>42885.886805555558</c:v>
                </c:pt>
                <c:pt idx="9867">
                  <c:v>42885.886921296296</c:v>
                </c:pt>
                <c:pt idx="9868">
                  <c:v>42885.887037037035</c:v>
                </c:pt>
                <c:pt idx="9869">
                  <c:v>42885.887152777781</c:v>
                </c:pt>
                <c:pt idx="9870">
                  <c:v>42885.88726851852</c:v>
                </c:pt>
                <c:pt idx="9871">
                  <c:v>42885.887384259258</c:v>
                </c:pt>
                <c:pt idx="9872">
                  <c:v>42885.887499999997</c:v>
                </c:pt>
                <c:pt idx="9873">
                  <c:v>42885.887615740743</c:v>
                </c:pt>
                <c:pt idx="9874">
                  <c:v>42885.887731481482</c:v>
                </c:pt>
                <c:pt idx="9875">
                  <c:v>42885.88784722222</c:v>
                </c:pt>
                <c:pt idx="9876">
                  <c:v>42885.887962962966</c:v>
                </c:pt>
                <c:pt idx="9877">
                  <c:v>42885.888078703705</c:v>
                </c:pt>
                <c:pt idx="9878">
                  <c:v>42885.888194444444</c:v>
                </c:pt>
                <c:pt idx="9879">
                  <c:v>42885.888310185182</c:v>
                </c:pt>
                <c:pt idx="9880">
                  <c:v>42885.888425925928</c:v>
                </c:pt>
                <c:pt idx="9881">
                  <c:v>42885.888541666667</c:v>
                </c:pt>
                <c:pt idx="9882">
                  <c:v>42885.888657407406</c:v>
                </c:pt>
                <c:pt idx="9883">
                  <c:v>42885.888773148145</c:v>
                </c:pt>
                <c:pt idx="9884">
                  <c:v>42885.888888888891</c:v>
                </c:pt>
                <c:pt idx="9885">
                  <c:v>42885.889004629629</c:v>
                </c:pt>
                <c:pt idx="9886">
                  <c:v>42885.889120370368</c:v>
                </c:pt>
                <c:pt idx="9887">
                  <c:v>42885.889236111114</c:v>
                </c:pt>
                <c:pt idx="9888">
                  <c:v>42885.889351851853</c:v>
                </c:pt>
                <c:pt idx="9889">
                  <c:v>42885.889467592591</c:v>
                </c:pt>
                <c:pt idx="9890">
                  <c:v>42885.88958333333</c:v>
                </c:pt>
                <c:pt idx="9891">
                  <c:v>42885.889699074076</c:v>
                </c:pt>
                <c:pt idx="9892">
                  <c:v>42885.889814814815</c:v>
                </c:pt>
                <c:pt idx="9893">
                  <c:v>42885.889930555553</c:v>
                </c:pt>
                <c:pt idx="9894">
                  <c:v>42885.890046296299</c:v>
                </c:pt>
                <c:pt idx="9895">
                  <c:v>42885.890162037038</c:v>
                </c:pt>
                <c:pt idx="9896">
                  <c:v>42885.890277777777</c:v>
                </c:pt>
                <c:pt idx="9897">
                  <c:v>42885.890393518515</c:v>
                </c:pt>
                <c:pt idx="9898">
                  <c:v>42885.890509259261</c:v>
                </c:pt>
                <c:pt idx="9899">
                  <c:v>42885.890625</c:v>
                </c:pt>
                <c:pt idx="9900">
                  <c:v>42885.890740740739</c:v>
                </c:pt>
                <c:pt idx="9901">
                  <c:v>42885.890856481485</c:v>
                </c:pt>
                <c:pt idx="9902">
                  <c:v>42885.890972222223</c:v>
                </c:pt>
                <c:pt idx="9903">
                  <c:v>42885.891087962962</c:v>
                </c:pt>
                <c:pt idx="9904">
                  <c:v>42885.891203703701</c:v>
                </c:pt>
                <c:pt idx="9905">
                  <c:v>42885.891319444447</c:v>
                </c:pt>
                <c:pt idx="9906">
                  <c:v>42885.891435185185</c:v>
                </c:pt>
                <c:pt idx="9907">
                  <c:v>42885.891550925924</c:v>
                </c:pt>
                <c:pt idx="9908">
                  <c:v>42885.89166666667</c:v>
                </c:pt>
                <c:pt idx="9909">
                  <c:v>42885.891782407409</c:v>
                </c:pt>
                <c:pt idx="9910">
                  <c:v>42885.891898148147</c:v>
                </c:pt>
                <c:pt idx="9911">
                  <c:v>42885.892013888886</c:v>
                </c:pt>
                <c:pt idx="9912">
                  <c:v>42885.892129629632</c:v>
                </c:pt>
                <c:pt idx="9913">
                  <c:v>42885.892245370371</c:v>
                </c:pt>
                <c:pt idx="9914">
                  <c:v>42885.892361111109</c:v>
                </c:pt>
                <c:pt idx="9915">
                  <c:v>42885.892476851855</c:v>
                </c:pt>
                <c:pt idx="9916">
                  <c:v>42885.892592592594</c:v>
                </c:pt>
                <c:pt idx="9917">
                  <c:v>42885.892708333333</c:v>
                </c:pt>
                <c:pt idx="9918">
                  <c:v>42885.892824074072</c:v>
                </c:pt>
                <c:pt idx="9919">
                  <c:v>42885.892939814818</c:v>
                </c:pt>
                <c:pt idx="9920">
                  <c:v>42885.893055555556</c:v>
                </c:pt>
                <c:pt idx="9921">
                  <c:v>42885.893171296295</c:v>
                </c:pt>
                <c:pt idx="9922">
                  <c:v>42885.893287037034</c:v>
                </c:pt>
                <c:pt idx="9923">
                  <c:v>42885.89340277778</c:v>
                </c:pt>
                <c:pt idx="9924">
                  <c:v>42885.893518518518</c:v>
                </c:pt>
                <c:pt idx="9925">
                  <c:v>42885.893634259257</c:v>
                </c:pt>
                <c:pt idx="9926">
                  <c:v>42885.893750000003</c:v>
                </c:pt>
                <c:pt idx="9927">
                  <c:v>42885.893865740742</c:v>
                </c:pt>
                <c:pt idx="9928">
                  <c:v>42885.89398148148</c:v>
                </c:pt>
                <c:pt idx="9929">
                  <c:v>42885.894097222219</c:v>
                </c:pt>
                <c:pt idx="9930">
                  <c:v>42885.894212962965</c:v>
                </c:pt>
                <c:pt idx="9931">
                  <c:v>42885.894328703704</c:v>
                </c:pt>
                <c:pt idx="9932">
                  <c:v>42885.894444444442</c:v>
                </c:pt>
                <c:pt idx="9933">
                  <c:v>42885.894560185188</c:v>
                </c:pt>
                <c:pt idx="9934">
                  <c:v>42885.894675925927</c:v>
                </c:pt>
                <c:pt idx="9935">
                  <c:v>42885.894791666666</c:v>
                </c:pt>
                <c:pt idx="9936">
                  <c:v>42885.894907407404</c:v>
                </c:pt>
                <c:pt idx="9937">
                  <c:v>42885.89502314815</c:v>
                </c:pt>
                <c:pt idx="9938">
                  <c:v>42885.895138888889</c:v>
                </c:pt>
                <c:pt idx="9939">
                  <c:v>42885.895254629628</c:v>
                </c:pt>
                <c:pt idx="9940">
                  <c:v>42885.895370370374</c:v>
                </c:pt>
                <c:pt idx="9941">
                  <c:v>42885.895486111112</c:v>
                </c:pt>
                <c:pt idx="9942">
                  <c:v>42885.895601851851</c:v>
                </c:pt>
                <c:pt idx="9943">
                  <c:v>42885.89571759259</c:v>
                </c:pt>
                <c:pt idx="9944">
                  <c:v>42885.895833333336</c:v>
                </c:pt>
                <c:pt idx="9945">
                  <c:v>42885.895949074074</c:v>
                </c:pt>
                <c:pt idx="9946">
                  <c:v>42885.896064814813</c:v>
                </c:pt>
                <c:pt idx="9947">
                  <c:v>42885.896180555559</c:v>
                </c:pt>
                <c:pt idx="9948">
                  <c:v>42885.896296296298</c:v>
                </c:pt>
                <c:pt idx="9949">
                  <c:v>42885.896412037036</c:v>
                </c:pt>
                <c:pt idx="9950">
                  <c:v>42885.896527777775</c:v>
                </c:pt>
                <c:pt idx="9951">
                  <c:v>42885.896643518521</c:v>
                </c:pt>
                <c:pt idx="9952">
                  <c:v>42885.89675925926</c:v>
                </c:pt>
                <c:pt idx="9953">
                  <c:v>42885.896874999999</c:v>
                </c:pt>
                <c:pt idx="9954">
                  <c:v>42885.896990740737</c:v>
                </c:pt>
                <c:pt idx="9955">
                  <c:v>42885.897106481483</c:v>
                </c:pt>
                <c:pt idx="9956">
                  <c:v>42885.897222222222</c:v>
                </c:pt>
                <c:pt idx="9957">
                  <c:v>42885.897337962961</c:v>
                </c:pt>
                <c:pt idx="9958">
                  <c:v>42885.897453703707</c:v>
                </c:pt>
                <c:pt idx="9959">
                  <c:v>42885.897569444445</c:v>
                </c:pt>
                <c:pt idx="9960">
                  <c:v>42885.897685185184</c:v>
                </c:pt>
                <c:pt idx="9961">
                  <c:v>42885.897800925923</c:v>
                </c:pt>
                <c:pt idx="9962">
                  <c:v>42885.897916666669</c:v>
                </c:pt>
                <c:pt idx="9963">
                  <c:v>42885.898032407407</c:v>
                </c:pt>
                <c:pt idx="9964">
                  <c:v>42885.898148148146</c:v>
                </c:pt>
                <c:pt idx="9965">
                  <c:v>42885.898263888892</c:v>
                </c:pt>
                <c:pt idx="9966">
                  <c:v>42885.898379629631</c:v>
                </c:pt>
                <c:pt idx="9967">
                  <c:v>42885.898495370369</c:v>
                </c:pt>
                <c:pt idx="9968">
                  <c:v>42885.898611111108</c:v>
                </c:pt>
                <c:pt idx="9969">
                  <c:v>42885.898726851854</c:v>
                </c:pt>
                <c:pt idx="9970">
                  <c:v>42885.898842592593</c:v>
                </c:pt>
                <c:pt idx="9971">
                  <c:v>42885.898958333331</c:v>
                </c:pt>
                <c:pt idx="9972">
                  <c:v>42885.899074074077</c:v>
                </c:pt>
                <c:pt idx="9973">
                  <c:v>42885.899189814816</c:v>
                </c:pt>
                <c:pt idx="9974">
                  <c:v>42885.899305555555</c:v>
                </c:pt>
                <c:pt idx="9975">
                  <c:v>42885.899421296293</c:v>
                </c:pt>
                <c:pt idx="9976">
                  <c:v>42885.899537037039</c:v>
                </c:pt>
                <c:pt idx="9977">
                  <c:v>42885.899652777778</c:v>
                </c:pt>
                <c:pt idx="9978">
                  <c:v>42885.899768518517</c:v>
                </c:pt>
                <c:pt idx="9979">
                  <c:v>42885.899884259263</c:v>
                </c:pt>
                <c:pt idx="9980">
                  <c:v>42885.9</c:v>
                </c:pt>
                <c:pt idx="9981">
                  <c:v>42885.90011574074</c:v>
                </c:pt>
                <c:pt idx="9982">
                  <c:v>42885.900231481479</c:v>
                </c:pt>
                <c:pt idx="9983">
                  <c:v>42885.900347222225</c:v>
                </c:pt>
                <c:pt idx="9984">
                  <c:v>42885.900462962964</c:v>
                </c:pt>
                <c:pt idx="9985">
                  <c:v>42885.900578703702</c:v>
                </c:pt>
                <c:pt idx="9986">
                  <c:v>42885.900694444441</c:v>
                </c:pt>
                <c:pt idx="9987">
                  <c:v>42885.900810185187</c:v>
                </c:pt>
                <c:pt idx="9988">
                  <c:v>42885.900925925926</c:v>
                </c:pt>
                <c:pt idx="9989">
                  <c:v>42885.901041666664</c:v>
                </c:pt>
                <c:pt idx="9990">
                  <c:v>42885.90115740741</c:v>
                </c:pt>
                <c:pt idx="9991">
                  <c:v>42885.901273148149</c:v>
                </c:pt>
                <c:pt idx="9992">
                  <c:v>42885.901388888888</c:v>
                </c:pt>
                <c:pt idx="9993">
                  <c:v>42885.901504629626</c:v>
                </c:pt>
                <c:pt idx="9994">
                  <c:v>42885.901620370372</c:v>
                </c:pt>
                <c:pt idx="9995">
                  <c:v>42885.901736111111</c:v>
                </c:pt>
                <c:pt idx="9996">
                  <c:v>42885.90185185185</c:v>
                </c:pt>
                <c:pt idx="9997">
                  <c:v>42885.901967592596</c:v>
                </c:pt>
                <c:pt idx="9998">
                  <c:v>42885.902083333334</c:v>
                </c:pt>
                <c:pt idx="9999">
                  <c:v>42885.902199074073</c:v>
                </c:pt>
                <c:pt idx="10000">
                  <c:v>42885.902314814812</c:v>
                </c:pt>
                <c:pt idx="10001">
                  <c:v>42885.902430555558</c:v>
                </c:pt>
                <c:pt idx="10002">
                  <c:v>42885.902546296296</c:v>
                </c:pt>
                <c:pt idx="10003">
                  <c:v>42885.902662037035</c:v>
                </c:pt>
                <c:pt idx="10004">
                  <c:v>42885.902777777781</c:v>
                </c:pt>
                <c:pt idx="10005">
                  <c:v>42885.90289351852</c:v>
                </c:pt>
                <c:pt idx="10006">
                  <c:v>42885.903009259258</c:v>
                </c:pt>
                <c:pt idx="10007">
                  <c:v>42885.903124999997</c:v>
                </c:pt>
                <c:pt idx="10008">
                  <c:v>42885.903240740743</c:v>
                </c:pt>
                <c:pt idx="10009">
                  <c:v>42885.903356481482</c:v>
                </c:pt>
                <c:pt idx="10010">
                  <c:v>42885.90347222222</c:v>
                </c:pt>
                <c:pt idx="10011">
                  <c:v>42885.903587962966</c:v>
                </c:pt>
                <c:pt idx="10012">
                  <c:v>42885.903703703705</c:v>
                </c:pt>
                <c:pt idx="10013">
                  <c:v>42885.903819444444</c:v>
                </c:pt>
                <c:pt idx="10014">
                  <c:v>42885.903935185182</c:v>
                </c:pt>
                <c:pt idx="10015">
                  <c:v>42885.904050925928</c:v>
                </c:pt>
                <c:pt idx="10016">
                  <c:v>42885.904166666667</c:v>
                </c:pt>
                <c:pt idx="10017">
                  <c:v>42885.904282407406</c:v>
                </c:pt>
                <c:pt idx="10018">
                  <c:v>42885.904398148145</c:v>
                </c:pt>
                <c:pt idx="10019">
                  <c:v>42885.904513888891</c:v>
                </c:pt>
                <c:pt idx="10020">
                  <c:v>42885.904629629629</c:v>
                </c:pt>
                <c:pt idx="10021">
                  <c:v>42885.904745370368</c:v>
                </c:pt>
                <c:pt idx="10022">
                  <c:v>42885.904861111114</c:v>
                </c:pt>
                <c:pt idx="10023">
                  <c:v>42885.904976851853</c:v>
                </c:pt>
                <c:pt idx="10024">
                  <c:v>42885.905092592591</c:v>
                </c:pt>
                <c:pt idx="10025">
                  <c:v>42885.90520833333</c:v>
                </c:pt>
                <c:pt idx="10026">
                  <c:v>42885.905324074076</c:v>
                </c:pt>
                <c:pt idx="10027">
                  <c:v>42885.905439814815</c:v>
                </c:pt>
                <c:pt idx="10028">
                  <c:v>42885.905555555553</c:v>
                </c:pt>
                <c:pt idx="10029">
                  <c:v>42885.905671296299</c:v>
                </c:pt>
                <c:pt idx="10030">
                  <c:v>42885.905787037038</c:v>
                </c:pt>
                <c:pt idx="10031">
                  <c:v>42885.905902777777</c:v>
                </c:pt>
                <c:pt idx="10032">
                  <c:v>42885.906018518515</c:v>
                </c:pt>
                <c:pt idx="10033">
                  <c:v>42885.906134259261</c:v>
                </c:pt>
                <c:pt idx="10034">
                  <c:v>42885.90625</c:v>
                </c:pt>
                <c:pt idx="10035">
                  <c:v>42885.906365740739</c:v>
                </c:pt>
                <c:pt idx="10036">
                  <c:v>42885.906481481485</c:v>
                </c:pt>
                <c:pt idx="10037">
                  <c:v>42885.906597222223</c:v>
                </c:pt>
                <c:pt idx="10038">
                  <c:v>42885.906712962962</c:v>
                </c:pt>
                <c:pt idx="10039">
                  <c:v>42885.906828703701</c:v>
                </c:pt>
                <c:pt idx="10040">
                  <c:v>42885.906944444447</c:v>
                </c:pt>
                <c:pt idx="10041">
                  <c:v>42885.907060185185</c:v>
                </c:pt>
                <c:pt idx="10042">
                  <c:v>42885.907175925924</c:v>
                </c:pt>
                <c:pt idx="10043">
                  <c:v>42885.90729166667</c:v>
                </c:pt>
                <c:pt idx="10044">
                  <c:v>42885.907407407409</c:v>
                </c:pt>
                <c:pt idx="10045">
                  <c:v>42885.907523148147</c:v>
                </c:pt>
                <c:pt idx="10046">
                  <c:v>42885.907638888886</c:v>
                </c:pt>
                <c:pt idx="10047">
                  <c:v>42885.907754629632</c:v>
                </c:pt>
                <c:pt idx="10048">
                  <c:v>42885.907870370371</c:v>
                </c:pt>
                <c:pt idx="10049">
                  <c:v>42885.907986111109</c:v>
                </c:pt>
                <c:pt idx="10050">
                  <c:v>42885.908101851855</c:v>
                </c:pt>
                <c:pt idx="10051">
                  <c:v>42885.908217592594</c:v>
                </c:pt>
                <c:pt idx="10052">
                  <c:v>42885.908333333333</c:v>
                </c:pt>
                <c:pt idx="10053">
                  <c:v>42885.908449074072</c:v>
                </c:pt>
                <c:pt idx="10054">
                  <c:v>42885.908564814818</c:v>
                </c:pt>
                <c:pt idx="10055">
                  <c:v>42885.908680555556</c:v>
                </c:pt>
                <c:pt idx="10056">
                  <c:v>42885.908796296295</c:v>
                </c:pt>
                <c:pt idx="10057">
                  <c:v>42885.908912037034</c:v>
                </c:pt>
                <c:pt idx="10058">
                  <c:v>42885.90902777778</c:v>
                </c:pt>
                <c:pt idx="10059">
                  <c:v>42885.909143518518</c:v>
                </c:pt>
                <c:pt idx="10060">
                  <c:v>42885.909259259257</c:v>
                </c:pt>
                <c:pt idx="10061">
                  <c:v>42885.909375000003</c:v>
                </c:pt>
                <c:pt idx="10062">
                  <c:v>42885.909490740742</c:v>
                </c:pt>
                <c:pt idx="10063">
                  <c:v>42885.90960648148</c:v>
                </c:pt>
                <c:pt idx="10064">
                  <c:v>42885.909722222219</c:v>
                </c:pt>
                <c:pt idx="10065">
                  <c:v>42885.909837962965</c:v>
                </c:pt>
                <c:pt idx="10066">
                  <c:v>42885.909953703704</c:v>
                </c:pt>
                <c:pt idx="10067">
                  <c:v>42885.910069444442</c:v>
                </c:pt>
                <c:pt idx="10068">
                  <c:v>42885.910185185188</c:v>
                </c:pt>
                <c:pt idx="10069">
                  <c:v>42885.910300925927</c:v>
                </c:pt>
                <c:pt idx="10070">
                  <c:v>42885.910416666666</c:v>
                </c:pt>
                <c:pt idx="10071">
                  <c:v>42885.910532407404</c:v>
                </c:pt>
                <c:pt idx="10072">
                  <c:v>42885.91064814815</c:v>
                </c:pt>
                <c:pt idx="10073">
                  <c:v>42885.910763888889</c:v>
                </c:pt>
                <c:pt idx="10074">
                  <c:v>42885.910879629628</c:v>
                </c:pt>
                <c:pt idx="10075">
                  <c:v>42885.910995370374</c:v>
                </c:pt>
                <c:pt idx="10076">
                  <c:v>42885.911111111112</c:v>
                </c:pt>
                <c:pt idx="10077">
                  <c:v>42885.911226851851</c:v>
                </c:pt>
                <c:pt idx="10078">
                  <c:v>42885.91134259259</c:v>
                </c:pt>
                <c:pt idx="10079">
                  <c:v>42885.911458333336</c:v>
                </c:pt>
                <c:pt idx="10080">
                  <c:v>42885.911574074074</c:v>
                </c:pt>
                <c:pt idx="10081">
                  <c:v>42885.911689814813</c:v>
                </c:pt>
                <c:pt idx="10082">
                  <c:v>42885.911805555559</c:v>
                </c:pt>
                <c:pt idx="10083">
                  <c:v>42885.911921296298</c:v>
                </c:pt>
                <c:pt idx="10084">
                  <c:v>42885.912037037036</c:v>
                </c:pt>
                <c:pt idx="10085">
                  <c:v>42885.912152777775</c:v>
                </c:pt>
                <c:pt idx="10086">
                  <c:v>42885.912268518521</c:v>
                </c:pt>
                <c:pt idx="10087">
                  <c:v>42885.91238425926</c:v>
                </c:pt>
                <c:pt idx="10088">
                  <c:v>42885.912499999999</c:v>
                </c:pt>
                <c:pt idx="10089">
                  <c:v>42885.912615740737</c:v>
                </c:pt>
                <c:pt idx="10090">
                  <c:v>42885.912731481483</c:v>
                </c:pt>
                <c:pt idx="10091">
                  <c:v>42885.912847222222</c:v>
                </c:pt>
                <c:pt idx="10092">
                  <c:v>42885.912962962961</c:v>
                </c:pt>
                <c:pt idx="10093">
                  <c:v>42885.913078703707</c:v>
                </c:pt>
                <c:pt idx="10094">
                  <c:v>42885.913194444445</c:v>
                </c:pt>
                <c:pt idx="10095">
                  <c:v>42885.913310185184</c:v>
                </c:pt>
                <c:pt idx="10096">
                  <c:v>42885.913425925923</c:v>
                </c:pt>
                <c:pt idx="10097">
                  <c:v>42885.913541666669</c:v>
                </c:pt>
                <c:pt idx="10098">
                  <c:v>42885.913657407407</c:v>
                </c:pt>
                <c:pt idx="10099">
                  <c:v>42885.913773148146</c:v>
                </c:pt>
                <c:pt idx="10100">
                  <c:v>42885.913888888892</c:v>
                </c:pt>
                <c:pt idx="10101">
                  <c:v>42885.914004629631</c:v>
                </c:pt>
                <c:pt idx="10102">
                  <c:v>42885.914120370369</c:v>
                </c:pt>
                <c:pt idx="10103">
                  <c:v>42885.914236111108</c:v>
                </c:pt>
                <c:pt idx="10104">
                  <c:v>42885.914351851854</c:v>
                </c:pt>
                <c:pt idx="10105">
                  <c:v>42885.914467592593</c:v>
                </c:pt>
                <c:pt idx="10106">
                  <c:v>42885.914583333331</c:v>
                </c:pt>
                <c:pt idx="10107">
                  <c:v>42885.914699074077</c:v>
                </c:pt>
                <c:pt idx="10108">
                  <c:v>42885.914814814816</c:v>
                </c:pt>
                <c:pt idx="10109">
                  <c:v>42885.914930555555</c:v>
                </c:pt>
                <c:pt idx="10110">
                  <c:v>42885.915046296293</c:v>
                </c:pt>
                <c:pt idx="10111">
                  <c:v>42885.915162037039</c:v>
                </c:pt>
                <c:pt idx="10112">
                  <c:v>42885.915277777778</c:v>
                </c:pt>
                <c:pt idx="10113">
                  <c:v>42885.915393518517</c:v>
                </c:pt>
                <c:pt idx="10114">
                  <c:v>42885.915509259263</c:v>
                </c:pt>
                <c:pt idx="10115">
                  <c:v>42885.915625000001</c:v>
                </c:pt>
                <c:pt idx="10116">
                  <c:v>42885.91574074074</c:v>
                </c:pt>
                <c:pt idx="10117">
                  <c:v>42885.915856481479</c:v>
                </c:pt>
                <c:pt idx="10118">
                  <c:v>42885.915972222225</c:v>
                </c:pt>
                <c:pt idx="10119">
                  <c:v>42885.916087962964</c:v>
                </c:pt>
                <c:pt idx="10120">
                  <c:v>42885.916203703702</c:v>
                </c:pt>
                <c:pt idx="10121">
                  <c:v>42885.916319444441</c:v>
                </c:pt>
                <c:pt idx="10122">
                  <c:v>42885.916435185187</c:v>
                </c:pt>
                <c:pt idx="10123">
                  <c:v>42885.916550925926</c:v>
                </c:pt>
                <c:pt idx="10124">
                  <c:v>42885.916666666664</c:v>
                </c:pt>
                <c:pt idx="10125">
                  <c:v>42885.91678240741</c:v>
                </c:pt>
                <c:pt idx="10126">
                  <c:v>42885.916898148149</c:v>
                </c:pt>
                <c:pt idx="10127">
                  <c:v>42885.917013888888</c:v>
                </c:pt>
                <c:pt idx="10128">
                  <c:v>42885.917129629626</c:v>
                </c:pt>
                <c:pt idx="10129">
                  <c:v>42885.917245370372</c:v>
                </c:pt>
                <c:pt idx="10130">
                  <c:v>42885.917361111111</c:v>
                </c:pt>
                <c:pt idx="10131">
                  <c:v>42885.91747685185</c:v>
                </c:pt>
                <c:pt idx="10132">
                  <c:v>42885.917592592596</c:v>
                </c:pt>
                <c:pt idx="10133">
                  <c:v>42885.917708333334</c:v>
                </c:pt>
                <c:pt idx="10134">
                  <c:v>42885.917824074073</c:v>
                </c:pt>
                <c:pt idx="10135">
                  <c:v>42885.917939814812</c:v>
                </c:pt>
                <c:pt idx="10136">
                  <c:v>42885.918055555558</c:v>
                </c:pt>
                <c:pt idx="10137">
                  <c:v>42885.918171296296</c:v>
                </c:pt>
                <c:pt idx="10138">
                  <c:v>42885.918287037035</c:v>
                </c:pt>
                <c:pt idx="10139">
                  <c:v>42885.918402777781</c:v>
                </c:pt>
                <c:pt idx="10140">
                  <c:v>42885.91851851852</c:v>
                </c:pt>
                <c:pt idx="10141">
                  <c:v>42885.918634259258</c:v>
                </c:pt>
                <c:pt idx="10142">
                  <c:v>42885.918749999997</c:v>
                </c:pt>
                <c:pt idx="10143">
                  <c:v>42885.918865740743</c:v>
                </c:pt>
                <c:pt idx="10144">
                  <c:v>42885.918981481482</c:v>
                </c:pt>
                <c:pt idx="10145">
                  <c:v>42885.91909722222</c:v>
                </c:pt>
                <c:pt idx="10146">
                  <c:v>42885.919212962966</c:v>
                </c:pt>
                <c:pt idx="10147">
                  <c:v>42885.919328703705</c:v>
                </c:pt>
                <c:pt idx="10148">
                  <c:v>42885.919444444444</c:v>
                </c:pt>
                <c:pt idx="10149">
                  <c:v>42885.919560185182</c:v>
                </c:pt>
                <c:pt idx="10150">
                  <c:v>42885.919675925928</c:v>
                </c:pt>
                <c:pt idx="10151">
                  <c:v>42885.919791666667</c:v>
                </c:pt>
                <c:pt idx="10152">
                  <c:v>42885.919907407406</c:v>
                </c:pt>
                <c:pt idx="10153">
                  <c:v>42885.920023148145</c:v>
                </c:pt>
                <c:pt idx="10154">
                  <c:v>42885.920138888891</c:v>
                </c:pt>
                <c:pt idx="10155">
                  <c:v>42885.920254629629</c:v>
                </c:pt>
                <c:pt idx="10156">
                  <c:v>42885.920370370368</c:v>
                </c:pt>
                <c:pt idx="10157">
                  <c:v>42885.920486111114</c:v>
                </c:pt>
                <c:pt idx="10158">
                  <c:v>42885.920601851853</c:v>
                </c:pt>
                <c:pt idx="10159">
                  <c:v>42885.920717592591</c:v>
                </c:pt>
                <c:pt idx="10160">
                  <c:v>42885.92083333333</c:v>
                </c:pt>
                <c:pt idx="10161">
                  <c:v>42885.920949074076</c:v>
                </c:pt>
                <c:pt idx="10162">
                  <c:v>42885.921064814815</c:v>
                </c:pt>
                <c:pt idx="10163">
                  <c:v>42885.921180555553</c:v>
                </c:pt>
                <c:pt idx="10164">
                  <c:v>42885.921296296299</c:v>
                </c:pt>
                <c:pt idx="10165">
                  <c:v>42885.921412037038</c:v>
                </c:pt>
                <c:pt idx="10166">
                  <c:v>42885.921527777777</c:v>
                </c:pt>
                <c:pt idx="10167">
                  <c:v>42885.921643518515</c:v>
                </c:pt>
                <c:pt idx="10168">
                  <c:v>42885.921759259261</c:v>
                </c:pt>
                <c:pt idx="10169">
                  <c:v>42885.921875</c:v>
                </c:pt>
                <c:pt idx="10170">
                  <c:v>42885.921990740739</c:v>
                </c:pt>
                <c:pt idx="10171">
                  <c:v>42885.922106481485</c:v>
                </c:pt>
                <c:pt idx="10172">
                  <c:v>42885.922222222223</c:v>
                </c:pt>
                <c:pt idx="10173">
                  <c:v>42885.922337962962</c:v>
                </c:pt>
                <c:pt idx="10174">
                  <c:v>42885.922453703701</c:v>
                </c:pt>
                <c:pt idx="10175">
                  <c:v>42885.922569444447</c:v>
                </c:pt>
                <c:pt idx="10176">
                  <c:v>42885.922685185185</c:v>
                </c:pt>
                <c:pt idx="10177">
                  <c:v>42885.922800925924</c:v>
                </c:pt>
                <c:pt idx="10178">
                  <c:v>42885.92291666667</c:v>
                </c:pt>
                <c:pt idx="10179">
                  <c:v>42885.923032407409</c:v>
                </c:pt>
                <c:pt idx="10180">
                  <c:v>42885.923148148147</c:v>
                </c:pt>
                <c:pt idx="10181">
                  <c:v>42885.923263888886</c:v>
                </c:pt>
                <c:pt idx="10182">
                  <c:v>42885.923379629632</c:v>
                </c:pt>
                <c:pt idx="10183">
                  <c:v>42885.923495370371</c:v>
                </c:pt>
                <c:pt idx="10184">
                  <c:v>42885.923611111109</c:v>
                </c:pt>
                <c:pt idx="10185">
                  <c:v>42885.923726851855</c:v>
                </c:pt>
                <c:pt idx="10186">
                  <c:v>42885.923842592594</c:v>
                </c:pt>
                <c:pt idx="10187">
                  <c:v>42885.923958333333</c:v>
                </c:pt>
                <c:pt idx="10188">
                  <c:v>42885.924074074072</c:v>
                </c:pt>
                <c:pt idx="10189">
                  <c:v>42885.924189814818</c:v>
                </c:pt>
                <c:pt idx="10190">
                  <c:v>42885.924305555556</c:v>
                </c:pt>
                <c:pt idx="10191">
                  <c:v>42885.924421296295</c:v>
                </c:pt>
                <c:pt idx="10192">
                  <c:v>42885.924537037034</c:v>
                </c:pt>
                <c:pt idx="10193">
                  <c:v>42885.92465277778</c:v>
                </c:pt>
                <c:pt idx="10194">
                  <c:v>42885.924768518518</c:v>
                </c:pt>
                <c:pt idx="10195">
                  <c:v>42885.924884259257</c:v>
                </c:pt>
                <c:pt idx="10196">
                  <c:v>42885.925000000003</c:v>
                </c:pt>
                <c:pt idx="10197">
                  <c:v>42885.925115740742</c:v>
                </c:pt>
                <c:pt idx="10198">
                  <c:v>42885.92523148148</c:v>
                </c:pt>
                <c:pt idx="10199">
                  <c:v>42885.925347222219</c:v>
                </c:pt>
                <c:pt idx="10200">
                  <c:v>42885.925462962965</c:v>
                </c:pt>
                <c:pt idx="10201">
                  <c:v>42885.925578703704</c:v>
                </c:pt>
                <c:pt idx="10202">
                  <c:v>42885.925694444442</c:v>
                </c:pt>
                <c:pt idx="10203">
                  <c:v>42885.925810185188</c:v>
                </c:pt>
                <c:pt idx="10204">
                  <c:v>42885.925925925927</c:v>
                </c:pt>
                <c:pt idx="10205">
                  <c:v>42885.926041666666</c:v>
                </c:pt>
                <c:pt idx="10206">
                  <c:v>42885.926157407404</c:v>
                </c:pt>
                <c:pt idx="10207">
                  <c:v>42885.92627314815</c:v>
                </c:pt>
                <c:pt idx="10208">
                  <c:v>42885.926388888889</c:v>
                </c:pt>
                <c:pt idx="10209">
                  <c:v>42885.926504629628</c:v>
                </c:pt>
                <c:pt idx="10210">
                  <c:v>42885.926620370374</c:v>
                </c:pt>
                <c:pt idx="10211">
                  <c:v>42885.926736111112</c:v>
                </c:pt>
                <c:pt idx="10212">
                  <c:v>42885.926851851851</c:v>
                </c:pt>
                <c:pt idx="10213">
                  <c:v>42885.92696759259</c:v>
                </c:pt>
                <c:pt idx="10214">
                  <c:v>42885.927083333336</c:v>
                </c:pt>
                <c:pt idx="10215">
                  <c:v>42885.927199074074</c:v>
                </c:pt>
                <c:pt idx="10216">
                  <c:v>42885.927314814813</c:v>
                </c:pt>
                <c:pt idx="10217">
                  <c:v>42885.927430555559</c:v>
                </c:pt>
                <c:pt idx="10218">
                  <c:v>42885.927546296298</c:v>
                </c:pt>
                <c:pt idx="10219">
                  <c:v>42885.927662037036</c:v>
                </c:pt>
                <c:pt idx="10220">
                  <c:v>42885.927777777775</c:v>
                </c:pt>
                <c:pt idx="10221">
                  <c:v>42885.927893518521</c:v>
                </c:pt>
                <c:pt idx="10222">
                  <c:v>42885.92800925926</c:v>
                </c:pt>
                <c:pt idx="10223">
                  <c:v>42885.928124999999</c:v>
                </c:pt>
                <c:pt idx="10224">
                  <c:v>42885.928240740737</c:v>
                </c:pt>
                <c:pt idx="10225">
                  <c:v>42885.928356481483</c:v>
                </c:pt>
                <c:pt idx="10226">
                  <c:v>42885.928472222222</c:v>
                </c:pt>
                <c:pt idx="10227">
                  <c:v>42885.928587962961</c:v>
                </c:pt>
                <c:pt idx="10228">
                  <c:v>42885.928703703707</c:v>
                </c:pt>
                <c:pt idx="10229">
                  <c:v>42885.928819444445</c:v>
                </c:pt>
                <c:pt idx="10230">
                  <c:v>42885.928935185184</c:v>
                </c:pt>
                <c:pt idx="10231">
                  <c:v>42885.929050925923</c:v>
                </c:pt>
                <c:pt idx="10232">
                  <c:v>42885.929166666669</c:v>
                </c:pt>
                <c:pt idx="10233">
                  <c:v>42885.929282407407</c:v>
                </c:pt>
                <c:pt idx="10234">
                  <c:v>42885.929398148146</c:v>
                </c:pt>
                <c:pt idx="10235">
                  <c:v>42885.929513888892</c:v>
                </c:pt>
                <c:pt idx="10236">
                  <c:v>42885.929629629631</c:v>
                </c:pt>
                <c:pt idx="10237">
                  <c:v>42885.929745370369</c:v>
                </c:pt>
                <c:pt idx="10238">
                  <c:v>42885.929861111108</c:v>
                </c:pt>
                <c:pt idx="10239">
                  <c:v>42885.929976851854</c:v>
                </c:pt>
                <c:pt idx="10240">
                  <c:v>42885.930092592593</c:v>
                </c:pt>
                <c:pt idx="10241">
                  <c:v>42885.930208333331</c:v>
                </c:pt>
                <c:pt idx="10242">
                  <c:v>42885.930324074077</c:v>
                </c:pt>
                <c:pt idx="10243">
                  <c:v>42885.930439814816</c:v>
                </c:pt>
                <c:pt idx="10244">
                  <c:v>42885.930555555555</c:v>
                </c:pt>
                <c:pt idx="10245">
                  <c:v>42885.930671296293</c:v>
                </c:pt>
                <c:pt idx="10246">
                  <c:v>42885.930787037039</c:v>
                </c:pt>
                <c:pt idx="10247">
                  <c:v>42885.930902777778</c:v>
                </c:pt>
                <c:pt idx="10248">
                  <c:v>42885.931018518517</c:v>
                </c:pt>
                <c:pt idx="10249">
                  <c:v>42885.931134259263</c:v>
                </c:pt>
                <c:pt idx="10250">
                  <c:v>42885.931250000001</c:v>
                </c:pt>
                <c:pt idx="10251">
                  <c:v>42885.93136574074</c:v>
                </c:pt>
                <c:pt idx="10252">
                  <c:v>42885.931481481479</c:v>
                </c:pt>
                <c:pt idx="10253">
                  <c:v>42885.931597222225</c:v>
                </c:pt>
                <c:pt idx="10254">
                  <c:v>42885.931712962964</c:v>
                </c:pt>
                <c:pt idx="10255">
                  <c:v>42885.931828703702</c:v>
                </c:pt>
                <c:pt idx="10256">
                  <c:v>42885.931944444441</c:v>
                </c:pt>
                <c:pt idx="10257">
                  <c:v>42885.932060185187</c:v>
                </c:pt>
                <c:pt idx="10258">
                  <c:v>42885.932175925926</c:v>
                </c:pt>
                <c:pt idx="10259">
                  <c:v>42885.932291666664</c:v>
                </c:pt>
                <c:pt idx="10260">
                  <c:v>42885.93240740741</c:v>
                </c:pt>
                <c:pt idx="10261">
                  <c:v>42885.932523148149</c:v>
                </c:pt>
                <c:pt idx="10262">
                  <c:v>42885.932638888888</c:v>
                </c:pt>
                <c:pt idx="10263">
                  <c:v>42885.932754629626</c:v>
                </c:pt>
                <c:pt idx="10264">
                  <c:v>42885.932870370372</c:v>
                </c:pt>
                <c:pt idx="10265">
                  <c:v>42885.932986111111</c:v>
                </c:pt>
                <c:pt idx="10266">
                  <c:v>42885.93310185185</c:v>
                </c:pt>
                <c:pt idx="10267">
                  <c:v>42885.933217592596</c:v>
                </c:pt>
                <c:pt idx="10268">
                  <c:v>42885.933333333334</c:v>
                </c:pt>
                <c:pt idx="10269">
                  <c:v>42885.933449074073</c:v>
                </c:pt>
                <c:pt idx="10270">
                  <c:v>42885.933564814812</c:v>
                </c:pt>
                <c:pt idx="10271">
                  <c:v>42885.933680555558</c:v>
                </c:pt>
                <c:pt idx="10272">
                  <c:v>42885.933796296296</c:v>
                </c:pt>
                <c:pt idx="10273">
                  <c:v>42885.933912037035</c:v>
                </c:pt>
                <c:pt idx="10274">
                  <c:v>42885.934027777781</c:v>
                </c:pt>
                <c:pt idx="10275">
                  <c:v>42885.93414351852</c:v>
                </c:pt>
                <c:pt idx="10276">
                  <c:v>42885.934259259258</c:v>
                </c:pt>
                <c:pt idx="10277">
                  <c:v>42885.934374999997</c:v>
                </c:pt>
                <c:pt idx="10278">
                  <c:v>42885.934490740743</c:v>
                </c:pt>
                <c:pt idx="10279">
                  <c:v>42885.934606481482</c:v>
                </c:pt>
                <c:pt idx="10280">
                  <c:v>42885.93472222222</c:v>
                </c:pt>
                <c:pt idx="10281">
                  <c:v>42885.934837962966</c:v>
                </c:pt>
                <c:pt idx="10282">
                  <c:v>42885.934953703705</c:v>
                </c:pt>
                <c:pt idx="10283">
                  <c:v>42885.935069444444</c:v>
                </c:pt>
                <c:pt idx="10284">
                  <c:v>42885.935185185182</c:v>
                </c:pt>
                <c:pt idx="10285">
                  <c:v>42885.935300925928</c:v>
                </c:pt>
                <c:pt idx="10286">
                  <c:v>42885.935416666667</c:v>
                </c:pt>
                <c:pt idx="10287">
                  <c:v>42885.935532407406</c:v>
                </c:pt>
                <c:pt idx="10288">
                  <c:v>42885.935648148145</c:v>
                </c:pt>
                <c:pt idx="10289">
                  <c:v>42885.935763888891</c:v>
                </c:pt>
                <c:pt idx="10290">
                  <c:v>42885.935879629629</c:v>
                </c:pt>
                <c:pt idx="10291">
                  <c:v>42885.935995370368</c:v>
                </c:pt>
                <c:pt idx="10292">
                  <c:v>42885.936111111114</c:v>
                </c:pt>
                <c:pt idx="10293">
                  <c:v>42885.936226851853</c:v>
                </c:pt>
                <c:pt idx="10294">
                  <c:v>42885.936342592591</c:v>
                </c:pt>
                <c:pt idx="10295">
                  <c:v>42885.93645833333</c:v>
                </c:pt>
                <c:pt idx="10296">
                  <c:v>42885.936574074076</c:v>
                </c:pt>
                <c:pt idx="10297">
                  <c:v>42885.936689814815</c:v>
                </c:pt>
                <c:pt idx="10298">
                  <c:v>42885.936805555553</c:v>
                </c:pt>
                <c:pt idx="10299">
                  <c:v>42885.936921296299</c:v>
                </c:pt>
                <c:pt idx="10300">
                  <c:v>42885.937037037038</c:v>
                </c:pt>
                <c:pt idx="10301">
                  <c:v>42885.937152777777</c:v>
                </c:pt>
                <c:pt idx="10302">
                  <c:v>42885.937268518515</c:v>
                </c:pt>
                <c:pt idx="10303">
                  <c:v>42885.937384259261</c:v>
                </c:pt>
                <c:pt idx="10304">
                  <c:v>42885.9375</c:v>
                </c:pt>
                <c:pt idx="10305">
                  <c:v>42885.937615740739</c:v>
                </c:pt>
                <c:pt idx="10306">
                  <c:v>42885.937731481485</c:v>
                </c:pt>
                <c:pt idx="10307">
                  <c:v>42885.937847222223</c:v>
                </c:pt>
                <c:pt idx="10308">
                  <c:v>42885.937962962962</c:v>
                </c:pt>
                <c:pt idx="10309">
                  <c:v>42885.938078703701</c:v>
                </c:pt>
                <c:pt idx="10310">
                  <c:v>42885.938194444447</c:v>
                </c:pt>
                <c:pt idx="10311">
                  <c:v>42885.938310185185</c:v>
                </c:pt>
                <c:pt idx="10312">
                  <c:v>42885.938425925924</c:v>
                </c:pt>
                <c:pt idx="10313">
                  <c:v>42885.93854166667</c:v>
                </c:pt>
                <c:pt idx="10314">
                  <c:v>42885.938657407409</c:v>
                </c:pt>
                <c:pt idx="10315">
                  <c:v>42885.938773148147</c:v>
                </c:pt>
                <c:pt idx="10316">
                  <c:v>42885.938888888886</c:v>
                </c:pt>
                <c:pt idx="10317">
                  <c:v>42885.939004629632</c:v>
                </c:pt>
                <c:pt idx="10318">
                  <c:v>42885.939120370371</c:v>
                </c:pt>
                <c:pt idx="10319">
                  <c:v>42885.939236111109</c:v>
                </c:pt>
                <c:pt idx="10320">
                  <c:v>42885.939351851855</c:v>
                </c:pt>
                <c:pt idx="10321">
                  <c:v>42885.939467592594</c:v>
                </c:pt>
                <c:pt idx="10322">
                  <c:v>42885.939583333333</c:v>
                </c:pt>
                <c:pt idx="10323">
                  <c:v>42885.939699074072</c:v>
                </c:pt>
                <c:pt idx="10324">
                  <c:v>42885.939814814818</c:v>
                </c:pt>
                <c:pt idx="10325">
                  <c:v>42885.939930555556</c:v>
                </c:pt>
                <c:pt idx="10326">
                  <c:v>42885.940046296295</c:v>
                </c:pt>
                <c:pt idx="10327">
                  <c:v>42885.940162037034</c:v>
                </c:pt>
                <c:pt idx="10328">
                  <c:v>42885.94027777778</c:v>
                </c:pt>
                <c:pt idx="10329">
                  <c:v>42885.940393518518</c:v>
                </c:pt>
                <c:pt idx="10330">
                  <c:v>42885.940509259257</c:v>
                </c:pt>
                <c:pt idx="10331">
                  <c:v>42885.940625000003</c:v>
                </c:pt>
                <c:pt idx="10332">
                  <c:v>42885.940740740742</c:v>
                </c:pt>
                <c:pt idx="10333">
                  <c:v>42885.94085648148</c:v>
                </c:pt>
                <c:pt idx="10334">
                  <c:v>42885.940972222219</c:v>
                </c:pt>
                <c:pt idx="10335">
                  <c:v>42885.941087962965</c:v>
                </c:pt>
                <c:pt idx="10336">
                  <c:v>42885.941203703704</c:v>
                </c:pt>
                <c:pt idx="10337">
                  <c:v>42885.941319444442</c:v>
                </c:pt>
                <c:pt idx="10338">
                  <c:v>42885.941435185188</c:v>
                </c:pt>
                <c:pt idx="10339">
                  <c:v>42885.941550925927</c:v>
                </c:pt>
                <c:pt idx="10340">
                  <c:v>42885.941666666666</c:v>
                </c:pt>
                <c:pt idx="10341">
                  <c:v>42885.941782407404</c:v>
                </c:pt>
                <c:pt idx="10342">
                  <c:v>42885.94189814815</c:v>
                </c:pt>
                <c:pt idx="10343">
                  <c:v>42885.942013888889</c:v>
                </c:pt>
                <c:pt idx="10344">
                  <c:v>42885.942129629628</c:v>
                </c:pt>
                <c:pt idx="10345">
                  <c:v>42885.942245370374</c:v>
                </c:pt>
                <c:pt idx="10346">
                  <c:v>42885.942361111112</c:v>
                </c:pt>
                <c:pt idx="10347">
                  <c:v>42885.942476851851</c:v>
                </c:pt>
                <c:pt idx="10348">
                  <c:v>42885.94259259259</c:v>
                </c:pt>
                <c:pt idx="10349">
                  <c:v>42885.942708333336</c:v>
                </c:pt>
                <c:pt idx="10350">
                  <c:v>42885.942824074074</c:v>
                </c:pt>
                <c:pt idx="10351">
                  <c:v>42885.942939814813</c:v>
                </c:pt>
                <c:pt idx="10352">
                  <c:v>42885.943055555559</c:v>
                </c:pt>
                <c:pt idx="10353">
                  <c:v>42885.943171296298</c:v>
                </c:pt>
                <c:pt idx="10354">
                  <c:v>42885.943287037036</c:v>
                </c:pt>
                <c:pt idx="10355">
                  <c:v>42885.943402777775</c:v>
                </c:pt>
                <c:pt idx="10356">
                  <c:v>42885.943518518521</c:v>
                </c:pt>
                <c:pt idx="10357">
                  <c:v>42885.94363425926</c:v>
                </c:pt>
                <c:pt idx="10358">
                  <c:v>42885.943749999999</c:v>
                </c:pt>
                <c:pt idx="10359">
                  <c:v>42885.943865740737</c:v>
                </c:pt>
                <c:pt idx="10360">
                  <c:v>42885.943981481483</c:v>
                </c:pt>
                <c:pt idx="10361">
                  <c:v>42885.944097222222</c:v>
                </c:pt>
                <c:pt idx="10362">
                  <c:v>42885.944212962961</c:v>
                </c:pt>
                <c:pt idx="10363">
                  <c:v>42885.944328703707</c:v>
                </c:pt>
                <c:pt idx="10364">
                  <c:v>42885.944444444445</c:v>
                </c:pt>
                <c:pt idx="10365">
                  <c:v>42885.944560185184</c:v>
                </c:pt>
                <c:pt idx="10366">
                  <c:v>42885.944675925923</c:v>
                </c:pt>
                <c:pt idx="10367">
                  <c:v>42885.944791666669</c:v>
                </c:pt>
                <c:pt idx="10368">
                  <c:v>42885.944907407407</c:v>
                </c:pt>
                <c:pt idx="10369">
                  <c:v>42885.945023148146</c:v>
                </c:pt>
                <c:pt idx="10370">
                  <c:v>42885.945138888892</c:v>
                </c:pt>
                <c:pt idx="10371">
                  <c:v>42885.945254629631</c:v>
                </c:pt>
                <c:pt idx="10372">
                  <c:v>42885.945370370369</c:v>
                </c:pt>
                <c:pt idx="10373">
                  <c:v>42885.945486111108</c:v>
                </c:pt>
                <c:pt idx="10374">
                  <c:v>42885.945601851854</c:v>
                </c:pt>
                <c:pt idx="10375">
                  <c:v>42885.945717592593</c:v>
                </c:pt>
                <c:pt idx="10376">
                  <c:v>42885.945833333331</c:v>
                </c:pt>
                <c:pt idx="10377">
                  <c:v>42885.945949074077</c:v>
                </c:pt>
                <c:pt idx="10378">
                  <c:v>42885.946064814816</c:v>
                </c:pt>
                <c:pt idx="10379">
                  <c:v>42885.946180555555</c:v>
                </c:pt>
                <c:pt idx="10380">
                  <c:v>42885.946296296293</c:v>
                </c:pt>
                <c:pt idx="10381">
                  <c:v>42885.946412037039</c:v>
                </c:pt>
                <c:pt idx="10382">
                  <c:v>42885.946527777778</c:v>
                </c:pt>
                <c:pt idx="10383">
                  <c:v>42885.946643518517</c:v>
                </c:pt>
                <c:pt idx="10384">
                  <c:v>42885.946759259263</c:v>
                </c:pt>
                <c:pt idx="10385">
                  <c:v>42885.946875000001</c:v>
                </c:pt>
                <c:pt idx="10386">
                  <c:v>42885.94699074074</c:v>
                </c:pt>
                <c:pt idx="10387">
                  <c:v>42885.947106481479</c:v>
                </c:pt>
                <c:pt idx="10388">
                  <c:v>42885.947222222225</c:v>
                </c:pt>
                <c:pt idx="10389">
                  <c:v>42885.947337962964</c:v>
                </c:pt>
                <c:pt idx="10390">
                  <c:v>42885.947453703702</c:v>
                </c:pt>
                <c:pt idx="10391">
                  <c:v>42885.947569444441</c:v>
                </c:pt>
                <c:pt idx="10392">
                  <c:v>42885.947685185187</c:v>
                </c:pt>
                <c:pt idx="10393">
                  <c:v>42885.947800925926</c:v>
                </c:pt>
                <c:pt idx="10394">
                  <c:v>42885.947916666664</c:v>
                </c:pt>
                <c:pt idx="10395">
                  <c:v>42885.94803240741</c:v>
                </c:pt>
                <c:pt idx="10396">
                  <c:v>42885.948148148149</c:v>
                </c:pt>
                <c:pt idx="10397">
                  <c:v>42885.948263888888</c:v>
                </c:pt>
                <c:pt idx="10398">
                  <c:v>42885.948379629626</c:v>
                </c:pt>
                <c:pt idx="10399">
                  <c:v>42885.948495370372</c:v>
                </c:pt>
                <c:pt idx="10400">
                  <c:v>42885.948611111111</c:v>
                </c:pt>
                <c:pt idx="10401">
                  <c:v>42885.94872685185</c:v>
                </c:pt>
                <c:pt idx="10402">
                  <c:v>42885.948842592596</c:v>
                </c:pt>
                <c:pt idx="10403">
                  <c:v>42885.948958333334</c:v>
                </c:pt>
                <c:pt idx="10404">
                  <c:v>42885.949074074073</c:v>
                </c:pt>
                <c:pt idx="10405">
                  <c:v>42885.949189814812</c:v>
                </c:pt>
                <c:pt idx="10406">
                  <c:v>42885.949305555558</c:v>
                </c:pt>
                <c:pt idx="10407">
                  <c:v>42885.949421296296</c:v>
                </c:pt>
                <c:pt idx="10408">
                  <c:v>42885.949537037035</c:v>
                </c:pt>
                <c:pt idx="10409">
                  <c:v>42885.949652777781</c:v>
                </c:pt>
                <c:pt idx="10410">
                  <c:v>42885.94976851852</c:v>
                </c:pt>
                <c:pt idx="10411">
                  <c:v>42885.949884259258</c:v>
                </c:pt>
                <c:pt idx="10412">
                  <c:v>42885.95</c:v>
                </c:pt>
                <c:pt idx="10413">
                  <c:v>42885.950115740743</c:v>
                </c:pt>
                <c:pt idx="10414">
                  <c:v>42885.950231481482</c:v>
                </c:pt>
                <c:pt idx="10415">
                  <c:v>42885.95034722222</c:v>
                </c:pt>
                <c:pt idx="10416">
                  <c:v>42885.950462962966</c:v>
                </c:pt>
                <c:pt idx="10417">
                  <c:v>42885.950578703705</c:v>
                </c:pt>
                <c:pt idx="10418">
                  <c:v>42885.950694444444</c:v>
                </c:pt>
                <c:pt idx="10419">
                  <c:v>42885.950810185182</c:v>
                </c:pt>
                <c:pt idx="10420">
                  <c:v>42885.950925925928</c:v>
                </c:pt>
                <c:pt idx="10421">
                  <c:v>42885.951041666667</c:v>
                </c:pt>
                <c:pt idx="10422">
                  <c:v>42885.951157407406</c:v>
                </c:pt>
                <c:pt idx="10423">
                  <c:v>42885.951273148145</c:v>
                </c:pt>
                <c:pt idx="10424">
                  <c:v>42885.951388888891</c:v>
                </c:pt>
                <c:pt idx="10425">
                  <c:v>42885.951504629629</c:v>
                </c:pt>
                <c:pt idx="10426">
                  <c:v>42885.951620370368</c:v>
                </c:pt>
                <c:pt idx="10427">
                  <c:v>42885.951736111114</c:v>
                </c:pt>
                <c:pt idx="10428">
                  <c:v>42885.951851851853</c:v>
                </c:pt>
                <c:pt idx="10429">
                  <c:v>42885.951967592591</c:v>
                </c:pt>
                <c:pt idx="10430">
                  <c:v>42885.95208333333</c:v>
                </c:pt>
                <c:pt idx="10431">
                  <c:v>42885.952199074076</c:v>
                </c:pt>
                <c:pt idx="10432">
                  <c:v>42885.952314814815</c:v>
                </c:pt>
                <c:pt idx="10433">
                  <c:v>42885.952430555553</c:v>
                </c:pt>
                <c:pt idx="10434">
                  <c:v>42885.952546296299</c:v>
                </c:pt>
                <c:pt idx="10435">
                  <c:v>42885.952662037038</c:v>
                </c:pt>
                <c:pt idx="10436">
                  <c:v>42885.952777777777</c:v>
                </c:pt>
                <c:pt idx="10437">
                  <c:v>42885.952893518515</c:v>
                </c:pt>
                <c:pt idx="10438">
                  <c:v>42885.953009259261</c:v>
                </c:pt>
                <c:pt idx="10439">
                  <c:v>42885.953125</c:v>
                </c:pt>
                <c:pt idx="10440">
                  <c:v>42885.953240740739</c:v>
                </c:pt>
                <c:pt idx="10441">
                  <c:v>42885.953356481485</c:v>
                </c:pt>
                <c:pt idx="10442">
                  <c:v>42885.953472222223</c:v>
                </c:pt>
                <c:pt idx="10443">
                  <c:v>42885.953587962962</c:v>
                </c:pt>
                <c:pt idx="10444">
                  <c:v>42885.953703703701</c:v>
                </c:pt>
                <c:pt idx="10445">
                  <c:v>42885.953819444447</c:v>
                </c:pt>
                <c:pt idx="10446">
                  <c:v>42885.953935185185</c:v>
                </c:pt>
                <c:pt idx="10447">
                  <c:v>42885.954050925924</c:v>
                </c:pt>
                <c:pt idx="10448">
                  <c:v>42885.95416666667</c:v>
                </c:pt>
                <c:pt idx="10449">
                  <c:v>42885.954282407409</c:v>
                </c:pt>
                <c:pt idx="10450">
                  <c:v>42885.954398148147</c:v>
                </c:pt>
                <c:pt idx="10451">
                  <c:v>42885.954513888886</c:v>
                </c:pt>
                <c:pt idx="10452">
                  <c:v>42885.954629629632</c:v>
                </c:pt>
                <c:pt idx="10453">
                  <c:v>42885.954745370371</c:v>
                </c:pt>
                <c:pt idx="10454">
                  <c:v>42885.954861111109</c:v>
                </c:pt>
                <c:pt idx="10455">
                  <c:v>42885.954976851855</c:v>
                </c:pt>
                <c:pt idx="10456">
                  <c:v>42885.955092592594</c:v>
                </c:pt>
                <c:pt idx="10457">
                  <c:v>42885.955208333333</c:v>
                </c:pt>
                <c:pt idx="10458">
                  <c:v>42885.955324074072</c:v>
                </c:pt>
                <c:pt idx="10459">
                  <c:v>42885.955439814818</c:v>
                </c:pt>
                <c:pt idx="10460">
                  <c:v>42885.955555555556</c:v>
                </c:pt>
                <c:pt idx="10461">
                  <c:v>42885.955671296295</c:v>
                </c:pt>
                <c:pt idx="10462">
                  <c:v>42885.955787037034</c:v>
                </c:pt>
                <c:pt idx="10463">
                  <c:v>42885.95590277778</c:v>
                </c:pt>
                <c:pt idx="10464">
                  <c:v>42885.956018518518</c:v>
                </c:pt>
                <c:pt idx="10465">
                  <c:v>42885.956134259257</c:v>
                </c:pt>
                <c:pt idx="10466">
                  <c:v>42885.956250000003</c:v>
                </c:pt>
                <c:pt idx="10467">
                  <c:v>42885.956365740742</c:v>
                </c:pt>
                <c:pt idx="10468">
                  <c:v>42885.95648148148</c:v>
                </c:pt>
                <c:pt idx="10469">
                  <c:v>42885.956597222219</c:v>
                </c:pt>
                <c:pt idx="10470">
                  <c:v>42885.956712962965</c:v>
                </c:pt>
                <c:pt idx="10471">
                  <c:v>42885.956828703704</c:v>
                </c:pt>
                <c:pt idx="10472">
                  <c:v>42885.956944444442</c:v>
                </c:pt>
                <c:pt idx="10473">
                  <c:v>42885.957060185188</c:v>
                </c:pt>
                <c:pt idx="10474">
                  <c:v>42885.957175925927</c:v>
                </c:pt>
                <c:pt idx="10475">
                  <c:v>42885.957291666666</c:v>
                </c:pt>
                <c:pt idx="10476">
                  <c:v>42885.957407407404</c:v>
                </c:pt>
                <c:pt idx="10477">
                  <c:v>42885.95752314815</c:v>
                </c:pt>
                <c:pt idx="10478">
                  <c:v>42885.957638888889</c:v>
                </c:pt>
                <c:pt idx="10479">
                  <c:v>42885.957754629628</c:v>
                </c:pt>
                <c:pt idx="10480">
                  <c:v>42885.957870370374</c:v>
                </c:pt>
                <c:pt idx="10481">
                  <c:v>42885.957986111112</c:v>
                </c:pt>
                <c:pt idx="10482">
                  <c:v>42885.958101851851</c:v>
                </c:pt>
                <c:pt idx="10483">
                  <c:v>42885.95821759259</c:v>
                </c:pt>
                <c:pt idx="10484">
                  <c:v>42885.958333333336</c:v>
                </c:pt>
                <c:pt idx="10485">
                  <c:v>42885.958449074074</c:v>
                </c:pt>
                <c:pt idx="10486">
                  <c:v>42885.958564814813</c:v>
                </c:pt>
                <c:pt idx="10487">
                  <c:v>42885.958680555559</c:v>
                </c:pt>
                <c:pt idx="10488">
                  <c:v>42885.958796296298</c:v>
                </c:pt>
                <c:pt idx="10489">
                  <c:v>42885.958912037036</c:v>
                </c:pt>
                <c:pt idx="10490">
                  <c:v>42885.959027777775</c:v>
                </c:pt>
                <c:pt idx="10491">
                  <c:v>42885.959143518521</c:v>
                </c:pt>
                <c:pt idx="10492">
                  <c:v>42885.95925925926</c:v>
                </c:pt>
                <c:pt idx="10493">
                  <c:v>42885.959374999999</c:v>
                </c:pt>
                <c:pt idx="10494">
                  <c:v>42885.959490740737</c:v>
                </c:pt>
                <c:pt idx="10495">
                  <c:v>42885.959606481483</c:v>
                </c:pt>
                <c:pt idx="10496">
                  <c:v>42885.959722222222</c:v>
                </c:pt>
                <c:pt idx="10497">
                  <c:v>42885.959837962961</c:v>
                </c:pt>
                <c:pt idx="10498">
                  <c:v>42885.959953703707</c:v>
                </c:pt>
                <c:pt idx="10499">
                  <c:v>42885.960069444445</c:v>
                </c:pt>
                <c:pt idx="10500">
                  <c:v>42885.960185185184</c:v>
                </c:pt>
                <c:pt idx="10501">
                  <c:v>42885.960300925923</c:v>
                </c:pt>
                <c:pt idx="10502">
                  <c:v>42885.960416666669</c:v>
                </c:pt>
                <c:pt idx="10503">
                  <c:v>42885.960532407407</c:v>
                </c:pt>
                <c:pt idx="10504">
                  <c:v>42885.960648148146</c:v>
                </c:pt>
                <c:pt idx="10505">
                  <c:v>42885.960763888892</c:v>
                </c:pt>
                <c:pt idx="10506">
                  <c:v>42885.960879629631</c:v>
                </c:pt>
                <c:pt idx="10507">
                  <c:v>42885.960995370369</c:v>
                </c:pt>
                <c:pt idx="10508">
                  <c:v>42885.961111111108</c:v>
                </c:pt>
                <c:pt idx="10509">
                  <c:v>42885.961226851854</c:v>
                </c:pt>
                <c:pt idx="10510">
                  <c:v>42885.961342592593</c:v>
                </c:pt>
                <c:pt idx="10511">
                  <c:v>42885.961458333331</c:v>
                </c:pt>
                <c:pt idx="10512">
                  <c:v>42885.961574074077</c:v>
                </c:pt>
                <c:pt idx="10513">
                  <c:v>42885.961689814816</c:v>
                </c:pt>
                <c:pt idx="10514">
                  <c:v>42885.961805555555</c:v>
                </c:pt>
                <c:pt idx="10515">
                  <c:v>42885.961921296293</c:v>
                </c:pt>
                <c:pt idx="10516">
                  <c:v>42885.962037037039</c:v>
                </c:pt>
                <c:pt idx="10517">
                  <c:v>42885.962152777778</c:v>
                </c:pt>
                <c:pt idx="10518">
                  <c:v>42885.962268518517</c:v>
                </c:pt>
                <c:pt idx="10519">
                  <c:v>42885.962384259263</c:v>
                </c:pt>
                <c:pt idx="10520">
                  <c:v>42885.962500000001</c:v>
                </c:pt>
                <c:pt idx="10521">
                  <c:v>42885.96261574074</c:v>
                </c:pt>
                <c:pt idx="10522">
                  <c:v>42885.962731481479</c:v>
                </c:pt>
                <c:pt idx="10523">
                  <c:v>42885.962847222225</c:v>
                </c:pt>
                <c:pt idx="10524">
                  <c:v>42885.962962962964</c:v>
                </c:pt>
                <c:pt idx="10525">
                  <c:v>42885.963078703702</c:v>
                </c:pt>
                <c:pt idx="10526">
                  <c:v>42885.963194444441</c:v>
                </c:pt>
                <c:pt idx="10527">
                  <c:v>42885.963310185187</c:v>
                </c:pt>
                <c:pt idx="10528">
                  <c:v>42885.963425925926</c:v>
                </c:pt>
                <c:pt idx="10529">
                  <c:v>42885.963541666664</c:v>
                </c:pt>
                <c:pt idx="10530">
                  <c:v>42885.96365740741</c:v>
                </c:pt>
                <c:pt idx="10531">
                  <c:v>42885.963773148149</c:v>
                </c:pt>
                <c:pt idx="10532">
                  <c:v>42885.963888888888</c:v>
                </c:pt>
                <c:pt idx="10533">
                  <c:v>42885.964004629626</c:v>
                </c:pt>
                <c:pt idx="10534">
                  <c:v>42885.964120370372</c:v>
                </c:pt>
                <c:pt idx="10535">
                  <c:v>42885.964236111111</c:v>
                </c:pt>
                <c:pt idx="10536">
                  <c:v>42885.96435185185</c:v>
                </c:pt>
                <c:pt idx="10537">
                  <c:v>42885.964467592596</c:v>
                </c:pt>
                <c:pt idx="10538">
                  <c:v>42885.964583333334</c:v>
                </c:pt>
                <c:pt idx="10539">
                  <c:v>42885.964699074073</c:v>
                </c:pt>
                <c:pt idx="10540">
                  <c:v>42885.964814814812</c:v>
                </c:pt>
                <c:pt idx="10541">
                  <c:v>42885.964930555558</c:v>
                </c:pt>
                <c:pt idx="10542">
                  <c:v>42885.965046296296</c:v>
                </c:pt>
                <c:pt idx="10543">
                  <c:v>42885.965162037035</c:v>
                </c:pt>
                <c:pt idx="10544">
                  <c:v>42885.965277777781</c:v>
                </c:pt>
                <c:pt idx="10545">
                  <c:v>42885.96539351852</c:v>
                </c:pt>
                <c:pt idx="10546">
                  <c:v>42885.965509259258</c:v>
                </c:pt>
                <c:pt idx="10547">
                  <c:v>42885.965624999997</c:v>
                </c:pt>
                <c:pt idx="10548">
                  <c:v>42885.965740740743</c:v>
                </c:pt>
                <c:pt idx="10549">
                  <c:v>42885.965856481482</c:v>
                </c:pt>
                <c:pt idx="10550">
                  <c:v>42885.96597222222</c:v>
                </c:pt>
                <c:pt idx="10551">
                  <c:v>42885.966087962966</c:v>
                </c:pt>
                <c:pt idx="10552">
                  <c:v>42885.966203703705</c:v>
                </c:pt>
                <c:pt idx="10553">
                  <c:v>42885.966319444444</c:v>
                </c:pt>
                <c:pt idx="10554">
                  <c:v>42885.966435185182</c:v>
                </c:pt>
                <c:pt idx="10555">
                  <c:v>42885.966550925928</c:v>
                </c:pt>
                <c:pt idx="10556">
                  <c:v>42885.966666666667</c:v>
                </c:pt>
                <c:pt idx="10557">
                  <c:v>42885.966782407406</c:v>
                </c:pt>
                <c:pt idx="10558">
                  <c:v>42885.966898148145</c:v>
                </c:pt>
                <c:pt idx="10559">
                  <c:v>42885.967013888891</c:v>
                </c:pt>
                <c:pt idx="10560">
                  <c:v>42885.967129629629</c:v>
                </c:pt>
                <c:pt idx="10561">
                  <c:v>42885.967245370368</c:v>
                </c:pt>
                <c:pt idx="10562">
                  <c:v>42885.967361111114</c:v>
                </c:pt>
                <c:pt idx="10563">
                  <c:v>42885.967476851853</c:v>
                </c:pt>
                <c:pt idx="10564">
                  <c:v>42885.967592592591</c:v>
                </c:pt>
                <c:pt idx="10565">
                  <c:v>42885.96770833333</c:v>
                </c:pt>
                <c:pt idx="10566">
                  <c:v>42885.967824074076</c:v>
                </c:pt>
                <c:pt idx="10567">
                  <c:v>42885.967939814815</c:v>
                </c:pt>
                <c:pt idx="10568">
                  <c:v>42885.968055555553</c:v>
                </c:pt>
                <c:pt idx="10569">
                  <c:v>42885.968171296299</c:v>
                </c:pt>
                <c:pt idx="10570">
                  <c:v>42885.968287037038</c:v>
                </c:pt>
                <c:pt idx="10571">
                  <c:v>42885.968402777777</c:v>
                </c:pt>
                <c:pt idx="10572">
                  <c:v>42885.968518518515</c:v>
                </c:pt>
                <c:pt idx="10573">
                  <c:v>42885.968634259261</c:v>
                </c:pt>
                <c:pt idx="10574">
                  <c:v>42885.96875</c:v>
                </c:pt>
                <c:pt idx="10575">
                  <c:v>42885.968865740739</c:v>
                </c:pt>
                <c:pt idx="10576">
                  <c:v>42885.968981481485</c:v>
                </c:pt>
                <c:pt idx="10577">
                  <c:v>42885.969097222223</c:v>
                </c:pt>
                <c:pt idx="10578">
                  <c:v>42885.969212962962</c:v>
                </c:pt>
                <c:pt idx="10579">
                  <c:v>42885.969328703701</c:v>
                </c:pt>
                <c:pt idx="10580">
                  <c:v>42885.969444444447</c:v>
                </c:pt>
                <c:pt idx="10581">
                  <c:v>42885.969560185185</c:v>
                </c:pt>
                <c:pt idx="10582">
                  <c:v>42885.969675925924</c:v>
                </c:pt>
                <c:pt idx="10583">
                  <c:v>42885.96979166667</c:v>
                </c:pt>
                <c:pt idx="10584">
                  <c:v>42885.969907407409</c:v>
                </c:pt>
                <c:pt idx="10585">
                  <c:v>42885.970023148147</c:v>
                </c:pt>
                <c:pt idx="10586">
                  <c:v>42885.970138888886</c:v>
                </c:pt>
                <c:pt idx="10587">
                  <c:v>42885.970254629632</c:v>
                </c:pt>
                <c:pt idx="10588">
                  <c:v>42885.970370370371</c:v>
                </c:pt>
                <c:pt idx="10589">
                  <c:v>42885.970486111109</c:v>
                </c:pt>
                <c:pt idx="10590">
                  <c:v>42885.970601851855</c:v>
                </c:pt>
                <c:pt idx="10591">
                  <c:v>42885.970717592594</c:v>
                </c:pt>
                <c:pt idx="10592">
                  <c:v>42885.970833333333</c:v>
                </c:pt>
                <c:pt idx="10593">
                  <c:v>42885.970949074072</c:v>
                </c:pt>
                <c:pt idx="10594">
                  <c:v>42885.971064814818</c:v>
                </c:pt>
                <c:pt idx="10595">
                  <c:v>42885.971180555556</c:v>
                </c:pt>
                <c:pt idx="10596">
                  <c:v>42885.971296296295</c:v>
                </c:pt>
                <c:pt idx="10597">
                  <c:v>42885.971412037034</c:v>
                </c:pt>
                <c:pt idx="10598">
                  <c:v>42885.97152777778</c:v>
                </c:pt>
                <c:pt idx="10599">
                  <c:v>42885.971643518518</c:v>
                </c:pt>
                <c:pt idx="10600">
                  <c:v>42885.971759259257</c:v>
                </c:pt>
                <c:pt idx="10601">
                  <c:v>42885.971875000003</c:v>
                </c:pt>
                <c:pt idx="10602">
                  <c:v>42885.971990740742</c:v>
                </c:pt>
                <c:pt idx="10603">
                  <c:v>42885.97210648148</c:v>
                </c:pt>
                <c:pt idx="10604">
                  <c:v>42885.972222222219</c:v>
                </c:pt>
                <c:pt idx="10605">
                  <c:v>42885.972337962965</c:v>
                </c:pt>
                <c:pt idx="10606">
                  <c:v>42885.972453703704</c:v>
                </c:pt>
                <c:pt idx="10607">
                  <c:v>42885.972569444442</c:v>
                </c:pt>
                <c:pt idx="10608">
                  <c:v>42885.972685185188</c:v>
                </c:pt>
                <c:pt idx="10609">
                  <c:v>42885.972800925927</c:v>
                </c:pt>
                <c:pt idx="10610">
                  <c:v>42885.972916666666</c:v>
                </c:pt>
                <c:pt idx="10611">
                  <c:v>42885.973032407404</c:v>
                </c:pt>
                <c:pt idx="10612">
                  <c:v>42885.97314814815</c:v>
                </c:pt>
                <c:pt idx="10613">
                  <c:v>42885.973263888889</c:v>
                </c:pt>
                <c:pt idx="10614">
                  <c:v>42885.973379629628</c:v>
                </c:pt>
                <c:pt idx="10615">
                  <c:v>42885.973495370374</c:v>
                </c:pt>
                <c:pt idx="10616">
                  <c:v>42885.973611111112</c:v>
                </c:pt>
                <c:pt idx="10617">
                  <c:v>42885.973726851851</c:v>
                </c:pt>
                <c:pt idx="10618">
                  <c:v>42885.97384259259</c:v>
                </c:pt>
                <c:pt idx="10619">
                  <c:v>42885.973958333336</c:v>
                </c:pt>
                <c:pt idx="10620">
                  <c:v>42885.974074074074</c:v>
                </c:pt>
                <c:pt idx="10621">
                  <c:v>42885.974189814813</c:v>
                </c:pt>
                <c:pt idx="10622">
                  <c:v>42885.974305555559</c:v>
                </c:pt>
                <c:pt idx="10623">
                  <c:v>42885.974421296298</c:v>
                </c:pt>
                <c:pt idx="10624">
                  <c:v>42885.974537037036</c:v>
                </c:pt>
                <c:pt idx="10625">
                  <c:v>42885.974652777775</c:v>
                </c:pt>
                <c:pt idx="10626">
                  <c:v>42885.974768518521</c:v>
                </c:pt>
                <c:pt idx="10627">
                  <c:v>42885.97488425926</c:v>
                </c:pt>
                <c:pt idx="10628">
                  <c:v>42885.974999999999</c:v>
                </c:pt>
                <c:pt idx="10629">
                  <c:v>42885.975115740737</c:v>
                </c:pt>
                <c:pt idx="10630">
                  <c:v>42885.975231481483</c:v>
                </c:pt>
                <c:pt idx="10631">
                  <c:v>42885.975347222222</c:v>
                </c:pt>
                <c:pt idx="10632">
                  <c:v>42885.975462962961</c:v>
                </c:pt>
                <c:pt idx="10633">
                  <c:v>42885.975578703707</c:v>
                </c:pt>
                <c:pt idx="10634">
                  <c:v>42885.975694444445</c:v>
                </c:pt>
                <c:pt idx="10635">
                  <c:v>42885.975810185184</c:v>
                </c:pt>
                <c:pt idx="10636">
                  <c:v>42885.975925925923</c:v>
                </c:pt>
                <c:pt idx="10637">
                  <c:v>42885.976041666669</c:v>
                </c:pt>
                <c:pt idx="10638">
                  <c:v>42885.976157407407</c:v>
                </c:pt>
                <c:pt idx="10639">
                  <c:v>42885.976273148146</c:v>
                </c:pt>
                <c:pt idx="10640">
                  <c:v>42885.976388888892</c:v>
                </c:pt>
                <c:pt idx="10641">
                  <c:v>42885.976504629631</c:v>
                </c:pt>
                <c:pt idx="10642">
                  <c:v>42885.976620370369</c:v>
                </c:pt>
                <c:pt idx="10643">
                  <c:v>42885.976736111108</c:v>
                </c:pt>
                <c:pt idx="10644">
                  <c:v>42885.976851851854</c:v>
                </c:pt>
                <c:pt idx="10645">
                  <c:v>42885.976967592593</c:v>
                </c:pt>
                <c:pt idx="10646">
                  <c:v>42885.977083333331</c:v>
                </c:pt>
                <c:pt idx="10647">
                  <c:v>42885.977199074077</c:v>
                </c:pt>
                <c:pt idx="10648">
                  <c:v>42885.977314814816</c:v>
                </c:pt>
                <c:pt idx="10649">
                  <c:v>42885.977430555555</c:v>
                </c:pt>
                <c:pt idx="10650">
                  <c:v>42885.977546296293</c:v>
                </c:pt>
                <c:pt idx="10651">
                  <c:v>42885.977662037039</c:v>
                </c:pt>
                <c:pt idx="10652">
                  <c:v>42885.977777777778</c:v>
                </c:pt>
                <c:pt idx="10653">
                  <c:v>42885.977893518517</c:v>
                </c:pt>
                <c:pt idx="10654">
                  <c:v>42885.978009259263</c:v>
                </c:pt>
                <c:pt idx="10655">
                  <c:v>42885.978125000001</c:v>
                </c:pt>
                <c:pt idx="10656">
                  <c:v>42885.97824074074</c:v>
                </c:pt>
                <c:pt idx="10657">
                  <c:v>42885.978356481479</c:v>
                </c:pt>
                <c:pt idx="10658">
                  <c:v>42885.978472222225</c:v>
                </c:pt>
                <c:pt idx="10659">
                  <c:v>42885.978587962964</c:v>
                </c:pt>
                <c:pt idx="10660">
                  <c:v>42885.978703703702</c:v>
                </c:pt>
                <c:pt idx="10661">
                  <c:v>42885.978819444441</c:v>
                </c:pt>
                <c:pt idx="10662">
                  <c:v>42885.978935185187</c:v>
                </c:pt>
                <c:pt idx="10663">
                  <c:v>42885.979050925926</c:v>
                </c:pt>
                <c:pt idx="10664">
                  <c:v>42885.979166666664</c:v>
                </c:pt>
                <c:pt idx="10665">
                  <c:v>42885.97928240741</c:v>
                </c:pt>
                <c:pt idx="10666">
                  <c:v>42885.979398148149</c:v>
                </c:pt>
                <c:pt idx="10667">
                  <c:v>42885.979513888888</c:v>
                </c:pt>
                <c:pt idx="10668">
                  <c:v>42885.979629629626</c:v>
                </c:pt>
                <c:pt idx="10669">
                  <c:v>42885.979745370372</c:v>
                </c:pt>
                <c:pt idx="10670">
                  <c:v>42885.979861111111</c:v>
                </c:pt>
                <c:pt idx="10671">
                  <c:v>42885.97997685185</c:v>
                </c:pt>
                <c:pt idx="10672">
                  <c:v>42885.980092592596</c:v>
                </c:pt>
                <c:pt idx="10673">
                  <c:v>42885.980208333334</c:v>
                </c:pt>
                <c:pt idx="10674">
                  <c:v>42885.980324074073</c:v>
                </c:pt>
                <c:pt idx="10675">
                  <c:v>42885.980439814812</c:v>
                </c:pt>
                <c:pt idx="10676">
                  <c:v>42885.980555555558</c:v>
                </c:pt>
                <c:pt idx="10677">
                  <c:v>42885.980671296296</c:v>
                </c:pt>
                <c:pt idx="10678">
                  <c:v>42885.980787037035</c:v>
                </c:pt>
                <c:pt idx="10679">
                  <c:v>42885.980902777781</c:v>
                </c:pt>
                <c:pt idx="10680">
                  <c:v>42885.98101851852</c:v>
                </c:pt>
                <c:pt idx="10681">
                  <c:v>42885.981134259258</c:v>
                </c:pt>
                <c:pt idx="10682">
                  <c:v>42885.981249999997</c:v>
                </c:pt>
                <c:pt idx="10683">
                  <c:v>42885.981365740743</c:v>
                </c:pt>
                <c:pt idx="10684">
                  <c:v>42885.981481481482</c:v>
                </c:pt>
                <c:pt idx="10685">
                  <c:v>42885.98159722222</c:v>
                </c:pt>
                <c:pt idx="10686">
                  <c:v>42885.981712962966</c:v>
                </c:pt>
                <c:pt idx="10687">
                  <c:v>42885.981828703705</c:v>
                </c:pt>
                <c:pt idx="10688">
                  <c:v>42885.981944444444</c:v>
                </c:pt>
                <c:pt idx="10689">
                  <c:v>42885.982060185182</c:v>
                </c:pt>
                <c:pt idx="10690">
                  <c:v>42885.982175925928</c:v>
                </c:pt>
                <c:pt idx="10691">
                  <c:v>42885.982291666667</c:v>
                </c:pt>
                <c:pt idx="10692">
                  <c:v>42885.982407407406</c:v>
                </c:pt>
                <c:pt idx="10693">
                  <c:v>42885.982523148145</c:v>
                </c:pt>
                <c:pt idx="10694">
                  <c:v>42885.982638888891</c:v>
                </c:pt>
                <c:pt idx="10695">
                  <c:v>42885.982754629629</c:v>
                </c:pt>
                <c:pt idx="10696">
                  <c:v>42885.982870370368</c:v>
                </c:pt>
                <c:pt idx="10697">
                  <c:v>42885.982986111114</c:v>
                </c:pt>
                <c:pt idx="10698">
                  <c:v>42885.983101851853</c:v>
                </c:pt>
                <c:pt idx="10699">
                  <c:v>42885.983217592591</c:v>
                </c:pt>
                <c:pt idx="10700">
                  <c:v>42885.98333333333</c:v>
                </c:pt>
                <c:pt idx="10701">
                  <c:v>42885.983449074076</c:v>
                </c:pt>
                <c:pt idx="10702">
                  <c:v>42885.983564814815</c:v>
                </c:pt>
                <c:pt idx="10703">
                  <c:v>42885.983680555553</c:v>
                </c:pt>
                <c:pt idx="10704">
                  <c:v>42885.983796296299</c:v>
                </c:pt>
                <c:pt idx="10705">
                  <c:v>42885.983912037038</c:v>
                </c:pt>
                <c:pt idx="10706">
                  <c:v>42885.984027777777</c:v>
                </c:pt>
                <c:pt idx="10707">
                  <c:v>42885.984143518515</c:v>
                </c:pt>
                <c:pt idx="10708">
                  <c:v>42885.984259259261</c:v>
                </c:pt>
                <c:pt idx="10709">
                  <c:v>42885.984375</c:v>
                </c:pt>
                <c:pt idx="10710">
                  <c:v>42885.984490740739</c:v>
                </c:pt>
                <c:pt idx="10711">
                  <c:v>42885.984606481485</c:v>
                </c:pt>
                <c:pt idx="10712">
                  <c:v>42885.984722222223</c:v>
                </c:pt>
                <c:pt idx="10713">
                  <c:v>42885.984837962962</c:v>
                </c:pt>
                <c:pt idx="10714">
                  <c:v>42885.984953703701</c:v>
                </c:pt>
                <c:pt idx="10715">
                  <c:v>42885.985069444447</c:v>
                </c:pt>
                <c:pt idx="10716">
                  <c:v>42885.985185185185</c:v>
                </c:pt>
                <c:pt idx="10717">
                  <c:v>42885.985300925924</c:v>
                </c:pt>
                <c:pt idx="10718">
                  <c:v>42885.98541666667</c:v>
                </c:pt>
                <c:pt idx="10719">
                  <c:v>42885.985532407409</c:v>
                </c:pt>
                <c:pt idx="10720">
                  <c:v>42885.985648148147</c:v>
                </c:pt>
                <c:pt idx="10721">
                  <c:v>42885.985763888886</c:v>
                </c:pt>
                <c:pt idx="10722">
                  <c:v>42885.985879629632</c:v>
                </c:pt>
                <c:pt idx="10723">
                  <c:v>42885.985995370371</c:v>
                </c:pt>
                <c:pt idx="10724">
                  <c:v>42885.986111111109</c:v>
                </c:pt>
                <c:pt idx="10725">
                  <c:v>42885.986226851855</c:v>
                </c:pt>
                <c:pt idx="10726">
                  <c:v>42885.986342592594</c:v>
                </c:pt>
                <c:pt idx="10727">
                  <c:v>42885.986458333333</c:v>
                </c:pt>
                <c:pt idx="10728">
                  <c:v>42885.986574074072</c:v>
                </c:pt>
                <c:pt idx="10729">
                  <c:v>42885.986689814818</c:v>
                </c:pt>
                <c:pt idx="10730">
                  <c:v>42885.986805555556</c:v>
                </c:pt>
                <c:pt idx="10731">
                  <c:v>42885.986921296295</c:v>
                </c:pt>
                <c:pt idx="10732">
                  <c:v>42885.987037037034</c:v>
                </c:pt>
                <c:pt idx="10733">
                  <c:v>42885.98715277778</c:v>
                </c:pt>
                <c:pt idx="10734">
                  <c:v>42885.987268518518</c:v>
                </c:pt>
                <c:pt idx="10735">
                  <c:v>42885.987384259257</c:v>
                </c:pt>
                <c:pt idx="10736">
                  <c:v>42885.987500000003</c:v>
                </c:pt>
                <c:pt idx="10737">
                  <c:v>42885.987615740742</c:v>
                </c:pt>
                <c:pt idx="10738">
                  <c:v>42885.98773148148</c:v>
                </c:pt>
                <c:pt idx="10739">
                  <c:v>42885.987847222219</c:v>
                </c:pt>
                <c:pt idx="10740">
                  <c:v>42885.987962962965</c:v>
                </c:pt>
                <c:pt idx="10741">
                  <c:v>42885.988078703704</c:v>
                </c:pt>
                <c:pt idx="10742">
                  <c:v>42885.988194444442</c:v>
                </c:pt>
                <c:pt idx="10743">
                  <c:v>42885.988310185188</c:v>
                </c:pt>
                <c:pt idx="10744">
                  <c:v>42885.988425925927</c:v>
                </c:pt>
                <c:pt idx="10745">
                  <c:v>42885.988541666666</c:v>
                </c:pt>
                <c:pt idx="10746">
                  <c:v>42885.988657407404</c:v>
                </c:pt>
                <c:pt idx="10747">
                  <c:v>42885.98877314815</c:v>
                </c:pt>
                <c:pt idx="10748">
                  <c:v>42885.988888888889</c:v>
                </c:pt>
                <c:pt idx="10749">
                  <c:v>42885.989004629628</c:v>
                </c:pt>
                <c:pt idx="10750">
                  <c:v>42885.989120370374</c:v>
                </c:pt>
                <c:pt idx="10751">
                  <c:v>42885.989236111112</c:v>
                </c:pt>
                <c:pt idx="10752">
                  <c:v>42885.989351851851</c:v>
                </c:pt>
                <c:pt idx="10753">
                  <c:v>42885.98946759259</c:v>
                </c:pt>
                <c:pt idx="10754">
                  <c:v>42885.989583333336</c:v>
                </c:pt>
                <c:pt idx="10755">
                  <c:v>42885.989699074074</c:v>
                </c:pt>
                <c:pt idx="10756">
                  <c:v>42885.989814814813</c:v>
                </c:pt>
                <c:pt idx="10757">
                  <c:v>42885.989930555559</c:v>
                </c:pt>
                <c:pt idx="10758">
                  <c:v>42885.990046296298</c:v>
                </c:pt>
                <c:pt idx="10759">
                  <c:v>42885.990162037036</c:v>
                </c:pt>
                <c:pt idx="10760">
                  <c:v>42885.990277777775</c:v>
                </c:pt>
                <c:pt idx="10761">
                  <c:v>42885.990393518521</c:v>
                </c:pt>
                <c:pt idx="10762">
                  <c:v>42885.99050925926</c:v>
                </c:pt>
                <c:pt idx="10763">
                  <c:v>42885.990624999999</c:v>
                </c:pt>
                <c:pt idx="10764">
                  <c:v>42885.990740740737</c:v>
                </c:pt>
                <c:pt idx="10765">
                  <c:v>42885.990856481483</c:v>
                </c:pt>
                <c:pt idx="10766">
                  <c:v>42885.990972222222</c:v>
                </c:pt>
                <c:pt idx="10767">
                  <c:v>42885.991087962961</c:v>
                </c:pt>
                <c:pt idx="10768">
                  <c:v>42885.991203703707</c:v>
                </c:pt>
                <c:pt idx="10769">
                  <c:v>42885.991319444445</c:v>
                </c:pt>
                <c:pt idx="10770">
                  <c:v>42885.991435185184</c:v>
                </c:pt>
                <c:pt idx="10771">
                  <c:v>42885.991550925923</c:v>
                </c:pt>
                <c:pt idx="10772">
                  <c:v>42885.991666666669</c:v>
                </c:pt>
                <c:pt idx="10773">
                  <c:v>42885.991782407407</c:v>
                </c:pt>
                <c:pt idx="10774">
                  <c:v>42885.991898148146</c:v>
                </c:pt>
                <c:pt idx="10775">
                  <c:v>42885.992013888892</c:v>
                </c:pt>
                <c:pt idx="10776">
                  <c:v>42885.992129629631</c:v>
                </c:pt>
                <c:pt idx="10777">
                  <c:v>42885.992245370369</c:v>
                </c:pt>
                <c:pt idx="10778">
                  <c:v>42885.992361111108</c:v>
                </c:pt>
                <c:pt idx="10779">
                  <c:v>42885.992476851854</c:v>
                </c:pt>
                <c:pt idx="10780">
                  <c:v>42885.992592592593</c:v>
                </c:pt>
                <c:pt idx="10781">
                  <c:v>42885.992708333331</c:v>
                </c:pt>
                <c:pt idx="10782">
                  <c:v>42885.992824074077</c:v>
                </c:pt>
                <c:pt idx="10783">
                  <c:v>42885.992939814816</c:v>
                </c:pt>
                <c:pt idx="10784">
                  <c:v>42885.993055555555</c:v>
                </c:pt>
                <c:pt idx="10785">
                  <c:v>42885.993171296293</c:v>
                </c:pt>
                <c:pt idx="10786">
                  <c:v>42885.993287037039</c:v>
                </c:pt>
                <c:pt idx="10787">
                  <c:v>42885.993402777778</c:v>
                </c:pt>
                <c:pt idx="10788">
                  <c:v>42885.993518518517</c:v>
                </c:pt>
                <c:pt idx="10789">
                  <c:v>42885.993634259263</c:v>
                </c:pt>
                <c:pt idx="10790">
                  <c:v>42885.993750000001</c:v>
                </c:pt>
                <c:pt idx="10791">
                  <c:v>42885.99386574074</c:v>
                </c:pt>
                <c:pt idx="10792">
                  <c:v>42885.993981481479</c:v>
                </c:pt>
                <c:pt idx="10793">
                  <c:v>42885.994097222225</c:v>
                </c:pt>
                <c:pt idx="10794">
                  <c:v>42885.994212962964</c:v>
                </c:pt>
                <c:pt idx="10795">
                  <c:v>42885.994328703702</c:v>
                </c:pt>
                <c:pt idx="10796">
                  <c:v>42885.994444444441</c:v>
                </c:pt>
                <c:pt idx="10797">
                  <c:v>42885.994560185187</c:v>
                </c:pt>
                <c:pt idx="10798">
                  <c:v>42885.994675925926</c:v>
                </c:pt>
                <c:pt idx="10799">
                  <c:v>42885.994791666664</c:v>
                </c:pt>
                <c:pt idx="10800">
                  <c:v>42885.99490740741</c:v>
                </c:pt>
                <c:pt idx="10801">
                  <c:v>42885.995023148149</c:v>
                </c:pt>
                <c:pt idx="10802">
                  <c:v>42885.995138888888</c:v>
                </c:pt>
                <c:pt idx="10803">
                  <c:v>42885.995254629626</c:v>
                </c:pt>
                <c:pt idx="10804">
                  <c:v>42885.995370370372</c:v>
                </c:pt>
                <c:pt idx="10805">
                  <c:v>42885.995486111111</c:v>
                </c:pt>
                <c:pt idx="10806">
                  <c:v>42885.99560185185</c:v>
                </c:pt>
                <c:pt idx="10807">
                  <c:v>42885.995717592596</c:v>
                </c:pt>
                <c:pt idx="10808">
                  <c:v>42885.995833333334</c:v>
                </c:pt>
                <c:pt idx="10809">
                  <c:v>42885.995949074073</c:v>
                </c:pt>
                <c:pt idx="10810">
                  <c:v>42885.996064814812</c:v>
                </c:pt>
                <c:pt idx="10811">
                  <c:v>42885.996180555558</c:v>
                </c:pt>
                <c:pt idx="10812">
                  <c:v>42885.996296296296</c:v>
                </c:pt>
                <c:pt idx="10813">
                  <c:v>42885.996412037035</c:v>
                </c:pt>
                <c:pt idx="10814">
                  <c:v>42885.996527777781</c:v>
                </c:pt>
                <c:pt idx="10815">
                  <c:v>42885.99664351852</c:v>
                </c:pt>
                <c:pt idx="10816">
                  <c:v>42885.996759259258</c:v>
                </c:pt>
                <c:pt idx="10817">
                  <c:v>42885.996874999997</c:v>
                </c:pt>
                <c:pt idx="10818">
                  <c:v>42885.996990740743</c:v>
                </c:pt>
                <c:pt idx="10819">
                  <c:v>42885.997106481482</c:v>
                </c:pt>
                <c:pt idx="10820">
                  <c:v>42885.99722222222</c:v>
                </c:pt>
                <c:pt idx="10821">
                  <c:v>42885.997337962966</c:v>
                </c:pt>
                <c:pt idx="10822">
                  <c:v>42885.997453703705</c:v>
                </c:pt>
                <c:pt idx="10823">
                  <c:v>42885.997569444444</c:v>
                </c:pt>
                <c:pt idx="10824">
                  <c:v>42885.997685185182</c:v>
                </c:pt>
                <c:pt idx="10825">
                  <c:v>42885.997800925928</c:v>
                </c:pt>
                <c:pt idx="10826">
                  <c:v>42885.997916666667</c:v>
                </c:pt>
                <c:pt idx="10827">
                  <c:v>42885.998032407406</c:v>
                </c:pt>
                <c:pt idx="10828">
                  <c:v>42885.998148148145</c:v>
                </c:pt>
                <c:pt idx="10829">
                  <c:v>42885.998263888891</c:v>
                </c:pt>
                <c:pt idx="10830">
                  <c:v>42885.998379629629</c:v>
                </c:pt>
                <c:pt idx="10831">
                  <c:v>42885.998495370368</c:v>
                </c:pt>
                <c:pt idx="10832">
                  <c:v>42885.998611111114</c:v>
                </c:pt>
                <c:pt idx="10833">
                  <c:v>42885.998726851853</c:v>
                </c:pt>
                <c:pt idx="10834">
                  <c:v>42885.998842592591</c:v>
                </c:pt>
                <c:pt idx="10835">
                  <c:v>42885.99895833333</c:v>
                </c:pt>
                <c:pt idx="10836">
                  <c:v>42885.999074074076</c:v>
                </c:pt>
                <c:pt idx="10837">
                  <c:v>42885.999189814815</c:v>
                </c:pt>
                <c:pt idx="10838">
                  <c:v>42885.999305555553</c:v>
                </c:pt>
                <c:pt idx="10839">
                  <c:v>42885.999421296299</c:v>
                </c:pt>
                <c:pt idx="10840">
                  <c:v>42885.999537037038</c:v>
                </c:pt>
                <c:pt idx="10841">
                  <c:v>42885.999652777777</c:v>
                </c:pt>
                <c:pt idx="10842">
                  <c:v>42885.999768518515</c:v>
                </c:pt>
                <c:pt idx="10843">
                  <c:v>42885.999884259261</c:v>
                </c:pt>
                <c:pt idx="10844">
                  <c:v>42886</c:v>
                </c:pt>
                <c:pt idx="10845">
                  <c:v>42886.000115740739</c:v>
                </c:pt>
                <c:pt idx="10846">
                  <c:v>42886.000231481485</c:v>
                </c:pt>
                <c:pt idx="10847">
                  <c:v>42886.000347222223</c:v>
                </c:pt>
                <c:pt idx="10848">
                  <c:v>42886.000462962962</c:v>
                </c:pt>
                <c:pt idx="10849">
                  <c:v>42886.000578703701</c:v>
                </c:pt>
                <c:pt idx="10850">
                  <c:v>42886.000694444447</c:v>
                </c:pt>
                <c:pt idx="10851">
                  <c:v>42886.000810185185</c:v>
                </c:pt>
                <c:pt idx="10852">
                  <c:v>42886.000925925924</c:v>
                </c:pt>
                <c:pt idx="10853">
                  <c:v>42886.00104166667</c:v>
                </c:pt>
                <c:pt idx="10854">
                  <c:v>42886.001157407409</c:v>
                </c:pt>
                <c:pt idx="10855">
                  <c:v>42886.001273148147</c:v>
                </c:pt>
                <c:pt idx="10856">
                  <c:v>42886.001388888886</c:v>
                </c:pt>
                <c:pt idx="10857">
                  <c:v>42886.001504629632</c:v>
                </c:pt>
                <c:pt idx="10858">
                  <c:v>42886.001620370371</c:v>
                </c:pt>
                <c:pt idx="10859">
                  <c:v>42886.001736111109</c:v>
                </c:pt>
                <c:pt idx="10860">
                  <c:v>42886.001851851855</c:v>
                </c:pt>
                <c:pt idx="10861">
                  <c:v>42886.001967592594</c:v>
                </c:pt>
                <c:pt idx="10862">
                  <c:v>42886.002083333333</c:v>
                </c:pt>
                <c:pt idx="10863">
                  <c:v>42886.002199074072</c:v>
                </c:pt>
                <c:pt idx="10864">
                  <c:v>42886.002314814818</c:v>
                </c:pt>
                <c:pt idx="10865">
                  <c:v>42886.002430555556</c:v>
                </c:pt>
                <c:pt idx="10866">
                  <c:v>42886.002546296295</c:v>
                </c:pt>
                <c:pt idx="10867">
                  <c:v>42886.002662037034</c:v>
                </c:pt>
                <c:pt idx="10868">
                  <c:v>42886.00277777778</c:v>
                </c:pt>
                <c:pt idx="10869">
                  <c:v>42886.002893518518</c:v>
                </c:pt>
                <c:pt idx="10870">
                  <c:v>42886.003009259257</c:v>
                </c:pt>
                <c:pt idx="10871">
                  <c:v>42886.003125000003</c:v>
                </c:pt>
                <c:pt idx="10872">
                  <c:v>42886.003240740742</c:v>
                </c:pt>
                <c:pt idx="10873">
                  <c:v>42886.00335648148</c:v>
                </c:pt>
                <c:pt idx="10874">
                  <c:v>42886.003472222219</c:v>
                </c:pt>
                <c:pt idx="10875">
                  <c:v>42886.003587962965</c:v>
                </c:pt>
                <c:pt idx="10876">
                  <c:v>42886.003703703704</c:v>
                </c:pt>
                <c:pt idx="10877">
                  <c:v>42886.003819444442</c:v>
                </c:pt>
                <c:pt idx="10878">
                  <c:v>42886.003935185188</c:v>
                </c:pt>
                <c:pt idx="10879">
                  <c:v>42886.004050925927</c:v>
                </c:pt>
                <c:pt idx="10880">
                  <c:v>42886.004166666666</c:v>
                </c:pt>
                <c:pt idx="10881">
                  <c:v>42886.004282407404</c:v>
                </c:pt>
                <c:pt idx="10882">
                  <c:v>42886.00439814815</c:v>
                </c:pt>
                <c:pt idx="10883">
                  <c:v>42886.004513888889</c:v>
                </c:pt>
                <c:pt idx="10884">
                  <c:v>42886.004629629628</c:v>
                </c:pt>
                <c:pt idx="10885">
                  <c:v>42886.004745370374</c:v>
                </c:pt>
                <c:pt idx="10886">
                  <c:v>42886.004861111112</c:v>
                </c:pt>
                <c:pt idx="10887">
                  <c:v>42886.004976851851</c:v>
                </c:pt>
                <c:pt idx="10888">
                  <c:v>42886.00509259259</c:v>
                </c:pt>
                <c:pt idx="10889">
                  <c:v>42886.005208333336</c:v>
                </c:pt>
                <c:pt idx="10890">
                  <c:v>42886.005324074074</c:v>
                </c:pt>
                <c:pt idx="10891">
                  <c:v>42886.005439814813</c:v>
                </c:pt>
                <c:pt idx="10892">
                  <c:v>42886.005555555559</c:v>
                </c:pt>
                <c:pt idx="10893">
                  <c:v>42886.005671296298</c:v>
                </c:pt>
                <c:pt idx="10894">
                  <c:v>42886.005787037036</c:v>
                </c:pt>
                <c:pt idx="10895">
                  <c:v>42886.005902777775</c:v>
                </c:pt>
                <c:pt idx="10896">
                  <c:v>42886.006018518521</c:v>
                </c:pt>
                <c:pt idx="10897">
                  <c:v>42886.00613425926</c:v>
                </c:pt>
                <c:pt idx="10898">
                  <c:v>42886.006249999999</c:v>
                </c:pt>
                <c:pt idx="10899">
                  <c:v>42886.006365740737</c:v>
                </c:pt>
                <c:pt idx="10900">
                  <c:v>42886.006481481483</c:v>
                </c:pt>
                <c:pt idx="10901">
                  <c:v>42886.006597222222</c:v>
                </c:pt>
                <c:pt idx="10902">
                  <c:v>42886.006712962961</c:v>
                </c:pt>
                <c:pt idx="10903">
                  <c:v>42886.006828703707</c:v>
                </c:pt>
                <c:pt idx="10904">
                  <c:v>42886.006944444445</c:v>
                </c:pt>
                <c:pt idx="10905">
                  <c:v>42886.007060185184</c:v>
                </c:pt>
                <c:pt idx="10906">
                  <c:v>42886.007175925923</c:v>
                </c:pt>
                <c:pt idx="10907">
                  <c:v>42886.007291666669</c:v>
                </c:pt>
                <c:pt idx="10908">
                  <c:v>42886.007407407407</c:v>
                </c:pt>
                <c:pt idx="10909">
                  <c:v>42886.007523148146</c:v>
                </c:pt>
                <c:pt idx="10910">
                  <c:v>42886.007638888892</c:v>
                </c:pt>
                <c:pt idx="10911">
                  <c:v>42886.007754629631</c:v>
                </c:pt>
                <c:pt idx="10912">
                  <c:v>42886.007870370369</c:v>
                </c:pt>
                <c:pt idx="10913">
                  <c:v>42886.007986111108</c:v>
                </c:pt>
                <c:pt idx="10914">
                  <c:v>42886.008101851854</c:v>
                </c:pt>
                <c:pt idx="10915">
                  <c:v>42886.008217592593</c:v>
                </c:pt>
                <c:pt idx="10916">
                  <c:v>42886.008333333331</c:v>
                </c:pt>
                <c:pt idx="10917">
                  <c:v>42886.008449074077</c:v>
                </c:pt>
                <c:pt idx="10918">
                  <c:v>42886.008564814816</c:v>
                </c:pt>
                <c:pt idx="10919">
                  <c:v>42886.008680555555</c:v>
                </c:pt>
                <c:pt idx="10920">
                  <c:v>42886.008796296293</c:v>
                </c:pt>
                <c:pt idx="10921">
                  <c:v>42886.008912037039</c:v>
                </c:pt>
                <c:pt idx="10922">
                  <c:v>42886.009027777778</c:v>
                </c:pt>
                <c:pt idx="10923">
                  <c:v>42886.009143518517</c:v>
                </c:pt>
                <c:pt idx="10924">
                  <c:v>42886.009259259263</c:v>
                </c:pt>
                <c:pt idx="10925">
                  <c:v>42886.009375000001</c:v>
                </c:pt>
                <c:pt idx="10926">
                  <c:v>42886.00949074074</c:v>
                </c:pt>
                <c:pt idx="10927">
                  <c:v>42886.009606481479</c:v>
                </c:pt>
                <c:pt idx="10928">
                  <c:v>42886.009722222225</c:v>
                </c:pt>
                <c:pt idx="10929">
                  <c:v>42886.009837962964</c:v>
                </c:pt>
                <c:pt idx="10930">
                  <c:v>42886.009953703702</c:v>
                </c:pt>
                <c:pt idx="10931">
                  <c:v>42886.010069444441</c:v>
                </c:pt>
                <c:pt idx="10932">
                  <c:v>42886.010185185187</c:v>
                </c:pt>
                <c:pt idx="10933">
                  <c:v>42886.010300925926</c:v>
                </c:pt>
                <c:pt idx="10934">
                  <c:v>42886.010416666664</c:v>
                </c:pt>
                <c:pt idx="10935">
                  <c:v>42886.01053240741</c:v>
                </c:pt>
                <c:pt idx="10936">
                  <c:v>42886.010648148149</c:v>
                </c:pt>
                <c:pt idx="10937">
                  <c:v>42886.010763888888</c:v>
                </c:pt>
                <c:pt idx="10938">
                  <c:v>42886.010879629626</c:v>
                </c:pt>
                <c:pt idx="10939">
                  <c:v>42886.010995370372</c:v>
                </c:pt>
                <c:pt idx="10940">
                  <c:v>42886.011111111111</c:v>
                </c:pt>
                <c:pt idx="10941">
                  <c:v>42886.01122685185</c:v>
                </c:pt>
                <c:pt idx="10942">
                  <c:v>42886.011342592596</c:v>
                </c:pt>
                <c:pt idx="10943">
                  <c:v>42886.011458333334</c:v>
                </c:pt>
                <c:pt idx="10944">
                  <c:v>42886.011574074073</c:v>
                </c:pt>
                <c:pt idx="10945">
                  <c:v>42886.011689814812</c:v>
                </c:pt>
                <c:pt idx="10946">
                  <c:v>42886.011805555558</c:v>
                </c:pt>
                <c:pt idx="10947">
                  <c:v>42886.011921296296</c:v>
                </c:pt>
                <c:pt idx="10948">
                  <c:v>42886.012037037035</c:v>
                </c:pt>
                <c:pt idx="10949">
                  <c:v>42886.012152777781</c:v>
                </c:pt>
                <c:pt idx="10950">
                  <c:v>42886.01226851852</c:v>
                </c:pt>
                <c:pt idx="10951">
                  <c:v>42886.012384259258</c:v>
                </c:pt>
                <c:pt idx="10952">
                  <c:v>42886.012499999997</c:v>
                </c:pt>
                <c:pt idx="10953">
                  <c:v>42886.012615740743</c:v>
                </c:pt>
                <c:pt idx="10954">
                  <c:v>42886.012731481482</c:v>
                </c:pt>
                <c:pt idx="10955">
                  <c:v>42886.01284722222</c:v>
                </c:pt>
                <c:pt idx="10956">
                  <c:v>42886.012962962966</c:v>
                </c:pt>
                <c:pt idx="10957">
                  <c:v>42886.013078703705</c:v>
                </c:pt>
                <c:pt idx="10958">
                  <c:v>42886.013194444444</c:v>
                </c:pt>
                <c:pt idx="10959">
                  <c:v>42886.013310185182</c:v>
                </c:pt>
                <c:pt idx="10960">
                  <c:v>42886.013425925928</c:v>
                </c:pt>
                <c:pt idx="10961">
                  <c:v>42886.013541666667</c:v>
                </c:pt>
                <c:pt idx="10962">
                  <c:v>42886.013657407406</c:v>
                </c:pt>
                <c:pt idx="10963">
                  <c:v>42886.013773148145</c:v>
                </c:pt>
                <c:pt idx="10964">
                  <c:v>42886.013888888891</c:v>
                </c:pt>
                <c:pt idx="10965">
                  <c:v>42886.014004629629</c:v>
                </c:pt>
                <c:pt idx="10966">
                  <c:v>42886.014120370368</c:v>
                </c:pt>
                <c:pt idx="10967">
                  <c:v>42886.014236111114</c:v>
                </c:pt>
                <c:pt idx="10968">
                  <c:v>42886.014351851853</c:v>
                </c:pt>
                <c:pt idx="10969">
                  <c:v>42886.014467592591</c:v>
                </c:pt>
                <c:pt idx="10970">
                  <c:v>42886.01458333333</c:v>
                </c:pt>
                <c:pt idx="10971">
                  <c:v>42886.014699074076</c:v>
                </c:pt>
                <c:pt idx="10972">
                  <c:v>42886.014814814815</c:v>
                </c:pt>
                <c:pt idx="10973">
                  <c:v>42886.014930555553</c:v>
                </c:pt>
                <c:pt idx="10974">
                  <c:v>42886.015046296299</c:v>
                </c:pt>
                <c:pt idx="10975">
                  <c:v>42886.015162037038</c:v>
                </c:pt>
                <c:pt idx="10976">
                  <c:v>42886.015277777777</c:v>
                </c:pt>
                <c:pt idx="10977">
                  <c:v>42886.015393518515</c:v>
                </c:pt>
                <c:pt idx="10978">
                  <c:v>42886.015509259261</c:v>
                </c:pt>
                <c:pt idx="10979">
                  <c:v>42886.015625</c:v>
                </c:pt>
                <c:pt idx="10980">
                  <c:v>42886.015740740739</c:v>
                </c:pt>
                <c:pt idx="10981">
                  <c:v>42886.015856481485</c:v>
                </c:pt>
                <c:pt idx="10982">
                  <c:v>42886.015972222223</c:v>
                </c:pt>
                <c:pt idx="10983">
                  <c:v>42886.016087962962</c:v>
                </c:pt>
                <c:pt idx="10984">
                  <c:v>42886.016203703701</c:v>
                </c:pt>
                <c:pt idx="10985">
                  <c:v>42886.016319444447</c:v>
                </c:pt>
                <c:pt idx="10986">
                  <c:v>42886.016435185185</c:v>
                </c:pt>
                <c:pt idx="10987">
                  <c:v>42886.016550925924</c:v>
                </c:pt>
                <c:pt idx="10988">
                  <c:v>42886.01666666667</c:v>
                </c:pt>
                <c:pt idx="10989">
                  <c:v>42886.016782407409</c:v>
                </c:pt>
                <c:pt idx="10990">
                  <c:v>42886.016898148147</c:v>
                </c:pt>
                <c:pt idx="10991">
                  <c:v>42886.017013888886</c:v>
                </c:pt>
                <c:pt idx="10992">
                  <c:v>42886.017129629632</c:v>
                </c:pt>
                <c:pt idx="10993">
                  <c:v>42886.017245370371</c:v>
                </c:pt>
                <c:pt idx="10994">
                  <c:v>42886.017361111109</c:v>
                </c:pt>
                <c:pt idx="10995">
                  <c:v>42886.017476851855</c:v>
                </c:pt>
                <c:pt idx="10996">
                  <c:v>42886.017592592594</c:v>
                </c:pt>
                <c:pt idx="10997">
                  <c:v>42886.017708333333</c:v>
                </c:pt>
                <c:pt idx="10998">
                  <c:v>42886.017824074072</c:v>
                </c:pt>
                <c:pt idx="10999">
                  <c:v>42886.017939814818</c:v>
                </c:pt>
                <c:pt idx="11000">
                  <c:v>42886.018055555556</c:v>
                </c:pt>
                <c:pt idx="11001">
                  <c:v>42886.018171296295</c:v>
                </c:pt>
                <c:pt idx="11002">
                  <c:v>42886.018287037034</c:v>
                </c:pt>
                <c:pt idx="11003">
                  <c:v>42886.01840277778</c:v>
                </c:pt>
                <c:pt idx="11004">
                  <c:v>42886.018518518518</c:v>
                </c:pt>
                <c:pt idx="11005">
                  <c:v>42886.018634259257</c:v>
                </c:pt>
                <c:pt idx="11006">
                  <c:v>42886.018750000003</c:v>
                </c:pt>
                <c:pt idx="11007">
                  <c:v>42886.018865740742</c:v>
                </c:pt>
                <c:pt idx="11008">
                  <c:v>42886.01898148148</c:v>
                </c:pt>
                <c:pt idx="11009">
                  <c:v>42886.019097222219</c:v>
                </c:pt>
                <c:pt idx="11010">
                  <c:v>42886.019212962965</c:v>
                </c:pt>
                <c:pt idx="11011">
                  <c:v>42886.019328703704</c:v>
                </c:pt>
                <c:pt idx="11012">
                  <c:v>42886.019444444442</c:v>
                </c:pt>
                <c:pt idx="11013">
                  <c:v>42886.019560185188</c:v>
                </c:pt>
                <c:pt idx="11014">
                  <c:v>42886.019675925927</c:v>
                </c:pt>
                <c:pt idx="11015">
                  <c:v>42886.019791666666</c:v>
                </c:pt>
                <c:pt idx="11016">
                  <c:v>42886.019907407404</c:v>
                </c:pt>
                <c:pt idx="11017">
                  <c:v>42886.02002314815</c:v>
                </c:pt>
                <c:pt idx="11018">
                  <c:v>42886.020138888889</c:v>
                </c:pt>
                <c:pt idx="11019">
                  <c:v>42886.020254629628</c:v>
                </c:pt>
                <c:pt idx="11020">
                  <c:v>42886.020370370374</c:v>
                </c:pt>
                <c:pt idx="11021">
                  <c:v>42886.020486111112</c:v>
                </c:pt>
                <c:pt idx="11022">
                  <c:v>42886.020601851851</c:v>
                </c:pt>
                <c:pt idx="11023">
                  <c:v>42886.02071759259</c:v>
                </c:pt>
                <c:pt idx="11024">
                  <c:v>42886.020833333336</c:v>
                </c:pt>
                <c:pt idx="11025">
                  <c:v>42886.020949074074</c:v>
                </c:pt>
                <c:pt idx="11026">
                  <c:v>42886.021064814813</c:v>
                </c:pt>
                <c:pt idx="11027">
                  <c:v>42886.021180555559</c:v>
                </c:pt>
                <c:pt idx="11028">
                  <c:v>42886.021296296298</c:v>
                </c:pt>
                <c:pt idx="11029">
                  <c:v>42886.021412037036</c:v>
                </c:pt>
                <c:pt idx="11030">
                  <c:v>42886.021527777775</c:v>
                </c:pt>
                <c:pt idx="11031">
                  <c:v>42886.021643518521</c:v>
                </c:pt>
                <c:pt idx="11032">
                  <c:v>42886.02175925926</c:v>
                </c:pt>
                <c:pt idx="11033">
                  <c:v>42886.021874999999</c:v>
                </c:pt>
                <c:pt idx="11034">
                  <c:v>42886.021990740737</c:v>
                </c:pt>
                <c:pt idx="11035">
                  <c:v>42886.022106481483</c:v>
                </c:pt>
                <c:pt idx="11036">
                  <c:v>42886.022222222222</c:v>
                </c:pt>
                <c:pt idx="11037">
                  <c:v>42886.022337962961</c:v>
                </c:pt>
                <c:pt idx="11038">
                  <c:v>42886.022453703707</c:v>
                </c:pt>
                <c:pt idx="11039">
                  <c:v>42886.022569444445</c:v>
                </c:pt>
                <c:pt idx="11040">
                  <c:v>42886.022685185184</c:v>
                </c:pt>
                <c:pt idx="11041">
                  <c:v>42886.022800925923</c:v>
                </c:pt>
                <c:pt idx="11042">
                  <c:v>42886.022916666669</c:v>
                </c:pt>
                <c:pt idx="11043">
                  <c:v>42886.023032407407</c:v>
                </c:pt>
                <c:pt idx="11044">
                  <c:v>42886.023148148146</c:v>
                </c:pt>
                <c:pt idx="11045">
                  <c:v>42886.023263888892</c:v>
                </c:pt>
                <c:pt idx="11046">
                  <c:v>42886.023379629631</c:v>
                </c:pt>
                <c:pt idx="11047">
                  <c:v>42886.023495370369</c:v>
                </c:pt>
                <c:pt idx="11048">
                  <c:v>42886.023611111108</c:v>
                </c:pt>
                <c:pt idx="11049">
                  <c:v>42886.023726851854</c:v>
                </c:pt>
                <c:pt idx="11050">
                  <c:v>42886.023842592593</c:v>
                </c:pt>
                <c:pt idx="11051">
                  <c:v>42886.023958333331</c:v>
                </c:pt>
                <c:pt idx="11052">
                  <c:v>42886.024074074077</c:v>
                </c:pt>
                <c:pt idx="11053">
                  <c:v>42886.024189814816</c:v>
                </c:pt>
                <c:pt idx="11054">
                  <c:v>42886.024305555555</c:v>
                </c:pt>
                <c:pt idx="11055">
                  <c:v>42886.024421296293</c:v>
                </c:pt>
                <c:pt idx="11056">
                  <c:v>42886.024537037039</c:v>
                </c:pt>
                <c:pt idx="11057">
                  <c:v>42886.024652777778</c:v>
                </c:pt>
                <c:pt idx="11058">
                  <c:v>42886.024768518517</c:v>
                </c:pt>
                <c:pt idx="11059">
                  <c:v>42886.024884259263</c:v>
                </c:pt>
                <c:pt idx="11060">
                  <c:v>42886.025000000001</c:v>
                </c:pt>
                <c:pt idx="11061">
                  <c:v>42886.02511574074</c:v>
                </c:pt>
                <c:pt idx="11062">
                  <c:v>42886.025231481479</c:v>
                </c:pt>
                <c:pt idx="11063">
                  <c:v>42886.025347222225</c:v>
                </c:pt>
                <c:pt idx="11064">
                  <c:v>42886.025462962964</c:v>
                </c:pt>
                <c:pt idx="11065">
                  <c:v>42886.025578703702</c:v>
                </c:pt>
                <c:pt idx="11066">
                  <c:v>42886.025694444441</c:v>
                </c:pt>
                <c:pt idx="11067">
                  <c:v>42886.025810185187</c:v>
                </c:pt>
                <c:pt idx="11068">
                  <c:v>42886.025925925926</c:v>
                </c:pt>
                <c:pt idx="11069">
                  <c:v>42886.026041666664</c:v>
                </c:pt>
                <c:pt idx="11070">
                  <c:v>42886.02615740741</c:v>
                </c:pt>
                <c:pt idx="11071">
                  <c:v>42886.026273148149</c:v>
                </c:pt>
                <c:pt idx="11072">
                  <c:v>42886.026388888888</c:v>
                </c:pt>
                <c:pt idx="11073">
                  <c:v>42886.026504629626</c:v>
                </c:pt>
                <c:pt idx="11074">
                  <c:v>42886.026620370372</c:v>
                </c:pt>
                <c:pt idx="11075">
                  <c:v>42886.026736111111</c:v>
                </c:pt>
                <c:pt idx="11076">
                  <c:v>42886.02685185185</c:v>
                </c:pt>
                <c:pt idx="11077">
                  <c:v>42886.026967592596</c:v>
                </c:pt>
                <c:pt idx="11078">
                  <c:v>42886.027083333334</c:v>
                </c:pt>
                <c:pt idx="11079">
                  <c:v>42886.027199074073</c:v>
                </c:pt>
                <c:pt idx="11080">
                  <c:v>42886.027314814812</c:v>
                </c:pt>
                <c:pt idx="11081">
                  <c:v>42886.027430555558</c:v>
                </c:pt>
                <c:pt idx="11082">
                  <c:v>42886.027546296296</c:v>
                </c:pt>
                <c:pt idx="11083">
                  <c:v>42886.027662037035</c:v>
                </c:pt>
                <c:pt idx="11084">
                  <c:v>42886.027777777781</c:v>
                </c:pt>
                <c:pt idx="11085">
                  <c:v>42886.02789351852</c:v>
                </c:pt>
                <c:pt idx="11086">
                  <c:v>42886.028009259258</c:v>
                </c:pt>
                <c:pt idx="11087">
                  <c:v>42886.028124999997</c:v>
                </c:pt>
                <c:pt idx="11088">
                  <c:v>42886.028240740743</c:v>
                </c:pt>
                <c:pt idx="11089">
                  <c:v>42886.028356481482</c:v>
                </c:pt>
                <c:pt idx="11090">
                  <c:v>42886.02847222222</c:v>
                </c:pt>
                <c:pt idx="11091">
                  <c:v>42886.028587962966</c:v>
                </c:pt>
                <c:pt idx="11092">
                  <c:v>42886.028703703705</c:v>
                </c:pt>
                <c:pt idx="11093">
                  <c:v>42886.028819444444</c:v>
                </c:pt>
                <c:pt idx="11094">
                  <c:v>42886.028935185182</c:v>
                </c:pt>
                <c:pt idx="11095">
                  <c:v>42886.029050925928</c:v>
                </c:pt>
                <c:pt idx="11096">
                  <c:v>42886.029166666667</c:v>
                </c:pt>
                <c:pt idx="11097">
                  <c:v>42886.029282407406</c:v>
                </c:pt>
                <c:pt idx="11098">
                  <c:v>42886.029398148145</c:v>
                </c:pt>
                <c:pt idx="11099">
                  <c:v>42886.029513888891</c:v>
                </c:pt>
                <c:pt idx="11100">
                  <c:v>42886.029629629629</c:v>
                </c:pt>
                <c:pt idx="11101">
                  <c:v>42886.029745370368</c:v>
                </c:pt>
                <c:pt idx="11102">
                  <c:v>42886.029861111114</c:v>
                </c:pt>
                <c:pt idx="11103">
                  <c:v>42886.029976851853</c:v>
                </c:pt>
                <c:pt idx="11104">
                  <c:v>42886.030092592591</c:v>
                </c:pt>
                <c:pt idx="11105">
                  <c:v>42886.03020833333</c:v>
                </c:pt>
                <c:pt idx="11106">
                  <c:v>42886.030324074076</c:v>
                </c:pt>
                <c:pt idx="11107">
                  <c:v>42886.030439814815</c:v>
                </c:pt>
                <c:pt idx="11108">
                  <c:v>42886.030555555553</c:v>
                </c:pt>
                <c:pt idx="11109">
                  <c:v>42886.030671296299</c:v>
                </c:pt>
                <c:pt idx="11110">
                  <c:v>42886.030787037038</c:v>
                </c:pt>
                <c:pt idx="11111">
                  <c:v>42886.030902777777</c:v>
                </c:pt>
                <c:pt idx="11112">
                  <c:v>42886.031018518515</c:v>
                </c:pt>
                <c:pt idx="11113">
                  <c:v>42886.031134259261</c:v>
                </c:pt>
                <c:pt idx="11114">
                  <c:v>42886.03125</c:v>
                </c:pt>
                <c:pt idx="11115">
                  <c:v>42886.031365740739</c:v>
                </c:pt>
                <c:pt idx="11116">
                  <c:v>42886.031481481485</c:v>
                </c:pt>
                <c:pt idx="11117">
                  <c:v>42886.031597222223</c:v>
                </c:pt>
                <c:pt idx="11118">
                  <c:v>42886.031712962962</c:v>
                </c:pt>
                <c:pt idx="11119">
                  <c:v>42886.031828703701</c:v>
                </c:pt>
                <c:pt idx="11120">
                  <c:v>42886.031944444447</c:v>
                </c:pt>
                <c:pt idx="11121">
                  <c:v>42886.032060185185</c:v>
                </c:pt>
                <c:pt idx="11122">
                  <c:v>42886.032175925924</c:v>
                </c:pt>
                <c:pt idx="11123">
                  <c:v>42886.03229166667</c:v>
                </c:pt>
                <c:pt idx="11124">
                  <c:v>42886.032407407409</c:v>
                </c:pt>
                <c:pt idx="11125">
                  <c:v>42886.032523148147</c:v>
                </c:pt>
                <c:pt idx="11126">
                  <c:v>42886.032638888886</c:v>
                </c:pt>
                <c:pt idx="11127">
                  <c:v>42886.032754629632</c:v>
                </c:pt>
                <c:pt idx="11128">
                  <c:v>42886.032870370371</c:v>
                </c:pt>
                <c:pt idx="11129">
                  <c:v>42886.032986111109</c:v>
                </c:pt>
                <c:pt idx="11130">
                  <c:v>42886.033101851855</c:v>
                </c:pt>
                <c:pt idx="11131">
                  <c:v>42886.033217592594</c:v>
                </c:pt>
                <c:pt idx="11132">
                  <c:v>42886.033333333333</c:v>
                </c:pt>
                <c:pt idx="11133">
                  <c:v>42886.033449074072</c:v>
                </c:pt>
                <c:pt idx="11134">
                  <c:v>42886.033564814818</c:v>
                </c:pt>
                <c:pt idx="11135">
                  <c:v>42886.033680555556</c:v>
                </c:pt>
                <c:pt idx="11136">
                  <c:v>42886.033796296295</c:v>
                </c:pt>
                <c:pt idx="11137">
                  <c:v>42886.033912037034</c:v>
                </c:pt>
                <c:pt idx="11138">
                  <c:v>42886.03402777778</c:v>
                </c:pt>
                <c:pt idx="11139">
                  <c:v>42886.034143518518</c:v>
                </c:pt>
                <c:pt idx="11140">
                  <c:v>42886.034259259257</c:v>
                </c:pt>
                <c:pt idx="11141">
                  <c:v>42886.034375000003</c:v>
                </c:pt>
                <c:pt idx="11142">
                  <c:v>42886.034490740742</c:v>
                </c:pt>
                <c:pt idx="11143">
                  <c:v>42886.03460648148</c:v>
                </c:pt>
                <c:pt idx="11144">
                  <c:v>42886.034722222219</c:v>
                </c:pt>
                <c:pt idx="11145">
                  <c:v>42886.034837962965</c:v>
                </c:pt>
                <c:pt idx="11146">
                  <c:v>42886.034953703704</c:v>
                </c:pt>
                <c:pt idx="11147">
                  <c:v>42886.035069444442</c:v>
                </c:pt>
                <c:pt idx="11148">
                  <c:v>42886.035185185188</c:v>
                </c:pt>
                <c:pt idx="11149">
                  <c:v>42886.035300925927</c:v>
                </c:pt>
                <c:pt idx="11150">
                  <c:v>42886.035416666666</c:v>
                </c:pt>
                <c:pt idx="11151">
                  <c:v>42886.035532407404</c:v>
                </c:pt>
                <c:pt idx="11152">
                  <c:v>42886.03564814815</c:v>
                </c:pt>
                <c:pt idx="11153">
                  <c:v>42886.035763888889</c:v>
                </c:pt>
                <c:pt idx="11154">
                  <c:v>42886.035879629628</c:v>
                </c:pt>
                <c:pt idx="11155">
                  <c:v>42886.035995370374</c:v>
                </c:pt>
                <c:pt idx="11156">
                  <c:v>42886.036111111112</c:v>
                </c:pt>
                <c:pt idx="11157">
                  <c:v>42886.036226851851</c:v>
                </c:pt>
                <c:pt idx="11158">
                  <c:v>42886.03634259259</c:v>
                </c:pt>
                <c:pt idx="11159">
                  <c:v>42886.036458333336</c:v>
                </c:pt>
                <c:pt idx="11160">
                  <c:v>42886.036574074074</c:v>
                </c:pt>
                <c:pt idx="11161">
                  <c:v>42886.036689814813</c:v>
                </c:pt>
                <c:pt idx="11162">
                  <c:v>42886.036805555559</c:v>
                </c:pt>
                <c:pt idx="11163">
                  <c:v>42886.036921296298</c:v>
                </c:pt>
                <c:pt idx="11164">
                  <c:v>42886.037037037036</c:v>
                </c:pt>
                <c:pt idx="11165">
                  <c:v>42886.037152777775</c:v>
                </c:pt>
                <c:pt idx="11166">
                  <c:v>42886.037268518521</c:v>
                </c:pt>
                <c:pt idx="11167">
                  <c:v>42886.03738425926</c:v>
                </c:pt>
                <c:pt idx="11168">
                  <c:v>42886.037499999999</c:v>
                </c:pt>
                <c:pt idx="11169">
                  <c:v>42886.037615740737</c:v>
                </c:pt>
                <c:pt idx="11170">
                  <c:v>42886.037731481483</c:v>
                </c:pt>
                <c:pt idx="11171">
                  <c:v>42886.037847222222</c:v>
                </c:pt>
                <c:pt idx="11172">
                  <c:v>42886.037962962961</c:v>
                </c:pt>
                <c:pt idx="11173">
                  <c:v>42886.038078703707</c:v>
                </c:pt>
                <c:pt idx="11174">
                  <c:v>42886.038194444445</c:v>
                </c:pt>
                <c:pt idx="11175">
                  <c:v>42886.038310185184</c:v>
                </c:pt>
                <c:pt idx="11176">
                  <c:v>42886.038425925923</c:v>
                </c:pt>
                <c:pt idx="11177">
                  <c:v>42886.038541666669</c:v>
                </c:pt>
                <c:pt idx="11178">
                  <c:v>42886.038657407407</c:v>
                </c:pt>
                <c:pt idx="11179">
                  <c:v>42886.038773148146</c:v>
                </c:pt>
                <c:pt idx="11180">
                  <c:v>42886.038888888892</c:v>
                </c:pt>
                <c:pt idx="11181">
                  <c:v>42886.039004629631</c:v>
                </c:pt>
                <c:pt idx="11182">
                  <c:v>42886.039120370369</c:v>
                </c:pt>
                <c:pt idx="11183">
                  <c:v>42886.039236111108</c:v>
                </c:pt>
                <c:pt idx="11184">
                  <c:v>42886.039351851854</c:v>
                </c:pt>
                <c:pt idx="11185">
                  <c:v>42886.039467592593</c:v>
                </c:pt>
                <c:pt idx="11186">
                  <c:v>42886.039583333331</c:v>
                </c:pt>
                <c:pt idx="11187">
                  <c:v>42886.039699074077</c:v>
                </c:pt>
                <c:pt idx="11188">
                  <c:v>42886.039814814816</c:v>
                </c:pt>
                <c:pt idx="11189">
                  <c:v>42886.039930555555</c:v>
                </c:pt>
                <c:pt idx="11190">
                  <c:v>42886.040046296293</c:v>
                </c:pt>
                <c:pt idx="11191">
                  <c:v>42886.040162037039</c:v>
                </c:pt>
                <c:pt idx="11192">
                  <c:v>42886.040277777778</c:v>
                </c:pt>
                <c:pt idx="11193">
                  <c:v>42886.040393518517</c:v>
                </c:pt>
                <c:pt idx="11194">
                  <c:v>42886.040509259263</c:v>
                </c:pt>
                <c:pt idx="11195">
                  <c:v>42886.040625000001</c:v>
                </c:pt>
                <c:pt idx="11196">
                  <c:v>42886.04074074074</c:v>
                </c:pt>
                <c:pt idx="11197">
                  <c:v>42886.040856481479</c:v>
                </c:pt>
                <c:pt idx="11198">
                  <c:v>42886.040972222225</c:v>
                </c:pt>
                <c:pt idx="11199">
                  <c:v>42886.041087962964</c:v>
                </c:pt>
                <c:pt idx="11200">
                  <c:v>42886.041203703702</c:v>
                </c:pt>
                <c:pt idx="11201">
                  <c:v>42886.041319444441</c:v>
                </c:pt>
                <c:pt idx="11202">
                  <c:v>42886.041435185187</c:v>
                </c:pt>
                <c:pt idx="11203">
                  <c:v>42886.041550925926</c:v>
                </c:pt>
                <c:pt idx="11204">
                  <c:v>42886.041666666664</c:v>
                </c:pt>
                <c:pt idx="11205">
                  <c:v>42886.04178240741</c:v>
                </c:pt>
                <c:pt idx="11206">
                  <c:v>42886.041898148149</c:v>
                </c:pt>
                <c:pt idx="11207">
                  <c:v>42886.042013888888</c:v>
                </c:pt>
                <c:pt idx="11208">
                  <c:v>42886.042129629626</c:v>
                </c:pt>
                <c:pt idx="11209">
                  <c:v>42886.042245370372</c:v>
                </c:pt>
                <c:pt idx="11210">
                  <c:v>42886.042361111111</c:v>
                </c:pt>
                <c:pt idx="11211">
                  <c:v>42886.04247685185</c:v>
                </c:pt>
                <c:pt idx="11212">
                  <c:v>42886.042592592596</c:v>
                </c:pt>
                <c:pt idx="11213">
                  <c:v>42886.042708333334</c:v>
                </c:pt>
                <c:pt idx="11214">
                  <c:v>42886.042824074073</c:v>
                </c:pt>
                <c:pt idx="11215">
                  <c:v>42886.042939814812</c:v>
                </c:pt>
                <c:pt idx="11216">
                  <c:v>42886.043055555558</c:v>
                </c:pt>
                <c:pt idx="11217">
                  <c:v>42886.043171296296</c:v>
                </c:pt>
                <c:pt idx="11218">
                  <c:v>42886.043287037035</c:v>
                </c:pt>
                <c:pt idx="11219">
                  <c:v>42886.043402777781</c:v>
                </c:pt>
                <c:pt idx="11220">
                  <c:v>42886.04351851852</c:v>
                </c:pt>
                <c:pt idx="11221">
                  <c:v>42886.043634259258</c:v>
                </c:pt>
                <c:pt idx="11222">
                  <c:v>42886.043749999997</c:v>
                </c:pt>
                <c:pt idx="11223">
                  <c:v>42886.043865740743</c:v>
                </c:pt>
                <c:pt idx="11224">
                  <c:v>42886.043981481482</c:v>
                </c:pt>
                <c:pt idx="11225">
                  <c:v>42886.04409722222</c:v>
                </c:pt>
                <c:pt idx="11226">
                  <c:v>42886.044212962966</c:v>
                </c:pt>
                <c:pt idx="11227">
                  <c:v>42886.044328703705</c:v>
                </c:pt>
                <c:pt idx="11228">
                  <c:v>42886.044444444444</c:v>
                </c:pt>
                <c:pt idx="11229">
                  <c:v>42886.044560185182</c:v>
                </c:pt>
                <c:pt idx="11230">
                  <c:v>42886.044675925928</c:v>
                </c:pt>
                <c:pt idx="11231">
                  <c:v>42886.044791666667</c:v>
                </c:pt>
                <c:pt idx="11232">
                  <c:v>42886.044907407406</c:v>
                </c:pt>
                <c:pt idx="11233">
                  <c:v>42886.045023148145</c:v>
                </c:pt>
                <c:pt idx="11234">
                  <c:v>42886.045138888891</c:v>
                </c:pt>
                <c:pt idx="11235">
                  <c:v>42886.045254629629</c:v>
                </c:pt>
                <c:pt idx="11236">
                  <c:v>42886.045370370368</c:v>
                </c:pt>
                <c:pt idx="11237">
                  <c:v>42886.045486111114</c:v>
                </c:pt>
                <c:pt idx="11238">
                  <c:v>42886.045601851853</c:v>
                </c:pt>
                <c:pt idx="11239">
                  <c:v>42886.045717592591</c:v>
                </c:pt>
                <c:pt idx="11240">
                  <c:v>42886.04583333333</c:v>
                </c:pt>
                <c:pt idx="11241">
                  <c:v>42886.045949074076</c:v>
                </c:pt>
                <c:pt idx="11242">
                  <c:v>42886.046064814815</c:v>
                </c:pt>
                <c:pt idx="11243">
                  <c:v>42886.046180555553</c:v>
                </c:pt>
                <c:pt idx="11244">
                  <c:v>42886.046296296299</c:v>
                </c:pt>
                <c:pt idx="11245">
                  <c:v>42886.046412037038</c:v>
                </c:pt>
                <c:pt idx="11246">
                  <c:v>42886.046527777777</c:v>
                </c:pt>
                <c:pt idx="11247">
                  <c:v>42886.046643518515</c:v>
                </c:pt>
                <c:pt idx="11248">
                  <c:v>42886.046759259261</c:v>
                </c:pt>
                <c:pt idx="11249">
                  <c:v>42886.046875</c:v>
                </c:pt>
                <c:pt idx="11250">
                  <c:v>42886.046990740739</c:v>
                </c:pt>
                <c:pt idx="11251">
                  <c:v>42886.047106481485</c:v>
                </c:pt>
                <c:pt idx="11252">
                  <c:v>42886.047222222223</c:v>
                </c:pt>
                <c:pt idx="11253">
                  <c:v>42886.047337962962</c:v>
                </c:pt>
                <c:pt idx="11254">
                  <c:v>42886.047453703701</c:v>
                </c:pt>
                <c:pt idx="11255">
                  <c:v>42886.047569444447</c:v>
                </c:pt>
                <c:pt idx="11256">
                  <c:v>42886.047685185185</c:v>
                </c:pt>
                <c:pt idx="11257">
                  <c:v>42886.047800925924</c:v>
                </c:pt>
                <c:pt idx="11258">
                  <c:v>42886.04791666667</c:v>
                </c:pt>
                <c:pt idx="11259">
                  <c:v>42886.048032407409</c:v>
                </c:pt>
                <c:pt idx="11260">
                  <c:v>42886.048148148147</c:v>
                </c:pt>
                <c:pt idx="11261">
                  <c:v>42886.048263888886</c:v>
                </c:pt>
                <c:pt idx="11262">
                  <c:v>42886.048379629632</c:v>
                </c:pt>
                <c:pt idx="11263">
                  <c:v>42886.048495370371</c:v>
                </c:pt>
                <c:pt idx="11264">
                  <c:v>42886.048611111109</c:v>
                </c:pt>
                <c:pt idx="11265">
                  <c:v>42886.048726851855</c:v>
                </c:pt>
                <c:pt idx="11266">
                  <c:v>42886.048842592594</c:v>
                </c:pt>
                <c:pt idx="11267">
                  <c:v>42886.048958333333</c:v>
                </c:pt>
                <c:pt idx="11268">
                  <c:v>42886.049074074072</c:v>
                </c:pt>
                <c:pt idx="11269">
                  <c:v>42886.049189814818</c:v>
                </c:pt>
                <c:pt idx="11270">
                  <c:v>42886.049305555556</c:v>
                </c:pt>
                <c:pt idx="11271">
                  <c:v>42886.049421296295</c:v>
                </c:pt>
                <c:pt idx="11272">
                  <c:v>42886.049537037034</c:v>
                </c:pt>
                <c:pt idx="11273">
                  <c:v>42886.04965277778</c:v>
                </c:pt>
                <c:pt idx="11274">
                  <c:v>42886.049768518518</c:v>
                </c:pt>
                <c:pt idx="11275">
                  <c:v>42886.049884259257</c:v>
                </c:pt>
                <c:pt idx="11276">
                  <c:v>42886.05</c:v>
                </c:pt>
                <c:pt idx="11277">
                  <c:v>42886.050115740742</c:v>
                </c:pt>
                <c:pt idx="11278">
                  <c:v>42886.05023148148</c:v>
                </c:pt>
                <c:pt idx="11279">
                  <c:v>42886.050347222219</c:v>
                </c:pt>
                <c:pt idx="11280">
                  <c:v>42886.050462962965</c:v>
                </c:pt>
                <c:pt idx="11281">
                  <c:v>42886.050578703704</c:v>
                </c:pt>
                <c:pt idx="11282">
                  <c:v>42886.050694444442</c:v>
                </c:pt>
                <c:pt idx="11283">
                  <c:v>42886.050810185188</c:v>
                </c:pt>
                <c:pt idx="11284">
                  <c:v>42886.050925925927</c:v>
                </c:pt>
                <c:pt idx="11285">
                  <c:v>42886.051041666666</c:v>
                </c:pt>
                <c:pt idx="11286">
                  <c:v>42886.051157407404</c:v>
                </c:pt>
                <c:pt idx="11287">
                  <c:v>42886.05127314815</c:v>
                </c:pt>
                <c:pt idx="11288">
                  <c:v>42886.051388888889</c:v>
                </c:pt>
                <c:pt idx="11289">
                  <c:v>42886.051504629628</c:v>
                </c:pt>
                <c:pt idx="11290">
                  <c:v>42886.051620370374</c:v>
                </c:pt>
                <c:pt idx="11291">
                  <c:v>42886.051736111112</c:v>
                </c:pt>
                <c:pt idx="11292">
                  <c:v>42886.051851851851</c:v>
                </c:pt>
                <c:pt idx="11293">
                  <c:v>42886.05196759259</c:v>
                </c:pt>
                <c:pt idx="11294">
                  <c:v>42886.052083333336</c:v>
                </c:pt>
                <c:pt idx="11295">
                  <c:v>42886.052199074074</c:v>
                </c:pt>
                <c:pt idx="11296">
                  <c:v>42886.052314814813</c:v>
                </c:pt>
                <c:pt idx="11297">
                  <c:v>42886.052430555559</c:v>
                </c:pt>
                <c:pt idx="11298">
                  <c:v>42886.052546296298</c:v>
                </c:pt>
                <c:pt idx="11299">
                  <c:v>42886.052662037036</c:v>
                </c:pt>
                <c:pt idx="11300">
                  <c:v>42886.052777777775</c:v>
                </c:pt>
                <c:pt idx="11301">
                  <c:v>42886.052893518521</c:v>
                </c:pt>
                <c:pt idx="11302">
                  <c:v>42886.05300925926</c:v>
                </c:pt>
                <c:pt idx="11303">
                  <c:v>42886.053124999999</c:v>
                </c:pt>
                <c:pt idx="11304">
                  <c:v>42886.053240740737</c:v>
                </c:pt>
                <c:pt idx="11305">
                  <c:v>42886.053356481483</c:v>
                </c:pt>
                <c:pt idx="11306">
                  <c:v>42886.053472222222</c:v>
                </c:pt>
                <c:pt idx="11307">
                  <c:v>42886.053587962961</c:v>
                </c:pt>
                <c:pt idx="11308">
                  <c:v>42886.053703703707</c:v>
                </c:pt>
                <c:pt idx="11309">
                  <c:v>42886.053819444445</c:v>
                </c:pt>
                <c:pt idx="11310">
                  <c:v>42886.053935185184</c:v>
                </c:pt>
                <c:pt idx="11311">
                  <c:v>42886.054050925923</c:v>
                </c:pt>
                <c:pt idx="11312">
                  <c:v>42886.054166666669</c:v>
                </c:pt>
                <c:pt idx="11313">
                  <c:v>42886.054282407407</c:v>
                </c:pt>
                <c:pt idx="11314">
                  <c:v>42886.054398148146</c:v>
                </c:pt>
                <c:pt idx="11315">
                  <c:v>42886.054513888892</c:v>
                </c:pt>
                <c:pt idx="11316">
                  <c:v>42886.054629629631</c:v>
                </c:pt>
                <c:pt idx="11317">
                  <c:v>42886.054745370369</c:v>
                </c:pt>
                <c:pt idx="11318">
                  <c:v>42886.054861111108</c:v>
                </c:pt>
                <c:pt idx="11319">
                  <c:v>42886.054976851854</c:v>
                </c:pt>
                <c:pt idx="11320">
                  <c:v>42886.055092592593</c:v>
                </c:pt>
                <c:pt idx="11321">
                  <c:v>42886.055208333331</c:v>
                </c:pt>
                <c:pt idx="11322">
                  <c:v>42886.055324074077</c:v>
                </c:pt>
                <c:pt idx="11323">
                  <c:v>42886.055439814816</c:v>
                </c:pt>
                <c:pt idx="11324">
                  <c:v>42886.055555555555</c:v>
                </c:pt>
                <c:pt idx="11325">
                  <c:v>42886.055671296293</c:v>
                </c:pt>
                <c:pt idx="11326">
                  <c:v>42886.055787037039</c:v>
                </c:pt>
                <c:pt idx="11327">
                  <c:v>42886.055902777778</c:v>
                </c:pt>
                <c:pt idx="11328">
                  <c:v>42886.056018518517</c:v>
                </c:pt>
                <c:pt idx="11329">
                  <c:v>42886.056134259263</c:v>
                </c:pt>
                <c:pt idx="11330">
                  <c:v>42886.056250000001</c:v>
                </c:pt>
                <c:pt idx="11331">
                  <c:v>42886.05636574074</c:v>
                </c:pt>
                <c:pt idx="11332">
                  <c:v>42886.056481481479</c:v>
                </c:pt>
                <c:pt idx="11333">
                  <c:v>42886.056597222225</c:v>
                </c:pt>
                <c:pt idx="11334">
                  <c:v>42886.056712962964</c:v>
                </c:pt>
                <c:pt idx="11335">
                  <c:v>42886.056828703702</c:v>
                </c:pt>
                <c:pt idx="11336">
                  <c:v>42886.056944444441</c:v>
                </c:pt>
                <c:pt idx="11337">
                  <c:v>42886.057060185187</c:v>
                </c:pt>
                <c:pt idx="11338">
                  <c:v>42886.057175925926</c:v>
                </c:pt>
                <c:pt idx="11339">
                  <c:v>42886.057291666664</c:v>
                </c:pt>
                <c:pt idx="11340">
                  <c:v>42886.05740740741</c:v>
                </c:pt>
                <c:pt idx="11341">
                  <c:v>42886.057523148149</c:v>
                </c:pt>
                <c:pt idx="11342">
                  <c:v>42886.057638888888</c:v>
                </c:pt>
                <c:pt idx="11343">
                  <c:v>42886.057754629626</c:v>
                </c:pt>
                <c:pt idx="11344">
                  <c:v>42886.057870370372</c:v>
                </c:pt>
                <c:pt idx="11345">
                  <c:v>42886.057986111111</c:v>
                </c:pt>
                <c:pt idx="11346">
                  <c:v>42886.05810185185</c:v>
                </c:pt>
                <c:pt idx="11347">
                  <c:v>42886.058217592596</c:v>
                </c:pt>
                <c:pt idx="11348">
                  <c:v>42886.058333333334</c:v>
                </c:pt>
                <c:pt idx="11349">
                  <c:v>42886.058449074073</c:v>
                </c:pt>
                <c:pt idx="11350">
                  <c:v>42886.058564814812</c:v>
                </c:pt>
                <c:pt idx="11351">
                  <c:v>42886.058680555558</c:v>
                </c:pt>
                <c:pt idx="11352">
                  <c:v>42886.058796296296</c:v>
                </c:pt>
                <c:pt idx="11353">
                  <c:v>42886.058912037035</c:v>
                </c:pt>
                <c:pt idx="11354">
                  <c:v>42886.059027777781</c:v>
                </c:pt>
                <c:pt idx="11355">
                  <c:v>42886.05914351852</c:v>
                </c:pt>
                <c:pt idx="11356">
                  <c:v>42886.059259259258</c:v>
                </c:pt>
                <c:pt idx="11357">
                  <c:v>42886.059374999997</c:v>
                </c:pt>
                <c:pt idx="11358">
                  <c:v>42886.059490740743</c:v>
                </c:pt>
                <c:pt idx="11359">
                  <c:v>42886.059606481482</c:v>
                </c:pt>
                <c:pt idx="11360">
                  <c:v>42886.05972222222</c:v>
                </c:pt>
                <c:pt idx="11361">
                  <c:v>42886.059837962966</c:v>
                </c:pt>
                <c:pt idx="11362">
                  <c:v>42886.059953703705</c:v>
                </c:pt>
                <c:pt idx="11363">
                  <c:v>42886.060069444444</c:v>
                </c:pt>
                <c:pt idx="11364">
                  <c:v>42886.060185185182</c:v>
                </c:pt>
                <c:pt idx="11365">
                  <c:v>42886.060300925928</c:v>
                </c:pt>
                <c:pt idx="11366">
                  <c:v>42886.060416666667</c:v>
                </c:pt>
                <c:pt idx="11367">
                  <c:v>42886.060532407406</c:v>
                </c:pt>
                <c:pt idx="11368">
                  <c:v>42886.060648148145</c:v>
                </c:pt>
                <c:pt idx="11369">
                  <c:v>42886.060763888891</c:v>
                </c:pt>
                <c:pt idx="11370">
                  <c:v>42886.060879629629</c:v>
                </c:pt>
                <c:pt idx="11371">
                  <c:v>42886.060995370368</c:v>
                </c:pt>
                <c:pt idx="11372">
                  <c:v>42886.061111111114</c:v>
                </c:pt>
                <c:pt idx="11373">
                  <c:v>42886.061226851853</c:v>
                </c:pt>
                <c:pt idx="11374">
                  <c:v>42886.061342592591</c:v>
                </c:pt>
                <c:pt idx="11375">
                  <c:v>42886.06145833333</c:v>
                </c:pt>
                <c:pt idx="11376">
                  <c:v>42886.061574074076</c:v>
                </c:pt>
                <c:pt idx="11377">
                  <c:v>42886.061689814815</c:v>
                </c:pt>
                <c:pt idx="11378">
                  <c:v>42886.061805555553</c:v>
                </c:pt>
                <c:pt idx="11379">
                  <c:v>42886.061921296299</c:v>
                </c:pt>
                <c:pt idx="11380">
                  <c:v>42886.062037037038</c:v>
                </c:pt>
                <c:pt idx="11381">
                  <c:v>42886.062152777777</c:v>
                </c:pt>
                <c:pt idx="11382">
                  <c:v>42886.062268518515</c:v>
                </c:pt>
                <c:pt idx="11383">
                  <c:v>42886.062384259261</c:v>
                </c:pt>
                <c:pt idx="11384">
                  <c:v>42886.0625</c:v>
                </c:pt>
                <c:pt idx="11385">
                  <c:v>42886.062615740739</c:v>
                </c:pt>
                <c:pt idx="11386">
                  <c:v>42886.062731481485</c:v>
                </c:pt>
                <c:pt idx="11387">
                  <c:v>42886.062847222223</c:v>
                </c:pt>
                <c:pt idx="11388">
                  <c:v>42886.062962962962</c:v>
                </c:pt>
                <c:pt idx="11389">
                  <c:v>42886.063078703701</c:v>
                </c:pt>
                <c:pt idx="11390">
                  <c:v>42886.063194444447</c:v>
                </c:pt>
                <c:pt idx="11391">
                  <c:v>42886.063310185185</c:v>
                </c:pt>
                <c:pt idx="11392">
                  <c:v>42886.063425925924</c:v>
                </c:pt>
                <c:pt idx="11393">
                  <c:v>42886.06354166667</c:v>
                </c:pt>
                <c:pt idx="11394">
                  <c:v>42886.063657407409</c:v>
                </c:pt>
                <c:pt idx="11395">
                  <c:v>42886.063773148147</c:v>
                </c:pt>
                <c:pt idx="11396">
                  <c:v>42886.063888888886</c:v>
                </c:pt>
                <c:pt idx="11397">
                  <c:v>42886.064004629632</c:v>
                </c:pt>
                <c:pt idx="11398">
                  <c:v>42886.064120370371</c:v>
                </c:pt>
                <c:pt idx="11399">
                  <c:v>42886.064236111109</c:v>
                </c:pt>
                <c:pt idx="11400">
                  <c:v>42886.064351851855</c:v>
                </c:pt>
                <c:pt idx="11401">
                  <c:v>42886.064467592594</c:v>
                </c:pt>
                <c:pt idx="11402">
                  <c:v>42886.064583333333</c:v>
                </c:pt>
                <c:pt idx="11403">
                  <c:v>42886.064699074072</c:v>
                </c:pt>
                <c:pt idx="11404">
                  <c:v>42886.064814814818</c:v>
                </c:pt>
                <c:pt idx="11405">
                  <c:v>42886.064930555556</c:v>
                </c:pt>
                <c:pt idx="11406">
                  <c:v>42886.065046296295</c:v>
                </c:pt>
                <c:pt idx="11407">
                  <c:v>42886.065162037034</c:v>
                </c:pt>
                <c:pt idx="11408">
                  <c:v>42886.06527777778</c:v>
                </c:pt>
                <c:pt idx="11409">
                  <c:v>42886.065393518518</c:v>
                </c:pt>
                <c:pt idx="11410">
                  <c:v>42886.065509259257</c:v>
                </c:pt>
                <c:pt idx="11411">
                  <c:v>42886.065625000003</c:v>
                </c:pt>
                <c:pt idx="11412">
                  <c:v>42886.065740740742</c:v>
                </c:pt>
                <c:pt idx="11413">
                  <c:v>42886.06585648148</c:v>
                </c:pt>
                <c:pt idx="11414">
                  <c:v>42886.065972222219</c:v>
                </c:pt>
                <c:pt idx="11415">
                  <c:v>42886.066087962965</c:v>
                </c:pt>
                <c:pt idx="11416">
                  <c:v>42886.066203703704</c:v>
                </c:pt>
                <c:pt idx="11417">
                  <c:v>42886.066319444442</c:v>
                </c:pt>
                <c:pt idx="11418">
                  <c:v>42886.066435185188</c:v>
                </c:pt>
                <c:pt idx="11419">
                  <c:v>42886.066550925927</c:v>
                </c:pt>
                <c:pt idx="11420">
                  <c:v>42886.066666666666</c:v>
                </c:pt>
                <c:pt idx="11421">
                  <c:v>42886.066782407404</c:v>
                </c:pt>
                <c:pt idx="11422">
                  <c:v>42886.06689814815</c:v>
                </c:pt>
                <c:pt idx="11423">
                  <c:v>42886.067013888889</c:v>
                </c:pt>
                <c:pt idx="11424">
                  <c:v>42886.067129629628</c:v>
                </c:pt>
                <c:pt idx="11425">
                  <c:v>42886.067245370374</c:v>
                </c:pt>
                <c:pt idx="11426">
                  <c:v>42886.067361111112</c:v>
                </c:pt>
                <c:pt idx="11427">
                  <c:v>42886.067476851851</c:v>
                </c:pt>
                <c:pt idx="11428">
                  <c:v>42886.06759259259</c:v>
                </c:pt>
                <c:pt idx="11429">
                  <c:v>42886.067708333336</c:v>
                </c:pt>
                <c:pt idx="11430">
                  <c:v>42886.067824074074</c:v>
                </c:pt>
                <c:pt idx="11431">
                  <c:v>42886.067939814813</c:v>
                </c:pt>
                <c:pt idx="11432">
                  <c:v>42886.068055555559</c:v>
                </c:pt>
                <c:pt idx="11433">
                  <c:v>42886.068171296298</c:v>
                </c:pt>
                <c:pt idx="11434">
                  <c:v>42886.068287037036</c:v>
                </c:pt>
                <c:pt idx="11435">
                  <c:v>42886.068402777775</c:v>
                </c:pt>
                <c:pt idx="11436">
                  <c:v>42886.068518518521</c:v>
                </c:pt>
                <c:pt idx="11437">
                  <c:v>42886.06863425926</c:v>
                </c:pt>
                <c:pt idx="11438">
                  <c:v>42886.068749999999</c:v>
                </c:pt>
                <c:pt idx="11439">
                  <c:v>42886.068865740737</c:v>
                </c:pt>
                <c:pt idx="11440">
                  <c:v>42886.068981481483</c:v>
                </c:pt>
                <c:pt idx="11441">
                  <c:v>42886.069097222222</c:v>
                </c:pt>
                <c:pt idx="11442">
                  <c:v>42886.069212962961</c:v>
                </c:pt>
                <c:pt idx="11443">
                  <c:v>42886.069328703707</c:v>
                </c:pt>
                <c:pt idx="11444">
                  <c:v>42886.069444444445</c:v>
                </c:pt>
                <c:pt idx="11445">
                  <c:v>42886.069560185184</c:v>
                </c:pt>
                <c:pt idx="11446">
                  <c:v>42886.069675925923</c:v>
                </c:pt>
                <c:pt idx="11447">
                  <c:v>42886.069791666669</c:v>
                </c:pt>
                <c:pt idx="11448">
                  <c:v>42886.069907407407</c:v>
                </c:pt>
                <c:pt idx="11449">
                  <c:v>42886.070023148146</c:v>
                </c:pt>
                <c:pt idx="11450">
                  <c:v>42886.070138888892</c:v>
                </c:pt>
                <c:pt idx="11451">
                  <c:v>42886.070254629631</c:v>
                </c:pt>
                <c:pt idx="11452">
                  <c:v>42886.070370370369</c:v>
                </c:pt>
                <c:pt idx="11453">
                  <c:v>42886.070486111108</c:v>
                </c:pt>
                <c:pt idx="11454">
                  <c:v>42886.070601851854</c:v>
                </c:pt>
                <c:pt idx="11455">
                  <c:v>42886.070717592593</c:v>
                </c:pt>
                <c:pt idx="11456">
                  <c:v>42886.070833333331</c:v>
                </c:pt>
                <c:pt idx="11457">
                  <c:v>42886.070949074077</c:v>
                </c:pt>
                <c:pt idx="11458">
                  <c:v>42886.071064814816</c:v>
                </c:pt>
                <c:pt idx="11459">
                  <c:v>42886.071180555555</c:v>
                </c:pt>
                <c:pt idx="11460">
                  <c:v>42886.071296296293</c:v>
                </c:pt>
                <c:pt idx="11461">
                  <c:v>42886.071412037039</c:v>
                </c:pt>
                <c:pt idx="11462">
                  <c:v>42886.071527777778</c:v>
                </c:pt>
                <c:pt idx="11463">
                  <c:v>42886.071643518517</c:v>
                </c:pt>
                <c:pt idx="11464">
                  <c:v>42886.071759259263</c:v>
                </c:pt>
                <c:pt idx="11465">
                  <c:v>42886.071875000001</c:v>
                </c:pt>
                <c:pt idx="11466">
                  <c:v>42886.07199074074</c:v>
                </c:pt>
                <c:pt idx="11467">
                  <c:v>42886.072106481479</c:v>
                </c:pt>
                <c:pt idx="11468">
                  <c:v>42886.072222222225</c:v>
                </c:pt>
                <c:pt idx="11469">
                  <c:v>42886.072337962964</c:v>
                </c:pt>
                <c:pt idx="11470">
                  <c:v>42886.072453703702</c:v>
                </c:pt>
                <c:pt idx="11471">
                  <c:v>42886.072569444441</c:v>
                </c:pt>
                <c:pt idx="11472">
                  <c:v>42886.072685185187</c:v>
                </c:pt>
                <c:pt idx="11473">
                  <c:v>42886.072800925926</c:v>
                </c:pt>
                <c:pt idx="11474">
                  <c:v>42886.072916666664</c:v>
                </c:pt>
                <c:pt idx="11475">
                  <c:v>42886.07303240741</c:v>
                </c:pt>
                <c:pt idx="11476">
                  <c:v>42886.073148148149</c:v>
                </c:pt>
                <c:pt idx="11477">
                  <c:v>42886.073263888888</c:v>
                </c:pt>
                <c:pt idx="11478">
                  <c:v>42886.073379629626</c:v>
                </c:pt>
                <c:pt idx="11479">
                  <c:v>42886.073495370372</c:v>
                </c:pt>
                <c:pt idx="11480">
                  <c:v>42886.073611111111</c:v>
                </c:pt>
                <c:pt idx="11481">
                  <c:v>42886.07372685185</c:v>
                </c:pt>
                <c:pt idx="11482">
                  <c:v>42886.073842592596</c:v>
                </c:pt>
                <c:pt idx="11483">
                  <c:v>42886.073958333334</c:v>
                </c:pt>
                <c:pt idx="11484">
                  <c:v>42886.074074074073</c:v>
                </c:pt>
                <c:pt idx="11485">
                  <c:v>42886.074189814812</c:v>
                </c:pt>
                <c:pt idx="11486">
                  <c:v>42886.074305555558</c:v>
                </c:pt>
                <c:pt idx="11487">
                  <c:v>42886.074421296296</c:v>
                </c:pt>
                <c:pt idx="11488">
                  <c:v>42886.074537037035</c:v>
                </c:pt>
                <c:pt idx="11489">
                  <c:v>42886.074652777781</c:v>
                </c:pt>
                <c:pt idx="11490">
                  <c:v>42886.07476851852</c:v>
                </c:pt>
                <c:pt idx="11491">
                  <c:v>42886.074884259258</c:v>
                </c:pt>
                <c:pt idx="11492">
                  <c:v>42886.074999999997</c:v>
                </c:pt>
                <c:pt idx="11493">
                  <c:v>42886.075115740743</c:v>
                </c:pt>
                <c:pt idx="11494">
                  <c:v>42886.075231481482</c:v>
                </c:pt>
                <c:pt idx="11495">
                  <c:v>42886.07534722222</c:v>
                </c:pt>
                <c:pt idx="11496">
                  <c:v>42886.075462962966</c:v>
                </c:pt>
                <c:pt idx="11497">
                  <c:v>42886.075578703705</c:v>
                </c:pt>
                <c:pt idx="11498">
                  <c:v>42886.075694444444</c:v>
                </c:pt>
                <c:pt idx="11499">
                  <c:v>42886.075810185182</c:v>
                </c:pt>
                <c:pt idx="11500">
                  <c:v>42886.075925925928</c:v>
                </c:pt>
                <c:pt idx="11501">
                  <c:v>42886.076041666667</c:v>
                </c:pt>
                <c:pt idx="11502">
                  <c:v>42886.076157407406</c:v>
                </c:pt>
                <c:pt idx="11503">
                  <c:v>42886.076273148145</c:v>
                </c:pt>
                <c:pt idx="11504">
                  <c:v>42886.076388888891</c:v>
                </c:pt>
                <c:pt idx="11505">
                  <c:v>42886.076504629629</c:v>
                </c:pt>
                <c:pt idx="11506">
                  <c:v>42886.076620370368</c:v>
                </c:pt>
                <c:pt idx="11507">
                  <c:v>42886.076736111114</c:v>
                </c:pt>
                <c:pt idx="11508">
                  <c:v>42886.076851851853</c:v>
                </c:pt>
                <c:pt idx="11509">
                  <c:v>42886.076967592591</c:v>
                </c:pt>
                <c:pt idx="11510">
                  <c:v>42886.07708333333</c:v>
                </c:pt>
                <c:pt idx="11511">
                  <c:v>42886.077199074076</c:v>
                </c:pt>
                <c:pt idx="11512">
                  <c:v>42886.077314814815</c:v>
                </c:pt>
                <c:pt idx="11513">
                  <c:v>42886.077430555553</c:v>
                </c:pt>
                <c:pt idx="11514">
                  <c:v>42886.077546296299</c:v>
                </c:pt>
                <c:pt idx="11515">
                  <c:v>42886.077662037038</c:v>
                </c:pt>
                <c:pt idx="11516">
                  <c:v>42886.077777777777</c:v>
                </c:pt>
                <c:pt idx="11517">
                  <c:v>42886.077893518515</c:v>
                </c:pt>
                <c:pt idx="11518">
                  <c:v>42886.078009259261</c:v>
                </c:pt>
                <c:pt idx="11519">
                  <c:v>42886.078125</c:v>
                </c:pt>
                <c:pt idx="11520">
                  <c:v>42886.078240740739</c:v>
                </c:pt>
                <c:pt idx="11521">
                  <c:v>42886.078356481485</c:v>
                </c:pt>
                <c:pt idx="11522">
                  <c:v>42886.078472222223</c:v>
                </c:pt>
                <c:pt idx="11523">
                  <c:v>42886.078587962962</c:v>
                </c:pt>
                <c:pt idx="11524">
                  <c:v>42886.078703703701</c:v>
                </c:pt>
                <c:pt idx="11525">
                  <c:v>42886.078819444447</c:v>
                </c:pt>
                <c:pt idx="11526">
                  <c:v>42886.078935185185</c:v>
                </c:pt>
                <c:pt idx="11527">
                  <c:v>42886.079050925924</c:v>
                </c:pt>
                <c:pt idx="11528">
                  <c:v>42886.07916666667</c:v>
                </c:pt>
                <c:pt idx="11529">
                  <c:v>42886.079282407409</c:v>
                </c:pt>
                <c:pt idx="11530">
                  <c:v>42886.079398148147</c:v>
                </c:pt>
                <c:pt idx="11531">
                  <c:v>42886.079513888886</c:v>
                </c:pt>
                <c:pt idx="11532">
                  <c:v>42886.079629629632</c:v>
                </c:pt>
                <c:pt idx="11533">
                  <c:v>42886.079745370371</c:v>
                </c:pt>
                <c:pt idx="11534">
                  <c:v>42886.079861111109</c:v>
                </c:pt>
                <c:pt idx="11535">
                  <c:v>42886.079976851855</c:v>
                </c:pt>
                <c:pt idx="11536">
                  <c:v>42886.080092592594</c:v>
                </c:pt>
                <c:pt idx="11537">
                  <c:v>42886.080208333333</c:v>
                </c:pt>
                <c:pt idx="11538">
                  <c:v>42886.080324074072</c:v>
                </c:pt>
                <c:pt idx="11539">
                  <c:v>42886.080439814818</c:v>
                </c:pt>
                <c:pt idx="11540">
                  <c:v>42886.080555555556</c:v>
                </c:pt>
                <c:pt idx="11541">
                  <c:v>42886.080671296295</c:v>
                </c:pt>
                <c:pt idx="11542">
                  <c:v>42886.080787037034</c:v>
                </c:pt>
                <c:pt idx="11543">
                  <c:v>42886.08090277778</c:v>
                </c:pt>
                <c:pt idx="11544">
                  <c:v>42886.081018518518</c:v>
                </c:pt>
                <c:pt idx="11545">
                  <c:v>42886.081134259257</c:v>
                </c:pt>
                <c:pt idx="11546">
                  <c:v>42886.081250000003</c:v>
                </c:pt>
                <c:pt idx="11547">
                  <c:v>42886.081365740742</c:v>
                </c:pt>
                <c:pt idx="11548">
                  <c:v>42886.08148148148</c:v>
                </c:pt>
                <c:pt idx="11549">
                  <c:v>42886.081597222219</c:v>
                </c:pt>
                <c:pt idx="11550">
                  <c:v>42886.081712962965</c:v>
                </c:pt>
                <c:pt idx="11551">
                  <c:v>42886.081828703704</c:v>
                </c:pt>
                <c:pt idx="11552">
                  <c:v>42886.081944444442</c:v>
                </c:pt>
                <c:pt idx="11553">
                  <c:v>42886.082060185188</c:v>
                </c:pt>
                <c:pt idx="11554">
                  <c:v>42886.082175925927</c:v>
                </c:pt>
                <c:pt idx="11555">
                  <c:v>42886.082291666666</c:v>
                </c:pt>
                <c:pt idx="11556">
                  <c:v>42886.082407407404</c:v>
                </c:pt>
                <c:pt idx="11557">
                  <c:v>42886.08252314815</c:v>
                </c:pt>
                <c:pt idx="11558">
                  <c:v>42886.082638888889</c:v>
                </c:pt>
                <c:pt idx="11559">
                  <c:v>42886.082754629628</c:v>
                </c:pt>
                <c:pt idx="11560">
                  <c:v>42886.082870370374</c:v>
                </c:pt>
                <c:pt idx="11561">
                  <c:v>42886.082986111112</c:v>
                </c:pt>
                <c:pt idx="11562">
                  <c:v>42886.083101851851</c:v>
                </c:pt>
                <c:pt idx="11563">
                  <c:v>42886.08321759259</c:v>
                </c:pt>
                <c:pt idx="11564">
                  <c:v>42886.083333333336</c:v>
                </c:pt>
                <c:pt idx="11565">
                  <c:v>42886.083449074074</c:v>
                </c:pt>
                <c:pt idx="11566">
                  <c:v>42886.083564814813</c:v>
                </c:pt>
                <c:pt idx="11567">
                  <c:v>42886.083680555559</c:v>
                </c:pt>
                <c:pt idx="11568">
                  <c:v>42886.083796296298</c:v>
                </c:pt>
                <c:pt idx="11569">
                  <c:v>42886.083912037036</c:v>
                </c:pt>
                <c:pt idx="11570">
                  <c:v>42886.084027777775</c:v>
                </c:pt>
                <c:pt idx="11571">
                  <c:v>42886.084143518521</c:v>
                </c:pt>
                <c:pt idx="11572">
                  <c:v>42886.08425925926</c:v>
                </c:pt>
                <c:pt idx="11573">
                  <c:v>42886.084374999999</c:v>
                </c:pt>
                <c:pt idx="11574">
                  <c:v>42886.084490740737</c:v>
                </c:pt>
                <c:pt idx="11575">
                  <c:v>42886.084606481483</c:v>
                </c:pt>
                <c:pt idx="11576">
                  <c:v>42886.084722222222</c:v>
                </c:pt>
                <c:pt idx="11577">
                  <c:v>42886.084837962961</c:v>
                </c:pt>
                <c:pt idx="11578">
                  <c:v>42886.084953703707</c:v>
                </c:pt>
                <c:pt idx="11579">
                  <c:v>42886.085069444445</c:v>
                </c:pt>
                <c:pt idx="11580">
                  <c:v>42886.085185185184</c:v>
                </c:pt>
                <c:pt idx="11581">
                  <c:v>42886.085300925923</c:v>
                </c:pt>
                <c:pt idx="11582">
                  <c:v>42886.085416666669</c:v>
                </c:pt>
                <c:pt idx="11583">
                  <c:v>42886.085532407407</c:v>
                </c:pt>
                <c:pt idx="11584">
                  <c:v>42886.085648148146</c:v>
                </c:pt>
                <c:pt idx="11585">
                  <c:v>42886.085763888892</c:v>
                </c:pt>
                <c:pt idx="11586">
                  <c:v>42886.085879629631</c:v>
                </c:pt>
                <c:pt idx="11587">
                  <c:v>42886.085995370369</c:v>
                </c:pt>
                <c:pt idx="11588">
                  <c:v>42886.086111111108</c:v>
                </c:pt>
                <c:pt idx="11589">
                  <c:v>42886.086226851854</c:v>
                </c:pt>
                <c:pt idx="11590">
                  <c:v>42886.086342592593</c:v>
                </c:pt>
                <c:pt idx="11591">
                  <c:v>42886.086458333331</c:v>
                </c:pt>
                <c:pt idx="11592">
                  <c:v>42886.086574074077</c:v>
                </c:pt>
                <c:pt idx="11593">
                  <c:v>42886.086689814816</c:v>
                </c:pt>
                <c:pt idx="11594">
                  <c:v>42886.086805555555</c:v>
                </c:pt>
                <c:pt idx="11595">
                  <c:v>42886.086921296293</c:v>
                </c:pt>
                <c:pt idx="11596">
                  <c:v>42886.087037037039</c:v>
                </c:pt>
                <c:pt idx="11597">
                  <c:v>42886.087152777778</c:v>
                </c:pt>
                <c:pt idx="11598">
                  <c:v>42886.087268518517</c:v>
                </c:pt>
                <c:pt idx="11599">
                  <c:v>42886.087384259263</c:v>
                </c:pt>
                <c:pt idx="11600">
                  <c:v>42886.087500000001</c:v>
                </c:pt>
                <c:pt idx="11601">
                  <c:v>42886.08761574074</c:v>
                </c:pt>
                <c:pt idx="11602">
                  <c:v>42886.087731481479</c:v>
                </c:pt>
                <c:pt idx="11603">
                  <c:v>42886.087847222225</c:v>
                </c:pt>
                <c:pt idx="11604">
                  <c:v>42886.087962962964</c:v>
                </c:pt>
                <c:pt idx="11605">
                  <c:v>42886.088078703702</c:v>
                </c:pt>
                <c:pt idx="11606">
                  <c:v>42886.088194444441</c:v>
                </c:pt>
                <c:pt idx="11607">
                  <c:v>42886.088310185187</c:v>
                </c:pt>
                <c:pt idx="11608">
                  <c:v>42886.088425925926</c:v>
                </c:pt>
                <c:pt idx="11609">
                  <c:v>42886.088541666664</c:v>
                </c:pt>
                <c:pt idx="11610">
                  <c:v>42886.08865740741</c:v>
                </c:pt>
                <c:pt idx="11611">
                  <c:v>42886.088773148149</c:v>
                </c:pt>
                <c:pt idx="11612">
                  <c:v>42886.088888888888</c:v>
                </c:pt>
                <c:pt idx="11613">
                  <c:v>42886.089004629626</c:v>
                </c:pt>
                <c:pt idx="11614">
                  <c:v>42886.089120370372</c:v>
                </c:pt>
                <c:pt idx="11615">
                  <c:v>42886.089236111111</c:v>
                </c:pt>
                <c:pt idx="11616">
                  <c:v>42886.08935185185</c:v>
                </c:pt>
                <c:pt idx="11617">
                  <c:v>42886.089467592596</c:v>
                </c:pt>
                <c:pt idx="11618">
                  <c:v>42886.089583333334</c:v>
                </c:pt>
                <c:pt idx="11619">
                  <c:v>42886.089699074073</c:v>
                </c:pt>
                <c:pt idx="11620">
                  <c:v>42886.089814814812</c:v>
                </c:pt>
                <c:pt idx="11621">
                  <c:v>42886.089930555558</c:v>
                </c:pt>
                <c:pt idx="11622">
                  <c:v>42886.090046296296</c:v>
                </c:pt>
                <c:pt idx="11623">
                  <c:v>42886.090162037035</c:v>
                </c:pt>
                <c:pt idx="11624">
                  <c:v>42886.090277777781</c:v>
                </c:pt>
                <c:pt idx="11625">
                  <c:v>42886.09039351852</c:v>
                </c:pt>
                <c:pt idx="11626">
                  <c:v>42886.090509259258</c:v>
                </c:pt>
                <c:pt idx="11627">
                  <c:v>42886.090624999997</c:v>
                </c:pt>
                <c:pt idx="11628">
                  <c:v>42886.090740740743</c:v>
                </c:pt>
                <c:pt idx="11629">
                  <c:v>42886.090856481482</c:v>
                </c:pt>
                <c:pt idx="11630">
                  <c:v>42886.09097222222</c:v>
                </c:pt>
                <c:pt idx="11631">
                  <c:v>42886.091087962966</c:v>
                </c:pt>
                <c:pt idx="11632">
                  <c:v>42886.091203703705</c:v>
                </c:pt>
                <c:pt idx="11633">
                  <c:v>42886.091319444444</c:v>
                </c:pt>
                <c:pt idx="11634">
                  <c:v>42886.091435185182</c:v>
                </c:pt>
                <c:pt idx="11635">
                  <c:v>42886.091550925928</c:v>
                </c:pt>
                <c:pt idx="11636">
                  <c:v>42886.091666666667</c:v>
                </c:pt>
                <c:pt idx="11637">
                  <c:v>42886.091782407406</c:v>
                </c:pt>
                <c:pt idx="11638">
                  <c:v>42886.091898148145</c:v>
                </c:pt>
                <c:pt idx="11639">
                  <c:v>42886.092013888891</c:v>
                </c:pt>
                <c:pt idx="11640">
                  <c:v>42886.092129629629</c:v>
                </c:pt>
                <c:pt idx="11641">
                  <c:v>42886.092245370368</c:v>
                </c:pt>
                <c:pt idx="11642">
                  <c:v>42886.092361111114</c:v>
                </c:pt>
                <c:pt idx="11643">
                  <c:v>42886.092476851853</c:v>
                </c:pt>
                <c:pt idx="11644">
                  <c:v>42886.092592592591</c:v>
                </c:pt>
                <c:pt idx="11645">
                  <c:v>42886.09270833333</c:v>
                </c:pt>
                <c:pt idx="11646">
                  <c:v>42886.092824074076</c:v>
                </c:pt>
                <c:pt idx="11647">
                  <c:v>42886.092939814815</c:v>
                </c:pt>
                <c:pt idx="11648">
                  <c:v>42886.093055555553</c:v>
                </c:pt>
                <c:pt idx="11649">
                  <c:v>42886.093171296299</c:v>
                </c:pt>
                <c:pt idx="11650">
                  <c:v>42886.093287037038</c:v>
                </c:pt>
                <c:pt idx="11651">
                  <c:v>42886.093402777777</c:v>
                </c:pt>
                <c:pt idx="11652">
                  <c:v>42886.093518518515</c:v>
                </c:pt>
                <c:pt idx="11653">
                  <c:v>42886.093634259261</c:v>
                </c:pt>
                <c:pt idx="11654">
                  <c:v>42886.09375</c:v>
                </c:pt>
                <c:pt idx="11655">
                  <c:v>42886.093865740739</c:v>
                </c:pt>
                <c:pt idx="11656">
                  <c:v>42886.093981481485</c:v>
                </c:pt>
                <c:pt idx="11657">
                  <c:v>42886.094097222223</c:v>
                </c:pt>
                <c:pt idx="11658">
                  <c:v>42886.094212962962</c:v>
                </c:pt>
                <c:pt idx="11659">
                  <c:v>42886.094328703701</c:v>
                </c:pt>
                <c:pt idx="11660">
                  <c:v>42886.094444444447</c:v>
                </c:pt>
                <c:pt idx="11661">
                  <c:v>42886.094560185185</c:v>
                </c:pt>
                <c:pt idx="11662">
                  <c:v>42886.094675925924</c:v>
                </c:pt>
                <c:pt idx="11663">
                  <c:v>42886.09479166667</c:v>
                </c:pt>
                <c:pt idx="11664">
                  <c:v>42886.094907407409</c:v>
                </c:pt>
                <c:pt idx="11665">
                  <c:v>42886.095023148147</c:v>
                </c:pt>
                <c:pt idx="11666">
                  <c:v>42886.095138888886</c:v>
                </c:pt>
                <c:pt idx="11667">
                  <c:v>42886.095254629632</c:v>
                </c:pt>
                <c:pt idx="11668">
                  <c:v>42886.095370370371</c:v>
                </c:pt>
                <c:pt idx="11669">
                  <c:v>42886.095486111109</c:v>
                </c:pt>
                <c:pt idx="11670">
                  <c:v>42886.095601851855</c:v>
                </c:pt>
                <c:pt idx="11671">
                  <c:v>42886.095717592594</c:v>
                </c:pt>
                <c:pt idx="11672">
                  <c:v>42886.095833333333</c:v>
                </c:pt>
                <c:pt idx="11673">
                  <c:v>42886.095949074072</c:v>
                </c:pt>
                <c:pt idx="11674">
                  <c:v>42886.096064814818</c:v>
                </c:pt>
                <c:pt idx="11675">
                  <c:v>42886.096180555556</c:v>
                </c:pt>
                <c:pt idx="11676">
                  <c:v>42886.096296296295</c:v>
                </c:pt>
                <c:pt idx="11677">
                  <c:v>42886.096412037034</c:v>
                </c:pt>
                <c:pt idx="11678">
                  <c:v>42886.09652777778</c:v>
                </c:pt>
                <c:pt idx="11679">
                  <c:v>42886.096643518518</c:v>
                </c:pt>
                <c:pt idx="11680">
                  <c:v>42886.096759259257</c:v>
                </c:pt>
                <c:pt idx="11681">
                  <c:v>42886.096875000003</c:v>
                </c:pt>
                <c:pt idx="11682">
                  <c:v>42886.096990740742</c:v>
                </c:pt>
                <c:pt idx="11683">
                  <c:v>42886.09710648148</c:v>
                </c:pt>
                <c:pt idx="11684">
                  <c:v>42886.097222222219</c:v>
                </c:pt>
                <c:pt idx="11685">
                  <c:v>42886.097337962965</c:v>
                </c:pt>
                <c:pt idx="11686">
                  <c:v>42886.097453703704</c:v>
                </c:pt>
                <c:pt idx="11687">
                  <c:v>42886.097569444442</c:v>
                </c:pt>
                <c:pt idx="11688">
                  <c:v>42886.097685185188</c:v>
                </c:pt>
                <c:pt idx="11689">
                  <c:v>42886.097800925927</c:v>
                </c:pt>
                <c:pt idx="11690">
                  <c:v>42886.097916666666</c:v>
                </c:pt>
                <c:pt idx="11691">
                  <c:v>42886.098032407404</c:v>
                </c:pt>
                <c:pt idx="11692">
                  <c:v>42886.09814814815</c:v>
                </c:pt>
                <c:pt idx="11693">
                  <c:v>42886.098263888889</c:v>
                </c:pt>
                <c:pt idx="11694">
                  <c:v>42886.098379629628</c:v>
                </c:pt>
                <c:pt idx="11695">
                  <c:v>42886.098495370374</c:v>
                </c:pt>
                <c:pt idx="11696">
                  <c:v>42886.098611111112</c:v>
                </c:pt>
                <c:pt idx="11697">
                  <c:v>42886.098726851851</c:v>
                </c:pt>
                <c:pt idx="11698">
                  <c:v>42886.09884259259</c:v>
                </c:pt>
                <c:pt idx="11699">
                  <c:v>42886.098958333336</c:v>
                </c:pt>
                <c:pt idx="11700">
                  <c:v>42886.099074074074</c:v>
                </c:pt>
                <c:pt idx="11701">
                  <c:v>42886.099189814813</c:v>
                </c:pt>
                <c:pt idx="11702">
                  <c:v>42886.099305555559</c:v>
                </c:pt>
                <c:pt idx="11703">
                  <c:v>42886.099421296298</c:v>
                </c:pt>
                <c:pt idx="11704">
                  <c:v>42886.099537037036</c:v>
                </c:pt>
                <c:pt idx="11705">
                  <c:v>42886.099652777775</c:v>
                </c:pt>
                <c:pt idx="11706">
                  <c:v>42886.099768518521</c:v>
                </c:pt>
                <c:pt idx="11707">
                  <c:v>42886.09988425926</c:v>
                </c:pt>
                <c:pt idx="11708">
                  <c:v>42886.1</c:v>
                </c:pt>
                <c:pt idx="11709">
                  <c:v>42886.100115740737</c:v>
                </c:pt>
                <c:pt idx="11710">
                  <c:v>42886.100231481483</c:v>
                </c:pt>
                <c:pt idx="11711">
                  <c:v>42886.100347222222</c:v>
                </c:pt>
                <c:pt idx="11712">
                  <c:v>42886.100462962961</c:v>
                </c:pt>
                <c:pt idx="11713">
                  <c:v>42886.100578703707</c:v>
                </c:pt>
                <c:pt idx="11714">
                  <c:v>42886.100694444445</c:v>
                </c:pt>
                <c:pt idx="11715">
                  <c:v>42886.100810185184</c:v>
                </c:pt>
                <c:pt idx="11716">
                  <c:v>42886.100925925923</c:v>
                </c:pt>
                <c:pt idx="11717">
                  <c:v>42886.101041666669</c:v>
                </c:pt>
                <c:pt idx="11718">
                  <c:v>42886.101157407407</c:v>
                </c:pt>
                <c:pt idx="11719">
                  <c:v>42886.101273148146</c:v>
                </c:pt>
                <c:pt idx="11720">
                  <c:v>42886.101388888892</c:v>
                </c:pt>
                <c:pt idx="11721">
                  <c:v>42886.101504629631</c:v>
                </c:pt>
                <c:pt idx="11722">
                  <c:v>42886.101620370369</c:v>
                </c:pt>
                <c:pt idx="11723">
                  <c:v>42886.101736111108</c:v>
                </c:pt>
                <c:pt idx="11724">
                  <c:v>42886.101851851854</c:v>
                </c:pt>
                <c:pt idx="11725">
                  <c:v>42886.101967592593</c:v>
                </c:pt>
                <c:pt idx="11726">
                  <c:v>42886.102083333331</c:v>
                </c:pt>
                <c:pt idx="11727">
                  <c:v>42886.102199074077</c:v>
                </c:pt>
                <c:pt idx="11728">
                  <c:v>42886.102314814816</c:v>
                </c:pt>
                <c:pt idx="11729">
                  <c:v>42886.102430555555</c:v>
                </c:pt>
                <c:pt idx="11730">
                  <c:v>42886.102546296293</c:v>
                </c:pt>
                <c:pt idx="11731">
                  <c:v>42886.102662037039</c:v>
                </c:pt>
                <c:pt idx="11732">
                  <c:v>42886.102777777778</c:v>
                </c:pt>
                <c:pt idx="11733">
                  <c:v>42886.102893518517</c:v>
                </c:pt>
                <c:pt idx="11734">
                  <c:v>42886.103009259263</c:v>
                </c:pt>
                <c:pt idx="11735">
                  <c:v>42886.103125000001</c:v>
                </c:pt>
                <c:pt idx="11736">
                  <c:v>42886.10324074074</c:v>
                </c:pt>
                <c:pt idx="11737">
                  <c:v>42886.103356481479</c:v>
                </c:pt>
                <c:pt idx="11738">
                  <c:v>42886.103472222225</c:v>
                </c:pt>
                <c:pt idx="11739">
                  <c:v>42886.103587962964</c:v>
                </c:pt>
                <c:pt idx="11740">
                  <c:v>42886.103703703702</c:v>
                </c:pt>
                <c:pt idx="11741">
                  <c:v>42886.103819444441</c:v>
                </c:pt>
                <c:pt idx="11742">
                  <c:v>42886.103935185187</c:v>
                </c:pt>
                <c:pt idx="11743">
                  <c:v>42886.104050925926</c:v>
                </c:pt>
                <c:pt idx="11744">
                  <c:v>42886.104166666664</c:v>
                </c:pt>
                <c:pt idx="11745">
                  <c:v>42886.10428240741</c:v>
                </c:pt>
                <c:pt idx="11746">
                  <c:v>42886.104398148149</c:v>
                </c:pt>
                <c:pt idx="11747">
                  <c:v>42886.104513888888</c:v>
                </c:pt>
                <c:pt idx="11748">
                  <c:v>42886.104629629626</c:v>
                </c:pt>
                <c:pt idx="11749">
                  <c:v>42886.104745370372</c:v>
                </c:pt>
                <c:pt idx="11750">
                  <c:v>42886.104861111111</c:v>
                </c:pt>
                <c:pt idx="11751">
                  <c:v>42886.10497685185</c:v>
                </c:pt>
                <c:pt idx="11752">
                  <c:v>42886.105092592596</c:v>
                </c:pt>
                <c:pt idx="11753">
                  <c:v>42886.105208333334</c:v>
                </c:pt>
                <c:pt idx="11754">
                  <c:v>42886.105324074073</c:v>
                </c:pt>
                <c:pt idx="11755">
                  <c:v>42886.105439814812</c:v>
                </c:pt>
                <c:pt idx="11756">
                  <c:v>42886.105555555558</c:v>
                </c:pt>
                <c:pt idx="11757">
                  <c:v>42886.105671296296</c:v>
                </c:pt>
                <c:pt idx="11758">
                  <c:v>42886.105787037035</c:v>
                </c:pt>
                <c:pt idx="11759">
                  <c:v>42886.105902777781</c:v>
                </c:pt>
                <c:pt idx="11760">
                  <c:v>42886.10601851852</c:v>
                </c:pt>
                <c:pt idx="11761">
                  <c:v>42886.106134259258</c:v>
                </c:pt>
                <c:pt idx="11762">
                  <c:v>42886.106249999997</c:v>
                </c:pt>
                <c:pt idx="11763">
                  <c:v>42886.106365740743</c:v>
                </c:pt>
                <c:pt idx="11764">
                  <c:v>42886.106481481482</c:v>
                </c:pt>
                <c:pt idx="11765">
                  <c:v>42886.10659722222</c:v>
                </c:pt>
                <c:pt idx="11766">
                  <c:v>42886.106712962966</c:v>
                </c:pt>
                <c:pt idx="11767">
                  <c:v>42886.106828703705</c:v>
                </c:pt>
                <c:pt idx="11768">
                  <c:v>42886.106944444444</c:v>
                </c:pt>
                <c:pt idx="11769">
                  <c:v>42886.107060185182</c:v>
                </c:pt>
                <c:pt idx="11770">
                  <c:v>42886.107175925928</c:v>
                </c:pt>
                <c:pt idx="11771">
                  <c:v>42886.107291666667</c:v>
                </c:pt>
                <c:pt idx="11772">
                  <c:v>42886.107407407406</c:v>
                </c:pt>
                <c:pt idx="11773">
                  <c:v>42886.107523148145</c:v>
                </c:pt>
                <c:pt idx="11774">
                  <c:v>42886.107638888891</c:v>
                </c:pt>
                <c:pt idx="11775">
                  <c:v>42886.107754629629</c:v>
                </c:pt>
                <c:pt idx="11776">
                  <c:v>42886.107870370368</c:v>
                </c:pt>
                <c:pt idx="11777">
                  <c:v>42886.107986111114</c:v>
                </c:pt>
                <c:pt idx="11778">
                  <c:v>42886.108101851853</c:v>
                </c:pt>
                <c:pt idx="11779">
                  <c:v>42886.108217592591</c:v>
                </c:pt>
                <c:pt idx="11780">
                  <c:v>42886.10833333333</c:v>
                </c:pt>
                <c:pt idx="11781">
                  <c:v>42886.108449074076</c:v>
                </c:pt>
                <c:pt idx="11782">
                  <c:v>42886.108564814815</c:v>
                </c:pt>
                <c:pt idx="11783">
                  <c:v>42886.108680555553</c:v>
                </c:pt>
                <c:pt idx="11784">
                  <c:v>42886.108796296299</c:v>
                </c:pt>
                <c:pt idx="11785">
                  <c:v>42886.108912037038</c:v>
                </c:pt>
                <c:pt idx="11786">
                  <c:v>42886.109027777777</c:v>
                </c:pt>
                <c:pt idx="11787">
                  <c:v>42886.109143518515</c:v>
                </c:pt>
                <c:pt idx="11788">
                  <c:v>42886.109259259261</c:v>
                </c:pt>
                <c:pt idx="11789">
                  <c:v>42886.109375</c:v>
                </c:pt>
                <c:pt idx="11790">
                  <c:v>42886.109490740739</c:v>
                </c:pt>
                <c:pt idx="11791">
                  <c:v>42886.109606481485</c:v>
                </c:pt>
                <c:pt idx="11792">
                  <c:v>42886.109722222223</c:v>
                </c:pt>
                <c:pt idx="11793">
                  <c:v>42886.109837962962</c:v>
                </c:pt>
                <c:pt idx="11794">
                  <c:v>42886.109953703701</c:v>
                </c:pt>
                <c:pt idx="11795">
                  <c:v>42886.110069444447</c:v>
                </c:pt>
                <c:pt idx="11796">
                  <c:v>42886.110185185185</c:v>
                </c:pt>
                <c:pt idx="11797">
                  <c:v>42886.110300925924</c:v>
                </c:pt>
                <c:pt idx="11798">
                  <c:v>42886.11041666667</c:v>
                </c:pt>
                <c:pt idx="11799">
                  <c:v>42886.110532407409</c:v>
                </c:pt>
                <c:pt idx="11800">
                  <c:v>42886.110648148147</c:v>
                </c:pt>
                <c:pt idx="11801">
                  <c:v>42886.110763888886</c:v>
                </c:pt>
                <c:pt idx="11802">
                  <c:v>42886.110879629632</c:v>
                </c:pt>
                <c:pt idx="11803">
                  <c:v>42886.110995370371</c:v>
                </c:pt>
                <c:pt idx="11804">
                  <c:v>42886.111111111109</c:v>
                </c:pt>
                <c:pt idx="11805">
                  <c:v>42886.111226851855</c:v>
                </c:pt>
                <c:pt idx="11806">
                  <c:v>42886.111342592594</c:v>
                </c:pt>
                <c:pt idx="11807">
                  <c:v>42886.111458333333</c:v>
                </c:pt>
                <c:pt idx="11808">
                  <c:v>42886.111574074072</c:v>
                </c:pt>
                <c:pt idx="11809">
                  <c:v>42886.111689814818</c:v>
                </c:pt>
                <c:pt idx="11810">
                  <c:v>42886.111805555556</c:v>
                </c:pt>
                <c:pt idx="11811">
                  <c:v>42886.111921296295</c:v>
                </c:pt>
                <c:pt idx="11812">
                  <c:v>42886.112037037034</c:v>
                </c:pt>
                <c:pt idx="11813">
                  <c:v>42886.11215277778</c:v>
                </c:pt>
                <c:pt idx="11814">
                  <c:v>42886.112268518518</c:v>
                </c:pt>
                <c:pt idx="11815">
                  <c:v>42886.112384259257</c:v>
                </c:pt>
                <c:pt idx="11816">
                  <c:v>42886.112500000003</c:v>
                </c:pt>
                <c:pt idx="11817">
                  <c:v>42886.112615740742</c:v>
                </c:pt>
                <c:pt idx="11818">
                  <c:v>42886.11273148148</c:v>
                </c:pt>
                <c:pt idx="11819">
                  <c:v>42886.112847222219</c:v>
                </c:pt>
                <c:pt idx="11820">
                  <c:v>42886.112962962965</c:v>
                </c:pt>
                <c:pt idx="11821">
                  <c:v>42886.113078703704</c:v>
                </c:pt>
                <c:pt idx="11822">
                  <c:v>42886.113194444442</c:v>
                </c:pt>
                <c:pt idx="11823">
                  <c:v>42886.113310185188</c:v>
                </c:pt>
                <c:pt idx="11824">
                  <c:v>42886.113425925927</c:v>
                </c:pt>
                <c:pt idx="11825">
                  <c:v>42886.113541666666</c:v>
                </c:pt>
                <c:pt idx="11826">
                  <c:v>42886.113657407404</c:v>
                </c:pt>
                <c:pt idx="11827">
                  <c:v>42886.11377314815</c:v>
                </c:pt>
                <c:pt idx="11828">
                  <c:v>42886.113888888889</c:v>
                </c:pt>
                <c:pt idx="11829">
                  <c:v>42886.114004629628</c:v>
                </c:pt>
                <c:pt idx="11830">
                  <c:v>42886.114120370374</c:v>
                </c:pt>
                <c:pt idx="11831">
                  <c:v>42886.114236111112</c:v>
                </c:pt>
                <c:pt idx="11832">
                  <c:v>42886.114351851851</c:v>
                </c:pt>
                <c:pt idx="11833">
                  <c:v>42886.11446759259</c:v>
                </c:pt>
                <c:pt idx="11834">
                  <c:v>42886.114583333336</c:v>
                </c:pt>
                <c:pt idx="11835">
                  <c:v>42886.114699074074</c:v>
                </c:pt>
                <c:pt idx="11836">
                  <c:v>42886.114814814813</c:v>
                </c:pt>
                <c:pt idx="11837">
                  <c:v>42886.114930555559</c:v>
                </c:pt>
                <c:pt idx="11838">
                  <c:v>42886.115046296298</c:v>
                </c:pt>
                <c:pt idx="11839">
                  <c:v>42886.115162037036</c:v>
                </c:pt>
                <c:pt idx="11840">
                  <c:v>42886.115277777775</c:v>
                </c:pt>
                <c:pt idx="11841">
                  <c:v>42886.115393518521</c:v>
                </c:pt>
                <c:pt idx="11842">
                  <c:v>42886.11550925926</c:v>
                </c:pt>
                <c:pt idx="11843">
                  <c:v>42886.115624999999</c:v>
                </c:pt>
                <c:pt idx="11844">
                  <c:v>42886.115740740737</c:v>
                </c:pt>
                <c:pt idx="11845">
                  <c:v>42886.115856481483</c:v>
                </c:pt>
                <c:pt idx="11846">
                  <c:v>42886.115972222222</c:v>
                </c:pt>
                <c:pt idx="11847">
                  <c:v>42886.116087962961</c:v>
                </c:pt>
                <c:pt idx="11848">
                  <c:v>42886.116203703707</c:v>
                </c:pt>
                <c:pt idx="11849">
                  <c:v>42886.116319444445</c:v>
                </c:pt>
                <c:pt idx="11850">
                  <c:v>42886.116435185184</c:v>
                </c:pt>
                <c:pt idx="11851">
                  <c:v>42886.116550925923</c:v>
                </c:pt>
                <c:pt idx="11852">
                  <c:v>42886.116666666669</c:v>
                </c:pt>
                <c:pt idx="11853">
                  <c:v>42886.116782407407</c:v>
                </c:pt>
                <c:pt idx="11854">
                  <c:v>42886.116898148146</c:v>
                </c:pt>
                <c:pt idx="11855">
                  <c:v>42886.117013888892</c:v>
                </c:pt>
                <c:pt idx="11856">
                  <c:v>42886.117129629631</c:v>
                </c:pt>
                <c:pt idx="11857">
                  <c:v>42886.117245370369</c:v>
                </c:pt>
                <c:pt idx="11858">
                  <c:v>42886.117361111108</c:v>
                </c:pt>
                <c:pt idx="11859">
                  <c:v>42886.117476851854</c:v>
                </c:pt>
                <c:pt idx="11860">
                  <c:v>42886.117592592593</c:v>
                </c:pt>
                <c:pt idx="11861">
                  <c:v>42886.117708333331</c:v>
                </c:pt>
                <c:pt idx="11862">
                  <c:v>42886.117824074077</c:v>
                </c:pt>
                <c:pt idx="11863">
                  <c:v>42886.117939814816</c:v>
                </c:pt>
                <c:pt idx="11864">
                  <c:v>42886.118055555555</c:v>
                </c:pt>
                <c:pt idx="11865">
                  <c:v>42886.118171296293</c:v>
                </c:pt>
                <c:pt idx="11866">
                  <c:v>42886.118287037039</c:v>
                </c:pt>
                <c:pt idx="11867">
                  <c:v>42886.118402777778</c:v>
                </c:pt>
                <c:pt idx="11868">
                  <c:v>42886.118518518517</c:v>
                </c:pt>
                <c:pt idx="11869">
                  <c:v>42886.118634259263</c:v>
                </c:pt>
                <c:pt idx="11870">
                  <c:v>42886.118750000001</c:v>
                </c:pt>
                <c:pt idx="11871">
                  <c:v>42886.11886574074</c:v>
                </c:pt>
                <c:pt idx="11872">
                  <c:v>42886.118981481479</c:v>
                </c:pt>
                <c:pt idx="11873">
                  <c:v>42886.119097222225</c:v>
                </c:pt>
                <c:pt idx="11874">
                  <c:v>42886.119212962964</c:v>
                </c:pt>
                <c:pt idx="11875">
                  <c:v>42886.119328703702</c:v>
                </c:pt>
                <c:pt idx="11876">
                  <c:v>42886.119444444441</c:v>
                </c:pt>
                <c:pt idx="11877">
                  <c:v>42886.119560185187</c:v>
                </c:pt>
                <c:pt idx="11878">
                  <c:v>42886.119675925926</c:v>
                </c:pt>
                <c:pt idx="11879">
                  <c:v>42886.119791666664</c:v>
                </c:pt>
                <c:pt idx="11880">
                  <c:v>42886.11990740741</c:v>
                </c:pt>
                <c:pt idx="11881">
                  <c:v>42886.120023148149</c:v>
                </c:pt>
                <c:pt idx="11882">
                  <c:v>42886.120138888888</c:v>
                </c:pt>
                <c:pt idx="11883">
                  <c:v>42886.120254629626</c:v>
                </c:pt>
                <c:pt idx="11884">
                  <c:v>42886.120370370372</c:v>
                </c:pt>
                <c:pt idx="11885">
                  <c:v>42886.120486111111</c:v>
                </c:pt>
                <c:pt idx="11886">
                  <c:v>42886.12060185185</c:v>
                </c:pt>
                <c:pt idx="11887">
                  <c:v>42886.120717592596</c:v>
                </c:pt>
                <c:pt idx="11888">
                  <c:v>42886.120833333334</c:v>
                </c:pt>
                <c:pt idx="11889">
                  <c:v>42886.120949074073</c:v>
                </c:pt>
                <c:pt idx="11890">
                  <c:v>42886.121064814812</c:v>
                </c:pt>
                <c:pt idx="11891">
                  <c:v>42886.121180555558</c:v>
                </c:pt>
                <c:pt idx="11892">
                  <c:v>42886.121296296296</c:v>
                </c:pt>
                <c:pt idx="11893">
                  <c:v>42886.121412037035</c:v>
                </c:pt>
                <c:pt idx="11894">
                  <c:v>42886.121527777781</c:v>
                </c:pt>
                <c:pt idx="11895">
                  <c:v>42886.12164351852</c:v>
                </c:pt>
                <c:pt idx="11896">
                  <c:v>42886.121759259258</c:v>
                </c:pt>
                <c:pt idx="11897">
                  <c:v>42886.121874999997</c:v>
                </c:pt>
                <c:pt idx="11898">
                  <c:v>42886.121990740743</c:v>
                </c:pt>
                <c:pt idx="11899">
                  <c:v>42886.122106481482</c:v>
                </c:pt>
                <c:pt idx="11900">
                  <c:v>42886.12222222222</c:v>
                </c:pt>
                <c:pt idx="11901">
                  <c:v>42886.122337962966</c:v>
                </c:pt>
                <c:pt idx="11902">
                  <c:v>42886.122453703705</c:v>
                </c:pt>
                <c:pt idx="11903">
                  <c:v>42886.122569444444</c:v>
                </c:pt>
                <c:pt idx="11904">
                  <c:v>42886.122685185182</c:v>
                </c:pt>
                <c:pt idx="11905">
                  <c:v>42886.122800925928</c:v>
                </c:pt>
                <c:pt idx="11906">
                  <c:v>42886.122916666667</c:v>
                </c:pt>
                <c:pt idx="11907">
                  <c:v>42886.123032407406</c:v>
                </c:pt>
                <c:pt idx="11908">
                  <c:v>42886.123148148145</c:v>
                </c:pt>
                <c:pt idx="11909">
                  <c:v>42886.123263888891</c:v>
                </c:pt>
                <c:pt idx="11910">
                  <c:v>42886.123379629629</c:v>
                </c:pt>
                <c:pt idx="11911">
                  <c:v>42886.123495370368</c:v>
                </c:pt>
                <c:pt idx="11912">
                  <c:v>42886.123611111114</c:v>
                </c:pt>
                <c:pt idx="11913">
                  <c:v>42886.123726851853</c:v>
                </c:pt>
                <c:pt idx="11914">
                  <c:v>42886.123842592591</c:v>
                </c:pt>
                <c:pt idx="11915">
                  <c:v>42886.12395833333</c:v>
                </c:pt>
                <c:pt idx="11916">
                  <c:v>42886.124074074076</c:v>
                </c:pt>
                <c:pt idx="11917">
                  <c:v>42886.124189814815</c:v>
                </c:pt>
                <c:pt idx="11918">
                  <c:v>42886.124305555553</c:v>
                </c:pt>
                <c:pt idx="11919">
                  <c:v>42886.124421296299</c:v>
                </c:pt>
                <c:pt idx="11920">
                  <c:v>42886.124537037038</c:v>
                </c:pt>
                <c:pt idx="11921">
                  <c:v>42886.124652777777</c:v>
                </c:pt>
                <c:pt idx="11922">
                  <c:v>42886.124768518515</c:v>
                </c:pt>
                <c:pt idx="11923">
                  <c:v>42886.124884259261</c:v>
                </c:pt>
                <c:pt idx="11924">
                  <c:v>42886.125</c:v>
                </c:pt>
                <c:pt idx="11925">
                  <c:v>42886.125115740739</c:v>
                </c:pt>
                <c:pt idx="11926">
                  <c:v>42886.125231481485</c:v>
                </c:pt>
                <c:pt idx="11927">
                  <c:v>42886.125347222223</c:v>
                </c:pt>
                <c:pt idx="11928">
                  <c:v>42886.125462962962</c:v>
                </c:pt>
                <c:pt idx="11929">
                  <c:v>42886.125578703701</c:v>
                </c:pt>
                <c:pt idx="11930">
                  <c:v>42886.125694444447</c:v>
                </c:pt>
                <c:pt idx="11931">
                  <c:v>42886.125810185185</c:v>
                </c:pt>
                <c:pt idx="11932">
                  <c:v>42886.125925925924</c:v>
                </c:pt>
                <c:pt idx="11933">
                  <c:v>42886.12604166667</c:v>
                </c:pt>
                <c:pt idx="11934">
                  <c:v>42886.126157407409</c:v>
                </c:pt>
                <c:pt idx="11935">
                  <c:v>42886.126273148147</c:v>
                </c:pt>
                <c:pt idx="11936">
                  <c:v>42886.126388888886</c:v>
                </c:pt>
                <c:pt idx="11937">
                  <c:v>42886.126504629632</c:v>
                </c:pt>
                <c:pt idx="11938">
                  <c:v>42886.126620370371</c:v>
                </c:pt>
                <c:pt idx="11939">
                  <c:v>42886.126736111109</c:v>
                </c:pt>
                <c:pt idx="11940">
                  <c:v>42886.126851851855</c:v>
                </c:pt>
                <c:pt idx="11941">
                  <c:v>42886.126967592594</c:v>
                </c:pt>
                <c:pt idx="11942">
                  <c:v>42886.127083333333</c:v>
                </c:pt>
                <c:pt idx="11943">
                  <c:v>42886.127199074072</c:v>
                </c:pt>
                <c:pt idx="11944">
                  <c:v>42886.127314814818</c:v>
                </c:pt>
                <c:pt idx="11945">
                  <c:v>42886.127430555556</c:v>
                </c:pt>
                <c:pt idx="11946">
                  <c:v>42886.127546296295</c:v>
                </c:pt>
                <c:pt idx="11947">
                  <c:v>42886.127662037034</c:v>
                </c:pt>
                <c:pt idx="11948">
                  <c:v>42886.12777777778</c:v>
                </c:pt>
                <c:pt idx="11949">
                  <c:v>42886.127893518518</c:v>
                </c:pt>
                <c:pt idx="11950">
                  <c:v>42886.128009259257</c:v>
                </c:pt>
                <c:pt idx="11951">
                  <c:v>42886.128125000003</c:v>
                </c:pt>
                <c:pt idx="11952">
                  <c:v>42886.128240740742</c:v>
                </c:pt>
                <c:pt idx="11953">
                  <c:v>42886.12835648148</c:v>
                </c:pt>
                <c:pt idx="11954">
                  <c:v>42886.128472222219</c:v>
                </c:pt>
                <c:pt idx="11955">
                  <c:v>42886.128587962965</c:v>
                </c:pt>
                <c:pt idx="11956">
                  <c:v>42886.128703703704</c:v>
                </c:pt>
                <c:pt idx="11957">
                  <c:v>42886.128819444442</c:v>
                </c:pt>
                <c:pt idx="11958">
                  <c:v>42886.128935185188</c:v>
                </c:pt>
                <c:pt idx="11959">
                  <c:v>42886.129050925927</c:v>
                </c:pt>
                <c:pt idx="11960">
                  <c:v>42886.129166666666</c:v>
                </c:pt>
                <c:pt idx="11961">
                  <c:v>42886.129282407404</c:v>
                </c:pt>
                <c:pt idx="11962">
                  <c:v>42886.12939814815</c:v>
                </c:pt>
                <c:pt idx="11963">
                  <c:v>42886.129513888889</c:v>
                </c:pt>
                <c:pt idx="11964">
                  <c:v>42886.129629629628</c:v>
                </c:pt>
                <c:pt idx="11965">
                  <c:v>42886.129745370374</c:v>
                </c:pt>
                <c:pt idx="11966">
                  <c:v>42886.129861111112</c:v>
                </c:pt>
                <c:pt idx="11967">
                  <c:v>42886.129976851851</c:v>
                </c:pt>
                <c:pt idx="11968">
                  <c:v>42886.13009259259</c:v>
                </c:pt>
                <c:pt idx="11969">
                  <c:v>42886.130208333336</c:v>
                </c:pt>
                <c:pt idx="11970">
                  <c:v>42886.130324074074</c:v>
                </c:pt>
                <c:pt idx="11971">
                  <c:v>42886.130439814813</c:v>
                </c:pt>
                <c:pt idx="11972">
                  <c:v>42886.130555555559</c:v>
                </c:pt>
                <c:pt idx="11973">
                  <c:v>42886.130671296298</c:v>
                </c:pt>
                <c:pt idx="11974">
                  <c:v>42886.130787037036</c:v>
                </c:pt>
                <c:pt idx="11975">
                  <c:v>42886.130902777775</c:v>
                </c:pt>
                <c:pt idx="11976">
                  <c:v>42886.131018518521</c:v>
                </c:pt>
                <c:pt idx="11977">
                  <c:v>42886.13113425926</c:v>
                </c:pt>
                <c:pt idx="11978">
                  <c:v>42886.131249999999</c:v>
                </c:pt>
                <c:pt idx="11979">
                  <c:v>42886.131365740737</c:v>
                </c:pt>
                <c:pt idx="11980">
                  <c:v>42886.131481481483</c:v>
                </c:pt>
                <c:pt idx="11981">
                  <c:v>42886.131597222222</c:v>
                </c:pt>
                <c:pt idx="11982">
                  <c:v>42886.131712962961</c:v>
                </c:pt>
                <c:pt idx="11983">
                  <c:v>42886.131828703707</c:v>
                </c:pt>
                <c:pt idx="11984">
                  <c:v>42886.131944444445</c:v>
                </c:pt>
                <c:pt idx="11985">
                  <c:v>42886.132060185184</c:v>
                </c:pt>
                <c:pt idx="11986">
                  <c:v>42886.132175925923</c:v>
                </c:pt>
                <c:pt idx="11987">
                  <c:v>42886.132291666669</c:v>
                </c:pt>
                <c:pt idx="11988">
                  <c:v>42886.132407407407</c:v>
                </c:pt>
                <c:pt idx="11989">
                  <c:v>42886.132523148146</c:v>
                </c:pt>
                <c:pt idx="11990">
                  <c:v>42886.132638888892</c:v>
                </c:pt>
                <c:pt idx="11991">
                  <c:v>42886.132754629631</c:v>
                </c:pt>
                <c:pt idx="11992">
                  <c:v>42886.132870370369</c:v>
                </c:pt>
                <c:pt idx="11993">
                  <c:v>42886.132986111108</c:v>
                </c:pt>
                <c:pt idx="11994">
                  <c:v>42886.133101851854</c:v>
                </c:pt>
                <c:pt idx="11995">
                  <c:v>42886.133217592593</c:v>
                </c:pt>
                <c:pt idx="11996">
                  <c:v>42886.133333333331</c:v>
                </c:pt>
                <c:pt idx="11997">
                  <c:v>42886.133449074077</c:v>
                </c:pt>
                <c:pt idx="11998">
                  <c:v>42886.133564814816</c:v>
                </c:pt>
                <c:pt idx="11999">
                  <c:v>42886.133680555555</c:v>
                </c:pt>
                <c:pt idx="12000">
                  <c:v>42886.133796296293</c:v>
                </c:pt>
                <c:pt idx="12001">
                  <c:v>42886.133912037039</c:v>
                </c:pt>
                <c:pt idx="12002">
                  <c:v>42886.134027777778</c:v>
                </c:pt>
                <c:pt idx="12003">
                  <c:v>42886.134143518517</c:v>
                </c:pt>
                <c:pt idx="12004">
                  <c:v>42886.134259259263</c:v>
                </c:pt>
                <c:pt idx="12005">
                  <c:v>42886.134375000001</c:v>
                </c:pt>
                <c:pt idx="12006">
                  <c:v>42886.13449074074</c:v>
                </c:pt>
                <c:pt idx="12007">
                  <c:v>42886.134606481479</c:v>
                </c:pt>
                <c:pt idx="12008">
                  <c:v>42886.134722222225</c:v>
                </c:pt>
                <c:pt idx="12009">
                  <c:v>42886.134837962964</c:v>
                </c:pt>
                <c:pt idx="12010">
                  <c:v>42886.134953703702</c:v>
                </c:pt>
                <c:pt idx="12011">
                  <c:v>42886.135069444441</c:v>
                </c:pt>
                <c:pt idx="12012">
                  <c:v>42886.135185185187</c:v>
                </c:pt>
                <c:pt idx="12013">
                  <c:v>42886.135300925926</c:v>
                </c:pt>
                <c:pt idx="12014">
                  <c:v>42886.135416666664</c:v>
                </c:pt>
                <c:pt idx="12015">
                  <c:v>42886.13553240741</c:v>
                </c:pt>
                <c:pt idx="12016">
                  <c:v>42886.135648148149</c:v>
                </c:pt>
                <c:pt idx="12017">
                  <c:v>42886.135763888888</c:v>
                </c:pt>
                <c:pt idx="12018">
                  <c:v>42886.135879629626</c:v>
                </c:pt>
                <c:pt idx="12019">
                  <c:v>42886.135995370372</c:v>
                </c:pt>
                <c:pt idx="12020">
                  <c:v>42886.136111111111</c:v>
                </c:pt>
                <c:pt idx="12021">
                  <c:v>42886.13622685185</c:v>
                </c:pt>
                <c:pt idx="12022">
                  <c:v>42886.136342592596</c:v>
                </c:pt>
                <c:pt idx="12023">
                  <c:v>42886.136458333334</c:v>
                </c:pt>
                <c:pt idx="12024">
                  <c:v>42886.136574074073</c:v>
                </c:pt>
                <c:pt idx="12025">
                  <c:v>42886.136689814812</c:v>
                </c:pt>
                <c:pt idx="12026">
                  <c:v>42886.136805555558</c:v>
                </c:pt>
                <c:pt idx="12027">
                  <c:v>42886.136921296296</c:v>
                </c:pt>
                <c:pt idx="12028">
                  <c:v>42886.137037037035</c:v>
                </c:pt>
                <c:pt idx="12029">
                  <c:v>42886.137152777781</c:v>
                </c:pt>
                <c:pt idx="12030">
                  <c:v>42886.13726851852</c:v>
                </c:pt>
                <c:pt idx="12031">
                  <c:v>42886.137384259258</c:v>
                </c:pt>
                <c:pt idx="12032">
                  <c:v>42886.137499999997</c:v>
                </c:pt>
                <c:pt idx="12033">
                  <c:v>42886.137615740743</c:v>
                </c:pt>
                <c:pt idx="12034">
                  <c:v>42886.137731481482</c:v>
                </c:pt>
                <c:pt idx="12035">
                  <c:v>42886.13784722222</c:v>
                </c:pt>
                <c:pt idx="12036">
                  <c:v>42886.137962962966</c:v>
                </c:pt>
                <c:pt idx="12037">
                  <c:v>42886.138078703705</c:v>
                </c:pt>
                <c:pt idx="12038">
                  <c:v>42886.138194444444</c:v>
                </c:pt>
                <c:pt idx="12039">
                  <c:v>42886.138310185182</c:v>
                </c:pt>
                <c:pt idx="12040">
                  <c:v>42886.138425925928</c:v>
                </c:pt>
                <c:pt idx="12041">
                  <c:v>42886.138541666667</c:v>
                </c:pt>
                <c:pt idx="12042">
                  <c:v>42886.138657407406</c:v>
                </c:pt>
                <c:pt idx="12043">
                  <c:v>42886.138773148145</c:v>
                </c:pt>
                <c:pt idx="12044">
                  <c:v>42886.138888888891</c:v>
                </c:pt>
                <c:pt idx="12045">
                  <c:v>42886.139004629629</c:v>
                </c:pt>
                <c:pt idx="12046">
                  <c:v>42886.139120370368</c:v>
                </c:pt>
                <c:pt idx="12047">
                  <c:v>42886.139236111114</c:v>
                </c:pt>
                <c:pt idx="12048">
                  <c:v>42886.139351851853</c:v>
                </c:pt>
                <c:pt idx="12049">
                  <c:v>42886.139467592591</c:v>
                </c:pt>
                <c:pt idx="12050">
                  <c:v>42886.13958333333</c:v>
                </c:pt>
                <c:pt idx="12051">
                  <c:v>42886.139699074076</c:v>
                </c:pt>
                <c:pt idx="12052">
                  <c:v>42886.139814814815</c:v>
                </c:pt>
                <c:pt idx="12053">
                  <c:v>42886.139930555553</c:v>
                </c:pt>
                <c:pt idx="12054">
                  <c:v>42886.140046296299</c:v>
                </c:pt>
                <c:pt idx="12055">
                  <c:v>42886.140162037038</c:v>
                </c:pt>
                <c:pt idx="12056">
                  <c:v>42886.140277777777</c:v>
                </c:pt>
                <c:pt idx="12057">
                  <c:v>42886.140393518515</c:v>
                </c:pt>
                <c:pt idx="12058">
                  <c:v>42886.140509259261</c:v>
                </c:pt>
                <c:pt idx="12059">
                  <c:v>42886.140625</c:v>
                </c:pt>
                <c:pt idx="12060">
                  <c:v>42886.140740740739</c:v>
                </c:pt>
                <c:pt idx="12061">
                  <c:v>42886.140856481485</c:v>
                </c:pt>
                <c:pt idx="12062">
                  <c:v>42886.140972222223</c:v>
                </c:pt>
                <c:pt idx="12063">
                  <c:v>42886.141087962962</c:v>
                </c:pt>
                <c:pt idx="12064">
                  <c:v>42886.141203703701</c:v>
                </c:pt>
                <c:pt idx="12065">
                  <c:v>42886.141319444447</c:v>
                </c:pt>
                <c:pt idx="12066">
                  <c:v>42886.141435185185</c:v>
                </c:pt>
                <c:pt idx="12067">
                  <c:v>42886.141550925924</c:v>
                </c:pt>
                <c:pt idx="12068">
                  <c:v>42886.14166666667</c:v>
                </c:pt>
                <c:pt idx="12069">
                  <c:v>42886.141782407409</c:v>
                </c:pt>
                <c:pt idx="12070">
                  <c:v>42886.141898148147</c:v>
                </c:pt>
                <c:pt idx="12071">
                  <c:v>42886.142013888886</c:v>
                </c:pt>
                <c:pt idx="12072">
                  <c:v>42886.142129629632</c:v>
                </c:pt>
                <c:pt idx="12073">
                  <c:v>42886.142245370371</c:v>
                </c:pt>
                <c:pt idx="12074">
                  <c:v>42886.142361111109</c:v>
                </c:pt>
                <c:pt idx="12075">
                  <c:v>42886.142476851855</c:v>
                </c:pt>
                <c:pt idx="12076">
                  <c:v>42886.142592592594</c:v>
                </c:pt>
                <c:pt idx="12077">
                  <c:v>42886.142708333333</c:v>
                </c:pt>
                <c:pt idx="12078">
                  <c:v>42886.142824074072</c:v>
                </c:pt>
                <c:pt idx="12079">
                  <c:v>42886.142939814818</c:v>
                </c:pt>
                <c:pt idx="12080">
                  <c:v>42886.143055555556</c:v>
                </c:pt>
                <c:pt idx="12081">
                  <c:v>42886.143171296295</c:v>
                </c:pt>
                <c:pt idx="12082">
                  <c:v>42886.143287037034</c:v>
                </c:pt>
                <c:pt idx="12083">
                  <c:v>42886.14340277778</c:v>
                </c:pt>
                <c:pt idx="12084">
                  <c:v>42886.143518518518</c:v>
                </c:pt>
                <c:pt idx="12085">
                  <c:v>42886.143634259257</c:v>
                </c:pt>
                <c:pt idx="12086">
                  <c:v>42886.143750000003</c:v>
                </c:pt>
                <c:pt idx="12087">
                  <c:v>42886.143865740742</c:v>
                </c:pt>
                <c:pt idx="12088">
                  <c:v>42886.14398148148</c:v>
                </c:pt>
                <c:pt idx="12089">
                  <c:v>42886.144097222219</c:v>
                </c:pt>
                <c:pt idx="12090">
                  <c:v>42886.144212962965</c:v>
                </c:pt>
                <c:pt idx="12091">
                  <c:v>42886.144328703704</c:v>
                </c:pt>
                <c:pt idx="12092">
                  <c:v>42886.144444444442</c:v>
                </c:pt>
                <c:pt idx="12093">
                  <c:v>42886.144560185188</c:v>
                </c:pt>
                <c:pt idx="12094">
                  <c:v>42886.144675925927</c:v>
                </c:pt>
                <c:pt idx="12095">
                  <c:v>42886.144791666666</c:v>
                </c:pt>
                <c:pt idx="12096">
                  <c:v>42886.144907407404</c:v>
                </c:pt>
                <c:pt idx="12097">
                  <c:v>42886.14502314815</c:v>
                </c:pt>
                <c:pt idx="12098">
                  <c:v>42886.145138888889</c:v>
                </c:pt>
                <c:pt idx="12099">
                  <c:v>42886.145254629628</c:v>
                </c:pt>
                <c:pt idx="12100">
                  <c:v>42886.145370370374</c:v>
                </c:pt>
                <c:pt idx="12101">
                  <c:v>42886.145486111112</c:v>
                </c:pt>
                <c:pt idx="12102">
                  <c:v>42886.145601851851</c:v>
                </c:pt>
                <c:pt idx="12103">
                  <c:v>42886.14571759259</c:v>
                </c:pt>
                <c:pt idx="12104">
                  <c:v>42886.145833333336</c:v>
                </c:pt>
                <c:pt idx="12105">
                  <c:v>42886.145949074074</c:v>
                </c:pt>
                <c:pt idx="12106">
                  <c:v>42886.146064814813</c:v>
                </c:pt>
                <c:pt idx="12107">
                  <c:v>42886.146180555559</c:v>
                </c:pt>
                <c:pt idx="12108">
                  <c:v>42886.146296296298</c:v>
                </c:pt>
                <c:pt idx="12109">
                  <c:v>42886.146412037036</c:v>
                </c:pt>
                <c:pt idx="12110">
                  <c:v>42886.146527777775</c:v>
                </c:pt>
                <c:pt idx="12111">
                  <c:v>42886.146643518521</c:v>
                </c:pt>
                <c:pt idx="12112">
                  <c:v>42886.14675925926</c:v>
                </c:pt>
                <c:pt idx="12113">
                  <c:v>42886.146874999999</c:v>
                </c:pt>
                <c:pt idx="12114">
                  <c:v>42886.146990740737</c:v>
                </c:pt>
                <c:pt idx="12115">
                  <c:v>42886.147106481483</c:v>
                </c:pt>
                <c:pt idx="12116">
                  <c:v>42886.147222222222</c:v>
                </c:pt>
                <c:pt idx="12117">
                  <c:v>42886.147337962961</c:v>
                </c:pt>
                <c:pt idx="12118">
                  <c:v>42886.147453703707</c:v>
                </c:pt>
                <c:pt idx="12119">
                  <c:v>42886.147569444445</c:v>
                </c:pt>
                <c:pt idx="12120">
                  <c:v>42886.147685185184</c:v>
                </c:pt>
                <c:pt idx="12121">
                  <c:v>42886.147800925923</c:v>
                </c:pt>
                <c:pt idx="12122">
                  <c:v>42886.147916666669</c:v>
                </c:pt>
                <c:pt idx="12123">
                  <c:v>42886.148032407407</c:v>
                </c:pt>
                <c:pt idx="12124">
                  <c:v>42886.148148148146</c:v>
                </c:pt>
                <c:pt idx="12125">
                  <c:v>42886.148263888892</c:v>
                </c:pt>
                <c:pt idx="12126">
                  <c:v>42886.148379629631</c:v>
                </c:pt>
                <c:pt idx="12127">
                  <c:v>42886.148495370369</c:v>
                </c:pt>
                <c:pt idx="12128">
                  <c:v>42886.148611111108</c:v>
                </c:pt>
                <c:pt idx="12129">
                  <c:v>42886.148726851854</c:v>
                </c:pt>
                <c:pt idx="12130">
                  <c:v>42886.148842592593</c:v>
                </c:pt>
                <c:pt idx="12131">
                  <c:v>42886.148958333331</c:v>
                </c:pt>
                <c:pt idx="12132">
                  <c:v>42886.149074074077</c:v>
                </c:pt>
                <c:pt idx="12133">
                  <c:v>42886.149189814816</c:v>
                </c:pt>
                <c:pt idx="12134">
                  <c:v>42886.149305555555</c:v>
                </c:pt>
                <c:pt idx="12135">
                  <c:v>42886.149421296293</c:v>
                </c:pt>
                <c:pt idx="12136">
                  <c:v>42886.149537037039</c:v>
                </c:pt>
                <c:pt idx="12137">
                  <c:v>42886.149652777778</c:v>
                </c:pt>
                <c:pt idx="12138">
                  <c:v>42886.149768518517</c:v>
                </c:pt>
                <c:pt idx="12139">
                  <c:v>42886.149884259263</c:v>
                </c:pt>
                <c:pt idx="12140">
                  <c:v>42886.15</c:v>
                </c:pt>
                <c:pt idx="12141">
                  <c:v>42886.15011574074</c:v>
                </c:pt>
                <c:pt idx="12142">
                  <c:v>42886.150231481479</c:v>
                </c:pt>
                <c:pt idx="12143">
                  <c:v>42886.150347222225</c:v>
                </c:pt>
                <c:pt idx="12144">
                  <c:v>42886.150462962964</c:v>
                </c:pt>
                <c:pt idx="12145">
                  <c:v>42886.150578703702</c:v>
                </c:pt>
                <c:pt idx="12146">
                  <c:v>42886.150694444441</c:v>
                </c:pt>
                <c:pt idx="12147">
                  <c:v>42886.150810185187</c:v>
                </c:pt>
                <c:pt idx="12148">
                  <c:v>42886.150925925926</c:v>
                </c:pt>
                <c:pt idx="12149">
                  <c:v>42886.151041666664</c:v>
                </c:pt>
                <c:pt idx="12150">
                  <c:v>42886.15115740741</c:v>
                </c:pt>
                <c:pt idx="12151">
                  <c:v>42886.151273148149</c:v>
                </c:pt>
                <c:pt idx="12152">
                  <c:v>42886.151388888888</c:v>
                </c:pt>
                <c:pt idx="12153">
                  <c:v>42886.151504629626</c:v>
                </c:pt>
                <c:pt idx="12154">
                  <c:v>42886.151620370372</c:v>
                </c:pt>
                <c:pt idx="12155">
                  <c:v>42886.151736111111</c:v>
                </c:pt>
                <c:pt idx="12156">
                  <c:v>42886.15185185185</c:v>
                </c:pt>
                <c:pt idx="12157">
                  <c:v>42886.151967592596</c:v>
                </c:pt>
                <c:pt idx="12158">
                  <c:v>42886.152083333334</c:v>
                </c:pt>
                <c:pt idx="12159">
                  <c:v>42886.152199074073</c:v>
                </c:pt>
                <c:pt idx="12160">
                  <c:v>42886.152314814812</c:v>
                </c:pt>
                <c:pt idx="12161">
                  <c:v>42886.152430555558</c:v>
                </c:pt>
                <c:pt idx="12162">
                  <c:v>42886.152546296296</c:v>
                </c:pt>
                <c:pt idx="12163">
                  <c:v>42886.152662037035</c:v>
                </c:pt>
                <c:pt idx="12164">
                  <c:v>42886.152777777781</c:v>
                </c:pt>
                <c:pt idx="12165">
                  <c:v>42886.15289351852</c:v>
                </c:pt>
                <c:pt idx="12166">
                  <c:v>42886.153009259258</c:v>
                </c:pt>
                <c:pt idx="12167">
                  <c:v>42886.153124999997</c:v>
                </c:pt>
                <c:pt idx="12168">
                  <c:v>42886.153240740743</c:v>
                </c:pt>
                <c:pt idx="12169">
                  <c:v>42886.153356481482</c:v>
                </c:pt>
                <c:pt idx="12170">
                  <c:v>42886.15347222222</c:v>
                </c:pt>
                <c:pt idx="12171">
                  <c:v>42886.153587962966</c:v>
                </c:pt>
                <c:pt idx="12172">
                  <c:v>42886.153703703705</c:v>
                </c:pt>
                <c:pt idx="12173">
                  <c:v>42886.153819444444</c:v>
                </c:pt>
                <c:pt idx="12174">
                  <c:v>42886.153935185182</c:v>
                </c:pt>
                <c:pt idx="12175">
                  <c:v>42886.154050925928</c:v>
                </c:pt>
                <c:pt idx="12176">
                  <c:v>42886.154166666667</c:v>
                </c:pt>
                <c:pt idx="12177">
                  <c:v>42886.154282407406</c:v>
                </c:pt>
                <c:pt idx="12178">
                  <c:v>42886.154398148145</c:v>
                </c:pt>
                <c:pt idx="12179">
                  <c:v>42886.154513888891</c:v>
                </c:pt>
                <c:pt idx="12180">
                  <c:v>42886.154629629629</c:v>
                </c:pt>
                <c:pt idx="12181">
                  <c:v>42886.154745370368</c:v>
                </c:pt>
                <c:pt idx="12182">
                  <c:v>42886.154861111114</c:v>
                </c:pt>
                <c:pt idx="12183">
                  <c:v>42886.154976851853</c:v>
                </c:pt>
                <c:pt idx="12184">
                  <c:v>42886.155092592591</c:v>
                </c:pt>
                <c:pt idx="12185">
                  <c:v>42886.15520833333</c:v>
                </c:pt>
                <c:pt idx="12186">
                  <c:v>42886.155324074076</c:v>
                </c:pt>
                <c:pt idx="12187">
                  <c:v>42886.155439814815</c:v>
                </c:pt>
                <c:pt idx="12188">
                  <c:v>42886.155555555553</c:v>
                </c:pt>
                <c:pt idx="12189">
                  <c:v>42886.155671296299</c:v>
                </c:pt>
                <c:pt idx="12190">
                  <c:v>42886.155787037038</c:v>
                </c:pt>
                <c:pt idx="12191">
                  <c:v>42886.155902777777</c:v>
                </c:pt>
                <c:pt idx="12192">
                  <c:v>42886.156018518515</c:v>
                </c:pt>
                <c:pt idx="12193">
                  <c:v>42886.156134259261</c:v>
                </c:pt>
                <c:pt idx="12194">
                  <c:v>42886.15625</c:v>
                </c:pt>
                <c:pt idx="12195">
                  <c:v>42886.156365740739</c:v>
                </c:pt>
                <c:pt idx="12196">
                  <c:v>42886.156481481485</c:v>
                </c:pt>
                <c:pt idx="12197">
                  <c:v>42886.156597222223</c:v>
                </c:pt>
                <c:pt idx="12198">
                  <c:v>42886.156712962962</c:v>
                </c:pt>
                <c:pt idx="12199">
                  <c:v>42886.156828703701</c:v>
                </c:pt>
                <c:pt idx="12200">
                  <c:v>42886.156944444447</c:v>
                </c:pt>
                <c:pt idx="12201">
                  <c:v>42886.157060185185</c:v>
                </c:pt>
                <c:pt idx="12202">
                  <c:v>42886.157175925924</c:v>
                </c:pt>
                <c:pt idx="12203">
                  <c:v>42886.15729166667</c:v>
                </c:pt>
                <c:pt idx="12204">
                  <c:v>42886.157407407409</c:v>
                </c:pt>
                <c:pt idx="12205">
                  <c:v>42886.157523148147</c:v>
                </c:pt>
                <c:pt idx="12206">
                  <c:v>42886.157638888886</c:v>
                </c:pt>
                <c:pt idx="12207">
                  <c:v>42886.157754629632</c:v>
                </c:pt>
                <c:pt idx="12208">
                  <c:v>42886.157870370371</c:v>
                </c:pt>
                <c:pt idx="12209">
                  <c:v>42886.157986111109</c:v>
                </c:pt>
                <c:pt idx="12210">
                  <c:v>42886.158101851855</c:v>
                </c:pt>
                <c:pt idx="12211">
                  <c:v>42886.158217592594</c:v>
                </c:pt>
                <c:pt idx="12212">
                  <c:v>42886.158333333333</c:v>
                </c:pt>
                <c:pt idx="12213">
                  <c:v>42886.158449074072</c:v>
                </c:pt>
                <c:pt idx="12214">
                  <c:v>42886.158564814818</c:v>
                </c:pt>
                <c:pt idx="12215">
                  <c:v>42886.158680555556</c:v>
                </c:pt>
                <c:pt idx="12216">
                  <c:v>42886.158796296295</c:v>
                </c:pt>
                <c:pt idx="12217">
                  <c:v>42886.158912037034</c:v>
                </c:pt>
                <c:pt idx="12218">
                  <c:v>42886.15902777778</c:v>
                </c:pt>
                <c:pt idx="12219">
                  <c:v>42886.159143518518</c:v>
                </c:pt>
                <c:pt idx="12220">
                  <c:v>42886.159259259257</c:v>
                </c:pt>
                <c:pt idx="12221">
                  <c:v>42886.159375000003</c:v>
                </c:pt>
                <c:pt idx="12222">
                  <c:v>42886.159490740742</c:v>
                </c:pt>
                <c:pt idx="12223">
                  <c:v>42886.15960648148</c:v>
                </c:pt>
                <c:pt idx="12224">
                  <c:v>42886.159722222219</c:v>
                </c:pt>
                <c:pt idx="12225">
                  <c:v>42886.159837962965</c:v>
                </c:pt>
                <c:pt idx="12226">
                  <c:v>42886.159953703704</c:v>
                </c:pt>
                <c:pt idx="12227">
                  <c:v>42886.160069444442</c:v>
                </c:pt>
                <c:pt idx="12228">
                  <c:v>42886.160185185188</c:v>
                </c:pt>
                <c:pt idx="12229">
                  <c:v>42886.160300925927</c:v>
                </c:pt>
                <c:pt idx="12230">
                  <c:v>42886.160416666666</c:v>
                </c:pt>
                <c:pt idx="12231">
                  <c:v>42886.160532407404</c:v>
                </c:pt>
                <c:pt idx="12232">
                  <c:v>42886.16064814815</c:v>
                </c:pt>
                <c:pt idx="12233">
                  <c:v>42886.160763888889</c:v>
                </c:pt>
                <c:pt idx="12234">
                  <c:v>42886.160879629628</c:v>
                </c:pt>
                <c:pt idx="12235">
                  <c:v>42886.160995370374</c:v>
                </c:pt>
                <c:pt idx="12236">
                  <c:v>42886.161111111112</c:v>
                </c:pt>
                <c:pt idx="12237">
                  <c:v>42886.161226851851</c:v>
                </c:pt>
                <c:pt idx="12238">
                  <c:v>42886.16134259259</c:v>
                </c:pt>
                <c:pt idx="12239">
                  <c:v>42886.161458333336</c:v>
                </c:pt>
                <c:pt idx="12240">
                  <c:v>42886.161574074074</c:v>
                </c:pt>
                <c:pt idx="12241">
                  <c:v>42886.161689814813</c:v>
                </c:pt>
                <c:pt idx="12242">
                  <c:v>42886.161805555559</c:v>
                </c:pt>
                <c:pt idx="12243">
                  <c:v>42886.161921296298</c:v>
                </c:pt>
                <c:pt idx="12244">
                  <c:v>42886.162037037036</c:v>
                </c:pt>
                <c:pt idx="12245">
                  <c:v>42886.162152777775</c:v>
                </c:pt>
                <c:pt idx="12246">
                  <c:v>42886.162268518521</c:v>
                </c:pt>
                <c:pt idx="12247">
                  <c:v>42886.16238425926</c:v>
                </c:pt>
                <c:pt idx="12248">
                  <c:v>42886.162499999999</c:v>
                </c:pt>
                <c:pt idx="12249">
                  <c:v>42886.162615740737</c:v>
                </c:pt>
                <c:pt idx="12250">
                  <c:v>42886.162731481483</c:v>
                </c:pt>
                <c:pt idx="12251">
                  <c:v>42886.162847222222</c:v>
                </c:pt>
                <c:pt idx="12252">
                  <c:v>42886.162962962961</c:v>
                </c:pt>
                <c:pt idx="12253">
                  <c:v>42886.163078703707</c:v>
                </c:pt>
                <c:pt idx="12254">
                  <c:v>42886.163194444445</c:v>
                </c:pt>
                <c:pt idx="12255">
                  <c:v>42886.163310185184</c:v>
                </c:pt>
                <c:pt idx="12256">
                  <c:v>42886.163425925923</c:v>
                </c:pt>
                <c:pt idx="12257">
                  <c:v>42886.163541666669</c:v>
                </c:pt>
                <c:pt idx="12258">
                  <c:v>42886.163657407407</c:v>
                </c:pt>
                <c:pt idx="12259">
                  <c:v>42886.163773148146</c:v>
                </c:pt>
                <c:pt idx="12260">
                  <c:v>42886.163888888892</c:v>
                </c:pt>
                <c:pt idx="12261">
                  <c:v>42886.164004629631</c:v>
                </c:pt>
                <c:pt idx="12262">
                  <c:v>42886.164120370369</c:v>
                </c:pt>
                <c:pt idx="12263">
                  <c:v>42886.164236111108</c:v>
                </c:pt>
                <c:pt idx="12264">
                  <c:v>42886.164351851854</c:v>
                </c:pt>
                <c:pt idx="12265">
                  <c:v>42886.164467592593</c:v>
                </c:pt>
                <c:pt idx="12266">
                  <c:v>42886.164583333331</c:v>
                </c:pt>
                <c:pt idx="12267">
                  <c:v>42886.164699074077</c:v>
                </c:pt>
                <c:pt idx="12268">
                  <c:v>42886.164814814816</c:v>
                </c:pt>
                <c:pt idx="12269">
                  <c:v>42886.164930555555</c:v>
                </c:pt>
                <c:pt idx="12270">
                  <c:v>42886.165046296293</c:v>
                </c:pt>
                <c:pt idx="12271">
                  <c:v>42886.165162037039</c:v>
                </c:pt>
                <c:pt idx="12272">
                  <c:v>42886.165277777778</c:v>
                </c:pt>
                <c:pt idx="12273">
                  <c:v>42886.165393518517</c:v>
                </c:pt>
                <c:pt idx="12274">
                  <c:v>42886.165509259263</c:v>
                </c:pt>
                <c:pt idx="12275">
                  <c:v>42886.165625000001</c:v>
                </c:pt>
                <c:pt idx="12276">
                  <c:v>42886.16574074074</c:v>
                </c:pt>
                <c:pt idx="12277">
                  <c:v>42886.165856481479</c:v>
                </c:pt>
                <c:pt idx="12278">
                  <c:v>42886.165972222225</c:v>
                </c:pt>
                <c:pt idx="12279">
                  <c:v>42886.166087962964</c:v>
                </c:pt>
                <c:pt idx="12280">
                  <c:v>42886.166203703702</c:v>
                </c:pt>
                <c:pt idx="12281">
                  <c:v>42886.166319444441</c:v>
                </c:pt>
                <c:pt idx="12282">
                  <c:v>42886.166435185187</c:v>
                </c:pt>
                <c:pt idx="12283">
                  <c:v>42886.166550925926</c:v>
                </c:pt>
                <c:pt idx="12284">
                  <c:v>42886.166666666664</c:v>
                </c:pt>
                <c:pt idx="12285">
                  <c:v>42886.16678240741</c:v>
                </c:pt>
                <c:pt idx="12286">
                  <c:v>42886.166898148149</c:v>
                </c:pt>
                <c:pt idx="12287">
                  <c:v>42886.167013888888</c:v>
                </c:pt>
                <c:pt idx="12288">
                  <c:v>42886.167129629626</c:v>
                </c:pt>
                <c:pt idx="12289">
                  <c:v>42886.167245370372</c:v>
                </c:pt>
                <c:pt idx="12290">
                  <c:v>42886.167361111111</c:v>
                </c:pt>
                <c:pt idx="12291">
                  <c:v>42886.16747685185</c:v>
                </c:pt>
                <c:pt idx="12292">
                  <c:v>42886.167592592596</c:v>
                </c:pt>
                <c:pt idx="12293">
                  <c:v>42886.167708333334</c:v>
                </c:pt>
                <c:pt idx="12294">
                  <c:v>42886.167824074073</c:v>
                </c:pt>
                <c:pt idx="12295">
                  <c:v>42886.167939814812</c:v>
                </c:pt>
                <c:pt idx="12296">
                  <c:v>42886.168055555558</c:v>
                </c:pt>
                <c:pt idx="12297">
                  <c:v>42886.168171296296</c:v>
                </c:pt>
                <c:pt idx="12298">
                  <c:v>42886.168287037035</c:v>
                </c:pt>
                <c:pt idx="12299">
                  <c:v>42886.168402777781</c:v>
                </c:pt>
                <c:pt idx="12300">
                  <c:v>42886.16851851852</c:v>
                </c:pt>
                <c:pt idx="12301">
                  <c:v>42886.168634259258</c:v>
                </c:pt>
                <c:pt idx="12302">
                  <c:v>42886.168749999997</c:v>
                </c:pt>
                <c:pt idx="12303">
                  <c:v>42886.168865740743</c:v>
                </c:pt>
                <c:pt idx="12304">
                  <c:v>42886.168981481482</c:v>
                </c:pt>
                <c:pt idx="12305">
                  <c:v>42886.16909722222</c:v>
                </c:pt>
                <c:pt idx="12306">
                  <c:v>42886.169212962966</c:v>
                </c:pt>
                <c:pt idx="12307">
                  <c:v>42886.169328703705</c:v>
                </c:pt>
                <c:pt idx="12308">
                  <c:v>42886.169444444444</c:v>
                </c:pt>
                <c:pt idx="12309">
                  <c:v>42886.169560185182</c:v>
                </c:pt>
                <c:pt idx="12310">
                  <c:v>42886.169675925928</c:v>
                </c:pt>
                <c:pt idx="12311">
                  <c:v>42886.169791666667</c:v>
                </c:pt>
                <c:pt idx="12312">
                  <c:v>42886.169907407406</c:v>
                </c:pt>
                <c:pt idx="12313">
                  <c:v>42886.170023148145</c:v>
                </c:pt>
                <c:pt idx="12314">
                  <c:v>42886.170138888891</c:v>
                </c:pt>
                <c:pt idx="12315">
                  <c:v>42886.170254629629</c:v>
                </c:pt>
                <c:pt idx="12316">
                  <c:v>42886.170370370368</c:v>
                </c:pt>
                <c:pt idx="12317">
                  <c:v>42886.170486111114</c:v>
                </c:pt>
                <c:pt idx="12318">
                  <c:v>42886.170601851853</c:v>
                </c:pt>
                <c:pt idx="12319">
                  <c:v>42886.170717592591</c:v>
                </c:pt>
                <c:pt idx="12320">
                  <c:v>42886.17083333333</c:v>
                </c:pt>
                <c:pt idx="12321">
                  <c:v>42886.170949074076</c:v>
                </c:pt>
                <c:pt idx="12322">
                  <c:v>42886.171064814815</c:v>
                </c:pt>
                <c:pt idx="12323">
                  <c:v>42886.171180555553</c:v>
                </c:pt>
                <c:pt idx="12324">
                  <c:v>42886.171296296299</c:v>
                </c:pt>
                <c:pt idx="12325">
                  <c:v>42886.171412037038</c:v>
                </c:pt>
                <c:pt idx="12326">
                  <c:v>42886.171527777777</c:v>
                </c:pt>
                <c:pt idx="12327">
                  <c:v>42886.171643518515</c:v>
                </c:pt>
                <c:pt idx="12328">
                  <c:v>42886.171759259261</c:v>
                </c:pt>
                <c:pt idx="12329">
                  <c:v>42886.171875</c:v>
                </c:pt>
                <c:pt idx="12330">
                  <c:v>42886.171990740739</c:v>
                </c:pt>
                <c:pt idx="12331">
                  <c:v>42886.172106481485</c:v>
                </c:pt>
                <c:pt idx="12332">
                  <c:v>42886.172222222223</c:v>
                </c:pt>
                <c:pt idx="12333">
                  <c:v>42886.172337962962</c:v>
                </c:pt>
                <c:pt idx="12334">
                  <c:v>42886.172453703701</c:v>
                </c:pt>
                <c:pt idx="12335">
                  <c:v>42886.172569444447</c:v>
                </c:pt>
                <c:pt idx="12336">
                  <c:v>42886.172685185185</c:v>
                </c:pt>
                <c:pt idx="12337">
                  <c:v>42886.172800925924</c:v>
                </c:pt>
                <c:pt idx="12338">
                  <c:v>42886.17291666667</c:v>
                </c:pt>
                <c:pt idx="12339">
                  <c:v>42886.173032407409</c:v>
                </c:pt>
                <c:pt idx="12340">
                  <c:v>42886.173148148147</c:v>
                </c:pt>
                <c:pt idx="12341">
                  <c:v>42886.173263888886</c:v>
                </c:pt>
                <c:pt idx="12342">
                  <c:v>42886.173379629632</c:v>
                </c:pt>
                <c:pt idx="12343">
                  <c:v>42886.173495370371</c:v>
                </c:pt>
                <c:pt idx="12344">
                  <c:v>42886.173611111109</c:v>
                </c:pt>
                <c:pt idx="12345">
                  <c:v>42886.173726851855</c:v>
                </c:pt>
                <c:pt idx="12346">
                  <c:v>42886.173842592594</c:v>
                </c:pt>
                <c:pt idx="12347">
                  <c:v>42886.173958333333</c:v>
                </c:pt>
                <c:pt idx="12348">
                  <c:v>42886.174074074072</c:v>
                </c:pt>
                <c:pt idx="12349">
                  <c:v>42886.174189814818</c:v>
                </c:pt>
                <c:pt idx="12350">
                  <c:v>42886.174305555556</c:v>
                </c:pt>
                <c:pt idx="12351">
                  <c:v>42886.174421296295</c:v>
                </c:pt>
                <c:pt idx="12352">
                  <c:v>42886.174537037034</c:v>
                </c:pt>
                <c:pt idx="12353">
                  <c:v>42886.17465277778</c:v>
                </c:pt>
                <c:pt idx="12354">
                  <c:v>42886.174768518518</c:v>
                </c:pt>
                <c:pt idx="12355">
                  <c:v>42886.174884259257</c:v>
                </c:pt>
                <c:pt idx="12356">
                  <c:v>42886.175000000003</c:v>
                </c:pt>
                <c:pt idx="12357">
                  <c:v>42886.175115740742</c:v>
                </c:pt>
                <c:pt idx="12358">
                  <c:v>42886.17523148148</c:v>
                </c:pt>
                <c:pt idx="12359">
                  <c:v>42886.175347222219</c:v>
                </c:pt>
                <c:pt idx="12360">
                  <c:v>42886.175462962965</c:v>
                </c:pt>
                <c:pt idx="12361">
                  <c:v>42886.175578703704</c:v>
                </c:pt>
                <c:pt idx="12362">
                  <c:v>42886.175694444442</c:v>
                </c:pt>
                <c:pt idx="12363">
                  <c:v>42886.175810185188</c:v>
                </c:pt>
                <c:pt idx="12364">
                  <c:v>42886.175925925927</c:v>
                </c:pt>
                <c:pt idx="12365">
                  <c:v>42886.176041666666</c:v>
                </c:pt>
                <c:pt idx="12366">
                  <c:v>42886.176157407404</c:v>
                </c:pt>
                <c:pt idx="12367">
                  <c:v>42886.17627314815</c:v>
                </c:pt>
                <c:pt idx="12368">
                  <c:v>42886.176388888889</c:v>
                </c:pt>
                <c:pt idx="12369">
                  <c:v>42886.176504629628</c:v>
                </c:pt>
                <c:pt idx="12370">
                  <c:v>42886.176620370374</c:v>
                </c:pt>
                <c:pt idx="12371">
                  <c:v>42886.176736111112</c:v>
                </c:pt>
                <c:pt idx="12372">
                  <c:v>42886.176851851851</c:v>
                </c:pt>
                <c:pt idx="12373">
                  <c:v>42886.17696759259</c:v>
                </c:pt>
                <c:pt idx="12374">
                  <c:v>42886.177083333336</c:v>
                </c:pt>
                <c:pt idx="12375">
                  <c:v>42886.177199074074</c:v>
                </c:pt>
                <c:pt idx="12376">
                  <c:v>42886.177314814813</c:v>
                </c:pt>
                <c:pt idx="12377">
                  <c:v>42886.177430555559</c:v>
                </c:pt>
                <c:pt idx="12378">
                  <c:v>42886.177546296298</c:v>
                </c:pt>
                <c:pt idx="12379">
                  <c:v>42886.177662037036</c:v>
                </c:pt>
                <c:pt idx="12380">
                  <c:v>42886.177777777775</c:v>
                </c:pt>
                <c:pt idx="12381">
                  <c:v>42886.177893518521</c:v>
                </c:pt>
                <c:pt idx="12382">
                  <c:v>42886.17800925926</c:v>
                </c:pt>
                <c:pt idx="12383">
                  <c:v>42886.178124999999</c:v>
                </c:pt>
                <c:pt idx="12384">
                  <c:v>42886.178240740737</c:v>
                </c:pt>
                <c:pt idx="12385">
                  <c:v>42886.178356481483</c:v>
                </c:pt>
                <c:pt idx="12386">
                  <c:v>42886.178472222222</c:v>
                </c:pt>
                <c:pt idx="12387">
                  <c:v>42886.178587962961</c:v>
                </c:pt>
                <c:pt idx="12388">
                  <c:v>42886.178703703707</c:v>
                </c:pt>
                <c:pt idx="12389">
                  <c:v>42886.178819444445</c:v>
                </c:pt>
                <c:pt idx="12390">
                  <c:v>42886.178935185184</c:v>
                </c:pt>
                <c:pt idx="12391">
                  <c:v>42886.179050925923</c:v>
                </c:pt>
                <c:pt idx="12392">
                  <c:v>42886.179166666669</c:v>
                </c:pt>
                <c:pt idx="12393">
                  <c:v>42886.179282407407</c:v>
                </c:pt>
                <c:pt idx="12394">
                  <c:v>42886.179398148146</c:v>
                </c:pt>
                <c:pt idx="12395">
                  <c:v>42886.179513888892</c:v>
                </c:pt>
                <c:pt idx="12396">
                  <c:v>42886.179629629631</c:v>
                </c:pt>
                <c:pt idx="12397">
                  <c:v>42886.179745370369</c:v>
                </c:pt>
                <c:pt idx="12398">
                  <c:v>42886.179861111108</c:v>
                </c:pt>
                <c:pt idx="12399">
                  <c:v>42886.179976851854</c:v>
                </c:pt>
                <c:pt idx="12400">
                  <c:v>42886.180092592593</c:v>
                </c:pt>
                <c:pt idx="12401">
                  <c:v>42886.180208333331</c:v>
                </c:pt>
                <c:pt idx="12402">
                  <c:v>42886.180324074077</c:v>
                </c:pt>
                <c:pt idx="12403">
                  <c:v>42886.180439814816</c:v>
                </c:pt>
                <c:pt idx="12404">
                  <c:v>42886.180555555555</c:v>
                </c:pt>
                <c:pt idx="12405">
                  <c:v>42886.180671296293</c:v>
                </c:pt>
                <c:pt idx="12406">
                  <c:v>42886.180787037039</c:v>
                </c:pt>
                <c:pt idx="12407">
                  <c:v>42886.180902777778</c:v>
                </c:pt>
                <c:pt idx="12408">
                  <c:v>42886.181018518517</c:v>
                </c:pt>
                <c:pt idx="12409">
                  <c:v>42886.181134259263</c:v>
                </c:pt>
                <c:pt idx="12410">
                  <c:v>42886.181250000001</c:v>
                </c:pt>
                <c:pt idx="12411">
                  <c:v>42886.18136574074</c:v>
                </c:pt>
                <c:pt idx="12412">
                  <c:v>42886.181481481479</c:v>
                </c:pt>
                <c:pt idx="12413">
                  <c:v>42886.181597222225</c:v>
                </c:pt>
                <c:pt idx="12414">
                  <c:v>42886.181712962964</c:v>
                </c:pt>
                <c:pt idx="12415">
                  <c:v>42886.181828703702</c:v>
                </c:pt>
                <c:pt idx="12416">
                  <c:v>42886.181944444441</c:v>
                </c:pt>
                <c:pt idx="12417">
                  <c:v>42886.182060185187</c:v>
                </c:pt>
                <c:pt idx="12418">
                  <c:v>42886.182175925926</c:v>
                </c:pt>
                <c:pt idx="12419">
                  <c:v>42886.182291666664</c:v>
                </c:pt>
                <c:pt idx="12420">
                  <c:v>42886.18240740741</c:v>
                </c:pt>
                <c:pt idx="12421">
                  <c:v>42886.182523148149</c:v>
                </c:pt>
                <c:pt idx="12422">
                  <c:v>42886.182638888888</c:v>
                </c:pt>
                <c:pt idx="12423">
                  <c:v>42886.182754629626</c:v>
                </c:pt>
                <c:pt idx="12424">
                  <c:v>42886.182870370372</c:v>
                </c:pt>
                <c:pt idx="12425">
                  <c:v>42886.182986111111</c:v>
                </c:pt>
                <c:pt idx="12426">
                  <c:v>42886.18310185185</c:v>
                </c:pt>
                <c:pt idx="12427">
                  <c:v>42886.183217592596</c:v>
                </c:pt>
                <c:pt idx="12428">
                  <c:v>42886.183333333334</c:v>
                </c:pt>
                <c:pt idx="12429">
                  <c:v>42886.183449074073</c:v>
                </c:pt>
                <c:pt idx="12430">
                  <c:v>42886.183564814812</c:v>
                </c:pt>
                <c:pt idx="12431">
                  <c:v>42886.183680555558</c:v>
                </c:pt>
                <c:pt idx="12432">
                  <c:v>42886.183796296296</c:v>
                </c:pt>
                <c:pt idx="12433">
                  <c:v>42886.183912037035</c:v>
                </c:pt>
                <c:pt idx="12434">
                  <c:v>42886.184027777781</c:v>
                </c:pt>
                <c:pt idx="12435">
                  <c:v>42886.18414351852</c:v>
                </c:pt>
                <c:pt idx="12436">
                  <c:v>42886.184259259258</c:v>
                </c:pt>
                <c:pt idx="12437">
                  <c:v>42886.184374999997</c:v>
                </c:pt>
                <c:pt idx="12438">
                  <c:v>42886.184490740743</c:v>
                </c:pt>
                <c:pt idx="12439">
                  <c:v>42886.184606481482</c:v>
                </c:pt>
                <c:pt idx="12440">
                  <c:v>42886.18472222222</c:v>
                </c:pt>
                <c:pt idx="12441">
                  <c:v>42886.184837962966</c:v>
                </c:pt>
                <c:pt idx="12442">
                  <c:v>42886.184953703705</c:v>
                </c:pt>
                <c:pt idx="12443">
                  <c:v>42886.185069444444</c:v>
                </c:pt>
                <c:pt idx="12444">
                  <c:v>42886.185185185182</c:v>
                </c:pt>
                <c:pt idx="12445">
                  <c:v>42886.185300925928</c:v>
                </c:pt>
                <c:pt idx="12446">
                  <c:v>42886.185416666667</c:v>
                </c:pt>
                <c:pt idx="12447">
                  <c:v>42886.185532407406</c:v>
                </c:pt>
                <c:pt idx="12448">
                  <c:v>42886.185648148145</c:v>
                </c:pt>
                <c:pt idx="12449">
                  <c:v>42886.185763888891</c:v>
                </c:pt>
                <c:pt idx="12450">
                  <c:v>42886.185879629629</c:v>
                </c:pt>
                <c:pt idx="12451">
                  <c:v>42886.185995370368</c:v>
                </c:pt>
                <c:pt idx="12452">
                  <c:v>42886.186111111114</c:v>
                </c:pt>
                <c:pt idx="12453">
                  <c:v>42886.186226851853</c:v>
                </c:pt>
                <c:pt idx="12454">
                  <c:v>42886.186342592591</c:v>
                </c:pt>
                <c:pt idx="12455">
                  <c:v>42886.18645833333</c:v>
                </c:pt>
                <c:pt idx="12456">
                  <c:v>42886.186574074076</c:v>
                </c:pt>
                <c:pt idx="12457">
                  <c:v>42886.186689814815</c:v>
                </c:pt>
                <c:pt idx="12458">
                  <c:v>42886.186805555553</c:v>
                </c:pt>
                <c:pt idx="12459">
                  <c:v>42886.186921296299</c:v>
                </c:pt>
                <c:pt idx="12460">
                  <c:v>42886.187037037038</c:v>
                </c:pt>
                <c:pt idx="12461">
                  <c:v>42886.187152777777</c:v>
                </c:pt>
                <c:pt idx="12462">
                  <c:v>42886.187268518515</c:v>
                </c:pt>
                <c:pt idx="12463">
                  <c:v>42886.187384259261</c:v>
                </c:pt>
                <c:pt idx="12464">
                  <c:v>42886.1875</c:v>
                </c:pt>
                <c:pt idx="12465">
                  <c:v>42886.187615740739</c:v>
                </c:pt>
                <c:pt idx="12466">
                  <c:v>42886.187731481485</c:v>
                </c:pt>
                <c:pt idx="12467">
                  <c:v>42886.187847222223</c:v>
                </c:pt>
                <c:pt idx="12468">
                  <c:v>42886.187962962962</c:v>
                </c:pt>
                <c:pt idx="12469">
                  <c:v>42886.188078703701</c:v>
                </c:pt>
                <c:pt idx="12470">
                  <c:v>42886.188194444447</c:v>
                </c:pt>
                <c:pt idx="12471">
                  <c:v>42886.188310185185</c:v>
                </c:pt>
                <c:pt idx="12472">
                  <c:v>42886.188425925924</c:v>
                </c:pt>
                <c:pt idx="12473">
                  <c:v>42886.18854166667</c:v>
                </c:pt>
                <c:pt idx="12474">
                  <c:v>42886.188657407409</c:v>
                </c:pt>
                <c:pt idx="12475">
                  <c:v>42886.188773148147</c:v>
                </c:pt>
                <c:pt idx="12476">
                  <c:v>42886.188888888886</c:v>
                </c:pt>
                <c:pt idx="12477">
                  <c:v>42886.189004629632</c:v>
                </c:pt>
                <c:pt idx="12478">
                  <c:v>42886.189120370371</c:v>
                </c:pt>
                <c:pt idx="12479">
                  <c:v>42886.189236111109</c:v>
                </c:pt>
                <c:pt idx="12480">
                  <c:v>42886.189351851855</c:v>
                </c:pt>
                <c:pt idx="12481">
                  <c:v>42886.189467592594</c:v>
                </c:pt>
                <c:pt idx="12482">
                  <c:v>42886.189583333333</c:v>
                </c:pt>
                <c:pt idx="12483">
                  <c:v>42886.189699074072</c:v>
                </c:pt>
                <c:pt idx="12484">
                  <c:v>42886.189814814818</c:v>
                </c:pt>
                <c:pt idx="12485">
                  <c:v>42886.189930555556</c:v>
                </c:pt>
                <c:pt idx="12486">
                  <c:v>42886.190046296295</c:v>
                </c:pt>
                <c:pt idx="12487">
                  <c:v>42886.190162037034</c:v>
                </c:pt>
                <c:pt idx="12488">
                  <c:v>42886.19027777778</c:v>
                </c:pt>
                <c:pt idx="12489">
                  <c:v>42886.190393518518</c:v>
                </c:pt>
                <c:pt idx="12490">
                  <c:v>42886.190509259257</c:v>
                </c:pt>
                <c:pt idx="12491">
                  <c:v>42886.190625000003</c:v>
                </c:pt>
                <c:pt idx="12492">
                  <c:v>42886.190740740742</c:v>
                </c:pt>
                <c:pt idx="12493">
                  <c:v>42886.19085648148</c:v>
                </c:pt>
                <c:pt idx="12494">
                  <c:v>42886.190972222219</c:v>
                </c:pt>
                <c:pt idx="12495">
                  <c:v>42886.191087962965</c:v>
                </c:pt>
                <c:pt idx="12496">
                  <c:v>42886.191203703704</c:v>
                </c:pt>
                <c:pt idx="12497">
                  <c:v>42886.191319444442</c:v>
                </c:pt>
                <c:pt idx="12498">
                  <c:v>42886.191435185188</c:v>
                </c:pt>
                <c:pt idx="12499">
                  <c:v>42886.191550925927</c:v>
                </c:pt>
                <c:pt idx="12500">
                  <c:v>42886.191666666666</c:v>
                </c:pt>
                <c:pt idx="12501">
                  <c:v>42886.191782407404</c:v>
                </c:pt>
                <c:pt idx="12502">
                  <c:v>42886.19189814815</c:v>
                </c:pt>
                <c:pt idx="12503">
                  <c:v>42886.192013888889</c:v>
                </c:pt>
                <c:pt idx="12504">
                  <c:v>42886.192129629628</c:v>
                </c:pt>
                <c:pt idx="12505">
                  <c:v>42886.192245370374</c:v>
                </c:pt>
                <c:pt idx="12506">
                  <c:v>42886.192361111112</c:v>
                </c:pt>
                <c:pt idx="12507">
                  <c:v>42886.192476851851</c:v>
                </c:pt>
                <c:pt idx="12508">
                  <c:v>42886.19259259259</c:v>
                </c:pt>
                <c:pt idx="12509">
                  <c:v>42886.192708333336</c:v>
                </c:pt>
                <c:pt idx="12510">
                  <c:v>42886.192824074074</c:v>
                </c:pt>
                <c:pt idx="12511">
                  <c:v>42886.192939814813</c:v>
                </c:pt>
                <c:pt idx="12512">
                  <c:v>42886.193055555559</c:v>
                </c:pt>
                <c:pt idx="12513">
                  <c:v>42886.193171296298</c:v>
                </c:pt>
                <c:pt idx="12514">
                  <c:v>42886.193287037036</c:v>
                </c:pt>
                <c:pt idx="12515">
                  <c:v>42886.193402777775</c:v>
                </c:pt>
                <c:pt idx="12516">
                  <c:v>42886.193518518521</c:v>
                </c:pt>
                <c:pt idx="12517">
                  <c:v>42886.19363425926</c:v>
                </c:pt>
                <c:pt idx="12518">
                  <c:v>42886.193749999999</c:v>
                </c:pt>
                <c:pt idx="12519">
                  <c:v>42886.193865740737</c:v>
                </c:pt>
                <c:pt idx="12520">
                  <c:v>42886.193981481483</c:v>
                </c:pt>
                <c:pt idx="12521">
                  <c:v>42886.194097222222</c:v>
                </c:pt>
                <c:pt idx="12522">
                  <c:v>42886.194212962961</c:v>
                </c:pt>
                <c:pt idx="12523">
                  <c:v>42886.194328703707</c:v>
                </c:pt>
                <c:pt idx="12524">
                  <c:v>42886.194444444445</c:v>
                </c:pt>
                <c:pt idx="12525">
                  <c:v>42886.194560185184</c:v>
                </c:pt>
                <c:pt idx="12526">
                  <c:v>42886.194675925923</c:v>
                </c:pt>
                <c:pt idx="12527">
                  <c:v>42886.194791666669</c:v>
                </c:pt>
                <c:pt idx="12528">
                  <c:v>42886.194907407407</c:v>
                </c:pt>
                <c:pt idx="12529">
                  <c:v>42886.195023148146</c:v>
                </c:pt>
                <c:pt idx="12530">
                  <c:v>42886.195138888892</c:v>
                </c:pt>
                <c:pt idx="12531">
                  <c:v>42886.195254629631</c:v>
                </c:pt>
                <c:pt idx="12532">
                  <c:v>42886.195370370369</c:v>
                </c:pt>
                <c:pt idx="12533">
                  <c:v>42886.195486111108</c:v>
                </c:pt>
                <c:pt idx="12534">
                  <c:v>42886.195601851854</c:v>
                </c:pt>
                <c:pt idx="12535">
                  <c:v>42886.195717592593</c:v>
                </c:pt>
                <c:pt idx="12536">
                  <c:v>42886.195833333331</c:v>
                </c:pt>
                <c:pt idx="12537">
                  <c:v>42886.195949074077</c:v>
                </c:pt>
                <c:pt idx="12538">
                  <c:v>42886.196064814816</c:v>
                </c:pt>
                <c:pt idx="12539">
                  <c:v>42886.196180555555</c:v>
                </c:pt>
                <c:pt idx="12540">
                  <c:v>42886.196296296293</c:v>
                </c:pt>
                <c:pt idx="12541">
                  <c:v>42886.196412037039</c:v>
                </c:pt>
                <c:pt idx="12542">
                  <c:v>42886.196527777778</c:v>
                </c:pt>
                <c:pt idx="12543">
                  <c:v>42886.196643518517</c:v>
                </c:pt>
                <c:pt idx="12544">
                  <c:v>42886.196759259263</c:v>
                </c:pt>
                <c:pt idx="12545">
                  <c:v>42886.196875000001</c:v>
                </c:pt>
                <c:pt idx="12546">
                  <c:v>42886.19699074074</c:v>
                </c:pt>
                <c:pt idx="12547">
                  <c:v>42886.197106481479</c:v>
                </c:pt>
                <c:pt idx="12548">
                  <c:v>42886.197222222225</c:v>
                </c:pt>
                <c:pt idx="12549">
                  <c:v>42886.197337962964</c:v>
                </c:pt>
                <c:pt idx="12550">
                  <c:v>42886.197453703702</c:v>
                </c:pt>
                <c:pt idx="12551">
                  <c:v>42886.197569444441</c:v>
                </c:pt>
                <c:pt idx="12552">
                  <c:v>42886.197685185187</c:v>
                </c:pt>
                <c:pt idx="12553">
                  <c:v>42886.197800925926</c:v>
                </c:pt>
                <c:pt idx="12554">
                  <c:v>42886.197916666664</c:v>
                </c:pt>
                <c:pt idx="12555">
                  <c:v>42886.19803240741</c:v>
                </c:pt>
                <c:pt idx="12556">
                  <c:v>42886.198148148149</c:v>
                </c:pt>
                <c:pt idx="12557">
                  <c:v>42886.198263888888</c:v>
                </c:pt>
                <c:pt idx="12558">
                  <c:v>42886.198379629626</c:v>
                </c:pt>
                <c:pt idx="12559">
                  <c:v>42886.198495370372</c:v>
                </c:pt>
                <c:pt idx="12560">
                  <c:v>42886.198611111111</c:v>
                </c:pt>
                <c:pt idx="12561">
                  <c:v>42886.19872685185</c:v>
                </c:pt>
                <c:pt idx="12562">
                  <c:v>42886.198842592596</c:v>
                </c:pt>
                <c:pt idx="12563">
                  <c:v>42886.198958333334</c:v>
                </c:pt>
                <c:pt idx="12564">
                  <c:v>42886.199074074073</c:v>
                </c:pt>
                <c:pt idx="12565">
                  <c:v>42886.199189814812</c:v>
                </c:pt>
                <c:pt idx="12566">
                  <c:v>42886.199305555558</c:v>
                </c:pt>
                <c:pt idx="12567">
                  <c:v>42886.199421296296</c:v>
                </c:pt>
                <c:pt idx="12568">
                  <c:v>42886.199537037035</c:v>
                </c:pt>
                <c:pt idx="12569">
                  <c:v>42886.199652777781</c:v>
                </c:pt>
                <c:pt idx="12570">
                  <c:v>42886.19976851852</c:v>
                </c:pt>
                <c:pt idx="12571">
                  <c:v>42886.199884259258</c:v>
                </c:pt>
                <c:pt idx="12572">
                  <c:v>42886.2</c:v>
                </c:pt>
                <c:pt idx="12573">
                  <c:v>42886.200115740743</c:v>
                </c:pt>
                <c:pt idx="12574">
                  <c:v>42886.200231481482</c:v>
                </c:pt>
                <c:pt idx="12575">
                  <c:v>42886.20034722222</c:v>
                </c:pt>
                <c:pt idx="12576">
                  <c:v>42886.200462962966</c:v>
                </c:pt>
                <c:pt idx="12577">
                  <c:v>42886.200578703705</c:v>
                </c:pt>
                <c:pt idx="12578">
                  <c:v>42886.200694444444</c:v>
                </c:pt>
                <c:pt idx="12579">
                  <c:v>42886.200810185182</c:v>
                </c:pt>
                <c:pt idx="12580">
                  <c:v>42886.200925925928</c:v>
                </c:pt>
                <c:pt idx="12581">
                  <c:v>42886.201041666667</c:v>
                </c:pt>
                <c:pt idx="12582">
                  <c:v>42886.201157407406</c:v>
                </c:pt>
                <c:pt idx="12583">
                  <c:v>42886.201273148145</c:v>
                </c:pt>
                <c:pt idx="12584">
                  <c:v>42886.201388888891</c:v>
                </c:pt>
                <c:pt idx="12585">
                  <c:v>42886.201504629629</c:v>
                </c:pt>
                <c:pt idx="12586">
                  <c:v>42886.201620370368</c:v>
                </c:pt>
                <c:pt idx="12587">
                  <c:v>42886.201736111114</c:v>
                </c:pt>
                <c:pt idx="12588">
                  <c:v>42886.201851851853</c:v>
                </c:pt>
                <c:pt idx="12589">
                  <c:v>42886.201967592591</c:v>
                </c:pt>
                <c:pt idx="12590">
                  <c:v>42886.20208333333</c:v>
                </c:pt>
                <c:pt idx="12591">
                  <c:v>42886.202199074076</c:v>
                </c:pt>
                <c:pt idx="12592">
                  <c:v>42886.202314814815</c:v>
                </c:pt>
                <c:pt idx="12593">
                  <c:v>42886.202430555553</c:v>
                </c:pt>
                <c:pt idx="12594">
                  <c:v>42886.202546296299</c:v>
                </c:pt>
                <c:pt idx="12595">
                  <c:v>42886.202662037038</c:v>
                </c:pt>
                <c:pt idx="12596">
                  <c:v>42886.202777777777</c:v>
                </c:pt>
                <c:pt idx="12597">
                  <c:v>42886.202893518515</c:v>
                </c:pt>
                <c:pt idx="12598">
                  <c:v>42886.203009259261</c:v>
                </c:pt>
                <c:pt idx="12599">
                  <c:v>42886.203125</c:v>
                </c:pt>
                <c:pt idx="12600">
                  <c:v>42886.203240740739</c:v>
                </c:pt>
                <c:pt idx="12601">
                  <c:v>42886.203356481485</c:v>
                </c:pt>
                <c:pt idx="12602">
                  <c:v>42886.203472222223</c:v>
                </c:pt>
                <c:pt idx="12603">
                  <c:v>42886.203587962962</c:v>
                </c:pt>
                <c:pt idx="12604">
                  <c:v>42886.203703703701</c:v>
                </c:pt>
                <c:pt idx="12605">
                  <c:v>42886.203819444447</c:v>
                </c:pt>
                <c:pt idx="12606">
                  <c:v>42886.203935185185</c:v>
                </c:pt>
                <c:pt idx="12607">
                  <c:v>42886.204050925924</c:v>
                </c:pt>
                <c:pt idx="12608">
                  <c:v>42886.20416666667</c:v>
                </c:pt>
                <c:pt idx="12609">
                  <c:v>42886.204282407409</c:v>
                </c:pt>
                <c:pt idx="12610">
                  <c:v>42886.204398148147</c:v>
                </c:pt>
                <c:pt idx="12611">
                  <c:v>42886.204513888886</c:v>
                </c:pt>
                <c:pt idx="12612">
                  <c:v>42886.204629629632</c:v>
                </c:pt>
                <c:pt idx="12613">
                  <c:v>42886.204745370371</c:v>
                </c:pt>
                <c:pt idx="12614">
                  <c:v>42886.204861111109</c:v>
                </c:pt>
                <c:pt idx="12615">
                  <c:v>42886.204976851855</c:v>
                </c:pt>
                <c:pt idx="12616">
                  <c:v>42886.205092592594</c:v>
                </c:pt>
                <c:pt idx="12617">
                  <c:v>42886.205208333333</c:v>
                </c:pt>
                <c:pt idx="12618">
                  <c:v>42886.205324074072</c:v>
                </c:pt>
                <c:pt idx="12619">
                  <c:v>42886.205439814818</c:v>
                </c:pt>
                <c:pt idx="12620">
                  <c:v>42886.205555555556</c:v>
                </c:pt>
                <c:pt idx="12621">
                  <c:v>42886.205671296295</c:v>
                </c:pt>
                <c:pt idx="12622">
                  <c:v>42886.205787037034</c:v>
                </c:pt>
                <c:pt idx="12623">
                  <c:v>42886.20590277778</c:v>
                </c:pt>
                <c:pt idx="12624">
                  <c:v>42886.206018518518</c:v>
                </c:pt>
                <c:pt idx="12625">
                  <c:v>42886.206134259257</c:v>
                </c:pt>
                <c:pt idx="12626">
                  <c:v>42886.206250000003</c:v>
                </c:pt>
                <c:pt idx="12627">
                  <c:v>42886.206365740742</c:v>
                </c:pt>
                <c:pt idx="12628">
                  <c:v>42886.20648148148</c:v>
                </c:pt>
                <c:pt idx="12629">
                  <c:v>42886.206597222219</c:v>
                </c:pt>
                <c:pt idx="12630">
                  <c:v>42886.206712962965</c:v>
                </c:pt>
                <c:pt idx="12631">
                  <c:v>42886.206828703704</c:v>
                </c:pt>
                <c:pt idx="12632">
                  <c:v>42886.206944444442</c:v>
                </c:pt>
                <c:pt idx="12633">
                  <c:v>42886.207060185188</c:v>
                </c:pt>
                <c:pt idx="12634">
                  <c:v>42886.207175925927</c:v>
                </c:pt>
                <c:pt idx="12635">
                  <c:v>42886.207291666666</c:v>
                </c:pt>
                <c:pt idx="12636">
                  <c:v>42886.207407407404</c:v>
                </c:pt>
                <c:pt idx="12637">
                  <c:v>42886.20752314815</c:v>
                </c:pt>
                <c:pt idx="12638">
                  <c:v>42886.207638888889</c:v>
                </c:pt>
                <c:pt idx="12639">
                  <c:v>42886.207754629628</c:v>
                </c:pt>
                <c:pt idx="12640">
                  <c:v>42886.207870370374</c:v>
                </c:pt>
                <c:pt idx="12641">
                  <c:v>42886.207986111112</c:v>
                </c:pt>
                <c:pt idx="12642">
                  <c:v>42886.208101851851</c:v>
                </c:pt>
                <c:pt idx="12643">
                  <c:v>42886.20821759259</c:v>
                </c:pt>
                <c:pt idx="12644">
                  <c:v>42886.208333333336</c:v>
                </c:pt>
                <c:pt idx="12645">
                  <c:v>42886.208449074074</c:v>
                </c:pt>
                <c:pt idx="12646">
                  <c:v>42886.208564814813</c:v>
                </c:pt>
                <c:pt idx="12647">
                  <c:v>42886.208680555559</c:v>
                </c:pt>
                <c:pt idx="12648">
                  <c:v>42886.208796296298</c:v>
                </c:pt>
                <c:pt idx="12649">
                  <c:v>42886.208912037036</c:v>
                </c:pt>
                <c:pt idx="12650">
                  <c:v>42886.209027777775</c:v>
                </c:pt>
                <c:pt idx="12651">
                  <c:v>42886.209143518521</c:v>
                </c:pt>
                <c:pt idx="12652">
                  <c:v>42886.20925925926</c:v>
                </c:pt>
                <c:pt idx="12653">
                  <c:v>42886.209374999999</c:v>
                </c:pt>
                <c:pt idx="12654">
                  <c:v>42886.209490740737</c:v>
                </c:pt>
                <c:pt idx="12655">
                  <c:v>42886.209606481483</c:v>
                </c:pt>
                <c:pt idx="12656">
                  <c:v>42886.209722222222</c:v>
                </c:pt>
                <c:pt idx="12657">
                  <c:v>42886.209837962961</c:v>
                </c:pt>
                <c:pt idx="12658">
                  <c:v>42886.209953703707</c:v>
                </c:pt>
                <c:pt idx="12659">
                  <c:v>42886.210069444445</c:v>
                </c:pt>
                <c:pt idx="12660">
                  <c:v>42886.210185185184</c:v>
                </c:pt>
                <c:pt idx="12661">
                  <c:v>42886.210300925923</c:v>
                </c:pt>
                <c:pt idx="12662">
                  <c:v>42886.210416666669</c:v>
                </c:pt>
                <c:pt idx="12663">
                  <c:v>42886.210532407407</c:v>
                </c:pt>
                <c:pt idx="12664">
                  <c:v>42886.210648148146</c:v>
                </c:pt>
                <c:pt idx="12665">
                  <c:v>42886.210763888892</c:v>
                </c:pt>
                <c:pt idx="12666">
                  <c:v>42886.210879629631</c:v>
                </c:pt>
                <c:pt idx="12667">
                  <c:v>42886.210995370369</c:v>
                </c:pt>
                <c:pt idx="12668">
                  <c:v>42886.211111111108</c:v>
                </c:pt>
                <c:pt idx="12669">
                  <c:v>42886.211226851854</c:v>
                </c:pt>
                <c:pt idx="12670">
                  <c:v>42886.211342592593</c:v>
                </c:pt>
                <c:pt idx="12671">
                  <c:v>42886.211458333331</c:v>
                </c:pt>
                <c:pt idx="12672">
                  <c:v>42886.211574074077</c:v>
                </c:pt>
                <c:pt idx="12673">
                  <c:v>42886.211689814816</c:v>
                </c:pt>
                <c:pt idx="12674">
                  <c:v>42886.211805555555</c:v>
                </c:pt>
                <c:pt idx="12675">
                  <c:v>42886.211921296293</c:v>
                </c:pt>
                <c:pt idx="12676">
                  <c:v>42886.212037037039</c:v>
                </c:pt>
                <c:pt idx="12677">
                  <c:v>42886.212152777778</c:v>
                </c:pt>
                <c:pt idx="12678">
                  <c:v>42886.212268518517</c:v>
                </c:pt>
                <c:pt idx="12679">
                  <c:v>42886.212384259263</c:v>
                </c:pt>
                <c:pt idx="12680">
                  <c:v>42886.212500000001</c:v>
                </c:pt>
                <c:pt idx="12681">
                  <c:v>42886.21261574074</c:v>
                </c:pt>
                <c:pt idx="12682">
                  <c:v>42886.212731481479</c:v>
                </c:pt>
                <c:pt idx="12683">
                  <c:v>42886.212847222225</c:v>
                </c:pt>
                <c:pt idx="12684">
                  <c:v>42886.212962962964</c:v>
                </c:pt>
                <c:pt idx="12685">
                  <c:v>42886.213078703702</c:v>
                </c:pt>
                <c:pt idx="12686">
                  <c:v>42886.213194444441</c:v>
                </c:pt>
                <c:pt idx="12687">
                  <c:v>42886.213310185187</c:v>
                </c:pt>
                <c:pt idx="12688">
                  <c:v>42886.213425925926</c:v>
                </c:pt>
                <c:pt idx="12689">
                  <c:v>42886.213541666664</c:v>
                </c:pt>
                <c:pt idx="12690">
                  <c:v>42886.21365740741</c:v>
                </c:pt>
                <c:pt idx="12691">
                  <c:v>42886.213773148149</c:v>
                </c:pt>
                <c:pt idx="12692">
                  <c:v>42886.213888888888</c:v>
                </c:pt>
                <c:pt idx="12693">
                  <c:v>42886.214004629626</c:v>
                </c:pt>
                <c:pt idx="12694">
                  <c:v>42886.214120370372</c:v>
                </c:pt>
                <c:pt idx="12695">
                  <c:v>42886.214236111111</c:v>
                </c:pt>
                <c:pt idx="12696">
                  <c:v>42886.21435185185</c:v>
                </c:pt>
                <c:pt idx="12697">
                  <c:v>42886.214467592596</c:v>
                </c:pt>
                <c:pt idx="12698">
                  <c:v>42886.214583333334</c:v>
                </c:pt>
                <c:pt idx="12699">
                  <c:v>42886.214699074073</c:v>
                </c:pt>
                <c:pt idx="12700">
                  <c:v>42886.214814814812</c:v>
                </c:pt>
                <c:pt idx="12701">
                  <c:v>42886.214930555558</c:v>
                </c:pt>
                <c:pt idx="12702">
                  <c:v>42886.215046296296</c:v>
                </c:pt>
                <c:pt idx="12703">
                  <c:v>42886.215162037035</c:v>
                </c:pt>
                <c:pt idx="12704">
                  <c:v>42886.215277777781</c:v>
                </c:pt>
                <c:pt idx="12705">
                  <c:v>42886.21539351852</c:v>
                </c:pt>
                <c:pt idx="12706">
                  <c:v>42886.215509259258</c:v>
                </c:pt>
                <c:pt idx="12707">
                  <c:v>42886.215624999997</c:v>
                </c:pt>
                <c:pt idx="12708">
                  <c:v>42886.215740740743</c:v>
                </c:pt>
                <c:pt idx="12709">
                  <c:v>42886.215856481482</c:v>
                </c:pt>
                <c:pt idx="12710">
                  <c:v>42886.21597222222</c:v>
                </c:pt>
                <c:pt idx="12711">
                  <c:v>42886.216087962966</c:v>
                </c:pt>
                <c:pt idx="12712">
                  <c:v>42886.216203703705</c:v>
                </c:pt>
                <c:pt idx="12713">
                  <c:v>42886.216319444444</c:v>
                </c:pt>
                <c:pt idx="12714">
                  <c:v>42886.216435185182</c:v>
                </c:pt>
                <c:pt idx="12715">
                  <c:v>42886.216550925928</c:v>
                </c:pt>
                <c:pt idx="12716">
                  <c:v>42886.216666666667</c:v>
                </c:pt>
                <c:pt idx="12717">
                  <c:v>42886.216782407406</c:v>
                </c:pt>
                <c:pt idx="12718">
                  <c:v>42886.216898148145</c:v>
                </c:pt>
                <c:pt idx="12719">
                  <c:v>42886.217013888891</c:v>
                </c:pt>
                <c:pt idx="12720">
                  <c:v>42886.217129629629</c:v>
                </c:pt>
                <c:pt idx="12721">
                  <c:v>42886.217245370368</c:v>
                </c:pt>
                <c:pt idx="12722">
                  <c:v>42886.217361111114</c:v>
                </c:pt>
                <c:pt idx="12723">
                  <c:v>42886.217476851853</c:v>
                </c:pt>
                <c:pt idx="12724">
                  <c:v>42886.217592592591</c:v>
                </c:pt>
                <c:pt idx="12725">
                  <c:v>42886.21770833333</c:v>
                </c:pt>
                <c:pt idx="12726">
                  <c:v>42886.217824074076</c:v>
                </c:pt>
                <c:pt idx="12727">
                  <c:v>42886.217939814815</c:v>
                </c:pt>
                <c:pt idx="12728">
                  <c:v>42886.218055555553</c:v>
                </c:pt>
                <c:pt idx="12729">
                  <c:v>42886.218171296299</c:v>
                </c:pt>
                <c:pt idx="12730">
                  <c:v>42886.218287037038</c:v>
                </c:pt>
                <c:pt idx="12731">
                  <c:v>42886.218402777777</c:v>
                </c:pt>
                <c:pt idx="12732">
                  <c:v>42886.218518518515</c:v>
                </c:pt>
                <c:pt idx="12733">
                  <c:v>42886.218634259261</c:v>
                </c:pt>
                <c:pt idx="12734">
                  <c:v>42886.21875</c:v>
                </c:pt>
                <c:pt idx="12735">
                  <c:v>42886.218865740739</c:v>
                </c:pt>
                <c:pt idx="12736">
                  <c:v>42886.218981481485</c:v>
                </c:pt>
                <c:pt idx="12737">
                  <c:v>42886.219097222223</c:v>
                </c:pt>
                <c:pt idx="12738">
                  <c:v>42886.219212962962</c:v>
                </c:pt>
                <c:pt idx="12739">
                  <c:v>42886.219328703701</c:v>
                </c:pt>
                <c:pt idx="12740">
                  <c:v>42886.219444444447</c:v>
                </c:pt>
                <c:pt idx="12741">
                  <c:v>42886.219560185185</c:v>
                </c:pt>
                <c:pt idx="12742">
                  <c:v>42886.219675925924</c:v>
                </c:pt>
                <c:pt idx="12743">
                  <c:v>42886.21979166667</c:v>
                </c:pt>
                <c:pt idx="12744">
                  <c:v>42886.219907407409</c:v>
                </c:pt>
                <c:pt idx="12745">
                  <c:v>42886.220023148147</c:v>
                </c:pt>
                <c:pt idx="12746">
                  <c:v>42886.220138888886</c:v>
                </c:pt>
                <c:pt idx="12747">
                  <c:v>42886.220254629632</c:v>
                </c:pt>
                <c:pt idx="12748">
                  <c:v>42886.220370370371</c:v>
                </c:pt>
                <c:pt idx="12749">
                  <c:v>42886.220486111109</c:v>
                </c:pt>
                <c:pt idx="12750">
                  <c:v>42886.220601851855</c:v>
                </c:pt>
                <c:pt idx="12751">
                  <c:v>42886.220717592594</c:v>
                </c:pt>
                <c:pt idx="12752">
                  <c:v>42886.220833333333</c:v>
                </c:pt>
                <c:pt idx="12753">
                  <c:v>42886.220949074072</c:v>
                </c:pt>
                <c:pt idx="12754">
                  <c:v>42886.221064814818</c:v>
                </c:pt>
                <c:pt idx="12755">
                  <c:v>42886.221180555556</c:v>
                </c:pt>
                <c:pt idx="12756">
                  <c:v>42886.221296296295</c:v>
                </c:pt>
                <c:pt idx="12757">
                  <c:v>42886.221412037034</c:v>
                </c:pt>
                <c:pt idx="12758">
                  <c:v>42886.22152777778</c:v>
                </c:pt>
                <c:pt idx="12759">
                  <c:v>42886.221643518518</c:v>
                </c:pt>
                <c:pt idx="12760">
                  <c:v>42886.221759259257</c:v>
                </c:pt>
                <c:pt idx="12761">
                  <c:v>42886.221875000003</c:v>
                </c:pt>
                <c:pt idx="12762">
                  <c:v>42886.221990740742</c:v>
                </c:pt>
                <c:pt idx="12763">
                  <c:v>42886.22210648148</c:v>
                </c:pt>
                <c:pt idx="12764">
                  <c:v>42886.222222222219</c:v>
                </c:pt>
                <c:pt idx="12765">
                  <c:v>42886.222337962965</c:v>
                </c:pt>
                <c:pt idx="12766">
                  <c:v>42886.222453703704</c:v>
                </c:pt>
                <c:pt idx="12767">
                  <c:v>42886.222569444442</c:v>
                </c:pt>
                <c:pt idx="12768">
                  <c:v>42886.222685185188</c:v>
                </c:pt>
                <c:pt idx="12769">
                  <c:v>42886.222800925927</c:v>
                </c:pt>
                <c:pt idx="12770">
                  <c:v>42886.222916666666</c:v>
                </c:pt>
                <c:pt idx="12771">
                  <c:v>42886.223032407404</c:v>
                </c:pt>
                <c:pt idx="12772">
                  <c:v>42886.22314814815</c:v>
                </c:pt>
                <c:pt idx="12773">
                  <c:v>42886.223263888889</c:v>
                </c:pt>
                <c:pt idx="12774">
                  <c:v>42886.223379629628</c:v>
                </c:pt>
                <c:pt idx="12775">
                  <c:v>42886.223495370374</c:v>
                </c:pt>
                <c:pt idx="12776">
                  <c:v>42886.223611111112</c:v>
                </c:pt>
                <c:pt idx="12777">
                  <c:v>42886.223726851851</c:v>
                </c:pt>
                <c:pt idx="12778">
                  <c:v>42886.22384259259</c:v>
                </c:pt>
                <c:pt idx="12779">
                  <c:v>42886.223958333336</c:v>
                </c:pt>
                <c:pt idx="12780">
                  <c:v>42886.224074074074</c:v>
                </c:pt>
                <c:pt idx="12781">
                  <c:v>42886.224189814813</c:v>
                </c:pt>
                <c:pt idx="12782">
                  <c:v>42886.224305555559</c:v>
                </c:pt>
                <c:pt idx="12783">
                  <c:v>42886.224421296298</c:v>
                </c:pt>
                <c:pt idx="12784">
                  <c:v>42886.224537037036</c:v>
                </c:pt>
                <c:pt idx="12785">
                  <c:v>42886.224652777775</c:v>
                </c:pt>
                <c:pt idx="12786">
                  <c:v>42886.224768518521</c:v>
                </c:pt>
                <c:pt idx="12787">
                  <c:v>42886.22488425926</c:v>
                </c:pt>
                <c:pt idx="12788">
                  <c:v>42886.224999999999</c:v>
                </c:pt>
                <c:pt idx="12789">
                  <c:v>42886.225115740737</c:v>
                </c:pt>
                <c:pt idx="12790">
                  <c:v>42886.225231481483</c:v>
                </c:pt>
                <c:pt idx="12791">
                  <c:v>42886.225347222222</c:v>
                </c:pt>
                <c:pt idx="12792">
                  <c:v>42886.225462962961</c:v>
                </c:pt>
                <c:pt idx="12793">
                  <c:v>42886.225578703707</c:v>
                </c:pt>
                <c:pt idx="12794">
                  <c:v>42886.225694444445</c:v>
                </c:pt>
                <c:pt idx="12795">
                  <c:v>42886.225810185184</c:v>
                </c:pt>
                <c:pt idx="12796">
                  <c:v>42886.225925925923</c:v>
                </c:pt>
                <c:pt idx="12797">
                  <c:v>42886.226041666669</c:v>
                </c:pt>
                <c:pt idx="12798">
                  <c:v>42886.226157407407</c:v>
                </c:pt>
                <c:pt idx="12799">
                  <c:v>42886.226273148146</c:v>
                </c:pt>
                <c:pt idx="12800">
                  <c:v>42886.226388888892</c:v>
                </c:pt>
                <c:pt idx="12801">
                  <c:v>42886.226504629631</c:v>
                </c:pt>
                <c:pt idx="12802">
                  <c:v>42886.226620370369</c:v>
                </c:pt>
                <c:pt idx="12803">
                  <c:v>42886.226736111108</c:v>
                </c:pt>
                <c:pt idx="12804">
                  <c:v>42886.226851851854</c:v>
                </c:pt>
                <c:pt idx="12805">
                  <c:v>42886.226967592593</c:v>
                </c:pt>
                <c:pt idx="12806">
                  <c:v>42886.227083333331</c:v>
                </c:pt>
                <c:pt idx="12807">
                  <c:v>42886.227199074077</c:v>
                </c:pt>
                <c:pt idx="12808">
                  <c:v>42886.227314814816</c:v>
                </c:pt>
                <c:pt idx="12809">
                  <c:v>42886.227430555555</c:v>
                </c:pt>
                <c:pt idx="12810">
                  <c:v>42886.227546296293</c:v>
                </c:pt>
                <c:pt idx="12811">
                  <c:v>42886.227662037039</c:v>
                </c:pt>
                <c:pt idx="12812">
                  <c:v>42886.227777777778</c:v>
                </c:pt>
                <c:pt idx="12813">
                  <c:v>42886.227893518517</c:v>
                </c:pt>
                <c:pt idx="12814">
                  <c:v>42886.228009259263</c:v>
                </c:pt>
                <c:pt idx="12815">
                  <c:v>42886.228125000001</c:v>
                </c:pt>
                <c:pt idx="12816">
                  <c:v>42886.22824074074</c:v>
                </c:pt>
                <c:pt idx="12817">
                  <c:v>42886.228356481479</c:v>
                </c:pt>
                <c:pt idx="12818">
                  <c:v>42886.228472222225</c:v>
                </c:pt>
                <c:pt idx="12819">
                  <c:v>42886.228587962964</c:v>
                </c:pt>
                <c:pt idx="12820">
                  <c:v>42886.228703703702</c:v>
                </c:pt>
                <c:pt idx="12821">
                  <c:v>42886.228819444441</c:v>
                </c:pt>
                <c:pt idx="12822">
                  <c:v>42886.228935185187</c:v>
                </c:pt>
                <c:pt idx="12823">
                  <c:v>42886.229050925926</c:v>
                </c:pt>
                <c:pt idx="12824">
                  <c:v>42886.229166666664</c:v>
                </c:pt>
                <c:pt idx="12825">
                  <c:v>42886.22928240741</c:v>
                </c:pt>
                <c:pt idx="12826">
                  <c:v>42886.229398148149</c:v>
                </c:pt>
                <c:pt idx="12827">
                  <c:v>42886.229513888888</c:v>
                </c:pt>
                <c:pt idx="12828">
                  <c:v>42886.229629629626</c:v>
                </c:pt>
                <c:pt idx="12829">
                  <c:v>42886.229745370372</c:v>
                </c:pt>
                <c:pt idx="12830">
                  <c:v>42886.229861111111</c:v>
                </c:pt>
                <c:pt idx="12831">
                  <c:v>42886.22997685185</c:v>
                </c:pt>
                <c:pt idx="12832">
                  <c:v>42886.230092592596</c:v>
                </c:pt>
                <c:pt idx="12833">
                  <c:v>42886.230208333334</c:v>
                </c:pt>
                <c:pt idx="12834">
                  <c:v>42886.230324074073</c:v>
                </c:pt>
                <c:pt idx="12835">
                  <c:v>42886.230439814812</c:v>
                </c:pt>
                <c:pt idx="12836">
                  <c:v>42886.230555555558</c:v>
                </c:pt>
                <c:pt idx="12837">
                  <c:v>42886.230671296296</c:v>
                </c:pt>
                <c:pt idx="12838">
                  <c:v>42886.230787037035</c:v>
                </c:pt>
                <c:pt idx="12839">
                  <c:v>42886.230902777781</c:v>
                </c:pt>
                <c:pt idx="12840">
                  <c:v>42886.23101851852</c:v>
                </c:pt>
                <c:pt idx="12841">
                  <c:v>42886.231134259258</c:v>
                </c:pt>
                <c:pt idx="12842">
                  <c:v>42886.231249999997</c:v>
                </c:pt>
                <c:pt idx="12843">
                  <c:v>42886.231365740743</c:v>
                </c:pt>
                <c:pt idx="12844">
                  <c:v>42886.231481481482</c:v>
                </c:pt>
                <c:pt idx="12845">
                  <c:v>42886.23159722222</c:v>
                </c:pt>
                <c:pt idx="12846">
                  <c:v>42886.231712962966</c:v>
                </c:pt>
                <c:pt idx="12847">
                  <c:v>42886.231828703705</c:v>
                </c:pt>
                <c:pt idx="12848">
                  <c:v>42886.231944444444</c:v>
                </c:pt>
                <c:pt idx="12849">
                  <c:v>42886.232060185182</c:v>
                </c:pt>
                <c:pt idx="12850">
                  <c:v>42886.232175925928</c:v>
                </c:pt>
                <c:pt idx="12851">
                  <c:v>42886.232291666667</c:v>
                </c:pt>
                <c:pt idx="12852">
                  <c:v>42886.232407407406</c:v>
                </c:pt>
                <c:pt idx="12853">
                  <c:v>42886.232523148145</c:v>
                </c:pt>
                <c:pt idx="12854">
                  <c:v>42886.232638888891</c:v>
                </c:pt>
                <c:pt idx="12855">
                  <c:v>42886.232754629629</c:v>
                </c:pt>
                <c:pt idx="12856">
                  <c:v>42886.232870370368</c:v>
                </c:pt>
                <c:pt idx="12857">
                  <c:v>42886.232986111114</c:v>
                </c:pt>
                <c:pt idx="12858">
                  <c:v>42886.233101851853</c:v>
                </c:pt>
                <c:pt idx="12859">
                  <c:v>42886.233217592591</c:v>
                </c:pt>
                <c:pt idx="12860">
                  <c:v>42886.23333333333</c:v>
                </c:pt>
                <c:pt idx="12861">
                  <c:v>42886.233449074076</c:v>
                </c:pt>
                <c:pt idx="12862">
                  <c:v>42886.233564814815</c:v>
                </c:pt>
                <c:pt idx="12863">
                  <c:v>42886.233680555553</c:v>
                </c:pt>
                <c:pt idx="12864">
                  <c:v>42886.233796296299</c:v>
                </c:pt>
                <c:pt idx="12865">
                  <c:v>42886.233912037038</c:v>
                </c:pt>
                <c:pt idx="12866">
                  <c:v>42886.234027777777</c:v>
                </c:pt>
                <c:pt idx="12867">
                  <c:v>42886.234143518515</c:v>
                </c:pt>
                <c:pt idx="12868">
                  <c:v>42886.234259259261</c:v>
                </c:pt>
                <c:pt idx="12869">
                  <c:v>42886.234375</c:v>
                </c:pt>
                <c:pt idx="12870">
                  <c:v>42886.234490740739</c:v>
                </c:pt>
                <c:pt idx="12871">
                  <c:v>42886.234606481485</c:v>
                </c:pt>
                <c:pt idx="12872">
                  <c:v>42886.234722222223</c:v>
                </c:pt>
                <c:pt idx="12873">
                  <c:v>42886.234837962962</c:v>
                </c:pt>
                <c:pt idx="12874">
                  <c:v>42886.234953703701</c:v>
                </c:pt>
                <c:pt idx="12875">
                  <c:v>42886.235069444447</c:v>
                </c:pt>
                <c:pt idx="12876">
                  <c:v>42886.235185185185</c:v>
                </c:pt>
                <c:pt idx="12877">
                  <c:v>42886.235300925924</c:v>
                </c:pt>
                <c:pt idx="12878">
                  <c:v>42886.23541666667</c:v>
                </c:pt>
                <c:pt idx="12879">
                  <c:v>42886.235532407409</c:v>
                </c:pt>
                <c:pt idx="12880">
                  <c:v>42886.235648148147</c:v>
                </c:pt>
                <c:pt idx="12881">
                  <c:v>42886.235763888886</c:v>
                </c:pt>
                <c:pt idx="12882">
                  <c:v>42886.235879629632</c:v>
                </c:pt>
                <c:pt idx="12883">
                  <c:v>42886.235995370371</c:v>
                </c:pt>
                <c:pt idx="12884">
                  <c:v>42886.236111111109</c:v>
                </c:pt>
                <c:pt idx="12885">
                  <c:v>42886.236226851855</c:v>
                </c:pt>
                <c:pt idx="12886">
                  <c:v>42886.236342592594</c:v>
                </c:pt>
                <c:pt idx="12887">
                  <c:v>42886.236458333333</c:v>
                </c:pt>
                <c:pt idx="12888">
                  <c:v>42886.236574074072</c:v>
                </c:pt>
                <c:pt idx="12889">
                  <c:v>42886.236689814818</c:v>
                </c:pt>
                <c:pt idx="12890">
                  <c:v>42886.236805555556</c:v>
                </c:pt>
                <c:pt idx="12891">
                  <c:v>42886.236921296295</c:v>
                </c:pt>
                <c:pt idx="12892">
                  <c:v>42886.237037037034</c:v>
                </c:pt>
                <c:pt idx="12893">
                  <c:v>42886.23715277778</c:v>
                </c:pt>
                <c:pt idx="12894">
                  <c:v>42886.237268518518</c:v>
                </c:pt>
                <c:pt idx="12895">
                  <c:v>42886.237384259257</c:v>
                </c:pt>
                <c:pt idx="12896">
                  <c:v>42886.237500000003</c:v>
                </c:pt>
                <c:pt idx="12897">
                  <c:v>42886.237615740742</c:v>
                </c:pt>
                <c:pt idx="12898">
                  <c:v>42886.23773148148</c:v>
                </c:pt>
                <c:pt idx="12899">
                  <c:v>42886.237847222219</c:v>
                </c:pt>
                <c:pt idx="12900">
                  <c:v>42886.237962962965</c:v>
                </c:pt>
                <c:pt idx="12901">
                  <c:v>42886.238078703704</c:v>
                </c:pt>
                <c:pt idx="12902">
                  <c:v>42886.238194444442</c:v>
                </c:pt>
                <c:pt idx="12903">
                  <c:v>42886.238310185188</c:v>
                </c:pt>
                <c:pt idx="12904">
                  <c:v>42886.238425925927</c:v>
                </c:pt>
                <c:pt idx="12905">
                  <c:v>42886.238541666666</c:v>
                </c:pt>
                <c:pt idx="12906">
                  <c:v>42886.238657407404</c:v>
                </c:pt>
                <c:pt idx="12907">
                  <c:v>42886.23877314815</c:v>
                </c:pt>
                <c:pt idx="12908">
                  <c:v>42886.238888888889</c:v>
                </c:pt>
                <c:pt idx="12909">
                  <c:v>42886.239004629628</c:v>
                </c:pt>
                <c:pt idx="12910">
                  <c:v>42886.239120370374</c:v>
                </c:pt>
                <c:pt idx="12911">
                  <c:v>42886.239236111112</c:v>
                </c:pt>
                <c:pt idx="12912">
                  <c:v>42886.239351851851</c:v>
                </c:pt>
                <c:pt idx="12913">
                  <c:v>42886.23946759259</c:v>
                </c:pt>
                <c:pt idx="12914">
                  <c:v>42886.239583333336</c:v>
                </c:pt>
                <c:pt idx="12915">
                  <c:v>42886.239699074074</c:v>
                </c:pt>
                <c:pt idx="12916">
                  <c:v>42886.239814814813</c:v>
                </c:pt>
                <c:pt idx="12917">
                  <c:v>42886.239930555559</c:v>
                </c:pt>
                <c:pt idx="12918">
                  <c:v>42886.240046296298</c:v>
                </c:pt>
                <c:pt idx="12919">
                  <c:v>42886.240162037036</c:v>
                </c:pt>
                <c:pt idx="12920">
                  <c:v>42886.240277777775</c:v>
                </c:pt>
                <c:pt idx="12921">
                  <c:v>42886.240393518521</c:v>
                </c:pt>
                <c:pt idx="12922">
                  <c:v>42886.24050925926</c:v>
                </c:pt>
                <c:pt idx="12923">
                  <c:v>42886.240624999999</c:v>
                </c:pt>
                <c:pt idx="12924">
                  <c:v>42886.240740740737</c:v>
                </c:pt>
                <c:pt idx="12925">
                  <c:v>42886.240856481483</c:v>
                </c:pt>
                <c:pt idx="12926">
                  <c:v>42886.240972222222</c:v>
                </c:pt>
                <c:pt idx="12927">
                  <c:v>42886.241087962961</c:v>
                </c:pt>
                <c:pt idx="12928">
                  <c:v>42886.241203703707</c:v>
                </c:pt>
                <c:pt idx="12929">
                  <c:v>42886.241319444445</c:v>
                </c:pt>
                <c:pt idx="12930">
                  <c:v>42886.241435185184</c:v>
                </c:pt>
                <c:pt idx="12931">
                  <c:v>42886.241550925923</c:v>
                </c:pt>
                <c:pt idx="12932">
                  <c:v>42886.241666666669</c:v>
                </c:pt>
                <c:pt idx="12933">
                  <c:v>42886.241782407407</c:v>
                </c:pt>
                <c:pt idx="12934">
                  <c:v>42886.241898148146</c:v>
                </c:pt>
                <c:pt idx="12935">
                  <c:v>42886.242013888892</c:v>
                </c:pt>
                <c:pt idx="12936">
                  <c:v>42886.242129629631</c:v>
                </c:pt>
                <c:pt idx="12937">
                  <c:v>42886.242245370369</c:v>
                </c:pt>
                <c:pt idx="12938">
                  <c:v>42886.242361111108</c:v>
                </c:pt>
                <c:pt idx="12939">
                  <c:v>42886.242476851854</c:v>
                </c:pt>
                <c:pt idx="12940">
                  <c:v>42886.242592592593</c:v>
                </c:pt>
                <c:pt idx="12941">
                  <c:v>42886.242708333331</c:v>
                </c:pt>
                <c:pt idx="12942">
                  <c:v>42886.242824074077</c:v>
                </c:pt>
                <c:pt idx="12943">
                  <c:v>42886.242939814816</c:v>
                </c:pt>
                <c:pt idx="12944">
                  <c:v>42886.243055555555</c:v>
                </c:pt>
                <c:pt idx="12945">
                  <c:v>42886.243171296293</c:v>
                </c:pt>
                <c:pt idx="12946">
                  <c:v>42886.243287037039</c:v>
                </c:pt>
                <c:pt idx="12947">
                  <c:v>42886.243402777778</c:v>
                </c:pt>
                <c:pt idx="12948">
                  <c:v>42886.243518518517</c:v>
                </c:pt>
                <c:pt idx="12949">
                  <c:v>42886.243634259263</c:v>
                </c:pt>
                <c:pt idx="12950">
                  <c:v>42886.243750000001</c:v>
                </c:pt>
                <c:pt idx="12951">
                  <c:v>42886.24386574074</c:v>
                </c:pt>
                <c:pt idx="12952">
                  <c:v>42886.243981481479</c:v>
                </c:pt>
                <c:pt idx="12953">
                  <c:v>42886.244097222225</c:v>
                </c:pt>
                <c:pt idx="12954">
                  <c:v>42886.244212962964</c:v>
                </c:pt>
                <c:pt idx="12955">
                  <c:v>42886.244328703702</c:v>
                </c:pt>
                <c:pt idx="12956">
                  <c:v>42886.244444444441</c:v>
                </c:pt>
                <c:pt idx="12957">
                  <c:v>42886.244560185187</c:v>
                </c:pt>
                <c:pt idx="12958">
                  <c:v>42886.244675925926</c:v>
                </c:pt>
                <c:pt idx="12959">
                  <c:v>42886.244791666664</c:v>
                </c:pt>
                <c:pt idx="12960">
                  <c:v>42886.24490740741</c:v>
                </c:pt>
                <c:pt idx="12961">
                  <c:v>42886.245023148149</c:v>
                </c:pt>
                <c:pt idx="12962">
                  <c:v>42886.245138888888</c:v>
                </c:pt>
                <c:pt idx="12963">
                  <c:v>42886.245254629626</c:v>
                </c:pt>
                <c:pt idx="12964">
                  <c:v>42886.245370370372</c:v>
                </c:pt>
                <c:pt idx="12965">
                  <c:v>42886.245486111111</c:v>
                </c:pt>
                <c:pt idx="12966">
                  <c:v>42886.24560185185</c:v>
                </c:pt>
                <c:pt idx="12967">
                  <c:v>42886.245717592596</c:v>
                </c:pt>
                <c:pt idx="12968">
                  <c:v>42886.245833333334</c:v>
                </c:pt>
                <c:pt idx="12969">
                  <c:v>42886.245949074073</c:v>
                </c:pt>
                <c:pt idx="12970">
                  <c:v>42886.246064814812</c:v>
                </c:pt>
                <c:pt idx="12971">
                  <c:v>42886.246180555558</c:v>
                </c:pt>
                <c:pt idx="12972">
                  <c:v>42886.246296296296</c:v>
                </c:pt>
                <c:pt idx="12973">
                  <c:v>42886.246412037035</c:v>
                </c:pt>
                <c:pt idx="12974">
                  <c:v>42886.246527777781</c:v>
                </c:pt>
                <c:pt idx="12975">
                  <c:v>42886.24664351852</c:v>
                </c:pt>
                <c:pt idx="12976">
                  <c:v>42886.246759259258</c:v>
                </c:pt>
                <c:pt idx="12977">
                  <c:v>42886.246874999997</c:v>
                </c:pt>
                <c:pt idx="12978">
                  <c:v>42886.246990740743</c:v>
                </c:pt>
                <c:pt idx="12979">
                  <c:v>42886.247106481482</c:v>
                </c:pt>
                <c:pt idx="12980">
                  <c:v>42886.24722222222</c:v>
                </c:pt>
                <c:pt idx="12981">
                  <c:v>42886.247337962966</c:v>
                </c:pt>
                <c:pt idx="12982">
                  <c:v>42886.247453703705</c:v>
                </c:pt>
                <c:pt idx="12983">
                  <c:v>42886.247569444444</c:v>
                </c:pt>
                <c:pt idx="12984">
                  <c:v>42886.247685185182</c:v>
                </c:pt>
                <c:pt idx="12985">
                  <c:v>42886.247800925928</c:v>
                </c:pt>
                <c:pt idx="12986">
                  <c:v>42886.247916666667</c:v>
                </c:pt>
                <c:pt idx="12987">
                  <c:v>42886.248032407406</c:v>
                </c:pt>
                <c:pt idx="12988">
                  <c:v>42886.248148148145</c:v>
                </c:pt>
                <c:pt idx="12989">
                  <c:v>42886.248263888891</c:v>
                </c:pt>
                <c:pt idx="12990">
                  <c:v>42886.248379629629</c:v>
                </c:pt>
                <c:pt idx="12991">
                  <c:v>42886.248495370368</c:v>
                </c:pt>
                <c:pt idx="12992">
                  <c:v>42886.248611111114</c:v>
                </c:pt>
                <c:pt idx="12993">
                  <c:v>42886.248726851853</c:v>
                </c:pt>
                <c:pt idx="12994">
                  <c:v>42886.248842592591</c:v>
                </c:pt>
                <c:pt idx="12995">
                  <c:v>42886.24895833333</c:v>
                </c:pt>
                <c:pt idx="12996">
                  <c:v>42886.249074074076</c:v>
                </c:pt>
                <c:pt idx="12997">
                  <c:v>42886.249189814815</c:v>
                </c:pt>
                <c:pt idx="12998">
                  <c:v>42886.249305555553</c:v>
                </c:pt>
                <c:pt idx="12999">
                  <c:v>42886.249421296299</c:v>
                </c:pt>
                <c:pt idx="13000">
                  <c:v>42886.249537037038</c:v>
                </c:pt>
                <c:pt idx="13001">
                  <c:v>42886.249652777777</c:v>
                </c:pt>
                <c:pt idx="13002">
                  <c:v>42886.249768518515</c:v>
                </c:pt>
                <c:pt idx="13003">
                  <c:v>42886.249884259261</c:v>
                </c:pt>
                <c:pt idx="13004">
                  <c:v>42886.25</c:v>
                </c:pt>
                <c:pt idx="13005">
                  <c:v>42886.250115740739</c:v>
                </c:pt>
                <c:pt idx="13006">
                  <c:v>42886.250231481485</c:v>
                </c:pt>
                <c:pt idx="13007">
                  <c:v>42886.250347222223</c:v>
                </c:pt>
                <c:pt idx="13008">
                  <c:v>42886.250462962962</c:v>
                </c:pt>
                <c:pt idx="13009">
                  <c:v>42886.250578703701</c:v>
                </c:pt>
                <c:pt idx="13010">
                  <c:v>42886.250694444447</c:v>
                </c:pt>
                <c:pt idx="13011">
                  <c:v>42886.250810185185</c:v>
                </c:pt>
                <c:pt idx="13012">
                  <c:v>42886.250925925924</c:v>
                </c:pt>
                <c:pt idx="13013">
                  <c:v>42886.25104166667</c:v>
                </c:pt>
                <c:pt idx="13014">
                  <c:v>42886.251157407409</c:v>
                </c:pt>
                <c:pt idx="13015">
                  <c:v>42886.251273148147</c:v>
                </c:pt>
                <c:pt idx="13016">
                  <c:v>42886.251388888886</c:v>
                </c:pt>
                <c:pt idx="13017">
                  <c:v>42886.251504629632</c:v>
                </c:pt>
                <c:pt idx="13018">
                  <c:v>42886.251620370371</c:v>
                </c:pt>
                <c:pt idx="13019">
                  <c:v>42886.251736111109</c:v>
                </c:pt>
                <c:pt idx="13020">
                  <c:v>42886.251851851855</c:v>
                </c:pt>
                <c:pt idx="13021">
                  <c:v>42886.251967592594</c:v>
                </c:pt>
                <c:pt idx="13022">
                  <c:v>42886.252083333333</c:v>
                </c:pt>
                <c:pt idx="13023">
                  <c:v>42886.252199074072</c:v>
                </c:pt>
                <c:pt idx="13024">
                  <c:v>42886.252314814818</c:v>
                </c:pt>
                <c:pt idx="13025">
                  <c:v>42886.252430555556</c:v>
                </c:pt>
                <c:pt idx="13026">
                  <c:v>42886.252546296295</c:v>
                </c:pt>
                <c:pt idx="13027">
                  <c:v>42886.252662037034</c:v>
                </c:pt>
                <c:pt idx="13028">
                  <c:v>42886.25277777778</c:v>
                </c:pt>
                <c:pt idx="13029">
                  <c:v>42886.252893518518</c:v>
                </c:pt>
                <c:pt idx="13030">
                  <c:v>42886.253009259257</c:v>
                </c:pt>
                <c:pt idx="13031">
                  <c:v>42886.253125000003</c:v>
                </c:pt>
                <c:pt idx="13032">
                  <c:v>42886.253240740742</c:v>
                </c:pt>
                <c:pt idx="13033">
                  <c:v>42886.25335648148</c:v>
                </c:pt>
                <c:pt idx="13034">
                  <c:v>42886.253472222219</c:v>
                </c:pt>
                <c:pt idx="13035">
                  <c:v>42886.253587962965</c:v>
                </c:pt>
                <c:pt idx="13036">
                  <c:v>42886.253703703704</c:v>
                </c:pt>
                <c:pt idx="13037">
                  <c:v>42886.253819444442</c:v>
                </c:pt>
                <c:pt idx="13038">
                  <c:v>42886.253935185188</c:v>
                </c:pt>
                <c:pt idx="13039">
                  <c:v>42886.254050925927</c:v>
                </c:pt>
                <c:pt idx="13040">
                  <c:v>42886.254166666666</c:v>
                </c:pt>
                <c:pt idx="13041">
                  <c:v>42886.254282407404</c:v>
                </c:pt>
                <c:pt idx="13042">
                  <c:v>42886.25439814815</c:v>
                </c:pt>
                <c:pt idx="13043">
                  <c:v>42886.254513888889</c:v>
                </c:pt>
                <c:pt idx="13044">
                  <c:v>42886.254629629628</c:v>
                </c:pt>
                <c:pt idx="13045">
                  <c:v>42886.254745370374</c:v>
                </c:pt>
                <c:pt idx="13046">
                  <c:v>42886.254861111112</c:v>
                </c:pt>
                <c:pt idx="13047">
                  <c:v>42886.254976851851</c:v>
                </c:pt>
                <c:pt idx="13048">
                  <c:v>42886.25509259259</c:v>
                </c:pt>
                <c:pt idx="13049">
                  <c:v>42886.255208333336</c:v>
                </c:pt>
                <c:pt idx="13050">
                  <c:v>42886.255324074074</c:v>
                </c:pt>
                <c:pt idx="13051">
                  <c:v>42886.255439814813</c:v>
                </c:pt>
                <c:pt idx="13052">
                  <c:v>42886.255555555559</c:v>
                </c:pt>
                <c:pt idx="13053">
                  <c:v>42886.255671296298</c:v>
                </c:pt>
                <c:pt idx="13054">
                  <c:v>42886.255787037036</c:v>
                </c:pt>
                <c:pt idx="13055">
                  <c:v>42886.255902777775</c:v>
                </c:pt>
                <c:pt idx="13056">
                  <c:v>42886.256018518521</c:v>
                </c:pt>
                <c:pt idx="13057">
                  <c:v>42886.25613425926</c:v>
                </c:pt>
                <c:pt idx="13058">
                  <c:v>42886.256249999999</c:v>
                </c:pt>
                <c:pt idx="13059">
                  <c:v>42886.256365740737</c:v>
                </c:pt>
                <c:pt idx="13060">
                  <c:v>42886.256481481483</c:v>
                </c:pt>
                <c:pt idx="13061">
                  <c:v>42886.256597222222</c:v>
                </c:pt>
                <c:pt idx="13062">
                  <c:v>42886.256712962961</c:v>
                </c:pt>
                <c:pt idx="13063">
                  <c:v>42886.256828703707</c:v>
                </c:pt>
                <c:pt idx="13064">
                  <c:v>42886.256944444445</c:v>
                </c:pt>
                <c:pt idx="13065">
                  <c:v>42886.257060185184</c:v>
                </c:pt>
                <c:pt idx="13066">
                  <c:v>42886.257175925923</c:v>
                </c:pt>
                <c:pt idx="13067">
                  <c:v>42886.257291666669</c:v>
                </c:pt>
                <c:pt idx="13068">
                  <c:v>42886.257407407407</c:v>
                </c:pt>
                <c:pt idx="13069">
                  <c:v>42886.257523148146</c:v>
                </c:pt>
                <c:pt idx="13070">
                  <c:v>42886.257638888892</c:v>
                </c:pt>
                <c:pt idx="13071">
                  <c:v>42886.257754629631</c:v>
                </c:pt>
                <c:pt idx="13072">
                  <c:v>42886.257870370369</c:v>
                </c:pt>
                <c:pt idx="13073">
                  <c:v>42886.257986111108</c:v>
                </c:pt>
                <c:pt idx="13074">
                  <c:v>42886.258101851854</c:v>
                </c:pt>
                <c:pt idx="13075">
                  <c:v>42886.258217592593</c:v>
                </c:pt>
                <c:pt idx="13076">
                  <c:v>42886.258333333331</c:v>
                </c:pt>
                <c:pt idx="13077">
                  <c:v>42886.258449074077</c:v>
                </c:pt>
                <c:pt idx="13078">
                  <c:v>42886.258564814816</c:v>
                </c:pt>
                <c:pt idx="13079">
                  <c:v>42886.258680555555</c:v>
                </c:pt>
                <c:pt idx="13080">
                  <c:v>42886.258796296293</c:v>
                </c:pt>
                <c:pt idx="13081">
                  <c:v>42886.258912037039</c:v>
                </c:pt>
                <c:pt idx="13082">
                  <c:v>42886.259027777778</c:v>
                </c:pt>
                <c:pt idx="13083">
                  <c:v>42886.259143518517</c:v>
                </c:pt>
                <c:pt idx="13084">
                  <c:v>42886.259259259263</c:v>
                </c:pt>
                <c:pt idx="13085">
                  <c:v>42886.259375000001</c:v>
                </c:pt>
                <c:pt idx="13086">
                  <c:v>42886.25949074074</c:v>
                </c:pt>
                <c:pt idx="13087">
                  <c:v>42886.259606481479</c:v>
                </c:pt>
                <c:pt idx="13088">
                  <c:v>42886.259722222225</c:v>
                </c:pt>
                <c:pt idx="13089">
                  <c:v>42886.259837962964</c:v>
                </c:pt>
                <c:pt idx="13090">
                  <c:v>42886.259953703702</c:v>
                </c:pt>
                <c:pt idx="13091">
                  <c:v>42886.260069444441</c:v>
                </c:pt>
                <c:pt idx="13092">
                  <c:v>42886.260185185187</c:v>
                </c:pt>
                <c:pt idx="13093">
                  <c:v>42886.260300925926</c:v>
                </c:pt>
                <c:pt idx="13094">
                  <c:v>42886.260416666664</c:v>
                </c:pt>
                <c:pt idx="13095">
                  <c:v>42886.26053240741</c:v>
                </c:pt>
                <c:pt idx="13096">
                  <c:v>42886.260648148149</c:v>
                </c:pt>
                <c:pt idx="13097">
                  <c:v>42886.260763888888</c:v>
                </c:pt>
                <c:pt idx="13098">
                  <c:v>42886.260879629626</c:v>
                </c:pt>
                <c:pt idx="13099">
                  <c:v>42886.260995370372</c:v>
                </c:pt>
                <c:pt idx="13100">
                  <c:v>42886.261111111111</c:v>
                </c:pt>
                <c:pt idx="13101">
                  <c:v>42886.26122685185</c:v>
                </c:pt>
                <c:pt idx="13102">
                  <c:v>42886.261342592596</c:v>
                </c:pt>
                <c:pt idx="13103">
                  <c:v>42886.261458333334</c:v>
                </c:pt>
                <c:pt idx="13104">
                  <c:v>42886.261574074073</c:v>
                </c:pt>
                <c:pt idx="13105">
                  <c:v>42886.261689814812</c:v>
                </c:pt>
                <c:pt idx="13106">
                  <c:v>42886.261805555558</c:v>
                </c:pt>
                <c:pt idx="13107">
                  <c:v>42886.261921296296</c:v>
                </c:pt>
                <c:pt idx="13108">
                  <c:v>42886.262037037035</c:v>
                </c:pt>
                <c:pt idx="13109">
                  <c:v>42886.262152777781</c:v>
                </c:pt>
                <c:pt idx="13110">
                  <c:v>42886.26226851852</c:v>
                </c:pt>
                <c:pt idx="13111">
                  <c:v>42886.262384259258</c:v>
                </c:pt>
                <c:pt idx="13112">
                  <c:v>42886.262499999997</c:v>
                </c:pt>
                <c:pt idx="13113">
                  <c:v>42886.262615740743</c:v>
                </c:pt>
                <c:pt idx="13114">
                  <c:v>42886.262731481482</c:v>
                </c:pt>
                <c:pt idx="13115">
                  <c:v>42886.26284722222</c:v>
                </c:pt>
                <c:pt idx="13116">
                  <c:v>42886.262962962966</c:v>
                </c:pt>
                <c:pt idx="13117">
                  <c:v>42886.263078703705</c:v>
                </c:pt>
                <c:pt idx="13118">
                  <c:v>42886.263194444444</c:v>
                </c:pt>
                <c:pt idx="13119">
                  <c:v>42886.263310185182</c:v>
                </c:pt>
                <c:pt idx="13120">
                  <c:v>42886.263425925928</c:v>
                </c:pt>
                <c:pt idx="13121">
                  <c:v>42886.263541666667</c:v>
                </c:pt>
                <c:pt idx="13122">
                  <c:v>42886.263657407406</c:v>
                </c:pt>
                <c:pt idx="13123">
                  <c:v>42886.263773148145</c:v>
                </c:pt>
                <c:pt idx="13124">
                  <c:v>42886.263888888891</c:v>
                </c:pt>
                <c:pt idx="13125">
                  <c:v>42886.264004629629</c:v>
                </c:pt>
                <c:pt idx="13126">
                  <c:v>42886.264120370368</c:v>
                </c:pt>
                <c:pt idx="13127">
                  <c:v>42886.264236111114</c:v>
                </c:pt>
                <c:pt idx="13128">
                  <c:v>42886.264351851853</c:v>
                </c:pt>
                <c:pt idx="13129">
                  <c:v>42886.264467592591</c:v>
                </c:pt>
                <c:pt idx="13130">
                  <c:v>42886.26458333333</c:v>
                </c:pt>
                <c:pt idx="13131">
                  <c:v>42886.264699074076</c:v>
                </c:pt>
                <c:pt idx="13132">
                  <c:v>42886.264814814815</c:v>
                </c:pt>
                <c:pt idx="13133">
                  <c:v>42886.264930555553</c:v>
                </c:pt>
                <c:pt idx="13134">
                  <c:v>42886.265046296299</c:v>
                </c:pt>
                <c:pt idx="13135">
                  <c:v>42886.265162037038</c:v>
                </c:pt>
                <c:pt idx="13136">
                  <c:v>42886.265277777777</c:v>
                </c:pt>
                <c:pt idx="13137">
                  <c:v>42886.265393518515</c:v>
                </c:pt>
                <c:pt idx="13138">
                  <c:v>42886.265509259261</c:v>
                </c:pt>
                <c:pt idx="13139">
                  <c:v>42886.265625</c:v>
                </c:pt>
                <c:pt idx="13140">
                  <c:v>42886.265740740739</c:v>
                </c:pt>
                <c:pt idx="13141">
                  <c:v>42886.265856481485</c:v>
                </c:pt>
                <c:pt idx="13142">
                  <c:v>42886.265972222223</c:v>
                </c:pt>
                <c:pt idx="13143">
                  <c:v>42886.266087962962</c:v>
                </c:pt>
                <c:pt idx="13144">
                  <c:v>42886.266203703701</c:v>
                </c:pt>
                <c:pt idx="13145">
                  <c:v>42886.266319444447</c:v>
                </c:pt>
                <c:pt idx="13146">
                  <c:v>42886.266435185185</c:v>
                </c:pt>
                <c:pt idx="13147">
                  <c:v>42886.266550925924</c:v>
                </c:pt>
                <c:pt idx="13148">
                  <c:v>42886.26666666667</c:v>
                </c:pt>
                <c:pt idx="13149">
                  <c:v>42886.266782407409</c:v>
                </c:pt>
                <c:pt idx="13150">
                  <c:v>42886.266898148147</c:v>
                </c:pt>
                <c:pt idx="13151">
                  <c:v>42886.267013888886</c:v>
                </c:pt>
                <c:pt idx="13152">
                  <c:v>42886.267129629632</c:v>
                </c:pt>
                <c:pt idx="13153">
                  <c:v>42886.267245370371</c:v>
                </c:pt>
                <c:pt idx="13154">
                  <c:v>42886.267361111109</c:v>
                </c:pt>
                <c:pt idx="13155">
                  <c:v>42886.267476851855</c:v>
                </c:pt>
                <c:pt idx="13156">
                  <c:v>42886.267592592594</c:v>
                </c:pt>
                <c:pt idx="13157">
                  <c:v>42886.267708333333</c:v>
                </c:pt>
                <c:pt idx="13158">
                  <c:v>42886.267824074072</c:v>
                </c:pt>
                <c:pt idx="13159">
                  <c:v>42886.267939814818</c:v>
                </c:pt>
                <c:pt idx="13160">
                  <c:v>42886.268055555556</c:v>
                </c:pt>
                <c:pt idx="13161">
                  <c:v>42886.268171296295</c:v>
                </c:pt>
                <c:pt idx="13162">
                  <c:v>42886.268287037034</c:v>
                </c:pt>
                <c:pt idx="13163">
                  <c:v>42886.26840277778</c:v>
                </c:pt>
                <c:pt idx="13164">
                  <c:v>42886.268518518518</c:v>
                </c:pt>
                <c:pt idx="13165">
                  <c:v>42886.268634259257</c:v>
                </c:pt>
                <c:pt idx="13166">
                  <c:v>42886.268750000003</c:v>
                </c:pt>
                <c:pt idx="13167">
                  <c:v>42886.268865740742</c:v>
                </c:pt>
                <c:pt idx="13168">
                  <c:v>42886.26898148148</c:v>
                </c:pt>
                <c:pt idx="13169">
                  <c:v>42886.269097222219</c:v>
                </c:pt>
                <c:pt idx="13170">
                  <c:v>42886.269212962965</c:v>
                </c:pt>
                <c:pt idx="13171">
                  <c:v>42886.269328703704</c:v>
                </c:pt>
                <c:pt idx="13172">
                  <c:v>42886.269444444442</c:v>
                </c:pt>
                <c:pt idx="13173">
                  <c:v>42886.269560185188</c:v>
                </c:pt>
                <c:pt idx="13174">
                  <c:v>42886.269675925927</c:v>
                </c:pt>
                <c:pt idx="13175">
                  <c:v>42886.269791666666</c:v>
                </c:pt>
                <c:pt idx="13176">
                  <c:v>42886.269907407404</c:v>
                </c:pt>
                <c:pt idx="13177">
                  <c:v>42886.27002314815</c:v>
                </c:pt>
                <c:pt idx="13178">
                  <c:v>42886.270138888889</c:v>
                </c:pt>
                <c:pt idx="13179">
                  <c:v>42886.270254629628</c:v>
                </c:pt>
                <c:pt idx="13180">
                  <c:v>42886.270370370374</c:v>
                </c:pt>
                <c:pt idx="13181">
                  <c:v>42886.270486111112</c:v>
                </c:pt>
                <c:pt idx="13182">
                  <c:v>42886.270601851851</c:v>
                </c:pt>
                <c:pt idx="13183">
                  <c:v>42886.27071759259</c:v>
                </c:pt>
                <c:pt idx="13184">
                  <c:v>42886.270833333336</c:v>
                </c:pt>
                <c:pt idx="13185">
                  <c:v>42886.270949074074</c:v>
                </c:pt>
                <c:pt idx="13186">
                  <c:v>42886.271064814813</c:v>
                </c:pt>
                <c:pt idx="13187">
                  <c:v>42886.271180555559</c:v>
                </c:pt>
                <c:pt idx="13188">
                  <c:v>42886.271296296298</c:v>
                </c:pt>
                <c:pt idx="13189">
                  <c:v>42886.271412037036</c:v>
                </c:pt>
                <c:pt idx="13190">
                  <c:v>42886.271527777775</c:v>
                </c:pt>
                <c:pt idx="13191">
                  <c:v>42886.271643518521</c:v>
                </c:pt>
                <c:pt idx="13192">
                  <c:v>42886.27175925926</c:v>
                </c:pt>
                <c:pt idx="13193">
                  <c:v>42886.271874999999</c:v>
                </c:pt>
                <c:pt idx="13194">
                  <c:v>42886.271990740737</c:v>
                </c:pt>
                <c:pt idx="13195">
                  <c:v>42886.272106481483</c:v>
                </c:pt>
                <c:pt idx="13196">
                  <c:v>42886.272222222222</c:v>
                </c:pt>
                <c:pt idx="13197">
                  <c:v>42886.272337962961</c:v>
                </c:pt>
                <c:pt idx="13198">
                  <c:v>42886.272453703707</c:v>
                </c:pt>
                <c:pt idx="13199">
                  <c:v>42886.272569444445</c:v>
                </c:pt>
                <c:pt idx="13200">
                  <c:v>42886.272685185184</c:v>
                </c:pt>
                <c:pt idx="13201">
                  <c:v>42886.272800925923</c:v>
                </c:pt>
                <c:pt idx="13202">
                  <c:v>42886.272916666669</c:v>
                </c:pt>
                <c:pt idx="13203">
                  <c:v>42886.273032407407</c:v>
                </c:pt>
                <c:pt idx="13204">
                  <c:v>42886.273148148146</c:v>
                </c:pt>
                <c:pt idx="13205">
                  <c:v>42886.273263888892</c:v>
                </c:pt>
                <c:pt idx="13206">
                  <c:v>42886.273379629631</c:v>
                </c:pt>
                <c:pt idx="13207">
                  <c:v>42886.273495370369</c:v>
                </c:pt>
                <c:pt idx="13208">
                  <c:v>42886.273611111108</c:v>
                </c:pt>
                <c:pt idx="13209">
                  <c:v>42886.273726851854</c:v>
                </c:pt>
                <c:pt idx="13210">
                  <c:v>42886.273842592593</c:v>
                </c:pt>
                <c:pt idx="13211">
                  <c:v>42886.273958333331</c:v>
                </c:pt>
                <c:pt idx="13212">
                  <c:v>42886.274074074077</c:v>
                </c:pt>
                <c:pt idx="13213">
                  <c:v>42886.274189814816</c:v>
                </c:pt>
                <c:pt idx="13214">
                  <c:v>42886.274305555555</c:v>
                </c:pt>
                <c:pt idx="13215">
                  <c:v>42886.274421296293</c:v>
                </c:pt>
                <c:pt idx="13216">
                  <c:v>42886.274537037039</c:v>
                </c:pt>
                <c:pt idx="13217">
                  <c:v>42886.274652777778</c:v>
                </c:pt>
                <c:pt idx="13218">
                  <c:v>42886.274768518517</c:v>
                </c:pt>
                <c:pt idx="13219">
                  <c:v>42886.274884259263</c:v>
                </c:pt>
                <c:pt idx="13220">
                  <c:v>42886.275000000001</c:v>
                </c:pt>
                <c:pt idx="13221">
                  <c:v>42886.27511574074</c:v>
                </c:pt>
                <c:pt idx="13222">
                  <c:v>42886.275231481479</c:v>
                </c:pt>
                <c:pt idx="13223">
                  <c:v>42886.275347222225</c:v>
                </c:pt>
                <c:pt idx="13224">
                  <c:v>42886.275462962964</c:v>
                </c:pt>
                <c:pt idx="13225">
                  <c:v>42886.275578703702</c:v>
                </c:pt>
                <c:pt idx="13226">
                  <c:v>42886.275694444441</c:v>
                </c:pt>
                <c:pt idx="13227">
                  <c:v>42886.275810185187</c:v>
                </c:pt>
                <c:pt idx="13228">
                  <c:v>42886.275925925926</c:v>
                </c:pt>
                <c:pt idx="13229">
                  <c:v>42886.276041666664</c:v>
                </c:pt>
                <c:pt idx="13230">
                  <c:v>42886.27615740741</c:v>
                </c:pt>
                <c:pt idx="13231">
                  <c:v>42886.276273148149</c:v>
                </c:pt>
                <c:pt idx="13232">
                  <c:v>42886.276388888888</c:v>
                </c:pt>
                <c:pt idx="13233">
                  <c:v>42886.276504629626</c:v>
                </c:pt>
                <c:pt idx="13234">
                  <c:v>42886.276620370372</c:v>
                </c:pt>
                <c:pt idx="13235">
                  <c:v>42886.276736111111</c:v>
                </c:pt>
                <c:pt idx="13236">
                  <c:v>42886.27685185185</c:v>
                </c:pt>
                <c:pt idx="13237">
                  <c:v>42886.276967592596</c:v>
                </c:pt>
                <c:pt idx="13238">
                  <c:v>42886.277083333334</c:v>
                </c:pt>
                <c:pt idx="13239">
                  <c:v>42886.277199074073</c:v>
                </c:pt>
                <c:pt idx="13240">
                  <c:v>42886.277314814812</c:v>
                </c:pt>
                <c:pt idx="13241">
                  <c:v>42886.277430555558</c:v>
                </c:pt>
                <c:pt idx="13242">
                  <c:v>42886.277546296296</c:v>
                </c:pt>
                <c:pt idx="13243">
                  <c:v>42886.277662037035</c:v>
                </c:pt>
                <c:pt idx="13244">
                  <c:v>42886.277777777781</c:v>
                </c:pt>
                <c:pt idx="13245">
                  <c:v>42886.27789351852</c:v>
                </c:pt>
                <c:pt idx="13246">
                  <c:v>42886.278009259258</c:v>
                </c:pt>
                <c:pt idx="13247">
                  <c:v>42886.278124999997</c:v>
                </c:pt>
                <c:pt idx="13248">
                  <c:v>42886.278240740743</c:v>
                </c:pt>
                <c:pt idx="13249">
                  <c:v>42886.278356481482</c:v>
                </c:pt>
                <c:pt idx="13250">
                  <c:v>42886.27847222222</c:v>
                </c:pt>
                <c:pt idx="13251">
                  <c:v>42886.278587962966</c:v>
                </c:pt>
                <c:pt idx="13252">
                  <c:v>42886.278703703705</c:v>
                </c:pt>
                <c:pt idx="13253">
                  <c:v>42886.278819444444</c:v>
                </c:pt>
                <c:pt idx="13254">
                  <c:v>42886.278935185182</c:v>
                </c:pt>
                <c:pt idx="13255">
                  <c:v>42886.279050925928</c:v>
                </c:pt>
                <c:pt idx="13256">
                  <c:v>42886.279166666667</c:v>
                </c:pt>
                <c:pt idx="13257">
                  <c:v>42886.279282407406</c:v>
                </c:pt>
                <c:pt idx="13258">
                  <c:v>42886.279398148145</c:v>
                </c:pt>
                <c:pt idx="13259">
                  <c:v>42886.279513888891</c:v>
                </c:pt>
                <c:pt idx="13260">
                  <c:v>42886.279629629629</c:v>
                </c:pt>
                <c:pt idx="13261">
                  <c:v>42886.279745370368</c:v>
                </c:pt>
                <c:pt idx="13262">
                  <c:v>42886.279861111114</c:v>
                </c:pt>
                <c:pt idx="13263">
                  <c:v>42886.279976851853</c:v>
                </c:pt>
                <c:pt idx="13264">
                  <c:v>42886.280092592591</c:v>
                </c:pt>
                <c:pt idx="13265">
                  <c:v>42886.28020833333</c:v>
                </c:pt>
                <c:pt idx="13266">
                  <c:v>42886.280324074076</c:v>
                </c:pt>
                <c:pt idx="13267">
                  <c:v>42886.280439814815</c:v>
                </c:pt>
                <c:pt idx="13268">
                  <c:v>42886.280555555553</c:v>
                </c:pt>
                <c:pt idx="13269">
                  <c:v>42886.280671296299</c:v>
                </c:pt>
                <c:pt idx="13270">
                  <c:v>42886.280787037038</c:v>
                </c:pt>
                <c:pt idx="13271">
                  <c:v>42886.280902777777</c:v>
                </c:pt>
                <c:pt idx="13272">
                  <c:v>42886.281018518515</c:v>
                </c:pt>
                <c:pt idx="13273">
                  <c:v>42886.281134259261</c:v>
                </c:pt>
                <c:pt idx="13274">
                  <c:v>42886.28125</c:v>
                </c:pt>
                <c:pt idx="13275">
                  <c:v>42886.281365740739</c:v>
                </c:pt>
                <c:pt idx="13276">
                  <c:v>42886.281481481485</c:v>
                </c:pt>
                <c:pt idx="13277">
                  <c:v>42886.281597222223</c:v>
                </c:pt>
                <c:pt idx="13278">
                  <c:v>42886.281712962962</c:v>
                </c:pt>
                <c:pt idx="13279">
                  <c:v>42886.281828703701</c:v>
                </c:pt>
                <c:pt idx="13280">
                  <c:v>42886.281944444447</c:v>
                </c:pt>
                <c:pt idx="13281">
                  <c:v>42886.282060185185</c:v>
                </c:pt>
                <c:pt idx="13282">
                  <c:v>42886.282175925924</c:v>
                </c:pt>
                <c:pt idx="13283">
                  <c:v>42886.28229166667</c:v>
                </c:pt>
                <c:pt idx="13284">
                  <c:v>42886.282407407409</c:v>
                </c:pt>
                <c:pt idx="13285">
                  <c:v>42886.282523148147</c:v>
                </c:pt>
                <c:pt idx="13286">
                  <c:v>42886.282638888886</c:v>
                </c:pt>
                <c:pt idx="13287">
                  <c:v>42886.282754629632</c:v>
                </c:pt>
                <c:pt idx="13288">
                  <c:v>42886.282870370371</c:v>
                </c:pt>
                <c:pt idx="13289">
                  <c:v>42886.282986111109</c:v>
                </c:pt>
                <c:pt idx="13290">
                  <c:v>42886.283101851855</c:v>
                </c:pt>
                <c:pt idx="13291">
                  <c:v>42886.283217592594</c:v>
                </c:pt>
                <c:pt idx="13292">
                  <c:v>42886.283333333333</c:v>
                </c:pt>
                <c:pt idx="13293">
                  <c:v>42886.283449074072</c:v>
                </c:pt>
                <c:pt idx="13294">
                  <c:v>42886.283564814818</c:v>
                </c:pt>
                <c:pt idx="13295">
                  <c:v>42886.283680555556</c:v>
                </c:pt>
                <c:pt idx="13296">
                  <c:v>42886.283796296295</c:v>
                </c:pt>
                <c:pt idx="13297">
                  <c:v>42886.283912037034</c:v>
                </c:pt>
                <c:pt idx="13298">
                  <c:v>42886.28402777778</c:v>
                </c:pt>
                <c:pt idx="13299">
                  <c:v>42886.284143518518</c:v>
                </c:pt>
                <c:pt idx="13300">
                  <c:v>42886.284259259257</c:v>
                </c:pt>
                <c:pt idx="13301">
                  <c:v>42886.284375000003</c:v>
                </c:pt>
                <c:pt idx="13302">
                  <c:v>42886.284490740742</c:v>
                </c:pt>
                <c:pt idx="13303">
                  <c:v>42886.28460648148</c:v>
                </c:pt>
                <c:pt idx="13304">
                  <c:v>42886.284722222219</c:v>
                </c:pt>
                <c:pt idx="13305">
                  <c:v>42886.284837962965</c:v>
                </c:pt>
                <c:pt idx="13306">
                  <c:v>42886.284953703704</c:v>
                </c:pt>
                <c:pt idx="13307">
                  <c:v>42886.285069444442</c:v>
                </c:pt>
                <c:pt idx="13308">
                  <c:v>42886.285185185188</c:v>
                </c:pt>
                <c:pt idx="13309">
                  <c:v>42886.285300925927</c:v>
                </c:pt>
                <c:pt idx="13310">
                  <c:v>42886.285416666666</c:v>
                </c:pt>
                <c:pt idx="13311">
                  <c:v>42886.285532407404</c:v>
                </c:pt>
                <c:pt idx="13312">
                  <c:v>42886.28564814815</c:v>
                </c:pt>
                <c:pt idx="13313">
                  <c:v>42886.285763888889</c:v>
                </c:pt>
                <c:pt idx="13314">
                  <c:v>42886.285879629628</c:v>
                </c:pt>
                <c:pt idx="13315">
                  <c:v>42886.285995370374</c:v>
                </c:pt>
                <c:pt idx="13316">
                  <c:v>42886.286111111112</c:v>
                </c:pt>
                <c:pt idx="13317">
                  <c:v>42886.286226851851</c:v>
                </c:pt>
                <c:pt idx="13318">
                  <c:v>42886.28634259259</c:v>
                </c:pt>
                <c:pt idx="13319">
                  <c:v>42886.286458333336</c:v>
                </c:pt>
                <c:pt idx="13320">
                  <c:v>42886.286574074074</c:v>
                </c:pt>
                <c:pt idx="13321">
                  <c:v>42886.286689814813</c:v>
                </c:pt>
                <c:pt idx="13322">
                  <c:v>42886.286805555559</c:v>
                </c:pt>
                <c:pt idx="13323">
                  <c:v>42886.286921296298</c:v>
                </c:pt>
                <c:pt idx="13324">
                  <c:v>42886.287037037036</c:v>
                </c:pt>
                <c:pt idx="13325">
                  <c:v>42886.287152777775</c:v>
                </c:pt>
                <c:pt idx="13326">
                  <c:v>42886.287268518521</c:v>
                </c:pt>
                <c:pt idx="13327">
                  <c:v>42886.28738425926</c:v>
                </c:pt>
                <c:pt idx="13328">
                  <c:v>42886.287499999999</c:v>
                </c:pt>
                <c:pt idx="13329">
                  <c:v>42886.287615740737</c:v>
                </c:pt>
                <c:pt idx="13330">
                  <c:v>42886.287731481483</c:v>
                </c:pt>
                <c:pt idx="13331">
                  <c:v>42886.287847222222</c:v>
                </c:pt>
                <c:pt idx="13332">
                  <c:v>42886.287962962961</c:v>
                </c:pt>
                <c:pt idx="13333">
                  <c:v>42886.288078703707</c:v>
                </c:pt>
                <c:pt idx="13334">
                  <c:v>42886.288194444445</c:v>
                </c:pt>
                <c:pt idx="13335">
                  <c:v>42886.288310185184</c:v>
                </c:pt>
                <c:pt idx="13336">
                  <c:v>42886.288425925923</c:v>
                </c:pt>
                <c:pt idx="13337">
                  <c:v>42886.288541666669</c:v>
                </c:pt>
                <c:pt idx="13338">
                  <c:v>42886.288657407407</c:v>
                </c:pt>
                <c:pt idx="13339">
                  <c:v>42886.288773148146</c:v>
                </c:pt>
                <c:pt idx="13340">
                  <c:v>42886.288888888892</c:v>
                </c:pt>
                <c:pt idx="13341">
                  <c:v>42886.289004629631</c:v>
                </c:pt>
                <c:pt idx="13342">
                  <c:v>42886.289120370369</c:v>
                </c:pt>
                <c:pt idx="13343">
                  <c:v>42886.289236111108</c:v>
                </c:pt>
                <c:pt idx="13344">
                  <c:v>42886.289351851854</c:v>
                </c:pt>
                <c:pt idx="13345">
                  <c:v>42886.289467592593</c:v>
                </c:pt>
                <c:pt idx="13346">
                  <c:v>42886.289583333331</c:v>
                </c:pt>
                <c:pt idx="13347">
                  <c:v>42886.289699074077</c:v>
                </c:pt>
                <c:pt idx="13348">
                  <c:v>42886.289814814816</c:v>
                </c:pt>
                <c:pt idx="13349">
                  <c:v>42886.289930555555</c:v>
                </c:pt>
                <c:pt idx="13350">
                  <c:v>42886.290046296293</c:v>
                </c:pt>
                <c:pt idx="13351">
                  <c:v>42886.290162037039</c:v>
                </c:pt>
                <c:pt idx="13352">
                  <c:v>42886.290277777778</c:v>
                </c:pt>
                <c:pt idx="13353">
                  <c:v>42886.290393518517</c:v>
                </c:pt>
                <c:pt idx="13354">
                  <c:v>42886.290509259263</c:v>
                </c:pt>
                <c:pt idx="13355">
                  <c:v>42886.290625000001</c:v>
                </c:pt>
                <c:pt idx="13356">
                  <c:v>42886.29074074074</c:v>
                </c:pt>
                <c:pt idx="13357">
                  <c:v>42886.290856481479</c:v>
                </c:pt>
                <c:pt idx="13358">
                  <c:v>42886.290972222225</c:v>
                </c:pt>
                <c:pt idx="13359">
                  <c:v>42886.291087962964</c:v>
                </c:pt>
                <c:pt idx="13360">
                  <c:v>42886.291203703702</c:v>
                </c:pt>
                <c:pt idx="13361">
                  <c:v>42886.291319444441</c:v>
                </c:pt>
                <c:pt idx="13362">
                  <c:v>42886.291435185187</c:v>
                </c:pt>
                <c:pt idx="13363">
                  <c:v>42886.291550925926</c:v>
                </c:pt>
                <c:pt idx="13364">
                  <c:v>42886.291666666664</c:v>
                </c:pt>
                <c:pt idx="13365">
                  <c:v>42886.29178240741</c:v>
                </c:pt>
                <c:pt idx="13366">
                  <c:v>42886.291898148149</c:v>
                </c:pt>
                <c:pt idx="13367">
                  <c:v>42886.292013888888</c:v>
                </c:pt>
                <c:pt idx="13368">
                  <c:v>42886.292129629626</c:v>
                </c:pt>
                <c:pt idx="13369">
                  <c:v>42886.292245370372</c:v>
                </c:pt>
                <c:pt idx="13370">
                  <c:v>42886.292361111111</c:v>
                </c:pt>
                <c:pt idx="13371">
                  <c:v>42886.29247685185</c:v>
                </c:pt>
                <c:pt idx="13372">
                  <c:v>42886.292592592596</c:v>
                </c:pt>
                <c:pt idx="13373">
                  <c:v>42886.292708333334</c:v>
                </c:pt>
                <c:pt idx="13374">
                  <c:v>42886.292824074073</c:v>
                </c:pt>
                <c:pt idx="13375">
                  <c:v>42886.292939814812</c:v>
                </c:pt>
                <c:pt idx="13376">
                  <c:v>42886.293055555558</c:v>
                </c:pt>
                <c:pt idx="13377">
                  <c:v>42886.293171296296</c:v>
                </c:pt>
                <c:pt idx="13378">
                  <c:v>42886.293287037035</c:v>
                </c:pt>
                <c:pt idx="13379">
                  <c:v>42886.293402777781</c:v>
                </c:pt>
                <c:pt idx="13380">
                  <c:v>42886.29351851852</c:v>
                </c:pt>
                <c:pt idx="13381">
                  <c:v>42886.293634259258</c:v>
                </c:pt>
                <c:pt idx="13382">
                  <c:v>42886.293749999997</c:v>
                </c:pt>
                <c:pt idx="13383">
                  <c:v>42886.293865740743</c:v>
                </c:pt>
                <c:pt idx="13384">
                  <c:v>42886.293981481482</c:v>
                </c:pt>
                <c:pt idx="13385">
                  <c:v>42886.29409722222</c:v>
                </c:pt>
                <c:pt idx="13386">
                  <c:v>42886.294212962966</c:v>
                </c:pt>
                <c:pt idx="13387">
                  <c:v>42886.294328703705</c:v>
                </c:pt>
                <c:pt idx="13388">
                  <c:v>42886.294444444444</c:v>
                </c:pt>
                <c:pt idx="13389">
                  <c:v>42886.294560185182</c:v>
                </c:pt>
                <c:pt idx="13390">
                  <c:v>42886.294675925928</c:v>
                </c:pt>
                <c:pt idx="13391">
                  <c:v>42886.294791666667</c:v>
                </c:pt>
                <c:pt idx="13392">
                  <c:v>42886.294907407406</c:v>
                </c:pt>
                <c:pt idx="13393">
                  <c:v>42886.295023148145</c:v>
                </c:pt>
                <c:pt idx="13394">
                  <c:v>42886.295138888891</c:v>
                </c:pt>
                <c:pt idx="13395">
                  <c:v>42886.295254629629</c:v>
                </c:pt>
                <c:pt idx="13396">
                  <c:v>42886.295370370368</c:v>
                </c:pt>
                <c:pt idx="13397">
                  <c:v>42886.295486111114</c:v>
                </c:pt>
                <c:pt idx="13398">
                  <c:v>42886.295601851853</c:v>
                </c:pt>
                <c:pt idx="13399">
                  <c:v>42886.295717592591</c:v>
                </c:pt>
                <c:pt idx="13400">
                  <c:v>42886.29583333333</c:v>
                </c:pt>
                <c:pt idx="13401">
                  <c:v>42886.295949074076</c:v>
                </c:pt>
                <c:pt idx="13402">
                  <c:v>42886.296064814815</c:v>
                </c:pt>
                <c:pt idx="13403">
                  <c:v>42886.296180555553</c:v>
                </c:pt>
                <c:pt idx="13404">
                  <c:v>42886.296296296299</c:v>
                </c:pt>
                <c:pt idx="13405">
                  <c:v>42886.296412037038</c:v>
                </c:pt>
                <c:pt idx="13406">
                  <c:v>42886.296527777777</c:v>
                </c:pt>
                <c:pt idx="13407">
                  <c:v>42886.296643518515</c:v>
                </c:pt>
                <c:pt idx="13408">
                  <c:v>42886.296759259261</c:v>
                </c:pt>
                <c:pt idx="13409">
                  <c:v>42886.296875</c:v>
                </c:pt>
                <c:pt idx="13410">
                  <c:v>42886.296990740739</c:v>
                </c:pt>
                <c:pt idx="13411">
                  <c:v>42886.297106481485</c:v>
                </c:pt>
                <c:pt idx="13412">
                  <c:v>42886.297222222223</c:v>
                </c:pt>
                <c:pt idx="13413">
                  <c:v>42886.297337962962</c:v>
                </c:pt>
                <c:pt idx="13414">
                  <c:v>42886.297453703701</c:v>
                </c:pt>
                <c:pt idx="13415">
                  <c:v>42886.297569444447</c:v>
                </c:pt>
                <c:pt idx="13416">
                  <c:v>42886.297685185185</c:v>
                </c:pt>
                <c:pt idx="13417">
                  <c:v>42886.297800925924</c:v>
                </c:pt>
                <c:pt idx="13418">
                  <c:v>42886.29791666667</c:v>
                </c:pt>
                <c:pt idx="13419">
                  <c:v>42886.298032407409</c:v>
                </c:pt>
                <c:pt idx="13420">
                  <c:v>42886.298148148147</c:v>
                </c:pt>
                <c:pt idx="13421">
                  <c:v>42886.298263888886</c:v>
                </c:pt>
                <c:pt idx="13422">
                  <c:v>42886.298379629632</c:v>
                </c:pt>
                <c:pt idx="13423">
                  <c:v>42886.298495370371</c:v>
                </c:pt>
                <c:pt idx="13424">
                  <c:v>42886.298611111109</c:v>
                </c:pt>
                <c:pt idx="13425">
                  <c:v>42886.298726851855</c:v>
                </c:pt>
                <c:pt idx="13426">
                  <c:v>42886.298842592594</c:v>
                </c:pt>
                <c:pt idx="13427">
                  <c:v>42886.298958333333</c:v>
                </c:pt>
                <c:pt idx="13428">
                  <c:v>42886.299074074072</c:v>
                </c:pt>
                <c:pt idx="13429">
                  <c:v>42886.299189814818</c:v>
                </c:pt>
                <c:pt idx="13430">
                  <c:v>42886.299305555556</c:v>
                </c:pt>
                <c:pt idx="13431">
                  <c:v>42886.299421296295</c:v>
                </c:pt>
                <c:pt idx="13432">
                  <c:v>42886.299537037034</c:v>
                </c:pt>
                <c:pt idx="13433">
                  <c:v>42886.29965277778</c:v>
                </c:pt>
                <c:pt idx="13434">
                  <c:v>42886.299768518518</c:v>
                </c:pt>
                <c:pt idx="13435">
                  <c:v>42886.299884259257</c:v>
                </c:pt>
                <c:pt idx="13436">
                  <c:v>42886.3</c:v>
                </c:pt>
                <c:pt idx="13437">
                  <c:v>42886.300115740742</c:v>
                </c:pt>
                <c:pt idx="13438">
                  <c:v>42886.30023148148</c:v>
                </c:pt>
                <c:pt idx="13439">
                  <c:v>42886.300347222219</c:v>
                </c:pt>
                <c:pt idx="13440">
                  <c:v>42886.300462962965</c:v>
                </c:pt>
                <c:pt idx="13441">
                  <c:v>42886.300578703704</c:v>
                </c:pt>
                <c:pt idx="13442">
                  <c:v>42886.300694444442</c:v>
                </c:pt>
                <c:pt idx="13443">
                  <c:v>42886.300810185188</c:v>
                </c:pt>
                <c:pt idx="13444">
                  <c:v>42886.300925925927</c:v>
                </c:pt>
                <c:pt idx="13445">
                  <c:v>42886.301041666666</c:v>
                </c:pt>
                <c:pt idx="13446">
                  <c:v>42886.301157407404</c:v>
                </c:pt>
                <c:pt idx="13447">
                  <c:v>42886.30127314815</c:v>
                </c:pt>
                <c:pt idx="13448">
                  <c:v>42886.301388888889</c:v>
                </c:pt>
                <c:pt idx="13449">
                  <c:v>42886.301504629628</c:v>
                </c:pt>
                <c:pt idx="13450">
                  <c:v>42886.301620370374</c:v>
                </c:pt>
                <c:pt idx="13451">
                  <c:v>42886.301736111112</c:v>
                </c:pt>
                <c:pt idx="13452">
                  <c:v>42886.301851851851</c:v>
                </c:pt>
                <c:pt idx="13453">
                  <c:v>42886.30196759259</c:v>
                </c:pt>
                <c:pt idx="13454">
                  <c:v>42886.302083333336</c:v>
                </c:pt>
                <c:pt idx="13455">
                  <c:v>42886.302199074074</c:v>
                </c:pt>
                <c:pt idx="13456">
                  <c:v>42886.302314814813</c:v>
                </c:pt>
                <c:pt idx="13457">
                  <c:v>42886.302430555559</c:v>
                </c:pt>
                <c:pt idx="13458">
                  <c:v>42886.302546296298</c:v>
                </c:pt>
                <c:pt idx="13459">
                  <c:v>42886.302662037036</c:v>
                </c:pt>
                <c:pt idx="13460">
                  <c:v>42886.302777777775</c:v>
                </c:pt>
                <c:pt idx="13461">
                  <c:v>42886.302893518521</c:v>
                </c:pt>
                <c:pt idx="13462">
                  <c:v>42886.30300925926</c:v>
                </c:pt>
                <c:pt idx="13463">
                  <c:v>42886.303124999999</c:v>
                </c:pt>
                <c:pt idx="13464">
                  <c:v>42886.303240740737</c:v>
                </c:pt>
                <c:pt idx="13465">
                  <c:v>42886.303356481483</c:v>
                </c:pt>
                <c:pt idx="13466">
                  <c:v>42886.303472222222</c:v>
                </c:pt>
                <c:pt idx="13467">
                  <c:v>42886.303587962961</c:v>
                </c:pt>
                <c:pt idx="13468">
                  <c:v>42886.303703703707</c:v>
                </c:pt>
                <c:pt idx="13469">
                  <c:v>42886.303819444445</c:v>
                </c:pt>
                <c:pt idx="13470">
                  <c:v>42886.303935185184</c:v>
                </c:pt>
                <c:pt idx="13471">
                  <c:v>42886.304050925923</c:v>
                </c:pt>
                <c:pt idx="13472">
                  <c:v>42886.304166666669</c:v>
                </c:pt>
                <c:pt idx="13473">
                  <c:v>42886.304282407407</c:v>
                </c:pt>
                <c:pt idx="13474">
                  <c:v>42886.304398148146</c:v>
                </c:pt>
                <c:pt idx="13475">
                  <c:v>42886.304513888892</c:v>
                </c:pt>
                <c:pt idx="13476">
                  <c:v>42886.304629629631</c:v>
                </c:pt>
                <c:pt idx="13477">
                  <c:v>42886.304745370369</c:v>
                </c:pt>
                <c:pt idx="13478">
                  <c:v>42886.304861111108</c:v>
                </c:pt>
                <c:pt idx="13479">
                  <c:v>42886.304976851854</c:v>
                </c:pt>
                <c:pt idx="13480">
                  <c:v>42886.305092592593</c:v>
                </c:pt>
                <c:pt idx="13481">
                  <c:v>42886.305208333331</c:v>
                </c:pt>
                <c:pt idx="13482">
                  <c:v>42886.305324074077</c:v>
                </c:pt>
                <c:pt idx="13483">
                  <c:v>42886.305439814816</c:v>
                </c:pt>
                <c:pt idx="13484">
                  <c:v>42886.305555555555</c:v>
                </c:pt>
                <c:pt idx="13485">
                  <c:v>42886.305671296293</c:v>
                </c:pt>
                <c:pt idx="13486">
                  <c:v>42886.305787037039</c:v>
                </c:pt>
                <c:pt idx="13487">
                  <c:v>42886.305902777778</c:v>
                </c:pt>
                <c:pt idx="13488">
                  <c:v>42886.306018518517</c:v>
                </c:pt>
                <c:pt idx="13489">
                  <c:v>42886.306134259263</c:v>
                </c:pt>
                <c:pt idx="13490">
                  <c:v>42886.306250000001</c:v>
                </c:pt>
                <c:pt idx="13491">
                  <c:v>42886.30636574074</c:v>
                </c:pt>
                <c:pt idx="13492">
                  <c:v>42886.306481481479</c:v>
                </c:pt>
                <c:pt idx="13493">
                  <c:v>42886.306597222225</c:v>
                </c:pt>
                <c:pt idx="13494">
                  <c:v>42886.306712962964</c:v>
                </c:pt>
                <c:pt idx="13495">
                  <c:v>42886.306828703702</c:v>
                </c:pt>
                <c:pt idx="13496">
                  <c:v>42886.306944444441</c:v>
                </c:pt>
                <c:pt idx="13497">
                  <c:v>42886.307060185187</c:v>
                </c:pt>
                <c:pt idx="13498">
                  <c:v>42886.307175925926</c:v>
                </c:pt>
                <c:pt idx="13499">
                  <c:v>42886.307291666664</c:v>
                </c:pt>
                <c:pt idx="13500">
                  <c:v>42886.30740740741</c:v>
                </c:pt>
                <c:pt idx="13501">
                  <c:v>42886.307523148149</c:v>
                </c:pt>
                <c:pt idx="13502">
                  <c:v>42886.307638888888</c:v>
                </c:pt>
                <c:pt idx="13503">
                  <c:v>42886.307754629626</c:v>
                </c:pt>
                <c:pt idx="13504">
                  <c:v>42886.307870370372</c:v>
                </c:pt>
                <c:pt idx="13505">
                  <c:v>42886.307986111111</c:v>
                </c:pt>
                <c:pt idx="13506">
                  <c:v>42886.30810185185</c:v>
                </c:pt>
                <c:pt idx="13507">
                  <c:v>42886.308217592596</c:v>
                </c:pt>
                <c:pt idx="13508">
                  <c:v>42886.308333333334</c:v>
                </c:pt>
                <c:pt idx="13509">
                  <c:v>42886.308449074073</c:v>
                </c:pt>
                <c:pt idx="13510">
                  <c:v>42886.308564814812</c:v>
                </c:pt>
                <c:pt idx="13511">
                  <c:v>42886.308680555558</c:v>
                </c:pt>
                <c:pt idx="13512">
                  <c:v>42886.308796296296</c:v>
                </c:pt>
                <c:pt idx="13513">
                  <c:v>42886.308912037035</c:v>
                </c:pt>
                <c:pt idx="13514">
                  <c:v>42886.309027777781</c:v>
                </c:pt>
                <c:pt idx="13515">
                  <c:v>42886.30914351852</c:v>
                </c:pt>
                <c:pt idx="13516">
                  <c:v>42886.309259259258</c:v>
                </c:pt>
                <c:pt idx="13517">
                  <c:v>42886.309374999997</c:v>
                </c:pt>
                <c:pt idx="13518">
                  <c:v>42886.309490740743</c:v>
                </c:pt>
                <c:pt idx="13519">
                  <c:v>42886.309606481482</c:v>
                </c:pt>
                <c:pt idx="13520">
                  <c:v>42886.30972222222</c:v>
                </c:pt>
                <c:pt idx="13521">
                  <c:v>42886.309837962966</c:v>
                </c:pt>
                <c:pt idx="13522">
                  <c:v>42886.309953703705</c:v>
                </c:pt>
                <c:pt idx="13523">
                  <c:v>42886.310069444444</c:v>
                </c:pt>
                <c:pt idx="13524">
                  <c:v>42886.310185185182</c:v>
                </c:pt>
                <c:pt idx="13525">
                  <c:v>42886.310300925928</c:v>
                </c:pt>
                <c:pt idx="13526">
                  <c:v>42886.310416666667</c:v>
                </c:pt>
                <c:pt idx="13527">
                  <c:v>42886.310532407406</c:v>
                </c:pt>
                <c:pt idx="13528">
                  <c:v>42886.310648148145</c:v>
                </c:pt>
                <c:pt idx="13529">
                  <c:v>42886.310763888891</c:v>
                </c:pt>
                <c:pt idx="13530">
                  <c:v>42886.310879629629</c:v>
                </c:pt>
                <c:pt idx="13531">
                  <c:v>42886.310995370368</c:v>
                </c:pt>
                <c:pt idx="13532">
                  <c:v>42886.311111111114</c:v>
                </c:pt>
                <c:pt idx="13533">
                  <c:v>42886.311226851853</c:v>
                </c:pt>
                <c:pt idx="13534">
                  <c:v>42886.311342592591</c:v>
                </c:pt>
                <c:pt idx="13535">
                  <c:v>42886.31145833333</c:v>
                </c:pt>
                <c:pt idx="13536">
                  <c:v>42886.311574074076</c:v>
                </c:pt>
                <c:pt idx="13537">
                  <c:v>42886.311689814815</c:v>
                </c:pt>
                <c:pt idx="13538">
                  <c:v>42886.311805555553</c:v>
                </c:pt>
                <c:pt idx="13539">
                  <c:v>42886.311921296299</c:v>
                </c:pt>
                <c:pt idx="13540">
                  <c:v>42886.312037037038</c:v>
                </c:pt>
                <c:pt idx="13541">
                  <c:v>42886.312152777777</c:v>
                </c:pt>
                <c:pt idx="13542">
                  <c:v>42886.312268518515</c:v>
                </c:pt>
                <c:pt idx="13543">
                  <c:v>42886.312384259261</c:v>
                </c:pt>
                <c:pt idx="13544">
                  <c:v>42886.3125</c:v>
                </c:pt>
                <c:pt idx="13545">
                  <c:v>42886.312615740739</c:v>
                </c:pt>
                <c:pt idx="13546">
                  <c:v>42886.312731481485</c:v>
                </c:pt>
                <c:pt idx="13547">
                  <c:v>42886.312847222223</c:v>
                </c:pt>
                <c:pt idx="13548">
                  <c:v>42886.312962962962</c:v>
                </c:pt>
                <c:pt idx="13549">
                  <c:v>42886.313078703701</c:v>
                </c:pt>
                <c:pt idx="13550">
                  <c:v>42886.313194444447</c:v>
                </c:pt>
                <c:pt idx="13551">
                  <c:v>42886.313310185185</c:v>
                </c:pt>
                <c:pt idx="13552">
                  <c:v>42886.313425925924</c:v>
                </c:pt>
                <c:pt idx="13553">
                  <c:v>42886.31354166667</c:v>
                </c:pt>
                <c:pt idx="13554">
                  <c:v>42886.313657407409</c:v>
                </c:pt>
                <c:pt idx="13555">
                  <c:v>42886.313773148147</c:v>
                </c:pt>
                <c:pt idx="13556">
                  <c:v>42886.313888888886</c:v>
                </c:pt>
                <c:pt idx="13557">
                  <c:v>42886.314004629632</c:v>
                </c:pt>
                <c:pt idx="13558">
                  <c:v>42886.314120370371</c:v>
                </c:pt>
                <c:pt idx="13559">
                  <c:v>42886.314236111109</c:v>
                </c:pt>
                <c:pt idx="13560">
                  <c:v>42886.314351851855</c:v>
                </c:pt>
                <c:pt idx="13561">
                  <c:v>42886.314467592594</c:v>
                </c:pt>
                <c:pt idx="13562">
                  <c:v>42886.314583333333</c:v>
                </c:pt>
                <c:pt idx="13563">
                  <c:v>42886.314699074072</c:v>
                </c:pt>
                <c:pt idx="13564">
                  <c:v>42886.314814814818</c:v>
                </c:pt>
                <c:pt idx="13565">
                  <c:v>42886.314930555556</c:v>
                </c:pt>
                <c:pt idx="13566">
                  <c:v>42886.315046296295</c:v>
                </c:pt>
                <c:pt idx="13567">
                  <c:v>42886.315162037034</c:v>
                </c:pt>
                <c:pt idx="13568">
                  <c:v>42886.31527777778</c:v>
                </c:pt>
                <c:pt idx="13569">
                  <c:v>42886.315393518518</c:v>
                </c:pt>
                <c:pt idx="13570">
                  <c:v>42886.315509259257</c:v>
                </c:pt>
                <c:pt idx="13571">
                  <c:v>42886.315625000003</c:v>
                </c:pt>
                <c:pt idx="13572">
                  <c:v>42886.315740740742</c:v>
                </c:pt>
                <c:pt idx="13573">
                  <c:v>42886.31585648148</c:v>
                </c:pt>
                <c:pt idx="13574">
                  <c:v>42886.315972222219</c:v>
                </c:pt>
                <c:pt idx="13575">
                  <c:v>42886.316087962965</c:v>
                </c:pt>
                <c:pt idx="13576">
                  <c:v>42886.316203703704</c:v>
                </c:pt>
                <c:pt idx="13577">
                  <c:v>42886.316319444442</c:v>
                </c:pt>
                <c:pt idx="13578">
                  <c:v>42886.316435185188</c:v>
                </c:pt>
                <c:pt idx="13579">
                  <c:v>42886.316550925927</c:v>
                </c:pt>
                <c:pt idx="13580">
                  <c:v>42886.316666666666</c:v>
                </c:pt>
                <c:pt idx="13581">
                  <c:v>42886.316782407404</c:v>
                </c:pt>
                <c:pt idx="13582">
                  <c:v>42886.31689814815</c:v>
                </c:pt>
                <c:pt idx="13583">
                  <c:v>42886.317013888889</c:v>
                </c:pt>
                <c:pt idx="13584">
                  <c:v>42886.317129629628</c:v>
                </c:pt>
                <c:pt idx="13585">
                  <c:v>42886.317245370374</c:v>
                </c:pt>
                <c:pt idx="13586">
                  <c:v>42886.317361111112</c:v>
                </c:pt>
                <c:pt idx="13587">
                  <c:v>42886.317476851851</c:v>
                </c:pt>
                <c:pt idx="13588">
                  <c:v>42886.31759259259</c:v>
                </c:pt>
                <c:pt idx="13589">
                  <c:v>42886.317708333336</c:v>
                </c:pt>
                <c:pt idx="13590">
                  <c:v>42886.317824074074</c:v>
                </c:pt>
                <c:pt idx="13591">
                  <c:v>42886.317939814813</c:v>
                </c:pt>
                <c:pt idx="13592">
                  <c:v>42886.318055555559</c:v>
                </c:pt>
                <c:pt idx="13593">
                  <c:v>42886.318171296298</c:v>
                </c:pt>
                <c:pt idx="13594">
                  <c:v>42886.318287037036</c:v>
                </c:pt>
                <c:pt idx="13595">
                  <c:v>42886.318402777775</c:v>
                </c:pt>
                <c:pt idx="13596">
                  <c:v>42886.318518518521</c:v>
                </c:pt>
                <c:pt idx="13597">
                  <c:v>42886.31863425926</c:v>
                </c:pt>
                <c:pt idx="13598">
                  <c:v>42886.318749999999</c:v>
                </c:pt>
                <c:pt idx="13599">
                  <c:v>42886.318865740737</c:v>
                </c:pt>
                <c:pt idx="13600">
                  <c:v>42886.318981481483</c:v>
                </c:pt>
                <c:pt idx="13601">
                  <c:v>42886.319097222222</c:v>
                </c:pt>
                <c:pt idx="13602">
                  <c:v>42886.319212962961</c:v>
                </c:pt>
                <c:pt idx="13603">
                  <c:v>42886.319328703707</c:v>
                </c:pt>
                <c:pt idx="13604">
                  <c:v>42886.319444444445</c:v>
                </c:pt>
                <c:pt idx="13605">
                  <c:v>42886.319560185184</c:v>
                </c:pt>
                <c:pt idx="13606">
                  <c:v>42886.319675925923</c:v>
                </c:pt>
                <c:pt idx="13607">
                  <c:v>42886.319791666669</c:v>
                </c:pt>
                <c:pt idx="13608">
                  <c:v>42886.319907407407</c:v>
                </c:pt>
                <c:pt idx="13609">
                  <c:v>42886.320023148146</c:v>
                </c:pt>
                <c:pt idx="13610">
                  <c:v>42886.320138888892</c:v>
                </c:pt>
                <c:pt idx="13611">
                  <c:v>42886.320254629631</c:v>
                </c:pt>
                <c:pt idx="13612">
                  <c:v>42886.320370370369</c:v>
                </c:pt>
                <c:pt idx="13613">
                  <c:v>42886.320486111108</c:v>
                </c:pt>
                <c:pt idx="13614">
                  <c:v>42886.320601851854</c:v>
                </c:pt>
                <c:pt idx="13615">
                  <c:v>42886.320717592593</c:v>
                </c:pt>
                <c:pt idx="13616">
                  <c:v>42886.320833333331</c:v>
                </c:pt>
                <c:pt idx="13617">
                  <c:v>42886.320949074077</c:v>
                </c:pt>
                <c:pt idx="13618">
                  <c:v>42886.321064814816</c:v>
                </c:pt>
                <c:pt idx="13619">
                  <c:v>42886.321180555555</c:v>
                </c:pt>
                <c:pt idx="13620">
                  <c:v>42886.321296296293</c:v>
                </c:pt>
                <c:pt idx="13621">
                  <c:v>42886.321412037039</c:v>
                </c:pt>
                <c:pt idx="13622">
                  <c:v>42886.321527777778</c:v>
                </c:pt>
                <c:pt idx="13623">
                  <c:v>42886.321643518517</c:v>
                </c:pt>
                <c:pt idx="13624">
                  <c:v>42886.321759259263</c:v>
                </c:pt>
                <c:pt idx="13625">
                  <c:v>42886.321875000001</c:v>
                </c:pt>
                <c:pt idx="13626">
                  <c:v>42886.32199074074</c:v>
                </c:pt>
                <c:pt idx="13627">
                  <c:v>42886.322106481479</c:v>
                </c:pt>
                <c:pt idx="13628">
                  <c:v>42886.322222222225</c:v>
                </c:pt>
                <c:pt idx="13629">
                  <c:v>42886.322337962964</c:v>
                </c:pt>
                <c:pt idx="13630">
                  <c:v>42886.322453703702</c:v>
                </c:pt>
                <c:pt idx="13631">
                  <c:v>42886.322569444441</c:v>
                </c:pt>
                <c:pt idx="13632">
                  <c:v>42886.322685185187</c:v>
                </c:pt>
                <c:pt idx="13633">
                  <c:v>42886.322800925926</c:v>
                </c:pt>
                <c:pt idx="13634">
                  <c:v>42886.322916666664</c:v>
                </c:pt>
                <c:pt idx="13635">
                  <c:v>42886.32303240741</c:v>
                </c:pt>
                <c:pt idx="13636">
                  <c:v>42886.323148148149</c:v>
                </c:pt>
                <c:pt idx="13637">
                  <c:v>42886.323263888888</c:v>
                </c:pt>
                <c:pt idx="13638">
                  <c:v>42886.323379629626</c:v>
                </c:pt>
                <c:pt idx="13639">
                  <c:v>42886.323495370372</c:v>
                </c:pt>
                <c:pt idx="13640">
                  <c:v>42886.323611111111</c:v>
                </c:pt>
                <c:pt idx="13641">
                  <c:v>42886.32372685185</c:v>
                </c:pt>
                <c:pt idx="13642">
                  <c:v>42886.323842592596</c:v>
                </c:pt>
                <c:pt idx="13643">
                  <c:v>42886.323958333334</c:v>
                </c:pt>
                <c:pt idx="13644">
                  <c:v>42886.324074074073</c:v>
                </c:pt>
                <c:pt idx="13645">
                  <c:v>42886.324189814812</c:v>
                </c:pt>
                <c:pt idx="13646">
                  <c:v>42886.324305555558</c:v>
                </c:pt>
                <c:pt idx="13647">
                  <c:v>42886.324421296296</c:v>
                </c:pt>
                <c:pt idx="13648">
                  <c:v>42886.324537037035</c:v>
                </c:pt>
                <c:pt idx="13649">
                  <c:v>42886.324652777781</c:v>
                </c:pt>
                <c:pt idx="13650">
                  <c:v>42886.32476851852</c:v>
                </c:pt>
                <c:pt idx="13651">
                  <c:v>42886.324884259258</c:v>
                </c:pt>
                <c:pt idx="13652">
                  <c:v>42886.324999999997</c:v>
                </c:pt>
                <c:pt idx="13653">
                  <c:v>42886.325115740743</c:v>
                </c:pt>
                <c:pt idx="13654">
                  <c:v>42886.325231481482</c:v>
                </c:pt>
                <c:pt idx="13655">
                  <c:v>42886.32534722222</c:v>
                </c:pt>
                <c:pt idx="13656">
                  <c:v>42886.325462962966</c:v>
                </c:pt>
                <c:pt idx="13657">
                  <c:v>42886.325578703705</c:v>
                </c:pt>
                <c:pt idx="13658">
                  <c:v>42886.325694444444</c:v>
                </c:pt>
                <c:pt idx="13659">
                  <c:v>42886.325810185182</c:v>
                </c:pt>
                <c:pt idx="13660">
                  <c:v>42886.325925925928</c:v>
                </c:pt>
                <c:pt idx="13661">
                  <c:v>42886.326041666667</c:v>
                </c:pt>
                <c:pt idx="13662">
                  <c:v>42886.326157407406</c:v>
                </c:pt>
                <c:pt idx="13663">
                  <c:v>42886.326273148145</c:v>
                </c:pt>
                <c:pt idx="13664">
                  <c:v>42886.326388888891</c:v>
                </c:pt>
                <c:pt idx="13665">
                  <c:v>42886.326504629629</c:v>
                </c:pt>
                <c:pt idx="13666">
                  <c:v>42886.326620370368</c:v>
                </c:pt>
                <c:pt idx="13667">
                  <c:v>42886.326736111114</c:v>
                </c:pt>
                <c:pt idx="13668">
                  <c:v>42886.326851851853</c:v>
                </c:pt>
                <c:pt idx="13669">
                  <c:v>42886.326967592591</c:v>
                </c:pt>
                <c:pt idx="13670">
                  <c:v>42886.32708333333</c:v>
                </c:pt>
                <c:pt idx="13671">
                  <c:v>42886.327199074076</c:v>
                </c:pt>
                <c:pt idx="13672">
                  <c:v>42886.327314814815</c:v>
                </c:pt>
                <c:pt idx="13673">
                  <c:v>42886.327430555553</c:v>
                </c:pt>
                <c:pt idx="13674">
                  <c:v>42886.327546296299</c:v>
                </c:pt>
                <c:pt idx="13675">
                  <c:v>42886.327662037038</c:v>
                </c:pt>
                <c:pt idx="13676">
                  <c:v>42886.327777777777</c:v>
                </c:pt>
                <c:pt idx="13677">
                  <c:v>42886.327893518515</c:v>
                </c:pt>
                <c:pt idx="13678">
                  <c:v>42886.328009259261</c:v>
                </c:pt>
                <c:pt idx="13679">
                  <c:v>42886.328125</c:v>
                </c:pt>
                <c:pt idx="13680">
                  <c:v>42886.328240740739</c:v>
                </c:pt>
                <c:pt idx="13681">
                  <c:v>42886.328356481485</c:v>
                </c:pt>
                <c:pt idx="13682">
                  <c:v>42886.328472222223</c:v>
                </c:pt>
                <c:pt idx="13683">
                  <c:v>42886.328587962962</c:v>
                </c:pt>
                <c:pt idx="13684">
                  <c:v>42886.328703703701</c:v>
                </c:pt>
                <c:pt idx="13685">
                  <c:v>42886.328819444447</c:v>
                </c:pt>
                <c:pt idx="13686">
                  <c:v>42886.328935185185</c:v>
                </c:pt>
                <c:pt idx="13687">
                  <c:v>42886.329050925924</c:v>
                </c:pt>
                <c:pt idx="13688">
                  <c:v>42886.32916666667</c:v>
                </c:pt>
                <c:pt idx="13689">
                  <c:v>42886.329282407409</c:v>
                </c:pt>
                <c:pt idx="13690">
                  <c:v>42886.329398148147</c:v>
                </c:pt>
                <c:pt idx="13691">
                  <c:v>42886.329513888886</c:v>
                </c:pt>
                <c:pt idx="13692">
                  <c:v>42886.329629629632</c:v>
                </c:pt>
                <c:pt idx="13693">
                  <c:v>42886.329745370371</c:v>
                </c:pt>
                <c:pt idx="13694">
                  <c:v>42886.329861111109</c:v>
                </c:pt>
                <c:pt idx="13695">
                  <c:v>42886.329976851855</c:v>
                </c:pt>
                <c:pt idx="13696">
                  <c:v>42886.330092592594</c:v>
                </c:pt>
                <c:pt idx="13697">
                  <c:v>42886.330208333333</c:v>
                </c:pt>
                <c:pt idx="13698">
                  <c:v>42886.330324074072</c:v>
                </c:pt>
                <c:pt idx="13699">
                  <c:v>42886.330439814818</c:v>
                </c:pt>
                <c:pt idx="13700">
                  <c:v>42886.330555555556</c:v>
                </c:pt>
                <c:pt idx="13701">
                  <c:v>42886.330671296295</c:v>
                </c:pt>
                <c:pt idx="13702">
                  <c:v>42886.330787037034</c:v>
                </c:pt>
                <c:pt idx="13703">
                  <c:v>42886.33090277778</c:v>
                </c:pt>
                <c:pt idx="13704">
                  <c:v>42886.331018518518</c:v>
                </c:pt>
                <c:pt idx="13705">
                  <c:v>42886.331134259257</c:v>
                </c:pt>
                <c:pt idx="13706">
                  <c:v>42886.331250000003</c:v>
                </c:pt>
                <c:pt idx="13707">
                  <c:v>42886.331365740742</c:v>
                </c:pt>
                <c:pt idx="13708">
                  <c:v>42886.33148148148</c:v>
                </c:pt>
                <c:pt idx="13709">
                  <c:v>42886.331597222219</c:v>
                </c:pt>
                <c:pt idx="13710">
                  <c:v>42886.331712962965</c:v>
                </c:pt>
                <c:pt idx="13711">
                  <c:v>42886.331828703704</c:v>
                </c:pt>
                <c:pt idx="13712">
                  <c:v>42886.331944444442</c:v>
                </c:pt>
                <c:pt idx="13713">
                  <c:v>42886.332060185188</c:v>
                </c:pt>
                <c:pt idx="13714">
                  <c:v>42886.332175925927</c:v>
                </c:pt>
                <c:pt idx="13715">
                  <c:v>42886.332291666666</c:v>
                </c:pt>
                <c:pt idx="13716">
                  <c:v>42886.332407407404</c:v>
                </c:pt>
                <c:pt idx="13717">
                  <c:v>42886.33252314815</c:v>
                </c:pt>
                <c:pt idx="13718">
                  <c:v>42886.332638888889</c:v>
                </c:pt>
                <c:pt idx="13719">
                  <c:v>42886.332754629628</c:v>
                </c:pt>
                <c:pt idx="13720">
                  <c:v>42886.332870370374</c:v>
                </c:pt>
                <c:pt idx="13721">
                  <c:v>42886.332986111112</c:v>
                </c:pt>
                <c:pt idx="13722">
                  <c:v>42886.333101851851</c:v>
                </c:pt>
                <c:pt idx="13723">
                  <c:v>42886.33321759259</c:v>
                </c:pt>
                <c:pt idx="13724">
                  <c:v>42886.333333333336</c:v>
                </c:pt>
                <c:pt idx="13725">
                  <c:v>42886.333449074074</c:v>
                </c:pt>
                <c:pt idx="13726">
                  <c:v>42886.333564814813</c:v>
                </c:pt>
                <c:pt idx="13727">
                  <c:v>42886.333680555559</c:v>
                </c:pt>
                <c:pt idx="13728">
                  <c:v>42886.333796296298</c:v>
                </c:pt>
                <c:pt idx="13729">
                  <c:v>42886.333912037036</c:v>
                </c:pt>
                <c:pt idx="13730">
                  <c:v>42886.334027777775</c:v>
                </c:pt>
                <c:pt idx="13731">
                  <c:v>42886.334143518521</c:v>
                </c:pt>
                <c:pt idx="13732">
                  <c:v>42886.33425925926</c:v>
                </c:pt>
                <c:pt idx="13733">
                  <c:v>42886.334374999999</c:v>
                </c:pt>
                <c:pt idx="13734">
                  <c:v>42886.334490740737</c:v>
                </c:pt>
                <c:pt idx="13735">
                  <c:v>42886.334606481483</c:v>
                </c:pt>
                <c:pt idx="13736">
                  <c:v>42886.334722222222</c:v>
                </c:pt>
                <c:pt idx="13737">
                  <c:v>42886.334837962961</c:v>
                </c:pt>
                <c:pt idx="13738">
                  <c:v>42886.334953703707</c:v>
                </c:pt>
                <c:pt idx="13739">
                  <c:v>42886.335069444445</c:v>
                </c:pt>
                <c:pt idx="13740">
                  <c:v>42886.335185185184</c:v>
                </c:pt>
                <c:pt idx="13741">
                  <c:v>42886.335300925923</c:v>
                </c:pt>
                <c:pt idx="13742">
                  <c:v>42886.335416666669</c:v>
                </c:pt>
                <c:pt idx="13743">
                  <c:v>42886.335532407407</c:v>
                </c:pt>
                <c:pt idx="13744">
                  <c:v>42886.335648148146</c:v>
                </c:pt>
                <c:pt idx="13745">
                  <c:v>42886.335763888892</c:v>
                </c:pt>
                <c:pt idx="13746">
                  <c:v>42886.335879629631</c:v>
                </c:pt>
                <c:pt idx="13747">
                  <c:v>42886.335995370369</c:v>
                </c:pt>
                <c:pt idx="13748">
                  <c:v>42886.336111111108</c:v>
                </c:pt>
                <c:pt idx="13749">
                  <c:v>42886.336226851854</c:v>
                </c:pt>
                <c:pt idx="13750">
                  <c:v>42886.336342592593</c:v>
                </c:pt>
                <c:pt idx="13751">
                  <c:v>42886.336458333331</c:v>
                </c:pt>
                <c:pt idx="13752">
                  <c:v>42886.336574074077</c:v>
                </c:pt>
                <c:pt idx="13753">
                  <c:v>42886.336689814816</c:v>
                </c:pt>
                <c:pt idx="13754">
                  <c:v>42886.336805555555</c:v>
                </c:pt>
                <c:pt idx="13755">
                  <c:v>42886.336921296293</c:v>
                </c:pt>
                <c:pt idx="13756">
                  <c:v>42886.337037037039</c:v>
                </c:pt>
                <c:pt idx="13757">
                  <c:v>42886.337152777778</c:v>
                </c:pt>
                <c:pt idx="13758">
                  <c:v>42886.337268518517</c:v>
                </c:pt>
                <c:pt idx="13759">
                  <c:v>42886.337384259263</c:v>
                </c:pt>
                <c:pt idx="13760">
                  <c:v>42886.337500000001</c:v>
                </c:pt>
                <c:pt idx="13761">
                  <c:v>42886.33761574074</c:v>
                </c:pt>
                <c:pt idx="13762">
                  <c:v>42886.337731481479</c:v>
                </c:pt>
                <c:pt idx="13763">
                  <c:v>42886.337847222225</c:v>
                </c:pt>
                <c:pt idx="13764">
                  <c:v>42886.337962962964</c:v>
                </c:pt>
                <c:pt idx="13765">
                  <c:v>42886.338078703702</c:v>
                </c:pt>
                <c:pt idx="13766">
                  <c:v>42886.338194444441</c:v>
                </c:pt>
                <c:pt idx="13767">
                  <c:v>42886.338310185187</c:v>
                </c:pt>
                <c:pt idx="13768">
                  <c:v>42886.338425925926</c:v>
                </c:pt>
                <c:pt idx="13769">
                  <c:v>42886.338541666664</c:v>
                </c:pt>
                <c:pt idx="13770">
                  <c:v>42886.33865740741</c:v>
                </c:pt>
                <c:pt idx="13771">
                  <c:v>42886.338773148149</c:v>
                </c:pt>
                <c:pt idx="13772">
                  <c:v>42886.338888888888</c:v>
                </c:pt>
                <c:pt idx="13773">
                  <c:v>42886.339004629626</c:v>
                </c:pt>
                <c:pt idx="13774">
                  <c:v>42886.339120370372</c:v>
                </c:pt>
                <c:pt idx="13775">
                  <c:v>42886.339236111111</c:v>
                </c:pt>
                <c:pt idx="13776">
                  <c:v>42886.33935185185</c:v>
                </c:pt>
                <c:pt idx="13777">
                  <c:v>42886.339467592596</c:v>
                </c:pt>
                <c:pt idx="13778">
                  <c:v>42886.339583333334</c:v>
                </c:pt>
                <c:pt idx="13779">
                  <c:v>42886.339699074073</c:v>
                </c:pt>
                <c:pt idx="13780">
                  <c:v>42886.339814814812</c:v>
                </c:pt>
                <c:pt idx="13781">
                  <c:v>42886.339930555558</c:v>
                </c:pt>
                <c:pt idx="13782">
                  <c:v>42886.340046296296</c:v>
                </c:pt>
                <c:pt idx="13783">
                  <c:v>42886.340162037035</c:v>
                </c:pt>
                <c:pt idx="13784">
                  <c:v>42886.340277777781</c:v>
                </c:pt>
                <c:pt idx="13785">
                  <c:v>42886.34039351852</c:v>
                </c:pt>
                <c:pt idx="13786">
                  <c:v>42886.340509259258</c:v>
                </c:pt>
                <c:pt idx="13787">
                  <c:v>42886.340624999997</c:v>
                </c:pt>
                <c:pt idx="13788">
                  <c:v>42886.340740740743</c:v>
                </c:pt>
                <c:pt idx="13789">
                  <c:v>42886.340856481482</c:v>
                </c:pt>
                <c:pt idx="13790">
                  <c:v>42886.34097222222</c:v>
                </c:pt>
                <c:pt idx="13791">
                  <c:v>42886.341087962966</c:v>
                </c:pt>
                <c:pt idx="13792">
                  <c:v>42886.341203703705</c:v>
                </c:pt>
                <c:pt idx="13793">
                  <c:v>42886.341319444444</c:v>
                </c:pt>
                <c:pt idx="13794">
                  <c:v>42886.341435185182</c:v>
                </c:pt>
                <c:pt idx="13795">
                  <c:v>42886.341550925928</c:v>
                </c:pt>
                <c:pt idx="13796">
                  <c:v>42886.341666666667</c:v>
                </c:pt>
                <c:pt idx="13797">
                  <c:v>42886.341782407406</c:v>
                </c:pt>
                <c:pt idx="13798">
                  <c:v>42886.341898148145</c:v>
                </c:pt>
                <c:pt idx="13799">
                  <c:v>42886.342013888891</c:v>
                </c:pt>
                <c:pt idx="13800">
                  <c:v>42886.342129629629</c:v>
                </c:pt>
                <c:pt idx="13801">
                  <c:v>42886.342245370368</c:v>
                </c:pt>
                <c:pt idx="13802">
                  <c:v>42886.342361111114</c:v>
                </c:pt>
                <c:pt idx="13803">
                  <c:v>42886.342476851853</c:v>
                </c:pt>
                <c:pt idx="13804">
                  <c:v>42886.342592592591</c:v>
                </c:pt>
                <c:pt idx="13805">
                  <c:v>42886.34270833333</c:v>
                </c:pt>
                <c:pt idx="13806">
                  <c:v>42886.342824074076</c:v>
                </c:pt>
                <c:pt idx="13807">
                  <c:v>42886.342939814815</c:v>
                </c:pt>
                <c:pt idx="13808">
                  <c:v>42886.343055555553</c:v>
                </c:pt>
                <c:pt idx="13809">
                  <c:v>42886.343171296299</c:v>
                </c:pt>
                <c:pt idx="13810">
                  <c:v>42886.343287037038</c:v>
                </c:pt>
                <c:pt idx="13811">
                  <c:v>42886.343402777777</c:v>
                </c:pt>
                <c:pt idx="13812">
                  <c:v>42886.343518518515</c:v>
                </c:pt>
                <c:pt idx="13813">
                  <c:v>42886.343634259261</c:v>
                </c:pt>
                <c:pt idx="13814">
                  <c:v>42886.34375</c:v>
                </c:pt>
                <c:pt idx="13815">
                  <c:v>42886.343865740739</c:v>
                </c:pt>
                <c:pt idx="13816">
                  <c:v>42886.343981481485</c:v>
                </c:pt>
                <c:pt idx="13817">
                  <c:v>42886.344097222223</c:v>
                </c:pt>
                <c:pt idx="13818">
                  <c:v>42886.344212962962</c:v>
                </c:pt>
                <c:pt idx="13819">
                  <c:v>42886.344328703701</c:v>
                </c:pt>
                <c:pt idx="13820">
                  <c:v>42886.344444444447</c:v>
                </c:pt>
                <c:pt idx="13821">
                  <c:v>42886.344560185185</c:v>
                </c:pt>
                <c:pt idx="13822">
                  <c:v>42886.344675925924</c:v>
                </c:pt>
                <c:pt idx="13823">
                  <c:v>42886.34479166667</c:v>
                </c:pt>
                <c:pt idx="13824">
                  <c:v>42886.344907407409</c:v>
                </c:pt>
                <c:pt idx="13825">
                  <c:v>42886.345023148147</c:v>
                </c:pt>
                <c:pt idx="13826">
                  <c:v>42886.345138888886</c:v>
                </c:pt>
                <c:pt idx="13827">
                  <c:v>42886.345254629632</c:v>
                </c:pt>
                <c:pt idx="13828">
                  <c:v>42886.345370370371</c:v>
                </c:pt>
                <c:pt idx="13829">
                  <c:v>42886.345486111109</c:v>
                </c:pt>
                <c:pt idx="13830">
                  <c:v>42886.345601851855</c:v>
                </c:pt>
                <c:pt idx="13831">
                  <c:v>42886.345717592594</c:v>
                </c:pt>
                <c:pt idx="13832">
                  <c:v>42886.345833333333</c:v>
                </c:pt>
                <c:pt idx="13833">
                  <c:v>42886.345949074072</c:v>
                </c:pt>
                <c:pt idx="13834">
                  <c:v>42886.346064814818</c:v>
                </c:pt>
                <c:pt idx="13835">
                  <c:v>42886.346180555556</c:v>
                </c:pt>
                <c:pt idx="13836">
                  <c:v>42886.346296296295</c:v>
                </c:pt>
                <c:pt idx="13837">
                  <c:v>42886.346412037034</c:v>
                </c:pt>
                <c:pt idx="13838">
                  <c:v>42886.34652777778</c:v>
                </c:pt>
                <c:pt idx="13839">
                  <c:v>42886.346643518518</c:v>
                </c:pt>
                <c:pt idx="13840">
                  <c:v>42886.346759259257</c:v>
                </c:pt>
                <c:pt idx="13841">
                  <c:v>42886.346875000003</c:v>
                </c:pt>
                <c:pt idx="13842">
                  <c:v>42886.346990740742</c:v>
                </c:pt>
                <c:pt idx="13843">
                  <c:v>42886.34710648148</c:v>
                </c:pt>
                <c:pt idx="13844">
                  <c:v>42886.347222222219</c:v>
                </c:pt>
                <c:pt idx="13845">
                  <c:v>42886.347337962965</c:v>
                </c:pt>
                <c:pt idx="13846">
                  <c:v>42886.347453703704</c:v>
                </c:pt>
                <c:pt idx="13847">
                  <c:v>42886.347569444442</c:v>
                </c:pt>
                <c:pt idx="13848">
                  <c:v>42886.347685185188</c:v>
                </c:pt>
                <c:pt idx="13849">
                  <c:v>42886.347800925927</c:v>
                </c:pt>
                <c:pt idx="13850">
                  <c:v>42886.347916666666</c:v>
                </c:pt>
                <c:pt idx="13851">
                  <c:v>42886.348032407404</c:v>
                </c:pt>
                <c:pt idx="13852">
                  <c:v>42886.34814814815</c:v>
                </c:pt>
                <c:pt idx="13853">
                  <c:v>42886.348263888889</c:v>
                </c:pt>
                <c:pt idx="13854">
                  <c:v>42886.348379629628</c:v>
                </c:pt>
                <c:pt idx="13855">
                  <c:v>42886.348495370374</c:v>
                </c:pt>
                <c:pt idx="13856">
                  <c:v>42886.348611111112</c:v>
                </c:pt>
                <c:pt idx="13857">
                  <c:v>42886.348726851851</c:v>
                </c:pt>
                <c:pt idx="13858">
                  <c:v>42886.34884259259</c:v>
                </c:pt>
                <c:pt idx="13859">
                  <c:v>42886.348958333336</c:v>
                </c:pt>
                <c:pt idx="13860">
                  <c:v>42886.349074074074</c:v>
                </c:pt>
                <c:pt idx="13861">
                  <c:v>42886.349189814813</c:v>
                </c:pt>
                <c:pt idx="13862">
                  <c:v>42886.349305555559</c:v>
                </c:pt>
                <c:pt idx="13863">
                  <c:v>42886.349421296298</c:v>
                </c:pt>
                <c:pt idx="13864">
                  <c:v>42886.349537037036</c:v>
                </c:pt>
                <c:pt idx="13865">
                  <c:v>42886.349652777775</c:v>
                </c:pt>
                <c:pt idx="13866">
                  <c:v>42886.349768518521</c:v>
                </c:pt>
                <c:pt idx="13867">
                  <c:v>42886.34988425926</c:v>
                </c:pt>
                <c:pt idx="13868">
                  <c:v>42886.35</c:v>
                </c:pt>
                <c:pt idx="13869">
                  <c:v>42886.350115740737</c:v>
                </c:pt>
                <c:pt idx="13870">
                  <c:v>42886.350231481483</c:v>
                </c:pt>
                <c:pt idx="13871">
                  <c:v>42886.350347222222</c:v>
                </c:pt>
                <c:pt idx="13872">
                  <c:v>42886.350462962961</c:v>
                </c:pt>
                <c:pt idx="13873">
                  <c:v>42886.350578703707</c:v>
                </c:pt>
                <c:pt idx="13874">
                  <c:v>42886.350694444445</c:v>
                </c:pt>
                <c:pt idx="13875">
                  <c:v>42886.350810185184</c:v>
                </c:pt>
                <c:pt idx="13876">
                  <c:v>42886.350925925923</c:v>
                </c:pt>
                <c:pt idx="13877">
                  <c:v>42886.351041666669</c:v>
                </c:pt>
                <c:pt idx="13878">
                  <c:v>42886.351157407407</c:v>
                </c:pt>
                <c:pt idx="13879">
                  <c:v>42886.351273148146</c:v>
                </c:pt>
                <c:pt idx="13880">
                  <c:v>42886.351388888892</c:v>
                </c:pt>
                <c:pt idx="13881">
                  <c:v>42886.351504629631</c:v>
                </c:pt>
                <c:pt idx="13882">
                  <c:v>42886.351620370369</c:v>
                </c:pt>
                <c:pt idx="13883">
                  <c:v>42886.351736111108</c:v>
                </c:pt>
                <c:pt idx="13884">
                  <c:v>42886.351851851854</c:v>
                </c:pt>
                <c:pt idx="13885">
                  <c:v>42886.351967592593</c:v>
                </c:pt>
                <c:pt idx="13886">
                  <c:v>42886.352083333331</c:v>
                </c:pt>
                <c:pt idx="13887">
                  <c:v>42886.352199074077</c:v>
                </c:pt>
                <c:pt idx="13888">
                  <c:v>42886.352314814816</c:v>
                </c:pt>
                <c:pt idx="13889">
                  <c:v>42886.352430555555</c:v>
                </c:pt>
                <c:pt idx="13890">
                  <c:v>42886.352546296293</c:v>
                </c:pt>
                <c:pt idx="13891">
                  <c:v>42886.352662037039</c:v>
                </c:pt>
                <c:pt idx="13892">
                  <c:v>42886.352777777778</c:v>
                </c:pt>
                <c:pt idx="13893">
                  <c:v>42886.352893518517</c:v>
                </c:pt>
                <c:pt idx="13894">
                  <c:v>42886.353009259263</c:v>
                </c:pt>
                <c:pt idx="13895">
                  <c:v>42886.353125000001</c:v>
                </c:pt>
                <c:pt idx="13896">
                  <c:v>42886.35324074074</c:v>
                </c:pt>
                <c:pt idx="13897">
                  <c:v>42886.353356481479</c:v>
                </c:pt>
                <c:pt idx="13898">
                  <c:v>42886.353472222225</c:v>
                </c:pt>
                <c:pt idx="13899">
                  <c:v>42886.353587962964</c:v>
                </c:pt>
                <c:pt idx="13900">
                  <c:v>42886.353703703702</c:v>
                </c:pt>
                <c:pt idx="13901">
                  <c:v>42886.353819444441</c:v>
                </c:pt>
                <c:pt idx="13902">
                  <c:v>42886.353935185187</c:v>
                </c:pt>
                <c:pt idx="13903">
                  <c:v>42886.354050925926</c:v>
                </c:pt>
                <c:pt idx="13904">
                  <c:v>42886.354166666664</c:v>
                </c:pt>
                <c:pt idx="13905">
                  <c:v>42886.35428240741</c:v>
                </c:pt>
                <c:pt idx="13906">
                  <c:v>42886.354398148149</c:v>
                </c:pt>
                <c:pt idx="13907">
                  <c:v>42886.354513888888</c:v>
                </c:pt>
                <c:pt idx="13908">
                  <c:v>42886.354629629626</c:v>
                </c:pt>
                <c:pt idx="13909">
                  <c:v>42886.354745370372</c:v>
                </c:pt>
                <c:pt idx="13910">
                  <c:v>42886.354861111111</c:v>
                </c:pt>
                <c:pt idx="13911">
                  <c:v>42886.35497685185</c:v>
                </c:pt>
                <c:pt idx="13912">
                  <c:v>42886.355092592596</c:v>
                </c:pt>
                <c:pt idx="13913">
                  <c:v>42886.355208333334</c:v>
                </c:pt>
                <c:pt idx="13914">
                  <c:v>42886.355324074073</c:v>
                </c:pt>
                <c:pt idx="13915">
                  <c:v>42886.355439814812</c:v>
                </c:pt>
                <c:pt idx="13916">
                  <c:v>42886.355555555558</c:v>
                </c:pt>
                <c:pt idx="13917">
                  <c:v>42886.355671296296</c:v>
                </c:pt>
                <c:pt idx="13918">
                  <c:v>42886.355787037035</c:v>
                </c:pt>
                <c:pt idx="13919">
                  <c:v>42886.355902777781</c:v>
                </c:pt>
                <c:pt idx="13920">
                  <c:v>42886.35601851852</c:v>
                </c:pt>
                <c:pt idx="13921">
                  <c:v>42886.356134259258</c:v>
                </c:pt>
                <c:pt idx="13922">
                  <c:v>42886.356249999997</c:v>
                </c:pt>
                <c:pt idx="13923">
                  <c:v>42886.356365740743</c:v>
                </c:pt>
                <c:pt idx="13924">
                  <c:v>42886.356481481482</c:v>
                </c:pt>
                <c:pt idx="13925">
                  <c:v>42886.35659722222</c:v>
                </c:pt>
                <c:pt idx="13926">
                  <c:v>42886.356712962966</c:v>
                </c:pt>
                <c:pt idx="13927">
                  <c:v>42886.356828703705</c:v>
                </c:pt>
                <c:pt idx="13928">
                  <c:v>42886.356944444444</c:v>
                </c:pt>
                <c:pt idx="13929">
                  <c:v>42886.357060185182</c:v>
                </c:pt>
                <c:pt idx="13930">
                  <c:v>42886.357175925928</c:v>
                </c:pt>
                <c:pt idx="13931">
                  <c:v>42886.357291666667</c:v>
                </c:pt>
                <c:pt idx="13932">
                  <c:v>42886.357407407406</c:v>
                </c:pt>
                <c:pt idx="13933">
                  <c:v>42886.357523148145</c:v>
                </c:pt>
                <c:pt idx="13934">
                  <c:v>42886.357638888891</c:v>
                </c:pt>
                <c:pt idx="13935">
                  <c:v>42886.357754629629</c:v>
                </c:pt>
                <c:pt idx="13936">
                  <c:v>42886.357870370368</c:v>
                </c:pt>
                <c:pt idx="13937">
                  <c:v>42886.357986111114</c:v>
                </c:pt>
                <c:pt idx="13938">
                  <c:v>42886.358101851853</c:v>
                </c:pt>
                <c:pt idx="13939">
                  <c:v>42886.358217592591</c:v>
                </c:pt>
                <c:pt idx="13940">
                  <c:v>42886.35833333333</c:v>
                </c:pt>
                <c:pt idx="13941">
                  <c:v>42886.358449074076</c:v>
                </c:pt>
                <c:pt idx="13942">
                  <c:v>42886.358564814815</c:v>
                </c:pt>
                <c:pt idx="13943">
                  <c:v>42886.358680555553</c:v>
                </c:pt>
                <c:pt idx="13944">
                  <c:v>42886.358796296299</c:v>
                </c:pt>
                <c:pt idx="13945">
                  <c:v>42886.358912037038</c:v>
                </c:pt>
                <c:pt idx="13946">
                  <c:v>42886.359027777777</c:v>
                </c:pt>
                <c:pt idx="13947">
                  <c:v>42886.359143518515</c:v>
                </c:pt>
                <c:pt idx="13948">
                  <c:v>42886.359259259261</c:v>
                </c:pt>
                <c:pt idx="13949">
                  <c:v>42886.359375</c:v>
                </c:pt>
                <c:pt idx="13950">
                  <c:v>42886.359490740739</c:v>
                </c:pt>
                <c:pt idx="13951">
                  <c:v>42886.359606481485</c:v>
                </c:pt>
                <c:pt idx="13952">
                  <c:v>42886.359722222223</c:v>
                </c:pt>
                <c:pt idx="13953">
                  <c:v>42886.359837962962</c:v>
                </c:pt>
                <c:pt idx="13954">
                  <c:v>42886.359953703701</c:v>
                </c:pt>
                <c:pt idx="13955">
                  <c:v>42886.360069444447</c:v>
                </c:pt>
                <c:pt idx="13956">
                  <c:v>42886.360185185185</c:v>
                </c:pt>
                <c:pt idx="13957">
                  <c:v>42886.360300925924</c:v>
                </c:pt>
                <c:pt idx="13958">
                  <c:v>42886.36041666667</c:v>
                </c:pt>
                <c:pt idx="13959">
                  <c:v>42886.360532407409</c:v>
                </c:pt>
                <c:pt idx="13960">
                  <c:v>42886.360648148147</c:v>
                </c:pt>
                <c:pt idx="13961">
                  <c:v>42886.360763888886</c:v>
                </c:pt>
                <c:pt idx="13962">
                  <c:v>42886.360879629632</c:v>
                </c:pt>
                <c:pt idx="13963">
                  <c:v>42886.360995370371</c:v>
                </c:pt>
                <c:pt idx="13964">
                  <c:v>42886.361111111109</c:v>
                </c:pt>
                <c:pt idx="13965">
                  <c:v>42886.361226851855</c:v>
                </c:pt>
                <c:pt idx="13966">
                  <c:v>42886.361342592594</c:v>
                </c:pt>
                <c:pt idx="13967">
                  <c:v>42886.361458333333</c:v>
                </c:pt>
                <c:pt idx="13968">
                  <c:v>42886.361574074072</c:v>
                </c:pt>
                <c:pt idx="13969">
                  <c:v>42886.361689814818</c:v>
                </c:pt>
                <c:pt idx="13970">
                  <c:v>42886.361805555556</c:v>
                </c:pt>
                <c:pt idx="13971">
                  <c:v>42886.361921296295</c:v>
                </c:pt>
                <c:pt idx="13972">
                  <c:v>42886.362037037034</c:v>
                </c:pt>
                <c:pt idx="13973">
                  <c:v>42886.36215277778</c:v>
                </c:pt>
                <c:pt idx="13974">
                  <c:v>42886.362268518518</c:v>
                </c:pt>
                <c:pt idx="13975">
                  <c:v>42886.362384259257</c:v>
                </c:pt>
                <c:pt idx="13976">
                  <c:v>42886.362500000003</c:v>
                </c:pt>
                <c:pt idx="13977">
                  <c:v>42886.362615740742</c:v>
                </c:pt>
                <c:pt idx="13978">
                  <c:v>42886.36273148148</c:v>
                </c:pt>
                <c:pt idx="13979">
                  <c:v>42886.362847222219</c:v>
                </c:pt>
                <c:pt idx="13980">
                  <c:v>42886.362962962965</c:v>
                </c:pt>
                <c:pt idx="13981">
                  <c:v>42886.363078703704</c:v>
                </c:pt>
                <c:pt idx="13982">
                  <c:v>42886.363194444442</c:v>
                </c:pt>
                <c:pt idx="13983">
                  <c:v>42886.363310185188</c:v>
                </c:pt>
                <c:pt idx="13984">
                  <c:v>42886.363425925927</c:v>
                </c:pt>
                <c:pt idx="13985">
                  <c:v>42886.363541666666</c:v>
                </c:pt>
                <c:pt idx="13986">
                  <c:v>42886.363657407404</c:v>
                </c:pt>
                <c:pt idx="13987">
                  <c:v>42886.36377314815</c:v>
                </c:pt>
                <c:pt idx="13988">
                  <c:v>42886.363888888889</c:v>
                </c:pt>
                <c:pt idx="13989">
                  <c:v>42886.364004629628</c:v>
                </c:pt>
                <c:pt idx="13990">
                  <c:v>42886.364120370374</c:v>
                </c:pt>
                <c:pt idx="13991">
                  <c:v>42886.364236111112</c:v>
                </c:pt>
                <c:pt idx="13992">
                  <c:v>42886.364351851851</c:v>
                </c:pt>
                <c:pt idx="13993">
                  <c:v>42886.36446759259</c:v>
                </c:pt>
                <c:pt idx="13994">
                  <c:v>42886.364583333336</c:v>
                </c:pt>
                <c:pt idx="13995">
                  <c:v>42886.364699074074</c:v>
                </c:pt>
                <c:pt idx="13996">
                  <c:v>42886.364814814813</c:v>
                </c:pt>
                <c:pt idx="13997">
                  <c:v>42886.364930555559</c:v>
                </c:pt>
                <c:pt idx="13998">
                  <c:v>42886.365046296298</c:v>
                </c:pt>
                <c:pt idx="13999">
                  <c:v>42886.365162037036</c:v>
                </c:pt>
                <c:pt idx="14000">
                  <c:v>42886.365277777775</c:v>
                </c:pt>
                <c:pt idx="14001">
                  <c:v>42886.365393518521</c:v>
                </c:pt>
                <c:pt idx="14002">
                  <c:v>42886.36550925926</c:v>
                </c:pt>
                <c:pt idx="14003">
                  <c:v>42886.365624999999</c:v>
                </c:pt>
                <c:pt idx="14004">
                  <c:v>42886.365740740737</c:v>
                </c:pt>
                <c:pt idx="14005">
                  <c:v>42886.365856481483</c:v>
                </c:pt>
                <c:pt idx="14006">
                  <c:v>42886.365972222222</c:v>
                </c:pt>
                <c:pt idx="14007">
                  <c:v>42886.366087962961</c:v>
                </c:pt>
                <c:pt idx="14008">
                  <c:v>42886.366203703707</c:v>
                </c:pt>
                <c:pt idx="14009">
                  <c:v>42886.366319444445</c:v>
                </c:pt>
                <c:pt idx="14010">
                  <c:v>42886.366435185184</c:v>
                </c:pt>
                <c:pt idx="14011">
                  <c:v>42886.366550925923</c:v>
                </c:pt>
                <c:pt idx="14012">
                  <c:v>42886.366666666669</c:v>
                </c:pt>
                <c:pt idx="14013">
                  <c:v>42886.366782407407</c:v>
                </c:pt>
                <c:pt idx="14014">
                  <c:v>42886.366898148146</c:v>
                </c:pt>
                <c:pt idx="14015">
                  <c:v>42886.367013888892</c:v>
                </c:pt>
                <c:pt idx="14016">
                  <c:v>42886.367129629631</c:v>
                </c:pt>
                <c:pt idx="14017">
                  <c:v>42886.367245370369</c:v>
                </c:pt>
                <c:pt idx="14018">
                  <c:v>42886.367361111108</c:v>
                </c:pt>
                <c:pt idx="14019">
                  <c:v>42886.367476851854</c:v>
                </c:pt>
                <c:pt idx="14020">
                  <c:v>42886.367592592593</c:v>
                </c:pt>
                <c:pt idx="14021">
                  <c:v>42886.367708333331</c:v>
                </c:pt>
                <c:pt idx="14022">
                  <c:v>42886.367824074077</c:v>
                </c:pt>
                <c:pt idx="14023">
                  <c:v>42886.367939814816</c:v>
                </c:pt>
                <c:pt idx="14024">
                  <c:v>42886.368055555555</c:v>
                </c:pt>
                <c:pt idx="14025">
                  <c:v>42886.368171296293</c:v>
                </c:pt>
                <c:pt idx="14026">
                  <c:v>42886.368287037039</c:v>
                </c:pt>
                <c:pt idx="14027">
                  <c:v>42886.368402777778</c:v>
                </c:pt>
                <c:pt idx="14028">
                  <c:v>42886.368518518517</c:v>
                </c:pt>
                <c:pt idx="14029">
                  <c:v>42886.368634259263</c:v>
                </c:pt>
                <c:pt idx="14030">
                  <c:v>42886.368750000001</c:v>
                </c:pt>
                <c:pt idx="14031">
                  <c:v>42886.36886574074</c:v>
                </c:pt>
                <c:pt idx="14032">
                  <c:v>42886.368981481479</c:v>
                </c:pt>
                <c:pt idx="14033">
                  <c:v>42886.369097222225</c:v>
                </c:pt>
                <c:pt idx="14034">
                  <c:v>42886.369212962964</c:v>
                </c:pt>
                <c:pt idx="14035">
                  <c:v>42886.369328703702</c:v>
                </c:pt>
                <c:pt idx="14036">
                  <c:v>42886.369444444441</c:v>
                </c:pt>
                <c:pt idx="14037">
                  <c:v>42886.369560185187</c:v>
                </c:pt>
                <c:pt idx="14038">
                  <c:v>42886.369675925926</c:v>
                </c:pt>
                <c:pt idx="14039">
                  <c:v>42886.369791666664</c:v>
                </c:pt>
                <c:pt idx="14040">
                  <c:v>42886.36990740741</c:v>
                </c:pt>
                <c:pt idx="14041">
                  <c:v>42886.370023148149</c:v>
                </c:pt>
                <c:pt idx="14042">
                  <c:v>42886.370138888888</c:v>
                </c:pt>
                <c:pt idx="14043">
                  <c:v>42886.370254629626</c:v>
                </c:pt>
                <c:pt idx="14044">
                  <c:v>42886.370370370372</c:v>
                </c:pt>
                <c:pt idx="14045">
                  <c:v>42886.370486111111</c:v>
                </c:pt>
                <c:pt idx="14046">
                  <c:v>42886.37060185185</c:v>
                </c:pt>
                <c:pt idx="14047">
                  <c:v>42886.370717592596</c:v>
                </c:pt>
                <c:pt idx="14048">
                  <c:v>42886.370833333334</c:v>
                </c:pt>
                <c:pt idx="14049">
                  <c:v>42886.370949074073</c:v>
                </c:pt>
                <c:pt idx="14050">
                  <c:v>42886.371064814812</c:v>
                </c:pt>
                <c:pt idx="14051">
                  <c:v>42886.371180555558</c:v>
                </c:pt>
                <c:pt idx="14052">
                  <c:v>42886.371296296296</c:v>
                </c:pt>
                <c:pt idx="14053">
                  <c:v>42886.371412037035</c:v>
                </c:pt>
                <c:pt idx="14054">
                  <c:v>42886.371527777781</c:v>
                </c:pt>
                <c:pt idx="14055">
                  <c:v>42886.37164351852</c:v>
                </c:pt>
                <c:pt idx="14056">
                  <c:v>42886.371759259258</c:v>
                </c:pt>
                <c:pt idx="14057">
                  <c:v>42886.371874999997</c:v>
                </c:pt>
                <c:pt idx="14058">
                  <c:v>42886.371990740743</c:v>
                </c:pt>
                <c:pt idx="14059">
                  <c:v>42886.372106481482</c:v>
                </c:pt>
                <c:pt idx="14060">
                  <c:v>42886.37222222222</c:v>
                </c:pt>
                <c:pt idx="14061">
                  <c:v>42886.372337962966</c:v>
                </c:pt>
                <c:pt idx="14062">
                  <c:v>42886.372453703705</c:v>
                </c:pt>
                <c:pt idx="14063">
                  <c:v>42886.372569444444</c:v>
                </c:pt>
                <c:pt idx="14064">
                  <c:v>42886.372685185182</c:v>
                </c:pt>
                <c:pt idx="14065">
                  <c:v>42886.372800925928</c:v>
                </c:pt>
                <c:pt idx="14066">
                  <c:v>42886.372916666667</c:v>
                </c:pt>
                <c:pt idx="14067">
                  <c:v>42886.373032407406</c:v>
                </c:pt>
                <c:pt idx="14068">
                  <c:v>42886.373148148145</c:v>
                </c:pt>
                <c:pt idx="14069">
                  <c:v>42886.373263888891</c:v>
                </c:pt>
                <c:pt idx="14070">
                  <c:v>42886.373379629629</c:v>
                </c:pt>
                <c:pt idx="14071">
                  <c:v>42886.373495370368</c:v>
                </c:pt>
                <c:pt idx="14072">
                  <c:v>42886.373611111114</c:v>
                </c:pt>
                <c:pt idx="14073">
                  <c:v>42886.373726851853</c:v>
                </c:pt>
                <c:pt idx="14074">
                  <c:v>42886.373842592591</c:v>
                </c:pt>
                <c:pt idx="14075">
                  <c:v>42886.37395833333</c:v>
                </c:pt>
                <c:pt idx="14076">
                  <c:v>42886.374074074076</c:v>
                </c:pt>
                <c:pt idx="14077">
                  <c:v>42886.374189814815</c:v>
                </c:pt>
                <c:pt idx="14078">
                  <c:v>42886.374305555553</c:v>
                </c:pt>
                <c:pt idx="14079">
                  <c:v>42886.374421296299</c:v>
                </c:pt>
                <c:pt idx="14080">
                  <c:v>42886.374537037038</c:v>
                </c:pt>
                <c:pt idx="14081">
                  <c:v>42886.374652777777</c:v>
                </c:pt>
                <c:pt idx="14082">
                  <c:v>42886.374768518515</c:v>
                </c:pt>
                <c:pt idx="14083">
                  <c:v>42886.374884259261</c:v>
                </c:pt>
                <c:pt idx="14084">
                  <c:v>42886.375</c:v>
                </c:pt>
                <c:pt idx="14085">
                  <c:v>42886.375115740739</c:v>
                </c:pt>
                <c:pt idx="14086">
                  <c:v>42886.375231481485</c:v>
                </c:pt>
                <c:pt idx="14087">
                  <c:v>42886.375347222223</c:v>
                </c:pt>
                <c:pt idx="14088">
                  <c:v>42886.375462962962</c:v>
                </c:pt>
                <c:pt idx="14089">
                  <c:v>42886.375578703701</c:v>
                </c:pt>
                <c:pt idx="14090">
                  <c:v>42886.375694444447</c:v>
                </c:pt>
                <c:pt idx="14091">
                  <c:v>42886.375810185185</c:v>
                </c:pt>
                <c:pt idx="14092">
                  <c:v>42886.375925925924</c:v>
                </c:pt>
                <c:pt idx="14093">
                  <c:v>42886.37604166667</c:v>
                </c:pt>
                <c:pt idx="14094">
                  <c:v>42886.376157407409</c:v>
                </c:pt>
                <c:pt idx="14095">
                  <c:v>42886.376273148147</c:v>
                </c:pt>
                <c:pt idx="14096">
                  <c:v>42886.376388888886</c:v>
                </c:pt>
                <c:pt idx="14097">
                  <c:v>42886.376504629632</c:v>
                </c:pt>
                <c:pt idx="14098">
                  <c:v>42886.376620370371</c:v>
                </c:pt>
                <c:pt idx="14099">
                  <c:v>42886.376736111109</c:v>
                </c:pt>
                <c:pt idx="14100">
                  <c:v>42886.376851851855</c:v>
                </c:pt>
                <c:pt idx="14101">
                  <c:v>42886.376967592594</c:v>
                </c:pt>
                <c:pt idx="14102">
                  <c:v>42886.377083333333</c:v>
                </c:pt>
                <c:pt idx="14103">
                  <c:v>42886.377199074072</c:v>
                </c:pt>
                <c:pt idx="14104">
                  <c:v>42886.377314814818</c:v>
                </c:pt>
                <c:pt idx="14105">
                  <c:v>42886.377430555556</c:v>
                </c:pt>
                <c:pt idx="14106">
                  <c:v>42886.377546296295</c:v>
                </c:pt>
                <c:pt idx="14107">
                  <c:v>42886.377662037034</c:v>
                </c:pt>
                <c:pt idx="14108">
                  <c:v>42886.37777777778</c:v>
                </c:pt>
                <c:pt idx="14109">
                  <c:v>42886.377893518518</c:v>
                </c:pt>
                <c:pt idx="14110">
                  <c:v>42886.378009259257</c:v>
                </c:pt>
                <c:pt idx="14111">
                  <c:v>42886.378125000003</c:v>
                </c:pt>
                <c:pt idx="14112">
                  <c:v>42886.378240740742</c:v>
                </c:pt>
                <c:pt idx="14113">
                  <c:v>42886.37835648148</c:v>
                </c:pt>
                <c:pt idx="14114">
                  <c:v>42886.378472222219</c:v>
                </c:pt>
                <c:pt idx="14115">
                  <c:v>42886.378587962965</c:v>
                </c:pt>
                <c:pt idx="14116">
                  <c:v>42886.378703703704</c:v>
                </c:pt>
                <c:pt idx="14117">
                  <c:v>42886.378819444442</c:v>
                </c:pt>
                <c:pt idx="14118">
                  <c:v>42886.378935185188</c:v>
                </c:pt>
                <c:pt idx="14119">
                  <c:v>42886.379050925927</c:v>
                </c:pt>
                <c:pt idx="14120">
                  <c:v>42886.379166666666</c:v>
                </c:pt>
                <c:pt idx="14121">
                  <c:v>42886.379282407404</c:v>
                </c:pt>
                <c:pt idx="14122">
                  <c:v>42886.37939814815</c:v>
                </c:pt>
                <c:pt idx="14123">
                  <c:v>42886.379513888889</c:v>
                </c:pt>
                <c:pt idx="14124">
                  <c:v>42886.379629629628</c:v>
                </c:pt>
                <c:pt idx="14125">
                  <c:v>42886.379745370374</c:v>
                </c:pt>
                <c:pt idx="14126">
                  <c:v>42886.379861111112</c:v>
                </c:pt>
                <c:pt idx="14127">
                  <c:v>42886.379976851851</c:v>
                </c:pt>
                <c:pt idx="14128">
                  <c:v>42886.38009259259</c:v>
                </c:pt>
                <c:pt idx="14129">
                  <c:v>42886.380208333336</c:v>
                </c:pt>
                <c:pt idx="14130">
                  <c:v>42886.380324074074</c:v>
                </c:pt>
                <c:pt idx="14131">
                  <c:v>42886.380439814813</c:v>
                </c:pt>
                <c:pt idx="14132">
                  <c:v>42886.380555555559</c:v>
                </c:pt>
                <c:pt idx="14133">
                  <c:v>42886.380671296298</c:v>
                </c:pt>
                <c:pt idx="14134">
                  <c:v>42886.380787037036</c:v>
                </c:pt>
                <c:pt idx="14135">
                  <c:v>42886.380902777775</c:v>
                </c:pt>
                <c:pt idx="14136">
                  <c:v>42886.381018518521</c:v>
                </c:pt>
                <c:pt idx="14137">
                  <c:v>42886.38113425926</c:v>
                </c:pt>
                <c:pt idx="14138">
                  <c:v>42886.381249999999</c:v>
                </c:pt>
                <c:pt idx="14139">
                  <c:v>42886.381365740737</c:v>
                </c:pt>
                <c:pt idx="14140">
                  <c:v>42886.381481481483</c:v>
                </c:pt>
                <c:pt idx="14141">
                  <c:v>42886.381597222222</c:v>
                </c:pt>
                <c:pt idx="14142">
                  <c:v>42886.381712962961</c:v>
                </c:pt>
                <c:pt idx="14143">
                  <c:v>42886.381828703707</c:v>
                </c:pt>
                <c:pt idx="14144">
                  <c:v>42886.381944444445</c:v>
                </c:pt>
                <c:pt idx="14145">
                  <c:v>42886.382060185184</c:v>
                </c:pt>
                <c:pt idx="14146">
                  <c:v>42886.382175925923</c:v>
                </c:pt>
                <c:pt idx="14147">
                  <c:v>42886.382291666669</c:v>
                </c:pt>
                <c:pt idx="14148">
                  <c:v>42886.382407407407</c:v>
                </c:pt>
                <c:pt idx="14149">
                  <c:v>42886.382523148146</c:v>
                </c:pt>
                <c:pt idx="14150">
                  <c:v>42886.382638888892</c:v>
                </c:pt>
                <c:pt idx="14151">
                  <c:v>42886.382754629631</c:v>
                </c:pt>
                <c:pt idx="14152">
                  <c:v>42886.382870370369</c:v>
                </c:pt>
                <c:pt idx="14153">
                  <c:v>42886.382986111108</c:v>
                </c:pt>
                <c:pt idx="14154">
                  <c:v>42886.383101851854</c:v>
                </c:pt>
                <c:pt idx="14155">
                  <c:v>42886.383217592593</c:v>
                </c:pt>
                <c:pt idx="14156">
                  <c:v>42886.383333333331</c:v>
                </c:pt>
                <c:pt idx="14157">
                  <c:v>42886.383449074077</c:v>
                </c:pt>
                <c:pt idx="14158">
                  <c:v>42886.383564814816</c:v>
                </c:pt>
                <c:pt idx="14159">
                  <c:v>42886.383680555555</c:v>
                </c:pt>
                <c:pt idx="14160">
                  <c:v>42886.383796296293</c:v>
                </c:pt>
                <c:pt idx="14161">
                  <c:v>42886.383912037039</c:v>
                </c:pt>
                <c:pt idx="14162">
                  <c:v>42886.384027777778</c:v>
                </c:pt>
                <c:pt idx="14163">
                  <c:v>42886.384143518517</c:v>
                </c:pt>
                <c:pt idx="14164">
                  <c:v>42886.384259259263</c:v>
                </c:pt>
                <c:pt idx="14165">
                  <c:v>42886.384375000001</c:v>
                </c:pt>
                <c:pt idx="14166">
                  <c:v>42886.38449074074</c:v>
                </c:pt>
                <c:pt idx="14167">
                  <c:v>42886.384606481479</c:v>
                </c:pt>
                <c:pt idx="14168">
                  <c:v>42886.384722222225</c:v>
                </c:pt>
                <c:pt idx="14169">
                  <c:v>42886.384837962964</c:v>
                </c:pt>
                <c:pt idx="14170">
                  <c:v>42886.384953703702</c:v>
                </c:pt>
                <c:pt idx="14171">
                  <c:v>42886.385069444441</c:v>
                </c:pt>
                <c:pt idx="14172">
                  <c:v>42886.385185185187</c:v>
                </c:pt>
                <c:pt idx="14173">
                  <c:v>42886.385300925926</c:v>
                </c:pt>
                <c:pt idx="14174">
                  <c:v>42886.385416666664</c:v>
                </c:pt>
                <c:pt idx="14175">
                  <c:v>42886.38553240741</c:v>
                </c:pt>
                <c:pt idx="14176">
                  <c:v>42886.385648148149</c:v>
                </c:pt>
                <c:pt idx="14177">
                  <c:v>42886.385763888888</c:v>
                </c:pt>
                <c:pt idx="14178">
                  <c:v>42886.385879629626</c:v>
                </c:pt>
                <c:pt idx="14179">
                  <c:v>42886.385995370372</c:v>
                </c:pt>
                <c:pt idx="14180">
                  <c:v>42886.386111111111</c:v>
                </c:pt>
                <c:pt idx="14181">
                  <c:v>42886.38622685185</c:v>
                </c:pt>
                <c:pt idx="14182">
                  <c:v>42886.386342592596</c:v>
                </c:pt>
                <c:pt idx="14183">
                  <c:v>42886.386458333334</c:v>
                </c:pt>
                <c:pt idx="14184">
                  <c:v>42886.386574074073</c:v>
                </c:pt>
                <c:pt idx="14185">
                  <c:v>42886.386689814812</c:v>
                </c:pt>
                <c:pt idx="14186">
                  <c:v>42886.386805555558</c:v>
                </c:pt>
                <c:pt idx="14187">
                  <c:v>42886.386921296296</c:v>
                </c:pt>
                <c:pt idx="14188">
                  <c:v>42886.387037037035</c:v>
                </c:pt>
                <c:pt idx="14189">
                  <c:v>42886.387152777781</c:v>
                </c:pt>
                <c:pt idx="14190">
                  <c:v>42886.38726851852</c:v>
                </c:pt>
                <c:pt idx="14191">
                  <c:v>42886.387384259258</c:v>
                </c:pt>
                <c:pt idx="14192">
                  <c:v>42886.387499999997</c:v>
                </c:pt>
                <c:pt idx="14193">
                  <c:v>42886.387615740743</c:v>
                </c:pt>
                <c:pt idx="14194">
                  <c:v>42886.387731481482</c:v>
                </c:pt>
                <c:pt idx="14195">
                  <c:v>42886.38784722222</c:v>
                </c:pt>
                <c:pt idx="14196">
                  <c:v>42886.387962962966</c:v>
                </c:pt>
                <c:pt idx="14197">
                  <c:v>42886.388078703705</c:v>
                </c:pt>
                <c:pt idx="14198">
                  <c:v>42886.388194444444</c:v>
                </c:pt>
                <c:pt idx="14199">
                  <c:v>42886.388310185182</c:v>
                </c:pt>
                <c:pt idx="14200">
                  <c:v>42886.388425925928</c:v>
                </c:pt>
                <c:pt idx="14201">
                  <c:v>42886.388541666667</c:v>
                </c:pt>
                <c:pt idx="14202">
                  <c:v>42886.388657407406</c:v>
                </c:pt>
                <c:pt idx="14203">
                  <c:v>42886.388773148145</c:v>
                </c:pt>
                <c:pt idx="14204">
                  <c:v>42886.388888888891</c:v>
                </c:pt>
                <c:pt idx="14205">
                  <c:v>42886.389004629629</c:v>
                </c:pt>
                <c:pt idx="14206">
                  <c:v>42886.389120370368</c:v>
                </c:pt>
                <c:pt idx="14207">
                  <c:v>42886.389236111114</c:v>
                </c:pt>
                <c:pt idx="14208">
                  <c:v>42886.389351851853</c:v>
                </c:pt>
                <c:pt idx="14209">
                  <c:v>42886.389467592591</c:v>
                </c:pt>
                <c:pt idx="14210">
                  <c:v>42886.38958333333</c:v>
                </c:pt>
                <c:pt idx="14211">
                  <c:v>42886.389699074076</c:v>
                </c:pt>
                <c:pt idx="14212">
                  <c:v>42886.389814814815</c:v>
                </c:pt>
                <c:pt idx="14213">
                  <c:v>42886.389930555553</c:v>
                </c:pt>
                <c:pt idx="14214">
                  <c:v>42886.390046296299</c:v>
                </c:pt>
                <c:pt idx="14215">
                  <c:v>42886.390162037038</c:v>
                </c:pt>
                <c:pt idx="14216">
                  <c:v>42886.390277777777</c:v>
                </c:pt>
                <c:pt idx="14217">
                  <c:v>42886.390393518515</c:v>
                </c:pt>
                <c:pt idx="14218">
                  <c:v>42886.390509259261</c:v>
                </c:pt>
                <c:pt idx="14219">
                  <c:v>42886.390625</c:v>
                </c:pt>
                <c:pt idx="14220">
                  <c:v>42886.390740740739</c:v>
                </c:pt>
                <c:pt idx="14221">
                  <c:v>42886.390856481485</c:v>
                </c:pt>
                <c:pt idx="14222">
                  <c:v>42886.390972222223</c:v>
                </c:pt>
                <c:pt idx="14223">
                  <c:v>42886.391087962962</c:v>
                </c:pt>
                <c:pt idx="14224">
                  <c:v>42886.391203703701</c:v>
                </c:pt>
                <c:pt idx="14225">
                  <c:v>42886.391319444447</c:v>
                </c:pt>
                <c:pt idx="14226">
                  <c:v>42886.391435185185</c:v>
                </c:pt>
                <c:pt idx="14227">
                  <c:v>42886.391550925924</c:v>
                </c:pt>
                <c:pt idx="14228">
                  <c:v>42886.39166666667</c:v>
                </c:pt>
                <c:pt idx="14229">
                  <c:v>42886.391782407409</c:v>
                </c:pt>
                <c:pt idx="14230">
                  <c:v>42886.391898148147</c:v>
                </c:pt>
                <c:pt idx="14231">
                  <c:v>42886.392013888886</c:v>
                </c:pt>
                <c:pt idx="14232">
                  <c:v>42886.392129629632</c:v>
                </c:pt>
                <c:pt idx="14233">
                  <c:v>42886.392245370371</c:v>
                </c:pt>
                <c:pt idx="14234">
                  <c:v>42886.392361111109</c:v>
                </c:pt>
                <c:pt idx="14235">
                  <c:v>42886.392476851855</c:v>
                </c:pt>
                <c:pt idx="14236">
                  <c:v>42886.392592592594</c:v>
                </c:pt>
                <c:pt idx="14237">
                  <c:v>42886.392708333333</c:v>
                </c:pt>
                <c:pt idx="14238">
                  <c:v>42886.392824074072</c:v>
                </c:pt>
                <c:pt idx="14239">
                  <c:v>42886.392939814818</c:v>
                </c:pt>
                <c:pt idx="14240">
                  <c:v>42886.393055555556</c:v>
                </c:pt>
                <c:pt idx="14241">
                  <c:v>42886.393171296295</c:v>
                </c:pt>
                <c:pt idx="14242">
                  <c:v>42886.393287037034</c:v>
                </c:pt>
                <c:pt idx="14243">
                  <c:v>42886.39340277778</c:v>
                </c:pt>
                <c:pt idx="14244">
                  <c:v>42886.393518518518</c:v>
                </c:pt>
                <c:pt idx="14245">
                  <c:v>42886.393634259257</c:v>
                </c:pt>
                <c:pt idx="14246">
                  <c:v>42886.393750000003</c:v>
                </c:pt>
                <c:pt idx="14247">
                  <c:v>42886.393865740742</c:v>
                </c:pt>
                <c:pt idx="14248">
                  <c:v>42886.39398148148</c:v>
                </c:pt>
                <c:pt idx="14249">
                  <c:v>42886.394097222219</c:v>
                </c:pt>
                <c:pt idx="14250">
                  <c:v>42886.394212962965</c:v>
                </c:pt>
                <c:pt idx="14251">
                  <c:v>42886.394328703704</c:v>
                </c:pt>
                <c:pt idx="14252">
                  <c:v>42886.394444444442</c:v>
                </c:pt>
                <c:pt idx="14253">
                  <c:v>42886.394560185188</c:v>
                </c:pt>
                <c:pt idx="14254">
                  <c:v>42886.394675925927</c:v>
                </c:pt>
                <c:pt idx="14255">
                  <c:v>42886.394791666666</c:v>
                </c:pt>
                <c:pt idx="14256">
                  <c:v>42886.394907407404</c:v>
                </c:pt>
                <c:pt idx="14257">
                  <c:v>42886.39502314815</c:v>
                </c:pt>
                <c:pt idx="14258">
                  <c:v>42886.395138888889</c:v>
                </c:pt>
                <c:pt idx="14259">
                  <c:v>42886.395254629628</c:v>
                </c:pt>
                <c:pt idx="14260">
                  <c:v>42886.395370370374</c:v>
                </c:pt>
                <c:pt idx="14261">
                  <c:v>42886.395486111112</c:v>
                </c:pt>
                <c:pt idx="14262">
                  <c:v>42886.395601851851</c:v>
                </c:pt>
                <c:pt idx="14263">
                  <c:v>42886.39571759259</c:v>
                </c:pt>
                <c:pt idx="14264">
                  <c:v>42886.395833333336</c:v>
                </c:pt>
                <c:pt idx="14265">
                  <c:v>42886.395949074074</c:v>
                </c:pt>
                <c:pt idx="14266">
                  <c:v>42886.396064814813</c:v>
                </c:pt>
                <c:pt idx="14267">
                  <c:v>42886.396180555559</c:v>
                </c:pt>
                <c:pt idx="14268">
                  <c:v>42886.396296296298</c:v>
                </c:pt>
                <c:pt idx="14269">
                  <c:v>42886.396412037036</c:v>
                </c:pt>
                <c:pt idx="14270">
                  <c:v>42886.396527777775</c:v>
                </c:pt>
                <c:pt idx="14271">
                  <c:v>42886.396643518521</c:v>
                </c:pt>
                <c:pt idx="14272">
                  <c:v>42886.39675925926</c:v>
                </c:pt>
                <c:pt idx="14273">
                  <c:v>42886.396874999999</c:v>
                </c:pt>
                <c:pt idx="14274">
                  <c:v>42886.396990740737</c:v>
                </c:pt>
                <c:pt idx="14275">
                  <c:v>42886.397106481483</c:v>
                </c:pt>
                <c:pt idx="14276">
                  <c:v>42886.397222222222</c:v>
                </c:pt>
                <c:pt idx="14277">
                  <c:v>42886.397337962961</c:v>
                </c:pt>
                <c:pt idx="14278">
                  <c:v>42886.397453703707</c:v>
                </c:pt>
                <c:pt idx="14279">
                  <c:v>42886.397569444445</c:v>
                </c:pt>
                <c:pt idx="14280">
                  <c:v>42886.397685185184</c:v>
                </c:pt>
                <c:pt idx="14281">
                  <c:v>42886.397800925923</c:v>
                </c:pt>
                <c:pt idx="14282">
                  <c:v>42886.397916666669</c:v>
                </c:pt>
                <c:pt idx="14283">
                  <c:v>42886.398032407407</c:v>
                </c:pt>
                <c:pt idx="14284">
                  <c:v>42886.398148148146</c:v>
                </c:pt>
                <c:pt idx="14285">
                  <c:v>42886.398263888892</c:v>
                </c:pt>
                <c:pt idx="14286">
                  <c:v>42886.398379629631</c:v>
                </c:pt>
                <c:pt idx="14287">
                  <c:v>42886.398495370369</c:v>
                </c:pt>
                <c:pt idx="14288">
                  <c:v>42886.398611111108</c:v>
                </c:pt>
                <c:pt idx="14289">
                  <c:v>42886.398726851854</c:v>
                </c:pt>
                <c:pt idx="14290">
                  <c:v>42886.398842592593</c:v>
                </c:pt>
                <c:pt idx="14291">
                  <c:v>42886.398958333331</c:v>
                </c:pt>
                <c:pt idx="14292">
                  <c:v>42886.399074074077</c:v>
                </c:pt>
                <c:pt idx="14293">
                  <c:v>42886.399189814816</c:v>
                </c:pt>
                <c:pt idx="14294">
                  <c:v>42886.399305555555</c:v>
                </c:pt>
                <c:pt idx="14295">
                  <c:v>42886.399421296293</c:v>
                </c:pt>
                <c:pt idx="14296">
                  <c:v>42886.399537037039</c:v>
                </c:pt>
                <c:pt idx="14297">
                  <c:v>42886.399652777778</c:v>
                </c:pt>
                <c:pt idx="14298">
                  <c:v>42886.399768518517</c:v>
                </c:pt>
                <c:pt idx="14299">
                  <c:v>42886.399884259263</c:v>
                </c:pt>
                <c:pt idx="14300">
                  <c:v>42886.400000000001</c:v>
                </c:pt>
                <c:pt idx="14301">
                  <c:v>42886.40011574074</c:v>
                </c:pt>
                <c:pt idx="14302">
                  <c:v>42886.400231481479</c:v>
                </c:pt>
                <c:pt idx="14303">
                  <c:v>42886.400347222225</c:v>
                </c:pt>
                <c:pt idx="14304">
                  <c:v>42886.400462962964</c:v>
                </c:pt>
                <c:pt idx="14305">
                  <c:v>42886.400578703702</c:v>
                </c:pt>
                <c:pt idx="14306">
                  <c:v>42886.400694444441</c:v>
                </c:pt>
                <c:pt idx="14307">
                  <c:v>42886.400810185187</c:v>
                </c:pt>
                <c:pt idx="14308">
                  <c:v>42886.400925925926</c:v>
                </c:pt>
                <c:pt idx="14309">
                  <c:v>42886.401041666664</c:v>
                </c:pt>
                <c:pt idx="14310">
                  <c:v>42886.40115740741</c:v>
                </c:pt>
                <c:pt idx="14311">
                  <c:v>42886.401273148149</c:v>
                </c:pt>
                <c:pt idx="14312">
                  <c:v>42886.401388888888</c:v>
                </c:pt>
                <c:pt idx="14313">
                  <c:v>42886.401504629626</c:v>
                </c:pt>
                <c:pt idx="14314">
                  <c:v>42886.401620370372</c:v>
                </c:pt>
                <c:pt idx="14315">
                  <c:v>42886.401736111111</c:v>
                </c:pt>
                <c:pt idx="14316">
                  <c:v>42886.40185185185</c:v>
                </c:pt>
                <c:pt idx="14317">
                  <c:v>42886.401967592596</c:v>
                </c:pt>
                <c:pt idx="14318">
                  <c:v>42886.402083333334</c:v>
                </c:pt>
                <c:pt idx="14319">
                  <c:v>42886.402199074073</c:v>
                </c:pt>
                <c:pt idx="14320">
                  <c:v>42886.402314814812</c:v>
                </c:pt>
                <c:pt idx="14321">
                  <c:v>42886.402430555558</c:v>
                </c:pt>
                <c:pt idx="14322">
                  <c:v>42886.402546296296</c:v>
                </c:pt>
                <c:pt idx="14323">
                  <c:v>42886.402662037035</c:v>
                </c:pt>
                <c:pt idx="14324">
                  <c:v>42886.402777777781</c:v>
                </c:pt>
                <c:pt idx="14325">
                  <c:v>42886.40289351852</c:v>
                </c:pt>
                <c:pt idx="14326">
                  <c:v>42886.403009259258</c:v>
                </c:pt>
                <c:pt idx="14327">
                  <c:v>42886.403124999997</c:v>
                </c:pt>
                <c:pt idx="14328">
                  <c:v>42886.403240740743</c:v>
                </c:pt>
                <c:pt idx="14329">
                  <c:v>42886.403356481482</c:v>
                </c:pt>
                <c:pt idx="14330">
                  <c:v>42886.40347222222</c:v>
                </c:pt>
                <c:pt idx="14331">
                  <c:v>42886.403587962966</c:v>
                </c:pt>
                <c:pt idx="14332">
                  <c:v>42886.403703703705</c:v>
                </c:pt>
                <c:pt idx="14333">
                  <c:v>42886.403819444444</c:v>
                </c:pt>
                <c:pt idx="14334">
                  <c:v>42886.403935185182</c:v>
                </c:pt>
                <c:pt idx="14335">
                  <c:v>42886.404050925928</c:v>
                </c:pt>
                <c:pt idx="14336">
                  <c:v>42886.404166666667</c:v>
                </c:pt>
                <c:pt idx="14337">
                  <c:v>42886.404282407406</c:v>
                </c:pt>
                <c:pt idx="14338">
                  <c:v>42886.404398148145</c:v>
                </c:pt>
                <c:pt idx="14339">
                  <c:v>42886.404513888891</c:v>
                </c:pt>
                <c:pt idx="14340">
                  <c:v>42886.404629629629</c:v>
                </c:pt>
                <c:pt idx="14341">
                  <c:v>42886.404745370368</c:v>
                </c:pt>
                <c:pt idx="14342">
                  <c:v>42886.404861111114</c:v>
                </c:pt>
                <c:pt idx="14343">
                  <c:v>42886.404976851853</c:v>
                </c:pt>
                <c:pt idx="14344">
                  <c:v>42886.405092592591</c:v>
                </c:pt>
                <c:pt idx="14345">
                  <c:v>42886.40520833333</c:v>
                </c:pt>
                <c:pt idx="14346">
                  <c:v>42886.405324074076</c:v>
                </c:pt>
                <c:pt idx="14347">
                  <c:v>42886.405439814815</c:v>
                </c:pt>
                <c:pt idx="14348">
                  <c:v>42886.405555555553</c:v>
                </c:pt>
                <c:pt idx="14349">
                  <c:v>42886.405671296299</c:v>
                </c:pt>
                <c:pt idx="14350">
                  <c:v>42886.405787037038</c:v>
                </c:pt>
                <c:pt idx="14351">
                  <c:v>42886.405902777777</c:v>
                </c:pt>
                <c:pt idx="14352">
                  <c:v>42886.406018518515</c:v>
                </c:pt>
                <c:pt idx="14353">
                  <c:v>42886.406134259261</c:v>
                </c:pt>
                <c:pt idx="14354">
                  <c:v>42886.40625</c:v>
                </c:pt>
                <c:pt idx="14355">
                  <c:v>42886.406365740739</c:v>
                </c:pt>
                <c:pt idx="14356">
                  <c:v>42886.406481481485</c:v>
                </c:pt>
                <c:pt idx="14357">
                  <c:v>42886.406597222223</c:v>
                </c:pt>
                <c:pt idx="14358">
                  <c:v>42886.406712962962</c:v>
                </c:pt>
                <c:pt idx="14359">
                  <c:v>42886.406828703701</c:v>
                </c:pt>
                <c:pt idx="14360">
                  <c:v>42886.406944444447</c:v>
                </c:pt>
                <c:pt idx="14361">
                  <c:v>42886.407060185185</c:v>
                </c:pt>
                <c:pt idx="14362">
                  <c:v>42886.407175925924</c:v>
                </c:pt>
                <c:pt idx="14363">
                  <c:v>42886.40729166667</c:v>
                </c:pt>
                <c:pt idx="14364">
                  <c:v>42886.407407407409</c:v>
                </c:pt>
                <c:pt idx="14365">
                  <c:v>42886.407523148147</c:v>
                </c:pt>
                <c:pt idx="14366">
                  <c:v>42886.407638888886</c:v>
                </c:pt>
                <c:pt idx="14367">
                  <c:v>42886.407754629632</c:v>
                </c:pt>
                <c:pt idx="14368">
                  <c:v>42886.407870370371</c:v>
                </c:pt>
                <c:pt idx="14369">
                  <c:v>42886.407986111109</c:v>
                </c:pt>
                <c:pt idx="14370">
                  <c:v>42886.408101851855</c:v>
                </c:pt>
                <c:pt idx="14371">
                  <c:v>42886.408217592594</c:v>
                </c:pt>
                <c:pt idx="14372">
                  <c:v>42886.408333333333</c:v>
                </c:pt>
                <c:pt idx="14373">
                  <c:v>42886.408449074072</c:v>
                </c:pt>
                <c:pt idx="14374">
                  <c:v>42886.408564814818</c:v>
                </c:pt>
                <c:pt idx="14375">
                  <c:v>42886.408680555556</c:v>
                </c:pt>
                <c:pt idx="14376">
                  <c:v>42886.408796296295</c:v>
                </c:pt>
                <c:pt idx="14377">
                  <c:v>42886.408912037034</c:v>
                </c:pt>
                <c:pt idx="14378">
                  <c:v>42886.40902777778</c:v>
                </c:pt>
                <c:pt idx="14379">
                  <c:v>42886.409143518518</c:v>
                </c:pt>
                <c:pt idx="14380">
                  <c:v>42886.409259259257</c:v>
                </c:pt>
                <c:pt idx="14381">
                  <c:v>42886.409375000003</c:v>
                </c:pt>
                <c:pt idx="14382">
                  <c:v>42886.409490740742</c:v>
                </c:pt>
                <c:pt idx="14383">
                  <c:v>42886.40960648148</c:v>
                </c:pt>
                <c:pt idx="14384">
                  <c:v>42886.409722222219</c:v>
                </c:pt>
                <c:pt idx="14385">
                  <c:v>42886.409837962965</c:v>
                </c:pt>
                <c:pt idx="14386">
                  <c:v>42886.409953703704</c:v>
                </c:pt>
                <c:pt idx="14387">
                  <c:v>42886.410069444442</c:v>
                </c:pt>
                <c:pt idx="14388">
                  <c:v>42886.410185185188</c:v>
                </c:pt>
                <c:pt idx="14389">
                  <c:v>42886.410300925927</c:v>
                </c:pt>
                <c:pt idx="14390">
                  <c:v>42886.410416666666</c:v>
                </c:pt>
                <c:pt idx="14391">
                  <c:v>42886.410532407404</c:v>
                </c:pt>
                <c:pt idx="14392">
                  <c:v>42886.41064814815</c:v>
                </c:pt>
                <c:pt idx="14393">
                  <c:v>42886.410763888889</c:v>
                </c:pt>
                <c:pt idx="14394">
                  <c:v>42886.410879629628</c:v>
                </c:pt>
                <c:pt idx="14395">
                  <c:v>42886.410995370374</c:v>
                </c:pt>
                <c:pt idx="14396">
                  <c:v>42886.411111111112</c:v>
                </c:pt>
                <c:pt idx="14397">
                  <c:v>42886.411226851851</c:v>
                </c:pt>
                <c:pt idx="14398">
                  <c:v>42886.41134259259</c:v>
                </c:pt>
                <c:pt idx="14399">
                  <c:v>42886.411458333336</c:v>
                </c:pt>
                <c:pt idx="14400">
                  <c:v>42886.411574074074</c:v>
                </c:pt>
                <c:pt idx="14401">
                  <c:v>42886.411689814813</c:v>
                </c:pt>
                <c:pt idx="14402">
                  <c:v>42886.411805555559</c:v>
                </c:pt>
                <c:pt idx="14403">
                  <c:v>42886.411921296298</c:v>
                </c:pt>
                <c:pt idx="14404">
                  <c:v>42886.412037037036</c:v>
                </c:pt>
                <c:pt idx="14405">
                  <c:v>42886.412152777775</c:v>
                </c:pt>
                <c:pt idx="14406">
                  <c:v>42886.412268518521</c:v>
                </c:pt>
                <c:pt idx="14407">
                  <c:v>42886.41238425926</c:v>
                </c:pt>
                <c:pt idx="14408">
                  <c:v>42886.412499999999</c:v>
                </c:pt>
                <c:pt idx="14409">
                  <c:v>42886.412615740737</c:v>
                </c:pt>
                <c:pt idx="14410">
                  <c:v>42886.412731481483</c:v>
                </c:pt>
                <c:pt idx="14411">
                  <c:v>42886.412847222222</c:v>
                </c:pt>
                <c:pt idx="14412">
                  <c:v>42886.412962962961</c:v>
                </c:pt>
                <c:pt idx="14413">
                  <c:v>42886.413078703707</c:v>
                </c:pt>
                <c:pt idx="14414">
                  <c:v>42886.413194444445</c:v>
                </c:pt>
                <c:pt idx="14415">
                  <c:v>42886.413310185184</c:v>
                </c:pt>
                <c:pt idx="14416">
                  <c:v>42886.413425925923</c:v>
                </c:pt>
                <c:pt idx="14417">
                  <c:v>42886.413541666669</c:v>
                </c:pt>
                <c:pt idx="14418">
                  <c:v>42886.413657407407</c:v>
                </c:pt>
                <c:pt idx="14419">
                  <c:v>42886.413773148146</c:v>
                </c:pt>
                <c:pt idx="14420">
                  <c:v>42886.413888888892</c:v>
                </c:pt>
                <c:pt idx="14421">
                  <c:v>42886.414004629631</c:v>
                </c:pt>
                <c:pt idx="14422">
                  <c:v>42886.414120370369</c:v>
                </c:pt>
                <c:pt idx="14423">
                  <c:v>42886.414236111108</c:v>
                </c:pt>
                <c:pt idx="14424">
                  <c:v>42886.414351851854</c:v>
                </c:pt>
                <c:pt idx="14425">
                  <c:v>42886.414467592593</c:v>
                </c:pt>
                <c:pt idx="14426">
                  <c:v>42886.414583333331</c:v>
                </c:pt>
                <c:pt idx="14427">
                  <c:v>42886.414699074077</c:v>
                </c:pt>
                <c:pt idx="14428">
                  <c:v>42886.414814814816</c:v>
                </c:pt>
                <c:pt idx="14429">
                  <c:v>42886.414930555555</c:v>
                </c:pt>
                <c:pt idx="14430">
                  <c:v>42886.415046296293</c:v>
                </c:pt>
                <c:pt idx="14431">
                  <c:v>42886.415162037039</c:v>
                </c:pt>
                <c:pt idx="14432">
                  <c:v>42886.415277777778</c:v>
                </c:pt>
                <c:pt idx="14433">
                  <c:v>42886.415393518517</c:v>
                </c:pt>
                <c:pt idx="14434">
                  <c:v>42886.415509259263</c:v>
                </c:pt>
                <c:pt idx="14435">
                  <c:v>42886.415625000001</c:v>
                </c:pt>
                <c:pt idx="14436">
                  <c:v>42886.41574074074</c:v>
                </c:pt>
                <c:pt idx="14437">
                  <c:v>42886.415856481479</c:v>
                </c:pt>
                <c:pt idx="14438">
                  <c:v>42886.415972222225</c:v>
                </c:pt>
                <c:pt idx="14439">
                  <c:v>42886.416087962964</c:v>
                </c:pt>
                <c:pt idx="14440">
                  <c:v>42886.416203703702</c:v>
                </c:pt>
                <c:pt idx="14441">
                  <c:v>42886.416319444441</c:v>
                </c:pt>
                <c:pt idx="14442">
                  <c:v>42886.416435185187</c:v>
                </c:pt>
                <c:pt idx="14443">
                  <c:v>42886.416550925926</c:v>
                </c:pt>
                <c:pt idx="14444">
                  <c:v>42886.416666666664</c:v>
                </c:pt>
                <c:pt idx="14445">
                  <c:v>42886.41678240741</c:v>
                </c:pt>
                <c:pt idx="14446">
                  <c:v>42886.416898148149</c:v>
                </c:pt>
                <c:pt idx="14447">
                  <c:v>42886.417013888888</c:v>
                </c:pt>
                <c:pt idx="14448">
                  <c:v>42886.417129629626</c:v>
                </c:pt>
                <c:pt idx="14449">
                  <c:v>42886.417245370372</c:v>
                </c:pt>
                <c:pt idx="14450">
                  <c:v>42886.417361111111</c:v>
                </c:pt>
                <c:pt idx="14451">
                  <c:v>42886.41747685185</c:v>
                </c:pt>
                <c:pt idx="14452">
                  <c:v>42886.417592592596</c:v>
                </c:pt>
                <c:pt idx="14453">
                  <c:v>42886.417708333334</c:v>
                </c:pt>
                <c:pt idx="14454">
                  <c:v>42886.417824074073</c:v>
                </c:pt>
                <c:pt idx="14455">
                  <c:v>42886.417939814812</c:v>
                </c:pt>
                <c:pt idx="14456">
                  <c:v>42886.418055555558</c:v>
                </c:pt>
                <c:pt idx="14457">
                  <c:v>42886.418171296296</c:v>
                </c:pt>
                <c:pt idx="14458">
                  <c:v>42886.418287037035</c:v>
                </c:pt>
                <c:pt idx="14459">
                  <c:v>42886.418402777781</c:v>
                </c:pt>
                <c:pt idx="14460">
                  <c:v>42886.41851851852</c:v>
                </c:pt>
                <c:pt idx="14461">
                  <c:v>42886.418634259258</c:v>
                </c:pt>
                <c:pt idx="14462">
                  <c:v>42886.418749999997</c:v>
                </c:pt>
                <c:pt idx="14463">
                  <c:v>42886.418865740743</c:v>
                </c:pt>
                <c:pt idx="14464">
                  <c:v>42886.418981481482</c:v>
                </c:pt>
                <c:pt idx="14465">
                  <c:v>42886.41909722222</c:v>
                </c:pt>
                <c:pt idx="14466">
                  <c:v>42886.419212962966</c:v>
                </c:pt>
                <c:pt idx="14467">
                  <c:v>42886.419328703705</c:v>
                </c:pt>
                <c:pt idx="14468">
                  <c:v>42886.419444444444</c:v>
                </c:pt>
                <c:pt idx="14469">
                  <c:v>42886.419560185182</c:v>
                </c:pt>
                <c:pt idx="14470">
                  <c:v>42886.419675925928</c:v>
                </c:pt>
                <c:pt idx="14471">
                  <c:v>42886.419791666667</c:v>
                </c:pt>
                <c:pt idx="14472">
                  <c:v>42886.419907407406</c:v>
                </c:pt>
                <c:pt idx="14473">
                  <c:v>42886.420023148145</c:v>
                </c:pt>
                <c:pt idx="14474">
                  <c:v>42886.420138888891</c:v>
                </c:pt>
                <c:pt idx="14475">
                  <c:v>42886.420254629629</c:v>
                </c:pt>
                <c:pt idx="14476">
                  <c:v>42886.420370370368</c:v>
                </c:pt>
                <c:pt idx="14477">
                  <c:v>42886.420486111114</c:v>
                </c:pt>
                <c:pt idx="14478">
                  <c:v>42886.420601851853</c:v>
                </c:pt>
                <c:pt idx="14479">
                  <c:v>42886.420717592591</c:v>
                </c:pt>
                <c:pt idx="14480">
                  <c:v>42886.42083333333</c:v>
                </c:pt>
                <c:pt idx="14481">
                  <c:v>42886.420949074076</c:v>
                </c:pt>
                <c:pt idx="14482">
                  <c:v>42886.421064814815</c:v>
                </c:pt>
                <c:pt idx="14483">
                  <c:v>42886.421180555553</c:v>
                </c:pt>
                <c:pt idx="14484">
                  <c:v>42886.421296296299</c:v>
                </c:pt>
                <c:pt idx="14485">
                  <c:v>42886.421412037038</c:v>
                </c:pt>
                <c:pt idx="14486">
                  <c:v>42886.421527777777</c:v>
                </c:pt>
                <c:pt idx="14487">
                  <c:v>42886.421643518515</c:v>
                </c:pt>
                <c:pt idx="14488">
                  <c:v>42886.421759259261</c:v>
                </c:pt>
                <c:pt idx="14489">
                  <c:v>42886.421875</c:v>
                </c:pt>
                <c:pt idx="14490">
                  <c:v>42886.421990740739</c:v>
                </c:pt>
                <c:pt idx="14491">
                  <c:v>42886.422106481485</c:v>
                </c:pt>
                <c:pt idx="14492">
                  <c:v>42886.422222222223</c:v>
                </c:pt>
                <c:pt idx="14493">
                  <c:v>42886.422337962962</c:v>
                </c:pt>
                <c:pt idx="14494">
                  <c:v>42886.422453703701</c:v>
                </c:pt>
                <c:pt idx="14495">
                  <c:v>42886.422569444447</c:v>
                </c:pt>
                <c:pt idx="14496">
                  <c:v>42886.422685185185</c:v>
                </c:pt>
                <c:pt idx="14497">
                  <c:v>42886.422800925924</c:v>
                </c:pt>
                <c:pt idx="14498">
                  <c:v>42886.42291666667</c:v>
                </c:pt>
                <c:pt idx="14499">
                  <c:v>42886.423032407409</c:v>
                </c:pt>
                <c:pt idx="14500">
                  <c:v>42886.423148148147</c:v>
                </c:pt>
                <c:pt idx="14501">
                  <c:v>42886.423263888886</c:v>
                </c:pt>
                <c:pt idx="14502">
                  <c:v>42886.423379629632</c:v>
                </c:pt>
                <c:pt idx="14503">
                  <c:v>42886.423495370371</c:v>
                </c:pt>
                <c:pt idx="14504">
                  <c:v>42886.423611111109</c:v>
                </c:pt>
                <c:pt idx="14505">
                  <c:v>42886.423726851855</c:v>
                </c:pt>
                <c:pt idx="14506">
                  <c:v>42886.423842592594</c:v>
                </c:pt>
                <c:pt idx="14507">
                  <c:v>42886.423958333333</c:v>
                </c:pt>
                <c:pt idx="14508">
                  <c:v>42886.424074074072</c:v>
                </c:pt>
                <c:pt idx="14509">
                  <c:v>42886.424189814818</c:v>
                </c:pt>
                <c:pt idx="14510">
                  <c:v>42886.424305555556</c:v>
                </c:pt>
                <c:pt idx="14511">
                  <c:v>42886.424421296295</c:v>
                </c:pt>
                <c:pt idx="14512">
                  <c:v>42886.424537037034</c:v>
                </c:pt>
                <c:pt idx="14513">
                  <c:v>42886.42465277778</c:v>
                </c:pt>
                <c:pt idx="14514">
                  <c:v>42886.424768518518</c:v>
                </c:pt>
                <c:pt idx="14515">
                  <c:v>42886.424884259257</c:v>
                </c:pt>
                <c:pt idx="14516">
                  <c:v>42886.425000000003</c:v>
                </c:pt>
                <c:pt idx="14517">
                  <c:v>42886.425115740742</c:v>
                </c:pt>
                <c:pt idx="14518">
                  <c:v>42886.42523148148</c:v>
                </c:pt>
                <c:pt idx="14519">
                  <c:v>42886.425347222219</c:v>
                </c:pt>
                <c:pt idx="14520">
                  <c:v>42886.425462962965</c:v>
                </c:pt>
                <c:pt idx="14521">
                  <c:v>42886.425578703704</c:v>
                </c:pt>
                <c:pt idx="14522">
                  <c:v>42886.425694444442</c:v>
                </c:pt>
                <c:pt idx="14523">
                  <c:v>42886.425810185188</c:v>
                </c:pt>
                <c:pt idx="14524">
                  <c:v>42886.425925925927</c:v>
                </c:pt>
                <c:pt idx="14525">
                  <c:v>42886.426041666666</c:v>
                </c:pt>
                <c:pt idx="14526">
                  <c:v>42886.426157407404</c:v>
                </c:pt>
                <c:pt idx="14527">
                  <c:v>42886.42627314815</c:v>
                </c:pt>
                <c:pt idx="14528">
                  <c:v>42886.426388888889</c:v>
                </c:pt>
                <c:pt idx="14529">
                  <c:v>42886.426504629628</c:v>
                </c:pt>
                <c:pt idx="14530">
                  <c:v>42886.426620370374</c:v>
                </c:pt>
                <c:pt idx="14531">
                  <c:v>42886.426736111112</c:v>
                </c:pt>
                <c:pt idx="14532">
                  <c:v>42886.426851851851</c:v>
                </c:pt>
                <c:pt idx="14533">
                  <c:v>42886.42696759259</c:v>
                </c:pt>
                <c:pt idx="14534">
                  <c:v>42886.427083333336</c:v>
                </c:pt>
                <c:pt idx="14535">
                  <c:v>42886.427199074074</c:v>
                </c:pt>
                <c:pt idx="14536">
                  <c:v>42886.427314814813</c:v>
                </c:pt>
                <c:pt idx="14537">
                  <c:v>42886.427430555559</c:v>
                </c:pt>
                <c:pt idx="14538">
                  <c:v>42886.427546296298</c:v>
                </c:pt>
                <c:pt idx="14539">
                  <c:v>42886.427662037036</c:v>
                </c:pt>
                <c:pt idx="14540">
                  <c:v>42886.427777777775</c:v>
                </c:pt>
                <c:pt idx="14541">
                  <c:v>42886.427893518521</c:v>
                </c:pt>
                <c:pt idx="14542">
                  <c:v>42886.42800925926</c:v>
                </c:pt>
                <c:pt idx="14543">
                  <c:v>42886.428124999999</c:v>
                </c:pt>
                <c:pt idx="14544">
                  <c:v>42886.428240740737</c:v>
                </c:pt>
                <c:pt idx="14545">
                  <c:v>42886.428356481483</c:v>
                </c:pt>
                <c:pt idx="14546">
                  <c:v>42886.428472222222</c:v>
                </c:pt>
                <c:pt idx="14547">
                  <c:v>42886.428587962961</c:v>
                </c:pt>
                <c:pt idx="14548">
                  <c:v>42886.428703703707</c:v>
                </c:pt>
                <c:pt idx="14549">
                  <c:v>42886.428819444445</c:v>
                </c:pt>
                <c:pt idx="14550">
                  <c:v>42886.428935185184</c:v>
                </c:pt>
                <c:pt idx="14551">
                  <c:v>42886.429050925923</c:v>
                </c:pt>
                <c:pt idx="14552">
                  <c:v>42886.429166666669</c:v>
                </c:pt>
                <c:pt idx="14553">
                  <c:v>42886.429282407407</c:v>
                </c:pt>
                <c:pt idx="14554">
                  <c:v>42886.429398148146</c:v>
                </c:pt>
                <c:pt idx="14555">
                  <c:v>42886.429513888892</c:v>
                </c:pt>
                <c:pt idx="14556">
                  <c:v>42886.429629629631</c:v>
                </c:pt>
                <c:pt idx="14557">
                  <c:v>42886.429745370369</c:v>
                </c:pt>
                <c:pt idx="14558">
                  <c:v>42886.429861111108</c:v>
                </c:pt>
                <c:pt idx="14559">
                  <c:v>42886.429976851854</c:v>
                </c:pt>
                <c:pt idx="14560">
                  <c:v>42886.430092592593</c:v>
                </c:pt>
                <c:pt idx="14561">
                  <c:v>42886.430208333331</c:v>
                </c:pt>
                <c:pt idx="14562">
                  <c:v>42886.430324074077</c:v>
                </c:pt>
                <c:pt idx="14563">
                  <c:v>42886.430439814816</c:v>
                </c:pt>
                <c:pt idx="14564">
                  <c:v>42886.430555555555</c:v>
                </c:pt>
                <c:pt idx="14565">
                  <c:v>42886.430671296293</c:v>
                </c:pt>
                <c:pt idx="14566">
                  <c:v>42886.430787037039</c:v>
                </c:pt>
                <c:pt idx="14567">
                  <c:v>42886.430902777778</c:v>
                </c:pt>
                <c:pt idx="14568">
                  <c:v>42886.431018518517</c:v>
                </c:pt>
                <c:pt idx="14569">
                  <c:v>42886.431134259263</c:v>
                </c:pt>
                <c:pt idx="14570">
                  <c:v>42886.431250000001</c:v>
                </c:pt>
                <c:pt idx="14571">
                  <c:v>42886.43136574074</c:v>
                </c:pt>
                <c:pt idx="14572">
                  <c:v>42886.431481481479</c:v>
                </c:pt>
                <c:pt idx="14573">
                  <c:v>42886.431597222225</c:v>
                </c:pt>
                <c:pt idx="14574">
                  <c:v>42886.431712962964</c:v>
                </c:pt>
                <c:pt idx="14575">
                  <c:v>42886.431828703702</c:v>
                </c:pt>
                <c:pt idx="14576">
                  <c:v>42886.431944444441</c:v>
                </c:pt>
                <c:pt idx="14577">
                  <c:v>42886.432060185187</c:v>
                </c:pt>
                <c:pt idx="14578">
                  <c:v>42886.432175925926</c:v>
                </c:pt>
                <c:pt idx="14579">
                  <c:v>42886.432291666664</c:v>
                </c:pt>
                <c:pt idx="14580">
                  <c:v>42886.43240740741</c:v>
                </c:pt>
                <c:pt idx="14581">
                  <c:v>42886.432523148149</c:v>
                </c:pt>
                <c:pt idx="14582">
                  <c:v>42886.432638888888</c:v>
                </c:pt>
                <c:pt idx="14583">
                  <c:v>42886.432754629626</c:v>
                </c:pt>
                <c:pt idx="14584">
                  <c:v>42886.432870370372</c:v>
                </c:pt>
                <c:pt idx="14585">
                  <c:v>42886.432986111111</c:v>
                </c:pt>
                <c:pt idx="14586">
                  <c:v>42886.43310185185</c:v>
                </c:pt>
                <c:pt idx="14587">
                  <c:v>42886.433217592596</c:v>
                </c:pt>
                <c:pt idx="14588">
                  <c:v>42886.433333333334</c:v>
                </c:pt>
                <c:pt idx="14589">
                  <c:v>42886.433449074073</c:v>
                </c:pt>
                <c:pt idx="14590">
                  <c:v>42886.433564814812</c:v>
                </c:pt>
                <c:pt idx="14591">
                  <c:v>42886.433680555558</c:v>
                </c:pt>
                <c:pt idx="14592">
                  <c:v>42886.433796296296</c:v>
                </c:pt>
                <c:pt idx="14593">
                  <c:v>42886.433912037035</c:v>
                </c:pt>
                <c:pt idx="14594">
                  <c:v>42886.434027777781</c:v>
                </c:pt>
                <c:pt idx="14595">
                  <c:v>42886.43414351852</c:v>
                </c:pt>
                <c:pt idx="14596">
                  <c:v>42886.434259259258</c:v>
                </c:pt>
                <c:pt idx="14597">
                  <c:v>42886.434374999997</c:v>
                </c:pt>
                <c:pt idx="14598">
                  <c:v>42886.434490740743</c:v>
                </c:pt>
                <c:pt idx="14599">
                  <c:v>42886.434606481482</c:v>
                </c:pt>
                <c:pt idx="14600">
                  <c:v>42886.43472222222</c:v>
                </c:pt>
                <c:pt idx="14601">
                  <c:v>42886.434837962966</c:v>
                </c:pt>
                <c:pt idx="14602">
                  <c:v>42886.434953703705</c:v>
                </c:pt>
                <c:pt idx="14603">
                  <c:v>42886.435069444444</c:v>
                </c:pt>
                <c:pt idx="14604">
                  <c:v>42886.435185185182</c:v>
                </c:pt>
                <c:pt idx="14605">
                  <c:v>42886.435300925928</c:v>
                </c:pt>
                <c:pt idx="14606">
                  <c:v>42886.435416666667</c:v>
                </c:pt>
                <c:pt idx="14607">
                  <c:v>42886.435532407406</c:v>
                </c:pt>
                <c:pt idx="14608">
                  <c:v>42886.435648148145</c:v>
                </c:pt>
                <c:pt idx="14609">
                  <c:v>42886.435763888891</c:v>
                </c:pt>
                <c:pt idx="14610">
                  <c:v>42886.435879629629</c:v>
                </c:pt>
                <c:pt idx="14611">
                  <c:v>42886.435995370368</c:v>
                </c:pt>
                <c:pt idx="14612">
                  <c:v>42886.436111111114</c:v>
                </c:pt>
                <c:pt idx="14613">
                  <c:v>42886.436226851853</c:v>
                </c:pt>
                <c:pt idx="14614">
                  <c:v>42886.436342592591</c:v>
                </c:pt>
                <c:pt idx="14615">
                  <c:v>42886.43645833333</c:v>
                </c:pt>
                <c:pt idx="14616">
                  <c:v>42886.436574074076</c:v>
                </c:pt>
                <c:pt idx="14617">
                  <c:v>42886.436689814815</c:v>
                </c:pt>
                <c:pt idx="14618">
                  <c:v>42886.436805555553</c:v>
                </c:pt>
                <c:pt idx="14619">
                  <c:v>42886.436921296299</c:v>
                </c:pt>
                <c:pt idx="14620">
                  <c:v>42886.437037037038</c:v>
                </c:pt>
                <c:pt idx="14621">
                  <c:v>42886.437152777777</c:v>
                </c:pt>
                <c:pt idx="14622">
                  <c:v>42886.437268518515</c:v>
                </c:pt>
                <c:pt idx="14623">
                  <c:v>42886.437384259261</c:v>
                </c:pt>
              </c:numCache>
            </c:numRef>
          </c:xVal>
          <c:yVal>
            <c:numRef>
              <c:f>Teplota!$G$4:$G$14627</c:f>
              <c:numCache>
                <c:formatCode>General</c:formatCode>
                <c:ptCount val="14624"/>
                <c:pt idx="0">
                  <c:v>27.535799999999998</c:v>
                </c:pt>
                <c:pt idx="1">
                  <c:v>27.600200000000001</c:v>
                </c:pt>
                <c:pt idx="2">
                  <c:v>27.6645</c:v>
                </c:pt>
                <c:pt idx="3">
                  <c:v>27.6752</c:v>
                </c:pt>
                <c:pt idx="4">
                  <c:v>27.6752</c:v>
                </c:pt>
                <c:pt idx="5">
                  <c:v>27.6645</c:v>
                </c:pt>
                <c:pt idx="6">
                  <c:v>27.6538</c:v>
                </c:pt>
                <c:pt idx="7">
                  <c:v>27.632300000000001</c:v>
                </c:pt>
                <c:pt idx="8">
                  <c:v>27.621600000000001</c:v>
                </c:pt>
                <c:pt idx="9">
                  <c:v>27.600200000000001</c:v>
                </c:pt>
                <c:pt idx="10">
                  <c:v>27.578700000000001</c:v>
                </c:pt>
                <c:pt idx="11">
                  <c:v>27.578700000000001</c:v>
                </c:pt>
                <c:pt idx="12">
                  <c:v>27.578700000000001</c:v>
                </c:pt>
                <c:pt idx="13">
                  <c:v>27.578700000000001</c:v>
                </c:pt>
                <c:pt idx="14">
                  <c:v>27.557300000000001</c:v>
                </c:pt>
                <c:pt idx="15">
                  <c:v>27.535799999999998</c:v>
                </c:pt>
                <c:pt idx="16">
                  <c:v>27.525099999999998</c:v>
                </c:pt>
                <c:pt idx="17">
                  <c:v>27.514399999999998</c:v>
                </c:pt>
                <c:pt idx="18">
                  <c:v>27.503599999999999</c:v>
                </c:pt>
                <c:pt idx="19">
                  <c:v>27.492899999999999</c:v>
                </c:pt>
                <c:pt idx="20">
                  <c:v>27.492899999999999</c:v>
                </c:pt>
                <c:pt idx="21">
                  <c:v>27.482199999999999</c:v>
                </c:pt>
                <c:pt idx="22">
                  <c:v>27.471499999999999</c:v>
                </c:pt>
                <c:pt idx="23">
                  <c:v>27.460699999999999</c:v>
                </c:pt>
                <c:pt idx="24">
                  <c:v>27.45</c:v>
                </c:pt>
                <c:pt idx="25">
                  <c:v>27.439299999999999</c:v>
                </c:pt>
                <c:pt idx="26">
                  <c:v>27.439299999999999</c:v>
                </c:pt>
                <c:pt idx="27">
                  <c:v>27.428599999999999</c:v>
                </c:pt>
                <c:pt idx="28">
                  <c:v>27.4178</c:v>
                </c:pt>
                <c:pt idx="29">
                  <c:v>27.4071</c:v>
                </c:pt>
                <c:pt idx="30">
                  <c:v>27.4071</c:v>
                </c:pt>
                <c:pt idx="31">
                  <c:v>27.3964</c:v>
                </c:pt>
                <c:pt idx="32">
                  <c:v>27.3857</c:v>
                </c:pt>
                <c:pt idx="33">
                  <c:v>27.3857</c:v>
                </c:pt>
                <c:pt idx="34">
                  <c:v>27.3749</c:v>
                </c:pt>
                <c:pt idx="35">
                  <c:v>27.3642</c:v>
                </c:pt>
                <c:pt idx="36">
                  <c:v>27.3642</c:v>
                </c:pt>
                <c:pt idx="37">
                  <c:v>27.3535</c:v>
                </c:pt>
                <c:pt idx="38">
                  <c:v>27.3535</c:v>
                </c:pt>
                <c:pt idx="39">
                  <c:v>27.3428</c:v>
                </c:pt>
                <c:pt idx="40">
                  <c:v>27.332000000000001</c:v>
                </c:pt>
                <c:pt idx="41">
                  <c:v>27.321300000000001</c:v>
                </c:pt>
                <c:pt idx="42">
                  <c:v>27.321300000000001</c:v>
                </c:pt>
                <c:pt idx="43">
                  <c:v>27.310600000000001</c:v>
                </c:pt>
                <c:pt idx="44">
                  <c:v>27.299900000000001</c:v>
                </c:pt>
                <c:pt idx="45">
                  <c:v>27.299900000000001</c:v>
                </c:pt>
                <c:pt idx="46">
                  <c:v>27.289100000000001</c:v>
                </c:pt>
                <c:pt idx="47">
                  <c:v>27.278400000000001</c:v>
                </c:pt>
                <c:pt idx="48">
                  <c:v>27.278400000000001</c:v>
                </c:pt>
                <c:pt idx="49">
                  <c:v>27.267700000000001</c:v>
                </c:pt>
                <c:pt idx="50">
                  <c:v>27.267700000000001</c:v>
                </c:pt>
                <c:pt idx="51">
                  <c:v>27.257000000000001</c:v>
                </c:pt>
                <c:pt idx="52">
                  <c:v>27.257000000000001</c:v>
                </c:pt>
                <c:pt idx="53">
                  <c:v>27.246200000000002</c:v>
                </c:pt>
                <c:pt idx="54">
                  <c:v>27.246200000000002</c:v>
                </c:pt>
                <c:pt idx="55">
                  <c:v>27.235499999999998</c:v>
                </c:pt>
                <c:pt idx="56">
                  <c:v>27.235499999999998</c:v>
                </c:pt>
                <c:pt idx="57">
                  <c:v>27.224799999999998</c:v>
                </c:pt>
                <c:pt idx="58">
                  <c:v>27.224799999999998</c:v>
                </c:pt>
                <c:pt idx="59">
                  <c:v>27.214099999999998</c:v>
                </c:pt>
                <c:pt idx="60">
                  <c:v>27.203299999999999</c:v>
                </c:pt>
                <c:pt idx="61">
                  <c:v>27.203299999999999</c:v>
                </c:pt>
                <c:pt idx="62">
                  <c:v>27.192599999999999</c:v>
                </c:pt>
                <c:pt idx="63">
                  <c:v>27.181899999999999</c:v>
                </c:pt>
                <c:pt idx="64">
                  <c:v>27.181899999999999</c:v>
                </c:pt>
                <c:pt idx="65">
                  <c:v>27.171199999999999</c:v>
                </c:pt>
                <c:pt idx="66">
                  <c:v>27.160399999999999</c:v>
                </c:pt>
                <c:pt idx="67">
                  <c:v>27.160399999999999</c:v>
                </c:pt>
                <c:pt idx="68">
                  <c:v>27.149699999999999</c:v>
                </c:pt>
                <c:pt idx="69">
                  <c:v>27.138999999999999</c:v>
                </c:pt>
                <c:pt idx="70">
                  <c:v>27.128299999999999</c:v>
                </c:pt>
                <c:pt idx="71">
                  <c:v>27.128299999999999</c:v>
                </c:pt>
                <c:pt idx="72">
                  <c:v>27.1175</c:v>
                </c:pt>
                <c:pt idx="73">
                  <c:v>27.1175</c:v>
                </c:pt>
                <c:pt idx="74">
                  <c:v>27.1175</c:v>
                </c:pt>
                <c:pt idx="75">
                  <c:v>27.1175</c:v>
                </c:pt>
                <c:pt idx="76">
                  <c:v>27.1175</c:v>
                </c:pt>
                <c:pt idx="77">
                  <c:v>27.1175</c:v>
                </c:pt>
                <c:pt idx="78">
                  <c:v>27.1175</c:v>
                </c:pt>
                <c:pt idx="79">
                  <c:v>27.1175</c:v>
                </c:pt>
                <c:pt idx="80">
                  <c:v>27.1175</c:v>
                </c:pt>
                <c:pt idx="81">
                  <c:v>27.1175</c:v>
                </c:pt>
                <c:pt idx="82">
                  <c:v>27.1175</c:v>
                </c:pt>
                <c:pt idx="83">
                  <c:v>27.1175</c:v>
                </c:pt>
                <c:pt idx="84">
                  <c:v>27.1175</c:v>
                </c:pt>
                <c:pt idx="85">
                  <c:v>27.1175</c:v>
                </c:pt>
                <c:pt idx="86">
                  <c:v>27.1068</c:v>
                </c:pt>
                <c:pt idx="87">
                  <c:v>27.1068</c:v>
                </c:pt>
                <c:pt idx="88">
                  <c:v>27.1068</c:v>
                </c:pt>
                <c:pt idx="89">
                  <c:v>27.1068</c:v>
                </c:pt>
                <c:pt idx="90">
                  <c:v>27.1068</c:v>
                </c:pt>
                <c:pt idx="91">
                  <c:v>27.1068</c:v>
                </c:pt>
                <c:pt idx="92">
                  <c:v>27.1068</c:v>
                </c:pt>
                <c:pt idx="93">
                  <c:v>27.1068</c:v>
                </c:pt>
                <c:pt idx="94">
                  <c:v>27.0961</c:v>
                </c:pt>
                <c:pt idx="95">
                  <c:v>27.0961</c:v>
                </c:pt>
                <c:pt idx="96">
                  <c:v>27.0961</c:v>
                </c:pt>
                <c:pt idx="97">
                  <c:v>27.0961</c:v>
                </c:pt>
                <c:pt idx="98">
                  <c:v>27.0854</c:v>
                </c:pt>
                <c:pt idx="99">
                  <c:v>27.0854</c:v>
                </c:pt>
                <c:pt idx="100">
                  <c:v>27.0854</c:v>
                </c:pt>
                <c:pt idx="101">
                  <c:v>27.0854</c:v>
                </c:pt>
                <c:pt idx="102">
                  <c:v>27.0746</c:v>
                </c:pt>
                <c:pt idx="103">
                  <c:v>27.0746</c:v>
                </c:pt>
                <c:pt idx="104">
                  <c:v>27.0746</c:v>
                </c:pt>
                <c:pt idx="105">
                  <c:v>27.0746</c:v>
                </c:pt>
                <c:pt idx="106">
                  <c:v>27.0639</c:v>
                </c:pt>
                <c:pt idx="107">
                  <c:v>27.0639</c:v>
                </c:pt>
                <c:pt idx="108">
                  <c:v>27.0639</c:v>
                </c:pt>
                <c:pt idx="109">
                  <c:v>27.0639</c:v>
                </c:pt>
                <c:pt idx="110">
                  <c:v>27.0639</c:v>
                </c:pt>
                <c:pt idx="111">
                  <c:v>27.0532</c:v>
                </c:pt>
                <c:pt idx="112">
                  <c:v>27.0532</c:v>
                </c:pt>
                <c:pt idx="113">
                  <c:v>27.0532</c:v>
                </c:pt>
                <c:pt idx="114">
                  <c:v>27.0532</c:v>
                </c:pt>
                <c:pt idx="115">
                  <c:v>27.042400000000001</c:v>
                </c:pt>
                <c:pt idx="116">
                  <c:v>27.042400000000001</c:v>
                </c:pt>
                <c:pt idx="117">
                  <c:v>27.031700000000001</c:v>
                </c:pt>
                <c:pt idx="118">
                  <c:v>27.031700000000001</c:v>
                </c:pt>
                <c:pt idx="119">
                  <c:v>27.021000000000001</c:v>
                </c:pt>
                <c:pt idx="120">
                  <c:v>27.021000000000001</c:v>
                </c:pt>
                <c:pt idx="121">
                  <c:v>27.021000000000001</c:v>
                </c:pt>
                <c:pt idx="122">
                  <c:v>27.021000000000001</c:v>
                </c:pt>
                <c:pt idx="123">
                  <c:v>27.021000000000001</c:v>
                </c:pt>
                <c:pt idx="124">
                  <c:v>27.021000000000001</c:v>
                </c:pt>
                <c:pt idx="125">
                  <c:v>27.021000000000001</c:v>
                </c:pt>
                <c:pt idx="126">
                  <c:v>27.021000000000001</c:v>
                </c:pt>
                <c:pt idx="127">
                  <c:v>27.021000000000001</c:v>
                </c:pt>
                <c:pt idx="128">
                  <c:v>27.021000000000001</c:v>
                </c:pt>
                <c:pt idx="129">
                  <c:v>27.021000000000001</c:v>
                </c:pt>
                <c:pt idx="130">
                  <c:v>27.021000000000001</c:v>
                </c:pt>
                <c:pt idx="131">
                  <c:v>27.010300000000001</c:v>
                </c:pt>
                <c:pt idx="132">
                  <c:v>27.010300000000001</c:v>
                </c:pt>
                <c:pt idx="133">
                  <c:v>27.010300000000001</c:v>
                </c:pt>
                <c:pt idx="134">
                  <c:v>26.999500000000001</c:v>
                </c:pt>
                <c:pt idx="135">
                  <c:v>26.999500000000001</c:v>
                </c:pt>
                <c:pt idx="136">
                  <c:v>26.999500000000001</c:v>
                </c:pt>
                <c:pt idx="137">
                  <c:v>26.999500000000001</c:v>
                </c:pt>
                <c:pt idx="138">
                  <c:v>26.999500000000001</c:v>
                </c:pt>
                <c:pt idx="139">
                  <c:v>26.999500000000001</c:v>
                </c:pt>
                <c:pt idx="140">
                  <c:v>26.988800000000001</c:v>
                </c:pt>
                <c:pt idx="141">
                  <c:v>26.988800000000001</c:v>
                </c:pt>
                <c:pt idx="142">
                  <c:v>26.988800000000001</c:v>
                </c:pt>
                <c:pt idx="143">
                  <c:v>26.988800000000001</c:v>
                </c:pt>
                <c:pt idx="144">
                  <c:v>26.988800000000001</c:v>
                </c:pt>
                <c:pt idx="145">
                  <c:v>26.978100000000001</c:v>
                </c:pt>
                <c:pt idx="146">
                  <c:v>26.988800000000001</c:v>
                </c:pt>
                <c:pt idx="147">
                  <c:v>26.988800000000001</c:v>
                </c:pt>
                <c:pt idx="148">
                  <c:v>26.978100000000001</c:v>
                </c:pt>
                <c:pt idx="149">
                  <c:v>26.978100000000001</c:v>
                </c:pt>
                <c:pt idx="150">
                  <c:v>26.978100000000001</c:v>
                </c:pt>
                <c:pt idx="151">
                  <c:v>26.978100000000001</c:v>
                </c:pt>
                <c:pt idx="152">
                  <c:v>26.978100000000001</c:v>
                </c:pt>
                <c:pt idx="153">
                  <c:v>26.967400000000001</c:v>
                </c:pt>
                <c:pt idx="154">
                  <c:v>26.978100000000001</c:v>
                </c:pt>
                <c:pt idx="155">
                  <c:v>26.967400000000001</c:v>
                </c:pt>
                <c:pt idx="156">
                  <c:v>26.956600000000002</c:v>
                </c:pt>
                <c:pt idx="157">
                  <c:v>26.956600000000002</c:v>
                </c:pt>
                <c:pt idx="158">
                  <c:v>26.956600000000002</c:v>
                </c:pt>
                <c:pt idx="159">
                  <c:v>26.945900000000002</c:v>
                </c:pt>
                <c:pt idx="160">
                  <c:v>26.945900000000002</c:v>
                </c:pt>
                <c:pt idx="161">
                  <c:v>26.945900000000002</c:v>
                </c:pt>
                <c:pt idx="162">
                  <c:v>26.935199999999998</c:v>
                </c:pt>
                <c:pt idx="163">
                  <c:v>26.935199999999998</c:v>
                </c:pt>
                <c:pt idx="164">
                  <c:v>26.924499999999998</c:v>
                </c:pt>
                <c:pt idx="165">
                  <c:v>26.924499999999998</c:v>
                </c:pt>
                <c:pt idx="166">
                  <c:v>26.924499999999998</c:v>
                </c:pt>
                <c:pt idx="167">
                  <c:v>26.924499999999998</c:v>
                </c:pt>
                <c:pt idx="168">
                  <c:v>26.924499999999998</c:v>
                </c:pt>
                <c:pt idx="169">
                  <c:v>26.924499999999998</c:v>
                </c:pt>
                <c:pt idx="170">
                  <c:v>26.913699999999999</c:v>
                </c:pt>
                <c:pt idx="171">
                  <c:v>26.924499999999998</c:v>
                </c:pt>
                <c:pt idx="172">
                  <c:v>26.924499999999998</c:v>
                </c:pt>
                <c:pt idx="173">
                  <c:v>26.924499999999998</c:v>
                </c:pt>
                <c:pt idx="174">
                  <c:v>26.924499999999998</c:v>
                </c:pt>
                <c:pt idx="175">
                  <c:v>26.924499999999998</c:v>
                </c:pt>
                <c:pt idx="176">
                  <c:v>26.924499999999998</c:v>
                </c:pt>
                <c:pt idx="177">
                  <c:v>26.924499999999998</c:v>
                </c:pt>
                <c:pt idx="178">
                  <c:v>26.924499999999998</c:v>
                </c:pt>
                <c:pt idx="179">
                  <c:v>26.924499999999998</c:v>
                </c:pt>
                <c:pt idx="180">
                  <c:v>26.924499999999998</c:v>
                </c:pt>
                <c:pt idx="181">
                  <c:v>26.924499999999998</c:v>
                </c:pt>
                <c:pt idx="182">
                  <c:v>26.924499999999998</c:v>
                </c:pt>
                <c:pt idx="183">
                  <c:v>26.924499999999998</c:v>
                </c:pt>
                <c:pt idx="184">
                  <c:v>26.913699999999999</c:v>
                </c:pt>
                <c:pt idx="185">
                  <c:v>26.924499999999998</c:v>
                </c:pt>
                <c:pt idx="186">
                  <c:v>26.924499999999998</c:v>
                </c:pt>
                <c:pt idx="187">
                  <c:v>26.913699999999999</c:v>
                </c:pt>
                <c:pt idx="188">
                  <c:v>26.913699999999999</c:v>
                </c:pt>
                <c:pt idx="189">
                  <c:v>26.913699999999999</c:v>
                </c:pt>
                <c:pt idx="190">
                  <c:v>26.913699999999999</c:v>
                </c:pt>
                <c:pt idx="191">
                  <c:v>26.913699999999999</c:v>
                </c:pt>
                <c:pt idx="192">
                  <c:v>26.913699999999999</c:v>
                </c:pt>
                <c:pt idx="193">
                  <c:v>26.902999999999999</c:v>
                </c:pt>
                <c:pt idx="194">
                  <c:v>26.902999999999999</c:v>
                </c:pt>
                <c:pt idx="195">
                  <c:v>26.902999999999999</c:v>
                </c:pt>
                <c:pt idx="196">
                  <c:v>26.892299999999999</c:v>
                </c:pt>
                <c:pt idx="197">
                  <c:v>26.892299999999999</c:v>
                </c:pt>
                <c:pt idx="198">
                  <c:v>26.892299999999999</c:v>
                </c:pt>
                <c:pt idx="199">
                  <c:v>26.892299999999999</c:v>
                </c:pt>
                <c:pt idx="200">
                  <c:v>26.892299999999999</c:v>
                </c:pt>
                <c:pt idx="201">
                  <c:v>26.881599999999999</c:v>
                </c:pt>
                <c:pt idx="202">
                  <c:v>26.881599999999999</c:v>
                </c:pt>
                <c:pt idx="203">
                  <c:v>26.870799999999999</c:v>
                </c:pt>
                <c:pt idx="204">
                  <c:v>26.870799999999999</c:v>
                </c:pt>
                <c:pt idx="205">
                  <c:v>26.870799999999999</c:v>
                </c:pt>
                <c:pt idx="206">
                  <c:v>26.860099999999999</c:v>
                </c:pt>
                <c:pt idx="207">
                  <c:v>26.860099999999999</c:v>
                </c:pt>
                <c:pt idx="208">
                  <c:v>26.849399999999999</c:v>
                </c:pt>
                <c:pt idx="209">
                  <c:v>26.849399999999999</c:v>
                </c:pt>
                <c:pt idx="210">
                  <c:v>26.838699999999999</c:v>
                </c:pt>
                <c:pt idx="211">
                  <c:v>26.838699999999999</c:v>
                </c:pt>
                <c:pt idx="212">
                  <c:v>26.838699999999999</c:v>
                </c:pt>
                <c:pt idx="213">
                  <c:v>26.8279</c:v>
                </c:pt>
                <c:pt idx="214">
                  <c:v>26.8279</c:v>
                </c:pt>
                <c:pt idx="215">
                  <c:v>26.8279</c:v>
                </c:pt>
                <c:pt idx="216">
                  <c:v>26.8279</c:v>
                </c:pt>
                <c:pt idx="217">
                  <c:v>26.8172</c:v>
                </c:pt>
                <c:pt idx="218">
                  <c:v>26.8172</c:v>
                </c:pt>
                <c:pt idx="219">
                  <c:v>26.8172</c:v>
                </c:pt>
                <c:pt idx="220">
                  <c:v>26.8065</c:v>
                </c:pt>
                <c:pt idx="221">
                  <c:v>26.8065</c:v>
                </c:pt>
                <c:pt idx="222">
                  <c:v>26.8065</c:v>
                </c:pt>
                <c:pt idx="223">
                  <c:v>26.8065</c:v>
                </c:pt>
                <c:pt idx="224">
                  <c:v>26.7958</c:v>
                </c:pt>
                <c:pt idx="225">
                  <c:v>26.7958</c:v>
                </c:pt>
                <c:pt idx="226">
                  <c:v>26.785</c:v>
                </c:pt>
                <c:pt idx="227">
                  <c:v>26.7958</c:v>
                </c:pt>
                <c:pt idx="228">
                  <c:v>26.785</c:v>
                </c:pt>
                <c:pt idx="229">
                  <c:v>26.7958</c:v>
                </c:pt>
                <c:pt idx="230">
                  <c:v>26.7958</c:v>
                </c:pt>
                <c:pt idx="231">
                  <c:v>26.785</c:v>
                </c:pt>
                <c:pt idx="232">
                  <c:v>26.7958</c:v>
                </c:pt>
                <c:pt idx="233">
                  <c:v>26.7958</c:v>
                </c:pt>
                <c:pt idx="234">
                  <c:v>26.7958</c:v>
                </c:pt>
                <c:pt idx="235">
                  <c:v>26.8065</c:v>
                </c:pt>
                <c:pt idx="236">
                  <c:v>26.8065</c:v>
                </c:pt>
                <c:pt idx="237">
                  <c:v>26.8065</c:v>
                </c:pt>
                <c:pt idx="238">
                  <c:v>26.8172</c:v>
                </c:pt>
                <c:pt idx="239">
                  <c:v>26.8172</c:v>
                </c:pt>
                <c:pt idx="240">
                  <c:v>26.8172</c:v>
                </c:pt>
                <c:pt idx="241">
                  <c:v>26.8279</c:v>
                </c:pt>
                <c:pt idx="242">
                  <c:v>26.8279</c:v>
                </c:pt>
                <c:pt idx="243">
                  <c:v>26.8279</c:v>
                </c:pt>
                <c:pt idx="244">
                  <c:v>26.8279</c:v>
                </c:pt>
                <c:pt idx="245">
                  <c:v>26.8279</c:v>
                </c:pt>
                <c:pt idx="246">
                  <c:v>26.8279</c:v>
                </c:pt>
                <c:pt idx="247">
                  <c:v>26.8279</c:v>
                </c:pt>
                <c:pt idx="248">
                  <c:v>26.8279</c:v>
                </c:pt>
                <c:pt idx="249">
                  <c:v>26.838699999999999</c:v>
                </c:pt>
                <c:pt idx="250">
                  <c:v>26.8279</c:v>
                </c:pt>
                <c:pt idx="251">
                  <c:v>26.8279</c:v>
                </c:pt>
                <c:pt idx="252">
                  <c:v>26.8279</c:v>
                </c:pt>
                <c:pt idx="253">
                  <c:v>26.8279</c:v>
                </c:pt>
                <c:pt idx="254">
                  <c:v>26.8279</c:v>
                </c:pt>
                <c:pt idx="255">
                  <c:v>26.8279</c:v>
                </c:pt>
                <c:pt idx="256">
                  <c:v>26.8279</c:v>
                </c:pt>
                <c:pt idx="257">
                  <c:v>26.8279</c:v>
                </c:pt>
                <c:pt idx="258">
                  <c:v>26.8279</c:v>
                </c:pt>
                <c:pt idx="259">
                  <c:v>26.8279</c:v>
                </c:pt>
                <c:pt idx="260">
                  <c:v>26.8279</c:v>
                </c:pt>
                <c:pt idx="261">
                  <c:v>26.8172</c:v>
                </c:pt>
                <c:pt idx="262">
                  <c:v>26.8172</c:v>
                </c:pt>
                <c:pt idx="263">
                  <c:v>26.8172</c:v>
                </c:pt>
                <c:pt idx="264">
                  <c:v>26.8279</c:v>
                </c:pt>
                <c:pt idx="265">
                  <c:v>26.8279</c:v>
                </c:pt>
                <c:pt idx="266">
                  <c:v>26.8279</c:v>
                </c:pt>
                <c:pt idx="267">
                  <c:v>26.8279</c:v>
                </c:pt>
                <c:pt idx="268">
                  <c:v>26.8279</c:v>
                </c:pt>
                <c:pt idx="269">
                  <c:v>26.8279</c:v>
                </c:pt>
                <c:pt idx="270">
                  <c:v>26.8279</c:v>
                </c:pt>
                <c:pt idx="271">
                  <c:v>26.8279</c:v>
                </c:pt>
                <c:pt idx="272">
                  <c:v>26.8279</c:v>
                </c:pt>
                <c:pt idx="273">
                  <c:v>26.8279</c:v>
                </c:pt>
                <c:pt idx="274">
                  <c:v>26.8279</c:v>
                </c:pt>
                <c:pt idx="275">
                  <c:v>26.838699999999999</c:v>
                </c:pt>
                <c:pt idx="276">
                  <c:v>26.8279</c:v>
                </c:pt>
                <c:pt idx="277">
                  <c:v>26.838699999999999</c:v>
                </c:pt>
                <c:pt idx="278">
                  <c:v>26.8279</c:v>
                </c:pt>
                <c:pt idx="279">
                  <c:v>26.838699999999999</c:v>
                </c:pt>
                <c:pt idx="280">
                  <c:v>26.838699999999999</c:v>
                </c:pt>
                <c:pt idx="281">
                  <c:v>26.838699999999999</c:v>
                </c:pt>
                <c:pt idx="282">
                  <c:v>26.838699999999999</c:v>
                </c:pt>
                <c:pt idx="283">
                  <c:v>26.838699999999999</c:v>
                </c:pt>
                <c:pt idx="284">
                  <c:v>26.838699999999999</c:v>
                </c:pt>
                <c:pt idx="285">
                  <c:v>26.8279</c:v>
                </c:pt>
                <c:pt idx="286">
                  <c:v>26.8279</c:v>
                </c:pt>
                <c:pt idx="287">
                  <c:v>26.838699999999999</c:v>
                </c:pt>
                <c:pt idx="288">
                  <c:v>26.838699999999999</c:v>
                </c:pt>
                <c:pt idx="289">
                  <c:v>26.8279</c:v>
                </c:pt>
                <c:pt idx="290">
                  <c:v>26.838699999999999</c:v>
                </c:pt>
                <c:pt idx="291">
                  <c:v>26.838699999999999</c:v>
                </c:pt>
                <c:pt idx="292">
                  <c:v>26.838699999999999</c:v>
                </c:pt>
                <c:pt idx="293">
                  <c:v>26.838699999999999</c:v>
                </c:pt>
                <c:pt idx="294">
                  <c:v>26.838699999999999</c:v>
                </c:pt>
                <c:pt idx="295">
                  <c:v>26.838699999999999</c:v>
                </c:pt>
                <c:pt idx="296">
                  <c:v>26.838699999999999</c:v>
                </c:pt>
                <c:pt idx="297">
                  <c:v>26.838699999999999</c:v>
                </c:pt>
                <c:pt idx="298">
                  <c:v>26.838699999999999</c:v>
                </c:pt>
                <c:pt idx="299">
                  <c:v>26.838699999999999</c:v>
                </c:pt>
                <c:pt idx="300">
                  <c:v>26.838699999999999</c:v>
                </c:pt>
                <c:pt idx="301">
                  <c:v>26.838699999999999</c:v>
                </c:pt>
                <c:pt idx="302">
                  <c:v>26.838699999999999</c:v>
                </c:pt>
                <c:pt idx="303">
                  <c:v>26.8279</c:v>
                </c:pt>
                <c:pt idx="304">
                  <c:v>26.8279</c:v>
                </c:pt>
                <c:pt idx="305">
                  <c:v>26.8279</c:v>
                </c:pt>
                <c:pt idx="306">
                  <c:v>26.8279</c:v>
                </c:pt>
                <c:pt idx="307">
                  <c:v>26.8279</c:v>
                </c:pt>
                <c:pt idx="308">
                  <c:v>26.8279</c:v>
                </c:pt>
                <c:pt idx="309">
                  <c:v>26.8279</c:v>
                </c:pt>
                <c:pt idx="310">
                  <c:v>26.8279</c:v>
                </c:pt>
                <c:pt idx="311">
                  <c:v>26.8172</c:v>
                </c:pt>
                <c:pt idx="312">
                  <c:v>26.8172</c:v>
                </c:pt>
                <c:pt idx="313">
                  <c:v>26.8172</c:v>
                </c:pt>
                <c:pt idx="314">
                  <c:v>26.8065</c:v>
                </c:pt>
                <c:pt idx="315">
                  <c:v>26.8065</c:v>
                </c:pt>
                <c:pt idx="316">
                  <c:v>26.8065</c:v>
                </c:pt>
                <c:pt idx="317">
                  <c:v>26.8065</c:v>
                </c:pt>
                <c:pt idx="318">
                  <c:v>26.8065</c:v>
                </c:pt>
                <c:pt idx="319">
                  <c:v>26.7958</c:v>
                </c:pt>
                <c:pt idx="320">
                  <c:v>26.7958</c:v>
                </c:pt>
                <c:pt idx="321">
                  <c:v>26.7958</c:v>
                </c:pt>
                <c:pt idx="322">
                  <c:v>26.785</c:v>
                </c:pt>
                <c:pt idx="323">
                  <c:v>26.785</c:v>
                </c:pt>
                <c:pt idx="324">
                  <c:v>26.785</c:v>
                </c:pt>
                <c:pt idx="325">
                  <c:v>26.7743</c:v>
                </c:pt>
                <c:pt idx="326">
                  <c:v>26.7743</c:v>
                </c:pt>
                <c:pt idx="327">
                  <c:v>26.7743</c:v>
                </c:pt>
                <c:pt idx="328">
                  <c:v>26.7743</c:v>
                </c:pt>
                <c:pt idx="329">
                  <c:v>26.7636</c:v>
                </c:pt>
                <c:pt idx="330">
                  <c:v>26.7636</c:v>
                </c:pt>
                <c:pt idx="331">
                  <c:v>26.7529</c:v>
                </c:pt>
                <c:pt idx="332">
                  <c:v>26.7529</c:v>
                </c:pt>
                <c:pt idx="333">
                  <c:v>26.7529</c:v>
                </c:pt>
                <c:pt idx="334">
                  <c:v>26.742100000000001</c:v>
                </c:pt>
                <c:pt idx="335">
                  <c:v>26.742100000000001</c:v>
                </c:pt>
                <c:pt idx="336">
                  <c:v>26.742100000000001</c:v>
                </c:pt>
                <c:pt idx="337">
                  <c:v>26.742100000000001</c:v>
                </c:pt>
                <c:pt idx="338">
                  <c:v>26.742100000000001</c:v>
                </c:pt>
                <c:pt idx="339">
                  <c:v>26.731400000000001</c:v>
                </c:pt>
                <c:pt idx="340">
                  <c:v>26.731400000000001</c:v>
                </c:pt>
                <c:pt idx="341">
                  <c:v>26.731400000000001</c:v>
                </c:pt>
                <c:pt idx="342">
                  <c:v>26.731400000000001</c:v>
                </c:pt>
                <c:pt idx="343">
                  <c:v>26.720700000000001</c:v>
                </c:pt>
                <c:pt idx="344">
                  <c:v>26.720700000000001</c:v>
                </c:pt>
                <c:pt idx="345">
                  <c:v>26.720700000000001</c:v>
                </c:pt>
                <c:pt idx="346">
                  <c:v>26.720700000000001</c:v>
                </c:pt>
                <c:pt idx="347">
                  <c:v>26.720700000000001</c:v>
                </c:pt>
                <c:pt idx="348">
                  <c:v>26.720700000000001</c:v>
                </c:pt>
                <c:pt idx="349">
                  <c:v>26.720700000000001</c:v>
                </c:pt>
                <c:pt idx="350">
                  <c:v>26.720700000000001</c:v>
                </c:pt>
                <c:pt idx="351">
                  <c:v>26.720700000000001</c:v>
                </c:pt>
                <c:pt idx="352">
                  <c:v>26.720700000000001</c:v>
                </c:pt>
                <c:pt idx="353">
                  <c:v>26.720700000000001</c:v>
                </c:pt>
                <c:pt idx="354">
                  <c:v>26.720700000000001</c:v>
                </c:pt>
                <c:pt idx="355">
                  <c:v>26.720700000000001</c:v>
                </c:pt>
                <c:pt idx="356">
                  <c:v>26.720700000000001</c:v>
                </c:pt>
                <c:pt idx="357">
                  <c:v>26.71</c:v>
                </c:pt>
                <c:pt idx="358">
                  <c:v>26.71</c:v>
                </c:pt>
                <c:pt idx="359">
                  <c:v>26.71</c:v>
                </c:pt>
                <c:pt idx="360">
                  <c:v>26.71</c:v>
                </c:pt>
                <c:pt idx="361">
                  <c:v>26.699200000000001</c:v>
                </c:pt>
                <c:pt idx="362">
                  <c:v>26.71</c:v>
                </c:pt>
                <c:pt idx="363">
                  <c:v>26.71</c:v>
                </c:pt>
                <c:pt idx="364">
                  <c:v>26.71</c:v>
                </c:pt>
                <c:pt idx="365">
                  <c:v>26.71</c:v>
                </c:pt>
                <c:pt idx="366">
                  <c:v>26.71</c:v>
                </c:pt>
                <c:pt idx="367">
                  <c:v>26.71</c:v>
                </c:pt>
                <c:pt idx="368">
                  <c:v>26.71</c:v>
                </c:pt>
                <c:pt idx="369">
                  <c:v>26.71</c:v>
                </c:pt>
                <c:pt idx="370">
                  <c:v>26.71</c:v>
                </c:pt>
                <c:pt idx="371">
                  <c:v>26.71</c:v>
                </c:pt>
                <c:pt idx="372">
                  <c:v>26.71</c:v>
                </c:pt>
                <c:pt idx="373">
                  <c:v>26.71</c:v>
                </c:pt>
                <c:pt idx="374">
                  <c:v>26.71</c:v>
                </c:pt>
                <c:pt idx="375">
                  <c:v>26.71</c:v>
                </c:pt>
                <c:pt idx="376">
                  <c:v>26.71</c:v>
                </c:pt>
                <c:pt idx="377">
                  <c:v>26.720700000000001</c:v>
                </c:pt>
                <c:pt idx="378">
                  <c:v>26.720700000000001</c:v>
                </c:pt>
                <c:pt idx="379">
                  <c:v>26.720700000000001</c:v>
                </c:pt>
                <c:pt idx="380">
                  <c:v>26.71</c:v>
                </c:pt>
                <c:pt idx="381">
                  <c:v>26.71</c:v>
                </c:pt>
                <c:pt idx="382">
                  <c:v>26.71</c:v>
                </c:pt>
                <c:pt idx="383">
                  <c:v>26.71</c:v>
                </c:pt>
                <c:pt idx="384">
                  <c:v>26.71</c:v>
                </c:pt>
                <c:pt idx="385">
                  <c:v>26.699200000000001</c:v>
                </c:pt>
                <c:pt idx="386">
                  <c:v>26.699200000000001</c:v>
                </c:pt>
                <c:pt idx="387">
                  <c:v>26.699200000000001</c:v>
                </c:pt>
                <c:pt idx="388">
                  <c:v>26.699200000000001</c:v>
                </c:pt>
                <c:pt idx="389">
                  <c:v>26.688500000000001</c:v>
                </c:pt>
                <c:pt idx="390">
                  <c:v>26.688500000000001</c:v>
                </c:pt>
                <c:pt idx="391">
                  <c:v>26.688500000000001</c:v>
                </c:pt>
                <c:pt idx="392">
                  <c:v>26.688500000000001</c:v>
                </c:pt>
                <c:pt idx="393">
                  <c:v>26.688500000000001</c:v>
                </c:pt>
                <c:pt idx="394">
                  <c:v>26.688500000000001</c:v>
                </c:pt>
                <c:pt idx="395">
                  <c:v>26.677800000000001</c:v>
                </c:pt>
                <c:pt idx="396">
                  <c:v>26.677800000000001</c:v>
                </c:pt>
                <c:pt idx="397">
                  <c:v>26.677800000000001</c:v>
                </c:pt>
                <c:pt idx="398">
                  <c:v>26.656300000000002</c:v>
                </c:pt>
                <c:pt idx="399">
                  <c:v>26.656300000000002</c:v>
                </c:pt>
                <c:pt idx="400">
                  <c:v>26.656300000000002</c:v>
                </c:pt>
                <c:pt idx="401">
                  <c:v>26.656300000000002</c:v>
                </c:pt>
                <c:pt idx="402">
                  <c:v>26.656300000000002</c:v>
                </c:pt>
                <c:pt idx="403">
                  <c:v>26.656300000000002</c:v>
                </c:pt>
                <c:pt idx="404">
                  <c:v>26.656300000000002</c:v>
                </c:pt>
                <c:pt idx="405">
                  <c:v>26.645600000000002</c:v>
                </c:pt>
                <c:pt idx="406">
                  <c:v>26.634899999999998</c:v>
                </c:pt>
                <c:pt idx="407">
                  <c:v>26.624199999999998</c:v>
                </c:pt>
                <c:pt idx="408">
                  <c:v>26.613399999999999</c:v>
                </c:pt>
                <c:pt idx="409">
                  <c:v>26.591999999999999</c:v>
                </c:pt>
                <c:pt idx="410">
                  <c:v>26.581299999999999</c:v>
                </c:pt>
                <c:pt idx="411">
                  <c:v>26.559799999999999</c:v>
                </c:pt>
                <c:pt idx="412">
                  <c:v>26.549099999999999</c:v>
                </c:pt>
                <c:pt idx="413">
                  <c:v>26.538399999999999</c:v>
                </c:pt>
                <c:pt idx="414">
                  <c:v>26.5169</c:v>
                </c:pt>
                <c:pt idx="415">
                  <c:v>26.5062</c:v>
                </c:pt>
                <c:pt idx="416">
                  <c:v>26.4955</c:v>
                </c:pt>
                <c:pt idx="417">
                  <c:v>26.474</c:v>
                </c:pt>
                <c:pt idx="418">
                  <c:v>26.474</c:v>
                </c:pt>
                <c:pt idx="419">
                  <c:v>26.4526</c:v>
                </c:pt>
                <c:pt idx="420">
                  <c:v>26.441800000000001</c:v>
                </c:pt>
                <c:pt idx="421">
                  <c:v>26.420400000000001</c:v>
                </c:pt>
                <c:pt idx="422">
                  <c:v>26.409700000000001</c:v>
                </c:pt>
                <c:pt idx="423">
                  <c:v>26.398900000000001</c:v>
                </c:pt>
                <c:pt idx="424">
                  <c:v>26.366800000000001</c:v>
                </c:pt>
                <c:pt idx="425">
                  <c:v>26.356000000000002</c:v>
                </c:pt>
                <c:pt idx="426">
                  <c:v>26.345300000000002</c:v>
                </c:pt>
                <c:pt idx="427">
                  <c:v>26.334599999999998</c:v>
                </c:pt>
                <c:pt idx="428">
                  <c:v>26.313099999999999</c:v>
                </c:pt>
                <c:pt idx="429">
                  <c:v>26.302399999999999</c:v>
                </c:pt>
                <c:pt idx="430">
                  <c:v>26.291699999999999</c:v>
                </c:pt>
                <c:pt idx="431">
                  <c:v>26.270199999999999</c:v>
                </c:pt>
                <c:pt idx="432">
                  <c:v>26.259499999999999</c:v>
                </c:pt>
                <c:pt idx="433">
                  <c:v>26.238099999999999</c:v>
                </c:pt>
                <c:pt idx="434">
                  <c:v>26.2273</c:v>
                </c:pt>
                <c:pt idx="435">
                  <c:v>26.2166</c:v>
                </c:pt>
                <c:pt idx="436">
                  <c:v>26.2059</c:v>
                </c:pt>
                <c:pt idx="437">
                  <c:v>26.2059</c:v>
                </c:pt>
                <c:pt idx="438">
                  <c:v>26.1952</c:v>
                </c:pt>
                <c:pt idx="439">
                  <c:v>26.1844</c:v>
                </c:pt>
                <c:pt idx="440">
                  <c:v>26.1844</c:v>
                </c:pt>
                <c:pt idx="441">
                  <c:v>26.1737</c:v>
                </c:pt>
                <c:pt idx="442">
                  <c:v>26.163</c:v>
                </c:pt>
                <c:pt idx="443">
                  <c:v>26.1523</c:v>
                </c:pt>
                <c:pt idx="444">
                  <c:v>26.141500000000001</c:v>
                </c:pt>
                <c:pt idx="445">
                  <c:v>26.120100000000001</c:v>
                </c:pt>
                <c:pt idx="446">
                  <c:v>26.109400000000001</c:v>
                </c:pt>
                <c:pt idx="447">
                  <c:v>26.098600000000001</c:v>
                </c:pt>
                <c:pt idx="448">
                  <c:v>26.077200000000001</c:v>
                </c:pt>
                <c:pt idx="449">
                  <c:v>26.066500000000001</c:v>
                </c:pt>
                <c:pt idx="450">
                  <c:v>26.055700000000002</c:v>
                </c:pt>
                <c:pt idx="451">
                  <c:v>26.034300000000002</c:v>
                </c:pt>
                <c:pt idx="452">
                  <c:v>26.023599999999998</c:v>
                </c:pt>
                <c:pt idx="453">
                  <c:v>26.012799999999999</c:v>
                </c:pt>
                <c:pt idx="454">
                  <c:v>26.002099999999999</c:v>
                </c:pt>
                <c:pt idx="455">
                  <c:v>25.980699999999999</c:v>
                </c:pt>
                <c:pt idx="456">
                  <c:v>25.969899999999999</c:v>
                </c:pt>
                <c:pt idx="457">
                  <c:v>25.959199999999999</c:v>
                </c:pt>
                <c:pt idx="458">
                  <c:v>25.937799999999999</c:v>
                </c:pt>
                <c:pt idx="459">
                  <c:v>25.927</c:v>
                </c:pt>
                <c:pt idx="460">
                  <c:v>25.9163</c:v>
                </c:pt>
                <c:pt idx="461">
                  <c:v>25.9056</c:v>
                </c:pt>
                <c:pt idx="462">
                  <c:v>25.8841</c:v>
                </c:pt>
                <c:pt idx="463">
                  <c:v>25.8734</c:v>
                </c:pt>
                <c:pt idx="464">
                  <c:v>25.8627</c:v>
                </c:pt>
                <c:pt idx="465">
                  <c:v>25.852</c:v>
                </c:pt>
                <c:pt idx="466">
                  <c:v>25.841200000000001</c:v>
                </c:pt>
                <c:pt idx="467">
                  <c:v>25.841200000000001</c:v>
                </c:pt>
                <c:pt idx="468">
                  <c:v>25.830500000000001</c:v>
                </c:pt>
                <c:pt idx="469">
                  <c:v>25.830500000000001</c:v>
                </c:pt>
                <c:pt idx="470">
                  <c:v>25.819800000000001</c:v>
                </c:pt>
                <c:pt idx="471">
                  <c:v>25.819800000000001</c:v>
                </c:pt>
                <c:pt idx="472">
                  <c:v>25.809100000000001</c:v>
                </c:pt>
                <c:pt idx="473">
                  <c:v>25.798300000000001</c:v>
                </c:pt>
                <c:pt idx="474">
                  <c:v>25.787600000000001</c:v>
                </c:pt>
                <c:pt idx="475">
                  <c:v>25.755400000000002</c:v>
                </c:pt>
                <c:pt idx="476">
                  <c:v>25.744700000000002</c:v>
                </c:pt>
                <c:pt idx="477">
                  <c:v>25.734000000000002</c:v>
                </c:pt>
                <c:pt idx="478">
                  <c:v>25.723299999999998</c:v>
                </c:pt>
                <c:pt idx="479">
                  <c:v>25.712499999999999</c:v>
                </c:pt>
                <c:pt idx="480">
                  <c:v>25.712499999999999</c:v>
                </c:pt>
                <c:pt idx="481">
                  <c:v>25.701799999999999</c:v>
                </c:pt>
                <c:pt idx="482">
                  <c:v>25.691099999999999</c:v>
                </c:pt>
                <c:pt idx="483">
                  <c:v>25.680399999999999</c:v>
                </c:pt>
                <c:pt idx="484">
                  <c:v>25.669599999999999</c:v>
                </c:pt>
                <c:pt idx="485">
                  <c:v>25.648199999999999</c:v>
                </c:pt>
                <c:pt idx="486">
                  <c:v>25.637499999999999</c:v>
                </c:pt>
                <c:pt idx="487">
                  <c:v>25.6267</c:v>
                </c:pt>
                <c:pt idx="488">
                  <c:v>25.6053</c:v>
                </c:pt>
                <c:pt idx="489">
                  <c:v>25.5946</c:v>
                </c:pt>
                <c:pt idx="490">
                  <c:v>25.5838</c:v>
                </c:pt>
                <c:pt idx="491">
                  <c:v>25.5731</c:v>
                </c:pt>
                <c:pt idx="492">
                  <c:v>25.5517</c:v>
                </c:pt>
                <c:pt idx="493">
                  <c:v>25.540900000000001</c:v>
                </c:pt>
                <c:pt idx="494">
                  <c:v>25.530200000000001</c:v>
                </c:pt>
                <c:pt idx="495">
                  <c:v>25.508800000000001</c:v>
                </c:pt>
                <c:pt idx="496">
                  <c:v>25.498000000000001</c:v>
                </c:pt>
                <c:pt idx="497">
                  <c:v>25.487300000000001</c:v>
                </c:pt>
                <c:pt idx="498">
                  <c:v>25.476600000000001</c:v>
                </c:pt>
                <c:pt idx="499">
                  <c:v>25.465900000000001</c:v>
                </c:pt>
                <c:pt idx="500">
                  <c:v>25.444400000000002</c:v>
                </c:pt>
                <c:pt idx="501">
                  <c:v>25.433700000000002</c:v>
                </c:pt>
                <c:pt idx="502">
                  <c:v>25.422999999999998</c:v>
                </c:pt>
                <c:pt idx="503">
                  <c:v>25.401499999999999</c:v>
                </c:pt>
                <c:pt idx="504">
                  <c:v>25.401499999999999</c:v>
                </c:pt>
                <c:pt idx="505">
                  <c:v>25.380099999999999</c:v>
                </c:pt>
                <c:pt idx="506">
                  <c:v>25.369299999999999</c:v>
                </c:pt>
                <c:pt idx="507">
                  <c:v>25.358599999999999</c:v>
                </c:pt>
                <c:pt idx="508">
                  <c:v>25.347899999999999</c:v>
                </c:pt>
                <c:pt idx="509">
                  <c:v>25.337199999999999</c:v>
                </c:pt>
                <c:pt idx="510">
                  <c:v>25.3264</c:v>
                </c:pt>
                <c:pt idx="511">
                  <c:v>25.3157</c:v>
                </c:pt>
                <c:pt idx="512">
                  <c:v>25.2943</c:v>
                </c:pt>
                <c:pt idx="513">
                  <c:v>25.2835</c:v>
                </c:pt>
                <c:pt idx="514">
                  <c:v>25.2728</c:v>
                </c:pt>
                <c:pt idx="515">
                  <c:v>25.2621</c:v>
                </c:pt>
                <c:pt idx="516">
                  <c:v>25.2514</c:v>
                </c:pt>
                <c:pt idx="517">
                  <c:v>25.240600000000001</c:v>
                </c:pt>
                <c:pt idx="518">
                  <c:v>25.229900000000001</c:v>
                </c:pt>
                <c:pt idx="519">
                  <c:v>25.219200000000001</c:v>
                </c:pt>
                <c:pt idx="520">
                  <c:v>25.208500000000001</c:v>
                </c:pt>
                <c:pt idx="521">
                  <c:v>25.197700000000001</c:v>
                </c:pt>
                <c:pt idx="522">
                  <c:v>25.187000000000001</c:v>
                </c:pt>
                <c:pt idx="523">
                  <c:v>25.165600000000001</c:v>
                </c:pt>
                <c:pt idx="524">
                  <c:v>25.154800000000002</c:v>
                </c:pt>
                <c:pt idx="525">
                  <c:v>25.144100000000002</c:v>
                </c:pt>
                <c:pt idx="526">
                  <c:v>25.133400000000002</c:v>
                </c:pt>
                <c:pt idx="527">
                  <c:v>25.122699999999998</c:v>
                </c:pt>
                <c:pt idx="528">
                  <c:v>25.111899999999999</c:v>
                </c:pt>
                <c:pt idx="529">
                  <c:v>25.101199999999999</c:v>
                </c:pt>
                <c:pt idx="530">
                  <c:v>25.079799999999999</c:v>
                </c:pt>
                <c:pt idx="531">
                  <c:v>25.068999999999999</c:v>
                </c:pt>
                <c:pt idx="532">
                  <c:v>25.058299999999999</c:v>
                </c:pt>
                <c:pt idx="533">
                  <c:v>25.058299999999999</c:v>
                </c:pt>
                <c:pt idx="534">
                  <c:v>25.047599999999999</c:v>
                </c:pt>
                <c:pt idx="535">
                  <c:v>25.047599999999999</c:v>
                </c:pt>
                <c:pt idx="536">
                  <c:v>25.036899999999999</c:v>
                </c:pt>
                <c:pt idx="537">
                  <c:v>25.036899999999999</c:v>
                </c:pt>
                <c:pt idx="538">
                  <c:v>25.0261</c:v>
                </c:pt>
                <c:pt idx="539">
                  <c:v>25.0154</c:v>
                </c:pt>
                <c:pt idx="540">
                  <c:v>25.0047</c:v>
                </c:pt>
                <c:pt idx="541">
                  <c:v>24.994</c:v>
                </c:pt>
                <c:pt idx="542">
                  <c:v>24.9832</c:v>
                </c:pt>
                <c:pt idx="543">
                  <c:v>24.9725</c:v>
                </c:pt>
                <c:pt idx="544">
                  <c:v>24.9618</c:v>
                </c:pt>
                <c:pt idx="545">
                  <c:v>24.9511</c:v>
                </c:pt>
                <c:pt idx="546">
                  <c:v>24.940300000000001</c:v>
                </c:pt>
                <c:pt idx="547">
                  <c:v>24.929600000000001</c:v>
                </c:pt>
                <c:pt idx="548">
                  <c:v>24.908200000000001</c:v>
                </c:pt>
                <c:pt idx="549">
                  <c:v>24.897400000000001</c:v>
                </c:pt>
                <c:pt idx="550">
                  <c:v>24.886700000000001</c:v>
                </c:pt>
                <c:pt idx="551">
                  <c:v>24.876000000000001</c:v>
                </c:pt>
                <c:pt idx="552">
                  <c:v>24.865300000000001</c:v>
                </c:pt>
                <c:pt idx="553">
                  <c:v>24.865300000000001</c:v>
                </c:pt>
                <c:pt idx="554">
                  <c:v>24.843800000000002</c:v>
                </c:pt>
                <c:pt idx="555">
                  <c:v>24.822399999999998</c:v>
                </c:pt>
                <c:pt idx="556">
                  <c:v>24.822399999999998</c:v>
                </c:pt>
                <c:pt idx="557">
                  <c:v>24.822399999999998</c:v>
                </c:pt>
                <c:pt idx="558">
                  <c:v>24.811599999999999</c:v>
                </c:pt>
                <c:pt idx="559">
                  <c:v>24.811599999999999</c:v>
                </c:pt>
                <c:pt idx="560">
                  <c:v>24.811599999999999</c:v>
                </c:pt>
                <c:pt idx="561">
                  <c:v>24.811599999999999</c:v>
                </c:pt>
                <c:pt idx="562">
                  <c:v>24.811599999999999</c:v>
                </c:pt>
                <c:pt idx="563">
                  <c:v>24.800899999999999</c:v>
                </c:pt>
                <c:pt idx="564">
                  <c:v>24.779499999999999</c:v>
                </c:pt>
                <c:pt idx="565">
                  <c:v>24.768699999999999</c:v>
                </c:pt>
                <c:pt idx="566">
                  <c:v>24.757999999999999</c:v>
                </c:pt>
                <c:pt idx="567">
                  <c:v>24.747299999999999</c:v>
                </c:pt>
                <c:pt idx="568">
                  <c:v>24.736599999999999</c:v>
                </c:pt>
                <c:pt idx="569">
                  <c:v>24.7258</c:v>
                </c:pt>
                <c:pt idx="570">
                  <c:v>24.7258</c:v>
                </c:pt>
                <c:pt idx="571">
                  <c:v>24.7151</c:v>
                </c:pt>
                <c:pt idx="572">
                  <c:v>24.7151</c:v>
                </c:pt>
                <c:pt idx="573">
                  <c:v>24.7044</c:v>
                </c:pt>
                <c:pt idx="574">
                  <c:v>24.6937</c:v>
                </c:pt>
                <c:pt idx="575">
                  <c:v>24.6829</c:v>
                </c:pt>
                <c:pt idx="576">
                  <c:v>24.6722</c:v>
                </c:pt>
                <c:pt idx="577">
                  <c:v>24.6615</c:v>
                </c:pt>
                <c:pt idx="578">
                  <c:v>24.6508</c:v>
                </c:pt>
                <c:pt idx="579">
                  <c:v>24.6508</c:v>
                </c:pt>
                <c:pt idx="580">
                  <c:v>24.64</c:v>
                </c:pt>
                <c:pt idx="581">
                  <c:v>24.629300000000001</c:v>
                </c:pt>
                <c:pt idx="582">
                  <c:v>24.618600000000001</c:v>
                </c:pt>
                <c:pt idx="583">
                  <c:v>24.607900000000001</c:v>
                </c:pt>
                <c:pt idx="584">
                  <c:v>24.607900000000001</c:v>
                </c:pt>
                <c:pt idx="585">
                  <c:v>24.597100000000001</c:v>
                </c:pt>
                <c:pt idx="586">
                  <c:v>24.586400000000001</c:v>
                </c:pt>
                <c:pt idx="587">
                  <c:v>24.575700000000001</c:v>
                </c:pt>
                <c:pt idx="588">
                  <c:v>24.575700000000001</c:v>
                </c:pt>
                <c:pt idx="589">
                  <c:v>24.565000000000001</c:v>
                </c:pt>
                <c:pt idx="590">
                  <c:v>24.554200000000002</c:v>
                </c:pt>
                <c:pt idx="591">
                  <c:v>24.543500000000002</c:v>
                </c:pt>
                <c:pt idx="592">
                  <c:v>24.543500000000002</c:v>
                </c:pt>
                <c:pt idx="593">
                  <c:v>24.532800000000002</c:v>
                </c:pt>
                <c:pt idx="594">
                  <c:v>24.522099999999998</c:v>
                </c:pt>
                <c:pt idx="595">
                  <c:v>24.511299999999999</c:v>
                </c:pt>
                <c:pt idx="596">
                  <c:v>24.500599999999999</c:v>
                </c:pt>
                <c:pt idx="597">
                  <c:v>24.500599999999999</c:v>
                </c:pt>
                <c:pt idx="598">
                  <c:v>24.489899999999999</c:v>
                </c:pt>
                <c:pt idx="599">
                  <c:v>24.479199999999999</c:v>
                </c:pt>
                <c:pt idx="600">
                  <c:v>24.468399999999999</c:v>
                </c:pt>
                <c:pt idx="601">
                  <c:v>24.457699999999999</c:v>
                </c:pt>
                <c:pt idx="602">
                  <c:v>24.457699999999999</c:v>
                </c:pt>
                <c:pt idx="603">
                  <c:v>24.446999999999999</c:v>
                </c:pt>
                <c:pt idx="604">
                  <c:v>24.436299999999999</c:v>
                </c:pt>
                <c:pt idx="605">
                  <c:v>24.4255</c:v>
                </c:pt>
                <c:pt idx="606">
                  <c:v>24.4255</c:v>
                </c:pt>
                <c:pt idx="607">
                  <c:v>24.4148</c:v>
                </c:pt>
                <c:pt idx="608">
                  <c:v>24.4041</c:v>
                </c:pt>
                <c:pt idx="609">
                  <c:v>24.3933</c:v>
                </c:pt>
                <c:pt idx="610">
                  <c:v>24.3933</c:v>
                </c:pt>
                <c:pt idx="611">
                  <c:v>24.3826</c:v>
                </c:pt>
                <c:pt idx="612">
                  <c:v>24.3719</c:v>
                </c:pt>
                <c:pt idx="613">
                  <c:v>24.3719</c:v>
                </c:pt>
                <c:pt idx="614">
                  <c:v>24.3612</c:v>
                </c:pt>
                <c:pt idx="615">
                  <c:v>24.3612</c:v>
                </c:pt>
                <c:pt idx="616">
                  <c:v>24.3504</c:v>
                </c:pt>
                <c:pt idx="617">
                  <c:v>24.339700000000001</c:v>
                </c:pt>
                <c:pt idx="618">
                  <c:v>24.329000000000001</c:v>
                </c:pt>
                <c:pt idx="619">
                  <c:v>24.329000000000001</c:v>
                </c:pt>
                <c:pt idx="620">
                  <c:v>24.318300000000001</c:v>
                </c:pt>
                <c:pt idx="621">
                  <c:v>24.307500000000001</c:v>
                </c:pt>
                <c:pt idx="622">
                  <c:v>24.296800000000001</c:v>
                </c:pt>
                <c:pt idx="623">
                  <c:v>24.286100000000001</c:v>
                </c:pt>
                <c:pt idx="624">
                  <c:v>24.275400000000001</c:v>
                </c:pt>
                <c:pt idx="625">
                  <c:v>24.264600000000002</c:v>
                </c:pt>
                <c:pt idx="626">
                  <c:v>24.253900000000002</c:v>
                </c:pt>
                <c:pt idx="627">
                  <c:v>24.243200000000002</c:v>
                </c:pt>
                <c:pt idx="628">
                  <c:v>24.243200000000002</c:v>
                </c:pt>
                <c:pt idx="629">
                  <c:v>24.232500000000002</c:v>
                </c:pt>
                <c:pt idx="630">
                  <c:v>24.221699999999998</c:v>
                </c:pt>
                <c:pt idx="631">
                  <c:v>24.210999999999999</c:v>
                </c:pt>
                <c:pt idx="632">
                  <c:v>24.200299999999999</c:v>
                </c:pt>
                <c:pt idx="633">
                  <c:v>24.200299999999999</c:v>
                </c:pt>
                <c:pt idx="634">
                  <c:v>24.189599999999999</c:v>
                </c:pt>
                <c:pt idx="635">
                  <c:v>24.178799999999999</c:v>
                </c:pt>
                <c:pt idx="636">
                  <c:v>24.168099999999999</c:v>
                </c:pt>
                <c:pt idx="637">
                  <c:v>24.168099999999999</c:v>
                </c:pt>
                <c:pt idx="638">
                  <c:v>24.157399999999999</c:v>
                </c:pt>
                <c:pt idx="639">
                  <c:v>24.146699999999999</c:v>
                </c:pt>
                <c:pt idx="640">
                  <c:v>24.146699999999999</c:v>
                </c:pt>
                <c:pt idx="641">
                  <c:v>24.135899999999999</c:v>
                </c:pt>
                <c:pt idx="642">
                  <c:v>24.1252</c:v>
                </c:pt>
                <c:pt idx="643">
                  <c:v>24.1252</c:v>
                </c:pt>
                <c:pt idx="644">
                  <c:v>24.1145</c:v>
                </c:pt>
                <c:pt idx="645">
                  <c:v>24.1145</c:v>
                </c:pt>
                <c:pt idx="646">
                  <c:v>24.1038</c:v>
                </c:pt>
                <c:pt idx="647">
                  <c:v>24.093</c:v>
                </c:pt>
                <c:pt idx="648">
                  <c:v>24.0823</c:v>
                </c:pt>
                <c:pt idx="649">
                  <c:v>24.0823</c:v>
                </c:pt>
                <c:pt idx="650">
                  <c:v>24.0716</c:v>
                </c:pt>
                <c:pt idx="651">
                  <c:v>24.0609</c:v>
                </c:pt>
                <c:pt idx="652">
                  <c:v>24.0501</c:v>
                </c:pt>
                <c:pt idx="653">
                  <c:v>24.0501</c:v>
                </c:pt>
                <c:pt idx="654">
                  <c:v>24.039400000000001</c:v>
                </c:pt>
                <c:pt idx="655">
                  <c:v>24.028700000000001</c:v>
                </c:pt>
                <c:pt idx="656">
                  <c:v>24.028700000000001</c:v>
                </c:pt>
                <c:pt idx="657">
                  <c:v>24.018000000000001</c:v>
                </c:pt>
                <c:pt idx="658">
                  <c:v>24.007200000000001</c:v>
                </c:pt>
                <c:pt idx="659">
                  <c:v>23.996500000000001</c:v>
                </c:pt>
                <c:pt idx="660">
                  <c:v>23.985800000000001</c:v>
                </c:pt>
                <c:pt idx="661">
                  <c:v>23.985800000000001</c:v>
                </c:pt>
                <c:pt idx="662">
                  <c:v>23.975100000000001</c:v>
                </c:pt>
                <c:pt idx="663">
                  <c:v>23.964300000000001</c:v>
                </c:pt>
                <c:pt idx="664">
                  <c:v>23.953600000000002</c:v>
                </c:pt>
                <c:pt idx="665">
                  <c:v>23.953600000000002</c:v>
                </c:pt>
                <c:pt idx="666">
                  <c:v>23.942900000000002</c:v>
                </c:pt>
                <c:pt idx="667">
                  <c:v>23.932200000000002</c:v>
                </c:pt>
                <c:pt idx="668">
                  <c:v>23.932200000000002</c:v>
                </c:pt>
                <c:pt idx="669">
                  <c:v>23.921399999999998</c:v>
                </c:pt>
                <c:pt idx="670">
                  <c:v>23.921399999999998</c:v>
                </c:pt>
                <c:pt idx="671">
                  <c:v>23.910699999999999</c:v>
                </c:pt>
                <c:pt idx="672">
                  <c:v>23.910699999999999</c:v>
                </c:pt>
                <c:pt idx="673">
                  <c:v>23.9</c:v>
                </c:pt>
                <c:pt idx="674">
                  <c:v>23.9</c:v>
                </c:pt>
                <c:pt idx="675">
                  <c:v>23.889299999999999</c:v>
                </c:pt>
                <c:pt idx="676">
                  <c:v>23.878499999999999</c:v>
                </c:pt>
                <c:pt idx="677">
                  <c:v>23.878499999999999</c:v>
                </c:pt>
                <c:pt idx="678">
                  <c:v>23.867799999999999</c:v>
                </c:pt>
                <c:pt idx="679">
                  <c:v>23.857099999999999</c:v>
                </c:pt>
                <c:pt idx="680">
                  <c:v>23.857099999999999</c:v>
                </c:pt>
                <c:pt idx="681">
                  <c:v>23.846399999999999</c:v>
                </c:pt>
                <c:pt idx="682">
                  <c:v>23.835599999999999</c:v>
                </c:pt>
                <c:pt idx="683">
                  <c:v>23.835599999999999</c:v>
                </c:pt>
                <c:pt idx="684">
                  <c:v>23.835599999999999</c:v>
                </c:pt>
                <c:pt idx="685">
                  <c:v>23.8249</c:v>
                </c:pt>
                <c:pt idx="686">
                  <c:v>23.8142</c:v>
                </c:pt>
                <c:pt idx="687">
                  <c:v>23.8142</c:v>
                </c:pt>
                <c:pt idx="688">
                  <c:v>23.8142</c:v>
                </c:pt>
                <c:pt idx="689">
                  <c:v>23.8035</c:v>
                </c:pt>
                <c:pt idx="690">
                  <c:v>23.7927</c:v>
                </c:pt>
                <c:pt idx="691">
                  <c:v>23.7927</c:v>
                </c:pt>
                <c:pt idx="692">
                  <c:v>23.782</c:v>
                </c:pt>
                <c:pt idx="693">
                  <c:v>23.782</c:v>
                </c:pt>
                <c:pt idx="694">
                  <c:v>23.7713</c:v>
                </c:pt>
                <c:pt idx="695">
                  <c:v>23.7713</c:v>
                </c:pt>
                <c:pt idx="696">
                  <c:v>23.7606</c:v>
                </c:pt>
                <c:pt idx="697">
                  <c:v>23.7498</c:v>
                </c:pt>
                <c:pt idx="698">
                  <c:v>23.7498</c:v>
                </c:pt>
                <c:pt idx="699">
                  <c:v>23.739100000000001</c:v>
                </c:pt>
                <c:pt idx="700">
                  <c:v>23.739100000000001</c:v>
                </c:pt>
                <c:pt idx="701">
                  <c:v>23.728400000000001</c:v>
                </c:pt>
                <c:pt idx="702">
                  <c:v>23.728400000000001</c:v>
                </c:pt>
                <c:pt idx="703">
                  <c:v>23.717700000000001</c:v>
                </c:pt>
                <c:pt idx="704">
                  <c:v>23.717700000000001</c:v>
                </c:pt>
                <c:pt idx="705">
                  <c:v>23.717700000000001</c:v>
                </c:pt>
                <c:pt idx="706">
                  <c:v>23.706900000000001</c:v>
                </c:pt>
                <c:pt idx="707">
                  <c:v>23.696200000000001</c:v>
                </c:pt>
                <c:pt idx="708">
                  <c:v>23.696200000000001</c:v>
                </c:pt>
                <c:pt idx="709">
                  <c:v>23.685500000000001</c:v>
                </c:pt>
                <c:pt idx="710">
                  <c:v>23.685500000000001</c:v>
                </c:pt>
                <c:pt idx="711">
                  <c:v>23.674800000000001</c:v>
                </c:pt>
                <c:pt idx="712">
                  <c:v>23.674800000000001</c:v>
                </c:pt>
                <c:pt idx="713">
                  <c:v>23.664000000000001</c:v>
                </c:pt>
                <c:pt idx="714">
                  <c:v>23.664000000000001</c:v>
                </c:pt>
                <c:pt idx="715">
                  <c:v>23.653300000000002</c:v>
                </c:pt>
                <c:pt idx="716">
                  <c:v>23.653300000000002</c:v>
                </c:pt>
                <c:pt idx="717">
                  <c:v>23.642600000000002</c:v>
                </c:pt>
                <c:pt idx="718">
                  <c:v>23.642600000000002</c:v>
                </c:pt>
                <c:pt idx="719">
                  <c:v>23.642600000000002</c:v>
                </c:pt>
                <c:pt idx="720">
                  <c:v>23.642600000000002</c:v>
                </c:pt>
                <c:pt idx="721">
                  <c:v>23.642600000000002</c:v>
                </c:pt>
                <c:pt idx="722">
                  <c:v>23.642600000000002</c:v>
                </c:pt>
                <c:pt idx="723">
                  <c:v>23.631900000000002</c:v>
                </c:pt>
                <c:pt idx="724">
                  <c:v>23.631900000000002</c:v>
                </c:pt>
                <c:pt idx="725">
                  <c:v>23.621099999999998</c:v>
                </c:pt>
                <c:pt idx="726">
                  <c:v>23.621099999999998</c:v>
                </c:pt>
                <c:pt idx="727">
                  <c:v>23.610399999999998</c:v>
                </c:pt>
                <c:pt idx="728">
                  <c:v>23.599699999999999</c:v>
                </c:pt>
                <c:pt idx="729">
                  <c:v>23.599699999999999</c:v>
                </c:pt>
                <c:pt idx="730">
                  <c:v>23.578199999999999</c:v>
                </c:pt>
                <c:pt idx="731">
                  <c:v>23.578199999999999</c:v>
                </c:pt>
                <c:pt idx="732">
                  <c:v>23.578199999999999</c:v>
                </c:pt>
                <c:pt idx="733">
                  <c:v>23.567499999999999</c:v>
                </c:pt>
                <c:pt idx="734">
                  <c:v>23.567499999999999</c:v>
                </c:pt>
                <c:pt idx="735">
                  <c:v>23.556799999999999</c:v>
                </c:pt>
                <c:pt idx="736">
                  <c:v>23.556799999999999</c:v>
                </c:pt>
                <c:pt idx="737">
                  <c:v>23.546099999999999</c:v>
                </c:pt>
                <c:pt idx="738">
                  <c:v>23.535299999999999</c:v>
                </c:pt>
                <c:pt idx="739">
                  <c:v>23.535299999999999</c:v>
                </c:pt>
                <c:pt idx="740">
                  <c:v>23.5246</c:v>
                </c:pt>
                <c:pt idx="741">
                  <c:v>23.5139</c:v>
                </c:pt>
                <c:pt idx="742">
                  <c:v>23.5032</c:v>
                </c:pt>
                <c:pt idx="743">
                  <c:v>23.4924</c:v>
                </c:pt>
                <c:pt idx="744">
                  <c:v>23.4924</c:v>
                </c:pt>
                <c:pt idx="745">
                  <c:v>23.4817</c:v>
                </c:pt>
                <c:pt idx="746">
                  <c:v>23.4817</c:v>
                </c:pt>
                <c:pt idx="747">
                  <c:v>23.4603</c:v>
                </c:pt>
                <c:pt idx="748">
                  <c:v>23.4603</c:v>
                </c:pt>
                <c:pt idx="749">
                  <c:v>23.4603</c:v>
                </c:pt>
                <c:pt idx="750">
                  <c:v>23.4603</c:v>
                </c:pt>
                <c:pt idx="751">
                  <c:v>23.4495</c:v>
                </c:pt>
                <c:pt idx="752">
                  <c:v>23.438800000000001</c:v>
                </c:pt>
                <c:pt idx="753">
                  <c:v>23.438800000000001</c:v>
                </c:pt>
                <c:pt idx="754">
                  <c:v>23.428100000000001</c:v>
                </c:pt>
                <c:pt idx="755">
                  <c:v>23.428100000000001</c:v>
                </c:pt>
                <c:pt idx="756">
                  <c:v>23.417400000000001</c:v>
                </c:pt>
                <c:pt idx="757">
                  <c:v>23.417400000000001</c:v>
                </c:pt>
                <c:pt idx="758">
                  <c:v>23.406600000000001</c:v>
                </c:pt>
                <c:pt idx="759">
                  <c:v>23.406600000000001</c:v>
                </c:pt>
                <c:pt idx="760">
                  <c:v>23.395900000000001</c:v>
                </c:pt>
                <c:pt idx="761">
                  <c:v>23.385200000000001</c:v>
                </c:pt>
                <c:pt idx="762">
                  <c:v>23.374500000000001</c:v>
                </c:pt>
                <c:pt idx="763">
                  <c:v>23.363700000000001</c:v>
                </c:pt>
                <c:pt idx="764">
                  <c:v>23.363700000000001</c:v>
                </c:pt>
                <c:pt idx="765">
                  <c:v>23.342300000000002</c:v>
                </c:pt>
                <c:pt idx="766">
                  <c:v>23.342300000000002</c:v>
                </c:pt>
                <c:pt idx="767">
                  <c:v>23.331600000000002</c:v>
                </c:pt>
                <c:pt idx="768">
                  <c:v>23.320799999999998</c:v>
                </c:pt>
                <c:pt idx="769">
                  <c:v>23.320799999999998</c:v>
                </c:pt>
                <c:pt idx="770">
                  <c:v>23.310099999999998</c:v>
                </c:pt>
                <c:pt idx="771">
                  <c:v>23.299399999999999</c:v>
                </c:pt>
                <c:pt idx="772">
                  <c:v>23.288699999999999</c:v>
                </c:pt>
                <c:pt idx="773">
                  <c:v>23.288699999999999</c:v>
                </c:pt>
                <c:pt idx="774">
                  <c:v>23.277899999999999</c:v>
                </c:pt>
                <c:pt idx="775">
                  <c:v>23.267199999999999</c:v>
                </c:pt>
                <c:pt idx="776">
                  <c:v>23.256499999999999</c:v>
                </c:pt>
                <c:pt idx="777">
                  <c:v>23.256499999999999</c:v>
                </c:pt>
                <c:pt idx="778">
                  <c:v>23.245799999999999</c:v>
                </c:pt>
                <c:pt idx="779">
                  <c:v>23.245799999999999</c:v>
                </c:pt>
                <c:pt idx="780">
                  <c:v>23.234999999999999</c:v>
                </c:pt>
                <c:pt idx="781">
                  <c:v>23.224299999999999</c:v>
                </c:pt>
                <c:pt idx="782">
                  <c:v>23.2136</c:v>
                </c:pt>
                <c:pt idx="783">
                  <c:v>23.2136</c:v>
                </c:pt>
                <c:pt idx="784">
                  <c:v>23.2029</c:v>
                </c:pt>
                <c:pt idx="785">
                  <c:v>23.2029</c:v>
                </c:pt>
                <c:pt idx="786">
                  <c:v>23.1921</c:v>
                </c:pt>
                <c:pt idx="787">
                  <c:v>23.1921</c:v>
                </c:pt>
                <c:pt idx="788">
                  <c:v>23.1814</c:v>
                </c:pt>
                <c:pt idx="789">
                  <c:v>23.1814</c:v>
                </c:pt>
                <c:pt idx="790">
                  <c:v>23.1707</c:v>
                </c:pt>
                <c:pt idx="791">
                  <c:v>23.1707</c:v>
                </c:pt>
                <c:pt idx="792">
                  <c:v>23.16</c:v>
                </c:pt>
                <c:pt idx="793">
                  <c:v>23.1492</c:v>
                </c:pt>
                <c:pt idx="794">
                  <c:v>23.1492</c:v>
                </c:pt>
                <c:pt idx="795">
                  <c:v>23.138500000000001</c:v>
                </c:pt>
                <c:pt idx="796">
                  <c:v>23.138500000000001</c:v>
                </c:pt>
                <c:pt idx="797">
                  <c:v>23.127800000000001</c:v>
                </c:pt>
                <c:pt idx="798">
                  <c:v>23.127800000000001</c:v>
                </c:pt>
                <c:pt idx="799">
                  <c:v>23.117100000000001</c:v>
                </c:pt>
                <c:pt idx="800">
                  <c:v>23.117100000000001</c:v>
                </c:pt>
                <c:pt idx="801">
                  <c:v>23.106300000000001</c:v>
                </c:pt>
                <c:pt idx="802">
                  <c:v>23.106300000000001</c:v>
                </c:pt>
                <c:pt idx="803">
                  <c:v>23.095600000000001</c:v>
                </c:pt>
                <c:pt idx="804">
                  <c:v>23.095600000000001</c:v>
                </c:pt>
                <c:pt idx="805">
                  <c:v>23.084900000000001</c:v>
                </c:pt>
                <c:pt idx="806">
                  <c:v>23.084900000000001</c:v>
                </c:pt>
                <c:pt idx="807">
                  <c:v>23.074200000000001</c:v>
                </c:pt>
                <c:pt idx="808">
                  <c:v>23.063400000000001</c:v>
                </c:pt>
                <c:pt idx="809">
                  <c:v>23.063400000000001</c:v>
                </c:pt>
                <c:pt idx="810">
                  <c:v>23.052700000000002</c:v>
                </c:pt>
                <c:pt idx="811">
                  <c:v>23.052700000000002</c:v>
                </c:pt>
                <c:pt idx="812">
                  <c:v>23.042000000000002</c:v>
                </c:pt>
                <c:pt idx="813">
                  <c:v>23.042000000000002</c:v>
                </c:pt>
                <c:pt idx="814">
                  <c:v>23.031300000000002</c:v>
                </c:pt>
                <c:pt idx="815">
                  <c:v>23.031300000000002</c:v>
                </c:pt>
                <c:pt idx="816">
                  <c:v>23.009799999999998</c:v>
                </c:pt>
                <c:pt idx="817">
                  <c:v>23.009799999999998</c:v>
                </c:pt>
                <c:pt idx="818">
                  <c:v>22.999099999999999</c:v>
                </c:pt>
                <c:pt idx="819">
                  <c:v>22.999099999999999</c:v>
                </c:pt>
                <c:pt idx="820">
                  <c:v>22.988399999999999</c:v>
                </c:pt>
                <c:pt idx="821">
                  <c:v>22.988399999999999</c:v>
                </c:pt>
                <c:pt idx="822">
                  <c:v>22.988399999999999</c:v>
                </c:pt>
                <c:pt idx="823">
                  <c:v>22.988399999999999</c:v>
                </c:pt>
                <c:pt idx="824">
                  <c:v>22.988399999999999</c:v>
                </c:pt>
                <c:pt idx="825">
                  <c:v>22.988399999999999</c:v>
                </c:pt>
                <c:pt idx="826">
                  <c:v>22.977599999999999</c:v>
                </c:pt>
                <c:pt idx="827">
                  <c:v>22.977599999999999</c:v>
                </c:pt>
                <c:pt idx="828">
                  <c:v>22.977599999999999</c:v>
                </c:pt>
                <c:pt idx="829">
                  <c:v>22.966899999999999</c:v>
                </c:pt>
                <c:pt idx="830">
                  <c:v>22.956199999999999</c:v>
                </c:pt>
                <c:pt idx="831">
                  <c:v>22.956199999999999</c:v>
                </c:pt>
                <c:pt idx="832">
                  <c:v>22.945499999999999</c:v>
                </c:pt>
                <c:pt idx="833">
                  <c:v>22.945499999999999</c:v>
                </c:pt>
                <c:pt idx="834">
                  <c:v>22.934699999999999</c:v>
                </c:pt>
                <c:pt idx="835">
                  <c:v>22.934699999999999</c:v>
                </c:pt>
                <c:pt idx="836">
                  <c:v>22.934699999999999</c:v>
                </c:pt>
                <c:pt idx="837">
                  <c:v>22.923999999999999</c:v>
                </c:pt>
                <c:pt idx="838">
                  <c:v>22.923999999999999</c:v>
                </c:pt>
                <c:pt idx="839">
                  <c:v>22.9133</c:v>
                </c:pt>
                <c:pt idx="840">
                  <c:v>22.9133</c:v>
                </c:pt>
                <c:pt idx="841">
                  <c:v>22.9133</c:v>
                </c:pt>
                <c:pt idx="842">
                  <c:v>22.9026</c:v>
                </c:pt>
                <c:pt idx="843">
                  <c:v>22.9026</c:v>
                </c:pt>
                <c:pt idx="844">
                  <c:v>22.8918</c:v>
                </c:pt>
                <c:pt idx="845">
                  <c:v>22.8918</c:v>
                </c:pt>
                <c:pt idx="846">
                  <c:v>22.8811</c:v>
                </c:pt>
                <c:pt idx="847">
                  <c:v>22.8811</c:v>
                </c:pt>
                <c:pt idx="848">
                  <c:v>22.8704</c:v>
                </c:pt>
                <c:pt idx="849">
                  <c:v>22.8704</c:v>
                </c:pt>
                <c:pt idx="850">
                  <c:v>22.8597</c:v>
                </c:pt>
                <c:pt idx="851">
                  <c:v>22.8597</c:v>
                </c:pt>
                <c:pt idx="852">
                  <c:v>22.8597</c:v>
                </c:pt>
                <c:pt idx="853">
                  <c:v>22.8489</c:v>
                </c:pt>
                <c:pt idx="854">
                  <c:v>22.8489</c:v>
                </c:pt>
                <c:pt idx="855">
                  <c:v>22.838200000000001</c:v>
                </c:pt>
                <c:pt idx="856">
                  <c:v>22.838200000000001</c:v>
                </c:pt>
                <c:pt idx="857">
                  <c:v>22.827500000000001</c:v>
                </c:pt>
                <c:pt idx="858">
                  <c:v>22.827500000000001</c:v>
                </c:pt>
                <c:pt idx="859">
                  <c:v>22.827500000000001</c:v>
                </c:pt>
                <c:pt idx="860">
                  <c:v>22.816800000000001</c:v>
                </c:pt>
                <c:pt idx="861">
                  <c:v>22.816800000000001</c:v>
                </c:pt>
                <c:pt idx="862">
                  <c:v>22.816800000000001</c:v>
                </c:pt>
                <c:pt idx="863">
                  <c:v>22.806000000000001</c:v>
                </c:pt>
                <c:pt idx="864">
                  <c:v>22.806000000000001</c:v>
                </c:pt>
                <c:pt idx="865">
                  <c:v>22.795300000000001</c:v>
                </c:pt>
                <c:pt idx="866">
                  <c:v>22.784600000000001</c:v>
                </c:pt>
                <c:pt idx="867">
                  <c:v>22.784600000000001</c:v>
                </c:pt>
                <c:pt idx="868">
                  <c:v>22.773900000000001</c:v>
                </c:pt>
                <c:pt idx="869">
                  <c:v>22.763100000000001</c:v>
                </c:pt>
                <c:pt idx="870">
                  <c:v>22.763100000000001</c:v>
                </c:pt>
                <c:pt idx="871">
                  <c:v>22.752400000000002</c:v>
                </c:pt>
                <c:pt idx="872">
                  <c:v>22.752400000000002</c:v>
                </c:pt>
                <c:pt idx="873">
                  <c:v>22.741700000000002</c:v>
                </c:pt>
                <c:pt idx="874">
                  <c:v>22.731000000000002</c:v>
                </c:pt>
                <c:pt idx="875">
                  <c:v>22.731000000000002</c:v>
                </c:pt>
                <c:pt idx="876">
                  <c:v>22.720199999999998</c:v>
                </c:pt>
                <c:pt idx="877">
                  <c:v>22.720199999999998</c:v>
                </c:pt>
                <c:pt idx="878">
                  <c:v>22.709499999999998</c:v>
                </c:pt>
                <c:pt idx="879">
                  <c:v>22.709499999999998</c:v>
                </c:pt>
                <c:pt idx="880">
                  <c:v>22.709499999999998</c:v>
                </c:pt>
                <c:pt idx="881">
                  <c:v>22.698799999999999</c:v>
                </c:pt>
                <c:pt idx="882">
                  <c:v>22.698799999999999</c:v>
                </c:pt>
                <c:pt idx="883">
                  <c:v>22.688099999999999</c:v>
                </c:pt>
                <c:pt idx="884">
                  <c:v>22.677299999999999</c:v>
                </c:pt>
                <c:pt idx="885">
                  <c:v>22.677299999999999</c:v>
                </c:pt>
                <c:pt idx="886">
                  <c:v>22.666599999999999</c:v>
                </c:pt>
                <c:pt idx="887">
                  <c:v>22.666599999999999</c:v>
                </c:pt>
                <c:pt idx="888">
                  <c:v>22.655899999999999</c:v>
                </c:pt>
                <c:pt idx="889">
                  <c:v>22.655899999999999</c:v>
                </c:pt>
                <c:pt idx="890">
                  <c:v>22.645199999999999</c:v>
                </c:pt>
                <c:pt idx="891">
                  <c:v>22.645199999999999</c:v>
                </c:pt>
                <c:pt idx="892">
                  <c:v>22.634399999999999</c:v>
                </c:pt>
                <c:pt idx="893">
                  <c:v>22.634399999999999</c:v>
                </c:pt>
                <c:pt idx="894">
                  <c:v>22.623699999999999</c:v>
                </c:pt>
                <c:pt idx="895">
                  <c:v>22.623699999999999</c:v>
                </c:pt>
                <c:pt idx="896">
                  <c:v>22.613</c:v>
                </c:pt>
                <c:pt idx="897">
                  <c:v>22.613</c:v>
                </c:pt>
                <c:pt idx="898">
                  <c:v>22.5915</c:v>
                </c:pt>
                <c:pt idx="899">
                  <c:v>22.5915</c:v>
                </c:pt>
                <c:pt idx="900">
                  <c:v>22.5808</c:v>
                </c:pt>
                <c:pt idx="901">
                  <c:v>22.5701</c:v>
                </c:pt>
                <c:pt idx="902">
                  <c:v>22.5701</c:v>
                </c:pt>
                <c:pt idx="903">
                  <c:v>22.5594</c:v>
                </c:pt>
                <c:pt idx="904">
                  <c:v>22.5486</c:v>
                </c:pt>
                <c:pt idx="905">
                  <c:v>22.5379</c:v>
                </c:pt>
                <c:pt idx="906">
                  <c:v>22.5379</c:v>
                </c:pt>
                <c:pt idx="907">
                  <c:v>22.5379</c:v>
                </c:pt>
                <c:pt idx="908">
                  <c:v>22.527200000000001</c:v>
                </c:pt>
                <c:pt idx="909">
                  <c:v>22.527200000000001</c:v>
                </c:pt>
                <c:pt idx="910">
                  <c:v>22.527200000000001</c:v>
                </c:pt>
                <c:pt idx="911">
                  <c:v>22.516500000000001</c:v>
                </c:pt>
                <c:pt idx="912">
                  <c:v>22.505700000000001</c:v>
                </c:pt>
                <c:pt idx="913">
                  <c:v>22.505700000000001</c:v>
                </c:pt>
                <c:pt idx="914">
                  <c:v>22.495000000000001</c:v>
                </c:pt>
                <c:pt idx="915">
                  <c:v>22.484300000000001</c:v>
                </c:pt>
                <c:pt idx="916">
                  <c:v>22.484300000000001</c:v>
                </c:pt>
                <c:pt idx="917">
                  <c:v>22.473600000000001</c:v>
                </c:pt>
                <c:pt idx="918">
                  <c:v>22.473600000000001</c:v>
                </c:pt>
                <c:pt idx="919">
                  <c:v>22.462800000000001</c:v>
                </c:pt>
                <c:pt idx="920">
                  <c:v>22.462800000000001</c:v>
                </c:pt>
                <c:pt idx="921">
                  <c:v>22.452100000000002</c:v>
                </c:pt>
                <c:pt idx="922">
                  <c:v>22.441400000000002</c:v>
                </c:pt>
                <c:pt idx="923">
                  <c:v>22.430700000000002</c:v>
                </c:pt>
                <c:pt idx="924">
                  <c:v>22.430700000000002</c:v>
                </c:pt>
                <c:pt idx="925">
                  <c:v>22.419899999999998</c:v>
                </c:pt>
                <c:pt idx="926">
                  <c:v>22.409199999999998</c:v>
                </c:pt>
                <c:pt idx="927">
                  <c:v>22.409199999999998</c:v>
                </c:pt>
                <c:pt idx="928">
                  <c:v>22.398499999999999</c:v>
                </c:pt>
                <c:pt idx="929">
                  <c:v>22.398499999999999</c:v>
                </c:pt>
                <c:pt idx="930">
                  <c:v>22.376999999999999</c:v>
                </c:pt>
                <c:pt idx="931">
                  <c:v>22.376999999999999</c:v>
                </c:pt>
                <c:pt idx="932">
                  <c:v>22.376999999999999</c:v>
                </c:pt>
                <c:pt idx="933">
                  <c:v>22.366299999999999</c:v>
                </c:pt>
                <c:pt idx="934">
                  <c:v>22.366299999999999</c:v>
                </c:pt>
                <c:pt idx="935">
                  <c:v>22.355599999999999</c:v>
                </c:pt>
                <c:pt idx="936">
                  <c:v>22.355599999999999</c:v>
                </c:pt>
                <c:pt idx="937">
                  <c:v>22.355599999999999</c:v>
                </c:pt>
                <c:pt idx="938">
                  <c:v>22.344899999999999</c:v>
                </c:pt>
                <c:pt idx="939">
                  <c:v>22.344899999999999</c:v>
                </c:pt>
                <c:pt idx="940">
                  <c:v>22.334099999999999</c:v>
                </c:pt>
                <c:pt idx="941">
                  <c:v>22.334099999999999</c:v>
                </c:pt>
                <c:pt idx="942">
                  <c:v>22.323399999999999</c:v>
                </c:pt>
                <c:pt idx="943">
                  <c:v>22.3127</c:v>
                </c:pt>
                <c:pt idx="944">
                  <c:v>22.3127</c:v>
                </c:pt>
                <c:pt idx="945">
                  <c:v>22.302</c:v>
                </c:pt>
                <c:pt idx="946">
                  <c:v>22.302</c:v>
                </c:pt>
                <c:pt idx="947">
                  <c:v>22.2912</c:v>
                </c:pt>
                <c:pt idx="948">
                  <c:v>22.2912</c:v>
                </c:pt>
                <c:pt idx="949">
                  <c:v>22.2805</c:v>
                </c:pt>
                <c:pt idx="950">
                  <c:v>22.2698</c:v>
                </c:pt>
                <c:pt idx="951">
                  <c:v>22.2698</c:v>
                </c:pt>
                <c:pt idx="952">
                  <c:v>22.2591</c:v>
                </c:pt>
                <c:pt idx="953">
                  <c:v>22.2483</c:v>
                </c:pt>
                <c:pt idx="954">
                  <c:v>22.2483</c:v>
                </c:pt>
                <c:pt idx="955">
                  <c:v>22.2376</c:v>
                </c:pt>
                <c:pt idx="956">
                  <c:v>22.2376</c:v>
                </c:pt>
                <c:pt idx="957">
                  <c:v>22.226900000000001</c:v>
                </c:pt>
                <c:pt idx="958">
                  <c:v>22.216200000000001</c:v>
                </c:pt>
                <c:pt idx="959">
                  <c:v>22.216200000000001</c:v>
                </c:pt>
                <c:pt idx="960">
                  <c:v>22.205400000000001</c:v>
                </c:pt>
                <c:pt idx="961">
                  <c:v>22.194700000000001</c:v>
                </c:pt>
                <c:pt idx="962">
                  <c:v>22.194700000000001</c:v>
                </c:pt>
                <c:pt idx="963">
                  <c:v>22.184000000000001</c:v>
                </c:pt>
                <c:pt idx="964">
                  <c:v>22.184000000000001</c:v>
                </c:pt>
                <c:pt idx="965">
                  <c:v>22.173300000000001</c:v>
                </c:pt>
                <c:pt idx="966">
                  <c:v>22.162500000000001</c:v>
                </c:pt>
                <c:pt idx="967">
                  <c:v>22.162500000000001</c:v>
                </c:pt>
                <c:pt idx="968">
                  <c:v>22.151800000000001</c:v>
                </c:pt>
                <c:pt idx="969">
                  <c:v>22.151800000000001</c:v>
                </c:pt>
                <c:pt idx="970">
                  <c:v>22.141100000000002</c:v>
                </c:pt>
                <c:pt idx="971">
                  <c:v>22.130400000000002</c:v>
                </c:pt>
                <c:pt idx="972">
                  <c:v>22.130400000000002</c:v>
                </c:pt>
                <c:pt idx="973">
                  <c:v>22.119599999999998</c:v>
                </c:pt>
                <c:pt idx="974">
                  <c:v>22.108899999999998</c:v>
                </c:pt>
                <c:pt idx="975">
                  <c:v>22.098199999999999</c:v>
                </c:pt>
                <c:pt idx="976">
                  <c:v>22.087499999999999</c:v>
                </c:pt>
                <c:pt idx="977">
                  <c:v>22.087499999999999</c:v>
                </c:pt>
                <c:pt idx="978">
                  <c:v>22.076699999999999</c:v>
                </c:pt>
                <c:pt idx="979">
                  <c:v>22.076699999999999</c:v>
                </c:pt>
                <c:pt idx="980">
                  <c:v>22.076699999999999</c:v>
                </c:pt>
                <c:pt idx="981">
                  <c:v>22.076699999999999</c:v>
                </c:pt>
                <c:pt idx="982">
                  <c:v>22.076699999999999</c:v>
                </c:pt>
                <c:pt idx="983">
                  <c:v>22.076699999999999</c:v>
                </c:pt>
                <c:pt idx="984">
                  <c:v>22.076699999999999</c:v>
                </c:pt>
                <c:pt idx="985">
                  <c:v>22.055299999999999</c:v>
                </c:pt>
                <c:pt idx="986">
                  <c:v>22.044599999999999</c:v>
                </c:pt>
                <c:pt idx="987">
                  <c:v>22.044599999999999</c:v>
                </c:pt>
                <c:pt idx="988">
                  <c:v>22.033799999999999</c:v>
                </c:pt>
                <c:pt idx="989">
                  <c:v>22.023099999999999</c:v>
                </c:pt>
                <c:pt idx="990">
                  <c:v>22.023099999999999</c:v>
                </c:pt>
                <c:pt idx="991">
                  <c:v>22.023099999999999</c:v>
                </c:pt>
                <c:pt idx="992">
                  <c:v>22.0124</c:v>
                </c:pt>
                <c:pt idx="993">
                  <c:v>22.0017</c:v>
                </c:pt>
                <c:pt idx="994">
                  <c:v>22.0017</c:v>
                </c:pt>
                <c:pt idx="995">
                  <c:v>21.9909</c:v>
                </c:pt>
                <c:pt idx="996">
                  <c:v>21.9909</c:v>
                </c:pt>
                <c:pt idx="997">
                  <c:v>21.9802</c:v>
                </c:pt>
                <c:pt idx="998">
                  <c:v>21.9802</c:v>
                </c:pt>
                <c:pt idx="999">
                  <c:v>21.9695</c:v>
                </c:pt>
                <c:pt idx="1000">
                  <c:v>21.9588</c:v>
                </c:pt>
                <c:pt idx="1001">
                  <c:v>21.9588</c:v>
                </c:pt>
                <c:pt idx="1002">
                  <c:v>21.948</c:v>
                </c:pt>
                <c:pt idx="1003">
                  <c:v>21.948</c:v>
                </c:pt>
                <c:pt idx="1004">
                  <c:v>21.9373</c:v>
                </c:pt>
                <c:pt idx="1005">
                  <c:v>21.926600000000001</c:v>
                </c:pt>
                <c:pt idx="1006">
                  <c:v>21.926600000000001</c:v>
                </c:pt>
                <c:pt idx="1007">
                  <c:v>21.926600000000001</c:v>
                </c:pt>
                <c:pt idx="1008">
                  <c:v>21.915900000000001</c:v>
                </c:pt>
                <c:pt idx="1009">
                  <c:v>21.915900000000001</c:v>
                </c:pt>
                <c:pt idx="1010">
                  <c:v>21.915900000000001</c:v>
                </c:pt>
                <c:pt idx="1011">
                  <c:v>21.905100000000001</c:v>
                </c:pt>
                <c:pt idx="1012">
                  <c:v>21.905100000000001</c:v>
                </c:pt>
                <c:pt idx="1013">
                  <c:v>21.894400000000001</c:v>
                </c:pt>
                <c:pt idx="1014">
                  <c:v>21.894400000000001</c:v>
                </c:pt>
                <c:pt idx="1015">
                  <c:v>21.883700000000001</c:v>
                </c:pt>
                <c:pt idx="1016">
                  <c:v>21.883700000000001</c:v>
                </c:pt>
                <c:pt idx="1017">
                  <c:v>21.873000000000001</c:v>
                </c:pt>
                <c:pt idx="1018">
                  <c:v>21.873000000000001</c:v>
                </c:pt>
                <c:pt idx="1019">
                  <c:v>21.862200000000001</c:v>
                </c:pt>
                <c:pt idx="1020">
                  <c:v>21.862200000000001</c:v>
                </c:pt>
                <c:pt idx="1021">
                  <c:v>21.851500000000001</c:v>
                </c:pt>
                <c:pt idx="1022">
                  <c:v>21.851500000000001</c:v>
                </c:pt>
                <c:pt idx="1023">
                  <c:v>21.840800000000002</c:v>
                </c:pt>
                <c:pt idx="1024">
                  <c:v>21.840800000000002</c:v>
                </c:pt>
                <c:pt idx="1025">
                  <c:v>21.830100000000002</c:v>
                </c:pt>
                <c:pt idx="1026">
                  <c:v>21.819299999999998</c:v>
                </c:pt>
                <c:pt idx="1027">
                  <c:v>21.819299999999998</c:v>
                </c:pt>
                <c:pt idx="1028">
                  <c:v>21.808599999999998</c:v>
                </c:pt>
                <c:pt idx="1029">
                  <c:v>21.808599999999998</c:v>
                </c:pt>
                <c:pt idx="1030">
                  <c:v>21.797899999999998</c:v>
                </c:pt>
                <c:pt idx="1031">
                  <c:v>21.787199999999999</c:v>
                </c:pt>
                <c:pt idx="1032">
                  <c:v>21.787199999999999</c:v>
                </c:pt>
                <c:pt idx="1033">
                  <c:v>21.776399999999999</c:v>
                </c:pt>
                <c:pt idx="1034">
                  <c:v>21.765699999999999</c:v>
                </c:pt>
                <c:pt idx="1035">
                  <c:v>21.765699999999999</c:v>
                </c:pt>
                <c:pt idx="1036">
                  <c:v>21.754999999999999</c:v>
                </c:pt>
                <c:pt idx="1037">
                  <c:v>21.754999999999999</c:v>
                </c:pt>
                <c:pt idx="1038">
                  <c:v>21.744299999999999</c:v>
                </c:pt>
                <c:pt idx="1039">
                  <c:v>21.733499999999999</c:v>
                </c:pt>
                <c:pt idx="1040">
                  <c:v>21.733499999999999</c:v>
                </c:pt>
                <c:pt idx="1041">
                  <c:v>21.722799999999999</c:v>
                </c:pt>
                <c:pt idx="1042">
                  <c:v>21.722799999999999</c:v>
                </c:pt>
                <c:pt idx="1043">
                  <c:v>21.7121</c:v>
                </c:pt>
                <c:pt idx="1044">
                  <c:v>21.7121</c:v>
                </c:pt>
                <c:pt idx="1045">
                  <c:v>21.7013</c:v>
                </c:pt>
                <c:pt idx="1046">
                  <c:v>21.6906</c:v>
                </c:pt>
                <c:pt idx="1047">
                  <c:v>21.6906</c:v>
                </c:pt>
                <c:pt idx="1048">
                  <c:v>21.6799</c:v>
                </c:pt>
                <c:pt idx="1049">
                  <c:v>21.6799</c:v>
                </c:pt>
                <c:pt idx="1050">
                  <c:v>21.6799</c:v>
                </c:pt>
                <c:pt idx="1051">
                  <c:v>21.6692</c:v>
                </c:pt>
                <c:pt idx="1052">
                  <c:v>21.6584</c:v>
                </c:pt>
                <c:pt idx="1053">
                  <c:v>21.6584</c:v>
                </c:pt>
                <c:pt idx="1054">
                  <c:v>21.6477</c:v>
                </c:pt>
                <c:pt idx="1055">
                  <c:v>21.637</c:v>
                </c:pt>
                <c:pt idx="1056">
                  <c:v>21.626300000000001</c:v>
                </c:pt>
                <c:pt idx="1057">
                  <c:v>21.626300000000001</c:v>
                </c:pt>
                <c:pt idx="1058">
                  <c:v>21.615500000000001</c:v>
                </c:pt>
                <c:pt idx="1059">
                  <c:v>21.615500000000001</c:v>
                </c:pt>
                <c:pt idx="1060">
                  <c:v>21.604800000000001</c:v>
                </c:pt>
                <c:pt idx="1061">
                  <c:v>21.594100000000001</c:v>
                </c:pt>
                <c:pt idx="1062">
                  <c:v>21.594100000000001</c:v>
                </c:pt>
                <c:pt idx="1063">
                  <c:v>21.583400000000001</c:v>
                </c:pt>
                <c:pt idx="1064">
                  <c:v>21.583400000000001</c:v>
                </c:pt>
                <c:pt idx="1065">
                  <c:v>21.572600000000001</c:v>
                </c:pt>
                <c:pt idx="1066">
                  <c:v>21.561900000000001</c:v>
                </c:pt>
                <c:pt idx="1067">
                  <c:v>21.561900000000001</c:v>
                </c:pt>
                <c:pt idx="1068">
                  <c:v>21.551200000000001</c:v>
                </c:pt>
                <c:pt idx="1069">
                  <c:v>21.551200000000001</c:v>
                </c:pt>
                <c:pt idx="1070">
                  <c:v>21.540500000000002</c:v>
                </c:pt>
                <c:pt idx="1071">
                  <c:v>21.540500000000002</c:v>
                </c:pt>
                <c:pt idx="1072">
                  <c:v>21.529699999999998</c:v>
                </c:pt>
                <c:pt idx="1073">
                  <c:v>21.529699999999998</c:v>
                </c:pt>
                <c:pt idx="1074">
                  <c:v>21.518999999999998</c:v>
                </c:pt>
                <c:pt idx="1075">
                  <c:v>21.508299999999998</c:v>
                </c:pt>
                <c:pt idx="1076">
                  <c:v>21.497599999999998</c:v>
                </c:pt>
                <c:pt idx="1077">
                  <c:v>21.497599999999998</c:v>
                </c:pt>
                <c:pt idx="1078">
                  <c:v>21.497599999999998</c:v>
                </c:pt>
                <c:pt idx="1079">
                  <c:v>21.486799999999999</c:v>
                </c:pt>
                <c:pt idx="1080">
                  <c:v>21.476099999999999</c:v>
                </c:pt>
                <c:pt idx="1081">
                  <c:v>21.476099999999999</c:v>
                </c:pt>
                <c:pt idx="1082">
                  <c:v>21.465399999999999</c:v>
                </c:pt>
                <c:pt idx="1083">
                  <c:v>21.465399999999999</c:v>
                </c:pt>
                <c:pt idx="1084">
                  <c:v>21.454699999999999</c:v>
                </c:pt>
                <c:pt idx="1085">
                  <c:v>21.443899999999999</c:v>
                </c:pt>
                <c:pt idx="1086">
                  <c:v>21.443899999999999</c:v>
                </c:pt>
                <c:pt idx="1087">
                  <c:v>21.433199999999999</c:v>
                </c:pt>
                <c:pt idx="1088">
                  <c:v>21.433199999999999</c:v>
                </c:pt>
                <c:pt idx="1089">
                  <c:v>21.422499999999999</c:v>
                </c:pt>
                <c:pt idx="1090">
                  <c:v>21.422499999999999</c:v>
                </c:pt>
                <c:pt idx="1091">
                  <c:v>21.411799999999999</c:v>
                </c:pt>
                <c:pt idx="1092">
                  <c:v>21.411799999999999</c:v>
                </c:pt>
                <c:pt idx="1093">
                  <c:v>21.401</c:v>
                </c:pt>
                <c:pt idx="1094">
                  <c:v>21.401</c:v>
                </c:pt>
                <c:pt idx="1095">
                  <c:v>21.3903</c:v>
                </c:pt>
                <c:pt idx="1096">
                  <c:v>21.3903</c:v>
                </c:pt>
                <c:pt idx="1097">
                  <c:v>21.3796</c:v>
                </c:pt>
                <c:pt idx="1098">
                  <c:v>21.3796</c:v>
                </c:pt>
                <c:pt idx="1099">
                  <c:v>21.3689</c:v>
                </c:pt>
                <c:pt idx="1100">
                  <c:v>21.3689</c:v>
                </c:pt>
                <c:pt idx="1101">
                  <c:v>21.3581</c:v>
                </c:pt>
                <c:pt idx="1102">
                  <c:v>21.3581</c:v>
                </c:pt>
                <c:pt idx="1103">
                  <c:v>21.3474</c:v>
                </c:pt>
                <c:pt idx="1104">
                  <c:v>21.3474</c:v>
                </c:pt>
                <c:pt idx="1105">
                  <c:v>21.3367</c:v>
                </c:pt>
                <c:pt idx="1106">
                  <c:v>21.326000000000001</c:v>
                </c:pt>
                <c:pt idx="1107">
                  <c:v>21.326000000000001</c:v>
                </c:pt>
                <c:pt idx="1108">
                  <c:v>21.326000000000001</c:v>
                </c:pt>
                <c:pt idx="1109">
                  <c:v>21.315200000000001</c:v>
                </c:pt>
                <c:pt idx="1110">
                  <c:v>21.304500000000001</c:v>
                </c:pt>
                <c:pt idx="1111">
                  <c:v>21.304500000000001</c:v>
                </c:pt>
                <c:pt idx="1112">
                  <c:v>21.304500000000001</c:v>
                </c:pt>
                <c:pt idx="1113">
                  <c:v>21.293800000000001</c:v>
                </c:pt>
                <c:pt idx="1114">
                  <c:v>21.293800000000001</c:v>
                </c:pt>
                <c:pt idx="1115">
                  <c:v>21.283100000000001</c:v>
                </c:pt>
                <c:pt idx="1116">
                  <c:v>21.283100000000001</c:v>
                </c:pt>
                <c:pt idx="1117">
                  <c:v>21.272300000000001</c:v>
                </c:pt>
                <c:pt idx="1118">
                  <c:v>21.272300000000001</c:v>
                </c:pt>
                <c:pt idx="1119">
                  <c:v>21.261600000000001</c:v>
                </c:pt>
                <c:pt idx="1120">
                  <c:v>21.261600000000001</c:v>
                </c:pt>
                <c:pt idx="1121">
                  <c:v>21.261600000000001</c:v>
                </c:pt>
                <c:pt idx="1122">
                  <c:v>21.250900000000001</c:v>
                </c:pt>
                <c:pt idx="1123">
                  <c:v>21.240200000000002</c:v>
                </c:pt>
                <c:pt idx="1124">
                  <c:v>21.240200000000002</c:v>
                </c:pt>
                <c:pt idx="1125">
                  <c:v>21.240200000000002</c:v>
                </c:pt>
                <c:pt idx="1126">
                  <c:v>21.229399999999998</c:v>
                </c:pt>
                <c:pt idx="1127">
                  <c:v>21.218699999999998</c:v>
                </c:pt>
                <c:pt idx="1128">
                  <c:v>21.218699999999998</c:v>
                </c:pt>
                <c:pt idx="1129">
                  <c:v>21.218699999999998</c:v>
                </c:pt>
                <c:pt idx="1130">
                  <c:v>21.207999999999998</c:v>
                </c:pt>
                <c:pt idx="1131">
                  <c:v>21.207999999999998</c:v>
                </c:pt>
                <c:pt idx="1132">
                  <c:v>21.197299999999998</c:v>
                </c:pt>
                <c:pt idx="1133">
                  <c:v>21.197299999999998</c:v>
                </c:pt>
                <c:pt idx="1134">
                  <c:v>21.186499999999999</c:v>
                </c:pt>
                <c:pt idx="1135">
                  <c:v>21.175799999999999</c:v>
                </c:pt>
                <c:pt idx="1136">
                  <c:v>21.175799999999999</c:v>
                </c:pt>
                <c:pt idx="1137">
                  <c:v>21.175799999999999</c:v>
                </c:pt>
                <c:pt idx="1138">
                  <c:v>21.165099999999999</c:v>
                </c:pt>
                <c:pt idx="1139">
                  <c:v>21.154399999999999</c:v>
                </c:pt>
                <c:pt idx="1140">
                  <c:v>21.154399999999999</c:v>
                </c:pt>
                <c:pt idx="1141">
                  <c:v>21.154399999999999</c:v>
                </c:pt>
                <c:pt idx="1142">
                  <c:v>21.154399999999999</c:v>
                </c:pt>
                <c:pt idx="1143">
                  <c:v>21.154399999999999</c:v>
                </c:pt>
                <c:pt idx="1144">
                  <c:v>21.154399999999999</c:v>
                </c:pt>
                <c:pt idx="1145">
                  <c:v>21.143599999999999</c:v>
                </c:pt>
                <c:pt idx="1146">
                  <c:v>21.143599999999999</c:v>
                </c:pt>
                <c:pt idx="1147">
                  <c:v>21.132899999999999</c:v>
                </c:pt>
                <c:pt idx="1148">
                  <c:v>21.122199999999999</c:v>
                </c:pt>
                <c:pt idx="1149">
                  <c:v>21.122199999999999</c:v>
                </c:pt>
                <c:pt idx="1150">
                  <c:v>21.122199999999999</c:v>
                </c:pt>
                <c:pt idx="1151">
                  <c:v>21.111499999999999</c:v>
                </c:pt>
                <c:pt idx="1152">
                  <c:v>21.111499999999999</c:v>
                </c:pt>
                <c:pt idx="1153">
                  <c:v>21.111499999999999</c:v>
                </c:pt>
                <c:pt idx="1154">
                  <c:v>21.1007</c:v>
                </c:pt>
                <c:pt idx="1155">
                  <c:v>21.09</c:v>
                </c:pt>
                <c:pt idx="1156">
                  <c:v>21.09</c:v>
                </c:pt>
                <c:pt idx="1157">
                  <c:v>21.09</c:v>
                </c:pt>
                <c:pt idx="1158">
                  <c:v>21.0793</c:v>
                </c:pt>
                <c:pt idx="1159">
                  <c:v>21.0793</c:v>
                </c:pt>
                <c:pt idx="1160">
                  <c:v>21.0793</c:v>
                </c:pt>
                <c:pt idx="1161">
                  <c:v>21.0686</c:v>
                </c:pt>
                <c:pt idx="1162">
                  <c:v>21.0686</c:v>
                </c:pt>
                <c:pt idx="1163">
                  <c:v>21.0578</c:v>
                </c:pt>
                <c:pt idx="1164">
                  <c:v>21.0578</c:v>
                </c:pt>
                <c:pt idx="1165">
                  <c:v>21.0471</c:v>
                </c:pt>
                <c:pt idx="1166">
                  <c:v>21.0471</c:v>
                </c:pt>
                <c:pt idx="1167">
                  <c:v>21.0471</c:v>
                </c:pt>
                <c:pt idx="1168">
                  <c:v>21.0364</c:v>
                </c:pt>
                <c:pt idx="1169">
                  <c:v>21.0364</c:v>
                </c:pt>
                <c:pt idx="1170">
                  <c:v>21.025700000000001</c:v>
                </c:pt>
                <c:pt idx="1171">
                  <c:v>21.025700000000001</c:v>
                </c:pt>
                <c:pt idx="1172">
                  <c:v>21.014900000000001</c:v>
                </c:pt>
                <c:pt idx="1173">
                  <c:v>21.014900000000001</c:v>
                </c:pt>
                <c:pt idx="1174">
                  <c:v>21.014900000000001</c:v>
                </c:pt>
                <c:pt idx="1175">
                  <c:v>21.004200000000001</c:v>
                </c:pt>
                <c:pt idx="1176">
                  <c:v>20.993500000000001</c:v>
                </c:pt>
                <c:pt idx="1177">
                  <c:v>20.993500000000001</c:v>
                </c:pt>
                <c:pt idx="1178">
                  <c:v>20.993500000000001</c:v>
                </c:pt>
                <c:pt idx="1179">
                  <c:v>20.982800000000001</c:v>
                </c:pt>
                <c:pt idx="1180">
                  <c:v>20.982800000000001</c:v>
                </c:pt>
                <c:pt idx="1181">
                  <c:v>20.982800000000001</c:v>
                </c:pt>
                <c:pt idx="1182">
                  <c:v>20.972000000000001</c:v>
                </c:pt>
                <c:pt idx="1183">
                  <c:v>20.972000000000001</c:v>
                </c:pt>
                <c:pt idx="1184">
                  <c:v>20.961300000000001</c:v>
                </c:pt>
                <c:pt idx="1185">
                  <c:v>20.961300000000001</c:v>
                </c:pt>
                <c:pt idx="1186">
                  <c:v>20.950600000000001</c:v>
                </c:pt>
                <c:pt idx="1187">
                  <c:v>20.950600000000001</c:v>
                </c:pt>
                <c:pt idx="1188">
                  <c:v>20.939900000000002</c:v>
                </c:pt>
                <c:pt idx="1189">
                  <c:v>20.950600000000001</c:v>
                </c:pt>
                <c:pt idx="1190">
                  <c:v>20.939900000000002</c:v>
                </c:pt>
                <c:pt idx="1191">
                  <c:v>20.939900000000002</c:v>
                </c:pt>
                <c:pt idx="1192">
                  <c:v>20.929099999999998</c:v>
                </c:pt>
                <c:pt idx="1193">
                  <c:v>20.929099999999998</c:v>
                </c:pt>
                <c:pt idx="1194">
                  <c:v>20.918399999999998</c:v>
                </c:pt>
                <c:pt idx="1195">
                  <c:v>20.918399999999998</c:v>
                </c:pt>
                <c:pt idx="1196">
                  <c:v>20.918399999999998</c:v>
                </c:pt>
                <c:pt idx="1197">
                  <c:v>20.907699999999998</c:v>
                </c:pt>
                <c:pt idx="1198">
                  <c:v>20.896999999999998</c:v>
                </c:pt>
                <c:pt idx="1199">
                  <c:v>20.896999999999998</c:v>
                </c:pt>
                <c:pt idx="1200">
                  <c:v>20.896999999999998</c:v>
                </c:pt>
                <c:pt idx="1201">
                  <c:v>20.896999999999998</c:v>
                </c:pt>
                <c:pt idx="1202">
                  <c:v>20.886199999999999</c:v>
                </c:pt>
                <c:pt idx="1203">
                  <c:v>20.886199999999999</c:v>
                </c:pt>
                <c:pt idx="1204">
                  <c:v>20.875499999999999</c:v>
                </c:pt>
                <c:pt idx="1205">
                  <c:v>20.875499999999999</c:v>
                </c:pt>
                <c:pt idx="1206">
                  <c:v>20.875499999999999</c:v>
                </c:pt>
                <c:pt idx="1207">
                  <c:v>20.864799999999999</c:v>
                </c:pt>
                <c:pt idx="1208">
                  <c:v>20.864799999999999</c:v>
                </c:pt>
                <c:pt idx="1209">
                  <c:v>20.864799999999999</c:v>
                </c:pt>
                <c:pt idx="1210">
                  <c:v>20.854099999999999</c:v>
                </c:pt>
                <c:pt idx="1211">
                  <c:v>20.854099999999999</c:v>
                </c:pt>
                <c:pt idx="1212">
                  <c:v>20.843299999999999</c:v>
                </c:pt>
                <c:pt idx="1213">
                  <c:v>20.843299999999999</c:v>
                </c:pt>
                <c:pt idx="1214">
                  <c:v>20.832599999999999</c:v>
                </c:pt>
                <c:pt idx="1215">
                  <c:v>20.832599999999999</c:v>
                </c:pt>
                <c:pt idx="1216">
                  <c:v>20.832599999999999</c:v>
                </c:pt>
                <c:pt idx="1217">
                  <c:v>20.832599999999999</c:v>
                </c:pt>
                <c:pt idx="1218">
                  <c:v>20.821899999999999</c:v>
                </c:pt>
                <c:pt idx="1219">
                  <c:v>20.821899999999999</c:v>
                </c:pt>
                <c:pt idx="1220">
                  <c:v>20.811199999999999</c:v>
                </c:pt>
                <c:pt idx="1221">
                  <c:v>20.811199999999999</c:v>
                </c:pt>
                <c:pt idx="1222">
                  <c:v>20.811199999999999</c:v>
                </c:pt>
                <c:pt idx="1223">
                  <c:v>20.8004</c:v>
                </c:pt>
                <c:pt idx="1224">
                  <c:v>20.8004</c:v>
                </c:pt>
                <c:pt idx="1225">
                  <c:v>20.7897</c:v>
                </c:pt>
                <c:pt idx="1226">
                  <c:v>20.7897</c:v>
                </c:pt>
                <c:pt idx="1227">
                  <c:v>20.7897</c:v>
                </c:pt>
                <c:pt idx="1228">
                  <c:v>20.779</c:v>
                </c:pt>
                <c:pt idx="1229">
                  <c:v>20.779</c:v>
                </c:pt>
                <c:pt idx="1230">
                  <c:v>20.779</c:v>
                </c:pt>
                <c:pt idx="1231">
                  <c:v>20.7683</c:v>
                </c:pt>
                <c:pt idx="1232">
                  <c:v>20.7683</c:v>
                </c:pt>
                <c:pt idx="1233">
                  <c:v>20.7575</c:v>
                </c:pt>
                <c:pt idx="1234">
                  <c:v>20.7575</c:v>
                </c:pt>
                <c:pt idx="1235">
                  <c:v>20.7575</c:v>
                </c:pt>
                <c:pt idx="1236">
                  <c:v>20.7575</c:v>
                </c:pt>
                <c:pt idx="1237">
                  <c:v>20.7468</c:v>
                </c:pt>
                <c:pt idx="1238">
                  <c:v>20.7468</c:v>
                </c:pt>
                <c:pt idx="1239">
                  <c:v>20.7468</c:v>
                </c:pt>
                <c:pt idx="1240">
                  <c:v>20.7361</c:v>
                </c:pt>
                <c:pt idx="1241">
                  <c:v>20.7361</c:v>
                </c:pt>
                <c:pt idx="1242">
                  <c:v>20.7361</c:v>
                </c:pt>
                <c:pt idx="1243">
                  <c:v>20.7254</c:v>
                </c:pt>
                <c:pt idx="1244">
                  <c:v>20.7254</c:v>
                </c:pt>
                <c:pt idx="1245">
                  <c:v>20.7254</c:v>
                </c:pt>
                <c:pt idx="1246">
                  <c:v>20.714600000000001</c:v>
                </c:pt>
                <c:pt idx="1247">
                  <c:v>20.703900000000001</c:v>
                </c:pt>
                <c:pt idx="1248">
                  <c:v>20.703900000000001</c:v>
                </c:pt>
                <c:pt idx="1249">
                  <c:v>20.703900000000001</c:v>
                </c:pt>
                <c:pt idx="1250">
                  <c:v>20.703900000000001</c:v>
                </c:pt>
                <c:pt idx="1251">
                  <c:v>20.703900000000001</c:v>
                </c:pt>
                <c:pt idx="1252">
                  <c:v>20.703900000000001</c:v>
                </c:pt>
                <c:pt idx="1253">
                  <c:v>20.703900000000001</c:v>
                </c:pt>
                <c:pt idx="1254">
                  <c:v>20.693200000000001</c:v>
                </c:pt>
                <c:pt idx="1255">
                  <c:v>20.693200000000001</c:v>
                </c:pt>
                <c:pt idx="1256">
                  <c:v>20.693200000000001</c:v>
                </c:pt>
                <c:pt idx="1257">
                  <c:v>20.682500000000001</c:v>
                </c:pt>
                <c:pt idx="1258">
                  <c:v>20.682500000000001</c:v>
                </c:pt>
                <c:pt idx="1259">
                  <c:v>20.682500000000001</c:v>
                </c:pt>
                <c:pt idx="1260">
                  <c:v>20.671700000000001</c:v>
                </c:pt>
                <c:pt idx="1261">
                  <c:v>20.671700000000001</c:v>
                </c:pt>
                <c:pt idx="1262">
                  <c:v>20.671700000000001</c:v>
                </c:pt>
                <c:pt idx="1263">
                  <c:v>20.671700000000001</c:v>
                </c:pt>
                <c:pt idx="1264">
                  <c:v>20.661000000000001</c:v>
                </c:pt>
                <c:pt idx="1265">
                  <c:v>20.661000000000001</c:v>
                </c:pt>
                <c:pt idx="1266">
                  <c:v>20.661000000000001</c:v>
                </c:pt>
                <c:pt idx="1267">
                  <c:v>20.650300000000001</c:v>
                </c:pt>
                <c:pt idx="1268">
                  <c:v>20.650300000000001</c:v>
                </c:pt>
                <c:pt idx="1269">
                  <c:v>20.650300000000001</c:v>
                </c:pt>
                <c:pt idx="1270">
                  <c:v>20.650300000000001</c:v>
                </c:pt>
                <c:pt idx="1271">
                  <c:v>20.639600000000002</c:v>
                </c:pt>
                <c:pt idx="1272">
                  <c:v>20.639600000000002</c:v>
                </c:pt>
                <c:pt idx="1273">
                  <c:v>20.639600000000002</c:v>
                </c:pt>
                <c:pt idx="1274">
                  <c:v>20.639600000000002</c:v>
                </c:pt>
                <c:pt idx="1275">
                  <c:v>20.628799999999998</c:v>
                </c:pt>
                <c:pt idx="1276">
                  <c:v>20.628799999999998</c:v>
                </c:pt>
                <c:pt idx="1277">
                  <c:v>20.628799999999998</c:v>
                </c:pt>
                <c:pt idx="1278">
                  <c:v>20.628799999999998</c:v>
                </c:pt>
                <c:pt idx="1279">
                  <c:v>20.618099999999998</c:v>
                </c:pt>
                <c:pt idx="1280">
                  <c:v>20.618099999999998</c:v>
                </c:pt>
                <c:pt idx="1281">
                  <c:v>20.618099999999998</c:v>
                </c:pt>
                <c:pt idx="1282">
                  <c:v>20.607399999999998</c:v>
                </c:pt>
                <c:pt idx="1283">
                  <c:v>20.618099999999998</c:v>
                </c:pt>
                <c:pt idx="1284">
                  <c:v>20.607399999999998</c:v>
                </c:pt>
                <c:pt idx="1285">
                  <c:v>20.607399999999998</c:v>
                </c:pt>
                <c:pt idx="1286">
                  <c:v>20.596699999999998</c:v>
                </c:pt>
                <c:pt idx="1287">
                  <c:v>20.596699999999998</c:v>
                </c:pt>
                <c:pt idx="1288">
                  <c:v>20.596699999999998</c:v>
                </c:pt>
                <c:pt idx="1289">
                  <c:v>20.585899999999999</c:v>
                </c:pt>
                <c:pt idx="1290">
                  <c:v>20.585899999999999</c:v>
                </c:pt>
                <c:pt idx="1291">
                  <c:v>20.585899999999999</c:v>
                </c:pt>
                <c:pt idx="1292">
                  <c:v>20.575199999999999</c:v>
                </c:pt>
                <c:pt idx="1293">
                  <c:v>20.575199999999999</c:v>
                </c:pt>
                <c:pt idx="1294">
                  <c:v>20.575199999999999</c:v>
                </c:pt>
                <c:pt idx="1295">
                  <c:v>20.564499999999999</c:v>
                </c:pt>
                <c:pt idx="1296">
                  <c:v>20.564499999999999</c:v>
                </c:pt>
                <c:pt idx="1297">
                  <c:v>20.553799999999999</c:v>
                </c:pt>
                <c:pt idx="1298">
                  <c:v>20.553799999999999</c:v>
                </c:pt>
                <c:pt idx="1299">
                  <c:v>20.553799999999999</c:v>
                </c:pt>
                <c:pt idx="1300">
                  <c:v>20.542999999999999</c:v>
                </c:pt>
                <c:pt idx="1301">
                  <c:v>20.542999999999999</c:v>
                </c:pt>
                <c:pt idx="1302">
                  <c:v>20.542999999999999</c:v>
                </c:pt>
                <c:pt idx="1303">
                  <c:v>20.532299999999999</c:v>
                </c:pt>
                <c:pt idx="1304">
                  <c:v>20.532299999999999</c:v>
                </c:pt>
                <c:pt idx="1305">
                  <c:v>20.521599999999999</c:v>
                </c:pt>
                <c:pt idx="1306">
                  <c:v>20.521599999999999</c:v>
                </c:pt>
                <c:pt idx="1307">
                  <c:v>20.510899999999999</c:v>
                </c:pt>
                <c:pt idx="1308">
                  <c:v>20.510899999999999</c:v>
                </c:pt>
                <c:pt idx="1309">
                  <c:v>20.510899999999999</c:v>
                </c:pt>
                <c:pt idx="1310">
                  <c:v>20.5001</c:v>
                </c:pt>
                <c:pt idx="1311">
                  <c:v>20.4894</c:v>
                </c:pt>
                <c:pt idx="1312">
                  <c:v>20.4894</c:v>
                </c:pt>
                <c:pt idx="1313">
                  <c:v>20.4787</c:v>
                </c:pt>
                <c:pt idx="1314">
                  <c:v>20.4787</c:v>
                </c:pt>
                <c:pt idx="1315">
                  <c:v>20.468</c:v>
                </c:pt>
                <c:pt idx="1316">
                  <c:v>20.4572</c:v>
                </c:pt>
                <c:pt idx="1317">
                  <c:v>20.4465</c:v>
                </c:pt>
                <c:pt idx="1318">
                  <c:v>20.4465</c:v>
                </c:pt>
                <c:pt idx="1319">
                  <c:v>20.4358</c:v>
                </c:pt>
                <c:pt idx="1320">
                  <c:v>20.4251</c:v>
                </c:pt>
                <c:pt idx="1321">
                  <c:v>20.4251</c:v>
                </c:pt>
                <c:pt idx="1322">
                  <c:v>20.4251</c:v>
                </c:pt>
                <c:pt idx="1323">
                  <c:v>20.4251</c:v>
                </c:pt>
                <c:pt idx="1324">
                  <c:v>20.414300000000001</c:v>
                </c:pt>
                <c:pt idx="1325">
                  <c:v>20.403600000000001</c:v>
                </c:pt>
                <c:pt idx="1326">
                  <c:v>20.403600000000001</c:v>
                </c:pt>
                <c:pt idx="1327">
                  <c:v>20.392900000000001</c:v>
                </c:pt>
                <c:pt idx="1328">
                  <c:v>20.382200000000001</c:v>
                </c:pt>
                <c:pt idx="1329">
                  <c:v>20.382200000000001</c:v>
                </c:pt>
                <c:pt idx="1330">
                  <c:v>20.371400000000001</c:v>
                </c:pt>
                <c:pt idx="1331">
                  <c:v>20.360700000000001</c:v>
                </c:pt>
                <c:pt idx="1332">
                  <c:v>20.360700000000001</c:v>
                </c:pt>
                <c:pt idx="1333">
                  <c:v>20.360700000000001</c:v>
                </c:pt>
                <c:pt idx="1334">
                  <c:v>20.350000000000001</c:v>
                </c:pt>
                <c:pt idx="1335">
                  <c:v>20.339300000000001</c:v>
                </c:pt>
                <c:pt idx="1336">
                  <c:v>20.339300000000001</c:v>
                </c:pt>
                <c:pt idx="1337">
                  <c:v>20.328499999999998</c:v>
                </c:pt>
                <c:pt idx="1338">
                  <c:v>20.328499999999998</c:v>
                </c:pt>
                <c:pt idx="1339">
                  <c:v>20.317799999999998</c:v>
                </c:pt>
                <c:pt idx="1340">
                  <c:v>20.317799999999998</c:v>
                </c:pt>
                <c:pt idx="1341">
                  <c:v>20.307099999999998</c:v>
                </c:pt>
                <c:pt idx="1342">
                  <c:v>20.296399999999998</c:v>
                </c:pt>
                <c:pt idx="1343">
                  <c:v>20.296399999999998</c:v>
                </c:pt>
                <c:pt idx="1344">
                  <c:v>20.285599999999999</c:v>
                </c:pt>
                <c:pt idx="1345">
                  <c:v>20.274899999999999</c:v>
                </c:pt>
                <c:pt idx="1346">
                  <c:v>20.253499999999999</c:v>
                </c:pt>
                <c:pt idx="1347">
                  <c:v>20.253499999999999</c:v>
                </c:pt>
                <c:pt idx="1348">
                  <c:v>20.242699999999999</c:v>
                </c:pt>
                <c:pt idx="1349">
                  <c:v>20.242699999999999</c:v>
                </c:pt>
                <c:pt idx="1350">
                  <c:v>20.231999999999999</c:v>
                </c:pt>
                <c:pt idx="1351">
                  <c:v>20.231999999999999</c:v>
                </c:pt>
                <c:pt idx="1352">
                  <c:v>20.221299999999999</c:v>
                </c:pt>
                <c:pt idx="1353">
                  <c:v>20.210599999999999</c:v>
                </c:pt>
                <c:pt idx="1354">
                  <c:v>20.1998</c:v>
                </c:pt>
                <c:pt idx="1355">
                  <c:v>20.1998</c:v>
                </c:pt>
                <c:pt idx="1356">
                  <c:v>20.1891</c:v>
                </c:pt>
                <c:pt idx="1357">
                  <c:v>20.1784</c:v>
                </c:pt>
                <c:pt idx="1358">
                  <c:v>20.1784</c:v>
                </c:pt>
                <c:pt idx="1359">
                  <c:v>20.1677</c:v>
                </c:pt>
                <c:pt idx="1360">
                  <c:v>20.1677</c:v>
                </c:pt>
                <c:pt idx="1361">
                  <c:v>20.1569</c:v>
                </c:pt>
                <c:pt idx="1362">
                  <c:v>20.1569</c:v>
                </c:pt>
                <c:pt idx="1363">
                  <c:v>20.1462</c:v>
                </c:pt>
                <c:pt idx="1364">
                  <c:v>20.1355</c:v>
                </c:pt>
                <c:pt idx="1365">
                  <c:v>20.1355</c:v>
                </c:pt>
                <c:pt idx="1366">
                  <c:v>20.1248</c:v>
                </c:pt>
                <c:pt idx="1367">
                  <c:v>20.114000000000001</c:v>
                </c:pt>
                <c:pt idx="1368">
                  <c:v>20.114000000000001</c:v>
                </c:pt>
                <c:pt idx="1369">
                  <c:v>20.103300000000001</c:v>
                </c:pt>
                <c:pt idx="1370">
                  <c:v>20.092600000000001</c:v>
                </c:pt>
                <c:pt idx="1371">
                  <c:v>20.092600000000001</c:v>
                </c:pt>
                <c:pt idx="1372">
                  <c:v>20.081900000000001</c:v>
                </c:pt>
                <c:pt idx="1373">
                  <c:v>20.081900000000001</c:v>
                </c:pt>
                <c:pt idx="1374">
                  <c:v>20.071100000000001</c:v>
                </c:pt>
                <c:pt idx="1375">
                  <c:v>20.071100000000001</c:v>
                </c:pt>
                <c:pt idx="1376">
                  <c:v>20.060400000000001</c:v>
                </c:pt>
                <c:pt idx="1377">
                  <c:v>20.060400000000001</c:v>
                </c:pt>
                <c:pt idx="1378">
                  <c:v>20.049700000000001</c:v>
                </c:pt>
                <c:pt idx="1379">
                  <c:v>20.039000000000001</c:v>
                </c:pt>
                <c:pt idx="1380">
                  <c:v>20.039000000000001</c:v>
                </c:pt>
                <c:pt idx="1381">
                  <c:v>20.028199999999998</c:v>
                </c:pt>
                <c:pt idx="1382">
                  <c:v>20.028199999999998</c:v>
                </c:pt>
                <c:pt idx="1383">
                  <c:v>20.017499999999998</c:v>
                </c:pt>
                <c:pt idx="1384">
                  <c:v>20.017499999999998</c:v>
                </c:pt>
                <c:pt idx="1385">
                  <c:v>20.006799999999998</c:v>
                </c:pt>
                <c:pt idx="1386">
                  <c:v>20.006799999999998</c:v>
                </c:pt>
                <c:pt idx="1387">
                  <c:v>19.996099999999998</c:v>
                </c:pt>
                <c:pt idx="1388">
                  <c:v>19.996099999999998</c:v>
                </c:pt>
                <c:pt idx="1389">
                  <c:v>19.985299999999999</c:v>
                </c:pt>
                <c:pt idx="1390">
                  <c:v>19.974599999999999</c:v>
                </c:pt>
                <c:pt idx="1391">
                  <c:v>19.974599999999999</c:v>
                </c:pt>
                <c:pt idx="1392">
                  <c:v>19.963899999999999</c:v>
                </c:pt>
                <c:pt idx="1393">
                  <c:v>19.963899999999999</c:v>
                </c:pt>
                <c:pt idx="1394">
                  <c:v>19.963899999999999</c:v>
                </c:pt>
                <c:pt idx="1395">
                  <c:v>19.953199999999999</c:v>
                </c:pt>
                <c:pt idx="1396">
                  <c:v>19.953199999999999</c:v>
                </c:pt>
                <c:pt idx="1397">
                  <c:v>19.942399999999999</c:v>
                </c:pt>
                <c:pt idx="1398">
                  <c:v>19.931699999999999</c:v>
                </c:pt>
                <c:pt idx="1399">
                  <c:v>19.931699999999999</c:v>
                </c:pt>
                <c:pt idx="1400">
                  <c:v>19.920999999999999</c:v>
                </c:pt>
                <c:pt idx="1401">
                  <c:v>19.920999999999999</c:v>
                </c:pt>
                <c:pt idx="1402">
                  <c:v>19.910299999999999</c:v>
                </c:pt>
                <c:pt idx="1403">
                  <c:v>19.910299999999999</c:v>
                </c:pt>
                <c:pt idx="1404">
                  <c:v>19.8995</c:v>
                </c:pt>
                <c:pt idx="1405">
                  <c:v>19.8995</c:v>
                </c:pt>
                <c:pt idx="1406">
                  <c:v>19.8888</c:v>
                </c:pt>
                <c:pt idx="1407">
                  <c:v>19.8888</c:v>
                </c:pt>
                <c:pt idx="1408">
                  <c:v>19.8781</c:v>
                </c:pt>
                <c:pt idx="1409">
                  <c:v>19.8674</c:v>
                </c:pt>
                <c:pt idx="1410">
                  <c:v>19.8674</c:v>
                </c:pt>
                <c:pt idx="1411">
                  <c:v>19.8674</c:v>
                </c:pt>
                <c:pt idx="1412">
                  <c:v>19.8566</c:v>
                </c:pt>
                <c:pt idx="1413">
                  <c:v>19.8459</c:v>
                </c:pt>
                <c:pt idx="1414">
                  <c:v>19.8459</c:v>
                </c:pt>
                <c:pt idx="1415">
                  <c:v>19.8352</c:v>
                </c:pt>
                <c:pt idx="1416">
                  <c:v>19.8352</c:v>
                </c:pt>
                <c:pt idx="1417">
                  <c:v>19.8245</c:v>
                </c:pt>
                <c:pt idx="1418">
                  <c:v>19.8245</c:v>
                </c:pt>
                <c:pt idx="1419">
                  <c:v>19.813700000000001</c:v>
                </c:pt>
                <c:pt idx="1420">
                  <c:v>19.813700000000001</c:v>
                </c:pt>
                <c:pt idx="1421">
                  <c:v>19.813700000000001</c:v>
                </c:pt>
                <c:pt idx="1422">
                  <c:v>19.813700000000001</c:v>
                </c:pt>
                <c:pt idx="1423">
                  <c:v>19.792300000000001</c:v>
                </c:pt>
                <c:pt idx="1424">
                  <c:v>19.803000000000001</c:v>
                </c:pt>
                <c:pt idx="1425">
                  <c:v>19.792300000000001</c:v>
                </c:pt>
                <c:pt idx="1426">
                  <c:v>19.792300000000001</c:v>
                </c:pt>
                <c:pt idx="1427">
                  <c:v>19.792300000000001</c:v>
                </c:pt>
                <c:pt idx="1428">
                  <c:v>19.781600000000001</c:v>
                </c:pt>
                <c:pt idx="1429">
                  <c:v>19.781600000000001</c:v>
                </c:pt>
                <c:pt idx="1430">
                  <c:v>19.770800000000001</c:v>
                </c:pt>
                <c:pt idx="1431">
                  <c:v>19.770800000000001</c:v>
                </c:pt>
                <c:pt idx="1432">
                  <c:v>19.770800000000001</c:v>
                </c:pt>
                <c:pt idx="1433">
                  <c:v>19.760100000000001</c:v>
                </c:pt>
                <c:pt idx="1434">
                  <c:v>19.760100000000001</c:v>
                </c:pt>
                <c:pt idx="1435">
                  <c:v>19.749400000000001</c:v>
                </c:pt>
                <c:pt idx="1436">
                  <c:v>19.749400000000001</c:v>
                </c:pt>
                <c:pt idx="1437">
                  <c:v>19.749400000000001</c:v>
                </c:pt>
                <c:pt idx="1438">
                  <c:v>19.738700000000001</c:v>
                </c:pt>
                <c:pt idx="1439">
                  <c:v>19.738700000000001</c:v>
                </c:pt>
                <c:pt idx="1440">
                  <c:v>19.727900000000002</c:v>
                </c:pt>
                <c:pt idx="1441">
                  <c:v>19.727900000000002</c:v>
                </c:pt>
                <c:pt idx="1442">
                  <c:v>19.717199999999998</c:v>
                </c:pt>
                <c:pt idx="1443">
                  <c:v>19.717199999999998</c:v>
                </c:pt>
                <c:pt idx="1444">
                  <c:v>19.717199999999998</c:v>
                </c:pt>
                <c:pt idx="1445">
                  <c:v>19.706499999999998</c:v>
                </c:pt>
                <c:pt idx="1446">
                  <c:v>19.706499999999998</c:v>
                </c:pt>
                <c:pt idx="1447">
                  <c:v>19.706499999999998</c:v>
                </c:pt>
                <c:pt idx="1448">
                  <c:v>19.695799999999998</c:v>
                </c:pt>
                <c:pt idx="1449">
                  <c:v>19.695799999999998</c:v>
                </c:pt>
                <c:pt idx="1450">
                  <c:v>19.684999999999999</c:v>
                </c:pt>
                <c:pt idx="1451">
                  <c:v>19.684999999999999</c:v>
                </c:pt>
                <c:pt idx="1452">
                  <c:v>19.684999999999999</c:v>
                </c:pt>
                <c:pt idx="1453">
                  <c:v>19.684999999999999</c:v>
                </c:pt>
                <c:pt idx="1454">
                  <c:v>19.674299999999999</c:v>
                </c:pt>
                <c:pt idx="1455">
                  <c:v>19.674299999999999</c:v>
                </c:pt>
                <c:pt idx="1456">
                  <c:v>19.663599999999999</c:v>
                </c:pt>
                <c:pt idx="1457">
                  <c:v>19.663599999999999</c:v>
                </c:pt>
                <c:pt idx="1458">
                  <c:v>19.663599999999999</c:v>
                </c:pt>
                <c:pt idx="1459">
                  <c:v>19.652899999999999</c:v>
                </c:pt>
                <c:pt idx="1460">
                  <c:v>19.652899999999999</c:v>
                </c:pt>
                <c:pt idx="1461">
                  <c:v>19.642099999999999</c:v>
                </c:pt>
                <c:pt idx="1462">
                  <c:v>19.642099999999999</c:v>
                </c:pt>
                <c:pt idx="1463">
                  <c:v>19.642099999999999</c:v>
                </c:pt>
                <c:pt idx="1464">
                  <c:v>19.631399999999999</c:v>
                </c:pt>
                <c:pt idx="1465">
                  <c:v>19.631399999999999</c:v>
                </c:pt>
                <c:pt idx="1466">
                  <c:v>19.620699999999999</c:v>
                </c:pt>
                <c:pt idx="1467">
                  <c:v>19.620699999999999</c:v>
                </c:pt>
                <c:pt idx="1468">
                  <c:v>19.61</c:v>
                </c:pt>
                <c:pt idx="1469">
                  <c:v>19.61</c:v>
                </c:pt>
                <c:pt idx="1470">
                  <c:v>19.5992</c:v>
                </c:pt>
                <c:pt idx="1471">
                  <c:v>19.5992</c:v>
                </c:pt>
                <c:pt idx="1472">
                  <c:v>19.5992</c:v>
                </c:pt>
                <c:pt idx="1473">
                  <c:v>19.5992</c:v>
                </c:pt>
                <c:pt idx="1474">
                  <c:v>19.5885</c:v>
                </c:pt>
                <c:pt idx="1475">
                  <c:v>19.5885</c:v>
                </c:pt>
                <c:pt idx="1476">
                  <c:v>19.5885</c:v>
                </c:pt>
                <c:pt idx="1477">
                  <c:v>19.5778</c:v>
                </c:pt>
                <c:pt idx="1478">
                  <c:v>19.5778</c:v>
                </c:pt>
                <c:pt idx="1479">
                  <c:v>19.5778</c:v>
                </c:pt>
                <c:pt idx="1480">
                  <c:v>19.5563</c:v>
                </c:pt>
                <c:pt idx="1481">
                  <c:v>19.5563</c:v>
                </c:pt>
                <c:pt idx="1482">
                  <c:v>19.5563</c:v>
                </c:pt>
                <c:pt idx="1483">
                  <c:v>19.5456</c:v>
                </c:pt>
                <c:pt idx="1484">
                  <c:v>19.5456</c:v>
                </c:pt>
                <c:pt idx="1485">
                  <c:v>19.5456</c:v>
                </c:pt>
                <c:pt idx="1486">
                  <c:v>19.5456</c:v>
                </c:pt>
                <c:pt idx="1487">
                  <c:v>19.5456</c:v>
                </c:pt>
                <c:pt idx="1488">
                  <c:v>19.5349</c:v>
                </c:pt>
                <c:pt idx="1489">
                  <c:v>19.5349</c:v>
                </c:pt>
                <c:pt idx="1490">
                  <c:v>19.5242</c:v>
                </c:pt>
                <c:pt idx="1491">
                  <c:v>19.5242</c:v>
                </c:pt>
                <c:pt idx="1492">
                  <c:v>19.5242</c:v>
                </c:pt>
                <c:pt idx="1493">
                  <c:v>19.513400000000001</c:v>
                </c:pt>
                <c:pt idx="1494">
                  <c:v>19.513400000000001</c:v>
                </c:pt>
                <c:pt idx="1495">
                  <c:v>19.502700000000001</c:v>
                </c:pt>
                <c:pt idx="1496">
                  <c:v>19.502700000000001</c:v>
                </c:pt>
                <c:pt idx="1497">
                  <c:v>19.502700000000001</c:v>
                </c:pt>
                <c:pt idx="1498">
                  <c:v>19.502700000000001</c:v>
                </c:pt>
                <c:pt idx="1499">
                  <c:v>19.492000000000001</c:v>
                </c:pt>
                <c:pt idx="1500">
                  <c:v>19.502700000000001</c:v>
                </c:pt>
                <c:pt idx="1501">
                  <c:v>19.492000000000001</c:v>
                </c:pt>
                <c:pt idx="1502">
                  <c:v>19.492000000000001</c:v>
                </c:pt>
                <c:pt idx="1503">
                  <c:v>19.481300000000001</c:v>
                </c:pt>
                <c:pt idx="1504">
                  <c:v>19.481300000000001</c:v>
                </c:pt>
                <c:pt idx="1505">
                  <c:v>19.470500000000001</c:v>
                </c:pt>
                <c:pt idx="1506">
                  <c:v>19.470500000000001</c:v>
                </c:pt>
                <c:pt idx="1507">
                  <c:v>19.470500000000001</c:v>
                </c:pt>
                <c:pt idx="1508">
                  <c:v>19.459800000000001</c:v>
                </c:pt>
                <c:pt idx="1509">
                  <c:v>19.470500000000001</c:v>
                </c:pt>
                <c:pt idx="1510">
                  <c:v>19.459800000000001</c:v>
                </c:pt>
                <c:pt idx="1511">
                  <c:v>19.449100000000001</c:v>
                </c:pt>
                <c:pt idx="1512">
                  <c:v>19.459800000000001</c:v>
                </c:pt>
                <c:pt idx="1513">
                  <c:v>19.449100000000001</c:v>
                </c:pt>
                <c:pt idx="1514">
                  <c:v>19.449100000000001</c:v>
                </c:pt>
                <c:pt idx="1515">
                  <c:v>19.449100000000001</c:v>
                </c:pt>
                <c:pt idx="1516">
                  <c:v>19.438400000000001</c:v>
                </c:pt>
                <c:pt idx="1517">
                  <c:v>19.438400000000001</c:v>
                </c:pt>
                <c:pt idx="1518">
                  <c:v>19.438400000000001</c:v>
                </c:pt>
                <c:pt idx="1519">
                  <c:v>19.438400000000001</c:v>
                </c:pt>
                <c:pt idx="1520">
                  <c:v>19.438400000000001</c:v>
                </c:pt>
                <c:pt idx="1521">
                  <c:v>19.427600000000002</c:v>
                </c:pt>
                <c:pt idx="1522">
                  <c:v>19.427600000000002</c:v>
                </c:pt>
                <c:pt idx="1523">
                  <c:v>19.427600000000002</c:v>
                </c:pt>
                <c:pt idx="1524">
                  <c:v>19.416899999999998</c:v>
                </c:pt>
                <c:pt idx="1525">
                  <c:v>19.416899999999998</c:v>
                </c:pt>
                <c:pt idx="1526">
                  <c:v>19.416899999999998</c:v>
                </c:pt>
                <c:pt idx="1527">
                  <c:v>19.416899999999998</c:v>
                </c:pt>
                <c:pt idx="1528">
                  <c:v>19.416899999999998</c:v>
                </c:pt>
                <c:pt idx="1529">
                  <c:v>19.416899999999998</c:v>
                </c:pt>
                <c:pt idx="1530">
                  <c:v>19.416899999999998</c:v>
                </c:pt>
                <c:pt idx="1531">
                  <c:v>19.406199999999998</c:v>
                </c:pt>
                <c:pt idx="1532">
                  <c:v>19.395499999999998</c:v>
                </c:pt>
                <c:pt idx="1533">
                  <c:v>19.395499999999998</c:v>
                </c:pt>
                <c:pt idx="1534">
                  <c:v>19.395499999999998</c:v>
                </c:pt>
                <c:pt idx="1535">
                  <c:v>19.395499999999998</c:v>
                </c:pt>
                <c:pt idx="1536">
                  <c:v>19.395499999999998</c:v>
                </c:pt>
                <c:pt idx="1537">
                  <c:v>19.395499999999998</c:v>
                </c:pt>
                <c:pt idx="1538">
                  <c:v>19.384699999999999</c:v>
                </c:pt>
                <c:pt idx="1539">
                  <c:v>19.384699999999999</c:v>
                </c:pt>
                <c:pt idx="1540">
                  <c:v>19.384699999999999</c:v>
                </c:pt>
                <c:pt idx="1541">
                  <c:v>19.384699999999999</c:v>
                </c:pt>
                <c:pt idx="1542">
                  <c:v>19.384699999999999</c:v>
                </c:pt>
                <c:pt idx="1543">
                  <c:v>19.373999999999999</c:v>
                </c:pt>
                <c:pt idx="1544">
                  <c:v>19.373999999999999</c:v>
                </c:pt>
                <c:pt idx="1545">
                  <c:v>19.384699999999999</c:v>
                </c:pt>
                <c:pt idx="1546">
                  <c:v>19.373999999999999</c:v>
                </c:pt>
                <c:pt idx="1547">
                  <c:v>19.384699999999999</c:v>
                </c:pt>
                <c:pt idx="1548">
                  <c:v>19.373999999999999</c:v>
                </c:pt>
                <c:pt idx="1549">
                  <c:v>19.373999999999999</c:v>
                </c:pt>
                <c:pt idx="1550">
                  <c:v>19.363299999999999</c:v>
                </c:pt>
                <c:pt idx="1551">
                  <c:v>19.373999999999999</c:v>
                </c:pt>
                <c:pt idx="1552">
                  <c:v>19.363299999999999</c:v>
                </c:pt>
                <c:pt idx="1553">
                  <c:v>19.363299999999999</c:v>
                </c:pt>
                <c:pt idx="1554">
                  <c:v>19.352599999999999</c:v>
                </c:pt>
                <c:pt idx="1555">
                  <c:v>19.352599999999999</c:v>
                </c:pt>
                <c:pt idx="1556">
                  <c:v>19.352599999999999</c:v>
                </c:pt>
                <c:pt idx="1557">
                  <c:v>19.352599999999999</c:v>
                </c:pt>
                <c:pt idx="1558">
                  <c:v>19.331099999999999</c:v>
                </c:pt>
                <c:pt idx="1559">
                  <c:v>19.331099999999999</c:v>
                </c:pt>
                <c:pt idx="1560">
                  <c:v>19.331099999999999</c:v>
                </c:pt>
                <c:pt idx="1561">
                  <c:v>19.331099999999999</c:v>
                </c:pt>
                <c:pt idx="1562">
                  <c:v>19.320399999999999</c:v>
                </c:pt>
                <c:pt idx="1563">
                  <c:v>19.320399999999999</c:v>
                </c:pt>
                <c:pt idx="1564">
                  <c:v>19.320399999999999</c:v>
                </c:pt>
                <c:pt idx="1565">
                  <c:v>19.320399999999999</c:v>
                </c:pt>
                <c:pt idx="1566">
                  <c:v>19.320399999999999</c:v>
                </c:pt>
                <c:pt idx="1567">
                  <c:v>19.320399999999999</c:v>
                </c:pt>
                <c:pt idx="1568">
                  <c:v>19.320399999999999</c:v>
                </c:pt>
                <c:pt idx="1569">
                  <c:v>19.320399999999999</c:v>
                </c:pt>
                <c:pt idx="1570">
                  <c:v>19.320399999999999</c:v>
                </c:pt>
                <c:pt idx="1571">
                  <c:v>19.320399999999999</c:v>
                </c:pt>
                <c:pt idx="1572">
                  <c:v>19.320399999999999</c:v>
                </c:pt>
                <c:pt idx="1573">
                  <c:v>19.320399999999999</c:v>
                </c:pt>
                <c:pt idx="1574">
                  <c:v>19.320399999999999</c:v>
                </c:pt>
                <c:pt idx="1575">
                  <c:v>19.320399999999999</c:v>
                </c:pt>
                <c:pt idx="1576">
                  <c:v>19.320399999999999</c:v>
                </c:pt>
                <c:pt idx="1577">
                  <c:v>19.320399999999999</c:v>
                </c:pt>
                <c:pt idx="1578">
                  <c:v>19.320399999999999</c:v>
                </c:pt>
                <c:pt idx="1579">
                  <c:v>19.320399999999999</c:v>
                </c:pt>
                <c:pt idx="1580">
                  <c:v>19.320399999999999</c:v>
                </c:pt>
                <c:pt idx="1581">
                  <c:v>19.309699999999999</c:v>
                </c:pt>
                <c:pt idx="1582">
                  <c:v>19.309699999999999</c:v>
                </c:pt>
                <c:pt idx="1583">
                  <c:v>19.309699999999999</c:v>
                </c:pt>
                <c:pt idx="1584">
                  <c:v>19.309699999999999</c:v>
                </c:pt>
                <c:pt idx="1585">
                  <c:v>19.309699999999999</c:v>
                </c:pt>
                <c:pt idx="1586">
                  <c:v>19.309699999999999</c:v>
                </c:pt>
                <c:pt idx="1587">
                  <c:v>19.309699999999999</c:v>
                </c:pt>
                <c:pt idx="1588">
                  <c:v>19.309699999999999</c:v>
                </c:pt>
                <c:pt idx="1589">
                  <c:v>19.309699999999999</c:v>
                </c:pt>
                <c:pt idx="1590">
                  <c:v>19.309699999999999</c:v>
                </c:pt>
                <c:pt idx="1591">
                  <c:v>19.309699999999999</c:v>
                </c:pt>
                <c:pt idx="1592">
                  <c:v>19.2989</c:v>
                </c:pt>
                <c:pt idx="1593">
                  <c:v>19.2989</c:v>
                </c:pt>
                <c:pt idx="1594">
                  <c:v>19.2989</c:v>
                </c:pt>
                <c:pt idx="1595">
                  <c:v>19.2989</c:v>
                </c:pt>
                <c:pt idx="1596">
                  <c:v>19.2989</c:v>
                </c:pt>
                <c:pt idx="1597">
                  <c:v>19.2882</c:v>
                </c:pt>
                <c:pt idx="1598">
                  <c:v>19.2882</c:v>
                </c:pt>
                <c:pt idx="1599">
                  <c:v>19.2775</c:v>
                </c:pt>
                <c:pt idx="1600">
                  <c:v>19.2775</c:v>
                </c:pt>
                <c:pt idx="1601">
                  <c:v>19.2668</c:v>
                </c:pt>
                <c:pt idx="1602">
                  <c:v>19.2775</c:v>
                </c:pt>
                <c:pt idx="1603">
                  <c:v>19.2668</c:v>
                </c:pt>
                <c:pt idx="1604">
                  <c:v>19.2668</c:v>
                </c:pt>
                <c:pt idx="1605">
                  <c:v>19.2668</c:v>
                </c:pt>
                <c:pt idx="1606">
                  <c:v>19.2668</c:v>
                </c:pt>
                <c:pt idx="1607">
                  <c:v>19.256</c:v>
                </c:pt>
                <c:pt idx="1608">
                  <c:v>19.256</c:v>
                </c:pt>
                <c:pt idx="1609">
                  <c:v>19.256</c:v>
                </c:pt>
                <c:pt idx="1610">
                  <c:v>19.2453</c:v>
                </c:pt>
                <c:pt idx="1611">
                  <c:v>19.2453</c:v>
                </c:pt>
                <c:pt idx="1612">
                  <c:v>19.2453</c:v>
                </c:pt>
                <c:pt idx="1613">
                  <c:v>19.2453</c:v>
                </c:pt>
                <c:pt idx="1614">
                  <c:v>19.2346</c:v>
                </c:pt>
                <c:pt idx="1615">
                  <c:v>19.2453</c:v>
                </c:pt>
                <c:pt idx="1616">
                  <c:v>19.2346</c:v>
                </c:pt>
                <c:pt idx="1617">
                  <c:v>19.2346</c:v>
                </c:pt>
                <c:pt idx="1618">
                  <c:v>19.2346</c:v>
                </c:pt>
                <c:pt idx="1619">
                  <c:v>19.2239</c:v>
                </c:pt>
                <c:pt idx="1620">
                  <c:v>19.2239</c:v>
                </c:pt>
                <c:pt idx="1621">
                  <c:v>19.2239</c:v>
                </c:pt>
                <c:pt idx="1622">
                  <c:v>19.2239</c:v>
                </c:pt>
                <c:pt idx="1623">
                  <c:v>19.213100000000001</c:v>
                </c:pt>
                <c:pt idx="1624">
                  <c:v>19.213100000000001</c:v>
                </c:pt>
                <c:pt idx="1625">
                  <c:v>19.213100000000001</c:v>
                </c:pt>
                <c:pt idx="1626">
                  <c:v>19.202400000000001</c:v>
                </c:pt>
                <c:pt idx="1627">
                  <c:v>19.202400000000001</c:v>
                </c:pt>
                <c:pt idx="1628">
                  <c:v>19.202400000000001</c:v>
                </c:pt>
                <c:pt idx="1629">
                  <c:v>19.191700000000001</c:v>
                </c:pt>
                <c:pt idx="1630">
                  <c:v>19.191700000000001</c:v>
                </c:pt>
                <c:pt idx="1631">
                  <c:v>19.191700000000001</c:v>
                </c:pt>
                <c:pt idx="1632">
                  <c:v>19.181000000000001</c:v>
                </c:pt>
                <c:pt idx="1633">
                  <c:v>19.181000000000001</c:v>
                </c:pt>
                <c:pt idx="1634">
                  <c:v>19.181000000000001</c:v>
                </c:pt>
                <c:pt idx="1635">
                  <c:v>19.181000000000001</c:v>
                </c:pt>
                <c:pt idx="1636">
                  <c:v>19.181000000000001</c:v>
                </c:pt>
                <c:pt idx="1637">
                  <c:v>19.170200000000001</c:v>
                </c:pt>
                <c:pt idx="1638">
                  <c:v>19.170200000000001</c:v>
                </c:pt>
                <c:pt idx="1639">
                  <c:v>19.159500000000001</c:v>
                </c:pt>
                <c:pt idx="1640">
                  <c:v>19.159500000000001</c:v>
                </c:pt>
                <c:pt idx="1641">
                  <c:v>19.159500000000001</c:v>
                </c:pt>
                <c:pt idx="1642">
                  <c:v>19.159500000000001</c:v>
                </c:pt>
                <c:pt idx="1643">
                  <c:v>19.148800000000001</c:v>
                </c:pt>
                <c:pt idx="1644">
                  <c:v>19.148800000000001</c:v>
                </c:pt>
                <c:pt idx="1645">
                  <c:v>19.148800000000001</c:v>
                </c:pt>
                <c:pt idx="1646">
                  <c:v>19.138100000000001</c:v>
                </c:pt>
                <c:pt idx="1647">
                  <c:v>19.138100000000001</c:v>
                </c:pt>
                <c:pt idx="1648">
                  <c:v>19.138100000000001</c:v>
                </c:pt>
                <c:pt idx="1649">
                  <c:v>19.138100000000001</c:v>
                </c:pt>
                <c:pt idx="1650">
                  <c:v>19.127300000000002</c:v>
                </c:pt>
                <c:pt idx="1651">
                  <c:v>19.127300000000002</c:v>
                </c:pt>
                <c:pt idx="1652">
                  <c:v>19.127300000000002</c:v>
                </c:pt>
                <c:pt idx="1653">
                  <c:v>19.127300000000002</c:v>
                </c:pt>
                <c:pt idx="1654">
                  <c:v>19.127300000000002</c:v>
                </c:pt>
                <c:pt idx="1655">
                  <c:v>19.127300000000002</c:v>
                </c:pt>
                <c:pt idx="1656">
                  <c:v>19.116599999999998</c:v>
                </c:pt>
                <c:pt idx="1657">
                  <c:v>19.116599999999998</c:v>
                </c:pt>
                <c:pt idx="1658">
                  <c:v>19.116599999999998</c:v>
                </c:pt>
                <c:pt idx="1659">
                  <c:v>19.105899999999998</c:v>
                </c:pt>
                <c:pt idx="1660">
                  <c:v>19.105899999999998</c:v>
                </c:pt>
                <c:pt idx="1661">
                  <c:v>19.105899999999998</c:v>
                </c:pt>
                <c:pt idx="1662">
                  <c:v>19.105899999999998</c:v>
                </c:pt>
                <c:pt idx="1663">
                  <c:v>19.105899999999998</c:v>
                </c:pt>
                <c:pt idx="1664">
                  <c:v>19.095199999999998</c:v>
                </c:pt>
                <c:pt idx="1665">
                  <c:v>19.095199999999998</c:v>
                </c:pt>
                <c:pt idx="1666">
                  <c:v>19.095199999999998</c:v>
                </c:pt>
                <c:pt idx="1667">
                  <c:v>19.095199999999998</c:v>
                </c:pt>
                <c:pt idx="1668">
                  <c:v>19.084399999999999</c:v>
                </c:pt>
                <c:pt idx="1669">
                  <c:v>19.084399999999999</c:v>
                </c:pt>
                <c:pt idx="1670">
                  <c:v>19.084399999999999</c:v>
                </c:pt>
                <c:pt idx="1671">
                  <c:v>19.084399999999999</c:v>
                </c:pt>
                <c:pt idx="1672">
                  <c:v>19.073699999999999</c:v>
                </c:pt>
                <c:pt idx="1673">
                  <c:v>19.073699999999999</c:v>
                </c:pt>
                <c:pt idx="1674">
                  <c:v>19.073699999999999</c:v>
                </c:pt>
                <c:pt idx="1675">
                  <c:v>19.062999999999999</c:v>
                </c:pt>
                <c:pt idx="1676">
                  <c:v>19.062999999999999</c:v>
                </c:pt>
                <c:pt idx="1677">
                  <c:v>19.062999999999999</c:v>
                </c:pt>
                <c:pt idx="1678">
                  <c:v>19.062999999999999</c:v>
                </c:pt>
                <c:pt idx="1679">
                  <c:v>19.062999999999999</c:v>
                </c:pt>
                <c:pt idx="1680">
                  <c:v>19.062999999999999</c:v>
                </c:pt>
                <c:pt idx="1681">
                  <c:v>19.052299999999999</c:v>
                </c:pt>
                <c:pt idx="1682">
                  <c:v>19.052299999999999</c:v>
                </c:pt>
                <c:pt idx="1683">
                  <c:v>19.052299999999999</c:v>
                </c:pt>
                <c:pt idx="1684">
                  <c:v>19.052299999999999</c:v>
                </c:pt>
                <c:pt idx="1685">
                  <c:v>19.041499999999999</c:v>
                </c:pt>
                <c:pt idx="1686">
                  <c:v>19.041499999999999</c:v>
                </c:pt>
                <c:pt idx="1687">
                  <c:v>19.041499999999999</c:v>
                </c:pt>
                <c:pt idx="1688">
                  <c:v>19.030799999999999</c:v>
                </c:pt>
                <c:pt idx="1689">
                  <c:v>19.030799999999999</c:v>
                </c:pt>
                <c:pt idx="1690">
                  <c:v>19.030799999999999</c:v>
                </c:pt>
                <c:pt idx="1691">
                  <c:v>19.030799999999999</c:v>
                </c:pt>
                <c:pt idx="1692">
                  <c:v>19.020099999999999</c:v>
                </c:pt>
                <c:pt idx="1693">
                  <c:v>19.020099999999999</c:v>
                </c:pt>
                <c:pt idx="1694">
                  <c:v>19.020099999999999</c:v>
                </c:pt>
                <c:pt idx="1695">
                  <c:v>19.020099999999999</c:v>
                </c:pt>
                <c:pt idx="1696">
                  <c:v>19.0093</c:v>
                </c:pt>
                <c:pt idx="1697">
                  <c:v>19.0093</c:v>
                </c:pt>
                <c:pt idx="1698">
                  <c:v>19.0093</c:v>
                </c:pt>
                <c:pt idx="1699">
                  <c:v>18.9986</c:v>
                </c:pt>
                <c:pt idx="1700">
                  <c:v>18.9986</c:v>
                </c:pt>
                <c:pt idx="1701">
                  <c:v>18.9986</c:v>
                </c:pt>
                <c:pt idx="1702">
                  <c:v>18.9986</c:v>
                </c:pt>
                <c:pt idx="1703">
                  <c:v>18.9986</c:v>
                </c:pt>
                <c:pt idx="1704">
                  <c:v>18.9879</c:v>
                </c:pt>
                <c:pt idx="1705">
                  <c:v>18.9879</c:v>
                </c:pt>
                <c:pt idx="1706">
                  <c:v>18.9879</c:v>
                </c:pt>
                <c:pt idx="1707">
                  <c:v>18.9772</c:v>
                </c:pt>
                <c:pt idx="1708">
                  <c:v>18.9772</c:v>
                </c:pt>
                <c:pt idx="1709">
                  <c:v>18.9664</c:v>
                </c:pt>
                <c:pt idx="1710">
                  <c:v>18.9664</c:v>
                </c:pt>
                <c:pt idx="1711">
                  <c:v>18.9664</c:v>
                </c:pt>
                <c:pt idx="1712">
                  <c:v>18.9557</c:v>
                </c:pt>
                <c:pt idx="1713">
                  <c:v>18.9557</c:v>
                </c:pt>
                <c:pt idx="1714">
                  <c:v>18.9557</c:v>
                </c:pt>
                <c:pt idx="1715">
                  <c:v>18.9557</c:v>
                </c:pt>
                <c:pt idx="1716">
                  <c:v>18.945</c:v>
                </c:pt>
                <c:pt idx="1717">
                  <c:v>18.945</c:v>
                </c:pt>
                <c:pt idx="1718">
                  <c:v>18.945</c:v>
                </c:pt>
                <c:pt idx="1719">
                  <c:v>18.945</c:v>
                </c:pt>
                <c:pt idx="1720">
                  <c:v>18.9343</c:v>
                </c:pt>
                <c:pt idx="1721">
                  <c:v>18.9343</c:v>
                </c:pt>
                <c:pt idx="1722">
                  <c:v>18.9343</c:v>
                </c:pt>
                <c:pt idx="1723">
                  <c:v>18.9343</c:v>
                </c:pt>
                <c:pt idx="1724">
                  <c:v>18.923500000000001</c:v>
                </c:pt>
                <c:pt idx="1725">
                  <c:v>18.923500000000001</c:v>
                </c:pt>
                <c:pt idx="1726">
                  <c:v>18.923500000000001</c:v>
                </c:pt>
                <c:pt idx="1727">
                  <c:v>18.912800000000001</c:v>
                </c:pt>
                <c:pt idx="1728">
                  <c:v>18.912800000000001</c:v>
                </c:pt>
                <c:pt idx="1729">
                  <c:v>18.912800000000001</c:v>
                </c:pt>
                <c:pt idx="1730">
                  <c:v>18.902100000000001</c:v>
                </c:pt>
                <c:pt idx="1731">
                  <c:v>18.902100000000001</c:v>
                </c:pt>
                <c:pt idx="1732">
                  <c:v>18.902100000000001</c:v>
                </c:pt>
                <c:pt idx="1733">
                  <c:v>18.902100000000001</c:v>
                </c:pt>
                <c:pt idx="1734">
                  <c:v>18.902100000000001</c:v>
                </c:pt>
                <c:pt idx="1735">
                  <c:v>18.891400000000001</c:v>
                </c:pt>
                <c:pt idx="1736">
                  <c:v>18.891400000000001</c:v>
                </c:pt>
                <c:pt idx="1737">
                  <c:v>18.891400000000001</c:v>
                </c:pt>
                <c:pt idx="1738">
                  <c:v>18.891400000000001</c:v>
                </c:pt>
                <c:pt idx="1739">
                  <c:v>18.880600000000001</c:v>
                </c:pt>
                <c:pt idx="1740">
                  <c:v>18.880600000000001</c:v>
                </c:pt>
                <c:pt idx="1741">
                  <c:v>18.880600000000001</c:v>
                </c:pt>
                <c:pt idx="1742">
                  <c:v>18.880600000000001</c:v>
                </c:pt>
                <c:pt idx="1743">
                  <c:v>18.869900000000001</c:v>
                </c:pt>
                <c:pt idx="1744">
                  <c:v>18.869900000000001</c:v>
                </c:pt>
                <c:pt idx="1745">
                  <c:v>18.859200000000001</c:v>
                </c:pt>
                <c:pt idx="1746">
                  <c:v>18.859200000000001</c:v>
                </c:pt>
                <c:pt idx="1747">
                  <c:v>18.859200000000001</c:v>
                </c:pt>
                <c:pt idx="1748">
                  <c:v>18.859200000000001</c:v>
                </c:pt>
                <c:pt idx="1749">
                  <c:v>18.859200000000001</c:v>
                </c:pt>
                <c:pt idx="1750">
                  <c:v>18.848500000000001</c:v>
                </c:pt>
                <c:pt idx="1751">
                  <c:v>18.848500000000001</c:v>
                </c:pt>
                <c:pt idx="1752">
                  <c:v>18.848500000000001</c:v>
                </c:pt>
                <c:pt idx="1753">
                  <c:v>18.837700000000002</c:v>
                </c:pt>
                <c:pt idx="1754">
                  <c:v>18.837700000000002</c:v>
                </c:pt>
                <c:pt idx="1755">
                  <c:v>18.837700000000002</c:v>
                </c:pt>
                <c:pt idx="1756">
                  <c:v>18.827000000000002</c:v>
                </c:pt>
                <c:pt idx="1757">
                  <c:v>18.827000000000002</c:v>
                </c:pt>
                <c:pt idx="1758">
                  <c:v>18.827000000000002</c:v>
                </c:pt>
                <c:pt idx="1759">
                  <c:v>18.816299999999998</c:v>
                </c:pt>
                <c:pt idx="1760">
                  <c:v>18.816299999999998</c:v>
                </c:pt>
                <c:pt idx="1761">
                  <c:v>18.816299999999998</c:v>
                </c:pt>
                <c:pt idx="1762">
                  <c:v>18.805599999999998</c:v>
                </c:pt>
                <c:pt idx="1763">
                  <c:v>18.794799999999999</c:v>
                </c:pt>
                <c:pt idx="1764">
                  <c:v>18.794799999999999</c:v>
                </c:pt>
                <c:pt idx="1765">
                  <c:v>18.794799999999999</c:v>
                </c:pt>
                <c:pt idx="1766">
                  <c:v>18.784099999999999</c:v>
                </c:pt>
                <c:pt idx="1767">
                  <c:v>18.784099999999999</c:v>
                </c:pt>
                <c:pt idx="1768">
                  <c:v>18.784099999999999</c:v>
                </c:pt>
                <c:pt idx="1769">
                  <c:v>18.773399999999999</c:v>
                </c:pt>
                <c:pt idx="1770">
                  <c:v>18.773399999999999</c:v>
                </c:pt>
                <c:pt idx="1771">
                  <c:v>18.773399999999999</c:v>
                </c:pt>
                <c:pt idx="1772">
                  <c:v>18.762699999999999</c:v>
                </c:pt>
                <c:pt idx="1773">
                  <c:v>18.762699999999999</c:v>
                </c:pt>
                <c:pt idx="1774">
                  <c:v>18.751899999999999</c:v>
                </c:pt>
                <c:pt idx="1775">
                  <c:v>18.751899999999999</c:v>
                </c:pt>
                <c:pt idx="1776">
                  <c:v>18.741199999999999</c:v>
                </c:pt>
                <c:pt idx="1777">
                  <c:v>18.741199999999999</c:v>
                </c:pt>
                <c:pt idx="1778">
                  <c:v>18.730499999999999</c:v>
                </c:pt>
                <c:pt idx="1779">
                  <c:v>18.730499999999999</c:v>
                </c:pt>
                <c:pt idx="1780">
                  <c:v>18.730499999999999</c:v>
                </c:pt>
                <c:pt idx="1781">
                  <c:v>18.730499999999999</c:v>
                </c:pt>
                <c:pt idx="1782">
                  <c:v>18.719799999999999</c:v>
                </c:pt>
                <c:pt idx="1783">
                  <c:v>18.719799999999999</c:v>
                </c:pt>
                <c:pt idx="1784">
                  <c:v>18.719799999999999</c:v>
                </c:pt>
                <c:pt idx="1785">
                  <c:v>18.709</c:v>
                </c:pt>
                <c:pt idx="1786">
                  <c:v>18.709</c:v>
                </c:pt>
                <c:pt idx="1787">
                  <c:v>18.709</c:v>
                </c:pt>
                <c:pt idx="1788">
                  <c:v>18.6876</c:v>
                </c:pt>
                <c:pt idx="1789">
                  <c:v>18.6876</c:v>
                </c:pt>
                <c:pt idx="1790">
                  <c:v>18.6876</c:v>
                </c:pt>
                <c:pt idx="1791">
                  <c:v>18.6769</c:v>
                </c:pt>
                <c:pt idx="1792">
                  <c:v>18.6769</c:v>
                </c:pt>
                <c:pt idx="1793">
                  <c:v>18.6661</c:v>
                </c:pt>
                <c:pt idx="1794">
                  <c:v>18.6661</c:v>
                </c:pt>
                <c:pt idx="1795">
                  <c:v>18.6554</c:v>
                </c:pt>
                <c:pt idx="1796">
                  <c:v>18.6554</c:v>
                </c:pt>
                <c:pt idx="1797">
                  <c:v>18.6447</c:v>
                </c:pt>
                <c:pt idx="1798">
                  <c:v>18.6447</c:v>
                </c:pt>
                <c:pt idx="1799">
                  <c:v>18.634</c:v>
                </c:pt>
                <c:pt idx="1800">
                  <c:v>18.6447</c:v>
                </c:pt>
                <c:pt idx="1801">
                  <c:v>18.634</c:v>
                </c:pt>
                <c:pt idx="1802">
                  <c:v>18.634</c:v>
                </c:pt>
                <c:pt idx="1803">
                  <c:v>18.623200000000001</c:v>
                </c:pt>
                <c:pt idx="1804">
                  <c:v>18.623200000000001</c:v>
                </c:pt>
                <c:pt idx="1805">
                  <c:v>18.623200000000001</c:v>
                </c:pt>
                <c:pt idx="1806">
                  <c:v>18.612500000000001</c:v>
                </c:pt>
                <c:pt idx="1807">
                  <c:v>18.612500000000001</c:v>
                </c:pt>
                <c:pt idx="1808">
                  <c:v>18.601800000000001</c:v>
                </c:pt>
                <c:pt idx="1809">
                  <c:v>18.601800000000001</c:v>
                </c:pt>
                <c:pt idx="1810">
                  <c:v>18.591100000000001</c:v>
                </c:pt>
                <c:pt idx="1811">
                  <c:v>18.591100000000001</c:v>
                </c:pt>
                <c:pt idx="1812">
                  <c:v>18.591100000000001</c:v>
                </c:pt>
                <c:pt idx="1813">
                  <c:v>18.580300000000001</c:v>
                </c:pt>
                <c:pt idx="1814">
                  <c:v>18.580300000000001</c:v>
                </c:pt>
                <c:pt idx="1815">
                  <c:v>18.580300000000001</c:v>
                </c:pt>
                <c:pt idx="1816">
                  <c:v>18.569600000000001</c:v>
                </c:pt>
                <c:pt idx="1817">
                  <c:v>18.569600000000001</c:v>
                </c:pt>
                <c:pt idx="1818">
                  <c:v>18.558900000000001</c:v>
                </c:pt>
                <c:pt idx="1819">
                  <c:v>18.558900000000001</c:v>
                </c:pt>
                <c:pt idx="1820">
                  <c:v>18.558900000000001</c:v>
                </c:pt>
                <c:pt idx="1821">
                  <c:v>18.558900000000001</c:v>
                </c:pt>
                <c:pt idx="1822">
                  <c:v>18.548200000000001</c:v>
                </c:pt>
                <c:pt idx="1823">
                  <c:v>18.548200000000001</c:v>
                </c:pt>
                <c:pt idx="1824">
                  <c:v>18.537400000000002</c:v>
                </c:pt>
                <c:pt idx="1825">
                  <c:v>18.537400000000002</c:v>
                </c:pt>
                <c:pt idx="1826">
                  <c:v>18.537400000000002</c:v>
                </c:pt>
                <c:pt idx="1827">
                  <c:v>18.537400000000002</c:v>
                </c:pt>
                <c:pt idx="1828">
                  <c:v>18.526700000000002</c:v>
                </c:pt>
                <c:pt idx="1829">
                  <c:v>18.526700000000002</c:v>
                </c:pt>
                <c:pt idx="1830">
                  <c:v>18.515999999999998</c:v>
                </c:pt>
                <c:pt idx="1831">
                  <c:v>18.515999999999998</c:v>
                </c:pt>
                <c:pt idx="1832">
                  <c:v>18.515999999999998</c:v>
                </c:pt>
                <c:pt idx="1833">
                  <c:v>18.515999999999998</c:v>
                </c:pt>
                <c:pt idx="1834">
                  <c:v>18.505299999999998</c:v>
                </c:pt>
                <c:pt idx="1835">
                  <c:v>18.505299999999998</c:v>
                </c:pt>
                <c:pt idx="1836">
                  <c:v>18.494499999999999</c:v>
                </c:pt>
                <c:pt idx="1837">
                  <c:v>18.494499999999999</c:v>
                </c:pt>
                <c:pt idx="1838">
                  <c:v>18.494499999999999</c:v>
                </c:pt>
                <c:pt idx="1839">
                  <c:v>18.494499999999999</c:v>
                </c:pt>
                <c:pt idx="1840">
                  <c:v>18.483799999999999</c:v>
                </c:pt>
                <c:pt idx="1841">
                  <c:v>18.483799999999999</c:v>
                </c:pt>
                <c:pt idx="1842">
                  <c:v>18.483799999999999</c:v>
                </c:pt>
                <c:pt idx="1843">
                  <c:v>18.483799999999999</c:v>
                </c:pt>
                <c:pt idx="1844">
                  <c:v>18.473099999999999</c:v>
                </c:pt>
                <c:pt idx="1845">
                  <c:v>18.473099999999999</c:v>
                </c:pt>
                <c:pt idx="1846">
                  <c:v>18.462399999999999</c:v>
                </c:pt>
                <c:pt idx="1847">
                  <c:v>18.473099999999999</c:v>
                </c:pt>
                <c:pt idx="1848">
                  <c:v>18.462399999999999</c:v>
                </c:pt>
                <c:pt idx="1849">
                  <c:v>18.462399999999999</c:v>
                </c:pt>
                <c:pt idx="1850">
                  <c:v>18.462399999999999</c:v>
                </c:pt>
                <c:pt idx="1851">
                  <c:v>18.451599999999999</c:v>
                </c:pt>
                <c:pt idx="1852">
                  <c:v>18.451599999999999</c:v>
                </c:pt>
                <c:pt idx="1853">
                  <c:v>18.440899999999999</c:v>
                </c:pt>
                <c:pt idx="1854">
                  <c:v>18.440899999999999</c:v>
                </c:pt>
                <c:pt idx="1855">
                  <c:v>18.440899999999999</c:v>
                </c:pt>
                <c:pt idx="1856">
                  <c:v>18.440899999999999</c:v>
                </c:pt>
                <c:pt idx="1857">
                  <c:v>18.430199999999999</c:v>
                </c:pt>
                <c:pt idx="1858">
                  <c:v>18.430199999999999</c:v>
                </c:pt>
                <c:pt idx="1859">
                  <c:v>18.430199999999999</c:v>
                </c:pt>
                <c:pt idx="1860">
                  <c:v>18.430199999999999</c:v>
                </c:pt>
                <c:pt idx="1861">
                  <c:v>18.430199999999999</c:v>
                </c:pt>
                <c:pt idx="1862">
                  <c:v>18.430199999999999</c:v>
                </c:pt>
                <c:pt idx="1863">
                  <c:v>18.419499999999999</c:v>
                </c:pt>
                <c:pt idx="1864">
                  <c:v>18.419499999999999</c:v>
                </c:pt>
                <c:pt idx="1865">
                  <c:v>18.419499999999999</c:v>
                </c:pt>
                <c:pt idx="1866">
                  <c:v>18.4087</c:v>
                </c:pt>
                <c:pt idx="1867">
                  <c:v>18.4087</c:v>
                </c:pt>
                <c:pt idx="1868">
                  <c:v>18.4087</c:v>
                </c:pt>
                <c:pt idx="1869">
                  <c:v>18.4087</c:v>
                </c:pt>
                <c:pt idx="1870">
                  <c:v>18.398</c:v>
                </c:pt>
                <c:pt idx="1871">
                  <c:v>18.398</c:v>
                </c:pt>
                <c:pt idx="1872">
                  <c:v>18.398</c:v>
                </c:pt>
                <c:pt idx="1873">
                  <c:v>18.3873</c:v>
                </c:pt>
                <c:pt idx="1874">
                  <c:v>18.3873</c:v>
                </c:pt>
                <c:pt idx="1875">
                  <c:v>18.3873</c:v>
                </c:pt>
                <c:pt idx="1876">
                  <c:v>18.3873</c:v>
                </c:pt>
                <c:pt idx="1877">
                  <c:v>18.3873</c:v>
                </c:pt>
                <c:pt idx="1878">
                  <c:v>18.3873</c:v>
                </c:pt>
                <c:pt idx="1879">
                  <c:v>18.3766</c:v>
                </c:pt>
                <c:pt idx="1880">
                  <c:v>18.3766</c:v>
                </c:pt>
                <c:pt idx="1881">
                  <c:v>18.3766</c:v>
                </c:pt>
                <c:pt idx="1882">
                  <c:v>18.3766</c:v>
                </c:pt>
                <c:pt idx="1883">
                  <c:v>18.3658</c:v>
                </c:pt>
                <c:pt idx="1884">
                  <c:v>18.3658</c:v>
                </c:pt>
                <c:pt idx="1885">
                  <c:v>18.3658</c:v>
                </c:pt>
                <c:pt idx="1886">
                  <c:v>18.3658</c:v>
                </c:pt>
                <c:pt idx="1887">
                  <c:v>18.3551</c:v>
                </c:pt>
                <c:pt idx="1888">
                  <c:v>18.3658</c:v>
                </c:pt>
                <c:pt idx="1889">
                  <c:v>18.3551</c:v>
                </c:pt>
                <c:pt idx="1890">
                  <c:v>18.3444</c:v>
                </c:pt>
                <c:pt idx="1891">
                  <c:v>18.3551</c:v>
                </c:pt>
                <c:pt idx="1892">
                  <c:v>18.3444</c:v>
                </c:pt>
                <c:pt idx="1893">
                  <c:v>18.3444</c:v>
                </c:pt>
                <c:pt idx="1894">
                  <c:v>18.3444</c:v>
                </c:pt>
                <c:pt idx="1895">
                  <c:v>18.3444</c:v>
                </c:pt>
                <c:pt idx="1896">
                  <c:v>18.3444</c:v>
                </c:pt>
                <c:pt idx="1897">
                  <c:v>18.3337</c:v>
                </c:pt>
                <c:pt idx="1898">
                  <c:v>18.3337</c:v>
                </c:pt>
                <c:pt idx="1899">
                  <c:v>18.3337</c:v>
                </c:pt>
                <c:pt idx="1900">
                  <c:v>18.3337</c:v>
                </c:pt>
                <c:pt idx="1901">
                  <c:v>18.3337</c:v>
                </c:pt>
                <c:pt idx="1902">
                  <c:v>18.3337</c:v>
                </c:pt>
                <c:pt idx="1903">
                  <c:v>18.322900000000001</c:v>
                </c:pt>
                <c:pt idx="1904">
                  <c:v>18.322900000000001</c:v>
                </c:pt>
                <c:pt idx="1905">
                  <c:v>18.322900000000001</c:v>
                </c:pt>
                <c:pt idx="1906">
                  <c:v>18.322900000000001</c:v>
                </c:pt>
                <c:pt idx="1907">
                  <c:v>18.322900000000001</c:v>
                </c:pt>
                <c:pt idx="1908">
                  <c:v>18.312200000000001</c:v>
                </c:pt>
                <c:pt idx="1909">
                  <c:v>18.312200000000001</c:v>
                </c:pt>
                <c:pt idx="1910">
                  <c:v>18.312200000000001</c:v>
                </c:pt>
                <c:pt idx="1911">
                  <c:v>18.301500000000001</c:v>
                </c:pt>
                <c:pt idx="1912">
                  <c:v>18.312200000000001</c:v>
                </c:pt>
                <c:pt idx="1913">
                  <c:v>18.301500000000001</c:v>
                </c:pt>
                <c:pt idx="1914">
                  <c:v>18.301500000000001</c:v>
                </c:pt>
                <c:pt idx="1915">
                  <c:v>18.301500000000001</c:v>
                </c:pt>
                <c:pt idx="1916">
                  <c:v>18.301500000000001</c:v>
                </c:pt>
                <c:pt idx="1917">
                  <c:v>18.301500000000001</c:v>
                </c:pt>
                <c:pt idx="1918">
                  <c:v>18.290800000000001</c:v>
                </c:pt>
                <c:pt idx="1919">
                  <c:v>18.290800000000001</c:v>
                </c:pt>
                <c:pt idx="1920">
                  <c:v>18.290800000000001</c:v>
                </c:pt>
                <c:pt idx="1921">
                  <c:v>18.28</c:v>
                </c:pt>
                <c:pt idx="1922">
                  <c:v>18.28</c:v>
                </c:pt>
                <c:pt idx="1923">
                  <c:v>18.28</c:v>
                </c:pt>
                <c:pt idx="1924">
                  <c:v>18.28</c:v>
                </c:pt>
                <c:pt idx="1925">
                  <c:v>18.28</c:v>
                </c:pt>
                <c:pt idx="1926">
                  <c:v>18.269300000000001</c:v>
                </c:pt>
                <c:pt idx="1927">
                  <c:v>18.28</c:v>
                </c:pt>
                <c:pt idx="1928">
                  <c:v>18.269300000000001</c:v>
                </c:pt>
                <c:pt idx="1929">
                  <c:v>18.269300000000001</c:v>
                </c:pt>
                <c:pt idx="1930">
                  <c:v>18.269300000000001</c:v>
                </c:pt>
                <c:pt idx="1931">
                  <c:v>18.269300000000001</c:v>
                </c:pt>
                <c:pt idx="1932">
                  <c:v>18.258600000000001</c:v>
                </c:pt>
                <c:pt idx="1933">
                  <c:v>18.258600000000001</c:v>
                </c:pt>
                <c:pt idx="1934">
                  <c:v>18.258600000000001</c:v>
                </c:pt>
                <c:pt idx="1935">
                  <c:v>18.258600000000001</c:v>
                </c:pt>
                <c:pt idx="1936">
                  <c:v>18.258600000000001</c:v>
                </c:pt>
                <c:pt idx="1937">
                  <c:v>18.258600000000001</c:v>
                </c:pt>
                <c:pt idx="1938">
                  <c:v>18.247900000000001</c:v>
                </c:pt>
                <c:pt idx="1939">
                  <c:v>18.247900000000001</c:v>
                </c:pt>
                <c:pt idx="1940">
                  <c:v>18.247900000000001</c:v>
                </c:pt>
                <c:pt idx="1941">
                  <c:v>18.247900000000001</c:v>
                </c:pt>
                <c:pt idx="1942">
                  <c:v>18.247900000000001</c:v>
                </c:pt>
                <c:pt idx="1943">
                  <c:v>18.237100000000002</c:v>
                </c:pt>
                <c:pt idx="1944">
                  <c:v>18.237100000000002</c:v>
                </c:pt>
                <c:pt idx="1945">
                  <c:v>18.237100000000002</c:v>
                </c:pt>
                <c:pt idx="1946">
                  <c:v>18.237100000000002</c:v>
                </c:pt>
                <c:pt idx="1947">
                  <c:v>18.237100000000002</c:v>
                </c:pt>
                <c:pt idx="1948">
                  <c:v>18.237100000000002</c:v>
                </c:pt>
                <c:pt idx="1949">
                  <c:v>18.226400000000002</c:v>
                </c:pt>
                <c:pt idx="1950">
                  <c:v>18.226400000000002</c:v>
                </c:pt>
                <c:pt idx="1951">
                  <c:v>18.226400000000002</c:v>
                </c:pt>
                <c:pt idx="1952">
                  <c:v>18.226400000000002</c:v>
                </c:pt>
                <c:pt idx="1953">
                  <c:v>18.226400000000002</c:v>
                </c:pt>
                <c:pt idx="1954">
                  <c:v>18.226400000000002</c:v>
                </c:pt>
                <c:pt idx="1955">
                  <c:v>18.226400000000002</c:v>
                </c:pt>
                <c:pt idx="1956">
                  <c:v>18.215699999999998</c:v>
                </c:pt>
                <c:pt idx="1957">
                  <c:v>18.226400000000002</c:v>
                </c:pt>
                <c:pt idx="1958">
                  <c:v>18.215699999999998</c:v>
                </c:pt>
                <c:pt idx="1959">
                  <c:v>18.215699999999998</c:v>
                </c:pt>
                <c:pt idx="1960">
                  <c:v>18.215699999999998</c:v>
                </c:pt>
                <c:pt idx="1961">
                  <c:v>18.215699999999998</c:v>
                </c:pt>
                <c:pt idx="1962">
                  <c:v>18.215699999999998</c:v>
                </c:pt>
                <c:pt idx="1963">
                  <c:v>18.204999999999998</c:v>
                </c:pt>
                <c:pt idx="1964">
                  <c:v>18.204999999999998</c:v>
                </c:pt>
                <c:pt idx="1965">
                  <c:v>18.204999999999998</c:v>
                </c:pt>
                <c:pt idx="1966">
                  <c:v>18.204999999999998</c:v>
                </c:pt>
                <c:pt idx="1967">
                  <c:v>18.204999999999998</c:v>
                </c:pt>
                <c:pt idx="1968">
                  <c:v>18.204999999999998</c:v>
                </c:pt>
                <c:pt idx="1969">
                  <c:v>18.204999999999998</c:v>
                </c:pt>
                <c:pt idx="1970">
                  <c:v>18.204999999999998</c:v>
                </c:pt>
                <c:pt idx="1971">
                  <c:v>18.204999999999998</c:v>
                </c:pt>
                <c:pt idx="1972">
                  <c:v>18.204999999999998</c:v>
                </c:pt>
                <c:pt idx="1973">
                  <c:v>18.204999999999998</c:v>
                </c:pt>
                <c:pt idx="1974">
                  <c:v>18.204999999999998</c:v>
                </c:pt>
                <c:pt idx="1975">
                  <c:v>18.204999999999998</c:v>
                </c:pt>
                <c:pt idx="1976">
                  <c:v>18.204999999999998</c:v>
                </c:pt>
                <c:pt idx="1977">
                  <c:v>18.204999999999998</c:v>
                </c:pt>
                <c:pt idx="1978">
                  <c:v>18.194199999999999</c:v>
                </c:pt>
                <c:pt idx="1979">
                  <c:v>18.194199999999999</c:v>
                </c:pt>
                <c:pt idx="1980">
                  <c:v>18.194199999999999</c:v>
                </c:pt>
                <c:pt idx="1981">
                  <c:v>18.194199999999999</c:v>
                </c:pt>
                <c:pt idx="1982">
                  <c:v>18.183499999999999</c:v>
                </c:pt>
                <c:pt idx="1983">
                  <c:v>18.183499999999999</c:v>
                </c:pt>
                <c:pt idx="1984">
                  <c:v>18.183499999999999</c:v>
                </c:pt>
                <c:pt idx="1985">
                  <c:v>18.183499999999999</c:v>
                </c:pt>
                <c:pt idx="1986">
                  <c:v>18.183499999999999</c:v>
                </c:pt>
                <c:pt idx="1987">
                  <c:v>18.183499999999999</c:v>
                </c:pt>
                <c:pt idx="1988">
                  <c:v>18.183499999999999</c:v>
                </c:pt>
                <c:pt idx="1989">
                  <c:v>18.183499999999999</c:v>
                </c:pt>
                <c:pt idx="1990">
                  <c:v>18.183499999999999</c:v>
                </c:pt>
                <c:pt idx="1991">
                  <c:v>18.172799999999999</c:v>
                </c:pt>
                <c:pt idx="1992">
                  <c:v>18.172799999999999</c:v>
                </c:pt>
                <c:pt idx="1993">
                  <c:v>18.183499999999999</c:v>
                </c:pt>
                <c:pt idx="1994">
                  <c:v>18.172799999999999</c:v>
                </c:pt>
                <c:pt idx="1995">
                  <c:v>18.172799999999999</c:v>
                </c:pt>
                <c:pt idx="1996">
                  <c:v>18.172799999999999</c:v>
                </c:pt>
                <c:pt idx="1997">
                  <c:v>18.172799999999999</c:v>
                </c:pt>
                <c:pt idx="1998">
                  <c:v>18.172799999999999</c:v>
                </c:pt>
                <c:pt idx="1999">
                  <c:v>18.162099999999999</c:v>
                </c:pt>
                <c:pt idx="2000">
                  <c:v>18.162099999999999</c:v>
                </c:pt>
                <c:pt idx="2001">
                  <c:v>18.162099999999999</c:v>
                </c:pt>
                <c:pt idx="2002">
                  <c:v>18.162099999999999</c:v>
                </c:pt>
                <c:pt idx="2003">
                  <c:v>18.162099999999999</c:v>
                </c:pt>
                <c:pt idx="2004">
                  <c:v>18.162099999999999</c:v>
                </c:pt>
                <c:pt idx="2005">
                  <c:v>18.162099999999999</c:v>
                </c:pt>
                <c:pt idx="2006">
                  <c:v>18.162099999999999</c:v>
                </c:pt>
                <c:pt idx="2007">
                  <c:v>18.162099999999999</c:v>
                </c:pt>
                <c:pt idx="2008">
                  <c:v>18.162099999999999</c:v>
                </c:pt>
                <c:pt idx="2009">
                  <c:v>18.151299999999999</c:v>
                </c:pt>
                <c:pt idx="2010">
                  <c:v>18.151299999999999</c:v>
                </c:pt>
                <c:pt idx="2011">
                  <c:v>18.151299999999999</c:v>
                </c:pt>
                <c:pt idx="2012">
                  <c:v>18.151299999999999</c:v>
                </c:pt>
                <c:pt idx="2013">
                  <c:v>18.151299999999999</c:v>
                </c:pt>
                <c:pt idx="2014">
                  <c:v>18.151299999999999</c:v>
                </c:pt>
                <c:pt idx="2015">
                  <c:v>18.151299999999999</c:v>
                </c:pt>
                <c:pt idx="2016">
                  <c:v>18.151299999999999</c:v>
                </c:pt>
                <c:pt idx="2017">
                  <c:v>18.151299999999999</c:v>
                </c:pt>
                <c:pt idx="2018">
                  <c:v>18.151299999999999</c:v>
                </c:pt>
                <c:pt idx="2019">
                  <c:v>18.151299999999999</c:v>
                </c:pt>
                <c:pt idx="2020">
                  <c:v>18.151299999999999</c:v>
                </c:pt>
                <c:pt idx="2021">
                  <c:v>18.151299999999999</c:v>
                </c:pt>
                <c:pt idx="2022">
                  <c:v>18.151299999999999</c:v>
                </c:pt>
                <c:pt idx="2023">
                  <c:v>18.140599999999999</c:v>
                </c:pt>
                <c:pt idx="2024">
                  <c:v>18.140599999999999</c:v>
                </c:pt>
                <c:pt idx="2025">
                  <c:v>18.140599999999999</c:v>
                </c:pt>
                <c:pt idx="2026">
                  <c:v>18.140599999999999</c:v>
                </c:pt>
                <c:pt idx="2027">
                  <c:v>18.140599999999999</c:v>
                </c:pt>
                <c:pt idx="2028">
                  <c:v>18.140599999999999</c:v>
                </c:pt>
                <c:pt idx="2029">
                  <c:v>18.140599999999999</c:v>
                </c:pt>
                <c:pt idx="2030">
                  <c:v>18.140599999999999</c:v>
                </c:pt>
                <c:pt idx="2031">
                  <c:v>18.140599999999999</c:v>
                </c:pt>
                <c:pt idx="2032">
                  <c:v>18.129899999999999</c:v>
                </c:pt>
                <c:pt idx="2033">
                  <c:v>18.140599999999999</c:v>
                </c:pt>
                <c:pt idx="2034">
                  <c:v>18.129899999999999</c:v>
                </c:pt>
                <c:pt idx="2035">
                  <c:v>18.129899999999999</c:v>
                </c:pt>
                <c:pt idx="2036">
                  <c:v>18.129899999999999</c:v>
                </c:pt>
                <c:pt idx="2037">
                  <c:v>18.129899999999999</c:v>
                </c:pt>
                <c:pt idx="2038">
                  <c:v>18.129899999999999</c:v>
                </c:pt>
                <c:pt idx="2039">
                  <c:v>18.129899999999999</c:v>
                </c:pt>
                <c:pt idx="2040">
                  <c:v>18.129899999999999</c:v>
                </c:pt>
                <c:pt idx="2041">
                  <c:v>18.129899999999999</c:v>
                </c:pt>
                <c:pt idx="2042">
                  <c:v>18.129899999999999</c:v>
                </c:pt>
                <c:pt idx="2043">
                  <c:v>18.119199999999999</c:v>
                </c:pt>
                <c:pt idx="2044">
                  <c:v>18.119199999999999</c:v>
                </c:pt>
                <c:pt idx="2045">
                  <c:v>18.119199999999999</c:v>
                </c:pt>
                <c:pt idx="2046">
                  <c:v>18.119199999999999</c:v>
                </c:pt>
                <c:pt idx="2047">
                  <c:v>18.1084</c:v>
                </c:pt>
                <c:pt idx="2048">
                  <c:v>18.119199999999999</c:v>
                </c:pt>
                <c:pt idx="2049">
                  <c:v>18.1084</c:v>
                </c:pt>
                <c:pt idx="2050">
                  <c:v>18.1084</c:v>
                </c:pt>
                <c:pt idx="2051">
                  <c:v>18.1084</c:v>
                </c:pt>
                <c:pt idx="2052">
                  <c:v>18.1084</c:v>
                </c:pt>
                <c:pt idx="2053">
                  <c:v>18.1084</c:v>
                </c:pt>
                <c:pt idx="2054">
                  <c:v>18.1084</c:v>
                </c:pt>
                <c:pt idx="2055">
                  <c:v>18.1084</c:v>
                </c:pt>
                <c:pt idx="2056">
                  <c:v>18.0977</c:v>
                </c:pt>
                <c:pt idx="2057">
                  <c:v>18.0977</c:v>
                </c:pt>
                <c:pt idx="2058">
                  <c:v>18.0977</c:v>
                </c:pt>
                <c:pt idx="2059">
                  <c:v>18.0977</c:v>
                </c:pt>
                <c:pt idx="2060">
                  <c:v>18.0977</c:v>
                </c:pt>
                <c:pt idx="2061">
                  <c:v>18.087</c:v>
                </c:pt>
                <c:pt idx="2062">
                  <c:v>18.087</c:v>
                </c:pt>
                <c:pt idx="2063">
                  <c:v>18.0977</c:v>
                </c:pt>
                <c:pt idx="2064">
                  <c:v>18.087</c:v>
                </c:pt>
                <c:pt idx="2065">
                  <c:v>18.087</c:v>
                </c:pt>
                <c:pt idx="2066">
                  <c:v>18.087</c:v>
                </c:pt>
                <c:pt idx="2067">
                  <c:v>18.087</c:v>
                </c:pt>
                <c:pt idx="2068">
                  <c:v>18.087</c:v>
                </c:pt>
                <c:pt idx="2069">
                  <c:v>18.087</c:v>
                </c:pt>
                <c:pt idx="2070">
                  <c:v>18.087</c:v>
                </c:pt>
                <c:pt idx="2071">
                  <c:v>18.087</c:v>
                </c:pt>
                <c:pt idx="2072">
                  <c:v>18.087</c:v>
                </c:pt>
                <c:pt idx="2073">
                  <c:v>18.087</c:v>
                </c:pt>
                <c:pt idx="2074">
                  <c:v>18.0763</c:v>
                </c:pt>
                <c:pt idx="2075">
                  <c:v>18.087</c:v>
                </c:pt>
                <c:pt idx="2076">
                  <c:v>18.0763</c:v>
                </c:pt>
                <c:pt idx="2077">
                  <c:v>18.0763</c:v>
                </c:pt>
                <c:pt idx="2078">
                  <c:v>18.0763</c:v>
                </c:pt>
                <c:pt idx="2079">
                  <c:v>18.0763</c:v>
                </c:pt>
                <c:pt idx="2080">
                  <c:v>18.0763</c:v>
                </c:pt>
                <c:pt idx="2081">
                  <c:v>18.0763</c:v>
                </c:pt>
                <c:pt idx="2082">
                  <c:v>18.0655</c:v>
                </c:pt>
                <c:pt idx="2083">
                  <c:v>18.0655</c:v>
                </c:pt>
                <c:pt idx="2084">
                  <c:v>18.0655</c:v>
                </c:pt>
                <c:pt idx="2085">
                  <c:v>18.0655</c:v>
                </c:pt>
                <c:pt idx="2086">
                  <c:v>18.0655</c:v>
                </c:pt>
                <c:pt idx="2087">
                  <c:v>18.0655</c:v>
                </c:pt>
                <c:pt idx="2088">
                  <c:v>18.0655</c:v>
                </c:pt>
                <c:pt idx="2089">
                  <c:v>18.0655</c:v>
                </c:pt>
                <c:pt idx="2090">
                  <c:v>18.0548</c:v>
                </c:pt>
                <c:pt idx="2091">
                  <c:v>18.0548</c:v>
                </c:pt>
                <c:pt idx="2092">
                  <c:v>18.0548</c:v>
                </c:pt>
                <c:pt idx="2093">
                  <c:v>18.0548</c:v>
                </c:pt>
                <c:pt idx="2094">
                  <c:v>18.0548</c:v>
                </c:pt>
                <c:pt idx="2095">
                  <c:v>18.0548</c:v>
                </c:pt>
                <c:pt idx="2096">
                  <c:v>18.0441</c:v>
                </c:pt>
                <c:pt idx="2097">
                  <c:v>18.0441</c:v>
                </c:pt>
                <c:pt idx="2098">
                  <c:v>18.0441</c:v>
                </c:pt>
                <c:pt idx="2099">
                  <c:v>18.0441</c:v>
                </c:pt>
                <c:pt idx="2100">
                  <c:v>18.0441</c:v>
                </c:pt>
                <c:pt idx="2101">
                  <c:v>18.0334</c:v>
                </c:pt>
                <c:pt idx="2102">
                  <c:v>18.0441</c:v>
                </c:pt>
                <c:pt idx="2103">
                  <c:v>18.0334</c:v>
                </c:pt>
                <c:pt idx="2104">
                  <c:v>18.0334</c:v>
                </c:pt>
                <c:pt idx="2105">
                  <c:v>18.0334</c:v>
                </c:pt>
                <c:pt idx="2106">
                  <c:v>18.0334</c:v>
                </c:pt>
                <c:pt idx="2107">
                  <c:v>18.0334</c:v>
                </c:pt>
                <c:pt idx="2108">
                  <c:v>18.0334</c:v>
                </c:pt>
                <c:pt idx="2109">
                  <c:v>18.0334</c:v>
                </c:pt>
                <c:pt idx="2110">
                  <c:v>18.022600000000001</c:v>
                </c:pt>
                <c:pt idx="2111">
                  <c:v>18.022600000000001</c:v>
                </c:pt>
                <c:pt idx="2112">
                  <c:v>18.022600000000001</c:v>
                </c:pt>
                <c:pt idx="2113">
                  <c:v>18.022600000000001</c:v>
                </c:pt>
                <c:pt idx="2114">
                  <c:v>18.022600000000001</c:v>
                </c:pt>
                <c:pt idx="2115">
                  <c:v>18.022600000000001</c:v>
                </c:pt>
                <c:pt idx="2116">
                  <c:v>18.022600000000001</c:v>
                </c:pt>
                <c:pt idx="2117">
                  <c:v>18.011900000000001</c:v>
                </c:pt>
                <c:pt idx="2118">
                  <c:v>18.011900000000001</c:v>
                </c:pt>
                <c:pt idx="2119">
                  <c:v>18.011900000000001</c:v>
                </c:pt>
                <c:pt idx="2120">
                  <c:v>18.011900000000001</c:v>
                </c:pt>
                <c:pt idx="2121">
                  <c:v>18.011900000000001</c:v>
                </c:pt>
                <c:pt idx="2122">
                  <c:v>18.011900000000001</c:v>
                </c:pt>
                <c:pt idx="2123">
                  <c:v>17.990500000000001</c:v>
                </c:pt>
                <c:pt idx="2124">
                  <c:v>17.990500000000001</c:v>
                </c:pt>
                <c:pt idx="2125">
                  <c:v>17.990500000000001</c:v>
                </c:pt>
                <c:pt idx="2126">
                  <c:v>17.990500000000001</c:v>
                </c:pt>
                <c:pt idx="2127">
                  <c:v>17.990500000000001</c:v>
                </c:pt>
                <c:pt idx="2128">
                  <c:v>17.990500000000001</c:v>
                </c:pt>
                <c:pt idx="2129">
                  <c:v>17.990500000000001</c:v>
                </c:pt>
                <c:pt idx="2130">
                  <c:v>17.979700000000001</c:v>
                </c:pt>
                <c:pt idx="2131">
                  <c:v>17.979700000000001</c:v>
                </c:pt>
                <c:pt idx="2132">
                  <c:v>17.979700000000001</c:v>
                </c:pt>
                <c:pt idx="2133">
                  <c:v>17.979700000000001</c:v>
                </c:pt>
                <c:pt idx="2134">
                  <c:v>17.979700000000001</c:v>
                </c:pt>
                <c:pt idx="2135">
                  <c:v>17.969000000000001</c:v>
                </c:pt>
                <c:pt idx="2136">
                  <c:v>17.969000000000001</c:v>
                </c:pt>
                <c:pt idx="2137">
                  <c:v>17.969000000000001</c:v>
                </c:pt>
                <c:pt idx="2138">
                  <c:v>17.969000000000001</c:v>
                </c:pt>
                <c:pt idx="2139">
                  <c:v>17.969000000000001</c:v>
                </c:pt>
                <c:pt idx="2140">
                  <c:v>17.969000000000001</c:v>
                </c:pt>
                <c:pt idx="2141">
                  <c:v>17.958300000000001</c:v>
                </c:pt>
                <c:pt idx="2142">
                  <c:v>17.958300000000001</c:v>
                </c:pt>
                <c:pt idx="2143">
                  <c:v>17.958300000000001</c:v>
                </c:pt>
                <c:pt idx="2144">
                  <c:v>17.958300000000001</c:v>
                </c:pt>
                <c:pt idx="2145">
                  <c:v>17.958300000000001</c:v>
                </c:pt>
                <c:pt idx="2146">
                  <c:v>17.958300000000001</c:v>
                </c:pt>
                <c:pt idx="2147">
                  <c:v>17.958300000000001</c:v>
                </c:pt>
                <c:pt idx="2148">
                  <c:v>17.947600000000001</c:v>
                </c:pt>
                <c:pt idx="2149">
                  <c:v>17.947600000000001</c:v>
                </c:pt>
                <c:pt idx="2150">
                  <c:v>17.947600000000001</c:v>
                </c:pt>
                <c:pt idx="2151">
                  <c:v>17.947600000000001</c:v>
                </c:pt>
                <c:pt idx="2152">
                  <c:v>17.947600000000001</c:v>
                </c:pt>
                <c:pt idx="2153">
                  <c:v>17.947600000000001</c:v>
                </c:pt>
                <c:pt idx="2154">
                  <c:v>17.947600000000001</c:v>
                </c:pt>
                <c:pt idx="2155">
                  <c:v>17.936800000000002</c:v>
                </c:pt>
                <c:pt idx="2156">
                  <c:v>17.936800000000002</c:v>
                </c:pt>
                <c:pt idx="2157">
                  <c:v>17.936800000000002</c:v>
                </c:pt>
                <c:pt idx="2158">
                  <c:v>17.936800000000002</c:v>
                </c:pt>
                <c:pt idx="2159">
                  <c:v>17.936800000000002</c:v>
                </c:pt>
                <c:pt idx="2160">
                  <c:v>17.936800000000002</c:v>
                </c:pt>
                <c:pt idx="2161">
                  <c:v>17.936800000000002</c:v>
                </c:pt>
                <c:pt idx="2162">
                  <c:v>17.926100000000002</c:v>
                </c:pt>
                <c:pt idx="2163">
                  <c:v>17.926100000000002</c:v>
                </c:pt>
                <c:pt idx="2164">
                  <c:v>17.926100000000002</c:v>
                </c:pt>
                <c:pt idx="2165">
                  <c:v>17.926100000000002</c:v>
                </c:pt>
                <c:pt idx="2166">
                  <c:v>17.926100000000002</c:v>
                </c:pt>
                <c:pt idx="2167">
                  <c:v>17.926100000000002</c:v>
                </c:pt>
                <c:pt idx="2168">
                  <c:v>17.915400000000002</c:v>
                </c:pt>
                <c:pt idx="2169">
                  <c:v>17.926100000000002</c:v>
                </c:pt>
                <c:pt idx="2170">
                  <c:v>17.926100000000002</c:v>
                </c:pt>
                <c:pt idx="2171">
                  <c:v>17.915400000000002</c:v>
                </c:pt>
                <c:pt idx="2172">
                  <c:v>17.915400000000002</c:v>
                </c:pt>
                <c:pt idx="2173">
                  <c:v>17.915400000000002</c:v>
                </c:pt>
                <c:pt idx="2174">
                  <c:v>17.915400000000002</c:v>
                </c:pt>
                <c:pt idx="2175">
                  <c:v>17.915400000000002</c:v>
                </c:pt>
                <c:pt idx="2176">
                  <c:v>17.915400000000002</c:v>
                </c:pt>
                <c:pt idx="2177">
                  <c:v>17.915400000000002</c:v>
                </c:pt>
                <c:pt idx="2178">
                  <c:v>17.915400000000002</c:v>
                </c:pt>
                <c:pt idx="2179">
                  <c:v>17.904699999999998</c:v>
                </c:pt>
                <c:pt idx="2180">
                  <c:v>17.904699999999998</c:v>
                </c:pt>
                <c:pt idx="2181">
                  <c:v>17.904699999999998</c:v>
                </c:pt>
                <c:pt idx="2182">
                  <c:v>17.904699999999998</c:v>
                </c:pt>
                <c:pt idx="2183">
                  <c:v>17.893899999999999</c:v>
                </c:pt>
                <c:pt idx="2184">
                  <c:v>17.893899999999999</c:v>
                </c:pt>
                <c:pt idx="2185">
                  <c:v>17.893899999999999</c:v>
                </c:pt>
                <c:pt idx="2186">
                  <c:v>17.893899999999999</c:v>
                </c:pt>
                <c:pt idx="2187">
                  <c:v>17.893899999999999</c:v>
                </c:pt>
                <c:pt idx="2188">
                  <c:v>17.893899999999999</c:v>
                </c:pt>
                <c:pt idx="2189">
                  <c:v>17.883199999999999</c:v>
                </c:pt>
                <c:pt idx="2190">
                  <c:v>17.883199999999999</c:v>
                </c:pt>
                <c:pt idx="2191">
                  <c:v>17.883199999999999</c:v>
                </c:pt>
                <c:pt idx="2192">
                  <c:v>17.883199999999999</c:v>
                </c:pt>
                <c:pt idx="2193">
                  <c:v>17.883199999999999</c:v>
                </c:pt>
                <c:pt idx="2194">
                  <c:v>17.872499999999999</c:v>
                </c:pt>
                <c:pt idx="2195">
                  <c:v>17.872499999999999</c:v>
                </c:pt>
                <c:pt idx="2196">
                  <c:v>17.872499999999999</c:v>
                </c:pt>
                <c:pt idx="2197">
                  <c:v>17.872499999999999</c:v>
                </c:pt>
                <c:pt idx="2198">
                  <c:v>17.872499999999999</c:v>
                </c:pt>
                <c:pt idx="2199">
                  <c:v>17.872499999999999</c:v>
                </c:pt>
                <c:pt idx="2200">
                  <c:v>17.872499999999999</c:v>
                </c:pt>
                <c:pt idx="2201">
                  <c:v>17.872499999999999</c:v>
                </c:pt>
                <c:pt idx="2202">
                  <c:v>17.861799999999999</c:v>
                </c:pt>
                <c:pt idx="2203">
                  <c:v>17.861799999999999</c:v>
                </c:pt>
                <c:pt idx="2204">
                  <c:v>17.861799999999999</c:v>
                </c:pt>
                <c:pt idx="2205">
                  <c:v>17.861799999999999</c:v>
                </c:pt>
                <c:pt idx="2206">
                  <c:v>17.861799999999999</c:v>
                </c:pt>
                <c:pt idx="2207">
                  <c:v>17.850999999999999</c:v>
                </c:pt>
                <c:pt idx="2208">
                  <c:v>17.861799999999999</c:v>
                </c:pt>
                <c:pt idx="2209">
                  <c:v>17.850999999999999</c:v>
                </c:pt>
                <c:pt idx="2210">
                  <c:v>17.850999999999999</c:v>
                </c:pt>
                <c:pt idx="2211">
                  <c:v>17.850999999999999</c:v>
                </c:pt>
                <c:pt idx="2212">
                  <c:v>17.850999999999999</c:v>
                </c:pt>
                <c:pt idx="2213">
                  <c:v>17.850999999999999</c:v>
                </c:pt>
                <c:pt idx="2214">
                  <c:v>17.840299999999999</c:v>
                </c:pt>
                <c:pt idx="2215">
                  <c:v>17.840299999999999</c:v>
                </c:pt>
                <c:pt idx="2216">
                  <c:v>17.840299999999999</c:v>
                </c:pt>
                <c:pt idx="2217">
                  <c:v>17.840299999999999</c:v>
                </c:pt>
                <c:pt idx="2218">
                  <c:v>17.829599999999999</c:v>
                </c:pt>
                <c:pt idx="2219">
                  <c:v>17.829599999999999</c:v>
                </c:pt>
                <c:pt idx="2220">
                  <c:v>17.829599999999999</c:v>
                </c:pt>
                <c:pt idx="2221">
                  <c:v>17.829599999999999</c:v>
                </c:pt>
                <c:pt idx="2222">
                  <c:v>17.829599999999999</c:v>
                </c:pt>
                <c:pt idx="2223">
                  <c:v>17.818899999999999</c:v>
                </c:pt>
                <c:pt idx="2224">
                  <c:v>17.818899999999999</c:v>
                </c:pt>
                <c:pt idx="2225">
                  <c:v>17.818899999999999</c:v>
                </c:pt>
                <c:pt idx="2226">
                  <c:v>17.818899999999999</c:v>
                </c:pt>
                <c:pt idx="2227">
                  <c:v>17.818899999999999</c:v>
                </c:pt>
                <c:pt idx="2228">
                  <c:v>17.818899999999999</c:v>
                </c:pt>
                <c:pt idx="2229">
                  <c:v>17.818899999999999</c:v>
                </c:pt>
                <c:pt idx="2230">
                  <c:v>17.8081</c:v>
                </c:pt>
                <c:pt idx="2231">
                  <c:v>17.8081</c:v>
                </c:pt>
                <c:pt idx="2232">
                  <c:v>17.8081</c:v>
                </c:pt>
                <c:pt idx="2233">
                  <c:v>17.8081</c:v>
                </c:pt>
                <c:pt idx="2234">
                  <c:v>17.7974</c:v>
                </c:pt>
                <c:pt idx="2235">
                  <c:v>17.7974</c:v>
                </c:pt>
                <c:pt idx="2236">
                  <c:v>17.7974</c:v>
                </c:pt>
                <c:pt idx="2237">
                  <c:v>17.7974</c:v>
                </c:pt>
                <c:pt idx="2238">
                  <c:v>17.7974</c:v>
                </c:pt>
                <c:pt idx="2239">
                  <c:v>17.7974</c:v>
                </c:pt>
                <c:pt idx="2240">
                  <c:v>17.7867</c:v>
                </c:pt>
                <c:pt idx="2241">
                  <c:v>17.7867</c:v>
                </c:pt>
                <c:pt idx="2242">
                  <c:v>17.7867</c:v>
                </c:pt>
                <c:pt idx="2243">
                  <c:v>17.776</c:v>
                </c:pt>
                <c:pt idx="2244">
                  <c:v>17.776</c:v>
                </c:pt>
                <c:pt idx="2245">
                  <c:v>17.776</c:v>
                </c:pt>
                <c:pt idx="2246">
                  <c:v>17.776</c:v>
                </c:pt>
                <c:pt idx="2247">
                  <c:v>17.776</c:v>
                </c:pt>
                <c:pt idx="2248">
                  <c:v>17.7652</c:v>
                </c:pt>
                <c:pt idx="2249">
                  <c:v>17.7652</c:v>
                </c:pt>
                <c:pt idx="2250">
                  <c:v>17.7652</c:v>
                </c:pt>
                <c:pt idx="2251">
                  <c:v>17.7652</c:v>
                </c:pt>
                <c:pt idx="2252">
                  <c:v>17.7652</c:v>
                </c:pt>
                <c:pt idx="2253">
                  <c:v>17.7652</c:v>
                </c:pt>
                <c:pt idx="2254">
                  <c:v>17.7545</c:v>
                </c:pt>
                <c:pt idx="2255">
                  <c:v>17.7545</c:v>
                </c:pt>
                <c:pt idx="2256">
                  <c:v>17.7545</c:v>
                </c:pt>
                <c:pt idx="2257">
                  <c:v>17.7545</c:v>
                </c:pt>
                <c:pt idx="2258">
                  <c:v>17.7545</c:v>
                </c:pt>
                <c:pt idx="2259">
                  <c:v>17.7438</c:v>
                </c:pt>
                <c:pt idx="2260">
                  <c:v>17.7438</c:v>
                </c:pt>
                <c:pt idx="2261">
                  <c:v>17.7331</c:v>
                </c:pt>
                <c:pt idx="2262">
                  <c:v>17.7331</c:v>
                </c:pt>
                <c:pt idx="2263">
                  <c:v>17.7331</c:v>
                </c:pt>
                <c:pt idx="2264">
                  <c:v>17.7331</c:v>
                </c:pt>
                <c:pt idx="2265">
                  <c:v>17.7331</c:v>
                </c:pt>
                <c:pt idx="2266">
                  <c:v>17.722300000000001</c:v>
                </c:pt>
                <c:pt idx="2267">
                  <c:v>17.722300000000001</c:v>
                </c:pt>
                <c:pt idx="2268">
                  <c:v>17.722300000000001</c:v>
                </c:pt>
                <c:pt idx="2269">
                  <c:v>17.722300000000001</c:v>
                </c:pt>
                <c:pt idx="2270">
                  <c:v>17.722300000000001</c:v>
                </c:pt>
                <c:pt idx="2271">
                  <c:v>17.722300000000001</c:v>
                </c:pt>
                <c:pt idx="2272">
                  <c:v>17.722300000000001</c:v>
                </c:pt>
                <c:pt idx="2273">
                  <c:v>17.711600000000001</c:v>
                </c:pt>
                <c:pt idx="2274">
                  <c:v>17.711600000000001</c:v>
                </c:pt>
                <c:pt idx="2275">
                  <c:v>17.711600000000001</c:v>
                </c:pt>
                <c:pt idx="2276">
                  <c:v>17.700900000000001</c:v>
                </c:pt>
                <c:pt idx="2277">
                  <c:v>17.700900000000001</c:v>
                </c:pt>
                <c:pt idx="2278">
                  <c:v>17.700900000000001</c:v>
                </c:pt>
                <c:pt idx="2279">
                  <c:v>17.690200000000001</c:v>
                </c:pt>
                <c:pt idx="2280">
                  <c:v>17.690200000000001</c:v>
                </c:pt>
                <c:pt idx="2281">
                  <c:v>17.690200000000001</c:v>
                </c:pt>
                <c:pt idx="2282">
                  <c:v>17.690200000000001</c:v>
                </c:pt>
                <c:pt idx="2283">
                  <c:v>17.690200000000001</c:v>
                </c:pt>
                <c:pt idx="2284">
                  <c:v>17.679400000000001</c:v>
                </c:pt>
                <c:pt idx="2285">
                  <c:v>17.679400000000001</c:v>
                </c:pt>
                <c:pt idx="2286">
                  <c:v>17.679400000000001</c:v>
                </c:pt>
                <c:pt idx="2287">
                  <c:v>17.668700000000001</c:v>
                </c:pt>
                <c:pt idx="2288">
                  <c:v>17.668700000000001</c:v>
                </c:pt>
                <c:pt idx="2289">
                  <c:v>17.668700000000001</c:v>
                </c:pt>
                <c:pt idx="2290">
                  <c:v>17.668700000000001</c:v>
                </c:pt>
                <c:pt idx="2291">
                  <c:v>17.658000000000001</c:v>
                </c:pt>
                <c:pt idx="2292">
                  <c:v>17.658000000000001</c:v>
                </c:pt>
                <c:pt idx="2293">
                  <c:v>17.658000000000001</c:v>
                </c:pt>
                <c:pt idx="2294">
                  <c:v>17.647300000000001</c:v>
                </c:pt>
                <c:pt idx="2295">
                  <c:v>17.647300000000001</c:v>
                </c:pt>
                <c:pt idx="2296">
                  <c:v>17.647300000000001</c:v>
                </c:pt>
                <c:pt idx="2297">
                  <c:v>17.647300000000001</c:v>
                </c:pt>
                <c:pt idx="2298">
                  <c:v>17.636500000000002</c:v>
                </c:pt>
                <c:pt idx="2299">
                  <c:v>17.636500000000002</c:v>
                </c:pt>
                <c:pt idx="2300">
                  <c:v>17.636500000000002</c:v>
                </c:pt>
                <c:pt idx="2301">
                  <c:v>17.625800000000002</c:v>
                </c:pt>
                <c:pt idx="2302">
                  <c:v>17.625800000000002</c:v>
                </c:pt>
                <c:pt idx="2303">
                  <c:v>17.625800000000002</c:v>
                </c:pt>
                <c:pt idx="2304">
                  <c:v>17.615100000000002</c:v>
                </c:pt>
                <c:pt idx="2305">
                  <c:v>17.615100000000002</c:v>
                </c:pt>
                <c:pt idx="2306">
                  <c:v>17.615100000000002</c:v>
                </c:pt>
                <c:pt idx="2307">
                  <c:v>17.604399999999998</c:v>
                </c:pt>
                <c:pt idx="2308">
                  <c:v>17.604399999999998</c:v>
                </c:pt>
                <c:pt idx="2309">
                  <c:v>17.604399999999998</c:v>
                </c:pt>
                <c:pt idx="2310">
                  <c:v>17.604399999999998</c:v>
                </c:pt>
                <c:pt idx="2311">
                  <c:v>17.604399999999998</c:v>
                </c:pt>
                <c:pt idx="2312">
                  <c:v>17.593599999999999</c:v>
                </c:pt>
                <c:pt idx="2313">
                  <c:v>17.593599999999999</c:v>
                </c:pt>
                <c:pt idx="2314">
                  <c:v>17.593599999999999</c:v>
                </c:pt>
                <c:pt idx="2315">
                  <c:v>17.582899999999999</c:v>
                </c:pt>
                <c:pt idx="2316">
                  <c:v>17.582899999999999</c:v>
                </c:pt>
                <c:pt idx="2317">
                  <c:v>17.582899999999999</c:v>
                </c:pt>
                <c:pt idx="2318">
                  <c:v>17.582899999999999</c:v>
                </c:pt>
                <c:pt idx="2319">
                  <c:v>17.572199999999999</c:v>
                </c:pt>
                <c:pt idx="2320">
                  <c:v>17.572199999999999</c:v>
                </c:pt>
                <c:pt idx="2321">
                  <c:v>17.572199999999999</c:v>
                </c:pt>
                <c:pt idx="2322">
                  <c:v>17.561499999999999</c:v>
                </c:pt>
                <c:pt idx="2323">
                  <c:v>17.561499999999999</c:v>
                </c:pt>
                <c:pt idx="2324">
                  <c:v>17.550699999999999</c:v>
                </c:pt>
                <c:pt idx="2325">
                  <c:v>17.550699999999999</c:v>
                </c:pt>
                <c:pt idx="2326">
                  <c:v>17.550699999999999</c:v>
                </c:pt>
                <c:pt idx="2327">
                  <c:v>17.54</c:v>
                </c:pt>
                <c:pt idx="2328">
                  <c:v>17.54</c:v>
                </c:pt>
                <c:pt idx="2329">
                  <c:v>17.529299999999999</c:v>
                </c:pt>
                <c:pt idx="2330">
                  <c:v>17.529299999999999</c:v>
                </c:pt>
                <c:pt idx="2331">
                  <c:v>17.529299999999999</c:v>
                </c:pt>
                <c:pt idx="2332">
                  <c:v>17.518599999999999</c:v>
                </c:pt>
                <c:pt idx="2333">
                  <c:v>17.518599999999999</c:v>
                </c:pt>
                <c:pt idx="2334">
                  <c:v>17.518599999999999</c:v>
                </c:pt>
                <c:pt idx="2335">
                  <c:v>17.5078</c:v>
                </c:pt>
                <c:pt idx="2336">
                  <c:v>17.5078</c:v>
                </c:pt>
                <c:pt idx="2337">
                  <c:v>17.5078</c:v>
                </c:pt>
                <c:pt idx="2338">
                  <c:v>17.4971</c:v>
                </c:pt>
                <c:pt idx="2339">
                  <c:v>17.4971</c:v>
                </c:pt>
                <c:pt idx="2340">
                  <c:v>17.4971</c:v>
                </c:pt>
                <c:pt idx="2341">
                  <c:v>17.4864</c:v>
                </c:pt>
                <c:pt idx="2342">
                  <c:v>17.4864</c:v>
                </c:pt>
                <c:pt idx="2343">
                  <c:v>17.4757</c:v>
                </c:pt>
                <c:pt idx="2344">
                  <c:v>17.4757</c:v>
                </c:pt>
                <c:pt idx="2345">
                  <c:v>17.4757</c:v>
                </c:pt>
                <c:pt idx="2346">
                  <c:v>17.4649</c:v>
                </c:pt>
                <c:pt idx="2347">
                  <c:v>17.4649</c:v>
                </c:pt>
                <c:pt idx="2348">
                  <c:v>17.4649</c:v>
                </c:pt>
                <c:pt idx="2349">
                  <c:v>17.4649</c:v>
                </c:pt>
                <c:pt idx="2350">
                  <c:v>17.4542</c:v>
                </c:pt>
                <c:pt idx="2351">
                  <c:v>17.4542</c:v>
                </c:pt>
                <c:pt idx="2352">
                  <c:v>17.4542</c:v>
                </c:pt>
                <c:pt idx="2353">
                  <c:v>17.4542</c:v>
                </c:pt>
                <c:pt idx="2354">
                  <c:v>17.4435</c:v>
                </c:pt>
                <c:pt idx="2355">
                  <c:v>17.4435</c:v>
                </c:pt>
                <c:pt idx="2356">
                  <c:v>17.4328</c:v>
                </c:pt>
                <c:pt idx="2357">
                  <c:v>17.4328</c:v>
                </c:pt>
                <c:pt idx="2358">
                  <c:v>17.422000000000001</c:v>
                </c:pt>
                <c:pt idx="2359">
                  <c:v>17.422000000000001</c:v>
                </c:pt>
                <c:pt idx="2360">
                  <c:v>17.422000000000001</c:v>
                </c:pt>
                <c:pt idx="2361">
                  <c:v>17.411300000000001</c:v>
                </c:pt>
                <c:pt idx="2362">
                  <c:v>17.411300000000001</c:v>
                </c:pt>
                <c:pt idx="2363">
                  <c:v>17.400600000000001</c:v>
                </c:pt>
                <c:pt idx="2364">
                  <c:v>17.400600000000001</c:v>
                </c:pt>
                <c:pt idx="2365">
                  <c:v>17.389900000000001</c:v>
                </c:pt>
                <c:pt idx="2366">
                  <c:v>17.389900000000001</c:v>
                </c:pt>
                <c:pt idx="2367">
                  <c:v>17.389900000000001</c:v>
                </c:pt>
                <c:pt idx="2368">
                  <c:v>17.379100000000001</c:v>
                </c:pt>
                <c:pt idx="2369">
                  <c:v>17.379100000000001</c:v>
                </c:pt>
                <c:pt idx="2370">
                  <c:v>17.368400000000001</c:v>
                </c:pt>
                <c:pt idx="2371">
                  <c:v>17.368400000000001</c:v>
                </c:pt>
                <c:pt idx="2372">
                  <c:v>17.368400000000001</c:v>
                </c:pt>
                <c:pt idx="2373">
                  <c:v>17.357700000000001</c:v>
                </c:pt>
                <c:pt idx="2374">
                  <c:v>17.357700000000001</c:v>
                </c:pt>
                <c:pt idx="2375">
                  <c:v>17.357700000000001</c:v>
                </c:pt>
                <c:pt idx="2376">
                  <c:v>17.347000000000001</c:v>
                </c:pt>
                <c:pt idx="2377">
                  <c:v>17.347000000000001</c:v>
                </c:pt>
                <c:pt idx="2378">
                  <c:v>17.336200000000002</c:v>
                </c:pt>
                <c:pt idx="2379">
                  <c:v>17.336200000000002</c:v>
                </c:pt>
                <c:pt idx="2380">
                  <c:v>17.336200000000002</c:v>
                </c:pt>
                <c:pt idx="2381">
                  <c:v>17.325500000000002</c:v>
                </c:pt>
                <c:pt idx="2382">
                  <c:v>17.314800000000002</c:v>
                </c:pt>
                <c:pt idx="2383">
                  <c:v>17.314800000000002</c:v>
                </c:pt>
                <c:pt idx="2384">
                  <c:v>17.314800000000002</c:v>
                </c:pt>
                <c:pt idx="2385">
                  <c:v>17.304099999999998</c:v>
                </c:pt>
                <c:pt idx="2386">
                  <c:v>17.304099999999998</c:v>
                </c:pt>
                <c:pt idx="2387">
                  <c:v>17.293299999999999</c:v>
                </c:pt>
                <c:pt idx="2388">
                  <c:v>17.293299999999999</c:v>
                </c:pt>
                <c:pt idx="2389">
                  <c:v>17.293299999999999</c:v>
                </c:pt>
                <c:pt idx="2390">
                  <c:v>17.282599999999999</c:v>
                </c:pt>
                <c:pt idx="2391">
                  <c:v>17.282599999999999</c:v>
                </c:pt>
                <c:pt idx="2392">
                  <c:v>17.271899999999999</c:v>
                </c:pt>
                <c:pt idx="2393">
                  <c:v>17.271899999999999</c:v>
                </c:pt>
                <c:pt idx="2394">
                  <c:v>17.261199999999999</c:v>
                </c:pt>
                <c:pt idx="2395">
                  <c:v>17.261199999999999</c:v>
                </c:pt>
                <c:pt idx="2396">
                  <c:v>17.250399999999999</c:v>
                </c:pt>
                <c:pt idx="2397">
                  <c:v>17.250399999999999</c:v>
                </c:pt>
                <c:pt idx="2398">
                  <c:v>17.239699999999999</c:v>
                </c:pt>
                <c:pt idx="2399">
                  <c:v>17.239699999999999</c:v>
                </c:pt>
                <c:pt idx="2400">
                  <c:v>17.239699999999999</c:v>
                </c:pt>
                <c:pt idx="2401">
                  <c:v>17.228999999999999</c:v>
                </c:pt>
                <c:pt idx="2402">
                  <c:v>17.228999999999999</c:v>
                </c:pt>
                <c:pt idx="2403">
                  <c:v>17.218299999999999</c:v>
                </c:pt>
                <c:pt idx="2404">
                  <c:v>17.218299999999999</c:v>
                </c:pt>
                <c:pt idx="2405">
                  <c:v>17.218299999999999</c:v>
                </c:pt>
                <c:pt idx="2406">
                  <c:v>17.2075</c:v>
                </c:pt>
                <c:pt idx="2407">
                  <c:v>17.2075</c:v>
                </c:pt>
                <c:pt idx="2408">
                  <c:v>17.1968</c:v>
                </c:pt>
                <c:pt idx="2409">
                  <c:v>17.1968</c:v>
                </c:pt>
                <c:pt idx="2410">
                  <c:v>17.1861</c:v>
                </c:pt>
                <c:pt idx="2411">
                  <c:v>17.1861</c:v>
                </c:pt>
                <c:pt idx="2412">
                  <c:v>17.1861</c:v>
                </c:pt>
                <c:pt idx="2413">
                  <c:v>17.1861</c:v>
                </c:pt>
                <c:pt idx="2414">
                  <c:v>17.1754</c:v>
                </c:pt>
                <c:pt idx="2415">
                  <c:v>17.1754</c:v>
                </c:pt>
                <c:pt idx="2416">
                  <c:v>17.1646</c:v>
                </c:pt>
                <c:pt idx="2417">
                  <c:v>17.1646</c:v>
                </c:pt>
                <c:pt idx="2418">
                  <c:v>17.1539</c:v>
                </c:pt>
                <c:pt idx="2419">
                  <c:v>17.1432</c:v>
                </c:pt>
                <c:pt idx="2420">
                  <c:v>17.1432</c:v>
                </c:pt>
                <c:pt idx="2421">
                  <c:v>17.121700000000001</c:v>
                </c:pt>
                <c:pt idx="2422">
                  <c:v>17.121700000000001</c:v>
                </c:pt>
                <c:pt idx="2423">
                  <c:v>17.111000000000001</c:v>
                </c:pt>
                <c:pt idx="2424">
                  <c:v>17.111000000000001</c:v>
                </c:pt>
                <c:pt idx="2425">
                  <c:v>17.100300000000001</c:v>
                </c:pt>
                <c:pt idx="2426">
                  <c:v>17.100300000000001</c:v>
                </c:pt>
                <c:pt idx="2427">
                  <c:v>17.100300000000001</c:v>
                </c:pt>
                <c:pt idx="2428">
                  <c:v>17.089600000000001</c:v>
                </c:pt>
                <c:pt idx="2429">
                  <c:v>17.089600000000001</c:v>
                </c:pt>
                <c:pt idx="2430">
                  <c:v>17.089600000000001</c:v>
                </c:pt>
                <c:pt idx="2431">
                  <c:v>17.078800000000001</c:v>
                </c:pt>
                <c:pt idx="2432">
                  <c:v>17.078800000000001</c:v>
                </c:pt>
                <c:pt idx="2433">
                  <c:v>17.078800000000001</c:v>
                </c:pt>
                <c:pt idx="2434">
                  <c:v>17.078800000000001</c:v>
                </c:pt>
                <c:pt idx="2435">
                  <c:v>17.068100000000001</c:v>
                </c:pt>
                <c:pt idx="2436">
                  <c:v>17.068100000000001</c:v>
                </c:pt>
                <c:pt idx="2437">
                  <c:v>17.057400000000001</c:v>
                </c:pt>
                <c:pt idx="2438">
                  <c:v>17.057400000000001</c:v>
                </c:pt>
                <c:pt idx="2439">
                  <c:v>17.046700000000001</c:v>
                </c:pt>
                <c:pt idx="2440">
                  <c:v>17.057400000000001</c:v>
                </c:pt>
                <c:pt idx="2441">
                  <c:v>17.046700000000001</c:v>
                </c:pt>
                <c:pt idx="2442">
                  <c:v>17.035900000000002</c:v>
                </c:pt>
                <c:pt idx="2443">
                  <c:v>17.035900000000002</c:v>
                </c:pt>
                <c:pt idx="2444">
                  <c:v>17.025200000000002</c:v>
                </c:pt>
                <c:pt idx="2445">
                  <c:v>17.025200000000002</c:v>
                </c:pt>
                <c:pt idx="2446">
                  <c:v>17.014500000000002</c:v>
                </c:pt>
                <c:pt idx="2447">
                  <c:v>17.014500000000002</c:v>
                </c:pt>
                <c:pt idx="2448">
                  <c:v>17.014500000000002</c:v>
                </c:pt>
                <c:pt idx="2449">
                  <c:v>17.014500000000002</c:v>
                </c:pt>
                <c:pt idx="2450">
                  <c:v>17.003799999999998</c:v>
                </c:pt>
                <c:pt idx="2451">
                  <c:v>16.992999999999999</c:v>
                </c:pt>
                <c:pt idx="2452">
                  <c:v>16.992999999999999</c:v>
                </c:pt>
                <c:pt idx="2453">
                  <c:v>16.982299999999999</c:v>
                </c:pt>
                <c:pt idx="2454">
                  <c:v>16.982299999999999</c:v>
                </c:pt>
                <c:pt idx="2455">
                  <c:v>16.971599999999999</c:v>
                </c:pt>
                <c:pt idx="2456">
                  <c:v>16.971599999999999</c:v>
                </c:pt>
                <c:pt idx="2457">
                  <c:v>16.960899999999999</c:v>
                </c:pt>
                <c:pt idx="2458">
                  <c:v>16.960899999999999</c:v>
                </c:pt>
                <c:pt idx="2459">
                  <c:v>16.950099999999999</c:v>
                </c:pt>
                <c:pt idx="2460">
                  <c:v>16.950099999999999</c:v>
                </c:pt>
                <c:pt idx="2461">
                  <c:v>16.939399999999999</c:v>
                </c:pt>
                <c:pt idx="2462">
                  <c:v>16.939399999999999</c:v>
                </c:pt>
                <c:pt idx="2463">
                  <c:v>16.928699999999999</c:v>
                </c:pt>
                <c:pt idx="2464">
                  <c:v>16.928699999999999</c:v>
                </c:pt>
                <c:pt idx="2465">
                  <c:v>16.928699999999999</c:v>
                </c:pt>
                <c:pt idx="2466">
                  <c:v>16.917999999999999</c:v>
                </c:pt>
                <c:pt idx="2467">
                  <c:v>16.917999999999999</c:v>
                </c:pt>
                <c:pt idx="2468">
                  <c:v>16.917999999999999</c:v>
                </c:pt>
                <c:pt idx="2469">
                  <c:v>16.9072</c:v>
                </c:pt>
                <c:pt idx="2470">
                  <c:v>16.9072</c:v>
                </c:pt>
                <c:pt idx="2471">
                  <c:v>16.8965</c:v>
                </c:pt>
                <c:pt idx="2472">
                  <c:v>16.8965</c:v>
                </c:pt>
                <c:pt idx="2473">
                  <c:v>16.8858</c:v>
                </c:pt>
                <c:pt idx="2474">
                  <c:v>16.8858</c:v>
                </c:pt>
                <c:pt idx="2475">
                  <c:v>16.8751</c:v>
                </c:pt>
                <c:pt idx="2476">
                  <c:v>16.8751</c:v>
                </c:pt>
                <c:pt idx="2477">
                  <c:v>16.8751</c:v>
                </c:pt>
                <c:pt idx="2478">
                  <c:v>16.8643</c:v>
                </c:pt>
                <c:pt idx="2479">
                  <c:v>16.8643</c:v>
                </c:pt>
                <c:pt idx="2480">
                  <c:v>16.8536</c:v>
                </c:pt>
                <c:pt idx="2481">
                  <c:v>16.8536</c:v>
                </c:pt>
                <c:pt idx="2482">
                  <c:v>16.8429</c:v>
                </c:pt>
                <c:pt idx="2483">
                  <c:v>16.8429</c:v>
                </c:pt>
                <c:pt idx="2484">
                  <c:v>16.8429</c:v>
                </c:pt>
                <c:pt idx="2485">
                  <c:v>16.8322</c:v>
                </c:pt>
                <c:pt idx="2486">
                  <c:v>16.8322</c:v>
                </c:pt>
                <c:pt idx="2487">
                  <c:v>16.821400000000001</c:v>
                </c:pt>
                <c:pt idx="2488">
                  <c:v>16.821400000000001</c:v>
                </c:pt>
                <c:pt idx="2489">
                  <c:v>16.821400000000001</c:v>
                </c:pt>
                <c:pt idx="2490">
                  <c:v>16.810700000000001</c:v>
                </c:pt>
                <c:pt idx="2491">
                  <c:v>16.810700000000001</c:v>
                </c:pt>
                <c:pt idx="2492">
                  <c:v>16.8</c:v>
                </c:pt>
                <c:pt idx="2493">
                  <c:v>16.8</c:v>
                </c:pt>
                <c:pt idx="2494">
                  <c:v>16.8</c:v>
                </c:pt>
                <c:pt idx="2495">
                  <c:v>16.789300000000001</c:v>
                </c:pt>
                <c:pt idx="2496">
                  <c:v>16.778500000000001</c:v>
                </c:pt>
                <c:pt idx="2497">
                  <c:v>16.778500000000001</c:v>
                </c:pt>
                <c:pt idx="2498">
                  <c:v>16.778500000000001</c:v>
                </c:pt>
                <c:pt idx="2499">
                  <c:v>16.767800000000001</c:v>
                </c:pt>
                <c:pt idx="2500">
                  <c:v>16.767800000000001</c:v>
                </c:pt>
                <c:pt idx="2501">
                  <c:v>16.757100000000001</c:v>
                </c:pt>
                <c:pt idx="2502">
                  <c:v>16.757100000000001</c:v>
                </c:pt>
                <c:pt idx="2503">
                  <c:v>16.746400000000001</c:v>
                </c:pt>
                <c:pt idx="2504">
                  <c:v>16.735600000000002</c:v>
                </c:pt>
                <c:pt idx="2505">
                  <c:v>16.735600000000002</c:v>
                </c:pt>
                <c:pt idx="2506">
                  <c:v>16.724900000000002</c:v>
                </c:pt>
                <c:pt idx="2507">
                  <c:v>16.724900000000002</c:v>
                </c:pt>
                <c:pt idx="2508">
                  <c:v>16.714200000000002</c:v>
                </c:pt>
                <c:pt idx="2509">
                  <c:v>16.714200000000002</c:v>
                </c:pt>
                <c:pt idx="2510">
                  <c:v>16.703499999999998</c:v>
                </c:pt>
                <c:pt idx="2511">
                  <c:v>16.703499999999998</c:v>
                </c:pt>
                <c:pt idx="2512">
                  <c:v>16.703499999999998</c:v>
                </c:pt>
                <c:pt idx="2513">
                  <c:v>16.692699999999999</c:v>
                </c:pt>
                <c:pt idx="2514">
                  <c:v>16.692699999999999</c:v>
                </c:pt>
                <c:pt idx="2515">
                  <c:v>16.692699999999999</c:v>
                </c:pt>
                <c:pt idx="2516">
                  <c:v>16.681999999999999</c:v>
                </c:pt>
                <c:pt idx="2517">
                  <c:v>16.681999999999999</c:v>
                </c:pt>
                <c:pt idx="2518">
                  <c:v>16.681999999999999</c:v>
                </c:pt>
                <c:pt idx="2519">
                  <c:v>16.671299999999999</c:v>
                </c:pt>
                <c:pt idx="2520">
                  <c:v>16.671299999999999</c:v>
                </c:pt>
                <c:pt idx="2521">
                  <c:v>16.660599999999999</c:v>
                </c:pt>
                <c:pt idx="2522">
                  <c:v>16.660599999999999</c:v>
                </c:pt>
                <c:pt idx="2523">
                  <c:v>16.660599999999999</c:v>
                </c:pt>
                <c:pt idx="2524">
                  <c:v>16.649799999999999</c:v>
                </c:pt>
                <c:pt idx="2525">
                  <c:v>16.649799999999999</c:v>
                </c:pt>
                <c:pt idx="2526">
                  <c:v>16.649799999999999</c:v>
                </c:pt>
                <c:pt idx="2527">
                  <c:v>16.639099999999999</c:v>
                </c:pt>
                <c:pt idx="2528">
                  <c:v>16.639099999999999</c:v>
                </c:pt>
                <c:pt idx="2529">
                  <c:v>16.639099999999999</c:v>
                </c:pt>
                <c:pt idx="2530">
                  <c:v>16.628399999999999</c:v>
                </c:pt>
                <c:pt idx="2531">
                  <c:v>16.628399999999999</c:v>
                </c:pt>
                <c:pt idx="2532">
                  <c:v>16.628399999999999</c:v>
                </c:pt>
                <c:pt idx="2533">
                  <c:v>16.628399999999999</c:v>
                </c:pt>
                <c:pt idx="2534">
                  <c:v>16.628399999999999</c:v>
                </c:pt>
                <c:pt idx="2535">
                  <c:v>16.628399999999999</c:v>
                </c:pt>
                <c:pt idx="2536">
                  <c:v>16.617699999999999</c:v>
                </c:pt>
                <c:pt idx="2537">
                  <c:v>16.617699999999999</c:v>
                </c:pt>
                <c:pt idx="2538">
                  <c:v>16.6069</c:v>
                </c:pt>
                <c:pt idx="2539">
                  <c:v>16.6069</c:v>
                </c:pt>
                <c:pt idx="2540">
                  <c:v>16.6069</c:v>
                </c:pt>
                <c:pt idx="2541">
                  <c:v>16.5962</c:v>
                </c:pt>
                <c:pt idx="2542">
                  <c:v>16.5962</c:v>
                </c:pt>
                <c:pt idx="2543">
                  <c:v>16.5962</c:v>
                </c:pt>
                <c:pt idx="2544">
                  <c:v>16.5855</c:v>
                </c:pt>
                <c:pt idx="2545">
                  <c:v>16.5855</c:v>
                </c:pt>
                <c:pt idx="2546">
                  <c:v>16.5855</c:v>
                </c:pt>
                <c:pt idx="2547">
                  <c:v>16.5748</c:v>
                </c:pt>
                <c:pt idx="2548">
                  <c:v>16.564</c:v>
                </c:pt>
                <c:pt idx="2549">
                  <c:v>16.564</c:v>
                </c:pt>
                <c:pt idx="2550">
                  <c:v>16.5426</c:v>
                </c:pt>
                <c:pt idx="2551">
                  <c:v>16.5533</c:v>
                </c:pt>
                <c:pt idx="2552">
                  <c:v>16.5426</c:v>
                </c:pt>
                <c:pt idx="2553">
                  <c:v>16.5426</c:v>
                </c:pt>
                <c:pt idx="2554">
                  <c:v>16.5426</c:v>
                </c:pt>
                <c:pt idx="2555">
                  <c:v>16.5426</c:v>
                </c:pt>
                <c:pt idx="2556">
                  <c:v>16.5426</c:v>
                </c:pt>
                <c:pt idx="2557">
                  <c:v>16.5426</c:v>
                </c:pt>
                <c:pt idx="2558">
                  <c:v>16.5426</c:v>
                </c:pt>
                <c:pt idx="2559">
                  <c:v>16.5426</c:v>
                </c:pt>
                <c:pt idx="2560">
                  <c:v>16.5319</c:v>
                </c:pt>
                <c:pt idx="2561">
                  <c:v>16.521100000000001</c:v>
                </c:pt>
                <c:pt idx="2562">
                  <c:v>16.510400000000001</c:v>
                </c:pt>
                <c:pt idx="2563">
                  <c:v>16.510400000000001</c:v>
                </c:pt>
                <c:pt idx="2564">
                  <c:v>16.499700000000001</c:v>
                </c:pt>
                <c:pt idx="2565">
                  <c:v>16.499700000000001</c:v>
                </c:pt>
                <c:pt idx="2566">
                  <c:v>16.499700000000001</c:v>
                </c:pt>
                <c:pt idx="2567">
                  <c:v>16.489000000000001</c:v>
                </c:pt>
                <c:pt idx="2568">
                  <c:v>16.489000000000001</c:v>
                </c:pt>
                <c:pt idx="2569">
                  <c:v>16.478200000000001</c:v>
                </c:pt>
                <c:pt idx="2570">
                  <c:v>16.478200000000001</c:v>
                </c:pt>
                <c:pt idx="2571">
                  <c:v>16.478200000000001</c:v>
                </c:pt>
                <c:pt idx="2572">
                  <c:v>16.467500000000001</c:v>
                </c:pt>
                <c:pt idx="2573">
                  <c:v>16.456800000000001</c:v>
                </c:pt>
                <c:pt idx="2574">
                  <c:v>16.456800000000001</c:v>
                </c:pt>
                <c:pt idx="2575">
                  <c:v>16.446100000000001</c:v>
                </c:pt>
                <c:pt idx="2576">
                  <c:v>16.446100000000001</c:v>
                </c:pt>
                <c:pt idx="2577">
                  <c:v>16.424600000000002</c:v>
                </c:pt>
                <c:pt idx="2578">
                  <c:v>16.424600000000002</c:v>
                </c:pt>
                <c:pt idx="2579">
                  <c:v>16.413900000000002</c:v>
                </c:pt>
                <c:pt idx="2580">
                  <c:v>16.413900000000002</c:v>
                </c:pt>
                <c:pt idx="2581">
                  <c:v>16.403199999999998</c:v>
                </c:pt>
                <c:pt idx="2582">
                  <c:v>16.403199999999998</c:v>
                </c:pt>
                <c:pt idx="2583">
                  <c:v>16.392399999999999</c:v>
                </c:pt>
                <c:pt idx="2584">
                  <c:v>16.392399999999999</c:v>
                </c:pt>
                <c:pt idx="2585">
                  <c:v>16.392399999999999</c:v>
                </c:pt>
                <c:pt idx="2586">
                  <c:v>16.381699999999999</c:v>
                </c:pt>
                <c:pt idx="2587">
                  <c:v>16.370999999999999</c:v>
                </c:pt>
                <c:pt idx="2588">
                  <c:v>16.370999999999999</c:v>
                </c:pt>
                <c:pt idx="2589">
                  <c:v>16.360299999999999</c:v>
                </c:pt>
                <c:pt idx="2590">
                  <c:v>16.360299999999999</c:v>
                </c:pt>
                <c:pt idx="2591">
                  <c:v>16.349499999999999</c:v>
                </c:pt>
                <c:pt idx="2592">
                  <c:v>16.349499999999999</c:v>
                </c:pt>
                <c:pt idx="2593">
                  <c:v>16.338799999999999</c:v>
                </c:pt>
                <c:pt idx="2594">
                  <c:v>16.338799999999999</c:v>
                </c:pt>
                <c:pt idx="2595">
                  <c:v>16.338799999999999</c:v>
                </c:pt>
                <c:pt idx="2596">
                  <c:v>16.328099999999999</c:v>
                </c:pt>
                <c:pt idx="2597">
                  <c:v>16.317399999999999</c:v>
                </c:pt>
                <c:pt idx="2598">
                  <c:v>16.317399999999999</c:v>
                </c:pt>
                <c:pt idx="2599">
                  <c:v>16.317399999999999</c:v>
                </c:pt>
                <c:pt idx="2600">
                  <c:v>16.3066</c:v>
                </c:pt>
                <c:pt idx="2601">
                  <c:v>16.2959</c:v>
                </c:pt>
                <c:pt idx="2602">
                  <c:v>16.2959</c:v>
                </c:pt>
                <c:pt idx="2603">
                  <c:v>16.2959</c:v>
                </c:pt>
                <c:pt idx="2604">
                  <c:v>16.2852</c:v>
                </c:pt>
                <c:pt idx="2605">
                  <c:v>16.2852</c:v>
                </c:pt>
                <c:pt idx="2606">
                  <c:v>16.2745</c:v>
                </c:pt>
                <c:pt idx="2607">
                  <c:v>16.2745</c:v>
                </c:pt>
                <c:pt idx="2608">
                  <c:v>16.2745</c:v>
                </c:pt>
                <c:pt idx="2609">
                  <c:v>16.2637</c:v>
                </c:pt>
                <c:pt idx="2610">
                  <c:v>16.2637</c:v>
                </c:pt>
                <c:pt idx="2611">
                  <c:v>16.2637</c:v>
                </c:pt>
                <c:pt idx="2612">
                  <c:v>16.253</c:v>
                </c:pt>
                <c:pt idx="2613">
                  <c:v>16.253</c:v>
                </c:pt>
                <c:pt idx="2614">
                  <c:v>16.2423</c:v>
                </c:pt>
                <c:pt idx="2615">
                  <c:v>16.2316</c:v>
                </c:pt>
                <c:pt idx="2616">
                  <c:v>16.2316</c:v>
                </c:pt>
                <c:pt idx="2617">
                  <c:v>16.2316</c:v>
                </c:pt>
                <c:pt idx="2618">
                  <c:v>16.220800000000001</c:v>
                </c:pt>
                <c:pt idx="2619">
                  <c:v>16.220800000000001</c:v>
                </c:pt>
                <c:pt idx="2620">
                  <c:v>16.210100000000001</c:v>
                </c:pt>
                <c:pt idx="2621">
                  <c:v>16.210100000000001</c:v>
                </c:pt>
                <c:pt idx="2622">
                  <c:v>16.210100000000001</c:v>
                </c:pt>
                <c:pt idx="2623">
                  <c:v>16.199400000000001</c:v>
                </c:pt>
                <c:pt idx="2624">
                  <c:v>16.199400000000001</c:v>
                </c:pt>
                <c:pt idx="2625">
                  <c:v>16.188700000000001</c:v>
                </c:pt>
                <c:pt idx="2626">
                  <c:v>16.188700000000001</c:v>
                </c:pt>
                <c:pt idx="2627">
                  <c:v>16.177900000000001</c:v>
                </c:pt>
                <c:pt idx="2628">
                  <c:v>16.177900000000001</c:v>
                </c:pt>
                <c:pt idx="2629">
                  <c:v>16.167200000000001</c:v>
                </c:pt>
                <c:pt idx="2630">
                  <c:v>16.167200000000001</c:v>
                </c:pt>
                <c:pt idx="2631">
                  <c:v>16.167200000000001</c:v>
                </c:pt>
                <c:pt idx="2632">
                  <c:v>16.156500000000001</c:v>
                </c:pt>
                <c:pt idx="2633">
                  <c:v>16.156500000000001</c:v>
                </c:pt>
                <c:pt idx="2634">
                  <c:v>16.145800000000001</c:v>
                </c:pt>
                <c:pt idx="2635">
                  <c:v>16.145800000000001</c:v>
                </c:pt>
                <c:pt idx="2636">
                  <c:v>16.135000000000002</c:v>
                </c:pt>
                <c:pt idx="2637">
                  <c:v>16.135000000000002</c:v>
                </c:pt>
                <c:pt idx="2638">
                  <c:v>16.135000000000002</c:v>
                </c:pt>
                <c:pt idx="2639">
                  <c:v>16.124300000000002</c:v>
                </c:pt>
                <c:pt idx="2640">
                  <c:v>16.124300000000002</c:v>
                </c:pt>
                <c:pt idx="2641">
                  <c:v>16.124300000000002</c:v>
                </c:pt>
                <c:pt idx="2642">
                  <c:v>16.113600000000002</c:v>
                </c:pt>
                <c:pt idx="2643">
                  <c:v>16.113600000000002</c:v>
                </c:pt>
                <c:pt idx="2644">
                  <c:v>16.102799999999998</c:v>
                </c:pt>
                <c:pt idx="2645">
                  <c:v>16.102799999999998</c:v>
                </c:pt>
                <c:pt idx="2646">
                  <c:v>16.102799999999998</c:v>
                </c:pt>
                <c:pt idx="2647">
                  <c:v>16.092099999999999</c:v>
                </c:pt>
                <c:pt idx="2648">
                  <c:v>16.092099999999999</c:v>
                </c:pt>
                <c:pt idx="2649">
                  <c:v>16.092099999999999</c:v>
                </c:pt>
                <c:pt idx="2650">
                  <c:v>16.081399999999999</c:v>
                </c:pt>
                <c:pt idx="2651">
                  <c:v>16.070699999999999</c:v>
                </c:pt>
                <c:pt idx="2652">
                  <c:v>16.070699999999999</c:v>
                </c:pt>
                <c:pt idx="2653">
                  <c:v>16.070699999999999</c:v>
                </c:pt>
                <c:pt idx="2654">
                  <c:v>16.070699999999999</c:v>
                </c:pt>
                <c:pt idx="2655">
                  <c:v>16.059899999999999</c:v>
                </c:pt>
                <c:pt idx="2656">
                  <c:v>16.059899999999999</c:v>
                </c:pt>
                <c:pt idx="2657">
                  <c:v>16.049199999999999</c:v>
                </c:pt>
                <c:pt idx="2658">
                  <c:v>16.049199999999999</c:v>
                </c:pt>
                <c:pt idx="2659">
                  <c:v>16.049199999999999</c:v>
                </c:pt>
                <c:pt idx="2660">
                  <c:v>16.038499999999999</c:v>
                </c:pt>
                <c:pt idx="2661">
                  <c:v>16.038499999999999</c:v>
                </c:pt>
                <c:pt idx="2662">
                  <c:v>16.038499999999999</c:v>
                </c:pt>
                <c:pt idx="2663">
                  <c:v>16.027799999999999</c:v>
                </c:pt>
                <c:pt idx="2664">
                  <c:v>16.027799999999999</c:v>
                </c:pt>
                <c:pt idx="2665">
                  <c:v>16.016999999999999</c:v>
                </c:pt>
                <c:pt idx="2666">
                  <c:v>16.016999999999999</c:v>
                </c:pt>
                <c:pt idx="2667">
                  <c:v>16.016999999999999</c:v>
                </c:pt>
                <c:pt idx="2668">
                  <c:v>16.016999999999999</c:v>
                </c:pt>
                <c:pt idx="2669">
                  <c:v>16.0063</c:v>
                </c:pt>
                <c:pt idx="2670">
                  <c:v>16.0063</c:v>
                </c:pt>
                <c:pt idx="2671">
                  <c:v>16.0063</c:v>
                </c:pt>
                <c:pt idx="2672">
                  <c:v>16.0063</c:v>
                </c:pt>
                <c:pt idx="2673">
                  <c:v>15.9956</c:v>
                </c:pt>
                <c:pt idx="2674">
                  <c:v>15.9956</c:v>
                </c:pt>
                <c:pt idx="2675">
                  <c:v>15.9849</c:v>
                </c:pt>
                <c:pt idx="2676">
                  <c:v>15.9849</c:v>
                </c:pt>
                <c:pt idx="2677">
                  <c:v>15.9849</c:v>
                </c:pt>
                <c:pt idx="2678">
                  <c:v>15.9849</c:v>
                </c:pt>
                <c:pt idx="2679">
                  <c:v>15.9741</c:v>
                </c:pt>
                <c:pt idx="2680">
                  <c:v>15.9741</c:v>
                </c:pt>
                <c:pt idx="2681">
                  <c:v>15.9741</c:v>
                </c:pt>
                <c:pt idx="2682">
                  <c:v>15.9741</c:v>
                </c:pt>
                <c:pt idx="2683">
                  <c:v>15.9741</c:v>
                </c:pt>
                <c:pt idx="2684">
                  <c:v>15.9741</c:v>
                </c:pt>
                <c:pt idx="2685">
                  <c:v>15.9741</c:v>
                </c:pt>
                <c:pt idx="2686">
                  <c:v>15.9634</c:v>
                </c:pt>
                <c:pt idx="2687">
                  <c:v>15.9634</c:v>
                </c:pt>
                <c:pt idx="2688">
                  <c:v>15.9634</c:v>
                </c:pt>
                <c:pt idx="2689">
                  <c:v>15.9634</c:v>
                </c:pt>
                <c:pt idx="2690">
                  <c:v>15.9527</c:v>
                </c:pt>
                <c:pt idx="2691">
                  <c:v>15.942</c:v>
                </c:pt>
                <c:pt idx="2692">
                  <c:v>15.9527</c:v>
                </c:pt>
                <c:pt idx="2693">
                  <c:v>15.942</c:v>
                </c:pt>
                <c:pt idx="2694">
                  <c:v>15.942</c:v>
                </c:pt>
                <c:pt idx="2695">
                  <c:v>15.942</c:v>
                </c:pt>
                <c:pt idx="2696">
                  <c:v>15.9312</c:v>
                </c:pt>
                <c:pt idx="2697">
                  <c:v>15.9312</c:v>
                </c:pt>
                <c:pt idx="2698">
                  <c:v>15.9312</c:v>
                </c:pt>
                <c:pt idx="2699">
                  <c:v>15.9312</c:v>
                </c:pt>
                <c:pt idx="2700">
                  <c:v>15.9312</c:v>
                </c:pt>
                <c:pt idx="2701">
                  <c:v>15.920500000000001</c:v>
                </c:pt>
                <c:pt idx="2702">
                  <c:v>15.920500000000001</c:v>
                </c:pt>
                <c:pt idx="2703">
                  <c:v>15.920500000000001</c:v>
                </c:pt>
                <c:pt idx="2704">
                  <c:v>15.920500000000001</c:v>
                </c:pt>
                <c:pt idx="2705">
                  <c:v>15.920500000000001</c:v>
                </c:pt>
                <c:pt idx="2706">
                  <c:v>15.920500000000001</c:v>
                </c:pt>
                <c:pt idx="2707">
                  <c:v>15.920500000000001</c:v>
                </c:pt>
                <c:pt idx="2708">
                  <c:v>15.920500000000001</c:v>
                </c:pt>
                <c:pt idx="2709">
                  <c:v>15.909800000000001</c:v>
                </c:pt>
                <c:pt idx="2710">
                  <c:v>15.909800000000001</c:v>
                </c:pt>
                <c:pt idx="2711">
                  <c:v>15.909800000000001</c:v>
                </c:pt>
                <c:pt idx="2712">
                  <c:v>15.909800000000001</c:v>
                </c:pt>
                <c:pt idx="2713">
                  <c:v>15.909800000000001</c:v>
                </c:pt>
                <c:pt idx="2714">
                  <c:v>15.909800000000001</c:v>
                </c:pt>
                <c:pt idx="2715">
                  <c:v>15.909800000000001</c:v>
                </c:pt>
                <c:pt idx="2716">
                  <c:v>15.909800000000001</c:v>
                </c:pt>
                <c:pt idx="2717">
                  <c:v>15.909800000000001</c:v>
                </c:pt>
                <c:pt idx="2718">
                  <c:v>15.909800000000001</c:v>
                </c:pt>
                <c:pt idx="2719">
                  <c:v>15.909800000000001</c:v>
                </c:pt>
                <c:pt idx="2720">
                  <c:v>15.909800000000001</c:v>
                </c:pt>
                <c:pt idx="2721">
                  <c:v>15.899100000000001</c:v>
                </c:pt>
                <c:pt idx="2722">
                  <c:v>15.909800000000001</c:v>
                </c:pt>
                <c:pt idx="2723">
                  <c:v>15.899100000000001</c:v>
                </c:pt>
                <c:pt idx="2724">
                  <c:v>15.899100000000001</c:v>
                </c:pt>
                <c:pt idx="2725">
                  <c:v>15.899100000000001</c:v>
                </c:pt>
                <c:pt idx="2726">
                  <c:v>15.899100000000001</c:v>
                </c:pt>
                <c:pt idx="2727">
                  <c:v>15.888299999999999</c:v>
                </c:pt>
                <c:pt idx="2728">
                  <c:v>15.888299999999999</c:v>
                </c:pt>
                <c:pt idx="2729">
                  <c:v>15.888299999999999</c:v>
                </c:pt>
                <c:pt idx="2730">
                  <c:v>15.888299999999999</c:v>
                </c:pt>
                <c:pt idx="2731">
                  <c:v>15.888299999999999</c:v>
                </c:pt>
                <c:pt idx="2732">
                  <c:v>15.888299999999999</c:v>
                </c:pt>
                <c:pt idx="2733">
                  <c:v>15.888299999999999</c:v>
                </c:pt>
                <c:pt idx="2734">
                  <c:v>15.877599999999999</c:v>
                </c:pt>
                <c:pt idx="2735">
                  <c:v>15.877599999999999</c:v>
                </c:pt>
                <c:pt idx="2736">
                  <c:v>15.877599999999999</c:v>
                </c:pt>
                <c:pt idx="2737">
                  <c:v>15.877599999999999</c:v>
                </c:pt>
                <c:pt idx="2738">
                  <c:v>15.866899999999999</c:v>
                </c:pt>
                <c:pt idx="2739">
                  <c:v>15.866899999999999</c:v>
                </c:pt>
                <c:pt idx="2740">
                  <c:v>15.866899999999999</c:v>
                </c:pt>
                <c:pt idx="2741">
                  <c:v>15.856199999999999</c:v>
                </c:pt>
                <c:pt idx="2742">
                  <c:v>15.856199999999999</c:v>
                </c:pt>
                <c:pt idx="2743">
                  <c:v>15.856199999999999</c:v>
                </c:pt>
                <c:pt idx="2744">
                  <c:v>15.856199999999999</c:v>
                </c:pt>
                <c:pt idx="2745">
                  <c:v>15.856199999999999</c:v>
                </c:pt>
                <c:pt idx="2746">
                  <c:v>15.8454</c:v>
                </c:pt>
                <c:pt idx="2747">
                  <c:v>15.8454</c:v>
                </c:pt>
                <c:pt idx="2748">
                  <c:v>15.8454</c:v>
                </c:pt>
                <c:pt idx="2749">
                  <c:v>15.8454</c:v>
                </c:pt>
                <c:pt idx="2750">
                  <c:v>15.8454</c:v>
                </c:pt>
                <c:pt idx="2751">
                  <c:v>15.8454</c:v>
                </c:pt>
                <c:pt idx="2752">
                  <c:v>15.8454</c:v>
                </c:pt>
                <c:pt idx="2753">
                  <c:v>15.8347</c:v>
                </c:pt>
                <c:pt idx="2754">
                  <c:v>15.8454</c:v>
                </c:pt>
                <c:pt idx="2755">
                  <c:v>15.8347</c:v>
                </c:pt>
                <c:pt idx="2756">
                  <c:v>15.8347</c:v>
                </c:pt>
                <c:pt idx="2757">
                  <c:v>15.824</c:v>
                </c:pt>
                <c:pt idx="2758">
                  <c:v>15.824</c:v>
                </c:pt>
                <c:pt idx="2759">
                  <c:v>15.824</c:v>
                </c:pt>
                <c:pt idx="2760">
                  <c:v>15.824</c:v>
                </c:pt>
                <c:pt idx="2761">
                  <c:v>15.824</c:v>
                </c:pt>
                <c:pt idx="2762">
                  <c:v>15.824</c:v>
                </c:pt>
                <c:pt idx="2763">
                  <c:v>15.824</c:v>
                </c:pt>
                <c:pt idx="2764">
                  <c:v>15.824</c:v>
                </c:pt>
                <c:pt idx="2765">
                  <c:v>15.8133</c:v>
                </c:pt>
                <c:pt idx="2766">
                  <c:v>15.8133</c:v>
                </c:pt>
                <c:pt idx="2767">
                  <c:v>15.8133</c:v>
                </c:pt>
                <c:pt idx="2768">
                  <c:v>15.8133</c:v>
                </c:pt>
                <c:pt idx="2769">
                  <c:v>15.8133</c:v>
                </c:pt>
                <c:pt idx="2770">
                  <c:v>15.8133</c:v>
                </c:pt>
                <c:pt idx="2771">
                  <c:v>15.8133</c:v>
                </c:pt>
                <c:pt idx="2772">
                  <c:v>15.8025</c:v>
                </c:pt>
                <c:pt idx="2773">
                  <c:v>15.8025</c:v>
                </c:pt>
                <c:pt idx="2774">
                  <c:v>15.8025</c:v>
                </c:pt>
                <c:pt idx="2775">
                  <c:v>15.8025</c:v>
                </c:pt>
                <c:pt idx="2776">
                  <c:v>15.8025</c:v>
                </c:pt>
                <c:pt idx="2777">
                  <c:v>15.7918</c:v>
                </c:pt>
                <c:pt idx="2778">
                  <c:v>15.7918</c:v>
                </c:pt>
                <c:pt idx="2779">
                  <c:v>15.7918</c:v>
                </c:pt>
                <c:pt idx="2780">
                  <c:v>15.7918</c:v>
                </c:pt>
                <c:pt idx="2781">
                  <c:v>15.7918</c:v>
                </c:pt>
                <c:pt idx="2782">
                  <c:v>15.7811</c:v>
                </c:pt>
                <c:pt idx="2783">
                  <c:v>15.7811</c:v>
                </c:pt>
                <c:pt idx="2784">
                  <c:v>15.7811</c:v>
                </c:pt>
                <c:pt idx="2785">
                  <c:v>15.7811</c:v>
                </c:pt>
                <c:pt idx="2786">
                  <c:v>15.7811</c:v>
                </c:pt>
                <c:pt idx="2787">
                  <c:v>15.7811</c:v>
                </c:pt>
                <c:pt idx="2788">
                  <c:v>15.7811</c:v>
                </c:pt>
                <c:pt idx="2789">
                  <c:v>15.7811</c:v>
                </c:pt>
                <c:pt idx="2790">
                  <c:v>15.7704</c:v>
                </c:pt>
                <c:pt idx="2791">
                  <c:v>15.7704</c:v>
                </c:pt>
                <c:pt idx="2792">
                  <c:v>15.7704</c:v>
                </c:pt>
                <c:pt idx="2793">
                  <c:v>15.7704</c:v>
                </c:pt>
                <c:pt idx="2794">
                  <c:v>15.7704</c:v>
                </c:pt>
                <c:pt idx="2795">
                  <c:v>15.759600000000001</c:v>
                </c:pt>
                <c:pt idx="2796">
                  <c:v>15.759600000000001</c:v>
                </c:pt>
                <c:pt idx="2797">
                  <c:v>15.759600000000001</c:v>
                </c:pt>
                <c:pt idx="2798">
                  <c:v>15.759600000000001</c:v>
                </c:pt>
                <c:pt idx="2799">
                  <c:v>15.759600000000001</c:v>
                </c:pt>
                <c:pt idx="2800">
                  <c:v>15.759600000000001</c:v>
                </c:pt>
                <c:pt idx="2801">
                  <c:v>15.748900000000001</c:v>
                </c:pt>
                <c:pt idx="2802">
                  <c:v>15.748900000000001</c:v>
                </c:pt>
                <c:pt idx="2803">
                  <c:v>15.748900000000001</c:v>
                </c:pt>
                <c:pt idx="2804">
                  <c:v>15.748900000000001</c:v>
                </c:pt>
                <c:pt idx="2805">
                  <c:v>15.748900000000001</c:v>
                </c:pt>
                <c:pt idx="2806">
                  <c:v>15.748900000000001</c:v>
                </c:pt>
                <c:pt idx="2807">
                  <c:v>15.738200000000001</c:v>
                </c:pt>
                <c:pt idx="2808">
                  <c:v>15.738200000000001</c:v>
                </c:pt>
                <c:pt idx="2809">
                  <c:v>15.738200000000001</c:v>
                </c:pt>
                <c:pt idx="2810">
                  <c:v>15.738200000000001</c:v>
                </c:pt>
                <c:pt idx="2811">
                  <c:v>15.738200000000001</c:v>
                </c:pt>
                <c:pt idx="2812">
                  <c:v>15.738200000000001</c:v>
                </c:pt>
                <c:pt idx="2813">
                  <c:v>15.738200000000001</c:v>
                </c:pt>
                <c:pt idx="2814">
                  <c:v>15.738200000000001</c:v>
                </c:pt>
                <c:pt idx="2815">
                  <c:v>15.738200000000001</c:v>
                </c:pt>
                <c:pt idx="2816">
                  <c:v>15.738200000000001</c:v>
                </c:pt>
                <c:pt idx="2817">
                  <c:v>15.738200000000001</c:v>
                </c:pt>
                <c:pt idx="2818">
                  <c:v>15.738200000000001</c:v>
                </c:pt>
                <c:pt idx="2819">
                  <c:v>15.738200000000001</c:v>
                </c:pt>
                <c:pt idx="2820">
                  <c:v>15.738200000000001</c:v>
                </c:pt>
                <c:pt idx="2821">
                  <c:v>15.738200000000001</c:v>
                </c:pt>
                <c:pt idx="2822">
                  <c:v>15.738200000000001</c:v>
                </c:pt>
                <c:pt idx="2823">
                  <c:v>15.738200000000001</c:v>
                </c:pt>
                <c:pt idx="2824">
                  <c:v>15.738200000000001</c:v>
                </c:pt>
                <c:pt idx="2825">
                  <c:v>15.738200000000001</c:v>
                </c:pt>
                <c:pt idx="2826">
                  <c:v>15.738200000000001</c:v>
                </c:pt>
                <c:pt idx="2827">
                  <c:v>15.738200000000001</c:v>
                </c:pt>
                <c:pt idx="2828">
                  <c:v>15.738200000000001</c:v>
                </c:pt>
                <c:pt idx="2829">
                  <c:v>15.738200000000001</c:v>
                </c:pt>
                <c:pt idx="2830">
                  <c:v>15.727499999999999</c:v>
                </c:pt>
                <c:pt idx="2831">
                  <c:v>15.727499999999999</c:v>
                </c:pt>
                <c:pt idx="2832">
                  <c:v>15.738200000000001</c:v>
                </c:pt>
                <c:pt idx="2833">
                  <c:v>15.727499999999999</c:v>
                </c:pt>
                <c:pt idx="2834">
                  <c:v>15.727499999999999</c:v>
                </c:pt>
                <c:pt idx="2835">
                  <c:v>15.727499999999999</c:v>
                </c:pt>
                <c:pt idx="2836">
                  <c:v>15.727499999999999</c:v>
                </c:pt>
                <c:pt idx="2837">
                  <c:v>15.727499999999999</c:v>
                </c:pt>
                <c:pt idx="2838">
                  <c:v>15.716699999999999</c:v>
                </c:pt>
                <c:pt idx="2839">
                  <c:v>15.716699999999999</c:v>
                </c:pt>
                <c:pt idx="2840">
                  <c:v>15.716699999999999</c:v>
                </c:pt>
                <c:pt idx="2841">
                  <c:v>15.716699999999999</c:v>
                </c:pt>
                <c:pt idx="2842">
                  <c:v>15.716699999999999</c:v>
                </c:pt>
                <c:pt idx="2843">
                  <c:v>15.716699999999999</c:v>
                </c:pt>
                <c:pt idx="2844">
                  <c:v>15.716699999999999</c:v>
                </c:pt>
                <c:pt idx="2845">
                  <c:v>15.716699999999999</c:v>
                </c:pt>
                <c:pt idx="2846">
                  <c:v>15.716699999999999</c:v>
                </c:pt>
                <c:pt idx="2847">
                  <c:v>15.716699999999999</c:v>
                </c:pt>
                <c:pt idx="2848">
                  <c:v>15.716699999999999</c:v>
                </c:pt>
                <c:pt idx="2849">
                  <c:v>15.716699999999999</c:v>
                </c:pt>
                <c:pt idx="2850">
                  <c:v>15.716699999999999</c:v>
                </c:pt>
                <c:pt idx="2851">
                  <c:v>15.716699999999999</c:v>
                </c:pt>
                <c:pt idx="2852">
                  <c:v>15.716699999999999</c:v>
                </c:pt>
                <c:pt idx="2853">
                  <c:v>15.716699999999999</c:v>
                </c:pt>
                <c:pt idx="2854">
                  <c:v>15.716699999999999</c:v>
                </c:pt>
                <c:pt idx="2855">
                  <c:v>15.716699999999999</c:v>
                </c:pt>
                <c:pt idx="2856">
                  <c:v>15.727499999999999</c:v>
                </c:pt>
                <c:pt idx="2857">
                  <c:v>15.727499999999999</c:v>
                </c:pt>
                <c:pt idx="2858">
                  <c:v>15.727499999999999</c:v>
                </c:pt>
                <c:pt idx="2859">
                  <c:v>15.727499999999999</c:v>
                </c:pt>
                <c:pt idx="2860">
                  <c:v>15.727499999999999</c:v>
                </c:pt>
                <c:pt idx="2861">
                  <c:v>15.727499999999999</c:v>
                </c:pt>
                <c:pt idx="2862">
                  <c:v>15.727499999999999</c:v>
                </c:pt>
                <c:pt idx="2863">
                  <c:v>15.727499999999999</c:v>
                </c:pt>
                <c:pt idx="2864">
                  <c:v>15.727499999999999</c:v>
                </c:pt>
                <c:pt idx="2865">
                  <c:v>15.727499999999999</c:v>
                </c:pt>
                <c:pt idx="2866">
                  <c:v>15.727499999999999</c:v>
                </c:pt>
                <c:pt idx="2867">
                  <c:v>15.727499999999999</c:v>
                </c:pt>
                <c:pt idx="2868">
                  <c:v>15.727499999999999</c:v>
                </c:pt>
                <c:pt idx="2869">
                  <c:v>15.727499999999999</c:v>
                </c:pt>
                <c:pt idx="2870">
                  <c:v>15.727499999999999</c:v>
                </c:pt>
                <c:pt idx="2871">
                  <c:v>15.727499999999999</c:v>
                </c:pt>
                <c:pt idx="2872">
                  <c:v>15.727499999999999</c:v>
                </c:pt>
                <c:pt idx="2873">
                  <c:v>15.727499999999999</c:v>
                </c:pt>
                <c:pt idx="2874">
                  <c:v>15.727499999999999</c:v>
                </c:pt>
                <c:pt idx="2875">
                  <c:v>15.727499999999999</c:v>
                </c:pt>
                <c:pt idx="2876">
                  <c:v>15.727499999999999</c:v>
                </c:pt>
                <c:pt idx="2877">
                  <c:v>15.727499999999999</c:v>
                </c:pt>
                <c:pt idx="2878">
                  <c:v>15.727499999999999</c:v>
                </c:pt>
                <c:pt idx="2879">
                  <c:v>15.727499999999999</c:v>
                </c:pt>
                <c:pt idx="2880">
                  <c:v>15.727499999999999</c:v>
                </c:pt>
                <c:pt idx="2881">
                  <c:v>15.727499999999999</c:v>
                </c:pt>
                <c:pt idx="2882">
                  <c:v>15.727499999999999</c:v>
                </c:pt>
                <c:pt idx="2883">
                  <c:v>15.727499999999999</c:v>
                </c:pt>
                <c:pt idx="2884">
                  <c:v>15.727499999999999</c:v>
                </c:pt>
                <c:pt idx="2885">
                  <c:v>15.727499999999999</c:v>
                </c:pt>
                <c:pt idx="2886">
                  <c:v>15.727499999999999</c:v>
                </c:pt>
                <c:pt idx="2887">
                  <c:v>15.727499999999999</c:v>
                </c:pt>
                <c:pt idx="2888">
                  <c:v>15.727499999999999</c:v>
                </c:pt>
                <c:pt idx="2889">
                  <c:v>15.727499999999999</c:v>
                </c:pt>
                <c:pt idx="2890">
                  <c:v>15.727499999999999</c:v>
                </c:pt>
                <c:pt idx="2891">
                  <c:v>15.727499999999999</c:v>
                </c:pt>
                <c:pt idx="2892">
                  <c:v>15.727499999999999</c:v>
                </c:pt>
                <c:pt idx="2893">
                  <c:v>15.727499999999999</c:v>
                </c:pt>
                <c:pt idx="2894">
                  <c:v>15.727499999999999</c:v>
                </c:pt>
                <c:pt idx="2895">
                  <c:v>15.738200000000001</c:v>
                </c:pt>
                <c:pt idx="2896">
                  <c:v>15.738200000000001</c:v>
                </c:pt>
                <c:pt idx="2897">
                  <c:v>15.738200000000001</c:v>
                </c:pt>
                <c:pt idx="2898">
                  <c:v>15.738200000000001</c:v>
                </c:pt>
                <c:pt idx="2899">
                  <c:v>15.738200000000001</c:v>
                </c:pt>
                <c:pt idx="2900">
                  <c:v>15.738200000000001</c:v>
                </c:pt>
                <c:pt idx="2901">
                  <c:v>15.738200000000001</c:v>
                </c:pt>
                <c:pt idx="2902">
                  <c:v>15.738200000000001</c:v>
                </c:pt>
                <c:pt idx="2903">
                  <c:v>15.748900000000001</c:v>
                </c:pt>
                <c:pt idx="2904">
                  <c:v>15.748900000000001</c:v>
                </c:pt>
                <c:pt idx="2905">
                  <c:v>15.748900000000001</c:v>
                </c:pt>
                <c:pt idx="2906">
                  <c:v>15.748900000000001</c:v>
                </c:pt>
                <c:pt idx="2907">
                  <c:v>15.748900000000001</c:v>
                </c:pt>
                <c:pt idx="2908">
                  <c:v>15.748900000000001</c:v>
                </c:pt>
                <c:pt idx="2909">
                  <c:v>15.748900000000001</c:v>
                </c:pt>
                <c:pt idx="2910">
                  <c:v>15.748900000000001</c:v>
                </c:pt>
                <c:pt idx="2911">
                  <c:v>15.759600000000001</c:v>
                </c:pt>
                <c:pt idx="2912">
                  <c:v>15.759600000000001</c:v>
                </c:pt>
                <c:pt idx="2913">
                  <c:v>15.759600000000001</c:v>
                </c:pt>
                <c:pt idx="2914">
                  <c:v>15.759600000000001</c:v>
                </c:pt>
                <c:pt idx="2915">
                  <c:v>15.759600000000001</c:v>
                </c:pt>
                <c:pt idx="2916">
                  <c:v>15.7704</c:v>
                </c:pt>
                <c:pt idx="2917">
                  <c:v>15.7704</c:v>
                </c:pt>
                <c:pt idx="2918">
                  <c:v>15.7704</c:v>
                </c:pt>
                <c:pt idx="2919">
                  <c:v>15.7704</c:v>
                </c:pt>
                <c:pt idx="2920">
                  <c:v>15.7811</c:v>
                </c:pt>
                <c:pt idx="2921">
                  <c:v>15.7811</c:v>
                </c:pt>
                <c:pt idx="2922">
                  <c:v>15.7811</c:v>
                </c:pt>
                <c:pt idx="2923">
                  <c:v>15.7811</c:v>
                </c:pt>
                <c:pt idx="2924">
                  <c:v>15.7811</c:v>
                </c:pt>
                <c:pt idx="2925">
                  <c:v>15.7918</c:v>
                </c:pt>
                <c:pt idx="2926">
                  <c:v>15.7918</c:v>
                </c:pt>
                <c:pt idx="2927">
                  <c:v>15.7918</c:v>
                </c:pt>
                <c:pt idx="2928">
                  <c:v>15.7918</c:v>
                </c:pt>
                <c:pt idx="2929">
                  <c:v>15.8025</c:v>
                </c:pt>
                <c:pt idx="2930">
                  <c:v>15.8025</c:v>
                </c:pt>
                <c:pt idx="2931">
                  <c:v>15.8025</c:v>
                </c:pt>
                <c:pt idx="2932">
                  <c:v>15.8025</c:v>
                </c:pt>
                <c:pt idx="2933">
                  <c:v>15.8025</c:v>
                </c:pt>
                <c:pt idx="2934">
                  <c:v>15.8025</c:v>
                </c:pt>
                <c:pt idx="2935">
                  <c:v>15.8025</c:v>
                </c:pt>
                <c:pt idx="2936">
                  <c:v>15.8133</c:v>
                </c:pt>
                <c:pt idx="2937">
                  <c:v>15.8025</c:v>
                </c:pt>
                <c:pt idx="2938">
                  <c:v>15.8133</c:v>
                </c:pt>
                <c:pt idx="2939">
                  <c:v>15.8133</c:v>
                </c:pt>
                <c:pt idx="2940">
                  <c:v>15.8133</c:v>
                </c:pt>
                <c:pt idx="2941">
                  <c:v>15.8133</c:v>
                </c:pt>
                <c:pt idx="2942">
                  <c:v>15.8133</c:v>
                </c:pt>
                <c:pt idx="2943">
                  <c:v>15.8133</c:v>
                </c:pt>
                <c:pt idx="2944">
                  <c:v>15.8133</c:v>
                </c:pt>
                <c:pt idx="2945">
                  <c:v>15.8025</c:v>
                </c:pt>
                <c:pt idx="2946">
                  <c:v>15.8025</c:v>
                </c:pt>
                <c:pt idx="2947">
                  <c:v>15.8133</c:v>
                </c:pt>
                <c:pt idx="2948">
                  <c:v>15.8025</c:v>
                </c:pt>
                <c:pt idx="2949">
                  <c:v>15.8025</c:v>
                </c:pt>
                <c:pt idx="2950">
                  <c:v>15.8025</c:v>
                </c:pt>
                <c:pt idx="2951">
                  <c:v>15.8025</c:v>
                </c:pt>
                <c:pt idx="2952">
                  <c:v>15.8025</c:v>
                </c:pt>
                <c:pt idx="2953">
                  <c:v>15.7918</c:v>
                </c:pt>
                <c:pt idx="2954">
                  <c:v>15.8025</c:v>
                </c:pt>
                <c:pt idx="2955">
                  <c:v>15.7918</c:v>
                </c:pt>
                <c:pt idx="2956">
                  <c:v>15.7918</c:v>
                </c:pt>
                <c:pt idx="2957">
                  <c:v>15.7918</c:v>
                </c:pt>
                <c:pt idx="2958">
                  <c:v>15.7918</c:v>
                </c:pt>
                <c:pt idx="2959">
                  <c:v>15.7918</c:v>
                </c:pt>
                <c:pt idx="2960">
                  <c:v>15.7918</c:v>
                </c:pt>
                <c:pt idx="2961">
                  <c:v>15.7918</c:v>
                </c:pt>
                <c:pt idx="2962">
                  <c:v>15.7918</c:v>
                </c:pt>
                <c:pt idx="2963">
                  <c:v>15.7918</c:v>
                </c:pt>
                <c:pt idx="2964">
                  <c:v>15.8025</c:v>
                </c:pt>
                <c:pt idx="2965">
                  <c:v>15.7918</c:v>
                </c:pt>
                <c:pt idx="2966">
                  <c:v>15.7918</c:v>
                </c:pt>
                <c:pt idx="2967">
                  <c:v>15.8025</c:v>
                </c:pt>
                <c:pt idx="2968">
                  <c:v>15.7918</c:v>
                </c:pt>
                <c:pt idx="2969">
                  <c:v>15.7918</c:v>
                </c:pt>
                <c:pt idx="2970">
                  <c:v>15.8025</c:v>
                </c:pt>
                <c:pt idx="2971">
                  <c:v>15.8025</c:v>
                </c:pt>
                <c:pt idx="2972">
                  <c:v>15.8025</c:v>
                </c:pt>
                <c:pt idx="2973">
                  <c:v>15.8025</c:v>
                </c:pt>
                <c:pt idx="2974">
                  <c:v>15.8025</c:v>
                </c:pt>
                <c:pt idx="2975">
                  <c:v>15.8025</c:v>
                </c:pt>
                <c:pt idx="2976">
                  <c:v>15.8025</c:v>
                </c:pt>
                <c:pt idx="2977">
                  <c:v>15.8025</c:v>
                </c:pt>
                <c:pt idx="2978">
                  <c:v>15.8025</c:v>
                </c:pt>
                <c:pt idx="2979">
                  <c:v>15.8025</c:v>
                </c:pt>
                <c:pt idx="2980">
                  <c:v>15.8025</c:v>
                </c:pt>
                <c:pt idx="2981">
                  <c:v>15.8025</c:v>
                </c:pt>
                <c:pt idx="2982">
                  <c:v>15.8025</c:v>
                </c:pt>
                <c:pt idx="2983">
                  <c:v>15.8025</c:v>
                </c:pt>
                <c:pt idx="2984">
                  <c:v>15.8025</c:v>
                </c:pt>
                <c:pt idx="2985">
                  <c:v>15.8025</c:v>
                </c:pt>
                <c:pt idx="2986">
                  <c:v>15.8025</c:v>
                </c:pt>
                <c:pt idx="2987">
                  <c:v>15.7918</c:v>
                </c:pt>
                <c:pt idx="2988">
                  <c:v>15.7918</c:v>
                </c:pt>
                <c:pt idx="2989">
                  <c:v>15.7918</c:v>
                </c:pt>
                <c:pt idx="2990">
                  <c:v>15.7918</c:v>
                </c:pt>
                <c:pt idx="2991">
                  <c:v>15.7918</c:v>
                </c:pt>
                <c:pt idx="2992">
                  <c:v>15.7918</c:v>
                </c:pt>
                <c:pt idx="2993">
                  <c:v>15.7918</c:v>
                </c:pt>
                <c:pt idx="2994">
                  <c:v>15.7918</c:v>
                </c:pt>
                <c:pt idx="2995">
                  <c:v>15.7918</c:v>
                </c:pt>
                <c:pt idx="2996">
                  <c:v>15.7918</c:v>
                </c:pt>
                <c:pt idx="2997">
                  <c:v>15.7918</c:v>
                </c:pt>
                <c:pt idx="2998">
                  <c:v>15.7918</c:v>
                </c:pt>
                <c:pt idx="2999">
                  <c:v>15.7811</c:v>
                </c:pt>
                <c:pt idx="3000">
                  <c:v>15.7918</c:v>
                </c:pt>
                <c:pt idx="3001">
                  <c:v>15.7918</c:v>
                </c:pt>
                <c:pt idx="3002">
                  <c:v>15.7918</c:v>
                </c:pt>
                <c:pt idx="3003">
                  <c:v>15.7918</c:v>
                </c:pt>
                <c:pt idx="3004">
                  <c:v>15.7811</c:v>
                </c:pt>
                <c:pt idx="3005">
                  <c:v>15.7918</c:v>
                </c:pt>
                <c:pt idx="3006">
                  <c:v>15.7918</c:v>
                </c:pt>
                <c:pt idx="3007">
                  <c:v>15.7918</c:v>
                </c:pt>
                <c:pt idx="3008">
                  <c:v>15.7918</c:v>
                </c:pt>
                <c:pt idx="3009">
                  <c:v>15.7918</c:v>
                </c:pt>
                <c:pt idx="3010">
                  <c:v>15.7918</c:v>
                </c:pt>
                <c:pt idx="3011">
                  <c:v>15.7918</c:v>
                </c:pt>
                <c:pt idx="3012">
                  <c:v>15.7918</c:v>
                </c:pt>
                <c:pt idx="3013">
                  <c:v>15.7811</c:v>
                </c:pt>
                <c:pt idx="3014">
                  <c:v>15.7918</c:v>
                </c:pt>
                <c:pt idx="3015">
                  <c:v>15.7811</c:v>
                </c:pt>
                <c:pt idx="3016">
                  <c:v>15.7918</c:v>
                </c:pt>
                <c:pt idx="3017">
                  <c:v>15.7918</c:v>
                </c:pt>
                <c:pt idx="3018">
                  <c:v>15.7918</c:v>
                </c:pt>
                <c:pt idx="3019">
                  <c:v>15.7918</c:v>
                </c:pt>
                <c:pt idx="3020">
                  <c:v>15.7918</c:v>
                </c:pt>
                <c:pt idx="3021">
                  <c:v>15.7918</c:v>
                </c:pt>
                <c:pt idx="3022">
                  <c:v>15.7918</c:v>
                </c:pt>
                <c:pt idx="3023">
                  <c:v>15.7918</c:v>
                </c:pt>
                <c:pt idx="3024">
                  <c:v>15.7918</c:v>
                </c:pt>
                <c:pt idx="3025">
                  <c:v>15.7918</c:v>
                </c:pt>
                <c:pt idx="3026">
                  <c:v>15.7918</c:v>
                </c:pt>
                <c:pt idx="3027">
                  <c:v>15.7918</c:v>
                </c:pt>
                <c:pt idx="3028">
                  <c:v>15.7918</c:v>
                </c:pt>
                <c:pt idx="3029">
                  <c:v>15.7918</c:v>
                </c:pt>
                <c:pt idx="3030">
                  <c:v>15.7918</c:v>
                </c:pt>
                <c:pt idx="3031">
                  <c:v>15.7918</c:v>
                </c:pt>
                <c:pt idx="3032">
                  <c:v>15.7918</c:v>
                </c:pt>
                <c:pt idx="3033">
                  <c:v>15.7918</c:v>
                </c:pt>
                <c:pt idx="3034">
                  <c:v>15.7918</c:v>
                </c:pt>
                <c:pt idx="3035">
                  <c:v>15.7918</c:v>
                </c:pt>
                <c:pt idx="3036">
                  <c:v>15.7918</c:v>
                </c:pt>
                <c:pt idx="3037">
                  <c:v>15.7918</c:v>
                </c:pt>
                <c:pt idx="3038">
                  <c:v>15.7918</c:v>
                </c:pt>
                <c:pt idx="3039">
                  <c:v>15.7918</c:v>
                </c:pt>
                <c:pt idx="3040">
                  <c:v>15.7918</c:v>
                </c:pt>
                <c:pt idx="3041">
                  <c:v>15.7918</c:v>
                </c:pt>
                <c:pt idx="3042">
                  <c:v>15.7918</c:v>
                </c:pt>
                <c:pt idx="3043">
                  <c:v>15.7918</c:v>
                </c:pt>
                <c:pt idx="3044">
                  <c:v>15.7918</c:v>
                </c:pt>
                <c:pt idx="3045">
                  <c:v>15.7918</c:v>
                </c:pt>
                <c:pt idx="3046">
                  <c:v>15.7918</c:v>
                </c:pt>
                <c:pt idx="3047">
                  <c:v>15.7918</c:v>
                </c:pt>
                <c:pt idx="3048">
                  <c:v>15.7918</c:v>
                </c:pt>
                <c:pt idx="3049">
                  <c:v>15.7918</c:v>
                </c:pt>
                <c:pt idx="3050">
                  <c:v>15.7918</c:v>
                </c:pt>
                <c:pt idx="3051">
                  <c:v>15.7918</c:v>
                </c:pt>
                <c:pt idx="3052">
                  <c:v>15.7918</c:v>
                </c:pt>
                <c:pt idx="3053">
                  <c:v>15.7918</c:v>
                </c:pt>
                <c:pt idx="3054">
                  <c:v>15.7918</c:v>
                </c:pt>
                <c:pt idx="3055">
                  <c:v>15.7918</c:v>
                </c:pt>
                <c:pt idx="3056">
                  <c:v>15.7918</c:v>
                </c:pt>
                <c:pt idx="3057">
                  <c:v>15.7918</c:v>
                </c:pt>
                <c:pt idx="3058">
                  <c:v>15.7918</c:v>
                </c:pt>
                <c:pt idx="3059">
                  <c:v>15.7918</c:v>
                </c:pt>
                <c:pt idx="3060">
                  <c:v>15.7918</c:v>
                </c:pt>
                <c:pt idx="3061">
                  <c:v>15.7918</c:v>
                </c:pt>
                <c:pt idx="3062">
                  <c:v>15.7918</c:v>
                </c:pt>
                <c:pt idx="3063">
                  <c:v>15.7918</c:v>
                </c:pt>
                <c:pt idx="3064">
                  <c:v>15.7918</c:v>
                </c:pt>
                <c:pt idx="3065">
                  <c:v>15.7918</c:v>
                </c:pt>
                <c:pt idx="3066">
                  <c:v>15.7918</c:v>
                </c:pt>
                <c:pt idx="3067">
                  <c:v>15.7918</c:v>
                </c:pt>
                <c:pt idx="3068">
                  <c:v>15.7918</c:v>
                </c:pt>
                <c:pt idx="3069">
                  <c:v>15.7918</c:v>
                </c:pt>
                <c:pt idx="3070">
                  <c:v>15.7918</c:v>
                </c:pt>
                <c:pt idx="3071">
                  <c:v>15.7811</c:v>
                </c:pt>
                <c:pt idx="3072">
                  <c:v>15.7811</c:v>
                </c:pt>
                <c:pt idx="3073">
                  <c:v>15.7811</c:v>
                </c:pt>
                <c:pt idx="3074">
                  <c:v>15.7918</c:v>
                </c:pt>
                <c:pt idx="3075">
                  <c:v>15.7918</c:v>
                </c:pt>
                <c:pt idx="3076">
                  <c:v>15.7918</c:v>
                </c:pt>
                <c:pt idx="3077">
                  <c:v>15.7811</c:v>
                </c:pt>
                <c:pt idx="3078">
                  <c:v>15.7811</c:v>
                </c:pt>
                <c:pt idx="3079">
                  <c:v>15.7918</c:v>
                </c:pt>
                <c:pt idx="3080">
                  <c:v>15.7918</c:v>
                </c:pt>
                <c:pt idx="3081">
                  <c:v>15.7918</c:v>
                </c:pt>
                <c:pt idx="3082">
                  <c:v>15.7918</c:v>
                </c:pt>
                <c:pt idx="3083">
                  <c:v>15.7918</c:v>
                </c:pt>
                <c:pt idx="3084">
                  <c:v>15.7918</c:v>
                </c:pt>
                <c:pt idx="3085">
                  <c:v>15.7918</c:v>
                </c:pt>
                <c:pt idx="3086">
                  <c:v>15.7918</c:v>
                </c:pt>
                <c:pt idx="3087">
                  <c:v>15.7918</c:v>
                </c:pt>
                <c:pt idx="3088">
                  <c:v>15.7918</c:v>
                </c:pt>
                <c:pt idx="3089">
                  <c:v>15.7918</c:v>
                </c:pt>
                <c:pt idx="3090">
                  <c:v>15.7811</c:v>
                </c:pt>
                <c:pt idx="3091">
                  <c:v>15.7918</c:v>
                </c:pt>
                <c:pt idx="3092">
                  <c:v>15.7811</c:v>
                </c:pt>
                <c:pt idx="3093">
                  <c:v>15.7811</c:v>
                </c:pt>
                <c:pt idx="3094">
                  <c:v>15.7918</c:v>
                </c:pt>
                <c:pt idx="3095">
                  <c:v>15.7811</c:v>
                </c:pt>
                <c:pt idx="3096">
                  <c:v>15.7811</c:v>
                </c:pt>
                <c:pt idx="3097">
                  <c:v>15.7811</c:v>
                </c:pt>
                <c:pt idx="3098">
                  <c:v>15.7811</c:v>
                </c:pt>
                <c:pt idx="3099">
                  <c:v>15.7811</c:v>
                </c:pt>
                <c:pt idx="3100">
                  <c:v>15.7811</c:v>
                </c:pt>
                <c:pt idx="3101">
                  <c:v>15.7811</c:v>
                </c:pt>
                <c:pt idx="3102">
                  <c:v>15.7811</c:v>
                </c:pt>
                <c:pt idx="3103">
                  <c:v>15.7811</c:v>
                </c:pt>
                <c:pt idx="3104">
                  <c:v>15.7811</c:v>
                </c:pt>
                <c:pt idx="3105">
                  <c:v>15.7811</c:v>
                </c:pt>
                <c:pt idx="3106">
                  <c:v>15.7811</c:v>
                </c:pt>
                <c:pt idx="3107">
                  <c:v>15.7704</c:v>
                </c:pt>
                <c:pt idx="3108">
                  <c:v>15.7704</c:v>
                </c:pt>
                <c:pt idx="3109">
                  <c:v>15.7704</c:v>
                </c:pt>
                <c:pt idx="3110">
                  <c:v>15.7704</c:v>
                </c:pt>
                <c:pt idx="3111">
                  <c:v>15.7704</c:v>
                </c:pt>
                <c:pt idx="3112">
                  <c:v>15.7704</c:v>
                </c:pt>
                <c:pt idx="3113">
                  <c:v>15.7704</c:v>
                </c:pt>
                <c:pt idx="3114">
                  <c:v>15.7704</c:v>
                </c:pt>
                <c:pt idx="3115">
                  <c:v>15.7704</c:v>
                </c:pt>
                <c:pt idx="3116">
                  <c:v>15.7704</c:v>
                </c:pt>
                <c:pt idx="3117">
                  <c:v>15.759600000000001</c:v>
                </c:pt>
                <c:pt idx="3118">
                  <c:v>15.759600000000001</c:v>
                </c:pt>
                <c:pt idx="3119">
                  <c:v>15.759600000000001</c:v>
                </c:pt>
                <c:pt idx="3120">
                  <c:v>15.759600000000001</c:v>
                </c:pt>
                <c:pt idx="3121">
                  <c:v>15.759600000000001</c:v>
                </c:pt>
                <c:pt idx="3122">
                  <c:v>15.759600000000001</c:v>
                </c:pt>
                <c:pt idx="3123">
                  <c:v>15.759600000000001</c:v>
                </c:pt>
                <c:pt idx="3124">
                  <c:v>15.759600000000001</c:v>
                </c:pt>
                <c:pt idx="3125">
                  <c:v>15.759600000000001</c:v>
                </c:pt>
                <c:pt idx="3126">
                  <c:v>15.759600000000001</c:v>
                </c:pt>
                <c:pt idx="3127">
                  <c:v>15.759600000000001</c:v>
                </c:pt>
                <c:pt idx="3128">
                  <c:v>15.759600000000001</c:v>
                </c:pt>
                <c:pt idx="3129">
                  <c:v>15.759600000000001</c:v>
                </c:pt>
                <c:pt idx="3130">
                  <c:v>15.748900000000001</c:v>
                </c:pt>
                <c:pt idx="3131">
                  <c:v>15.748900000000001</c:v>
                </c:pt>
                <c:pt idx="3132">
                  <c:v>15.748900000000001</c:v>
                </c:pt>
                <c:pt idx="3133">
                  <c:v>15.748900000000001</c:v>
                </c:pt>
                <c:pt idx="3134">
                  <c:v>15.748900000000001</c:v>
                </c:pt>
                <c:pt idx="3135">
                  <c:v>15.748900000000001</c:v>
                </c:pt>
                <c:pt idx="3136">
                  <c:v>15.748900000000001</c:v>
                </c:pt>
                <c:pt idx="3137">
                  <c:v>15.748900000000001</c:v>
                </c:pt>
                <c:pt idx="3138">
                  <c:v>15.748900000000001</c:v>
                </c:pt>
                <c:pt idx="3139">
                  <c:v>15.748900000000001</c:v>
                </c:pt>
                <c:pt idx="3140">
                  <c:v>15.748900000000001</c:v>
                </c:pt>
                <c:pt idx="3141">
                  <c:v>15.748900000000001</c:v>
                </c:pt>
                <c:pt idx="3142">
                  <c:v>15.748900000000001</c:v>
                </c:pt>
                <c:pt idx="3143">
                  <c:v>15.748900000000001</c:v>
                </c:pt>
                <c:pt idx="3144">
                  <c:v>15.748900000000001</c:v>
                </c:pt>
                <c:pt idx="3145">
                  <c:v>15.738200000000001</c:v>
                </c:pt>
                <c:pt idx="3146">
                  <c:v>15.748900000000001</c:v>
                </c:pt>
                <c:pt idx="3147">
                  <c:v>15.748900000000001</c:v>
                </c:pt>
                <c:pt idx="3148">
                  <c:v>15.738200000000001</c:v>
                </c:pt>
                <c:pt idx="3149">
                  <c:v>15.748900000000001</c:v>
                </c:pt>
                <c:pt idx="3150">
                  <c:v>15.748900000000001</c:v>
                </c:pt>
                <c:pt idx="3151">
                  <c:v>15.748900000000001</c:v>
                </c:pt>
                <c:pt idx="3152">
                  <c:v>15.748900000000001</c:v>
                </c:pt>
                <c:pt idx="3153">
                  <c:v>15.748900000000001</c:v>
                </c:pt>
                <c:pt idx="3154">
                  <c:v>15.748900000000001</c:v>
                </c:pt>
                <c:pt idx="3155">
                  <c:v>15.748900000000001</c:v>
                </c:pt>
                <c:pt idx="3156">
                  <c:v>15.748900000000001</c:v>
                </c:pt>
                <c:pt idx="3157">
                  <c:v>15.748900000000001</c:v>
                </c:pt>
                <c:pt idx="3158">
                  <c:v>15.748900000000001</c:v>
                </c:pt>
                <c:pt idx="3159">
                  <c:v>15.748900000000001</c:v>
                </c:pt>
                <c:pt idx="3160">
                  <c:v>15.748900000000001</c:v>
                </c:pt>
                <c:pt idx="3161">
                  <c:v>15.748900000000001</c:v>
                </c:pt>
                <c:pt idx="3162">
                  <c:v>15.748900000000001</c:v>
                </c:pt>
                <c:pt idx="3163">
                  <c:v>15.738200000000001</c:v>
                </c:pt>
                <c:pt idx="3164">
                  <c:v>15.748900000000001</c:v>
                </c:pt>
                <c:pt idx="3165">
                  <c:v>15.738200000000001</c:v>
                </c:pt>
                <c:pt idx="3166">
                  <c:v>15.738200000000001</c:v>
                </c:pt>
                <c:pt idx="3167">
                  <c:v>15.738200000000001</c:v>
                </c:pt>
                <c:pt idx="3168">
                  <c:v>15.738200000000001</c:v>
                </c:pt>
                <c:pt idx="3169">
                  <c:v>15.738200000000001</c:v>
                </c:pt>
                <c:pt idx="3170">
                  <c:v>15.738200000000001</c:v>
                </c:pt>
                <c:pt idx="3171">
                  <c:v>15.738200000000001</c:v>
                </c:pt>
                <c:pt idx="3172">
                  <c:v>15.738200000000001</c:v>
                </c:pt>
                <c:pt idx="3173">
                  <c:v>15.738200000000001</c:v>
                </c:pt>
                <c:pt idx="3174">
                  <c:v>15.738200000000001</c:v>
                </c:pt>
                <c:pt idx="3175">
                  <c:v>15.727499999999999</c:v>
                </c:pt>
                <c:pt idx="3176">
                  <c:v>15.727499999999999</c:v>
                </c:pt>
                <c:pt idx="3177">
                  <c:v>15.727499999999999</c:v>
                </c:pt>
                <c:pt idx="3178">
                  <c:v>15.727499999999999</c:v>
                </c:pt>
                <c:pt idx="3179">
                  <c:v>15.716699999999999</c:v>
                </c:pt>
                <c:pt idx="3180">
                  <c:v>15.716699999999999</c:v>
                </c:pt>
                <c:pt idx="3181">
                  <c:v>15.716699999999999</c:v>
                </c:pt>
                <c:pt idx="3182">
                  <c:v>15.716699999999999</c:v>
                </c:pt>
                <c:pt idx="3183">
                  <c:v>15.716699999999999</c:v>
                </c:pt>
                <c:pt idx="3184">
                  <c:v>15.716699999999999</c:v>
                </c:pt>
                <c:pt idx="3185">
                  <c:v>15.706</c:v>
                </c:pt>
                <c:pt idx="3186">
                  <c:v>15.706</c:v>
                </c:pt>
                <c:pt idx="3187">
                  <c:v>15.706</c:v>
                </c:pt>
                <c:pt idx="3188">
                  <c:v>15.706</c:v>
                </c:pt>
                <c:pt idx="3189">
                  <c:v>15.706</c:v>
                </c:pt>
                <c:pt idx="3190">
                  <c:v>15.706</c:v>
                </c:pt>
                <c:pt idx="3191">
                  <c:v>15.706</c:v>
                </c:pt>
                <c:pt idx="3192">
                  <c:v>15.706</c:v>
                </c:pt>
                <c:pt idx="3193">
                  <c:v>15.6953</c:v>
                </c:pt>
                <c:pt idx="3194">
                  <c:v>15.706</c:v>
                </c:pt>
                <c:pt idx="3195">
                  <c:v>15.6953</c:v>
                </c:pt>
                <c:pt idx="3196">
                  <c:v>15.706</c:v>
                </c:pt>
                <c:pt idx="3197">
                  <c:v>15.6953</c:v>
                </c:pt>
                <c:pt idx="3198">
                  <c:v>15.6953</c:v>
                </c:pt>
                <c:pt idx="3199">
                  <c:v>15.6953</c:v>
                </c:pt>
                <c:pt idx="3200">
                  <c:v>15.6953</c:v>
                </c:pt>
                <c:pt idx="3201">
                  <c:v>15.6953</c:v>
                </c:pt>
                <c:pt idx="3202">
                  <c:v>15.706</c:v>
                </c:pt>
                <c:pt idx="3203">
                  <c:v>15.706</c:v>
                </c:pt>
                <c:pt idx="3204">
                  <c:v>15.6953</c:v>
                </c:pt>
                <c:pt idx="3205">
                  <c:v>15.706</c:v>
                </c:pt>
                <c:pt idx="3206">
                  <c:v>15.6953</c:v>
                </c:pt>
                <c:pt idx="3207">
                  <c:v>15.6953</c:v>
                </c:pt>
                <c:pt idx="3208">
                  <c:v>15.6953</c:v>
                </c:pt>
                <c:pt idx="3209">
                  <c:v>15.6953</c:v>
                </c:pt>
                <c:pt idx="3210">
                  <c:v>15.6953</c:v>
                </c:pt>
                <c:pt idx="3211">
                  <c:v>15.6953</c:v>
                </c:pt>
                <c:pt idx="3212">
                  <c:v>15.706</c:v>
                </c:pt>
                <c:pt idx="3213">
                  <c:v>15.6953</c:v>
                </c:pt>
                <c:pt idx="3214">
                  <c:v>15.706</c:v>
                </c:pt>
                <c:pt idx="3215">
                  <c:v>15.6953</c:v>
                </c:pt>
                <c:pt idx="3216">
                  <c:v>15.706</c:v>
                </c:pt>
                <c:pt idx="3217">
                  <c:v>15.706</c:v>
                </c:pt>
                <c:pt idx="3218">
                  <c:v>15.706</c:v>
                </c:pt>
                <c:pt idx="3219">
                  <c:v>15.6953</c:v>
                </c:pt>
                <c:pt idx="3220">
                  <c:v>15.706</c:v>
                </c:pt>
                <c:pt idx="3221">
                  <c:v>15.6953</c:v>
                </c:pt>
                <c:pt idx="3222">
                  <c:v>15.706</c:v>
                </c:pt>
                <c:pt idx="3223">
                  <c:v>15.706</c:v>
                </c:pt>
                <c:pt idx="3224">
                  <c:v>15.706</c:v>
                </c:pt>
                <c:pt idx="3225">
                  <c:v>15.706</c:v>
                </c:pt>
                <c:pt idx="3226">
                  <c:v>15.706</c:v>
                </c:pt>
                <c:pt idx="3227">
                  <c:v>15.6953</c:v>
                </c:pt>
                <c:pt idx="3228">
                  <c:v>15.706</c:v>
                </c:pt>
                <c:pt idx="3229">
                  <c:v>15.706</c:v>
                </c:pt>
                <c:pt idx="3230">
                  <c:v>15.706</c:v>
                </c:pt>
                <c:pt idx="3231">
                  <c:v>15.706</c:v>
                </c:pt>
                <c:pt idx="3232">
                  <c:v>15.706</c:v>
                </c:pt>
                <c:pt idx="3233">
                  <c:v>15.706</c:v>
                </c:pt>
                <c:pt idx="3234">
                  <c:v>15.6953</c:v>
                </c:pt>
                <c:pt idx="3235">
                  <c:v>15.706</c:v>
                </c:pt>
                <c:pt idx="3236">
                  <c:v>15.706</c:v>
                </c:pt>
                <c:pt idx="3237">
                  <c:v>15.706</c:v>
                </c:pt>
                <c:pt idx="3238">
                  <c:v>15.706</c:v>
                </c:pt>
                <c:pt idx="3239">
                  <c:v>15.706</c:v>
                </c:pt>
                <c:pt idx="3240">
                  <c:v>15.706</c:v>
                </c:pt>
                <c:pt idx="3241">
                  <c:v>15.706</c:v>
                </c:pt>
                <c:pt idx="3242">
                  <c:v>15.706</c:v>
                </c:pt>
                <c:pt idx="3243">
                  <c:v>15.706</c:v>
                </c:pt>
                <c:pt idx="3244">
                  <c:v>15.6953</c:v>
                </c:pt>
                <c:pt idx="3245">
                  <c:v>15.6953</c:v>
                </c:pt>
                <c:pt idx="3246">
                  <c:v>15.6953</c:v>
                </c:pt>
                <c:pt idx="3247">
                  <c:v>15.6953</c:v>
                </c:pt>
                <c:pt idx="3248">
                  <c:v>15.6953</c:v>
                </c:pt>
                <c:pt idx="3249">
                  <c:v>15.6953</c:v>
                </c:pt>
                <c:pt idx="3250">
                  <c:v>15.6953</c:v>
                </c:pt>
                <c:pt idx="3251">
                  <c:v>15.706</c:v>
                </c:pt>
                <c:pt idx="3252">
                  <c:v>15.706</c:v>
                </c:pt>
                <c:pt idx="3253">
                  <c:v>15.6953</c:v>
                </c:pt>
                <c:pt idx="3254">
                  <c:v>15.6953</c:v>
                </c:pt>
                <c:pt idx="3255">
                  <c:v>15.6953</c:v>
                </c:pt>
                <c:pt idx="3256">
                  <c:v>15.6953</c:v>
                </c:pt>
                <c:pt idx="3257">
                  <c:v>15.6953</c:v>
                </c:pt>
                <c:pt idx="3258">
                  <c:v>15.6953</c:v>
                </c:pt>
                <c:pt idx="3259">
                  <c:v>15.706</c:v>
                </c:pt>
                <c:pt idx="3260">
                  <c:v>15.706</c:v>
                </c:pt>
                <c:pt idx="3261">
                  <c:v>15.6953</c:v>
                </c:pt>
                <c:pt idx="3262">
                  <c:v>15.6953</c:v>
                </c:pt>
                <c:pt idx="3263">
                  <c:v>15.6953</c:v>
                </c:pt>
                <c:pt idx="3264">
                  <c:v>15.6953</c:v>
                </c:pt>
                <c:pt idx="3265">
                  <c:v>15.6953</c:v>
                </c:pt>
                <c:pt idx="3266">
                  <c:v>15.6953</c:v>
                </c:pt>
                <c:pt idx="3267">
                  <c:v>15.6953</c:v>
                </c:pt>
                <c:pt idx="3268">
                  <c:v>15.6953</c:v>
                </c:pt>
                <c:pt idx="3269">
                  <c:v>15.706</c:v>
                </c:pt>
                <c:pt idx="3270">
                  <c:v>15.706</c:v>
                </c:pt>
                <c:pt idx="3271">
                  <c:v>15.706</c:v>
                </c:pt>
                <c:pt idx="3272">
                  <c:v>15.706</c:v>
                </c:pt>
                <c:pt idx="3273">
                  <c:v>15.706</c:v>
                </c:pt>
                <c:pt idx="3274">
                  <c:v>15.716699999999999</c:v>
                </c:pt>
                <c:pt idx="3275">
                  <c:v>15.706</c:v>
                </c:pt>
                <c:pt idx="3276">
                  <c:v>15.716699999999999</c:v>
                </c:pt>
                <c:pt idx="3277">
                  <c:v>15.716699999999999</c:v>
                </c:pt>
                <c:pt idx="3278">
                  <c:v>15.716699999999999</c:v>
                </c:pt>
                <c:pt idx="3279">
                  <c:v>15.716699999999999</c:v>
                </c:pt>
                <c:pt idx="3280">
                  <c:v>15.716699999999999</c:v>
                </c:pt>
                <c:pt idx="3281">
                  <c:v>15.716699999999999</c:v>
                </c:pt>
                <c:pt idx="3282">
                  <c:v>15.727499999999999</c:v>
                </c:pt>
                <c:pt idx="3283">
                  <c:v>15.727499999999999</c:v>
                </c:pt>
                <c:pt idx="3284">
                  <c:v>15.727499999999999</c:v>
                </c:pt>
                <c:pt idx="3285">
                  <c:v>15.727499999999999</c:v>
                </c:pt>
                <c:pt idx="3286">
                  <c:v>15.727499999999999</c:v>
                </c:pt>
                <c:pt idx="3287">
                  <c:v>15.727499999999999</c:v>
                </c:pt>
                <c:pt idx="3288">
                  <c:v>15.738200000000001</c:v>
                </c:pt>
                <c:pt idx="3289">
                  <c:v>15.738200000000001</c:v>
                </c:pt>
                <c:pt idx="3290">
                  <c:v>15.738200000000001</c:v>
                </c:pt>
                <c:pt idx="3291">
                  <c:v>15.738200000000001</c:v>
                </c:pt>
                <c:pt idx="3292">
                  <c:v>15.738200000000001</c:v>
                </c:pt>
                <c:pt idx="3293">
                  <c:v>15.738200000000001</c:v>
                </c:pt>
                <c:pt idx="3294">
                  <c:v>15.748900000000001</c:v>
                </c:pt>
                <c:pt idx="3295">
                  <c:v>15.748900000000001</c:v>
                </c:pt>
                <c:pt idx="3296">
                  <c:v>15.748900000000001</c:v>
                </c:pt>
                <c:pt idx="3297">
                  <c:v>15.748900000000001</c:v>
                </c:pt>
                <c:pt idx="3298">
                  <c:v>15.748900000000001</c:v>
                </c:pt>
                <c:pt idx="3299">
                  <c:v>15.748900000000001</c:v>
                </c:pt>
                <c:pt idx="3300">
                  <c:v>15.748900000000001</c:v>
                </c:pt>
                <c:pt idx="3301">
                  <c:v>15.748900000000001</c:v>
                </c:pt>
                <c:pt idx="3302">
                  <c:v>15.748900000000001</c:v>
                </c:pt>
                <c:pt idx="3303">
                  <c:v>15.748900000000001</c:v>
                </c:pt>
                <c:pt idx="3304">
                  <c:v>15.748900000000001</c:v>
                </c:pt>
                <c:pt idx="3305">
                  <c:v>15.748900000000001</c:v>
                </c:pt>
                <c:pt idx="3306">
                  <c:v>15.748900000000001</c:v>
                </c:pt>
                <c:pt idx="3307">
                  <c:v>15.748900000000001</c:v>
                </c:pt>
                <c:pt idx="3308">
                  <c:v>15.748900000000001</c:v>
                </c:pt>
                <c:pt idx="3309">
                  <c:v>15.748900000000001</c:v>
                </c:pt>
                <c:pt idx="3310">
                  <c:v>15.748900000000001</c:v>
                </c:pt>
                <c:pt idx="3311">
                  <c:v>15.748900000000001</c:v>
                </c:pt>
                <c:pt idx="3312">
                  <c:v>15.759600000000001</c:v>
                </c:pt>
                <c:pt idx="3313">
                  <c:v>15.748900000000001</c:v>
                </c:pt>
                <c:pt idx="3314">
                  <c:v>15.759600000000001</c:v>
                </c:pt>
                <c:pt idx="3315">
                  <c:v>15.759600000000001</c:v>
                </c:pt>
                <c:pt idx="3316">
                  <c:v>15.759600000000001</c:v>
                </c:pt>
                <c:pt idx="3317">
                  <c:v>15.759600000000001</c:v>
                </c:pt>
                <c:pt idx="3318">
                  <c:v>15.759600000000001</c:v>
                </c:pt>
                <c:pt idx="3319">
                  <c:v>15.759600000000001</c:v>
                </c:pt>
                <c:pt idx="3320">
                  <c:v>15.759600000000001</c:v>
                </c:pt>
                <c:pt idx="3321">
                  <c:v>15.759600000000001</c:v>
                </c:pt>
                <c:pt idx="3322">
                  <c:v>15.759600000000001</c:v>
                </c:pt>
                <c:pt idx="3323">
                  <c:v>15.759600000000001</c:v>
                </c:pt>
                <c:pt idx="3324">
                  <c:v>15.759600000000001</c:v>
                </c:pt>
                <c:pt idx="3325">
                  <c:v>15.7704</c:v>
                </c:pt>
                <c:pt idx="3326">
                  <c:v>15.7704</c:v>
                </c:pt>
                <c:pt idx="3327">
                  <c:v>15.759600000000001</c:v>
                </c:pt>
                <c:pt idx="3328">
                  <c:v>15.7704</c:v>
                </c:pt>
                <c:pt idx="3329">
                  <c:v>15.759600000000001</c:v>
                </c:pt>
                <c:pt idx="3330">
                  <c:v>15.7704</c:v>
                </c:pt>
                <c:pt idx="3331">
                  <c:v>15.7704</c:v>
                </c:pt>
                <c:pt idx="3332">
                  <c:v>15.759600000000001</c:v>
                </c:pt>
                <c:pt idx="3333">
                  <c:v>15.7704</c:v>
                </c:pt>
                <c:pt idx="3334">
                  <c:v>15.7704</c:v>
                </c:pt>
                <c:pt idx="3335">
                  <c:v>15.7704</c:v>
                </c:pt>
                <c:pt idx="3336">
                  <c:v>15.7704</c:v>
                </c:pt>
                <c:pt idx="3337">
                  <c:v>15.759600000000001</c:v>
                </c:pt>
                <c:pt idx="3338">
                  <c:v>15.7704</c:v>
                </c:pt>
                <c:pt idx="3339">
                  <c:v>15.7704</c:v>
                </c:pt>
                <c:pt idx="3340">
                  <c:v>15.7704</c:v>
                </c:pt>
                <c:pt idx="3341">
                  <c:v>15.759600000000001</c:v>
                </c:pt>
                <c:pt idx="3342">
                  <c:v>15.759600000000001</c:v>
                </c:pt>
                <c:pt idx="3343">
                  <c:v>15.7704</c:v>
                </c:pt>
                <c:pt idx="3344">
                  <c:v>15.7704</c:v>
                </c:pt>
                <c:pt idx="3345">
                  <c:v>15.7704</c:v>
                </c:pt>
                <c:pt idx="3346">
                  <c:v>15.7704</c:v>
                </c:pt>
                <c:pt idx="3347">
                  <c:v>15.7704</c:v>
                </c:pt>
                <c:pt idx="3348">
                  <c:v>15.7704</c:v>
                </c:pt>
                <c:pt idx="3349">
                  <c:v>15.7704</c:v>
                </c:pt>
                <c:pt idx="3350">
                  <c:v>15.7704</c:v>
                </c:pt>
                <c:pt idx="3351">
                  <c:v>15.7704</c:v>
                </c:pt>
                <c:pt idx="3352">
                  <c:v>15.7704</c:v>
                </c:pt>
                <c:pt idx="3353">
                  <c:v>15.7704</c:v>
                </c:pt>
                <c:pt idx="3354">
                  <c:v>15.7704</c:v>
                </c:pt>
                <c:pt idx="3355">
                  <c:v>15.7704</c:v>
                </c:pt>
                <c:pt idx="3356">
                  <c:v>15.7704</c:v>
                </c:pt>
                <c:pt idx="3357">
                  <c:v>15.7704</c:v>
                </c:pt>
                <c:pt idx="3358">
                  <c:v>15.7704</c:v>
                </c:pt>
                <c:pt idx="3359">
                  <c:v>15.7704</c:v>
                </c:pt>
                <c:pt idx="3360">
                  <c:v>15.7811</c:v>
                </c:pt>
                <c:pt idx="3361">
                  <c:v>15.7811</c:v>
                </c:pt>
                <c:pt idx="3362">
                  <c:v>15.7811</c:v>
                </c:pt>
                <c:pt idx="3363">
                  <c:v>15.7811</c:v>
                </c:pt>
                <c:pt idx="3364">
                  <c:v>15.7811</c:v>
                </c:pt>
                <c:pt idx="3365">
                  <c:v>15.7811</c:v>
                </c:pt>
                <c:pt idx="3366">
                  <c:v>15.7811</c:v>
                </c:pt>
                <c:pt idx="3367">
                  <c:v>15.7811</c:v>
                </c:pt>
                <c:pt idx="3368">
                  <c:v>15.7811</c:v>
                </c:pt>
                <c:pt idx="3369">
                  <c:v>15.7811</c:v>
                </c:pt>
                <c:pt idx="3370">
                  <c:v>15.7811</c:v>
                </c:pt>
                <c:pt idx="3371">
                  <c:v>15.7811</c:v>
                </c:pt>
                <c:pt idx="3372">
                  <c:v>15.7811</c:v>
                </c:pt>
                <c:pt idx="3373">
                  <c:v>15.7918</c:v>
                </c:pt>
                <c:pt idx="3374">
                  <c:v>15.7811</c:v>
                </c:pt>
                <c:pt idx="3375">
                  <c:v>15.7811</c:v>
                </c:pt>
                <c:pt idx="3376">
                  <c:v>15.7811</c:v>
                </c:pt>
                <c:pt idx="3377">
                  <c:v>15.7811</c:v>
                </c:pt>
                <c:pt idx="3378">
                  <c:v>15.7811</c:v>
                </c:pt>
                <c:pt idx="3379">
                  <c:v>15.7811</c:v>
                </c:pt>
                <c:pt idx="3380">
                  <c:v>15.7811</c:v>
                </c:pt>
                <c:pt idx="3381">
                  <c:v>15.7811</c:v>
                </c:pt>
                <c:pt idx="3382">
                  <c:v>15.7811</c:v>
                </c:pt>
                <c:pt idx="3383">
                  <c:v>15.7811</c:v>
                </c:pt>
                <c:pt idx="3384">
                  <c:v>15.7811</c:v>
                </c:pt>
                <c:pt idx="3385">
                  <c:v>15.7811</c:v>
                </c:pt>
                <c:pt idx="3386">
                  <c:v>15.7811</c:v>
                </c:pt>
                <c:pt idx="3387">
                  <c:v>15.7811</c:v>
                </c:pt>
                <c:pt idx="3388">
                  <c:v>15.7811</c:v>
                </c:pt>
                <c:pt idx="3389">
                  <c:v>15.7811</c:v>
                </c:pt>
                <c:pt idx="3390">
                  <c:v>15.7811</c:v>
                </c:pt>
                <c:pt idx="3391">
                  <c:v>15.7811</c:v>
                </c:pt>
                <c:pt idx="3392">
                  <c:v>15.7918</c:v>
                </c:pt>
                <c:pt idx="3393">
                  <c:v>15.7811</c:v>
                </c:pt>
                <c:pt idx="3394">
                  <c:v>15.7811</c:v>
                </c:pt>
                <c:pt idx="3395">
                  <c:v>15.7918</c:v>
                </c:pt>
                <c:pt idx="3396">
                  <c:v>15.7811</c:v>
                </c:pt>
                <c:pt idx="3397">
                  <c:v>15.7811</c:v>
                </c:pt>
                <c:pt idx="3398">
                  <c:v>15.7811</c:v>
                </c:pt>
                <c:pt idx="3399">
                  <c:v>15.7918</c:v>
                </c:pt>
                <c:pt idx="3400">
                  <c:v>15.7918</c:v>
                </c:pt>
                <c:pt idx="3401">
                  <c:v>15.7811</c:v>
                </c:pt>
                <c:pt idx="3402">
                  <c:v>15.7918</c:v>
                </c:pt>
                <c:pt idx="3403">
                  <c:v>15.7918</c:v>
                </c:pt>
                <c:pt idx="3404">
                  <c:v>15.7918</c:v>
                </c:pt>
                <c:pt idx="3405">
                  <c:v>15.7918</c:v>
                </c:pt>
                <c:pt idx="3406">
                  <c:v>15.7918</c:v>
                </c:pt>
                <c:pt idx="3407">
                  <c:v>15.7918</c:v>
                </c:pt>
                <c:pt idx="3408">
                  <c:v>15.7811</c:v>
                </c:pt>
                <c:pt idx="3409">
                  <c:v>15.7918</c:v>
                </c:pt>
                <c:pt idx="3410">
                  <c:v>15.7811</c:v>
                </c:pt>
                <c:pt idx="3411">
                  <c:v>15.7918</c:v>
                </c:pt>
                <c:pt idx="3412">
                  <c:v>15.7811</c:v>
                </c:pt>
                <c:pt idx="3413">
                  <c:v>15.7811</c:v>
                </c:pt>
                <c:pt idx="3414">
                  <c:v>15.7918</c:v>
                </c:pt>
                <c:pt idx="3415">
                  <c:v>15.7811</c:v>
                </c:pt>
                <c:pt idx="3416">
                  <c:v>15.7811</c:v>
                </c:pt>
                <c:pt idx="3417">
                  <c:v>15.7811</c:v>
                </c:pt>
                <c:pt idx="3418">
                  <c:v>15.7811</c:v>
                </c:pt>
                <c:pt idx="3419">
                  <c:v>15.7811</c:v>
                </c:pt>
                <c:pt idx="3420">
                  <c:v>15.7811</c:v>
                </c:pt>
                <c:pt idx="3421">
                  <c:v>15.7811</c:v>
                </c:pt>
                <c:pt idx="3422">
                  <c:v>15.7811</c:v>
                </c:pt>
                <c:pt idx="3423">
                  <c:v>15.7811</c:v>
                </c:pt>
                <c:pt idx="3424">
                  <c:v>15.7811</c:v>
                </c:pt>
                <c:pt idx="3425">
                  <c:v>15.7704</c:v>
                </c:pt>
                <c:pt idx="3426">
                  <c:v>15.7704</c:v>
                </c:pt>
                <c:pt idx="3427">
                  <c:v>15.7704</c:v>
                </c:pt>
                <c:pt idx="3428">
                  <c:v>15.7704</c:v>
                </c:pt>
                <c:pt idx="3429">
                  <c:v>15.7704</c:v>
                </c:pt>
                <c:pt idx="3430">
                  <c:v>15.7704</c:v>
                </c:pt>
                <c:pt idx="3431">
                  <c:v>15.7704</c:v>
                </c:pt>
                <c:pt idx="3432">
                  <c:v>15.7704</c:v>
                </c:pt>
                <c:pt idx="3433">
                  <c:v>15.7704</c:v>
                </c:pt>
                <c:pt idx="3434">
                  <c:v>15.7704</c:v>
                </c:pt>
                <c:pt idx="3435">
                  <c:v>15.7704</c:v>
                </c:pt>
                <c:pt idx="3436">
                  <c:v>15.7704</c:v>
                </c:pt>
                <c:pt idx="3437">
                  <c:v>15.7704</c:v>
                </c:pt>
                <c:pt idx="3438">
                  <c:v>15.7704</c:v>
                </c:pt>
                <c:pt idx="3439">
                  <c:v>15.759600000000001</c:v>
                </c:pt>
                <c:pt idx="3440">
                  <c:v>15.759600000000001</c:v>
                </c:pt>
                <c:pt idx="3441">
                  <c:v>15.759600000000001</c:v>
                </c:pt>
                <c:pt idx="3442">
                  <c:v>15.7704</c:v>
                </c:pt>
                <c:pt idx="3443">
                  <c:v>15.759600000000001</c:v>
                </c:pt>
                <c:pt idx="3444">
                  <c:v>15.759600000000001</c:v>
                </c:pt>
                <c:pt idx="3445">
                  <c:v>15.759600000000001</c:v>
                </c:pt>
                <c:pt idx="3446">
                  <c:v>15.759600000000001</c:v>
                </c:pt>
                <c:pt idx="3447">
                  <c:v>15.759600000000001</c:v>
                </c:pt>
                <c:pt idx="3448">
                  <c:v>15.759600000000001</c:v>
                </c:pt>
                <c:pt idx="3449">
                  <c:v>15.759600000000001</c:v>
                </c:pt>
                <c:pt idx="3450">
                  <c:v>15.759600000000001</c:v>
                </c:pt>
                <c:pt idx="3451">
                  <c:v>15.759600000000001</c:v>
                </c:pt>
                <c:pt idx="3452">
                  <c:v>15.759600000000001</c:v>
                </c:pt>
                <c:pt idx="3453">
                  <c:v>15.759600000000001</c:v>
                </c:pt>
                <c:pt idx="3454">
                  <c:v>15.759600000000001</c:v>
                </c:pt>
                <c:pt idx="3455">
                  <c:v>15.759600000000001</c:v>
                </c:pt>
                <c:pt idx="3456">
                  <c:v>15.748900000000001</c:v>
                </c:pt>
                <c:pt idx="3457">
                  <c:v>15.748900000000001</c:v>
                </c:pt>
                <c:pt idx="3458">
                  <c:v>15.759600000000001</c:v>
                </c:pt>
                <c:pt idx="3459">
                  <c:v>15.759600000000001</c:v>
                </c:pt>
                <c:pt idx="3460">
                  <c:v>15.748900000000001</c:v>
                </c:pt>
                <c:pt idx="3461">
                  <c:v>15.759600000000001</c:v>
                </c:pt>
                <c:pt idx="3462">
                  <c:v>15.748900000000001</c:v>
                </c:pt>
                <c:pt idx="3463">
                  <c:v>15.748900000000001</c:v>
                </c:pt>
                <c:pt idx="3464">
                  <c:v>15.748900000000001</c:v>
                </c:pt>
                <c:pt idx="3465">
                  <c:v>15.748900000000001</c:v>
                </c:pt>
                <c:pt idx="3466">
                  <c:v>15.748900000000001</c:v>
                </c:pt>
                <c:pt idx="3467">
                  <c:v>15.748900000000001</c:v>
                </c:pt>
                <c:pt idx="3468">
                  <c:v>15.748900000000001</c:v>
                </c:pt>
                <c:pt idx="3469">
                  <c:v>15.748900000000001</c:v>
                </c:pt>
                <c:pt idx="3470">
                  <c:v>15.748900000000001</c:v>
                </c:pt>
                <c:pt idx="3471">
                  <c:v>15.748900000000001</c:v>
                </c:pt>
                <c:pt idx="3472">
                  <c:v>15.748900000000001</c:v>
                </c:pt>
                <c:pt idx="3473">
                  <c:v>15.748900000000001</c:v>
                </c:pt>
                <c:pt idx="3474">
                  <c:v>15.748900000000001</c:v>
                </c:pt>
                <c:pt idx="3475">
                  <c:v>15.738200000000001</c:v>
                </c:pt>
                <c:pt idx="3476">
                  <c:v>15.738200000000001</c:v>
                </c:pt>
                <c:pt idx="3477">
                  <c:v>15.738200000000001</c:v>
                </c:pt>
                <c:pt idx="3478">
                  <c:v>15.738200000000001</c:v>
                </c:pt>
                <c:pt idx="3479">
                  <c:v>15.738200000000001</c:v>
                </c:pt>
                <c:pt idx="3480">
                  <c:v>15.738200000000001</c:v>
                </c:pt>
                <c:pt idx="3481">
                  <c:v>15.738200000000001</c:v>
                </c:pt>
                <c:pt idx="3482">
                  <c:v>15.738200000000001</c:v>
                </c:pt>
                <c:pt idx="3483">
                  <c:v>15.738200000000001</c:v>
                </c:pt>
                <c:pt idx="3484">
                  <c:v>15.738200000000001</c:v>
                </c:pt>
                <c:pt idx="3485">
                  <c:v>15.738200000000001</c:v>
                </c:pt>
                <c:pt idx="3486">
                  <c:v>15.738200000000001</c:v>
                </c:pt>
                <c:pt idx="3487">
                  <c:v>15.738200000000001</c:v>
                </c:pt>
                <c:pt idx="3488">
                  <c:v>15.738200000000001</c:v>
                </c:pt>
                <c:pt idx="3489">
                  <c:v>15.738200000000001</c:v>
                </c:pt>
                <c:pt idx="3490">
                  <c:v>15.738200000000001</c:v>
                </c:pt>
                <c:pt idx="3491">
                  <c:v>15.738200000000001</c:v>
                </c:pt>
                <c:pt idx="3492">
                  <c:v>15.738200000000001</c:v>
                </c:pt>
                <c:pt idx="3493">
                  <c:v>15.727499999999999</c:v>
                </c:pt>
                <c:pt idx="3494">
                  <c:v>15.727499999999999</c:v>
                </c:pt>
                <c:pt idx="3495">
                  <c:v>15.727499999999999</c:v>
                </c:pt>
                <c:pt idx="3496">
                  <c:v>15.727499999999999</c:v>
                </c:pt>
                <c:pt idx="3497">
                  <c:v>15.727499999999999</c:v>
                </c:pt>
                <c:pt idx="3498">
                  <c:v>15.716699999999999</c:v>
                </c:pt>
                <c:pt idx="3499">
                  <c:v>15.716699999999999</c:v>
                </c:pt>
                <c:pt idx="3500">
                  <c:v>15.716699999999999</c:v>
                </c:pt>
                <c:pt idx="3501">
                  <c:v>15.716699999999999</c:v>
                </c:pt>
                <c:pt idx="3502">
                  <c:v>15.716699999999999</c:v>
                </c:pt>
                <c:pt idx="3503">
                  <c:v>15.716699999999999</c:v>
                </c:pt>
                <c:pt idx="3504">
                  <c:v>15.706</c:v>
                </c:pt>
                <c:pt idx="3505">
                  <c:v>15.716699999999999</c:v>
                </c:pt>
                <c:pt idx="3506">
                  <c:v>15.706</c:v>
                </c:pt>
                <c:pt idx="3507">
                  <c:v>15.706</c:v>
                </c:pt>
                <c:pt idx="3508">
                  <c:v>15.706</c:v>
                </c:pt>
                <c:pt idx="3509">
                  <c:v>15.706</c:v>
                </c:pt>
                <c:pt idx="3510">
                  <c:v>15.6953</c:v>
                </c:pt>
                <c:pt idx="3511">
                  <c:v>15.6953</c:v>
                </c:pt>
                <c:pt idx="3512">
                  <c:v>15.6953</c:v>
                </c:pt>
                <c:pt idx="3513">
                  <c:v>15.6953</c:v>
                </c:pt>
                <c:pt idx="3514">
                  <c:v>15.6953</c:v>
                </c:pt>
                <c:pt idx="3515">
                  <c:v>15.6846</c:v>
                </c:pt>
                <c:pt idx="3516">
                  <c:v>15.6953</c:v>
                </c:pt>
                <c:pt idx="3517">
                  <c:v>15.6846</c:v>
                </c:pt>
                <c:pt idx="3518">
                  <c:v>15.6846</c:v>
                </c:pt>
                <c:pt idx="3519">
                  <c:v>15.6846</c:v>
                </c:pt>
                <c:pt idx="3520">
                  <c:v>15.6846</c:v>
                </c:pt>
                <c:pt idx="3521">
                  <c:v>15.6738</c:v>
                </c:pt>
                <c:pt idx="3522">
                  <c:v>15.6846</c:v>
                </c:pt>
                <c:pt idx="3523">
                  <c:v>15.6738</c:v>
                </c:pt>
                <c:pt idx="3524">
                  <c:v>15.6738</c:v>
                </c:pt>
                <c:pt idx="3525">
                  <c:v>15.6738</c:v>
                </c:pt>
                <c:pt idx="3526">
                  <c:v>15.6738</c:v>
                </c:pt>
                <c:pt idx="3527">
                  <c:v>15.6631</c:v>
                </c:pt>
                <c:pt idx="3528">
                  <c:v>15.6631</c:v>
                </c:pt>
                <c:pt idx="3529">
                  <c:v>15.6631</c:v>
                </c:pt>
                <c:pt idx="3530">
                  <c:v>15.6631</c:v>
                </c:pt>
                <c:pt idx="3531">
                  <c:v>15.6524</c:v>
                </c:pt>
                <c:pt idx="3532">
                  <c:v>15.6524</c:v>
                </c:pt>
                <c:pt idx="3533">
                  <c:v>15.6524</c:v>
                </c:pt>
                <c:pt idx="3534">
                  <c:v>15.6417</c:v>
                </c:pt>
                <c:pt idx="3535">
                  <c:v>15.6417</c:v>
                </c:pt>
                <c:pt idx="3536">
                  <c:v>15.6309</c:v>
                </c:pt>
                <c:pt idx="3537">
                  <c:v>15.6309</c:v>
                </c:pt>
                <c:pt idx="3538">
                  <c:v>15.620200000000001</c:v>
                </c:pt>
                <c:pt idx="3539">
                  <c:v>15.620200000000001</c:v>
                </c:pt>
                <c:pt idx="3540">
                  <c:v>15.620200000000001</c:v>
                </c:pt>
                <c:pt idx="3541">
                  <c:v>15.620200000000001</c:v>
                </c:pt>
                <c:pt idx="3542">
                  <c:v>15.609500000000001</c:v>
                </c:pt>
                <c:pt idx="3543">
                  <c:v>15.609500000000001</c:v>
                </c:pt>
                <c:pt idx="3544">
                  <c:v>15.609500000000001</c:v>
                </c:pt>
                <c:pt idx="3545">
                  <c:v>15.609500000000001</c:v>
                </c:pt>
                <c:pt idx="3546">
                  <c:v>15.609500000000001</c:v>
                </c:pt>
                <c:pt idx="3547">
                  <c:v>15.609500000000001</c:v>
                </c:pt>
                <c:pt idx="3548">
                  <c:v>15.609500000000001</c:v>
                </c:pt>
                <c:pt idx="3549">
                  <c:v>15.609500000000001</c:v>
                </c:pt>
                <c:pt idx="3550">
                  <c:v>15.609500000000001</c:v>
                </c:pt>
                <c:pt idx="3551">
                  <c:v>15.609500000000001</c:v>
                </c:pt>
                <c:pt idx="3552">
                  <c:v>15.609500000000001</c:v>
                </c:pt>
                <c:pt idx="3553">
                  <c:v>15.609500000000001</c:v>
                </c:pt>
                <c:pt idx="3554">
                  <c:v>15.609500000000001</c:v>
                </c:pt>
                <c:pt idx="3555">
                  <c:v>15.598800000000001</c:v>
                </c:pt>
                <c:pt idx="3556">
                  <c:v>15.587999999999999</c:v>
                </c:pt>
                <c:pt idx="3557">
                  <c:v>15.587999999999999</c:v>
                </c:pt>
                <c:pt idx="3558">
                  <c:v>15.587999999999999</c:v>
                </c:pt>
                <c:pt idx="3559">
                  <c:v>15.577299999999999</c:v>
                </c:pt>
                <c:pt idx="3560">
                  <c:v>15.577299999999999</c:v>
                </c:pt>
                <c:pt idx="3561">
                  <c:v>15.555899999999999</c:v>
                </c:pt>
                <c:pt idx="3562">
                  <c:v>15.555899999999999</c:v>
                </c:pt>
                <c:pt idx="3563">
                  <c:v>15.555899999999999</c:v>
                </c:pt>
                <c:pt idx="3564">
                  <c:v>15.555899999999999</c:v>
                </c:pt>
                <c:pt idx="3565">
                  <c:v>15.555899999999999</c:v>
                </c:pt>
                <c:pt idx="3566">
                  <c:v>15.5451</c:v>
                </c:pt>
                <c:pt idx="3567">
                  <c:v>15.5451</c:v>
                </c:pt>
                <c:pt idx="3568">
                  <c:v>15.5344</c:v>
                </c:pt>
                <c:pt idx="3569">
                  <c:v>15.5344</c:v>
                </c:pt>
                <c:pt idx="3570">
                  <c:v>15.5344</c:v>
                </c:pt>
                <c:pt idx="3571">
                  <c:v>15.5237</c:v>
                </c:pt>
                <c:pt idx="3572">
                  <c:v>15.5237</c:v>
                </c:pt>
                <c:pt idx="3573">
                  <c:v>15.5237</c:v>
                </c:pt>
                <c:pt idx="3574">
                  <c:v>15.5237</c:v>
                </c:pt>
                <c:pt idx="3575">
                  <c:v>15.5237</c:v>
                </c:pt>
                <c:pt idx="3576">
                  <c:v>15.5237</c:v>
                </c:pt>
                <c:pt idx="3577">
                  <c:v>15.513</c:v>
                </c:pt>
                <c:pt idx="3578">
                  <c:v>15.513</c:v>
                </c:pt>
                <c:pt idx="3579">
                  <c:v>15.513</c:v>
                </c:pt>
                <c:pt idx="3580">
                  <c:v>15.513</c:v>
                </c:pt>
                <c:pt idx="3581">
                  <c:v>15.5022</c:v>
                </c:pt>
                <c:pt idx="3582">
                  <c:v>15.5022</c:v>
                </c:pt>
                <c:pt idx="3583">
                  <c:v>15.5022</c:v>
                </c:pt>
                <c:pt idx="3584">
                  <c:v>15.5022</c:v>
                </c:pt>
                <c:pt idx="3585">
                  <c:v>15.4915</c:v>
                </c:pt>
                <c:pt idx="3586">
                  <c:v>15.4915</c:v>
                </c:pt>
                <c:pt idx="3587">
                  <c:v>15.4915</c:v>
                </c:pt>
                <c:pt idx="3588">
                  <c:v>15.4915</c:v>
                </c:pt>
                <c:pt idx="3589">
                  <c:v>15.4808</c:v>
                </c:pt>
                <c:pt idx="3590">
                  <c:v>15.4808</c:v>
                </c:pt>
                <c:pt idx="3591">
                  <c:v>15.4808</c:v>
                </c:pt>
                <c:pt idx="3592">
                  <c:v>15.4808</c:v>
                </c:pt>
                <c:pt idx="3593">
                  <c:v>15.4701</c:v>
                </c:pt>
                <c:pt idx="3594">
                  <c:v>15.4701</c:v>
                </c:pt>
                <c:pt idx="3595">
                  <c:v>15.4701</c:v>
                </c:pt>
                <c:pt idx="3596">
                  <c:v>15.459300000000001</c:v>
                </c:pt>
                <c:pt idx="3597">
                  <c:v>15.459300000000001</c:v>
                </c:pt>
                <c:pt idx="3598">
                  <c:v>15.448600000000001</c:v>
                </c:pt>
                <c:pt idx="3599">
                  <c:v>15.448600000000001</c:v>
                </c:pt>
                <c:pt idx="3600">
                  <c:v>15.448600000000001</c:v>
                </c:pt>
                <c:pt idx="3601">
                  <c:v>15.437900000000001</c:v>
                </c:pt>
                <c:pt idx="3602">
                  <c:v>15.437900000000001</c:v>
                </c:pt>
                <c:pt idx="3603">
                  <c:v>15.437900000000001</c:v>
                </c:pt>
                <c:pt idx="3604">
                  <c:v>15.427199999999999</c:v>
                </c:pt>
                <c:pt idx="3605">
                  <c:v>15.427199999999999</c:v>
                </c:pt>
                <c:pt idx="3606">
                  <c:v>15.427199999999999</c:v>
                </c:pt>
                <c:pt idx="3607">
                  <c:v>15.427199999999999</c:v>
                </c:pt>
                <c:pt idx="3608">
                  <c:v>15.416399999999999</c:v>
                </c:pt>
                <c:pt idx="3609">
                  <c:v>15.416399999999999</c:v>
                </c:pt>
                <c:pt idx="3610">
                  <c:v>15.416399999999999</c:v>
                </c:pt>
                <c:pt idx="3611">
                  <c:v>15.4057</c:v>
                </c:pt>
                <c:pt idx="3612">
                  <c:v>15.4057</c:v>
                </c:pt>
                <c:pt idx="3613">
                  <c:v>15.4057</c:v>
                </c:pt>
                <c:pt idx="3614">
                  <c:v>15.4057</c:v>
                </c:pt>
                <c:pt idx="3615">
                  <c:v>15.395</c:v>
                </c:pt>
                <c:pt idx="3616">
                  <c:v>15.3843</c:v>
                </c:pt>
                <c:pt idx="3617">
                  <c:v>15.3843</c:v>
                </c:pt>
                <c:pt idx="3618">
                  <c:v>15.3843</c:v>
                </c:pt>
                <c:pt idx="3619">
                  <c:v>15.3735</c:v>
                </c:pt>
                <c:pt idx="3620">
                  <c:v>15.3735</c:v>
                </c:pt>
                <c:pt idx="3621">
                  <c:v>15.3735</c:v>
                </c:pt>
                <c:pt idx="3622">
                  <c:v>15.3628</c:v>
                </c:pt>
                <c:pt idx="3623">
                  <c:v>15.3628</c:v>
                </c:pt>
                <c:pt idx="3624">
                  <c:v>15.3521</c:v>
                </c:pt>
                <c:pt idx="3625">
                  <c:v>15.3521</c:v>
                </c:pt>
                <c:pt idx="3626">
                  <c:v>15.3521</c:v>
                </c:pt>
                <c:pt idx="3627">
                  <c:v>15.3521</c:v>
                </c:pt>
                <c:pt idx="3628">
                  <c:v>15.3414</c:v>
                </c:pt>
                <c:pt idx="3629">
                  <c:v>15.3414</c:v>
                </c:pt>
                <c:pt idx="3630">
                  <c:v>15.3414</c:v>
                </c:pt>
                <c:pt idx="3631">
                  <c:v>15.3306</c:v>
                </c:pt>
                <c:pt idx="3632">
                  <c:v>15.3306</c:v>
                </c:pt>
                <c:pt idx="3633">
                  <c:v>15.319900000000001</c:v>
                </c:pt>
                <c:pt idx="3634">
                  <c:v>15.319900000000001</c:v>
                </c:pt>
                <c:pt idx="3635">
                  <c:v>15.319900000000001</c:v>
                </c:pt>
                <c:pt idx="3636">
                  <c:v>15.309200000000001</c:v>
                </c:pt>
                <c:pt idx="3637">
                  <c:v>15.309200000000001</c:v>
                </c:pt>
                <c:pt idx="3638">
                  <c:v>15.309200000000001</c:v>
                </c:pt>
                <c:pt idx="3639">
                  <c:v>15.298500000000001</c:v>
                </c:pt>
                <c:pt idx="3640">
                  <c:v>15.298500000000001</c:v>
                </c:pt>
                <c:pt idx="3641">
                  <c:v>15.287699999999999</c:v>
                </c:pt>
                <c:pt idx="3642">
                  <c:v>15.287699999999999</c:v>
                </c:pt>
                <c:pt idx="3643">
                  <c:v>15.276999999999999</c:v>
                </c:pt>
                <c:pt idx="3644">
                  <c:v>15.276999999999999</c:v>
                </c:pt>
                <c:pt idx="3645">
                  <c:v>15.276999999999999</c:v>
                </c:pt>
                <c:pt idx="3646">
                  <c:v>15.266299999999999</c:v>
                </c:pt>
                <c:pt idx="3647">
                  <c:v>15.266299999999999</c:v>
                </c:pt>
                <c:pt idx="3648">
                  <c:v>15.266299999999999</c:v>
                </c:pt>
                <c:pt idx="3649">
                  <c:v>15.255599999999999</c:v>
                </c:pt>
                <c:pt idx="3650">
                  <c:v>15.255599999999999</c:v>
                </c:pt>
                <c:pt idx="3651">
                  <c:v>15.255599999999999</c:v>
                </c:pt>
                <c:pt idx="3652">
                  <c:v>15.2448</c:v>
                </c:pt>
                <c:pt idx="3653">
                  <c:v>15.2448</c:v>
                </c:pt>
                <c:pt idx="3654">
                  <c:v>15.2341</c:v>
                </c:pt>
                <c:pt idx="3655">
                  <c:v>15.2341</c:v>
                </c:pt>
                <c:pt idx="3656">
                  <c:v>15.2341</c:v>
                </c:pt>
                <c:pt idx="3657">
                  <c:v>15.2234</c:v>
                </c:pt>
                <c:pt idx="3658">
                  <c:v>15.2234</c:v>
                </c:pt>
                <c:pt idx="3659">
                  <c:v>15.2234</c:v>
                </c:pt>
                <c:pt idx="3660">
                  <c:v>15.2127</c:v>
                </c:pt>
                <c:pt idx="3661">
                  <c:v>15.2127</c:v>
                </c:pt>
                <c:pt idx="3662">
                  <c:v>15.2019</c:v>
                </c:pt>
                <c:pt idx="3663">
                  <c:v>15.2019</c:v>
                </c:pt>
                <c:pt idx="3664">
                  <c:v>15.2019</c:v>
                </c:pt>
                <c:pt idx="3665">
                  <c:v>15.2019</c:v>
                </c:pt>
                <c:pt idx="3666">
                  <c:v>15.1912</c:v>
                </c:pt>
                <c:pt idx="3667">
                  <c:v>15.1912</c:v>
                </c:pt>
                <c:pt idx="3668">
                  <c:v>15.1912</c:v>
                </c:pt>
                <c:pt idx="3669">
                  <c:v>15.1805</c:v>
                </c:pt>
                <c:pt idx="3670">
                  <c:v>15.1805</c:v>
                </c:pt>
                <c:pt idx="3671">
                  <c:v>15.1805</c:v>
                </c:pt>
                <c:pt idx="3672">
                  <c:v>15.1698</c:v>
                </c:pt>
                <c:pt idx="3673">
                  <c:v>15.1698</c:v>
                </c:pt>
                <c:pt idx="3674">
                  <c:v>15.1698</c:v>
                </c:pt>
                <c:pt idx="3675">
                  <c:v>15.159000000000001</c:v>
                </c:pt>
                <c:pt idx="3676">
                  <c:v>15.159000000000001</c:v>
                </c:pt>
                <c:pt idx="3677">
                  <c:v>15.159000000000001</c:v>
                </c:pt>
                <c:pt idx="3678">
                  <c:v>15.148300000000001</c:v>
                </c:pt>
                <c:pt idx="3679">
                  <c:v>15.148300000000001</c:v>
                </c:pt>
                <c:pt idx="3680">
                  <c:v>15.148300000000001</c:v>
                </c:pt>
                <c:pt idx="3681">
                  <c:v>15.137600000000001</c:v>
                </c:pt>
                <c:pt idx="3682">
                  <c:v>15.137600000000001</c:v>
                </c:pt>
                <c:pt idx="3683">
                  <c:v>15.137600000000001</c:v>
                </c:pt>
                <c:pt idx="3684">
                  <c:v>15.137600000000001</c:v>
                </c:pt>
                <c:pt idx="3685">
                  <c:v>15.126899999999999</c:v>
                </c:pt>
                <c:pt idx="3686">
                  <c:v>15.116099999999999</c:v>
                </c:pt>
                <c:pt idx="3687">
                  <c:v>15.116099999999999</c:v>
                </c:pt>
                <c:pt idx="3688">
                  <c:v>15.105399999999999</c:v>
                </c:pt>
                <c:pt idx="3689">
                  <c:v>15.105399999999999</c:v>
                </c:pt>
                <c:pt idx="3690">
                  <c:v>15.105399999999999</c:v>
                </c:pt>
                <c:pt idx="3691">
                  <c:v>15.0947</c:v>
                </c:pt>
                <c:pt idx="3692">
                  <c:v>15.0947</c:v>
                </c:pt>
                <c:pt idx="3693">
                  <c:v>15.084</c:v>
                </c:pt>
                <c:pt idx="3694">
                  <c:v>15.084</c:v>
                </c:pt>
                <c:pt idx="3695">
                  <c:v>15.084</c:v>
                </c:pt>
                <c:pt idx="3696">
                  <c:v>15.0732</c:v>
                </c:pt>
                <c:pt idx="3697">
                  <c:v>15.0732</c:v>
                </c:pt>
                <c:pt idx="3698">
                  <c:v>15.0625</c:v>
                </c:pt>
                <c:pt idx="3699">
                  <c:v>15.0625</c:v>
                </c:pt>
                <c:pt idx="3700">
                  <c:v>15.0625</c:v>
                </c:pt>
                <c:pt idx="3701">
                  <c:v>15.0625</c:v>
                </c:pt>
                <c:pt idx="3702">
                  <c:v>15.0518</c:v>
                </c:pt>
                <c:pt idx="3703">
                  <c:v>15.0518</c:v>
                </c:pt>
                <c:pt idx="3704">
                  <c:v>15.0411</c:v>
                </c:pt>
                <c:pt idx="3705">
                  <c:v>15.0411</c:v>
                </c:pt>
                <c:pt idx="3706">
                  <c:v>15.0411</c:v>
                </c:pt>
                <c:pt idx="3707">
                  <c:v>15.0411</c:v>
                </c:pt>
                <c:pt idx="3708">
                  <c:v>15.0303</c:v>
                </c:pt>
                <c:pt idx="3709">
                  <c:v>15.0303</c:v>
                </c:pt>
                <c:pt idx="3710">
                  <c:v>15.019600000000001</c:v>
                </c:pt>
                <c:pt idx="3711">
                  <c:v>15.019600000000001</c:v>
                </c:pt>
                <c:pt idx="3712">
                  <c:v>15.008900000000001</c:v>
                </c:pt>
                <c:pt idx="3713">
                  <c:v>15.008900000000001</c:v>
                </c:pt>
                <c:pt idx="3714">
                  <c:v>14.998200000000001</c:v>
                </c:pt>
                <c:pt idx="3715">
                  <c:v>14.998200000000001</c:v>
                </c:pt>
                <c:pt idx="3716">
                  <c:v>14.987399999999999</c:v>
                </c:pt>
                <c:pt idx="3717">
                  <c:v>14.987399999999999</c:v>
                </c:pt>
                <c:pt idx="3718">
                  <c:v>14.987399999999999</c:v>
                </c:pt>
                <c:pt idx="3719">
                  <c:v>14.976699999999999</c:v>
                </c:pt>
                <c:pt idx="3720">
                  <c:v>14.976699999999999</c:v>
                </c:pt>
                <c:pt idx="3721">
                  <c:v>14.976699999999999</c:v>
                </c:pt>
                <c:pt idx="3722">
                  <c:v>14.965999999999999</c:v>
                </c:pt>
                <c:pt idx="3723">
                  <c:v>14.965999999999999</c:v>
                </c:pt>
                <c:pt idx="3724">
                  <c:v>14.955299999999999</c:v>
                </c:pt>
                <c:pt idx="3725">
                  <c:v>14.955299999999999</c:v>
                </c:pt>
                <c:pt idx="3726">
                  <c:v>14.9445</c:v>
                </c:pt>
                <c:pt idx="3727">
                  <c:v>14.9445</c:v>
                </c:pt>
                <c:pt idx="3728">
                  <c:v>14.9445</c:v>
                </c:pt>
                <c:pt idx="3729">
                  <c:v>14.9338</c:v>
                </c:pt>
                <c:pt idx="3730">
                  <c:v>14.9338</c:v>
                </c:pt>
                <c:pt idx="3731">
                  <c:v>14.9338</c:v>
                </c:pt>
                <c:pt idx="3732">
                  <c:v>14.9231</c:v>
                </c:pt>
                <c:pt idx="3733">
                  <c:v>14.9231</c:v>
                </c:pt>
                <c:pt idx="3734">
                  <c:v>14.9231</c:v>
                </c:pt>
                <c:pt idx="3735">
                  <c:v>14.9124</c:v>
                </c:pt>
                <c:pt idx="3736">
                  <c:v>14.9124</c:v>
                </c:pt>
                <c:pt idx="3737">
                  <c:v>14.9124</c:v>
                </c:pt>
                <c:pt idx="3738">
                  <c:v>14.9124</c:v>
                </c:pt>
                <c:pt idx="3739">
                  <c:v>14.9016</c:v>
                </c:pt>
                <c:pt idx="3740">
                  <c:v>14.9016</c:v>
                </c:pt>
                <c:pt idx="3741">
                  <c:v>14.8909</c:v>
                </c:pt>
                <c:pt idx="3742">
                  <c:v>14.8909</c:v>
                </c:pt>
                <c:pt idx="3743">
                  <c:v>14.8802</c:v>
                </c:pt>
                <c:pt idx="3744">
                  <c:v>14.8802</c:v>
                </c:pt>
                <c:pt idx="3745">
                  <c:v>14.8695</c:v>
                </c:pt>
                <c:pt idx="3746">
                  <c:v>14.8695</c:v>
                </c:pt>
                <c:pt idx="3747">
                  <c:v>14.8695</c:v>
                </c:pt>
                <c:pt idx="3748">
                  <c:v>14.858700000000001</c:v>
                </c:pt>
                <c:pt idx="3749">
                  <c:v>14.858700000000001</c:v>
                </c:pt>
                <c:pt idx="3750">
                  <c:v>14.858700000000001</c:v>
                </c:pt>
                <c:pt idx="3751">
                  <c:v>14.848000000000001</c:v>
                </c:pt>
                <c:pt idx="3752">
                  <c:v>14.848000000000001</c:v>
                </c:pt>
                <c:pt idx="3753">
                  <c:v>14.848000000000001</c:v>
                </c:pt>
                <c:pt idx="3754">
                  <c:v>14.837300000000001</c:v>
                </c:pt>
                <c:pt idx="3755">
                  <c:v>14.837300000000001</c:v>
                </c:pt>
                <c:pt idx="3756">
                  <c:v>14.826599999999999</c:v>
                </c:pt>
                <c:pt idx="3757">
                  <c:v>14.826599999999999</c:v>
                </c:pt>
                <c:pt idx="3758">
                  <c:v>14.826599999999999</c:v>
                </c:pt>
                <c:pt idx="3759">
                  <c:v>14.826599999999999</c:v>
                </c:pt>
                <c:pt idx="3760">
                  <c:v>14.815799999999999</c:v>
                </c:pt>
                <c:pt idx="3761">
                  <c:v>14.815799999999999</c:v>
                </c:pt>
                <c:pt idx="3762">
                  <c:v>14.815799999999999</c:v>
                </c:pt>
                <c:pt idx="3763">
                  <c:v>14.805099999999999</c:v>
                </c:pt>
                <c:pt idx="3764">
                  <c:v>14.805099999999999</c:v>
                </c:pt>
                <c:pt idx="3765">
                  <c:v>14.805099999999999</c:v>
                </c:pt>
                <c:pt idx="3766">
                  <c:v>14.7944</c:v>
                </c:pt>
                <c:pt idx="3767">
                  <c:v>14.7944</c:v>
                </c:pt>
                <c:pt idx="3768">
                  <c:v>14.7837</c:v>
                </c:pt>
                <c:pt idx="3769">
                  <c:v>14.7837</c:v>
                </c:pt>
                <c:pt idx="3770">
                  <c:v>14.7837</c:v>
                </c:pt>
                <c:pt idx="3771">
                  <c:v>14.7729</c:v>
                </c:pt>
                <c:pt idx="3772">
                  <c:v>14.7729</c:v>
                </c:pt>
                <c:pt idx="3773">
                  <c:v>14.7729</c:v>
                </c:pt>
                <c:pt idx="3774">
                  <c:v>14.7622</c:v>
                </c:pt>
                <c:pt idx="3775">
                  <c:v>14.7622</c:v>
                </c:pt>
                <c:pt idx="3776">
                  <c:v>14.7515</c:v>
                </c:pt>
                <c:pt idx="3777">
                  <c:v>14.7515</c:v>
                </c:pt>
                <c:pt idx="3778">
                  <c:v>14.7408</c:v>
                </c:pt>
                <c:pt idx="3779">
                  <c:v>14.7408</c:v>
                </c:pt>
                <c:pt idx="3780">
                  <c:v>14.7408</c:v>
                </c:pt>
                <c:pt idx="3781">
                  <c:v>14.73</c:v>
                </c:pt>
                <c:pt idx="3782">
                  <c:v>14.7193</c:v>
                </c:pt>
                <c:pt idx="3783">
                  <c:v>14.7193</c:v>
                </c:pt>
                <c:pt idx="3784">
                  <c:v>14.7193</c:v>
                </c:pt>
                <c:pt idx="3785">
                  <c:v>14.7193</c:v>
                </c:pt>
                <c:pt idx="3786">
                  <c:v>14.708600000000001</c:v>
                </c:pt>
                <c:pt idx="3787">
                  <c:v>14.708600000000001</c:v>
                </c:pt>
                <c:pt idx="3788">
                  <c:v>14.687099999999999</c:v>
                </c:pt>
                <c:pt idx="3789">
                  <c:v>14.687099999999999</c:v>
                </c:pt>
                <c:pt idx="3790">
                  <c:v>14.676399999999999</c:v>
                </c:pt>
                <c:pt idx="3791">
                  <c:v>14.676399999999999</c:v>
                </c:pt>
                <c:pt idx="3792">
                  <c:v>14.676399999999999</c:v>
                </c:pt>
                <c:pt idx="3793">
                  <c:v>14.676399999999999</c:v>
                </c:pt>
                <c:pt idx="3794">
                  <c:v>14.665699999999999</c:v>
                </c:pt>
                <c:pt idx="3795">
                  <c:v>14.654999999999999</c:v>
                </c:pt>
                <c:pt idx="3796">
                  <c:v>14.654999999999999</c:v>
                </c:pt>
                <c:pt idx="3797">
                  <c:v>14.6442</c:v>
                </c:pt>
                <c:pt idx="3798">
                  <c:v>14.6442</c:v>
                </c:pt>
                <c:pt idx="3799">
                  <c:v>14.6442</c:v>
                </c:pt>
                <c:pt idx="3800">
                  <c:v>14.6335</c:v>
                </c:pt>
                <c:pt idx="3801">
                  <c:v>14.6335</c:v>
                </c:pt>
                <c:pt idx="3802">
                  <c:v>14.6335</c:v>
                </c:pt>
                <c:pt idx="3803">
                  <c:v>14.6228</c:v>
                </c:pt>
                <c:pt idx="3804">
                  <c:v>14.6228</c:v>
                </c:pt>
                <c:pt idx="3805">
                  <c:v>14.6228</c:v>
                </c:pt>
                <c:pt idx="3806">
                  <c:v>14.6228</c:v>
                </c:pt>
                <c:pt idx="3807">
                  <c:v>14.6228</c:v>
                </c:pt>
                <c:pt idx="3808">
                  <c:v>14.6121</c:v>
                </c:pt>
                <c:pt idx="3809">
                  <c:v>14.6121</c:v>
                </c:pt>
                <c:pt idx="3810">
                  <c:v>14.6121</c:v>
                </c:pt>
                <c:pt idx="3811">
                  <c:v>14.6013</c:v>
                </c:pt>
                <c:pt idx="3812">
                  <c:v>14.6013</c:v>
                </c:pt>
                <c:pt idx="3813">
                  <c:v>14.6013</c:v>
                </c:pt>
                <c:pt idx="3814">
                  <c:v>14.6013</c:v>
                </c:pt>
                <c:pt idx="3815">
                  <c:v>14.6013</c:v>
                </c:pt>
                <c:pt idx="3816">
                  <c:v>14.5906</c:v>
                </c:pt>
                <c:pt idx="3817">
                  <c:v>14.5906</c:v>
                </c:pt>
                <c:pt idx="3818">
                  <c:v>14.5906</c:v>
                </c:pt>
                <c:pt idx="3819">
                  <c:v>14.5799</c:v>
                </c:pt>
                <c:pt idx="3820">
                  <c:v>14.5799</c:v>
                </c:pt>
                <c:pt idx="3821">
                  <c:v>14.5799</c:v>
                </c:pt>
                <c:pt idx="3822">
                  <c:v>14.5799</c:v>
                </c:pt>
                <c:pt idx="3823">
                  <c:v>14.5692</c:v>
                </c:pt>
                <c:pt idx="3824">
                  <c:v>14.5692</c:v>
                </c:pt>
                <c:pt idx="3825">
                  <c:v>14.5692</c:v>
                </c:pt>
                <c:pt idx="3826">
                  <c:v>14.5692</c:v>
                </c:pt>
                <c:pt idx="3827">
                  <c:v>14.558400000000001</c:v>
                </c:pt>
                <c:pt idx="3828">
                  <c:v>14.558400000000001</c:v>
                </c:pt>
                <c:pt idx="3829">
                  <c:v>14.558400000000001</c:v>
                </c:pt>
                <c:pt idx="3830">
                  <c:v>14.547700000000001</c:v>
                </c:pt>
                <c:pt idx="3831">
                  <c:v>14.547700000000001</c:v>
                </c:pt>
                <c:pt idx="3832">
                  <c:v>14.547700000000001</c:v>
                </c:pt>
                <c:pt idx="3833">
                  <c:v>14.547700000000001</c:v>
                </c:pt>
                <c:pt idx="3834">
                  <c:v>14.537000000000001</c:v>
                </c:pt>
                <c:pt idx="3835">
                  <c:v>14.537000000000001</c:v>
                </c:pt>
                <c:pt idx="3836">
                  <c:v>14.537000000000001</c:v>
                </c:pt>
                <c:pt idx="3837">
                  <c:v>14.526300000000001</c:v>
                </c:pt>
                <c:pt idx="3838">
                  <c:v>14.526300000000001</c:v>
                </c:pt>
                <c:pt idx="3839">
                  <c:v>14.515499999999999</c:v>
                </c:pt>
                <c:pt idx="3840">
                  <c:v>14.515499999999999</c:v>
                </c:pt>
                <c:pt idx="3841">
                  <c:v>14.515499999999999</c:v>
                </c:pt>
                <c:pt idx="3842">
                  <c:v>14.504799999999999</c:v>
                </c:pt>
                <c:pt idx="3843">
                  <c:v>14.504799999999999</c:v>
                </c:pt>
                <c:pt idx="3844">
                  <c:v>14.504799999999999</c:v>
                </c:pt>
                <c:pt idx="3845">
                  <c:v>14.4941</c:v>
                </c:pt>
                <c:pt idx="3846">
                  <c:v>14.4941</c:v>
                </c:pt>
                <c:pt idx="3847">
                  <c:v>14.4941</c:v>
                </c:pt>
                <c:pt idx="3848">
                  <c:v>14.4941</c:v>
                </c:pt>
                <c:pt idx="3849">
                  <c:v>14.4834</c:v>
                </c:pt>
                <c:pt idx="3850">
                  <c:v>14.4834</c:v>
                </c:pt>
                <c:pt idx="3851">
                  <c:v>14.4726</c:v>
                </c:pt>
                <c:pt idx="3852">
                  <c:v>14.4726</c:v>
                </c:pt>
                <c:pt idx="3853">
                  <c:v>14.4726</c:v>
                </c:pt>
                <c:pt idx="3854">
                  <c:v>14.4619</c:v>
                </c:pt>
                <c:pt idx="3855">
                  <c:v>14.4619</c:v>
                </c:pt>
                <c:pt idx="3856">
                  <c:v>14.4619</c:v>
                </c:pt>
                <c:pt idx="3857">
                  <c:v>14.4619</c:v>
                </c:pt>
                <c:pt idx="3858">
                  <c:v>14.4619</c:v>
                </c:pt>
                <c:pt idx="3859">
                  <c:v>14.4619</c:v>
                </c:pt>
                <c:pt idx="3860">
                  <c:v>14.4512</c:v>
                </c:pt>
                <c:pt idx="3861">
                  <c:v>14.4512</c:v>
                </c:pt>
                <c:pt idx="3862">
                  <c:v>14.4405</c:v>
                </c:pt>
                <c:pt idx="3863">
                  <c:v>14.4405</c:v>
                </c:pt>
                <c:pt idx="3864">
                  <c:v>14.4405</c:v>
                </c:pt>
                <c:pt idx="3865">
                  <c:v>14.4405</c:v>
                </c:pt>
                <c:pt idx="3866">
                  <c:v>14.4297</c:v>
                </c:pt>
                <c:pt idx="3867">
                  <c:v>14.4297</c:v>
                </c:pt>
                <c:pt idx="3868">
                  <c:v>14.419</c:v>
                </c:pt>
                <c:pt idx="3869">
                  <c:v>14.419</c:v>
                </c:pt>
                <c:pt idx="3870">
                  <c:v>14.419</c:v>
                </c:pt>
                <c:pt idx="3871">
                  <c:v>14.419</c:v>
                </c:pt>
                <c:pt idx="3872">
                  <c:v>14.408300000000001</c:v>
                </c:pt>
                <c:pt idx="3873">
                  <c:v>14.408300000000001</c:v>
                </c:pt>
                <c:pt idx="3874">
                  <c:v>14.397600000000001</c:v>
                </c:pt>
                <c:pt idx="3875">
                  <c:v>14.397600000000001</c:v>
                </c:pt>
                <c:pt idx="3876">
                  <c:v>14.397600000000001</c:v>
                </c:pt>
                <c:pt idx="3877">
                  <c:v>14.386799999999999</c:v>
                </c:pt>
                <c:pt idx="3878">
                  <c:v>14.386799999999999</c:v>
                </c:pt>
                <c:pt idx="3879">
                  <c:v>14.376099999999999</c:v>
                </c:pt>
                <c:pt idx="3880">
                  <c:v>14.376099999999999</c:v>
                </c:pt>
                <c:pt idx="3881">
                  <c:v>14.376099999999999</c:v>
                </c:pt>
                <c:pt idx="3882">
                  <c:v>14.365399999999999</c:v>
                </c:pt>
                <c:pt idx="3883">
                  <c:v>14.354699999999999</c:v>
                </c:pt>
                <c:pt idx="3884">
                  <c:v>14.354699999999999</c:v>
                </c:pt>
                <c:pt idx="3885">
                  <c:v>14.354699999999999</c:v>
                </c:pt>
                <c:pt idx="3886">
                  <c:v>14.354699999999999</c:v>
                </c:pt>
                <c:pt idx="3887">
                  <c:v>14.354699999999999</c:v>
                </c:pt>
                <c:pt idx="3888">
                  <c:v>14.354699999999999</c:v>
                </c:pt>
                <c:pt idx="3889">
                  <c:v>14.354699999999999</c:v>
                </c:pt>
                <c:pt idx="3890">
                  <c:v>14.3439</c:v>
                </c:pt>
                <c:pt idx="3891">
                  <c:v>14.3439</c:v>
                </c:pt>
                <c:pt idx="3892">
                  <c:v>14.3332</c:v>
                </c:pt>
                <c:pt idx="3893">
                  <c:v>14.3332</c:v>
                </c:pt>
                <c:pt idx="3894">
                  <c:v>14.3332</c:v>
                </c:pt>
                <c:pt idx="3895">
                  <c:v>14.3225</c:v>
                </c:pt>
                <c:pt idx="3896">
                  <c:v>14.3225</c:v>
                </c:pt>
                <c:pt idx="3897">
                  <c:v>14.3225</c:v>
                </c:pt>
                <c:pt idx="3898">
                  <c:v>14.3225</c:v>
                </c:pt>
                <c:pt idx="3899">
                  <c:v>14.3225</c:v>
                </c:pt>
                <c:pt idx="3900">
                  <c:v>14.3225</c:v>
                </c:pt>
                <c:pt idx="3901">
                  <c:v>14.3118</c:v>
                </c:pt>
                <c:pt idx="3902">
                  <c:v>14.3118</c:v>
                </c:pt>
                <c:pt idx="3903">
                  <c:v>14.3118</c:v>
                </c:pt>
                <c:pt idx="3904">
                  <c:v>14.301</c:v>
                </c:pt>
                <c:pt idx="3905">
                  <c:v>14.2903</c:v>
                </c:pt>
                <c:pt idx="3906">
                  <c:v>14.2903</c:v>
                </c:pt>
                <c:pt idx="3907">
                  <c:v>14.2903</c:v>
                </c:pt>
                <c:pt idx="3908">
                  <c:v>14.2903</c:v>
                </c:pt>
                <c:pt idx="3909">
                  <c:v>14.2796</c:v>
                </c:pt>
                <c:pt idx="3910">
                  <c:v>14.2796</c:v>
                </c:pt>
                <c:pt idx="3911">
                  <c:v>14.2689</c:v>
                </c:pt>
                <c:pt idx="3912">
                  <c:v>14.2689</c:v>
                </c:pt>
                <c:pt idx="3913">
                  <c:v>14.2689</c:v>
                </c:pt>
                <c:pt idx="3914">
                  <c:v>14.2689</c:v>
                </c:pt>
                <c:pt idx="3915">
                  <c:v>14.258100000000001</c:v>
                </c:pt>
                <c:pt idx="3916">
                  <c:v>14.258100000000001</c:v>
                </c:pt>
                <c:pt idx="3917">
                  <c:v>14.247400000000001</c:v>
                </c:pt>
                <c:pt idx="3918">
                  <c:v>14.247400000000001</c:v>
                </c:pt>
                <c:pt idx="3919">
                  <c:v>14.247400000000001</c:v>
                </c:pt>
                <c:pt idx="3920">
                  <c:v>14.247400000000001</c:v>
                </c:pt>
                <c:pt idx="3921">
                  <c:v>14.236700000000001</c:v>
                </c:pt>
                <c:pt idx="3922">
                  <c:v>14.236700000000001</c:v>
                </c:pt>
                <c:pt idx="3923">
                  <c:v>14.236700000000001</c:v>
                </c:pt>
                <c:pt idx="3924">
                  <c:v>14.226000000000001</c:v>
                </c:pt>
                <c:pt idx="3925">
                  <c:v>14.226000000000001</c:v>
                </c:pt>
                <c:pt idx="3926">
                  <c:v>14.226000000000001</c:v>
                </c:pt>
                <c:pt idx="3927">
                  <c:v>14.226000000000001</c:v>
                </c:pt>
                <c:pt idx="3928">
                  <c:v>14.215199999999999</c:v>
                </c:pt>
                <c:pt idx="3929">
                  <c:v>14.215199999999999</c:v>
                </c:pt>
                <c:pt idx="3930">
                  <c:v>14.215199999999999</c:v>
                </c:pt>
                <c:pt idx="3931">
                  <c:v>14.204499999999999</c:v>
                </c:pt>
                <c:pt idx="3932">
                  <c:v>14.204499999999999</c:v>
                </c:pt>
                <c:pt idx="3933">
                  <c:v>14.204499999999999</c:v>
                </c:pt>
                <c:pt idx="3934">
                  <c:v>14.204499999999999</c:v>
                </c:pt>
                <c:pt idx="3935">
                  <c:v>14.1938</c:v>
                </c:pt>
                <c:pt idx="3936">
                  <c:v>14.1938</c:v>
                </c:pt>
                <c:pt idx="3937">
                  <c:v>14.1938</c:v>
                </c:pt>
                <c:pt idx="3938">
                  <c:v>14.1938</c:v>
                </c:pt>
                <c:pt idx="3939">
                  <c:v>14.1938</c:v>
                </c:pt>
                <c:pt idx="3940">
                  <c:v>14.1831</c:v>
                </c:pt>
                <c:pt idx="3941">
                  <c:v>14.1831</c:v>
                </c:pt>
                <c:pt idx="3942">
                  <c:v>14.1831</c:v>
                </c:pt>
                <c:pt idx="3943">
                  <c:v>14.1723</c:v>
                </c:pt>
                <c:pt idx="3944">
                  <c:v>14.1831</c:v>
                </c:pt>
                <c:pt idx="3945">
                  <c:v>14.1723</c:v>
                </c:pt>
                <c:pt idx="3946">
                  <c:v>14.1723</c:v>
                </c:pt>
                <c:pt idx="3947">
                  <c:v>14.1616</c:v>
                </c:pt>
                <c:pt idx="3948">
                  <c:v>14.1616</c:v>
                </c:pt>
                <c:pt idx="3949">
                  <c:v>14.1616</c:v>
                </c:pt>
                <c:pt idx="3950">
                  <c:v>14.1509</c:v>
                </c:pt>
                <c:pt idx="3951">
                  <c:v>14.1616</c:v>
                </c:pt>
                <c:pt idx="3952">
                  <c:v>14.1509</c:v>
                </c:pt>
                <c:pt idx="3953">
                  <c:v>14.1509</c:v>
                </c:pt>
                <c:pt idx="3954">
                  <c:v>14.1509</c:v>
                </c:pt>
                <c:pt idx="3955">
                  <c:v>14.1402</c:v>
                </c:pt>
                <c:pt idx="3956">
                  <c:v>14.1402</c:v>
                </c:pt>
                <c:pt idx="3957">
                  <c:v>14.1402</c:v>
                </c:pt>
                <c:pt idx="3958">
                  <c:v>14.1402</c:v>
                </c:pt>
                <c:pt idx="3959">
                  <c:v>14.1402</c:v>
                </c:pt>
                <c:pt idx="3960">
                  <c:v>14.1402</c:v>
                </c:pt>
                <c:pt idx="3961">
                  <c:v>14.1294</c:v>
                </c:pt>
                <c:pt idx="3962">
                  <c:v>14.1294</c:v>
                </c:pt>
                <c:pt idx="3963">
                  <c:v>14.1294</c:v>
                </c:pt>
                <c:pt idx="3964">
                  <c:v>14.1187</c:v>
                </c:pt>
                <c:pt idx="3965">
                  <c:v>14.1187</c:v>
                </c:pt>
                <c:pt idx="3966">
                  <c:v>14.1187</c:v>
                </c:pt>
                <c:pt idx="3967">
                  <c:v>14.1187</c:v>
                </c:pt>
                <c:pt idx="3968">
                  <c:v>14.1187</c:v>
                </c:pt>
                <c:pt idx="3969">
                  <c:v>14.108000000000001</c:v>
                </c:pt>
                <c:pt idx="3970">
                  <c:v>14.108000000000001</c:v>
                </c:pt>
                <c:pt idx="3971">
                  <c:v>14.108000000000001</c:v>
                </c:pt>
                <c:pt idx="3972">
                  <c:v>14.108000000000001</c:v>
                </c:pt>
                <c:pt idx="3973">
                  <c:v>14.097300000000001</c:v>
                </c:pt>
                <c:pt idx="3974">
                  <c:v>14.097300000000001</c:v>
                </c:pt>
                <c:pt idx="3975">
                  <c:v>14.097300000000001</c:v>
                </c:pt>
                <c:pt idx="3976">
                  <c:v>14.086499999999999</c:v>
                </c:pt>
                <c:pt idx="3977">
                  <c:v>14.086499999999999</c:v>
                </c:pt>
                <c:pt idx="3978">
                  <c:v>14.086499999999999</c:v>
                </c:pt>
                <c:pt idx="3979">
                  <c:v>14.075799999999999</c:v>
                </c:pt>
                <c:pt idx="3980">
                  <c:v>14.075799999999999</c:v>
                </c:pt>
                <c:pt idx="3981">
                  <c:v>14.075799999999999</c:v>
                </c:pt>
                <c:pt idx="3982">
                  <c:v>14.065099999999999</c:v>
                </c:pt>
                <c:pt idx="3983">
                  <c:v>14.065099999999999</c:v>
                </c:pt>
                <c:pt idx="3984">
                  <c:v>14.065099999999999</c:v>
                </c:pt>
                <c:pt idx="3985">
                  <c:v>14.054399999999999</c:v>
                </c:pt>
                <c:pt idx="3986">
                  <c:v>14.054399999999999</c:v>
                </c:pt>
                <c:pt idx="3987">
                  <c:v>14.054399999999999</c:v>
                </c:pt>
                <c:pt idx="3988">
                  <c:v>14.0436</c:v>
                </c:pt>
                <c:pt idx="3989">
                  <c:v>14.0436</c:v>
                </c:pt>
                <c:pt idx="3990">
                  <c:v>14.0329</c:v>
                </c:pt>
                <c:pt idx="3991">
                  <c:v>14.0329</c:v>
                </c:pt>
                <c:pt idx="3992">
                  <c:v>14.0329</c:v>
                </c:pt>
                <c:pt idx="3993">
                  <c:v>14.0329</c:v>
                </c:pt>
                <c:pt idx="3994">
                  <c:v>14.0329</c:v>
                </c:pt>
                <c:pt idx="3995">
                  <c:v>14.0222</c:v>
                </c:pt>
                <c:pt idx="3996">
                  <c:v>14.0222</c:v>
                </c:pt>
                <c:pt idx="3997">
                  <c:v>14.0222</c:v>
                </c:pt>
                <c:pt idx="3998">
                  <c:v>14.0222</c:v>
                </c:pt>
                <c:pt idx="3999">
                  <c:v>14.0115</c:v>
                </c:pt>
                <c:pt idx="4000">
                  <c:v>14.0115</c:v>
                </c:pt>
                <c:pt idx="4001">
                  <c:v>14.0115</c:v>
                </c:pt>
                <c:pt idx="4002">
                  <c:v>14.0115</c:v>
                </c:pt>
                <c:pt idx="4003">
                  <c:v>13.99</c:v>
                </c:pt>
                <c:pt idx="4004">
                  <c:v>13.99</c:v>
                </c:pt>
                <c:pt idx="4005">
                  <c:v>13.99</c:v>
                </c:pt>
                <c:pt idx="4006">
                  <c:v>13.9793</c:v>
                </c:pt>
                <c:pt idx="4007">
                  <c:v>13.9793</c:v>
                </c:pt>
                <c:pt idx="4008">
                  <c:v>13.9793</c:v>
                </c:pt>
                <c:pt idx="4009">
                  <c:v>13.9793</c:v>
                </c:pt>
                <c:pt idx="4010">
                  <c:v>13.9686</c:v>
                </c:pt>
                <c:pt idx="4011">
                  <c:v>13.9686</c:v>
                </c:pt>
                <c:pt idx="4012">
                  <c:v>13.9686</c:v>
                </c:pt>
                <c:pt idx="4013">
                  <c:v>13.957800000000001</c:v>
                </c:pt>
                <c:pt idx="4014">
                  <c:v>13.957800000000001</c:v>
                </c:pt>
                <c:pt idx="4015">
                  <c:v>13.957800000000001</c:v>
                </c:pt>
                <c:pt idx="4016">
                  <c:v>13.957800000000001</c:v>
                </c:pt>
                <c:pt idx="4017">
                  <c:v>13.947100000000001</c:v>
                </c:pt>
                <c:pt idx="4018">
                  <c:v>13.947100000000001</c:v>
                </c:pt>
                <c:pt idx="4019">
                  <c:v>13.947100000000001</c:v>
                </c:pt>
                <c:pt idx="4020">
                  <c:v>13.936400000000001</c:v>
                </c:pt>
                <c:pt idx="4021">
                  <c:v>13.936400000000001</c:v>
                </c:pt>
                <c:pt idx="4022">
                  <c:v>13.936400000000001</c:v>
                </c:pt>
                <c:pt idx="4023">
                  <c:v>13.925700000000001</c:v>
                </c:pt>
                <c:pt idx="4024">
                  <c:v>13.925700000000001</c:v>
                </c:pt>
                <c:pt idx="4025">
                  <c:v>13.925700000000001</c:v>
                </c:pt>
                <c:pt idx="4026">
                  <c:v>13.914899999999999</c:v>
                </c:pt>
                <c:pt idx="4027">
                  <c:v>13.914899999999999</c:v>
                </c:pt>
                <c:pt idx="4028">
                  <c:v>13.914899999999999</c:v>
                </c:pt>
                <c:pt idx="4029">
                  <c:v>13.914899999999999</c:v>
                </c:pt>
                <c:pt idx="4030">
                  <c:v>13.904199999999999</c:v>
                </c:pt>
                <c:pt idx="4031">
                  <c:v>13.904199999999999</c:v>
                </c:pt>
                <c:pt idx="4032">
                  <c:v>13.904199999999999</c:v>
                </c:pt>
                <c:pt idx="4033">
                  <c:v>13.8935</c:v>
                </c:pt>
                <c:pt idx="4034">
                  <c:v>13.8935</c:v>
                </c:pt>
                <c:pt idx="4035">
                  <c:v>13.8828</c:v>
                </c:pt>
                <c:pt idx="4036">
                  <c:v>13.8828</c:v>
                </c:pt>
                <c:pt idx="4037">
                  <c:v>13.8828</c:v>
                </c:pt>
                <c:pt idx="4038">
                  <c:v>13.872</c:v>
                </c:pt>
                <c:pt idx="4039">
                  <c:v>13.872</c:v>
                </c:pt>
                <c:pt idx="4040">
                  <c:v>13.872</c:v>
                </c:pt>
                <c:pt idx="4041">
                  <c:v>13.8613</c:v>
                </c:pt>
                <c:pt idx="4042">
                  <c:v>13.8613</c:v>
                </c:pt>
                <c:pt idx="4043">
                  <c:v>13.8613</c:v>
                </c:pt>
                <c:pt idx="4044">
                  <c:v>13.8613</c:v>
                </c:pt>
                <c:pt idx="4045">
                  <c:v>13.8506</c:v>
                </c:pt>
                <c:pt idx="4046">
                  <c:v>13.8506</c:v>
                </c:pt>
                <c:pt idx="4047">
                  <c:v>13.8506</c:v>
                </c:pt>
                <c:pt idx="4048">
                  <c:v>13.8506</c:v>
                </c:pt>
                <c:pt idx="4049">
                  <c:v>13.8399</c:v>
                </c:pt>
                <c:pt idx="4050">
                  <c:v>13.8291</c:v>
                </c:pt>
                <c:pt idx="4051">
                  <c:v>13.8399</c:v>
                </c:pt>
                <c:pt idx="4052">
                  <c:v>13.8399</c:v>
                </c:pt>
                <c:pt idx="4053">
                  <c:v>13.8291</c:v>
                </c:pt>
                <c:pt idx="4054">
                  <c:v>13.8291</c:v>
                </c:pt>
                <c:pt idx="4055">
                  <c:v>13.8184</c:v>
                </c:pt>
                <c:pt idx="4056">
                  <c:v>13.8184</c:v>
                </c:pt>
                <c:pt idx="4057">
                  <c:v>13.8184</c:v>
                </c:pt>
                <c:pt idx="4058">
                  <c:v>13.8184</c:v>
                </c:pt>
                <c:pt idx="4059">
                  <c:v>13.807700000000001</c:v>
                </c:pt>
                <c:pt idx="4060">
                  <c:v>13.807700000000001</c:v>
                </c:pt>
                <c:pt idx="4061">
                  <c:v>13.807700000000001</c:v>
                </c:pt>
                <c:pt idx="4062">
                  <c:v>13.807700000000001</c:v>
                </c:pt>
                <c:pt idx="4063">
                  <c:v>13.807700000000001</c:v>
                </c:pt>
                <c:pt idx="4064">
                  <c:v>13.807700000000001</c:v>
                </c:pt>
                <c:pt idx="4065">
                  <c:v>13.797000000000001</c:v>
                </c:pt>
                <c:pt idx="4066">
                  <c:v>13.786199999999999</c:v>
                </c:pt>
                <c:pt idx="4067">
                  <c:v>13.786199999999999</c:v>
                </c:pt>
                <c:pt idx="4068">
                  <c:v>13.786199999999999</c:v>
                </c:pt>
                <c:pt idx="4069">
                  <c:v>13.786199999999999</c:v>
                </c:pt>
                <c:pt idx="4070">
                  <c:v>13.786199999999999</c:v>
                </c:pt>
                <c:pt idx="4071">
                  <c:v>13.764799999999999</c:v>
                </c:pt>
                <c:pt idx="4072">
                  <c:v>13.775499999999999</c:v>
                </c:pt>
                <c:pt idx="4073">
                  <c:v>13.764799999999999</c:v>
                </c:pt>
                <c:pt idx="4074">
                  <c:v>13.764799999999999</c:v>
                </c:pt>
                <c:pt idx="4075">
                  <c:v>13.764799999999999</c:v>
                </c:pt>
                <c:pt idx="4076">
                  <c:v>13.764799999999999</c:v>
                </c:pt>
                <c:pt idx="4077">
                  <c:v>13.764799999999999</c:v>
                </c:pt>
                <c:pt idx="4078">
                  <c:v>13.764799999999999</c:v>
                </c:pt>
                <c:pt idx="4079">
                  <c:v>13.764799999999999</c:v>
                </c:pt>
                <c:pt idx="4080">
                  <c:v>13.764799999999999</c:v>
                </c:pt>
                <c:pt idx="4081">
                  <c:v>13.754099999999999</c:v>
                </c:pt>
                <c:pt idx="4082">
                  <c:v>13.754099999999999</c:v>
                </c:pt>
                <c:pt idx="4083">
                  <c:v>13.754099999999999</c:v>
                </c:pt>
                <c:pt idx="4084">
                  <c:v>13.754099999999999</c:v>
                </c:pt>
                <c:pt idx="4085">
                  <c:v>13.754099999999999</c:v>
                </c:pt>
                <c:pt idx="4086">
                  <c:v>13.754099999999999</c:v>
                </c:pt>
                <c:pt idx="4087">
                  <c:v>13.754099999999999</c:v>
                </c:pt>
                <c:pt idx="4088">
                  <c:v>13.754099999999999</c:v>
                </c:pt>
                <c:pt idx="4089">
                  <c:v>13.754099999999999</c:v>
                </c:pt>
                <c:pt idx="4090">
                  <c:v>13.754099999999999</c:v>
                </c:pt>
                <c:pt idx="4091">
                  <c:v>13.754099999999999</c:v>
                </c:pt>
                <c:pt idx="4092">
                  <c:v>13.754099999999999</c:v>
                </c:pt>
                <c:pt idx="4093">
                  <c:v>13.754099999999999</c:v>
                </c:pt>
                <c:pt idx="4094">
                  <c:v>13.754099999999999</c:v>
                </c:pt>
                <c:pt idx="4095">
                  <c:v>13.754099999999999</c:v>
                </c:pt>
                <c:pt idx="4096">
                  <c:v>13.754099999999999</c:v>
                </c:pt>
                <c:pt idx="4097">
                  <c:v>13.754099999999999</c:v>
                </c:pt>
                <c:pt idx="4098">
                  <c:v>13.754099999999999</c:v>
                </c:pt>
                <c:pt idx="4099">
                  <c:v>13.754099999999999</c:v>
                </c:pt>
                <c:pt idx="4100">
                  <c:v>13.754099999999999</c:v>
                </c:pt>
                <c:pt idx="4101">
                  <c:v>13.754099999999999</c:v>
                </c:pt>
                <c:pt idx="4102">
                  <c:v>13.754099999999999</c:v>
                </c:pt>
                <c:pt idx="4103">
                  <c:v>13.754099999999999</c:v>
                </c:pt>
                <c:pt idx="4104">
                  <c:v>13.754099999999999</c:v>
                </c:pt>
                <c:pt idx="4105">
                  <c:v>13.754099999999999</c:v>
                </c:pt>
                <c:pt idx="4106">
                  <c:v>13.754099999999999</c:v>
                </c:pt>
                <c:pt idx="4107">
                  <c:v>13.754099999999999</c:v>
                </c:pt>
                <c:pt idx="4108">
                  <c:v>13.754099999999999</c:v>
                </c:pt>
                <c:pt idx="4109">
                  <c:v>13.7433</c:v>
                </c:pt>
                <c:pt idx="4110">
                  <c:v>13.7433</c:v>
                </c:pt>
                <c:pt idx="4111">
                  <c:v>13.7433</c:v>
                </c:pt>
                <c:pt idx="4112">
                  <c:v>13.7433</c:v>
                </c:pt>
                <c:pt idx="4113">
                  <c:v>13.7433</c:v>
                </c:pt>
                <c:pt idx="4114">
                  <c:v>13.7433</c:v>
                </c:pt>
                <c:pt idx="4115">
                  <c:v>13.7433</c:v>
                </c:pt>
                <c:pt idx="4116">
                  <c:v>13.7433</c:v>
                </c:pt>
                <c:pt idx="4117">
                  <c:v>13.7433</c:v>
                </c:pt>
                <c:pt idx="4118">
                  <c:v>13.7433</c:v>
                </c:pt>
                <c:pt idx="4119">
                  <c:v>13.7433</c:v>
                </c:pt>
                <c:pt idx="4120">
                  <c:v>13.7326</c:v>
                </c:pt>
                <c:pt idx="4121">
                  <c:v>13.7433</c:v>
                </c:pt>
                <c:pt idx="4122">
                  <c:v>13.7219</c:v>
                </c:pt>
                <c:pt idx="4123">
                  <c:v>13.7219</c:v>
                </c:pt>
                <c:pt idx="4124">
                  <c:v>13.7219</c:v>
                </c:pt>
                <c:pt idx="4125">
                  <c:v>13.7219</c:v>
                </c:pt>
                <c:pt idx="4126">
                  <c:v>13.7112</c:v>
                </c:pt>
                <c:pt idx="4127">
                  <c:v>13.7112</c:v>
                </c:pt>
                <c:pt idx="4128">
                  <c:v>13.7004</c:v>
                </c:pt>
                <c:pt idx="4129">
                  <c:v>13.7004</c:v>
                </c:pt>
                <c:pt idx="4130">
                  <c:v>13.7004</c:v>
                </c:pt>
                <c:pt idx="4131">
                  <c:v>13.6897</c:v>
                </c:pt>
                <c:pt idx="4132">
                  <c:v>13.6897</c:v>
                </c:pt>
                <c:pt idx="4133">
                  <c:v>13.6897</c:v>
                </c:pt>
                <c:pt idx="4134">
                  <c:v>13.679</c:v>
                </c:pt>
                <c:pt idx="4135">
                  <c:v>13.6897</c:v>
                </c:pt>
                <c:pt idx="4136">
                  <c:v>13.679</c:v>
                </c:pt>
                <c:pt idx="4137">
                  <c:v>13.679</c:v>
                </c:pt>
                <c:pt idx="4138">
                  <c:v>13.679</c:v>
                </c:pt>
                <c:pt idx="4139">
                  <c:v>13.6683</c:v>
                </c:pt>
                <c:pt idx="4140">
                  <c:v>13.6683</c:v>
                </c:pt>
                <c:pt idx="4141">
                  <c:v>13.6683</c:v>
                </c:pt>
                <c:pt idx="4142">
                  <c:v>13.6683</c:v>
                </c:pt>
                <c:pt idx="4143">
                  <c:v>13.6683</c:v>
                </c:pt>
                <c:pt idx="4144">
                  <c:v>13.6683</c:v>
                </c:pt>
                <c:pt idx="4145">
                  <c:v>13.6683</c:v>
                </c:pt>
                <c:pt idx="4146">
                  <c:v>13.6683</c:v>
                </c:pt>
                <c:pt idx="4147">
                  <c:v>13.6683</c:v>
                </c:pt>
                <c:pt idx="4148">
                  <c:v>13.6683</c:v>
                </c:pt>
                <c:pt idx="4149">
                  <c:v>13.6683</c:v>
                </c:pt>
                <c:pt idx="4150">
                  <c:v>13.657500000000001</c:v>
                </c:pt>
                <c:pt idx="4151">
                  <c:v>13.657500000000001</c:v>
                </c:pt>
                <c:pt idx="4152">
                  <c:v>13.657500000000001</c:v>
                </c:pt>
                <c:pt idx="4153">
                  <c:v>13.657500000000001</c:v>
                </c:pt>
                <c:pt idx="4154">
                  <c:v>13.657500000000001</c:v>
                </c:pt>
                <c:pt idx="4155">
                  <c:v>13.657500000000001</c:v>
                </c:pt>
                <c:pt idx="4156">
                  <c:v>13.657500000000001</c:v>
                </c:pt>
                <c:pt idx="4157">
                  <c:v>13.657500000000001</c:v>
                </c:pt>
                <c:pt idx="4158">
                  <c:v>13.657500000000001</c:v>
                </c:pt>
                <c:pt idx="4159">
                  <c:v>13.657500000000001</c:v>
                </c:pt>
                <c:pt idx="4160">
                  <c:v>13.657500000000001</c:v>
                </c:pt>
                <c:pt idx="4161">
                  <c:v>13.657500000000001</c:v>
                </c:pt>
                <c:pt idx="4162">
                  <c:v>13.646800000000001</c:v>
                </c:pt>
                <c:pt idx="4163">
                  <c:v>13.646800000000001</c:v>
                </c:pt>
                <c:pt idx="4164">
                  <c:v>13.646800000000001</c:v>
                </c:pt>
                <c:pt idx="4165">
                  <c:v>13.646800000000001</c:v>
                </c:pt>
                <c:pt idx="4166">
                  <c:v>13.646800000000001</c:v>
                </c:pt>
                <c:pt idx="4167">
                  <c:v>13.646800000000001</c:v>
                </c:pt>
                <c:pt idx="4168">
                  <c:v>13.646800000000001</c:v>
                </c:pt>
                <c:pt idx="4169">
                  <c:v>13.636100000000001</c:v>
                </c:pt>
                <c:pt idx="4170">
                  <c:v>13.636100000000001</c:v>
                </c:pt>
                <c:pt idx="4171">
                  <c:v>13.636100000000001</c:v>
                </c:pt>
                <c:pt idx="4172">
                  <c:v>13.636100000000001</c:v>
                </c:pt>
                <c:pt idx="4173">
                  <c:v>13.636100000000001</c:v>
                </c:pt>
                <c:pt idx="4174">
                  <c:v>13.636100000000001</c:v>
                </c:pt>
                <c:pt idx="4175">
                  <c:v>13.636100000000001</c:v>
                </c:pt>
                <c:pt idx="4176">
                  <c:v>13.636100000000001</c:v>
                </c:pt>
                <c:pt idx="4177">
                  <c:v>13.625400000000001</c:v>
                </c:pt>
                <c:pt idx="4178">
                  <c:v>13.636100000000001</c:v>
                </c:pt>
                <c:pt idx="4179">
                  <c:v>13.625400000000001</c:v>
                </c:pt>
                <c:pt idx="4180">
                  <c:v>13.625400000000001</c:v>
                </c:pt>
                <c:pt idx="4181">
                  <c:v>13.625400000000001</c:v>
                </c:pt>
                <c:pt idx="4182">
                  <c:v>13.625400000000001</c:v>
                </c:pt>
                <c:pt idx="4183">
                  <c:v>13.625400000000001</c:v>
                </c:pt>
                <c:pt idx="4184">
                  <c:v>13.614599999999999</c:v>
                </c:pt>
                <c:pt idx="4185">
                  <c:v>13.625400000000001</c:v>
                </c:pt>
                <c:pt idx="4186">
                  <c:v>13.625400000000001</c:v>
                </c:pt>
                <c:pt idx="4187">
                  <c:v>13.614599999999999</c:v>
                </c:pt>
                <c:pt idx="4188">
                  <c:v>13.614599999999999</c:v>
                </c:pt>
                <c:pt idx="4189">
                  <c:v>13.614599999999999</c:v>
                </c:pt>
                <c:pt idx="4190">
                  <c:v>13.614599999999999</c:v>
                </c:pt>
                <c:pt idx="4191">
                  <c:v>13.614599999999999</c:v>
                </c:pt>
                <c:pt idx="4192">
                  <c:v>13.614599999999999</c:v>
                </c:pt>
                <c:pt idx="4193">
                  <c:v>13.603899999999999</c:v>
                </c:pt>
                <c:pt idx="4194">
                  <c:v>13.603899999999999</c:v>
                </c:pt>
                <c:pt idx="4195">
                  <c:v>13.603899999999999</c:v>
                </c:pt>
                <c:pt idx="4196">
                  <c:v>13.603899999999999</c:v>
                </c:pt>
                <c:pt idx="4197">
                  <c:v>13.603899999999999</c:v>
                </c:pt>
                <c:pt idx="4198">
                  <c:v>13.603899999999999</c:v>
                </c:pt>
                <c:pt idx="4199">
                  <c:v>13.5932</c:v>
                </c:pt>
                <c:pt idx="4200">
                  <c:v>13.5932</c:v>
                </c:pt>
                <c:pt idx="4201">
                  <c:v>13.5932</c:v>
                </c:pt>
                <c:pt idx="4202">
                  <c:v>13.5932</c:v>
                </c:pt>
                <c:pt idx="4203">
                  <c:v>13.5825</c:v>
                </c:pt>
                <c:pt idx="4204">
                  <c:v>13.5825</c:v>
                </c:pt>
                <c:pt idx="4205">
                  <c:v>13.5825</c:v>
                </c:pt>
                <c:pt idx="4206">
                  <c:v>13.5825</c:v>
                </c:pt>
                <c:pt idx="4207">
                  <c:v>13.5825</c:v>
                </c:pt>
                <c:pt idx="4208">
                  <c:v>13.5717</c:v>
                </c:pt>
                <c:pt idx="4209">
                  <c:v>13.5825</c:v>
                </c:pt>
                <c:pt idx="4210">
                  <c:v>13.5717</c:v>
                </c:pt>
                <c:pt idx="4211">
                  <c:v>13.5717</c:v>
                </c:pt>
                <c:pt idx="4212">
                  <c:v>13.5717</c:v>
                </c:pt>
                <c:pt idx="4213">
                  <c:v>13.5717</c:v>
                </c:pt>
                <c:pt idx="4214">
                  <c:v>13.561</c:v>
                </c:pt>
                <c:pt idx="4215">
                  <c:v>13.561</c:v>
                </c:pt>
                <c:pt idx="4216">
                  <c:v>13.561</c:v>
                </c:pt>
                <c:pt idx="4217">
                  <c:v>13.561</c:v>
                </c:pt>
                <c:pt idx="4218">
                  <c:v>13.561</c:v>
                </c:pt>
                <c:pt idx="4219">
                  <c:v>13.561</c:v>
                </c:pt>
                <c:pt idx="4220">
                  <c:v>13.5503</c:v>
                </c:pt>
                <c:pt idx="4221">
                  <c:v>13.5503</c:v>
                </c:pt>
                <c:pt idx="4222">
                  <c:v>13.5503</c:v>
                </c:pt>
                <c:pt idx="4223">
                  <c:v>13.5503</c:v>
                </c:pt>
                <c:pt idx="4224">
                  <c:v>13.5503</c:v>
                </c:pt>
                <c:pt idx="4225">
                  <c:v>13.5503</c:v>
                </c:pt>
                <c:pt idx="4226">
                  <c:v>13.5503</c:v>
                </c:pt>
                <c:pt idx="4227">
                  <c:v>13.5396</c:v>
                </c:pt>
                <c:pt idx="4228">
                  <c:v>13.5503</c:v>
                </c:pt>
                <c:pt idx="4229">
                  <c:v>13.5396</c:v>
                </c:pt>
                <c:pt idx="4230">
                  <c:v>13.5396</c:v>
                </c:pt>
                <c:pt idx="4231">
                  <c:v>13.5396</c:v>
                </c:pt>
                <c:pt idx="4232">
                  <c:v>13.5396</c:v>
                </c:pt>
                <c:pt idx="4233">
                  <c:v>13.5396</c:v>
                </c:pt>
                <c:pt idx="4234">
                  <c:v>13.5396</c:v>
                </c:pt>
                <c:pt idx="4235">
                  <c:v>13.5288</c:v>
                </c:pt>
                <c:pt idx="4236">
                  <c:v>13.5288</c:v>
                </c:pt>
                <c:pt idx="4237">
                  <c:v>13.5288</c:v>
                </c:pt>
                <c:pt idx="4238">
                  <c:v>13.5288</c:v>
                </c:pt>
                <c:pt idx="4239">
                  <c:v>13.5288</c:v>
                </c:pt>
                <c:pt idx="4240">
                  <c:v>13.5288</c:v>
                </c:pt>
                <c:pt idx="4241">
                  <c:v>13.5288</c:v>
                </c:pt>
                <c:pt idx="4242">
                  <c:v>13.5181</c:v>
                </c:pt>
                <c:pt idx="4243">
                  <c:v>13.5181</c:v>
                </c:pt>
                <c:pt idx="4244">
                  <c:v>13.5181</c:v>
                </c:pt>
                <c:pt idx="4245">
                  <c:v>13.5181</c:v>
                </c:pt>
                <c:pt idx="4246">
                  <c:v>13.5181</c:v>
                </c:pt>
                <c:pt idx="4247">
                  <c:v>13.5181</c:v>
                </c:pt>
                <c:pt idx="4248">
                  <c:v>13.507400000000001</c:v>
                </c:pt>
                <c:pt idx="4249">
                  <c:v>13.5181</c:v>
                </c:pt>
                <c:pt idx="4250">
                  <c:v>13.507400000000001</c:v>
                </c:pt>
                <c:pt idx="4251">
                  <c:v>13.507400000000001</c:v>
                </c:pt>
                <c:pt idx="4252">
                  <c:v>13.507400000000001</c:v>
                </c:pt>
                <c:pt idx="4253">
                  <c:v>13.507400000000001</c:v>
                </c:pt>
                <c:pt idx="4254">
                  <c:v>13.507400000000001</c:v>
                </c:pt>
                <c:pt idx="4255">
                  <c:v>13.507400000000001</c:v>
                </c:pt>
                <c:pt idx="4256">
                  <c:v>13.496700000000001</c:v>
                </c:pt>
                <c:pt idx="4257">
                  <c:v>13.496700000000001</c:v>
                </c:pt>
                <c:pt idx="4258">
                  <c:v>13.496700000000001</c:v>
                </c:pt>
                <c:pt idx="4259">
                  <c:v>13.496700000000001</c:v>
                </c:pt>
                <c:pt idx="4260">
                  <c:v>13.496700000000001</c:v>
                </c:pt>
                <c:pt idx="4261">
                  <c:v>13.496700000000001</c:v>
                </c:pt>
                <c:pt idx="4262">
                  <c:v>13.496700000000001</c:v>
                </c:pt>
                <c:pt idx="4263">
                  <c:v>13.496700000000001</c:v>
                </c:pt>
                <c:pt idx="4264">
                  <c:v>13.496700000000001</c:v>
                </c:pt>
                <c:pt idx="4265">
                  <c:v>13.485900000000001</c:v>
                </c:pt>
                <c:pt idx="4266">
                  <c:v>13.496700000000001</c:v>
                </c:pt>
                <c:pt idx="4267">
                  <c:v>13.485900000000001</c:v>
                </c:pt>
                <c:pt idx="4268">
                  <c:v>13.485900000000001</c:v>
                </c:pt>
                <c:pt idx="4269">
                  <c:v>13.485900000000001</c:v>
                </c:pt>
                <c:pt idx="4270">
                  <c:v>13.485900000000001</c:v>
                </c:pt>
                <c:pt idx="4271">
                  <c:v>13.485900000000001</c:v>
                </c:pt>
                <c:pt idx="4272">
                  <c:v>13.485900000000001</c:v>
                </c:pt>
                <c:pt idx="4273">
                  <c:v>13.485900000000001</c:v>
                </c:pt>
                <c:pt idx="4274">
                  <c:v>13.485900000000001</c:v>
                </c:pt>
                <c:pt idx="4275">
                  <c:v>13.485900000000001</c:v>
                </c:pt>
                <c:pt idx="4276">
                  <c:v>13.485900000000001</c:v>
                </c:pt>
                <c:pt idx="4277">
                  <c:v>13.485900000000001</c:v>
                </c:pt>
                <c:pt idx="4278">
                  <c:v>13.485900000000001</c:v>
                </c:pt>
                <c:pt idx="4279">
                  <c:v>13.485900000000001</c:v>
                </c:pt>
                <c:pt idx="4280">
                  <c:v>13.485900000000001</c:v>
                </c:pt>
                <c:pt idx="4281">
                  <c:v>13.475199999999999</c:v>
                </c:pt>
                <c:pt idx="4282">
                  <c:v>13.485900000000001</c:v>
                </c:pt>
                <c:pt idx="4283">
                  <c:v>13.485900000000001</c:v>
                </c:pt>
                <c:pt idx="4284">
                  <c:v>13.485900000000001</c:v>
                </c:pt>
                <c:pt idx="4285">
                  <c:v>13.485900000000001</c:v>
                </c:pt>
                <c:pt idx="4286">
                  <c:v>13.475199999999999</c:v>
                </c:pt>
                <c:pt idx="4287">
                  <c:v>13.475199999999999</c:v>
                </c:pt>
                <c:pt idx="4288">
                  <c:v>13.475199999999999</c:v>
                </c:pt>
                <c:pt idx="4289">
                  <c:v>13.475199999999999</c:v>
                </c:pt>
                <c:pt idx="4290">
                  <c:v>13.475199999999999</c:v>
                </c:pt>
                <c:pt idx="4291">
                  <c:v>13.475199999999999</c:v>
                </c:pt>
                <c:pt idx="4292">
                  <c:v>13.475199999999999</c:v>
                </c:pt>
                <c:pt idx="4293">
                  <c:v>13.475199999999999</c:v>
                </c:pt>
                <c:pt idx="4294">
                  <c:v>13.475199999999999</c:v>
                </c:pt>
                <c:pt idx="4295">
                  <c:v>13.475199999999999</c:v>
                </c:pt>
                <c:pt idx="4296">
                  <c:v>13.475199999999999</c:v>
                </c:pt>
                <c:pt idx="4297">
                  <c:v>13.475199999999999</c:v>
                </c:pt>
                <c:pt idx="4298">
                  <c:v>13.475199999999999</c:v>
                </c:pt>
                <c:pt idx="4299">
                  <c:v>13.475199999999999</c:v>
                </c:pt>
                <c:pt idx="4300">
                  <c:v>13.475199999999999</c:v>
                </c:pt>
                <c:pt idx="4301">
                  <c:v>13.475199999999999</c:v>
                </c:pt>
                <c:pt idx="4302">
                  <c:v>13.475199999999999</c:v>
                </c:pt>
                <c:pt idx="4303">
                  <c:v>13.475199999999999</c:v>
                </c:pt>
                <c:pt idx="4304">
                  <c:v>13.475199999999999</c:v>
                </c:pt>
                <c:pt idx="4305">
                  <c:v>13.475199999999999</c:v>
                </c:pt>
                <c:pt idx="4306">
                  <c:v>13.475199999999999</c:v>
                </c:pt>
                <c:pt idx="4307">
                  <c:v>13.475199999999999</c:v>
                </c:pt>
                <c:pt idx="4308">
                  <c:v>13.475199999999999</c:v>
                </c:pt>
                <c:pt idx="4309">
                  <c:v>13.475199999999999</c:v>
                </c:pt>
                <c:pt idx="4310">
                  <c:v>13.475199999999999</c:v>
                </c:pt>
                <c:pt idx="4311">
                  <c:v>13.475199999999999</c:v>
                </c:pt>
                <c:pt idx="4312">
                  <c:v>13.475199999999999</c:v>
                </c:pt>
                <c:pt idx="4313">
                  <c:v>13.475199999999999</c:v>
                </c:pt>
                <c:pt idx="4314">
                  <c:v>13.475199999999999</c:v>
                </c:pt>
                <c:pt idx="4315">
                  <c:v>13.475199999999999</c:v>
                </c:pt>
                <c:pt idx="4316">
                  <c:v>13.475199999999999</c:v>
                </c:pt>
                <c:pt idx="4317">
                  <c:v>13.475199999999999</c:v>
                </c:pt>
                <c:pt idx="4318">
                  <c:v>13.475199999999999</c:v>
                </c:pt>
                <c:pt idx="4319">
                  <c:v>13.475199999999999</c:v>
                </c:pt>
                <c:pt idx="4320">
                  <c:v>13.475199999999999</c:v>
                </c:pt>
                <c:pt idx="4321">
                  <c:v>13.475199999999999</c:v>
                </c:pt>
                <c:pt idx="4322">
                  <c:v>13.475199999999999</c:v>
                </c:pt>
                <c:pt idx="4323">
                  <c:v>13.475199999999999</c:v>
                </c:pt>
                <c:pt idx="4324">
                  <c:v>13.464499999999999</c:v>
                </c:pt>
                <c:pt idx="4325">
                  <c:v>13.464499999999999</c:v>
                </c:pt>
                <c:pt idx="4326">
                  <c:v>13.464499999999999</c:v>
                </c:pt>
                <c:pt idx="4327">
                  <c:v>13.464499999999999</c:v>
                </c:pt>
                <c:pt idx="4328">
                  <c:v>13.464499999999999</c:v>
                </c:pt>
                <c:pt idx="4329">
                  <c:v>13.464499999999999</c:v>
                </c:pt>
                <c:pt idx="4330">
                  <c:v>13.464499999999999</c:v>
                </c:pt>
                <c:pt idx="4331">
                  <c:v>13.464499999999999</c:v>
                </c:pt>
                <c:pt idx="4332">
                  <c:v>13.464499999999999</c:v>
                </c:pt>
                <c:pt idx="4333">
                  <c:v>13.4537</c:v>
                </c:pt>
                <c:pt idx="4334">
                  <c:v>13.4537</c:v>
                </c:pt>
                <c:pt idx="4335">
                  <c:v>13.4537</c:v>
                </c:pt>
                <c:pt idx="4336">
                  <c:v>13.4537</c:v>
                </c:pt>
                <c:pt idx="4337">
                  <c:v>13.4537</c:v>
                </c:pt>
                <c:pt idx="4338">
                  <c:v>13.4537</c:v>
                </c:pt>
                <c:pt idx="4339">
                  <c:v>13.4537</c:v>
                </c:pt>
                <c:pt idx="4340">
                  <c:v>13.4537</c:v>
                </c:pt>
                <c:pt idx="4341">
                  <c:v>13.4537</c:v>
                </c:pt>
                <c:pt idx="4342">
                  <c:v>13.4537</c:v>
                </c:pt>
                <c:pt idx="4343">
                  <c:v>13.4537</c:v>
                </c:pt>
                <c:pt idx="4344">
                  <c:v>13.4537</c:v>
                </c:pt>
                <c:pt idx="4345">
                  <c:v>13.4537</c:v>
                </c:pt>
                <c:pt idx="4346">
                  <c:v>13.4537</c:v>
                </c:pt>
                <c:pt idx="4347">
                  <c:v>13.443</c:v>
                </c:pt>
                <c:pt idx="4348">
                  <c:v>13.4537</c:v>
                </c:pt>
                <c:pt idx="4349">
                  <c:v>13.4537</c:v>
                </c:pt>
                <c:pt idx="4350">
                  <c:v>13.443</c:v>
                </c:pt>
                <c:pt idx="4351">
                  <c:v>13.443</c:v>
                </c:pt>
                <c:pt idx="4352">
                  <c:v>13.443</c:v>
                </c:pt>
                <c:pt idx="4353">
                  <c:v>13.443</c:v>
                </c:pt>
                <c:pt idx="4354">
                  <c:v>13.443</c:v>
                </c:pt>
                <c:pt idx="4355">
                  <c:v>13.4537</c:v>
                </c:pt>
                <c:pt idx="4356">
                  <c:v>13.443</c:v>
                </c:pt>
                <c:pt idx="4357">
                  <c:v>13.4537</c:v>
                </c:pt>
                <c:pt idx="4358">
                  <c:v>13.443</c:v>
                </c:pt>
                <c:pt idx="4359">
                  <c:v>13.443</c:v>
                </c:pt>
                <c:pt idx="4360">
                  <c:v>13.443</c:v>
                </c:pt>
                <c:pt idx="4361">
                  <c:v>13.443</c:v>
                </c:pt>
                <c:pt idx="4362">
                  <c:v>13.443</c:v>
                </c:pt>
                <c:pt idx="4363">
                  <c:v>13.443</c:v>
                </c:pt>
                <c:pt idx="4364">
                  <c:v>13.443</c:v>
                </c:pt>
                <c:pt idx="4365">
                  <c:v>13.443</c:v>
                </c:pt>
                <c:pt idx="4366">
                  <c:v>13.443</c:v>
                </c:pt>
                <c:pt idx="4367">
                  <c:v>13.443</c:v>
                </c:pt>
                <c:pt idx="4368">
                  <c:v>13.443</c:v>
                </c:pt>
                <c:pt idx="4369">
                  <c:v>13.443</c:v>
                </c:pt>
                <c:pt idx="4370">
                  <c:v>13.443</c:v>
                </c:pt>
                <c:pt idx="4371">
                  <c:v>13.443</c:v>
                </c:pt>
                <c:pt idx="4372">
                  <c:v>13.443</c:v>
                </c:pt>
                <c:pt idx="4373">
                  <c:v>13.443</c:v>
                </c:pt>
                <c:pt idx="4374">
                  <c:v>13.443</c:v>
                </c:pt>
                <c:pt idx="4375">
                  <c:v>13.443</c:v>
                </c:pt>
                <c:pt idx="4376">
                  <c:v>13.443</c:v>
                </c:pt>
                <c:pt idx="4377">
                  <c:v>13.443</c:v>
                </c:pt>
                <c:pt idx="4378">
                  <c:v>13.443</c:v>
                </c:pt>
                <c:pt idx="4379">
                  <c:v>13.4323</c:v>
                </c:pt>
                <c:pt idx="4380">
                  <c:v>13.443</c:v>
                </c:pt>
                <c:pt idx="4381">
                  <c:v>13.443</c:v>
                </c:pt>
                <c:pt idx="4382">
                  <c:v>13.443</c:v>
                </c:pt>
                <c:pt idx="4383">
                  <c:v>13.443</c:v>
                </c:pt>
                <c:pt idx="4384">
                  <c:v>13.443</c:v>
                </c:pt>
                <c:pt idx="4385">
                  <c:v>13.443</c:v>
                </c:pt>
                <c:pt idx="4386">
                  <c:v>13.443</c:v>
                </c:pt>
                <c:pt idx="4387">
                  <c:v>13.4323</c:v>
                </c:pt>
                <c:pt idx="4388">
                  <c:v>13.4323</c:v>
                </c:pt>
                <c:pt idx="4389">
                  <c:v>13.443</c:v>
                </c:pt>
                <c:pt idx="4390">
                  <c:v>13.443</c:v>
                </c:pt>
                <c:pt idx="4391">
                  <c:v>13.4323</c:v>
                </c:pt>
                <c:pt idx="4392">
                  <c:v>13.443</c:v>
                </c:pt>
                <c:pt idx="4393">
                  <c:v>13.443</c:v>
                </c:pt>
                <c:pt idx="4394">
                  <c:v>13.443</c:v>
                </c:pt>
                <c:pt idx="4395">
                  <c:v>13.443</c:v>
                </c:pt>
                <c:pt idx="4396">
                  <c:v>13.443</c:v>
                </c:pt>
                <c:pt idx="4397">
                  <c:v>13.443</c:v>
                </c:pt>
                <c:pt idx="4398">
                  <c:v>13.443</c:v>
                </c:pt>
                <c:pt idx="4399">
                  <c:v>13.443</c:v>
                </c:pt>
                <c:pt idx="4400">
                  <c:v>13.443</c:v>
                </c:pt>
                <c:pt idx="4401">
                  <c:v>13.4537</c:v>
                </c:pt>
                <c:pt idx="4402">
                  <c:v>13.4537</c:v>
                </c:pt>
                <c:pt idx="4403">
                  <c:v>13.4537</c:v>
                </c:pt>
                <c:pt idx="4404">
                  <c:v>13.4537</c:v>
                </c:pt>
                <c:pt idx="4405">
                  <c:v>13.4537</c:v>
                </c:pt>
                <c:pt idx="4406">
                  <c:v>13.4537</c:v>
                </c:pt>
                <c:pt idx="4407">
                  <c:v>13.4537</c:v>
                </c:pt>
                <c:pt idx="4408">
                  <c:v>13.4537</c:v>
                </c:pt>
                <c:pt idx="4409">
                  <c:v>13.464499999999999</c:v>
                </c:pt>
                <c:pt idx="4410">
                  <c:v>13.4537</c:v>
                </c:pt>
                <c:pt idx="4411">
                  <c:v>13.4537</c:v>
                </c:pt>
                <c:pt idx="4412">
                  <c:v>13.464499999999999</c:v>
                </c:pt>
                <c:pt idx="4413">
                  <c:v>13.4537</c:v>
                </c:pt>
                <c:pt idx="4414">
                  <c:v>13.464499999999999</c:v>
                </c:pt>
                <c:pt idx="4415">
                  <c:v>13.464499999999999</c:v>
                </c:pt>
                <c:pt idx="4416">
                  <c:v>13.464499999999999</c:v>
                </c:pt>
                <c:pt idx="4417">
                  <c:v>13.464499999999999</c:v>
                </c:pt>
                <c:pt idx="4418">
                  <c:v>13.464499999999999</c:v>
                </c:pt>
                <c:pt idx="4419">
                  <c:v>13.464499999999999</c:v>
                </c:pt>
                <c:pt idx="4420">
                  <c:v>13.464499999999999</c:v>
                </c:pt>
                <c:pt idx="4421">
                  <c:v>13.464499999999999</c:v>
                </c:pt>
                <c:pt idx="4422">
                  <c:v>13.464499999999999</c:v>
                </c:pt>
                <c:pt idx="4423">
                  <c:v>13.464499999999999</c:v>
                </c:pt>
                <c:pt idx="4424">
                  <c:v>13.464499999999999</c:v>
                </c:pt>
                <c:pt idx="4425">
                  <c:v>13.464499999999999</c:v>
                </c:pt>
                <c:pt idx="4426">
                  <c:v>13.464499999999999</c:v>
                </c:pt>
                <c:pt idx="4427">
                  <c:v>13.464499999999999</c:v>
                </c:pt>
                <c:pt idx="4428">
                  <c:v>13.464499999999999</c:v>
                </c:pt>
                <c:pt idx="4429">
                  <c:v>13.464499999999999</c:v>
                </c:pt>
                <c:pt idx="4430">
                  <c:v>13.4537</c:v>
                </c:pt>
                <c:pt idx="4431">
                  <c:v>13.464499999999999</c:v>
                </c:pt>
                <c:pt idx="4432">
                  <c:v>13.4537</c:v>
                </c:pt>
                <c:pt idx="4433">
                  <c:v>13.4537</c:v>
                </c:pt>
                <c:pt idx="4434">
                  <c:v>13.4537</c:v>
                </c:pt>
                <c:pt idx="4435">
                  <c:v>13.464499999999999</c:v>
                </c:pt>
                <c:pt idx="4436">
                  <c:v>13.4537</c:v>
                </c:pt>
                <c:pt idx="4437">
                  <c:v>13.4537</c:v>
                </c:pt>
                <c:pt idx="4438">
                  <c:v>13.4537</c:v>
                </c:pt>
                <c:pt idx="4439">
                  <c:v>13.4537</c:v>
                </c:pt>
                <c:pt idx="4440">
                  <c:v>13.4537</c:v>
                </c:pt>
                <c:pt idx="4441">
                  <c:v>13.4537</c:v>
                </c:pt>
                <c:pt idx="4442">
                  <c:v>13.4537</c:v>
                </c:pt>
                <c:pt idx="4443">
                  <c:v>13.4537</c:v>
                </c:pt>
                <c:pt idx="4444">
                  <c:v>13.4537</c:v>
                </c:pt>
                <c:pt idx="4445">
                  <c:v>13.4537</c:v>
                </c:pt>
                <c:pt idx="4446">
                  <c:v>13.4537</c:v>
                </c:pt>
                <c:pt idx="4447">
                  <c:v>13.4537</c:v>
                </c:pt>
                <c:pt idx="4448">
                  <c:v>13.4537</c:v>
                </c:pt>
                <c:pt idx="4449">
                  <c:v>13.4537</c:v>
                </c:pt>
                <c:pt idx="4450">
                  <c:v>13.464499999999999</c:v>
                </c:pt>
                <c:pt idx="4451">
                  <c:v>13.464499999999999</c:v>
                </c:pt>
                <c:pt idx="4452">
                  <c:v>13.464499999999999</c:v>
                </c:pt>
                <c:pt idx="4453">
                  <c:v>13.464499999999999</c:v>
                </c:pt>
                <c:pt idx="4454">
                  <c:v>13.464499999999999</c:v>
                </c:pt>
                <c:pt idx="4455">
                  <c:v>13.464499999999999</c:v>
                </c:pt>
                <c:pt idx="4456">
                  <c:v>13.464499999999999</c:v>
                </c:pt>
                <c:pt idx="4457">
                  <c:v>13.464499999999999</c:v>
                </c:pt>
                <c:pt idx="4458">
                  <c:v>13.464499999999999</c:v>
                </c:pt>
                <c:pt idx="4459">
                  <c:v>13.464499999999999</c:v>
                </c:pt>
                <c:pt idx="4460">
                  <c:v>13.475199999999999</c:v>
                </c:pt>
                <c:pt idx="4461">
                  <c:v>13.475199999999999</c:v>
                </c:pt>
                <c:pt idx="4462">
                  <c:v>13.475199999999999</c:v>
                </c:pt>
                <c:pt idx="4463">
                  <c:v>13.475199999999999</c:v>
                </c:pt>
                <c:pt idx="4464">
                  <c:v>13.475199999999999</c:v>
                </c:pt>
                <c:pt idx="4465">
                  <c:v>13.485900000000001</c:v>
                </c:pt>
                <c:pt idx="4466">
                  <c:v>13.485900000000001</c:v>
                </c:pt>
                <c:pt idx="4467">
                  <c:v>13.485900000000001</c:v>
                </c:pt>
                <c:pt idx="4468">
                  <c:v>13.485900000000001</c:v>
                </c:pt>
                <c:pt idx="4469">
                  <c:v>13.485900000000001</c:v>
                </c:pt>
                <c:pt idx="4470">
                  <c:v>13.485900000000001</c:v>
                </c:pt>
                <c:pt idx="4471">
                  <c:v>13.485900000000001</c:v>
                </c:pt>
                <c:pt idx="4472">
                  <c:v>13.485900000000001</c:v>
                </c:pt>
                <c:pt idx="4473">
                  <c:v>13.485900000000001</c:v>
                </c:pt>
                <c:pt idx="4474">
                  <c:v>13.496700000000001</c:v>
                </c:pt>
                <c:pt idx="4475">
                  <c:v>13.485900000000001</c:v>
                </c:pt>
                <c:pt idx="4476">
                  <c:v>13.485900000000001</c:v>
                </c:pt>
                <c:pt idx="4477">
                  <c:v>13.485900000000001</c:v>
                </c:pt>
                <c:pt idx="4478">
                  <c:v>13.496700000000001</c:v>
                </c:pt>
                <c:pt idx="4479">
                  <c:v>13.496700000000001</c:v>
                </c:pt>
                <c:pt idx="4480">
                  <c:v>13.496700000000001</c:v>
                </c:pt>
                <c:pt idx="4481">
                  <c:v>13.496700000000001</c:v>
                </c:pt>
                <c:pt idx="4482">
                  <c:v>13.496700000000001</c:v>
                </c:pt>
                <c:pt idx="4483">
                  <c:v>13.496700000000001</c:v>
                </c:pt>
                <c:pt idx="4484">
                  <c:v>13.496700000000001</c:v>
                </c:pt>
                <c:pt idx="4485">
                  <c:v>13.496700000000001</c:v>
                </c:pt>
                <c:pt idx="4486">
                  <c:v>13.507400000000001</c:v>
                </c:pt>
                <c:pt idx="4487">
                  <c:v>13.496700000000001</c:v>
                </c:pt>
                <c:pt idx="4488">
                  <c:v>13.507400000000001</c:v>
                </c:pt>
                <c:pt idx="4489">
                  <c:v>13.507400000000001</c:v>
                </c:pt>
                <c:pt idx="4490">
                  <c:v>13.507400000000001</c:v>
                </c:pt>
                <c:pt idx="4491">
                  <c:v>13.507400000000001</c:v>
                </c:pt>
                <c:pt idx="4492">
                  <c:v>13.507400000000001</c:v>
                </c:pt>
                <c:pt idx="4493">
                  <c:v>13.507400000000001</c:v>
                </c:pt>
                <c:pt idx="4494">
                  <c:v>13.507400000000001</c:v>
                </c:pt>
                <c:pt idx="4495">
                  <c:v>13.507400000000001</c:v>
                </c:pt>
                <c:pt idx="4496">
                  <c:v>13.5181</c:v>
                </c:pt>
                <c:pt idx="4497">
                  <c:v>13.5181</c:v>
                </c:pt>
                <c:pt idx="4498">
                  <c:v>13.5181</c:v>
                </c:pt>
                <c:pt idx="4499">
                  <c:v>13.5181</c:v>
                </c:pt>
                <c:pt idx="4500">
                  <c:v>13.5181</c:v>
                </c:pt>
                <c:pt idx="4501">
                  <c:v>13.5181</c:v>
                </c:pt>
                <c:pt idx="4502">
                  <c:v>13.5181</c:v>
                </c:pt>
                <c:pt idx="4503">
                  <c:v>13.5181</c:v>
                </c:pt>
                <c:pt idx="4504">
                  <c:v>13.5181</c:v>
                </c:pt>
                <c:pt idx="4505">
                  <c:v>13.5288</c:v>
                </c:pt>
                <c:pt idx="4506">
                  <c:v>13.5288</c:v>
                </c:pt>
                <c:pt idx="4507">
                  <c:v>13.5288</c:v>
                </c:pt>
                <c:pt idx="4508">
                  <c:v>13.5288</c:v>
                </c:pt>
                <c:pt idx="4509">
                  <c:v>13.5288</c:v>
                </c:pt>
                <c:pt idx="4510">
                  <c:v>13.5288</c:v>
                </c:pt>
                <c:pt idx="4511">
                  <c:v>13.5288</c:v>
                </c:pt>
                <c:pt idx="4512">
                  <c:v>13.5288</c:v>
                </c:pt>
                <c:pt idx="4513">
                  <c:v>13.5288</c:v>
                </c:pt>
                <c:pt idx="4514">
                  <c:v>13.5396</c:v>
                </c:pt>
                <c:pt idx="4515">
                  <c:v>13.5288</c:v>
                </c:pt>
                <c:pt idx="4516">
                  <c:v>13.5396</c:v>
                </c:pt>
                <c:pt idx="4517">
                  <c:v>13.5396</c:v>
                </c:pt>
                <c:pt idx="4518">
                  <c:v>13.5396</c:v>
                </c:pt>
                <c:pt idx="4519">
                  <c:v>13.5396</c:v>
                </c:pt>
                <c:pt idx="4520">
                  <c:v>13.5396</c:v>
                </c:pt>
                <c:pt idx="4521">
                  <c:v>13.5396</c:v>
                </c:pt>
                <c:pt idx="4522">
                  <c:v>13.5396</c:v>
                </c:pt>
                <c:pt idx="4523">
                  <c:v>13.5396</c:v>
                </c:pt>
                <c:pt idx="4524">
                  <c:v>13.5503</c:v>
                </c:pt>
                <c:pt idx="4525">
                  <c:v>13.5396</c:v>
                </c:pt>
                <c:pt idx="4526">
                  <c:v>13.5503</c:v>
                </c:pt>
                <c:pt idx="4527">
                  <c:v>13.5503</c:v>
                </c:pt>
                <c:pt idx="4528">
                  <c:v>13.5503</c:v>
                </c:pt>
                <c:pt idx="4529">
                  <c:v>13.5503</c:v>
                </c:pt>
                <c:pt idx="4530">
                  <c:v>13.5503</c:v>
                </c:pt>
                <c:pt idx="4531">
                  <c:v>13.5503</c:v>
                </c:pt>
                <c:pt idx="4532">
                  <c:v>13.5503</c:v>
                </c:pt>
                <c:pt idx="4533">
                  <c:v>13.561</c:v>
                </c:pt>
                <c:pt idx="4534">
                  <c:v>13.561</c:v>
                </c:pt>
                <c:pt idx="4535">
                  <c:v>13.561</c:v>
                </c:pt>
                <c:pt idx="4536">
                  <c:v>13.561</c:v>
                </c:pt>
                <c:pt idx="4537">
                  <c:v>13.561</c:v>
                </c:pt>
                <c:pt idx="4538">
                  <c:v>13.561</c:v>
                </c:pt>
                <c:pt idx="4539">
                  <c:v>13.561</c:v>
                </c:pt>
                <c:pt idx="4540">
                  <c:v>13.561</c:v>
                </c:pt>
                <c:pt idx="4541">
                  <c:v>13.5717</c:v>
                </c:pt>
                <c:pt idx="4542">
                  <c:v>13.5717</c:v>
                </c:pt>
                <c:pt idx="4543">
                  <c:v>13.5717</c:v>
                </c:pt>
                <c:pt idx="4544">
                  <c:v>13.5717</c:v>
                </c:pt>
                <c:pt idx="4545">
                  <c:v>13.5717</c:v>
                </c:pt>
                <c:pt idx="4546">
                  <c:v>13.5825</c:v>
                </c:pt>
                <c:pt idx="4547">
                  <c:v>13.5825</c:v>
                </c:pt>
                <c:pt idx="4548">
                  <c:v>13.5825</c:v>
                </c:pt>
                <c:pt idx="4549">
                  <c:v>13.5825</c:v>
                </c:pt>
                <c:pt idx="4550">
                  <c:v>13.5825</c:v>
                </c:pt>
                <c:pt idx="4551">
                  <c:v>13.5825</c:v>
                </c:pt>
                <c:pt idx="4552">
                  <c:v>13.5932</c:v>
                </c:pt>
                <c:pt idx="4553">
                  <c:v>13.5932</c:v>
                </c:pt>
                <c:pt idx="4554">
                  <c:v>13.5932</c:v>
                </c:pt>
                <c:pt idx="4555">
                  <c:v>13.5932</c:v>
                </c:pt>
                <c:pt idx="4556">
                  <c:v>13.5932</c:v>
                </c:pt>
                <c:pt idx="4557">
                  <c:v>13.5932</c:v>
                </c:pt>
                <c:pt idx="4558">
                  <c:v>13.5932</c:v>
                </c:pt>
                <c:pt idx="4559">
                  <c:v>13.603899999999999</c:v>
                </c:pt>
                <c:pt idx="4560">
                  <c:v>13.603899999999999</c:v>
                </c:pt>
                <c:pt idx="4561">
                  <c:v>13.603899999999999</c:v>
                </c:pt>
                <c:pt idx="4562">
                  <c:v>13.603899999999999</c:v>
                </c:pt>
                <c:pt idx="4563">
                  <c:v>13.603899999999999</c:v>
                </c:pt>
                <c:pt idx="4564">
                  <c:v>13.603899999999999</c:v>
                </c:pt>
                <c:pt idx="4565">
                  <c:v>13.603899999999999</c:v>
                </c:pt>
                <c:pt idx="4566">
                  <c:v>13.614599999999999</c:v>
                </c:pt>
                <c:pt idx="4567">
                  <c:v>13.614599999999999</c:v>
                </c:pt>
                <c:pt idx="4568">
                  <c:v>13.614599999999999</c:v>
                </c:pt>
                <c:pt idx="4569">
                  <c:v>13.614599999999999</c:v>
                </c:pt>
                <c:pt idx="4570">
                  <c:v>13.614599999999999</c:v>
                </c:pt>
                <c:pt idx="4571">
                  <c:v>13.625400000000001</c:v>
                </c:pt>
                <c:pt idx="4572">
                  <c:v>13.625400000000001</c:v>
                </c:pt>
                <c:pt idx="4573">
                  <c:v>13.625400000000001</c:v>
                </c:pt>
                <c:pt idx="4574">
                  <c:v>13.636100000000001</c:v>
                </c:pt>
                <c:pt idx="4575">
                  <c:v>13.636100000000001</c:v>
                </c:pt>
                <c:pt idx="4576">
                  <c:v>13.636100000000001</c:v>
                </c:pt>
                <c:pt idx="4577">
                  <c:v>13.636100000000001</c:v>
                </c:pt>
                <c:pt idx="4578">
                  <c:v>13.636100000000001</c:v>
                </c:pt>
                <c:pt idx="4579">
                  <c:v>13.636100000000001</c:v>
                </c:pt>
                <c:pt idx="4580">
                  <c:v>13.636100000000001</c:v>
                </c:pt>
                <c:pt idx="4581">
                  <c:v>13.636100000000001</c:v>
                </c:pt>
                <c:pt idx="4582">
                  <c:v>13.646800000000001</c:v>
                </c:pt>
                <c:pt idx="4583">
                  <c:v>13.646800000000001</c:v>
                </c:pt>
                <c:pt idx="4584">
                  <c:v>13.646800000000001</c:v>
                </c:pt>
                <c:pt idx="4585">
                  <c:v>13.646800000000001</c:v>
                </c:pt>
                <c:pt idx="4586">
                  <c:v>13.657500000000001</c:v>
                </c:pt>
                <c:pt idx="4587">
                  <c:v>13.657500000000001</c:v>
                </c:pt>
                <c:pt idx="4588">
                  <c:v>13.657500000000001</c:v>
                </c:pt>
                <c:pt idx="4589">
                  <c:v>13.657500000000001</c:v>
                </c:pt>
                <c:pt idx="4590">
                  <c:v>13.657500000000001</c:v>
                </c:pt>
                <c:pt idx="4591">
                  <c:v>13.6683</c:v>
                </c:pt>
                <c:pt idx="4592">
                  <c:v>13.6683</c:v>
                </c:pt>
                <c:pt idx="4593">
                  <c:v>13.6683</c:v>
                </c:pt>
                <c:pt idx="4594">
                  <c:v>13.6683</c:v>
                </c:pt>
                <c:pt idx="4595">
                  <c:v>13.679</c:v>
                </c:pt>
                <c:pt idx="4596">
                  <c:v>13.679</c:v>
                </c:pt>
                <c:pt idx="4597">
                  <c:v>13.679</c:v>
                </c:pt>
                <c:pt idx="4598">
                  <c:v>13.679</c:v>
                </c:pt>
                <c:pt idx="4599">
                  <c:v>13.6897</c:v>
                </c:pt>
                <c:pt idx="4600">
                  <c:v>13.6897</c:v>
                </c:pt>
                <c:pt idx="4601">
                  <c:v>13.7004</c:v>
                </c:pt>
                <c:pt idx="4602">
                  <c:v>13.7004</c:v>
                </c:pt>
                <c:pt idx="4603">
                  <c:v>13.6897</c:v>
                </c:pt>
                <c:pt idx="4604">
                  <c:v>13.7004</c:v>
                </c:pt>
                <c:pt idx="4605">
                  <c:v>13.7004</c:v>
                </c:pt>
                <c:pt idx="4606">
                  <c:v>13.7004</c:v>
                </c:pt>
                <c:pt idx="4607">
                  <c:v>13.7004</c:v>
                </c:pt>
                <c:pt idx="4608">
                  <c:v>13.7112</c:v>
                </c:pt>
                <c:pt idx="4609">
                  <c:v>13.7219</c:v>
                </c:pt>
                <c:pt idx="4610">
                  <c:v>13.7219</c:v>
                </c:pt>
                <c:pt idx="4611">
                  <c:v>13.7219</c:v>
                </c:pt>
                <c:pt idx="4612">
                  <c:v>13.7219</c:v>
                </c:pt>
                <c:pt idx="4613">
                  <c:v>13.7433</c:v>
                </c:pt>
                <c:pt idx="4614">
                  <c:v>13.7433</c:v>
                </c:pt>
                <c:pt idx="4615">
                  <c:v>13.7433</c:v>
                </c:pt>
                <c:pt idx="4616">
                  <c:v>13.7433</c:v>
                </c:pt>
                <c:pt idx="4617">
                  <c:v>13.754099999999999</c:v>
                </c:pt>
                <c:pt idx="4618">
                  <c:v>13.754099999999999</c:v>
                </c:pt>
                <c:pt idx="4619">
                  <c:v>13.754099999999999</c:v>
                </c:pt>
                <c:pt idx="4620">
                  <c:v>13.754099999999999</c:v>
                </c:pt>
                <c:pt idx="4621">
                  <c:v>13.754099999999999</c:v>
                </c:pt>
                <c:pt idx="4622">
                  <c:v>13.754099999999999</c:v>
                </c:pt>
                <c:pt idx="4623">
                  <c:v>13.754099999999999</c:v>
                </c:pt>
                <c:pt idx="4624">
                  <c:v>13.754099999999999</c:v>
                </c:pt>
                <c:pt idx="4625">
                  <c:v>13.754099999999999</c:v>
                </c:pt>
                <c:pt idx="4626">
                  <c:v>13.754099999999999</c:v>
                </c:pt>
                <c:pt idx="4627">
                  <c:v>13.754099999999999</c:v>
                </c:pt>
                <c:pt idx="4628">
                  <c:v>13.754099999999999</c:v>
                </c:pt>
                <c:pt idx="4629">
                  <c:v>13.754099999999999</c:v>
                </c:pt>
                <c:pt idx="4630">
                  <c:v>13.754099999999999</c:v>
                </c:pt>
                <c:pt idx="4631">
                  <c:v>13.754099999999999</c:v>
                </c:pt>
                <c:pt idx="4632">
                  <c:v>13.754099999999999</c:v>
                </c:pt>
                <c:pt idx="4633">
                  <c:v>13.764799999999999</c:v>
                </c:pt>
                <c:pt idx="4634">
                  <c:v>13.754099999999999</c:v>
                </c:pt>
                <c:pt idx="4635">
                  <c:v>13.764799999999999</c:v>
                </c:pt>
                <c:pt idx="4636">
                  <c:v>13.764799999999999</c:v>
                </c:pt>
                <c:pt idx="4637">
                  <c:v>13.764799999999999</c:v>
                </c:pt>
                <c:pt idx="4638">
                  <c:v>13.764799999999999</c:v>
                </c:pt>
                <c:pt idx="4639">
                  <c:v>13.764799999999999</c:v>
                </c:pt>
                <c:pt idx="4640">
                  <c:v>13.786199999999999</c:v>
                </c:pt>
                <c:pt idx="4641">
                  <c:v>13.786199999999999</c:v>
                </c:pt>
                <c:pt idx="4642">
                  <c:v>13.786199999999999</c:v>
                </c:pt>
                <c:pt idx="4643">
                  <c:v>13.797000000000001</c:v>
                </c:pt>
                <c:pt idx="4644">
                  <c:v>13.797000000000001</c:v>
                </c:pt>
                <c:pt idx="4645">
                  <c:v>13.807700000000001</c:v>
                </c:pt>
                <c:pt idx="4646">
                  <c:v>13.8184</c:v>
                </c:pt>
                <c:pt idx="4647">
                  <c:v>13.8184</c:v>
                </c:pt>
                <c:pt idx="4648">
                  <c:v>13.8291</c:v>
                </c:pt>
                <c:pt idx="4649">
                  <c:v>13.8291</c:v>
                </c:pt>
                <c:pt idx="4650">
                  <c:v>13.8291</c:v>
                </c:pt>
                <c:pt idx="4651">
                  <c:v>13.8399</c:v>
                </c:pt>
                <c:pt idx="4652">
                  <c:v>13.8506</c:v>
                </c:pt>
                <c:pt idx="4653">
                  <c:v>13.8506</c:v>
                </c:pt>
                <c:pt idx="4654">
                  <c:v>13.8506</c:v>
                </c:pt>
                <c:pt idx="4655">
                  <c:v>13.8506</c:v>
                </c:pt>
                <c:pt idx="4656">
                  <c:v>13.8613</c:v>
                </c:pt>
                <c:pt idx="4657">
                  <c:v>13.8613</c:v>
                </c:pt>
                <c:pt idx="4658">
                  <c:v>13.872</c:v>
                </c:pt>
                <c:pt idx="4659">
                  <c:v>13.872</c:v>
                </c:pt>
                <c:pt idx="4660">
                  <c:v>13.8828</c:v>
                </c:pt>
                <c:pt idx="4661">
                  <c:v>13.8828</c:v>
                </c:pt>
                <c:pt idx="4662">
                  <c:v>13.8935</c:v>
                </c:pt>
                <c:pt idx="4663">
                  <c:v>13.8935</c:v>
                </c:pt>
                <c:pt idx="4664">
                  <c:v>13.904199999999999</c:v>
                </c:pt>
                <c:pt idx="4665">
                  <c:v>13.904199999999999</c:v>
                </c:pt>
                <c:pt idx="4666">
                  <c:v>13.914899999999999</c:v>
                </c:pt>
                <c:pt idx="4667">
                  <c:v>13.914899999999999</c:v>
                </c:pt>
                <c:pt idx="4668">
                  <c:v>13.914899999999999</c:v>
                </c:pt>
                <c:pt idx="4669">
                  <c:v>13.925700000000001</c:v>
                </c:pt>
                <c:pt idx="4670">
                  <c:v>13.925700000000001</c:v>
                </c:pt>
                <c:pt idx="4671">
                  <c:v>13.936400000000001</c:v>
                </c:pt>
                <c:pt idx="4672">
                  <c:v>13.936400000000001</c:v>
                </c:pt>
                <c:pt idx="4673">
                  <c:v>13.947100000000001</c:v>
                </c:pt>
                <c:pt idx="4674">
                  <c:v>13.947100000000001</c:v>
                </c:pt>
                <c:pt idx="4675">
                  <c:v>13.957800000000001</c:v>
                </c:pt>
                <c:pt idx="4676">
                  <c:v>13.9686</c:v>
                </c:pt>
                <c:pt idx="4677">
                  <c:v>13.9686</c:v>
                </c:pt>
                <c:pt idx="4678">
                  <c:v>13.9793</c:v>
                </c:pt>
                <c:pt idx="4679">
                  <c:v>13.9793</c:v>
                </c:pt>
                <c:pt idx="4680">
                  <c:v>13.99</c:v>
                </c:pt>
                <c:pt idx="4681">
                  <c:v>13.99</c:v>
                </c:pt>
                <c:pt idx="4682">
                  <c:v>14.0115</c:v>
                </c:pt>
                <c:pt idx="4683">
                  <c:v>14.0115</c:v>
                </c:pt>
                <c:pt idx="4684">
                  <c:v>14.0222</c:v>
                </c:pt>
                <c:pt idx="4685">
                  <c:v>14.0329</c:v>
                </c:pt>
                <c:pt idx="4686">
                  <c:v>14.0329</c:v>
                </c:pt>
                <c:pt idx="4687">
                  <c:v>14.0436</c:v>
                </c:pt>
                <c:pt idx="4688">
                  <c:v>14.054399999999999</c:v>
                </c:pt>
                <c:pt idx="4689">
                  <c:v>14.054399999999999</c:v>
                </c:pt>
                <c:pt idx="4690">
                  <c:v>14.065099999999999</c:v>
                </c:pt>
                <c:pt idx="4691">
                  <c:v>14.075799999999999</c:v>
                </c:pt>
                <c:pt idx="4692">
                  <c:v>14.075799999999999</c:v>
                </c:pt>
                <c:pt idx="4693">
                  <c:v>14.086499999999999</c:v>
                </c:pt>
                <c:pt idx="4694">
                  <c:v>14.097300000000001</c:v>
                </c:pt>
                <c:pt idx="4695">
                  <c:v>14.097300000000001</c:v>
                </c:pt>
                <c:pt idx="4696">
                  <c:v>14.108000000000001</c:v>
                </c:pt>
                <c:pt idx="4697">
                  <c:v>14.1187</c:v>
                </c:pt>
                <c:pt idx="4698">
                  <c:v>14.1294</c:v>
                </c:pt>
                <c:pt idx="4699">
                  <c:v>14.1294</c:v>
                </c:pt>
                <c:pt idx="4700">
                  <c:v>14.1402</c:v>
                </c:pt>
                <c:pt idx="4701">
                  <c:v>14.1402</c:v>
                </c:pt>
                <c:pt idx="4702">
                  <c:v>14.1509</c:v>
                </c:pt>
                <c:pt idx="4703">
                  <c:v>14.1616</c:v>
                </c:pt>
                <c:pt idx="4704">
                  <c:v>14.1616</c:v>
                </c:pt>
                <c:pt idx="4705">
                  <c:v>14.1723</c:v>
                </c:pt>
                <c:pt idx="4706">
                  <c:v>14.1831</c:v>
                </c:pt>
                <c:pt idx="4707">
                  <c:v>14.1831</c:v>
                </c:pt>
                <c:pt idx="4708">
                  <c:v>14.1938</c:v>
                </c:pt>
                <c:pt idx="4709">
                  <c:v>14.204499999999999</c:v>
                </c:pt>
                <c:pt idx="4710">
                  <c:v>14.204499999999999</c:v>
                </c:pt>
                <c:pt idx="4711">
                  <c:v>14.215199999999999</c:v>
                </c:pt>
                <c:pt idx="4712">
                  <c:v>14.226000000000001</c:v>
                </c:pt>
                <c:pt idx="4713">
                  <c:v>14.226000000000001</c:v>
                </c:pt>
                <c:pt idx="4714">
                  <c:v>14.236700000000001</c:v>
                </c:pt>
                <c:pt idx="4715">
                  <c:v>14.247400000000001</c:v>
                </c:pt>
                <c:pt idx="4716">
                  <c:v>14.258100000000001</c:v>
                </c:pt>
                <c:pt idx="4717">
                  <c:v>14.2689</c:v>
                </c:pt>
                <c:pt idx="4718">
                  <c:v>14.2796</c:v>
                </c:pt>
                <c:pt idx="4719">
                  <c:v>14.2903</c:v>
                </c:pt>
                <c:pt idx="4720">
                  <c:v>14.2903</c:v>
                </c:pt>
                <c:pt idx="4721">
                  <c:v>14.301</c:v>
                </c:pt>
                <c:pt idx="4722">
                  <c:v>14.3118</c:v>
                </c:pt>
                <c:pt idx="4723">
                  <c:v>14.3118</c:v>
                </c:pt>
                <c:pt idx="4724">
                  <c:v>14.3225</c:v>
                </c:pt>
                <c:pt idx="4725">
                  <c:v>14.3332</c:v>
                </c:pt>
                <c:pt idx="4726">
                  <c:v>14.3332</c:v>
                </c:pt>
                <c:pt idx="4727">
                  <c:v>14.3439</c:v>
                </c:pt>
                <c:pt idx="4728">
                  <c:v>14.3439</c:v>
                </c:pt>
                <c:pt idx="4729">
                  <c:v>14.354699999999999</c:v>
                </c:pt>
                <c:pt idx="4730">
                  <c:v>14.365399999999999</c:v>
                </c:pt>
                <c:pt idx="4731">
                  <c:v>14.376099999999999</c:v>
                </c:pt>
                <c:pt idx="4732">
                  <c:v>14.376099999999999</c:v>
                </c:pt>
                <c:pt idx="4733">
                  <c:v>14.386799999999999</c:v>
                </c:pt>
                <c:pt idx="4734">
                  <c:v>14.386799999999999</c:v>
                </c:pt>
                <c:pt idx="4735">
                  <c:v>14.397600000000001</c:v>
                </c:pt>
                <c:pt idx="4736">
                  <c:v>14.397600000000001</c:v>
                </c:pt>
                <c:pt idx="4737">
                  <c:v>14.397600000000001</c:v>
                </c:pt>
                <c:pt idx="4738">
                  <c:v>14.408300000000001</c:v>
                </c:pt>
                <c:pt idx="4739">
                  <c:v>14.419</c:v>
                </c:pt>
                <c:pt idx="4740">
                  <c:v>14.419</c:v>
                </c:pt>
                <c:pt idx="4741">
                  <c:v>14.419</c:v>
                </c:pt>
                <c:pt idx="4742">
                  <c:v>14.4297</c:v>
                </c:pt>
                <c:pt idx="4743">
                  <c:v>14.4297</c:v>
                </c:pt>
                <c:pt idx="4744">
                  <c:v>14.4297</c:v>
                </c:pt>
                <c:pt idx="4745">
                  <c:v>14.4405</c:v>
                </c:pt>
                <c:pt idx="4746">
                  <c:v>14.4405</c:v>
                </c:pt>
                <c:pt idx="4747">
                  <c:v>14.4405</c:v>
                </c:pt>
                <c:pt idx="4748">
                  <c:v>14.4512</c:v>
                </c:pt>
                <c:pt idx="4749">
                  <c:v>14.4512</c:v>
                </c:pt>
                <c:pt idx="4750">
                  <c:v>14.4619</c:v>
                </c:pt>
                <c:pt idx="4751">
                  <c:v>14.4619</c:v>
                </c:pt>
                <c:pt idx="4752">
                  <c:v>14.4619</c:v>
                </c:pt>
                <c:pt idx="4753">
                  <c:v>14.4619</c:v>
                </c:pt>
                <c:pt idx="4754">
                  <c:v>14.4619</c:v>
                </c:pt>
                <c:pt idx="4755">
                  <c:v>14.4619</c:v>
                </c:pt>
                <c:pt idx="4756">
                  <c:v>14.4726</c:v>
                </c:pt>
                <c:pt idx="4757">
                  <c:v>14.4726</c:v>
                </c:pt>
                <c:pt idx="4758">
                  <c:v>14.4726</c:v>
                </c:pt>
                <c:pt idx="4759">
                  <c:v>14.4834</c:v>
                </c:pt>
                <c:pt idx="4760">
                  <c:v>14.4834</c:v>
                </c:pt>
                <c:pt idx="4761">
                  <c:v>14.4834</c:v>
                </c:pt>
                <c:pt idx="4762">
                  <c:v>14.4834</c:v>
                </c:pt>
                <c:pt idx="4763">
                  <c:v>14.4941</c:v>
                </c:pt>
                <c:pt idx="4764">
                  <c:v>14.4941</c:v>
                </c:pt>
                <c:pt idx="4765">
                  <c:v>14.4941</c:v>
                </c:pt>
                <c:pt idx="4766">
                  <c:v>14.504799999999999</c:v>
                </c:pt>
                <c:pt idx="4767">
                  <c:v>14.504799999999999</c:v>
                </c:pt>
                <c:pt idx="4768">
                  <c:v>14.515499999999999</c:v>
                </c:pt>
                <c:pt idx="4769">
                  <c:v>14.515499999999999</c:v>
                </c:pt>
                <c:pt idx="4770">
                  <c:v>14.526300000000001</c:v>
                </c:pt>
                <c:pt idx="4771">
                  <c:v>14.526300000000001</c:v>
                </c:pt>
                <c:pt idx="4772">
                  <c:v>14.537000000000001</c:v>
                </c:pt>
                <c:pt idx="4773">
                  <c:v>14.537000000000001</c:v>
                </c:pt>
                <c:pt idx="4774">
                  <c:v>14.547700000000001</c:v>
                </c:pt>
                <c:pt idx="4775">
                  <c:v>14.547700000000001</c:v>
                </c:pt>
                <c:pt idx="4776">
                  <c:v>14.558400000000001</c:v>
                </c:pt>
                <c:pt idx="4777">
                  <c:v>14.558400000000001</c:v>
                </c:pt>
                <c:pt idx="4778">
                  <c:v>14.5692</c:v>
                </c:pt>
                <c:pt idx="4779">
                  <c:v>14.5799</c:v>
                </c:pt>
                <c:pt idx="4780">
                  <c:v>14.5799</c:v>
                </c:pt>
                <c:pt idx="4781">
                  <c:v>14.5906</c:v>
                </c:pt>
                <c:pt idx="4782">
                  <c:v>14.6013</c:v>
                </c:pt>
                <c:pt idx="4783">
                  <c:v>14.6121</c:v>
                </c:pt>
                <c:pt idx="4784">
                  <c:v>14.6121</c:v>
                </c:pt>
                <c:pt idx="4785">
                  <c:v>14.6228</c:v>
                </c:pt>
                <c:pt idx="4786">
                  <c:v>14.6335</c:v>
                </c:pt>
                <c:pt idx="4787">
                  <c:v>14.6442</c:v>
                </c:pt>
                <c:pt idx="4788">
                  <c:v>14.654999999999999</c:v>
                </c:pt>
                <c:pt idx="4789">
                  <c:v>14.665699999999999</c:v>
                </c:pt>
                <c:pt idx="4790">
                  <c:v>14.676399999999999</c:v>
                </c:pt>
                <c:pt idx="4791">
                  <c:v>14.676399999999999</c:v>
                </c:pt>
                <c:pt idx="4792">
                  <c:v>14.708600000000001</c:v>
                </c:pt>
                <c:pt idx="4793">
                  <c:v>14.7193</c:v>
                </c:pt>
                <c:pt idx="4794">
                  <c:v>14.73</c:v>
                </c:pt>
                <c:pt idx="4795">
                  <c:v>14.7408</c:v>
                </c:pt>
                <c:pt idx="4796">
                  <c:v>14.7515</c:v>
                </c:pt>
                <c:pt idx="4797">
                  <c:v>14.7622</c:v>
                </c:pt>
                <c:pt idx="4798">
                  <c:v>14.7729</c:v>
                </c:pt>
                <c:pt idx="4799">
                  <c:v>14.7837</c:v>
                </c:pt>
                <c:pt idx="4800">
                  <c:v>14.7837</c:v>
                </c:pt>
                <c:pt idx="4801">
                  <c:v>14.805099999999999</c:v>
                </c:pt>
                <c:pt idx="4802">
                  <c:v>14.815799999999999</c:v>
                </c:pt>
                <c:pt idx="4803">
                  <c:v>14.826599999999999</c:v>
                </c:pt>
                <c:pt idx="4804">
                  <c:v>14.837300000000001</c:v>
                </c:pt>
                <c:pt idx="4805">
                  <c:v>14.848000000000001</c:v>
                </c:pt>
                <c:pt idx="4806">
                  <c:v>14.858700000000001</c:v>
                </c:pt>
                <c:pt idx="4807">
                  <c:v>14.8695</c:v>
                </c:pt>
                <c:pt idx="4808">
                  <c:v>14.8802</c:v>
                </c:pt>
                <c:pt idx="4809">
                  <c:v>14.8909</c:v>
                </c:pt>
                <c:pt idx="4810">
                  <c:v>14.9016</c:v>
                </c:pt>
                <c:pt idx="4811">
                  <c:v>14.9124</c:v>
                </c:pt>
                <c:pt idx="4812">
                  <c:v>14.9231</c:v>
                </c:pt>
                <c:pt idx="4813">
                  <c:v>14.9338</c:v>
                </c:pt>
                <c:pt idx="4814">
                  <c:v>14.9338</c:v>
                </c:pt>
                <c:pt idx="4815">
                  <c:v>14.955299999999999</c:v>
                </c:pt>
                <c:pt idx="4816">
                  <c:v>14.955299999999999</c:v>
                </c:pt>
                <c:pt idx="4817">
                  <c:v>14.976699999999999</c:v>
                </c:pt>
                <c:pt idx="4818">
                  <c:v>14.976699999999999</c:v>
                </c:pt>
                <c:pt idx="4819">
                  <c:v>14.987399999999999</c:v>
                </c:pt>
                <c:pt idx="4820">
                  <c:v>14.998200000000001</c:v>
                </c:pt>
                <c:pt idx="4821">
                  <c:v>15.008900000000001</c:v>
                </c:pt>
                <c:pt idx="4822">
                  <c:v>15.019600000000001</c:v>
                </c:pt>
                <c:pt idx="4823">
                  <c:v>15.0303</c:v>
                </c:pt>
                <c:pt idx="4824">
                  <c:v>15.0411</c:v>
                </c:pt>
                <c:pt idx="4825">
                  <c:v>15.0518</c:v>
                </c:pt>
                <c:pt idx="4826">
                  <c:v>15.0625</c:v>
                </c:pt>
                <c:pt idx="4827">
                  <c:v>15.0732</c:v>
                </c:pt>
                <c:pt idx="4828">
                  <c:v>15.084</c:v>
                </c:pt>
                <c:pt idx="4829">
                  <c:v>15.084</c:v>
                </c:pt>
                <c:pt idx="4830">
                  <c:v>15.084</c:v>
                </c:pt>
                <c:pt idx="4831">
                  <c:v>15.084</c:v>
                </c:pt>
                <c:pt idx="4832">
                  <c:v>15.0947</c:v>
                </c:pt>
                <c:pt idx="4833">
                  <c:v>15.105399999999999</c:v>
                </c:pt>
                <c:pt idx="4834">
                  <c:v>15.105399999999999</c:v>
                </c:pt>
                <c:pt idx="4835">
                  <c:v>15.105399999999999</c:v>
                </c:pt>
                <c:pt idx="4836">
                  <c:v>15.116099999999999</c:v>
                </c:pt>
                <c:pt idx="4837">
                  <c:v>15.126899999999999</c:v>
                </c:pt>
                <c:pt idx="4838">
                  <c:v>15.126899999999999</c:v>
                </c:pt>
                <c:pt idx="4839">
                  <c:v>15.137600000000001</c:v>
                </c:pt>
                <c:pt idx="4840">
                  <c:v>15.137600000000001</c:v>
                </c:pt>
                <c:pt idx="4841">
                  <c:v>15.148300000000001</c:v>
                </c:pt>
                <c:pt idx="4842">
                  <c:v>15.148300000000001</c:v>
                </c:pt>
                <c:pt idx="4843">
                  <c:v>15.159000000000001</c:v>
                </c:pt>
                <c:pt idx="4844">
                  <c:v>15.1698</c:v>
                </c:pt>
                <c:pt idx="4845">
                  <c:v>15.1698</c:v>
                </c:pt>
                <c:pt idx="4846">
                  <c:v>15.1805</c:v>
                </c:pt>
                <c:pt idx="4847">
                  <c:v>15.1805</c:v>
                </c:pt>
                <c:pt idx="4848">
                  <c:v>15.1912</c:v>
                </c:pt>
                <c:pt idx="4849">
                  <c:v>15.2019</c:v>
                </c:pt>
                <c:pt idx="4850">
                  <c:v>15.2127</c:v>
                </c:pt>
                <c:pt idx="4851">
                  <c:v>15.2234</c:v>
                </c:pt>
                <c:pt idx="4852">
                  <c:v>15.2341</c:v>
                </c:pt>
                <c:pt idx="4853">
                  <c:v>15.2448</c:v>
                </c:pt>
                <c:pt idx="4854">
                  <c:v>15.2448</c:v>
                </c:pt>
                <c:pt idx="4855">
                  <c:v>15.255599999999999</c:v>
                </c:pt>
                <c:pt idx="4856">
                  <c:v>15.255599999999999</c:v>
                </c:pt>
                <c:pt idx="4857">
                  <c:v>15.266299999999999</c:v>
                </c:pt>
                <c:pt idx="4858">
                  <c:v>15.266299999999999</c:v>
                </c:pt>
                <c:pt idx="4859">
                  <c:v>15.276999999999999</c:v>
                </c:pt>
                <c:pt idx="4860">
                  <c:v>15.287699999999999</c:v>
                </c:pt>
                <c:pt idx="4861">
                  <c:v>15.298500000000001</c:v>
                </c:pt>
                <c:pt idx="4862">
                  <c:v>15.309200000000001</c:v>
                </c:pt>
                <c:pt idx="4863">
                  <c:v>15.319900000000001</c:v>
                </c:pt>
                <c:pt idx="4864">
                  <c:v>15.3306</c:v>
                </c:pt>
                <c:pt idx="4865">
                  <c:v>15.3414</c:v>
                </c:pt>
                <c:pt idx="4866">
                  <c:v>15.3521</c:v>
                </c:pt>
                <c:pt idx="4867">
                  <c:v>15.3628</c:v>
                </c:pt>
                <c:pt idx="4868">
                  <c:v>15.3735</c:v>
                </c:pt>
                <c:pt idx="4869">
                  <c:v>15.3843</c:v>
                </c:pt>
                <c:pt idx="4870">
                  <c:v>15.3843</c:v>
                </c:pt>
                <c:pt idx="4871">
                  <c:v>15.395</c:v>
                </c:pt>
                <c:pt idx="4872">
                  <c:v>15.4057</c:v>
                </c:pt>
                <c:pt idx="4873">
                  <c:v>15.416399999999999</c:v>
                </c:pt>
                <c:pt idx="4874">
                  <c:v>15.427199999999999</c:v>
                </c:pt>
                <c:pt idx="4875">
                  <c:v>15.427199999999999</c:v>
                </c:pt>
                <c:pt idx="4876">
                  <c:v>15.437900000000001</c:v>
                </c:pt>
                <c:pt idx="4877">
                  <c:v>15.448600000000001</c:v>
                </c:pt>
                <c:pt idx="4878">
                  <c:v>15.459300000000001</c:v>
                </c:pt>
                <c:pt idx="4879">
                  <c:v>15.4701</c:v>
                </c:pt>
                <c:pt idx="4880">
                  <c:v>15.4808</c:v>
                </c:pt>
                <c:pt idx="4881">
                  <c:v>15.4915</c:v>
                </c:pt>
                <c:pt idx="4882">
                  <c:v>15.5022</c:v>
                </c:pt>
                <c:pt idx="4883">
                  <c:v>15.5022</c:v>
                </c:pt>
                <c:pt idx="4884">
                  <c:v>15.513</c:v>
                </c:pt>
                <c:pt idx="4885">
                  <c:v>15.513</c:v>
                </c:pt>
                <c:pt idx="4886">
                  <c:v>15.5237</c:v>
                </c:pt>
                <c:pt idx="4887">
                  <c:v>15.5344</c:v>
                </c:pt>
                <c:pt idx="4888">
                  <c:v>15.5344</c:v>
                </c:pt>
                <c:pt idx="4889">
                  <c:v>15.5451</c:v>
                </c:pt>
                <c:pt idx="4890">
                  <c:v>15.5451</c:v>
                </c:pt>
                <c:pt idx="4891">
                  <c:v>15.555899999999999</c:v>
                </c:pt>
                <c:pt idx="4892">
                  <c:v>15.577299999999999</c:v>
                </c:pt>
                <c:pt idx="4893">
                  <c:v>15.577299999999999</c:v>
                </c:pt>
                <c:pt idx="4894">
                  <c:v>15.587999999999999</c:v>
                </c:pt>
                <c:pt idx="4895">
                  <c:v>15.598800000000001</c:v>
                </c:pt>
                <c:pt idx="4896">
                  <c:v>15.609500000000001</c:v>
                </c:pt>
                <c:pt idx="4897">
                  <c:v>15.609500000000001</c:v>
                </c:pt>
                <c:pt idx="4898">
                  <c:v>15.609500000000001</c:v>
                </c:pt>
                <c:pt idx="4899">
                  <c:v>15.609500000000001</c:v>
                </c:pt>
                <c:pt idx="4900">
                  <c:v>15.609500000000001</c:v>
                </c:pt>
                <c:pt idx="4901">
                  <c:v>15.620200000000001</c:v>
                </c:pt>
                <c:pt idx="4902">
                  <c:v>15.6309</c:v>
                </c:pt>
                <c:pt idx="4903">
                  <c:v>15.6417</c:v>
                </c:pt>
                <c:pt idx="4904">
                  <c:v>15.6417</c:v>
                </c:pt>
                <c:pt idx="4905">
                  <c:v>15.6524</c:v>
                </c:pt>
                <c:pt idx="4906">
                  <c:v>15.6631</c:v>
                </c:pt>
                <c:pt idx="4907">
                  <c:v>15.6631</c:v>
                </c:pt>
                <c:pt idx="4908">
                  <c:v>15.6738</c:v>
                </c:pt>
                <c:pt idx="4909">
                  <c:v>15.6738</c:v>
                </c:pt>
                <c:pt idx="4910">
                  <c:v>15.6846</c:v>
                </c:pt>
                <c:pt idx="4911">
                  <c:v>15.6846</c:v>
                </c:pt>
                <c:pt idx="4912">
                  <c:v>15.6953</c:v>
                </c:pt>
                <c:pt idx="4913">
                  <c:v>15.706</c:v>
                </c:pt>
                <c:pt idx="4914">
                  <c:v>15.716699999999999</c:v>
                </c:pt>
                <c:pt idx="4915">
                  <c:v>15.727499999999999</c:v>
                </c:pt>
                <c:pt idx="4916">
                  <c:v>15.738200000000001</c:v>
                </c:pt>
                <c:pt idx="4917">
                  <c:v>15.748900000000001</c:v>
                </c:pt>
                <c:pt idx="4918">
                  <c:v>15.759600000000001</c:v>
                </c:pt>
                <c:pt idx="4919">
                  <c:v>15.759600000000001</c:v>
                </c:pt>
                <c:pt idx="4920">
                  <c:v>15.7704</c:v>
                </c:pt>
                <c:pt idx="4921">
                  <c:v>15.7811</c:v>
                </c:pt>
                <c:pt idx="4922">
                  <c:v>15.7811</c:v>
                </c:pt>
                <c:pt idx="4923">
                  <c:v>15.7918</c:v>
                </c:pt>
                <c:pt idx="4924">
                  <c:v>15.8025</c:v>
                </c:pt>
                <c:pt idx="4925">
                  <c:v>15.8025</c:v>
                </c:pt>
                <c:pt idx="4926">
                  <c:v>15.824</c:v>
                </c:pt>
                <c:pt idx="4927">
                  <c:v>15.8347</c:v>
                </c:pt>
                <c:pt idx="4928">
                  <c:v>15.8454</c:v>
                </c:pt>
                <c:pt idx="4929">
                  <c:v>15.856199999999999</c:v>
                </c:pt>
                <c:pt idx="4930">
                  <c:v>15.866899999999999</c:v>
                </c:pt>
                <c:pt idx="4931">
                  <c:v>15.888299999999999</c:v>
                </c:pt>
                <c:pt idx="4932">
                  <c:v>15.899100000000001</c:v>
                </c:pt>
                <c:pt idx="4933">
                  <c:v>15.920500000000001</c:v>
                </c:pt>
                <c:pt idx="4934">
                  <c:v>15.9312</c:v>
                </c:pt>
                <c:pt idx="4935">
                  <c:v>15.9527</c:v>
                </c:pt>
                <c:pt idx="4936">
                  <c:v>15.9634</c:v>
                </c:pt>
                <c:pt idx="4937">
                  <c:v>15.9741</c:v>
                </c:pt>
                <c:pt idx="4938">
                  <c:v>15.9849</c:v>
                </c:pt>
                <c:pt idx="4939">
                  <c:v>16.0063</c:v>
                </c:pt>
                <c:pt idx="4940">
                  <c:v>16.027799999999999</c:v>
                </c:pt>
                <c:pt idx="4941">
                  <c:v>16.038499999999999</c:v>
                </c:pt>
                <c:pt idx="4942">
                  <c:v>16.059899999999999</c:v>
                </c:pt>
                <c:pt idx="4943">
                  <c:v>16.081399999999999</c:v>
                </c:pt>
                <c:pt idx="4944">
                  <c:v>16.092099999999999</c:v>
                </c:pt>
                <c:pt idx="4945">
                  <c:v>16.113600000000002</c:v>
                </c:pt>
                <c:pt idx="4946">
                  <c:v>16.135000000000002</c:v>
                </c:pt>
                <c:pt idx="4947">
                  <c:v>16.156500000000001</c:v>
                </c:pt>
                <c:pt idx="4948">
                  <c:v>16.167200000000001</c:v>
                </c:pt>
                <c:pt idx="4949">
                  <c:v>16.188700000000001</c:v>
                </c:pt>
                <c:pt idx="4950">
                  <c:v>16.210100000000001</c:v>
                </c:pt>
                <c:pt idx="4951">
                  <c:v>16.220800000000001</c:v>
                </c:pt>
                <c:pt idx="4952">
                  <c:v>16.2423</c:v>
                </c:pt>
                <c:pt idx="4953">
                  <c:v>16.2637</c:v>
                </c:pt>
                <c:pt idx="4954">
                  <c:v>16.2745</c:v>
                </c:pt>
                <c:pt idx="4955">
                  <c:v>16.2852</c:v>
                </c:pt>
                <c:pt idx="4956">
                  <c:v>16.2959</c:v>
                </c:pt>
                <c:pt idx="4957">
                  <c:v>16.317399999999999</c:v>
                </c:pt>
                <c:pt idx="4958">
                  <c:v>16.328099999999999</c:v>
                </c:pt>
                <c:pt idx="4959">
                  <c:v>16.338799999999999</c:v>
                </c:pt>
                <c:pt idx="4960">
                  <c:v>16.360299999999999</c:v>
                </c:pt>
                <c:pt idx="4961">
                  <c:v>16.370999999999999</c:v>
                </c:pt>
                <c:pt idx="4962">
                  <c:v>16.381699999999999</c:v>
                </c:pt>
                <c:pt idx="4963">
                  <c:v>16.392399999999999</c:v>
                </c:pt>
                <c:pt idx="4964">
                  <c:v>16.403199999999998</c:v>
                </c:pt>
                <c:pt idx="4965">
                  <c:v>16.403199999999998</c:v>
                </c:pt>
                <c:pt idx="4966">
                  <c:v>16.424600000000002</c:v>
                </c:pt>
                <c:pt idx="4967">
                  <c:v>16.446100000000001</c:v>
                </c:pt>
                <c:pt idx="4968">
                  <c:v>16.456800000000001</c:v>
                </c:pt>
                <c:pt idx="4969">
                  <c:v>16.467500000000001</c:v>
                </c:pt>
                <c:pt idx="4970">
                  <c:v>16.489000000000001</c:v>
                </c:pt>
                <c:pt idx="4971">
                  <c:v>16.510400000000001</c:v>
                </c:pt>
                <c:pt idx="4972">
                  <c:v>16.5319</c:v>
                </c:pt>
                <c:pt idx="4973">
                  <c:v>16.5426</c:v>
                </c:pt>
                <c:pt idx="4974">
                  <c:v>16.5426</c:v>
                </c:pt>
                <c:pt idx="4975">
                  <c:v>16.5426</c:v>
                </c:pt>
                <c:pt idx="4976">
                  <c:v>16.5533</c:v>
                </c:pt>
                <c:pt idx="4977">
                  <c:v>16.564</c:v>
                </c:pt>
                <c:pt idx="4978">
                  <c:v>16.5748</c:v>
                </c:pt>
                <c:pt idx="4979">
                  <c:v>16.5855</c:v>
                </c:pt>
                <c:pt idx="4980">
                  <c:v>16.5962</c:v>
                </c:pt>
                <c:pt idx="4981">
                  <c:v>16.6069</c:v>
                </c:pt>
                <c:pt idx="4982">
                  <c:v>16.617699999999999</c:v>
                </c:pt>
                <c:pt idx="4983">
                  <c:v>16.628399999999999</c:v>
                </c:pt>
                <c:pt idx="4984">
                  <c:v>16.639099999999999</c:v>
                </c:pt>
                <c:pt idx="4985">
                  <c:v>16.649799999999999</c:v>
                </c:pt>
                <c:pt idx="4986">
                  <c:v>16.660599999999999</c:v>
                </c:pt>
                <c:pt idx="4987">
                  <c:v>16.671299999999999</c:v>
                </c:pt>
                <c:pt idx="4988">
                  <c:v>16.692699999999999</c:v>
                </c:pt>
                <c:pt idx="4989">
                  <c:v>16.703499999999998</c:v>
                </c:pt>
                <c:pt idx="4990">
                  <c:v>16.724900000000002</c:v>
                </c:pt>
                <c:pt idx="4991">
                  <c:v>16.735600000000002</c:v>
                </c:pt>
                <c:pt idx="4992">
                  <c:v>16.757100000000001</c:v>
                </c:pt>
                <c:pt idx="4993">
                  <c:v>16.778500000000001</c:v>
                </c:pt>
                <c:pt idx="4994">
                  <c:v>16.8</c:v>
                </c:pt>
                <c:pt idx="4995">
                  <c:v>16.821400000000001</c:v>
                </c:pt>
                <c:pt idx="4996">
                  <c:v>16.8429</c:v>
                </c:pt>
                <c:pt idx="4997">
                  <c:v>16.8643</c:v>
                </c:pt>
                <c:pt idx="4998">
                  <c:v>16.8858</c:v>
                </c:pt>
                <c:pt idx="4999">
                  <c:v>16.917999999999999</c:v>
                </c:pt>
                <c:pt idx="5000">
                  <c:v>16.939399999999999</c:v>
                </c:pt>
                <c:pt idx="5001">
                  <c:v>16.971599999999999</c:v>
                </c:pt>
                <c:pt idx="5002">
                  <c:v>17.003799999999998</c:v>
                </c:pt>
                <c:pt idx="5003">
                  <c:v>17.035900000000002</c:v>
                </c:pt>
                <c:pt idx="5004">
                  <c:v>17.068100000000001</c:v>
                </c:pt>
                <c:pt idx="5005">
                  <c:v>17.100300000000001</c:v>
                </c:pt>
                <c:pt idx="5006">
                  <c:v>17.1432</c:v>
                </c:pt>
                <c:pt idx="5007">
                  <c:v>17.1754</c:v>
                </c:pt>
                <c:pt idx="5008">
                  <c:v>17.1968</c:v>
                </c:pt>
                <c:pt idx="5009">
                  <c:v>17.228999999999999</c:v>
                </c:pt>
                <c:pt idx="5010">
                  <c:v>17.250399999999999</c:v>
                </c:pt>
                <c:pt idx="5011">
                  <c:v>17.271899999999999</c:v>
                </c:pt>
                <c:pt idx="5012">
                  <c:v>17.293299999999999</c:v>
                </c:pt>
                <c:pt idx="5013">
                  <c:v>17.325500000000002</c:v>
                </c:pt>
                <c:pt idx="5014">
                  <c:v>17.347000000000001</c:v>
                </c:pt>
                <c:pt idx="5015">
                  <c:v>17.368400000000001</c:v>
                </c:pt>
                <c:pt idx="5016">
                  <c:v>17.389900000000001</c:v>
                </c:pt>
                <c:pt idx="5017">
                  <c:v>17.411300000000001</c:v>
                </c:pt>
                <c:pt idx="5018">
                  <c:v>17.422000000000001</c:v>
                </c:pt>
                <c:pt idx="5019">
                  <c:v>17.4542</c:v>
                </c:pt>
                <c:pt idx="5020">
                  <c:v>17.4649</c:v>
                </c:pt>
                <c:pt idx="5021">
                  <c:v>17.4757</c:v>
                </c:pt>
                <c:pt idx="5022">
                  <c:v>17.4971</c:v>
                </c:pt>
                <c:pt idx="5023">
                  <c:v>17.518599999999999</c:v>
                </c:pt>
                <c:pt idx="5024">
                  <c:v>17.54</c:v>
                </c:pt>
                <c:pt idx="5025">
                  <c:v>17.550699999999999</c:v>
                </c:pt>
                <c:pt idx="5026">
                  <c:v>17.582899999999999</c:v>
                </c:pt>
                <c:pt idx="5027">
                  <c:v>17.593599999999999</c:v>
                </c:pt>
                <c:pt idx="5028">
                  <c:v>17.615100000000002</c:v>
                </c:pt>
                <c:pt idx="5029">
                  <c:v>17.636500000000002</c:v>
                </c:pt>
                <c:pt idx="5030">
                  <c:v>17.658000000000001</c:v>
                </c:pt>
                <c:pt idx="5031">
                  <c:v>17.679400000000001</c:v>
                </c:pt>
                <c:pt idx="5032">
                  <c:v>17.700900000000001</c:v>
                </c:pt>
                <c:pt idx="5033">
                  <c:v>17.722300000000001</c:v>
                </c:pt>
                <c:pt idx="5034">
                  <c:v>17.7331</c:v>
                </c:pt>
                <c:pt idx="5035">
                  <c:v>17.7545</c:v>
                </c:pt>
                <c:pt idx="5036">
                  <c:v>17.776</c:v>
                </c:pt>
                <c:pt idx="5037">
                  <c:v>17.7867</c:v>
                </c:pt>
                <c:pt idx="5038">
                  <c:v>17.8081</c:v>
                </c:pt>
                <c:pt idx="5039">
                  <c:v>17.818899999999999</c:v>
                </c:pt>
                <c:pt idx="5040">
                  <c:v>17.840299999999999</c:v>
                </c:pt>
                <c:pt idx="5041">
                  <c:v>17.850999999999999</c:v>
                </c:pt>
                <c:pt idx="5042">
                  <c:v>17.861799999999999</c:v>
                </c:pt>
                <c:pt idx="5043">
                  <c:v>17.872499999999999</c:v>
                </c:pt>
                <c:pt idx="5044">
                  <c:v>17.893899999999999</c:v>
                </c:pt>
                <c:pt idx="5045">
                  <c:v>17.904699999999998</c:v>
                </c:pt>
                <c:pt idx="5046">
                  <c:v>17.915400000000002</c:v>
                </c:pt>
                <c:pt idx="5047">
                  <c:v>17.926100000000002</c:v>
                </c:pt>
                <c:pt idx="5048">
                  <c:v>17.936800000000002</c:v>
                </c:pt>
                <c:pt idx="5049">
                  <c:v>17.947600000000001</c:v>
                </c:pt>
                <c:pt idx="5050">
                  <c:v>17.958300000000001</c:v>
                </c:pt>
                <c:pt idx="5051">
                  <c:v>17.979700000000001</c:v>
                </c:pt>
                <c:pt idx="5052">
                  <c:v>17.990500000000001</c:v>
                </c:pt>
                <c:pt idx="5053">
                  <c:v>18.011900000000001</c:v>
                </c:pt>
                <c:pt idx="5054">
                  <c:v>18.022600000000001</c:v>
                </c:pt>
                <c:pt idx="5055">
                  <c:v>18.0334</c:v>
                </c:pt>
                <c:pt idx="5056">
                  <c:v>18.0548</c:v>
                </c:pt>
                <c:pt idx="5057">
                  <c:v>18.0655</c:v>
                </c:pt>
                <c:pt idx="5058">
                  <c:v>18.0763</c:v>
                </c:pt>
                <c:pt idx="5059">
                  <c:v>18.087</c:v>
                </c:pt>
                <c:pt idx="5060">
                  <c:v>18.1084</c:v>
                </c:pt>
                <c:pt idx="5061">
                  <c:v>18.119199999999999</c:v>
                </c:pt>
                <c:pt idx="5062">
                  <c:v>18.129899999999999</c:v>
                </c:pt>
                <c:pt idx="5063">
                  <c:v>18.140599999999999</c:v>
                </c:pt>
                <c:pt idx="5064">
                  <c:v>18.151299999999999</c:v>
                </c:pt>
                <c:pt idx="5065">
                  <c:v>18.172799999999999</c:v>
                </c:pt>
                <c:pt idx="5066">
                  <c:v>18.183499999999999</c:v>
                </c:pt>
                <c:pt idx="5067">
                  <c:v>18.194199999999999</c:v>
                </c:pt>
                <c:pt idx="5068">
                  <c:v>18.204999999999998</c:v>
                </c:pt>
                <c:pt idx="5069">
                  <c:v>18.204999999999998</c:v>
                </c:pt>
                <c:pt idx="5070">
                  <c:v>18.215699999999998</c:v>
                </c:pt>
                <c:pt idx="5071">
                  <c:v>18.237100000000002</c:v>
                </c:pt>
                <c:pt idx="5072">
                  <c:v>18.247900000000001</c:v>
                </c:pt>
                <c:pt idx="5073">
                  <c:v>18.258600000000001</c:v>
                </c:pt>
                <c:pt idx="5074">
                  <c:v>18.269300000000001</c:v>
                </c:pt>
                <c:pt idx="5075">
                  <c:v>18.28</c:v>
                </c:pt>
                <c:pt idx="5076">
                  <c:v>18.301500000000001</c:v>
                </c:pt>
                <c:pt idx="5077">
                  <c:v>18.312200000000001</c:v>
                </c:pt>
                <c:pt idx="5078">
                  <c:v>18.322900000000001</c:v>
                </c:pt>
                <c:pt idx="5079">
                  <c:v>18.3337</c:v>
                </c:pt>
                <c:pt idx="5080">
                  <c:v>18.3444</c:v>
                </c:pt>
                <c:pt idx="5081">
                  <c:v>18.3658</c:v>
                </c:pt>
                <c:pt idx="5082">
                  <c:v>18.3766</c:v>
                </c:pt>
                <c:pt idx="5083">
                  <c:v>18.3873</c:v>
                </c:pt>
                <c:pt idx="5084">
                  <c:v>18.4087</c:v>
                </c:pt>
                <c:pt idx="5085">
                  <c:v>18.419499999999999</c:v>
                </c:pt>
                <c:pt idx="5086">
                  <c:v>18.430199999999999</c:v>
                </c:pt>
                <c:pt idx="5087">
                  <c:v>18.440899999999999</c:v>
                </c:pt>
                <c:pt idx="5088">
                  <c:v>18.462399999999999</c:v>
                </c:pt>
                <c:pt idx="5089">
                  <c:v>18.473099999999999</c:v>
                </c:pt>
                <c:pt idx="5090">
                  <c:v>18.494499999999999</c:v>
                </c:pt>
                <c:pt idx="5091">
                  <c:v>18.505299999999998</c:v>
                </c:pt>
                <c:pt idx="5092">
                  <c:v>18.515999999999998</c:v>
                </c:pt>
                <c:pt idx="5093">
                  <c:v>18.526700000000002</c:v>
                </c:pt>
                <c:pt idx="5094">
                  <c:v>18.548200000000001</c:v>
                </c:pt>
                <c:pt idx="5095">
                  <c:v>18.558900000000001</c:v>
                </c:pt>
                <c:pt idx="5096">
                  <c:v>18.569600000000001</c:v>
                </c:pt>
                <c:pt idx="5097">
                  <c:v>18.580300000000001</c:v>
                </c:pt>
                <c:pt idx="5098">
                  <c:v>18.601800000000001</c:v>
                </c:pt>
                <c:pt idx="5099">
                  <c:v>18.612500000000001</c:v>
                </c:pt>
                <c:pt idx="5100">
                  <c:v>18.623200000000001</c:v>
                </c:pt>
                <c:pt idx="5101">
                  <c:v>18.634</c:v>
                </c:pt>
                <c:pt idx="5102">
                  <c:v>18.634</c:v>
                </c:pt>
                <c:pt idx="5103">
                  <c:v>18.6447</c:v>
                </c:pt>
                <c:pt idx="5104">
                  <c:v>18.6554</c:v>
                </c:pt>
                <c:pt idx="5105">
                  <c:v>18.6661</c:v>
                </c:pt>
                <c:pt idx="5106">
                  <c:v>18.6769</c:v>
                </c:pt>
                <c:pt idx="5107">
                  <c:v>18.6876</c:v>
                </c:pt>
                <c:pt idx="5108">
                  <c:v>18.709</c:v>
                </c:pt>
                <c:pt idx="5109">
                  <c:v>18.719799999999999</c:v>
                </c:pt>
                <c:pt idx="5110">
                  <c:v>18.741199999999999</c:v>
                </c:pt>
                <c:pt idx="5111">
                  <c:v>18.751899999999999</c:v>
                </c:pt>
                <c:pt idx="5112">
                  <c:v>18.762699999999999</c:v>
                </c:pt>
                <c:pt idx="5113">
                  <c:v>18.773399999999999</c:v>
                </c:pt>
                <c:pt idx="5114">
                  <c:v>18.794799999999999</c:v>
                </c:pt>
                <c:pt idx="5115">
                  <c:v>18.805599999999998</c:v>
                </c:pt>
                <c:pt idx="5116">
                  <c:v>18.816299999999998</c:v>
                </c:pt>
                <c:pt idx="5117">
                  <c:v>18.827000000000002</c:v>
                </c:pt>
                <c:pt idx="5118">
                  <c:v>18.848500000000001</c:v>
                </c:pt>
                <c:pt idx="5119">
                  <c:v>18.859200000000001</c:v>
                </c:pt>
                <c:pt idx="5120">
                  <c:v>18.869900000000001</c:v>
                </c:pt>
                <c:pt idx="5121">
                  <c:v>18.891400000000001</c:v>
                </c:pt>
                <c:pt idx="5122">
                  <c:v>18.902100000000001</c:v>
                </c:pt>
                <c:pt idx="5123">
                  <c:v>18.912800000000001</c:v>
                </c:pt>
                <c:pt idx="5124">
                  <c:v>18.9343</c:v>
                </c:pt>
                <c:pt idx="5125">
                  <c:v>18.945</c:v>
                </c:pt>
                <c:pt idx="5126">
                  <c:v>18.9557</c:v>
                </c:pt>
                <c:pt idx="5127">
                  <c:v>18.9664</c:v>
                </c:pt>
                <c:pt idx="5128">
                  <c:v>18.9879</c:v>
                </c:pt>
                <c:pt idx="5129">
                  <c:v>18.9986</c:v>
                </c:pt>
                <c:pt idx="5130">
                  <c:v>19.0093</c:v>
                </c:pt>
                <c:pt idx="5131">
                  <c:v>19.030799999999999</c:v>
                </c:pt>
                <c:pt idx="5132">
                  <c:v>19.041499999999999</c:v>
                </c:pt>
                <c:pt idx="5133">
                  <c:v>19.052299999999999</c:v>
                </c:pt>
                <c:pt idx="5134">
                  <c:v>19.073699999999999</c:v>
                </c:pt>
                <c:pt idx="5135">
                  <c:v>19.084399999999999</c:v>
                </c:pt>
                <c:pt idx="5136">
                  <c:v>19.095199999999998</c:v>
                </c:pt>
                <c:pt idx="5137">
                  <c:v>19.116599999999998</c:v>
                </c:pt>
                <c:pt idx="5138">
                  <c:v>19.127300000000002</c:v>
                </c:pt>
                <c:pt idx="5139">
                  <c:v>19.148800000000001</c:v>
                </c:pt>
                <c:pt idx="5140">
                  <c:v>19.159500000000001</c:v>
                </c:pt>
                <c:pt idx="5141">
                  <c:v>19.170200000000001</c:v>
                </c:pt>
                <c:pt idx="5142">
                  <c:v>19.191700000000001</c:v>
                </c:pt>
                <c:pt idx="5143">
                  <c:v>19.202400000000001</c:v>
                </c:pt>
                <c:pt idx="5144">
                  <c:v>19.213100000000001</c:v>
                </c:pt>
                <c:pt idx="5145">
                  <c:v>19.2239</c:v>
                </c:pt>
                <c:pt idx="5146">
                  <c:v>19.2453</c:v>
                </c:pt>
                <c:pt idx="5147">
                  <c:v>19.2668</c:v>
                </c:pt>
                <c:pt idx="5148">
                  <c:v>19.2882</c:v>
                </c:pt>
                <c:pt idx="5149">
                  <c:v>19.2989</c:v>
                </c:pt>
                <c:pt idx="5150">
                  <c:v>19.309699999999999</c:v>
                </c:pt>
                <c:pt idx="5151">
                  <c:v>19.309699999999999</c:v>
                </c:pt>
                <c:pt idx="5152">
                  <c:v>19.320399999999999</c:v>
                </c:pt>
                <c:pt idx="5153">
                  <c:v>19.320399999999999</c:v>
                </c:pt>
                <c:pt idx="5154">
                  <c:v>19.320399999999999</c:v>
                </c:pt>
                <c:pt idx="5155">
                  <c:v>19.320399999999999</c:v>
                </c:pt>
                <c:pt idx="5156">
                  <c:v>19.352599999999999</c:v>
                </c:pt>
                <c:pt idx="5157">
                  <c:v>19.373999999999999</c:v>
                </c:pt>
                <c:pt idx="5158">
                  <c:v>19.395499999999998</c:v>
                </c:pt>
                <c:pt idx="5159">
                  <c:v>19.416899999999998</c:v>
                </c:pt>
                <c:pt idx="5160">
                  <c:v>19.438400000000001</c:v>
                </c:pt>
                <c:pt idx="5161">
                  <c:v>19.449100000000001</c:v>
                </c:pt>
                <c:pt idx="5162">
                  <c:v>19.470500000000001</c:v>
                </c:pt>
                <c:pt idx="5163">
                  <c:v>19.481300000000001</c:v>
                </c:pt>
                <c:pt idx="5164">
                  <c:v>19.492000000000001</c:v>
                </c:pt>
                <c:pt idx="5165">
                  <c:v>19.502700000000001</c:v>
                </c:pt>
                <c:pt idx="5166">
                  <c:v>19.5242</c:v>
                </c:pt>
                <c:pt idx="5167">
                  <c:v>19.5349</c:v>
                </c:pt>
                <c:pt idx="5168">
                  <c:v>19.5456</c:v>
                </c:pt>
                <c:pt idx="5169">
                  <c:v>19.5563</c:v>
                </c:pt>
                <c:pt idx="5170">
                  <c:v>19.5778</c:v>
                </c:pt>
                <c:pt idx="5171">
                  <c:v>19.5885</c:v>
                </c:pt>
                <c:pt idx="5172">
                  <c:v>19.5992</c:v>
                </c:pt>
                <c:pt idx="5173">
                  <c:v>19.620699999999999</c:v>
                </c:pt>
                <c:pt idx="5174">
                  <c:v>19.631399999999999</c:v>
                </c:pt>
                <c:pt idx="5175">
                  <c:v>19.642099999999999</c:v>
                </c:pt>
                <c:pt idx="5176">
                  <c:v>19.642099999999999</c:v>
                </c:pt>
                <c:pt idx="5177">
                  <c:v>19.652899999999999</c:v>
                </c:pt>
                <c:pt idx="5178">
                  <c:v>19.663599999999999</c:v>
                </c:pt>
                <c:pt idx="5179">
                  <c:v>19.684999999999999</c:v>
                </c:pt>
                <c:pt idx="5180">
                  <c:v>19.695799999999998</c:v>
                </c:pt>
                <c:pt idx="5181">
                  <c:v>19.706499999999998</c:v>
                </c:pt>
                <c:pt idx="5182">
                  <c:v>19.717199999999998</c:v>
                </c:pt>
                <c:pt idx="5183">
                  <c:v>19.738700000000001</c:v>
                </c:pt>
                <c:pt idx="5184">
                  <c:v>19.749400000000001</c:v>
                </c:pt>
                <c:pt idx="5185">
                  <c:v>19.760100000000001</c:v>
                </c:pt>
                <c:pt idx="5186">
                  <c:v>19.781600000000001</c:v>
                </c:pt>
                <c:pt idx="5187">
                  <c:v>19.792300000000001</c:v>
                </c:pt>
                <c:pt idx="5188">
                  <c:v>19.803000000000001</c:v>
                </c:pt>
                <c:pt idx="5189">
                  <c:v>19.8245</c:v>
                </c:pt>
                <c:pt idx="5190">
                  <c:v>19.8352</c:v>
                </c:pt>
                <c:pt idx="5191">
                  <c:v>19.8566</c:v>
                </c:pt>
                <c:pt idx="5192">
                  <c:v>19.8674</c:v>
                </c:pt>
                <c:pt idx="5193">
                  <c:v>19.8781</c:v>
                </c:pt>
                <c:pt idx="5194">
                  <c:v>19.8888</c:v>
                </c:pt>
                <c:pt idx="5195">
                  <c:v>19.8995</c:v>
                </c:pt>
                <c:pt idx="5196">
                  <c:v>19.910299999999999</c:v>
                </c:pt>
                <c:pt idx="5197">
                  <c:v>19.920999999999999</c:v>
                </c:pt>
                <c:pt idx="5198">
                  <c:v>19.942399999999999</c:v>
                </c:pt>
                <c:pt idx="5199">
                  <c:v>19.953199999999999</c:v>
                </c:pt>
                <c:pt idx="5200">
                  <c:v>19.974599999999999</c:v>
                </c:pt>
                <c:pt idx="5201">
                  <c:v>19.985299999999999</c:v>
                </c:pt>
                <c:pt idx="5202">
                  <c:v>20.006799999999998</c:v>
                </c:pt>
                <c:pt idx="5203">
                  <c:v>20.017499999999998</c:v>
                </c:pt>
                <c:pt idx="5204">
                  <c:v>20.039000000000001</c:v>
                </c:pt>
                <c:pt idx="5205">
                  <c:v>20.049700000000001</c:v>
                </c:pt>
                <c:pt idx="5206">
                  <c:v>20.060400000000001</c:v>
                </c:pt>
                <c:pt idx="5207">
                  <c:v>20.081900000000001</c:v>
                </c:pt>
                <c:pt idx="5208">
                  <c:v>20.092600000000001</c:v>
                </c:pt>
                <c:pt idx="5209">
                  <c:v>20.103300000000001</c:v>
                </c:pt>
                <c:pt idx="5210">
                  <c:v>20.1248</c:v>
                </c:pt>
                <c:pt idx="5211">
                  <c:v>20.1355</c:v>
                </c:pt>
                <c:pt idx="5212">
                  <c:v>20.1569</c:v>
                </c:pt>
                <c:pt idx="5213">
                  <c:v>20.1784</c:v>
                </c:pt>
                <c:pt idx="5214">
                  <c:v>20.1891</c:v>
                </c:pt>
                <c:pt idx="5215">
                  <c:v>20.1998</c:v>
                </c:pt>
                <c:pt idx="5216">
                  <c:v>20.210599999999999</c:v>
                </c:pt>
                <c:pt idx="5217">
                  <c:v>20.231999999999999</c:v>
                </c:pt>
                <c:pt idx="5218">
                  <c:v>20.231999999999999</c:v>
                </c:pt>
                <c:pt idx="5219">
                  <c:v>20.253499999999999</c:v>
                </c:pt>
                <c:pt idx="5220">
                  <c:v>20.274899999999999</c:v>
                </c:pt>
                <c:pt idx="5221">
                  <c:v>20.296399999999998</c:v>
                </c:pt>
                <c:pt idx="5222">
                  <c:v>20.307099999999998</c:v>
                </c:pt>
                <c:pt idx="5223">
                  <c:v>20.317799999999998</c:v>
                </c:pt>
                <c:pt idx="5224">
                  <c:v>20.339300000000001</c:v>
                </c:pt>
                <c:pt idx="5225">
                  <c:v>20.350000000000001</c:v>
                </c:pt>
                <c:pt idx="5226">
                  <c:v>20.360700000000001</c:v>
                </c:pt>
                <c:pt idx="5227">
                  <c:v>20.371400000000001</c:v>
                </c:pt>
                <c:pt idx="5228">
                  <c:v>20.382200000000001</c:v>
                </c:pt>
                <c:pt idx="5229">
                  <c:v>20.392900000000001</c:v>
                </c:pt>
                <c:pt idx="5230">
                  <c:v>20.414300000000001</c:v>
                </c:pt>
                <c:pt idx="5231">
                  <c:v>20.4251</c:v>
                </c:pt>
                <c:pt idx="5232">
                  <c:v>20.4358</c:v>
                </c:pt>
                <c:pt idx="5233">
                  <c:v>20.4465</c:v>
                </c:pt>
                <c:pt idx="5234">
                  <c:v>20.468</c:v>
                </c:pt>
                <c:pt idx="5235">
                  <c:v>20.4894</c:v>
                </c:pt>
                <c:pt idx="5236">
                  <c:v>20.5001</c:v>
                </c:pt>
                <c:pt idx="5237">
                  <c:v>20.521599999999999</c:v>
                </c:pt>
                <c:pt idx="5238">
                  <c:v>20.542999999999999</c:v>
                </c:pt>
                <c:pt idx="5239">
                  <c:v>20.553799999999999</c:v>
                </c:pt>
                <c:pt idx="5240">
                  <c:v>20.575199999999999</c:v>
                </c:pt>
                <c:pt idx="5241">
                  <c:v>20.596699999999998</c:v>
                </c:pt>
                <c:pt idx="5242">
                  <c:v>20.618099999999998</c:v>
                </c:pt>
                <c:pt idx="5243">
                  <c:v>20.628799999999998</c:v>
                </c:pt>
                <c:pt idx="5244">
                  <c:v>20.650300000000001</c:v>
                </c:pt>
                <c:pt idx="5245">
                  <c:v>20.671700000000001</c:v>
                </c:pt>
                <c:pt idx="5246">
                  <c:v>20.693200000000001</c:v>
                </c:pt>
                <c:pt idx="5247">
                  <c:v>20.703900000000001</c:v>
                </c:pt>
                <c:pt idx="5248">
                  <c:v>20.7254</c:v>
                </c:pt>
                <c:pt idx="5249">
                  <c:v>20.7468</c:v>
                </c:pt>
                <c:pt idx="5250">
                  <c:v>20.7683</c:v>
                </c:pt>
                <c:pt idx="5251">
                  <c:v>20.8004</c:v>
                </c:pt>
                <c:pt idx="5252">
                  <c:v>20.821899999999999</c:v>
                </c:pt>
                <c:pt idx="5253">
                  <c:v>20.843299999999999</c:v>
                </c:pt>
                <c:pt idx="5254">
                  <c:v>20.864799999999999</c:v>
                </c:pt>
                <c:pt idx="5255">
                  <c:v>20.896999999999998</c:v>
                </c:pt>
                <c:pt idx="5256">
                  <c:v>20.918399999999998</c:v>
                </c:pt>
                <c:pt idx="5257">
                  <c:v>20.939900000000002</c:v>
                </c:pt>
                <c:pt idx="5258">
                  <c:v>20.961300000000001</c:v>
                </c:pt>
                <c:pt idx="5259">
                  <c:v>20.982800000000001</c:v>
                </c:pt>
                <c:pt idx="5260">
                  <c:v>21.004200000000001</c:v>
                </c:pt>
                <c:pt idx="5261">
                  <c:v>21.0364</c:v>
                </c:pt>
                <c:pt idx="5262">
                  <c:v>21.0471</c:v>
                </c:pt>
                <c:pt idx="5263">
                  <c:v>21.0793</c:v>
                </c:pt>
                <c:pt idx="5264">
                  <c:v>21.09</c:v>
                </c:pt>
                <c:pt idx="5265">
                  <c:v>21.111499999999999</c:v>
                </c:pt>
                <c:pt idx="5266">
                  <c:v>21.132899999999999</c:v>
                </c:pt>
                <c:pt idx="5267">
                  <c:v>21.143599999999999</c:v>
                </c:pt>
                <c:pt idx="5268">
                  <c:v>21.154399999999999</c:v>
                </c:pt>
                <c:pt idx="5269">
                  <c:v>21.175799999999999</c:v>
                </c:pt>
                <c:pt idx="5270">
                  <c:v>21.186499999999999</c:v>
                </c:pt>
                <c:pt idx="5271">
                  <c:v>21.197299999999998</c:v>
                </c:pt>
                <c:pt idx="5272">
                  <c:v>21.207999999999998</c:v>
                </c:pt>
                <c:pt idx="5273">
                  <c:v>21.218699999999998</c:v>
                </c:pt>
                <c:pt idx="5274">
                  <c:v>21.218699999999998</c:v>
                </c:pt>
                <c:pt idx="5275">
                  <c:v>21.229399999999998</c:v>
                </c:pt>
                <c:pt idx="5276">
                  <c:v>21.240200000000002</c:v>
                </c:pt>
                <c:pt idx="5277">
                  <c:v>21.250900000000001</c:v>
                </c:pt>
                <c:pt idx="5278">
                  <c:v>21.261600000000001</c:v>
                </c:pt>
                <c:pt idx="5279">
                  <c:v>21.283100000000001</c:v>
                </c:pt>
                <c:pt idx="5280">
                  <c:v>21.293800000000001</c:v>
                </c:pt>
                <c:pt idx="5281">
                  <c:v>21.326000000000001</c:v>
                </c:pt>
                <c:pt idx="5282">
                  <c:v>21.3474</c:v>
                </c:pt>
                <c:pt idx="5283">
                  <c:v>21.3689</c:v>
                </c:pt>
                <c:pt idx="5284">
                  <c:v>21.3903</c:v>
                </c:pt>
                <c:pt idx="5285">
                  <c:v>21.422499999999999</c:v>
                </c:pt>
                <c:pt idx="5286">
                  <c:v>21.443899999999999</c:v>
                </c:pt>
                <c:pt idx="5287">
                  <c:v>21.465399999999999</c:v>
                </c:pt>
                <c:pt idx="5288">
                  <c:v>21.486799999999999</c:v>
                </c:pt>
                <c:pt idx="5289">
                  <c:v>21.508299999999998</c:v>
                </c:pt>
                <c:pt idx="5290">
                  <c:v>21.529699999999998</c:v>
                </c:pt>
                <c:pt idx="5291">
                  <c:v>21.529699999999998</c:v>
                </c:pt>
                <c:pt idx="5292">
                  <c:v>21.551200000000001</c:v>
                </c:pt>
                <c:pt idx="5293">
                  <c:v>21.561900000000001</c:v>
                </c:pt>
                <c:pt idx="5294">
                  <c:v>21.572600000000001</c:v>
                </c:pt>
                <c:pt idx="5295">
                  <c:v>21.583400000000001</c:v>
                </c:pt>
                <c:pt idx="5296">
                  <c:v>21.594100000000001</c:v>
                </c:pt>
                <c:pt idx="5297">
                  <c:v>21.604800000000001</c:v>
                </c:pt>
                <c:pt idx="5298">
                  <c:v>21.615500000000001</c:v>
                </c:pt>
                <c:pt idx="5299">
                  <c:v>21.637</c:v>
                </c:pt>
                <c:pt idx="5300">
                  <c:v>21.6477</c:v>
                </c:pt>
                <c:pt idx="5301">
                  <c:v>21.6584</c:v>
                </c:pt>
                <c:pt idx="5302">
                  <c:v>21.6799</c:v>
                </c:pt>
                <c:pt idx="5303">
                  <c:v>21.6906</c:v>
                </c:pt>
                <c:pt idx="5304">
                  <c:v>21.7013</c:v>
                </c:pt>
                <c:pt idx="5305">
                  <c:v>21.722799999999999</c:v>
                </c:pt>
                <c:pt idx="5306">
                  <c:v>21.733499999999999</c:v>
                </c:pt>
                <c:pt idx="5307">
                  <c:v>21.744299999999999</c:v>
                </c:pt>
                <c:pt idx="5308">
                  <c:v>21.765699999999999</c:v>
                </c:pt>
                <c:pt idx="5309">
                  <c:v>21.776399999999999</c:v>
                </c:pt>
                <c:pt idx="5310">
                  <c:v>21.787199999999999</c:v>
                </c:pt>
                <c:pt idx="5311">
                  <c:v>21.808599999999998</c:v>
                </c:pt>
                <c:pt idx="5312">
                  <c:v>21.819299999999998</c:v>
                </c:pt>
                <c:pt idx="5313">
                  <c:v>21.840800000000002</c:v>
                </c:pt>
                <c:pt idx="5314">
                  <c:v>21.862200000000001</c:v>
                </c:pt>
                <c:pt idx="5315">
                  <c:v>21.873000000000001</c:v>
                </c:pt>
                <c:pt idx="5316">
                  <c:v>21.883700000000001</c:v>
                </c:pt>
                <c:pt idx="5317">
                  <c:v>21.905100000000001</c:v>
                </c:pt>
                <c:pt idx="5318">
                  <c:v>21.915900000000001</c:v>
                </c:pt>
                <c:pt idx="5319">
                  <c:v>21.915900000000001</c:v>
                </c:pt>
                <c:pt idx="5320">
                  <c:v>21.926600000000001</c:v>
                </c:pt>
                <c:pt idx="5321">
                  <c:v>21.9373</c:v>
                </c:pt>
                <c:pt idx="5322">
                  <c:v>21.9373</c:v>
                </c:pt>
                <c:pt idx="5323">
                  <c:v>21.948</c:v>
                </c:pt>
                <c:pt idx="5324">
                  <c:v>21.948</c:v>
                </c:pt>
                <c:pt idx="5325">
                  <c:v>21.9588</c:v>
                </c:pt>
                <c:pt idx="5326">
                  <c:v>21.9695</c:v>
                </c:pt>
                <c:pt idx="5327">
                  <c:v>21.9802</c:v>
                </c:pt>
                <c:pt idx="5328">
                  <c:v>21.9802</c:v>
                </c:pt>
                <c:pt idx="5329">
                  <c:v>21.9909</c:v>
                </c:pt>
                <c:pt idx="5330">
                  <c:v>22.0017</c:v>
                </c:pt>
                <c:pt idx="5331">
                  <c:v>22.0124</c:v>
                </c:pt>
                <c:pt idx="5332">
                  <c:v>22.0124</c:v>
                </c:pt>
                <c:pt idx="5333">
                  <c:v>22.023099999999999</c:v>
                </c:pt>
                <c:pt idx="5334">
                  <c:v>22.033799999999999</c:v>
                </c:pt>
                <c:pt idx="5335">
                  <c:v>22.033799999999999</c:v>
                </c:pt>
                <c:pt idx="5336">
                  <c:v>22.033799999999999</c:v>
                </c:pt>
                <c:pt idx="5337">
                  <c:v>22.044599999999999</c:v>
                </c:pt>
                <c:pt idx="5338">
                  <c:v>22.055299999999999</c:v>
                </c:pt>
                <c:pt idx="5339">
                  <c:v>22.055299999999999</c:v>
                </c:pt>
                <c:pt idx="5340">
                  <c:v>22.076699999999999</c:v>
                </c:pt>
                <c:pt idx="5341">
                  <c:v>22.076699999999999</c:v>
                </c:pt>
                <c:pt idx="5342">
                  <c:v>22.076699999999999</c:v>
                </c:pt>
                <c:pt idx="5343">
                  <c:v>22.076699999999999</c:v>
                </c:pt>
                <c:pt idx="5344">
                  <c:v>22.076699999999999</c:v>
                </c:pt>
                <c:pt idx="5345">
                  <c:v>22.076699999999999</c:v>
                </c:pt>
                <c:pt idx="5346">
                  <c:v>22.076699999999999</c:v>
                </c:pt>
                <c:pt idx="5347">
                  <c:v>22.098199999999999</c:v>
                </c:pt>
                <c:pt idx="5348">
                  <c:v>22.108899999999998</c:v>
                </c:pt>
                <c:pt idx="5349">
                  <c:v>22.130400000000002</c:v>
                </c:pt>
                <c:pt idx="5350">
                  <c:v>22.141100000000002</c:v>
                </c:pt>
                <c:pt idx="5351">
                  <c:v>22.151800000000001</c:v>
                </c:pt>
                <c:pt idx="5352">
                  <c:v>22.151800000000001</c:v>
                </c:pt>
                <c:pt idx="5353">
                  <c:v>22.162500000000001</c:v>
                </c:pt>
                <c:pt idx="5354">
                  <c:v>22.173300000000001</c:v>
                </c:pt>
                <c:pt idx="5355">
                  <c:v>22.184000000000001</c:v>
                </c:pt>
                <c:pt idx="5356">
                  <c:v>22.194700000000001</c:v>
                </c:pt>
                <c:pt idx="5357">
                  <c:v>22.205400000000001</c:v>
                </c:pt>
                <c:pt idx="5358">
                  <c:v>22.226900000000001</c:v>
                </c:pt>
                <c:pt idx="5359">
                  <c:v>22.2376</c:v>
                </c:pt>
                <c:pt idx="5360">
                  <c:v>22.2483</c:v>
                </c:pt>
                <c:pt idx="5361">
                  <c:v>22.2591</c:v>
                </c:pt>
                <c:pt idx="5362">
                  <c:v>22.2805</c:v>
                </c:pt>
                <c:pt idx="5363">
                  <c:v>22.2912</c:v>
                </c:pt>
                <c:pt idx="5364">
                  <c:v>22.2912</c:v>
                </c:pt>
                <c:pt idx="5365">
                  <c:v>22.302</c:v>
                </c:pt>
                <c:pt idx="5366">
                  <c:v>22.3127</c:v>
                </c:pt>
                <c:pt idx="5367">
                  <c:v>22.323399999999999</c:v>
                </c:pt>
                <c:pt idx="5368">
                  <c:v>22.334099999999999</c:v>
                </c:pt>
                <c:pt idx="5369">
                  <c:v>22.344899999999999</c:v>
                </c:pt>
                <c:pt idx="5370">
                  <c:v>22.355599999999999</c:v>
                </c:pt>
                <c:pt idx="5371">
                  <c:v>22.355599999999999</c:v>
                </c:pt>
                <c:pt idx="5372">
                  <c:v>22.366299999999999</c:v>
                </c:pt>
                <c:pt idx="5373">
                  <c:v>22.376999999999999</c:v>
                </c:pt>
                <c:pt idx="5374">
                  <c:v>22.387799999999999</c:v>
                </c:pt>
                <c:pt idx="5375">
                  <c:v>22.387799999999999</c:v>
                </c:pt>
                <c:pt idx="5376">
                  <c:v>22.398499999999999</c:v>
                </c:pt>
                <c:pt idx="5377">
                  <c:v>22.409199999999998</c:v>
                </c:pt>
                <c:pt idx="5378">
                  <c:v>22.419899999999998</c:v>
                </c:pt>
                <c:pt idx="5379">
                  <c:v>22.419899999999998</c:v>
                </c:pt>
                <c:pt idx="5380">
                  <c:v>22.430700000000002</c:v>
                </c:pt>
                <c:pt idx="5381">
                  <c:v>22.441400000000002</c:v>
                </c:pt>
                <c:pt idx="5382">
                  <c:v>22.452100000000002</c:v>
                </c:pt>
                <c:pt idx="5383">
                  <c:v>22.462800000000001</c:v>
                </c:pt>
                <c:pt idx="5384">
                  <c:v>22.473600000000001</c:v>
                </c:pt>
                <c:pt idx="5385">
                  <c:v>22.484300000000001</c:v>
                </c:pt>
                <c:pt idx="5386">
                  <c:v>22.495000000000001</c:v>
                </c:pt>
                <c:pt idx="5387">
                  <c:v>22.505700000000001</c:v>
                </c:pt>
                <c:pt idx="5388">
                  <c:v>22.527200000000001</c:v>
                </c:pt>
                <c:pt idx="5389">
                  <c:v>22.5379</c:v>
                </c:pt>
                <c:pt idx="5390">
                  <c:v>22.5486</c:v>
                </c:pt>
                <c:pt idx="5391">
                  <c:v>22.5701</c:v>
                </c:pt>
                <c:pt idx="5392">
                  <c:v>22.5701</c:v>
                </c:pt>
                <c:pt idx="5393">
                  <c:v>22.5808</c:v>
                </c:pt>
                <c:pt idx="5394">
                  <c:v>22.6023</c:v>
                </c:pt>
                <c:pt idx="5395">
                  <c:v>22.613</c:v>
                </c:pt>
                <c:pt idx="5396">
                  <c:v>22.623699999999999</c:v>
                </c:pt>
                <c:pt idx="5397">
                  <c:v>22.645199999999999</c:v>
                </c:pt>
                <c:pt idx="5398">
                  <c:v>22.655899999999999</c:v>
                </c:pt>
                <c:pt idx="5399">
                  <c:v>22.677299999999999</c:v>
                </c:pt>
                <c:pt idx="5400">
                  <c:v>22.677299999999999</c:v>
                </c:pt>
                <c:pt idx="5401">
                  <c:v>22.688099999999999</c:v>
                </c:pt>
                <c:pt idx="5402">
                  <c:v>22.688099999999999</c:v>
                </c:pt>
                <c:pt idx="5403">
                  <c:v>22.688099999999999</c:v>
                </c:pt>
                <c:pt idx="5404">
                  <c:v>22.688099999999999</c:v>
                </c:pt>
                <c:pt idx="5405">
                  <c:v>22.698799999999999</c:v>
                </c:pt>
                <c:pt idx="5406">
                  <c:v>22.698799999999999</c:v>
                </c:pt>
                <c:pt idx="5407">
                  <c:v>22.698799999999999</c:v>
                </c:pt>
                <c:pt idx="5408">
                  <c:v>22.709499999999998</c:v>
                </c:pt>
                <c:pt idx="5409">
                  <c:v>22.720199999999998</c:v>
                </c:pt>
                <c:pt idx="5410">
                  <c:v>22.741700000000002</c:v>
                </c:pt>
                <c:pt idx="5411">
                  <c:v>22.752400000000002</c:v>
                </c:pt>
                <c:pt idx="5412">
                  <c:v>22.763100000000001</c:v>
                </c:pt>
                <c:pt idx="5413">
                  <c:v>22.784600000000001</c:v>
                </c:pt>
                <c:pt idx="5414">
                  <c:v>22.806000000000001</c:v>
                </c:pt>
                <c:pt idx="5415">
                  <c:v>22.827500000000001</c:v>
                </c:pt>
                <c:pt idx="5416">
                  <c:v>22.838200000000001</c:v>
                </c:pt>
                <c:pt idx="5417">
                  <c:v>22.8597</c:v>
                </c:pt>
                <c:pt idx="5418">
                  <c:v>22.8811</c:v>
                </c:pt>
                <c:pt idx="5419">
                  <c:v>22.9026</c:v>
                </c:pt>
                <c:pt idx="5420">
                  <c:v>22.9133</c:v>
                </c:pt>
                <c:pt idx="5421">
                  <c:v>22.934699999999999</c:v>
                </c:pt>
                <c:pt idx="5422">
                  <c:v>22.956199999999999</c:v>
                </c:pt>
                <c:pt idx="5423">
                  <c:v>22.966899999999999</c:v>
                </c:pt>
                <c:pt idx="5424">
                  <c:v>22.988399999999999</c:v>
                </c:pt>
                <c:pt idx="5425">
                  <c:v>22.999099999999999</c:v>
                </c:pt>
                <c:pt idx="5426">
                  <c:v>23.031300000000002</c:v>
                </c:pt>
                <c:pt idx="5427">
                  <c:v>23.052700000000002</c:v>
                </c:pt>
                <c:pt idx="5428">
                  <c:v>23.074200000000001</c:v>
                </c:pt>
                <c:pt idx="5429">
                  <c:v>23.095600000000001</c:v>
                </c:pt>
                <c:pt idx="5430">
                  <c:v>23.117100000000001</c:v>
                </c:pt>
                <c:pt idx="5431">
                  <c:v>23.127800000000001</c:v>
                </c:pt>
                <c:pt idx="5432">
                  <c:v>23.138500000000001</c:v>
                </c:pt>
                <c:pt idx="5433">
                  <c:v>23.138500000000001</c:v>
                </c:pt>
                <c:pt idx="5434">
                  <c:v>23.138500000000001</c:v>
                </c:pt>
                <c:pt idx="5435">
                  <c:v>23.1492</c:v>
                </c:pt>
                <c:pt idx="5436">
                  <c:v>23.1492</c:v>
                </c:pt>
                <c:pt idx="5437">
                  <c:v>23.16</c:v>
                </c:pt>
                <c:pt idx="5438">
                  <c:v>23.16</c:v>
                </c:pt>
                <c:pt idx="5439">
                  <c:v>23.1707</c:v>
                </c:pt>
                <c:pt idx="5440">
                  <c:v>23.1814</c:v>
                </c:pt>
                <c:pt idx="5441">
                  <c:v>23.1921</c:v>
                </c:pt>
                <c:pt idx="5442">
                  <c:v>23.1921</c:v>
                </c:pt>
                <c:pt idx="5443">
                  <c:v>23.2029</c:v>
                </c:pt>
                <c:pt idx="5444">
                  <c:v>23.2136</c:v>
                </c:pt>
                <c:pt idx="5445">
                  <c:v>23.224299999999999</c:v>
                </c:pt>
                <c:pt idx="5446">
                  <c:v>23.224299999999999</c:v>
                </c:pt>
                <c:pt idx="5447">
                  <c:v>23.245799999999999</c:v>
                </c:pt>
                <c:pt idx="5448">
                  <c:v>23.256499999999999</c:v>
                </c:pt>
                <c:pt idx="5449">
                  <c:v>23.267199999999999</c:v>
                </c:pt>
                <c:pt idx="5450">
                  <c:v>23.277899999999999</c:v>
                </c:pt>
                <c:pt idx="5451">
                  <c:v>23.299399999999999</c:v>
                </c:pt>
                <c:pt idx="5452">
                  <c:v>23.310099999999998</c:v>
                </c:pt>
                <c:pt idx="5453">
                  <c:v>23.331600000000002</c:v>
                </c:pt>
                <c:pt idx="5454">
                  <c:v>23.342300000000002</c:v>
                </c:pt>
                <c:pt idx="5455">
                  <c:v>23.353000000000002</c:v>
                </c:pt>
                <c:pt idx="5456">
                  <c:v>23.353000000000002</c:v>
                </c:pt>
                <c:pt idx="5457">
                  <c:v>23.363700000000001</c:v>
                </c:pt>
                <c:pt idx="5458">
                  <c:v>23.374500000000001</c:v>
                </c:pt>
                <c:pt idx="5459">
                  <c:v>23.385200000000001</c:v>
                </c:pt>
                <c:pt idx="5460">
                  <c:v>23.385200000000001</c:v>
                </c:pt>
                <c:pt idx="5461">
                  <c:v>23.395900000000001</c:v>
                </c:pt>
                <c:pt idx="5462">
                  <c:v>23.395900000000001</c:v>
                </c:pt>
                <c:pt idx="5463">
                  <c:v>23.395900000000001</c:v>
                </c:pt>
                <c:pt idx="5464">
                  <c:v>23.395900000000001</c:v>
                </c:pt>
                <c:pt idx="5465">
                  <c:v>23.406600000000001</c:v>
                </c:pt>
                <c:pt idx="5466">
                  <c:v>23.406600000000001</c:v>
                </c:pt>
                <c:pt idx="5467">
                  <c:v>23.406600000000001</c:v>
                </c:pt>
                <c:pt idx="5468">
                  <c:v>23.417400000000001</c:v>
                </c:pt>
                <c:pt idx="5469">
                  <c:v>23.417400000000001</c:v>
                </c:pt>
                <c:pt idx="5470">
                  <c:v>23.428100000000001</c:v>
                </c:pt>
                <c:pt idx="5471">
                  <c:v>23.438800000000001</c:v>
                </c:pt>
                <c:pt idx="5472">
                  <c:v>23.4495</c:v>
                </c:pt>
                <c:pt idx="5473">
                  <c:v>23.4603</c:v>
                </c:pt>
                <c:pt idx="5474">
                  <c:v>23.4603</c:v>
                </c:pt>
                <c:pt idx="5475">
                  <c:v>23.471</c:v>
                </c:pt>
                <c:pt idx="5476">
                  <c:v>23.4817</c:v>
                </c:pt>
                <c:pt idx="5477">
                  <c:v>23.4817</c:v>
                </c:pt>
                <c:pt idx="5478">
                  <c:v>23.4924</c:v>
                </c:pt>
                <c:pt idx="5479">
                  <c:v>23.4924</c:v>
                </c:pt>
                <c:pt idx="5480">
                  <c:v>23.5032</c:v>
                </c:pt>
                <c:pt idx="5481">
                  <c:v>23.5139</c:v>
                </c:pt>
                <c:pt idx="5482">
                  <c:v>23.5139</c:v>
                </c:pt>
                <c:pt idx="5483">
                  <c:v>23.5246</c:v>
                </c:pt>
                <c:pt idx="5484">
                  <c:v>23.535299999999999</c:v>
                </c:pt>
                <c:pt idx="5485">
                  <c:v>23.535299999999999</c:v>
                </c:pt>
                <c:pt idx="5486">
                  <c:v>23.556799999999999</c:v>
                </c:pt>
                <c:pt idx="5487">
                  <c:v>23.556799999999999</c:v>
                </c:pt>
                <c:pt idx="5488">
                  <c:v>23.567499999999999</c:v>
                </c:pt>
                <c:pt idx="5489">
                  <c:v>23.567499999999999</c:v>
                </c:pt>
                <c:pt idx="5490">
                  <c:v>23.578199999999999</c:v>
                </c:pt>
                <c:pt idx="5491">
                  <c:v>23.588999999999999</c:v>
                </c:pt>
                <c:pt idx="5492">
                  <c:v>23.599699999999999</c:v>
                </c:pt>
                <c:pt idx="5493">
                  <c:v>23.610399999999998</c:v>
                </c:pt>
                <c:pt idx="5494">
                  <c:v>23.621099999999998</c:v>
                </c:pt>
                <c:pt idx="5495">
                  <c:v>23.631900000000002</c:v>
                </c:pt>
                <c:pt idx="5496">
                  <c:v>23.642600000000002</c:v>
                </c:pt>
                <c:pt idx="5497">
                  <c:v>23.642600000000002</c:v>
                </c:pt>
                <c:pt idx="5498">
                  <c:v>23.653300000000002</c:v>
                </c:pt>
                <c:pt idx="5499">
                  <c:v>23.664000000000001</c:v>
                </c:pt>
                <c:pt idx="5500">
                  <c:v>23.664000000000001</c:v>
                </c:pt>
                <c:pt idx="5501">
                  <c:v>23.674800000000001</c:v>
                </c:pt>
                <c:pt idx="5502">
                  <c:v>23.674800000000001</c:v>
                </c:pt>
                <c:pt idx="5503">
                  <c:v>23.685500000000001</c:v>
                </c:pt>
                <c:pt idx="5504">
                  <c:v>23.685500000000001</c:v>
                </c:pt>
                <c:pt idx="5505">
                  <c:v>23.685500000000001</c:v>
                </c:pt>
                <c:pt idx="5506">
                  <c:v>23.696200000000001</c:v>
                </c:pt>
                <c:pt idx="5507">
                  <c:v>23.696200000000001</c:v>
                </c:pt>
                <c:pt idx="5508">
                  <c:v>23.696200000000001</c:v>
                </c:pt>
                <c:pt idx="5509">
                  <c:v>23.696200000000001</c:v>
                </c:pt>
                <c:pt idx="5510">
                  <c:v>23.706900000000001</c:v>
                </c:pt>
                <c:pt idx="5511">
                  <c:v>23.706900000000001</c:v>
                </c:pt>
                <c:pt idx="5512">
                  <c:v>23.706900000000001</c:v>
                </c:pt>
                <c:pt idx="5513">
                  <c:v>23.706900000000001</c:v>
                </c:pt>
                <c:pt idx="5514">
                  <c:v>23.717700000000001</c:v>
                </c:pt>
                <c:pt idx="5515">
                  <c:v>23.717700000000001</c:v>
                </c:pt>
                <c:pt idx="5516">
                  <c:v>23.717700000000001</c:v>
                </c:pt>
                <c:pt idx="5517">
                  <c:v>23.728400000000001</c:v>
                </c:pt>
                <c:pt idx="5518">
                  <c:v>23.739100000000001</c:v>
                </c:pt>
                <c:pt idx="5519">
                  <c:v>23.739100000000001</c:v>
                </c:pt>
                <c:pt idx="5520">
                  <c:v>23.7498</c:v>
                </c:pt>
                <c:pt idx="5521">
                  <c:v>23.7498</c:v>
                </c:pt>
                <c:pt idx="5522">
                  <c:v>23.7498</c:v>
                </c:pt>
                <c:pt idx="5523">
                  <c:v>23.7606</c:v>
                </c:pt>
                <c:pt idx="5524">
                  <c:v>23.7606</c:v>
                </c:pt>
                <c:pt idx="5525">
                  <c:v>23.7713</c:v>
                </c:pt>
                <c:pt idx="5526">
                  <c:v>23.7713</c:v>
                </c:pt>
                <c:pt idx="5527">
                  <c:v>23.7927</c:v>
                </c:pt>
                <c:pt idx="5528">
                  <c:v>23.7927</c:v>
                </c:pt>
                <c:pt idx="5529">
                  <c:v>23.8142</c:v>
                </c:pt>
                <c:pt idx="5530">
                  <c:v>23.8249</c:v>
                </c:pt>
                <c:pt idx="5531">
                  <c:v>23.835599999999999</c:v>
                </c:pt>
                <c:pt idx="5532">
                  <c:v>23.846399999999999</c:v>
                </c:pt>
                <c:pt idx="5533">
                  <c:v>23.857099999999999</c:v>
                </c:pt>
                <c:pt idx="5534">
                  <c:v>23.878499999999999</c:v>
                </c:pt>
                <c:pt idx="5535">
                  <c:v>23.878499999999999</c:v>
                </c:pt>
                <c:pt idx="5536">
                  <c:v>23.878499999999999</c:v>
                </c:pt>
                <c:pt idx="5537">
                  <c:v>23.889299999999999</c:v>
                </c:pt>
                <c:pt idx="5538">
                  <c:v>23.889299999999999</c:v>
                </c:pt>
                <c:pt idx="5539">
                  <c:v>23.889299999999999</c:v>
                </c:pt>
                <c:pt idx="5540">
                  <c:v>23.889299999999999</c:v>
                </c:pt>
                <c:pt idx="5541">
                  <c:v>23.9</c:v>
                </c:pt>
                <c:pt idx="5542">
                  <c:v>23.9</c:v>
                </c:pt>
                <c:pt idx="5543">
                  <c:v>23.9</c:v>
                </c:pt>
                <c:pt idx="5544">
                  <c:v>23.921399999999998</c:v>
                </c:pt>
                <c:pt idx="5545">
                  <c:v>23.932200000000002</c:v>
                </c:pt>
                <c:pt idx="5546">
                  <c:v>23.942900000000002</c:v>
                </c:pt>
                <c:pt idx="5547">
                  <c:v>23.964300000000001</c:v>
                </c:pt>
                <c:pt idx="5548">
                  <c:v>23.975100000000001</c:v>
                </c:pt>
                <c:pt idx="5549">
                  <c:v>23.996500000000001</c:v>
                </c:pt>
                <c:pt idx="5550">
                  <c:v>24.007200000000001</c:v>
                </c:pt>
                <c:pt idx="5551">
                  <c:v>24.028700000000001</c:v>
                </c:pt>
                <c:pt idx="5552">
                  <c:v>24.039400000000001</c:v>
                </c:pt>
                <c:pt idx="5553">
                  <c:v>24.0609</c:v>
                </c:pt>
                <c:pt idx="5554">
                  <c:v>24.0716</c:v>
                </c:pt>
                <c:pt idx="5555">
                  <c:v>24.0716</c:v>
                </c:pt>
                <c:pt idx="5556">
                  <c:v>24.0823</c:v>
                </c:pt>
                <c:pt idx="5557">
                  <c:v>24.0823</c:v>
                </c:pt>
                <c:pt idx="5558">
                  <c:v>24.1038</c:v>
                </c:pt>
                <c:pt idx="5559">
                  <c:v>24.1038</c:v>
                </c:pt>
                <c:pt idx="5560">
                  <c:v>24.1038</c:v>
                </c:pt>
                <c:pt idx="5561">
                  <c:v>24.1145</c:v>
                </c:pt>
                <c:pt idx="5562">
                  <c:v>24.1252</c:v>
                </c:pt>
                <c:pt idx="5563">
                  <c:v>24.1252</c:v>
                </c:pt>
                <c:pt idx="5564">
                  <c:v>24.135899999999999</c:v>
                </c:pt>
                <c:pt idx="5565">
                  <c:v>24.146699999999999</c:v>
                </c:pt>
                <c:pt idx="5566">
                  <c:v>24.168099999999999</c:v>
                </c:pt>
                <c:pt idx="5567">
                  <c:v>24.178799999999999</c:v>
                </c:pt>
                <c:pt idx="5568">
                  <c:v>24.189599999999999</c:v>
                </c:pt>
                <c:pt idx="5569">
                  <c:v>24.210999999999999</c:v>
                </c:pt>
                <c:pt idx="5570">
                  <c:v>24.221699999999998</c:v>
                </c:pt>
                <c:pt idx="5571">
                  <c:v>24.243200000000002</c:v>
                </c:pt>
                <c:pt idx="5572">
                  <c:v>24.253900000000002</c:v>
                </c:pt>
                <c:pt idx="5573">
                  <c:v>24.275400000000001</c:v>
                </c:pt>
                <c:pt idx="5574">
                  <c:v>24.286100000000001</c:v>
                </c:pt>
                <c:pt idx="5575">
                  <c:v>24.307500000000001</c:v>
                </c:pt>
                <c:pt idx="5576">
                  <c:v>24.318300000000001</c:v>
                </c:pt>
                <c:pt idx="5577">
                  <c:v>24.339700000000001</c:v>
                </c:pt>
                <c:pt idx="5578">
                  <c:v>24.3612</c:v>
                </c:pt>
                <c:pt idx="5579">
                  <c:v>24.3719</c:v>
                </c:pt>
                <c:pt idx="5580">
                  <c:v>24.3933</c:v>
                </c:pt>
                <c:pt idx="5581">
                  <c:v>24.4041</c:v>
                </c:pt>
                <c:pt idx="5582">
                  <c:v>24.4255</c:v>
                </c:pt>
                <c:pt idx="5583">
                  <c:v>24.446999999999999</c:v>
                </c:pt>
                <c:pt idx="5584">
                  <c:v>24.468399999999999</c:v>
                </c:pt>
                <c:pt idx="5585">
                  <c:v>24.479199999999999</c:v>
                </c:pt>
                <c:pt idx="5586">
                  <c:v>24.500599999999999</c:v>
                </c:pt>
                <c:pt idx="5587">
                  <c:v>24.511299999999999</c:v>
                </c:pt>
                <c:pt idx="5588">
                  <c:v>24.522099999999998</c:v>
                </c:pt>
                <c:pt idx="5589">
                  <c:v>24.522099999999998</c:v>
                </c:pt>
                <c:pt idx="5590">
                  <c:v>24.532800000000002</c:v>
                </c:pt>
                <c:pt idx="5591">
                  <c:v>24.543500000000002</c:v>
                </c:pt>
                <c:pt idx="5592">
                  <c:v>24.565000000000001</c:v>
                </c:pt>
                <c:pt idx="5593">
                  <c:v>24.575700000000001</c:v>
                </c:pt>
                <c:pt idx="5594">
                  <c:v>24.586400000000001</c:v>
                </c:pt>
                <c:pt idx="5595">
                  <c:v>24.607900000000001</c:v>
                </c:pt>
                <c:pt idx="5596">
                  <c:v>24.629300000000001</c:v>
                </c:pt>
                <c:pt idx="5597">
                  <c:v>24.64</c:v>
                </c:pt>
                <c:pt idx="5598">
                  <c:v>24.6615</c:v>
                </c:pt>
                <c:pt idx="5599">
                  <c:v>24.6829</c:v>
                </c:pt>
                <c:pt idx="5600">
                  <c:v>24.6937</c:v>
                </c:pt>
                <c:pt idx="5601">
                  <c:v>24.7151</c:v>
                </c:pt>
                <c:pt idx="5602">
                  <c:v>24.7151</c:v>
                </c:pt>
                <c:pt idx="5603">
                  <c:v>24.7258</c:v>
                </c:pt>
                <c:pt idx="5604">
                  <c:v>24.747299999999999</c:v>
                </c:pt>
                <c:pt idx="5605">
                  <c:v>24.747299999999999</c:v>
                </c:pt>
                <c:pt idx="5606">
                  <c:v>24.747299999999999</c:v>
                </c:pt>
                <c:pt idx="5607">
                  <c:v>24.747299999999999</c:v>
                </c:pt>
                <c:pt idx="5608">
                  <c:v>24.747299999999999</c:v>
                </c:pt>
                <c:pt idx="5609">
                  <c:v>24.757999999999999</c:v>
                </c:pt>
                <c:pt idx="5610">
                  <c:v>24.768699999999999</c:v>
                </c:pt>
                <c:pt idx="5611">
                  <c:v>24.779499999999999</c:v>
                </c:pt>
                <c:pt idx="5612">
                  <c:v>24.800899999999999</c:v>
                </c:pt>
                <c:pt idx="5613">
                  <c:v>24.800899999999999</c:v>
                </c:pt>
                <c:pt idx="5614">
                  <c:v>24.811599999999999</c:v>
                </c:pt>
                <c:pt idx="5615">
                  <c:v>24.811599999999999</c:v>
                </c:pt>
                <c:pt idx="5616">
                  <c:v>24.811599999999999</c:v>
                </c:pt>
                <c:pt idx="5617">
                  <c:v>24.811599999999999</c:v>
                </c:pt>
                <c:pt idx="5618">
                  <c:v>24.811599999999999</c:v>
                </c:pt>
                <c:pt idx="5619">
                  <c:v>24.811599999999999</c:v>
                </c:pt>
                <c:pt idx="5620">
                  <c:v>24.822399999999998</c:v>
                </c:pt>
                <c:pt idx="5621">
                  <c:v>24.822399999999998</c:v>
                </c:pt>
                <c:pt idx="5622">
                  <c:v>24.822399999999998</c:v>
                </c:pt>
                <c:pt idx="5623">
                  <c:v>24.854500000000002</c:v>
                </c:pt>
                <c:pt idx="5624">
                  <c:v>24.876000000000001</c:v>
                </c:pt>
                <c:pt idx="5625">
                  <c:v>24.897400000000001</c:v>
                </c:pt>
                <c:pt idx="5626">
                  <c:v>24.908200000000001</c:v>
                </c:pt>
                <c:pt idx="5627">
                  <c:v>24.929600000000001</c:v>
                </c:pt>
                <c:pt idx="5628">
                  <c:v>24.940300000000001</c:v>
                </c:pt>
                <c:pt idx="5629">
                  <c:v>24.9511</c:v>
                </c:pt>
                <c:pt idx="5630">
                  <c:v>24.9618</c:v>
                </c:pt>
                <c:pt idx="5631">
                  <c:v>24.9725</c:v>
                </c:pt>
                <c:pt idx="5632">
                  <c:v>24.9725</c:v>
                </c:pt>
                <c:pt idx="5633">
                  <c:v>24.9832</c:v>
                </c:pt>
                <c:pt idx="5634">
                  <c:v>24.994</c:v>
                </c:pt>
                <c:pt idx="5635">
                  <c:v>24.994</c:v>
                </c:pt>
                <c:pt idx="5636">
                  <c:v>25.0047</c:v>
                </c:pt>
                <c:pt idx="5637">
                  <c:v>25.0047</c:v>
                </c:pt>
                <c:pt idx="5638">
                  <c:v>25.0047</c:v>
                </c:pt>
                <c:pt idx="5639">
                  <c:v>25.0154</c:v>
                </c:pt>
                <c:pt idx="5640">
                  <c:v>25.0154</c:v>
                </c:pt>
                <c:pt idx="5641">
                  <c:v>25.0261</c:v>
                </c:pt>
                <c:pt idx="5642">
                  <c:v>25.0261</c:v>
                </c:pt>
                <c:pt idx="5643">
                  <c:v>25.036899999999999</c:v>
                </c:pt>
                <c:pt idx="5644">
                  <c:v>25.036899999999999</c:v>
                </c:pt>
                <c:pt idx="5645">
                  <c:v>25.036899999999999</c:v>
                </c:pt>
                <c:pt idx="5646">
                  <c:v>25.058299999999999</c:v>
                </c:pt>
                <c:pt idx="5647">
                  <c:v>25.058299999999999</c:v>
                </c:pt>
                <c:pt idx="5648">
                  <c:v>25.068999999999999</c:v>
                </c:pt>
                <c:pt idx="5649">
                  <c:v>25.079799999999999</c:v>
                </c:pt>
                <c:pt idx="5650">
                  <c:v>25.090499999999999</c:v>
                </c:pt>
                <c:pt idx="5651">
                  <c:v>25.101199999999999</c:v>
                </c:pt>
                <c:pt idx="5652">
                  <c:v>25.122699999999998</c:v>
                </c:pt>
                <c:pt idx="5653">
                  <c:v>25.133400000000002</c:v>
                </c:pt>
                <c:pt idx="5654">
                  <c:v>25.144100000000002</c:v>
                </c:pt>
                <c:pt idx="5655">
                  <c:v>25.154800000000002</c:v>
                </c:pt>
                <c:pt idx="5656">
                  <c:v>25.165600000000001</c:v>
                </c:pt>
                <c:pt idx="5657">
                  <c:v>25.165600000000001</c:v>
                </c:pt>
                <c:pt idx="5658">
                  <c:v>25.165600000000001</c:v>
                </c:pt>
                <c:pt idx="5659">
                  <c:v>25.154800000000002</c:v>
                </c:pt>
                <c:pt idx="5660">
                  <c:v>25.144100000000002</c:v>
                </c:pt>
                <c:pt idx="5661">
                  <c:v>25.144100000000002</c:v>
                </c:pt>
                <c:pt idx="5662">
                  <c:v>25.144100000000002</c:v>
                </c:pt>
                <c:pt idx="5663">
                  <c:v>25.144100000000002</c:v>
                </c:pt>
                <c:pt idx="5664">
                  <c:v>25.133400000000002</c:v>
                </c:pt>
                <c:pt idx="5665">
                  <c:v>25.133400000000002</c:v>
                </c:pt>
                <c:pt idx="5666">
                  <c:v>25.144100000000002</c:v>
                </c:pt>
                <c:pt idx="5667">
                  <c:v>25.144100000000002</c:v>
                </c:pt>
                <c:pt idx="5668">
                  <c:v>25.133400000000002</c:v>
                </c:pt>
                <c:pt idx="5669">
                  <c:v>25.133400000000002</c:v>
                </c:pt>
                <c:pt idx="5670">
                  <c:v>25.144100000000002</c:v>
                </c:pt>
                <c:pt idx="5671">
                  <c:v>25.144100000000002</c:v>
                </c:pt>
                <c:pt idx="5672">
                  <c:v>25.154800000000002</c:v>
                </c:pt>
                <c:pt idx="5673">
                  <c:v>25.165600000000001</c:v>
                </c:pt>
                <c:pt idx="5674">
                  <c:v>25.176300000000001</c:v>
                </c:pt>
                <c:pt idx="5675">
                  <c:v>25.165600000000001</c:v>
                </c:pt>
                <c:pt idx="5676">
                  <c:v>25.165600000000001</c:v>
                </c:pt>
                <c:pt idx="5677">
                  <c:v>25.165600000000001</c:v>
                </c:pt>
                <c:pt idx="5678">
                  <c:v>25.154800000000002</c:v>
                </c:pt>
                <c:pt idx="5679">
                  <c:v>25.165600000000001</c:v>
                </c:pt>
                <c:pt idx="5680">
                  <c:v>25.154800000000002</c:v>
                </c:pt>
                <c:pt idx="5681">
                  <c:v>25.154800000000002</c:v>
                </c:pt>
                <c:pt idx="5682">
                  <c:v>25.165600000000001</c:v>
                </c:pt>
                <c:pt idx="5683">
                  <c:v>25.165600000000001</c:v>
                </c:pt>
                <c:pt idx="5684">
                  <c:v>25.165600000000001</c:v>
                </c:pt>
                <c:pt idx="5685">
                  <c:v>25.176300000000001</c:v>
                </c:pt>
                <c:pt idx="5686">
                  <c:v>25.176300000000001</c:v>
                </c:pt>
                <c:pt idx="5687">
                  <c:v>25.176300000000001</c:v>
                </c:pt>
                <c:pt idx="5688">
                  <c:v>25.176300000000001</c:v>
                </c:pt>
                <c:pt idx="5689">
                  <c:v>25.187000000000001</c:v>
                </c:pt>
                <c:pt idx="5690">
                  <c:v>25.187000000000001</c:v>
                </c:pt>
                <c:pt idx="5691">
                  <c:v>25.197700000000001</c:v>
                </c:pt>
                <c:pt idx="5692">
                  <c:v>25.208500000000001</c:v>
                </c:pt>
                <c:pt idx="5693">
                  <c:v>25.229900000000001</c:v>
                </c:pt>
                <c:pt idx="5694">
                  <c:v>25.240600000000001</c:v>
                </c:pt>
                <c:pt idx="5695">
                  <c:v>25.2514</c:v>
                </c:pt>
                <c:pt idx="5696">
                  <c:v>25.2728</c:v>
                </c:pt>
                <c:pt idx="5697">
                  <c:v>25.2943</c:v>
                </c:pt>
                <c:pt idx="5698">
                  <c:v>25.305</c:v>
                </c:pt>
                <c:pt idx="5699">
                  <c:v>25.3264</c:v>
                </c:pt>
                <c:pt idx="5700">
                  <c:v>25.337199999999999</c:v>
                </c:pt>
                <c:pt idx="5701">
                  <c:v>25.347899999999999</c:v>
                </c:pt>
                <c:pt idx="5702">
                  <c:v>25.369299999999999</c:v>
                </c:pt>
                <c:pt idx="5703">
                  <c:v>25.380099999999999</c:v>
                </c:pt>
                <c:pt idx="5704">
                  <c:v>25.390799999999999</c:v>
                </c:pt>
                <c:pt idx="5705">
                  <c:v>25.401499999999999</c:v>
                </c:pt>
                <c:pt idx="5706">
                  <c:v>25.422999999999998</c:v>
                </c:pt>
                <c:pt idx="5707">
                  <c:v>25.433700000000002</c:v>
                </c:pt>
                <c:pt idx="5708">
                  <c:v>25.444400000000002</c:v>
                </c:pt>
                <c:pt idx="5709">
                  <c:v>25.465900000000001</c:v>
                </c:pt>
                <c:pt idx="5710">
                  <c:v>25.476600000000001</c:v>
                </c:pt>
                <c:pt idx="5711">
                  <c:v>25.498000000000001</c:v>
                </c:pt>
                <c:pt idx="5712">
                  <c:v>25.508800000000001</c:v>
                </c:pt>
                <c:pt idx="5713">
                  <c:v>25.519500000000001</c:v>
                </c:pt>
                <c:pt idx="5714">
                  <c:v>25.530200000000001</c:v>
                </c:pt>
                <c:pt idx="5715">
                  <c:v>25.5517</c:v>
                </c:pt>
                <c:pt idx="5716">
                  <c:v>25.5731</c:v>
                </c:pt>
                <c:pt idx="5717">
                  <c:v>25.5838</c:v>
                </c:pt>
                <c:pt idx="5718">
                  <c:v>25.5946</c:v>
                </c:pt>
                <c:pt idx="5719">
                  <c:v>25.6053</c:v>
                </c:pt>
                <c:pt idx="5720">
                  <c:v>25.616</c:v>
                </c:pt>
                <c:pt idx="5721">
                  <c:v>25.637499999999999</c:v>
                </c:pt>
                <c:pt idx="5722">
                  <c:v>25.648199999999999</c:v>
                </c:pt>
                <c:pt idx="5723">
                  <c:v>25.658899999999999</c:v>
                </c:pt>
                <c:pt idx="5724">
                  <c:v>25.669599999999999</c:v>
                </c:pt>
                <c:pt idx="5725">
                  <c:v>25.669599999999999</c:v>
                </c:pt>
                <c:pt idx="5726">
                  <c:v>25.669599999999999</c:v>
                </c:pt>
                <c:pt idx="5727">
                  <c:v>25.669599999999999</c:v>
                </c:pt>
                <c:pt idx="5728">
                  <c:v>25.658899999999999</c:v>
                </c:pt>
                <c:pt idx="5729">
                  <c:v>25.648199999999999</c:v>
                </c:pt>
                <c:pt idx="5730">
                  <c:v>25.637499999999999</c:v>
                </c:pt>
                <c:pt idx="5731">
                  <c:v>25.637499999999999</c:v>
                </c:pt>
                <c:pt idx="5732">
                  <c:v>25.637499999999999</c:v>
                </c:pt>
                <c:pt idx="5733">
                  <c:v>25.637499999999999</c:v>
                </c:pt>
                <c:pt idx="5734">
                  <c:v>25.637499999999999</c:v>
                </c:pt>
                <c:pt idx="5735">
                  <c:v>25.648199999999999</c:v>
                </c:pt>
                <c:pt idx="5736">
                  <c:v>25.658899999999999</c:v>
                </c:pt>
                <c:pt idx="5737">
                  <c:v>25.669599999999999</c:v>
                </c:pt>
                <c:pt idx="5738">
                  <c:v>25.669599999999999</c:v>
                </c:pt>
                <c:pt idx="5739">
                  <c:v>25.691099999999999</c:v>
                </c:pt>
                <c:pt idx="5740">
                  <c:v>25.701799999999999</c:v>
                </c:pt>
                <c:pt idx="5741">
                  <c:v>25.712499999999999</c:v>
                </c:pt>
                <c:pt idx="5742">
                  <c:v>25.723299999999998</c:v>
                </c:pt>
                <c:pt idx="5743">
                  <c:v>25.734000000000002</c:v>
                </c:pt>
                <c:pt idx="5744">
                  <c:v>25.744700000000002</c:v>
                </c:pt>
                <c:pt idx="5745">
                  <c:v>25.766200000000001</c:v>
                </c:pt>
                <c:pt idx="5746">
                  <c:v>25.787600000000001</c:v>
                </c:pt>
                <c:pt idx="5747">
                  <c:v>25.798300000000001</c:v>
                </c:pt>
                <c:pt idx="5748">
                  <c:v>25.798300000000001</c:v>
                </c:pt>
                <c:pt idx="5749">
                  <c:v>25.809100000000001</c:v>
                </c:pt>
                <c:pt idx="5750">
                  <c:v>25.819800000000001</c:v>
                </c:pt>
                <c:pt idx="5751">
                  <c:v>25.830500000000001</c:v>
                </c:pt>
                <c:pt idx="5752">
                  <c:v>25.841200000000001</c:v>
                </c:pt>
                <c:pt idx="5753">
                  <c:v>25.841200000000001</c:v>
                </c:pt>
                <c:pt idx="5754">
                  <c:v>25.8627</c:v>
                </c:pt>
                <c:pt idx="5755">
                  <c:v>25.8734</c:v>
                </c:pt>
                <c:pt idx="5756">
                  <c:v>25.8841</c:v>
                </c:pt>
                <c:pt idx="5757">
                  <c:v>25.8949</c:v>
                </c:pt>
                <c:pt idx="5758">
                  <c:v>25.9056</c:v>
                </c:pt>
                <c:pt idx="5759">
                  <c:v>25.9056</c:v>
                </c:pt>
                <c:pt idx="5760">
                  <c:v>25.9163</c:v>
                </c:pt>
                <c:pt idx="5761">
                  <c:v>25.927</c:v>
                </c:pt>
                <c:pt idx="5762">
                  <c:v>25.927</c:v>
                </c:pt>
                <c:pt idx="5763">
                  <c:v>25.927</c:v>
                </c:pt>
                <c:pt idx="5764">
                  <c:v>25.927</c:v>
                </c:pt>
                <c:pt idx="5765">
                  <c:v>25.937799999999999</c:v>
                </c:pt>
                <c:pt idx="5766">
                  <c:v>25.937799999999999</c:v>
                </c:pt>
                <c:pt idx="5767">
                  <c:v>25.948499999999999</c:v>
                </c:pt>
                <c:pt idx="5768">
                  <c:v>25.948499999999999</c:v>
                </c:pt>
                <c:pt idx="5769">
                  <c:v>25.948499999999999</c:v>
                </c:pt>
                <c:pt idx="5770">
                  <c:v>25.948499999999999</c:v>
                </c:pt>
                <c:pt idx="5771">
                  <c:v>25.959199999999999</c:v>
                </c:pt>
                <c:pt idx="5772">
                  <c:v>25.959199999999999</c:v>
                </c:pt>
                <c:pt idx="5773">
                  <c:v>25.969899999999999</c:v>
                </c:pt>
                <c:pt idx="5774">
                  <c:v>25.980699999999999</c:v>
                </c:pt>
                <c:pt idx="5775">
                  <c:v>25.991399999999999</c:v>
                </c:pt>
                <c:pt idx="5776">
                  <c:v>26.002099999999999</c:v>
                </c:pt>
                <c:pt idx="5777">
                  <c:v>26.012799999999999</c:v>
                </c:pt>
                <c:pt idx="5778">
                  <c:v>26.023599999999998</c:v>
                </c:pt>
                <c:pt idx="5779">
                  <c:v>26.034300000000002</c:v>
                </c:pt>
                <c:pt idx="5780">
                  <c:v>26.045000000000002</c:v>
                </c:pt>
                <c:pt idx="5781">
                  <c:v>26.066500000000001</c:v>
                </c:pt>
                <c:pt idx="5782">
                  <c:v>26.077200000000001</c:v>
                </c:pt>
                <c:pt idx="5783">
                  <c:v>26.087900000000001</c:v>
                </c:pt>
                <c:pt idx="5784">
                  <c:v>26.098600000000001</c:v>
                </c:pt>
                <c:pt idx="5785">
                  <c:v>26.109400000000001</c:v>
                </c:pt>
                <c:pt idx="5786">
                  <c:v>26.098600000000001</c:v>
                </c:pt>
                <c:pt idx="5787">
                  <c:v>26.098600000000001</c:v>
                </c:pt>
                <c:pt idx="5788">
                  <c:v>26.087900000000001</c:v>
                </c:pt>
                <c:pt idx="5789">
                  <c:v>26.077200000000001</c:v>
                </c:pt>
                <c:pt idx="5790">
                  <c:v>26.077200000000001</c:v>
                </c:pt>
                <c:pt idx="5791">
                  <c:v>26.077200000000001</c:v>
                </c:pt>
                <c:pt idx="5792">
                  <c:v>26.087900000000001</c:v>
                </c:pt>
                <c:pt idx="5793">
                  <c:v>26.087900000000001</c:v>
                </c:pt>
                <c:pt idx="5794">
                  <c:v>26.098600000000001</c:v>
                </c:pt>
                <c:pt idx="5795">
                  <c:v>26.109400000000001</c:v>
                </c:pt>
                <c:pt idx="5796">
                  <c:v>26.109400000000001</c:v>
                </c:pt>
                <c:pt idx="5797">
                  <c:v>26.109400000000001</c:v>
                </c:pt>
                <c:pt idx="5798">
                  <c:v>26.109400000000001</c:v>
                </c:pt>
                <c:pt idx="5799">
                  <c:v>26.120100000000001</c:v>
                </c:pt>
                <c:pt idx="5800">
                  <c:v>26.109400000000001</c:v>
                </c:pt>
                <c:pt idx="5801">
                  <c:v>26.109400000000001</c:v>
                </c:pt>
                <c:pt idx="5802">
                  <c:v>26.109400000000001</c:v>
                </c:pt>
                <c:pt idx="5803">
                  <c:v>26.098600000000001</c:v>
                </c:pt>
                <c:pt idx="5804">
                  <c:v>26.098600000000001</c:v>
                </c:pt>
                <c:pt idx="5805">
                  <c:v>26.098600000000001</c:v>
                </c:pt>
                <c:pt idx="5806">
                  <c:v>26.098600000000001</c:v>
                </c:pt>
                <c:pt idx="5807">
                  <c:v>26.087900000000001</c:v>
                </c:pt>
                <c:pt idx="5808">
                  <c:v>26.087900000000001</c:v>
                </c:pt>
                <c:pt idx="5809">
                  <c:v>26.087900000000001</c:v>
                </c:pt>
                <c:pt idx="5810">
                  <c:v>26.098600000000001</c:v>
                </c:pt>
                <c:pt idx="5811">
                  <c:v>26.098600000000001</c:v>
                </c:pt>
                <c:pt idx="5812">
                  <c:v>26.109400000000001</c:v>
                </c:pt>
                <c:pt idx="5813">
                  <c:v>26.109400000000001</c:v>
                </c:pt>
                <c:pt idx="5814">
                  <c:v>26.120100000000001</c:v>
                </c:pt>
                <c:pt idx="5815">
                  <c:v>26.120100000000001</c:v>
                </c:pt>
                <c:pt idx="5816">
                  <c:v>26.120100000000001</c:v>
                </c:pt>
                <c:pt idx="5817">
                  <c:v>26.130800000000001</c:v>
                </c:pt>
                <c:pt idx="5818">
                  <c:v>26.130800000000001</c:v>
                </c:pt>
                <c:pt idx="5819">
                  <c:v>26.141500000000001</c:v>
                </c:pt>
                <c:pt idx="5820">
                  <c:v>26.1523</c:v>
                </c:pt>
                <c:pt idx="5821">
                  <c:v>26.163</c:v>
                </c:pt>
                <c:pt idx="5822">
                  <c:v>26.1737</c:v>
                </c:pt>
                <c:pt idx="5823">
                  <c:v>26.1952</c:v>
                </c:pt>
                <c:pt idx="5824">
                  <c:v>26.2059</c:v>
                </c:pt>
                <c:pt idx="5825">
                  <c:v>26.2059</c:v>
                </c:pt>
                <c:pt idx="5826">
                  <c:v>26.2059</c:v>
                </c:pt>
                <c:pt idx="5827">
                  <c:v>26.2166</c:v>
                </c:pt>
                <c:pt idx="5828">
                  <c:v>26.2273</c:v>
                </c:pt>
                <c:pt idx="5829">
                  <c:v>26.248799999999999</c:v>
                </c:pt>
                <c:pt idx="5830">
                  <c:v>26.259499999999999</c:v>
                </c:pt>
                <c:pt idx="5831">
                  <c:v>26.270199999999999</c:v>
                </c:pt>
                <c:pt idx="5832">
                  <c:v>26.291699999999999</c:v>
                </c:pt>
                <c:pt idx="5833">
                  <c:v>26.291699999999999</c:v>
                </c:pt>
                <c:pt idx="5834">
                  <c:v>26.302399999999999</c:v>
                </c:pt>
                <c:pt idx="5835">
                  <c:v>26.291699999999999</c:v>
                </c:pt>
                <c:pt idx="5836">
                  <c:v>26.270199999999999</c:v>
                </c:pt>
                <c:pt idx="5837">
                  <c:v>26.259499999999999</c:v>
                </c:pt>
                <c:pt idx="5838">
                  <c:v>26.248799999999999</c:v>
                </c:pt>
                <c:pt idx="5839">
                  <c:v>26.238099999999999</c:v>
                </c:pt>
                <c:pt idx="5840">
                  <c:v>26.238099999999999</c:v>
                </c:pt>
                <c:pt idx="5841">
                  <c:v>26.248799999999999</c:v>
                </c:pt>
                <c:pt idx="5842">
                  <c:v>26.248799999999999</c:v>
                </c:pt>
                <c:pt idx="5843">
                  <c:v>26.259499999999999</c:v>
                </c:pt>
                <c:pt idx="5844">
                  <c:v>26.270199999999999</c:v>
                </c:pt>
                <c:pt idx="5845">
                  <c:v>26.270199999999999</c:v>
                </c:pt>
                <c:pt idx="5846">
                  <c:v>26.270199999999999</c:v>
                </c:pt>
                <c:pt idx="5847">
                  <c:v>26.270199999999999</c:v>
                </c:pt>
                <c:pt idx="5848">
                  <c:v>26.270199999999999</c:v>
                </c:pt>
                <c:pt idx="5849">
                  <c:v>26.270199999999999</c:v>
                </c:pt>
                <c:pt idx="5850">
                  <c:v>26.270199999999999</c:v>
                </c:pt>
                <c:pt idx="5851">
                  <c:v>26.270199999999999</c:v>
                </c:pt>
                <c:pt idx="5852">
                  <c:v>26.270199999999999</c:v>
                </c:pt>
                <c:pt idx="5853">
                  <c:v>26.270199999999999</c:v>
                </c:pt>
                <c:pt idx="5854">
                  <c:v>26.270199999999999</c:v>
                </c:pt>
                <c:pt idx="5855">
                  <c:v>26.280999999999999</c:v>
                </c:pt>
                <c:pt idx="5856">
                  <c:v>26.280999999999999</c:v>
                </c:pt>
                <c:pt idx="5857">
                  <c:v>26.291699999999999</c:v>
                </c:pt>
                <c:pt idx="5858">
                  <c:v>26.302399999999999</c:v>
                </c:pt>
                <c:pt idx="5859">
                  <c:v>26.313099999999999</c:v>
                </c:pt>
                <c:pt idx="5860">
                  <c:v>26.323899999999998</c:v>
                </c:pt>
                <c:pt idx="5861">
                  <c:v>26.323899999999998</c:v>
                </c:pt>
                <c:pt idx="5862">
                  <c:v>26.334599999999998</c:v>
                </c:pt>
                <c:pt idx="5863">
                  <c:v>26.345300000000002</c:v>
                </c:pt>
                <c:pt idx="5864">
                  <c:v>26.356000000000002</c:v>
                </c:pt>
                <c:pt idx="5865">
                  <c:v>26.366800000000001</c:v>
                </c:pt>
                <c:pt idx="5866">
                  <c:v>26.377500000000001</c:v>
                </c:pt>
                <c:pt idx="5867">
                  <c:v>26.377500000000001</c:v>
                </c:pt>
                <c:pt idx="5868">
                  <c:v>26.388200000000001</c:v>
                </c:pt>
                <c:pt idx="5869">
                  <c:v>26.398900000000001</c:v>
                </c:pt>
                <c:pt idx="5870">
                  <c:v>26.398900000000001</c:v>
                </c:pt>
                <c:pt idx="5871">
                  <c:v>26.398900000000001</c:v>
                </c:pt>
                <c:pt idx="5872">
                  <c:v>26.420400000000001</c:v>
                </c:pt>
                <c:pt idx="5873">
                  <c:v>26.431100000000001</c:v>
                </c:pt>
                <c:pt idx="5874">
                  <c:v>26.441800000000001</c:v>
                </c:pt>
                <c:pt idx="5875">
                  <c:v>26.4526</c:v>
                </c:pt>
                <c:pt idx="5876">
                  <c:v>26.4633</c:v>
                </c:pt>
                <c:pt idx="5877">
                  <c:v>26.474</c:v>
                </c:pt>
                <c:pt idx="5878">
                  <c:v>26.4847</c:v>
                </c:pt>
                <c:pt idx="5879">
                  <c:v>26.4955</c:v>
                </c:pt>
                <c:pt idx="5880">
                  <c:v>26.4955</c:v>
                </c:pt>
                <c:pt idx="5881">
                  <c:v>26.5062</c:v>
                </c:pt>
                <c:pt idx="5882">
                  <c:v>26.5169</c:v>
                </c:pt>
                <c:pt idx="5883">
                  <c:v>26.5169</c:v>
                </c:pt>
                <c:pt idx="5884">
                  <c:v>26.5276</c:v>
                </c:pt>
                <c:pt idx="5885">
                  <c:v>26.5276</c:v>
                </c:pt>
                <c:pt idx="5886">
                  <c:v>26.538399999999999</c:v>
                </c:pt>
                <c:pt idx="5887">
                  <c:v>26.538399999999999</c:v>
                </c:pt>
                <c:pt idx="5888">
                  <c:v>26.5276</c:v>
                </c:pt>
                <c:pt idx="5889">
                  <c:v>26.538399999999999</c:v>
                </c:pt>
                <c:pt idx="5890">
                  <c:v>26.549099999999999</c:v>
                </c:pt>
                <c:pt idx="5891">
                  <c:v>26.549099999999999</c:v>
                </c:pt>
                <c:pt idx="5892">
                  <c:v>26.559799999999999</c:v>
                </c:pt>
                <c:pt idx="5893">
                  <c:v>26.570499999999999</c:v>
                </c:pt>
                <c:pt idx="5894">
                  <c:v>26.581299999999999</c:v>
                </c:pt>
                <c:pt idx="5895">
                  <c:v>26.591999999999999</c:v>
                </c:pt>
                <c:pt idx="5896">
                  <c:v>26.591999999999999</c:v>
                </c:pt>
                <c:pt idx="5897">
                  <c:v>26.613399999999999</c:v>
                </c:pt>
                <c:pt idx="5898">
                  <c:v>26.634899999999998</c:v>
                </c:pt>
                <c:pt idx="5899">
                  <c:v>26.656300000000002</c:v>
                </c:pt>
                <c:pt idx="5900">
                  <c:v>26.656300000000002</c:v>
                </c:pt>
                <c:pt idx="5901">
                  <c:v>26.656300000000002</c:v>
                </c:pt>
                <c:pt idx="5902">
                  <c:v>26.677800000000001</c:v>
                </c:pt>
                <c:pt idx="5903">
                  <c:v>26.688500000000001</c:v>
                </c:pt>
                <c:pt idx="5904">
                  <c:v>26.71</c:v>
                </c:pt>
                <c:pt idx="5905">
                  <c:v>26.720700000000001</c:v>
                </c:pt>
                <c:pt idx="5906">
                  <c:v>26.731400000000001</c:v>
                </c:pt>
                <c:pt idx="5907">
                  <c:v>26.7529</c:v>
                </c:pt>
                <c:pt idx="5908">
                  <c:v>26.7636</c:v>
                </c:pt>
                <c:pt idx="5909">
                  <c:v>26.7636</c:v>
                </c:pt>
                <c:pt idx="5910">
                  <c:v>26.7743</c:v>
                </c:pt>
                <c:pt idx="5911">
                  <c:v>26.785</c:v>
                </c:pt>
                <c:pt idx="5912">
                  <c:v>26.7958</c:v>
                </c:pt>
                <c:pt idx="5913">
                  <c:v>26.8065</c:v>
                </c:pt>
                <c:pt idx="5914">
                  <c:v>26.8172</c:v>
                </c:pt>
                <c:pt idx="5915">
                  <c:v>26.8279</c:v>
                </c:pt>
                <c:pt idx="5916">
                  <c:v>26.8279</c:v>
                </c:pt>
                <c:pt idx="5917">
                  <c:v>26.8279</c:v>
                </c:pt>
                <c:pt idx="5918">
                  <c:v>26.8279</c:v>
                </c:pt>
                <c:pt idx="5919">
                  <c:v>26.838699999999999</c:v>
                </c:pt>
                <c:pt idx="5920">
                  <c:v>26.860099999999999</c:v>
                </c:pt>
                <c:pt idx="5921">
                  <c:v>26.870799999999999</c:v>
                </c:pt>
                <c:pt idx="5922">
                  <c:v>26.881599999999999</c:v>
                </c:pt>
                <c:pt idx="5923">
                  <c:v>26.892299999999999</c:v>
                </c:pt>
                <c:pt idx="5924">
                  <c:v>26.902999999999999</c:v>
                </c:pt>
                <c:pt idx="5925">
                  <c:v>26.913699999999999</c:v>
                </c:pt>
                <c:pt idx="5926">
                  <c:v>26.924499999999998</c:v>
                </c:pt>
                <c:pt idx="5927">
                  <c:v>26.935199999999998</c:v>
                </c:pt>
                <c:pt idx="5928">
                  <c:v>26.945900000000002</c:v>
                </c:pt>
                <c:pt idx="5929">
                  <c:v>26.956600000000002</c:v>
                </c:pt>
                <c:pt idx="5930">
                  <c:v>26.967400000000001</c:v>
                </c:pt>
                <c:pt idx="5931">
                  <c:v>26.978100000000001</c:v>
                </c:pt>
                <c:pt idx="5932">
                  <c:v>26.988800000000001</c:v>
                </c:pt>
                <c:pt idx="5933">
                  <c:v>26.988800000000001</c:v>
                </c:pt>
                <c:pt idx="5934">
                  <c:v>26.999500000000001</c:v>
                </c:pt>
                <c:pt idx="5935">
                  <c:v>26.999500000000001</c:v>
                </c:pt>
                <c:pt idx="5936">
                  <c:v>27.010300000000001</c:v>
                </c:pt>
                <c:pt idx="5937">
                  <c:v>27.010300000000001</c:v>
                </c:pt>
                <c:pt idx="5938">
                  <c:v>27.021000000000001</c:v>
                </c:pt>
                <c:pt idx="5939">
                  <c:v>27.021000000000001</c:v>
                </c:pt>
                <c:pt idx="5940">
                  <c:v>27.021000000000001</c:v>
                </c:pt>
                <c:pt idx="5941">
                  <c:v>27.031700000000001</c:v>
                </c:pt>
                <c:pt idx="5942">
                  <c:v>27.042400000000001</c:v>
                </c:pt>
                <c:pt idx="5943">
                  <c:v>27.042400000000001</c:v>
                </c:pt>
                <c:pt idx="5944">
                  <c:v>27.0532</c:v>
                </c:pt>
                <c:pt idx="5945">
                  <c:v>27.0532</c:v>
                </c:pt>
                <c:pt idx="5946">
                  <c:v>27.0532</c:v>
                </c:pt>
                <c:pt idx="5947">
                  <c:v>27.0532</c:v>
                </c:pt>
                <c:pt idx="5948">
                  <c:v>27.042400000000001</c:v>
                </c:pt>
                <c:pt idx="5949">
                  <c:v>27.042400000000001</c:v>
                </c:pt>
                <c:pt idx="5950">
                  <c:v>27.021000000000001</c:v>
                </c:pt>
                <c:pt idx="5951">
                  <c:v>27.021000000000001</c:v>
                </c:pt>
                <c:pt idx="5952">
                  <c:v>27.021000000000001</c:v>
                </c:pt>
                <c:pt idx="5953">
                  <c:v>27.021000000000001</c:v>
                </c:pt>
                <c:pt idx="5954">
                  <c:v>27.021000000000001</c:v>
                </c:pt>
                <c:pt idx="5955">
                  <c:v>27.021000000000001</c:v>
                </c:pt>
                <c:pt idx="5956">
                  <c:v>27.021000000000001</c:v>
                </c:pt>
                <c:pt idx="5957">
                  <c:v>27.031700000000001</c:v>
                </c:pt>
                <c:pt idx="5958">
                  <c:v>27.042400000000001</c:v>
                </c:pt>
                <c:pt idx="5959">
                  <c:v>27.0532</c:v>
                </c:pt>
                <c:pt idx="5960">
                  <c:v>27.0639</c:v>
                </c:pt>
                <c:pt idx="5961">
                  <c:v>27.0639</c:v>
                </c:pt>
                <c:pt idx="5962">
                  <c:v>27.0746</c:v>
                </c:pt>
                <c:pt idx="5963">
                  <c:v>27.0854</c:v>
                </c:pt>
                <c:pt idx="5964">
                  <c:v>27.0854</c:v>
                </c:pt>
                <c:pt idx="5965">
                  <c:v>27.0961</c:v>
                </c:pt>
                <c:pt idx="5966">
                  <c:v>27.1068</c:v>
                </c:pt>
                <c:pt idx="5967">
                  <c:v>27.1175</c:v>
                </c:pt>
                <c:pt idx="5968">
                  <c:v>27.128299999999999</c:v>
                </c:pt>
                <c:pt idx="5969">
                  <c:v>27.138999999999999</c:v>
                </c:pt>
                <c:pt idx="5970">
                  <c:v>27.149699999999999</c:v>
                </c:pt>
                <c:pt idx="5971">
                  <c:v>27.160399999999999</c:v>
                </c:pt>
                <c:pt idx="5972">
                  <c:v>27.171199999999999</c:v>
                </c:pt>
                <c:pt idx="5973">
                  <c:v>27.181899999999999</c:v>
                </c:pt>
                <c:pt idx="5974">
                  <c:v>27.181899999999999</c:v>
                </c:pt>
                <c:pt idx="5975">
                  <c:v>27.181899999999999</c:v>
                </c:pt>
                <c:pt idx="5976">
                  <c:v>27.192599999999999</c:v>
                </c:pt>
                <c:pt idx="5977">
                  <c:v>27.203299999999999</c:v>
                </c:pt>
                <c:pt idx="5978">
                  <c:v>27.214099999999998</c:v>
                </c:pt>
                <c:pt idx="5979">
                  <c:v>27.224799999999998</c:v>
                </c:pt>
                <c:pt idx="5980">
                  <c:v>27.224799999999998</c:v>
                </c:pt>
                <c:pt idx="5981">
                  <c:v>27.235499999999998</c:v>
                </c:pt>
                <c:pt idx="5982">
                  <c:v>27.246200000000002</c:v>
                </c:pt>
                <c:pt idx="5983">
                  <c:v>27.257000000000001</c:v>
                </c:pt>
                <c:pt idx="5984">
                  <c:v>27.267700000000001</c:v>
                </c:pt>
                <c:pt idx="5985">
                  <c:v>27.267700000000001</c:v>
                </c:pt>
                <c:pt idx="5986">
                  <c:v>27.267700000000001</c:v>
                </c:pt>
                <c:pt idx="5987">
                  <c:v>27.278400000000001</c:v>
                </c:pt>
                <c:pt idx="5988">
                  <c:v>27.289100000000001</c:v>
                </c:pt>
                <c:pt idx="5989">
                  <c:v>27.289100000000001</c:v>
                </c:pt>
                <c:pt idx="5990">
                  <c:v>27.299900000000001</c:v>
                </c:pt>
                <c:pt idx="5991">
                  <c:v>27.310600000000001</c:v>
                </c:pt>
                <c:pt idx="5992">
                  <c:v>27.310600000000001</c:v>
                </c:pt>
                <c:pt idx="5993">
                  <c:v>27.321300000000001</c:v>
                </c:pt>
                <c:pt idx="5994">
                  <c:v>27.321300000000001</c:v>
                </c:pt>
                <c:pt idx="5995">
                  <c:v>27.321300000000001</c:v>
                </c:pt>
                <c:pt idx="5996">
                  <c:v>27.332000000000001</c:v>
                </c:pt>
                <c:pt idx="5997">
                  <c:v>27.332000000000001</c:v>
                </c:pt>
                <c:pt idx="5998">
                  <c:v>27.3428</c:v>
                </c:pt>
                <c:pt idx="5999">
                  <c:v>27.3535</c:v>
                </c:pt>
                <c:pt idx="6000">
                  <c:v>27.3642</c:v>
                </c:pt>
                <c:pt idx="6001">
                  <c:v>27.3642</c:v>
                </c:pt>
                <c:pt idx="6002">
                  <c:v>27.3749</c:v>
                </c:pt>
                <c:pt idx="6003">
                  <c:v>27.3857</c:v>
                </c:pt>
                <c:pt idx="6004">
                  <c:v>27.3857</c:v>
                </c:pt>
                <c:pt idx="6005">
                  <c:v>27.3964</c:v>
                </c:pt>
                <c:pt idx="6006">
                  <c:v>27.4071</c:v>
                </c:pt>
                <c:pt idx="6007">
                  <c:v>27.4071</c:v>
                </c:pt>
                <c:pt idx="6008">
                  <c:v>27.4178</c:v>
                </c:pt>
                <c:pt idx="6009">
                  <c:v>27.4178</c:v>
                </c:pt>
                <c:pt idx="6010">
                  <c:v>27.428599999999999</c:v>
                </c:pt>
                <c:pt idx="6011">
                  <c:v>27.428599999999999</c:v>
                </c:pt>
                <c:pt idx="6012">
                  <c:v>27.439299999999999</c:v>
                </c:pt>
                <c:pt idx="6013">
                  <c:v>27.45</c:v>
                </c:pt>
                <c:pt idx="6014">
                  <c:v>27.45</c:v>
                </c:pt>
                <c:pt idx="6015">
                  <c:v>27.460699999999999</c:v>
                </c:pt>
                <c:pt idx="6016">
                  <c:v>27.471499999999999</c:v>
                </c:pt>
                <c:pt idx="6017">
                  <c:v>27.482199999999999</c:v>
                </c:pt>
                <c:pt idx="6018">
                  <c:v>27.492899999999999</c:v>
                </c:pt>
                <c:pt idx="6019">
                  <c:v>27.514399999999998</c:v>
                </c:pt>
                <c:pt idx="6020">
                  <c:v>27.525099999999998</c:v>
                </c:pt>
                <c:pt idx="6021">
                  <c:v>27.535799999999998</c:v>
                </c:pt>
                <c:pt idx="6022">
                  <c:v>27.546500000000002</c:v>
                </c:pt>
                <c:pt idx="6023">
                  <c:v>27.557300000000001</c:v>
                </c:pt>
                <c:pt idx="6024">
                  <c:v>27.578700000000001</c:v>
                </c:pt>
                <c:pt idx="6025">
                  <c:v>27.578700000000001</c:v>
                </c:pt>
                <c:pt idx="6026">
                  <c:v>27.578700000000001</c:v>
                </c:pt>
                <c:pt idx="6027">
                  <c:v>27.578700000000001</c:v>
                </c:pt>
                <c:pt idx="6028">
                  <c:v>27.578700000000001</c:v>
                </c:pt>
                <c:pt idx="6029">
                  <c:v>27.578700000000001</c:v>
                </c:pt>
                <c:pt idx="6030">
                  <c:v>27.589400000000001</c:v>
                </c:pt>
                <c:pt idx="6031">
                  <c:v>27.600200000000001</c:v>
                </c:pt>
                <c:pt idx="6032">
                  <c:v>27.610900000000001</c:v>
                </c:pt>
                <c:pt idx="6033">
                  <c:v>27.621600000000001</c:v>
                </c:pt>
                <c:pt idx="6034">
                  <c:v>27.632300000000001</c:v>
                </c:pt>
                <c:pt idx="6035">
                  <c:v>27.6538</c:v>
                </c:pt>
                <c:pt idx="6036">
                  <c:v>27.6645</c:v>
                </c:pt>
                <c:pt idx="6037">
                  <c:v>27.6752</c:v>
                </c:pt>
                <c:pt idx="6038">
                  <c:v>27.686</c:v>
                </c:pt>
                <c:pt idx="6039">
                  <c:v>27.6967</c:v>
                </c:pt>
                <c:pt idx="6040">
                  <c:v>27.7074</c:v>
                </c:pt>
                <c:pt idx="6041">
                  <c:v>27.7074</c:v>
                </c:pt>
                <c:pt idx="6042">
                  <c:v>27.7074</c:v>
                </c:pt>
                <c:pt idx="6043">
                  <c:v>27.7181</c:v>
                </c:pt>
                <c:pt idx="6044">
                  <c:v>27.7181</c:v>
                </c:pt>
                <c:pt idx="6045">
                  <c:v>27.728899999999999</c:v>
                </c:pt>
                <c:pt idx="6046">
                  <c:v>27.739599999999999</c:v>
                </c:pt>
                <c:pt idx="6047">
                  <c:v>27.750299999999999</c:v>
                </c:pt>
                <c:pt idx="6048">
                  <c:v>27.760999999999999</c:v>
                </c:pt>
                <c:pt idx="6049">
                  <c:v>27.771799999999999</c:v>
                </c:pt>
                <c:pt idx="6050">
                  <c:v>27.771799999999999</c:v>
                </c:pt>
                <c:pt idx="6051">
                  <c:v>27.771799999999999</c:v>
                </c:pt>
                <c:pt idx="6052">
                  <c:v>27.782499999999999</c:v>
                </c:pt>
                <c:pt idx="6053">
                  <c:v>27.782499999999999</c:v>
                </c:pt>
                <c:pt idx="6054">
                  <c:v>27.793199999999999</c:v>
                </c:pt>
                <c:pt idx="6055">
                  <c:v>27.803899999999999</c:v>
                </c:pt>
                <c:pt idx="6056">
                  <c:v>27.814699999999998</c:v>
                </c:pt>
                <c:pt idx="6057">
                  <c:v>27.825399999999998</c:v>
                </c:pt>
                <c:pt idx="6058">
                  <c:v>27.825399999999998</c:v>
                </c:pt>
                <c:pt idx="6059">
                  <c:v>27.836099999999998</c:v>
                </c:pt>
                <c:pt idx="6060">
                  <c:v>27.846800000000002</c:v>
                </c:pt>
                <c:pt idx="6061">
                  <c:v>27.846800000000002</c:v>
                </c:pt>
                <c:pt idx="6062">
                  <c:v>27.857600000000001</c:v>
                </c:pt>
                <c:pt idx="6063">
                  <c:v>27.868300000000001</c:v>
                </c:pt>
                <c:pt idx="6064">
                  <c:v>27.868300000000001</c:v>
                </c:pt>
                <c:pt idx="6065">
                  <c:v>27.889700000000001</c:v>
                </c:pt>
                <c:pt idx="6066">
                  <c:v>27.889700000000001</c:v>
                </c:pt>
                <c:pt idx="6067">
                  <c:v>27.900500000000001</c:v>
                </c:pt>
                <c:pt idx="6068">
                  <c:v>27.921900000000001</c:v>
                </c:pt>
                <c:pt idx="6069">
                  <c:v>27.932600000000001</c:v>
                </c:pt>
                <c:pt idx="6070">
                  <c:v>27.9541</c:v>
                </c:pt>
                <c:pt idx="6071">
                  <c:v>27.9648</c:v>
                </c:pt>
                <c:pt idx="6072">
                  <c:v>27.9755</c:v>
                </c:pt>
                <c:pt idx="6073">
                  <c:v>27.997</c:v>
                </c:pt>
                <c:pt idx="6074">
                  <c:v>28.0077</c:v>
                </c:pt>
                <c:pt idx="6075">
                  <c:v>28.0184</c:v>
                </c:pt>
                <c:pt idx="6076">
                  <c:v>28.029199999999999</c:v>
                </c:pt>
                <c:pt idx="6077">
                  <c:v>28.039899999999999</c:v>
                </c:pt>
                <c:pt idx="6078">
                  <c:v>28.039899999999999</c:v>
                </c:pt>
                <c:pt idx="6079">
                  <c:v>28.050599999999999</c:v>
                </c:pt>
                <c:pt idx="6080">
                  <c:v>28.050599999999999</c:v>
                </c:pt>
                <c:pt idx="6081">
                  <c:v>28.061299999999999</c:v>
                </c:pt>
                <c:pt idx="6082">
                  <c:v>28.061299999999999</c:v>
                </c:pt>
                <c:pt idx="6083">
                  <c:v>28.061299999999999</c:v>
                </c:pt>
                <c:pt idx="6084">
                  <c:v>28.072099999999999</c:v>
                </c:pt>
                <c:pt idx="6085">
                  <c:v>28.072099999999999</c:v>
                </c:pt>
                <c:pt idx="6086">
                  <c:v>28.082799999999999</c:v>
                </c:pt>
                <c:pt idx="6087">
                  <c:v>28.082799999999999</c:v>
                </c:pt>
                <c:pt idx="6088">
                  <c:v>28.093499999999999</c:v>
                </c:pt>
                <c:pt idx="6089">
                  <c:v>28.104199999999999</c:v>
                </c:pt>
                <c:pt idx="6090">
                  <c:v>28.114999999999998</c:v>
                </c:pt>
                <c:pt idx="6091">
                  <c:v>28.114999999999998</c:v>
                </c:pt>
                <c:pt idx="6092">
                  <c:v>28.125699999999998</c:v>
                </c:pt>
                <c:pt idx="6093">
                  <c:v>28.136399999999998</c:v>
                </c:pt>
                <c:pt idx="6094">
                  <c:v>28.147099999999998</c:v>
                </c:pt>
                <c:pt idx="6095">
                  <c:v>28.157900000000001</c:v>
                </c:pt>
                <c:pt idx="6096">
                  <c:v>28.168600000000001</c:v>
                </c:pt>
                <c:pt idx="6097">
                  <c:v>28.168600000000001</c:v>
                </c:pt>
                <c:pt idx="6098">
                  <c:v>28.179300000000001</c:v>
                </c:pt>
                <c:pt idx="6099">
                  <c:v>28.179300000000001</c:v>
                </c:pt>
                <c:pt idx="6100">
                  <c:v>28.19</c:v>
                </c:pt>
                <c:pt idx="6101">
                  <c:v>28.19</c:v>
                </c:pt>
                <c:pt idx="6102">
                  <c:v>28.19</c:v>
                </c:pt>
                <c:pt idx="6103">
                  <c:v>28.200800000000001</c:v>
                </c:pt>
                <c:pt idx="6104">
                  <c:v>28.211500000000001</c:v>
                </c:pt>
                <c:pt idx="6105">
                  <c:v>28.222200000000001</c:v>
                </c:pt>
                <c:pt idx="6106">
                  <c:v>28.232900000000001</c:v>
                </c:pt>
                <c:pt idx="6107">
                  <c:v>28.232900000000001</c:v>
                </c:pt>
                <c:pt idx="6108">
                  <c:v>28.2437</c:v>
                </c:pt>
                <c:pt idx="6109">
                  <c:v>28.2437</c:v>
                </c:pt>
                <c:pt idx="6110">
                  <c:v>28.2544</c:v>
                </c:pt>
                <c:pt idx="6111">
                  <c:v>28.2651</c:v>
                </c:pt>
                <c:pt idx="6112">
                  <c:v>28.2758</c:v>
                </c:pt>
                <c:pt idx="6113">
                  <c:v>28.2866</c:v>
                </c:pt>
                <c:pt idx="6114">
                  <c:v>28.2973</c:v>
                </c:pt>
                <c:pt idx="6115">
                  <c:v>28.308</c:v>
                </c:pt>
                <c:pt idx="6116">
                  <c:v>28.3187</c:v>
                </c:pt>
                <c:pt idx="6117">
                  <c:v>28.329499999999999</c:v>
                </c:pt>
                <c:pt idx="6118">
                  <c:v>28.340199999999999</c:v>
                </c:pt>
                <c:pt idx="6119">
                  <c:v>28.350899999999999</c:v>
                </c:pt>
                <c:pt idx="6120">
                  <c:v>28.350899999999999</c:v>
                </c:pt>
                <c:pt idx="6121">
                  <c:v>28.361599999999999</c:v>
                </c:pt>
                <c:pt idx="6122">
                  <c:v>28.361599999999999</c:v>
                </c:pt>
                <c:pt idx="6123">
                  <c:v>28.361599999999999</c:v>
                </c:pt>
                <c:pt idx="6124">
                  <c:v>28.361599999999999</c:v>
                </c:pt>
                <c:pt idx="6125">
                  <c:v>28.361599999999999</c:v>
                </c:pt>
                <c:pt idx="6126">
                  <c:v>28.372399999999999</c:v>
                </c:pt>
                <c:pt idx="6127">
                  <c:v>28.372399999999999</c:v>
                </c:pt>
                <c:pt idx="6128">
                  <c:v>28.372399999999999</c:v>
                </c:pt>
                <c:pt idx="6129">
                  <c:v>28.372399999999999</c:v>
                </c:pt>
                <c:pt idx="6130">
                  <c:v>28.372399999999999</c:v>
                </c:pt>
                <c:pt idx="6131">
                  <c:v>28.383099999999999</c:v>
                </c:pt>
                <c:pt idx="6132">
                  <c:v>28.383099999999999</c:v>
                </c:pt>
                <c:pt idx="6133">
                  <c:v>28.383099999999999</c:v>
                </c:pt>
                <c:pt idx="6134">
                  <c:v>28.383099999999999</c:v>
                </c:pt>
                <c:pt idx="6135">
                  <c:v>28.393799999999999</c:v>
                </c:pt>
                <c:pt idx="6136">
                  <c:v>28.393799999999999</c:v>
                </c:pt>
                <c:pt idx="6137">
                  <c:v>28.393799999999999</c:v>
                </c:pt>
                <c:pt idx="6138">
                  <c:v>28.393799999999999</c:v>
                </c:pt>
                <c:pt idx="6139">
                  <c:v>28.404499999999999</c:v>
                </c:pt>
                <c:pt idx="6140">
                  <c:v>28.404499999999999</c:v>
                </c:pt>
                <c:pt idx="6141">
                  <c:v>28.415299999999998</c:v>
                </c:pt>
                <c:pt idx="6142">
                  <c:v>28.425999999999998</c:v>
                </c:pt>
                <c:pt idx="6143">
                  <c:v>28.436699999999998</c:v>
                </c:pt>
                <c:pt idx="6144">
                  <c:v>28.447399999999998</c:v>
                </c:pt>
                <c:pt idx="6145">
                  <c:v>28.458200000000001</c:v>
                </c:pt>
                <c:pt idx="6146">
                  <c:v>28.468900000000001</c:v>
                </c:pt>
                <c:pt idx="6147">
                  <c:v>28.479600000000001</c:v>
                </c:pt>
                <c:pt idx="6148">
                  <c:v>28.479600000000001</c:v>
                </c:pt>
                <c:pt idx="6149">
                  <c:v>28.490300000000001</c:v>
                </c:pt>
                <c:pt idx="6150">
                  <c:v>28.501100000000001</c:v>
                </c:pt>
                <c:pt idx="6151">
                  <c:v>28.501100000000001</c:v>
                </c:pt>
                <c:pt idx="6152">
                  <c:v>28.511800000000001</c:v>
                </c:pt>
                <c:pt idx="6153">
                  <c:v>28.544</c:v>
                </c:pt>
                <c:pt idx="6154">
                  <c:v>28.544</c:v>
                </c:pt>
                <c:pt idx="6155">
                  <c:v>28.544</c:v>
                </c:pt>
                <c:pt idx="6156">
                  <c:v>28.5547</c:v>
                </c:pt>
                <c:pt idx="6157">
                  <c:v>28.5654</c:v>
                </c:pt>
                <c:pt idx="6158">
                  <c:v>28.5654</c:v>
                </c:pt>
                <c:pt idx="6159">
                  <c:v>28.5761</c:v>
                </c:pt>
                <c:pt idx="6160">
                  <c:v>28.5761</c:v>
                </c:pt>
                <c:pt idx="6161">
                  <c:v>28.5869</c:v>
                </c:pt>
                <c:pt idx="6162">
                  <c:v>28.5976</c:v>
                </c:pt>
                <c:pt idx="6163">
                  <c:v>28.5869</c:v>
                </c:pt>
                <c:pt idx="6164">
                  <c:v>28.5869</c:v>
                </c:pt>
                <c:pt idx="6165">
                  <c:v>28.5869</c:v>
                </c:pt>
                <c:pt idx="6166">
                  <c:v>28.5976</c:v>
                </c:pt>
                <c:pt idx="6167">
                  <c:v>28.6083</c:v>
                </c:pt>
                <c:pt idx="6168">
                  <c:v>28.629799999999999</c:v>
                </c:pt>
                <c:pt idx="6169">
                  <c:v>28.640499999999999</c:v>
                </c:pt>
                <c:pt idx="6170">
                  <c:v>28.651199999999999</c:v>
                </c:pt>
                <c:pt idx="6171">
                  <c:v>28.661899999999999</c:v>
                </c:pt>
                <c:pt idx="6172">
                  <c:v>28.672699999999999</c:v>
                </c:pt>
                <c:pt idx="6173">
                  <c:v>28.683399999999999</c:v>
                </c:pt>
                <c:pt idx="6174">
                  <c:v>28.704799999999999</c:v>
                </c:pt>
                <c:pt idx="6175">
                  <c:v>28.704799999999999</c:v>
                </c:pt>
                <c:pt idx="6176">
                  <c:v>28.715599999999998</c:v>
                </c:pt>
                <c:pt idx="6177">
                  <c:v>28.726299999999998</c:v>
                </c:pt>
                <c:pt idx="6178">
                  <c:v>28.736999999999998</c:v>
                </c:pt>
                <c:pt idx="6179">
                  <c:v>28.736999999999998</c:v>
                </c:pt>
                <c:pt idx="6180">
                  <c:v>28.747699999999998</c:v>
                </c:pt>
                <c:pt idx="6181">
                  <c:v>28.769200000000001</c:v>
                </c:pt>
                <c:pt idx="6182">
                  <c:v>28.779900000000001</c:v>
                </c:pt>
                <c:pt idx="6183">
                  <c:v>28.790600000000001</c:v>
                </c:pt>
                <c:pt idx="6184">
                  <c:v>28.801400000000001</c:v>
                </c:pt>
                <c:pt idx="6185">
                  <c:v>28.812100000000001</c:v>
                </c:pt>
                <c:pt idx="6186">
                  <c:v>28.822800000000001</c:v>
                </c:pt>
                <c:pt idx="6187">
                  <c:v>28.833500000000001</c:v>
                </c:pt>
                <c:pt idx="6188">
                  <c:v>28.8443</c:v>
                </c:pt>
                <c:pt idx="6189">
                  <c:v>28.855</c:v>
                </c:pt>
                <c:pt idx="6190">
                  <c:v>28.855</c:v>
                </c:pt>
                <c:pt idx="6191">
                  <c:v>28.8657</c:v>
                </c:pt>
                <c:pt idx="6192">
                  <c:v>28.8872</c:v>
                </c:pt>
                <c:pt idx="6193">
                  <c:v>28.8872</c:v>
                </c:pt>
                <c:pt idx="6194">
                  <c:v>28.9086</c:v>
                </c:pt>
                <c:pt idx="6195">
                  <c:v>28.9193</c:v>
                </c:pt>
                <c:pt idx="6196">
                  <c:v>28.930099999999999</c:v>
                </c:pt>
                <c:pt idx="6197">
                  <c:v>28.951499999999999</c:v>
                </c:pt>
                <c:pt idx="6198">
                  <c:v>28.951499999999999</c:v>
                </c:pt>
                <c:pt idx="6199">
                  <c:v>28.962199999999999</c:v>
                </c:pt>
                <c:pt idx="6200">
                  <c:v>28.972999999999999</c:v>
                </c:pt>
                <c:pt idx="6201">
                  <c:v>28.994399999999999</c:v>
                </c:pt>
                <c:pt idx="6202">
                  <c:v>29.005099999999999</c:v>
                </c:pt>
                <c:pt idx="6203">
                  <c:v>29.015899999999998</c:v>
                </c:pt>
                <c:pt idx="6204">
                  <c:v>29.015899999999998</c:v>
                </c:pt>
                <c:pt idx="6205">
                  <c:v>29.026599999999998</c:v>
                </c:pt>
                <c:pt idx="6206">
                  <c:v>29.026599999999998</c:v>
                </c:pt>
                <c:pt idx="6207">
                  <c:v>29.037299999999998</c:v>
                </c:pt>
                <c:pt idx="6208">
                  <c:v>29.037299999999998</c:v>
                </c:pt>
                <c:pt idx="6209">
                  <c:v>29.047999999999998</c:v>
                </c:pt>
                <c:pt idx="6210">
                  <c:v>29.047999999999998</c:v>
                </c:pt>
                <c:pt idx="6211">
                  <c:v>29.069500000000001</c:v>
                </c:pt>
                <c:pt idx="6212">
                  <c:v>29.080200000000001</c:v>
                </c:pt>
                <c:pt idx="6213">
                  <c:v>29.080200000000001</c:v>
                </c:pt>
                <c:pt idx="6214">
                  <c:v>29.090900000000001</c:v>
                </c:pt>
                <c:pt idx="6215">
                  <c:v>29.101700000000001</c:v>
                </c:pt>
                <c:pt idx="6216">
                  <c:v>29.112400000000001</c:v>
                </c:pt>
                <c:pt idx="6217">
                  <c:v>29.123100000000001</c:v>
                </c:pt>
                <c:pt idx="6218">
                  <c:v>29.123100000000001</c:v>
                </c:pt>
                <c:pt idx="6219">
                  <c:v>29.133800000000001</c:v>
                </c:pt>
                <c:pt idx="6220">
                  <c:v>29.133800000000001</c:v>
                </c:pt>
                <c:pt idx="6221">
                  <c:v>29.144600000000001</c:v>
                </c:pt>
                <c:pt idx="6222">
                  <c:v>29.144600000000001</c:v>
                </c:pt>
                <c:pt idx="6223">
                  <c:v>29.144600000000001</c:v>
                </c:pt>
                <c:pt idx="6224">
                  <c:v>29.1553</c:v>
                </c:pt>
                <c:pt idx="6225">
                  <c:v>29.1553</c:v>
                </c:pt>
                <c:pt idx="6226">
                  <c:v>29.1553</c:v>
                </c:pt>
                <c:pt idx="6227">
                  <c:v>29.1553</c:v>
                </c:pt>
                <c:pt idx="6228">
                  <c:v>29.144600000000001</c:v>
                </c:pt>
                <c:pt idx="6229">
                  <c:v>29.144600000000001</c:v>
                </c:pt>
                <c:pt idx="6230">
                  <c:v>29.144600000000001</c:v>
                </c:pt>
                <c:pt idx="6231">
                  <c:v>29.133800000000001</c:v>
                </c:pt>
                <c:pt idx="6232">
                  <c:v>29.133800000000001</c:v>
                </c:pt>
                <c:pt idx="6233">
                  <c:v>29.133800000000001</c:v>
                </c:pt>
                <c:pt idx="6234">
                  <c:v>29.133800000000001</c:v>
                </c:pt>
                <c:pt idx="6235">
                  <c:v>29.133800000000001</c:v>
                </c:pt>
                <c:pt idx="6236">
                  <c:v>29.133800000000001</c:v>
                </c:pt>
                <c:pt idx="6237">
                  <c:v>29.144600000000001</c:v>
                </c:pt>
                <c:pt idx="6238">
                  <c:v>29.144600000000001</c:v>
                </c:pt>
                <c:pt idx="6239">
                  <c:v>29.1553</c:v>
                </c:pt>
                <c:pt idx="6240">
                  <c:v>29.166</c:v>
                </c:pt>
                <c:pt idx="6241">
                  <c:v>29.1767</c:v>
                </c:pt>
                <c:pt idx="6242">
                  <c:v>29.1875</c:v>
                </c:pt>
                <c:pt idx="6243">
                  <c:v>29.1875</c:v>
                </c:pt>
                <c:pt idx="6244">
                  <c:v>29.1982</c:v>
                </c:pt>
                <c:pt idx="6245">
                  <c:v>29.2089</c:v>
                </c:pt>
                <c:pt idx="6246">
                  <c:v>29.2196</c:v>
                </c:pt>
                <c:pt idx="6247">
                  <c:v>29.2196</c:v>
                </c:pt>
                <c:pt idx="6248">
                  <c:v>29.2196</c:v>
                </c:pt>
                <c:pt idx="6249">
                  <c:v>29.241099999999999</c:v>
                </c:pt>
                <c:pt idx="6250">
                  <c:v>29.251799999999999</c:v>
                </c:pt>
                <c:pt idx="6251">
                  <c:v>29.262499999999999</c:v>
                </c:pt>
                <c:pt idx="6252">
                  <c:v>29.262499999999999</c:v>
                </c:pt>
                <c:pt idx="6253">
                  <c:v>29.273299999999999</c:v>
                </c:pt>
                <c:pt idx="6254">
                  <c:v>29.283999999999999</c:v>
                </c:pt>
                <c:pt idx="6255">
                  <c:v>29.294699999999999</c:v>
                </c:pt>
                <c:pt idx="6256">
                  <c:v>29.305399999999999</c:v>
                </c:pt>
                <c:pt idx="6257">
                  <c:v>29.316199999999998</c:v>
                </c:pt>
                <c:pt idx="6258">
                  <c:v>29.326899999999998</c:v>
                </c:pt>
                <c:pt idx="6259">
                  <c:v>29.337599999999998</c:v>
                </c:pt>
                <c:pt idx="6260">
                  <c:v>29.337599999999998</c:v>
                </c:pt>
                <c:pt idx="6261">
                  <c:v>29.359100000000002</c:v>
                </c:pt>
                <c:pt idx="6262">
                  <c:v>29.369800000000001</c:v>
                </c:pt>
                <c:pt idx="6263">
                  <c:v>29.359100000000002</c:v>
                </c:pt>
                <c:pt idx="6264">
                  <c:v>29.348299999999998</c:v>
                </c:pt>
                <c:pt idx="6265">
                  <c:v>29.337599999999998</c:v>
                </c:pt>
                <c:pt idx="6266">
                  <c:v>29.337599999999998</c:v>
                </c:pt>
                <c:pt idx="6267">
                  <c:v>29.337599999999998</c:v>
                </c:pt>
                <c:pt idx="6268">
                  <c:v>29.337599999999998</c:v>
                </c:pt>
                <c:pt idx="6269">
                  <c:v>29.337599999999998</c:v>
                </c:pt>
                <c:pt idx="6270">
                  <c:v>29.348299999999998</c:v>
                </c:pt>
                <c:pt idx="6271">
                  <c:v>29.348299999999998</c:v>
                </c:pt>
                <c:pt idx="6272">
                  <c:v>29.359100000000002</c:v>
                </c:pt>
                <c:pt idx="6273">
                  <c:v>29.359100000000002</c:v>
                </c:pt>
                <c:pt idx="6274">
                  <c:v>29.359100000000002</c:v>
                </c:pt>
                <c:pt idx="6275">
                  <c:v>29.359100000000002</c:v>
                </c:pt>
                <c:pt idx="6276">
                  <c:v>29.359100000000002</c:v>
                </c:pt>
                <c:pt idx="6277">
                  <c:v>29.348299999999998</c:v>
                </c:pt>
                <c:pt idx="6278">
                  <c:v>29.348299999999998</c:v>
                </c:pt>
                <c:pt idx="6279">
                  <c:v>29.348299999999998</c:v>
                </c:pt>
                <c:pt idx="6280">
                  <c:v>29.359100000000002</c:v>
                </c:pt>
                <c:pt idx="6281">
                  <c:v>29.348299999999998</c:v>
                </c:pt>
                <c:pt idx="6282">
                  <c:v>29.359100000000002</c:v>
                </c:pt>
                <c:pt idx="6283">
                  <c:v>29.348299999999998</c:v>
                </c:pt>
                <c:pt idx="6284">
                  <c:v>29.359100000000002</c:v>
                </c:pt>
                <c:pt idx="6285">
                  <c:v>29.359100000000002</c:v>
                </c:pt>
                <c:pt idx="6286">
                  <c:v>29.359100000000002</c:v>
                </c:pt>
                <c:pt idx="6287">
                  <c:v>29.369800000000001</c:v>
                </c:pt>
                <c:pt idx="6288">
                  <c:v>29.380500000000001</c:v>
                </c:pt>
                <c:pt idx="6289">
                  <c:v>29.380500000000001</c:v>
                </c:pt>
                <c:pt idx="6290">
                  <c:v>29.391200000000001</c:v>
                </c:pt>
                <c:pt idx="6291">
                  <c:v>29.402000000000001</c:v>
                </c:pt>
                <c:pt idx="6292">
                  <c:v>29.402000000000001</c:v>
                </c:pt>
                <c:pt idx="6293">
                  <c:v>29.423400000000001</c:v>
                </c:pt>
                <c:pt idx="6294">
                  <c:v>29.423400000000001</c:v>
                </c:pt>
                <c:pt idx="6295">
                  <c:v>29.434100000000001</c:v>
                </c:pt>
                <c:pt idx="6296">
                  <c:v>29.444900000000001</c:v>
                </c:pt>
                <c:pt idx="6297">
                  <c:v>29.444900000000001</c:v>
                </c:pt>
                <c:pt idx="6298">
                  <c:v>29.4663</c:v>
                </c:pt>
                <c:pt idx="6299">
                  <c:v>29.4663</c:v>
                </c:pt>
                <c:pt idx="6300">
                  <c:v>29.477</c:v>
                </c:pt>
                <c:pt idx="6301">
                  <c:v>29.477</c:v>
                </c:pt>
                <c:pt idx="6302">
                  <c:v>29.4663</c:v>
                </c:pt>
                <c:pt idx="6303">
                  <c:v>29.4663</c:v>
                </c:pt>
                <c:pt idx="6304">
                  <c:v>29.4556</c:v>
                </c:pt>
                <c:pt idx="6305">
                  <c:v>29.444900000000001</c:v>
                </c:pt>
                <c:pt idx="6306">
                  <c:v>29.444900000000001</c:v>
                </c:pt>
                <c:pt idx="6307">
                  <c:v>29.434100000000001</c:v>
                </c:pt>
                <c:pt idx="6308">
                  <c:v>29.434100000000001</c:v>
                </c:pt>
                <c:pt idx="6309">
                  <c:v>29.423400000000001</c:v>
                </c:pt>
                <c:pt idx="6310">
                  <c:v>29.434100000000001</c:v>
                </c:pt>
                <c:pt idx="6311">
                  <c:v>29.434100000000001</c:v>
                </c:pt>
                <c:pt idx="6312">
                  <c:v>29.444900000000001</c:v>
                </c:pt>
                <c:pt idx="6313">
                  <c:v>29.444900000000001</c:v>
                </c:pt>
                <c:pt idx="6314">
                  <c:v>29.444900000000001</c:v>
                </c:pt>
                <c:pt idx="6315">
                  <c:v>29.4556</c:v>
                </c:pt>
                <c:pt idx="6316">
                  <c:v>29.4556</c:v>
                </c:pt>
                <c:pt idx="6317">
                  <c:v>29.4663</c:v>
                </c:pt>
                <c:pt idx="6318">
                  <c:v>29.4663</c:v>
                </c:pt>
                <c:pt idx="6319">
                  <c:v>29.477</c:v>
                </c:pt>
                <c:pt idx="6320">
                  <c:v>29.4878</c:v>
                </c:pt>
                <c:pt idx="6321">
                  <c:v>29.4985</c:v>
                </c:pt>
                <c:pt idx="6322">
                  <c:v>29.5092</c:v>
                </c:pt>
                <c:pt idx="6323">
                  <c:v>29.5307</c:v>
                </c:pt>
                <c:pt idx="6324">
                  <c:v>29.5307</c:v>
                </c:pt>
                <c:pt idx="6325">
                  <c:v>29.552099999999999</c:v>
                </c:pt>
                <c:pt idx="6326">
                  <c:v>29.562799999999999</c:v>
                </c:pt>
                <c:pt idx="6327">
                  <c:v>29.562799999999999</c:v>
                </c:pt>
                <c:pt idx="6328">
                  <c:v>29.573599999999999</c:v>
                </c:pt>
                <c:pt idx="6329">
                  <c:v>29.584299999999999</c:v>
                </c:pt>
                <c:pt idx="6330">
                  <c:v>29.594999999999999</c:v>
                </c:pt>
                <c:pt idx="6331">
                  <c:v>29.605699999999999</c:v>
                </c:pt>
                <c:pt idx="6332">
                  <c:v>29.605699999999999</c:v>
                </c:pt>
                <c:pt idx="6333">
                  <c:v>29.605699999999999</c:v>
                </c:pt>
                <c:pt idx="6334">
                  <c:v>29.616499999999998</c:v>
                </c:pt>
                <c:pt idx="6335">
                  <c:v>29.627199999999998</c:v>
                </c:pt>
                <c:pt idx="6336">
                  <c:v>29.637899999999998</c:v>
                </c:pt>
                <c:pt idx="6337">
                  <c:v>29.648599999999998</c:v>
                </c:pt>
                <c:pt idx="6338">
                  <c:v>29.659400000000002</c:v>
                </c:pt>
                <c:pt idx="6339">
                  <c:v>29.670100000000001</c:v>
                </c:pt>
                <c:pt idx="6340">
                  <c:v>29.680800000000001</c:v>
                </c:pt>
                <c:pt idx="6341">
                  <c:v>29.691500000000001</c:v>
                </c:pt>
                <c:pt idx="6342">
                  <c:v>29.702300000000001</c:v>
                </c:pt>
                <c:pt idx="6343">
                  <c:v>29.713000000000001</c:v>
                </c:pt>
                <c:pt idx="6344">
                  <c:v>29.713000000000001</c:v>
                </c:pt>
                <c:pt idx="6345">
                  <c:v>29.723700000000001</c:v>
                </c:pt>
                <c:pt idx="6346">
                  <c:v>29.723700000000001</c:v>
                </c:pt>
                <c:pt idx="6347">
                  <c:v>29.723700000000001</c:v>
                </c:pt>
                <c:pt idx="6348">
                  <c:v>29.723700000000001</c:v>
                </c:pt>
                <c:pt idx="6349">
                  <c:v>29.723700000000001</c:v>
                </c:pt>
                <c:pt idx="6350">
                  <c:v>29.713000000000001</c:v>
                </c:pt>
                <c:pt idx="6351">
                  <c:v>29.702300000000001</c:v>
                </c:pt>
                <c:pt idx="6352">
                  <c:v>29.702300000000001</c:v>
                </c:pt>
                <c:pt idx="6353">
                  <c:v>29.702300000000001</c:v>
                </c:pt>
                <c:pt idx="6354">
                  <c:v>29.702300000000001</c:v>
                </c:pt>
                <c:pt idx="6355">
                  <c:v>29.702300000000001</c:v>
                </c:pt>
                <c:pt idx="6356">
                  <c:v>29.713000000000001</c:v>
                </c:pt>
                <c:pt idx="6357">
                  <c:v>29.713000000000001</c:v>
                </c:pt>
                <c:pt idx="6358">
                  <c:v>29.723700000000001</c:v>
                </c:pt>
                <c:pt idx="6359">
                  <c:v>29.734400000000001</c:v>
                </c:pt>
                <c:pt idx="6360">
                  <c:v>29.745200000000001</c:v>
                </c:pt>
                <c:pt idx="6361">
                  <c:v>29.745200000000001</c:v>
                </c:pt>
                <c:pt idx="6362">
                  <c:v>29.7666</c:v>
                </c:pt>
                <c:pt idx="6363">
                  <c:v>29.7773</c:v>
                </c:pt>
                <c:pt idx="6364">
                  <c:v>29.7881</c:v>
                </c:pt>
                <c:pt idx="6365">
                  <c:v>29.7988</c:v>
                </c:pt>
                <c:pt idx="6366">
                  <c:v>29.8095</c:v>
                </c:pt>
                <c:pt idx="6367">
                  <c:v>29.8202</c:v>
                </c:pt>
                <c:pt idx="6368">
                  <c:v>29.841699999999999</c:v>
                </c:pt>
                <c:pt idx="6369">
                  <c:v>29.852399999999999</c:v>
                </c:pt>
                <c:pt idx="6370">
                  <c:v>29.863099999999999</c:v>
                </c:pt>
                <c:pt idx="6371">
                  <c:v>29.873899999999999</c:v>
                </c:pt>
                <c:pt idx="6372">
                  <c:v>29.873899999999999</c:v>
                </c:pt>
                <c:pt idx="6373">
                  <c:v>29.873899999999999</c:v>
                </c:pt>
                <c:pt idx="6374">
                  <c:v>29.873899999999999</c:v>
                </c:pt>
                <c:pt idx="6375">
                  <c:v>29.873899999999999</c:v>
                </c:pt>
                <c:pt idx="6376">
                  <c:v>29.863099999999999</c:v>
                </c:pt>
                <c:pt idx="6377">
                  <c:v>29.863099999999999</c:v>
                </c:pt>
                <c:pt idx="6378">
                  <c:v>29.863099999999999</c:v>
                </c:pt>
                <c:pt idx="6379">
                  <c:v>29.863099999999999</c:v>
                </c:pt>
                <c:pt idx="6380">
                  <c:v>29.863099999999999</c:v>
                </c:pt>
                <c:pt idx="6381">
                  <c:v>29.863099999999999</c:v>
                </c:pt>
                <c:pt idx="6382">
                  <c:v>29.873899999999999</c:v>
                </c:pt>
                <c:pt idx="6383">
                  <c:v>29.873899999999999</c:v>
                </c:pt>
                <c:pt idx="6384">
                  <c:v>29.884599999999999</c:v>
                </c:pt>
                <c:pt idx="6385">
                  <c:v>29.895299999999999</c:v>
                </c:pt>
                <c:pt idx="6386">
                  <c:v>29.895299999999999</c:v>
                </c:pt>
                <c:pt idx="6387">
                  <c:v>29.905999999999999</c:v>
                </c:pt>
                <c:pt idx="6388">
                  <c:v>29.916799999999999</c:v>
                </c:pt>
                <c:pt idx="6389">
                  <c:v>29.916799999999999</c:v>
                </c:pt>
                <c:pt idx="6390">
                  <c:v>29.927499999999998</c:v>
                </c:pt>
                <c:pt idx="6391">
                  <c:v>29.938199999999998</c:v>
                </c:pt>
                <c:pt idx="6392">
                  <c:v>29.938199999999998</c:v>
                </c:pt>
                <c:pt idx="6393">
                  <c:v>29.948899999999998</c:v>
                </c:pt>
                <c:pt idx="6394">
                  <c:v>29.938199999999998</c:v>
                </c:pt>
                <c:pt idx="6395">
                  <c:v>29.938199999999998</c:v>
                </c:pt>
                <c:pt idx="6396">
                  <c:v>29.938199999999998</c:v>
                </c:pt>
                <c:pt idx="6397">
                  <c:v>29.927499999999998</c:v>
                </c:pt>
                <c:pt idx="6398">
                  <c:v>29.938199999999998</c:v>
                </c:pt>
                <c:pt idx="6399">
                  <c:v>29.938199999999998</c:v>
                </c:pt>
                <c:pt idx="6400">
                  <c:v>29.938199999999998</c:v>
                </c:pt>
                <c:pt idx="6401">
                  <c:v>29.927499999999998</c:v>
                </c:pt>
                <c:pt idx="6402">
                  <c:v>29.927499999999998</c:v>
                </c:pt>
                <c:pt idx="6403">
                  <c:v>29.927499999999998</c:v>
                </c:pt>
                <c:pt idx="6404">
                  <c:v>29.916799999999999</c:v>
                </c:pt>
                <c:pt idx="6405">
                  <c:v>29.916799999999999</c:v>
                </c:pt>
                <c:pt idx="6406">
                  <c:v>29.916799999999999</c:v>
                </c:pt>
                <c:pt idx="6407">
                  <c:v>29.905999999999999</c:v>
                </c:pt>
                <c:pt idx="6408">
                  <c:v>29.916799999999999</c:v>
                </c:pt>
                <c:pt idx="6409">
                  <c:v>29.916799999999999</c:v>
                </c:pt>
                <c:pt idx="6410">
                  <c:v>29.927499999999998</c:v>
                </c:pt>
                <c:pt idx="6411">
                  <c:v>29.927499999999998</c:v>
                </c:pt>
                <c:pt idx="6412">
                  <c:v>29.938199999999998</c:v>
                </c:pt>
                <c:pt idx="6413">
                  <c:v>29.948899999999998</c:v>
                </c:pt>
                <c:pt idx="6414">
                  <c:v>29.948899999999998</c:v>
                </c:pt>
                <c:pt idx="6415">
                  <c:v>29.948899999999998</c:v>
                </c:pt>
                <c:pt idx="6416">
                  <c:v>29.959700000000002</c:v>
                </c:pt>
                <c:pt idx="6417">
                  <c:v>29.970400000000001</c:v>
                </c:pt>
                <c:pt idx="6418">
                  <c:v>29.981100000000001</c:v>
                </c:pt>
                <c:pt idx="6419">
                  <c:v>29.981100000000001</c:v>
                </c:pt>
                <c:pt idx="6420">
                  <c:v>29.970400000000001</c:v>
                </c:pt>
                <c:pt idx="6421">
                  <c:v>29.959700000000002</c:v>
                </c:pt>
                <c:pt idx="6422">
                  <c:v>29.948899999999998</c:v>
                </c:pt>
                <c:pt idx="6423">
                  <c:v>29.938199999999998</c:v>
                </c:pt>
                <c:pt idx="6424">
                  <c:v>29.927499999999998</c:v>
                </c:pt>
                <c:pt idx="6425">
                  <c:v>29.927499999999998</c:v>
                </c:pt>
                <c:pt idx="6426">
                  <c:v>29.916799999999999</c:v>
                </c:pt>
                <c:pt idx="6427">
                  <c:v>29.916799999999999</c:v>
                </c:pt>
                <c:pt idx="6428">
                  <c:v>29.916799999999999</c:v>
                </c:pt>
                <c:pt idx="6429">
                  <c:v>29.916799999999999</c:v>
                </c:pt>
                <c:pt idx="6430">
                  <c:v>29.927499999999998</c:v>
                </c:pt>
                <c:pt idx="6431">
                  <c:v>29.927499999999998</c:v>
                </c:pt>
                <c:pt idx="6432">
                  <c:v>29.938199999999998</c:v>
                </c:pt>
                <c:pt idx="6433">
                  <c:v>29.948899999999998</c:v>
                </c:pt>
                <c:pt idx="6434">
                  <c:v>29.970400000000001</c:v>
                </c:pt>
                <c:pt idx="6435">
                  <c:v>29.981100000000001</c:v>
                </c:pt>
                <c:pt idx="6436">
                  <c:v>29.991800000000001</c:v>
                </c:pt>
                <c:pt idx="6437">
                  <c:v>30.013300000000001</c:v>
                </c:pt>
                <c:pt idx="6438">
                  <c:v>30.024000000000001</c:v>
                </c:pt>
                <c:pt idx="6439">
                  <c:v>30.034800000000001</c:v>
                </c:pt>
                <c:pt idx="6440">
                  <c:v>30.0562</c:v>
                </c:pt>
                <c:pt idx="6441">
                  <c:v>30.0669</c:v>
                </c:pt>
                <c:pt idx="6442">
                  <c:v>30.0884</c:v>
                </c:pt>
                <c:pt idx="6443">
                  <c:v>30.1098</c:v>
                </c:pt>
                <c:pt idx="6444">
                  <c:v>30.1313</c:v>
                </c:pt>
                <c:pt idx="6445">
                  <c:v>30.141999999999999</c:v>
                </c:pt>
                <c:pt idx="6446">
                  <c:v>30.152699999999999</c:v>
                </c:pt>
                <c:pt idx="6447">
                  <c:v>30.163499999999999</c:v>
                </c:pt>
                <c:pt idx="6448">
                  <c:v>30.174199999999999</c:v>
                </c:pt>
                <c:pt idx="6449">
                  <c:v>30.184899999999999</c:v>
                </c:pt>
                <c:pt idx="6450">
                  <c:v>30.195599999999999</c:v>
                </c:pt>
                <c:pt idx="6451">
                  <c:v>30.206399999999999</c:v>
                </c:pt>
                <c:pt idx="6452">
                  <c:v>30.217099999999999</c:v>
                </c:pt>
                <c:pt idx="6453">
                  <c:v>30.227799999999998</c:v>
                </c:pt>
                <c:pt idx="6454">
                  <c:v>30.249300000000002</c:v>
                </c:pt>
                <c:pt idx="6455">
                  <c:v>30.26</c:v>
                </c:pt>
                <c:pt idx="6456">
                  <c:v>30.281400000000001</c:v>
                </c:pt>
                <c:pt idx="6457">
                  <c:v>30.302900000000001</c:v>
                </c:pt>
                <c:pt idx="6458">
                  <c:v>30.313600000000001</c:v>
                </c:pt>
                <c:pt idx="6459">
                  <c:v>30.313600000000001</c:v>
                </c:pt>
                <c:pt idx="6460">
                  <c:v>30.313600000000001</c:v>
                </c:pt>
                <c:pt idx="6461">
                  <c:v>30.313600000000001</c:v>
                </c:pt>
                <c:pt idx="6462">
                  <c:v>30.313600000000001</c:v>
                </c:pt>
                <c:pt idx="6463">
                  <c:v>30.313600000000001</c:v>
                </c:pt>
                <c:pt idx="6464">
                  <c:v>30.313600000000001</c:v>
                </c:pt>
                <c:pt idx="6465">
                  <c:v>30.313600000000001</c:v>
                </c:pt>
                <c:pt idx="6466">
                  <c:v>30.324300000000001</c:v>
                </c:pt>
                <c:pt idx="6467">
                  <c:v>30.324300000000001</c:v>
                </c:pt>
                <c:pt idx="6468">
                  <c:v>30.324300000000001</c:v>
                </c:pt>
                <c:pt idx="6469">
                  <c:v>30.324300000000001</c:v>
                </c:pt>
                <c:pt idx="6470">
                  <c:v>30.324300000000001</c:v>
                </c:pt>
                <c:pt idx="6471">
                  <c:v>30.324300000000001</c:v>
                </c:pt>
                <c:pt idx="6472">
                  <c:v>30.324300000000001</c:v>
                </c:pt>
                <c:pt idx="6473">
                  <c:v>30.324300000000001</c:v>
                </c:pt>
                <c:pt idx="6474">
                  <c:v>30.324300000000001</c:v>
                </c:pt>
                <c:pt idx="6475">
                  <c:v>30.324300000000001</c:v>
                </c:pt>
                <c:pt idx="6476">
                  <c:v>30.324300000000001</c:v>
                </c:pt>
                <c:pt idx="6477">
                  <c:v>30.313600000000001</c:v>
                </c:pt>
                <c:pt idx="6478">
                  <c:v>30.313600000000001</c:v>
                </c:pt>
                <c:pt idx="6479">
                  <c:v>30.302900000000001</c:v>
                </c:pt>
                <c:pt idx="6480">
                  <c:v>30.292200000000001</c:v>
                </c:pt>
                <c:pt idx="6481">
                  <c:v>30.281400000000001</c:v>
                </c:pt>
                <c:pt idx="6482">
                  <c:v>30.281400000000001</c:v>
                </c:pt>
                <c:pt idx="6483">
                  <c:v>30.270700000000001</c:v>
                </c:pt>
                <c:pt idx="6484">
                  <c:v>30.281400000000001</c:v>
                </c:pt>
                <c:pt idx="6485">
                  <c:v>30.281400000000001</c:v>
                </c:pt>
                <c:pt idx="6486">
                  <c:v>30.302900000000001</c:v>
                </c:pt>
                <c:pt idx="6487">
                  <c:v>30.313600000000001</c:v>
                </c:pt>
                <c:pt idx="6488">
                  <c:v>30.313600000000001</c:v>
                </c:pt>
                <c:pt idx="6489">
                  <c:v>30.313600000000001</c:v>
                </c:pt>
                <c:pt idx="6490">
                  <c:v>30.313600000000001</c:v>
                </c:pt>
                <c:pt idx="6491">
                  <c:v>30.324300000000001</c:v>
                </c:pt>
                <c:pt idx="6492">
                  <c:v>30.324300000000001</c:v>
                </c:pt>
                <c:pt idx="6493">
                  <c:v>30.324300000000001</c:v>
                </c:pt>
                <c:pt idx="6494">
                  <c:v>30.324300000000001</c:v>
                </c:pt>
                <c:pt idx="6495">
                  <c:v>30.3672</c:v>
                </c:pt>
                <c:pt idx="6496">
                  <c:v>30.3887</c:v>
                </c:pt>
                <c:pt idx="6497">
                  <c:v>30.3994</c:v>
                </c:pt>
                <c:pt idx="6498">
                  <c:v>30.4209</c:v>
                </c:pt>
                <c:pt idx="6499">
                  <c:v>30.442299999999999</c:v>
                </c:pt>
                <c:pt idx="6500">
                  <c:v>30.452999999999999</c:v>
                </c:pt>
                <c:pt idx="6501">
                  <c:v>30.452999999999999</c:v>
                </c:pt>
                <c:pt idx="6502">
                  <c:v>30.474499999999999</c:v>
                </c:pt>
                <c:pt idx="6503">
                  <c:v>30.495899999999999</c:v>
                </c:pt>
                <c:pt idx="6504">
                  <c:v>30.506699999999999</c:v>
                </c:pt>
                <c:pt idx="6505">
                  <c:v>30.528099999999998</c:v>
                </c:pt>
                <c:pt idx="6506">
                  <c:v>30.538799999999998</c:v>
                </c:pt>
                <c:pt idx="6507">
                  <c:v>30.538799999999998</c:v>
                </c:pt>
                <c:pt idx="6508">
                  <c:v>30.549600000000002</c:v>
                </c:pt>
                <c:pt idx="6509">
                  <c:v>30.549600000000002</c:v>
                </c:pt>
                <c:pt idx="6510">
                  <c:v>30.549600000000002</c:v>
                </c:pt>
                <c:pt idx="6511">
                  <c:v>30.549600000000002</c:v>
                </c:pt>
                <c:pt idx="6512">
                  <c:v>30.549600000000002</c:v>
                </c:pt>
                <c:pt idx="6513">
                  <c:v>30.549600000000002</c:v>
                </c:pt>
                <c:pt idx="6514">
                  <c:v>30.549600000000002</c:v>
                </c:pt>
                <c:pt idx="6515">
                  <c:v>30.560300000000002</c:v>
                </c:pt>
                <c:pt idx="6516">
                  <c:v>30.560300000000002</c:v>
                </c:pt>
                <c:pt idx="6517">
                  <c:v>30.560300000000002</c:v>
                </c:pt>
                <c:pt idx="6518">
                  <c:v>30.571000000000002</c:v>
                </c:pt>
                <c:pt idx="6519">
                  <c:v>30.571000000000002</c:v>
                </c:pt>
                <c:pt idx="6520">
                  <c:v>30.581700000000001</c:v>
                </c:pt>
                <c:pt idx="6521">
                  <c:v>30.581700000000001</c:v>
                </c:pt>
                <c:pt idx="6522">
                  <c:v>30.581700000000001</c:v>
                </c:pt>
                <c:pt idx="6523">
                  <c:v>30.592500000000001</c:v>
                </c:pt>
                <c:pt idx="6524">
                  <c:v>30.592500000000001</c:v>
                </c:pt>
                <c:pt idx="6525">
                  <c:v>30.603200000000001</c:v>
                </c:pt>
                <c:pt idx="6526">
                  <c:v>30.603200000000001</c:v>
                </c:pt>
                <c:pt idx="6527">
                  <c:v>30.624600000000001</c:v>
                </c:pt>
                <c:pt idx="6528">
                  <c:v>30.635400000000001</c:v>
                </c:pt>
                <c:pt idx="6529">
                  <c:v>30.646100000000001</c:v>
                </c:pt>
                <c:pt idx="6530">
                  <c:v>30.6568</c:v>
                </c:pt>
                <c:pt idx="6531">
                  <c:v>30.6675</c:v>
                </c:pt>
                <c:pt idx="6532">
                  <c:v>30.689</c:v>
                </c:pt>
                <c:pt idx="6533">
                  <c:v>30.6997</c:v>
                </c:pt>
                <c:pt idx="6534">
                  <c:v>30.7212</c:v>
                </c:pt>
                <c:pt idx="6535">
                  <c:v>30.7319</c:v>
                </c:pt>
                <c:pt idx="6536">
                  <c:v>30.753299999999999</c:v>
                </c:pt>
                <c:pt idx="6537">
                  <c:v>30.764099999999999</c:v>
                </c:pt>
                <c:pt idx="6538">
                  <c:v>30.785499999999999</c:v>
                </c:pt>
                <c:pt idx="6539">
                  <c:v>30.796199999999999</c:v>
                </c:pt>
                <c:pt idx="6540">
                  <c:v>30.817699999999999</c:v>
                </c:pt>
                <c:pt idx="6541">
                  <c:v>30.828399999999998</c:v>
                </c:pt>
                <c:pt idx="6542">
                  <c:v>30.839099999999998</c:v>
                </c:pt>
                <c:pt idx="6543">
                  <c:v>30.839099999999998</c:v>
                </c:pt>
                <c:pt idx="6544">
                  <c:v>30.849900000000002</c:v>
                </c:pt>
                <c:pt idx="6545">
                  <c:v>30.849900000000002</c:v>
                </c:pt>
                <c:pt idx="6546">
                  <c:v>30.860600000000002</c:v>
                </c:pt>
                <c:pt idx="6547">
                  <c:v>30.871300000000002</c:v>
                </c:pt>
                <c:pt idx="6548">
                  <c:v>30.871300000000002</c:v>
                </c:pt>
                <c:pt idx="6549">
                  <c:v>30.882000000000001</c:v>
                </c:pt>
                <c:pt idx="6550">
                  <c:v>30.882000000000001</c:v>
                </c:pt>
                <c:pt idx="6551">
                  <c:v>30.892800000000001</c:v>
                </c:pt>
                <c:pt idx="6552">
                  <c:v>30.892800000000001</c:v>
                </c:pt>
                <c:pt idx="6553">
                  <c:v>30.882000000000001</c:v>
                </c:pt>
                <c:pt idx="6554">
                  <c:v>30.871300000000002</c:v>
                </c:pt>
                <c:pt idx="6555">
                  <c:v>30.860600000000002</c:v>
                </c:pt>
                <c:pt idx="6556">
                  <c:v>30.860600000000002</c:v>
                </c:pt>
                <c:pt idx="6557">
                  <c:v>30.860600000000002</c:v>
                </c:pt>
                <c:pt idx="6558">
                  <c:v>30.871300000000002</c:v>
                </c:pt>
                <c:pt idx="6559">
                  <c:v>30.882000000000001</c:v>
                </c:pt>
                <c:pt idx="6560">
                  <c:v>30.882000000000001</c:v>
                </c:pt>
                <c:pt idx="6561">
                  <c:v>30.892800000000001</c:v>
                </c:pt>
                <c:pt idx="6562">
                  <c:v>30.903500000000001</c:v>
                </c:pt>
                <c:pt idx="6563">
                  <c:v>30.903500000000001</c:v>
                </c:pt>
                <c:pt idx="6564">
                  <c:v>30.914200000000001</c:v>
                </c:pt>
                <c:pt idx="6565">
                  <c:v>30.914200000000001</c:v>
                </c:pt>
                <c:pt idx="6566">
                  <c:v>30.914200000000001</c:v>
                </c:pt>
                <c:pt idx="6567">
                  <c:v>30.924900000000001</c:v>
                </c:pt>
                <c:pt idx="6568">
                  <c:v>30.924900000000001</c:v>
                </c:pt>
                <c:pt idx="6569">
                  <c:v>30.935700000000001</c:v>
                </c:pt>
                <c:pt idx="6570">
                  <c:v>30.935700000000001</c:v>
                </c:pt>
                <c:pt idx="6571">
                  <c:v>30.946400000000001</c:v>
                </c:pt>
                <c:pt idx="6572">
                  <c:v>30.946400000000001</c:v>
                </c:pt>
                <c:pt idx="6573">
                  <c:v>30.935700000000001</c:v>
                </c:pt>
                <c:pt idx="6574">
                  <c:v>30.935700000000001</c:v>
                </c:pt>
                <c:pt idx="6575">
                  <c:v>30.924900000000001</c:v>
                </c:pt>
                <c:pt idx="6576">
                  <c:v>30.924900000000001</c:v>
                </c:pt>
                <c:pt idx="6577">
                  <c:v>30.924900000000001</c:v>
                </c:pt>
                <c:pt idx="6578">
                  <c:v>30.924900000000001</c:v>
                </c:pt>
                <c:pt idx="6579">
                  <c:v>30.924900000000001</c:v>
                </c:pt>
                <c:pt idx="6580">
                  <c:v>30.924900000000001</c:v>
                </c:pt>
                <c:pt idx="6581">
                  <c:v>30.924900000000001</c:v>
                </c:pt>
                <c:pt idx="6582">
                  <c:v>30.924900000000001</c:v>
                </c:pt>
                <c:pt idx="6583">
                  <c:v>30.924900000000001</c:v>
                </c:pt>
                <c:pt idx="6584">
                  <c:v>30.924900000000001</c:v>
                </c:pt>
                <c:pt idx="6585">
                  <c:v>30.924900000000001</c:v>
                </c:pt>
                <c:pt idx="6586">
                  <c:v>30.924900000000001</c:v>
                </c:pt>
                <c:pt idx="6587">
                  <c:v>30.924900000000001</c:v>
                </c:pt>
                <c:pt idx="6588">
                  <c:v>30.935700000000001</c:v>
                </c:pt>
                <c:pt idx="6589">
                  <c:v>30.946400000000001</c:v>
                </c:pt>
                <c:pt idx="6590">
                  <c:v>30.946400000000001</c:v>
                </c:pt>
                <c:pt idx="6591">
                  <c:v>30.946400000000001</c:v>
                </c:pt>
                <c:pt idx="6592">
                  <c:v>30.946400000000001</c:v>
                </c:pt>
                <c:pt idx="6593">
                  <c:v>30.957100000000001</c:v>
                </c:pt>
                <c:pt idx="6594">
                  <c:v>30.957100000000001</c:v>
                </c:pt>
                <c:pt idx="6595">
                  <c:v>30.957100000000001</c:v>
                </c:pt>
                <c:pt idx="6596">
                  <c:v>30.957100000000001</c:v>
                </c:pt>
                <c:pt idx="6597">
                  <c:v>30.946400000000001</c:v>
                </c:pt>
                <c:pt idx="6598">
                  <c:v>30.946400000000001</c:v>
                </c:pt>
                <c:pt idx="6599">
                  <c:v>30.935700000000001</c:v>
                </c:pt>
                <c:pt idx="6600">
                  <c:v>30.935700000000001</c:v>
                </c:pt>
                <c:pt idx="6601">
                  <c:v>30.924900000000001</c:v>
                </c:pt>
                <c:pt idx="6602">
                  <c:v>30.924900000000001</c:v>
                </c:pt>
                <c:pt idx="6603">
                  <c:v>30.935700000000001</c:v>
                </c:pt>
                <c:pt idx="6604">
                  <c:v>30.946400000000001</c:v>
                </c:pt>
                <c:pt idx="6605">
                  <c:v>30.957100000000001</c:v>
                </c:pt>
                <c:pt idx="6606">
                  <c:v>30.9678</c:v>
                </c:pt>
                <c:pt idx="6607">
                  <c:v>30.9893</c:v>
                </c:pt>
                <c:pt idx="6608">
                  <c:v>31</c:v>
                </c:pt>
                <c:pt idx="6609">
                  <c:v>31.0107</c:v>
                </c:pt>
                <c:pt idx="6610">
                  <c:v>31.0107</c:v>
                </c:pt>
                <c:pt idx="6611">
                  <c:v>31.0215</c:v>
                </c:pt>
                <c:pt idx="6612">
                  <c:v>31.0322</c:v>
                </c:pt>
                <c:pt idx="6613">
                  <c:v>31.0322</c:v>
                </c:pt>
                <c:pt idx="6614">
                  <c:v>31.0322</c:v>
                </c:pt>
                <c:pt idx="6615">
                  <c:v>31.0322</c:v>
                </c:pt>
                <c:pt idx="6616">
                  <c:v>31.042899999999999</c:v>
                </c:pt>
                <c:pt idx="6617">
                  <c:v>31.053599999999999</c:v>
                </c:pt>
                <c:pt idx="6618">
                  <c:v>31.064399999999999</c:v>
                </c:pt>
                <c:pt idx="6619">
                  <c:v>31.075099999999999</c:v>
                </c:pt>
                <c:pt idx="6620">
                  <c:v>31.096499999999999</c:v>
                </c:pt>
                <c:pt idx="6621">
                  <c:v>31.107299999999999</c:v>
                </c:pt>
                <c:pt idx="6622">
                  <c:v>31.117999999999999</c:v>
                </c:pt>
                <c:pt idx="6623">
                  <c:v>31.139399999999998</c:v>
                </c:pt>
                <c:pt idx="6624">
                  <c:v>31.150200000000002</c:v>
                </c:pt>
                <c:pt idx="6625">
                  <c:v>31.171600000000002</c:v>
                </c:pt>
                <c:pt idx="6626">
                  <c:v>31.182300000000001</c:v>
                </c:pt>
                <c:pt idx="6627">
                  <c:v>31.171600000000002</c:v>
                </c:pt>
                <c:pt idx="6628">
                  <c:v>31.171600000000002</c:v>
                </c:pt>
                <c:pt idx="6629">
                  <c:v>31.171600000000002</c:v>
                </c:pt>
                <c:pt idx="6630">
                  <c:v>31.182300000000001</c:v>
                </c:pt>
                <c:pt idx="6631">
                  <c:v>31.193100000000001</c:v>
                </c:pt>
                <c:pt idx="6632">
                  <c:v>31.193100000000001</c:v>
                </c:pt>
                <c:pt idx="6633">
                  <c:v>31.203800000000001</c:v>
                </c:pt>
                <c:pt idx="6634">
                  <c:v>31.214500000000001</c:v>
                </c:pt>
                <c:pt idx="6635">
                  <c:v>31.225200000000001</c:v>
                </c:pt>
                <c:pt idx="6636">
                  <c:v>31.236000000000001</c:v>
                </c:pt>
                <c:pt idx="6637">
                  <c:v>31.246700000000001</c:v>
                </c:pt>
                <c:pt idx="6638">
                  <c:v>31.2681</c:v>
                </c:pt>
                <c:pt idx="6639">
                  <c:v>31.3003</c:v>
                </c:pt>
                <c:pt idx="6640">
                  <c:v>31.3218</c:v>
                </c:pt>
                <c:pt idx="6641">
                  <c:v>31.3325</c:v>
                </c:pt>
                <c:pt idx="6642">
                  <c:v>31.3432</c:v>
                </c:pt>
                <c:pt idx="6643">
                  <c:v>31.364699999999999</c:v>
                </c:pt>
                <c:pt idx="6644">
                  <c:v>31.375399999999999</c:v>
                </c:pt>
                <c:pt idx="6645">
                  <c:v>31.375399999999999</c:v>
                </c:pt>
                <c:pt idx="6646">
                  <c:v>31.386099999999999</c:v>
                </c:pt>
                <c:pt idx="6647">
                  <c:v>31.386099999999999</c:v>
                </c:pt>
                <c:pt idx="6648">
                  <c:v>31.386099999999999</c:v>
                </c:pt>
                <c:pt idx="6649">
                  <c:v>31.386099999999999</c:v>
                </c:pt>
                <c:pt idx="6650">
                  <c:v>31.386099999999999</c:v>
                </c:pt>
                <c:pt idx="6651">
                  <c:v>31.386099999999999</c:v>
                </c:pt>
                <c:pt idx="6652">
                  <c:v>31.396799999999999</c:v>
                </c:pt>
                <c:pt idx="6653">
                  <c:v>31.396799999999999</c:v>
                </c:pt>
                <c:pt idx="6654">
                  <c:v>31.407599999999999</c:v>
                </c:pt>
                <c:pt idx="6655">
                  <c:v>31.407599999999999</c:v>
                </c:pt>
                <c:pt idx="6656">
                  <c:v>31.428999999999998</c:v>
                </c:pt>
                <c:pt idx="6657">
                  <c:v>31.428999999999998</c:v>
                </c:pt>
                <c:pt idx="6658">
                  <c:v>31.428999999999998</c:v>
                </c:pt>
                <c:pt idx="6659">
                  <c:v>31.428999999999998</c:v>
                </c:pt>
                <c:pt idx="6660">
                  <c:v>31.428999999999998</c:v>
                </c:pt>
                <c:pt idx="6661">
                  <c:v>31.428999999999998</c:v>
                </c:pt>
                <c:pt idx="6662">
                  <c:v>31.428999999999998</c:v>
                </c:pt>
                <c:pt idx="6663">
                  <c:v>31.428999999999998</c:v>
                </c:pt>
                <c:pt idx="6664">
                  <c:v>31.428999999999998</c:v>
                </c:pt>
                <c:pt idx="6665">
                  <c:v>31.428999999999998</c:v>
                </c:pt>
                <c:pt idx="6666">
                  <c:v>31.428999999999998</c:v>
                </c:pt>
                <c:pt idx="6667">
                  <c:v>31.418299999999999</c:v>
                </c:pt>
                <c:pt idx="6668">
                  <c:v>31.418299999999999</c:v>
                </c:pt>
                <c:pt idx="6669">
                  <c:v>31.407599999999999</c:v>
                </c:pt>
                <c:pt idx="6670">
                  <c:v>31.407599999999999</c:v>
                </c:pt>
                <c:pt idx="6671">
                  <c:v>31.396799999999999</c:v>
                </c:pt>
                <c:pt idx="6672">
                  <c:v>31.386099999999999</c:v>
                </c:pt>
                <c:pt idx="6673">
                  <c:v>31.386099999999999</c:v>
                </c:pt>
                <c:pt idx="6674">
                  <c:v>31.386099999999999</c:v>
                </c:pt>
                <c:pt idx="6675">
                  <c:v>31.375399999999999</c:v>
                </c:pt>
                <c:pt idx="6676">
                  <c:v>31.375399999999999</c:v>
                </c:pt>
                <c:pt idx="6677">
                  <c:v>31.386099999999999</c:v>
                </c:pt>
                <c:pt idx="6678">
                  <c:v>31.386099999999999</c:v>
                </c:pt>
                <c:pt idx="6679">
                  <c:v>31.386099999999999</c:v>
                </c:pt>
                <c:pt idx="6680">
                  <c:v>31.396799999999999</c:v>
                </c:pt>
                <c:pt idx="6681">
                  <c:v>31.396799999999999</c:v>
                </c:pt>
                <c:pt idx="6682">
                  <c:v>31.407599999999999</c:v>
                </c:pt>
                <c:pt idx="6683">
                  <c:v>31.428999999999998</c:v>
                </c:pt>
                <c:pt idx="6684">
                  <c:v>31.428999999999998</c:v>
                </c:pt>
                <c:pt idx="6685">
                  <c:v>31.439699999999998</c:v>
                </c:pt>
                <c:pt idx="6686">
                  <c:v>31.450500000000002</c:v>
                </c:pt>
                <c:pt idx="6687">
                  <c:v>31.461200000000002</c:v>
                </c:pt>
                <c:pt idx="6688">
                  <c:v>31.471900000000002</c:v>
                </c:pt>
                <c:pt idx="6689">
                  <c:v>31.482600000000001</c:v>
                </c:pt>
                <c:pt idx="6690">
                  <c:v>31.493400000000001</c:v>
                </c:pt>
                <c:pt idx="6691">
                  <c:v>31.504100000000001</c:v>
                </c:pt>
                <c:pt idx="6692">
                  <c:v>31.514800000000001</c:v>
                </c:pt>
                <c:pt idx="6693">
                  <c:v>31.514800000000001</c:v>
                </c:pt>
                <c:pt idx="6694">
                  <c:v>31.525500000000001</c:v>
                </c:pt>
                <c:pt idx="6695">
                  <c:v>31.536300000000001</c:v>
                </c:pt>
                <c:pt idx="6696">
                  <c:v>31.536300000000001</c:v>
                </c:pt>
                <c:pt idx="6697">
                  <c:v>31.547000000000001</c:v>
                </c:pt>
                <c:pt idx="6698">
                  <c:v>31.557700000000001</c:v>
                </c:pt>
                <c:pt idx="6699">
                  <c:v>31.557700000000001</c:v>
                </c:pt>
                <c:pt idx="6700">
                  <c:v>31.5684</c:v>
                </c:pt>
                <c:pt idx="6701">
                  <c:v>31.5792</c:v>
                </c:pt>
                <c:pt idx="6702">
                  <c:v>31.5899</c:v>
                </c:pt>
                <c:pt idx="6703">
                  <c:v>31.6006</c:v>
                </c:pt>
                <c:pt idx="6704">
                  <c:v>31.6113</c:v>
                </c:pt>
                <c:pt idx="6705">
                  <c:v>31.6221</c:v>
                </c:pt>
                <c:pt idx="6706">
                  <c:v>31.6435</c:v>
                </c:pt>
                <c:pt idx="6707">
                  <c:v>31.654199999999999</c:v>
                </c:pt>
                <c:pt idx="6708">
                  <c:v>31.664999999999999</c:v>
                </c:pt>
                <c:pt idx="6709">
                  <c:v>31.686399999999999</c:v>
                </c:pt>
                <c:pt idx="6710">
                  <c:v>31.707899999999999</c:v>
                </c:pt>
                <c:pt idx="6711">
                  <c:v>31.707899999999999</c:v>
                </c:pt>
                <c:pt idx="6712">
                  <c:v>31.707899999999999</c:v>
                </c:pt>
                <c:pt idx="6713">
                  <c:v>31.718599999999999</c:v>
                </c:pt>
                <c:pt idx="6714">
                  <c:v>31.729299999999999</c:v>
                </c:pt>
                <c:pt idx="6715">
                  <c:v>31.74</c:v>
                </c:pt>
                <c:pt idx="6716">
                  <c:v>31.74</c:v>
                </c:pt>
                <c:pt idx="6717">
                  <c:v>31.750800000000002</c:v>
                </c:pt>
                <c:pt idx="6718">
                  <c:v>31.772200000000002</c:v>
                </c:pt>
                <c:pt idx="6719">
                  <c:v>31.793700000000001</c:v>
                </c:pt>
                <c:pt idx="6720">
                  <c:v>31.804400000000001</c:v>
                </c:pt>
                <c:pt idx="6721">
                  <c:v>31.815100000000001</c:v>
                </c:pt>
                <c:pt idx="6722">
                  <c:v>31.836600000000001</c:v>
                </c:pt>
                <c:pt idx="6723">
                  <c:v>31.836600000000001</c:v>
                </c:pt>
                <c:pt idx="6724">
                  <c:v>31.836600000000001</c:v>
                </c:pt>
                <c:pt idx="6725">
                  <c:v>31.847300000000001</c:v>
                </c:pt>
                <c:pt idx="6726">
                  <c:v>31.836600000000001</c:v>
                </c:pt>
                <c:pt idx="6727">
                  <c:v>31.836600000000001</c:v>
                </c:pt>
                <c:pt idx="6728">
                  <c:v>31.825800000000001</c:v>
                </c:pt>
                <c:pt idx="6729">
                  <c:v>31.825800000000001</c:v>
                </c:pt>
                <c:pt idx="6730">
                  <c:v>31.815100000000001</c:v>
                </c:pt>
                <c:pt idx="6731">
                  <c:v>31.804400000000001</c:v>
                </c:pt>
                <c:pt idx="6732">
                  <c:v>31.804400000000001</c:v>
                </c:pt>
                <c:pt idx="6733">
                  <c:v>31.793700000000001</c:v>
                </c:pt>
                <c:pt idx="6734">
                  <c:v>31.782900000000001</c:v>
                </c:pt>
                <c:pt idx="6735">
                  <c:v>31.772200000000002</c:v>
                </c:pt>
                <c:pt idx="6736">
                  <c:v>31.761500000000002</c:v>
                </c:pt>
                <c:pt idx="6737">
                  <c:v>31.761500000000002</c:v>
                </c:pt>
                <c:pt idx="6738">
                  <c:v>31.772200000000002</c:v>
                </c:pt>
                <c:pt idx="6739">
                  <c:v>31.772200000000002</c:v>
                </c:pt>
                <c:pt idx="6740">
                  <c:v>31.782900000000001</c:v>
                </c:pt>
                <c:pt idx="6741">
                  <c:v>31.793700000000001</c:v>
                </c:pt>
                <c:pt idx="6742">
                  <c:v>31.804400000000001</c:v>
                </c:pt>
                <c:pt idx="6743">
                  <c:v>31.815100000000001</c:v>
                </c:pt>
                <c:pt idx="6744">
                  <c:v>31.815100000000001</c:v>
                </c:pt>
                <c:pt idx="6745">
                  <c:v>31.815100000000001</c:v>
                </c:pt>
                <c:pt idx="6746">
                  <c:v>31.815100000000001</c:v>
                </c:pt>
                <c:pt idx="6747">
                  <c:v>31.815100000000001</c:v>
                </c:pt>
                <c:pt idx="6748">
                  <c:v>31.825800000000001</c:v>
                </c:pt>
                <c:pt idx="6749">
                  <c:v>31.836600000000001</c:v>
                </c:pt>
                <c:pt idx="6750">
                  <c:v>31.847300000000001</c:v>
                </c:pt>
                <c:pt idx="6751">
                  <c:v>31.8687</c:v>
                </c:pt>
                <c:pt idx="6752">
                  <c:v>31.8795</c:v>
                </c:pt>
                <c:pt idx="6753">
                  <c:v>31.8902</c:v>
                </c:pt>
                <c:pt idx="6754">
                  <c:v>31.9009</c:v>
                </c:pt>
                <c:pt idx="6755">
                  <c:v>31.9116</c:v>
                </c:pt>
                <c:pt idx="6756">
                  <c:v>31.9224</c:v>
                </c:pt>
                <c:pt idx="6757">
                  <c:v>31.9331</c:v>
                </c:pt>
                <c:pt idx="6758">
                  <c:v>31.9331</c:v>
                </c:pt>
                <c:pt idx="6759">
                  <c:v>31.9438</c:v>
                </c:pt>
                <c:pt idx="6760">
                  <c:v>31.965299999999999</c:v>
                </c:pt>
                <c:pt idx="6761">
                  <c:v>31.975999999999999</c:v>
                </c:pt>
                <c:pt idx="6762">
                  <c:v>31.986699999999999</c:v>
                </c:pt>
                <c:pt idx="6763">
                  <c:v>31.986699999999999</c:v>
                </c:pt>
                <c:pt idx="6764">
                  <c:v>31.997399999999999</c:v>
                </c:pt>
                <c:pt idx="6765">
                  <c:v>31.997399999999999</c:v>
                </c:pt>
                <c:pt idx="6766">
                  <c:v>31.997399999999999</c:v>
                </c:pt>
                <c:pt idx="6767">
                  <c:v>31.997399999999999</c:v>
                </c:pt>
                <c:pt idx="6768">
                  <c:v>31.997399999999999</c:v>
                </c:pt>
                <c:pt idx="6769">
                  <c:v>31.997399999999999</c:v>
                </c:pt>
                <c:pt idx="6770">
                  <c:v>31.997399999999999</c:v>
                </c:pt>
                <c:pt idx="6771">
                  <c:v>31.997399999999999</c:v>
                </c:pt>
                <c:pt idx="6772">
                  <c:v>31.986699999999999</c:v>
                </c:pt>
                <c:pt idx="6773">
                  <c:v>31.997399999999999</c:v>
                </c:pt>
                <c:pt idx="6774">
                  <c:v>31.997399999999999</c:v>
                </c:pt>
                <c:pt idx="6775">
                  <c:v>31.986699999999999</c:v>
                </c:pt>
                <c:pt idx="6776">
                  <c:v>31.986699999999999</c:v>
                </c:pt>
                <c:pt idx="6777">
                  <c:v>31.975999999999999</c:v>
                </c:pt>
                <c:pt idx="6778">
                  <c:v>31.965299999999999</c:v>
                </c:pt>
                <c:pt idx="6779">
                  <c:v>31.954499999999999</c:v>
                </c:pt>
                <c:pt idx="6780">
                  <c:v>31.9438</c:v>
                </c:pt>
                <c:pt idx="6781">
                  <c:v>31.9438</c:v>
                </c:pt>
                <c:pt idx="6782">
                  <c:v>31.9331</c:v>
                </c:pt>
                <c:pt idx="6783">
                  <c:v>31.9331</c:v>
                </c:pt>
                <c:pt idx="6784">
                  <c:v>31.9331</c:v>
                </c:pt>
                <c:pt idx="6785">
                  <c:v>31.9331</c:v>
                </c:pt>
                <c:pt idx="6786">
                  <c:v>31.9438</c:v>
                </c:pt>
                <c:pt idx="6787">
                  <c:v>31.9331</c:v>
                </c:pt>
                <c:pt idx="6788">
                  <c:v>31.9331</c:v>
                </c:pt>
                <c:pt idx="6789">
                  <c:v>31.9438</c:v>
                </c:pt>
                <c:pt idx="6790">
                  <c:v>31.9331</c:v>
                </c:pt>
                <c:pt idx="6791">
                  <c:v>31.9331</c:v>
                </c:pt>
                <c:pt idx="6792">
                  <c:v>31.9224</c:v>
                </c:pt>
                <c:pt idx="6793">
                  <c:v>31.9116</c:v>
                </c:pt>
                <c:pt idx="6794">
                  <c:v>31.9116</c:v>
                </c:pt>
                <c:pt idx="6795">
                  <c:v>31.8902</c:v>
                </c:pt>
                <c:pt idx="6796">
                  <c:v>31.8902</c:v>
                </c:pt>
                <c:pt idx="6797">
                  <c:v>31.8795</c:v>
                </c:pt>
                <c:pt idx="6798">
                  <c:v>31.8687</c:v>
                </c:pt>
                <c:pt idx="6799">
                  <c:v>31.8687</c:v>
                </c:pt>
                <c:pt idx="6800">
                  <c:v>31.858000000000001</c:v>
                </c:pt>
                <c:pt idx="6801">
                  <c:v>31.858000000000001</c:v>
                </c:pt>
                <c:pt idx="6802">
                  <c:v>31.8687</c:v>
                </c:pt>
                <c:pt idx="6803">
                  <c:v>31.8687</c:v>
                </c:pt>
                <c:pt idx="6804">
                  <c:v>31.8687</c:v>
                </c:pt>
                <c:pt idx="6805">
                  <c:v>31.858000000000001</c:v>
                </c:pt>
                <c:pt idx="6806">
                  <c:v>31.858000000000001</c:v>
                </c:pt>
                <c:pt idx="6807">
                  <c:v>31.858000000000001</c:v>
                </c:pt>
                <c:pt idx="6808">
                  <c:v>31.8687</c:v>
                </c:pt>
                <c:pt idx="6809">
                  <c:v>31.8687</c:v>
                </c:pt>
                <c:pt idx="6810">
                  <c:v>31.8795</c:v>
                </c:pt>
                <c:pt idx="6811">
                  <c:v>31.8902</c:v>
                </c:pt>
                <c:pt idx="6812">
                  <c:v>31.9009</c:v>
                </c:pt>
                <c:pt idx="6813">
                  <c:v>31.9116</c:v>
                </c:pt>
                <c:pt idx="6814">
                  <c:v>31.9224</c:v>
                </c:pt>
                <c:pt idx="6815">
                  <c:v>31.9438</c:v>
                </c:pt>
                <c:pt idx="6816">
                  <c:v>31.965299999999999</c:v>
                </c:pt>
                <c:pt idx="6817">
                  <c:v>31.975999999999999</c:v>
                </c:pt>
                <c:pt idx="6818">
                  <c:v>31.997399999999999</c:v>
                </c:pt>
                <c:pt idx="6819">
                  <c:v>32.018900000000002</c:v>
                </c:pt>
                <c:pt idx="6820">
                  <c:v>32.029600000000002</c:v>
                </c:pt>
                <c:pt idx="6821">
                  <c:v>32.040300000000002</c:v>
                </c:pt>
                <c:pt idx="6822">
                  <c:v>32.061799999999998</c:v>
                </c:pt>
                <c:pt idx="6823">
                  <c:v>32.083199999999998</c:v>
                </c:pt>
                <c:pt idx="6824">
                  <c:v>32.094000000000001</c:v>
                </c:pt>
                <c:pt idx="6825">
                  <c:v>32.104700000000001</c:v>
                </c:pt>
                <c:pt idx="6826">
                  <c:v>32.126100000000001</c:v>
                </c:pt>
                <c:pt idx="6827">
                  <c:v>32.136899999999997</c:v>
                </c:pt>
                <c:pt idx="6828">
                  <c:v>32.147599999999997</c:v>
                </c:pt>
                <c:pt idx="6829">
                  <c:v>32.147599999999997</c:v>
                </c:pt>
                <c:pt idx="6830">
                  <c:v>32.147599999999997</c:v>
                </c:pt>
                <c:pt idx="6831">
                  <c:v>32.158299999999997</c:v>
                </c:pt>
                <c:pt idx="6832">
                  <c:v>32.168999999999997</c:v>
                </c:pt>
                <c:pt idx="6833">
                  <c:v>32.1798</c:v>
                </c:pt>
                <c:pt idx="6834">
                  <c:v>32.1798</c:v>
                </c:pt>
                <c:pt idx="6835">
                  <c:v>32.1905</c:v>
                </c:pt>
                <c:pt idx="6836">
                  <c:v>32.1905</c:v>
                </c:pt>
                <c:pt idx="6837">
                  <c:v>32.2012</c:v>
                </c:pt>
                <c:pt idx="6838">
                  <c:v>32.2119</c:v>
                </c:pt>
                <c:pt idx="6839">
                  <c:v>32.2119</c:v>
                </c:pt>
                <c:pt idx="6840">
                  <c:v>32.233400000000003</c:v>
                </c:pt>
                <c:pt idx="6841">
                  <c:v>32.244100000000003</c:v>
                </c:pt>
                <c:pt idx="6842">
                  <c:v>32.254800000000003</c:v>
                </c:pt>
                <c:pt idx="6843">
                  <c:v>32.265599999999999</c:v>
                </c:pt>
                <c:pt idx="6844">
                  <c:v>32.276299999999999</c:v>
                </c:pt>
                <c:pt idx="6845">
                  <c:v>32.276299999999999</c:v>
                </c:pt>
                <c:pt idx="6846">
                  <c:v>32.276299999999999</c:v>
                </c:pt>
                <c:pt idx="6847">
                  <c:v>32.265599999999999</c:v>
                </c:pt>
                <c:pt idx="6848">
                  <c:v>32.265599999999999</c:v>
                </c:pt>
                <c:pt idx="6849">
                  <c:v>32.254800000000003</c:v>
                </c:pt>
                <c:pt idx="6850">
                  <c:v>32.244100000000003</c:v>
                </c:pt>
                <c:pt idx="6851">
                  <c:v>32.233400000000003</c:v>
                </c:pt>
                <c:pt idx="6852">
                  <c:v>32.2119</c:v>
                </c:pt>
                <c:pt idx="6853">
                  <c:v>32.2012</c:v>
                </c:pt>
                <c:pt idx="6854">
                  <c:v>32.1905</c:v>
                </c:pt>
                <c:pt idx="6855">
                  <c:v>32.1905</c:v>
                </c:pt>
                <c:pt idx="6856">
                  <c:v>32.1798</c:v>
                </c:pt>
                <c:pt idx="6857">
                  <c:v>32.1798</c:v>
                </c:pt>
                <c:pt idx="6858">
                  <c:v>32.1798</c:v>
                </c:pt>
                <c:pt idx="6859">
                  <c:v>32.1798</c:v>
                </c:pt>
                <c:pt idx="6860">
                  <c:v>32.168999999999997</c:v>
                </c:pt>
                <c:pt idx="6861">
                  <c:v>32.1798</c:v>
                </c:pt>
                <c:pt idx="6862">
                  <c:v>32.1905</c:v>
                </c:pt>
                <c:pt idx="6863">
                  <c:v>32.1905</c:v>
                </c:pt>
                <c:pt idx="6864">
                  <c:v>32.2012</c:v>
                </c:pt>
                <c:pt idx="6865">
                  <c:v>32.2119</c:v>
                </c:pt>
                <c:pt idx="6866">
                  <c:v>32.222700000000003</c:v>
                </c:pt>
                <c:pt idx="6867">
                  <c:v>32.233400000000003</c:v>
                </c:pt>
                <c:pt idx="6868">
                  <c:v>32.244100000000003</c:v>
                </c:pt>
                <c:pt idx="6869">
                  <c:v>32.254800000000003</c:v>
                </c:pt>
                <c:pt idx="6870">
                  <c:v>32.276299999999999</c:v>
                </c:pt>
                <c:pt idx="6871">
                  <c:v>32.286999999999999</c:v>
                </c:pt>
                <c:pt idx="6872">
                  <c:v>32.308500000000002</c:v>
                </c:pt>
                <c:pt idx="6873">
                  <c:v>32.319200000000002</c:v>
                </c:pt>
                <c:pt idx="6874">
                  <c:v>32.329900000000002</c:v>
                </c:pt>
                <c:pt idx="6875">
                  <c:v>32.351399999999998</c:v>
                </c:pt>
                <c:pt idx="6876">
                  <c:v>32.362099999999998</c:v>
                </c:pt>
                <c:pt idx="6877">
                  <c:v>32.383499999999998</c:v>
                </c:pt>
                <c:pt idx="6878">
                  <c:v>32.405000000000001</c:v>
                </c:pt>
                <c:pt idx="6879">
                  <c:v>32.415700000000001</c:v>
                </c:pt>
                <c:pt idx="6880">
                  <c:v>32.426400000000001</c:v>
                </c:pt>
                <c:pt idx="6881">
                  <c:v>32.447899999999997</c:v>
                </c:pt>
                <c:pt idx="6882">
                  <c:v>32.469299999999997</c:v>
                </c:pt>
                <c:pt idx="6883">
                  <c:v>32.4908</c:v>
                </c:pt>
                <c:pt idx="6884">
                  <c:v>32.5122</c:v>
                </c:pt>
                <c:pt idx="6885">
                  <c:v>32.523000000000003</c:v>
                </c:pt>
                <c:pt idx="6886">
                  <c:v>32.544400000000003</c:v>
                </c:pt>
                <c:pt idx="6887">
                  <c:v>32.555100000000003</c:v>
                </c:pt>
                <c:pt idx="6888">
                  <c:v>32.576599999999999</c:v>
                </c:pt>
                <c:pt idx="6889">
                  <c:v>32.587299999999999</c:v>
                </c:pt>
                <c:pt idx="6890">
                  <c:v>32.587299999999999</c:v>
                </c:pt>
                <c:pt idx="6891">
                  <c:v>32.587299999999999</c:v>
                </c:pt>
                <c:pt idx="6892">
                  <c:v>32.597999999999999</c:v>
                </c:pt>
                <c:pt idx="6893">
                  <c:v>32.597999999999999</c:v>
                </c:pt>
                <c:pt idx="6894">
                  <c:v>32.597999999999999</c:v>
                </c:pt>
                <c:pt idx="6895">
                  <c:v>32.597999999999999</c:v>
                </c:pt>
                <c:pt idx="6896">
                  <c:v>32.597999999999999</c:v>
                </c:pt>
                <c:pt idx="6897">
                  <c:v>32.597999999999999</c:v>
                </c:pt>
                <c:pt idx="6898">
                  <c:v>32.597999999999999</c:v>
                </c:pt>
                <c:pt idx="6899">
                  <c:v>32.608800000000002</c:v>
                </c:pt>
                <c:pt idx="6900">
                  <c:v>32.608800000000002</c:v>
                </c:pt>
                <c:pt idx="6901">
                  <c:v>32.619500000000002</c:v>
                </c:pt>
                <c:pt idx="6902">
                  <c:v>32.630200000000002</c:v>
                </c:pt>
                <c:pt idx="6903">
                  <c:v>32.630200000000002</c:v>
                </c:pt>
                <c:pt idx="6904">
                  <c:v>32.640900000000002</c:v>
                </c:pt>
                <c:pt idx="6905">
                  <c:v>32.651699999999998</c:v>
                </c:pt>
                <c:pt idx="6906">
                  <c:v>32.662399999999998</c:v>
                </c:pt>
                <c:pt idx="6907">
                  <c:v>32.683799999999998</c:v>
                </c:pt>
                <c:pt idx="6908">
                  <c:v>32.694600000000001</c:v>
                </c:pt>
                <c:pt idx="6909">
                  <c:v>32.716000000000001</c:v>
                </c:pt>
                <c:pt idx="6910">
                  <c:v>32.726700000000001</c:v>
                </c:pt>
                <c:pt idx="6911">
                  <c:v>32.737499999999997</c:v>
                </c:pt>
                <c:pt idx="6912">
                  <c:v>32.748199999999997</c:v>
                </c:pt>
                <c:pt idx="6913">
                  <c:v>32.748199999999997</c:v>
                </c:pt>
                <c:pt idx="6914">
                  <c:v>32.748199999999997</c:v>
                </c:pt>
                <c:pt idx="6915">
                  <c:v>32.748199999999997</c:v>
                </c:pt>
                <c:pt idx="6916">
                  <c:v>32.748199999999997</c:v>
                </c:pt>
                <c:pt idx="6917">
                  <c:v>32.758899999999997</c:v>
                </c:pt>
                <c:pt idx="6918">
                  <c:v>32.758899999999997</c:v>
                </c:pt>
                <c:pt idx="6919">
                  <c:v>32.758899999999997</c:v>
                </c:pt>
                <c:pt idx="6920">
                  <c:v>32.769599999999997</c:v>
                </c:pt>
                <c:pt idx="6921">
                  <c:v>32.7804</c:v>
                </c:pt>
                <c:pt idx="6922">
                  <c:v>32.8018</c:v>
                </c:pt>
                <c:pt idx="6923">
                  <c:v>32.8125</c:v>
                </c:pt>
                <c:pt idx="6924">
                  <c:v>32.823300000000003</c:v>
                </c:pt>
                <c:pt idx="6925">
                  <c:v>32.834000000000003</c:v>
                </c:pt>
                <c:pt idx="6926">
                  <c:v>32.844700000000003</c:v>
                </c:pt>
                <c:pt idx="6927">
                  <c:v>32.855499999999999</c:v>
                </c:pt>
                <c:pt idx="6928">
                  <c:v>32.866199999999999</c:v>
                </c:pt>
                <c:pt idx="6929">
                  <c:v>32.876899999999999</c:v>
                </c:pt>
                <c:pt idx="6930">
                  <c:v>32.887599999999999</c:v>
                </c:pt>
                <c:pt idx="6931">
                  <c:v>32.898400000000002</c:v>
                </c:pt>
                <c:pt idx="6932">
                  <c:v>32.909100000000002</c:v>
                </c:pt>
                <c:pt idx="6933">
                  <c:v>32.909100000000002</c:v>
                </c:pt>
                <c:pt idx="6934">
                  <c:v>32.919800000000002</c:v>
                </c:pt>
                <c:pt idx="6935">
                  <c:v>32.919800000000002</c:v>
                </c:pt>
                <c:pt idx="6936">
                  <c:v>32.919800000000002</c:v>
                </c:pt>
                <c:pt idx="6937">
                  <c:v>32.919800000000002</c:v>
                </c:pt>
                <c:pt idx="6938">
                  <c:v>32.919800000000002</c:v>
                </c:pt>
                <c:pt idx="6939">
                  <c:v>32.919800000000002</c:v>
                </c:pt>
                <c:pt idx="6940">
                  <c:v>32.919800000000002</c:v>
                </c:pt>
                <c:pt idx="6941">
                  <c:v>32.919800000000002</c:v>
                </c:pt>
                <c:pt idx="6942">
                  <c:v>32.919800000000002</c:v>
                </c:pt>
                <c:pt idx="6943">
                  <c:v>32.919800000000002</c:v>
                </c:pt>
                <c:pt idx="6944">
                  <c:v>32.919800000000002</c:v>
                </c:pt>
                <c:pt idx="6945">
                  <c:v>32.930500000000002</c:v>
                </c:pt>
                <c:pt idx="6946">
                  <c:v>32.919800000000002</c:v>
                </c:pt>
                <c:pt idx="6947">
                  <c:v>32.930500000000002</c:v>
                </c:pt>
                <c:pt idx="6948">
                  <c:v>32.930500000000002</c:v>
                </c:pt>
                <c:pt idx="6949">
                  <c:v>32.930500000000002</c:v>
                </c:pt>
                <c:pt idx="6950">
                  <c:v>32.930500000000002</c:v>
                </c:pt>
                <c:pt idx="6951">
                  <c:v>32.919800000000002</c:v>
                </c:pt>
                <c:pt idx="6952">
                  <c:v>32.919800000000002</c:v>
                </c:pt>
                <c:pt idx="6953">
                  <c:v>32.930500000000002</c:v>
                </c:pt>
                <c:pt idx="6954">
                  <c:v>32.941299999999998</c:v>
                </c:pt>
                <c:pt idx="6955">
                  <c:v>32.941299999999998</c:v>
                </c:pt>
                <c:pt idx="6956">
                  <c:v>32.951999999999998</c:v>
                </c:pt>
                <c:pt idx="6957">
                  <c:v>32.962699999999998</c:v>
                </c:pt>
                <c:pt idx="6958">
                  <c:v>32.973399999999998</c:v>
                </c:pt>
                <c:pt idx="6959">
                  <c:v>32.973399999999998</c:v>
                </c:pt>
                <c:pt idx="6960">
                  <c:v>32.994900000000001</c:v>
                </c:pt>
                <c:pt idx="6961">
                  <c:v>33.016300000000001</c:v>
                </c:pt>
                <c:pt idx="6962">
                  <c:v>33.027099999999997</c:v>
                </c:pt>
                <c:pt idx="6963">
                  <c:v>33.048499999999997</c:v>
                </c:pt>
                <c:pt idx="6964">
                  <c:v>33.07</c:v>
                </c:pt>
                <c:pt idx="6965">
                  <c:v>33.07</c:v>
                </c:pt>
                <c:pt idx="6966">
                  <c:v>33.07</c:v>
                </c:pt>
                <c:pt idx="6967">
                  <c:v>33.07</c:v>
                </c:pt>
                <c:pt idx="6968">
                  <c:v>33.0807</c:v>
                </c:pt>
                <c:pt idx="6969">
                  <c:v>33.0914</c:v>
                </c:pt>
                <c:pt idx="6970">
                  <c:v>33.1021</c:v>
                </c:pt>
                <c:pt idx="6971">
                  <c:v>33.112900000000003</c:v>
                </c:pt>
                <c:pt idx="6972">
                  <c:v>33.134300000000003</c:v>
                </c:pt>
                <c:pt idx="6973">
                  <c:v>33.145000000000003</c:v>
                </c:pt>
                <c:pt idx="6974">
                  <c:v>33.155799999999999</c:v>
                </c:pt>
                <c:pt idx="6975">
                  <c:v>33.166499999999999</c:v>
                </c:pt>
                <c:pt idx="6976">
                  <c:v>33.166499999999999</c:v>
                </c:pt>
                <c:pt idx="6977">
                  <c:v>33.177199999999999</c:v>
                </c:pt>
                <c:pt idx="6978">
                  <c:v>33.187899999999999</c:v>
                </c:pt>
                <c:pt idx="6979">
                  <c:v>33.187899999999999</c:v>
                </c:pt>
                <c:pt idx="6980">
                  <c:v>33.209400000000002</c:v>
                </c:pt>
                <c:pt idx="6981">
                  <c:v>33.220100000000002</c:v>
                </c:pt>
                <c:pt idx="6982">
                  <c:v>33.230800000000002</c:v>
                </c:pt>
                <c:pt idx="6983">
                  <c:v>33.241599999999998</c:v>
                </c:pt>
                <c:pt idx="6984">
                  <c:v>33.262999999999998</c:v>
                </c:pt>
                <c:pt idx="6985">
                  <c:v>33.284500000000001</c:v>
                </c:pt>
                <c:pt idx="6986">
                  <c:v>33.295200000000001</c:v>
                </c:pt>
                <c:pt idx="6987">
                  <c:v>33.305900000000001</c:v>
                </c:pt>
                <c:pt idx="6988">
                  <c:v>33.338099999999997</c:v>
                </c:pt>
                <c:pt idx="6989">
                  <c:v>33.359499999999997</c:v>
                </c:pt>
                <c:pt idx="6990">
                  <c:v>33.381</c:v>
                </c:pt>
                <c:pt idx="6991">
                  <c:v>33.4024</c:v>
                </c:pt>
                <c:pt idx="6992">
                  <c:v>33.413200000000003</c:v>
                </c:pt>
                <c:pt idx="6993">
                  <c:v>33.423900000000003</c:v>
                </c:pt>
                <c:pt idx="6994">
                  <c:v>33.423900000000003</c:v>
                </c:pt>
                <c:pt idx="6995">
                  <c:v>33.423900000000003</c:v>
                </c:pt>
                <c:pt idx="6996">
                  <c:v>33.434600000000003</c:v>
                </c:pt>
                <c:pt idx="6997">
                  <c:v>33.423900000000003</c:v>
                </c:pt>
                <c:pt idx="6998">
                  <c:v>33.434600000000003</c:v>
                </c:pt>
                <c:pt idx="6999">
                  <c:v>33.445300000000003</c:v>
                </c:pt>
                <c:pt idx="7000">
                  <c:v>33.445300000000003</c:v>
                </c:pt>
                <c:pt idx="7001">
                  <c:v>33.445300000000003</c:v>
                </c:pt>
                <c:pt idx="7002">
                  <c:v>33.445300000000003</c:v>
                </c:pt>
                <c:pt idx="7003">
                  <c:v>33.456099999999999</c:v>
                </c:pt>
                <c:pt idx="7004">
                  <c:v>33.456099999999999</c:v>
                </c:pt>
                <c:pt idx="7005">
                  <c:v>33.456099999999999</c:v>
                </c:pt>
                <c:pt idx="7006">
                  <c:v>33.466799999999999</c:v>
                </c:pt>
                <c:pt idx="7007">
                  <c:v>33.477499999999999</c:v>
                </c:pt>
                <c:pt idx="7008">
                  <c:v>33.488199999999999</c:v>
                </c:pt>
                <c:pt idx="7009">
                  <c:v>33.499000000000002</c:v>
                </c:pt>
                <c:pt idx="7010">
                  <c:v>33.499000000000002</c:v>
                </c:pt>
                <c:pt idx="7011">
                  <c:v>33.509700000000002</c:v>
                </c:pt>
                <c:pt idx="7012">
                  <c:v>33.520400000000002</c:v>
                </c:pt>
                <c:pt idx="7013">
                  <c:v>33.531100000000002</c:v>
                </c:pt>
                <c:pt idx="7014">
                  <c:v>33.541899999999998</c:v>
                </c:pt>
                <c:pt idx="7015">
                  <c:v>33.541899999999998</c:v>
                </c:pt>
                <c:pt idx="7016">
                  <c:v>33.552599999999998</c:v>
                </c:pt>
                <c:pt idx="7017">
                  <c:v>33.552599999999998</c:v>
                </c:pt>
                <c:pt idx="7018">
                  <c:v>33.563299999999998</c:v>
                </c:pt>
                <c:pt idx="7019">
                  <c:v>33.573999999999998</c:v>
                </c:pt>
                <c:pt idx="7020">
                  <c:v>33.584800000000001</c:v>
                </c:pt>
                <c:pt idx="7021">
                  <c:v>33.606200000000001</c:v>
                </c:pt>
                <c:pt idx="7022">
                  <c:v>33.616900000000001</c:v>
                </c:pt>
                <c:pt idx="7023">
                  <c:v>33.627699999999997</c:v>
                </c:pt>
                <c:pt idx="7024">
                  <c:v>33.649099999999997</c:v>
                </c:pt>
                <c:pt idx="7025">
                  <c:v>33.659799999999997</c:v>
                </c:pt>
                <c:pt idx="7026">
                  <c:v>33.6813</c:v>
                </c:pt>
                <c:pt idx="7027">
                  <c:v>33.692</c:v>
                </c:pt>
                <c:pt idx="7028">
                  <c:v>33.7027</c:v>
                </c:pt>
                <c:pt idx="7029">
                  <c:v>33.713500000000003</c:v>
                </c:pt>
                <c:pt idx="7030">
                  <c:v>33.724200000000003</c:v>
                </c:pt>
                <c:pt idx="7031">
                  <c:v>33.724200000000003</c:v>
                </c:pt>
                <c:pt idx="7032">
                  <c:v>33.724200000000003</c:v>
                </c:pt>
                <c:pt idx="7033">
                  <c:v>33.724200000000003</c:v>
                </c:pt>
                <c:pt idx="7034">
                  <c:v>33.713500000000003</c:v>
                </c:pt>
                <c:pt idx="7035">
                  <c:v>33.7027</c:v>
                </c:pt>
                <c:pt idx="7036">
                  <c:v>33.7027</c:v>
                </c:pt>
                <c:pt idx="7037">
                  <c:v>33.692</c:v>
                </c:pt>
                <c:pt idx="7038">
                  <c:v>33.692</c:v>
                </c:pt>
                <c:pt idx="7039">
                  <c:v>33.692</c:v>
                </c:pt>
                <c:pt idx="7040">
                  <c:v>33.7027</c:v>
                </c:pt>
                <c:pt idx="7041">
                  <c:v>33.713500000000003</c:v>
                </c:pt>
                <c:pt idx="7042">
                  <c:v>33.713500000000003</c:v>
                </c:pt>
                <c:pt idx="7043">
                  <c:v>33.724200000000003</c:v>
                </c:pt>
                <c:pt idx="7044">
                  <c:v>33.713500000000003</c:v>
                </c:pt>
                <c:pt idx="7045">
                  <c:v>33.7027</c:v>
                </c:pt>
                <c:pt idx="7046">
                  <c:v>33.692</c:v>
                </c:pt>
                <c:pt idx="7047">
                  <c:v>33.6813</c:v>
                </c:pt>
                <c:pt idx="7048">
                  <c:v>33.6706</c:v>
                </c:pt>
                <c:pt idx="7049">
                  <c:v>33.649099999999997</c:v>
                </c:pt>
                <c:pt idx="7050">
                  <c:v>33.638399999999997</c:v>
                </c:pt>
                <c:pt idx="7051">
                  <c:v>33.627699999999997</c:v>
                </c:pt>
                <c:pt idx="7052">
                  <c:v>33.627699999999997</c:v>
                </c:pt>
                <c:pt idx="7053">
                  <c:v>33.616900000000001</c:v>
                </c:pt>
                <c:pt idx="7054">
                  <c:v>33.616900000000001</c:v>
                </c:pt>
                <c:pt idx="7055">
                  <c:v>33.616900000000001</c:v>
                </c:pt>
                <c:pt idx="7056">
                  <c:v>33.616900000000001</c:v>
                </c:pt>
                <c:pt idx="7057">
                  <c:v>33.616900000000001</c:v>
                </c:pt>
                <c:pt idx="7058">
                  <c:v>33.627699999999997</c:v>
                </c:pt>
                <c:pt idx="7059">
                  <c:v>33.638399999999997</c:v>
                </c:pt>
                <c:pt idx="7060">
                  <c:v>33.649099999999997</c:v>
                </c:pt>
                <c:pt idx="7061">
                  <c:v>33.659799999999997</c:v>
                </c:pt>
                <c:pt idx="7062">
                  <c:v>33.6706</c:v>
                </c:pt>
                <c:pt idx="7063">
                  <c:v>33.6706</c:v>
                </c:pt>
                <c:pt idx="7064">
                  <c:v>33.6813</c:v>
                </c:pt>
                <c:pt idx="7065">
                  <c:v>33.6813</c:v>
                </c:pt>
                <c:pt idx="7066">
                  <c:v>33.692</c:v>
                </c:pt>
                <c:pt idx="7067">
                  <c:v>33.692</c:v>
                </c:pt>
                <c:pt idx="7068">
                  <c:v>33.7027</c:v>
                </c:pt>
                <c:pt idx="7069">
                  <c:v>33.713500000000003</c:v>
                </c:pt>
                <c:pt idx="7070">
                  <c:v>33.713500000000003</c:v>
                </c:pt>
                <c:pt idx="7071">
                  <c:v>33.713500000000003</c:v>
                </c:pt>
                <c:pt idx="7072">
                  <c:v>33.7027</c:v>
                </c:pt>
                <c:pt idx="7073">
                  <c:v>33.692</c:v>
                </c:pt>
                <c:pt idx="7074">
                  <c:v>33.6813</c:v>
                </c:pt>
                <c:pt idx="7075">
                  <c:v>33.659799999999997</c:v>
                </c:pt>
                <c:pt idx="7076">
                  <c:v>33.649099999999997</c:v>
                </c:pt>
                <c:pt idx="7077">
                  <c:v>33.627699999999997</c:v>
                </c:pt>
                <c:pt idx="7078">
                  <c:v>33.606200000000001</c:v>
                </c:pt>
                <c:pt idx="7079">
                  <c:v>33.584800000000001</c:v>
                </c:pt>
                <c:pt idx="7080">
                  <c:v>33.563299999999998</c:v>
                </c:pt>
                <c:pt idx="7081">
                  <c:v>33.520400000000002</c:v>
                </c:pt>
                <c:pt idx="7082">
                  <c:v>33.499000000000002</c:v>
                </c:pt>
                <c:pt idx="7083">
                  <c:v>33.477499999999999</c:v>
                </c:pt>
                <c:pt idx="7084">
                  <c:v>33.456099999999999</c:v>
                </c:pt>
                <c:pt idx="7085">
                  <c:v>33.434600000000003</c:v>
                </c:pt>
                <c:pt idx="7086">
                  <c:v>33.413200000000003</c:v>
                </c:pt>
                <c:pt idx="7087">
                  <c:v>33.4024</c:v>
                </c:pt>
                <c:pt idx="7088">
                  <c:v>33.3917</c:v>
                </c:pt>
                <c:pt idx="7089">
                  <c:v>33.3703</c:v>
                </c:pt>
                <c:pt idx="7090">
                  <c:v>33.359499999999997</c:v>
                </c:pt>
                <c:pt idx="7091">
                  <c:v>33.338099999999997</c:v>
                </c:pt>
                <c:pt idx="7092">
                  <c:v>33.338099999999997</c:v>
                </c:pt>
                <c:pt idx="7093">
                  <c:v>33.316600000000001</c:v>
                </c:pt>
                <c:pt idx="7094">
                  <c:v>33.327399999999997</c:v>
                </c:pt>
                <c:pt idx="7095">
                  <c:v>33.316600000000001</c:v>
                </c:pt>
                <c:pt idx="7096">
                  <c:v>33.327399999999997</c:v>
                </c:pt>
                <c:pt idx="7097">
                  <c:v>33.327399999999997</c:v>
                </c:pt>
                <c:pt idx="7098">
                  <c:v>33.338099999999997</c:v>
                </c:pt>
                <c:pt idx="7099">
                  <c:v>33.348799999999997</c:v>
                </c:pt>
                <c:pt idx="7100">
                  <c:v>33.359499999999997</c:v>
                </c:pt>
                <c:pt idx="7101">
                  <c:v>33.3703</c:v>
                </c:pt>
                <c:pt idx="7102">
                  <c:v>33.3917</c:v>
                </c:pt>
                <c:pt idx="7103">
                  <c:v>33.413200000000003</c:v>
                </c:pt>
                <c:pt idx="7104">
                  <c:v>33.423900000000003</c:v>
                </c:pt>
                <c:pt idx="7105">
                  <c:v>33.445300000000003</c:v>
                </c:pt>
                <c:pt idx="7106">
                  <c:v>33.456099999999999</c:v>
                </c:pt>
                <c:pt idx="7107">
                  <c:v>33.466799999999999</c:v>
                </c:pt>
                <c:pt idx="7108">
                  <c:v>33.488199999999999</c:v>
                </c:pt>
                <c:pt idx="7109">
                  <c:v>33.509700000000002</c:v>
                </c:pt>
                <c:pt idx="7110">
                  <c:v>33.531100000000002</c:v>
                </c:pt>
                <c:pt idx="7111">
                  <c:v>33.552599999999998</c:v>
                </c:pt>
                <c:pt idx="7112">
                  <c:v>33.573999999999998</c:v>
                </c:pt>
                <c:pt idx="7113">
                  <c:v>33.595500000000001</c:v>
                </c:pt>
                <c:pt idx="7114">
                  <c:v>33.616900000000001</c:v>
                </c:pt>
                <c:pt idx="7115">
                  <c:v>33.627699999999997</c:v>
                </c:pt>
                <c:pt idx="7116">
                  <c:v>33.649099999999997</c:v>
                </c:pt>
                <c:pt idx="7117">
                  <c:v>33.659799999999997</c:v>
                </c:pt>
                <c:pt idx="7118">
                  <c:v>33.6706</c:v>
                </c:pt>
                <c:pt idx="7119">
                  <c:v>33.6813</c:v>
                </c:pt>
                <c:pt idx="7120">
                  <c:v>33.692</c:v>
                </c:pt>
                <c:pt idx="7121">
                  <c:v>33.7027</c:v>
                </c:pt>
                <c:pt idx="7122">
                  <c:v>33.713500000000003</c:v>
                </c:pt>
                <c:pt idx="7123">
                  <c:v>33.724200000000003</c:v>
                </c:pt>
                <c:pt idx="7124">
                  <c:v>33.724200000000003</c:v>
                </c:pt>
                <c:pt idx="7125">
                  <c:v>33.734900000000003</c:v>
                </c:pt>
                <c:pt idx="7126">
                  <c:v>33.756399999999999</c:v>
                </c:pt>
                <c:pt idx="7127">
                  <c:v>33.756399999999999</c:v>
                </c:pt>
                <c:pt idx="7128">
                  <c:v>33.756399999999999</c:v>
                </c:pt>
                <c:pt idx="7129">
                  <c:v>33.756399999999999</c:v>
                </c:pt>
                <c:pt idx="7130">
                  <c:v>33.734900000000003</c:v>
                </c:pt>
                <c:pt idx="7131">
                  <c:v>33.745600000000003</c:v>
                </c:pt>
                <c:pt idx="7132">
                  <c:v>33.745600000000003</c:v>
                </c:pt>
                <c:pt idx="7133">
                  <c:v>33.756399999999999</c:v>
                </c:pt>
                <c:pt idx="7134">
                  <c:v>33.756399999999999</c:v>
                </c:pt>
                <c:pt idx="7135">
                  <c:v>33.767099999999999</c:v>
                </c:pt>
                <c:pt idx="7136">
                  <c:v>33.777799999999999</c:v>
                </c:pt>
                <c:pt idx="7137">
                  <c:v>33.788499999999999</c:v>
                </c:pt>
                <c:pt idx="7138">
                  <c:v>33.799300000000002</c:v>
                </c:pt>
                <c:pt idx="7139">
                  <c:v>33.799300000000002</c:v>
                </c:pt>
                <c:pt idx="7140">
                  <c:v>33.81</c:v>
                </c:pt>
                <c:pt idx="7141">
                  <c:v>33.820700000000002</c:v>
                </c:pt>
                <c:pt idx="7142">
                  <c:v>33.842199999999998</c:v>
                </c:pt>
                <c:pt idx="7143">
                  <c:v>33.852899999999998</c:v>
                </c:pt>
                <c:pt idx="7144">
                  <c:v>33.874299999999998</c:v>
                </c:pt>
                <c:pt idx="7145">
                  <c:v>33.895800000000001</c:v>
                </c:pt>
                <c:pt idx="7146">
                  <c:v>33.927999999999997</c:v>
                </c:pt>
                <c:pt idx="7147">
                  <c:v>33.960099999999997</c:v>
                </c:pt>
                <c:pt idx="7148">
                  <c:v>33.9816</c:v>
                </c:pt>
                <c:pt idx="7149">
                  <c:v>34.013800000000003</c:v>
                </c:pt>
                <c:pt idx="7150">
                  <c:v>34.067399999999999</c:v>
                </c:pt>
                <c:pt idx="7151">
                  <c:v>34.099600000000002</c:v>
                </c:pt>
                <c:pt idx="7152">
                  <c:v>34.131700000000002</c:v>
                </c:pt>
                <c:pt idx="7153">
                  <c:v>34.163899999999998</c:v>
                </c:pt>
                <c:pt idx="7154">
                  <c:v>34.185400000000001</c:v>
                </c:pt>
                <c:pt idx="7155">
                  <c:v>34.217500000000001</c:v>
                </c:pt>
                <c:pt idx="7156">
                  <c:v>34.238999999999997</c:v>
                </c:pt>
                <c:pt idx="7157">
                  <c:v>34.260399999999997</c:v>
                </c:pt>
                <c:pt idx="7158">
                  <c:v>34.2926</c:v>
                </c:pt>
                <c:pt idx="7159">
                  <c:v>34.314100000000003</c:v>
                </c:pt>
                <c:pt idx="7160">
                  <c:v>34.346200000000003</c:v>
                </c:pt>
                <c:pt idx="7161">
                  <c:v>34.367699999999999</c:v>
                </c:pt>
                <c:pt idx="7162">
                  <c:v>34.389099999999999</c:v>
                </c:pt>
                <c:pt idx="7163">
                  <c:v>34.399900000000002</c:v>
                </c:pt>
                <c:pt idx="7164">
                  <c:v>34.421300000000002</c:v>
                </c:pt>
                <c:pt idx="7165">
                  <c:v>34.442799999999998</c:v>
                </c:pt>
                <c:pt idx="7166">
                  <c:v>34.453499999999998</c:v>
                </c:pt>
                <c:pt idx="7167">
                  <c:v>34.485700000000001</c:v>
                </c:pt>
                <c:pt idx="7168">
                  <c:v>34.507100000000001</c:v>
                </c:pt>
                <c:pt idx="7169">
                  <c:v>34.539299999999997</c:v>
                </c:pt>
                <c:pt idx="7170">
                  <c:v>34.560699999999997</c:v>
                </c:pt>
                <c:pt idx="7171">
                  <c:v>34.5822</c:v>
                </c:pt>
                <c:pt idx="7172">
                  <c:v>34.6036</c:v>
                </c:pt>
                <c:pt idx="7173">
                  <c:v>34.625100000000003</c:v>
                </c:pt>
                <c:pt idx="7174">
                  <c:v>34.657299999999999</c:v>
                </c:pt>
                <c:pt idx="7175">
                  <c:v>34.678699999999999</c:v>
                </c:pt>
                <c:pt idx="7176">
                  <c:v>34.700200000000002</c:v>
                </c:pt>
                <c:pt idx="7177">
                  <c:v>34.721600000000002</c:v>
                </c:pt>
                <c:pt idx="7178">
                  <c:v>34.732300000000002</c:v>
                </c:pt>
                <c:pt idx="7179">
                  <c:v>34.753799999999998</c:v>
                </c:pt>
                <c:pt idx="7180">
                  <c:v>34.764499999999998</c:v>
                </c:pt>
                <c:pt idx="7181">
                  <c:v>34.775199999999998</c:v>
                </c:pt>
                <c:pt idx="7182">
                  <c:v>34.786000000000001</c:v>
                </c:pt>
                <c:pt idx="7183">
                  <c:v>34.786000000000001</c:v>
                </c:pt>
                <c:pt idx="7184">
                  <c:v>34.796700000000001</c:v>
                </c:pt>
                <c:pt idx="7185">
                  <c:v>34.807400000000001</c:v>
                </c:pt>
                <c:pt idx="7186">
                  <c:v>34.807400000000001</c:v>
                </c:pt>
                <c:pt idx="7187">
                  <c:v>34.818100000000001</c:v>
                </c:pt>
                <c:pt idx="7188">
                  <c:v>34.828899999999997</c:v>
                </c:pt>
                <c:pt idx="7189">
                  <c:v>34.839599999999997</c:v>
                </c:pt>
                <c:pt idx="7190">
                  <c:v>34.850299999999997</c:v>
                </c:pt>
                <c:pt idx="7191">
                  <c:v>34.850299999999997</c:v>
                </c:pt>
                <c:pt idx="7192">
                  <c:v>34.860999999999997</c:v>
                </c:pt>
                <c:pt idx="7193">
                  <c:v>34.860999999999997</c:v>
                </c:pt>
                <c:pt idx="7194">
                  <c:v>34.860999999999997</c:v>
                </c:pt>
                <c:pt idx="7195">
                  <c:v>34.850299999999997</c:v>
                </c:pt>
                <c:pt idx="7196">
                  <c:v>34.839599999999997</c:v>
                </c:pt>
                <c:pt idx="7197">
                  <c:v>34.839599999999997</c:v>
                </c:pt>
                <c:pt idx="7198">
                  <c:v>34.850299999999997</c:v>
                </c:pt>
                <c:pt idx="7199">
                  <c:v>34.850299999999997</c:v>
                </c:pt>
                <c:pt idx="7200">
                  <c:v>34.850299999999997</c:v>
                </c:pt>
                <c:pt idx="7201">
                  <c:v>34.850299999999997</c:v>
                </c:pt>
                <c:pt idx="7202">
                  <c:v>34.850299999999997</c:v>
                </c:pt>
                <c:pt idx="7203">
                  <c:v>34.850299999999997</c:v>
                </c:pt>
                <c:pt idx="7204">
                  <c:v>34.8718</c:v>
                </c:pt>
                <c:pt idx="7205">
                  <c:v>34.8718</c:v>
                </c:pt>
                <c:pt idx="7206">
                  <c:v>34.860999999999997</c:v>
                </c:pt>
                <c:pt idx="7207">
                  <c:v>34.850299999999997</c:v>
                </c:pt>
                <c:pt idx="7208">
                  <c:v>34.839599999999997</c:v>
                </c:pt>
                <c:pt idx="7209">
                  <c:v>34.828899999999997</c:v>
                </c:pt>
                <c:pt idx="7210">
                  <c:v>34.818100000000001</c:v>
                </c:pt>
                <c:pt idx="7211">
                  <c:v>34.807400000000001</c:v>
                </c:pt>
                <c:pt idx="7212">
                  <c:v>34.796700000000001</c:v>
                </c:pt>
                <c:pt idx="7213">
                  <c:v>34.796700000000001</c:v>
                </c:pt>
                <c:pt idx="7214">
                  <c:v>34.796700000000001</c:v>
                </c:pt>
                <c:pt idx="7215">
                  <c:v>34.786000000000001</c:v>
                </c:pt>
                <c:pt idx="7216">
                  <c:v>34.775199999999998</c:v>
                </c:pt>
                <c:pt idx="7217">
                  <c:v>34.753799999999998</c:v>
                </c:pt>
                <c:pt idx="7218">
                  <c:v>34.743099999999998</c:v>
                </c:pt>
                <c:pt idx="7219">
                  <c:v>34.732300000000002</c:v>
                </c:pt>
                <c:pt idx="7220">
                  <c:v>34.721600000000002</c:v>
                </c:pt>
                <c:pt idx="7221">
                  <c:v>34.710900000000002</c:v>
                </c:pt>
                <c:pt idx="7222">
                  <c:v>34.700200000000002</c:v>
                </c:pt>
                <c:pt idx="7223">
                  <c:v>34.700200000000002</c:v>
                </c:pt>
                <c:pt idx="7224">
                  <c:v>34.700200000000002</c:v>
                </c:pt>
                <c:pt idx="7225">
                  <c:v>34.700200000000002</c:v>
                </c:pt>
                <c:pt idx="7226">
                  <c:v>34.689399999999999</c:v>
                </c:pt>
                <c:pt idx="7227">
                  <c:v>34.678699999999999</c:v>
                </c:pt>
                <c:pt idx="7228">
                  <c:v>34.678699999999999</c:v>
                </c:pt>
                <c:pt idx="7229">
                  <c:v>34.689399999999999</c:v>
                </c:pt>
                <c:pt idx="7230">
                  <c:v>34.689399999999999</c:v>
                </c:pt>
                <c:pt idx="7231">
                  <c:v>34.689399999999999</c:v>
                </c:pt>
                <c:pt idx="7232">
                  <c:v>34.689399999999999</c:v>
                </c:pt>
                <c:pt idx="7233">
                  <c:v>34.689399999999999</c:v>
                </c:pt>
                <c:pt idx="7234">
                  <c:v>34.700200000000002</c:v>
                </c:pt>
                <c:pt idx="7235">
                  <c:v>34.700200000000002</c:v>
                </c:pt>
                <c:pt idx="7236">
                  <c:v>34.700200000000002</c:v>
                </c:pt>
                <c:pt idx="7237">
                  <c:v>34.710900000000002</c:v>
                </c:pt>
                <c:pt idx="7238">
                  <c:v>34.721600000000002</c:v>
                </c:pt>
                <c:pt idx="7239">
                  <c:v>34.710900000000002</c:v>
                </c:pt>
                <c:pt idx="7240">
                  <c:v>34.710900000000002</c:v>
                </c:pt>
                <c:pt idx="7241">
                  <c:v>34.710900000000002</c:v>
                </c:pt>
                <c:pt idx="7242">
                  <c:v>34.700200000000002</c:v>
                </c:pt>
                <c:pt idx="7243">
                  <c:v>34.700200000000002</c:v>
                </c:pt>
                <c:pt idx="7244">
                  <c:v>34.689399999999999</c:v>
                </c:pt>
                <c:pt idx="7245">
                  <c:v>34.667999999999999</c:v>
                </c:pt>
                <c:pt idx="7246">
                  <c:v>34.657299999999999</c:v>
                </c:pt>
                <c:pt idx="7247">
                  <c:v>34.635800000000003</c:v>
                </c:pt>
                <c:pt idx="7248">
                  <c:v>34.625100000000003</c:v>
                </c:pt>
                <c:pt idx="7249">
                  <c:v>34.625100000000003</c:v>
                </c:pt>
                <c:pt idx="7250">
                  <c:v>34.614400000000003</c:v>
                </c:pt>
                <c:pt idx="7251">
                  <c:v>34.6036</c:v>
                </c:pt>
                <c:pt idx="7252">
                  <c:v>34.6036</c:v>
                </c:pt>
                <c:pt idx="7253">
                  <c:v>34.5929</c:v>
                </c:pt>
                <c:pt idx="7254">
                  <c:v>34.5822</c:v>
                </c:pt>
                <c:pt idx="7255">
                  <c:v>34.5822</c:v>
                </c:pt>
                <c:pt idx="7256">
                  <c:v>34.560699999999997</c:v>
                </c:pt>
                <c:pt idx="7257">
                  <c:v>34.560699999999997</c:v>
                </c:pt>
                <c:pt idx="7258">
                  <c:v>34.560699999999997</c:v>
                </c:pt>
                <c:pt idx="7259">
                  <c:v>34.560699999999997</c:v>
                </c:pt>
                <c:pt idx="7260">
                  <c:v>34.560699999999997</c:v>
                </c:pt>
                <c:pt idx="7261">
                  <c:v>34.560699999999997</c:v>
                </c:pt>
                <c:pt idx="7262">
                  <c:v>34.560699999999997</c:v>
                </c:pt>
                <c:pt idx="7263">
                  <c:v>34.560699999999997</c:v>
                </c:pt>
                <c:pt idx="7264">
                  <c:v>34.549999999999997</c:v>
                </c:pt>
                <c:pt idx="7265">
                  <c:v>34.549999999999997</c:v>
                </c:pt>
                <c:pt idx="7266">
                  <c:v>34.539299999999997</c:v>
                </c:pt>
                <c:pt idx="7267">
                  <c:v>34.539299999999997</c:v>
                </c:pt>
                <c:pt idx="7268">
                  <c:v>34.539299999999997</c:v>
                </c:pt>
                <c:pt idx="7269">
                  <c:v>34.528599999999997</c:v>
                </c:pt>
                <c:pt idx="7270">
                  <c:v>34.507100000000001</c:v>
                </c:pt>
                <c:pt idx="7271">
                  <c:v>34.485700000000001</c:v>
                </c:pt>
                <c:pt idx="7272">
                  <c:v>34.464199999999998</c:v>
                </c:pt>
                <c:pt idx="7273">
                  <c:v>34.453499999999998</c:v>
                </c:pt>
                <c:pt idx="7274">
                  <c:v>34.410600000000002</c:v>
                </c:pt>
                <c:pt idx="7275">
                  <c:v>34.389099999999999</c:v>
                </c:pt>
                <c:pt idx="7276">
                  <c:v>34.356999999999999</c:v>
                </c:pt>
                <c:pt idx="7277">
                  <c:v>34.314100000000003</c:v>
                </c:pt>
                <c:pt idx="7278">
                  <c:v>34.2712</c:v>
                </c:pt>
                <c:pt idx="7279">
                  <c:v>34.217500000000001</c:v>
                </c:pt>
                <c:pt idx="7280">
                  <c:v>34.153199999999998</c:v>
                </c:pt>
                <c:pt idx="7281">
                  <c:v>34.099600000000002</c:v>
                </c:pt>
                <c:pt idx="7282">
                  <c:v>34.024500000000003</c:v>
                </c:pt>
                <c:pt idx="7283">
                  <c:v>33.9816</c:v>
                </c:pt>
                <c:pt idx="7284">
                  <c:v>33.917200000000001</c:v>
                </c:pt>
                <c:pt idx="7285">
                  <c:v>33.874299999999998</c:v>
                </c:pt>
                <c:pt idx="7286">
                  <c:v>33.820700000000002</c:v>
                </c:pt>
                <c:pt idx="7287">
                  <c:v>33.788499999999999</c:v>
                </c:pt>
                <c:pt idx="7288">
                  <c:v>33.734900000000003</c:v>
                </c:pt>
                <c:pt idx="7289">
                  <c:v>33.692</c:v>
                </c:pt>
                <c:pt idx="7290">
                  <c:v>33.627699999999997</c:v>
                </c:pt>
                <c:pt idx="7291">
                  <c:v>33.584800000000001</c:v>
                </c:pt>
                <c:pt idx="7292">
                  <c:v>33.531100000000002</c:v>
                </c:pt>
                <c:pt idx="7293">
                  <c:v>33.488199999999999</c:v>
                </c:pt>
                <c:pt idx="7294">
                  <c:v>33.445300000000003</c:v>
                </c:pt>
                <c:pt idx="7295">
                  <c:v>33.423900000000003</c:v>
                </c:pt>
                <c:pt idx="7296">
                  <c:v>33.4024</c:v>
                </c:pt>
                <c:pt idx="7297">
                  <c:v>33.381</c:v>
                </c:pt>
                <c:pt idx="7298">
                  <c:v>33.3703</c:v>
                </c:pt>
                <c:pt idx="7299">
                  <c:v>33.3703</c:v>
                </c:pt>
                <c:pt idx="7300">
                  <c:v>33.3703</c:v>
                </c:pt>
                <c:pt idx="7301">
                  <c:v>33.359499999999997</c:v>
                </c:pt>
                <c:pt idx="7302">
                  <c:v>33.3703</c:v>
                </c:pt>
                <c:pt idx="7303">
                  <c:v>33.359499999999997</c:v>
                </c:pt>
                <c:pt idx="7304">
                  <c:v>33.359499999999997</c:v>
                </c:pt>
                <c:pt idx="7305">
                  <c:v>33.3703</c:v>
                </c:pt>
                <c:pt idx="7306">
                  <c:v>33.359499999999997</c:v>
                </c:pt>
                <c:pt idx="7307">
                  <c:v>33.3703</c:v>
                </c:pt>
                <c:pt idx="7308">
                  <c:v>33.359499999999997</c:v>
                </c:pt>
                <c:pt idx="7309">
                  <c:v>33.359499999999997</c:v>
                </c:pt>
                <c:pt idx="7310">
                  <c:v>33.3703</c:v>
                </c:pt>
                <c:pt idx="7311">
                  <c:v>33.381</c:v>
                </c:pt>
                <c:pt idx="7312">
                  <c:v>33.3917</c:v>
                </c:pt>
                <c:pt idx="7313">
                  <c:v>33.413200000000003</c:v>
                </c:pt>
                <c:pt idx="7314">
                  <c:v>33.413200000000003</c:v>
                </c:pt>
                <c:pt idx="7315">
                  <c:v>33.423900000000003</c:v>
                </c:pt>
                <c:pt idx="7316">
                  <c:v>33.423900000000003</c:v>
                </c:pt>
                <c:pt idx="7317">
                  <c:v>33.423900000000003</c:v>
                </c:pt>
                <c:pt idx="7318">
                  <c:v>33.434600000000003</c:v>
                </c:pt>
                <c:pt idx="7319">
                  <c:v>33.434600000000003</c:v>
                </c:pt>
                <c:pt idx="7320">
                  <c:v>33.445300000000003</c:v>
                </c:pt>
                <c:pt idx="7321">
                  <c:v>33.445300000000003</c:v>
                </c:pt>
                <c:pt idx="7322">
                  <c:v>33.445300000000003</c:v>
                </c:pt>
                <c:pt idx="7323">
                  <c:v>33.445300000000003</c:v>
                </c:pt>
                <c:pt idx="7324">
                  <c:v>33.434600000000003</c:v>
                </c:pt>
                <c:pt idx="7325">
                  <c:v>33.423900000000003</c:v>
                </c:pt>
                <c:pt idx="7326">
                  <c:v>33.423900000000003</c:v>
                </c:pt>
                <c:pt idx="7327">
                  <c:v>33.434600000000003</c:v>
                </c:pt>
                <c:pt idx="7328">
                  <c:v>33.434600000000003</c:v>
                </c:pt>
                <c:pt idx="7329">
                  <c:v>33.434600000000003</c:v>
                </c:pt>
                <c:pt idx="7330">
                  <c:v>33.445300000000003</c:v>
                </c:pt>
                <c:pt idx="7331">
                  <c:v>33.456099999999999</c:v>
                </c:pt>
                <c:pt idx="7332">
                  <c:v>33.456099999999999</c:v>
                </c:pt>
                <c:pt idx="7333">
                  <c:v>33.456099999999999</c:v>
                </c:pt>
                <c:pt idx="7334">
                  <c:v>33.434600000000003</c:v>
                </c:pt>
                <c:pt idx="7335">
                  <c:v>33.434600000000003</c:v>
                </c:pt>
                <c:pt idx="7336">
                  <c:v>33.434600000000003</c:v>
                </c:pt>
                <c:pt idx="7337">
                  <c:v>33.434600000000003</c:v>
                </c:pt>
                <c:pt idx="7338">
                  <c:v>33.434600000000003</c:v>
                </c:pt>
                <c:pt idx="7339">
                  <c:v>33.434600000000003</c:v>
                </c:pt>
                <c:pt idx="7340">
                  <c:v>33.434600000000003</c:v>
                </c:pt>
                <c:pt idx="7341">
                  <c:v>33.434600000000003</c:v>
                </c:pt>
                <c:pt idx="7342">
                  <c:v>33.423900000000003</c:v>
                </c:pt>
                <c:pt idx="7343">
                  <c:v>33.423900000000003</c:v>
                </c:pt>
                <c:pt idx="7344">
                  <c:v>33.423900000000003</c:v>
                </c:pt>
                <c:pt idx="7345">
                  <c:v>33.423900000000003</c:v>
                </c:pt>
                <c:pt idx="7346">
                  <c:v>33.423900000000003</c:v>
                </c:pt>
                <c:pt idx="7347">
                  <c:v>33.423900000000003</c:v>
                </c:pt>
                <c:pt idx="7348">
                  <c:v>33.423900000000003</c:v>
                </c:pt>
                <c:pt idx="7349">
                  <c:v>33.423900000000003</c:v>
                </c:pt>
                <c:pt idx="7350">
                  <c:v>33.423900000000003</c:v>
                </c:pt>
                <c:pt idx="7351">
                  <c:v>33.413200000000003</c:v>
                </c:pt>
                <c:pt idx="7352">
                  <c:v>33.413200000000003</c:v>
                </c:pt>
                <c:pt idx="7353">
                  <c:v>33.413200000000003</c:v>
                </c:pt>
                <c:pt idx="7354">
                  <c:v>33.413200000000003</c:v>
                </c:pt>
                <c:pt idx="7355">
                  <c:v>33.413200000000003</c:v>
                </c:pt>
                <c:pt idx="7356">
                  <c:v>33.413200000000003</c:v>
                </c:pt>
                <c:pt idx="7357">
                  <c:v>33.413200000000003</c:v>
                </c:pt>
                <c:pt idx="7358">
                  <c:v>33.413200000000003</c:v>
                </c:pt>
                <c:pt idx="7359">
                  <c:v>33.413200000000003</c:v>
                </c:pt>
                <c:pt idx="7360">
                  <c:v>33.423900000000003</c:v>
                </c:pt>
                <c:pt idx="7361">
                  <c:v>33.423900000000003</c:v>
                </c:pt>
                <c:pt idx="7362">
                  <c:v>33.434600000000003</c:v>
                </c:pt>
                <c:pt idx="7363">
                  <c:v>33.445300000000003</c:v>
                </c:pt>
                <c:pt idx="7364">
                  <c:v>33.456099999999999</c:v>
                </c:pt>
                <c:pt idx="7365">
                  <c:v>33.456099999999999</c:v>
                </c:pt>
                <c:pt idx="7366">
                  <c:v>33.466799999999999</c:v>
                </c:pt>
                <c:pt idx="7367">
                  <c:v>33.477499999999999</c:v>
                </c:pt>
                <c:pt idx="7368">
                  <c:v>33.488199999999999</c:v>
                </c:pt>
                <c:pt idx="7369">
                  <c:v>33.499000000000002</c:v>
                </c:pt>
                <c:pt idx="7370">
                  <c:v>33.499000000000002</c:v>
                </c:pt>
                <c:pt idx="7371">
                  <c:v>33.499000000000002</c:v>
                </c:pt>
                <c:pt idx="7372">
                  <c:v>33.509700000000002</c:v>
                </c:pt>
                <c:pt idx="7373">
                  <c:v>33.509700000000002</c:v>
                </c:pt>
                <c:pt idx="7374">
                  <c:v>33.520400000000002</c:v>
                </c:pt>
                <c:pt idx="7375">
                  <c:v>33.520400000000002</c:v>
                </c:pt>
                <c:pt idx="7376">
                  <c:v>33.531100000000002</c:v>
                </c:pt>
                <c:pt idx="7377">
                  <c:v>33.541899999999998</c:v>
                </c:pt>
                <c:pt idx="7378">
                  <c:v>33.552599999999998</c:v>
                </c:pt>
                <c:pt idx="7379">
                  <c:v>33.563299999999998</c:v>
                </c:pt>
                <c:pt idx="7380">
                  <c:v>33.563299999999998</c:v>
                </c:pt>
                <c:pt idx="7381">
                  <c:v>33.573999999999998</c:v>
                </c:pt>
                <c:pt idx="7382">
                  <c:v>33.573999999999998</c:v>
                </c:pt>
                <c:pt idx="7383">
                  <c:v>33.573999999999998</c:v>
                </c:pt>
                <c:pt idx="7384">
                  <c:v>33.584800000000001</c:v>
                </c:pt>
                <c:pt idx="7385">
                  <c:v>33.584800000000001</c:v>
                </c:pt>
                <c:pt idx="7386">
                  <c:v>33.584800000000001</c:v>
                </c:pt>
                <c:pt idx="7387">
                  <c:v>33.584800000000001</c:v>
                </c:pt>
                <c:pt idx="7388">
                  <c:v>33.595500000000001</c:v>
                </c:pt>
                <c:pt idx="7389">
                  <c:v>33.595500000000001</c:v>
                </c:pt>
                <c:pt idx="7390">
                  <c:v>33.584800000000001</c:v>
                </c:pt>
                <c:pt idx="7391">
                  <c:v>33.584800000000001</c:v>
                </c:pt>
                <c:pt idx="7392">
                  <c:v>33.584800000000001</c:v>
                </c:pt>
                <c:pt idx="7393">
                  <c:v>33.595500000000001</c:v>
                </c:pt>
                <c:pt idx="7394">
                  <c:v>33.595500000000001</c:v>
                </c:pt>
                <c:pt idx="7395">
                  <c:v>33.595500000000001</c:v>
                </c:pt>
                <c:pt idx="7396">
                  <c:v>33.584800000000001</c:v>
                </c:pt>
                <c:pt idx="7397">
                  <c:v>33.584800000000001</c:v>
                </c:pt>
                <c:pt idx="7398">
                  <c:v>33.573999999999998</c:v>
                </c:pt>
                <c:pt idx="7399">
                  <c:v>33.563299999999998</c:v>
                </c:pt>
                <c:pt idx="7400">
                  <c:v>33.563299999999998</c:v>
                </c:pt>
                <c:pt idx="7401">
                  <c:v>33.552599999999998</c:v>
                </c:pt>
                <c:pt idx="7402">
                  <c:v>33.552599999999998</c:v>
                </c:pt>
                <c:pt idx="7403">
                  <c:v>33.552599999999998</c:v>
                </c:pt>
                <c:pt idx="7404">
                  <c:v>33.563299999999998</c:v>
                </c:pt>
                <c:pt idx="7405">
                  <c:v>33.563299999999998</c:v>
                </c:pt>
                <c:pt idx="7406">
                  <c:v>33.563299999999998</c:v>
                </c:pt>
                <c:pt idx="7407">
                  <c:v>33.563299999999998</c:v>
                </c:pt>
                <c:pt idx="7408">
                  <c:v>33.563299999999998</c:v>
                </c:pt>
                <c:pt idx="7409">
                  <c:v>33.563299999999998</c:v>
                </c:pt>
                <c:pt idx="7410">
                  <c:v>33.563299999999998</c:v>
                </c:pt>
                <c:pt idx="7411">
                  <c:v>33.573999999999998</c:v>
                </c:pt>
                <c:pt idx="7412">
                  <c:v>33.573999999999998</c:v>
                </c:pt>
                <c:pt idx="7413">
                  <c:v>33.584800000000001</c:v>
                </c:pt>
                <c:pt idx="7414">
                  <c:v>33.584800000000001</c:v>
                </c:pt>
                <c:pt idx="7415">
                  <c:v>33.595500000000001</c:v>
                </c:pt>
                <c:pt idx="7416">
                  <c:v>33.595500000000001</c:v>
                </c:pt>
                <c:pt idx="7417">
                  <c:v>33.595500000000001</c:v>
                </c:pt>
                <c:pt idx="7418">
                  <c:v>33.584800000000001</c:v>
                </c:pt>
                <c:pt idx="7419">
                  <c:v>33.573999999999998</c:v>
                </c:pt>
                <c:pt idx="7420">
                  <c:v>33.552599999999998</c:v>
                </c:pt>
                <c:pt idx="7421">
                  <c:v>33.541899999999998</c:v>
                </c:pt>
                <c:pt idx="7422">
                  <c:v>33.520400000000002</c:v>
                </c:pt>
                <c:pt idx="7423">
                  <c:v>33.499000000000002</c:v>
                </c:pt>
                <c:pt idx="7424">
                  <c:v>33.488199999999999</c:v>
                </c:pt>
                <c:pt idx="7425">
                  <c:v>33.456099999999999</c:v>
                </c:pt>
                <c:pt idx="7426">
                  <c:v>33.445300000000003</c:v>
                </c:pt>
                <c:pt idx="7427">
                  <c:v>33.434600000000003</c:v>
                </c:pt>
                <c:pt idx="7428">
                  <c:v>33.423900000000003</c:v>
                </c:pt>
                <c:pt idx="7429">
                  <c:v>33.413200000000003</c:v>
                </c:pt>
                <c:pt idx="7430">
                  <c:v>33.3917</c:v>
                </c:pt>
                <c:pt idx="7431">
                  <c:v>33.381</c:v>
                </c:pt>
                <c:pt idx="7432">
                  <c:v>33.3703</c:v>
                </c:pt>
                <c:pt idx="7433">
                  <c:v>33.359499999999997</c:v>
                </c:pt>
                <c:pt idx="7434">
                  <c:v>33.348799999999997</c:v>
                </c:pt>
                <c:pt idx="7435">
                  <c:v>33.327399999999997</c:v>
                </c:pt>
                <c:pt idx="7436">
                  <c:v>33.316600000000001</c:v>
                </c:pt>
                <c:pt idx="7437">
                  <c:v>33.295200000000001</c:v>
                </c:pt>
                <c:pt idx="7438">
                  <c:v>33.295200000000001</c:v>
                </c:pt>
                <c:pt idx="7439">
                  <c:v>33.295200000000001</c:v>
                </c:pt>
                <c:pt idx="7440">
                  <c:v>33.295200000000001</c:v>
                </c:pt>
                <c:pt idx="7441">
                  <c:v>33.295200000000001</c:v>
                </c:pt>
                <c:pt idx="7442">
                  <c:v>33.305900000000001</c:v>
                </c:pt>
                <c:pt idx="7443">
                  <c:v>33.305900000000001</c:v>
                </c:pt>
                <c:pt idx="7444">
                  <c:v>33.316600000000001</c:v>
                </c:pt>
                <c:pt idx="7445">
                  <c:v>33.327399999999997</c:v>
                </c:pt>
                <c:pt idx="7446">
                  <c:v>33.338099999999997</c:v>
                </c:pt>
                <c:pt idx="7447">
                  <c:v>33.338099999999997</c:v>
                </c:pt>
                <c:pt idx="7448">
                  <c:v>33.338099999999997</c:v>
                </c:pt>
                <c:pt idx="7449">
                  <c:v>33.338099999999997</c:v>
                </c:pt>
                <c:pt idx="7450">
                  <c:v>33.327399999999997</c:v>
                </c:pt>
                <c:pt idx="7451">
                  <c:v>33.316600000000001</c:v>
                </c:pt>
                <c:pt idx="7452">
                  <c:v>33.316600000000001</c:v>
                </c:pt>
                <c:pt idx="7453">
                  <c:v>33.305900000000001</c:v>
                </c:pt>
                <c:pt idx="7454">
                  <c:v>33.305900000000001</c:v>
                </c:pt>
                <c:pt idx="7455">
                  <c:v>33.305900000000001</c:v>
                </c:pt>
                <c:pt idx="7456">
                  <c:v>33.305900000000001</c:v>
                </c:pt>
                <c:pt idx="7457">
                  <c:v>33.295200000000001</c:v>
                </c:pt>
                <c:pt idx="7458">
                  <c:v>33.295200000000001</c:v>
                </c:pt>
                <c:pt idx="7459">
                  <c:v>33.295200000000001</c:v>
                </c:pt>
                <c:pt idx="7460">
                  <c:v>33.295200000000001</c:v>
                </c:pt>
                <c:pt idx="7461">
                  <c:v>33.284500000000001</c:v>
                </c:pt>
                <c:pt idx="7462">
                  <c:v>33.284500000000001</c:v>
                </c:pt>
                <c:pt idx="7463">
                  <c:v>33.284500000000001</c:v>
                </c:pt>
                <c:pt idx="7464">
                  <c:v>33.295200000000001</c:v>
                </c:pt>
                <c:pt idx="7465">
                  <c:v>33.305900000000001</c:v>
                </c:pt>
                <c:pt idx="7466">
                  <c:v>33.316600000000001</c:v>
                </c:pt>
                <c:pt idx="7467">
                  <c:v>33.327399999999997</c:v>
                </c:pt>
                <c:pt idx="7468">
                  <c:v>33.338099999999997</c:v>
                </c:pt>
                <c:pt idx="7469">
                  <c:v>33.338099999999997</c:v>
                </c:pt>
                <c:pt idx="7470">
                  <c:v>33.348799999999997</c:v>
                </c:pt>
                <c:pt idx="7471">
                  <c:v>33.348799999999997</c:v>
                </c:pt>
                <c:pt idx="7472">
                  <c:v>33.348799999999997</c:v>
                </c:pt>
                <c:pt idx="7473">
                  <c:v>33.348799999999997</c:v>
                </c:pt>
                <c:pt idx="7474">
                  <c:v>33.359499999999997</c:v>
                </c:pt>
                <c:pt idx="7475">
                  <c:v>33.359499999999997</c:v>
                </c:pt>
                <c:pt idx="7476">
                  <c:v>33.348799999999997</c:v>
                </c:pt>
                <c:pt idx="7477">
                  <c:v>33.348799999999997</c:v>
                </c:pt>
                <c:pt idx="7478">
                  <c:v>33.327399999999997</c:v>
                </c:pt>
                <c:pt idx="7479">
                  <c:v>33.327399999999997</c:v>
                </c:pt>
                <c:pt idx="7480">
                  <c:v>33.327399999999997</c:v>
                </c:pt>
                <c:pt idx="7481">
                  <c:v>33.327399999999997</c:v>
                </c:pt>
                <c:pt idx="7482">
                  <c:v>33.327399999999997</c:v>
                </c:pt>
                <c:pt idx="7483">
                  <c:v>33.327399999999997</c:v>
                </c:pt>
                <c:pt idx="7484">
                  <c:v>33.327399999999997</c:v>
                </c:pt>
                <c:pt idx="7485">
                  <c:v>33.327399999999997</c:v>
                </c:pt>
                <c:pt idx="7486">
                  <c:v>33.327399999999997</c:v>
                </c:pt>
                <c:pt idx="7487">
                  <c:v>33.327399999999997</c:v>
                </c:pt>
                <c:pt idx="7488">
                  <c:v>33.327399999999997</c:v>
                </c:pt>
                <c:pt idx="7489">
                  <c:v>33.338099999999997</c:v>
                </c:pt>
                <c:pt idx="7490">
                  <c:v>33.348799999999997</c:v>
                </c:pt>
                <c:pt idx="7491">
                  <c:v>33.3703</c:v>
                </c:pt>
                <c:pt idx="7492">
                  <c:v>33.381</c:v>
                </c:pt>
                <c:pt idx="7493">
                  <c:v>33.4024</c:v>
                </c:pt>
                <c:pt idx="7494">
                  <c:v>33.413200000000003</c:v>
                </c:pt>
                <c:pt idx="7495">
                  <c:v>33.434600000000003</c:v>
                </c:pt>
                <c:pt idx="7496">
                  <c:v>33.445300000000003</c:v>
                </c:pt>
                <c:pt idx="7497">
                  <c:v>33.456099999999999</c:v>
                </c:pt>
                <c:pt idx="7498">
                  <c:v>33.466799999999999</c:v>
                </c:pt>
                <c:pt idx="7499">
                  <c:v>33.488199999999999</c:v>
                </c:pt>
                <c:pt idx="7500">
                  <c:v>33.488199999999999</c:v>
                </c:pt>
                <c:pt idx="7501">
                  <c:v>33.499000000000002</c:v>
                </c:pt>
                <c:pt idx="7502">
                  <c:v>33.499000000000002</c:v>
                </c:pt>
                <c:pt idx="7503">
                  <c:v>33.499000000000002</c:v>
                </c:pt>
                <c:pt idx="7504">
                  <c:v>33.509700000000002</c:v>
                </c:pt>
                <c:pt idx="7505">
                  <c:v>33.509700000000002</c:v>
                </c:pt>
                <c:pt idx="7506">
                  <c:v>33.520400000000002</c:v>
                </c:pt>
                <c:pt idx="7507">
                  <c:v>33.531100000000002</c:v>
                </c:pt>
                <c:pt idx="7508">
                  <c:v>33.541899999999998</c:v>
                </c:pt>
                <c:pt idx="7509">
                  <c:v>33.563299999999998</c:v>
                </c:pt>
                <c:pt idx="7510">
                  <c:v>33.573999999999998</c:v>
                </c:pt>
                <c:pt idx="7511">
                  <c:v>33.595500000000001</c:v>
                </c:pt>
                <c:pt idx="7512">
                  <c:v>33.616900000000001</c:v>
                </c:pt>
                <c:pt idx="7513">
                  <c:v>33.616900000000001</c:v>
                </c:pt>
                <c:pt idx="7514">
                  <c:v>33.638399999999997</c:v>
                </c:pt>
                <c:pt idx="7515">
                  <c:v>33.649099999999997</c:v>
                </c:pt>
                <c:pt idx="7516">
                  <c:v>33.659799999999997</c:v>
                </c:pt>
                <c:pt idx="7517">
                  <c:v>33.6706</c:v>
                </c:pt>
                <c:pt idx="7518">
                  <c:v>33.6813</c:v>
                </c:pt>
                <c:pt idx="7519">
                  <c:v>33.692</c:v>
                </c:pt>
                <c:pt idx="7520">
                  <c:v>33.692</c:v>
                </c:pt>
                <c:pt idx="7521">
                  <c:v>33.692</c:v>
                </c:pt>
                <c:pt idx="7522">
                  <c:v>33.692</c:v>
                </c:pt>
                <c:pt idx="7523">
                  <c:v>33.692</c:v>
                </c:pt>
                <c:pt idx="7524">
                  <c:v>33.7027</c:v>
                </c:pt>
                <c:pt idx="7525">
                  <c:v>33.7027</c:v>
                </c:pt>
                <c:pt idx="7526">
                  <c:v>33.7027</c:v>
                </c:pt>
                <c:pt idx="7527">
                  <c:v>33.7027</c:v>
                </c:pt>
                <c:pt idx="7528">
                  <c:v>33.713500000000003</c:v>
                </c:pt>
                <c:pt idx="7529">
                  <c:v>33.724200000000003</c:v>
                </c:pt>
                <c:pt idx="7530">
                  <c:v>33.724200000000003</c:v>
                </c:pt>
                <c:pt idx="7531">
                  <c:v>33.734900000000003</c:v>
                </c:pt>
                <c:pt idx="7532">
                  <c:v>33.745600000000003</c:v>
                </c:pt>
                <c:pt idx="7533">
                  <c:v>33.756399999999999</c:v>
                </c:pt>
                <c:pt idx="7534">
                  <c:v>33.745600000000003</c:v>
                </c:pt>
                <c:pt idx="7535">
                  <c:v>33.734900000000003</c:v>
                </c:pt>
                <c:pt idx="7536">
                  <c:v>33.724200000000003</c:v>
                </c:pt>
                <c:pt idx="7537">
                  <c:v>33.7027</c:v>
                </c:pt>
                <c:pt idx="7538">
                  <c:v>33.692</c:v>
                </c:pt>
                <c:pt idx="7539">
                  <c:v>33.6813</c:v>
                </c:pt>
                <c:pt idx="7540">
                  <c:v>33.649099999999997</c:v>
                </c:pt>
                <c:pt idx="7541">
                  <c:v>33.627699999999997</c:v>
                </c:pt>
                <c:pt idx="7542">
                  <c:v>33.595500000000001</c:v>
                </c:pt>
                <c:pt idx="7543">
                  <c:v>33.573999999999998</c:v>
                </c:pt>
                <c:pt idx="7544">
                  <c:v>33.552599999999998</c:v>
                </c:pt>
                <c:pt idx="7545">
                  <c:v>33.541899999999998</c:v>
                </c:pt>
                <c:pt idx="7546">
                  <c:v>33.520400000000002</c:v>
                </c:pt>
                <c:pt idx="7547">
                  <c:v>33.509700000000002</c:v>
                </c:pt>
                <c:pt idx="7548">
                  <c:v>33.499000000000002</c:v>
                </c:pt>
                <c:pt idx="7549">
                  <c:v>33.488199999999999</c:v>
                </c:pt>
                <c:pt idx="7550">
                  <c:v>33.466799999999999</c:v>
                </c:pt>
                <c:pt idx="7551">
                  <c:v>33.466799999999999</c:v>
                </c:pt>
                <c:pt idx="7552">
                  <c:v>33.456099999999999</c:v>
                </c:pt>
                <c:pt idx="7553">
                  <c:v>33.445300000000003</c:v>
                </c:pt>
                <c:pt idx="7554">
                  <c:v>33.434600000000003</c:v>
                </c:pt>
                <c:pt idx="7555">
                  <c:v>33.423900000000003</c:v>
                </c:pt>
                <c:pt idx="7556">
                  <c:v>33.413200000000003</c:v>
                </c:pt>
                <c:pt idx="7557">
                  <c:v>33.4024</c:v>
                </c:pt>
                <c:pt idx="7558">
                  <c:v>33.381</c:v>
                </c:pt>
                <c:pt idx="7559">
                  <c:v>33.359499999999997</c:v>
                </c:pt>
                <c:pt idx="7560">
                  <c:v>33.327399999999997</c:v>
                </c:pt>
                <c:pt idx="7561">
                  <c:v>33.305900000000001</c:v>
                </c:pt>
                <c:pt idx="7562">
                  <c:v>33.284500000000001</c:v>
                </c:pt>
                <c:pt idx="7563">
                  <c:v>33.273699999999998</c:v>
                </c:pt>
                <c:pt idx="7564">
                  <c:v>33.252299999999998</c:v>
                </c:pt>
                <c:pt idx="7565">
                  <c:v>33.241599999999998</c:v>
                </c:pt>
                <c:pt idx="7566">
                  <c:v>33.230800000000002</c:v>
                </c:pt>
                <c:pt idx="7567">
                  <c:v>33.230800000000002</c:v>
                </c:pt>
                <c:pt idx="7568">
                  <c:v>33.220100000000002</c:v>
                </c:pt>
                <c:pt idx="7569">
                  <c:v>33.209400000000002</c:v>
                </c:pt>
                <c:pt idx="7570">
                  <c:v>33.198700000000002</c:v>
                </c:pt>
                <c:pt idx="7571">
                  <c:v>33.198700000000002</c:v>
                </c:pt>
                <c:pt idx="7572">
                  <c:v>33.198700000000002</c:v>
                </c:pt>
                <c:pt idx="7573">
                  <c:v>33.187899999999999</c:v>
                </c:pt>
                <c:pt idx="7574">
                  <c:v>33.187899999999999</c:v>
                </c:pt>
                <c:pt idx="7575">
                  <c:v>33.187899999999999</c:v>
                </c:pt>
                <c:pt idx="7576">
                  <c:v>33.177199999999999</c:v>
                </c:pt>
                <c:pt idx="7577">
                  <c:v>33.187899999999999</c:v>
                </c:pt>
                <c:pt idx="7578">
                  <c:v>33.187899999999999</c:v>
                </c:pt>
                <c:pt idx="7579">
                  <c:v>33.177199999999999</c:v>
                </c:pt>
                <c:pt idx="7580">
                  <c:v>33.177199999999999</c:v>
                </c:pt>
                <c:pt idx="7581">
                  <c:v>33.177199999999999</c:v>
                </c:pt>
                <c:pt idx="7582">
                  <c:v>33.177199999999999</c:v>
                </c:pt>
                <c:pt idx="7583">
                  <c:v>33.177199999999999</c:v>
                </c:pt>
                <c:pt idx="7584">
                  <c:v>33.187899999999999</c:v>
                </c:pt>
                <c:pt idx="7585">
                  <c:v>33.187899999999999</c:v>
                </c:pt>
                <c:pt idx="7586">
                  <c:v>33.187899999999999</c:v>
                </c:pt>
                <c:pt idx="7587">
                  <c:v>33.198700000000002</c:v>
                </c:pt>
                <c:pt idx="7588">
                  <c:v>33.198700000000002</c:v>
                </c:pt>
                <c:pt idx="7589">
                  <c:v>33.198700000000002</c:v>
                </c:pt>
                <c:pt idx="7590">
                  <c:v>33.198700000000002</c:v>
                </c:pt>
                <c:pt idx="7591">
                  <c:v>33.209400000000002</c:v>
                </c:pt>
                <c:pt idx="7592">
                  <c:v>33.209400000000002</c:v>
                </c:pt>
                <c:pt idx="7593">
                  <c:v>33.220100000000002</c:v>
                </c:pt>
                <c:pt idx="7594">
                  <c:v>33.220100000000002</c:v>
                </c:pt>
                <c:pt idx="7595">
                  <c:v>33.220100000000002</c:v>
                </c:pt>
                <c:pt idx="7596">
                  <c:v>33.209400000000002</c:v>
                </c:pt>
                <c:pt idx="7597">
                  <c:v>33.209400000000002</c:v>
                </c:pt>
                <c:pt idx="7598">
                  <c:v>33.209400000000002</c:v>
                </c:pt>
                <c:pt idx="7599">
                  <c:v>33.220100000000002</c:v>
                </c:pt>
                <c:pt idx="7600">
                  <c:v>33.220100000000002</c:v>
                </c:pt>
                <c:pt idx="7601">
                  <c:v>33.230800000000002</c:v>
                </c:pt>
                <c:pt idx="7602">
                  <c:v>33.241599999999998</c:v>
                </c:pt>
                <c:pt idx="7603">
                  <c:v>33.241599999999998</c:v>
                </c:pt>
                <c:pt idx="7604">
                  <c:v>33.241599999999998</c:v>
                </c:pt>
                <c:pt idx="7605">
                  <c:v>33.241599999999998</c:v>
                </c:pt>
                <c:pt idx="7606">
                  <c:v>33.230800000000002</c:v>
                </c:pt>
                <c:pt idx="7607">
                  <c:v>33.209400000000002</c:v>
                </c:pt>
                <c:pt idx="7608">
                  <c:v>33.187899999999999</c:v>
                </c:pt>
                <c:pt idx="7609">
                  <c:v>33.155799999999999</c:v>
                </c:pt>
                <c:pt idx="7610">
                  <c:v>33.134300000000003</c:v>
                </c:pt>
                <c:pt idx="7611">
                  <c:v>33.1021</c:v>
                </c:pt>
                <c:pt idx="7612">
                  <c:v>33.07</c:v>
                </c:pt>
                <c:pt idx="7613">
                  <c:v>33.07</c:v>
                </c:pt>
                <c:pt idx="7614">
                  <c:v>33.07</c:v>
                </c:pt>
                <c:pt idx="7615">
                  <c:v>33.048499999999997</c:v>
                </c:pt>
                <c:pt idx="7616">
                  <c:v>33.016300000000001</c:v>
                </c:pt>
                <c:pt idx="7617">
                  <c:v>32.994900000000001</c:v>
                </c:pt>
                <c:pt idx="7618">
                  <c:v>32.984200000000001</c:v>
                </c:pt>
                <c:pt idx="7619">
                  <c:v>32.962699999999998</c:v>
                </c:pt>
                <c:pt idx="7620">
                  <c:v>32.941299999999998</c:v>
                </c:pt>
                <c:pt idx="7621">
                  <c:v>32.919800000000002</c:v>
                </c:pt>
                <c:pt idx="7622">
                  <c:v>32.898400000000002</c:v>
                </c:pt>
                <c:pt idx="7623">
                  <c:v>32.876899999999999</c:v>
                </c:pt>
                <c:pt idx="7624">
                  <c:v>32.855499999999999</c:v>
                </c:pt>
                <c:pt idx="7625">
                  <c:v>32.834000000000003</c:v>
                </c:pt>
                <c:pt idx="7626">
                  <c:v>32.8018</c:v>
                </c:pt>
                <c:pt idx="7627">
                  <c:v>32.7804</c:v>
                </c:pt>
                <c:pt idx="7628">
                  <c:v>32.758899999999997</c:v>
                </c:pt>
                <c:pt idx="7629">
                  <c:v>32.737499999999997</c:v>
                </c:pt>
                <c:pt idx="7630">
                  <c:v>32.705300000000001</c:v>
                </c:pt>
                <c:pt idx="7631">
                  <c:v>32.683799999999998</c:v>
                </c:pt>
                <c:pt idx="7632">
                  <c:v>32.662399999999998</c:v>
                </c:pt>
                <c:pt idx="7633">
                  <c:v>32.630200000000002</c:v>
                </c:pt>
                <c:pt idx="7634">
                  <c:v>32.597999999999999</c:v>
                </c:pt>
                <c:pt idx="7635">
                  <c:v>32.565899999999999</c:v>
                </c:pt>
                <c:pt idx="7636">
                  <c:v>32.544400000000003</c:v>
                </c:pt>
                <c:pt idx="7637">
                  <c:v>32.5122</c:v>
                </c:pt>
                <c:pt idx="7638">
                  <c:v>32.4908</c:v>
                </c:pt>
                <c:pt idx="7639">
                  <c:v>32.469299999999997</c:v>
                </c:pt>
                <c:pt idx="7640">
                  <c:v>32.447899999999997</c:v>
                </c:pt>
                <c:pt idx="7641">
                  <c:v>32.415700000000001</c:v>
                </c:pt>
                <c:pt idx="7642">
                  <c:v>32.394300000000001</c:v>
                </c:pt>
                <c:pt idx="7643">
                  <c:v>32.362099999999998</c:v>
                </c:pt>
                <c:pt idx="7644">
                  <c:v>32.329900000000002</c:v>
                </c:pt>
                <c:pt idx="7645">
                  <c:v>32.308500000000002</c:v>
                </c:pt>
                <c:pt idx="7646">
                  <c:v>32.276299999999999</c:v>
                </c:pt>
                <c:pt idx="7647">
                  <c:v>32.254800000000003</c:v>
                </c:pt>
                <c:pt idx="7648">
                  <c:v>32.222700000000003</c:v>
                </c:pt>
                <c:pt idx="7649">
                  <c:v>32.1905</c:v>
                </c:pt>
                <c:pt idx="7650">
                  <c:v>32.147599999999997</c:v>
                </c:pt>
                <c:pt idx="7651">
                  <c:v>32.126100000000001</c:v>
                </c:pt>
                <c:pt idx="7652">
                  <c:v>32.083199999999998</c:v>
                </c:pt>
                <c:pt idx="7653">
                  <c:v>32.051099999999998</c:v>
                </c:pt>
                <c:pt idx="7654">
                  <c:v>32.018900000000002</c:v>
                </c:pt>
                <c:pt idx="7655">
                  <c:v>31.986699999999999</c:v>
                </c:pt>
                <c:pt idx="7656">
                  <c:v>31.954499999999999</c:v>
                </c:pt>
                <c:pt idx="7657">
                  <c:v>31.9331</c:v>
                </c:pt>
                <c:pt idx="7658">
                  <c:v>31.9009</c:v>
                </c:pt>
                <c:pt idx="7659">
                  <c:v>31.8795</c:v>
                </c:pt>
                <c:pt idx="7660">
                  <c:v>31.858000000000001</c:v>
                </c:pt>
                <c:pt idx="7661">
                  <c:v>31.836600000000001</c:v>
                </c:pt>
                <c:pt idx="7662">
                  <c:v>31.815100000000001</c:v>
                </c:pt>
                <c:pt idx="7663">
                  <c:v>31.793700000000001</c:v>
                </c:pt>
                <c:pt idx="7664">
                  <c:v>31.772200000000002</c:v>
                </c:pt>
                <c:pt idx="7665">
                  <c:v>31.750800000000002</c:v>
                </c:pt>
                <c:pt idx="7666">
                  <c:v>31.729299999999999</c:v>
                </c:pt>
                <c:pt idx="7667">
                  <c:v>31.718599999999999</c:v>
                </c:pt>
                <c:pt idx="7668">
                  <c:v>31.707899999999999</c:v>
                </c:pt>
                <c:pt idx="7669">
                  <c:v>31.686399999999999</c:v>
                </c:pt>
                <c:pt idx="7670">
                  <c:v>31.664999999999999</c:v>
                </c:pt>
                <c:pt idx="7671">
                  <c:v>31.6435</c:v>
                </c:pt>
                <c:pt idx="7672">
                  <c:v>31.6328</c:v>
                </c:pt>
                <c:pt idx="7673">
                  <c:v>31.6113</c:v>
                </c:pt>
                <c:pt idx="7674">
                  <c:v>31.5899</c:v>
                </c:pt>
                <c:pt idx="7675">
                  <c:v>31.5684</c:v>
                </c:pt>
                <c:pt idx="7676">
                  <c:v>31.547000000000001</c:v>
                </c:pt>
                <c:pt idx="7677">
                  <c:v>31.525500000000001</c:v>
                </c:pt>
                <c:pt idx="7678">
                  <c:v>31.514800000000001</c:v>
                </c:pt>
                <c:pt idx="7679">
                  <c:v>31.493400000000001</c:v>
                </c:pt>
                <c:pt idx="7680">
                  <c:v>31.471900000000002</c:v>
                </c:pt>
                <c:pt idx="7681">
                  <c:v>31.461200000000002</c:v>
                </c:pt>
                <c:pt idx="7682">
                  <c:v>31.439699999999998</c:v>
                </c:pt>
                <c:pt idx="7683">
                  <c:v>31.428999999999998</c:v>
                </c:pt>
                <c:pt idx="7684">
                  <c:v>31.407599999999999</c:v>
                </c:pt>
                <c:pt idx="7685">
                  <c:v>31.386099999999999</c:v>
                </c:pt>
                <c:pt idx="7686">
                  <c:v>31.375399999999999</c:v>
                </c:pt>
                <c:pt idx="7687">
                  <c:v>31.364699999999999</c:v>
                </c:pt>
                <c:pt idx="7688">
                  <c:v>31.3432</c:v>
                </c:pt>
                <c:pt idx="7689">
                  <c:v>31.3325</c:v>
                </c:pt>
                <c:pt idx="7690">
                  <c:v>31.3218</c:v>
                </c:pt>
                <c:pt idx="7691">
                  <c:v>31.3003</c:v>
                </c:pt>
                <c:pt idx="7692">
                  <c:v>31.2789</c:v>
                </c:pt>
                <c:pt idx="7693">
                  <c:v>31.257400000000001</c:v>
                </c:pt>
                <c:pt idx="7694">
                  <c:v>31.246700000000001</c:v>
                </c:pt>
                <c:pt idx="7695">
                  <c:v>31.236000000000001</c:v>
                </c:pt>
                <c:pt idx="7696">
                  <c:v>31.214500000000001</c:v>
                </c:pt>
                <c:pt idx="7697">
                  <c:v>31.203800000000001</c:v>
                </c:pt>
                <c:pt idx="7698">
                  <c:v>31.193100000000001</c:v>
                </c:pt>
                <c:pt idx="7699">
                  <c:v>31.182300000000001</c:v>
                </c:pt>
                <c:pt idx="7700">
                  <c:v>31.171600000000002</c:v>
                </c:pt>
                <c:pt idx="7701">
                  <c:v>31.160900000000002</c:v>
                </c:pt>
                <c:pt idx="7702">
                  <c:v>31.139399999999998</c:v>
                </c:pt>
                <c:pt idx="7703">
                  <c:v>31.128699999999998</c:v>
                </c:pt>
                <c:pt idx="7704">
                  <c:v>31.117999999999999</c:v>
                </c:pt>
                <c:pt idx="7705">
                  <c:v>31.107299999999999</c:v>
                </c:pt>
                <c:pt idx="7706">
                  <c:v>31.096499999999999</c:v>
                </c:pt>
                <c:pt idx="7707">
                  <c:v>31.075099999999999</c:v>
                </c:pt>
                <c:pt idx="7708">
                  <c:v>31.064399999999999</c:v>
                </c:pt>
                <c:pt idx="7709">
                  <c:v>31.042899999999999</c:v>
                </c:pt>
                <c:pt idx="7710">
                  <c:v>31.0215</c:v>
                </c:pt>
                <c:pt idx="7711">
                  <c:v>31</c:v>
                </c:pt>
                <c:pt idx="7712">
                  <c:v>30.9786</c:v>
                </c:pt>
                <c:pt idx="7713">
                  <c:v>30.9678</c:v>
                </c:pt>
                <c:pt idx="7714">
                  <c:v>30.946400000000001</c:v>
                </c:pt>
                <c:pt idx="7715">
                  <c:v>30.924900000000001</c:v>
                </c:pt>
                <c:pt idx="7716">
                  <c:v>30.914200000000001</c:v>
                </c:pt>
                <c:pt idx="7717">
                  <c:v>30.892800000000001</c:v>
                </c:pt>
                <c:pt idx="7718">
                  <c:v>30.871300000000002</c:v>
                </c:pt>
                <c:pt idx="7719">
                  <c:v>30.849900000000002</c:v>
                </c:pt>
                <c:pt idx="7720">
                  <c:v>30.839099999999998</c:v>
                </c:pt>
                <c:pt idx="7721">
                  <c:v>30.828399999999998</c:v>
                </c:pt>
                <c:pt idx="7722">
                  <c:v>30.817699999999999</c:v>
                </c:pt>
                <c:pt idx="7723">
                  <c:v>30.796199999999999</c:v>
                </c:pt>
                <c:pt idx="7724">
                  <c:v>30.796199999999999</c:v>
                </c:pt>
                <c:pt idx="7725">
                  <c:v>30.785499999999999</c:v>
                </c:pt>
                <c:pt idx="7726">
                  <c:v>30.774799999999999</c:v>
                </c:pt>
                <c:pt idx="7727">
                  <c:v>30.774799999999999</c:v>
                </c:pt>
                <c:pt idx="7728">
                  <c:v>30.764099999999999</c:v>
                </c:pt>
                <c:pt idx="7729">
                  <c:v>30.753299999999999</c:v>
                </c:pt>
                <c:pt idx="7730">
                  <c:v>30.753299999999999</c:v>
                </c:pt>
                <c:pt idx="7731">
                  <c:v>30.753299999999999</c:v>
                </c:pt>
                <c:pt idx="7732">
                  <c:v>30.753299999999999</c:v>
                </c:pt>
                <c:pt idx="7733">
                  <c:v>30.753299999999999</c:v>
                </c:pt>
                <c:pt idx="7734">
                  <c:v>30.764099999999999</c:v>
                </c:pt>
                <c:pt idx="7735">
                  <c:v>30.774799999999999</c:v>
                </c:pt>
                <c:pt idx="7736">
                  <c:v>30.774799999999999</c:v>
                </c:pt>
                <c:pt idx="7737">
                  <c:v>30.785499999999999</c:v>
                </c:pt>
                <c:pt idx="7738">
                  <c:v>30.796199999999999</c:v>
                </c:pt>
                <c:pt idx="7739">
                  <c:v>30.806999999999999</c:v>
                </c:pt>
                <c:pt idx="7740">
                  <c:v>30.828399999999998</c:v>
                </c:pt>
                <c:pt idx="7741">
                  <c:v>30.849900000000002</c:v>
                </c:pt>
                <c:pt idx="7742">
                  <c:v>30.871300000000002</c:v>
                </c:pt>
                <c:pt idx="7743">
                  <c:v>30.892800000000001</c:v>
                </c:pt>
                <c:pt idx="7744">
                  <c:v>30.924900000000001</c:v>
                </c:pt>
                <c:pt idx="7745">
                  <c:v>30.946400000000001</c:v>
                </c:pt>
                <c:pt idx="7746">
                  <c:v>30.9678</c:v>
                </c:pt>
                <c:pt idx="7747">
                  <c:v>31.0107</c:v>
                </c:pt>
                <c:pt idx="7748">
                  <c:v>31.0322</c:v>
                </c:pt>
                <c:pt idx="7749">
                  <c:v>31.053599999999999</c:v>
                </c:pt>
                <c:pt idx="7750">
                  <c:v>31.075099999999999</c:v>
                </c:pt>
                <c:pt idx="7751">
                  <c:v>31.107299999999999</c:v>
                </c:pt>
                <c:pt idx="7752">
                  <c:v>31.128699999999998</c:v>
                </c:pt>
                <c:pt idx="7753">
                  <c:v>31.160900000000002</c:v>
                </c:pt>
                <c:pt idx="7754">
                  <c:v>31.193100000000001</c:v>
                </c:pt>
                <c:pt idx="7755">
                  <c:v>31.225200000000001</c:v>
                </c:pt>
                <c:pt idx="7756">
                  <c:v>31.257400000000001</c:v>
                </c:pt>
                <c:pt idx="7757">
                  <c:v>31.3003</c:v>
                </c:pt>
                <c:pt idx="7758">
                  <c:v>31.3325</c:v>
                </c:pt>
                <c:pt idx="7759">
                  <c:v>31.364699999999999</c:v>
                </c:pt>
                <c:pt idx="7760">
                  <c:v>31.407599999999999</c:v>
                </c:pt>
                <c:pt idx="7761">
                  <c:v>31.428999999999998</c:v>
                </c:pt>
                <c:pt idx="7762">
                  <c:v>31.471900000000002</c:v>
                </c:pt>
                <c:pt idx="7763">
                  <c:v>31.504100000000001</c:v>
                </c:pt>
                <c:pt idx="7764">
                  <c:v>31.536300000000001</c:v>
                </c:pt>
                <c:pt idx="7765">
                  <c:v>31.5684</c:v>
                </c:pt>
                <c:pt idx="7766">
                  <c:v>31.6006</c:v>
                </c:pt>
                <c:pt idx="7767">
                  <c:v>31.6221</c:v>
                </c:pt>
                <c:pt idx="7768">
                  <c:v>31.6435</c:v>
                </c:pt>
                <c:pt idx="7769">
                  <c:v>31.675699999999999</c:v>
                </c:pt>
                <c:pt idx="7770">
                  <c:v>31.707899999999999</c:v>
                </c:pt>
                <c:pt idx="7771">
                  <c:v>31.718599999999999</c:v>
                </c:pt>
                <c:pt idx="7772">
                  <c:v>31.74</c:v>
                </c:pt>
                <c:pt idx="7773">
                  <c:v>31.761500000000002</c:v>
                </c:pt>
                <c:pt idx="7774">
                  <c:v>31.782900000000001</c:v>
                </c:pt>
                <c:pt idx="7775">
                  <c:v>31.804400000000001</c:v>
                </c:pt>
                <c:pt idx="7776">
                  <c:v>31.815100000000001</c:v>
                </c:pt>
                <c:pt idx="7777">
                  <c:v>31.825800000000001</c:v>
                </c:pt>
                <c:pt idx="7778">
                  <c:v>31.836600000000001</c:v>
                </c:pt>
                <c:pt idx="7779">
                  <c:v>31.858000000000001</c:v>
                </c:pt>
                <c:pt idx="7780">
                  <c:v>31.8687</c:v>
                </c:pt>
                <c:pt idx="7781">
                  <c:v>31.8902</c:v>
                </c:pt>
                <c:pt idx="7782">
                  <c:v>31.9009</c:v>
                </c:pt>
                <c:pt idx="7783">
                  <c:v>31.9116</c:v>
                </c:pt>
                <c:pt idx="7784">
                  <c:v>31.9224</c:v>
                </c:pt>
                <c:pt idx="7785">
                  <c:v>31.9331</c:v>
                </c:pt>
                <c:pt idx="7786">
                  <c:v>31.9224</c:v>
                </c:pt>
                <c:pt idx="7787">
                  <c:v>31.9331</c:v>
                </c:pt>
                <c:pt idx="7788">
                  <c:v>31.9224</c:v>
                </c:pt>
                <c:pt idx="7789">
                  <c:v>31.9116</c:v>
                </c:pt>
                <c:pt idx="7790">
                  <c:v>31.8902</c:v>
                </c:pt>
                <c:pt idx="7791">
                  <c:v>31.8795</c:v>
                </c:pt>
                <c:pt idx="7792">
                  <c:v>31.858000000000001</c:v>
                </c:pt>
                <c:pt idx="7793">
                  <c:v>31.847300000000001</c:v>
                </c:pt>
                <c:pt idx="7794">
                  <c:v>31.836600000000001</c:v>
                </c:pt>
                <c:pt idx="7795">
                  <c:v>31.815100000000001</c:v>
                </c:pt>
                <c:pt idx="7796">
                  <c:v>31.815100000000001</c:v>
                </c:pt>
                <c:pt idx="7797">
                  <c:v>31.793700000000001</c:v>
                </c:pt>
                <c:pt idx="7798">
                  <c:v>31.782900000000001</c:v>
                </c:pt>
                <c:pt idx="7799">
                  <c:v>31.761500000000002</c:v>
                </c:pt>
                <c:pt idx="7800">
                  <c:v>31.750800000000002</c:v>
                </c:pt>
                <c:pt idx="7801">
                  <c:v>31.74</c:v>
                </c:pt>
                <c:pt idx="7802">
                  <c:v>31.718599999999999</c:v>
                </c:pt>
                <c:pt idx="7803">
                  <c:v>31.707899999999999</c:v>
                </c:pt>
                <c:pt idx="7804">
                  <c:v>31.697099999999999</c:v>
                </c:pt>
                <c:pt idx="7805">
                  <c:v>31.675699999999999</c:v>
                </c:pt>
                <c:pt idx="7806">
                  <c:v>31.654199999999999</c:v>
                </c:pt>
                <c:pt idx="7807">
                  <c:v>31.6328</c:v>
                </c:pt>
                <c:pt idx="7808">
                  <c:v>31.6006</c:v>
                </c:pt>
                <c:pt idx="7809">
                  <c:v>31.5899</c:v>
                </c:pt>
                <c:pt idx="7810">
                  <c:v>31.5792</c:v>
                </c:pt>
                <c:pt idx="7811">
                  <c:v>31.557700000000001</c:v>
                </c:pt>
                <c:pt idx="7812">
                  <c:v>31.547000000000001</c:v>
                </c:pt>
                <c:pt idx="7813">
                  <c:v>31.536300000000001</c:v>
                </c:pt>
                <c:pt idx="7814">
                  <c:v>31.514800000000001</c:v>
                </c:pt>
                <c:pt idx="7815">
                  <c:v>31.504100000000001</c:v>
                </c:pt>
                <c:pt idx="7816">
                  <c:v>31.493400000000001</c:v>
                </c:pt>
                <c:pt idx="7817">
                  <c:v>31.482600000000001</c:v>
                </c:pt>
                <c:pt idx="7818">
                  <c:v>31.482600000000001</c:v>
                </c:pt>
                <c:pt idx="7819">
                  <c:v>31.482600000000001</c:v>
                </c:pt>
                <c:pt idx="7820">
                  <c:v>31.482600000000001</c:v>
                </c:pt>
                <c:pt idx="7821">
                  <c:v>31.493400000000001</c:v>
                </c:pt>
                <c:pt idx="7822">
                  <c:v>31.504100000000001</c:v>
                </c:pt>
                <c:pt idx="7823">
                  <c:v>31.525500000000001</c:v>
                </c:pt>
                <c:pt idx="7824">
                  <c:v>31.536300000000001</c:v>
                </c:pt>
                <c:pt idx="7825">
                  <c:v>31.547000000000001</c:v>
                </c:pt>
                <c:pt idx="7826">
                  <c:v>31.547000000000001</c:v>
                </c:pt>
                <c:pt idx="7827">
                  <c:v>31.547000000000001</c:v>
                </c:pt>
                <c:pt idx="7828">
                  <c:v>31.547000000000001</c:v>
                </c:pt>
                <c:pt idx="7829">
                  <c:v>31.547000000000001</c:v>
                </c:pt>
                <c:pt idx="7830">
                  <c:v>31.557700000000001</c:v>
                </c:pt>
                <c:pt idx="7831">
                  <c:v>31.5684</c:v>
                </c:pt>
                <c:pt idx="7832">
                  <c:v>31.5792</c:v>
                </c:pt>
                <c:pt idx="7833">
                  <c:v>31.6006</c:v>
                </c:pt>
                <c:pt idx="7834">
                  <c:v>31.6113</c:v>
                </c:pt>
                <c:pt idx="7835">
                  <c:v>31.6328</c:v>
                </c:pt>
                <c:pt idx="7836">
                  <c:v>31.6435</c:v>
                </c:pt>
                <c:pt idx="7837">
                  <c:v>31.664999999999999</c:v>
                </c:pt>
                <c:pt idx="7838">
                  <c:v>31.675699999999999</c:v>
                </c:pt>
                <c:pt idx="7839">
                  <c:v>31.686399999999999</c:v>
                </c:pt>
                <c:pt idx="7840">
                  <c:v>31.707899999999999</c:v>
                </c:pt>
                <c:pt idx="7841">
                  <c:v>31.707899999999999</c:v>
                </c:pt>
                <c:pt idx="7842">
                  <c:v>31.707899999999999</c:v>
                </c:pt>
                <c:pt idx="7843">
                  <c:v>31.718599999999999</c:v>
                </c:pt>
                <c:pt idx="7844">
                  <c:v>31.729299999999999</c:v>
                </c:pt>
                <c:pt idx="7845">
                  <c:v>31.729299999999999</c:v>
                </c:pt>
                <c:pt idx="7846">
                  <c:v>31.729299999999999</c:v>
                </c:pt>
                <c:pt idx="7847">
                  <c:v>31.729299999999999</c:v>
                </c:pt>
                <c:pt idx="7848">
                  <c:v>31.729299999999999</c:v>
                </c:pt>
                <c:pt idx="7849">
                  <c:v>31.718599999999999</c:v>
                </c:pt>
                <c:pt idx="7850">
                  <c:v>31.718599999999999</c:v>
                </c:pt>
                <c:pt idx="7851">
                  <c:v>31.707899999999999</c:v>
                </c:pt>
                <c:pt idx="7852">
                  <c:v>31.707899999999999</c:v>
                </c:pt>
                <c:pt idx="7853">
                  <c:v>31.707899999999999</c:v>
                </c:pt>
                <c:pt idx="7854">
                  <c:v>31.707899999999999</c:v>
                </c:pt>
                <c:pt idx="7855">
                  <c:v>31.697099999999999</c:v>
                </c:pt>
                <c:pt idx="7856">
                  <c:v>31.675699999999999</c:v>
                </c:pt>
                <c:pt idx="7857">
                  <c:v>31.664999999999999</c:v>
                </c:pt>
                <c:pt idx="7858">
                  <c:v>31.654199999999999</c:v>
                </c:pt>
                <c:pt idx="7859">
                  <c:v>31.6328</c:v>
                </c:pt>
                <c:pt idx="7860">
                  <c:v>31.6221</c:v>
                </c:pt>
                <c:pt idx="7861">
                  <c:v>31.6006</c:v>
                </c:pt>
                <c:pt idx="7862">
                  <c:v>31.5792</c:v>
                </c:pt>
                <c:pt idx="7863">
                  <c:v>31.557700000000001</c:v>
                </c:pt>
                <c:pt idx="7864">
                  <c:v>31.536300000000001</c:v>
                </c:pt>
                <c:pt idx="7865">
                  <c:v>31.514800000000001</c:v>
                </c:pt>
                <c:pt idx="7866">
                  <c:v>31.504100000000001</c:v>
                </c:pt>
                <c:pt idx="7867">
                  <c:v>31.482600000000001</c:v>
                </c:pt>
                <c:pt idx="7868">
                  <c:v>31.461200000000002</c:v>
                </c:pt>
                <c:pt idx="7869">
                  <c:v>31.439699999999998</c:v>
                </c:pt>
                <c:pt idx="7870">
                  <c:v>31.428999999999998</c:v>
                </c:pt>
                <c:pt idx="7871">
                  <c:v>31.418299999999999</c:v>
                </c:pt>
                <c:pt idx="7872">
                  <c:v>31.396799999999999</c:v>
                </c:pt>
                <c:pt idx="7873">
                  <c:v>31.386099999999999</c:v>
                </c:pt>
                <c:pt idx="7874">
                  <c:v>31.364699999999999</c:v>
                </c:pt>
                <c:pt idx="7875">
                  <c:v>31.353899999999999</c:v>
                </c:pt>
                <c:pt idx="7876">
                  <c:v>31.3432</c:v>
                </c:pt>
                <c:pt idx="7877">
                  <c:v>31.3325</c:v>
                </c:pt>
                <c:pt idx="7878">
                  <c:v>31.3218</c:v>
                </c:pt>
                <c:pt idx="7879">
                  <c:v>31.3003</c:v>
                </c:pt>
                <c:pt idx="7880">
                  <c:v>31.3003</c:v>
                </c:pt>
                <c:pt idx="7881">
                  <c:v>31.2681</c:v>
                </c:pt>
                <c:pt idx="7882">
                  <c:v>31.257400000000001</c:v>
                </c:pt>
                <c:pt idx="7883">
                  <c:v>31.246700000000001</c:v>
                </c:pt>
                <c:pt idx="7884">
                  <c:v>31.236000000000001</c:v>
                </c:pt>
                <c:pt idx="7885">
                  <c:v>31.214500000000001</c:v>
                </c:pt>
                <c:pt idx="7886">
                  <c:v>31.203800000000001</c:v>
                </c:pt>
                <c:pt idx="7887">
                  <c:v>31.193100000000001</c:v>
                </c:pt>
                <c:pt idx="7888">
                  <c:v>31.182300000000001</c:v>
                </c:pt>
                <c:pt idx="7889">
                  <c:v>31.160900000000002</c:v>
                </c:pt>
                <c:pt idx="7890">
                  <c:v>31.160900000000002</c:v>
                </c:pt>
                <c:pt idx="7891">
                  <c:v>31.139399999999998</c:v>
                </c:pt>
                <c:pt idx="7892">
                  <c:v>31.128699999999998</c:v>
                </c:pt>
                <c:pt idx="7893">
                  <c:v>31.117999999999999</c:v>
                </c:pt>
                <c:pt idx="7894">
                  <c:v>31.117999999999999</c:v>
                </c:pt>
                <c:pt idx="7895">
                  <c:v>31.096499999999999</c:v>
                </c:pt>
                <c:pt idx="7896">
                  <c:v>31.096499999999999</c:v>
                </c:pt>
                <c:pt idx="7897">
                  <c:v>31.085799999999999</c:v>
                </c:pt>
                <c:pt idx="7898">
                  <c:v>31.075099999999999</c:v>
                </c:pt>
                <c:pt idx="7899">
                  <c:v>31.064399999999999</c:v>
                </c:pt>
                <c:pt idx="7900">
                  <c:v>31.042899999999999</c:v>
                </c:pt>
                <c:pt idx="7901">
                  <c:v>31.0322</c:v>
                </c:pt>
                <c:pt idx="7902">
                  <c:v>31.0215</c:v>
                </c:pt>
                <c:pt idx="7903">
                  <c:v>31.0107</c:v>
                </c:pt>
                <c:pt idx="7904">
                  <c:v>31.0107</c:v>
                </c:pt>
                <c:pt idx="7905">
                  <c:v>31</c:v>
                </c:pt>
                <c:pt idx="7906">
                  <c:v>30.9893</c:v>
                </c:pt>
                <c:pt idx="7907">
                  <c:v>30.9786</c:v>
                </c:pt>
                <c:pt idx="7908">
                  <c:v>30.9678</c:v>
                </c:pt>
                <c:pt idx="7909">
                  <c:v>30.957100000000001</c:v>
                </c:pt>
                <c:pt idx="7910">
                  <c:v>30.946400000000001</c:v>
                </c:pt>
                <c:pt idx="7911">
                  <c:v>30.935700000000001</c:v>
                </c:pt>
                <c:pt idx="7912">
                  <c:v>30.924900000000001</c:v>
                </c:pt>
                <c:pt idx="7913">
                  <c:v>30.914200000000001</c:v>
                </c:pt>
                <c:pt idx="7914">
                  <c:v>30.903500000000001</c:v>
                </c:pt>
                <c:pt idx="7915">
                  <c:v>30.903500000000001</c:v>
                </c:pt>
                <c:pt idx="7916">
                  <c:v>30.882000000000001</c:v>
                </c:pt>
                <c:pt idx="7917">
                  <c:v>30.882000000000001</c:v>
                </c:pt>
                <c:pt idx="7918">
                  <c:v>30.871300000000002</c:v>
                </c:pt>
                <c:pt idx="7919">
                  <c:v>30.860600000000002</c:v>
                </c:pt>
                <c:pt idx="7920">
                  <c:v>30.860600000000002</c:v>
                </c:pt>
                <c:pt idx="7921">
                  <c:v>30.849900000000002</c:v>
                </c:pt>
                <c:pt idx="7922">
                  <c:v>30.839099999999998</c:v>
                </c:pt>
                <c:pt idx="7923">
                  <c:v>30.828399999999998</c:v>
                </c:pt>
                <c:pt idx="7924">
                  <c:v>30.817699999999999</c:v>
                </c:pt>
                <c:pt idx="7925">
                  <c:v>30.806999999999999</c:v>
                </c:pt>
                <c:pt idx="7926">
                  <c:v>30.796199999999999</c:v>
                </c:pt>
                <c:pt idx="7927">
                  <c:v>30.785499999999999</c:v>
                </c:pt>
                <c:pt idx="7928">
                  <c:v>30.785499999999999</c:v>
                </c:pt>
                <c:pt idx="7929">
                  <c:v>30.774799999999999</c:v>
                </c:pt>
                <c:pt idx="7930">
                  <c:v>30.774799999999999</c:v>
                </c:pt>
                <c:pt idx="7931">
                  <c:v>30.764099999999999</c:v>
                </c:pt>
                <c:pt idx="7932">
                  <c:v>30.753299999999999</c:v>
                </c:pt>
                <c:pt idx="7933">
                  <c:v>30.753299999999999</c:v>
                </c:pt>
                <c:pt idx="7934">
                  <c:v>30.742599999999999</c:v>
                </c:pt>
                <c:pt idx="7935">
                  <c:v>30.7319</c:v>
                </c:pt>
                <c:pt idx="7936">
                  <c:v>30.7319</c:v>
                </c:pt>
                <c:pt idx="7937">
                  <c:v>30.7212</c:v>
                </c:pt>
                <c:pt idx="7938">
                  <c:v>30.7104</c:v>
                </c:pt>
                <c:pt idx="7939">
                  <c:v>30.7104</c:v>
                </c:pt>
                <c:pt idx="7940">
                  <c:v>30.6997</c:v>
                </c:pt>
                <c:pt idx="7941">
                  <c:v>30.689</c:v>
                </c:pt>
                <c:pt idx="7942">
                  <c:v>30.689</c:v>
                </c:pt>
                <c:pt idx="7943">
                  <c:v>30.6783</c:v>
                </c:pt>
                <c:pt idx="7944">
                  <c:v>30.6675</c:v>
                </c:pt>
                <c:pt idx="7945">
                  <c:v>30.6675</c:v>
                </c:pt>
                <c:pt idx="7946">
                  <c:v>30.646100000000001</c:v>
                </c:pt>
                <c:pt idx="7947">
                  <c:v>30.635400000000001</c:v>
                </c:pt>
                <c:pt idx="7948">
                  <c:v>30.624600000000001</c:v>
                </c:pt>
                <c:pt idx="7949">
                  <c:v>30.613900000000001</c:v>
                </c:pt>
                <c:pt idx="7950">
                  <c:v>30.603200000000001</c:v>
                </c:pt>
                <c:pt idx="7951">
                  <c:v>30.603200000000001</c:v>
                </c:pt>
                <c:pt idx="7952">
                  <c:v>30.592500000000001</c:v>
                </c:pt>
                <c:pt idx="7953">
                  <c:v>30.592500000000001</c:v>
                </c:pt>
                <c:pt idx="7954">
                  <c:v>30.581700000000001</c:v>
                </c:pt>
                <c:pt idx="7955">
                  <c:v>30.581700000000001</c:v>
                </c:pt>
                <c:pt idx="7956">
                  <c:v>30.571000000000002</c:v>
                </c:pt>
                <c:pt idx="7957">
                  <c:v>30.560300000000002</c:v>
                </c:pt>
                <c:pt idx="7958">
                  <c:v>30.560300000000002</c:v>
                </c:pt>
                <c:pt idx="7959">
                  <c:v>30.549600000000002</c:v>
                </c:pt>
                <c:pt idx="7960">
                  <c:v>30.549600000000002</c:v>
                </c:pt>
                <c:pt idx="7961">
                  <c:v>30.538799999999998</c:v>
                </c:pt>
                <c:pt idx="7962">
                  <c:v>30.528099999999998</c:v>
                </c:pt>
                <c:pt idx="7963">
                  <c:v>30.517399999999999</c:v>
                </c:pt>
                <c:pt idx="7964">
                  <c:v>30.506699999999999</c:v>
                </c:pt>
                <c:pt idx="7965">
                  <c:v>30.495899999999999</c:v>
                </c:pt>
                <c:pt idx="7966">
                  <c:v>30.474499999999999</c:v>
                </c:pt>
                <c:pt idx="7967">
                  <c:v>30.452999999999999</c:v>
                </c:pt>
                <c:pt idx="7968">
                  <c:v>30.442299999999999</c:v>
                </c:pt>
                <c:pt idx="7969">
                  <c:v>30.4316</c:v>
                </c:pt>
                <c:pt idx="7970">
                  <c:v>30.4101</c:v>
                </c:pt>
                <c:pt idx="7971">
                  <c:v>30.3887</c:v>
                </c:pt>
                <c:pt idx="7972">
                  <c:v>30.378</c:v>
                </c:pt>
                <c:pt idx="7973">
                  <c:v>30.3672</c:v>
                </c:pt>
                <c:pt idx="7974">
                  <c:v>30.324300000000001</c:v>
                </c:pt>
                <c:pt idx="7975">
                  <c:v>30.324300000000001</c:v>
                </c:pt>
                <c:pt idx="7976">
                  <c:v>30.324300000000001</c:v>
                </c:pt>
                <c:pt idx="7977">
                  <c:v>30.313600000000001</c:v>
                </c:pt>
                <c:pt idx="7978">
                  <c:v>30.313600000000001</c:v>
                </c:pt>
                <c:pt idx="7979">
                  <c:v>30.302900000000001</c:v>
                </c:pt>
                <c:pt idx="7980">
                  <c:v>30.270700000000001</c:v>
                </c:pt>
                <c:pt idx="7981">
                  <c:v>30.249300000000002</c:v>
                </c:pt>
                <c:pt idx="7982">
                  <c:v>30.238499999999998</c:v>
                </c:pt>
                <c:pt idx="7983">
                  <c:v>30.217099999999999</c:v>
                </c:pt>
                <c:pt idx="7984">
                  <c:v>30.206399999999999</c:v>
                </c:pt>
                <c:pt idx="7985">
                  <c:v>30.195599999999999</c:v>
                </c:pt>
                <c:pt idx="7986">
                  <c:v>30.184899999999999</c:v>
                </c:pt>
                <c:pt idx="7987">
                  <c:v>30.184899999999999</c:v>
                </c:pt>
                <c:pt idx="7988">
                  <c:v>30.184899999999999</c:v>
                </c:pt>
                <c:pt idx="7989">
                  <c:v>30.174199999999999</c:v>
                </c:pt>
                <c:pt idx="7990">
                  <c:v>30.174199999999999</c:v>
                </c:pt>
                <c:pt idx="7991">
                  <c:v>30.174199999999999</c:v>
                </c:pt>
                <c:pt idx="7992">
                  <c:v>30.163499999999999</c:v>
                </c:pt>
                <c:pt idx="7993">
                  <c:v>30.163499999999999</c:v>
                </c:pt>
                <c:pt idx="7994">
                  <c:v>30.152699999999999</c:v>
                </c:pt>
                <c:pt idx="7995">
                  <c:v>30.152699999999999</c:v>
                </c:pt>
                <c:pt idx="7996">
                  <c:v>30.141999999999999</c:v>
                </c:pt>
                <c:pt idx="7997">
                  <c:v>30.141999999999999</c:v>
                </c:pt>
                <c:pt idx="7998">
                  <c:v>30.1313</c:v>
                </c:pt>
                <c:pt idx="7999">
                  <c:v>30.1313</c:v>
                </c:pt>
                <c:pt idx="8000">
                  <c:v>30.1206</c:v>
                </c:pt>
                <c:pt idx="8001">
                  <c:v>30.1206</c:v>
                </c:pt>
                <c:pt idx="8002">
                  <c:v>30.1098</c:v>
                </c:pt>
                <c:pt idx="8003">
                  <c:v>30.0991</c:v>
                </c:pt>
                <c:pt idx="8004">
                  <c:v>30.0777</c:v>
                </c:pt>
                <c:pt idx="8005">
                  <c:v>30.034800000000001</c:v>
                </c:pt>
                <c:pt idx="8006">
                  <c:v>29.991800000000001</c:v>
                </c:pt>
                <c:pt idx="8007">
                  <c:v>29.959700000000002</c:v>
                </c:pt>
                <c:pt idx="8008">
                  <c:v>29.916799999999999</c:v>
                </c:pt>
                <c:pt idx="8009">
                  <c:v>29.863099999999999</c:v>
                </c:pt>
                <c:pt idx="8010">
                  <c:v>29.8202</c:v>
                </c:pt>
                <c:pt idx="8011">
                  <c:v>29.7666</c:v>
                </c:pt>
                <c:pt idx="8012">
                  <c:v>29.713000000000001</c:v>
                </c:pt>
                <c:pt idx="8013">
                  <c:v>29.670100000000001</c:v>
                </c:pt>
                <c:pt idx="8014">
                  <c:v>29.627199999999998</c:v>
                </c:pt>
                <c:pt idx="8015">
                  <c:v>29.584299999999999</c:v>
                </c:pt>
                <c:pt idx="8016">
                  <c:v>29.552099999999999</c:v>
                </c:pt>
                <c:pt idx="8017">
                  <c:v>29.5092</c:v>
                </c:pt>
                <c:pt idx="8018">
                  <c:v>29.477</c:v>
                </c:pt>
                <c:pt idx="8019">
                  <c:v>29.444900000000001</c:v>
                </c:pt>
                <c:pt idx="8020">
                  <c:v>29.423400000000001</c:v>
                </c:pt>
                <c:pt idx="8021">
                  <c:v>29.391200000000001</c:v>
                </c:pt>
                <c:pt idx="8022">
                  <c:v>29.369800000000001</c:v>
                </c:pt>
                <c:pt idx="8023">
                  <c:v>29.337599999999998</c:v>
                </c:pt>
                <c:pt idx="8024">
                  <c:v>29.316199999999998</c:v>
                </c:pt>
                <c:pt idx="8025">
                  <c:v>29.283999999999999</c:v>
                </c:pt>
                <c:pt idx="8026">
                  <c:v>29.273299999999999</c:v>
                </c:pt>
                <c:pt idx="8027">
                  <c:v>29.241099999999999</c:v>
                </c:pt>
                <c:pt idx="8028">
                  <c:v>29.2196</c:v>
                </c:pt>
                <c:pt idx="8029">
                  <c:v>29.1982</c:v>
                </c:pt>
                <c:pt idx="8030">
                  <c:v>29.1767</c:v>
                </c:pt>
                <c:pt idx="8031">
                  <c:v>29.1553</c:v>
                </c:pt>
                <c:pt idx="8032">
                  <c:v>29.123100000000001</c:v>
                </c:pt>
                <c:pt idx="8033">
                  <c:v>29.080200000000001</c:v>
                </c:pt>
                <c:pt idx="8034">
                  <c:v>29.047999999999998</c:v>
                </c:pt>
                <c:pt idx="8035">
                  <c:v>29.005099999999999</c:v>
                </c:pt>
                <c:pt idx="8036">
                  <c:v>28.962199999999999</c:v>
                </c:pt>
                <c:pt idx="8037">
                  <c:v>28.930099999999999</c:v>
                </c:pt>
                <c:pt idx="8038">
                  <c:v>28.8872</c:v>
                </c:pt>
                <c:pt idx="8039">
                  <c:v>28.8443</c:v>
                </c:pt>
                <c:pt idx="8040">
                  <c:v>28.812100000000001</c:v>
                </c:pt>
                <c:pt idx="8041">
                  <c:v>28.779900000000001</c:v>
                </c:pt>
                <c:pt idx="8042">
                  <c:v>28.747699999999998</c:v>
                </c:pt>
                <c:pt idx="8043">
                  <c:v>28.704799999999999</c:v>
                </c:pt>
                <c:pt idx="8044">
                  <c:v>28.672699999999999</c:v>
                </c:pt>
                <c:pt idx="8045">
                  <c:v>28.629799999999999</c:v>
                </c:pt>
                <c:pt idx="8046">
                  <c:v>28.5976</c:v>
                </c:pt>
                <c:pt idx="8047">
                  <c:v>28.5654</c:v>
                </c:pt>
                <c:pt idx="8048">
                  <c:v>28.511800000000001</c:v>
                </c:pt>
                <c:pt idx="8049">
                  <c:v>28.468900000000001</c:v>
                </c:pt>
                <c:pt idx="8050">
                  <c:v>28.425999999999998</c:v>
                </c:pt>
                <c:pt idx="8051">
                  <c:v>28.393799999999999</c:v>
                </c:pt>
                <c:pt idx="8052">
                  <c:v>28.350899999999999</c:v>
                </c:pt>
                <c:pt idx="8053">
                  <c:v>28.308</c:v>
                </c:pt>
                <c:pt idx="8054">
                  <c:v>28.2544</c:v>
                </c:pt>
                <c:pt idx="8055">
                  <c:v>28.211500000000001</c:v>
                </c:pt>
                <c:pt idx="8056">
                  <c:v>28.168600000000001</c:v>
                </c:pt>
                <c:pt idx="8057">
                  <c:v>28.114999999999998</c:v>
                </c:pt>
                <c:pt idx="8058">
                  <c:v>28.061299999999999</c:v>
                </c:pt>
                <c:pt idx="8059">
                  <c:v>27.997</c:v>
                </c:pt>
                <c:pt idx="8060">
                  <c:v>27.932600000000001</c:v>
                </c:pt>
                <c:pt idx="8061">
                  <c:v>27.868300000000001</c:v>
                </c:pt>
                <c:pt idx="8062">
                  <c:v>27.793199999999999</c:v>
                </c:pt>
                <c:pt idx="8063">
                  <c:v>27.728899999999999</c:v>
                </c:pt>
                <c:pt idx="8064">
                  <c:v>27.6538</c:v>
                </c:pt>
                <c:pt idx="8065">
                  <c:v>27.578700000000001</c:v>
                </c:pt>
                <c:pt idx="8066">
                  <c:v>27.514399999999998</c:v>
                </c:pt>
                <c:pt idx="8067">
                  <c:v>27.439299999999999</c:v>
                </c:pt>
                <c:pt idx="8068">
                  <c:v>27.3642</c:v>
                </c:pt>
                <c:pt idx="8069">
                  <c:v>27.289100000000001</c:v>
                </c:pt>
                <c:pt idx="8070">
                  <c:v>27.214099999999998</c:v>
                </c:pt>
                <c:pt idx="8071">
                  <c:v>27.149699999999999</c:v>
                </c:pt>
                <c:pt idx="8072">
                  <c:v>27.0854</c:v>
                </c:pt>
                <c:pt idx="8073">
                  <c:v>27.021000000000001</c:v>
                </c:pt>
                <c:pt idx="8074">
                  <c:v>26.945900000000002</c:v>
                </c:pt>
                <c:pt idx="8075">
                  <c:v>26.881599999999999</c:v>
                </c:pt>
                <c:pt idx="8076">
                  <c:v>26.8065</c:v>
                </c:pt>
                <c:pt idx="8077">
                  <c:v>26.742100000000001</c:v>
                </c:pt>
                <c:pt idx="8078">
                  <c:v>26.656300000000002</c:v>
                </c:pt>
                <c:pt idx="8079">
                  <c:v>26.591999999999999</c:v>
                </c:pt>
                <c:pt idx="8080">
                  <c:v>26.5169</c:v>
                </c:pt>
                <c:pt idx="8081">
                  <c:v>26.441800000000001</c:v>
                </c:pt>
                <c:pt idx="8082">
                  <c:v>26.356000000000002</c:v>
                </c:pt>
                <c:pt idx="8083">
                  <c:v>26.280999999999999</c:v>
                </c:pt>
                <c:pt idx="8084">
                  <c:v>26.2059</c:v>
                </c:pt>
                <c:pt idx="8085">
                  <c:v>26.120100000000001</c:v>
                </c:pt>
                <c:pt idx="8086">
                  <c:v>26.034300000000002</c:v>
                </c:pt>
                <c:pt idx="8087">
                  <c:v>25.948499999999999</c:v>
                </c:pt>
                <c:pt idx="8088">
                  <c:v>25.8734</c:v>
                </c:pt>
                <c:pt idx="8089">
                  <c:v>25.787600000000001</c:v>
                </c:pt>
                <c:pt idx="8090">
                  <c:v>25.701799999999999</c:v>
                </c:pt>
                <c:pt idx="8091">
                  <c:v>25.6267</c:v>
                </c:pt>
                <c:pt idx="8092">
                  <c:v>25.540900000000001</c:v>
                </c:pt>
                <c:pt idx="8093">
                  <c:v>25.465900000000001</c:v>
                </c:pt>
                <c:pt idx="8094">
                  <c:v>25.390799999999999</c:v>
                </c:pt>
                <c:pt idx="8095">
                  <c:v>25.3157</c:v>
                </c:pt>
                <c:pt idx="8096">
                  <c:v>25.229900000000001</c:v>
                </c:pt>
                <c:pt idx="8097">
                  <c:v>25.154800000000002</c:v>
                </c:pt>
                <c:pt idx="8098">
                  <c:v>25.068999999999999</c:v>
                </c:pt>
                <c:pt idx="8099">
                  <c:v>24.994</c:v>
                </c:pt>
                <c:pt idx="8100">
                  <c:v>24.908200000000001</c:v>
                </c:pt>
                <c:pt idx="8101">
                  <c:v>24.822399999999998</c:v>
                </c:pt>
                <c:pt idx="8102">
                  <c:v>24.811599999999999</c:v>
                </c:pt>
                <c:pt idx="8103">
                  <c:v>24.7151</c:v>
                </c:pt>
                <c:pt idx="8104">
                  <c:v>24.64</c:v>
                </c:pt>
                <c:pt idx="8105">
                  <c:v>24.575700000000001</c:v>
                </c:pt>
                <c:pt idx="8106">
                  <c:v>24.500599999999999</c:v>
                </c:pt>
                <c:pt idx="8107">
                  <c:v>24.446999999999999</c:v>
                </c:pt>
                <c:pt idx="8108">
                  <c:v>24.3826</c:v>
                </c:pt>
                <c:pt idx="8109">
                  <c:v>24.318300000000001</c:v>
                </c:pt>
                <c:pt idx="8110">
                  <c:v>24.253900000000002</c:v>
                </c:pt>
                <c:pt idx="8111">
                  <c:v>24.189599999999999</c:v>
                </c:pt>
                <c:pt idx="8112">
                  <c:v>24.135899999999999</c:v>
                </c:pt>
                <c:pt idx="8113">
                  <c:v>24.0716</c:v>
                </c:pt>
                <c:pt idx="8114">
                  <c:v>24.028700000000001</c:v>
                </c:pt>
                <c:pt idx="8115">
                  <c:v>23.964300000000001</c:v>
                </c:pt>
                <c:pt idx="8116">
                  <c:v>23.910699999999999</c:v>
                </c:pt>
                <c:pt idx="8117">
                  <c:v>23.857099999999999</c:v>
                </c:pt>
                <c:pt idx="8118">
                  <c:v>23.8035</c:v>
                </c:pt>
                <c:pt idx="8119">
                  <c:v>23.7498</c:v>
                </c:pt>
                <c:pt idx="8120">
                  <c:v>23.696200000000001</c:v>
                </c:pt>
                <c:pt idx="8121">
                  <c:v>23.642600000000002</c:v>
                </c:pt>
                <c:pt idx="8122">
                  <c:v>23.599699999999999</c:v>
                </c:pt>
                <c:pt idx="8123">
                  <c:v>23.546099999999999</c:v>
                </c:pt>
                <c:pt idx="8124">
                  <c:v>23.5032</c:v>
                </c:pt>
                <c:pt idx="8125">
                  <c:v>23.4603</c:v>
                </c:pt>
                <c:pt idx="8126">
                  <c:v>23.417400000000001</c:v>
                </c:pt>
                <c:pt idx="8127">
                  <c:v>23.374500000000001</c:v>
                </c:pt>
                <c:pt idx="8128">
                  <c:v>23.331600000000002</c:v>
                </c:pt>
                <c:pt idx="8129">
                  <c:v>23.288699999999999</c:v>
                </c:pt>
                <c:pt idx="8130">
                  <c:v>23.245799999999999</c:v>
                </c:pt>
                <c:pt idx="8131">
                  <c:v>23.2029</c:v>
                </c:pt>
                <c:pt idx="8132">
                  <c:v>23.1707</c:v>
                </c:pt>
                <c:pt idx="8133">
                  <c:v>23.127800000000001</c:v>
                </c:pt>
                <c:pt idx="8134">
                  <c:v>23.095600000000001</c:v>
                </c:pt>
                <c:pt idx="8135">
                  <c:v>23.052700000000002</c:v>
                </c:pt>
                <c:pt idx="8136">
                  <c:v>22.999099999999999</c:v>
                </c:pt>
                <c:pt idx="8137">
                  <c:v>22.966899999999999</c:v>
                </c:pt>
                <c:pt idx="8138">
                  <c:v>22.923999999999999</c:v>
                </c:pt>
                <c:pt idx="8139">
                  <c:v>22.8918</c:v>
                </c:pt>
                <c:pt idx="8140">
                  <c:v>22.8597</c:v>
                </c:pt>
                <c:pt idx="8141">
                  <c:v>22.816800000000001</c:v>
                </c:pt>
                <c:pt idx="8142">
                  <c:v>22.784600000000001</c:v>
                </c:pt>
                <c:pt idx="8143">
                  <c:v>22.752400000000002</c:v>
                </c:pt>
                <c:pt idx="8144">
                  <c:v>22.720199999999998</c:v>
                </c:pt>
                <c:pt idx="8145">
                  <c:v>22.688099999999999</c:v>
                </c:pt>
                <c:pt idx="8146">
                  <c:v>22.655899999999999</c:v>
                </c:pt>
                <c:pt idx="8147">
                  <c:v>22.623699999999999</c:v>
                </c:pt>
                <c:pt idx="8148">
                  <c:v>22.5915</c:v>
                </c:pt>
                <c:pt idx="8149">
                  <c:v>22.5594</c:v>
                </c:pt>
                <c:pt idx="8150">
                  <c:v>22.527200000000001</c:v>
                </c:pt>
                <c:pt idx="8151">
                  <c:v>22.505700000000001</c:v>
                </c:pt>
                <c:pt idx="8152">
                  <c:v>22.473600000000001</c:v>
                </c:pt>
                <c:pt idx="8153">
                  <c:v>22.441400000000002</c:v>
                </c:pt>
                <c:pt idx="8154">
                  <c:v>22.419899999999998</c:v>
                </c:pt>
                <c:pt idx="8155">
                  <c:v>22.387799999999999</c:v>
                </c:pt>
                <c:pt idx="8156">
                  <c:v>22.355599999999999</c:v>
                </c:pt>
                <c:pt idx="8157">
                  <c:v>22.334099999999999</c:v>
                </c:pt>
                <c:pt idx="8158">
                  <c:v>22.3127</c:v>
                </c:pt>
                <c:pt idx="8159">
                  <c:v>22.2805</c:v>
                </c:pt>
                <c:pt idx="8160">
                  <c:v>22.2591</c:v>
                </c:pt>
                <c:pt idx="8161">
                  <c:v>22.2376</c:v>
                </c:pt>
                <c:pt idx="8162">
                  <c:v>22.216200000000001</c:v>
                </c:pt>
                <c:pt idx="8163">
                  <c:v>22.194700000000001</c:v>
                </c:pt>
                <c:pt idx="8164">
                  <c:v>22.173300000000001</c:v>
                </c:pt>
                <c:pt idx="8165">
                  <c:v>22.151800000000001</c:v>
                </c:pt>
                <c:pt idx="8166">
                  <c:v>22.130400000000002</c:v>
                </c:pt>
                <c:pt idx="8167">
                  <c:v>22.108899999999998</c:v>
                </c:pt>
                <c:pt idx="8168">
                  <c:v>22.076699999999999</c:v>
                </c:pt>
                <c:pt idx="8169">
                  <c:v>22.076699999999999</c:v>
                </c:pt>
                <c:pt idx="8170">
                  <c:v>22.076699999999999</c:v>
                </c:pt>
                <c:pt idx="8171">
                  <c:v>22.044599999999999</c:v>
                </c:pt>
                <c:pt idx="8172">
                  <c:v>22.023099999999999</c:v>
                </c:pt>
                <c:pt idx="8173">
                  <c:v>22.0017</c:v>
                </c:pt>
                <c:pt idx="8174">
                  <c:v>21.9802</c:v>
                </c:pt>
                <c:pt idx="8175">
                  <c:v>21.9588</c:v>
                </c:pt>
                <c:pt idx="8176">
                  <c:v>21.948</c:v>
                </c:pt>
                <c:pt idx="8177">
                  <c:v>21.926600000000001</c:v>
                </c:pt>
                <c:pt idx="8178">
                  <c:v>21.915900000000001</c:v>
                </c:pt>
                <c:pt idx="8179">
                  <c:v>21.894400000000001</c:v>
                </c:pt>
                <c:pt idx="8180">
                  <c:v>21.883700000000001</c:v>
                </c:pt>
                <c:pt idx="8181">
                  <c:v>21.862200000000001</c:v>
                </c:pt>
                <c:pt idx="8182">
                  <c:v>21.851500000000001</c:v>
                </c:pt>
                <c:pt idx="8183">
                  <c:v>21.840800000000002</c:v>
                </c:pt>
                <c:pt idx="8184">
                  <c:v>21.819299999999998</c:v>
                </c:pt>
                <c:pt idx="8185">
                  <c:v>21.808599999999998</c:v>
                </c:pt>
                <c:pt idx="8186">
                  <c:v>21.797899999999998</c:v>
                </c:pt>
                <c:pt idx="8187">
                  <c:v>21.787199999999999</c:v>
                </c:pt>
                <c:pt idx="8188">
                  <c:v>21.776399999999999</c:v>
                </c:pt>
                <c:pt idx="8189">
                  <c:v>21.765699999999999</c:v>
                </c:pt>
                <c:pt idx="8190">
                  <c:v>21.765699999999999</c:v>
                </c:pt>
                <c:pt idx="8191">
                  <c:v>21.754999999999999</c:v>
                </c:pt>
                <c:pt idx="8192">
                  <c:v>21.733499999999999</c:v>
                </c:pt>
                <c:pt idx="8193">
                  <c:v>21.733499999999999</c:v>
                </c:pt>
                <c:pt idx="8194">
                  <c:v>21.722799999999999</c:v>
                </c:pt>
                <c:pt idx="8195">
                  <c:v>21.7121</c:v>
                </c:pt>
                <c:pt idx="8196">
                  <c:v>21.7013</c:v>
                </c:pt>
                <c:pt idx="8197">
                  <c:v>21.7013</c:v>
                </c:pt>
                <c:pt idx="8198">
                  <c:v>21.6906</c:v>
                </c:pt>
                <c:pt idx="8199">
                  <c:v>21.6906</c:v>
                </c:pt>
                <c:pt idx="8200">
                  <c:v>21.6799</c:v>
                </c:pt>
                <c:pt idx="8201">
                  <c:v>21.6799</c:v>
                </c:pt>
                <c:pt idx="8202">
                  <c:v>21.6692</c:v>
                </c:pt>
                <c:pt idx="8203">
                  <c:v>21.6584</c:v>
                </c:pt>
                <c:pt idx="8204">
                  <c:v>21.6584</c:v>
                </c:pt>
                <c:pt idx="8205">
                  <c:v>21.6477</c:v>
                </c:pt>
                <c:pt idx="8206">
                  <c:v>21.637</c:v>
                </c:pt>
                <c:pt idx="8207">
                  <c:v>21.626300000000001</c:v>
                </c:pt>
                <c:pt idx="8208">
                  <c:v>21.615500000000001</c:v>
                </c:pt>
                <c:pt idx="8209">
                  <c:v>21.604800000000001</c:v>
                </c:pt>
                <c:pt idx="8210">
                  <c:v>21.594100000000001</c:v>
                </c:pt>
                <c:pt idx="8211">
                  <c:v>21.583400000000001</c:v>
                </c:pt>
                <c:pt idx="8212">
                  <c:v>21.572600000000001</c:v>
                </c:pt>
                <c:pt idx="8213">
                  <c:v>21.561900000000001</c:v>
                </c:pt>
                <c:pt idx="8214">
                  <c:v>21.551200000000001</c:v>
                </c:pt>
                <c:pt idx="8215">
                  <c:v>21.540500000000002</c:v>
                </c:pt>
                <c:pt idx="8216">
                  <c:v>21.529699999999998</c:v>
                </c:pt>
                <c:pt idx="8217">
                  <c:v>21.518999999999998</c:v>
                </c:pt>
                <c:pt idx="8218">
                  <c:v>21.508299999999998</c:v>
                </c:pt>
                <c:pt idx="8219">
                  <c:v>21.497599999999998</c:v>
                </c:pt>
                <c:pt idx="8220">
                  <c:v>21.486799999999999</c:v>
                </c:pt>
                <c:pt idx="8221">
                  <c:v>21.476099999999999</c:v>
                </c:pt>
                <c:pt idx="8222">
                  <c:v>21.465399999999999</c:v>
                </c:pt>
                <c:pt idx="8223">
                  <c:v>21.454699999999999</c:v>
                </c:pt>
                <c:pt idx="8224">
                  <c:v>21.433199999999999</c:v>
                </c:pt>
                <c:pt idx="8225">
                  <c:v>21.433199999999999</c:v>
                </c:pt>
                <c:pt idx="8226">
                  <c:v>21.422499999999999</c:v>
                </c:pt>
                <c:pt idx="8227">
                  <c:v>21.422499999999999</c:v>
                </c:pt>
                <c:pt idx="8228">
                  <c:v>21.411799999999999</c:v>
                </c:pt>
                <c:pt idx="8229">
                  <c:v>21.411799999999999</c:v>
                </c:pt>
                <c:pt idx="8230">
                  <c:v>21.401</c:v>
                </c:pt>
                <c:pt idx="8231">
                  <c:v>21.401</c:v>
                </c:pt>
                <c:pt idx="8232">
                  <c:v>21.3903</c:v>
                </c:pt>
                <c:pt idx="8233">
                  <c:v>21.3796</c:v>
                </c:pt>
                <c:pt idx="8234">
                  <c:v>21.3796</c:v>
                </c:pt>
                <c:pt idx="8235">
                  <c:v>21.3689</c:v>
                </c:pt>
                <c:pt idx="8236">
                  <c:v>21.3581</c:v>
                </c:pt>
                <c:pt idx="8237">
                  <c:v>21.3474</c:v>
                </c:pt>
                <c:pt idx="8238">
                  <c:v>21.3474</c:v>
                </c:pt>
                <c:pt idx="8239">
                  <c:v>21.3474</c:v>
                </c:pt>
                <c:pt idx="8240">
                  <c:v>21.3367</c:v>
                </c:pt>
                <c:pt idx="8241">
                  <c:v>21.3367</c:v>
                </c:pt>
                <c:pt idx="8242">
                  <c:v>21.3367</c:v>
                </c:pt>
                <c:pt idx="8243">
                  <c:v>21.3367</c:v>
                </c:pt>
                <c:pt idx="8244">
                  <c:v>21.3367</c:v>
                </c:pt>
                <c:pt idx="8245">
                  <c:v>21.326000000000001</c:v>
                </c:pt>
                <c:pt idx="8246">
                  <c:v>21.326000000000001</c:v>
                </c:pt>
                <c:pt idx="8247">
                  <c:v>21.326000000000001</c:v>
                </c:pt>
                <c:pt idx="8248">
                  <c:v>21.326000000000001</c:v>
                </c:pt>
                <c:pt idx="8249">
                  <c:v>21.326000000000001</c:v>
                </c:pt>
                <c:pt idx="8250">
                  <c:v>21.326000000000001</c:v>
                </c:pt>
                <c:pt idx="8251">
                  <c:v>21.326000000000001</c:v>
                </c:pt>
                <c:pt idx="8252">
                  <c:v>21.326000000000001</c:v>
                </c:pt>
                <c:pt idx="8253">
                  <c:v>21.326000000000001</c:v>
                </c:pt>
                <c:pt idx="8254">
                  <c:v>21.326000000000001</c:v>
                </c:pt>
                <c:pt idx="8255">
                  <c:v>21.3367</c:v>
                </c:pt>
                <c:pt idx="8256">
                  <c:v>21.3367</c:v>
                </c:pt>
                <c:pt idx="8257">
                  <c:v>21.3367</c:v>
                </c:pt>
                <c:pt idx="8258">
                  <c:v>21.3474</c:v>
                </c:pt>
                <c:pt idx="8259">
                  <c:v>21.3367</c:v>
                </c:pt>
                <c:pt idx="8260">
                  <c:v>21.3474</c:v>
                </c:pt>
                <c:pt idx="8261">
                  <c:v>21.3474</c:v>
                </c:pt>
                <c:pt idx="8262">
                  <c:v>21.3474</c:v>
                </c:pt>
                <c:pt idx="8263">
                  <c:v>21.3474</c:v>
                </c:pt>
                <c:pt idx="8264">
                  <c:v>21.3474</c:v>
                </c:pt>
                <c:pt idx="8265">
                  <c:v>21.3474</c:v>
                </c:pt>
                <c:pt idx="8266">
                  <c:v>21.3474</c:v>
                </c:pt>
                <c:pt idx="8267">
                  <c:v>21.3581</c:v>
                </c:pt>
                <c:pt idx="8268">
                  <c:v>21.3581</c:v>
                </c:pt>
                <c:pt idx="8269">
                  <c:v>21.3581</c:v>
                </c:pt>
                <c:pt idx="8270">
                  <c:v>21.3581</c:v>
                </c:pt>
                <c:pt idx="8271">
                  <c:v>21.3581</c:v>
                </c:pt>
                <c:pt idx="8272">
                  <c:v>21.3689</c:v>
                </c:pt>
                <c:pt idx="8273">
                  <c:v>21.3689</c:v>
                </c:pt>
                <c:pt idx="8274">
                  <c:v>21.3689</c:v>
                </c:pt>
                <c:pt idx="8275">
                  <c:v>21.3689</c:v>
                </c:pt>
                <c:pt idx="8276">
                  <c:v>21.3689</c:v>
                </c:pt>
                <c:pt idx="8277">
                  <c:v>21.3689</c:v>
                </c:pt>
                <c:pt idx="8278">
                  <c:v>21.3689</c:v>
                </c:pt>
                <c:pt idx="8279">
                  <c:v>21.3689</c:v>
                </c:pt>
                <c:pt idx="8280">
                  <c:v>21.3689</c:v>
                </c:pt>
                <c:pt idx="8281">
                  <c:v>21.3689</c:v>
                </c:pt>
                <c:pt idx="8282">
                  <c:v>21.3796</c:v>
                </c:pt>
                <c:pt idx="8283">
                  <c:v>21.3796</c:v>
                </c:pt>
                <c:pt idx="8284">
                  <c:v>21.3796</c:v>
                </c:pt>
                <c:pt idx="8285">
                  <c:v>21.3796</c:v>
                </c:pt>
                <c:pt idx="8286">
                  <c:v>21.3796</c:v>
                </c:pt>
                <c:pt idx="8287">
                  <c:v>21.3903</c:v>
                </c:pt>
                <c:pt idx="8288">
                  <c:v>21.3903</c:v>
                </c:pt>
                <c:pt idx="8289">
                  <c:v>21.3903</c:v>
                </c:pt>
                <c:pt idx="8290">
                  <c:v>21.3903</c:v>
                </c:pt>
                <c:pt idx="8291">
                  <c:v>21.3903</c:v>
                </c:pt>
                <c:pt idx="8292">
                  <c:v>21.401</c:v>
                </c:pt>
                <c:pt idx="8293">
                  <c:v>21.401</c:v>
                </c:pt>
                <c:pt idx="8294">
                  <c:v>21.401</c:v>
                </c:pt>
                <c:pt idx="8295">
                  <c:v>21.401</c:v>
                </c:pt>
                <c:pt idx="8296">
                  <c:v>21.411799999999999</c:v>
                </c:pt>
                <c:pt idx="8297">
                  <c:v>21.411799999999999</c:v>
                </c:pt>
                <c:pt idx="8298">
                  <c:v>21.411799999999999</c:v>
                </c:pt>
                <c:pt idx="8299">
                  <c:v>21.411799999999999</c:v>
                </c:pt>
                <c:pt idx="8300">
                  <c:v>21.411799999999999</c:v>
                </c:pt>
                <c:pt idx="8301">
                  <c:v>21.411799999999999</c:v>
                </c:pt>
                <c:pt idx="8302">
                  <c:v>21.411799999999999</c:v>
                </c:pt>
                <c:pt idx="8303">
                  <c:v>21.411799999999999</c:v>
                </c:pt>
                <c:pt idx="8304">
                  <c:v>21.401</c:v>
                </c:pt>
                <c:pt idx="8305">
                  <c:v>21.3903</c:v>
                </c:pt>
                <c:pt idx="8306">
                  <c:v>21.3903</c:v>
                </c:pt>
                <c:pt idx="8307">
                  <c:v>21.3903</c:v>
                </c:pt>
                <c:pt idx="8308">
                  <c:v>21.3796</c:v>
                </c:pt>
                <c:pt idx="8309">
                  <c:v>21.3796</c:v>
                </c:pt>
                <c:pt idx="8310">
                  <c:v>21.3796</c:v>
                </c:pt>
                <c:pt idx="8311">
                  <c:v>21.3796</c:v>
                </c:pt>
                <c:pt idx="8312">
                  <c:v>21.3796</c:v>
                </c:pt>
                <c:pt idx="8313">
                  <c:v>21.3796</c:v>
                </c:pt>
                <c:pt idx="8314">
                  <c:v>21.3689</c:v>
                </c:pt>
                <c:pt idx="8315">
                  <c:v>21.3689</c:v>
                </c:pt>
                <c:pt idx="8316">
                  <c:v>21.3689</c:v>
                </c:pt>
                <c:pt idx="8317">
                  <c:v>21.3689</c:v>
                </c:pt>
                <c:pt idx="8318">
                  <c:v>21.3689</c:v>
                </c:pt>
                <c:pt idx="8319">
                  <c:v>21.3796</c:v>
                </c:pt>
                <c:pt idx="8320">
                  <c:v>21.3689</c:v>
                </c:pt>
                <c:pt idx="8321">
                  <c:v>21.3689</c:v>
                </c:pt>
                <c:pt idx="8322">
                  <c:v>21.3689</c:v>
                </c:pt>
                <c:pt idx="8323">
                  <c:v>21.3796</c:v>
                </c:pt>
                <c:pt idx="8324">
                  <c:v>21.3796</c:v>
                </c:pt>
                <c:pt idx="8325">
                  <c:v>21.3796</c:v>
                </c:pt>
                <c:pt idx="8326">
                  <c:v>21.3796</c:v>
                </c:pt>
                <c:pt idx="8327">
                  <c:v>21.3796</c:v>
                </c:pt>
                <c:pt idx="8328">
                  <c:v>21.3796</c:v>
                </c:pt>
                <c:pt idx="8329">
                  <c:v>21.3796</c:v>
                </c:pt>
                <c:pt idx="8330">
                  <c:v>21.3796</c:v>
                </c:pt>
                <c:pt idx="8331">
                  <c:v>21.3796</c:v>
                </c:pt>
                <c:pt idx="8332">
                  <c:v>21.3796</c:v>
                </c:pt>
                <c:pt idx="8333">
                  <c:v>21.3796</c:v>
                </c:pt>
                <c:pt idx="8334">
                  <c:v>21.3903</c:v>
                </c:pt>
                <c:pt idx="8335">
                  <c:v>21.3903</c:v>
                </c:pt>
                <c:pt idx="8336">
                  <c:v>21.3903</c:v>
                </c:pt>
                <c:pt idx="8337">
                  <c:v>21.401</c:v>
                </c:pt>
                <c:pt idx="8338">
                  <c:v>21.401</c:v>
                </c:pt>
                <c:pt idx="8339">
                  <c:v>21.401</c:v>
                </c:pt>
                <c:pt idx="8340">
                  <c:v>21.401</c:v>
                </c:pt>
                <c:pt idx="8341">
                  <c:v>21.401</c:v>
                </c:pt>
                <c:pt idx="8342">
                  <c:v>21.401</c:v>
                </c:pt>
                <c:pt idx="8343">
                  <c:v>21.401</c:v>
                </c:pt>
                <c:pt idx="8344">
                  <c:v>21.411799999999999</c:v>
                </c:pt>
                <c:pt idx="8345">
                  <c:v>21.401</c:v>
                </c:pt>
                <c:pt idx="8346">
                  <c:v>21.401</c:v>
                </c:pt>
                <c:pt idx="8347">
                  <c:v>21.411799999999999</c:v>
                </c:pt>
                <c:pt idx="8348">
                  <c:v>21.401</c:v>
                </c:pt>
                <c:pt idx="8349">
                  <c:v>21.411799999999999</c:v>
                </c:pt>
                <c:pt idx="8350">
                  <c:v>21.401</c:v>
                </c:pt>
                <c:pt idx="8351">
                  <c:v>21.411799999999999</c:v>
                </c:pt>
                <c:pt idx="8352">
                  <c:v>21.401</c:v>
                </c:pt>
                <c:pt idx="8353">
                  <c:v>21.401</c:v>
                </c:pt>
                <c:pt idx="8354">
                  <c:v>21.401</c:v>
                </c:pt>
                <c:pt idx="8355">
                  <c:v>21.3903</c:v>
                </c:pt>
                <c:pt idx="8356">
                  <c:v>21.3903</c:v>
                </c:pt>
                <c:pt idx="8357">
                  <c:v>21.3903</c:v>
                </c:pt>
                <c:pt idx="8358">
                  <c:v>21.3796</c:v>
                </c:pt>
                <c:pt idx="8359">
                  <c:v>21.3796</c:v>
                </c:pt>
                <c:pt idx="8360">
                  <c:v>21.3796</c:v>
                </c:pt>
                <c:pt idx="8361">
                  <c:v>21.3796</c:v>
                </c:pt>
                <c:pt idx="8362">
                  <c:v>21.3689</c:v>
                </c:pt>
                <c:pt idx="8363">
                  <c:v>21.3689</c:v>
                </c:pt>
                <c:pt idx="8364">
                  <c:v>21.3689</c:v>
                </c:pt>
                <c:pt idx="8365">
                  <c:v>21.3689</c:v>
                </c:pt>
                <c:pt idx="8366">
                  <c:v>21.3689</c:v>
                </c:pt>
                <c:pt idx="8367">
                  <c:v>21.3689</c:v>
                </c:pt>
                <c:pt idx="8368">
                  <c:v>21.3581</c:v>
                </c:pt>
                <c:pt idx="8369">
                  <c:v>21.3474</c:v>
                </c:pt>
                <c:pt idx="8370">
                  <c:v>21.3474</c:v>
                </c:pt>
                <c:pt idx="8371">
                  <c:v>21.3474</c:v>
                </c:pt>
                <c:pt idx="8372">
                  <c:v>21.3474</c:v>
                </c:pt>
                <c:pt idx="8373">
                  <c:v>21.3474</c:v>
                </c:pt>
                <c:pt idx="8374">
                  <c:v>21.3474</c:v>
                </c:pt>
                <c:pt idx="8375">
                  <c:v>21.3474</c:v>
                </c:pt>
                <c:pt idx="8376">
                  <c:v>21.3474</c:v>
                </c:pt>
                <c:pt idx="8377">
                  <c:v>21.3474</c:v>
                </c:pt>
                <c:pt idx="8378">
                  <c:v>21.3474</c:v>
                </c:pt>
                <c:pt idx="8379">
                  <c:v>21.3474</c:v>
                </c:pt>
                <c:pt idx="8380">
                  <c:v>21.3581</c:v>
                </c:pt>
                <c:pt idx="8381">
                  <c:v>21.3581</c:v>
                </c:pt>
                <c:pt idx="8382">
                  <c:v>21.3581</c:v>
                </c:pt>
                <c:pt idx="8383">
                  <c:v>21.3581</c:v>
                </c:pt>
                <c:pt idx="8384">
                  <c:v>21.3581</c:v>
                </c:pt>
                <c:pt idx="8385">
                  <c:v>21.3581</c:v>
                </c:pt>
                <c:pt idx="8386">
                  <c:v>21.3581</c:v>
                </c:pt>
                <c:pt idx="8387">
                  <c:v>21.3581</c:v>
                </c:pt>
                <c:pt idx="8388">
                  <c:v>21.3689</c:v>
                </c:pt>
                <c:pt idx="8389">
                  <c:v>21.3689</c:v>
                </c:pt>
                <c:pt idx="8390">
                  <c:v>21.3689</c:v>
                </c:pt>
                <c:pt idx="8391">
                  <c:v>21.3689</c:v>
                </c:pt>
                <c:pt idx="8392">
                  <c:v>21.3689</c:v>
                </c:pt>
                <c:pt idx="8393">
                  <c:v>21.3581</c:v>
                </c:pt>
                <c:pt idx="8394">
                  <c:v>21.3581</c:v>
                </c:pt>
                <c:pt idx="8395">
                  <c:v>21.3581</c:v>
                </c:pt>
                <c:pt idx="8396">
                  <c:v>21.3474</c:v>
                </c:pt>
                <c:pt idx="8397">
                  <c:v>21.3474</c:v>
                </c:pt>
                <c:pt idx="8398">
                  <c:v>21.3474</c:v>
                </c:pt>
                <c:pt idx="8399">
                  <c:v>21.3474</c:v>
                </c:pt>
                <c:pt idx="8400">
                  <c:v>21.3474</c:v>
                </c:pt>
                <c:pt idx="8401">
                  <c:v>21.3474</c:v>
                </c:pt>
                <c:pt idx="8402">
                  <c:v>21.3474</c:v>
                </c:pt>
                <c:pt idx="8403">
                  <c:v>21.3474</c:v>
                </c:pt>
                <c:pt idx="8404">
                  <c:v>21.3474</c:v>
                </c:pt>
                <c:pt idx="8405">
                  <c:v>21.3474</c:v>
                </c:pt>
                <c:pt idx="8406">
                  <c:v>21.3581</c:v>
                </c:pt>
                <c:pt idx="8407">
                  <c:v>21.3581</c:v>
                </c:pt>
                <c:pt idx="8408">
                  <c:v>21.3581</c:v>
                </c:pt>
                <c:pt idx="8409">
                  <c:v>21.3689</c:v>
                </c:pt>
                <c:pt idx="8410">
                  <c:v>21.3689</c:v>
                </c:pt>
                <c:pt idx="8411">
                  <c:v>21.3689</c:v>
                </c:pt>
                <c:pt idx="8412">
                  <c:v>21.3689</c:v>
                </c:pt>
                <c:pt idx="8413">
                  <c:v>21.3796</c:v>
                </c:pt>
                <c:pt idx="8414">
                  <c:v>21.3796</c:v>
                </c:pt>
                <c:pt idx="8415">
                  <c:v>21.3689</c:v>
                </c:pt>
                <c:pt idx="8416">
                  <c:v>21.3689</c:v>
                </c:pt>
                <c:pt idx="8417">
                  <c:v>21.3689</c:v>
                </c:pt>
                <c:pt idx="8418">
                  <c:v>21.3689</c:v>
                </c:pt>
                <c:pt idx="8419">
                  <c:v>21.3689</c:v>
                </c:pt>
                <c:pt idx="8420">
                  <c:v>21.3796</c:v>
                </c:pt>
                <c:pt idx="8421">
                  <c:v>21.3796</c:v>
                </c:pt>
                <c:pt idx="8422">
                  <c:v>21.3796</c:v>
                </c:pt>
                <c:pt idx="8423">
                  <c:v>21.3796</c:v>
                </c:pt>
                <c:pt idx="8424">
                  <c:v>21.3796</c:v>
                </c:pt>
                <c:pt idx="8425">
                  <c:v>21.3796</c:v>
                </c:pt>
                <c:pt idx="8426">
                  <c:v>21.3796</c:v>
                </c:pt>
                <c:pt idx="8427">
                  <c:v>21.3796</c:v>
                </c:pt>
                <c:pt idx="8428">
                  <c:v>21.3689</c:v>
                </c:pt>
                <c:pt idx="8429">
                  <c:v>21.3689</c:v>
                </c:pt>
                <c:pt idx="8430">
                  <c:v>21.3689</c:v>
                </c:pt>
                <c:pt idx="8431">
                  <c:v>21.3689</c:v>
                </c:pt>
                <c:pt idx="8432">
                  <c:v>21.3689</c:v>
                </c:pt>
                <c:pt idx="8433">
                  <c:v>21.3689</c:v>
                </c:pt>
                <c:pt idx="8434">
                  <c:v>21.3689</c:v>
                </c:pt>
                <c:pt idx="8435">
                  <c:v>21.3689</c:v>
                </c:pt>
                <c:pt idx="8436">
                  <c:v>21.3689</c:v>
                </c:pt>
                <c:pt idx="8437">
                  <c:v>21.3796</c:v>
                </c:pt>
                <c:pt idx="8438">
                  <c:v>21.3796</c:v>
                </c:pt>
                <c:pt idx="8439">
                  <c:v>21.3796</c:v>
                </c:pt>
                <c:pt idx="8440">
                  <c:v>21.3903</c:v>
                </c:pt>
                <c:pt idx="8441">
                  <c:v>21.3903</c:v>
                </c:pt>
                <c:pt idx="8442">
                  <c:v>21.401</c:v>
                </c:pt>
                <c:pt idx="8443">
                  <c:v>21.401</c:v>
                </c:pt>
                <c:pt idx="8444">
                  <c:v>21.411799999999999</c:v>
                </c:pt>
                <c:pt idx="8445">
                  <c:v>21.422499999999999</c:v>
                </c:pt>
                <c:pt idx="8446">
                  <c:v>21.422499999999999</c:v>
                </c:pt>
                <c:pt idx="8447">
                  <c:v>21.433199999999999</c:v>
                </c:pt>
                <c:pt idx="8448">
                  <c:v>21.433199999999999</c:v>
                </c:pt>
                <c:pt idx="8449">
                  <c:v>21.443899999999999</c:v>
                </c:pt>
                <c:pt idx="8450">
                  <c:v>21.454699999999999</c:v>
                </c:pt>
                <c:pt idx="8451">
                  <c:v>21.465399999999999</c:v>
                </c:pt>
                <c:pt idx="8452">
                  <c:v>21.465399999999999</c:v>
                </c:pt>
                <c:pt idx="8453">
                  <c:v>21.476099999999999</c:v>
                </c:pt>
                <c:pt idx="8454">
                  <c:v>21.476099999999999</c:v>
                </c:pt>
                <c:pt idx="8455">
                  <c:v>21.497599999999998</c:v>
                </c:pt>
                <c:pt idx="8456">
                  <c:v>21.497599999999998</c:v>
                </c:pt>
                <c:pt idx="8457">
                  <c:v>21.508299999999998</c:v>
                </c:pt>
                <c:pt idx="8458">
                  <c:v>21.518999999999998</c:v>
                </c:pt>
                <c:pt idx="8459">
                  <c:v>21.518999999999998</c:v>
                </c:pt>
                <c:pt idx="8460">
                  <c:v>21.529699999999998</c:v>
                </c:pt>
                <c:pt idx="8461">
                  <c:v>21.529699999999998</c:v>
                </c:pt>
                <c:pt idx="8462">
                  <c:v>21.540500000000002</c:v>
                </c:pt>
                <c:pt idx="8463">
                  <c:v>21.551200000000001</c:v>
                </c:pt>
                <c:pt idx="8464">
                  <c:v>21.561900000000001</c:v>
                </c:pt>
                <c:pt idx="8465">
                  <c:v>21.561900000000001</c:v>
                </c:pt>
                <c:pt idx="8466">
                  <c:v>21.572600000000001</c:v>
                </c:pt>
                <c:pt idx="8467">
                  <c:v>21.583400000000001</c:v>
                </c:pt>
                <c:pt idx="8468">
                  <c:v>21.594100000000001</c:v>
                </c:pt>
                <c:pt idx="8469">
                  <c:v>21.604800000000001</c:v>
                </c:pt>
                <c:pt idx="8470">
                  <c:v>21.615500000000001</c:v>
                </c:pt>
                <c:pt idx="8471">
                  <c:v>21.615500000000001</c:v>
                </c:pt>
                <c:pt idx="8472">
                  <c:v>21.626300000000001</c:v>
                </c:pt>
                <c:pt idx="8473">
                  <c:v>21.637</c:v>
                </c:pt>
                <c:pt idx="8474">
                  <c:v>21.637</c:v>
                </c:pt>
                <c:pt idx="8475">
                  <c:v>21.6477</c:v>
                </c:pt>
                <c:pt idx="8476">
                  <c:v>21.6584</c:v>
                </c:pt>
                <c:pt idx="8477">
                  <c:v>21.6692</c:v>
                </c:pt>
                <c:pt idx="8478">
                  <c:v>21.6692</c:v>
                </c:pt>
                <c:pt idx="8479">
                  <c:v>21.6799</c:v>
                </c:pt>
                <c:pt idx="8480">
                  <c:v>21.6906</c:v>
                </c:pt>
                <c:pt idx="8481">
                  <c:v>21.7013</c:v>
                </c:pt>
                <c:pt idx="8482">
                  <c:v>21.7121</c:v>
                </c:pt>
                <c:pt idx="8483">
                  <c:v>21.722799999999999</c:v>
                </c:pt>
                <c:pt idx="8484">
                  <c:v>21.733499999999999</c:v>
                </c:pt>
                <c:pt idx="8485">
                  <c:v>21.744299999999999</c:v>
                </c:pt>
                <c:pt idx="8486">
                  <c:v>21.754999999999999</c:v>
                </c:pt>
                <c:pt idx="8487">
                  <c:v>21.765699999999999</c:v>
                </c:pt>
                <c:pt idx="8488">
                  <c:v>21.776399999999999</c:v>
                </c:pt>
                <c:pt idx="8489">
                  <c:v>21.776399999999999</c:v>
                </c:pt>
                <c:pt idx="8490">
                  <c:v>21.776399999999999</c:v>
                </c:pt>
                <c:pt idx="8491">
                  <c:v>21.787199999999999</c:v>
                </c:pt>
                <c:pt idx="8492">
                  <c:v>21.787199999999999</c:v>
                </c:pt>
                <c:pt idx="8493">
                  <c:v>21.797899999999998</c:v>
                </c:pt>
                <c:pt idx="8494">
                  <c:v>21.797899999999998</c:v>
                </c:pt>
                <c:pt idx="8495">
                  <c:v>21.808599999999998</c:v>
                </c:pt>
                <c:pt idx="8496">
                  <c:v>21.808599999999998</c:v>
                </c:pt>
                <c:pt idx="8497">
                  <c:v>21.808599999999998</c:v>
                </c:pt>
                <c:pt idx="8498">
                  <c:v>21.808599999999998</c:v>
                </c:pt>
                <c:pt idx="8499">
                  <c:v>21.819299999999998</c:v>
                </c:pt>
                <c:pt idx="8500">
                  <c:v>21.819299999999998</c:v>
                </c:pt>
                <c:pt idx="8501">
                  <c:v>21.830100000000002</c:v>
                </c:pt>
                <c:pt idx="8502">
                  <c:v>21.830100000000002</c:v>
                </c:pt>
                <c:pt idx="8503">
                  <c:v>21.840800000000002</c:v>
                </c:pt>
                <c:pt idx="8504">
                  <c:v>21.840800000000002</c:v>
                </c:pt>
                <c:pt idx="8505">
                  <c:v>21.851500000000001</c:v>
                </c:pt>
                <c:pt idx="8506">
                  <c:v>21.840800000000002</c:v>
                </c:pt>
                <c:pt idx="8507">
                  <c:v>21.851500000000001</c:v>
                </c:pt>
                <c:pt idx="8508">
                  <c:v>21.851500000000001</c:v>
                </c:pt>
                <c:pt idx="8509">
                  <c:v>21.851500000000001</c:v>
                </c:pt>
                <c:pt idx="8510">
                  <c:v>21.851500000000001</c:v>
                </c:pt>
                <c:pt idx="8511">
                  <c:v>21.862200000000001</c:v>
                </c:pt>
                <c:pt idx="8512">
                  <c:v>21.862200000000001</c:v>
                </c:pt>
                <c:pt idx="8513">
                  <c:v>21.862200000000001</c:v>
                </c:pt>
                <c:pt idx="8514">
                  <c:v>21.862200000000001</c:v>
                </c:pt>
                <c:pt idx="8515">
                  <c:v>21.862200000000001</c:v>
                </c:pt>
                <c:pt idx="8516">
                  <c:v>21.862200000000001</c:v>
                </c:pt>
                <c:pt idx="8517">
                  <c:v>21.862200000000001</c:v>
                </c:pt>
                <c:pt idx="8518">
                  <c:v>21.873000000000001</c:v>
                </c:pt>
                <c:pt idx="8519">
                  <c:v>21.873000000000001</c:v>
                </c:pt>
                <c:pt idx="8520">
                  <c:v>21.883700000000001</c:v>
                </c:pt>
                <c:pt idx="8521">
                  <c:v>21.883700000000001</c:v>
                </c:pt>
                <c:pt idx="8522">
                  <c:v>21.883700000000001</c:v>
                </c:pt>
                <c:pt idx="8523">
                  <c:v>21.894400000000001</c:v>
                </c:pt>
                <c:pt idx="8524">
                  <c:v>21.894400000000001</c:v>
                </c:pt>
                <c:pt idx="8525">
                  <c:v>21.905100000000001</c:v>
                </c:pt>
                <c:pt idx="8526">
                  <c:v>21.905100000000001</c:v>
                </c:pt>
                <c:pt idx="8527">
                  <c:v>21.915900000000001</c:v>
                </c:pt>
                <c:pt idx="8528">
                  <c:v>21.915900000000001</c:v>
                </c:pt>
                <c:pt idx="8529">
                  <c:v>21.926600000000001</c:v>
                </c:pt>
                <c:pt idx="8530">
                  <c:v>21.926600000000001</c:v>
                </c:pt>
                <c:pt idx="8531">
                  <c:v>21.9373</c:v>
                </c:pt>
                <c:pt idx="8532">
                  <c:v>21.9373</c:v>
                </c:pt>
                <c:pt idx="8533">
                  <c:v>21.9373</c:v>
                </c:pt>
                <c:pt idx="8534">
                  <c:v>21.948</c:v>
                </c:pt>
                <c:pt idx="8535">
                  <c:v>21.948</c:v>
                </c:pt>
                <c:pt idx="8536">
                  <c:v>21.948</c:v>
                </c:pt>
                <c:pt idx="8537">
                  <c:v>21.948</c:v>
                </c:pt>
                <c:pt idx="8538">
                  <c:v>21.9588</c:v>
                </c:pt>
                <c:pt idx="8539">
                  <c:v>21.9588</c:v>
                </c:pt>
                <c:pt idx="8540">
                  <c:v>21.9695</c:v>
                </c:pt>
                <c:pt idx="8541">
                  <c:v>21.9695</c:v>
                </c:pt>
                <c:pt idx="8542">
                  <c:v>21.9695</c:v>
                </c:pt>
                <c:pt idx="8543">
                  <c:v>21.9695</c:v>
                </c:pt>
                <c:pt idx="8544">
                  <c:v>21.9802</c:v>
                </c:pt>
                <c:pt idx="8545">
                  <c:v>21.9802</c:v>
                </c:pt>
                <c:pt idx="8546">
                  <c:v>21.9802</c:v>
                </c:pt>
                <c:pt idx="8547">
                  <c:v>21.9802</c:v>
                </c:pt>
                <c:pt idx="8548">
                  <c:v>21.9802</c:v>
                </c:pt>
                <c:pt idx="8549">
                  <c:v>21.9802</c:v>
                </c:pt>
                <c:pt idx="8550">
                  <c:v>21.9802</c:v>
                </c:pt>
                <c:pt idx="8551">
                  <c:v>21.9695</c:v>
                </c:pt>
                <c:pt idx="8552">
                  <c:v>21.9695</c:v>
                </c:pt>
                <c:pt idx="8553">
                  <c:v>21.9695</c:v>
                </c:pt>
                <c:pt idx="8554">
                  <c:v>21.9695</c:v>
                </c:pt>
                <c:pt idx="8555">
                  <c:v>21.9695</c:v>
                </c:pt>
                <c:pt idx="8556">
                  <c:v>21.9802</c:v>
                </c:pt>
                <c:pt idx="8557">
                  <c:v>21.9802</c:v>
                </c:pt>
                <c:pt idx="8558">
                  <c:v>21.9802</c:v>
                </c:pt>
                <c:pt idx="8559">
                  <c:v>21.9802</c:v>
                </c:pt>
                <c:pt idx="8560">
                  <c:v>21.9802</c:v>
                </c:pt>
                <c:pt idx="8561">
                  <c:v>21.9802</c:v>
                </c:pt>
                <c:pt idx="8562">
                  <c:v>21.9909</c:v>
                </c:pt>
                <c:pt idx="8563">
                  <c:v>21.9909</c:v>
                </c:pt>
                <c:pt idx="8564">
                  <c:v>21.9909</c:v>
                </c:pt>
                <c:pt idx="8565">
                  <c:v>21.9909</c:v>
                </c:pt>
                <c:pt idx="8566">
                  <c:v>22.0017</c:v>
                </c:pt>
                <c:pt idx="8567">
                  <c:v>22.0017</c:v>
                </c:pt>
                <c:pt idx="8568">
                  <c:v>22.0017</c:v>
                </c:pt>
                <c:pt idx="8569">
                  <c:v>22.0017</c:v>
                </c:pt>
                <c:pt idx="8570">
                  <c:v>22.0017</c:v>
                </c:pt>
                <c:pt idx="8571">
                  <c:v>22.0124</c:v>
                </c:pt>
                <c:pt idx="8572">
                  <c:v>22.0124</c:v>
                </c:pt>
                <c:pt idx="8573">
                  <c:v>22.0124</c:v>
                </c:pt>
                <c:pt idx="8574">
                  <c:v>22.0124</c:v>
                </c:pt>
                <c:pt idx="8575">
                  <c:v>22.0124</c:v>
                </c:pt>
                <c:pt idx="8576">
                  <c:v>22.0124</c:v>
                </c:pt>
                <c:pt idx="8577">
                  <c:v>22.0124</c:v>
                </c:pt>
                <c:pt idx="8578">
                  <c:v>22.0124</c:v>
                </c:pt>
                <c:pt idx="8579">
                  <c:v>22.0124</c:v>
                </c:pt>
                <c:pt idx="8580">
                  <c:v>22.0124</c:v>
                </c:pt>
                <c:pt idx="8581">
                  <c:v>22.0124</c:v>
                </c:pt>
                <c:pt idx="8582">
                  <c:v>22.023099999999999</c:v>
                </c:pt>
                <c:pt idx="8583">
                  <c:v>22.023099999999999</c:v>
                </c:pt>
                <c:pt idx="8584">
                  <c:v>22.023099999999999</c:v>
                </c:pt>
                <c:pt idx="8585">
                  <c:v>22.023099999999999</c:v>
                </c:pt>
                <c:pt idx="8586">
                  <c:v>22.023099999999999</c:v>
                </c:pt>
                <c:pt idx="8587">
                  <c:v>22.023099999999999</c:v>
                </c:pt>
                <c:pt idx="8588">
                  <c:v>22.033799999999999</c:v>
                </c:pt>
                <c:pt idx="8589">
                  <c:v>22.023099999999999</c:v>
                </c:pt>
                <c:pt idx="8590">
                  <c:v>22.023099999999999</c:v>
                </c:pt>
                <c:pt idx="8591">
                  <c:v>22.033799999999999</c:v>
                </c:pt>
                <c:pt idx="8592">
                  <c:v>22.033799999999999</c:v>
                </c:pt>
                <c:pt idx="8593">
                  <c:v>22.033799999999999</c:v>
                </c:pt>
                <c:pt idx="8594">
                  <c:v>22.023099999999999</c:v>
                </c:pt>
                <c:pt idx="8595">
                  <c:v>22.033799999999999</c:v>
                </c:pt>
                <c:pt idx="8596">
                  <c:v>22.033799999999999</c:v>
                </c:pt>
                <c:pt idx="8597">
                  <c:v>22.033799999999999</c:v>
                </c:pt>
                <c:pt idx="8598">
                  <c:v>22.033799999999999</c:v>
                </c:pt>
                <c:pt idx="8599">
                  <c:v>22.033799999999999</c:v>
                </c:pt>
                <c:pt idx="8600">
                  <c:v>22.033799999999999</c:v>
                </c:pt>
                <c:pt idx="8601">
                  <c:v>22.033799999999999</c:v>
                </c:pt>
                <c:pt idx="8602">
                  <c:v>22.033799999999999</c:v>
                </c:pt>
                <c:pt idx="8603">
                  <c:v>22.033799999999999</c:v>
                </c:pt>
                <c:pt idx="8604">
                  <c:v>22.044599999999999</c:v>
                </c:pt>
                <c:pt idx="8605">
                  <c:v>22.033799999999999</c:v>
                </c:pt>
                <c:pt idx="8606">
                  <c:v>22.033799999999999</c:v>
                </c:pt>
                <c:pt idx="8607">
                  <c:v>22.033799999999999</c:v>
                </c:pt>
                <c:pt idx="8608">
                  <c:v>22.044599999999999</c:v>
                </c:pt>
                <c:pt idx="8609">
                  <c:v>22.044599999999999</c:v>
                </c:pt>
                <c:pt idx="8610">
                  <c:v>22.044599999999999</c:v>
                </c:pt>
                <c:pt idx="8611">
                  <c:v>22.055299999999999</c:v>
                </c:pt>
                <c:pt idx="8612">
                  <c:v>22.055299999999999</c:v>
                </c:pt>
                <c:pt idx="8613">
                  <c:v>22.055299999999999</c:v>
                </c:pt>
                <c:pt idx="8614">
                  <c:v>22.076699999999999</c:v>
                </c:pt>
                <c:pt idx="8615">
                  <c:v>22.076699999999999</c:v>
                </c:pt>
                <c:pt idx="8616">
                  <c:v>22.076699999999999</c:v>
                </c:pt>
                <c:pt idx="8617">
                  <c:v>22.076699999999999</c:v>
                </c:pt>
                <c:pt idx="8618">
                  <c:v>22.076699999999999</c:v>
                </c:pt>
                <c:pt idx="8619">
                  <c:v>22.076699999999999</c:v>
                </c:pt>
                <c:pt idx="8620">
                  <c:v>22.076699999999999</c:v>
                </c:pt>
                <c:pt idx="8621">
                  <c:v>22.076699999999999</c:v>
                </c:pt>
                <c:pt idx="8622">
                  <c:v>22.076699999999999</c:v>
                </c:pt>
                <c:pt idx="8623">
                  <c:v>22.098199999999999</c:v>
                </c:pt>
                <c:pt idx="8624">
                  <c:v>22.098199999999999</c:v>
                </c:pt>
                <c:pt idx="8625">
                  <c:v>22.108899999999998</c:v>
                </c:pt>
                <c:pt idx="8626">
                  <c:v>22.119599999999998</c:v>
                </c:pt>
                <c:pt idx="8627">
                  <c:v>22.130400000000002</c:v>
                </c:pt>
                <c:pt idx="8628">
                  <c:v>22.130400000000002</c:v>
                </c:pt>
                <c:pt idx="8629">
                  <c:v>22.141100000000002</c:v>
                </c:pt>
                <c:pt idx="8630">
                  <c:v>22.151800000000001</c:v>
                </c:pt>
                <c:pt idx="8631">
                  <c:v>22.162500000000001</c:v>
                </c:pt>
                <c:pt idx="8632">
                  <c:v>22.162500000000001</c:v>
                </c:pt>
                <c:pt idx="8633">
                  <c:v>22.173300000000001</c:v>
                </c:pt>
                <c:pt idx="8634">
                  <c:v>22.184000000000001</c:v>
                </c:pt>
                <c:pt idx="8635">
                  <c:v>22.194700000000001</c:v>
                </c:pt>
                <c:pt idx="8636">
                  <c:v>22.194700000000001</c:v>
                </c:pt>
                <c:pt idx="8637">
                  <c:v>22.205400000000001</c:v>
                </c:pt>
                <c:pt idx="8638">
                  <c:v>22.205400000000001</c:v>
                </c:pt>
                <c:pt idx="8639">
                  <c:v>22.216200000000001</c:v>
                </c:pt>
                <c:pt idx="8640">
                  <c:v>22.226900000000001</c:v>
                </c:pt>
                <c:pt idx="8641">
                  <c:v>22.2376</c:v>
                </c:pt>
                <c:pt idx="8642">
                  <c:v>22.2483</c:v>
                </c:pt>
                <c:pt idx="8643">
                  <c:v>22.2591</c:v>
                </c:pt>
                <c:pt idx="8644">
                  <c:v>22.2698</c:v>
                </c:pt>
                <c:pt idx="8645">
                  <c:v>22.2912</c:v>
                </c:pt>
                <c:pt idx="8646">
                  <c:v>22.302</c:v>
                </c:pt>
                <c:pt idx="8647">
                  <c:v>22.302</c:v>
                </c:pt>
                <c:pt idx="8648">
                  <c:v>22.3127</c:v>
                </c:pt>
                <c:pt idx="8649">
                  <c:v>22.323399999999999</c:v>
                </c:pt>
                <c:pt idx="8650">
                  <c:v>22.344899999999999</c:v>
                </c:pt>
                <c:pt idx="8651">
                  <c:v>22.355599999999999</c:v>
                </c:pt>
                <c:pt idx="8652">
                  <c:v>22.366299999999999</c:v>
                </c:pt>
                <c:pt idx="8653">
                  <c:v>22.376999999999999</c:v>
                </c:pt>
                <c:pt idx="8654">
                  <c:v>22.387799999999999</c:v>
                </c:pt>
                <c:pt idx="8655">
                  <c:v>22.398499999999999</c:v>
                </c:pt>
                <c:pt idx="8656">
                  <c:v>22.419899999999998</c:v>
                </c:pt>
                <c:pt idx="8657">
                  <c:v>22.419899999999998</c:v>
                </c:pt>
                <c:pt idx="8658">
                  <c:v>22.441400000000002</c:v>
                </c:pt>
                <c:pt idx="8659">
                  <c:v>22.452100000000002</c:v>
                </c:pt>
                <c:pt idx="8660">
                  <c:v>22.462800000000001</c:v>
                </c:pt>
                <c:pt idx="8661">
                  <c:v>22.473600000000001</c:v>
                </c:pt>
                <c:pt idx="8662">
                  <c:v>22.484300000000001</c:v>
                </c:pt>
                <c:pt idx="8663">
                  <c:v>22.495000000000001</c:v>
                </c:pt>
                <c:pt idx="8664">
                  <c:v>22.505700000000001</c:v>
                </c:pt>
                <c:pt idx="8665">
                  <c:v>22.516500000000001</c:v>
                </c:pt>
                <c:pt idx="8666">
                  <c:v>22.527200000000001</c:v>
                </c:pt>
                <c:pt idx="8667">
                  <c:v>22.5379</c:v>
                </c:pt>
                <c:pt idx="8668">
                  <c:v>22.5379</c:v>
                </c:pt>
                <c:pt idx="8669">
                  <c:v>22.5486</c:v>
                </c:pt>
                <c:pt idx="8670">
                  <c:v>22.5486</c:v>
                </c:pt>
                <c:pt idx="8671">
                  <c:v>22.5594</c:v>
                </c:pt>
                <c:pt idx="8672">
                  <c:v>22.5594</c:v>
                </c:pt>
                <c:pt idx="8673">
                  <c:v>22.5701</c:v>
                </c:pt>
                <c:pt idx="8674">
                  <c:v>22.5701</c:v>
                </c:pt>
                <c:pt idx="8675">
                  <c:v>22.5808</c:v>
                </c:pt>
                <c:pt idx="8676">
                  <c:v>22.5808</c:v>
                </c:pt>
                <c:pt idx="8677">
                  <c:v>22.5915</c:v>
                </c:pt>
                <c:pt idx="8678">
                  <c:v>22.5915</c:v>
                </c:pt>
                <c:pt idx="8679">
                  <c:v>22.5915</c:v>
                </c:pt>
                <c:pt idx="8680">
                  <c:v>22.6023</c:v>
                </c:pt>
                <c:pt idx="8681">
                  <c:v>22.6023</c:v>
                </c:pt>
                <c:pt idx="8682">
                  <c:v>22.6023</c:v>
                </c:pt>
                <c:pt idx="8683">
                  <c:v>22.6023</c:v>
                </c:pt>
                <c:pt idx="8684">
                  <c:v>22.613</c:v>
                </c:pt>
                <c:pt idx="8685">
                  <c:v>22.613</c:v>
                </c:pt>
                <c:pt idx="8686">
                  <c:v>22.623699999999999</c:v>
                </c:pt>
                <c:pt idx="8687">
                  <c:v>22.623699999999999</c:v>
                </c:pt>
                <c:pt idx="8688">
                  <c:v>22.623699999999999</c:v>
                </c:pt>
                <c:pt idx="8689">
                  <c:v>22.623699999999999</c:v>
                </c:pt>
                <c:pt idx="8690">
                  <c:v>22.645199999999999</c:v>
                </c:pt>
                <c:pt idx="8691">
                  <c:v>22.645199999999999</c:v>
                </c:pt>
                <c:pt idx="8692">
                  <c:v>22.655899999999999</c:v>
                </c:pt>
                <c:pt idx="8693">
                  <c:v>22.666599999999999</c:v>
                </c:pt>
                <c:pt idx="8694">
                  <c:v>22.677299999999999</c:v>
                </c:pt>
                <c:pt idx="8695">
                  <c:v>22.677299999999999</c:v>
                </c:pt>
                <c:pt idx="8696">
                  <c:v>22.688099999999999</c:v>
                </c:pt>
                <c:pt idx="8697">
                  <c:v>22.709499999999998</c:v>
                </c:pt>
                <c:pt idx="8698">
                  <c:v>22.720199999999998</c:v>
                </c:pt>
                <c:pt idx="8699">
                  <c:v>22.720199999999998</c:v>
                </c:pt>
                <c:pt idx="8700">
                  <c:v>22.731000000000002</c:v>
                </c:pt>
                <c:pt idx="8701">
                  <c:v>22.741700000000002</c:v>
                </c:pt>
                <c:pt idx="8702">
                  <c:v>22.752400000000002</c:v>
                </c:pt>
                <c:pt idx="8703">
                  <c:v>22.763100000000001</c:v>
                </c:pt>
                <c:pt idx="8704">
                  <c:v>22.773900000000001</c:v>
                </c:pt>
                <c:pt idx="8705">
                  <c:v>22.784600000000001</c:v>
                </c:pt>
                <c:pt idx="8706">
                  <c:v>22.795300000000001</c:v>
                </c:pt>
                <c:pt idx="8707">
                  <c:v>22.806000000000001</c:v>
                </c:pt>
                <c:pt idx="8708">
                  <c:v>22.816800000000001</c:v>
                </c:pt>
                <c:pt idx="8709">
                  <c:v>22.816800000000001</c:v>
                </c:pt>
                <c:pt idx="8710">
                  <c:v>22.827500000000001</c:v>
                </c:pt>
                <c:pt idx="8711">
                  <c:v>22.838200000000001</c:v>
                </c:pt>
                <c:pt idx="8712">
                  <c:v>22.8489</c:v>
                </c:pt>
                <c:pt idx="8713">
                  <c:v>22.8597</c:v>
                </c:pt>
                <c:pt idx="8714">
                  <c:v>22.8597</c:v>
                </c:pt>
                <c:pt idx="8715">
                  <c:v>22.8704</c:v>
                </c:pt>
                <c:pt idx="8716">
                  <c:v>22.8811</c:v>
                </c:pt>
                <c:pt idx="8717">
                  <c:v>22.8811</c:v>
                </c:pt>
                <c:pt idx="8718">
                  <c:v>22.8918</c:v>
                </c:pt>
                <c:pt idx="8719">
                  <c:v>22.9026</c:v>
                </c:pt>
                <c:pt idx="8720">
                  <c:v>22.9133</c:v>
                </c:pt>
                <c:pt idx="8721">
                  <c:v>22.9133</c:v>
                </c:pt>
                <c:pt idx="8722">
                  <c:v>22.923999999999999</c:v>
                </c:pt>
                <c:pt idx="8723">
                  <c:v>22.923999999999999</c:v>
                </c:pt>
                <c:pt idx="8724">
                  <c:v>22.934699999999999</c:v>
                </c:pt>
                <c:pt idx="8725">
                  <c:v>22.934699999999999</c:v>
                </c:pt>
                <c:pt idx="8726">
                  <c:v>22.934699999999999</c:v>
                </c:pt>
                <c:pt idx="8727">
                  <c:v>22.934699999999999</c:v>
                </c:pt>
                <c:pt idx="8728">
                  <c:v>22.945499999999999</c:v>
                </c:pt>
                <c:pt idx="8729">
                  <c:v>22.945499999999999</c:v>
                </c:pt>
                <c:pt idx="8730">
                  <c:v>22.945499999999999</c:v>
                </c:pt>
                <c:pt idx="8731">
                  <c:v>22.945499999999999</c:v>
                </c:pt>
                <c:pt idx="8732">
                  <c:v>22.956199999999999</c:v>
                </c:pt>
                <c:pt idx="8733">
                  <c:v>22.956199999999999</c:v>
                </c:pt>
                <c:pt idx="8734">
                  <c:v>22.956199999999999</c:v>
                </c:pt>
                <c:pt idx="8735">
                  <c:v>22.956199999999999</c:v>
                </c:pt>
                <c:pt idx="8736">
                  <c:v>22.966899999999999</c:v>
                </c:pt>
                <c:pt idx="8737">
                  <c:v>22.966899999999999</c:v>
                </c:pt>
                <c:pt idx="8738">
                  <c:v>22.966899999999999</c:v>
                </c:pt>
                <c:pt idx="8739">
                  <c:v>22.977599999999999</c:v>
                </c:pt>
                <c:pt idx="8740">
                  <c:v>22.977599999999999</c:v>
                </c:pt>
                <c:pt idx="8741">
                  <c:v>22.977599999999999</c:v>
                </c:pt>
                <c:pt idx="8742">
                  <c:v>22.977599999999999</c:v>
                </c:pt>
                <c:pt idx="8743">
                  <c:v>22.977599999999999</c:v>
                </c:pt>
                <c:pt idx="8744">
                  <c:v>22.977599999999999</c:v>
                </c:pt>
                <c:pt idx="8745">
                  <c:v>22.977599999999999</c:v>
                </c:pt>
                <c:pt idx="8746">
                  <c:v>22.977599999999999</c:v>
                </c:pt>
                <c:pt idx="8747">
                  <c:v>22.966899999999999</c:v>
                </c:pt>
                <c:pt idx="8748">
                  <c:v>22.966899999999999</c:v>
                </c:pt>
                <c:pt idx="8749">
                  <c:v>22.966899999999999</c:v>
                </c:pt>
                <c:pt idx="8750">
                  <c:v>22.956199999999999</c:v>
                </c:pt>
                <c:pt idx="8751">
                  <c:v>22.956199999999999</c:v>
                </c:pt>
                <c:pt idx="8752">
                  <c:v>22.956199999999999</c:v>
                </c:pt>
                <c:pt idx="8753">
                  <c:v>22.956199999999999</c:v>
                </c:pt>
                <c:pt idx="8754">
                  <c:v>22.945499999999999</c:v>
                </c:pt>
                <c:pt idx="8755">
                  <c:v>22.945499999999999</c:v>
                </c:pt>
                <c:pt idx="8756">
                  <c:v>22.934699999999999</c:v>
                </c:pt>
                <c:pt idx="8757">
                  <c:v>22.934699999999999</c:v>
                </c:pt>
                <c:pt idx="8758">
                  <c:v>22.934699999999999</c:v>
                </c:pt>
                <c:pt idx="8759">
                  <c:v>22.934699999999999</c:v>
                </c:pt>
                <c:pt idx="8760">
                  <c:v>22.934699999999999</c:v>
                </c:pt>
                <c:pt idx="8761">
                  <c:v>22.934699999999999</c:v>
                </c:pt>
                <c:pt idx="8762">
                  <c:v>22.923999999999999</c:v>
                </c:pt>
                <c:pt idx="8763">
                  <c:v>22.923999999999999</c:v>
                </c:pt>
                <c:pt idx="8764">
                  <c:v>22.923999999999999</c:v>
                </c:pt>
                <c:pt idx="8765">
                  <c:v>22.923999999999999</c:v>
                </c:pt>
                <c:pt idx="8766">
                  <c:v>22.923999999999999</c:v>
                </c:pt>
                <c:pt idx="8767">
                  <c:v>22.9133</c:v>
                </c:pt>
                <c:pt idx="8768">
                  <c:v>22.9133</c:v>
                </c:pt>
                <c:pt idx="8769">
                  <c:v>22.9133</c:v>
                </c:pt>
                <c:pt idx="8770">
                  <c:v>22.9133</c:v>
                </c:pt>
                <c:pt idx="8771">
                  <c:v>22.9133</c:v>
                </c:pt>
                <c:pt idx="8772">
                  <c:v>22.9133</c:v>
                </c:pt>
                <c:pt idx="8773">
                  <c:v>22.9133</c:v>
                </c:pt>
                <c:pt idx="8774">
                  <c:v>22.9026</c:v>
                </c:pt>
                <c:pt idx="8775">
                  <c:v>22.9026</c:v>
                </c:pt>
                <c:pt idx="8776">
                  <c:v>22.9026</c:v>
                </c:pt>
                <c:pt idx="8777">
                  <c:v>22.9026</c:v>
                </c:pt>
                <c:pt idx="8778">
                  <c:v>22.9026</c:v>
                </c:pt>
                <c:pt idx="8779">
                  <c:v>22.9026</c:v>
                </c:pt>
                <c:pt idx="8780">
                  <c:v>22.8918</c:v>
                </c:pt>
                <c:pt idx="8781">
                  <c:v>22.9026</c:v>
                </c:pt>
                <c:pt idx="8782">
                  <c:v>22.9026</c:v>
                </c:pt>
                <c:pt idx="8783">
                  <c:v>22.9026</c:v>
                </c:pt>
                <c:pt idx="8784">
                  <c:v>22.9133</c:v>
                </c:pt>
                <c:pt idx="8785">
                  <c:v>22.9133</c:v>
                </c:pt>
                <c:pt idx="8786">
                  <c:v>22.9026</c:v>
                </c:pt>
                <c:pt idx="8787">
                  <c:v>22.9026</c:v>
                </c:pt>
                <c:pt idx="8788">
                  <c:v>22.9026</c:v>
                </c:pt>
                <c:pt idx="8789">
                  <c:v>22.9026</c:v>
                </c:pt>
                <c:pt idx="8790">
                  <c:v>22.9026</c:v>
                </c:pt>
                <c:pt idx="8791">
                  <c:v>22.9026</c:v>
                </c:pt>
                <c:pt idx="8792">
                  <c:v>22.9026</c:v>
                </c:pt>
                <c:pt idx="8793">
                  <c:v>22.8918</c:v>
                </c:pt>
                <c:pt idx="8794">
                  <c:v>22.8918</c:v>
                </c:pt>
                <c:pt idx="8795">
                  <c:v>22.8918</c:v>
                </c:pt>
                <c:pt idx="8796">
                  <c:v>22.8918</c:v>
                </c:pt>
                <c:pt idx="8797">
                  <c:v>22.8918</c:v>
                </c:pt>
                <c:pt idx="8798">
                  <c:v>22.8918</c:v>
                </c:pt>
                <c:pt idx="8799">
                  <c:v>22.8918</c:v>
                </c:pt>
                <c:pt idx="8800">
                  <c:v>22.8918</c:v>
                </c:pt>
                <c:pt idx="8801">
                  <c:v>22.8918</c:v>
                </c:pt>
                <c:pt idx="8802">
                  <c:v>22.8918</c:v>
                </c:pt>
                <c:pt idx="8803">
                  <c:v>22.8918</c:v>
                </c:pt>
                <c:pt idx="8804">
                  <c:v>22.8918</c:v>
                </c:pt>
                <c:pt idx="8805">
                  <c:v>22.8918</c:v>
                </c:pt>
                <c:pt idx="8806">
                  <c:v>22.8918</c:v>
                </c:pt>
                <c:pt idx="8807">
                  <c:v>22.8918</c:v>
                </c:pt>
                <c:pt idx="8808">
                  <c:v>22.8918</c:v>
                </c:pt>
                <c:pt idx="8809">
                  <c:v>22.8918</c:v>
                </c:pt>
                <c:pt idx="8810">
                  <c:v>22.8918</c:v>
                </c:pt>
                <c:pt idx="8811">
                  <c:v>22.8918</c:v>
                </c:pt>
                <c:pt idx="8812">
                  <c:v>22.8918</c:v>
                </c:pt>
                <c:pt idx="8813">
                  <c:v>22.8811</c:v>
                </c:pt>
                <c:pt idx="8814">
                  <c:v>22.8811</c:v>
                </c:pt>
                <c:pt idx="8815">
                  <c:v>22.8811</c:v>
                </c:pt>
                <c:pt idx="8816">
                  <c:v>22.8811</c:v>
                </c:pt>
                <c:pt idx="8817">
                  <c:v>22.8918</c:v>
                </c:pt>
                <c:pt idx="8818">
                  <c:v>22.8918</c:v>
                </c:pt>
                <c:pt idx="8819">
                  <c:v>22.8918</c:v>
                </c:pt>
                <c:pt idx="8820">
                  <c:v>22.8918</c:v>
                </c:pt>
                <c:pt idx="8821">
                  <c:v>22.8918</c:v>
                </c:pt>
                <c:pt idx="8822">
                  <c:v>22.8918</c:v>
                </c:pt>
                <c:pt idx="8823">
                  <c:v>22.8918</c:v>
                </c:pt>
                <c:pt idx="8824">
                  <c:v>22.8918</c:v>
                </c:pt>
                <c:pt idx="8825">
                  <c:v>22.8918</c:v>
                </c:pt>
                <c:pt idx="8826">
                  <c:v>22.8811</c:v>
                </c:pt>
                <c:pt idx="8827">
                  <c:v>22.8918</c:v>
                </c:pt>
                <c:pt idx="8828">
                  <c:v>22.8811</c:v>
                </c:pt>
                <c:pt idx="8829">
                  <c:v>22.8811</c:v>
                </c:pt>
                <c:pt idx="8830">
                  <c:v>22.8811</c:v>
                </c:pt>
                <c:pt idx="8831">
                  <c:v>22.8811</c:v>
                </c:pt>
                <c:pt idx="8832">
                  <c:v>22.8704</c:v>
                </c:pt>
                <c:pt idx="8833">
                  <c:v>22.8704</c:v>
                </c:pt>
                <c:pt idx="8834">
                  <c:v>22.8704</c:v>
                </c:pt>
                <c:pt idx="8835">
                  <c:v>22.8704</c:v>
                </c:pt>
                <c:pt idx="8836">
                  <c:v>22.8704</c:v>
                </c:pt>
                <c:pt idx="8837">
                  <c:v>22.8704</c:v>
                </c:pt>
                <c:pt idx="8838">
                  <c:v>22.8704</c:v>
                </c:pt>
                <c:pt idx="8839">
                  <c:v>22.8597</c:v>
                </c:pt>
                <c:pt idx="8840">
                  <c:v>22.8597</c:v>
                </c:pt>
                <c:pt idx="8841">
                  <c:v>22.8597</c:v>
                </c:pt>
                <c:pt idx="8842">
                  <c:v>22.8489</c:v>
                </c:pt>
                <c:pt idx="8843">
                  <c:v>22.8489</c:v>
                </c:pt>
                <c:pt idx="8844">
                  <c:v>22.8489</c:v>
                </c:pt>
                <c:pt idx="8845">
                  <c:v>22.8489</c:v>
                </c:pt>
                <c:pt idx="8846">
                  <c:v>22.838200000000001</c:v>
                </c:pt>
                <c:pt idx="8847">
                  <c:v>22.838200000000001</c:v>
                </c:pt>
                <c:pt idx="8848">
                  <c:v>22.8489</c:v>
                </c:pt>
                <c:pt idx="8849">
                  <c:v>22.8489</c:v>
                </c:pt>
                <c:pt idx="8850">
                  <c:v>22.8489</c:v>
                </c:pt>
                <c:pt idx="8851">
                  <c:v>22.8489</c:v>
                </c:pt>
                <c:pt idx="8852">
                  <c:v>22.8597</c:v>
                </c:pt>
                <c:pt idx="8853">
                  <c:v>22.8597</c:v>
                </c:pt>
                <c:pt idx="8854">
                  <c:v>22.8704</c:v>
                </c:pt>
                <c:pt idx="8855">
                  <c:v>22.8704</c:v>
                </c:pt>
                <c:pt idx="8856">
                  <c:v>22.8597</c:v>
                </c:pt>
                <c:pt idx="8857">
                  <c:v>22.8704</c:v>
                </c:pt>
                <c:pt idx="8858">
                  <c:v>22.8704</c:v>
                </c:pt>
                <c:pt idx="8859">
                  <c:v>22.8597</c:v>
                </c:pt>
                <c:pt idx="8860">
                  <c:v>22.8597</c:v>
                </c:pt>
                <c:pt idx="8861">
                  <c:v>22.8489</c:v>
                </c:pt>
                <c:pt idx="8862">
                  <c:v>22.8489</c:v>
                </c:pt>
                <c:pt idx="8863">
                  <c:v>22.8489</c:v>
                </c:pt>
                <c:pt idx="8864">
                  <c:v>22.8489</c:v>
                </c:pt>
                <c:pt idx="8865">
                  <c:v>22.838200000000001</c:v>
                </c:pt>
                <c:pt idx="8866">
                  <c:v>22.838200000000001</c:v>
                </c:pt>
                <c:pt idx="8867">
                  <c:v>22.838200000000001</c:v>
                </c:pt>
                <c:pt idx="8868">
                  <c:v>22.838200000000001</c:v>
                </c:pt>
                <c:pt idx="8869">
                  <c:v>22.827500000000001</c:v>
                </c:pt>
                <c:pt idx="8870">
                  <c:v>22.827500000000001</c:v>
                </c:pt>
                <c:pt idx="8871">
                  <c:v>22.827500000000001</c:v>
                </c:pt>
                <c:pt idx="8872">
                  <c:v>22.827500000000001</c:v>
                </c:pt>
                <c:pt idx="8873">
                  <c:v>22.816800000000001</c:v>
                </c:pt>
                <c:pt idx="8874">
                  <c:v>22.816800000000001</c:v>
                </c:pt>
                <c:pt idx="8875">
                  <c:v>22.806000000000001</c:v>
                </c:pt>
                <c:pt idx="8876">
                  <c:v>22.806000000000001</c:v>
                </c:pt>
                <c:pt idx="8877">
                  <c:v>22.806000000000001</c:v>
                </c:pt>
                <c:pt idx="8878">
                  <c:v>22.795300000000001</c:v>
                </c:pt>
                <c:pt idx="8879">
                  <c:v>22.795300000000001</c:v>
                </c:pt>
                <c:pt idx="8880">
                  <c:v>22.784600000000001</c:v>
                </c:pt>
                <c:pt idx="8881">
                  <c:v>22.784600000000001</c:v>
                </c:pt>
                <c:pt idx="8882">
                  <c:v>22.773900000000001</c:v>
                </c:pt>
                <c:pt idx="8883">
                  <c:v>22.773900000000001</c:v>
                </c:pt>
                <c:pt idx="8884">
                  <c:v>22.763100000000001</c:v>
                </c:pt>
                <c:pt idx="8885">
                  <c:v>22.763100000000001</c:v>
                </c:pt>
                <c:pt idx="8886">
                  <c:v>22.752400000000002</c:v>
                </c:pt>
                <c:pt idx="8887">
                  <c:v>22.752400000000002</c:v>
                </c:pt>
                <c:pt idx="8888">
                  <c:v>22.752400000000002</c:v>
                </c:pt>
                <c:pt idx="8889">
                  <c:v>22.752400000000002</c:v>
                </c:pt>
                <c:pt idx="8890">
                  <c:v>22.741700000000002</c:v>
                </c:pt>
                <c:pt idx="8891">
                  <c:v>22.741700000000002</c:v>
                </c:pt>
                <c:pt idx="8892">
                  <c:v>22.741700000000002</c:v>
                </c:pt>
                <c:pt idx="8893">
                  <c:v>22.731000000000002</c:v>
                </c:pt>
                <c:pt idx="8894">
                  <c:v>22.731000000000002</c:v>
                </c:pt>
                <c:pt idx="8895">
                  <c:v>22.720199999999998</c:v>
                </c:pt>
                <c:pt idx="8896">
                  <c:v>22.720199999999998</c:v>
                </c:pt>
                <c:pt idx="8897">
                  <c:v>22.709499999999998</c:v>
                </c:pt>
                <c:pt idx="8898">
                  <c:v>22.698799999999999</c:v>
                </c:pt>
                <c:pt idx="8899">
                  <c:v>22.698799999999999</c:v>
                </c:pt>
                <c:pt idx="8900">
                  <c:v>22.688099999999999</c:v>
                </c:pt>
                <c:pt idx="8901">
                  <c:v>22.688099999999999</c:v>
                </c:pt>
                <c:pt idx="8902">
                  <c:v>22.677299999999999</c:v>
                </c:pt>
                <c:pt idx="8903">
                  <c:v>22.666599999999999</c:v>
                </c:pt>
                <c:pt idx="8904">
                  <c:v>22.666599999999999</c:v>
                </c:pt>
                <c:pt idx="8905">
                  <c:v>22.655899999999999</c:v>
                </c:pt>
                <c:pt idx="8906">
                  <c:v>22.655899999999999</c:v>
                </c:pt>
                <c:pt idx="8907">
                  <c:v>22.645199999999999</c:v>
                </c:pt>
                <c:pt idx="8908">
                  <c:v>22.645199999999999</c:v>
                </c:pt>
                <c:pt idx="8909">
                  <c:v>22.634399999999999</c:v>
                </c:pt>
                <c:pt idx="8910">
                  <c:v>22.634399999999999</c:v>
                </c:pt>
                <c:pt idx="8911">
                  <c:v>22.634399999999999</c:v>
                </c:pt>
                <c:pt idx="8912">
                  <c:v>22.623699999999999</c:v>
                </c:pt>
                <c:pt idx="8913">
                  <c:v>22.623699999999999</c:v>
                </c:pt>
                <c:pt idx="8914">
                  <c:v>22.623699999999999</c:v>
                </c:pt>
                <c:pt idx="8915">
                  <c:v>22.613</c:v>
                </c:pt>
                <c:pt idx="8916">
                  <c:v>22.613</c:v>
                </c:pt>
                <c:pt idx="8917">
                  <c:v>22.613</c:v>
                </c:pt>
                <c:pt idx="8918">
                  <c:v>22.6023</c:v>
                </c:pt>
                <c:pt idx="8919">
                  <c:v>22.6023</c:v>
                </c:pt>
                <c:pt idx="8920">
                  <c:v>22.6023</c:v>
                </c:pt>
                <c:pt idx="8921">
                  <c:v>22.5915</c:v>
                </c:pt>
                <c:pt idx="8922">
                  <c:v>22.5915</c:v>
                </c:pt>
                <c:pt idx="8923">
                  <c:v>22.5915</c:v>
                </c:pt>
                <c:pt idx="8924">
                  <c:v>22.5915</c:v>
                </c:pt>
                <c:pt idx="8925">
                  <c:v>22.5915</c:v>
                </c:pt>
                <c:pt idx="8926">
                  <c:v>22.5915</c:v>
                </c:pt>
                <c:pt idx="8927">
                  <c:v>22.5808</c:v>
                </c:pt>
                <c:pt idx="8928">
                  <c:v>22.5808</c:v>
                </c:pt>
                <c:pt idx="8929">
                  <c:v>22.5808</c:v>
                </c:pt>
                <c:pt idx="8930">
                  <c:v>22.5808</c:v>
                </c:pt>
                <c:pt idx="8931">
                  <c:v>22.5701</c:v>
                </c:pt>
                <c:pt idx="8932">
                  <c:v>22.5701</c:v>
                </c:pt>
                <c:pt idx="8933">
                  <c:v>22.5701</c:v>
                </c:pt>
                <c:pt idx="8934">
                  <c:v>22.5701</c:v>
                </c:pt>
                <c:pt idx="8935">
                  <c:v>22.5594</c:v>
                </c:pt>
                <c:pt idx="8936">
                  <c:v>22.5594</c:v>
                </c:pt>
                <c:pt idx="8937">
                  <c:v>22.5594</c:v>
                </c:pt>
                <c:pt idx="8938">
                  <c:v>22.5486</c:v>
                </c:pt>
                <c:pt idx="8939">
                  <c:v>22.5486</c:v>
                </c:pt>
                <c:pt idx="8940">
                  <c:v>22.5379</c:v>
                </c:pt>
                <c:pt idx="8941">
                  <c:v>22.5379</c:v>
                </c:pt>
                <c:pt idx="8942">
                  <c:v>22.5379</c:v>
                </c:pt>
                <c:pt idx="8943">
                  <c:v>22.5379</c:v>
                </c:pt>
                <c:pt idx="8944">
                  <c:v>22.5379</c:v>
                </c:pt>
                <c:pt idx="8945">
                  <c:v>22.527200000000001</c:v>
                </c:pt>
                <c:pt idx="8946">
                  <c:v>22.527200000000001</c:v>
                </c:pt>
                <c:pt idx="8947">
                  <c:v>22.527200000000001</c:v>
                </c:pt>
                <c:pt idx="8948">
                  <c:v>22.527200000000001</c:v>
                </c:pt>
                <c:pt idx="8949">
                  <c:v>22.527200000000001</c:v>
                </c:pt>
                <c:pt idx="8950">
                  <c:v>22.516500000000001</c:v>
                </c:pt>
                <c:pt idx="8951">
                  <c:v>22.516500000000001</c:v>
                </c:pt>
                <c:pt idx="8952">
                  <c:v>22.505700000000001</c:v>
                </c:pt>
                <c:pt idx="8953">
                  <c:v>22.505700000000001</c:v>
                </c:pt>
                <c:pt idx="8954">
                  <c:v>22.505700000000001</c:v>
                </c:pt>
                <c:pt idx="8955">
                  <c:v>22.495000000000001</c:v>
                </c:pt>
                <c:pt idx="8956">
                  <c:v>22.495000000000001</c:v>
                </c:pt>
                <c:pt idx="8957">
                  <c:v>22.495000000000001</c:v>
                </c:pt>
                <c:pt idx="8958">
                  <c:v>22.495000000000001</c:v>
                </c:pt>
                <c:pt idx="8959">
                  <c:v>22.484300000000001</c:v>
                </c:pt>
                <c:pt idx="8960">
                  <c:v>22.484300000000001</c:v>
                </c:pt>
                <c:pt idx="8961">
                  <c:v>22.484300000000001</c:v>
                </c:pt>
                <c:pt idx="8962">
                  <c:v>22.473600000000001</c:v>
                </c:pt>
                <c:pt idx="8963">
                  <c:v>22.473600000000001</c:v>
                </c:pt>
                <c:pt idx="8964">
                  <c:v>22.473600000000001</c:v>
                </c:pt>
                <c:pt idx="8965">
                  <c:v>22.462800000000001</c:v>
                </c:pt>
                <c:pt idx="8966">
                  <c:v>22.462800000000001</c:v>
                </c:pt>
                <c:pt idx="8967">
                  <c:v>22.462800000000001</c:v>
                </c:pt>
                <c:pt idx="8968">
                  <c:v>22.462800000000001</c:v>
                </c:pt>
                <c:pt idx="8969">
                  <c:v>22.452100000000002</c:v>
                </c:pt>
                <c:pt idx="8970">
                  <c:v>22.452100000000002</c:v>
                </c:pt>
                <c:pt idx="8971">
                  <c:v>22.452100000000002</c:v>
                </c:pt>
                <c:pt idx="8972">
                  <c:v>22.441400000000002</c:v>
                </c:pt>
                <c:pt idx="8973">
                  <c:v>22.441400000000002</c:v>
                </c:pt>
                <c:pt idx="8974">
                  <c:v>22.441400000000002</c:v>
                </c:pt>
                <c:pt idx="8975">
                  <c:v>22.441400000000002</c:v>
                </c:pt>
                <c:pt idx="8976">
                  <c:v>22.430700000000002</c:v>
                </c:pt>
                <c:pt idx="8977">
                  <c:v>22.430700000000002</c:v>
                </c:pt>
                <c:pt idx="8978">
                  <c:v>22.419899999999998</c:v>
                </c:pt>
                <c:pt idx="8979">
                  <c:v>22.419899999999998</c:v>
                </c:pt>
                <c:pt idx="8980">
                  <c:v>22.430700000000002</c:v>
                </c:pt>
                <c:pt idx="8981">
                  <c:v>22.419899999999998</c:v>
                </c:pt>
                <c:pt idx="8982">
                  <c:v>22.419899999999998</c:v>
                </c:pt>
                <c:pt idx="8983">
                  <c:v>22.419899999999998</c:v>
                </c:pt>
                <c:pt idx="8984">
                  <c:v>22.419899999999998</c:v>
                </c:pt>
                <c:pt idx="8985">
                  <c:v>22.419899999999998</c:v>
                </c:pt>
                <c:pt idx="8986">
                  <c:v>22.419899999999998</c:v>
                </c:pt>
                <c:pt idx="8987">
                  <c:v>22.419899999999998</c:v>
                </c:pt>
                <c:pt idx="8988">
                  <c:v>22.419899999999998</c:v>
                </c:pt>
                <c:pt idx="8989">
                  <c:v>22.419899999999998</c:v>
                </c:pt>
                <c:pt idx="8990">
                  <c:v>22.419899999999998</c:v>
                </c:pt>
                <c:pt idx="8991">
                  <c:v>22.419899999999998</c:v>
                </c:pt>
                <c:pt idx="8992">
                  <c:v>22.419899999999998</c:v>
                </c:pt>
                <c:pt idx="8993">
                  <c:v>22.419899999999998</c:v>
                </c:pt>
                <c:pt idx="8994">
                  <c:v>22.419899999999998</c:v>
                </c:pt>
                <c:pt idx="8995">
                  <c:v>22.419899999999998</c:v>
                </c:pt>
                <c:pt idx="8996">
                  <c:v>22.419899999999998</c:v>
                </c:pt>
                <c:pt idx="8997">
                  <c:v>22.419899999999998</c:v>
                </c:pt>
                <c:pt idx="8998">
                  <c:v>22.419899999999998</c:v>
                </c:pt>
                <c:pt idx="8999">
                  <c:v>22.409199999999998</c:v>
                </c:pt>
                <c:pt idx="9000">
                  <c:v>22.409199999999998</c:v>
                </c:pt>
                <c:pt idx="9001">
                  <c:v>22.409199999999998</c:v>
                </c:pt>
                <c:pt idx="9002">
                  <c:v>22.419899999999998</c:v>
                </c:pt>
                <c:pt idx="9003">
                  <c:v>22.409199999999998</c:v>
                </c:pt>
                <c:pt idx="9004">
                  <c:v>22.419899999999998</c:v>
                </c:pt>
                <c:pt idx="9005">
                  <c:v>22.419899999999998</c:v>
                </c:pt>
                <c:pt idx="9006">
                  <c:v>22.419899999999998</c:v>
                </c:pt>
                <c:pt idx="9007">
                  <c:v>22.409199999999998</c:v>
                </c:pt>
                <c:pt idx="9008">
                  <c:v>22.409199999999998</c:v>
                </c:pt>
                <c:pt idx="9009">
                  <c:v>22.409199999999998</c:v>
                </c:pt>
                <c:pt idx="9010">
                  <c:v>22.409199999999998</c:v>
                </c:pt>
                <c:pt idx="9011">
                  <c:v>22.409199999999998</c:v>
                </c:pt>
                <c:pt idx="9012">
                  <c:v>22.409199999999998</c:v>
                </c:pt>
                <c:pt idx="9013">
                  <c:v>22.409199999999998</c:v>
                </c:pt>
                <c:pt idx="9014">
                  <c:v>22.409199999999998</c:v>
                </c:pt>
                <c:pt idx="9015">
                  <c:v>22.409199999999998</c:v>
                </c:pt>
                <c:pt idx="9016">
                  <c:v>22.409199999999998</c:v>
                </c:pt>
                <c:pt idx="9017">
                  <c:v>22.409199999999998</c:v>
                </c:pt>
                <c:pt idx="9018">
                  <c:v>22.409199999999998</c:v>
                </c:pt>
                <c:pt idx="9019">
                  <c:v>22.409199999999998</c:v>
                </c:pt>
                <c:pt idx="9020">
                  <c:v>22.409199999999998</c:v>
                </c:pt>
                <c:pt idx="9021">
                  <c:v>22.409199999999998</c:v>
                </c:pt>
                <c:pt idx="9022">
                  <c:v>22.409199999999998</c:v>
                </c:pt>
                <c:pt idx="9023">
                  <c:v>22.419899999999998</c:v>
                </c:pt>
                <c:pt idx="9024">
                  <c:v>22.419899999999998</c:v>
                </c:pt>
                <c:pt idx="9025">
                  <c:v>22.419899999999998</c:v>
                </c:pt>
                <c:pt idx="9026">
                  <c:v>22.419899999999998</c:v>
                </c:pt>
                <c:pt idx="9027">
                  <c:v>22.419899999999998</c:v>
                </c:pt>
                <c:pt idx="9028">
                  <c:v>22.419899999999998</c:v>
                </c:pt>
                <c:pt idx="9029">
                  <c:v>22.419899999999998</c:v>
                </c:pt>
                <c:pt idx="9030">
                  <c:v>22.419899999999998</c:v>
                </c:pt>
                <c:pt idx="9031">
                  <c:v>22.419899999999998</c:v>
                </c:pt>
                <c:pt idx="9032">
                  <c:v>22.430700000000002</c:v>
                </c:pt>
                <c:pt idx="9033">
                  <c:v>22.430700000000002</c:v>
                </c:pt>
                <c:pt idx="9034">
                  <c:v>22.430700000000002</c:v>
                </c:pt>
                <c:pt idx="9035">
                  <c:v>22.430700000000002</c:v>
                </c:pt>
                <c:pt idx="9036">
                  <c:v>22.441400000000002</c:v>
                </c:pt>
                <c:pt idx="9037">
                  <c:v>22.430700000000002</c:v>
                </c:pt>
                <c:pt idx="9038">
                  <c:v>22.441400000000002</c:v>
                </c:pt>
                <c:pt idx="9039">
                  <c:v>22.441400000000002</c:v>
                </c:pt>
                <c:pt idx="9040">
                  <c:v>22.441400000000002</c:v>
                </c:pt>
                <c:pt idx="9041">
                  <c:v>22.441400000000002</c:v>
                </c:pt>
                <c:pt idx="9042">
                  <c:v>22.441400000000002</c:v>
                </c:pt>
                <c:pt idx="9043">
                  <c:v>22.441400000000002</c:v>
                </c:pt>
                <c:pt idx="9044">
                  <c:v>22.441400000000002</c:v>
                </c:pt>
                <c:pt idx="9045">
                  <c:v>22.430700000000002</c:v>
                </c:pt>
                <c:pt idx="9046">
                  <c:v>22.430700000000002</c:v>
                </c:pt>
                <c:pt idx="9047">
                  <c:v>22.441400000000002</c:v>
                </c:pt>
                <c:pt idx="9048">
                  <c:v>22.441400000000002</c:v>
                </c:pt>
                <c:pt idx="9049">
                  <c:v>22.441400000000002</c:v>
                </c:pt>
                <c:pt idx="9050">
                  <c:v>22.441400000000002</c:v>
                </c:pt>
                <c:pt idx="9051">
                  <c:v>22.452100000000002</c:v>
                </c:pt>
                <c:pt idx="9052">
                  <c:v>22.452100000000002</c:v>
                </c:pt>
                <c:pt idx="9053">
                  <c:v>22.452100000000002</c:v>
                </c:pt>
                <c:pt idx="9054">
                  <c:v>22.462800000000001</c:v>
                </c:pt>
                <c:pt idx="9055">
                  <c:v>22.462800000000001</c:v>
                </c:pt>
                <c:pt idx="9056">
                  <c:v>22.462800000000001</c:v>
                </c:pt>
                <c:pt idx="9057">
                  <c:v>22.462800000000001</c:v>
                </c:pt>
                <c:pt idx="9058">
                  <c:v>22.462800000000001</c:v>
                </c:pt>
                <c:pt idx="9059">
                  <c:v>22.462800000000001</c:v>
                </c:pt>
                <c:pt idx="9060">
                  <c:v>22.462800000000001</c:v>
                </c:pt>
                <c:pt idx="9061">
                  <c:v>22.473600000000001</c:v>
                </c:pt>
                <c:pt idx="9062">
                  <c:v>22.473600000000001</c:v>
                </c:pt>
                <c:pt idx="9063">
                  <c:v>22.473600000000001</c:v>
                </c:pt>
                <c:pt idx="9064">
                  <c:v>22.484300000000001</c:v>
                </c:pt>
                <c:pt idx="9065">
                  <c:v>22.484300000000001</c:v>
                </c:pt>
                <c:pt idx="9066">
                  <c:v>22.484300000000001</c:v>
                </c:pt>
                <c:pt idx="9067">
                  <c:v>22.484300000000001</c:v>
                </c:pt>
                <c:pt idx="9068">
                  <c:v>22.495000000000001</c:v>
                </c:pt>
                <c:pt idx="9069">
                  <c:v>22.495000000000001</c:v>
                </c:pt>
                <c:pt idx="9070">
                  <c:v>22.505700000000001</c:v>
                </c:pt>
                <c:pt idx="9071">
                  <c:v>22.505700000000001</c:v>
                </c:pt>
                <c:pt idx="9072">
                  <c:v>22.505700000000001</c:v>
                </c:pt>
                <c:pt idx="9073">
                  <c:v>22.505700000000001</c:v>
                </c:pt>
                <c:pt idx="9074">
                  <c:v>22.505700000000001</c:v>
                </c:pt>
                <c:pt idx="9075">
                  <c:v>22.505700000000001</c:v>
                </c:pt>
                <c:pt idx="9076">
                  <c:v>22.505700000000001</c:v>
                </c:pt>
                <c:pt idx="9077">
                  <c:v>22.516500000000001</c:v>
                </c:pt>
                <c:pt idx="9078">
                  <c:v>22.516500000000001</c:v>
                </c:pt>
                <c:pt idx="9079">
                  <c:v>22.516500000000001</c:v>
                </c:pt>
                <c:pt idx="9080">
                  <c:v>22.516500000000001</c:v>
                </c:pt>
                <c:pt idx="9081">
                  <c:v>22.527200000000001</c:v>
                </c:pt>
                <c:pt idx="9082">
                  <c:v>22.527200000000001</c:v>
                </c:pt>
                <c:pt idx="9083">
                  <c:v>22.527200000000001</c:v>
                </c:pt>
                <c:pt idx="9084">
                  <c:v>22.527200000000001</c:v>
                </c:pt>
                <c:pt idx="9085">
                  <c:v>22.527200000000001</c:v>
                </c:pt>
                <c:pt idx="9086">
                  <c:v>22.5379</c:v>
                </c:pt>
                <c:pt idx="9087">
                  <c:v>22.527200000000001</c:v>
                </c:pt>
                <c:pt idx="9088">
                  <c:v>22.5379</c:v>
                </c:pt>
                <c:pt idx="9089">
                  <c:v>22.5379</c:v>
                </c:pt>
                <c:pt idx="9090">
                  <c:v>22.5486</c:v>
                </c:pt>
                <c:pt idx="9091">
                  <c:v>22.5486</c:v>
                </c:pt>
                <c:pt idx="9092">
                  <c:v>22.5486</c:v>
                </c:pt>
                <c:pt idx="9093">
                  <c:v>22.5486</c:v>
                </c:pt>
                <c:pt idx="9094">
                  <c:v>22.5594</c:v>
                </c:pt>
                <c:pt idx="9095">
                  <c:v>22.5594</c:v>
                </c:pt>
                <c:pt idx="9096">
                  <c:v>22.5701</c:v>
                </c:pt>
                <c:pt idx="9097">
                  <c:v>22.5701</c:v>
                </c:pt>
                <c:pt idx="9098">
                  <c:v>22.5701</c:v>
                </c:pt>
                <c:pt idx="9099">
                  <c:v>22.5701</c:v>
                </c:pt>
                <c:pt idx="9100">
                  <c:v>22.5808</c:v>
                </c:pt>
                <c:pt idx="9101">
                  <c:v>22.5808</c:v>
                </c:pt>
                <c:pt idx="9102">
                  <c:v>22.5915</c:v>
                </c:pt>
                <c:pt idx="9103">
                  <c:v>22.5915</c:v>
                </c:pt>
                <c:pt idx="9104">
                  <c:v>22.5915</c:v>
                </c:pt>
                <c:pt idx="9105">
                  <c:v>22.5915</c:v>
                </c:pt>
                <c:pt idx="9106">
                  <c:v>22.5915</c:v>
                </c:pt>
                <c:pt idx="9107">
                  <c:v>22.5915</c:v>
                </c:pt>
                <c:pt idx="9108">
                  <c:v>22.5915</c:v>
                </c:pt>
                <c:pt idx="9109">
                  <c:v>22.5915</c:v>
                </c:pt>
                <c:pt idx="9110">
                  <c:v>22.5915</c:v>
                </c:pt>
                <c:pt idx="9111">
                  <c:v>22.5915</c:v>
                </c:pt>
                <c:pt idx="9112">
                  <c:v>22.5915</c:v>
                </c:pt>
                <c:pt idx="9113">
                  <c:v>22.5915</c:v>
                </c:pt>
                <c:pt idx="9114">
                  <c:v>22.5808</c:v>
                </c:pt>
                <c:pt idx="9115">
                  <c:v>22.5808</c:v>
                </c:pt>
                <c:pt idx="9116">
                  <c:v>22.5808</c:v>
                </c:pt>
                <c:pt idx="9117">
                  <c:v>22.5808</c:v>
                </c:pt>
                <c:pt idx="9118">
                  <c:v>22.5808</c:v>
                </c:pt>
                <c:pt idx="9119">
                  <c:v>22.5701</c:v>
                </c:pt>
                <c:pt idx="9120">
                  <c:v>22.5701</c:v>
                </c:pt>
                <c:pt idx="9121">
                  <c:v>22.5808</c:v>
                </c:pt>
                <c:pt idx="9122">
                  <c:v>22.5808</c:v>
                </c:pt>
                <c:pt idx="9123">
                  <c:v>22.5808</c:v>
                </c:pt>
                <c:pt idx="9124">
                  <c:v>22.5701</c:v>
                </c:pt>
                <c:pt idx="9125">
                  <c:v>22.5701</c:v>
                </c:pt>
                <c:pt idx="9126">
                  <c:v>22.5701</c:v>
                </c:pt>
                <c:pt idx="9127">
                  <c:v>22.5701</c:v>
                </c:pt>
                <c:pt idx="9128">
                  <c:v>22.5701</c:v>
                </c:pt>
                <c:pt idx="9129">
                  <c:v>22.5701</c:v>
                </c:pt>
                <c:pt idx="9130">
                  <c:v>22.5701</c:v>
                </c:pt>
                <c:pt idx="9131">
                  <c:v>22.5701</c:v>
                </c:pt>
                <c:pt idx="9132">
                  <c:v>22.5701</c:v>
                </c:pt>
                <c:pt idx="9133">
                  <c:v>22.5594</c:v>
                </c:pt>
                <c:pt idx="9134">
                  <c:v>22.5594</c:v>
                </c:pt>
                <c:pt idx="9135">
                  <c:v>22.5594</c:v>
                </c:pt>
                <c:pt idx="9136">
                  <c:v>22.5594</c:v>
                </c:pt>
                <c:pt idx="9137">
                  <c:v>22.5594</c:v>
                </c:pt>
                <c:pt idx="9138">
                  <c:v>22.5594</c:v>
                </c:pt>
                <c:pt idx="9139">
                  <c:v>22.5594</c:v>
                </c:pt>
                <c:pt idx="9140">
                  <c:v>22.5594</c:v>
                </c:pt>
                <c:pt idx="9141">
                  <c:v>22.5486</c:v>
                </c:pt>
                <c:pt idx="9142">
                  <c:v>22.5486</c:v>
                </c:pt>
                <c:pt idx="9143">
                  <c:v>22.5486</c:v>
                </c:pt>
                <c:pt idx="9144">
                  <c:v>22.5486</c:v>
                </c:pt>
                <c:pt idx="9145">
                  <c:v>22.5486</c:v>
                </c:pt>
                <c:pt idx="9146">
                  <c:v>22.5486</c:v>
                </c:pt>
                <c:pt idx="9147">
                  <c:v>22.5486</c:v>
                </c:pt>
                <c:pt idx="9148">
                  <c:v>22.5486</c:v>
                </c:pt>
                <c:pt idx="9149">
                  <c:v>22.5486</c:v>
                </c:pt>
                <c:pt idx="9150">
                  <c:v>22.5379</c:v>
                </c:pt>
                <c:pt idx="9151">
                  <c:v>22.5379</c:v>
                </c:pt>
                <c:pt idx="9152">
                  <c:v>22.5379</c:v>
                </c:pt>
                <c:pt idx="9153">
                  <c:v>22.5379</c:v>
                </c:pt>
                <c:pt idx="9154">
                  <c:v>22.5379</c:v>
                </c:pt>
                <c:pt idx="9155">
                  <c:v>22.5379</c:v>
                </c:pt>
                <c:pt idx="9156">
                  <c:v>22.5379</c:v>
                </c:pt>
                <c:pt idx="9157">
                  <c:v>22.5379</c:v>
                </c:pt>
                <c:pt idx="9158">
                  <c:v>22.5379</c:v>
                </c:pt>
                <c:pt idx="9159">
                  <c:v>22.527200000000001</c:v>
                </c:pt>
                <c:pt idx="9160">
                  <c:v>22.527200000000001</c:v>
                </c:pt>
                <c:pt idx="9161">
                  <c:v>22.527200000000001</c:v>
                </c:pt>
                <c:pt idx="9162">
                  <c:v>22.527200000000001</c:v>
                </c:pt>
                <c:pt idx="9163">
                  <c:v>22.516500000000001</c:v>
                </c:pt>
                <c:pt idx="9164">
                  <c:v>22.516500000000001</c:v>
                </c:pt>
                <c:pt idx="9165">
                  <c:v>22.516500000000001</c:v>
                </c:pt>
                <c:pt idx="9166">
                  <c:v>22.505700000000001</c:v>
                </c:pt>
                <c:pt idx="9167">
                  <c:v>22.505700000000001</c:v>
                </c:pt>
                <c:pt idx="9168">
                  <c:v>22.505700000000001</c:v>
                </c:pt>
                <c:pt idx="9169">
                  <c:v>22.495000000000001</c:v>
                </c:pt>
                <c:pt idx="9170">
                  <c:v>22.495000000000001</c:v>
                </c:pt>
                <c:pt idx="9171">
                  <c:v>22.495000000000001</c:v>
                </c:pt>
                <c:pt idx="9172">
                  <c:v>22.484300000000001</c:v>
                </c:pt>
                <c:pt idx="9173">
                  <c:v>22.484300000000001</c:v>
                </c:pt>
                <c:pt idx="9174">
                  <c:v>22.484300000000001</c:v>
                </c:pt>
                <c:pt idx="9175">
                  <c:v>22.473600000000001</c:v>
                </c:pt>
                <c:pt idx="9176">
                  <c:v>22.473600000000001</c:v>
                </c:pt>
                <c:pt idx="9177">
                  <c:v>22.473600000000001</c:v>
                </c:pt>
                <c:pt idx="9178">
                  <c:v>22.473600000000001</c:v>
                </c:pt>
                <c:pt idx="9179">
                  <c:v>22.473600000000001</c:v>
                </c:pt>
                <c:pt idx="9180">
                  <c:v>22.473600000000001</c:v>
                </c:pt>
                <c:pt idx="9181">
                  <c:v>22.473600000000001</c:v>
                </c:pt>
                <c:pt idx="9182">
                  <c:v>22.473600000000001</c:v>
                </c:pt>
                <c:pt idx="9183">
                  <c:v>22.473600000000001</c:v>
                </c:pt>
                <c:pt idx="9184">
                  <c:v>22.462800000000001</c:v>
                </c:pt>
                <c:pt idx="9185">
                  <c:v>22.462800000000001</c:v>
                </c:pt>
                <c:pt idx="9186">
                  <c:v>22.462800000000001</c:v>
                </c:pt>
                <c:pt idx="9187">
                  <c:v>22.462800000000001</c:v>
                </c:pt>
                <c:pt idx="9188">
                  <c:v>22.462800000000001</c:v>
                </c:pt>
                <c:pt idx="9189">
                  <c:v>22.462800000000001</c:v>
                </c:pt>
                <c:pt idx="9190">
                  <c:v>22.462800000000001</c:v>
                </c:pt>
                <c:pt idx="9191">
                  <c:v>22.452100000000002</c:v>
                </c:pt>
                <c:pt idx="9192">
                  <c:v>22.452100000000002</c:v>
                </c:pt>
                <c:pt idx="9193">
                  <c:v>22.452100000000002</c:v>
                </c:pt>
                <c:pt idx="9194">
                  <c:v>22.441400000000002</c:v>
                </c:pt>
                <c:pt idx="9195">
                  <c:v>22.441400000000002</c:v>
                </c:pt>
                <c:pt idx="9196">
                  <c:v>22.441400000000002</c:v>
                </c:pt>
                <c:pt idx="9197">
                  <c:v>22.441400000000002</c:v>
                </c:pt>
                <c:pt idx="9198">
                  <c:v>22.441400000000002</c:v>
                </c:pt>
                <c:pt idx="9199">
                  <c:v>22.441400000000002</c:v>
                </c:pt>
                <c:pt idx="9200">
                  <c:v>22.441400000000002</c:v>
                </c:pt>
                <c:pt idx="9201">
                  <c:v>22.441400000000002</c:v>
                </c:pt>
                <c:pt idx="9202">
                  <c:v>22.430700000000002</c:v>
                </c:pt>
                <c:pt idx="9203">
                  <c:v>22.419899999999998</c:v>
                </c:pt>
                <c:pt idx="9204">
                  <c:v>22.430700000000002</c:v>
                </c:pt>
                <c:pt idx="9205">
                  <c:v>22.419899999999998</c:v>
                </c:pt>
                <c:pt idx="9206">
                  <c:v>22.419899999999998</c:v>
                </c:pt>
                <c:pt idx="9207">
                  <c:v>22.419899999999998</c:v>
                </c:pt>
                <c:pt idx="9208">
                  <c:v>22.409199999999998</c:v>
                </c:pt>
                <c:pt idx="9209">
                  <c:v>22.409199999999998</c:v>
                </c:pt>
                <c:pt idx="9210">
                  <c:v>22.409199999999998</c:v>
                </c:pt>
                <c:pt idx="9211">
                  <c:v>22.398499999999999</c:v>
                </c:pt>
                <c:pt idx="9212">
                  <c:v>22.398499999999999</c:v>
                </c:pt>
                <c:pt idx="9213">
                  <c:v>22.398499999999999</c:v>
                </c:pt>
                <c:pt idx="9214">
                  <c:v>22.387799999999999</c:v>
                </c:pt>
                <c:pt idx="9215">
                  <c:v>22.387799999999999</c:v>
                </c:pt>
                <c:pt idx="9216">
                  <c:v>22.376999999999999</c:v>
                </c:pt>
                <c:pt idx="9217">
                  <c:v>22.376999999999999</c:v>
                </c:pt>
                <c:pt idx="9218">
                  <c:v>22.376999999999999</c:v>
                </c:pt>
                <c:pt idx="9219">
                  <c:v>22.376999999999999</c:v>
                </c:pt>
                <c:pt idx="9220">
                  <c:v>22.366299999999999</c:v>
                </c:pt>
                <c:pt idx="9221">
                  <c:v>22.366299999999999</c:v>
                </c:pt>
                <c:pt idx="9222">
                  <c:v>22.366299999999999</c:v>
                </c:pt>
                <c:pt idx="9223">
                  <c:v>22.366299999999999</c:v>
                </c:pt>
                <c:pt idx="9224">
                  <c:v>22.355599999999999</c:v>
                </c:pt>
                <c:pt idx="9225">
                  <c:v>22.355599999999999</c:v>
                </c:pt>
                <c:pt idx="9226">
                  <c:v>22.355599999999999</c:v>
                </c:pt>
                <c:pt idx="9227">
                  <c:v>22.355599999999999</c:v>
                </c:pt>
                <c:pt idx="9228">
                  <c:v>22.344899999999999</c:v>
                </c:pt>
                <c:pt idx="9229">
                  <c:v>22.344899999999999</c:v>
                </c:pt>
                <c:pt idx="9230">
                  <c:v>22.344899999999999</c:v>
                </c:pt>
                <c:pt idx="9231">
                  <c:v>22.344899999999999</c:v>
                </c:pt>
                <c:pt idx="9232">
                  <c:v>22.344899999999999</c:v>
                </c:pt>
                <c:pt idx="9233">
                  <c:v>22.344899999999999</c:v>
                </c:pt>
                <c:pt idx="9234">
                  <c:v>22.344899999999999</c:v>
                </c:pt>
                <c:pt idx="9235">
                  <c:v>22.344899999999999</c:v>
                </c:pt>
                <c:pt idx="9236">
                  <c:v>22.355599999999999</c:v>
                </c:pt>
                <c:pt idx="9237">
                  <c:v>22.355599999999999</c:v>
                </c:pt>
                <c:pt idx="9238">
                  <c:v>22.355599999999999</c:v>
                </c:pt>
                <c:pt idx="9239">
                  <c:v>22.344899999999999</c:v>
                </c:pt>
                <c:pt idx="9240">
                  <c:v>22.344899999999999</c:v>
                </c:pt>
                <c:pt idx="9241">
                  <c:v>22.334099999999999</c:v>
                </c:pt>
                <c:pt idx="9242">
                  <c:v>22.334099999999999</c:v>
                </c:pt>
                <c:pt idx="9243">
                  <c:v>22.334099999999999</c:v>
                </c:pt>
                <c:pt idx="9244">
                  <c:v>22.323399999999999</c:v>
                </c:pt>
                <c:pt idx="9245">
                  <c:v>22.323399999999999</c:v>
                </c:pt>
                <c:pt idx="9246">
                  <c:v>22.323399999999999</c:v>
                </c:pt>
                <c:pt idx="9247">
                  <c:v>22.3127</c:v>
                </c:pt>
                <c:pt idx="9248">
                  <c:v>22.302</c:v>
                </c:pt>
                <c:pt idx="9249">
                  <c:v>22.302</c:v>
                </c:pt>
                <c:pt idx="9250">
                  <c:v>22.302</c:v>
                </c:pt>
                <c:pt idx="9251">
                  <c:v>22.302</c:v>
                </c:pt>
                <c:pt idx="9252">
                  <c:v>22.2912</c:v>
                </c:pt>
                <c:pt idx="9253">
                  <c:v>22.2805</c:v>
                </c:pt>
                <c:pt idx="9254">
                  <c:v>22.2805</c:v>
                </c:pt>
                <c:pt idx="9255">
                  <c:v>22.2805</c:v>
                </c:pt>
                <c:pt idx="9256">
                  <c:v>22.2698</c:v>
                </c:pt>
                <c:pt idx="9257">
                  <c:v>22.2698</c:v>
                </c:pt>
                <c:pt idx="9258">
                  <c:v>22.2591</c:v>
                </c:pt>
                <c:pt idx="9259">
                  <c:v>22.2591</c:v>
                </c:pt>
                <c:pt idx="9260">
                  <c:v>22.2591</c:v>
                </c:pt>
                <c:pt idx="9261">
                  <c:v>22.2591</c:v>
                </c:pt>
                <c:pt idx="9262">
                  <c:v>22.2483</c:v>
                </c:pt>
                <c:pt idx="9263">
                  <c:v>22.2591</c:v>
                </c:pt>
                <c:pt idx="9264">
                  <c:v>22.2483</c:v>
                </c:pt>
                <c:pt idx="9265">
                  <c:v>22.2483</c:v>
                </c:pt>
                <c:pt idx="9266">
                  <c:v>22.2376</c:v>
                </c:pt>
                <c:pt idx="9267">
                  <c:v>22.2376</c:v>
                </c:pt>
                <c:pt idx="9268">
                  <c:v>22.226900000000001</c:v>
                </c:pt>
                <c:pt idx="9269">
                  <c:v>22.226900000000001</c:v>
                </c:pt>
                <c:pt idx="9270">
                  <c:v>22.216200000000001</c:v>
                </c:pt>
                <c:pt idx="9271">
                  <c:v>22.216200000000001</c:v>
                </c:pt>
                <c:pt idx="9272">
                  <c:v>22.205400000000001</c:v>
                </c:pt>
                <c:pt idx="9273">
                  <c:v>22.205400000000001</c:v>
                </c:pt>
                <c:pt idx="9274">
                  <c:v>22.205400000000001</c:v>
                </c:pt>
                <c:pt idx="9275">
                  <c:v>22.194700000000001</c:v>
                </c:pt>
                <c:pt idx="9276">
                  <c:v>22.194700000000001</c:v>
                </c:pt>
                <c:pt idx="9277">
                  <c:v>22.184000000000001</c:v>
                </c:pt>
                <c:pt idx="9278">
                  <c:v>22.184000000000001</c:v>
                </c:pt>
                <c:pt idx="9279">
                  <c:v>22.173300000000001</c:v>
                </c:pt>
                <c:pt idx="9280">
                  <c:v>22.173300000000001</c:v>
                </c:pt>
                <c:pt idx="9281">
                  <c:v>22.162500000000001</c:v>
                </c:pt>
                <c:pt idx="9282">
                  <c:v>22.151800000000001</c:v>
                </c:pt>
                <c:pt idx="9283">
                  <c:v>22.151800000000001</c:v>
                </c:pt>
                <c:pt idx="9284">
                  <c:v>22.141100000000002</c:v>
                </c:pt>
                <c:pt idx="9285">
                  <c:v>22.141100000000002</c:v>
                </c:pt>
                <c:pt idx="9286">
                  <c:v>22.130400000000002</c:v>
                </c:pt>
                <c:pt idx="9287">
                  <c:v>22.119599999999998</c:v>
                </c:pt>
                <c:pt idx="9288">
                  <c:v>22.119599999999998</c:v>
                </c:pt>
                <c:pt idx="9289">
                  <c:v>22.108899999999998</c:v>
                </c:pt>
                <c:pt idx="9290">
                  <c:v>22.098199999999999</c:v>
                </c:pt>
                <c:pt idx="9291">
                  <c:v>22.098199999999999</c:v>
                </c:pt>
                <c:pt idx="9292">
                  <c:v>22.087499999999999</c:v>
                </c:pt>
                <c:pt idx="9293">
                  <c:v>22.076699999999999</c:v>
                </c:pt>
                <c:pt idx="9294">
                  <c:v>22.076699999999999</c:v>
                </c:pt>
                <c:pt idx="9295">
                  <c:v>22.076699999999999</c:v>
                </c:pt>
                <c:pt idx="9296">
                  <c:v>22.076699999999999</c:v>
                </c:pt>
                <c:pt idx="9297">
                  <c:v>22.076699999999999</c:v>
                </c:pt>
                <c:pt idx="9298">
                  <c:v>22.076699999999999</c:v>
                </c:pt>
                <c:pt idx="9299">
                  <c:v>22.076699999999999</c:v>
                </c:pt>
                <c:pt idx="9300">
                  <c:v>22.076699999999999</c:v>
                </c:pt>
                <c:pt idx="9301">
                  <c:v>22.076699999999999</c:v>
                </c:pt>
                <c:pt idx="9302">
                  <c:v>22.076699999999999</c:v>
                </c:pt>
                <c:pt idx="9303">
                  <c:v>22.055299999999999</c:v>
                </c:pt>
                <c:pt idx="9304">
                  <c:v>22.055299999999999</c:v>
                </c:pt>
                <c:pt idx="9305">
                  <c:v>22.044599999999999</c:v>
                </c:pt>
                <c:pt idx="9306">
                  <c:v>22.044599999999999</c:v>
                </c:pt>
                <c:pt idx="9307">
                  <c:v>22.033799999999999</c:v>
                </c:pt>
                <c:pt idx="9308">
                  <c:v>22.033799999999999</c:v>
                </c:pt>
                <c:pt idx="9309">
                  <c:v>22.023099999999999</c:v>
                </c:pt>
                <c:pt idx="9310">
                  <c:v>22.023099999999999</c:v>
                </c:pt>
                <c:pt idx="9311">
                  <c:v>22.0124</c:v>
                </c:pt>
                <c:pt idx="9312">
                  <c:v>22.0124</c:v>
                </c:pt>
                <c:pt idx="9313">
                  <c:v>22.0124</c:v>
                </c:pt>
                <c:pt idx="9314">
                  <c:v>22.0017</c:v>
                </c:pt>
                <c:pt idx="9315">
                  <c:v>22.0017</c:v>
                </c:pt>
                <c:pt idx="9316">
                  <c:v>21.9909</c:v>
                </c:pt>
                <c:pt idx="9317">
                  <c:v>21.9909</c:v>
                </c:pt>
                <c:pt idx="9318">
                  <c:v>21.9802</c:v>
                </c:pt>
                <c:pt idx="9319">
                  <c:v>21.9802</c:v>
                </c:pt>
                <c:pt idx="9320">
                  <c:v>21.9695</c:v>
                </c:pt>
                <c:pt idx="9321">
                  <c:v>21.9695</c:v>
                </c:pt>
                <c:pt idx="9322">
                  <c:v>21.9588</c:v>
                </c:pt>
                <c:pt idx="9323">
                  <c:v>21.948</c:v>
                </c:pt>
                <c:pt idx="9324">
                  <c:v>21.948</c:v>
                </c:pt>
                <c:pt idx="9325">
                  <c:v>21.9373</c:v>
                </c:pt>
                <c:pt idx="9326">
                  <c:v>21.9373</c:v>
                </c:pt>
                <c:pt idx="9327">
                  <c:v>21.926600000000001</c:v>
                </c:pt>
                <c:pt idx="9328">
                  <c:v>21.926600000000001</c:v>
                </c:pt>
                <c:pt idx="9329">
                  <c:v>21.915900000000001</c:v>
                </c:pt>
                <c:pt idx="9330">
                  <c:v>21.915900000000001</c:v>
                </c:pt>
                <c:pt idx="9331">
                  <c:v>21.905100000000001</c:v>
                </c:pt>
                <c:pt idx="9332">
                  <c:v>21.905100000000001</c:v>
                </c:pt>
                <c:pt idx="9333">
                  <c:v>21.894400000000001</c:v>
                </c:pt>
                <c:pt idx="9334">
                  <c:v>21.894400000000001</c:v>
                </c:pt>
                <c:pt idx="9335">
                  <c:v>21.894400000000001</c:v>
                </c:pt>
                <c:pt idx="9336">
                  <c:v>21.894400000000001</c:v>
                </c:pt>
                <c:pt idx="9337">
                  <c:v>21.883700000000001</c:v>
                </c:pt>
                <c:pt idx="9338">
                  <c:v>21.883700000000001</c:v>
                </c:pt>
                <c:pt idx="9339">
                  <c:v>21.873000000000001</c:v>
                </c:pt>
                <c:pt idx="9340">
                  <c:v>21.873000000000001</c:v>
                </c:pt>
                <c:pt idx="9341">
                  <c:v>21.862200000000001</c:v>
                </c:pt>
                <c:pt idx="9342">
                  <c:v>21.851500000000001</c:v>
                </c:pt>
                <c:pt idx="9343">
                  <c:v>21.840800000000002</c:v>
                </c:pt>
                <c:pt idx="9344">
                  <c:v>21.840800000000002</c:v>
                </c:pt>
                <c:pt idx="9345">
                  <c:v>21.830100000000002</c:v>
                </c:pt>
                <c:pt idx="9346">
                  <c:v>21.830100000000002</c:v>
                </c:pt>
                <c:pt idx="9347">
                  <c:v>21.819299999999998</c:v>
                </c:pt>
                <c:pt idx="9348">
                  <c:v>21.808599999999998</c:v>
                </c:pt>
                <c:pt idx="9349">
                  <c:v>21.797899999999998</c:v>
                </c:pt>
                <c:pt idx="9350">
                  <c:v>21.797899999999998</c:v>
                </c:pt>
                <c:pt idx="9351">
                  <c:v>21.787199999999999</c:v>
                </c:pt>
                <c:pt idx="9352">
                  <c:v>21.787199999999999</c:v>
                </c:pt>
                <c:pt idx="9353">
                  <c:v>21.776399999999999</c:v>
                </c:pt>
                <c:pt idx="9354">
                  <c:v>21.765699999999999</c:v>
                </c:pt>
                <c:pt idx="9355">
                  <c:v>21.754999999999999</c:v>
                </c:pt>
                <c:pt idx="9356">
                  <c:v>21.754999999999999</c:v>
                </c:pt>
                <c:pt idx="9357">
                  <c:v>21.744299999999999</c:v>
                </c:pt>
                <c:pt idx="9358">
                  <c:v>21.744299999999999</c:v>
                </c:pt>
                <c:pt idx="9359">
                  <c:v>21.733499999999999</c:v>
                </c:pt>
                <c:pt idx="9360">
                  <c:v>21.733499999999999</c:v>
                </c:pt>
                <c:pt idx="9361">
                  <c:v>21.722799999999999</c:v>
                </c:pt>
                <c:pt idx="9362">
                  <c:v>21.722799999999999</c:v>
                </c:pt>
                <c:pt idx="9363">
                  <c:v>21.722799999999999</c:v>
                </c:pt>
                <c:pt idx="9364">
                  <c:v>21.722799999999999</c:v>
                </c:pt>
                <c:pt idx="9365">
                  <c:v>21.7121</c:v>
                </c:pt>
                <c:pt idx="9366">
                  <c:v>21.7121</c:v>
                </c:pt>
                <c:pt idx="9367">
                  <c:v>21.7121</c:v>
                </c:pt>
                <c:pt idx="9368">
                  <c:v>21.7013</c:v>
                </c:pt>
                <c:pt idx="9369">
                  <c:v>21.6906</c:v>
                </c:pt>
                <c:pt idx="9370">
                  <c:v>21.6906</c:v>
                </c:pt>
                <c:pt idx="9371">
                  <c:v>21.6906</c:v>
                </c:pt>
                <c:pt idx="9372">
                  <c:v>21.6799</c:v>
                </c:pt>
                <c:pt idx="9373">
                  <c:v>21.6799</c:v>
                </c:pt>
                <c:pt idx="9374">
                  <c:v>21.6692</c:v>
                </c:pt>
                <c:pt idx="9375">
                  <c:v>21.6584</c:v>
                </c:pt>
                <c:pt idx="9376">
                  <c:v>21.6584</c:v>
                </c:pt>
                <c:pt idx="9377">
                  <c:v>21.6477</c:v>
                </c:pt>
                <c:pt idx="9378">
                  <c:v>21.637</c:v>
                </c:pt>
                <c:pt idx="9379">
                  <c:v>21.626300000000001</c:v>
                </c:pt>
                <c:pt idx="9380">
                  <c:v>21.626300000000001</c:v>
                </c:pt>
                <c:pt idx="9381">
                  <c:v>21.615500000000001</c:v>
                </c:pt>
                <c:pt idx="9382">
                  <c:v>21.615500000000001</c:v>
                </c:pt>
                <c:pt idx="9383">
                  <c:v>21.604800000000001</c:v>
                </c:pt>
                <c:pt idx="9384">
                  <c:v>21.594100000000001</c:v>
                </c:pt>
                <c:pt idx="9385">
                  <c:v>21.594100000000001</c:v>
                </c:pt>
                <c:pt idx="9386">
                  <c:v>21.583400000000001</c:v>
                </c:pt>
                <c:pt idx="9387">
                  <c:v>21.583400000000001</c:v>
                </c:pt>
                <c:pt idx="9388">
                  <c:v>21.572600000000001</c:v>
                </c:pt>
                <c:pt idx="9389">
                  <c:v>21.561900000000001</c:v>
                </c:pt>
                <c:pt idx="9390">
                  <c:v>21.561900000000001</c:v>
                </c:pt>
                <c:pt idx="9391">
                  <c:v>21.551200000000001</c:v>
                </c:pt>
                <c:pt idx="9392">
                  <c:v>21.551200000000001</c:v>
                </c:pt>
                <c:pt idx="9393">
                  <c:v>21.540500000000002</c:v>
                </c:pt>
                <c:pt idx="9394">
                  <c:v>21.529699999999998</c:v>
                </c:pt>
                <c:pt idx="9395">
                  <c:v>21.529699999999998</c:v>
                </c:pt>
                <c:pt idx="9396">
                  <c:v>21.518999999999998</c:v>
                </c:pt>
                <c:pt idx="9397">
                  <c:v>21.518999999999998</c:v>
                </c:pt>
                <c:pt idx="9398">
                  <c:v>21.508299999999998</c:v>
                </c:pt>
                <c:pt idx="9399">
                  <c:v>21.497599999999998</c:v>
                </c:pt>
                <c:pt idx="9400">
                  <c:v>21.486799999999999</c:v>
                </c:pt>
                <c:pt idx="9401">
                  <c:v>21.476099999999999</c:v>
                </c:pt>
                <c:pt idx="9402">
                  <c:v>21.476099999999999</c:v>
                </c:pt>
                <c:pt idx="9403">
                  <c:v>21.465399999999999</c:v>
                </c:pt>
                <c:pt idx="9404">
                  <c:v>21.465399999999999</c:v>
                </c:pt>
                <c:pt idx="9405">
                  <c:v>21.454699999999999</c:v>
                </c:pt>
                <c:pt idx="9406">
                  <c:v>21.454699999999999</c:v>
                </c:pt>
                <c:pt idx="9407">
                  <c:v>21.443899999999999</c:v>
                </c:pt>
                <c:pt idx="9408">
                  <c:v>21.433199999999999</c:v>
                </c:pt>
                <c:pt idx="9409">
                  <c:v>21.433199999999999</c:v>
                </c:pt>
                <c:pt idx="9410">
                  <c:v>21.411799999999999</c:v>
                </c:pt>
                <c:pt idx="9411">
                  <c:v>21.411799999999999</c:v>
                </c:pt>
                <c:pt idx="9412">
                  <c:v>21.411799999999999</c:v>
                </c:pt>
                <c:pt idx="9413">
                  <c:v>21.3903</c:v>
                </c:pt>
                <c:pt idx="9414">
                  <c:v>21.3903</c:v>
                </c:pt>
                <c:pt idx="9415">
                  <c:v>21.3796</c:v>
                </c:pt>
                <c:pt idx="9416">
                  <c:v>21.3796</c:v>
                </c:pt>
                <c:pt idx="9417">
                  <c:v>21.3689</c:v>
                </c:pt>
                <c:pt idx="9418">
                  <c:v>21.3581</c:v>
                </c:pt>
                <c:pt idx="9419">
                  <c:v>21.3474</c:v>
                </c:pt>
                <c:pt idx="9420">
                  <c:v>21.3474</c:v>
                </c:pt>
                <c:pt idx="9421">
                  <c:v>21.3367</c:v>
                </c:pt>
                <c:pt idx="9422">
                  <c:v>21.326000000000001</c:v>
                </c:pt>
                <c:pt idx="9423">
                  <c:v>21.315200000000001</c:v>
                </c:pt>
                <c:pt idx="9424">
                  <c:v>21.304500000000001</c:v>
                </c:pt>
                <c:pt idx="9425">
                  <c:v>21.304500000000001</c:v>
                </c:pt>
                <c:pt idx="9426">
                  <c:v>21.293800000000001</c:v>
                </c:pt>
                <c:pt idx="9427">
                  <c:v>21.283100000000001</c:v>
                </c:pt>
                <c:pt idx="9428">
                  <c:v>21.272300000000001</c:v>
                </c:pt>
                <c:pt idx="9429">
                  <c:v>21.272300000000001</c:v>
                </c:pt>
                <c:pt idx="9430">
                  <c:v>21.261600000000001</c:v>
                </c:pt>
                <c:pt idx="9431">
                  <c:v>21.250900000000001</c:v>
                </c:pt>
                <c:pt idx="9432">
                  <c:v>21.240200000000002</c:v>
                </c:pt>
                <c:pt idx="9433">
                  <c:v>21.229399999999998</c:v>
                </c:pt>
                <c:pt idx="9434">
                  <c:v>21.229399999999998</c:v>
                </c:pt>
                <c:pt idx="9435">
                  <c:v>21.218699999999998</c:v>
                </c:pt>
                <c:pt idx="9436">
                  <c:v>21.218699999999998</c:v>
                </c:pt>
                <c:pt idx="9437">
                  <c:v>21.207999999999998</c:v>
                </c:pt>
                <c:pt idx="9438">
                  <c:v>21.197299999999998</c:v>
                </c:pt>
                <c:pt idx="9439">
                  <c:v>21.186499999999999</c:v>
                </c:pt>
                <c:pt idx="9440">
                  <c:v>21.186499999999999</c:v>
                </c:pt>
                <c:pt idx="9441">
                  <c:v>21.175799999999999</c:v>
                </c:pt>
                <c:pt idx="9442">
                  <c:v>21.165099999999999</c:v>
                </c:pt>
                <c:pt idx="9443">
                  <c:v>21.154399999999999</c:v>
                </c:pt>
                <c:pt idx="9444">
                  <c:v>21.154399999999999</c:v>
                </c:pt>
                <c:pt idx="9445">
                  <c:v>21.154399999999999</c:v>
                </c:pt>
                <c:pt idx="9446">
                  <c:v>21.143599999999999</c:v>
                </c:pt>
                <c:pt idx="9447">
                  <c:v>21.132899999999999</c:v>
                </c:pt>
                <c:pt idx="9448">
                  <c:v>21.122199999999999</c:v>
                </c:pt>
                <c:pt idx="9449">
                  <c:v>21.122199999999999</c:v>
                </c:pt>
                <c:pt idx="9450">
                  <c:v>21.111499999999999</c:v>
                </c:pt>
                <c:pt idx="9451">
                  <c:v>21.1007</c:v>
                </c:pt>
                <c:pt idx="9452">
                  <c:v>21.09</c:v>
                </c:pt>
                <c:pt idx="9453">
                  <c:v>21.09</c:v>
                </c:pt>
                <c:pt idx="9454">
                  <c:v>21.0793</c:v>
                </c:pt>
                <c:pt idx="9455">
                  <c:v>21.0686</c:v>
                </c:pt>
                <c:pt idx="9456">
                  <c:v>21.0578</c:v>
                </c:pt>
                <c:pt idx="9457">
                  <c:v>21.0471</c:v>
                </c:pt>
                <c:pt idx="9458">
                  <c:v>21.0364</c:v>
                </c:pt>
                <c:pt idx="9459">
                  <c:v>21.0364</c:v>
                </c:pt>
                <c:pt idx="9460">
                  <c:v>21.025700000000001</c:v>
                </c:pt>
                <c:pt idx="9461">
                  <c:v>21.014900000000001</c:v>
                </c:pt>
                <c:pt idx="9462">
                  <c:v>21.004200000000001</c:v>
                </c:pt>
                <c:pt idx="9463">
                  <c:v>20.993500000000001</c:v>
                </c:pt>
                <c:pt idx="9464">
                  <c:v>20.982800000000001</c:v>
                </c:pt>
                <c:pt idx="9465">
                  <c:v>20.982800000000001</c:v>
                </c:pt>
                <c:pt idx="9466">
                  <c:v>20.972000000000001</c:v>
                </c:pt>
                <c:pt idx="9467">
                  <c:v>20.961300000000001</c:v>
                </c:pt>
                <c:pt idx="9468">
                  <c:v>20.961300000000001</c:v>
                </c:pt>
                <c:pt idx="9469">
                  <c:v>20.939900000000002</c:v>
                </c:pt>
                <c:pt idx="9470">
                  <c:v>20.939900000000002</c:v>
                </c:pt>
                <c:pt idx="9471">
                  <c:v>20.929099999999998</c:v>
                </c:pt>
                <c:pt idx="9472">
                  <c:v>20.918399999999998</c:v>
                </c:pt>
                <c:pt idx="9473">
                  <c:v>20.918399999999998</c:v>
                </c:pt>
                <c:pt idx="9474">
                  <c:v>20.907699999999998</c:v>
                </c:pt>
                <c:pt idx="9475">
                  <c:v>20.896999999999998</c:v>
                </c:pt>
                <c:pt idx="9476">
                  <c:v>20.896999999999998</c:v>
                </c:pt>
                <c:pt idx="9477">
                  <c:v>20.886199999999999</c:v>
                </c:pt>
                <c:pt idx="9478">
                  <c:v>20.875499999999999</c:v>
                </c:pt>
                <c:pt idx="9479">
                  <c:v>20.864799999999999</c:v>
                </c:pt>
                <c:pt idx="9480">
                  <c:v>20.864799999999999</c:v>
                </c:pt>
                <c:pt idx="9481">
                  <c:v>20.854099999999999</c:v>
                </c:pt>
                <c:pt idx="9482">
                  <c:v>20.854099999999999</c:v>
                </c:pt>
                <c:pt idx="9483">
                  <c:v>20.843299999999999</c:v>
                </c:pt>
                <c:pt idx="9484">
                  <c:v>20.832599999999999</c:v>
                </c:pt>
                <c:pt idx="9485">
                  <c:v>20.832599999999999</c:v>
                </c:pt>
                <c:pt idx="9486">
                  <c:v>20.821899999999999</c:v>
                </c:pt>
                <c:pt idx="9487">
                  <c:v>20.811199999999999</c:v>
                </c:pt>
                <c:pt idx="9488">
                  <c:v>20.8004</c:v>
                </c:pt>
                <c:pt idx="9489">
                  <c:v>20.8004</c:v>
                </c:pt>
                <c:pt idx="9490">
                  <c:v>20.7897</c:v>
                </c:pt>
                <c:pt idx="9491">
                  <c:v>20.779</c:v>
                </c:pt>
                <c:pt idx="9492">
                  <c:v>20.779</c:v>
                </c:pt>
                <c:pt idx="9493">
                  <c:v>20.7683</c:v>
                </c:pt>
                <c:pt idx="9494">
                  <c:v>20.7575</c:v>
                </c:pt>
                <c:pt idx="9495">
                  <c:v>20.7468</c:v>
                </c:pt>
                <c:pt idx="9496">
                  <c:v>20.7468</c:v>
                </c:pt>
                <c:pt idx="9497">
                  <c:v>20.7361</c:v>
                </c:pt>
                <c:pt idx="9498">
                  <c:v>20.7254</c:v>
                </c:pt>
                <c:pt idx="9499">
                  <c:v>20.7254</c:v>
                </c:pt>
                <c:pt idx="9500">
                  <c:v>20.714600000000001</c:v>
                </c:pt>
                <c:pt idx="9501">
                  <c:v>20.714600000000001</c:v>
                </c:pt>
                <c:pt idx="9502">
                  <c:v>20.703900000000001</c:v>
                </c:pt>
                <c:pt idx="9503">
                  <c:v>20.703900000000001</c:v>
                </c:pt>
                <c:pt idx="9504">
                  <c:v>20.703900000000001</c:v>
                </c:pt>
                <c:pt idx="9505">
                  <c:v>20.693200000000001</c:v>
                </c:pt>
                <c:pt idx="9506">
                  <c:v>20.693200000000001</c:v>
                </c:pt>
                <c:pt idx="9507">
                  <c:v>20.682500000000001</c:v>
                </c:pt>
                <c:pt idx="9508">
                  <c:v>20.682500000000001</c:v>
                </c:pt>
                <c:pt idx="9509">
                  <c:v>20.671700000000001</c:v>
                </c:pt>
                <c:pt idx="9510">
                  <c:v>20.661000000000001</c:v>
                </c:pt>
                <c:pt idx="9511">
                  <c:v>20.661000000000001</c:v>
                </c:pt>
                <c:pt idx="9512">
                  <c:v>20.661000000000001</c:v>
                </c:pt>
                <c:pt idx="9513">
                  <c:v>20.650300000000001</c:v>
                </c:pt>
                <c:pt idx="9514">
                  <c:v>20.650300000000001</c:v>
                </c:pt>
                <c:pt idx="9515">
                  <c:v>20.639600000000002</c:v>
                </c:pt>
                <c:pt idx="9516">
                  <c:v>20.639600000000002</c:v>
                </c:pt>
                <c:pt idx="9517">
                  <c:v>20.628799999999998</c:v>
                </c:pt>
                <c:pt idx="9518">
                  <c:v>20.628799999999998</c:v>
                </c:pt>
                <c:pt idx="9519">
                  <c:v>20.628799999999998</c:v>
                </c:pt>
                <c:pt idx="9520">
                  <c:v>20.628799999999998</c:v>
                </c:pt>
                <c:pt idx="9521">
                  <c:v>20.618099999999998</c:v>
                </c:pt>
                <c:pt idx="9522">
                  <c:v>20.618099999999998</c:v>
                </c:pt>
                <c:pt idx="9523">
                  <c:v>20.607399999999998</c:v>
                </c:pt>
                <c:pt idx="9524">
                  <c:v>20.607399999999998</c:v>
                </c:pt>
                <c:pt idx="9525">
                  <c:v>20.596699999999998</c:v>
                </c:pt>
                <c:pt idx="9526">
                  <c:v>20.596699999999998</c:v>
                </c:pt>
                <c:pt idx="9527">
                  <c:v>20.585899999999999</c:v>
                </c:pt>
                <c:pt idx="9528">
                  <c:v>20.575199999999999</c:v>
                </c:pt>
                <c:pt idx="9529">
                  <c:v>20.575199999999999</c:v>
                </c:pt>
                <c:pt idx="9530">
                  <c:v>20.575199999999999</c:v>
                </c:pt>
                <c:pt idx="9531">
                  <c:v>20.553799999999999</c:v>
                </c:pt>
                <c:pt idx="9532">
                  <c:v>20.553799999999999</c:v>
                </c:pt>
                <c:pt idx="9533">
                  <c:v>20.542999999999999</c:v>
                </c:pt>
                <c:pt idx="9534">
                  <c:v>20.542999999999999</c:v>
                </c:pt>
                <c:pt idx="9535">
                  <c:v>20.532299999999999</c:v>
                </c:pt>
                <c:pt idx="9536">
                  <c:v>20.521599999999999</c:v>
                </c:pt>
                <c:pt idx="9537">
                  <c:v>20.510899999999999</c:v>
                </c:pt>
                <c:pt idx="9538">
                  <c:v>20.510899999999999</c:v>
                </c:pt>
                <c:pt idx="9539">
                  <c:v>20.5001</c:v>
                </c:pt>
                <c:pt idx="9540">
                  <c:v>20.4894</c:v>
                </c:pt>
                <c:pt idx="9541">
                  <c:v>20.4894</c:v>
                </c:pt>
                <c:pt idx="9542">
                  <c:v>20.4787</c:v>
                </c:pt>
                <c:pt idx="9543">
                  <c:v>20.468</c:v>
                </c:pt>
                <c:pt idx="9544">
                  <c:v>20.468</c:v>
                </c:pt>
                <c:pt idx="9545">
                  <c:v>20.4572</c:v>
                </c:pt>
                <c:pt idx="9546">
                  <c:v>20.4465</c:v>
                </c:pt>
                <c:pt idx="9547">
                  <c:v>20.4358</c:v>
                </c:pt>
                <c:pt idx="9548">
                  <c:v>20.4358</c:v>
                </c:pt>
                <c:pt idx="9549">
                  <c:v>20.4251</c:v>
                </c:pt>
                <c:pt idx="9550">
                  <c:v>20.4251</c:v>
                </c:pt>
                <c:pt idx="9551">
                  <c:v>20.4251</c:v>
                </c:pt>
                <c:pt idx="9552">
                  <c:v>20.414300000000001</c:v>
                </c:pt>
                <c:pt idx="9553">
                  <c:v>20.403600000000001</c:v>
                </c:pt>
                <c:pt idx="9554">
                  <c:v>20.392900000000001</c:v>
                </c:pt>
                <c:pt idx="9555">
                  <c:v>20.392900000000001</c:v>
                </c:pt>
                <c:pt idx="9556">
                  <c:v>20.382200000000001</c:v>
                </c:pt>
                <c:pt idx="9557">
                  <c:v>20.371400000000001</c:v>
                </c:pt>
                <c:pt idx="9558">
                  <c:v>20.371400000000001</c:v>
                </c:pt>
                <c:pt idx="9559">
                  <c:v>20.360700000000001</c:v>
                </c:pt>
                <c:pt idx="9560">
                  <c:v>20.360700000000001</c:v>
                </c:pt>
                <c:pt idx="9561">
                  <c:v>20.350000000000001</c:v>
                </c:pt>
                <c:pt idx="9562">
                  <c:v>20.339300000000001</c:v>
                </c:pt>
                <c:pt idx="9563">
                  <c:v>20.339300000000001</c:v>
                </c:pt>
                <c:pt idx="9564">
                  <c:v>20.328499999999998</c:v>
                </c:pt>
                <c:pt idx="9565">
                  <c:v>20.328499999999998</c:v>
                </c:pt>
                <c:pt idx="9566">
                  <c:v>20.317799999999998</c:v>
                </c:pt>
                <c:pt idx="9567">
                  <c:v>20.317799999999998</c:v>
                </c:pt>
                <c:pt idx="9568">
                  <c:v>20.307099999999998</c:v>
                </c:pt>
                <c:pt idx="9569">
                  <c:v>20.307099999999998</c:v>
                </c:pt>
                <c:pt idx="9570">
                  <c:v>20.296399999999998</c:v>
                </c:pt>
                <c:pt idx="9571">
                  <c:v>20.285599999999999</c:v>
                </c:pt>
                <c:pt idx="9572">
                  <c:v>20.274899999999999</c:v>
                </c:pt>
                <c:pt idx="9573">
                  <c:v>20.274899999999999</c:v>
                </c:pt>
                <c:pt idx="9574">
                  <c:v>20.253499999999999</c:v>
                </c:pt>
                <c:pt idx="9575">
                  <c:v>20.253499999999999</c:v>
                </c:pt>
                <c:pt idx="9576">
                  <c:v>20.242699999999999</c:v>
                </c:pt>
                <c:pt idx="9577">
                  <c:v>20.242699999999999</c:v>
                </c:pt>
                <c:pt idx="9578">
                  <c:v>20.231999999999999</c:v>
                </c:pt>
                <c:pt idx="9579">
                  <c:v>20.231999999999999</c:v>
                </c:pt>
                <c:pt idx="9580">
                  <c:v>20.221299999999999</c:v>
                </c:pt>
                <c:pt idx="9581">
                  <c:v>20.221299999999999</c:v>
                </c:pt>
                <c:pt idx="9582">
                  <c:v>20.221299999999999</c:v>
                </c:pt>
                <c:pt idx="9583">
                  <c:v>20.210599999999999</c:v>
                </c:pt>
                <c:pt idx="9584">
                  <c:v>20.210599999999999</c:v>
                </c:pt>
                <c:pt idx="9585">
                  <c:v>20.1998</c:v>
                </c:pt>
                <c:pt idx="9586">
                  <c:v>20.1998</c:v>
                </c:pt>
                <c:pt idx="9587">
                  <c:v>20.1891</c:v>
                </c:pt>
                <c:pt idx="9588">
                  <c:v>20.1891</c:v>
                </c:pt>
                <c:pt idx="9589">
                  <c:v>20.1784</c:v>
                </c:pt>
                <c:pt idx="9590">
                  <c:v>20.1677</c:v>
                </c:pt>
                <c:pt idx="9591">
                  <c:v>20.1677</c:v>
                </c:pt>
                <c:pt idx="9592">
                  <c:v>20.1569</c:v>
                </c:pt>
                <c:pt idx="9593">
                  <c:v>20.1462</c:v>
                </c:pt>
                <c:pt idx="9594">
                  <c:v>20.1462</c:v>
                </c:pt>
                <c:pt idx="9595">
                  <c:v>20.1355</c:v>
                </c:pt>
                <c:pt idx="9596">
                  <c:v>20.1355</c:v>
                </c:pt>
                <c:pt idx="9597">
                  <c:v>20.114000000000001</c:v>
                </c:pt>
                <c:pt idx="9598">
                  <c:v>20.114000000000001</c:v>
                </c:pt>
                <c:pt idx="9599">
                  <c:v>20.103300000000001</c:v>
                </c:pt>
                <c:pt idx="9600">
                  <c:v>20.103300000000001</c:v>
                </c:pt>
                <c:pt idx="9601">
                  <c:v>20.092600000000001</c:v>
                </c:pt>
                <c:pt idx="9602">
                  <c:v>20.092600000000001</c:v>
                </c:pt>
                <c:pt idx="9603">
                  <c:v>20.081900000000001</c:v>
                </c:pt>
                <c:pt idx="9604">
                  <c:v>20.071100000000001</c:v>
                </c:pt>
                <c:pt idx="9605">
                  <c:v>20.071100000000001</c:v>
                </c:pt>
                <c:pt idx="9606">
                  <c:v>20.060400000000001</c:v>
                </c:pt>
                <c:pt idx="9607">
                  <c:v>20.060400000000001</c:v>
                </c:pt>
                <c:pt idx="9608">
                  <c:v>20.049700000000001</c:v>
                </c:pt>
                <c:pt idx="9609">
                  <c:v>20.049700000000001</c:v>
                </c:pt>
                <c:pt idx="9610">
                  <c:v>20.039000000000001</c:v>
                </c:pt>
                <c:pt idx="9611">
                  <c:v>20.028199999999998</c:v>
                </c:pt>
                <c:pt idx="9612">
                  <c:v>20.028199999999998</c:v>
                </c:pt>
                <c:pt idx="9613">
                  <c:v>20.006799999999998</c:v>
                </c:pt>
                <c:pt idx="9614">
                  <c:v>20.006799999999998</c:v>
                </c:pt>
                <c:pt idx="9615">
                  <c:v>19.996099999999998</c:v>
                </c:pt>
                <c:pt idx="9616">
                  <c:v>19.996099999999998</c:v>
                </c:pt>
                <c:pt idx="9617">
                  <c:v>19.985299999999999</c:v>
                </c:pt>
                <c:pt idx="9618">
                  <c:v>19.974599999999999</c:v>
                </c:pt>
                <c:pt idx="9619">
                  <c:v>19.974599999999999</c:v>
                </c:pt>
                <c:pt idx="9620">
                  <c:v>19.963899999999999</c:v>
                </c:pt>
                <c:pt idx="9621">
                  <c:v>19.953199999999999</c:v>
                </c:pt>
                <c:pt idx="9622">
                  <c:v>19.953199999999999</c:v>
                </c:pt>
                <c:pt idx="9623">
                  <c:v>19.942399999999999</c:v>
                </c:pt>
                <c:pt idx="9624">
                  <c:v>19.931699999999999</c:v>
                </c:pt>
                <c:pt idx="9625">
                  <c:v>19.931699999999999</c:v>
                </c:pt>
                <c:pt idx="9626">
                  <c:v>19.920999999999999</c:v>
                </c:pt>
                <c:pt idx="9627">
                  <c:v>19.920999999999999</c:v>
                </c:pt>
                <c:pt idx="9628">
                  <c:v>19.910299999999999</c:v>
                </c:pt>
                <c:pt idx="9629">
                  <c:v>19.910299999999999</c:v>
                </c:pt>
                <c:pt idx="9630">
                  <c:v>19.8995</c:v>
                </c:pt>
                <c:pt idx="9631">
                  <c:v>19.8995</c:v>
                </c:pt>
                <c:pt idx="9632">
                  <c:v>19.8888</c:v>
                </c:pt>
                <c:pt idx="9633">
                  <c:v>19.8781</c:v>
                </c:pt>
                <c:pt idx="9634">
                  <c:v>19.8781</c:v>
                </c:pt>
                <c:pt idx="9635">
                  <c:v>19.8674</c:v>
                </c:pt>
                <c:pt idx="9636">
                  <c:v>19.8674</c:v>
                </c:pt>
                <c:pt idx="9637">
                  <c:v>19.8566</c:v>
                </c:pt>
                <c:pt idx="9638">
                  <c:v>19.8459</c:v>
                </c:pt>
                <c:pt idx="9639">
                  <c:v>19.8352</c:v>
                </c:pt>
                <c:pt idx="9640">
                  <c:v>19.8352</c:v>
                </c:pt>
                <c:pt idx="9641">
                  <c:v>19.8352</c:v>
                </c:pt>
                <c:pt idx="9642">
                  <c:v>19.8245</c:v>
                </c:pt>
                <c:pt idx="9643">
                  <c:v>19.813700000000001</c:v>
                </c:pt>
                <c:pt idx="9644">
                  <c:v>19.803000000000001</c:v>
                </c:pt>
                <c:pt idx="9645">
                  <c:v>19.803000000000001</c:v>
                </c:pt>
                <c:pt idx="9646">
                  <c:v>19.792300000000001</c:v>
                </c:pt>
                <c:pt idx="9647">
                  <c:v>19.792300000000001</c:v>
                </c:pt>
                <c:pt idx="9648">
                  <c:v>19.781600000000001</c:v>
                </c:pt>
                <c:pt idx="9649">
                  <c:v>19.781600000000001</c:v>
                </c:pt>
                <c:pt idx="9650">
                  <c:v>19.770800000000001</c:v>
                </c:pt>
                <c:pt idx="9651">
                  <c:v>19.770800000000001</c:v>
                </c:pt>
                <c:pt idx="9652">
                  <c:v>19.760100000000001</c:v>
                </c:pt>
                <c:pt idx="9653">
                  <c:v>19.749400000000001</c:v>
                </c:pt>
                <c:pt idx="9654">
                  <c:v>19.749400000000001</c:v>
                </c:pt>
                <c:pt idx="9655">
                  <c:v>19.738700000000001</c:v>
                </c:pt>
                <c:pt idx="9656">
                  <c:v>19.738700000000001</c:v>
                </c:pt>
                <c:pt idx="9657">
                  <c:v>19.727900000000002</c:v>
                </c:pt>
                <c:pt idx="9658">
                  <c:v>19.727900000000002</c:v>
                </c:pt>
                <c:pt idx="9659">
                  <c:v>19.717199999999998</c:v>
                </c:pt>
                <c:pt idx="9660">
                  <c:v>19.717199999999998</c:v>
                </c:pt>
                <c:pt idx="9661">
                  <c:v>19.706499999999998</c:v>
                </c:pt>
                <c:pt idx="9662">
                  <c:v>19.706499999999998</c:v>
                </c:pt>
                <c:pt idx="9663">
                  <c:v>19.706499999999998</c:v>
                </c:pt>
                <c:pt idx="9664">
                  <c:v>19.695799999999998</c:v>
                </c:pt>
                <c:pt idx="9665">
                  <c:v>19.684999999999999</c:v>
                </c:pt>
                <c:pt idx="9666">
                  <c:v>19.684999999999999</c:v>
                </c:pt>
                <c:pt idx="9667">
                  <c:v>19.684999999999999</c:v>
                </c:pt>
                <c:pt idx="9668">
                  <c:v>19.674299999999999</c:v>
                </c:pt>
                <c:pt idx="9669">
                  <c:v>19.674299999999999</c:v>
                </c:pt>
                <c:pt idx="9670">
                  <c:v>19.663599999999999</c:v>
                </c:pt>
                <c:pt idx="9671">
                  <c:v>19.663599999999999</c:v>
                </c:pt>
                <c:pt idx="9672">
                  <c:v>19.652899999999999</c:v>
                </c:pt>
                <c:pt idx="9673">
                  <c:v>19.652899999999999</c:v>
                </c:pt>
                <c:pt idx="9674">
                  <c:v>19.642099999999999</c:v>
                </c:pt>
                <c:pt idx="9675">
                  <c:v>19.642099999999999</c:v>
                </c:pt>
                <c:pt idx="9676">
                  <c:v>19.642099999999999</c:v>
                </c:pt>
                <c:pt idx="9677">
                  <c:v>19.631399999999999</c:v>
                </c:pt>
                <c:pt idx="9678">
                  <c:v>19.620699999999999</c:v>
                </c:pt>
                <c:pt idx="9679">
                  <c:v>19.620699999999999</c:v>
                </c:pt>
                <c:pt idx="9680">
                  <c:v>19.620699999999999</c:v>
                </c:pt>
                <c:pt idx="9681">
                  <c:v>19.61</c:v>
                </c:pt>
                <c:pt idx="9682">
                  <c:v>19.61</c:v>
                </c:pt>
                <c:pt idx="9683">
                  <c:v>19.5992</c:v>
                </c:pt>
                <c:pt idx="9684">
                  <c:v>19.5992</c:v>
                </c:pt>
                <c:pt idx="9685">
                  <c:v>19.5885</c:v>
                </c:pt>
                <c:pt idx="9686">
                  <c:v>19.5885</c:v>
                </c:pt>
                <c:pt idx="9687">
                  <c:v>19.5778</c:v>
                </c:pt>
                <c:pt idx="9688">
                  <c:v>19.5778</c:v>
                </c:pt>
                <c:pt idx="9689">
                  <c:v>19.5778</c:v>
                </c:pt>
                <c:pt idx="9690">
                  <c:v>19.5563</c:v>
                </c:pt>
                <c:pt idx="9691">
                  <c:v>19.5456</c:v>
                </c:pt>
                <c:pt idx="9692">
                  <c:v>19.5456</c:v>
                </c:pt>
                <c:pt idx="9693">
                  <c:v>19.5456</c:v>
                </c:pt>
                <c:pt idx="9694">
                  <c:v>19.5349</c:v>
                </c:pt>
                <c:pt idx="9695">
                  <c:v>19.5349</c:v>
                </c:pt>
                <c:pt idx="9696">
                  <c:v>19.5349</c:v>
                </c:pt>
                <c:pt idx="9697">
                  <c:v>19.5349</c:v>
                </c:pt>
                <c:pt idx="9698">
                  <c:v>19.5242</c:v>
                </c:pt>
                <c:pt idx="9699">
                  <c:v>19.5242</c:v>
                </c:pt>
                <c:pt idx="9700">
                  <c:v>19.513400000000001</c:v>
                </c:pt>
                <c:pt idx="9701">
                  <c:v>19.513400000000001</c:v>
                </c:pt>
                <c:pt idx="9702">
                  <c:v>19.513400000000001</c:v>
                </c:pt>
                <c:pt idx="9703">
                  <c:v>19.502700000000001</c:v>
                </c:pt>
                <c:pt idx="9704">
                  <c:v>19.502700000000001</c:v>
                </c:pt>
                <c:pt idx="9705">
                  <c:v>19.502700000000001</c:v>
                </c:pt>
                <c:pt idx="9706">
                  <c:v>19.492000000000001</c:v>
                </c:pt>
                <c:pt idx="9707">
                  <c:v>19.492000000000001</c:v>
                </c:pt>
                <c:pt idx="9708">
                  <c:v>19.481300000000001</c:v>
                </c:pt>
                <c:pt idx="9709">
                  <c:v>19.481300000000001</c:v>
                </c:pt>
                <c:pt idx="9710">
                  <c:v>19.470500000000001</c:v>
                </c:pt>
                <c:pt idx="9711">
                  <c:v>19.470500000000001</c:v>
                </c:pt>
                <c:pt idx="9712">
                  <c:v>19.459800000000001</c:v>
                </c:pt>
                <c:pt idx="9713">
                  <c:v>19.459800000000001</c:v>
                </c:pt>
                <c:pt idx="9714">
                  <c:v>19.449100000000001</c:v>
                </c:pt>
                <c:pt idx="9715">
                  <c:v>19.449100000000001</c:v>
                </c:pt>
                <c:pt idx="9716">
                  <c:v>19.449100000000001</c:v>
                </c:pt>
                <c:pt idx="9717">
                  <c:v>19.438400000000001</c:v>
                </c:pt>
                <c:pt idx="9718">
                  <c:v>19.427600000000002</c:v>
                </c:pt>
                <c:pt idx="9719">
                  <c:v>19.427600000000002</c:v>
                </c:pt>
                <c:pt idx="9720">
                  <c:v>19.416899999999998</c:v>
                </c:pt>
                <c:pt idx="9721">
                  <c:v>19.416899999999998</c:v>
                </c:pt>
                <c:pt idx="9722">
                  <c:v>19.416899999999998</c:v>
                </c:pt>
                <c:pt idx="9723">
                  <c:v>19.406199999999998</c:v>
                </c:pt>
                <c:pt idx="9724">
                  <c:v>19.395499999999998</c:v>
                </c:pt>
                <c:pt idx="9725">
                  <c:v>19.395499999999998</c:v>
                </c:pt>
                <c:pt idx="9726">
                  <c:v>19.384699999999999</c:v>
                </c:pt>
                <c:pt idx="9727">
                  <c:v>19.384699999999999</c:v>
                </c:pt>
                <c:pt idx="9728">
                  <c:v>19.373999999999999</c:v>
                </c:pt>
                <c:pt idx="9729">
                  <c:v>19.373999999999999</c:v>
                </c:pt>
                <c:pt idx="9730">
                  <c:v>19.363299999999999</c:v>
                </c:pt>
                <c:pt idx="9731">
                  <c:v>19.363299999999999</c:v>
                </c:pt>
                <c:pt idx="9732">
                  <c:v>19.352599999999999</c:v>
                </c:pt>
                <c:pt idx="9733">
                  <c:v>19.341799999999999</c:v>
                </c:pt>
                <c:pt idx="9734">
                  <c:v>19.331099999999999</c:v>
                </c:pt>
                <c:pt idx="9735">
                  <c:v>19.320399999999999</c:v>
                </c:pt>
                <c:pt idx="9736">
                  <c:v>19.320399999999999</c:v>
                </c:pt>
                <c:pt idx="9737">
                  <c:v>19.320399999999999</c:v>
                </c:pt>
                <c:pt idx="9738">
                  <c:v>19.320399999999999</c:v>
                </c:pt>
                <c:pt idx="9739">
                  <c:v>19.320399999999999</c:v>
                </c:pt>
                <c:pt idx="9740">
                  <c:v>19.320399999999999</c:v>
                </c:pt>
                <c:pt idx="9741">
                  <c:v>19.320399999999999</c:v>
                </c:pt>
                <c:pt idx="9742">
                  <c:v>19.320399999999999</c:v>
                </c:pt>
                <c:pt idx="9743">
                  <c:v>19.320399999999999</c:v>
                </c:pt>
                <c:pt idx="9744">
                  <c:v>19.309699999999999</c:v>
                </c:pt>
                <c:pt idx="9745">
                  <c:v>19.309699999999999</c:v>
                </c:pt>
                <c:pt idx="9746">
                  <c:v>19.309699999999999</c:v>
                </c:pt>
                <c:pt idx="9747">
                  <c:v>19.309699999999999</c:v>
                </c:pt>
                <c:pt idx="9748">
                  <c:v>19.309699999999999</c:v>
                </c:pt>
                <c:pt idx="9749">
                  <c:v>19.309699999999999</c:v>
                </c:pt>
                <c:pt idx="9750">
                  <c:v>19.309699999999999</c:v>
                </c:pt>
                <c:pt idx="9751">
                  <c:v>19.309699999999999</c:v>
                </c:pt>
                <c:pt idx="9752">
                  <c:v>19.2989</c:v>
                </c:pt>
                <c:pt idx="9753">
                  <c:v>19.2989</c:v>
                </c:pt>
                <c:pt idx="9754">
                  <c:v>19.2989</c:v>
                </c:pt>
                <c:pt idx="9755">
                  <c:v>19.2989</c:v>
                </c:pt>
                <c:pt idx="9756">
                  <c:v>19.2882</c:v>
                </c:pt>
                <c:pt idx="9757">
                  <c:v>19.2882</c:v>
                </c:pt>
                <c:pt idx="9758">
                  <c:v>19.2775</c:v>
                </c:pt>
                <c:pt idx="9759">
                  <c:v>19.2775</c:v>
                </c:pt>
                <c:pt idx="9760">
                  <c:v>19.2775</c:v>
                </c:pt>
                <c:pt idx="9761">
                  <c:v>19.2775</c:v>
                </c:pt>
                <c:pt idx="9762">
                  <c:v>19.2668</c:v>
                </c:pt>
                <c:pt idx="9763">
                  <c:v>19.2668</c:v>
                </c:pt>
                <c:pt idx="9764">
                  <c:v>19.2668</c:v>
                </c:pt>
                <c:pt idx="9765">
                  <c:v>19.2668</c:v>
                </c:pt>
                <c:pt idx="9766">
                  <c:v>19.2668</c:v>
                </c:pt>
                <c:pt idx="9767">
                  <c:v>19.2668</c:v>
                </c:pt>
                <c:pt idx="9768">
                  <c:v>19.2668</c:v>
                </c:pt>
                <c:pt idx="9769">
                  <c:v>19.256</c:v>
                </c:pt>
                <c:pt idx="9770">
                  <c:v>19.256</c:v>
                </c:pt>
                <c:pt idx="9771">
                  <c:v>19.256</c:v>
                </c:pt>
                <c:pt idx="9772">
                  <c:v>19.256</c:v>
                </c:pt>
                <c:pt idx="9773">
                  <c:v>19.256</c:v>
                </c:pt>
                <c:pt idx="9774">
                  <c:v>19.256</c:v>
                </c:pt>
                <c:pt idx="9775">
                  <c:v>19.256</c:v>
                </c:pt>
                <c:pt idx="9776">
                  <c:v>19.256</c:v>
                </c:pt>
                <c:pt idx="9777">
                  <c:v>19.2668</c:v>
                </c:pt>
                <c:pt idx="9778">
                  <c:v>19.2668</c:v>
                </c:pt>
                <c:pt idx="9779">
                  <c:v>19.2668</c:v>
                </c:pt>
                <c:pt idx="9780">
                  <c:v>19.2668</c:v>
                </c:pt>
                <c:pt idx="9781">
                  <c:v>19.2668</c:v>
                </c:pt>
                <c:pt idx="9782">
                  <c:v>19.2668</c:v>
                </c:pt>
                <c:pt idx="9783">
                  <c:v>19.2668</c:v>
                </c:pt>
                <c:pt idx="9784">
                  <c:v>19.2668</c:v>
                </c:pt>
                <c:pt idx="9785">
                  <c:v>19.2668</c:v>
                </c:pt>
                <c:pt idx="9786">
                  <c:v>19.2668</c:v>
                </c:pt>
                <c:pt idx="9787">
                  <c:v>19.2775</c:v>
                </c:pt>
                <c:pt idx="9788">
                  <c:v>19.2775</c:v>
                </c:pt>
                <c:pt idx="9789">
                  <c:v>19.2668</c:v>
                </c:pt>
                <c:pt idx="9790">
                  <c:v>19.2775</c:v>
                </c:pt>
                <c:pt idx="9791">
                  <c:v>19.2775</c:v>
                </c:pt>
                <c:pt idx="9792">
                  <c:v>19.2668</c:v>
                </c:pt>
                <c:pt idx="9793">
                  <c:v>19.2668</c:v>
                </c:pt>
                <c:pt idx="9794">
                  <c:v>19.2668</c:v>
                </c:pt>
                <c:pt idx="9795">
                  <c:v>19.2775</c:v>
                </c:pt>
                <c:pt idx="9796">
                  <c:v>19.2775</c:v>
                </c:pt>
                <c:pt idx="9797">
                  <c:v>19.2668</c:v>
                </c:pt>
                <c:pt idx="9798">
                  <c:v>19.2668</c:v>
                </c:pt>
                <c:pt idx="9799">
                  <c:v>19.2668</c:v>
                </c:pt>
                <c:pt idx="9800">
                  <c:v>19.2668</c:v>
                </c:pt>
                <c:pt idx="9801">
                  <c:v>19.2668</c:v>
                </c:pt>
                <c:pt idx="9802">
                  <c:v>19.2668</c:v>
                </c:pt>
                <c:pt idx="9803">
                  <c:v>19.2668</c:v>
                </c:pt>
                <c:pt idx="9804">
                  <c:v>19.2668</c:v>
                </c:pt>
                <c:pt idx="9805">
                  <c:v>19.2668</c:v>
                </c:pt>
                <c:pt idx="9806">
                  <c:v>19.256</c:v>
                </c:pt>
                <c:pt idx="9807">
                  <c:v>19.2668</c:v>
                </c:pt>
                <c:pt idx="9808">
                  <c:v>19.256</c:v>
                </c:pt>
                <c:pt idx="9809">
                  <c:v>19.256</c:v>
                </c:pt>
                <c:pt idx="9810">
                  <c:v>19.256</c:v>
                </c:pt>
                <c:pt idx="9811">
                  <c:v>19.256</c:v>
                </c:pt>
                <c:pt idx="9812">
                  <c:v>19.256</c:v>
                </c:pt>
                <c:pt idx="9813">
                  <c:v>19.256</c:v>
                </c:pt>
                <c:pt idx="9814">
                  <c:v>19.2453</c:v>
                </c:pt>
                <c:pt idx="9815">
                  <c:v>19.2453</c:v>
                </c:pt>
                <c:pt idx="9816">
                  <c:v>19.2453</c:v>
                </c:pt>
                <c:pt idx="9817">
                  <c:v>19.2453</c:v>
                </c:pt>
                <c:pt idx="9818">
                  <c:v>19.2453</c:v>
                </c:pt>
                <c:pt idx="9819">
                  <c:v>19.2453</c:v>
                </c:pt>
                <c:pt idx="9820">
                  <c:v>19.2453</c:v>
                </c:pt>
                <c:pt idx="9821">
                  <c:v>19.2453</c:v>
                </c:pt>
                <c:pt idx="9822">
                  <c:v>19.2346</c:v>
                </c:pt>
                <c:pt idx="9823">
                  <c:v>19.2346</c:v>
                </c:pt>
                <c:pt idx="9824">
                  <c:v>19.2346</c:v>
                </c:pt>
                <c:pt idx="9825">
                  <c:v>19.2346</c:v>
                </c:pt>
                <c:pt idx="9826">
                  <c:v>19.2346</c:v>
                </c:pt>
                <c:pt idx="9827">
                  <c:v>19.2346</c:v>
                </c:pt>
                <c:pt idx="9828">
                  <c:v>19.2346</c:v>
                </c:pt>
                <c:pt idx="9829">
                  <c:v>19.2239</c:v>
                </c:pt>
                <c:pt idx="9830">
                  <c:v>19.2239</c:v>
                </c:pt>
                <c:pt idx="9831">
                  <c:v>19.2239</c:v>
                </c:pt>
                <c:pt idx="9832">
                  <c:v>19.2239</c:v>
                </c:pt>
                <c:pt idx="9833">
                  <c:v>19.213100000000001</c:v>
                </c:pt>
                <c:pt idx="9834">
                  <c:v>19.213100000000001</c:v>
                </c:pt>
                <c:pt idx="9835">
                  <c:v>19.213100000000001</c:v>
                </c:pt>
                <c:pt idx="9836">
                  <c:v>19.213100000000001</c:v>
                </c:pt>
                <c:pt idx="9837">
                  <c:v>19.202400000000001</c:v>
                </c:pt>
                <c:pt idx="9838">
                  <c:v>19.202400000000001</c:v>
                </c:pt>
                <c:pt idx="9839">
                  <c:v>19.202400000000001</c:v>
                </c:pt>
                <c:pt idx="9840">
                  <c:v>19.191700000000001</c:v>
                </c:pt>
                <c:pt idx="9841">
                  <c:v>19.191700000000001</c:v>
                </c:pt>
                <c:pt idx="9842">
                  <c:v>19.191700000000001</c:v>
                </c:pt>
                <c:pt idx="9843">
                  <c:v>19.191700000000001</c:v>
                </c:pt>
                <c:pt idx="9844">
                  <c:v>19.181000000000001</c:v>
                </c:pt>
                <c:pt idx="9845">
                  <c:v>19.181000000000001</c:v>
                </c:pt>
                <c:pt idx="9846">
                  <c:v>19.181000000000001</c:v>
                </c:pt>
                <c:pt idx="9847">
                  <c:v>19.170200000000001</c:v>
                </c:pt>
                <c:pt idx="9848">
                  <c:v>19.170200000000001</c:v>
                </c:pt>
                <c:pt idx="9849">
                  <c:v>19.170200000000001</c:v>
                </c:pt>
                <c:pt idx="9850">
                  <c:v>19.170200000000001</c:v>
                </c:pt>
                <c:pt idx="9851">
                  <c:v>19.170200000000001</c:v>
                </c:pt>
                <c:pt idx="9852">
                  <c:v>19.170200000000001</c:v>
                </c:pt>
                <c:pt idx="9853">
                  <c:v>19.159500000000001</c:v>
                </c:pt>
                <c:pt idx="9854">
                  <c:v>19.159500000000001</c:v>
                </c:pt>
                <c:pt idx="9855">
                  <c:v>19.159500000000001</c:v>
                </c:pt>
                <c:pt idx="9856">
                  <c:v>19.159500000000001</c:v>
                </c:pt>
                <c:pt idx="9857">
                  <c:v>19.159500000000001</c:v>
                </c:pt>
                <c:pt idx="9858">
                  <c:v>19.148800000000001</c:v>
                </c:pt>
                <c:pt idx="9859">
                  <c:v>19.148800000000001</c:v>
                </c:pt>
                <c:pt idx="9860">
                  <c:v>19.148800000000001</c:v>
                </c:pt>
                <c:pt idx="9861">
                  <c:v>19.148800000000001</c:v>
                </c:pt>
                <c:pt idx="9862">
                  <c:v>19.148800000000001</c:v>
                </c:pt>
                <c:pt idx="9863">
                  <c:v>19.148800000000001</c:v>
                </c:pt>
                <c:pt idx="9864">
                  <c:v>19.138100000000001</c:v>
                </c:pt>
                <c:pt idx="9865">
                  <c:v>19.138100000000001</c:v>
                </c:pt>
                <c:pt idx="9866">
                  <c:v>19.138100000000001</c:v>
                </c:pt>
                <c:pt idx="9867">
                  <c:v>19.138100000000001</c:v>
                </c:pt>
                <c:pt idx="9868">
                  <c:v>19.138100000000001</c:v>
                </c:pt>
                <c:pt idx="9869">
                  <c:v>19.138100000000001</c:v>
                </c:pt>
                <c:pt idx="9870">
                  <c:v>19.138100000000001</c:v>
                </c:pt>
                <c:pt idx="9871">
                  <c:v>19.138100000000001</c:v>
                </c:pt>
                <c:pt idx="9872">
                  <c:v>19.138100000000001</c:v>
                </c:pt>
                <c:pt idx="9873">
                  <c:v>19.138100000000001</c:v>
                </c:pt>
                <c:pt idx="9874">
                  <c:v>19.138100000000001</c:v>
                </c:pt>
                <c:pt idx="9875">
                  <c:v>19.138100000000001</c:v>
                </c:pt>
                <c:pt idx="9876">
                  <c:v>19.127300000000002</c:v>
                </c:pt>
                <c:pt idx="9877">
                  <c:v>19.127300000000002</c:v>
                </c:pt>
                <c:pt idx="9878">
                  <c:v>19.127300000000002</c:v>
                </c:pt>
                <c:pt idx="9879">
                  <c:v>19.127300000000002</c:v>
                </c:pt>
                <c:pt idx="9880">
                  <c:v>19.127300000000002</c:v>
                </c:pt>
                <c:pt idx="9881">
                  <c:v>19.127300000000002</c:v>
                </c:pt>
                <c:pt idx="9882">
                  <c:v>19.127300000000002</c:v>
                </c:pt>
                <c:pt idx="9883">
                  <c:v>19.127300000000002</c:v>
                </c:pt>
                <c:pt idx="9884">
                  <c:v>19.127300000000002</c:v>
                </c:pt>
                <c:pt idx="9885">
                  <c:v>19.127300000000002</c:v>
                </c:pt>
                <c:pt idx="9886">
                  <c:v>19.127300000000002</c:v>
                </c:pt>
                <c:pt idx="9887">
                  <c:v>19.127300000000002</c:v>
                </c:pt>
                <c:pt idx="9888">
                  <c:v>19.127300000000002</c:v>
                </c:pt>
                <c:pt idx="9889">
                  <c:v>19.127300000000002</c:v>
                </c:pt>
                <c:pt idx="9890">
                  <c:v>19.138100000000001</c:v>
                </c:pt>
                <c:pt idx="9891">
                  <c:v>19.138100000000001</c:v>
                </c:pt>
                <c:pt idx="9892">
                  <c:v>19.138100000000001</c:v>
                </c:pt>
                <c:pt idx="9893">
                  <c:v>19.138100000000001</c:v>
                </c:pt>
                <c:pt idx="9894">
                  <c:v>19.138100000000001</c:v>
                </c:pt>
                <c:pt idx="9895">
                  <c:v>19.138100000000001</c:v>
                </c:pt>
                <c:pt idx="9896">
                  <c:v>19.148800000000001</c:v>
                </c:pt>
                <c:pt idx="9897">
                  <c:v>19.148800000000001</c:v>
                </c:pt>
                <c:pt idx="9898">
                  <c:v>19.148800000000001</c:v>
                </c:pt>
                <c:pt idx="9899">
                  <c:v>19.148800000000001</c:v>
                </c:pt>
                <c:pt idx="9900">
                  <c:v>19.159500000000001</c:v>
                </c:pt>
                <c:pt idx="9901">
                  <c:v>19.159500000000001</c:v>
                </c:pt>
                <c:pt idx="9902">
                  <c:v>19.159500000000001</c:v>
                </c:pt>
                <c:pt idx="9903">
                  <c:v>19.170200000000001</c:v>
                </c:pt>
                <c:pt idx="9904">
                  <c:v>19.170200000000001</c:v>
                </c:pt>
                <c:pt idx="9905">
                  <c:v>19.170200000000001</c:v>
                </c:pt>
                <c:pt idx="9906">
                  <c:v>19.170200000000001</c:v>
                </c:pt>
                <c:pt idx="9907">
                  <c:v>19.181000000000001</c:v>
                </c:pt>
                <c:pt idx="9908">
                  <c:v>19.181000000000001</c:v>
                </c:pt>
                <c:pt idx="9909">
                  <c:v>19.181000000000001</c:v>
                </c:pt>
                <c:pt idx="9910">
                  <c:v>19.181000000000001</c:v>
                </c:pt>
                <c:pt idx="9911">
                  <c:v>19.181000000000001</c:v>
                </c:pt>
                <c:pt idx="9912">
                  <c:v>19.181000000000001</c:v>
                </c:pt>
                <c:pt idx="9913">
                  <c:v>19.191700000000001</c:v>
                </c:pt>
                <c:pt idx="9914">
                  <c:v>19.191700000000001</c:v>
                </c:pt>
                <c:pt idx="9915">
                  <c:v>19.191700000000001</c:v>
                </c:pt>
                <c:pt idx="9916">
                  <c:v>19.191700000000001</c:v>
                </c:pt>
                <c:pt idx="9917">
                  <c:v>19.202400000000001</c:v>
                </c:pt>
                <c:pt idx="9918">
                  <c:v>19.202400000000001</c:v>
                </c:pt>
                <c:pt idx="9919">
                  <c:v>19.202400000000001</c:v>
                </c:pt>
                <c:pt idx="9920">
                  <c:v>19.202400000000001</c:v>
                </c:pt>
                <c:pt idx="9921">
                  <c:v>19.202400000000001</c:v>
                </c:pt>
                <c:pt idx="9922">
                  <c:v>19.213100000000001</c:v>
                </c:pt>
                <c:pt idx="9923">
                  <c:v>19.202400000000001</c:v>
                </c:pt>
                <c:pt idx="9924">
                  <c:v>19.213100000000001</c:v>
                </c:pt>
                <c:pt idx="9925">
                  <c:v>19.213100000000001</c:v>
                </c:pt>
                <c:pt idx="9926">
                  <c:v>19.213100000000001</c:v>
                </c:pt>
                <c:pt idx="9927">
                  <c:v>19.213100000000001</c:v>
                </c:pt>
                <c:pt idx="9928">
                  <c:v>19.213100000000001</c:v>
                </c:pt>
                <c:pt idx="9929">
                  <c:v>19.213100000000001</c:v>
                </c:pt>
                <c:pt idx="9930">
                  <c:v>19.213100000000001</c:v>
                </c:pt>
                <c:pt idx="9931">
                  <c:v>19.2239</c:v>
                </c:pt>
                <c:pt idx="9932">
                  <c:v>19.2239</c:v>
                </c:pt>
                <c:pt idx="9933">
                  <c:v>19.2239</c:v>
                </c:pt>
                <c:pt idx="9934">
                  <c:v>19.2239</c:v>
                </c:pt>
                <c:pt idx="9935">
                  <c:v>19.2239</c:v>
                </c:pt>
                <c:pt idx="9936">
                  <c:v>19.2239</c:v>
                </c:pt>
                <c:pt idx="9937">
                  <c:v>19.2239</c:v>
                </c:pt>
                <c:pt idx="9938">
                  <c:v>19.2239</c:v>
                </c:pt>
                <c:pt idx="9939">
                  <c:v>19.2239</c:v>
                </c:pt>
                <c:pt idx="9940">
                  <c:v>19.2239</c:v>
                </c:pt>
                <c:pt idx="9941">
                  <c:v>19.2239</c:v>
                </c:pt>
                <c:pt idx="9942">
                  <c:v>19.2346</c:v>
                </c:pt>
                <c:pt idx="9943">
                  <c:v>19.2239</c:v>
                </c:pt>
                <c:pt idx="9944">
                  <c:v>19.2239</c:v>
                </c:pt>
                <c:pt idx="9945">
                  <c:v>19.2239</c:v>
                </c:pt>
                <c:pt idx="9946">
                  <c:v>19.2346</c:v>
                </c:pt>
                <c:pt idx="9947">
                  <c:v>19.2346</c:v>
                </c:pt>
                <c:pt idx="9948">
                  <c:v>19.2346</c:v>
                </c:pt>
                <c:pt idx="9949">
                  <c:v>19.2346</c:v>
                </c:pt>
                <c:pt idx="9950">
                  <c:v>19.2346</c:v>
                </c:pt>
                <c:pt idx="9951">
                  <c:v>19.2346</c:v>
                </c:pt>
                <c:pt idx="9952">
                  <c:v>19.2346</c:v>
                </c:pt>
                <c:pt idx="9953">
                  <c:v>19.2453</c:v>
                </c:pt>
                <c:pt idx="9954">
                  <c:v>19.2453</c:v>
                </c:pt>
                <c:pt idx="9955">
                  <c:v>19.2453</c:v>
                </c:pt>
                <c:pt idx="9956">
                  <c:v>19.2453</c:v>
                </c:pt>
                <c:pt idx="9957">
                  <c:v>19.2453</c:v>
                </c:pt>
                <c:pt idx="9958">
                  <c:v>19.2453</c:v>
                </c:pt>
                <c:pt idx="9959">
                  <c:v>19.256</c:v>
                </c:pt>
                <c:pt idx="9960">
                  <c:v>19.256</c:v>
                </c:pt>
                <c:pt idx="9961">
                  <c:v>19.2668</c:v>
                </c:pt>
                <c:pt idx="9962">
                  <c:v>19.2668</c:v>
                </c:pt>
                <c:pt idx="9963">
                  <c:v>19.2668</c:v>
                </c:pt>
                <c:pt idx="9964">
                  <c:v>19.2668</c:v>
                </c:pt>
                <c:pt idx="9965">
                  <c:v>19.2775</c:v>
                </c:pt>
                <c:pt idx="9966">
                  <c:v>19.2775</c:v>
                </c:pt>
                <c:pt idx="9967">
                  <c:v>19.2775</c:v>
                </c:pt>
                <c:pt idx="9968">
                  <c:v>19.2882</c:v>
                </c:pt>
                <c:pt idx="9969">
                  <c:v>19.2989</c:v>
                </c:pt>
                <c:pt idx="9970">
                  <c:v>19.2989</c:v>
                </c:pt>
                <c:pt idx="9971">
                  <c:v>19.2989</c:v>
                </c:pt>
                <c:pt idx="9972">
                  <c:v>19.2989</c:v>
                </c:pt>
                <c:pt idx="9973">
                  <c:v>19.309699999999999</c:v>
                </c:pt>
                <c:pt idx="9974">
                  <c:v>19.309699999999999</c:v>
                </c:pt>
                <c:pt idx="9975">
                  <c:v>19.309699999999999</c:v>
                </c:pt>
                <c:pt idx="9976">
                  <c:v>19.309699999999999</c:v>
                </c:pt>
                <c:pt idx="9977">
                  <c:v>19.309699999999999</c:v>
                </c:pt>
                <c:pt idx="9978">
                  <c:v>19.309699999999999</c:v>
                </c:pt>
                <c:pt idx="9979">
                  <c:v>19.309699999999999</c:v>
                </c:pt>
                <c:pt idx="9980">
                  <c:v>19.309699999999999</c:v>
                </c:pt>
                <c:pt idx="9981">
                  <c:v>19.309699999999999</c:v>
                </c:pt>
                <c:pt idx="9982">
                  <c:v>19.309699999999999</c:v>
                </c:pt>
                <c:pt idx="9983">
                  <c:v>19.309699999999999</c:v>
                </c:pt>
                <c:pt idx="9984">
                  <c:v>19.309699999999999</c:v>
                </c:pt>
                <c:pt idx="9985">
                  <c:v>19.320399999999999</c:v>
                </c:pt>
                <c:pt idx="9986">
                  <c:v>19.309699999999999</c:v>
                </c:pt>
                <c:pt idx="9987">
                  <c:v>19.309699999999999</c:v>
                </c:pt>
                <c:pt idx="9988">
                  <c:v>19.320399999999999</c:v>
                </c:pt>
                <c:pt idx="9989">
                  <c:v>19.320399999999999</c:v>
                </c:pt>
                <c:pt idx="9990">
                  <c:v>19.320399999999999</c:v>
                </c:pt>
                <c:pt idx="9991">
                  <c:v>19.320399999999999</c:v>
                </c:pt>
                <c:pt idx="9992">
                  <c:v>19.320399999999999</c:v>
                </c:pt>
                <c:pt idx="9993">
                  <c:v>19.320399999999999</c:v>
                </c:pt>
                <c:pt idx="9994">
                  <c:v>19.320399999999999</c:v>
                </c:pt>
                <c:pt idx="9995">
                  <c:v>19.320399999999999</c:v>
                </c:pt>
                <c:pt idx="9996">
                  <c:v>19.320399999999999</c:v>
                </c:pt>
                <c:pt idx="9997">
                  <c:v>19.320399999999999</c:v>
                </c:pt>
                <c:pt idx="9998">
                  <c:v>19.320399999999999</c:v>
                </c:pt>
                <c:pt idx="9999">
                  <c:v>19.320399999999999</c:v>
                </c:pt>
                <c:pt idx="10000">
                  <c:v>19.320399999999999</c:v>
                </c:pt>
                <c:pt idx="10001">
                  <c:v>19.320399999999999</c:v>
                </c:pt>
                <c:pt idx="10002">
                  <c:v>19.320399999999999</c:v>
                </c:pt>
                <c:pt idx="10003">
                  <c:v>19.320399999999999</c:v>
                </c:pt>
                <c:pt idx="10004">
                  <c:v>19.320399999999999</c:v>
                </c:pt>
                <c:pt idx="10005">
                  <c:v>19.320399999999999</c:v>
                </c:pt>
                <c:pt idx="10006">
                  <c:v>19.320399999999999</c:v>
                </c:pt>
                <c:pt idx="10007">
                  <c:v>19.320399999999999</c:v>
                </c:pt>
                <c:pt idx="10008">
                  <c:v>19.320399999999999</c:v>
                </c:pt>
                <c:pt idx="10009">
                  <c:v>19.320399999999999</c:v>
                </c:pt>
                <c:pt idx="10010">
                  <c:v>19.320399999999999</c:v>
                </c:pt>
                <c:pt idx="10011">
                  <c:v>19.320399999999999</c:v>
                </c:pt>
                <c:pt idx="10012">
                  <c:v>19.320399999999999</c:v>
                </c:pt>
                <c:pt idx="10013">
                  <c:v>19.320399999999999</c:v>
                </c:pt>
                <c:pt idx="10014">
                  <c:v>19.320399999999999</c:v>
                </c:pt>
                <c:pt idx="10015">
                  <c:v>19.320399999999999</c:v>
                </c:pt>
                <c:pt idx="10016">
                  <c:v>19.320399999999999</c:v>
                </c:pt>
                <c:pt idx="10017">
                  <c:v>19.320399999999999</c:v>
                </c:pt>
                <c:pt idx="10018">
                  <c:v>19.320399999999999</c:v>
                </c:pt>
                <c:pt idx="10019">
                  <c:v>19.320399999999999</c:v>
                </c:pt>
                <c:pt idx="10020">
                  <c:v>19.320399999999999</c:v>
                </c:pt>
                <c:pt idx="10021">
                  <c:v>19.320399999999999</c:v>
                </c:pt>
                <c:pt idx="10022">
                  <c:v>19.320399999999999</c:v>
                </c:pt>
                <c:pt idx="10023">
                  <c:v>19.320399999999999</c:v>
                </c:pt>
                <c:pt idx="10024">
                  <c:v>19.320399999999999</c:v>
                </c:pt>
                <c:pt idx="10025">
                  <c:v>19.320399999999999</c:v>
                </c:pt>
                <c:pt idx="10026">
                  <c:v>19.320399999999999</c:v>
                </c:pt>
                <c:pt idx="10027">
                  <c:v>19.320399999999999</c:v>
                </c:pt>
                <c:pt idx="10028">
                  <c:v>19.320399999999999</c:v>
                </c:pt>
                <c:pt idx="10029">
                  <c:v>19.320399999999999</c:v>
                </c:pt>
                <c:pt idx="10030">
                  <c:v>19.320399999999999</c:v>
                </c:pt>
                <c:pt idx="10031">
                  <c:v>19.320399999999999</c:v>
                </c:pt>
                <c:pt idx="10032">
                  <c:v>19.320399999999999</c:v>
                </c:pt>
                <c:pt idx="10033">
                  <c:v>19.320399999999999</c:v>
                </c:pt>
                <c:pt idx="10034">
                  <c:v>19.320399999999999</c:v>
                </c:pt>
                <c:pt idx="10035">
                  <c:v>19.320399999999999</c:v>
                </c:pt>
                <c:pt idx="10036">
                  <c:v>19.320399999999999</c:v>
                </c:pt>
                <c:pt idx="10037">
                  <c:v>19.320399999999999</c:v>
                </c:pt>
                <c:pt idx="10038">
                  <c:v>19.320399999999999</c:v>
                </c:pt>
                <c:pt idx="10039">
                  <c:v>19.320399999999999</c:v>
                </c:pt>
                <c:pt idx="10040">
                  <c:v>19.331099999999999</c:v>
                </c:pt>
                <c:pt idx="10041">
                  <c:v>19.331099999999999</c:v>
                </c:pt>
                <c:pt idx="10042">
                  <c:v>19.341799999999999</c:v>
                </c:pt>
                <c:pt idx="10043">
                  <c:v>19.352599999999999</c:v>
                </c:pt>
                <c:pt idx="10044">
                  <c:v>19.352599999999999</c:v>
                </c:pt>
                <c:pt idx="10045">
                  <c:v>19.363299999999999</c:v>
                </c:pt>
                <c:pt idx="10046">
                  <c:v>19.363299999999999</c:v>
                </c:pt>
                <c:pt idx="10047">
                  <c:v>19.373999999999999</c:v>
                </c:pt>
                <c:pt idx="10048">
                  <c:v>19.373999999999999</c:v>
                </c:pt>
                <c:pt idx="10049">
                  <c:v>19.384699999999999</c:v>
                </c:pt>
                <c:pt idx="10050">
                  <c:v>19.384699999999999</c:v>
                </c:pt>
                <c:pt idx="10051">
                  <c:v>19.395499999999998</c:v>
                </c:pt>
                <c:pt idx="10052">
                  <c:v>19.406199999999998</c:v>
                </c:pt>
                <c:pt idx="10053">
                  <c:v>19.406199999999998</c:v>
                </c:pt>
                <c:pt idx="10054">
                  <c:v>19.406199999999998</c:v>
                </c:pt>
                <c:pt idx="10055">
                  <c:v>19.416899999999998</c:v>
                </c:pt>
                <c:pt idx="10056">
                  <c:v>19.416899999999998</c:v>
                </c:pt>
                <c:pt idx="10057">
                  <c:v>19.427600000000002</c:v>
                </c:pt>
                <c:pt idx="10058">
                  <c:v>19.427600000000002</c:v>
                </c:pt>
                <c:pt idx="10059">
                  <c:v>19.438400000000001</c:v>
                </c:pt>
                <c:pt idx="10060">
                  <c:v>19.438400000000001</c:v>
                </c:pt>
                <c:pt idx="10061">
                  <c:v>19.438400000000001</c:v>
                </c:pt>
                <c:pt idx="10062">
                  <c:v>19.438400000000001</c:v>
                </c:pt>
                <c:pt idx="10063">
                  <c:v>19.438400000000001</c:v>
                </c:pt>
                <c:pt idx="10064">
                  <c:v>19.438400000000001</c:v>
                </c:pt>
                <c:pt idx="10065">
                  <c:v>19.438400000000001</c:v>
                </c:pt>
                <c:pt idx="10066">
                  <c:v>19.438400000000001</c:v>
                </c:pt>
                <c:pt idx="10067">
                  <c:v>19.438400000000001</c:v>
                </c:pt>
                <c:pt idx="10068">
                  <c:v>19.427600000000002</c:v>
                </c:pt>
                <c:pt idx="10069">
                  <c:v>19.438400000000001</c:v>
                </c:pt>
                <c:pt idx="10070">
                  <c:v>19.427600000000002</c:v>
                </c:pt>
                <c:pt idx="10071">
                  <c:v>19.427600000000002</c:v>
                </c:pt>
                <c:pt idx="10072">
                  <c:v>19.427600000000002</c:v>
                </c:pt>
                <c:pt idx="10073">
                  <c:v>19.427600000000002</c:v>
                </c:pt>
                <c:pt idx="10074">
                  <c:v>19.427600000000002</c:v>
                </c:pt>
                <c:pt idx="10075">
                  <c:v>19.427600000000002</c:v>
                </c:pt>
                <c:pt idx="10076">
                  <c:v>19.427600000000002</c:v>
                </c:pt>
                <c:pt idx="10077">
                  <c:v>19.427600000000002</c:v>
                </c:pt>
                <c:pt idx="10078">
                  <c:v>19.427600000000002</c:v>
                </c:pt>
                <c:pt idx="10079">
                  <c:v>19.427600000000002</c:v>
                </c:pt>
                <c:pt idx="10080">
                  <c:v>19.438400000000001</c:v>
                </c:pt>
                <c:pt idx="10081">
                  <c:v>19.427600000000002</c:v>
                </c:pt>
                <c:pt idx="10082">
                  <c:v>19.427600000000002</c:v>
                </c:pt>
                <c:pt idx="10083">
                  <c:v>19.427600000000002</c:v>
                </c:pt>
                <c:pt idx="10084">
                  <c:v>19.427600000000002</c:v>
                </c:pt>
                <c:pt idx="10085">
                  <c:v>19.427600000000002</c:v>
                </c:pt>
                <c:pt idx="10086">
                  <c:v>19.427600000000002</c:v>
                </c:pt>
                <c:pt idx="10087">
                  <c:v>19.427600000000002</c:v>
                </c:pt>
                <c:pt idx="10088">
                  <c:v>19.416899999999998</c:v>
                </c:pt>
                <c:pt idx="10089">
                  <c:v>19.416899999999998</c:v>
                </c:pt>
                <c:pt idx="10090">
                  <c:v>19.416899999999998</c:v>
                </c:pt>
                <c:pt idx="10091">
                  <c:v>19.416899999999998</c:v>
                </c:pt>
                <c:pt idx="10092">
                  <c:v>19.416899999999998</c:v>
                </c:pt>
                <c:pt idx="10093">
                  <c:v>19.406199999999998</c:v>
                </c:pt>
                <c:pt idx="10094">
                  <c:v>19.406199999999998</c:v>
                </c:pt>
                <c:pt idx="10095">
                  <c:v>19.395499999999998</c:v>
                </c:pt>
                <c:pt idx="10096">
                  <c:v>19.395499999999998</c:v>
                </c:pt>
                <c:pt idx="10097">
                  <c:v>19.395499999999998</c:v>
                </c:pt>
                <c:pt idx="10098">
                  <c:v>19.384699999999999</c:v>
                </c:pt>
                <c:pt idx="10099">
                  <c:v>19.384699999999999</c:v>
                </c:pt>
                <c:pt idx="10100">
                  <c:v>19.373999999999999</c:v>
                </c:pt>
                <c:pt idx="10101">
                  <c:v>19.373999999999999</c:v>
                </c:pt>
                <c:pt idx="10102">
                  <c:v>19.363299999999999</c:v>
                </c:pt>
                <c:pt idx="10103">
                  <c:v>19.363299999999999</c:v>
                </c:pt>
                <c:pt idx="10104">
                  <c:v>19.352599999999999</c:v>
                </c:pt>
                <c:pt idx="10105">
                  <c:v>19.352599999999999</c:v>
                </c:pt>
                <c:pt idx="10106">
                  <c:v>19.341799999999999</c:v>
                </c:pt>
                <c:pt idx="10107">
                  <c:v>19.341799999999999</c:v>
                </c:pt>
                <c:pt idx="10108">
                  <c:v>19.331099999999999</c:v>
                </c:pt>
                <c:pt idx="10109">
                  <c:v>19.320399999999999</c:v>
                </c:pt>
                <c:pt idx="10110">
                  <c:v>19.320399999999999</c:v>
                </c:pt>
                <c:pt idx="10111">
                  <c:v>19.320399999999999</c:v>
                </c:pt>
                <c:pt idx="10112">
                  <c:v>19.320399999999999</c:v>
                </c:pt>
                <c:pt idx="10113">
                  <c:v>19.320399999999999</c:v>
                </c:pt>
                <c:pt idx="10114">
                  <c:v>19.320399999999999</c:v>
                </c:pt>
                <c:pt idx="10115">
                  <c:v>19.320399999999999</c:v>
                </c:pt>
                <c:pt idx="10116">
                  <c:v>19.320399999999999</c:v>
                </c:pt>
                <c:pt idx="10117">
                  <c:v>19.320399999999999</c:v>
                </c:pt>
                <c:pt idx="10118">
                  <c:v>19.320399999999999</c:v>
                </c:pt>
                <c:pt idx="10119">
                  <c:v>19.320399999999999</c:v>
                </c:pt>
                <c:pt idx="10120">
                  <c:v>19.320399999999999</c:v>
                </c:pt>
                <c:pt idx="10121">
                  <c:v>19.320399999999999</c:v>
                </c:pt>
                <c:pt idx="10122">
                  <c:v>19.320399999999999</c:v>
                </c:pt>
                <c:pt idx="10123">
                  <c:v>19.320399999999999</c:v>
                </c:pt>
                <c:pt idx="10124">
                  <c:v>19.320399999999999</c:v>
                </c:pt>
                <c:pt idx="10125">
                  <c:v>19.320399999999999</c:v>
                </c:pt>
                <c:pt idx="10126">
                  <c:v>19.320399999999999</c:v>
                </c:pt>
                <c:pt idx="10127">
                  <c:v>19.320399999999999</c:v>
                </c:pt>
                <c:pt idx="10128">
                  <c:v>19.320399999999999</c:v>
                </c:pt>
                <c:pt idx="10129">
                  <c:v>19.320399999999999</c:v>
                </c:pt>
                <c:pt idx="10130">
                  <c:v>19.320399999999999</c:v>
                </c:pt>
                <c:pt idx="10131">
                  <c:v>19.320399999999999</c:v>
                </c:pt>
                <c:pt idx="10132">
                  <c:v>19.320399999999999</c:v>
                </c:pt>
                <c:pt idx="10133">
                  <c:v>19.320399999999999</c:v>
                </c:pt>
                <c:pt idx="10134">
                  <c:v>19.320399999999999</c:v>
                </c:pt>
                <c:pt idx="10135">
                  <c:v>19.320399999999999</c:v>
                </c:pt>
                <c:pt idx="10136">
                  <c:v>19.331099999999999</c:v>
                </c:pt>
                <c:pt idx="10137">
                  <c:v>19.363299999999999</c:v>
                </c:pt>
                <c:pt idx="10138">
                  <c:v>19.384699999999999</c:v>
                </c:pt>
                <c:pt idx="10139">
                  <c:v>19.406199999999998</c:v>
                </c:pt>
                <c:pt idx="10140">
                  <c:v>19.427600000000002</c:v>
                </c:pt>
                <c:pt idx="10141">
                  <c:v>19.449100000000001</c:v>
                </c:pt>
                <c:pt idx="10142">
                  <c:v>19.470500000000001</c:v>
                </c:pt>
                <c:pt idx="10143">
                  <c:v>19.481300000000001</c:v>
                </c:pt>
                <c:pt idx="10144">
                  <c:v>19.502700000000001</c:v>
                </c:pt>
                <c:pt idx="10145">
                  <c:v>19.513400000000001</c:v>
                </c:pt>
                <c:pt idx="10146">
                  <c:v>19.513400000000001</c:v>
                </c:pt>
                <c:pt idx="10147">
                  <c:v>19.5242</c:v>
                </c:pt>
                <c:pt idx="10148">
                  <c:v>19.5242</c:v>
                </c:pt>
                <c:pt idx="10149">
                  <c:v>19.5349</c:v>
                </c:pt>
                <c:pt idx="10150">
                  <c:v>19.5349</c:v>
                </c:pt>
                <c:pt idx="10151">
                  <c:v>19.5456</c:v>
                </c:pt>
                <c:pt idx="10152">
                  <c:v>19.5563</c:v>
                </c:pt>
                <c:pt idx="10153">
                  <c:v>19.5778</c:v>
                </c:pt>
                <c:pt idx="10154">
                  <c:v>19.5778</c:v>
                </c:pt>
                <c:pt idx="10155">
                  <c:v>19.5885</c:v>
                </c:pt>
                <c:pt idx="10156">
                  <c:v>19.5992</c:v>
                </c:pt>
                <c:pt idx="10157">
                  <c:v>19.61</c:v>
                </c:pt>
                <c:pt idx="10158">
                  <c:v>19.61</c:v>
                </c:pt>
                <c:pt idx="10159">
                  <c:v>19.620699999999999</c:v>
                </c:pt>
                <c:pt idx="10160">
                  <c:v>19.620699999999999</c:v>
                </c:pt>
                <c:pt idx="10161">
                  <c:v>19.631399999999999</c:v>
                </c:pt>
                <c:pt idx="10162">
                  <c:v>19.642099999999999</c:v>
                </c:pt>
                <c:pt idx="10163">
                  <c:v>19.642099999999999</c:v>
                </c:pt>
                <c:pt idx="10164">
                  <c:v>19.652899999999999</c:v>
                </c:pt>
                <c:pt idx="10165">
                  <c:v>19.663599999999999</c:v>
                </c:pt>
                <c:pt idx="10166">
                  <c:v>19.663599999999999</c:v>
                </c:pt>
                <c:pt idx="10167">
                  <c:v>19.674299999999999</c:v>
                </c:pt>
                <c:pt idx="10168">
                  <c:v>19.684999999999999</c:v>
                </c:pt>
                <c:pt idx="10169">
                  <c:v>19.684999999999999</c:v>
                </c:pt>
                <c:pt idx="10170">
                  <c:v>19.684999999999999</c:v>
                </c:pt>
                <c:pt idx="10171">
                  <c:v>19.695799999999998</c:v>
                </c:pt>
                <c:pt idx="10172">
                  <c:v>19.706499999999998</c:v>
                </c:pt>
                <c:pt idx="10173">
                  <c:v>19.706499999999998</c:v>
                </c:pt>
                <c:pt idx="10174">
                  <c:v>19.706499999999998</c:v>
                </c:pt>
                <c:pt idx="10175">
                  <c:v>19.706499999999998</c:v>
                </c:pt>
                <c:pt idx="10176">
                  <c:v>19.706499999999998</c:v>
                </c:pt>
                <c:pt idx="10177">
                  <c:v>19.706499999999998</c:v>
                </c:pt>
                <c:pt idx="10178">
                  <c:v>19.706499999999998</c:v>
                </c:pt>
                <c:pt idx="10179">
                  <c:v>19.706499999999998</c:v>
                </c:pt>
                <c:pt idx="10180">
                  <c:v>19.706499999999998</c:v>
                </c:pt>
                <c:pt idx="10181">
                  <c:v>19.695799999999998</c:v>
                </c:pt>
                <c:pt idx="10182">
                  <c:v>19.695799999999998</c:v>
                </c:pt>
                <c:pt idx="10183">
                  <c:v>19.684999999999999</c:v>
                </c:pt>
                <c:pt idx="10184">
                  <c:v>19.684999999999999</c:v>
                </c:pt>
                <c:pt idx="10185">
                  <c:v>19.684999999999999</c:v>
                </c:pt>
                <c:pt idx="10186">
                  <c:v>19.674299999999999</c:v>
                </c:pt>
                <c:pt idx="10187">
                  <c:v>19.663599999999999</c:v>
                </c:pt>
                <c:pt idx="10188">
                  <c:v>19.663599999999999</c:v>
                </c:pt>
                <c:pt idx="10189">
                  <c:v>19.652899999999999</c:v>
                </c:pt>
                <c:pt idx="10190">
                  <c:v>19.652899999999999</c:v>
                </c:pt>
                <c:pt idx="10191">
                  <c:v>19.642099999999999</c:v>
                </c:pt>
                <c:pt idx="10192">
                  <c:v>19.631399999999999</c:v>
                </c:pt>
                <c:pt idx="10193">
                  <c:v>19.631399999999999</c:v>
                </c:pt>
                <c:pt idx="10194">
                  <c:v>19.620699999999999</c:v>
                </c:pt>
                <c:pt idx="10195">
                  <c:v>19.620699999999999</c:v>
                </c:pt>
                <c:pt idx="10196">
                  <c:v>19.61</c:v>
                </c:pt>
                <c:pt idx="10197">
                  <c:v>19.5992</c:v>
                </c:pt>
                <c:pt idx="10198">
                  <c:v>19.5992</c:v>
                </c:pt>
                <c:pt idx="10199">
                  <c:v>19.5885</c:v>
                </c:pt>
                <c:pt idx="10200">
                  <c:v>19.5778</c:v>
                </c:pt>
                <c:pt idx="10201">
                  <c:v>19.5563</c:v>
                </c:pt>
                <c:pt idx="10202">
                  <c:v>19.5563</c:v>
                </c:pt>
                <c:pt idx="10203">
                  <c:v>19.5456</c:v>
                </c:pt>
                <c:pt idx="10204">
                  <c:v>19.5349</c:v>
                </c:pt>
                <c:pt idx="10205">
                  <c:v>19.5242</c:v>
                </c:pt>
                <c:pt idx="10206">
                  <c:v>19.513400000000001</c:v>
                </c:pt>
                <c:pt idx="10207">
                  <c:v>19.502700000000001</c:v>
                </c:pt>
                <c:pt idx="10208">
                  <c:v>19.492000000000001</c:v>
                </c:pt>
                <c:pt idx="10209">
                  <c:v>19.481300000000001</c:v>
                </c:pt>
                <c:pt idx="10210">
                  <c:v>19.470500000000001</c:v>
                </c:pt>
                <c:pt idx="10211">
                  <c:v>19.459800000000001</c:v>
                </c:pt>
                <c:pt idx="10212">
                  <c:v>19.438400000000001</c:v>
                </c:pt>
                <c:pt idx="10213">
                  <c:v>19.427600000000002</c:v>
                </c:pt>
                <c:pt idx="10214">
                  <c:v>19.406199999999998</c:v>
                </c:pt>
                <c:pt idx="10215">
                  <c:v>19.395499999999998</c:v>
                </c:pt>
                <c:pt idx="10216">
                  <c:v>19.384699999999999</c:v>
                </c:pt>
                <c:pt idx="10217">
                  <c:v>19.373999999999999</c:v>
                </c:pt>
                <c:pt idx="10218">
                  <c:v>19.352599999999999</c:v>
                </c:pt>
                <c:pt idx="10219">
                  <c:v>19.320399999999999</c:v>
                </c:pt>
                <c:pt idx="10220">
                  <c:v>19.320399999999999</c:v>
                </c:pt>
                <c:pt idx="10221">
                  <c:v>19.320399999999999</c:v>
                </c:pt>
                <c:pt idx="10222">
                  <c:v>19.320399999999999</c:v>
                </c:pt>
                <c:pt idx="10223">
                  <c:v>19.320399999999999</c:v>
                </c:pt>
                <c:pt idx="10224">
                  <c:v>19.309699999999999</c:v>
                </c:pt>
                <c:pt idx="10225">
                  <c:v>19.309699999999999</c:v>
                </c:pt>
                <c:pt idx="10226">
                  <c:v>19.309699999999999</c:v>
                </c:pt>
                <c:pt idx="10227">
                  <c:v>19.309699999999999</c:v>
                </c:pt>
                <c:pt idx="10228">
                  <c:v>19.309699999999999</c:v>
                </c:pt>
                <c:pt idx="10229">
                  <c:v>19.2989</c:v>
                </c:pt>
                <c:pt idx="10230">
                  <c:v>19.2882</c:v>
                </c:pt>
                <c:pt idx="10231">
                  <c:v>19.2775</c:v>
                </c:pt>
                <c:pt idx="10232">
                  <c:v>19.2668</c:v>
                </c:pt>
                <c:pt idx="10233">
                  <c:v>19.2668</c:v>
                </c:pt>
                <c:pt idx="10234">
                  <c:v>19.256</c:v>
                </c:pt>
                <c:pt idx="10235">
                  <c:v>19.2453</c:v>
                </c:pt>
                <c:pt idx="10236">
                  <c:v>19.2453</c:v>
                </c:pt>
                <c:pt idx="10237">
                  <c:v>19.2453</c:v>
                </c:pt>
                <c:pt idx="10238">
                  <c:v>19.2346</c:v>
                </c:pt>
                <c:pt idx="10239">
                  <c:v>19.2346</c:v>
                </c:pt>
                <c:pt idx="10240">
                  <c:v>19.2239</c:v>
                </c:pt>
                <c:pt idx="10241">
                  <c:v>19.2239</c:v>
                </c:pt>
                <c:pt idx="10242">
                  <c:v>19.213100000000001</c:v>
                </c:pt>
                <c:pt idx="10243">
                  <c:v>19.213100000000001</c:v>
                </c:pt>
                <c:pt idx="10244">
                  <c:v>19.213100000000001</c:v>
                </c:pt>
                <c:pt idx="10245">
                  <c:v>19.202400000000001</c:v>
                </c:pt>
                <c:pt idx="10246">
                  <c:v>19.202400000000001</c:v>
                </c:pt>
                <c:pt idx="10247">
                  <c:v>19.202400000000001</c:v>
                </c:pt>
                <c:pt idx="10248">
                  <c:v>19.202400000000001</c:v>
                </c:pt>
                <c:pt idx="10249">
                  <c:v>19.202400000000001</c:v>
                </c:pt>
                <c:pt idx="10250">
                  <c:v>19.191700000000001</c:v>
                </c:pt>
                <c:pt idx="10251">
                  <c:v>19.202400000000001</c:v>
                </c:pt>
                <c:pt idx="10252">
                  <c:v>19.202400000000001</c:v>
                </c:pt>
                <c:pt idx="10253">
                  <c:v>19.191700000000001</c:v>
                </c:pt>
                <c:pt idx="10254">
                  <c:v>19.191700000000001</c:v>
                </c:pt>
                <c:pt idx="10255">
                  <c:v>19.191700000000001</c:v>
                </c:pt>
                <c:pt idx="10256">
                  <c:v>19.191700000000001</c:v>
                </c:pt>
                <c:pt idx="10257">
                  <c:v>19.191700000000001</c:v>
                </c:pt>
                <c:pt idx="10258">
                  <c:v>19.191700000000001</c:v>
                </c:pt>
                <c:pt idx="10259">
                  <c:v>19.191700000000001</c:v>
                </c:pt>
                <c:pt idx="10260">
                  <c:v>19.191700000000001</c:v>
                </c:pt>
                <c:pt idx="10261">
                  <c:v>19.191700000000001</c:v>
                </c:pt>
                <c:pt idx="10262">
                  <c:v>19.191700000000001</c:v>
                </c:pt>
                <c:pt idx="10263">
                  <c:v>19.191700000000001</c:v>
                </c:pt>
                <c:pt idx="10264">
                  <c:v>19.191700000000001</c:v>
                </c:pt>
                <c:pt idx="10265">
                  <c:v>19.191700000000001</c:v>
                </c:pt>
                <c:pt idx="10266">
                  <c:v>19.191700000000001</c:v>
                </c:pt>
                <c:pt idx="10267">
                  <c:v>19.191700000000001</c:v>
                </c:pt>
                <c:pt idx="10268">
                  <c:v>19.191700000000001</c:v>
                </c:pt>
                <c:pt idx="10269">
                  <c:v>19.191700000000001</c:v>
                </c:pt>
                <c:pt idx="10270">
                  <c:v>19.191700000000001</c:v>
                </c:pt>
                <c:pt idx="10271">
                  <c:v>19.191700000000001</c:v>
                </c:pt>
                <c:pt idx="10272">
                  <c:v>19.191700000000001</c:v>
                </c:pt>
                <c:pt idx="10273">
                  <c:v>19.191700000000001</c:v>
                </c:pt>
                <c:pt idx="10274">
                  <c:v>19.202400000000001</c:v>
                </c:pt>
                <c:pt idx="10275">
                  <c:v>19.191700000000001</c:v>
                </c:pt>
                <c:pt idx="10276">
                  <c:v>19.202400000000001</c:v>
                </c:pt>
                <c:pt idx="10277">
                  <c:v>19.202400000000001</c:v>
                </c:pt>
                <c:pt idx="10278">
                  <c:v>19.202400000000001</c:v>
                </c:pt>
                <c:pt idx="10279">
                  <c:v>19.202400000000001</c:v>
                </c:pt>
                <c:pt idx="10280">
                  <c:v>19.202400000000001</c:v>
                </c:pt>
                <c:pt idx="10281">
                  <c:v>19.202400000000001</c:v>
                </c:pt>
                <c:pt idx="10282">
                  <c:v>19.213100000000001</c:v>
                </c:pt>
                <c:pt idx="10283">
                  <c:v>19.213100000000001</c:v>
                </c:pt>
                <c:pt idx="10284">
                  <c:v>19.213100000000001</c:v>
                </c:pt>
                <c:pt idx="10285">
                  <c:v>19.213100000000001</c:v>
                </c:pt>
                <c:pt idx="10286">
                  <c:v>19.213100000000001</c:v>
                </c:pt>
                <c:pt idx="10287">
                  <c:v>19.213100000000001</c:v>
                </c:pt>
                <c:pt idx="10288">
                  <c:v>19.213100000000001</c:v>
                </c:pt>
                <c:pt idx="10289">
                  <c:v>19.213100000000001</c:v>
                </c:pt>
                <c:pt idx="10290">
                  <c:v>19.213100000000001</c:v>
                </c:pt>
                <c:pt idx="10291">
                  <c:v>19.213100000000001</c:v>
                </c:pt>
                <c:pt idx="10292">
                  <c:v>19.213100000000001</c:v>
                </c:pt>
                <c:pt idx="10293">
                  <c:v>19.2239</c:v>
                </c:pt>
                <c:pt idx="10294">
                  <c:v>19.2239</c:v>
                </c:pt>
                <c:pt idx="10295">
                  <c:v>19.2239</c:v>
                </c:pt>
                <c:pt idx="10296">
                  <c:v>19.2239</c:v>
                </c:pt>
                <c:pt idx="10297">
                  <c:v>19.2239</c:v>
                </c:pt>
                <c:pt idx="10298">
                  <c:v>19.2239</c:v>
                </c:pt>
                <c:pt idx="10299">
                  <c:v>19.2239</c:v>
                </c:pt>
                <c:pt idx="10300">
                  <c:v>19.2346</c:v>
                </c:pt>
                <c:pt idx="10301">
                  <c:v>19.2239</c:v>
                </c:pt>
                <c:pt idx="10302">
                  <c:v>19.2346</c:v>
                </c:pt>
                <c:pt idx="10303">
                  <c:v>19.2239</c:v>
                </c:pt>
                <c:pt idx="10304">
                  <c:v>19.2346</c:v>
                </c:pt>
                <c:pt idx="10305">
                  <c:v>19.2346</c:v>
                </c:pt>
                <c:pt idx="10306">
                  <c:v>19.2346</c:v>
                </c:pt>
                <c:pt idx="10307">
                  <c:v>19.2346</c:v>
                </c:pt>
                <c:pt idx="10308">
                  <c:v>19.2346</c:v>
                </c:pt>
                <c:pt idx="10309">
                  <c:v>19.2346</c:v>
                </c:pt>
                <c:pt idx="10310">
                  <c:v>19.2346</c:v>
                </c:pt>
                <c:pt idx="10311">
                  <c:v>19.2346</c:v>
                </c:pt>
                <c:pt idx="10312">
                  <c:v>19.2453</c:v>
                </c:pt>
                <c:pt idx="10313">
                  <c:v>19.2453</c:v>
                </c:pt>
                <c:pt idx="10314">
                  <c:v>19.2453</c:v>
                </c:pt>
                <c:pt idx="10315">
                  <c:v>19.2453</c:v>
                </c:pt>
                <c:pt idx="10316">
                  <c:v>19.2453</c:v>
                </c:pt>
                <c:pt idx="10317">
                  <c:v>19.2453</c:v>
                </c:pt>
                <c:pt idx="10318">
                  <c:v>19.2453</c:v>
                </c:pt>
                <c:pt idx="10319">
                  <c:v>19.2453</c:v>
                </c:pt>
                <c:pt idx="10320">
                  <c:v>19.2453</c:v>
                </c:pt>
                <c:pt idx="10321">
                  <c:v>19.2453</c:v>
                </c:pt>
                <c:pt idx="10322">
                  <c:v>19.2453</c:v>
                </c:pt>
                <c:pt idx="10323">
                  <c:v>19.2453</c:v>
                </c:pt>
                <c:pt idx="10324">
                  <c:v>19.2453</c:v>
                </c:pt>
                <c:pt idx="10325">
                  <c:v>19.2453</c:v>
                </c:pt>
                <c:pt idx="10326">
                  <c:v>19.2453</c:v>
                </c:pt>
                <c:pt idx="10327">
                  <c:v>19.2453</c:v>
                </c:pt>
                <c:pt idx="10328">
                  <c:v>19.256</c:v>
                </c:pt>
                <c:pt idx="10329">
                  <c:v>19.256</c:v>
                </c:pt>
                <c:pt idx="10330">
                  <c:v>19.256</c:v>
                </c:pt>
                <c:pt idx="10331">
                  <c:v>19.256</c:v>
                </c:pt>
                <c:pt idx="10332">
                  <c:v>19.256</c:v>
                </c:pt>
                <c:pt idx="10333">
                  <c:v>19.256</c:v>
                </c:pt>
                <c:pt idx="10334">
                  <c:v>19.256</c:v>
                </c:pt>
                <c:pt idx="10335">
                  <c:v>19.2668</c:v>
                </c:pt>
                <c:pt idx="10336">
                  <c:v>19.256</c:v>
                </c:pt>
                <c:pt idx="10337">
                  <c:v>19.2668</c:v>
                </c:pt>
                <c:pt idx="10338">
                  <c:v>19.256</c:v>
                </c:pt>
                <c:pt idx="10339">
                  <c:v>19.2668</c:v>
                </c:pt>
                <c:pt idx="10340">
                  <c:v>19.2668</c:v>
                </c:pt>
                <c:pt idx="10341">
                  <c:v>19.2668</c:v>
                </c:pt>
                <c:pt idx="10342">
                  <c:v>19.256</c:v>
                </c:pt>
                <c:pt idx="10343">
                  <c:v>19.2668</c:v>
                </c:pt>
                <c:pt idx="10344">
                  <c:v>19.256</c:v>
                </c:pt>
                <c:pt idx="10345">
                  <c:v>19.256</c:v>
                </c:pt>
                <c:pt idx="10346">
                  <c:v>19.256</c:v>
                </c:pt>
                <c:pt idx="10347">
                  <c:v>19.2453</c:v>
                </c:pt>
                <c:pt idx="10348">
                  <c:v>19.2453</c:v>
                </c:pt>
                <c:pt idx="10349">
                  <c:v>19.2453</c:v>
                </c:pt>
                <c:pt idx="10350">
                  <c:v>19.2453</c:v>
                </c:pt>
                <c:pt idx="10351">
                  <c:v>19.2453</c:v>
                </c:pt>
                <c:pt idx="10352">
                  <c:v>19.2453</c:v>
                </c:pt>
                <c:pt idx="10353">
                  <c:v>19.2453</c:v>
                </c:pt>
                <c:pt idx="10354">
                  <c:v>19.2346</c:v>
                </c:pt>
                <c:pt idx="10355">
                  <c:v>19.2346</c:v>
                </c:pt>
                <c:pt idx="10356">
                  <c:v>19.2346</c:v>
                </c:pt>
                <c:pt idx="10357">
                  <c:v>19.2239</c:v>
                </c:pt>
                <c:pt idx="10358">
                  <c:v>19.2239</c:v>
                </c:pt>
                <c:pt idx="10359">
                  <c:v>19.2239</c:v>
                </c:pt>
                <c:pt idx="10360">
                  <c:v>19.2239</c:v>
                </c:pt>
                <c:pt idx="10361">
                  <c:v>19.213100000000001</c:v>
                </c:pt>
                <c:pt idx="10362">
                  <c:v>19.213100000000001</c:v>
                </c:pt>
                <c:pt idx="10363">
                  <c:v>19.202400000000001</c:v>
                </c:pt>
                <c:pt idx="10364">
                  <c:v>19.202400000000001</c:v>
                </c:pt>
                <c:pt idx="10365">
                  <c:v>19.202400000000001</c:v>
                </c:pt>
                <c:pt idx="10366">
                  <c:v>19.191700000000001</c:v>
                </c:pt>
                <c:pt idx="10367">
                  <c:v>19.191700000000001</c:v>
                </c:pt>
                <c:pt idx="10368">
                  <c:v>19.181000000000001</c:v>
                </c:pt>
                <c:pt idx="10369">
                  <c:v>19.181000000000001</c:v>
                </c:pt>
                <c:pt idx="10370">
                  <c:v>19.170200000000001</c:v>
                </c:pt>
                <c:pt idx="10371">
                  <c:v>19.170200000000001</c:v>
                </c:pt>
                <c:pt idx="10372">
                  <c:v>19.159500000000001</c:v>
                </c:pt>
                <c:pt idx="10373">
                  <c:v>19.148800000000001</c:v>
                </c:pt>
                <c:pt idx="10374">
                  <c:v>19.138100000000001</c:v>
                </c:pt>
                <c:pt idx="10375">
                  <c:v>19.127300000000002</c:v>
                </c:pt>
                <c:pt idx="10376">
                  <c:v>19.127300000000002</c:v>
                </c:pt>
                <c:pt idx="10377">
                  <c:v>19.116599999999998</c:v>
                </c:pt>
                <c:pt idx="10378">
                  <c:v>19.095199999999998</c:v>
                </c:pt>
                <c:pt idx="10379">
                  <c:v>19.095199999999998</c:v>
                </c:pt>
                <c:pt idx="10380">
                  <c:v>19.084399999999999</c:v>
                </c:pt>
                <c:pt idx="10381">
                  <c:v>19.073699999999999</c:v>
                </c:pt>
                <c:pt idx="10382">
                  <c:v>19.062999999999999</c:v>
                </c:pt>
                <c:pt idx="10383">
                  <c:v>19.052299999999999</c:v>
                </c:pt>
                <c:pt idx="10384">
                  <c:v>19.052299999999999</c:v>
                </c:pt>
                <c:pt idx="10385">
                  <c:v>19.041499999999999</c:v>
                </c:pt>
                <c:pt idx="10386">
                  <c:v>19.030799999999999</c:v>
                </c:pt>
                <c:pt idx="10387">
                  <c:v>19.020099999999999</c:v>
                </c:pt>
                <c:pt idx="10388">
                  <c:v>19.0093</c:v>
                </c:pt>
                <c:pt idx="10389">
                  <c:v>18.9986</c:v>
                </c:pt>
                <c:pt idx="10390">
                  <c:v>18.9879</c:v>
                </c:pt>
                <c:pt idx="10391">
                  <c:v>18.9772</c:v>
                </c:pt>
                <c:pt idx="10392">
                  <c:v>18.9664</c:v>
                </c:pt>
                <c:pt idx="10393">
                  <c:v>18.9557</c:v>
                </c:pt>
                <c:pt idx="10394">
                  <c:v>18.945</c:v>
                </c:pt>
                <c:pt idx="10395">
                  <c:v>18.9343</c:v>
                </c:pt>
                <c:pt idx="10396">
                  <c:v>18.923500000000001</c:v>
                </c:pt>
                <c:pt idx="10397">
                  <c:v>18.912800000000001</c:v>
                </c:pt>
                <c:pt idx="10398">
                  <c:v>18.902100000000001</c:v>
                </c:pt>
                <c:pt idx="10399">
                  <c:v>18.891400000000001</c:v>
                </c:pt>
                <c:pt idx="10400">
                  <c:v>18.891400000000001</c:v>
                </c:pt>
                <c:pt idx="10401">
                  <c:v>18.869900000000001</c:v>
                </c:pt>
                <c:pt idx="10402">
                  <c:v>18.869900000000001</c:v>
                </c:pt>
                <c:pt idx="10403">
                  <c:v>18.859200000000001</c:v>
                </c:pt>
                <c:pt idx="10404">
                  <c:v>18.848500000000001</c:v>
                </c:pt>
                <c:pt idx="10405">
                  <c:v>18.837700000000002</c:v>
                </c:pt>
                <c:pt idx="10406">
                  <c:v>18.827000000000002</c:v>
                </c:pt>
                <c:pt idx="10407">
                  <c:v>18.816299999999998</c:v>
                </c:pt>
                <c:pt idx="10408">
                  <c:v>18.816299999999998</c:v>
                </c:pt>
                <c:pt idx="10409">
                  <c:v>18.805599999999998</c:v>
                </c:pt>
                <c:pt idx="10410">
                  <c:v>18.794799999999999</c:v>
                </c:pt>
                <c:pt idx="10411">
                  <c:v>18.794799999999999</c:v>
                </c:pt>
                <c:pt idx="10412">
                  <c:v>18.784099999999999</c:v>
                </c:pt>
                <c:pt idx="10413">
                  <c:v>18.773399999999999</c:v>
                </c:pt>
                <c:pt idx="10414">
                  <c:v>18.773399999999999</c:v>
                </c:pt>
                <c:pt idx="10415">
                  <c:v>18.762699999999999</c:v>
                </c:pt>
                <c:pt idx="10416">
                  <c:v>18.751899999999999</c:v>
                </c:pt>
                <c:pt idx="10417">
                  <c:v>18.751899999999999</c:v>
                </c:pt>
                <c:pt idx="10418">
                  <c:v>18.741199999999999</c:v>
                </c:pt>
                <c:pt idx="10419">
                  <c:v>18.741199999999999</c:v>
                </c:pt>
                <c:pt idx="10420">
                  <c:v>18.730499999999999</c:v>
                </c:pt>
                <c:pt idx="10421">
                  <c:v>18.730499999999999</c:v>
                </c:pt>
                <c:pt idx="10422">
                  <c:v>18.719799999999999</c:v>
                </c:pt>
                <c:pt idx="10423">
                  <c:v>18.719799999999999</c:v>
                </c:pt>
                <c:pt idx="10424">
                  <c:v>18.709</c:v>
                </c:pt>
                <c:pt idx="10425">
                  <c:v>18.709</c:v>
                </c:pt>
                <c:pt idx="10426">
                  <c:v>18.6876</c:v>
                </c:pt>
                <c:pt idx="10427">
                  <c:v>18.6876</c:v>
                </c:pt>
                <c:pt idx="10428">
                  <c:v>18.6769</c:v>
                </c:pt>
                <c:pt idx="10429">
                  <c:v>18.6661</c:v>
                </c:pt>
                <c:pt idx="10430">
                  <c:v>18.6661</c:v>
                </c:pt>
                <c:pt idx="10431">
                  <c:v>18.6554</c:v>
                </c:pt>
                <c:pt idx="10432">
                  <c:v>18.6554</c:v>
                </c:pt>
                <c:pt idx="10433">
                  <c:v>18.6447</c:v>
                </c:pt>
                <c:pt idx="10434">
                  <c:v>18.6447</c:v>
                </c:pt>
                <c:pt idx="10435">
                  <c:v>18.6447</c:v>
                </c:pt>
                <c:pt idx="10436">
                  <c:v>18.634</c:v>
                </c:pt>
                <c:pt idx="10437">
                  <c:v>18.634</c:v>
                </c:pt>
                <c:pt idx="10438">
                  <c:v>18.623200000000001</c:v>
                </c:pt>
                <c:pt idx="10439">
                  <c:v>18.623200000000001</c:v>
                </c:pt>
                <c:pt idx="10440">
                  <c:v>18.623200000000001</c:v>
                </c:pt>
                <c:pt idx="10441">
                  <c:v>18.623200000000001</c:v>
                </c:pt>
                <c:pt idx="10442">
                  <c:v>18.612500000000001</c:v>
                </c:pt>
                <c:pt idx="10443">
                  <c:v>18.612500000000001</c:v>
                </c:pt>
                <c:pt idx="10444">
                  <c:v>18.601800000000001</c:v>
                </c:pt>
                <c:pt idx="10445">
                  <c:v>18.601800000000001</c:v>
                </c:pt>
                <c:pt idx="10446">
                  <c:v>18.591100000000001</c:v>
                </c:pt>
                <c:pt idx="10447">
                  <c:v>18.580300000000001</c:v>
                </c:pt>
                <c:pt idx="10448">
                  <c:v>18.580300000000001</c:v>
                </c:pt>
                <c:pt idx="10449">
                  <c:v>18.569600000000001</c:v>
                </c:pt>
                <c:pt idx="10450">
                  <c:v>18.569600000000001</c:v>
                </c:pt>
                <c:pt idx="10451">
                  <c:v>18.558900000000001</c:v>
                </c:pt>
                <c:pt idx="10452">
                  <c:v>18.558900000000001</c:v>
                </c:pt>
                <c:pt idx="10453">
                  <c:v>18.548200000000001</c:v>
                </c:pt>
                <c:pt idx="10454">
                  <c:v>18.537400000000002</c:v>
                </c:pt>
                <c:pt idx="10455">
                  <c:v>18.537400000000002</c:v>
                </c:pt>
                <c:pt idx="10456">
                  <c:v>18.526700000000002</c:v>
                </c:pt>
                <c:pt idx="10457">
                  <c:v>18.526700000000002</c:v>
                </c:pt>
                <c:pt idx="10458">
                  <c:v>18.515999999999998</c:v>
                </c:pt>
                <c:pt idx="10459">
                  <c:v>18.515999999999998</c:v>
                </c:pt>
                <c:pt idx="10460">
                  <c:v>18.515999999999998</c:v>
                </c:pt>
                <c:pt idx="10461">
                  <c:v>18.515999999999998</c:v>
                </c:pt>
                <c:pt idx="10462">
                  <c:v>18.505299999999998</c:v>
                </c:pt>
                <c:pt idx="10463">
                  <c:v>18.505299999999998</c:v>
                </c:pt>
                <c:pt idx="10464">
                  <c:v>18.494499999999999</c:v>
                </c:pt>
                <c:pt idx="10465">
                  <c:v>18.494499999999999</c:v>
                </c:pt>
                <c:pt idx="10466">
                  <c:v>18.494499999999999</c:v>
                </c:pt>
                <c:pt idx="10467">
                  <c:v>18.483799999999999</c:v>
                </c:pt>
                <c:pt idx="10468">
                  <c:v>18.483799999999999</c:v>
                </c:pt>
                <c:pt idx="10469">
                  <c:v>18.483799999999999</c:v>
                </c:pt>
                <c:pt idx="10470">
                  <c:v>18.473099999999999</c:v>
                </c:pt>
                <c:pt idx="10471">
                  <c:v>18.473099999999999</c:v>
                </c:pt>
                <c:pt idx="10472">
                  <c:v>18.473099999999999</c:v>
                </c:pt>
                <c:pt idx="10473">
                  <c:v>18.462399999999999</c:v>
                </c:pt>
                <c:pt idx="10474">
                  <c:v>18.451599999999999</c:v>
                </c:pt>
                <c:pt idx="10475">
                  <c:v>18.451599999999999</c:v>
                </c:pt>
                <c:pt idx="10476">
                  <c:v>18.451599999999999</c:v>
                </c:pt>
                <c:pt idx="10477">
                  <c:v>18.440899999999999</c:v>
                </c:pt>
                <c:pt idx="10478">
                  <c:v>18.440899999999999</c:v>
                </c:pt>
                <c:pt idx="10479">
                  <c:v>18.430199999999999</c:v>
                </c:pt>
                <c:pt idx="10480">
                  <c:v>18.430199999999999</c:v>
                </c:pt>
                <c:pt idx="10481">
                  <c:v>18.419499999999999</c:v>
                </c:pt>
                <c:pt idx="10482">
                  <c:v>18.419499999999999</c:v>
                </c:pt>
                <c:pt idx="10483">
                  <c:v>18.419499999999999</c:v>
                </c:pt>
                <c:pt idx="10484">
                  <c:v>18.4087</c:v>
                </c:pt>
                <c:pt idx="10485">
                  <c:v>18.4087</c:v>
                </c:pt>
                <c:pt idx="10486">
                  <c:v>18.398</c:v>
                </c:pt>
                <c:pt idx="10487">
                  <c:v>18.398</c:v>
                </c:pt>
                <c:pt idx="10488">
                  <c:v>18.3873</c:v>
                </c:pt>
                <c:pt idx="10489">
                  <c:v>18.3873</c:v>
                </c:pt>
                <c:pt idx="10490">
                  <c:v>18.3873</c:v>
                </c:pt>
                <c:pt idx="10491">
                  <c:v>18.3766</c:v>
                </c:pt>
                <c:pt idx="10492">
                  <c:v>18.3766</c:v>
                </c:pt>
                <c:pt idx="10493">
                  <c:v>18.3766</c:v>
                </c:pt>
                <c:pt idx="10494">
                  <c:v>18.3658</c:v>
                </c:pt>
                <c:pt idx="10495">
                  <c:v>18.3658</c:v>
                </c:pt>
                <c:pt idx="10496">
                  <c:v>18.3658</c:v>
                </c:pt>
                <c:pt idx="10497">
                  <c:v>18.3551</c:v>
                </c:pt>
                <c:pt idx="10498">
                  <c:v>18.3551</c:v>
                </c:pt>
                <c:pt idx="10499">
                  <c:v>18.3444</c:v>
                </c:pt>
                <c:pt idx="10500">
                  <c:v>18.3444</c:v>
                </c:pt>
                <c:pt idx="10501">
                  <c:v>18.3444</c:v>
                </c:pt>
                <c:pt idx="10502">
                  <c:v>18.3337</c:v>
                </c:pt>
                <c:pt idx="10503">
                  <c:v>18.3337</c:v>
                </c:pt>
                <c:pt idx="10504">
                  <c:v>18.322900000000001</c:v>
                </c:pt>
                <c:pt idx="10505">
                  <c:v>18.322900000000001</c:v>
                </c:pt>
                <c:pt idx="10506">
                  <c:v>18.322900000000001</c:v>
                </c:pt>
                <c:pt idx="10507">
                  <c:v>18.322900000000001</c:v>
                </c:pt>
                <c:pt idx="10508">
                  <c:v>18.312200000000001</c:v>
                </c:pt>
                <c:pt idx="10509">
                  <c:v>18.312200000000001</c:v>
                </c:pt>
                <c:pt idx="10510">
                  <c:v>18.301500000000001</c:v>
                </c:pt>
                <c:pt idx="10511">
                  <c:v>18.301500000000001</c:v>
                </c:pt>
                <c:pt idx="10512">
                  <c:v>18.301500000000001</c:v>
                </c:pt>
                <c:pt idx="10513">
                  <c:v>18.290800000000001</c:v>
                </c:pt>
                <c:pt idx="10514">
                  <c:v>18.301500000000001</c:v>
                </c:pt>
                <c:pt idx="10515">
                  <c:v>18.290800000000001</c:v>
                </c:pt>
                <c:pt idx="10516">
                  <c:v>18.290800000000001</c:v>
                </c:pt>
                <c:pt idx="10517">
                  <c:v>18.28</c:v>
                </c:pt>
                <c:pt idx="10518">
                  <c:v>18.28</c:v>
                </c:pt>
                <c:pt idx="10519">
                  <c:v>18.28</c:v>
                </c:pt>
                <c:pt idx="10520">
                  <c:v>18.28</c:v>
                </c:pt>
                <c:pt idx="10521">
                  <c:v>18.269300000000001</c:v>
                </c:pt>
                <c:pt idx="10522">
                  <c:v>18.269300000000001</c:v>
                </c:pt>
                <c:pt idx="10523">
                  <c:v>18.269300000000001</c:v>
                </c:pt>
                <c:pt idx="10524">
                  <c:v>18.269300000000001</c:v>
                </c:pt>
                <c:pt idx="10525">
                  <c:v>18.269300000000001</c:v>
                </c:pt>
                <c:pt idx="10526">
                  <c:v>18.258600000000001</c:v>
                </c:pt>
                <c:pt idx="10527">
                  <c:v>18.258600000000001</c:v>
                </c:pt>
                <c:pt idx="10528">
                  <c:v>18.258600000000001</c:v>
                </c:pt>
                <c:pt idx="10529">
                  <c:v>18.258600000000001</c:v>
                </c:pt>
                <c:pt idx="10530">
                  <c:v>18.247900000000001</c:v>
                </c:pt>
                <c:pt idx="10531">
                  <c:v>18.247900000000001</c:v>
                </c:pt>
                <c:pt idx="10532">
                  <c:v>18.237100000000002</c:v>
                </c:pt>
                <c:pt idx="10533">
                  <c:v>18.237100000000002</c:v>
                </c:pt>
                <c:pt idx="10534">
                  <c:v>18.237100000000002</c:v>
                </c:pt>
                <c:pt idx="10535">
                  <c:v>18.226400000000002</c:v>
                </c:pt>
                <c:pt idx="10536">
                  <c:v>18.226400000000002</c:v>
                </c:pt>
                <c:pt idx="10537">
                  <c:v>18.226400000000002</c:v>
                </c:pt>
                <c:pt idx="10538">
                  <c:v>18.215699999999998</c:v>
                </c:pt>
                <c:pt idx="10539">
                  <c:v>18.215699999999998</c:v>
                </c:pt>
                <c:pt idx="10540">
                  <c:v>18.215699999999998</c:v>
                </c:pt>
                <c:pt idx="10541">
                  <c:v>18.204999999999998</c:v>
                </c:pt>
                <c:pt idx="10542">
                  <c:v>18.215699999999998</c:v>
                </c:pt>
                <c:pt idx="10543">
                  <c:v>18.204999999999998</c:v>
                </c:pt>
                <c:pt idx="10544">
                  <c:v>18.204999999999998</c:v>
                </c:pt>
                <c:pt idx="10545">
                  <c:v>18.204999999999998</c:v>
                </c:pt>
                <c:pt idx="10546">
                  <c:v>18.204999999999998</c:v>
                </c:pt>
                <c:pt idx="10547">
                  <c:v>18.204999999999998</c:v>
                </c:pt>
                <c:pt idx="10548">
                  <c:v>18.204999999999998</c:v>
                </c:pt>
                <c:pt idx="10549">
                  <c:v>18.204999999999998</c:v>
                </c:pt>
                <c:pt idx="10550">
                  <c:v>18.204999999999998</c:v>
                </c:pt>
                <c:pt idx="10551">
                  <c:v>18.204999999999998</c:v>
                </c:pt>
                <c:pt idx="10552">
                  <c:v>18.204999999999998</c:v>
                </c:pt>
                <c:pt idx="10553">
                  <c:v>18.194199999999999</c:v>
                </c:pt>
                <c:pt idx="10554">
                  <c:v>18.204999999999998</c:v>
                </c:pt>
                <c:pt idx="10555">
                  <c:v>18.194199999999999</c:v>
                </c:pt>
                <c:pt idx="10556">
                  <c:v>18.194199999999999</c:v>
                </c:pt>
                <c:pt idx="10557">
                  <c:v>18.194199999999999</c:v>
                </c:pt>
                <c:pt idx="10558">
                  <c:v>18.194199999999999</c:v>
                </c:pt>
                <c:pt idx="10559">
                  <c:v>18.194199999999999</c:v>
                </c:pt>
                <c:pt idx="10560">
                  <c:v>18.194199999999999</c:v>
                </c:pt>
                <c:pt idx="10561">
                  <c:v>18.183499999999999</c:v>
                </c:pt>
                <c:pt idx="10562">
                  <c:v>18.194199999999999</c:v>
                </c:pt>
                <c:pt idx="10563">
                  <c:v>18.183499999999999</c:v>
                </c:pt>
                <c:pt idx="10564">
                  <c:v>18.183499999999999</c:v>
                </c:pt>
                <c:pt idx="10565">
                  <c:v>18.183499999999999</c:v>
                </c:pt>
                <c:pt idx="10566">
                  <c:v>18.183499999999999</c:v>
                </c:pt>
                <c:pt idx="10567">
                  <c:v>18.183499999999999</c:v>
                </c:pt>
                <c:pt idx="10568">
                  <c:v>18.183499999999999</c:v>
                </c:pt>
                <c:pt idx="10569">
                  <c:v>18.183499999999999</c:v>
                </c:pt>
                <c:pt idx="10570">
                  <c:v>18.183499999999999</c:v>
                </c:pt>
                <c:pt idx="10571">
                  <c:v>18.183499999999999</c:v>
                </c:pt>
                <c:pt idx="10572">
                  <c:v>18.172799999999999</c:v>
                </c:pt>
                <c:pt idx="10573">
                  <c:v>18.172799999999999</c:v>
                </c:pt>
                <c:pt idx="10574">
                  <c:v>18.172799999999999</c:v>
                </c:pt>
                <c:pt idx="10575">
                  <c:v>18.172799999999999</c:v>
                </c:pt>
                <c:pt idx="10576">
                  <c:v>18.172799999999999</c:v>
                </c:pt>
                <c:pt idx="10577">
                  <c:v>18.172799999999999</c:v>
                </c:pt>
                <c:pt idx="10578">
                  <c:v>18.172799999999999</c:v>
                </c:pt>
                <c:pt idx="10579">
                  <c:v>18.172799999999999</c:v>
                </c:pt>
                <c:pt idx="10580">
                  <c:v>18.162099999999999</c:v>
                </c:pt>
                <c:pt idx="10581">
                  <c:v>18.172799999999999</c:v>
                </c:pt>
                <c:pt idx="10582">
                  <c:v>18.172799999999999</c:v>
                </c:pt>
                <c:pt idx="10583">
                  <c:v>18.162099999999999</c:v>
                </c:pt>
                <c:pt idx="10584">
                  <c:v>18.162099999999999</c:v>
                </c:pt>
                <c:pt idx="10585">
                  <c:v>18.162099999999999</c:v>
                </c:pt>
                <c:pt idx="10586">
                  <c:v>18.162099999999999</c:v>
                </c:pt>
                <c:pt idx="10587">
                  <c:v>18.162099999999999</c:v>
                </c:pt>
                <c:pt idx="10588">
                  <c:v>18.162099999999999</c:v>
                </c:pt>
                <c:pt idx="10589">
                  <c:v>18.162099999999999</c:v>
                </c:pt>
                <c:pt idx="10590">
                  <c:v>18.162099999999999</c:v>
                </c:pt>
                <c:pt idx="10591">
                  <c:v>18.151299999999999</c:v>
                </c:pt>
                <c:pt idx="10592">
                  <c:v>18.151299999999999</c:v>
                </c:pt>
                <c:pt idx="10593">
                  <c:v>18.151299999999999</c:v>
                </c:pt>
                <c:pt idx="10594">
                  <c:v>18.151299999999999</c:v>
                </c:pt>
                <c:pt idx="10595">
                  <c:v>18.151299999999999</c:v>
                </c:pt>
                <c:pt idx="10596">
                  <c:v>18.151299999999999</c:v>
                </c:pt>
                <c:pt idx="10597">
                  <c:v>18.151299999999999</c:v>
                </c:pt>
                <c:pt idx="10598">
                  <c:v>18.151299999999999</c:v>
                </c:pt>
                <c:pt idx="10599">
                  <c:v>18.140599999999999</c:v>
                </c:pt>
                <c:pt idx="10600">
                  <c:v>18.140599999999999</c:v>
                </c:pt>
                <c:pt idx="10601">
                  <c:v>18.140599999999999</c:v>
                </c:pt>
                <c:pt idx="10602">
                  <c:v>18.140599999999999</c:v>
                </c:pt>
                <c:pt idx="10603">
                  <c:v>18.129899999999999</c:v>
                </c:pt>
                <c:pt idx="10604">
                  <c:v>18.140599999999999</c:v>
                </c:pt>
                <c:pt idx="10605">
                  <c:v>18.129899999999999</c:v>
                </c:pt>
                <c:pt idx="10606">
                  <c:v>18.129899999999999</c:v>
                </c:pt>
                <c:pt idx="10607">
                  <c:v>18.129899999999999</c:v>
                </c:pt>
                <c:pt idx="10608">
                  <c:v>18.129899999999999</c:v>
                </c:pt>
                <c:pt idx="10609">
                  <c:v>18.129899999999999</c:v>
                </c:pt>
                <c:pt idx="10610">
                  <c:v>18.129899999999999</c:v>
                </c:pt>
                <c:pt idx="10611">
                  <c:v>18.129899999999999</c:v>
                </c:pt>
                <c:pt idx="10612">
                  <c:v>18.129899999999999</c:v>
                </c:pt>
                <c:pt idx="10613">
                  <c:v>18.129899999999999</c:v>
                </c:pt>
                <c:pt idx="10614">
                  <c:v>18.129899999999999</c:v>
                </c:pt>
                <c:pt idx="10615">
                  <c:v>18.129899999999999</c:v>
                </c:pt>
                <c:pt idx="10616">
                  <c:v>18.129899999999999</c:v>
                </c:pt>
                <c:pt idx="10617">
                  <c:v>18.140599999999999</c:v>
                </c:pt>
                <c:pt idx="10618">
                  <c:v>18.129899999999999</c:v>
                </c:pt>
                <c:pt idx="10619">
                  <c:v>18.140599999999999</c:v>
                </c:pt>
                <c:pt idx="10620">
                  <c:v>18.140599999999999</c:v>
                </c:pt>
                <c:pt idx="10621">
                  <c:v>18.129899999999999</c:v>
                </c:pt>
                <c:pt idx="10622">
                  <c:v>18.129899999999999</c:v>
                </c:pt>
                <c:pt idx="10623">
                  <c:v>18.140599999999999</c:v>
                </c:pt>
                <c:pt idx="10624">
                  <c:v>18.140599999999999</c:v>
                </c:pt>
                <c:pt idx="10625">
                  <c:v>18.140599999999999</c:v>
                </c:pt>
                <c:pt idx="10626">
                  <c:v>18.140599999999999</c:v>
                </c:pt>
                <c:pt idx="10627">
                  <c:v>18.140599999999999</c:v>
                </c:pt>
                <c:pt idx="10628">
                  <c:v>18.140599999999999</c:v>
                </c:pt>
                <c:pt idx="10629">
                  <c:v>18.140599999999999</c:v>
                </c:pt>
                <c:pt idx="10630">
                  <c:v>18.140599999999999</c:v>
                </c:pt>
                <c:pt idx="10631">
                  <c:v>18.140599999999999</c:v>
                </c:pt>
                <c:pt idx="10632">
                  <c:v>18.151299999999999</c:v>
                </c:pt>
                <c:pt idx="10633">
                  <c:v>18.151299999999999</c:v>
                </c:pt>
                <c:pt idx="10634">
                  <c:v>18.151299999999999</c:v>
                </c:pt>
                <c:pt idx="10635">
                  <c:v>18.151299999999999</c:v>
                </c:pt>
                <c:pt idx="10636">
                  <c:v>18.162099999999999</c:v>
                </c:pt>
                <c:pt idx="10637">
                  <c:v>18.162099999999999</c:v>
                </c:pt>
                <c:pt idx="10638">
                  <c:v>18.162099999999999</c:v>
                </c:pt>
                <c:pt idx="10639">
                  <c:v>18.162099999999999</c:v>
                </c:pt>
                <c:pt idx="10640">
                  <c:v>18.162099999999999</c:v>
                </c:pt>
                <c:pt idx="10641">
                  <c:v>18.172799999999999</c:v>
                </c:pt>
                <c:pt idx="10642">
                  <c:v>18.172799999999999</c:v>
                </c:pt>
                <c:pt idx="10643">
                  <c:v>18.172799999999999</c:v>
                </c:pt>
                <c:pt idx="10644">
                  <c:v>18.172799999999999</c:v>
                </c:pt>
                <c:pt idx="10645">
                  <c:v>18.183499999999999</c:v>
                </c:pt>
                <c:pt idx="10646">
                  <c:v>18.183499999999999</c:v>
                </c:pt>
                <c:pt idx="10647">
                  <c:v>18.183499999999999</c:v>
                </c:pt>
                <c:pt idx="10648">
                  <c:v>18.194199999999999</c:v>
                </c:pt>
                <c:pt idx="10649">
                  <c:v>18.194199999999999</c:v>
                </c:pt>
                <c:pt idx="10650">
                  <c:v>18.194199999999999</c:v>
                </c:pt>
                <c:pt idx="10651">
                  <c:v>18.204999999999998</c:v>
                </c:pt>
                <c:pt idx="10652">
                  <c:v>18.204999999999998</c:v>
                </c:pt>
                <c:pt idx="10653">
                  <c:v>18.204999999999998</c:v>
                </c:pt>
                <c:pt idx="10654">
                  <c:v>18.204999999999998</c:v>
                </c:pt>
                <c:pt idx="10655">
                  <c:v>18.204999999999998</c:v>
                </c:pt>
                <c:pt idx="10656">
                  <c:v>18.204999999999998</c:v>
                </c:pt>
                <c:pt idx="10657">
                  <c:v>18.215699999999998</c:v>
                </c:pt>
                <c:pt idx="10658">
                  <c:v>18.226400000000002</c:v>
                </c:pt>
                <c:pt idx="10659">
                  <c:v>18.237100000000002</c:v>
                </c:pt>
                <c:pt idx="10660">
                  <c:v>18.247900000000001</c:v>
                </c:pt>
                <c:pt idx="10661">
                  <c:v>18.247900000000001</c:v>
                </c:pt>
                <c:pt idx="10662">
                  <c:v>18.258600000000001</c:v>
                </c:pt>
                <c:pt idx="10663">
                  <c:v>18.269300000000001</c:v>
                </c:pt>
                <c:pt idx="10664">
                  <c:v>18.269300000000001</c:v>
                </c:pt>
                <c:pt idx="10665">
                  <c:v>18.28</c:v>
                </c:pt>
                <c:pt idx="10666">
                  <c:v>18.28</c:v>
                </c:pt>
                <c:pt idx="10667">
                  <c:v>18.290800000000001</c:v>
                </c:pt>
                <c:pt idx="10668">
                  <c:v>18.301500000000001</c:v>
                </c:pt>
                <c:pt idx="10669">
                  <c:v>18.301500000000001</c:v>
                </c:pt>
                <c:pt idx="10670">
                  <c:v>18.312200000000001</c:v>
                </c:pt>
                <c:pt idx="10671">
                  <c:v>18.312200000000001</c:v>
                </c:pt>
                <c:pt idx="10672">
                  <c:v>18.322900000000001</c:v>
                </c:pt>
                <c:pt idx="10673">
                  <c:v>18.322900000000001</c:v>
                </c:pt>
                <c:pt idx="10674">
                  <c:v>18.3337</c:v>
                </c:pt>
                <c:pt idx="10675">
                  <c:v>18.3337</c:v>
                </c:pt>
                <c:pt idx="10676">
                  <c:v>18.3337</c:v>
                </c:pt>
                <c:pt idx="10677">
                  <c:v>18.3444</c:v>
                </c:pt>
                <c:pt idx="10678">
                  <c:v>18.3444</c:v>
                </c:pt>
                <c:pt idx="10679">
                  <c:v>18.3444</c:v>
                </c:pt>
                <c:pt idx="10680">
                  <c:v>18.3551</c:v>
                </c:pt>
                <c:pt idx="10681">
                  <c:v>18.3551</c:v>
                </c:pt>
                <c:pt idx="10682">
                  <c:v>18.3551</c:v>
                </c:pt>
                <c:pt idx="10683">
                  <c:v>18.3551</c:v>
                </c:pt>
                <c:pt idx="10684">
                  <c:v>18.3658</c:v>
                </c:pt>
                <c:pt idx="10685">
                  <c:v>18.3658</c:v>
                </c:pt>
                <c:pt idx="10686">
                  <c:v>18.3658</c:v>
                </c:pt>
                <c:pt idx="10687">
                  <c:v>18.3658</c:v>
                </c:pt>
                <c:pt idx="10688">
                  <c:v>18.3658</c:v>
                </c:pt>
                <c:pt idx="10689">
                  <c:v>18.3658</c:v>
                </c:pt>
                <c:pt idx="10690">
                  <c:v>18.3658</c:v>
                </c:pt>
                <c:pt idx="10691">
                  <c:v>18.3551</c:v>
                </c:pt>
                <c:pt idx="10692">
                  <c:v>18.3551</c:v>
                </c:pt>
                <c:pt idx="10693">
                  <c:v>18.3551</c:v>
                </c:pt>
                <c:pt idx="10694">
                  <c:v>18.3551</c:v>
                </c:pt>
                <c:pt idx="10695">
                  <c:v>18.3551</c:v>
                </c:pt>
                <c:pt idx="10696">
                  <c:v>18.3551</c:v>
                </c:pt>
                <c:pt idx="10697">
                  <c:v>18.3444</c:v>
                </c:pt>
                <c:pt idx="10698">
                  <c:v>18.3444</c:v>
                </c:pt>
                <c:pt idx="10699">
                  <c:v>18.3444</c:v>
                </c:pt>
                <c:pt idx="10700">
                  <c:v>18.3444</c:v>
                </c:pt>
                <c:pt idx="10701">
                  <c:v>18.3444</c:v>
                </c:pt>
                <c:pt idx="10702">
                  <c:v>18.3337</c:v>
                </c:pt>
                <c:pt idx="10703">
                  <c:v>18.3337</c:v>
                </c:pt>
                <c:pt idx="10704">
                  <c:v>18.3337</c:v>
                </c:pt>
                <c:pt idx="10705">
                  <c:v>18.322900000000001</c:v>
                </c:pt>
                <c:pt idx="10706">
                  <c:v>18.322900000000001</c:v>
                </c:pt>
                <c:pt idx="10707">
                  <c:v>18.322900000000001</c:v>
                </c:pt>
                <c:pt idx="10708">
                  <c:v>18.322900000000001</c:v>
                </c:pt>
                <c:pt idx="10709">
                  <c:v>18.312200000000001</c:v>
                </c:pt>
                <c:pt idx="10710">
                  <c:v>18.312200000000001</c:v>
                </c:pt>
                <c:pt idx="10711">
                  <c:v>18.301500000000001</c:v>
                </c:pt>
                <c:pt idx="10712">
                  <c:v>18.301500000000001</c:v>
                </c:pt>
                <c:pt idx="10713">
                  <c:v>18.290800000000001</c:v>
                </c:pt>
                <c:pt idx="10714">
                  <c:v>18.290800000000001</c:v>
                </c:pt>
                <c:pt idx="10715">
                  <c:v>18.290800000000001</c:v>
                </c:pt>
                <c:pt idx="10716">
                  <c:v>18.28</c:v>
                </c:pt>
                <c:pt idx="10717">
                  <c:v>18.28</c:v>
                </c:pt>
                <c:pt idx="10718">
                  <c:v>18.28</c:v>
                </c:pt>
                <c:pt idx="10719">
                  <c:v>18.269300000000001</c:v>
                </c:pt>
                <c:pt idx="10720">
                  <c:v>18.269300000000001</c:v>
                </c:pt>
                <c:pt idx="10721">
                  <c:v>18.258600000000001</c:v>
                </c:pt>
                <c:pt idx="10722">
                  <c:v>18.258600000000001</c:v>
                </c:pt>
                <c:pt idx="10723">
                  <c:v>18.247900000000001</c:v>
                </c:pt>
                <c:pt idx="10724">
                  <c:v>18.247900000000001</c:v>
                </c:pt>
                <c:pt idx="10725">
                  <c:v>18.237100000000002</c:v>
                </c:pt>
                <c:pt idx="10726">
                  <c:v>18.237100000000002</c:v>
                </c:pt>
                <c:pt idx="10727">
                  <c:v>18.237100000000002</c:v>
                </c:pt>
                <c:pt idx="10728">
                  <c:v>18.237100000000002</c:v>
                </c:pt>
                <c:pt idx="10729">
                  <c:v>18.226400000000002</c:v>
                </c:pt>
                <c:pt idx="10730">
                  <c:v>18.226400000000002</c:v>
                </c:pt>
                <c:pt idx="10731">
                  <c:v>18.226400000000002</c:v>
                </c:pt>
                <c:pt idx="10732">
                  <c:v>18.215699999999998</c:v>
                </c:pt>
                <c:pt idx="10733">
                  <c:v>18.215699999999998</c:v>
                </c:pt>
                <c:pt idx="10734">
                  <c:v>18.204999999999998</c:v>
                </c:pt>
                <c:pt idx="10735">
                  <c:v>18.204999999999998</c:v>
                </c:pt>
                <c:pt idx="10736">
                  <c:v>18.204999999999998</c:v>
                </c:pt>
                <c:pt idx="10737">
                  <c:v>18.204999999999998</c:v>
                </c:pt>
                <c:pt idx="10738">
                  <c:v>18.204999999999998</c:v>
                </c:pt>
                <c:pt idx="10739">
                  <c:v>18.204999999999998</c:v>
                </c:pt>
                <c:pt idx="10740">
                  <c:v>18.204999999999998</c:v>
                </c:pt>
                <c:pt idx="10741">
                  <c:v>18.194199999999999</c:v>
                </c:pt>
                <c:pt idx="10742">
                  <c:v>18.194199999999999</c:v>
                </c:pt>
                <c:pt idx="10743">
                  <c:v>18.194199999999999</c:v>
                </c:pt>
                <c:pt idx="10744">
                  <c:v>18.183499999999999</c:v>
                </c:pt>
                <c:pt idx="10745">
                  <c:v>18.183499999999999</c:v>
                </c:pt>
                <c:pt idx="10746">
                  <c:v>18.183499999999999</c:v>
                </c:pt>
                <c:pt idx="10747">
                  <c:v>18.172799999999999</c:v>
                </c:pt>
                <c:pt idx="10748">
                  <c:v>18.172799999999999</c:v>
                </c:pt>
                <c:pt idx="10749">
                  <c:v>18.162099999999999</c:v>
                </c:pt>
                <c:pt idx="10750">
                  <c:v>18.162099999999999</c:v>
                </c:pt>
                <c:pt idx="10751">
                  <c:v>18.151299999999999</c:v>
                </c:pt>
                <c:pt idx="10752">
                  <c:v>18.151299999999999</c:v>
                </c:pt>
                <c:pt idx="10753">
                  <c:v>18.151299999999999</c:v>
                </c:pt>
                <c:pt idx="10754">
                  <c:v>18.140599999999999</c:v>
                </c:pt>
                <c:pt idx="10755">
                  <c:v>18.140599999999999</c:v>
                </c:pt>
                <c:pt idx="10756">
                  <c:v>18.129899999999999</c:v>
                </c:pt>
                <c:pt idx="10757">
                  <c:v>18.129899999999999</c:v>
                </c:pt>
                <c:pt idx="10758">
                  <c:v>18.129899999999999</c:v>
                </c:pt>
                <c:pt idx="10759">
                  <c:v>18.119199999999999</c:v>
                </c:pt>
                <c:pt idx="10760">
                  <c:v>18.1084</c:v>
                </c:pt>
                <c:pt idx="10761">
                  <c:v>18.1084</c:v>
                </c:pt>
                <c:pt idx="10762">
                  <c:v>18.0977</c:v>
                </c:pt>
                <c:pt idx="10763">
                  <c:v>18.0977</c:v>
                </c:pt>
                <c:pt idx="10764">
                  <c:v>18.0977</c:v>
                </c:pt>
                <c:pt idx="10765">
                  <c:v>18.087</c:v>
                </c:pt>
                <c:pt idx="10766">
                  <c:v>18.087</c:v>
                </c:pt>
                <c:pt idx="10767">
                  <c:v>18.0763</c:v>
                </c:pt>
                <c:pt idx="10768">
                  <c:v>18.0763</c:v>
                </c:pt>
                <c:pt idx="10769">
                  <c:v>18.0655</c:v>
                </c:pt>
                <c:pt idx="10770">
                  <c:v>18.0655</c:v>
                </c:pt>
                <c:pt idx="10771">
                  <c:v>18.0655</c:v>
                </c:pt>
                <c:pt idx="10772">
                  <c:v>18.0548</c:v>
                </c:pt>
                <c:pt idx="10773">
                  <c:v>18.0548</c:v>
                </c:pt>
                <c:pt idx="10774">
                  <c:v>18.0441</c:v>
                </c:pt>
                <c:pt idx="10775">
                  <c:v>18.0441</c:v>
                </c:pt>
                <c:pt idx="10776">
                  <c:v>18.0334</c:v>
                </c:pt>
                <c:pt idx="10777">
                  <c:v>18.0334</c:v>
                </c:pt>
                <c:pt idx="10778">
                  <c:v>18.0334</c:v>
                </c:pt>
                <c:pt idx="10779">
                  <c:v>18.022600000000001</c:v>
                </c:pt>
                <c:pt idx="10780">
                  <c:v>18.022600000000001</c:v>
                </c:pt>
                <c:pt idx="10781">
                  <c:v>18.022600000000001</c:v>
                </c:pt>
                <c:pt idx="10782">
                  <c:v>18.011900000000001</c:v>
                </c:pt>
                <c:pt idx="10783">
                  <c:v>18.011900000000001</c:v>
                </c:pt>
                <c:pt idx="10784">
                  <c:v>17.990500000000001</c:v>
                </c:pt>
                <c:pt idx="10785">
                  <c:v>17.990500000000001</c:v>
                </c:pt>
                <c:pt idx="10786">
                  <c:v>17.990500000000001</c:v>
                </c:pt>
                <c:pt idx="10787">
                  <c:v>17.979700000000001</c:v>
                </c:pt>
                <c:pt idx="10788">
                  <c:v>17.979700000000001</c:v>
                </c:pt>
                <c:pt idx="10789">
                  <c:v>17.979700000000001</c:v>
                </c:pt>
                <c:pt idx="10790">
                  <c:v>17.969000000000001</c:v>
                </c:pt>
                <c:pt idx="10791">
                  <c:v>17.969000000000001</c:v>
                </c:pt>
                <c:pt idx="10792">
                  <c:v>17.958300000000001</c:v>
                </c:pt>
                <c:pt idx="10793">
                  <c:v>17.958300000000001</c:v>
                </c:pt>
                <c:pt idx="10794">
                  <c:v>17.947600000000001</c:v>
                </c:pt>
                <c:pt idx="10795">
                  <c:v>17.947600000000001</c:v>
                </c:pt>
                <c:pt idx="10796">
                  <c:v>17.936800000000002</c:v>
                </c:pt>
                <c:pt idx="10797">
                  <c:v>17.936800000000002</c:v>
                </c:pt>
                <c:pt idx="10798">
                  <c:v>17.936800000000002</c:v>
                </c:pt>
                <c:pt idx="10799">
                  <c:v>17.926100000000002</c:v>
                </c:pt>
                <c:pt idx="10800">
                  <c:v>17.926100000000002</c:v>
                </c:pt>
                <c:pt idx="10801">
                  <c:v>17.926100000000002</c:v>
                </c:pt>
                <c:pt idx="10802">
                  <c:v>17.915400000000002</c:v>
                </c:pt>
                <c:pt idx="10803">
                  <c:v>17.915400000000002</c:v>
                </c:pt>
                <c:pt idx="10804">
                  <c:v>17.904699999999998</c:v>
                </c:pt>
                <c:pt idx="10805">
                  <c:v>17.904699999999998</c:v>
                </c:pt>
                <c:pt idx="10806">
                  <c:v>17.904699999999998</c:v>
                </c:pt>
                <c:pt idx="10807">
                  <c:v>17.893899999999999</c:v>
                </c:pt>
                <c:pt idx="10808">
                  <c:v>17.893899999999999</c:v>
                </c:pt>
                <c:pt idx="10809">
                  <c:v>17.883199999999999</c:v>
                </c:pt>
                <c:pt idx="10810">
                  <c:v>17.883199999999999</c:v>
                </c:pt>
                <c:pt idx="10811">
                  <c:v>17.883199999999999</c:v>
                </c:pt>
                <c:pt idx="10812">
                  <c:v>17.872499999999999</c:v>
                </c:pt>
                <c:pt idx="10813">
                  <c:v>17.872499999999999</c:v>
                </c:pt>
                <c:pt idx="10814">
                  <c:v>17.861799999999999</c:v>
                </c:pt>
                <c:pt idx="10815">
                  <c:v>17.861799999999999</c:v>
                </c:pt>
                <c:pt idx="10816">
                  <c:v>17.861799999999999</c:v>
                </c:pt>
                <c:pt idx="10817">
                  <c:v>17.861799999999999</c:v>
                </c:pt>
                <c:pt idx="10818">
                  <c:v>17.850999999999999</c:v>
                </c:pt>
                <c:pt idx="10819">
                  <c:v>17.850999999999999</c:v>
                </c:pt>
                <c:pt idx="10820">
                  <c:v>17.840299999999999</c:v>
                </c:pt>
                <c:pt idx="10821">
                  <c:v>17.840299999999999</c:v>
                </c:pt>
                <c:pt idx="10822">
                  <c:v>17.840299999999999</c:v>
                </c:pt>
                <c:pt idx="10823">
                  <c:v>17.829599999999999</c:v>
                </c:pt>
                <c:pt idx="10824">
                  <c:v>17.829599999999999</c:v>
                </c:pt>
                <c:pt idx="10825">
                  <c:v>17.829599999999999</c:v>
                </c:pt>
                <c:pt idx="10826">
                  <c:v>17.818899999999999</c:v>
                </c:pt>
                <c:pt idx="10827">
                  <c:v>17.818899999999999</c:v>
                </c:pt>
                <c:pt idx="10828">
                  <c:v>17.818899999999999</c:v>
                </c:pt>
                <c:pt idx="10829">
                  <c:v>17.8081</c:v>
                </c:pt>
                <c:pt idx="10830">
                  <c:v>17.8081</c:v>
                </c:pt>
                <c:pt idx="10831">
                  <c:v>17.8081</c:v>
                </c:pt>
                <c:pt idx="10832">
                  <c:v>17.7974</c:v>
                </c:pt>
                <c:pt idx="10833">
                  <c:v>17.7974</c:v>
                </c:pt>
                <c:pt idx="10834">
                  <c:v>17.7974</c:v>
                </c:pt>
                <c:pt idx="10835">
                  <c:v>17.7974</c:v>
                </c:pt>
                <c:pt idx="10836">
                  <c:v>17.7867</c:v>
                </c:pt>
                <c:pt idx="10837">
                  <c:v>17.7867</c:v>
                </c:pt>
                <c:pt idx="10838">
                  <c:v>17.7867</c:v>
                </c:pt>
                <c:pt idx="10839">
                  <c:v>17.776</c:v>
                </c:pt>
                <c:pt idx="10840">
                  <c:v>17.776</c:v>
                </c:pt>
                <c:pt idx="10841">
                  <c:v>17.776</c:v>
                </c:pt>
                <c:pt idx="10842">
                  <c:v>17.7652</c:v>
                </c:pt>
                <c:pt idx="10843">
                  <c:v>17.7652</c:v>
                </c:pt>
                <c:pt idx="10844">
                  <c:v>17.7652</c:v>
                </c:pt>
                <c:pt idx="10845">
                  <c:v>17.7545</c:v>
                </c:pt>
                <c:pt idx="10846">
                  <c:v>17.7545</c:v>
                </c:pt>
                <c:pt idx="10847">
                  <c:v>17.7545</c:v>
                </c:pt>
                <c:pt idx="10848">
                  <c:v>17.7545</c:v>
                </c:pt>
                <c:pt idx="10849">
                  <c:v>17.7438</c:v>
                </c:pt>
                <c:pt idx="10850">
                  <c:v>17.7331</c:v>
                </c:pt>
                <c:pt idx="10851">
                  <c:v>17.7331</c:v>
                </c:pt>
                <c:pt idx="10852">
                  <c:v>17.7331</c:v>
                </c:pt>
                <c:pt idx="10853">
                  <c:v>17.7331</c:v>
                </c:pt>
                <c:pt idx="10854">
                  <c:v>17.722300000000001</c:v>
                </c:pt>
                <c:pt idx="10855">
                  <c:v>17.722300000000001</c:v>
                </c:pt>
                <c:pt idx="10856">
                  <c:v>17.722300000000001</c:v>
                </c:pt>
                <c:pt idx="10857">
                  <c:v>17.722300000000001</c:v>
                </c:pt>
                <c:pt idx="10858">
                  <c:v>17.722300000000001</c:v>
                </c:pt>
                <c:pt idx="10859">
                  <c:v>17.722300000000001</c:v>
                </c:pt>
                <c:pt idx="10860">
                  <c:v>17.711600000000001</c:v>
                </c:pt>
                <c:pt idx="10861">
                  <c:v>17.711600000000001</c:v>
                </c:pt>
                <c:pt idx="10862">
                  <c:v>17.711600000000001</c:v>
                </c:pt>
                <c:pt idx="10863">
                  <c:v>17.711600000000001</c:v>
                </c:pt>
                <c:pt idx="10864">
                  <c:v>17.711600000000001</c:v>
                </c:pt>
                <c:pt idx="10865">
                  <c:v>17.700900000000001</c:v>
                </c:pt>
                <c:pt idx="10866">
                  <c:v>17.700900000000001</c:v>
                </c:pt>
                <c:pt idx="10867">
                  <c:v>17.700900000000001</c:v>
                </c:pt>
                <c:pt idx="10868">
                  <c:v>17.700900000000001</c:v>
                </c:pt>
                <c:pt idx="10869">
                  <c:v>17.690200000000001</c:v>
                </c:pt>
                <c:pt idx="10870">
                  <c:v>17.690200000000001</c:v>
                </c:pt>
                <c:pt idx="10871">
                  <c:v>17.690200000000001</c:v>
                </c:pt>
                <c:pt idx="10872">
                  <c:v>17.679400000000001</c:v>
                </c:pt>
                <c:pt idx="10873">
                  <c:v>17.679400000000001</c:v>
                </c:pt>
                <c:pt idx="10874">
                  <c:v>17.668700000000001</c:v>
                </c:pt>
                <c:pt idx="10875">
                  <c:v>17.668700000000001</c:v>
                </c:pt>
                <c:pt idx="10876">
                  <c:v>17.658000000000001</c:v>
                </c:pt>
                <c:pt idx="10877">
                  <c:v>17.658000000000001</c:v>
                </c:pt>
                <c:pt idx="10878">
                  <c:v>17.647300000000001</c:v>
                </c:pt>
                <c:pt idx="10879">
                  <c:v>17.647300000000001</c:v>
                </c:pt>
                <c:pt idx="10880">
                  <c:v>17.647300000000001</c:v>
                </c:pt>
                <c:pt idx="10881">
                  <c:v>17.636500000000002</c:v>
                </c:pt>
                <c:pt idx="10882">
                  <c:v>17.636500000000002</c:v>
                </c:pt>
                <c:pt idx="10883">
                  <c:v>17.636500000000002</c:v>
                </c:pt>
                <c:pt idx="10884">
                  <c:v>17.625800000000002</c:v>
                </c:pt>
                <c:pt idx="10885">
                  <c:v>17.625800000000002</c:v>
                </c:pt>
                <c:pt idx="10886">
                  <c:v>17.615100000000002</c:v>
                </c:pt>
                <c:pt idx="10887">
                  <c:v>17.615100000000002</c:v>
                </c:pt>
                <c:pt idx="10888">
                  <c:v>17.615100000000002</c:v>
                </c:pt>
                <c:pt idx="10889">
                  <c:v>17.615100000000002</c:v>
                </c:pt>
                <c:pt idx="10890">
                  <c:v>17.604399999999998</c:v>
                </c:pt>
                <c:pt idx="10891">
                  <c:v>17.604399999999998</c:v>
                </c:pt>
                <c:pt idx="10892">
                  <c:v>17.604399999999998</c:v>
                </c:pt>
                <c:pt idx="10893">
                  <c:v>17.604399999999998</c:v>
                </c:pt>
                <c:pt idx="10894">
                  <c:v>17.604399999999998</c:v>
                </c:pt>
                <c:pt idx="10895">
                  <c:v>17.593599999999999</c:v>
                </c:pt>
                <c:pt idx="10896">
                  <c:v>17.604399999999998</c:v>
                </c:pt>
                <c:pt idx="10897">
                  <c:v>17.593599999999999</c:v>
                </c:pt>
                <c:pt idx="10898">
                  <c:v>17.582899999999999</c:v>
                </c:pt>
                <c:pt idx="10899">
                  <c:v>17.593599999999999</c:v>
                </c:pt>
                <c:pt idx="10900">
                  <c:v>17.582899999999999</c:v>
                </c:pt>
                <c:pt idx="10901">
                  <c:v>17.582899999999999</c:v>
                </c:pt>
                <c:pt idx="10902">
                  <c:v>17.582899999999999</c:v>
                </c:pt>
                <c:pt idx="10903">
                  <c:v>17.582899999999999</c:v>
                </c:pt>
                <c:pt idx="10904">
                  <c:v>17.572199999999999</c:v>
                </c:pt>
                <c:pt idx="10905">
                  <c:v>17.572199999999999</c:v>
                </c:pt>
                <c:pt idx="10906">
                  <c:v>17.572199999999999</c:v>
                </c:pt>
                <c:pt idx="10907">
                  <c:v>17.572199999999999</c:v>
                </c:pt>
                <c:pt idx="10908">
                  <c:v>17.561499999999999</c:v>
                </c:pt>
                <c:pt idx="10909">
                  <c:v>17.561499999999999</c:v>
                </c:pt>
                <c:pt idx="10910">
                  <c:v>17.561499999999999</c:v>
                </c:pt>
                <c:pt idx="10911">
                  <c:v>17.550699999999999</c:v>
                </c:pt>
                <c:pt idx="10912">
                  <c:v>17.550699999999999</c:v>
                </c:pt>
                <c:pt idx="10913">
                  <c:v>17.550699999999999</c:v>
                </c:pt>
                <c:pt idx="10914">
                  <c:v>17.54</c:v>
                </c:pt>
                <c:pt idx="10915">
                  <c:v>17.54</c:v>
                </c:pt>
                <c:pt idx="10916">
                  <c:v>17.54</c:v>
                </c:pt>
                <c:pt idx="10917">
                  <c:v>17.54</c:v>
                </c:pt>
                <c:pt idx="10918">
                  <c:v>17.54</c:v>
                </c:pt>
                <c:pt idx="10919">
                  <c:v>17.529299999999999</c:v>
                </c:pt>
                <c:pt idx="10920">
                  <c:v>17.529299999999999</c:v>
                </c:pt>
                <c:pt idx="10921">
                  <c:v>17.529299999999999</c:v>
                </c:pt>
                <c:pt idx="10922">
                  <c:v>17.529299999999999</c:v>
                </c:pt>
                <c:pt idx="10923">
                  <c:v>17.518599999999999</c:v>
                </c:pt>
                <c:pt idx="10924">
                  <c:v>17.529299999999999</c:v>
                </c:pt>
                <c:pt idx="10925">
                  <c:v>17.518599999999999</c:v>
                </c:pt>
                <c:pt idx="10926">
                  <c:v>17.529299999999999</c:v>
                </c:pt>
                <c:pt idx="10927">
                  <c:v>17.518599999999999</c:v>
                </c:pt>
                <c:pt idx="10928">
                  <c:v>17.518599999999999</c:v>
                </c:pt>
                <c:pt idx="10929">
                  <c:v>17.518599999999999</c:v>
                </c:pt>
                <c:pt idx="10930">
                  <c:v>17.518599999999999</c:v>
                </c:pt>
                <c:pt idx="10931">
                  <c:v>17.518599999999999</c:v>
                </c:pt>
                <c:pt idx="10932">
                  <c:v>17.518599999999999</c:v>
                </c:pt>
                <c:pt idx="10933">
                  <c:v>17.518599999999999</c:v>
                </c:pt>
                <c:pt idx="10934">
                  <c:v>17.5078</c:v>
                </c:pt>
                <c:pt idx="10935">
                  <c:v>17.5078</c:v>
                </c:pt>
                <c:pt idx="10936">
                  <c:v>17.5078</c:v>
                </c:pt>
                <c:pt idx="10937">
                  <c:v>17.5078</c:v>
                </c:pt>
                <c:pt idx="10938">
                  <c:v>17.4971</c:v>
                </c:pt>
                <c:pt idx="10939">
                  <c:v>17.5078</c:v>
                </c:pt>
                <c:pt idx="10940">
                  <c:v>17.4971</c:v>
                </c:pt>
                <c:pt idx="10941">
                  <c:v>17.4971</c:v>
                </c:pt>
                <c:pt idx="10942">
                  <c:v>17.4971</c:v>
                </c:pt>
                <c:pt idx="10943">
                  <c:v>17.4971</c:v>
                </c:pt>
                <c:pt idx="10944">
                  <c:v>17.4971</c:v>
                </c:pt>
                <c:pt idx="10945">
                  <c:v>17.4971</c:v>
                </c:pt>
                <c:pt idx="10946">
                  <c:v>17.4864</c:v>
                </c:pt>
                <c:pt idx="10947">
                  <c:v>17.4864</c:v>
                </c:pt>
                <c:pt idx="10948">
                  <c:v>17.4864</c:v>
                </c:pt>
                <c:pt idx="10949">
                  <c:v>17.4757</c:v>
                </c:pt>
                <c:pt idx="10950">
                  <c:v>17.4757</c:v>
                </c:pt>
                <c:pt idx="10951">
                  <c:v>17.4649</c:v>
                </c:pt>
                <c:pt idx="10952">
                  <c:v>17.4649</c:v>
                </c:pt>
                <c:pt idx="10953">
                  <c:v>17.4649</c:v>
                </c:pt>
                <c:pt idx="10954">
                  <c:v>17.4649</c:v>
                </c:pt>
                <c:pt idx="10955">
                  <c:v>17.4649</c:v>
                </c:pt>
                <c:pt idx="10956">
                  <c:v>17.4649</c:v>
                </c:pt>
                <c:pt idx="10957">
                  <c:v>17.4649</c:v>
                </c:pt>
                <c:pt idx="10958">
                  <c:v>17.4542</c:v>
                </c:pt>
                <c:pt idx="10959">
                  <c:v>17.4542</c:v>
                </c:pt>
                <c:pt idx="10960">
                  <c:v>17.4542</c:v>
                </c:pt>
                <c:pt idx="10961">
                  <c:v>17.4435</c:v>
                </c:pt>
                <c:pt idx="10962">
                  <c:v>17.4435</c:v>
                </c:pt>
                <c:pt idx="10963">
                  <c:v>17.4435</c:v>
                </c:pt>
                <c:pt idx="10964">
                  <c:v>17.4435</c:v>
                </c:pt>
                <c:pt idx="10965">
                  <c:v>17.4435</c:v>
                </c:pt>
                <c:pt idx="10966">
                  <c:v>17.4328</c:v>
                </c:pt>
                <c:pt idx="10967">
                  <c:v>17.4328</c:v>
                </c:pt>
                <c:pt idx="10968">
                  <c:v>17.4328</c:v>
                </c:pt>
                <c:pt idx="10969">
                  <c:v>17.422000000000001</c:v>
                </c:pt>
                <c:pt idx="10970">
                  <c:v>17.422000000000001</c:v>
                </c:pt>
                <c:pt idx="10971">
                  <c:v>17.422000000000001</c:v>
                </c:pt>
                <c:pt idx="10972">
                  <c:v>17.422000000000001</c:v>
                </c:pt>
                <c:pt idx="10973">
                  <c:v>17.411300000000001</c:v>
                </c:pt>
                <c:pt idx="10974">
                  <c:v>17.411300000000001</c:v>
                </c:pt>
                <c:pt idx="10975">
                  <c:v>17.411300000000001</c:v>
                </c:pt>
                <c:pt idx="10976">
                  <c:v>17.411300000000001</c:v>
                </c:pt>
                <c:pt idx="10977">
                  <c:v>17.411300000000001</c:v>
                </c:pt>
                <c:pt idx="10978">
                  <c:v>17.411300000000001</c:v>
                </c:pt>
                <c:pt idx="10979">
                  <c:v>17.411300000000001</c:v>
                </c:pt>
                <c:pt idx="10980">
                  <c:v>17.411300000000001</c:v>
                </c:pt>
                <c:pt idx="10981">
                  <c:v>17.400600000000001</c:v>
                </c:pt>
                <c:pt idx="10982">
                  <c:v>17.400600000000001</c:v>
                </c:pt>
                <c:pt idx="10983">
                  <c:v>17.400600000000001</c:v>
                </c:pt>
                <c:pt idx="10984">
                  <c:v>17.400600000000001</c:v>
                </c:pt>
                <c:pt idx="10985">
                  <c:v>17.400600000000001</c:v>
                </c:pt>
                <c:pt idx="10986">
                  <c:v>17.400600000000001</c:v>
                </c:pt>
                <c:pt idx="10987">
                  <c:v>17.389900000000001</c:v>
                </c:pt>
                <c:pt idx="10988">
                  <c:v>17.389900000000001</c:v>
                </c:pt>
                <c:pt idx="10989">
                  <c:v>17.400600000000001</c:v>
                </c:pt>
                <c:pt idx="10990">
                  <c:v>17.400600000000001</c:v>
                </c:pt>
                <c:pt idx="10991">
                  <c:v>17.389900000000001</c:v>
                </c:pt>
                <c:pt idx="10992">
                  <c:v>17.389900000000001</c:v>
                </c:pt>
                <c:pt idx="10993">
                  <c:v>17.389900000000001</c:v>
                </c:pt>
                <c:pt idx="10994">
                  <c:v>17.389900000000001</c:v>
                </c:pt>
                <c:pt idx="10995">
                  <c:v>17.379100000000001</c:v>
                </c:pt>
                <c:pt idx="10996">
                  <c:v>17.379100000000001</c:v>
                </c:pt>
                <c:pt idx="10997">
                  <c:v>17.379100000000001</c:v>
                </c:pt>
                <c:pt idx="10998">
                  <c:v>17.368400000000001</c:v>
                </c:pt>
                <c:pt idx="10999">
                  <c:v>17.379100000000001</c:v>
                </c:pt>
                <c:pt idx="11000">
                  <c:v>17.368400000000001</c:v>
                </c:pt>
                <c:pt idx="11001">
                  <c:v>17.368400000000001</c:v>
                </c:pt>
                <c:pt idx="11002">
                  <c:v>17.357700000000001</c:v>
                </c:pt>
                <c:pt idx="11003">
                  <c:v>17.357700000000001</c:v>
                </c:pt>
                <c:pt idx="11004">
                  <c:v>17.357700000000001</c:v>
                </c:pt>
                <c:pt idx="11005">
                  <c:v>17.357700000000001</c:v>
                </c:pt>
                <c:pt idx="11006">
                  <c:v>17.357700000000001</c:v>
                </c:pt>
                <c:pt idx="11007">
                  <c:v>17.357700000000001</c:v>
                </c:pt>
                <c:pt idx="11008">
                  <c:v>17.347000000000001</c:v>
                </c:pt>
                <c:pt idx="11009">
                  <c:v>17.357700000000001</c:v>
                </c:pt>
                <c:pt idx="11010">
                  <c:v>17.347000000000001</c:v>
                </c:pt>
                <c:pt idx="11011">
                  <c:v>17.347000000000001</c:v>
                </c:pt>
                <c:pt idx="11012">
                  <c:v>17.347000000000001</c:v>
                </c:pt>
                <c:pt idx="11013">
                  <c:v>17.347000000000001</c:v>
                </c:pt>
                <c:pt idx="11014">
                  <c:v>17.347000000000001</c:v>
                </c:pt>
                <c:pt idx="11015">
                  <c:v>17.347000000000001</c:v>
                </c:pt>
                <c:pt idx="11016">
                  <c:v>17.347000000000001</c:v>
                </c:pt>
                <c:pt idx="11017">
                  <c:v>17.336200000000002</c:v>
                </c:pt>
                <c:pt idx="11018">
                  <c:v>17.336200000000002</c:v>
                </c:pt>
                <c:pt idx="11019">
                  <c:v>17.336200000000002</c:v>
                </c:pt>
                <c:pt idx="11020">
                  <c:v>17.336200000000002</c:v>
                </c:pt>
                <c:pt idx="11021">
                  <c:v>17.336200000000002</c:v>
                </c:pt>
                <c:pt idx="11022">
                  <c:v>17.325500000000002</c:v>
                </c:pt>
                <c:pt idx="11023">
                  <c:v>17.336200000000002</c:v>
                </c:pt>
                <c:pt idx="11024">
                  <c:v>17.325500000000002</c:v>
                </c:pt>
                <c:pt idx="11025">
                  <c:v>17.325500000000002</c:v>
                </c:pt>
                <c:pt idx="11026">
                  <c:v>17.336200000000002</c:v>
                </c:pt>
                <c:pt idx="11027">
                  <c:v>17.325500000000002</c:v>
                </c:pt>
                <c:pt idx="11028">
                  <c:v>17.325500000000002</c:v>
                </c:pt>
                <c:pt idx="11029">
                  <c:v>17.325500000000002</c:v>
                </c:pt>
                <c:pt idx="11030">
                  <c:v>17.325500000000002</c:v>
                </c:pt>
                <c:pt idx="11031">
                  <c:v>17.325500000000002</c:v>
                </c:pt>
                <c:pt idx="11032">
                  <c:v>17.325500000000002</c:v>
                </c:pt>
                <c:pt idx="11033">
                  <c:v>17.325500000000002</c:v>
                </c:pt>
                <c:pt idx="11034">
                  <c:v>17.314800000000002</c:v>
                </c:pt>
                <c:pt idx="11035">
                  <c:v>17.314800000000002</c:v>
                </c:pt>
                <c:pt idx="11036">
                  <c:v>17.325500000000002</c:v>
                </c:pt>
                <c:pt idx="11037">
                  <c:v>17.314800000000002</c:v>
                </c:pt>
                <c:pt idx="11038">
                  <c:v>17.314800000000002</c:v>
                </c:pt>
                <c:pt idx="11039">
                  <c:v>17.314800000000002</c:v>
                </c:pt>
                <c:pt idx="11040">
                  <c:v>17.314800000000002</c:v>
                </c:pt>
                <c:pt idx="11041">
                  <c:v>17.314800000000002</c:v>
                </c:pt>
                <c:pt idx="11042">
                  <c:v>17.304099999999998</c:v>
                </c:pt>
                <c:pt idx="11043">
                  <c:v>17.314800000000002</c:v>
                </c:pt>
                <c:pt idx="11044">
                  <c:v>17.304099999999998</c:v>
                </c:pt>
                <c:pt idx="11045">
                  <c:v>17.304099999999998</c:v>
                </c:pt>
                <c:pt idx="11046">
                  <c:v>17.304099999999998</c:v>
                </c:pt>
                <c:pt idx="11047">
                  <c:v>17.304099999999998</c:v>
                </c:pt>
                <c:pt idx="11048">
                  <c:v>17.304099999999998</c:v>
                </c:pt>
                <c:pt idx="11049">
                  <c:v>17.304099999999998</c:v>
                </c:pt>
                <c:pt idx="11050">
                  <c:v>17.304099999999998</c:v>
                </c:pt>
                <c:pt idx="11051">
                  <c:v>17.293299999999999</c:v>
                </c:pt>
                <c:pt idx="11052">
                  <c:v>17.293299999999999</c:v>
                </c:pt>
                <c:pt idx="11053">
                  <c:v>17.293299999999999</c:v>
                </c:pt>
                <c:pt idx="11054">
                  <c:v>17.293299999999999</c:v>
                </c:pt>
                <c:pt idx="11055">
                  <c:v>17.293299999999999</c:v>
                </c:pt>
                <c:pt idx="11056">
                  <c:v>17.293299999999999</c:v>
                </c:pt>
                <c:pt idx="11057">
                  <c:v>17.293299999999999</c:v>
                </c:pt>
                <c:pt idx="11058">
                  <c:v>17.293299999999999</c:v>
                </c:pt>
                <c:pt idx="11059">
                  <c:v>17.293299999999999</c:v>
                </c:pt>
                <c:pt idx="11060">
                  <c:v>17.293299999999999</c:v>
                </c:pt>
                <c:pt idx="11061">
                  <c:v>17.293299999999999</c:v>
                </c:pt>
                <c:pt idx="11062">
                  <c:v>17.293299999999999</c:v>
                </c:pt>
                <c:pt idx="11063">
                  <c:v>17.282599999999999</c:v>
                </c:pt>
                <c:pt idx="11064">
                  <c:v>17.282599999999999</c:v>
                </c:pt>
                <c:pt idx="11065">
                  <c:v>17.282599999999999</c:v>
                </c:pt>
                <c:pt idx="11066">
                  <c:v>17.282599999999999</c:v>
                </c:pt>
                <c:pt idx="11067">
                  <c:v>17.282599999999999</c:v>
                </c:pt>
                <c:pt idx="11068">
                  <c:v>17.282599999999999</c:v>
                </c:pt>
                <c:pt idx="11069">
                  <c:v>17.282599999999999</c:v>
                </c:pt>
                <c:pt idx="11070">
                  <c:v>17.271899999999999</c:v>
                </c:pt>
                <c:pt idx="11071">
                  <c:v>17.282599999999999</c:v>
                </c:pt>
                <c:pt idx="11072">
                  <c:v>17.282599999999999</c:v>
                </c:pt>
                <c:pt idx="11073">
                  <c:v>17.282599999999999</c:v>
                </c:pt>
                <c:pt idx="11074">
                  <c:v>17.271899999999999</c:v>
                </c:pt>
                <c:pt idx="11075">
                  <c:v>17.271899999999999</c:v>
                </c:pt>
                <c:pt idx="11076">
                  <c:v>17.271899999999999</c:v>
                </c:pt>
                <c:pt idx="11077">
                  <c:v>17.282599999999999</c:v>
                </c:pt>
                <c:pt idx="11078">
                  <c:v>17.271899999999999</c:v>
                </c:pt>
                <c:pt idx="11079">
                  <c:v>17.271899999999999</c:v>
                </c:pt>
                <c:pt idx="11080">
                  <c:v>17.271899999999999</c:v>
                </c:pt>
                <c:pt idx="11081">
                  <c:v>17.271899999999999</c:v>
                </c:pt>
                <c:pt idx="11082">
                  <c:v>17.271899999999999</c:v>
                </c:pt>
                <c:pt idx="11083">
                  <c:v>17.271899999999999</c:v>
                </c:pt>
                <c:pt idx="11084">
                  <c:v>17.271899999999999</c:v>
                </c:pt>
                <c:pt idx="11085">
                  <c:v>17.271899999999999</c:v>
                </c:pt>
                <c:pt idx="11086">
                  <c:v>17.271899999999999</c:v>
                </c:pt>
                <c:pt idx="11087">
                  <c:v>17.271899999999999</c:v>
                </c:pt>
                <c:pt idx="11088">
                  <c:v>17.271899999999999</c:v>
                </c:pt>
                <c:pt idx="11089">
                  <c:v>17.271899999999999</c:v>
                </c:pt>
                <c:pt idx="11090">
                  <c:v>17.271899999999999</c:v>
                </c:pt>
                <c:pt idx="11091">
                  <c:v>17.271899999999999</c:v>
                </c:pt>
                <c:pt idx="11092">
                  <c:v>17.271899999999999</c:v>
                </c:pt>
                <c:pt idx="11093">
                  <c:v>17.271899999999999</c:v>
                </c:pt>
                <c:pt idx="11094">
                  <c:v>17.261199999999999</c:v>
                </c:pt>
                <c:pt idx="11095">
                  <c:v>17.271899999999999</c:v>
                </c:pt>
                <c:pt idx="11096">
                  <c:v>17.261199999999999</c:v>
                </c:pt>
                <c:pt idx="11097">
                  <c:v>17.261199999999999</c:v>
                </c:pt>
                <c:pt idx="11098">
                  <c:v>17.261199999999999</c:v>
                </c:pt>
                <c:pt idx="11099">
                  <c:v>17.261199999999999</c:v>
                </c:pt>
                <c:pt idx="11100">
                  <c:v>17.261199999999999</c:v>
                </c:pt>
                <c:pt idx="11101">
                  <c:v>17.261199999999999</c:v>
                </c:pt>
                <c:pt idx="11102">
                  <c:v>17.261199999999999</c:v>
                </c:pt>
                <c:pt idx="11103">
                  <c:v>17.261199999999999</c:v>
                </c:pt>
                <c:pt idx="11104">
                  <c:v>17.261199999999999</c:v>
                </c:pt>
                <c:pt idx="11105">
                  <c:v>17.261199999999999</c:v>
                </c:pt>
                <c:pt idx="11106">
                  <c:v>17.261199999999999</c:v>
                </c:pt>
                <c:pt idx="11107">
                  <c:v>17.261199999999999</c:v>
                </c:pt>
                <c:pt idx="11108">
                  <c:v>17.261199999999999</c:v>
                </c:pt>
                <c:pt idx="11109">
                  <c:v>17.250399999999999</c:v>
                </c:pt>
                <c:pt idx="11110">
                  <c:v>17.261199999999999</c:v>
                </c:pt>
                <c:pt idx="11111">
                  <c:v>17.261199999999999</c:v>
                </c:pt>
                <c:pt idx="11112">
                  <c:v>17.261199999999999</c:v>
                </c:pt>
                <c:pt idx="11113">
                  <c:v>17.261199999999999</c:v>
                </c:pt>
                <c:pt idx="11114">
                  <c:v>17.261199999999999</c:v>
                </c:pt>
                <c:pt idx="11115">
                  <c:v>17.261199999999999</c:v>
                </c:pt>
                <c:pt idx="11116">
                  <c:v>17.261199999999999</c:v>
                </c:pt>
                <c:pt idx="11117">
                  <c:v>17.261199999999999</c:v>
                </c:pt>
                <c:pt idx="11118">
                  <c:v>17.261199999999999</c:v>
                </c:pt>
                <c:pt idx="11119">
                  <c:v>17.250399999999999</c:v>
                </c:pt>
                <c:pt idx="11120">
                  <c:v>17.261199999999999</c:v>
                </c:pt>
                <c:pt idx="11121">
                  <c:v>17.250399999999999</c:v>
                </c:pt>
                <c:pt idx="11122">
                  <c:v>17.250399999999999</c:v>
                </c:pt>
                <c:pt idx="11123">
                  <c:v>17.250399999999999</c:v>
                </c:pt>
                <c:pt idx="11124">
                  <c:v>17.250399999999999</c:v>
                </c:pt>
                <c:pt idx="11125">
                  <c:v>17.250399999999999</c:v>
                </c:pt>
                <c:pt idx="11126">
                  <c:v>17.250399999999999</c:v>
                </c:pt>
                <c:pt idx="11127">
                  <c:v>17.239699999999999</c:v>
                </c:pt>
                <c:pt idx="11128">
                  <c:v>17.239699999999999</c:v>
                </c:pt>
                <c:pt idx="11129">
                  <c:v>17.239699999999999</c:v>
                </c:pt>
                <c:pt idx="11130">
                  <c:v>17.239699999999999</c:v>
                </c:pt>
                <c:pt idx="11131">
                  <c:v>17.239699999999999</c:v>
                </c:pt>
                <c:pt idx="11132">
                  <c:v>17.239699999999999</c:v>
                </c:pt>
                <c:pt idx="11133">
                  <c:v>17.239699999999999</c:v>
                </c:pt>
                <c:pt idx="11134">
                  <c:v>17.239699999999999</c:v>
                </c:pt>
                <c:pt idx="11135">
                  <c:v>17.239699999999999</c:v>
                </c:pt>
                <c:pt idx="11136">
                  <c:v>17.228999999999999</c:v>
                </c:pt>
                <c:pt idx="11137">
                  <c:v>17.239699999999999</c:v>
                </c:pt>
                <c:pt idx="11138">
                  <c:v>17.239699999999999</c:v>
                </c:pt>
                <c:pt idx="11139">
                  <c:v>17.239699999999999</c:v>
                </c:pt>
                <c:pt idx="11140">
                  <c:v>17.228999999999999</c:v>
                </c:pt>
                <c:pt idx="11141">
                  <c:v>17.228999999999999</c:v>
                </c:pt>
                <c:pt idx="11142">
                  <c:v>17.239699999999999</c:v>
                </c:pt>
                <c:pt idx="11143">
                  <c:v>17.239699999999999</c:v>
                </c:pt>
                <c:pt idx="11144">
                  <c:v>17.239699999999999</c:v>
                </c:pt>
                <c:pt idx="11145">
                  <c:v>17.239699999999999</c:v>
                </c:pt>
                <c:pt idx="11146">
                  <c:v>17.239699999999999</c:v>
                </c:pt>
                <c:pt idx="11147">
                  <c:v>17.228999999999999</c:v>
                </c:pt>
                <c:pt idx="11148">
                  <c:v>17.239699999999999</c:v>
                </c:pt>
                <c:pt idx="11149">
                  <c:v>17.239699999999999</c:v>
                </c:pt>
                <c:pt idx="11150">
                  <c:v>17.228999999999999</c:v>
                </c:pt>
                <c:pt idx="11151">
                  <c:v>17.228999999999999</c:v>
                </c:pt>
                <c:pt idx="11152">
                  <c:v>17.239699999999999</c:v>
                </c:pt>
                <c:pt idx="11153">
                  <c:v>17.228999999999999</c:v>
                </c:pt>
                <c:pt idx="11154">
                  <c:v>17.228999999999999</c:v>
                </c:pt>
                <c:pt idx="11155">
                  <c:v>17.228999999999999</c:v>
                </c:pt>
                <c:pt idx="11156">
                  <c:v>17.239699999999999</c:v>
                </c:pt>
                <c:pt idx="11157">
                  <c:v>17.228999999999999</c:v>
                </c:pt>
                <c:pt idx="11158">
                  <c:v>17.239699999999999</c:v>
                </c:pt>
                <c:pt idx="11159">
                  <c:v>17.239699999999999</c:v>
                </c:pt>
                <c:pt idx="11160">
                  <c:v>17.239699999999999</c:v>
                </c:pt>
                <c:pt idx="11161">
                  <c:v>17.228999999999999</c:v>
                </c:pt>
                <c:pt idx="11162">
                  <c:v>17.228999999999999</c:v>
                </c:pt>
                <c:pt idx="11163">
                  <c:v>17.228999999999999</c:v>
                </c:pt>
                <c:pt idx="11164">
                  <c:v>17.228999999999999</c:v>
                </c:pt>
                <c:pt idx="11165">
                  <c:v>17.239699999999999</c:v>
                </c:pt>
                <c:pt idx="11166">
                  <c:v>17.228999999999999</c:v>
                </c:pt>
                <c:pt idx="11167">
                  <c:v>17.239699999999999</c:v>
                </c:pt>
                <c:pt idx="11168">
                  <c:v>17.239699999999999</c:v>
                </c:pt>
                <c:pt idx="11169">
                  <c:v>17.228999999999999</c:v>
                </c:pt>
                <c:pt idx="11170">
                  <c:v>17.228999999999999</c:v>
                </c:pt>
                <c:pt idx="11171">
                  <c:v>17.239699999999999</c:v>
                </c:pt>
                <c:pt idx="11172">
                  <c:v>17.239699999999999</c:v>
                </c:pt>
                <c:pt idx="11173">
                  <c:v>17.239699999999999</c:v>
                </c:pt>
                <c:pt idx="11174">
                  <c:v>17.239699999999999</c:v>
                </c:pt>
                <c:pt idx="11175">
                  <c:v>17.239699999999999</c:v>
                </c:pt>
                <c:pt idx="11176">
                  <c:v>17.239699999999999</c:v>
                </c:pt>
                <c:pt idx="11177">
                  <c:v>17.239699999999999</c:v>
                </c:pt>
                <c:pt idx="11178">
                  <c:v>17.228999999999999</c:v>
                </c:pt>
                <c:pt idx="11179">
                  <c:v>17.228999999999999</c:v>
                </c:pt>
                <c:pt idx="11180">
                  <c:v>17.239699999999999</c:v>
                </c:pt>
                <c:pt idx="11181">
                  <c:v>17.239699999999999</c:v>
                </c:pt>
                <c:pt idx="11182">
                  <c:v>17.228999999999999</c:v>
                </c:pt>
                <c:pt idx="11183">
                  <c:v>17.228999999999999</c:v>
                </c:pt>
                <c:pt idx="11184">
                  <c:v>17.228999999999999</c:v>
                </c:pt>
                <c:pt idx="11185">
                  <c:v>17.228999999999999</c:v>
                </c:pt>
                <c:pt idx="11186">
                  <c:v>17.239699999999999</c:v>
                </c:pt>
                <c:pt idx="11187">
                  <c:v>17.228999999999999</c:v>
                </c:pt>
                <c:pt idx="11188">
                  <c:v>17.228999999999999</c:v>
                </c:pt>
                <c:pt idx="11189">
                  <c:v>17.228999999999999</c:v>
                </c:pt>
                <c:pt idx="11190">
                  <c:v>17.228999999999999</c:v>
                </c:pt>
                <c:pt idx="11191">
                  <c:v>17.228999999999999</c:v>
                </c:pt>
                <c:pt idx="11192">
                  <c:v>17.228999999999999</c:v>
                </c:pt>
                <c:pt idx="11193">
                  <c:v>17.228999999999999</c:v>
                </c:pt>
                <c:pt idx="11194">
                  <c:v>17.228999999999999</c:v>
                </c:pt>
                <c:pt idx="11195">
                  <c:v>17.228999999999999</c:v>
                </c:pt>
                <c:pt idx="11196">
                  <c:v>17.218299999999999</c:v>
                </c:pt>
                <c:pt idx="11197">
                  <c:v>17.228999999999999</c:v>
                </c:pt>
                <c:pt idx="11198">
                  <c:v>17.218299999999999</c:v>
                </c:pt>
                <c:pt idx="11199">
                  <c:v>17.218299999999999</c:v>
                </c:pt>
                <c:pt idx="11200">
                  <c:v>17.218299999999999</c:v>
                </c:pt>
                <c:pt idx="11201">
                  <c:v>17.218299999999999</c:v>
                </c:pt>
                <c:pt idx="11202">
                  <c:v>17.218299999999999</c:v>
                </c:pt>
                <c:pt idx="11203">
                  <c:v>17.218299999999999</c:v>
                </c:pt>
                <c:pt idx="11204">
                  <c:v>17.218299999999999</c:v>
                </c:pt>
                <c:pt idx="11205">
                  <c:v>17.218299999999999</c:v>
                </c:pt>
                <c:pt idx="11206">
                  <c:v>17.218299999999999</c:v>
                </c:pt>
                <c:pt idx="11207">
                  <c:v>17.218299999999999</c:v>
                </c:pt>
                <c:pt idx="11208">
                  <c:v>17.2075</c:v>
                </c:pt>
                <c:pt idx="11209">
                  <c:v>17.2075</c:v>
                </c:pt>
                <c:pt idx="11210">
                  <c:v>17.218299999999999</c:v>
                </c:pt>
                <c:pt idx="11211">
                  <c:v>17.2075</c:v>
                </c:pt>
                <c:pt idx="11212">
                  <c:v>17.2075</c:v>
                </c:pt>
                <c:pt idx="11213">
                  <c:v>17.2075</c:v>
                </c:pt>
                <c:pt idx="11214">
                  <c:v>17.2075</c:v>
                </c:pt>
                <c:pt idx="11215">
                  <c:v>17.2075</c:v>
                </c:pt>
                <c:pt idx="11216">
                  <c:v>17.2075</c:v>
                </c:pt>
                <c:pt idx="11217">
                  <c:v>17.2075</c:v>
                </c:pt>
                <c:pt idx="11218">
                  <c:v>17.2075</c:v>
                </c:pt>
                <c:pt idx="11219">
                  <c:v>17.2075</c:v>
                </c:pt>
                <c:pt idx="11220">
                  <c:v>17.2075</c:v>
                </c:pt>
                <c:pt idx="11221">
                  <c:v>17.2075</c:v>
                </c:pt>
                <c:pt idx="11222">
                  <c:v>17.2075</c:v>
                </c:pt>
                <c:pt idx="11223">
                  <c:v>17.2075</c:v>
                </c:pt>
                <c:pt idx="11224">
                  <c:v>17.2075</c:v>
                </c:pt>
                <c:pt idx="11225">
                  <c:v>17.2075</c:v>
                </c:pt>
                <c:pt idx="11226">
                  <c:v>17.2075</c:v>
                </c:pt>
                <c:pt idx="11227">
                  <c:v>17.2075</c:v>
                </c:pt>
                <c:pt idx="11228">
                  <c:v>17.1968</c:v>
                </c:pt>
                <c:pt idx="11229">
                  <c:v>17.2075</c:v>
                </c:pt>
                <c:pt idx="11230">
                  <c:v>17.1968</c:v>
                </c:pt>
                <c:pt idx="11231">
                  <c:v>17.1968</c:v>
                </c:pt>
                <c:pt idx="11232">
                  <c:v>17.1968</c:v>
                </c:pt>
                <c:pt idx="11233">
                  <c:v>17.1968</c:v>
                </c:pt>
                <c:pt idx="11234">
                  <c:v>17.1968</c:v>
                </c:pt>
                <c:pt idx="11235">
                  <c:v>17.1968</c:v>
                </c:pt>
                <c:pt idx="11236">
                  <c:v>17.1968</c:v>
                </c:pt>
                <c:pt idx="11237">
                  <c:v>17.1968</c:v>
                </c:pt>
                <c:pt idx="11238">
                  <c:v>17.1968</c:v>
                </c:pt>
                <c:pt idx="11239">
                  <c:v>17.1968</c:v>
                </c:pt>
                <c:pt idx="11240">
                  <c:v>17.1968</c:v>
                </c:pt>
                <c:pt idx="11241">
                  <c:v>17.1968</c:v>
                </c:pt>
                <c:pt idx="11242">
                  <c:v>17.1968</c:v>
                </c:pt>
                <c:pt idx="11243">
                  <c:v>17.1968</c:v>
                </c:pt>
                <c:pt idx="11244">
                  <c:v>17.1861</c:v>
                </c:pt>
                <c:pt idx="11245">
                  <c:v>17.1861</c:v>
                </c:pt>
                <c:pt idx="11246">
                  <c:v>17.1968</c:v>
                </c:pt>
                <c:pt idx="11247">
                  <c:v>17.1968</c:v>
                </c:pt>
                <c:pt idx="11248">
                  <c:v>17.1968</c:v>
                </c:pt>
                <c:pt idx="11249">
                  <c:v>17.1968</c:v>
                </c:pt>
                <c:pt idx="11250">
                  <c:v>17.1968</c:v>
                </c:pt>
                <c:pt idx="11251">
                  <c:v>17.1968</c:v>
                </c:pt>
                <c:pt idx="11252">
                  <c:v>17.1968</c:v>
                </c:pt>
                <c:pt idx="11253">
                  <c:v>17.1968</c:v>
                </c:pt>
                <c:pt idx="11254">
                  <c:v>17.1968</c:v>
                </c:pt>
                <c:pt idx="11255">
                  <c:v>17.1968</c:v>
                </c:pt>
                <c:pt idx="11256">
                  <c:v>17.1968</c:v>
                </c:pt>
                <c:pt idx="11257">
                  <c:v>17.1968</c:v>
                </c:pt>
                <c:pt idx="11258">
                  <c:v>17.1968</c:v>
                </c:pt>
                <c:pt idx="11259">
                  <c:v>17.1968</c:v>
                </c:pt>
                <c:pt idx="11260">
                  <c:v>17.1968</c:v>
                </c:pt>
                <c:pt idx="11261">
                  <c:v>17.1968</c:v>
                </c:pt>
                <c:pt idx="11262">
                  <c:v>17.1968</c:v>
                </c:pt>
                <c:pt idx="11263">
                  <c:v>17.1968</c:v>
                </c:pt>
                <c:pt idx="11264">
                  <c:v>17.1968</c:v>
                </c:pt>
                <c:pt idx="11265">
                  <c:v>17.1968</c:v>
                </c:pt>
                <c:pt idx="11266">
                  <c:v>17.1968</c:v>
                </c:pt>
                <c:pt idx="11267">
                  <c:v>17.1968</c:v>
                </c:pt>
                <c:pt idx="11268">
                  <c:v>17.1968</c:v>
                </c:pt>
                <c:pt idx="11269">
                  <c:v>17.1968</c:v>
                </c:pt>
                <c:pt idx="11270">
                  <c:v>17.1968</c:v>
                </c:pt>
                <c:pt idx="11271">
                  <c:v>17.1968</c:v>
                </c:pt>
                <c:pt idx="11272">
                  <c:v>17.1968</c:v>
                </c:pt>
                <c:pt idx="11273">
                  <c:v>17.1968</c:v>
                </c:pt>
                <c:pt idx="11274">
                  <c:v>17.1968</c:v>
                </c:pt>
                <c:pt idx="11275">
                  <c:v>17.1968</c:v>
                </c:pt>
                <c:pt idx="11276">
                  <c:v>17.1968</c:v>
                </c:pt>
                <c:pt idx="11277">
                  <c:v>17.1968</c:v>
                </c:pt>
                <c:pt idx="11278">
                  <c:v>17.1968</c:v>
                </c:pt>
                <c:pt idx="11279">
                  <c:v>17.1968</c:v>
                </c:pt>
                <c:pt idx="11280">
                  <c:v>17.1861</c:v>
                </c:pt>
                <c:pt idx="11281">
                  <c:v>17.1861</c:v>
                </c:pt>
                <c:pt idx="11282">
                  <c:v>17.1861</c:v>
                </c:pt>
                <c:pt idx="11283">
                  <c:v>17.1861</c:v>
                </c:pt>
                <c:pt idx="11284">
                  <c:v>17.1861</c:v>
                </c:pt>
                <c:pt idx="11285">
                  <c:v>17.1754</c:v>
                </c:pt>
                <c:pt idx="11286">
                  <c:v>17.1861</c:v>
                </c:pt>
                <c:pt idx="11287">
                  <c:v>17.1861</c:v>
                </c:pt>
                <c:pt idx="11288">
                  <c:v>17.1754</c:v>
                </c:pt>
                <c:pt idx="11289">
                  <c:v>17.1754</c:v>
                </c:pt>
                <c:pt idx="11290">
                  <c:v>17.1754</c:v>
                </c:pt>
                <c:pt idx="11291">
                  <c:v>17.1754</c:v>
                </c:pt>
                <c:pt idx="11292">
                  <c:v>17.1754</c:v>
                </c:pt>
                <c:pt idx="11293">
                  <c:v>17.1754</c:v>
                </c:pt>
                <c:pt idx="11294">
                  <c:v>17.1754</c:v>
                </c:pt>
                <c:pt idx="11295">
                  <c:v>17.1646</c:v>
                </c:pt>
                <c:pt idx="11296">
                  <c:v>17.1646</c:v>
                </c:pt>
                <c:pt idx="11297">
                  <c:v>17.1646</c:v>
                </c:pt>
                <c:pt idx="11298">
                  <c:v>17.1754</c:v>
                </c:pt>
                <c:pt idx="11299">
                  <c:v>17.1646</c:v>
                </c:pt>
                <c:pt idx="11300">
                  <c:v>17.1646</c:v>
                </c:pt>
                <c:pt idx="11301">
                  <c:v>17.1646</c:v>
                </c:pt>
                <c:pt idx="11302">
                  <c:v>17.1646</c:v>
                </c:pt>
                <c:pt idx="11303">
                  <c:v>17.1646</c:v>
                </c:pt>
                <c:pt idx="11304">
                  <c:v>17.1646</c:v>
                </c:pt>
                <c:pt idx="11305">
                  <c:v>17.1646</c:v>
                </c:pt>
                <c:pt idx="11306">
                  <c:v>17.1646</c:v>
                </c:pt>
                <c:pt idx="11307">
                  <c:v>17.1646</c:v>
                </c:pt>
                <c:pt idx="11308">
                  <c:v>17.1646</c:v>
                </c:pt>
                <c:pt idx="11309">
                  <c:v>17.1646</c:v>
                </c:pt>
                <c:pt idx="11310">
                  <c:v>17.1646</c:v>
                </c:pt>
                <c:pt idx="11311">
                  <c:v>17.1646</c:v>
                </c:pt>
                <c:pt idx="11312">
                  <c:v>17.1539</c:v>
                </c:pt>
                <c:pt idx="11313">
                  <c:v>17.1646</c:v>
                </c:pt>
                <c:pt idx="11314">
                  <c:v>17.1539</c:v>
                </c:pt>
                <c:pt idx="11315">
                  <c:v>17.1539</c:v>
                </c:pt>
                <c:pt idx="11316">
                  <c:v>17.1539</c:v>
                </c:pt>
                <c:pt idx="11317">
                  <c:v>17.1539</c:v>
                </c:pt>
                <c:pt idx="11318">
                  <c:v>17.1539</c:v>
                </c:pt>
                <c:pt idx="11319">
                  <c:v>17.1539</c:v>
                </c:pt>
                <c:pt idx="11320">
                  <c:v>17.1539</c:v>
                </c:pt>
                <c:pt idx="11321">
                  <c:v>17.1539</c:v>
                </c:pt>
                <c:pt idx="11322">
                  <c:v>17.1539</c:v>
                </c:pt>
                <c:pt idx="11323">
                  <c:v>17.1539</c:v>
                </c:pt>
                <c:pt idx="11324">
                  <c:v>17.1432</c:v>
                </c:pt>
                <c:pt idx="11325">
                  <c:v>17.1432</c:v>
                </c:pt>
                <c:pt idx="11326">
                  <c:v>17.1432</c:v>
                </c:pt>
                <c:pt idx="11327">
                  <c:v>17.1432</c:v>
                </c:pt>
                <c:pt idx="11328">
                  <c:v>17.1432</c:v>
                </c:pt>
                <c:pt idx="11329">
                  <c:v>17.1432</c:v>
                </c:pt>
                <c:pt idx="11330">
                  <c:v>17.1432</c:v>
                </c:pt>
                <c:pt idx="11331">
                  <c:v>17.121700000000001</c:v>
                </c:pt>
                <c:pt idx="11332">
                  <c:v>17.121700000000001</c:v>
                </c:pt>
                <c:pt idx="11333">
                  <c:v>17.121700000000001</c:v>
                </c:pt>
                <c:pt idx="11334">
                  <c:v>17.121700000000001</c:v>
                </c:pt>
                <c:pt idx="11335">
                  <c:v>17.121700000000001</c:v>
                </c:pt>
                <c:pt idx="11336">
                  <c:v>17.121700000000001</c:v>
                </c:pt>
                <c:pt idx="11337">
                  <c:v>17.121700000000001</c:v>
                </c:pt>
                <c:pt idx="11338">
                  <c:v>17.121700000000001</c:v>
                </c:pt>
                <c:pt idx="11339">
                  <c:v>17.121700000000001</c:v>
                </c:pt>
                <c:pt idx="11340">
                  <c:v>17.121700000000001</c:v>
                </c:pt>
                <c:pt idx="11341">
                  <c:v>17.121700000000001</c:v>
                </c:pt>
                <c:pt idx="11342">
                  <c:v>17.121700000000001</c:v>
                </c:pt>
                <c:pt idx="11343">
                  <c:v>17.111000000000001</c:v>
                </c:pt>
                <c:pt idx="11344">
                  <c:v>17.111000000000001</c:v>
                </c:pt>
                <c:pt idx="11345">
                  <c:v>17.111000000000001</c:v>
                </c:pt>
                <c:pt idx="11346">
                  <c:v>17.111000000000001</c:v>
                </c:pt>
                <c:pt idx="11347">
                  <c:v>17.111000000000001</c:v>
                </c:pt>
                <c:pt idx="11348">
                  <c:v>17.111000000000001</c:v>
                </c:pt>
                <c:pt idx="11349">
                  <c:v>17.111000000000001</c:v>
                </c:pt>
                <c:pt idx="11350">
                  <c:v>17.111000000000001</c:v>
                </c:pt>
                <c:pt idx="11351">
                  <c:v>17.111000000000001</c:v>
                </c:pt>
                <c:pt idx="11352">
                  <c:v>17.111000000000001</c:v>
                </c:pt>
                <c:pt idx="11353">
                  <c:v>17.100300000000001</c:v>
                </c:pt>
                <c:pt idx="11354">
                  <c:v>17.111000000000001</c:v>
                </c:pt>
                <c:pt idx="11355">
                  <c:v>17.111000000000001</c:v>
                </c:pt>
                <c:pt idx="11356">
                  <c:v>17.100300000000001</c:v>
                </c:pt>
                <c:pt idx="11357">
                  <c:v>17.111000000000001</c:v>
                </c:pt>
                <c:pt idx="11358">
                  <c:v>17.100300000000001</c:v>
                </c:pt>
                <c:pt idx="11359">
                  <c:v>17.100300000000001</c:v>
                </c:pt>
                <c:pt idx="11360">
                  <c:v>17.100300000000001</c:v>
                </c:pt>
                <c:pt idx="11361">
                  <c:v>17.100300000000001</c:v>
                </c:pt>
                <c:pt idx="11362">
                  <c:v>17.100300000000001</c:v>
                </c:pt>
                <c:pt idx="11363">
                  <c:v>17.100300000000001</c:v>
                </c:pt>
                <c:pt idx="11364">
                  <c:v>17.100300000000001</c:v>
                </c:pt>
                <c:pt idx="11365">
                  <c:v>17.100300000000001</c:v>
                </c:pt>
                <c:pt idx="11366">
                  <c:v>17.089600000000001</c:v>
                </c:pt>
                <c:pt idx="11367">
                  <c:v>17.089600000000001</c:v>
                </c:pt>
                <c:pt idx="11368">
                  <c:v>17.089600000000001</c:v>
                </c:pt>
                <c:pt idx="11369">
                  <c:v>17.089600000000001</c:v>
                </c:pt>
                <c:pt idx="11370">
                  <c:v>17.089600000000001</c:v>
                </c:pt>
                <c:pt idx="11371">
                  <c:v>17.089600000000001</c:v>
                </c:pt>
                <c:pt idx="11372">
                  <c:v>17.089600000000001</c:v>
                </c:pt>
                <c:pt idx="11373">
                  <c:v>17.089600000000001</c:v>
                </c:pt>
                <c:pt idx="11374">
                  <c:v>17.089600000000001</c:v>
                </c:pt>
                <c:pt idx="11375">
                  <c:v>17.089600000000001</c:v>
                </c:pt>
                <c:pt idx="11376">
                  <c:v>17.089600000000001</c:v>
                </c:pt>
                <c:pt idx="11377">
                  <c:v>17.089600000000001</c:v>
                </c:pt>
                <c:pt idx="11378">
                  <c:v>17.089600000000001</c:v>
                </c:pt>
                <c:pt idx="11379">
                  <c:v>17.089600000000001</c:v>
                </c:pt>
                <c:pt idx="11380">
                  <c:v>17.089600000000001</c:v>
                </c:pt>
                <c:pt idx="11381">
                  <c:v>17.089600000000001</c:v>
                </c:pt>
                <c:pt idx="11382">
                  <c:v>17.089600000000001</c:v>
                </c:pt>
                <c:pt idx="11383">
                  <c:v>17.100300000000001</c:v>
                </c:pt>
                <c:pt idx="11384">
                  <c:v>17.100300000000001</c:v>
                </c:pt>
                <c:pt idx="11385">
                  <c:v>17.089600000000001</c:v>
                </c:pt>
                <c:pt idx="11386">
                  <c:v>17.089600000000001</c:v>
                </c:pt>
                <c:pt idx="11387">
                  <c:v>17.089600000000001</c:v>
                </c:pt>
                <c:pt idx="11388">
                  <c:v>17.100300000000001</c:v>
                </c:pt>
                <c:pt idx="11389">
                  <c:v>17.089600000000001</c:v>
                </c:pt>
                <c:pt idx="11390">
                  <c:v>17.089600000000001</c:v>
                </c:pt>
                <c:pt idx="11391">
                  <c:v>17.089600000000001</c:v>
                </c:pt>
                <c:pt idx="11392">
                  <c:v>17.089600000000001</c:v>
                </c:pt>
                <c:pt idx="11393">
                  <c:v>17.089600000000001</c:v>
                </c:pt>
                <c:pt idx="11394">
                  <c:v>17.100300000000001</c:v>
                </c:pt>
                <c:pt idx="11395">
                  <c:v>17.100300000000001</c:v>
                </c:pt>
                <c:pt idx="11396">
                  <c:v>17.089600000000001</c:v>
                </c:pt>
                <c:pt idx="11397">
                  <c:v>17.089600000000001</c:v>
                </c:pt>
                <c:pt idx="11398">
                  <c:v>17.089600000000001</c:v>
                </c:pt>
                <c:pt idx="11399">
                  <c:v>17.089600000000001</c:v>
                </c:pt>
                <c:pt idx="11400">
                  <c:v>17.089600000000001</c:v>
                </c:pt>
                <c:pt idx="11401">
                  <c:v>17.089600000000001</c:v>
                </c:pt>
                <c:pt idx="11402">
                  <c:v>17.089600000000001</c:v>
                </c:pt>
                <c:pt idx="11403">
                  <c:v>17.089600000000001</c:v>
                </c:pt>
                <c:pt idx="11404">
                  <c:v>17.089600000000001</c:v>
                </c:pt>
                <c:pt idx="11405">
                  <c:v>17.100300000000001</c:v>
                </c:pt>
                <c:pt idx="11406">
                  <c:v>17.089600000000001</c:v>
                </c:pt>
                <c:pt idx="11407">
                  <c:v>17.089600000000001</c:v>
                </c:pt>
                <c:pt idx="11408">
                  <c:v>17.100300000000001</c:v>
                </c:pt>
                <c:pt idx="11409">
                  <c:v>17.100300000000001</c:v>
                </c:pt>
                <c:pt idx="11410">
                  <c:v>17.100300000000001</c:v>
                </c:pt>
                <c:pt idx="11411">
                  <c:v>17.100300000000001</c:v>
                </c:pt>
                <c:pt idx="11412">
                  <c:v>17.100300000000001</c:v>
                </c:pt>
                <c:pt idx="11413">
                  <c:v>17.100300000000001</c:v>
                </c:pt>
                <c:pt idx="11414">
                  <c:v>17.100300000000001</c:v>
                </c:pt>
                <c:pt idx="11415">
                  <c:v>17.100300000000001</c:v>
                </c:pt>
                <c:pt idx="11416">
                  <c:v>17.100300000000001</c:v>
                </c:pt>
                <c:pt idx="11417">
                  <c:v>17.100300000000001</c:v>
                </c:pt>
                <c:pt idx="11418">
                  <c:v>17.100300000000001</c:v>
                </c:pt>
                <c:pt idx="11419">
                  <c:v>17.100300000000001</c:v>
                </c:pt>
                <c:pt idx="11420">
                  <c:v>17.089600000000001</c:v>
                </c:pt>
                <c:pt idx="11421">
                  <c:v>17.100300000000001</c:v>
                </c:pt>
                <c:pt idx="11422">
                  <c:v>17.100300000000001</c:v>
                </c:pt>
                <c:pt idx="11423">
                  <c:v>17.100300000000001</c:v>
                </c:pt>
                <c:pt idx="11424">
                  <c:v>17.100300000000001</c:v>
                </c:pt>
                <c:pt idx="11425">
                  <c:v>17.100300000000001</c:v>
                </c:pt>
                <c:pt idx="11426">
                  <c:v>17.100300000000001</c:v>
                </c:pt>
                <c:pt idx="11427">
                  <c:v>17.100300000000001</c:v>
                </c:pt>
                <c:pt idx="11428">
                  <c:v>17.089600000000001</c:v>
                </c:pt>
                <c:pt idx="11429">
                  <c:v>17.089600000000001</c:v>
                </c:pt>
                <c:pt idx="11430">
                  <c:v>17.089600000000001</c:v>
                </c:pt>
                <c:pt idx="11431">
                  <c:v>17.089600000000001</c:v>
                </c:pt>
                <c:pt idx="11432">
                  <c:v>17.089600000000001</c:v>
                </c:pt>
                <c:pt idx="11433">
                  <c:v>17.089600000000001</c:v>
                </c:pt>
                <c:pt idx="11434">
                  <c:v>17.089600000000001</c:v>
                </c:pt>
                <c:pt idx="11435">
                  <c:v>17.089600000000001</c:v>
                </c:pt>
                <c:pt idx="11436">
                  <c:v>17.089600000000001</c:v>
                </c:pt>
                <c:pt idx="11437">
                  <c:v>17.089600000000001</c:v>
                </c:pt>
                <c:pt idx="11438">
                  <c:v>17.089600000000001</c:v>
                </c:pt>
                <c:pt idx="11439">
                  <c:v>17.089600000000001</c:v>
                </c:pt>
                <c:pt idx="11440">
                  <c:v>17.089600000000001</c:v>
                </c:pt>
                <c:pt idx="11441">
                  <c:v>17.089600000000001</c:v>
                </c:pt>
                <c:pt idx="11442">
                  <c:v>17.089600000000001</c:v>
                </c:pt>
                <c:pt idx="11443">
                  <c:v>17.089600000000001</c:v>
                </c:pt>
                <c:pt idx="11444">
                  <c:v>17.089600000000001</c:v>
                </c:pt>
                <c:pt idx="11445">
                  <c:v>17.078800000000001</c:v>
                </c:pt>
                <c:pt idx="11446">
                  <c:v>17.089600000000001</c:v>
                </c:pt>
                <c:pt idx="11447">
                  <c:v>17.078800000000001</c:v>
                </c:pt>
                <c:pt idx="11448">
                  <c:v>17.078800000000001</c:v>
                </c:pt>
                <c:pt idx="11449">
                  <c:v>17.078800000000001</c:v>
                </c:pt>
                <c:pt idx="11450">
                  <c:v>17.078800000000001</c:v>
                </c:pt>
                <c:pt idx="11451">
                  <c:v>17.078800000000001</c:v>
                </c:pt>
                <c:pt idx="11452">
                  <c:v>17.078800000000001</c:v>
                </c:pt>
                <c:pt idx="11453">
                  <c:v>17.078800000000001</c:v>
                </c:pt>
                <c:pt idx="11454">
                  <c:v>17.068100000000001</c:v>
                </c:pt>
                <c:pt idx="11455">
                  <c:v>17.078800000000001</c:v>
                </c:pt>
                <c:pt idx="11456">
                  <c:v>17.078800000000001</c:v>
                </c:pt>
                <c:pt idx="11457">
                  <c:v>17.068100000000001</c:v>
                </c:pt>
                <c:pt idx="11458">
                  <c:v>17.078800000000001</c:v>
                </c:pt>
                <c:pt idx="11459">
                  <c:v>17.078800000000001</c:v>
                </c:pt>
                <c:pt idx="11460">
                  <c:v>17.078800000000001</c:v>
                </c:pt>
                <c:pt idx="11461">
                  <c:v>17.068100000000001</c:v>
                </c:pt>
                <c:pt idx="11462">
                  <c:v>17.068100000000001</c:v>
                </c:pt>
                <c:pt idx="11463">
                  <c:v>17.068100000000001</c:v>
                </c:pt>
                <c:pt idx="11464">
                  <c:v>17.068100000000001</c:v>
                </c:pt>
                <c:pt idx="11465">
                  <c:v>17.078800000000001</c:v>
                </c:pt>
                <c:pt idx="11466">
                  <c:v>17.068100000000001</c:v>
                </c:pt>
                <c:pt idx="11467">
                  <c:v>17.068100000000001</c:v>
                </c:pt>
                <c:pt idx="11468">
                  <c:v>17.068100000000001</c:v>
                </c:pt>
                <c:pt idx="11469">
                  <c:v>17.068100000000001</c:v>
                </c:pt>
                <c:pt idx="11470">
                  <c:v>17.068100000000001</c:v>
                </c:pt>
                <c:pt idx="11471">
                  <c:v>17.068100000000001</c:v>
                </c:pt>
                <c:pt idx="11472">
                  <c:v>17.068100000000001</c:v>
                </c:pt>
                <c:pt idx="11473">
                  <c:v>17.068100000000001</c:v>
                </c:pt>
                <c:pt idx="11474">
                  <c:v>17.057400000000001</c:v>
                </c:pt>
                <c:pt idx="11475">
                  <c:v>17.057400000000001</c:v>
                </c:pt>
                <c:pt idx="11476">
                  <c:v>17.057400000000001</c:v>
                </c:pt>
                <c:pt idx="11477">
                  <c:v>17.057400000000001</c:v>
                </c:pt>
                <c:pt idx="11478">
                  <c:v>17.057400000000001</c:v>
                </c:pt>
                <c:pt idx="11479">
                  <c:v>17.057400000000001</c:v>
                </c:pt>
                <c:pt idx="11480">
                  <c:v>17.057400000000001</c:v>
                </c:pt>
                <c:pt idx="11481">
                  <c:v>17.057400000000001</c:v>
                </c:pt>
                <c:pt idx="11482">
                  <c:v>17.057400000000001</c:v>
                </c:pt>
                <c:pt idx="11483">
                  <c:v>17.057400000000001</c:v>
                </c:pt>
                <c:pt idx="11484">
                  <c:v>17.057400000000001</c:v>
                </c:pt>
                <c:pt idx="11485">
                  <c:v>17.057400000000001</c:v>
                </c:pt>
                <c:pt idx="11486">
                  <c:v>17.057400000000001</c:v>
                </c:pt>
                <c:pt idx="11487">
                  <c:v>17.057400000000001</c:v>
                </c:pt>
                <c:pt idx="11488">
                  <c:v>17.057400000000001</c:v>
                </c:pt>
                <c:pt idx="11489">
                  <c:v>17.046700000000001</c:v>
                </c:pt>
                <c:pt idx="11490">
                  <c:v>17.046700000000001</c:v>
                </c:pt>
                <c:pt idx="11491">
                  <c:v>17.046700000000001</c:v>
                </c:pt>
                <c:pt idx="11492">
                  <c:v>17.057400000000001</c:v>
                </c:pt>
                <c:pt idx="11493">
                  <c:v>17.046700000000001</c:v>
                </c:pt>
                <c:pt idx="11494">
                  <c:v>17.057400000000001</c:v>
                </c:pt>
                <c:pt idx="11495">
                  <c:v>17.046700000000001</c:v>
                </c:pt>
                <c:pt idx="11496">
                  <c:v>17.046700000000001</c:v>
                </c:pt>
                <c:pt idx="11497">
                  <c:v>17.057400000000001</c:v>
                </c:pt>
                <c:pt idx="11498">
                  <c:v>17.046700000000001</c:v>
                </c:pt>
                <c:pt idx="11499">
                  <c:v>17.046700000000001</c:v>
                </c:pt>
                <c:pt idx="11500">
                  <c:v>17.046700000000001</c:v>
                </c:pt>
                <c:pt idx="11501">
                  <c:v>17.046700000000001</c:v>
                </c:pt>
                <c:pt idx="11502">
                  <c:v>17.046700000000001</c:v>
                </c:pt>
                <c:pt idx="11503">
                  <c:v>17.046700000000001</c:v>
                </c:pt>
                <c:pt idx="11504">
                  <c:v>17.046700000000001</c:v>
                </c:pt>
                <c:pt idx="11505">
                  <c:v>17.046700000000001</c:v>
                </c:pt>
                <c:pt idx="11506">
                  <c:v>17.046700000000001</c:v>
                </c:pt>
                <c:pt idx="11507">
                  <c:v>17.046700000000001</c:v>
                </c:pt>
                <c:pt idx="11508">
                  <c:v>17.046700000000001</c:v>
                </c:pt>
                <c:pt idx="11509">
                  <c:v>17.046700000000001</c:v>
                </c:pt>
                <c:pt idx="11510">
                  <c:v>17.046700000000001</c:v>
                </c:pt>
                <c:pt idx="11511">
                  <c:v>17.046700000000001</c:v>
                </c:pt>
                <c:pt idx="11512">
                  <c:v>17.046700000000001</c:v>
                </c:pt>
                <c:pt idx="11513">
                  <c:v>17.035900000000002</c:v>
                </c:pt>
                <c:pt idx="11514">
                  <c:v>17.035900000000002</c:v>
                </c:pt>
                <c:pt idx="11515">
                  <c:v>17.035900000000002</c:v>
                </c:pt>
                <c:pt idx="11516">
                  <c:v>17.035900000000002</c:v>
                </c:pt>
                <c:pt idx="11517">
                  <c:v>17.035900000000002</c:v>
                </c:pt>
                <c:pt idx="11518">
                  <c:v>17.035900000000002</c:v>
                </c:pt>
                <c:pt idx="11519">
                  <c:v>17.035900000000002</c:v>
                </c:pt>
                <c:pt idx="11520">
                  <c:v>17.035900000000002</c:v>
                </c:pt>
                <c:pt idx="11521">
                  <c:v>17.035900000000002</c:v>
                </c:pt>
                <c:pt idx="11522">
                  <c:v>17.035900000000002</c:v>
                </c:pt>
                <c:pt idx="11523">
                  <c:v>17.025200000000002</c:v>
                </c:pt>
                <c:pt idx="11524">
                  <c:v>17.025200000000002</c:v>
                </c:pt>
                <c:pt idx="11525">
                  <c:v>17.025200000000002</c:v>
                </c:pt>
                <c:pt idx="11526">
                  <c:v>17.025200000000002</c:v>
                </c:pt>
                <c:pt idx="11527">
                  <c:v>17.025200000000002</c:v>
                </c:pt>
                <c:pt idx="11528">
                  <c:v>17.025200000000002</c:v>
                </c:pt>
                <c:pt idx="11529">
                  <c:v>17.025200000000002</c:v>
                </c:pt>
                <c:pt idx="11530">
                  <c:v>17.025200000000002</c:v>
                </c:pt>
                <c:pt idx="11531">
                  <c:v>17.025200000000002</c:v>
                </c:pt>
                <c:pt idx="11532">
                  <c:v>17.025200000000002</c:v>
                </c:pt>
                <c:pt idx="11533">
                  <c:v>17.025200000000002</c:v>
                </c:pt>
                <c:pt idx="11534">
                  <c:v>17.025200000000002</c:v>
                </c:pt>
                <c:pt idx="11535">
                  <c:v>17.025200000000002</c:v>
                </c:pt>
                <c:pt idx="11536">
                  <c:v>17.025200000000002</c:v>
                </c:pt>
                <c:pt idx="11537">
                  <c:v>17.014500000000002</c:v>
                </c:pt>
                <c:pt idx="11538">
                  <c:v>17.025200000000002</c:v>
                </c:pt>
                <c:pt idx="11539">
                  <c:v>17.025200000000002</c:v>
                </c:pt>
                <c:pt idx="11540">
                  <c:v>17.014500000000002</c:v>
                </c:pt>
                <c:pt idx="11541">
                  <c:v>17.025200000000002</c:v>
                </c:pt>
                <c:pt idx="11542">
                  <c:v>17.014500000000002</c:v>
                </c:pt>
                <c:pt idx="11543">
                  <c:v>17.014500000000002</c:v>
                </c:pt>
                <c:pt idx="11544">
                  <c:v>17.014500000000002</c:v>
                </c:pt>
                <c:pt idx="11545">
                  <c:v>17.014500000000002</c:v>
                </c:pt>
                <c:pt idx="11546">
                  <c:v>17.014500000000002</c:v>
                </c:pt>
                <c:pt idx="11547">
                  <c:v>17.014500000000002</c:v>
                </c:pt>
                <c:pt idx="11548">
                  <c:v>17.014500000000002</c:v>
                </c:pt>
                <c:pt idx="11549">
                  <c:v>17.014500000000002</c:v>
                </c:pt>
                <c:pt idx="11550">
                  <c:v>17.014500000000002</c:v>
                </c:pt>
                <c:pt idx="11551">
                  <c:v>17.014500000000002</c:v>
                </c:pt>
                <c:pt idx="11552">
                  <c:v>17.003799999999998</c:v>
                </c:pt>
                <c:pt idx="11553">
                  <c:v>17.014500000000002</c:v>
                </c:pt>
                <c:pt idx="11554">
                  <c:v>17.014500000000002</c:v>
                </c:pt>
                <c:pt idx="11555">
                  <c:v>17.003799999999998</c:v>
                </c:pt>
                <c:pt idx="11556">
                  <c:v>17.003799999999998</c:v>
                </c:pt>
                <c:pt idx="11557">
                  <c:v>17.003799999999998</c:v>
                </c:pt>
                <c:pt idx="11558">
                  <c:v>17.003799999999998</c:v>
                </c:pt>
                <c:pt idx="11559">
                  <c:v>17.003799999999998</c:v>
                </c:pt>
                <c:pt idx="11560">
                  <c:v>17.003799999999998</c:v>
                </c:pt>
                <c:pt idx="11561">
                  <c:v>17.003799999999998</c:v>
                </c:pt>
                <c:pt idx="11562">
                  <c:v>17.003799999999998</c:v>
                </c:pt>
                <c:pt idx="11563">
                  <c:v>17.003799999999998</c:v>
                </c:pt>
                <c:pt idx="11564">
                  <c:v>17.003799999999998</c:v>
                </c:pt>
                <c:pt idx="11565">
                  <c:v>17.003799999999998</c:v>
                </c:pt>
                <c:pt idx="11566">
                  <c:v>17.003799999999998</c:v>
                </c:pt>
                <c:pt idx="11567">
                  <c:v>16.992999999999999</c:v>
                </c:pt>
                <c:pt idx="11568">
                  <c:v>16.992999999999999</c:v>
                </c:pt>
                <c:pt idx="11569">
                  <c:v>17.003799999999998</c:v>
                </c:pt>
                <c:pt idx="11570">
                  <c:v>16.992999999999999</c:v>
                </c:pt>
                <c:pt idx="11571">
                  <c:v>17.003799999999998</c:v>
                </c:pt>
                <c:pt idx="11572">
                  <c:v>16.992999999999999</c:v>
                </c:pt>
                <c:pt idx="11573">
                  <c:v>16.992999999999999</c:v>
                </c:pt>
                <c:pt idx="11574">
                  <c:v>16.992999999999999</c:v>
                </c:pt>
                <c:pt idx="11575">
                  <c:v>16.992999999999999</c:v>
                </c:pt>
                <c:pt idx="11576">
                  <c:v>16.992999999999999</c:v>
                </c:pt>
                <c:pt idx="11577">
                  <c:v>16.992999999999999</c:v>
                </c:pt>
                <c:pt idx="11578">
                  <c:v>16.992999999999999</c:v>
                </c:pt>
                <c:pt idx="11579">
                  <c:v>16.992999999999999</c:v>
                </c:pt>
                <c:pt idx="11580">
                  <c:v>16.982299999999999</c:v>
                </c:pt>
                <c:pt idx="11581">
                  <c:v>16.992999999999999</c:v>
                </c:pt>
                <c:pt idx="11582">
                  <c:v>16.982299999999999</c:v>
                </c:pt>
                <c:pt idx="11583">
                  <c:v>16.982299999999999</c:v>
                </c:pt>
                <c:pt idx="11584">
                  <c:v>16.982299999999999</c:v>
                </c:pt>
                <c:pt idx="11585">
                  <c:v>16.982299999999999</c:v>
                </c:pt>
                <c:pt idx="11586">
                  <c:v>16.982299999999999</c:v>
                </c:pt>
                <c:pt idx="11587">
                  <c:v>16.982299999999999</c:v>
                </c:pt>
                <c:pt idx="11588">
                  <c:v>16.971599999999999</c:v>
                </c:pt>
                <c:pt idx="11589">
                  <c:v>16.982299999999999</c:v>
                </c:pt>
                <c:pt idx="11590">
                  <c:v>16.971599999999999</c:v>
                </c:pt>
                <c:pt idx="11591">
                  <c:v>16.971599999999999</c:v>
                </c:pt>
                <c:pt idx="11592">
                  <c:v>16.971599999999999</c:v>
                </c:pt>
                <c:pt idx="11593">
                  <c:v>16.971599999999999</c:v>
                </c:pt>
                <c:pt idx="11594">
                  <c:v>16.971599999999999</c:v>
                </c:pt>
                <c:pt idx="11595">
                  <c:v>16.971599999999999</c:v>
                </c:pt>
                <c:pt idx="11596">
                  <c:v>16.971599999999999</c:v>
                </c:pt>
                <c:pt idx="11597">
                  <c:v>16.971599999999999</c:v>
                </c:pt>
                <c:pt idx="11598">
                  <c:v>16.960899999999999</c:v>
                </c:pt>
                <c:pt idx="11599">
                  <c:v>16.960899999999999</c:v>
                </c:pt>
                <c:pt idx="11600">
                  <c:v>16.971599999999999</c:v>
                </c:pt>
                <c:pt idx="11601">
                  <c:v>16.960899999999999</c:v>
                </c:pt>
                <c:pt idx="11602">
                  <c:v>16.960899999999999</c:v>
                </c:pt>
                <c:pt idx="11603">
                  <c:v>16.960899999999999</c:v>
                </c:pt>
                <c:pt idx="11604">
                  <c:v>16.960899999999999</c:v>
                </c:pt>
                <c:pt idx="11605">
                  <c:v>16.960899999999999</c:v>
                </c:pt>
                <c:pt idx="11606">
                  <c:v>16.960899999999999</c:v>
                </c:pt>
                <c:pt idx="11607">
                  <c:v>16.960899999999999</c:v>
                </c:pt>
                <c:pt idx="11608">
                  <c:v>16.960899999999999</c:v>
                </c:pt>
                <c:pt idx="11609">
                  <c:v>16.960899999999999</c:v>
                </c:pt>
                <c:pt idx="11610">
                  <c:v>16.960899999999999</c:v>
                </c:pt>
                <c:pt idx="11611">
                  <c:v>16.950099999999999</c:v>
                </c:pt>
                <c:pt idx="11612">
                  <c:v>16.950099999999999</c:v>
                </c:pt>
                <c:pt idx="11613">
                  <c:v>16.950099999999999</c:v>
                </c:pt>
                <c:pt idx="11614">
                  <c:v>16.950099999999999</c:v>
                </c:pt>
                <c:pt idx="11615">
                  <c:v>16.950099999999999</c:v>
                </c:pt>
                <c:pt idx="11616">
                  <c:v>16.950099999999999</c:v>
                </c:pt>
                <c:pt idx="11617">
                  <c:v>16.950099999999999</c:v>
                </c:pt>
                <c:pt idx="11618">
                  <c:v>16.950099999999999</c:v>
                </c:pt>
                <c:pt idx="11619">
                  <c:v>16.939399999999999</c:v>
                </c:pt>
                <c:pt idx="11620">
                  <c:v>16.939399999999999</c:v>
                </c:pt>
                <c:pt idx="11621">
                  <c:v>16.950099999999999</c:v>
                </c:pt>
                <c:pt idx="11622">
                  <c:v>16.939399999999999</c:v>
                </c:pt>
                <c:pt idx="11623">
                  <c:v>16.939399999999999</c:v>
                </c:pt>
                <c:pt idx="11624">
                  <c:v>16.939399999999999</c:v>
                </c:pt>
                <c:pt idx="11625">
                  <c:v>16.939399999999999</c:v>
                </c:pt>
                <c:pt idx="11626">
                  <c:v>16.939399999999999</c:v>
                </c:pt>
                <c:pt idx="11627">
                  <c:v>16.939399999999999</c:v>
                </c:pt>
                <c:pt idx="11628">
                  <c:v>16.939399999999999</c:v>
                </c:pt>
                <c:pt idx="11629">
                  <c:v>16.939399999999999</c:v>
                </c:pt>
                <c:pt idx="11630">
                  <c:v>16.939399999999999</c:v>
                </c:pt>
                <c:pt idx="11631">
                  <c:v>16.928699999999999</c:v>
                </c:pt>
                <c:pt idx="11632">
                  <c:v>16.928699999999999</c:v>
                </c:pt>
                <c:pt idx="11633">
                  <c:v>16.928699999999999</c:v>
                </c:pt>
                <c:pt idx="11634">
                  <c:v>16.928699999999999</c:v>
                </c:pt>
                <c:pt idx="11635">
                  <c:v>16.928699999999999</c:v>
                </c:pt>
                <c:pt idx="11636">
                  <c:v>16.928699999999999</c:v>
                </c:pt>
                <c:pt idx="11637">
                  <c:v>16.928699999999999</c:v>
                </c:pt>
                <c:pt idx="11638">
                  <c:v>16.928699999999999</c:v>
                </c:pt>
                <c:pt idx="11639">
                  <c:v>16.928699999999999</c:v>
                </c:pt>
                <c:pt idx="11640">
                  <c:v>16.928699999999999</c:v>
                </c:pt>
                <c:pt idx="11641">
                  <c:v>16.928699999999999</c:v>
                </c:pt>
                <c:pt idx="11642">
                  <c:v>16.928699999999999</c:v>
                </c:pt>
                <c:pt idx="11643">
                  <c:v>16.928699999999999</c:v>
                </c:pt>
                <c:pt idx="11644">
                  <c:v>16.928699999999999</c:v>
                </c:pt>
                <c:pt idx="11645">
                  <c:v>16.928699999999999</c:v>
                </c:pt>
                <c:pt idx="11646">
                  <c:v>16.928699999999999</c:v>
                </c:pt>
                <c:pt idx="11647">
                  <c:v>16.928699999999999</c:v>
                </c:pt>
                <c:pt idx="11648">
                  <c:v>16.928699999999999</c:v>
                </c:pt>
                <c:pt idx="11649">
                  <c:v>16.928699999999999</c:v>
                </c:pt>
                <c:pt idx="11650">
                  <c:v>16.928699999999999</c:v>
                </c:pt>
                <c:pt idx="11651">
                  <c:v>16.928699999999999</c:v>
                </c:pt>
                <c:pt idx="11652">
                  <c:v>16.928699999999999</c:v>
                </c:pt>
                <c:pt idx="11653">
                  <c:v>16.928699999999999</c:v>
                </c:pt>
                <c:pt idx="11654">
                  <c:v>16.928699999999999</c:v>
                </c:pt>
                <c:pt idx="11655">
                  <c:v>16.928699999999999</c:v>
                </c:pt>
                <c:pt idx="11656">
                  <c:v>16.928699999999999</c:v>
                </c:pt>
                <c:pt idx="11657">
                  <c:v>16.928699999999999</c:v>
                </c:pt>
                <c:pt idx="11658">
                  <c:v>16.928699999999999</c:v>
                </c:pt>
                <c:pt idx="11659">
                  <c:v>16.928699999999999</c:v>
                </c:pt>
                <c:pt idx="11660">
                  <c:v>16.928699999999999</c:v>
                </c:pt>
                <c:pt idx="11661">
                  <c:v>16.917999999999999</c:v>
                </c:pt>
                <c:pt idx="11662">
                  <c:v>16.917999999999999</c:v>
                </c:pt>
                <c:pt idx="11663">
                  <c:v>16.917999999999999</c:v>
                </c:pt>
                <c:pt idx="11664">
                  <c:v>16.917999999999999</c:v>
                </c:pt>
                <c:pt idx="11665">
                  <c:v>16.917999999999999</c:v>
                </c:pt>
                <c:pt idx="11666">
                  <c:v>16.917999999999999</c:v>
                </c:pt>
                <c:pt idx="11667">
                  <c:v>16.917999999999999</c:v>
                </c:pt>
                <c:pt idx="11668">
                  <c:v>16.917999999999999</c:v>
                </c:pt>
                <c:pt idx="11669">
                  <c:v>16.917999999999999</c:v>
                </c:pt>
                <c:pt idx="11670">
                  <c:v>16.917999999999999</c:v>
                </c:pt>
                <c:pt idx="11671">
                  <c:v>16.917999999999999</c:v>
                </c:pt>
                <c:pt idx="11672">
                  <c:v>16.9072</c:v>
                </c:pt>
                <c:pt idx="11673">
                  <c:v>16.917999999999999</c:v>
                </c:pt>
                <c:pt idx="11674">
                  <c:v>16.917999999999999</c:v>
                </c:pt>
                <c:pt idx="11675">
                  <c:v>16.9072</c:v>
                </c:pt>
                <c:pt idx="11676">
                  <c:v>16.9072</c:v>
                </c:pt>
                <c:pt idx="11677">
                  <c:v>16.9072</c:v>
                </c:pt>
                <c:pt idx="11678">
                  <c:v>16.9072</c:v>
                </c:pt>
                <c:pt idx="11679">
                  <c:v>16.9072</c:v>
                </c:pt>
                <c:pt idx="11680">
                  <c:v>16.9072</c:v>
                </c:pt>
                <c:pt idx="11681">
                  <c:v>16.9072</c:v>
                </c:pt>
                <c:pt idx="11682">
                  <c:v>16.9072</c:v>
                </c:pt>
                <c:pt idx="11683">
                  <c:v>16.9072</c:v>
                </c:pt>
                <c:pt idx="11684">
                  <c:v>16.9072</c:v>
                </c:pt>
                <c:pt idx="11685">
                  <c:v>16.9072</c:v>
                </c:pt>
                <c:pt idx="11686">
                  <c:v>16.8965</c:v>
                </c:pt>
                <c:pt idx="11687">
                  <c:v>16.8965</c:v>
                </c:pt>
                <c:pt idx="11688">
                  <c:v>16.8965</c:v>
                </c:pt>
                <c:pt idx="11689">
                  <c:v>16.8965</c:v>
                </c:pt>
                <c:pt idx="11690">
                  <c:v>16.8965</c:v>
                </c:pt>
                <c:pt idx="11691">
                  <c:v>16.8965</c:v>
                </c:pt>
                <c:pt idx="11692">
                  <c:v>16.8965</c:v>
                </c:pt>
                <c:pt idx="11693">
                  <c:v>16.8965</c:v>
                </c:pt>
                <c:pt idx="11694">
                  <c:v>16.8965</c:v>
                </c:pt>
                <c:pt idx="11695">
                  <c:v>16.8858</c:v>
                </c:pt>
                <c:pt idx="11696">
                  <c:v>16.8858</c:v>
                </c:pt>
                <c:pt idx="11697">
                  <c:v>16.8858</c:v>
                </c:pt>
                <c:pt idx="11698">
                  <c:v>16.8858</c:v>
                </c:pt>
                <c:pt idx="11699">
                  <c:v>16.8858</c:v>
                </c:pt>
                <c:pt idx="11700">
                  <c:v>16.8858</c:v>
                </c:pt>
                <c:pt idx="11701">
                  <c:v>16.8858</c:v>
                </c:pt>
                <c:pt idx="11702">
                  <c:v>16.8858</c:v>
                </c:pt>
                <c:pt idx="11703">
                  <c:v>16.8751</c:v>
                </c:pt>
                <c:pt idx="11704">
                  <c:v>16.8751</c:v>
                </c:pt>
                <c:pt idx="11705">
                  <c:v>16.8751</c:v>
                </c:pt>
                <c:pt idx="11706">
                  <c:v>16.8751</c:v>
                </c:pt>
                <c:pt idx="11707">
                  <c:v>16.8751</c:v>
                </c:pt>
                <c:pt idx="11708">
                  <c:v>16.8751</c:v>
                </c:pt>
                <c:pt idx="11709">
                  <c:v>16.8751</c:v>
                </c:pt>
                <c:pt idx="11710">
                  <c:v>16.8751</c:v>
                </c:pt>
                <c:pt idx="11711">
                  <c:v>16.8751</c:v>
                </c:pt>
                <c:pt idx="11712">
                  <c:v>16.8751</c:v>
                </c:pt>
                <c:pt idx="11713">
                  <c:v>16.8643</c:v>
                </c:pt>
                <c:pt idx="11714">
                  <c:v>16.8643</c:v>
                </c:pt>
                <c:pt idx="11715">
                  <c:v>16.8643</c:v>
                </c:pt>
                <c:pt idx="11716">
                  <c:v>16.8643</c:v>
                </c:pt>
                <c:pt idx="11717">
                  <c:v>16.8643</c:v>
                </c:pt>
                <c:pt idx="11718">
                  <c:v>16.8643</c:v>
                </c:pt>
                <c:pt idx="11719">
                  <c:v>16.8643</c:v>
                </c:pt>
                <c:pt idx="11720">
                  <c:v>16.8643</c:v>
                </c:pt>
                <c:pt idx="11721">
                  <c:v>16.8643</c:v>
                </c:pt>
                <c:pt idx="11722">
                  <c:v>16.8643</c:v>
                </c:pt>
                <c:pt idx="11723">
                  <c:v>16.8536</c:v>
                </c:pt>
                <c:pt idx="11724">
                  <c:v>16.8643</c:v>
                </c:pt>
                <c:pt idx="11725">
                  <c:v>16.8643</c:v>
                </c:pt>
                <c:pt idx="11726">
                  <c:v>16.8536</c:v>
                </c:pt>
                <c:pt idx="11727">
                  <c:v>16.8536</c:v>
                </c:pt>
                <c:pt idx="11728">
                  <c:v>16.8536</c:v>
                </c:pt>
                <c:pt idx="11729">
                  <c:v>16.8536</c:v>
                </c:pt>
                <c:pt idx="11730">
                  <c:v>16.8536</c:v>
                </c:pt>
                <c:pt idx="11731">
                  <c:v>16.8429</c:v>
                </c:pt>
                <c:pt idx="11732">
                  <c:v>16.8429</c:v>
                </c:pt>
                <c:pt idx="11733">
                  <c:v>16.8429</c:v>
                </c:pt>
                <c:pt idx="11734">
                  <c:v>16.8429</c:v>
                </c:pt>
                <c:pt idx="11735">
                  <c:v>16.8429</c:v>
                </c:pt>
                <c:pt idx="11736">
                  <c:v>16.8429</c:v>
                </c:pt>
                <c:pt idx="11737">
                  <c:v>16.8429</c:v>
                </c:pt>
                <c:pt idx="11738">
                  <c:v>16.8429</c:v>
                </c:pt>
                <c:pt idx="11739">
                  <c:v>16.8429</c:v>
                </c:pt>
                <c:pt idx="11740">
                  <c:v>16.8429</c:v>
                </c:pt>
                <c:pt idx="11741">
                  <c:v>16.8429</c:v>
                </c:pt>
                <c:pt idx="11742">
                  <c:v>16.8429</c:v>
                </c:pt>
                <c:pt idx="11743">
                  <c:v>16.8429</c:v>
                </c:pt>
                <c:pt idx="11744">
                  <c:v>16.8429</c:v>
                </c:pt>
                <c:pt idx="11745">
                  <c:v>16.8429</c:v>
                </c:pt>
                <c:pt idx="11746">
                  <c:v>16.8429</c:v>
                </c:pt>
                <c:pt idx="11747">
                  <c:v>16.8429</c:v>
                </c:pt>
                <c:pt idx="11748">
                  <c:v>16.8429</c:v>
                </c:pt>
                <c:pt idx="11749">
                  <c:v>16.8429</c:v>
                </c:pt>
                <c:pt idx="11750">
                  <c:v>16.8322</c:v>
                </c:pt>
                <c:pt idx="11751">
                  <c:v>16.8322</c:v>
                </c:pt>
                <c:pt idx="11752">
                  <c:v>16.8322</c:v>
                </c:pt>
                <c:pt idx="11753">
                  <c:v>16.8322</c:v>
                </c:pt>
                <c:pt idx="11754">
                  <c:v>16.8322</c:v>
                </c:pt>
                <c:pt idx="11755">
                  <c:v>16.8322</c:v>
                </c:pt>
                <c:pt idx="11756">
                  <c:v>16.8322</c:v>
                </c:pt>
                <c:pt idx="11757">
                  <c:v>16.8322</c:v>
                </c:pt>
                <c:pt idx="11758">
                  <c:v>16.821400000000001</c:v>
                </c:pt>
                <c:pt idx="11759">
                  <c:v>16.821400000000001</c:v>
                </c:pt>
                <c:pt idx="11760">
                  <c:v>16.821400000000001</c:v>
                </c:pt>
                <c:pt idx="11761">
                  <c:v>16.821400000000001</c:v>
                </c:pt>
                <c:pt idx="11762">
                  <c:v>16.821400000000001</c:v>
                </c:pt>
                <c:pt idx="11763">
                  <c:v>16.821400000000001</c:v>
                </c:pt>
                <c:pt idx="11764">
                  <c:v>16.821400000000001</c:v>
                </c:pt>
                <c:pt idx="11765">
                  <c:v>16.810700000000001</c:v>
                </c:pt>
                <c:pt idx="11766">
                  <c:v>16.810700000000001</c:v>
                </c:pt>
                <c:pt idx="11767">
                  <c:v>16.810700000000001</c:v>
                </c:pt>
                <c:pt idx="11768">
                  <c:v>16.810700000000001</c:v>
                </c:pt>
                <c:pt idx="11769">
                  <c:v>16.8</c:v>
                </c:pt>
                <c:pt idx="11770">
                  <c:v>16.8</c:v>
                </c:pt>
                <c:pt idx="11771">
                  <c:v>16.8</c:v>
                </c:pt>
                <c:pt idx="11772">
                  <c:v>16.8</c:v>
                </c:pt>
                <c:pt idx="11773">
                  <c:v>16.8</c:v>
                </c:pt>
                <c:pt idx="11774">
                  <c:v>16.8</c:v>
                </c:pt>
                <c:pt idx="11775">
                  <c:v>16.8</c:v>
                </c:pt>
                <c:pt idx="11776">
                  <c:v>16.8</c:v>
                </c:pt>
                <c:pt idx="11777">
                  <c:v>16.789300000000001</c:v>
                </c:pt>
                <c:pt idx="11778">
                  <c:v>16.789300000000001</c:v>
                </c:pt>
                <c:pt idx="11779">
                  <c:v>16.8</c:v>
                </c:pt>
                <c:pt idx="11780">
                  <c:v>16.789300000000001</c:v>
                </c:pt>
                <c:pt idx="11781">
                  <c:v>16.789300000000001</c:v>
                </c:pt>
                <c:pt idx="11782">
                  <c:v>16.789300000000001</c:v>
                </c:pt>
                <c:pt idx="11783">
                  <c:v>16.789300000000001</c:v>
                </c:pt>
                <c:pt idx="11784">
                  <c:v>16.789300000000001</c:v>
                </c:pt>
                <c:pt idx="11785">
                  <c:v>16.789300000000001</c:v>
                </c:pt>
                <c:pt idx="11786">
                  <c:v>16.789300000000001</c:v>
                </c:pt>
                <c:pt idx="11787">
                  <c:v>16.778500000000001</c:v>
                </c:pt>
                <c:pt idx="11788">
                  <c:v>16.778500000000001</c:v>
                </c:pt>
                <c:pt idx="11789">
                  <c:v>16.778500000000001</c:v>
                </c:pt>
                <c:pt idx="11790">
                  <c:v>16.778500000000001</c:v>
                </c:pt>
                <c:pt idx="11791">
                  <c:v>16.778500000000001</c:v>
                </c:pt>
                <c:pt idx="11792">
                  <c:v>16.778500000000001</c:v>
                </c:pt>
                <c:pt idx="11793">
                  <c:v>16.778500000000001</c:v>
                </c:pt>
                <c:pt idx="11794">
                  <c:v>16.778500000000001</c:v>
                </c:pt>
                <c:pt idx="11795">
                  <c:v>16.767800000000001</c:v>
                </c:pt>
                <c:pt idx="11796">
                  <c:v>16.767800000000001</c:v>
                </c:pt>
                <c:pt idx="11797">
                  <c:v>16.767800000000001</c:v>
                </c:pt>
                <c:pt idx="11798">
                  <c:v>16.767800000000001</c:v>
                </c:pt>
                <c:pt idx="11799">
                  <c:v>16.767800000000001</c:v>
                </c:pt>
                <c:pt idx="11800">
                  <c:v>16.767800000000001</c:v>
                </c:pt>
                <c:pt idx="11801">
                  <c:v>16.757100000000001</c:v>
                </c:pt>
                <c:pt idx="11802">
                  <c:v>16.757100000000001</c:v>
                </c:pt>
                <c:pt idx="11803">
                  <c:v>16.757100000000001</c:v>
                </c:pt>
                <c:pt idx="11804">
                  <c:v>16.757100000000001</c:v>
                </c:pt>
                <c:pt idx="11805">
                  <c:v>16.757100000000001</c:v>
                </c:pt>
                <c:pt idx="11806">
                  <c:v>16.757100000000001</c:v>
                </c:pt>
                <c:pt idx="11807">
                  <c:v>16.757100000000001</c:v>
                </c:pt>
                <c:pt idx="11808">
                  <c:v>16.757100000000001</c:v>
                </c:pt>
                <c:pt idx="11809">
                  <c:v>16.746400000000001</c:v>
                </c:pt>
                <c:pt idx="11810">
                  <c:v>16.757100000000001</c:v>
                </c:pt>
                <c:pt idx="11811">
                  <c:v>16.746400000000001</c:v>
                </c:pt>
                <c:pt idx="11812">
                  <c:v>16.746400000000001</c:v>
                </c:pt>
                <c:pt idx="11813">
                  <c:v>16.746400000000001</c:v>
                </c:pt>
                <c:pt idx="11814">
                  <c:v>16.746400000000001</c:v>
                </c:pt>
                <c:pt idx="11815">
                  <c:v>16.746400000000001</c:v>
                </c:pt>
                <c:pt idx="11816">
                  <c:v>16.746400000000001</c:v>
                </c:pt>
                <c:pt idx="11817">
                  <c:v>16.746400000000001</c:v>
                </c:pt>
                <c:pt idx="11818">
                  <c:v>16.746400000000001</c:v>
                </c:pt>
                <c:pt idx="11819">
                  <c:v>16.746400000000001</c:v>
                </c:pt>
                <c:pt idx="11820">
                  <c:v>16.746400000000001</c:v>
                </c:pt>
                <c:pt idx="11821">
                  <c:v>16.746400000000001</c:v>
                </c:pt>
                <c:pt idx="11822">
                  <c:v>16.746400000000001</c:v>
                </c:pt>
                <c:pt idx="11823">
                  <c:v>16.746400000000001</c:v>
                </c:pt>
                <c:pt idx="11824">
                  <c:v>16.746400000000001</c:v>
                </c:pt>
                <c:pt idx="11825">
                  <c:v>16.746400000000001</c:v>
                </c:pt>
                <c:pt idx="11826">
                  <c:v>16.746400000000001</c:v>
                </c:pt>
                <c:pt idx="11827">
                  <c:v>16.746400000000001</c:v>
                </c:pt>
                <c:pt idx="11828">
                  <c:v>16.746400000000001</c:v>
                </c:pt>
                <c:pt idx="11829">
                  <c:v>16.735600000000002</c:v>
                </c:pt>
                <c:pt idx="11830">
                  <c:v>16.735600000000002</c:v>
                </c:pt>
                <c:pt idx="11831">
                  <c:v>16.735600000000002</c:v>
                </c:pt>
                <c:pt idx="11832">
                  <c:v>16.735600000000002</c:v>
                </c:pt>
                <c:pt idx="11833">
                  <c:v>16.735600000000002</c:v>
                </c:pt>
                <c:pt idx="11834">
                  <c:v>16.735600000000002</c:v>
                </c:pt>
                <c:pt idx="11835">
                  <c:v>16.735600000000002</c:v>
                </c:pt>
                <c:pt idx="11836">
                  <c:v>16.735600000000002</c:v>
                </c:pt>
                <c:pt idx="11837">
                  <c:v>16.735600000000002</c:v>
                </c:pt>
                <c:pt idx="11838">
                  <c:v>16.735600000000002</c:v>
                </c:pt>
                <c:pt idx="11839">
                  <c:v>16.735600000000002</c:v>
                </c:pt>
                <c:pt idx="11840">
                  <c:v>16.735600000000002</c:v>
                </c:pt>
                <c:pt idx="11841">
                  <c:v>16.735600000000002</c:v>
                </c:pt>
                <c:pt idx="11842">
                  <c:v>16.735600000000002</c:v>
                </c:pt>
                <c:pt idx="11843">
                  <c:v>16.735600000000002</c:v>
                </c:pt>
                <c:pt idx="11844">
                  <c:v>16.735600000000002</c:v>
                </c:pt>
                <c:pt idx="11845">
                  <c:v>16.735600000000002</c:v>
                </c:pt>
                <c:pt idx="11846">
                  <c:v>16.735600000000002</c:v>
                </c:pt>
                <c:pt idx="11847">
                  <c:v>16.735600000000002</c:v>
                </c:pt>
                <c:pt idx="11848">
                  <c:v>16.724900000000002</c:v>
                </c:pt>
                <c:pt idx="11849">
                  <c:v>16.735600000000002</c:v>
                </c:pt>
                <c:pt idx="11850">
                  <c:v>16.724900000000002</c:v>
                </c:pt>
                <c:pt idx="11851">
                  <c:v>16.724900000000002</c:v>
                </c:pt>
                <c:pt idx="11852">
                  <c:v>16.724900000000002</c:v>
                </c:pt>
                <c:pt idx="11853">
                  <c:v>16.724900000000002</c:v>
                </c:pt>
                <c:pt idx="11854">
                  <c:v>16.714200000000002</c:v>
                </c:pt>
                <c:pt idx="11855">
                  <c:v>16.714200000000002</c:v>
                </c:pt>
                <c:pt idx="11856">
                  <c:v>16.714200000000002</c:v>
                </c:pt>
                <c:pt idx="11857">
                  <c:v>16.714200000000002</c:v>
                </c:pt>
                <c:pt idx="11858">
                  <c:v>16.714200000000002</c:v>
                </c:pt>
                <c:pt idx="11859">
                  <c:v>16.714200000000002</c:v>
                </c:pt>
                <c:pt idx="11860">
                  <c:v>16.714200000000002</c:v>
                </c:pt>
                <c:pt idx="11861">
                  <c:v>16.703499999999998</c:v>
                </c:pt>
                <c:pt idx="11862">
                  <c:v>16.703499999999998</c:v>
                </c:pt>
                <c:pt idx="11863">
                  <c:v>16.703499999999998</c:v>
                </c:pt>
                <c:pt idx="11864">
                  <c:v>16.703499999999998</c:v>
                </c:pt>
                <c:pt idx="11865">
                  <c:v>16.703499999999998</c:v>
                </c:pt>
                <c:pt idx="11866">
                  <c:v>16.703499999999998</c:v>
                </c:pt>
                <c:pt idx="11867">
                  <c:v>16.692699999999999</c:v>
                </c:pt>
                <c:pt idx="11868">
                  <c:v>16.703499999999998</c:v>
                </c:pt>
                <c:pt idx="11869">
                  <c:v>16.703499999999998</c:v>
                </c:pt>
                <c:pt idx="11870">
                  <c:v>16.703499999999998</c:v>
                </c:pt>
                <c:pt idx="11871">
                  <c:v>16.703499999999998</c:v>
                </c:pt>
                <c:pt idx="11872">
                  <c:v>16.692699999999999</c:v>
                </c:pt>
                <c:pt idx="11873">
                  <c:v>16.703499999999998</c:v>
                </c:pt>
                <c:pt idx="11874">
                  <c:v>16.703499999999998</c:v>
                </c:pt>
                <c:pt idx="11875">
                  <c:v>16.692699999999999</c:v>
                </c:pt>
                <c:pt idx="11876">
                  <c:v>16.692699999999999</c:v>
                </c:pt>
                <c:pt idx="11877">
                  <c:v>16.692699999999999</c:v>
                </c:pt>
                <c:pt idx="11878">
                  <c:v>16.692699999999999</c:v>
                </c:pt>
                <c:pt idx="11879">
                  <c:v>16.692699999999999</c:v>
                </c:pt>
                <c:pt idx="11880">
                  <c:v>16.692699999999999</c:v>
                </c:pt>
                <c:pt idx="11881">
                  <c:v>16.692699999999999</c:v>
                </c:pt>
                <c:pt idx="11882">
                  <c:v>16.692699999999999</c:v>
                </c:pt>
                <c:pt idx="11883">
                  <c:v>16.692699999999999</c:v>
                </c:pt>
                <c:pt idx="11884">
                  <c:v>16.681999999999999</c:v>
                </c:pt>
                <c:pt idx="11885">
                  <c:v>16.681999999999999</c:v>
                </c:pt>
                <c:pt idx="11886">
                  <c:v>16.681999999999999</c:v>
                </c:pt>
                <c:pt idx="11887">
                  <c:v>16.681999999999999</c:v>
                </c:pt>
                <c:pt idx="11888">
                  <c:v>16.681999999999999</c:v>
                </c:pt>
                <c:pt idx="11889">
                  <c:v>16.681999999999999</c:v>
                </c:pt>
                <c:pt idx="11890">
                  <c:v>16.681999999999999</c:v>
                </c:pt>
                <c:pt idx="11891">
                  <c:v>16.681999999999999</c:v>
                </c:pt>
                <c:pt idx="11892">
                  <c:v>16.681999999999999</c:v>
                </c:pt>
                <c:pt idx="11893">
                  <c:v>16.681999999999999</c:v>
                </c:pt>
                <c:pt idx="11894">
                  <c:v>16.671299999999999</c:v>
                </c:pt>
                <c:pt idx="11895">
                  <c:v>16.681999999999999</c:v>
                </c:pt>
                <c:pt idx="11896">
                  <c:v>16.671299999999999</c:v>
                </c:pt>
                <c:pt idx="11897">
                  <c:v>16.671299999999999</c:v>
                </c:pt>
                <c:pt idx="11898">
                  <c:v>16.671299999999999</c:v>
                </c:pt>
                <c:pt idx="11899">
                  <c:v>16.671299999999999</c:v>
                </c:pt>
                <c:pt idx="11900">
                  <c:v>16.681999999999999</c:v>
                </c:pt>
                <c:pt idx="11901">
                  <c:v>16.671299999999999</c:v>
                </c:pt>
                <c:pt idx="11902">
                  <c:v>16.681999999999999</c:v>
                </c:pt>
                <c:pt idx="11903">
                  <c:v>16.671299999999999</c:v>
                </c:pt>
                <c:pt idx="11904">
                  <c:v>16.671299999999999</c:v>
                </c:pt>
                <c:pt idx="11905">
                  <c:v>16.671299999999999</c:v>
                </c:pt>
                <c:pt idx="11906">
                  <c:v>16.671299999999999</c:v>
                </c:pt>
                <c:pt idx="11907">
                  <c:v>16.671299999999999</c:v>
                </c:pt>
                <c:pt idx="11908">
                  <c:v>16.660599999999999</c:v>
                </c:pt>
                <c:pt idx="11909">
                  <c:v>16.671299999999999</c:v>
                </c:pt>
                <c:pt idx="11910">
                  <c:v>16.660599999999999</c:v>
                </c:pt>
                <c:pt idx="11911">
                  <c:v>16.660599999999999</c:v>
                </c:pt>
                <c:pt idx="11912">
                  <c:v>16.660599999999999</c:v>
                </c:pt>
                <c:pt idx="11913">
                  <c:v>16.660599999999999</c:v>
                </c:pt>
                <c:pt idx="11914">
                  <c:v>16.660599999999999</c:v>
                </c:pt>
                <c:pt idx="11915">
                  <c:v>16.660599999999999</c:v>
                </c:pt>
                <c:pt idx="11916">
                  <c:v>16.649799999999999</c:v>
                </c:pt>
                <c:pt idx="11917">
                  <c:v>16.649799999999999</c:v>
                </c:pt>
                <c:pt idx="11918">
                  <c:v>16.649799999999999</c:v>
                </c:pt>
                <c:pt idx="11919">
                  <c:v>16.649799999999999</c:v>
                </c:pt>
                <c:pt idx="11920">
                  <c:v>16.649799999999999</c:v>
                </c:pt>
                <c:pt idx="11921">
                  <c:v>16.649799999999999</c:v>
                </c:pt>
                <c:pt idx="11922">
                  <c:v>16.639099999999999</c:v>
                </c:pt>
                <c:pt idx="11923">
                  <c:v>16.649799999999999</c:v>
                </c:pt>
                <c:pt idx="11924">
                  <c:v>16.649799999999999</c:v>
                </c:pt>
                <c:pt idx="11925">
                  <c:v>16.639099999999999</c:v>
                </c:pt>
                <c:pt idx="11926">
                  <c:v>16.649799999999999</c:v>
                </c:pt>
                <c:pt idx="11927">
                  <c:v>16.649799999999999</c:v>
                </c:pt>
                <c:pt idx="11928">
                  <c:v>16.639099999999999</c:v>
                </c:pt>
                <c:pt idx="11929">
                  <c:v>16.649799999999999</c:v>
                </c:pt>
                <c:pt idx="11930">
                  <c:v>16.649799999999999</c:v>
                </c:pt>
                <c:pt idx="11931">
                  <c:v>16.639099999999999</c:v>
                </c:pt>
                <c:pt idx="11932">
                  <c:v>16.649799999999999</c:v>
                </c:pt>
                <c:pt idx="11933">
                  <c:v>16.649799999999999</c:v>
                </c:pt>
                <c:pt idx="11934">
                  <c:v>16.649799999999999</c:v>
                </c:pt>
                <c:pt idx="11935">
                  <c:v>16.649799999999999</c:v>
                </c:pt>
                <c:pt idx="11936">
                  <c:v>16.649799999999999</c:v>
                </c:pt>
                <c:pt idx="11937">
                  <c:v>16.649799999999999</c:v>
                </c:pt>
                <c:pt idx="11938">
                  <c:v>16.649799999999999</c:v>
                </c:pt>
                <c:pt idx="11939">
                  <c:v>16.649799999999999</c:v>
                </c:pt>
                <c:pt idx="11940">
                  <c:v>16.649799999999999</c:v>
                </c:pt>
                <c:pt idx="11941">
                  <c:v>16.639099999999999</c:v>
                </c:pt>
                <c:pt idx="11942">
                  <c:v>16.639099999999999</c:v>
                </c:pt>
                <c:pt idx="11943">
                  <c:v>16.639099999999999</c:v>
                </c:pt>
                <c:pt idx="11944">
                  <c:v>16.639099999999999</c:v>
                </c:pt>
                <c:pt idx="11945">
                  <c:v>16.639099999999999</c:v>
                </c:pt>
                <c:pt idx="11946">
                  <c:v>16.639099999999999</c:v>
                </c:pt>
                <c:pt idx="11947">
                  <c:v>16.639099999999999</c:v>
                </c:pt>
                <c:pt idx="11948">
                  <c:v>16.639099999999999</c:v>
                </c:pt>
                <c:pt idx="11949">
                  <c:v>16.639099999999999</c:v>
                </c:pt>
                <c:pt idx="11950">
                  <c:v>16.639099999999999</c:v>
                </c:pt>
                <c:pt idx="11951">
                  <c:v>16.639099999999999</c:v>
                </c:pt>
                <c:pt idx="11952">
                  <c:v>16.639099999999999</c:v>
                </c:pt>
                <c:pt idx="11953">
                  <c:v>16.639099999999999</c:v>
                </c:pt>
                <c:pt idx="11954">
                  <c:v>16.639099999999999</c:v>
                </c:pt>
                <c:pt idx="11955">
                  <c:v>16.639099999999999</c:v>
                </c:pt>
                <c:pt idx="11956">
                  <c:v>16.639099999999999</c:v>
                </c:pt>
                <c:pt idx="11957">
                  <c:v>16.639099999999999</c:v>
                </c:pt>
                <c:pt idx="11958">
                  <c:v>16.639099999999999</c:v>
                </c:pt>
                <c:pt idx="11959">
                  <c:v>16.639099999999999</c:v>
                </c:pt>
                <c:pt idx="11960">
                  <c:v>16.639099999999999</c:v>
                </c:pt>
                <c:pt idx="11961">
                  <c:v>16.639099999999999</c:v>
                </c:pt>
                <c:pt idx="11962">
                  <c:v>16.628399999999999</c:v>
                </c:pt>
                <c:pt idx="11963">
                  <c:v>16.628399999999999</c:v>
                </c:pt>
                <c:pt idx="11964">
                  <c:v>16.628399999999999</c:v>
                </c:pt>
                <c:pt idx="11965">
                  <c:v>16.628399999999999</c:v>
                </c:pt>
                <c:pt idx="11966">
                  <c:v>16.628399999999999</c:v>
                </c:pt>
                <c:pt idx="11967">
                  <c:v>16.628399999999999</c:v>
                </c:pt>
                <c:pt idx="11968">
                  <c:v>16.628399999999999</c:v>
                </c:pt>
                <c:pt idx="11969">
                  <c:v>16.628399999999999</c:v>
                </c:pt>
                <c:pt idx="11970">
                  <c:v>16.617699999999999</c:v>
                </c:pt>
                <c:pt idx="11971">
                  <c:v>16.617699999999999</c:v>
                </c:pt>
                <c:pt idx="11972">
                  <c:v>16.617699999999999</c:v>
                </c:pt>
                <c:pt idx="11973">
                  <c:v>16.617699999999999</c:v>
                </c:pt>
                <c:pt idx="11974">
                  <c:v>16.617699999999999</c:v>
                </c:pt>
                <c:pt idx="11975">
                  <c:v>16.617699999999999</c:v>
                </c:pt>
                <c:pt idx="11976">
                  <c:v>16.617699999999999</c:v>
                </c:pt>
                <c:pt idx="11977">
                  <c:v>16.617699999999999</c:v>
                </c:pt>
                <c:pt idx="11978">
                  <c:v>16.617699999999999</c:v>
                </c:pt>
                <c:pt idx="11979">
                  <c:v>16.617699999999999</c:v>
                </c:pt>
                <c:pt idx="11980">
                  <c:v>16.617699999999999</c:v>
                </c:pt>
                <c:pt idx="11981">
                  <c:v>16.6069</c:v>
                </c:pt>
                <c:pt idx="11982">
                  <c:v>16.6069</c:v>
                </c:pt>
                <c:pt idx="11983">
                  <c:v>16.6069</c:v>
                </c:pt>
                <c:pt idx="11984">
                  <c:v>16.6069</c:v>
                </c:pt>
                <c:pt idx="11985">
                  <c:v>16.6069</c:v>
                </c:pt>
                <c:pt idx="11986">
                  <c:v>16.6069</c:v>
                </c:pt>
                <c:pt idx="11987">
                  <c:v>16.6069</c:v>
                </c:pt>
                <c:pt idx="11988">
                  <c:v>16.6069</c:v>
                </c:pt>
                <c:pt idx="11989">
                  <c:v>16.6069</c:v>
                </c:pt>
                <c:pt idx="11990">
                  <c:v>16.6069</c:v>
                </c:pt>
                <c:pt idx="11991">
                  <c:v>16.6069</c:v>
                </c:pt>
                <c:pt idx="11992">
                  <c:v>16.6069</c:v>
                </c:pt>
                <c:pt idx="11993">
                  <c:v>16.6069</c:v>
                </c:pt>
                <c:pt idx="11994">
                  <c:v>16.5962</c:v>
                </c:pt>
                <c:pt idx="11995">
                  <c:v>16.5962</c:v>
                </c:pt>
                <c:pt idx="11996">
                  <c:v>16.5962</c:v>
                </c:pt>
                <c:pt idx="11997">
                  <c:v>16.5855</c:v>
                </c:pt>
                <c:pt idx="11998">
                  <c:v>16.5962</c:v>
                </c:pt>
                <c:pt idx="11999">
                  <c:v>16.5855</c:v>
                </c:pt>
                <c:pt idx="12000">
                  <c:v>16.5855</c:v>
                </c:pt>
                <c:pt idx="12001">
                  <c:v>16.5855</c:v>
                </c:pt>
                <c:pt idx="12002">
                  <c:v>16.5855</c:v>
                </c:pt>
                <c:pt idx="12003">
                  <c:v>16.5855</c:v>
                </c:pt>
                <c:pt idx="12004">
                  <c:v>16.5855</c:v>
                </c:pt>
                <c:pt idx="12005">
                  <c:v>16.5855</c:v>
                </c:pt>
                <c:pt idx="12006">
                  <c:v>16.5855</c:v>
                </c:pt>
                <c:pt idx="12007">
                  <c:v>16.5748</c:v>
                </c:pt>
                <c:pt idx="12008">
                  <c:v>16.5748</c:v>
                </c:pt>
                <c:pt idx="12009">
                  <c:v>16.5748</c:v>
                </c:pt>
                <c:pt idx="12010">
                  <c:v>16.5748</c:v>
                </c:pt>
                <c:pt idx="12011">
                  <c:v>16.5748</c:v>
                </c:pt>
                <c:pt idx="12012">
                  <c:v>16.5748</c:v>
                </c:pt>
                <c:pt idx="12013">
                  <c:v>16.564</c:v>
                </c:pt>
                <c:pt idx="12014">
                  <c:v>16.5748</c:v>
                </c:pt>
                <c:pt idx="12015">
                  <c:v>16.564</c:v>
                </c:pt>
                <c:pt idx="12016">
                  <c:v>16.564</c:v>
                </c:pt>
                <c:pt idx="12017">
                  <c:v>16.564</c:v>
                </c:pt>
                <c:pt idx="12018">
                  <c:v>16.564</c:v>
                </c:pt>
                <c:pt idx="12019">
                  <c:v>16.564</c:v>
                </c:pt>
                <c:pt idx="12020">
                  <c:v>16.564</c:v>
                </c:pt>
                <c:pt idx="12021">
                  <c:v>16.564</c:v>
                </c:pt>
                <c:pt idx="12022">
                  <c:v>16.564</c:v>
                </c:pt>
                <c:pt idx="12023">
                  <c:v>16.5533</c:v>
                </c:pt>
                <c:pt idx="12024">
                  <c:v>16.5533</c:v>
                </c:pt>
                <c:pt idx="12025">
                  <c:v>16.5533</c:v>
                </c:pt>
                <c:pt idx="12026">
                  <c:v>16.5533</c:v>
                </c:pt>
                <c:pt idx="12027">
                  <c:v>16.5426</c:v>
                </c:pt>
                <c:pt idx="12028">
                  <c:v>16.5426</c:v>
                </c:pt>
                <c:pt idx="12029">
                  <c:v>16.5426</c:v>
                </c:pt>
                <c:pt idx="12030">
                  <c:v>16.5426</c:v>
                </c:pt>
                <c:pt idx="12031">
                  <c:v>16.5426</c:v>
                </c:pt>
                <c:pt idx="12032">
                  <c:v>16.5426</c:v>
                </c:pt>
                <c:pt idx="12033">
                  <c:v>16.5426</c:v>
                </c:pt>
                <c:pt idx="12034">
                  <c:v>16.5426</c:v>
                </c:pt>
                <c:pt idx="12035">
                  <c:v>16.5426</c:v>
                </c:pt>
                <c:pt idx="12036">
                  <c:v>16.5426</c:v>
                </c:pt>
                <c:pt idx="12037">
                  <c:v>16.5426</c:v>
                </c:pt>
                <c:pt idx="12038">
                  <c:v>16.5426</c:v>
                </c:pt>
                <c:pt idx="12039">
                  <c:v>16.5426</c:v>
                </c:pt>
                <c:pt idx="12040">
                  <c:v>16.5426</c:v>
                </c:pt>
                <c:pt idx="12041">
                  <c:v>16.5426</c:v>
                </c:pt>
                <c:pt idx="12042">
                  <c:v>16.5426</c:v>
                </c:pt>
                <c:pt idx="12043">
                  <c:v>16.5426</c:v>
                </c:pt>
                <c:pt idx="12044">
                  <c:v>16.5426</c:v>
                </c:pt>
                <c:pt idx="12045">
                  <c:v>16.5426</c:v>
                </c:pt>
                <c:pt idx="12046">
                  <c:v>16.5426</c:v>
                </c:pt>
                <c:pt idx="12047">
                  <c:v>16.5426</c:v>
                </c:pt>
                <c:pt idx="12048">
                  <c:v>16.5426</c:v>
                </c:pt>
                <c:pt idx="12049">
                  <c:v>16.5426</c:v>
                </c:pt>
                <c:pt idx="12050">
                  <c:v>16.5426</c:v>
                </c:pt>
                <c:pt idx="12051">
                  <c:v>16.5426</c:v>
                </c:pt>
                <c:pt idx="12052">
                  <c:v>16.5426</c:v>
                </c:pt>
                <c:pt idx="12053">
                  <c:v>16.5426</c:v>
                </c:pt>
                <c:pt idx="12054">
                  <c:v>16.5426</c:v>
                </c:pt>
                <c:pt idx="12055">
                  <c:v>16.5426</c:v>
                </c:pt>
                <c:pt idx="12056">
                  <c:v>16.5426</c:v>
                </c:pt>
                <c:pt idx="12057">
                  <c:v>16.5426</c:v>
                </c:pt>
                <c:pt idx="12058">
                  <c:v>16.5426</c:v>
                </c:pt>
                <c:pt idx="12059">
                  <c:v>16.5426</c:v>
                </c:pt>
                <c:pt idx="12060">
                  <c:v>16.5426</c:v>
                </c:pt>
                <c:pt idx="12061">
                  <c:v>16.5426</c:v>
                </c:pt>
                <c:pt idx="12062">
                  <c:v>16.5426</c:v>
                </c:pt>
                <c:pt idx="12063">
                  <c:v>16.5426</c:v>
                </c:pt>
                <c:pt idx="12064">
                  <c:v>16.5426</c:v>
                </c:pt>
                <c:pt idx="12065">
                  <c:v>16.5426</c:v>
                </c:pt>
                <c:pt idx="12066">
                  <c:v>16.5426</c:v>
                </c:pt>
                <c:pt idx="12067">
                  <c:v>16.5426</c:v>
                </c:pt>
                <c:pt idx="12068">
                  <c:v>16.5426</c:v>
                </c:pt>
                <c:pt idx="12069">
                  <c:v>16.5426</c:v>
                </c:pt>
                <c:pt idx="12070">
                  <c:v>16.5426</c:v>
                </c:pt>
                <c:pt idx="12071">
                  <c:v>16.5426</c:v>
                </c:pt>
                <c:pt idx="12072">
                  <c:v>16.5426</c:v>
                </c:pt>
                <c:pt idx="12073">
                  <c:v>16.5426</c:v>
                </c:pt>
                <c:pt idx="12074">
                  <c:v>16.5426</c:v>
                </c:pt>
                <c:pt idx="12075">
                  <c:v>16.5426</c:v>
                </c:pt>
                <c:pt idx="12076">
                  <c:v>16.5426</c:v>
                </c:pt>
                <c:pt idx="12077">
                  <c:v>16.5426</c:v>
                </c:pt>
                <c:pt idx="12078">
                  <c:v>16.5426</c:v>
                </c:pt>
                <c:pt idx="12079">
                  <c:v>16.5426</c:v>
                </c:pt>
                <c:pt idx="12080">
                  <c:v>16.5319</c:v>
                </c:pt>
                <c:pt idx="12081">
                  <c:v>16.5426</c:v>
                </c:pt>
                <c:pt idx="12082">
                  <c:v>16.5319</c:v>
                </c:pt>
                <c:pt idx="12083">
                  <c:v>16.5426</c:v>
                </c:pt>
                <c:pt idx="12084">
                  <c:v>16.5426</c:v>
                </c:pt>
                <c:pt idx="12085">
                  <c:v>16.5319</c:v>
                </c:pt>
                <c:pt idx="12086">
                  <c:v>16.5319</c:v>
                </c:pt>
                <c:pt idx="12087">
                  <c:v>16.5319</c:v>
                </c:pt>
                <c:pt idx="12088">
                  <c:v>16.5319</c:v>
                </c:pt>
                <c:pt idx="12089">
                  <c:v>16.5319</c:v>
                </c:pt>
                <c:pt idx="12090">
                  <c:v>16.5319</c:v>
                </c:pt>
                <c:pt idx="12091">
                  <c:v>16.5319</c:v>
                </c:pt>
                <c:pt idx="12092">
                  <c:v>16.5426</c:v>
                </c:pt>
                <c:pt idx="12093">
                  <c:v>16.5426</c:v>
                </c:pt>
                <c:pt idx="12094">
                  <c:v>16.5426</c:v>
                </c:pt>
                <c:pt idx="12095">
                  <c:v>16.5426</c:v>
                </c:pt>
                <c:pt idx="12096">
                  <c:v>16.5426</c:v>
                </c:pt>
                <c:pt idx="12097">
                  <c:v>16.5426</c:v>
                </c:pt>
                <c:pt idx="12098">
                  <c:v>16.5319</c:v>
                </c:pt>
                <c:pt idx="12099">
                  <c:v>16.5319</c:v>
                </c:pt>
                <c:pt idx="12100">
                  <c:v>16.521100000000001</c:v>
                </c:pt>
                <c:pt idx="12101">
                  <c:v>16.521100000000001</c:v>
                </c:pt>
                <c:pt idx="12102">
                  <c:v>16.521100000000001</c:v>
                </c:pt>
                <c:pt idx="12103">
                  <c:v>16.521100000000001</c:v>
                </c:pt>
                <c:pt idx="12104">
                  <c:v>16.521100000000001</c:v>
                </c:pt>
                <c:pt idx="12105">
                  <c:v>16.510400000000001</c:v>
                </c:pt>
                <c:pt idx="12106">
                  <c:v>16.510400000000001</c:v>
                </c:pt>
                <c:pt idx="12107">
                  <c:v>16.510400000000001</c:v>
                </c:pt>
                <c:pt idx="12108">
                  <c:v>16.510400000000001</c:v>
                </c:pt>
                <c:pt idx="12109">
                  <c:v>16.510400000000001</c:v>
                </c:pt>
                <c:pt idx="12110">
                  <c:v>16.510400000000001</c:v>
                </c:pt>
                <c:pt idx="12111">
                  <c:v>16.510400000000001</c:v>
                </c:pt>
                <c:pt idx="12112">
                  <c:v>16.499700000000001</c:v>
                </c:pt>
                <c:pt idx="12113">
                  <c:v>16.499700000000001</c:v>
                </c:pt>
                <c:pt idx="12114">
                  <c:v>16.499700000000001</c:v>
                </c:pt>
                <c:pt idx="12115">
                  <c:v>16.499700000000001</c:v>
                </c:pt>
                <c:pt idx="12116">
                  <c:v>16.499700000000001</c:v>
                </c:pt>
                <c:pt idx="12117">
                  <c:v>16.499700000000001</c:v>
                </c:pt>
                <c:pt idx="12118">
                  <c:v>16.499700000000001</c:v>
                </c:pt>
                <c:pt idx="12119">
                  <c:v>16.499700000000001</c:v>
                </c:pt>
                <c:pt idx="12120">
                  <c:v>16.499700000000001</c:v>
                </c:pt>
                <c:pt idx="12121">
                  <c:v>16.499700000000001</c:v>
                </c:pt>
                <c:pt idx="12122">
                  <c:v>16.499700000000001</c:v>
                </c:pt>
                <c:pt idx="12123">
                  <c:v>16.499700000000001</c:v>
                </c:pt>
                <c:pt idx="12124">
                  <c:v>16.499700000000001</c:v>
                </c:pt>
                <c:pt idx="12125">
                  <c:v>16.499700000000001</c:v>
                </c:pt>
                <c:pt idx="12126">
                  <c:v>16.489000000000001</c:v>
                </c:pt>
                <c:pt idx="12127">
                  <c:v>16.489000000000001</c:v>
                </c:pt>
                <c:pt idx="12128">
                  <c:v>16.489000000000001</c:v>
                </c:pt>
                <c:pt idx="12129">
                  <c:v>16.489000000000001</c:v>
                </c:pt>
                <c:pt idx="12130">
                  <c:v>16.489000000000001</c:v>
                </c:pt>
                <c:pt idx="12131">
                  <c:v>16.489000000000001</c:v>
                </c:pt>
                <c:pt idx="12132">
                  <c:v>16.489000000000001</c:v>
                </c:pt>
                <c:pt idx="12133">
                  <c:v>16.478200000000001</c:v>
                </c:pt>
                <c:pt idx="12134">
                  <c:v>16.478200000000001</c:v>
                </c:pt>
                <c:pt idx="12135">
                  <c:v>16.478200000000001</c:v>
                </c:pt>
                <c:pt idx="12136">
                  <c:v>16.478200000000001</c:v>
                </c:pt>
                <c:pt idx="12137">
                  <c:v>16.478200000000001</c:v>
                </c:pt>
                <c:pt idx="12138">
                  <c:v>16.478200000000001</c:v>
                </c:pt>
                <c:pt idx="12139">
                  <c:v>16.478200000000001</c:v>
                </c:pt>
                <c:pt idx="12140">
                  <c:v>16.478200000000001</c:v>
                </c:pt>
                <c:pt idx="12141">
                  <c:v>16.467500000000001</c:v>
                </c:pt>
                <c:pt idx="12142">
                  <c:v>16.467500000000001</c:v>
                </c:pt>
                <c:pt idx="12143">
                  <c:v>16.467500000000001</c:v>
                </c:pt>
                <c:pt idx="12144">
                  <c:v>16.467500000000001</c:v>
                </c:pt>
                <c:pt idx="12145">
                  <c:v>16.467500000000001</c:v>
                </c:pt>
                <c:pt idx="12146">
                  <c:v>16.467500000000001</c:v>
                </c:pt>
                <c:pt idx="12147">
                  <c:v>16.467500000000001</c:v>
                </c:pt>
                <c:pt idx="12148">
                  <c:v>16.456800000000001</c:v>
                </c:pt>
                <c:pt idx="12149">
                  <c:v>16.456800000000001</c:v>
                </c:pt>
                <c:pt idx="12150">
                  <c:v>16.456800000000001</c:v>
                </c:pt>
                <c:pt idx="12151">
                  <c:v>16.456800000000001</c:v>
                </c:pt>
                <c:pt idx="12152">
                  <c:v>16.456800000000001</c:v>
                </c:pt>
                <c:pt idx="12153">
                  <c:v>16.456800000000001</c:v>
                </c:pt>
                <c:pt idx="12154">
                  <c:v>16.456800000000001</c:v>
                </c:pt>
                <c:pt idx="12155">
                  <c:v>16.446100000000001</c:v>
                </c:pt>
                <c:pt idx="12156">
                  <c:v>16.446100000000001</c:v>
                </c:pt>
                <c:pt idx="12157">
                  <c:v>16.446100000000001</c:v>
                </c:pt>
                <c:pt idx="12158">
                  <c:v>16.446100000000001</c:v>
                </c:pt>
                <c:pt idx="12159">
                  <c:v>16.446100000000001</c:v>
                </c:pt>
                <c:pt idx="12160">
                  <c:v>16.446100000000001</c:v>
                </c:pt>
                <c:pt idx="12161">
                  <c:v>16.446100000000001</c:v>
                </c:pt>
                <c:pt idx="12162">
                  <c:v>16.446100000000001</c:v>
                </c:pt>
                <c:pt idx="12163">
                  <c:v>16.424600000000002</c:v>
                </c:pt>
                <c:pt idx="12164">
                  <c:v>16.446100000000001</c:v>
                </c:pt>
                <c:pt idx="12165">
                  <c:v>16.424600000000002</c:v>
                </c:pt>
                <c:pt idx="12166">
                  <c:v>16.424600000000002</c:v>
                </c:pt>
                <c:pt idx="12167">
                  <c:v>16.424600000000002</c:v>
                </c:pt>
                <c:pt idx="12168">
                  <c:v>16.424600000000002</c:v>
                </c:pt>
                <c:pt idx="12169">
                  <c:v>16.424600000000002</c:v>
                </c:pt>
                <c:pt idx="12170">
                  <c:v>16.424600000000002</c:v>
                </c:pt>
                <c:pt idx="12171">
                  <c:v>16.424600000000002</c:v>
                </c:pt>
                <c:pt idx="12172">
                  <c:v>16.424600000000002</c:v>
                </c:pt>
                <c:pt idx="12173">
                  <c:v>16.424600000000002</c:v>
                </c:pt>
                <c:pt idx="12174">
                  <c:v>16.424600000000002</c:v>
                </c:pt>
                <c:pt idx="12175">
                  <c:v>16.424600000000002</c:v>
                </c:pt>
                <c:pt idx="12176">
                  <c:v>16.424600000000002</c:v>
                </c:pt>
                <c:pt idx="12177">
                  <c:v>16.413900000000002</c:v>
                </c:pt>
                <c:pt idx="12178">
                  <c:v>16.413900000000002</c:v>
                </c:pt>
                <c:pt idx="12179">
                  <c:v>16.413900000000002</c:v>
                </c:pt>
                <c:pt idx="12180">
                  <c:v>16.413900000000002</c:v>
                </c:pt>
                <c:pt idx="12181">
                  <c:v>16.413900000000002</c:v>
                </c:pt>
                <c:pt idx="12182">
                  <c:v>16.413900000000002</c:v>
                </c:pt>
                <c:pt idx="12183">
                  <c:v>16.413900000000002</c:v>
                </c:pt>
                <c:pt idx="12184">
                  <c:v>16.413900000000002</c:v>
                </c:pt>
                <c:pt idx="12185">
                  <c:v>16.413900000000002</c:v>
                </c:pt>
                <c:pt idx="12186">
                  <c:v>16.413900000000002</c:v>
                </c:pt>
                <c:pt idx="12187">
                  <c:v>16.403199999999998</c:v>
                </c:pt>
                <c:pt idx="12188">
                  <c:v>16.403199999999998</c:v>
                </c:pt>
                <c:pt idx="12189">
                  <c:v>16.403199999999998</c:v>
                </c:pt>
                <c:pt idx="12190">
                  <c:v>16.403199999999998</c:v>
                </c:pt>
                <c:pt idx="12191">
                  <c:v>16.403199999999998</c:v>
                </c:pt>
                <c:pt idx="12192">
                  <c:v>16.403199999999998</c:v>
                </c:pt>
                <c:pt idx="12193">
                  <c:v>16.403199999999998</c:v>
                </c:pt>
                <c:pt idx="12194">
                  <c:v>16.392399999999999</c:v>
                </c:pt>
                <c:pt idx="12195">
                  <c:v>16.392399999999999</c:v>
                </c:pt>
                <c:pt idx="12196">
                  <c:v>16.392399999999999</c:v>
                </c:pt>
                <c:pt idx="12197">
                  <c:v>16.392399999999999</c:v>
                </c:pt>
                <c:pt idx="12198">
                  <c:v>16.392399999999999</c:v>
                </c:pt>
                <c:pt idx="12199">
                  <c:v>16.392399999999999</c:v>
                </c:pt>
                <c:pt idx="12200">
                  <c:v>16.381699999999999</c:v>
                </c:pt>
                <c:pt idx="12201">
                  <c:v>16.392399999999999</c:v>
                </c:pt>
                <c:pt idx="12202">
                  <c:v>16.392399999999999</c:v>
                </c:pt>
                <c:pt idx="12203">
                  <c:v>16.381699999999999</c:v>
                </c:pt>
                <c:pt idx="12204">
                  <c:v>16.381699999999999</c:v>
                </c:pt>
                <c:pt idx="12205">
                  <c:v>16.381699999999999</c:v>
                </c:pt>
                <c:pt idx="12206">
                  <c:v>16.381699999999999</c:v>
                </c:pt>
                <c:pt idx="12207">
                  <c:v>16.381699999999999</c:v>
                </c:pt>
                <c:pt idx="12208">
                  <c:v>16.370999999999999</c:v>
                </c:pt>
                <c:pt idx="12209">
                  <c:v>16.381699999999999</c:v>
                </c:pt>
                <c:pt idx="12210">
                  <c:v>16.370999999999999</c:v>
                </c:pt>
                <c:pt idx="12211">
                  <c:v>16.370999999999999</c:v>
                </c:pt>
                <c:pt idx="12212">
                  <c:v>16.370999999999999</c:v>
                </c:pt>
                <c:pt idx="12213">
                  <c:v>16.370999999999999</c:v>
                </c:pt>
                <c:pt idx="12214">
                  <c:v>16.370999999999999</c:v>
                </c:pt>
                <c:pt idx="12215">
                  <c:v>16.370999999999999</c:v>
                </c:pt>
                <c:pt idx="12216">
                  <c:v>16.360299999999999</c:v>
                </c:pt>
                <c:pt idx="12217">
                  <c:v>16.360299999999999</c:v>
                </c:pt>
                <c:pt idx="12218">
                  <c:v>16.360299999999999</c:v>
                </c:pt>
                <c:pt idx="12219">
                  <c:v>16.360299999999999</c:v>
                </c:pt>
                <c:pt idx="12220">
                  <c:v>16.360299999999999</c:v>
                </c:pt>
                <c:pt idx="12221">
                  <c:v>16.360299999999999</c:v>
                </c:pt>
                <c:pt idx="12222">
                  <c:v>16.360299999999999</c:v>
                </c:pt>
                <c:pt idx="12223">
                  <c:v>16.349499999999999</c:v>
                </c:pt>
                <c:pt idx="12224">
                  <c:v>16.349499999999999</c:v>
                </c:pt>
                <c:pt idx="12225">
                  <c:v>16.349499999999999</c:v>
                </c:pt>
                <c:pt idx="12226">
                  <c:v>16.349499999999999</c:v>
                </c:pt>
                <c:pt idx="12227">
                  <c:v>16.349499999999999</c:v>
                </c:pt>
                <c:pt idx="12228">
                  <c:v>16.349499999999999</c:v>
                </c:pt>
                <c:pt idx="12229">
                  <c:v>16.349499999999999</c:v>
                </c:pt>
                <c:pt idx="12230">
                  <c:v>16.349499999999999</c:v>
                </c:pt>
                <c:pt idx="12231">
                  <c:v>16.338799999999999</c:v>
                </c:pt>
                <c:pt idx="12232">
                  <c:v>16.338799999999999</c:v>
                </c:pt>
                <c:pt idx="12233">
                  <c:v>16.338799999999999</c:v>
                </c:pt>
                <c:pt idx="12234">
                  <c:v>16.338799999999999</c:v>
                </c:pt>
                <c:pt idx="12235">
                  <c:v>16.328099999999999</c:v>
                </c:pt>
                <c:pt idx="12236">
                  <c:v>16.328099999999999</c:v>
                </c:pt>
                <c:pt idx="12237">
                  <c:v>16.328099999999999</c:v>
                </c:pt>
                <c:pt idx="12238">
                  <c:v>16.328099999999999</c:v>
                </c:pt>
                <c:pt idx="12239">
                  <c:v>16.328099999999999</c:v>
                </c:pt>
                <c:pt idx="12240">
                  <c:v>16.317399999999999</c:v>
                </c:pt>
                <c:pt idx="12241">
                  <c:v>16.317399999999999</c:v>
                </c:pt>
                <c:pt idx="12242">
                  <c:v>16.317399999999999</c:v>
                </c:pt>
                <c:pt idx="12243">
                  <c:v>16.317399999999999</c:v>
                </c:pt>
                <c:pt idx="12244">
                  <c:v>16.317399999999999</c:v>
                </c:pt>
                <c:pt idx="12245">
                  <c:v>16.317399999999999</c:v>
                </c:pt>
                <c:pt idx="12246">
                  <c:v>16.3066</c:v>
                </c:pt>
                <c:pt idx="12247">
                  <c:v>16.317399999999999</c:v>
                </c:pt>
                <c:pt idx="12248">
                  <c:v>16.3066</c:v>
                </c:pt>
                <c:pt idx="12249">
                  <c:v>16.3066</c:v>
                </c:pt>
                <c:pt idx="12250">
                  <c:v>16.3066</c:v>
                </c:pt>
                <c:pt idx="12251">
                  <c:v>16.2959</c:v>
                </c:pt>
                <c:pt idx="12252">
                  <c:v>16.2959</c:v>
                </c:pt>
                <c:pt idx="12253">
                  <c:v>16.2959</c:v>
                </c:pt>
                <c:pt idx="12254">
                  <c:v>16.2959</c:v>
                </c:pt>
                <c:pt idx="12255">
                  <c:v>16.2959</c:v>
                </c:pt>
                <c:pt idx="12256">
                  <c:v>16.2959</c:v>
                </c:pt>
                <c:pt idx="12257">
                  <c:v>16.2959</c:v>
                </c:pt>
                <c:pt idx="12258">
                  <c:v>16.2959</c:v>
                </c:pt>
                <c:pt idx="12259">
                  <c:v>16.2852</c:v>
                </c:pt>
                <c:pt idx="12260">
                  <c:v>16.2852</c:v>
                </c:pt>
                <c:pt idx="12261">
                  <c:v>16.2852</c:v>
                </c:pt>
                <c:pt idx="12262">
                  <c:v>16.2852</c:v>
                </c:pt>
                <c:pt idx="12263">
                  <c:v>16.2852</c:v>
                </c:pt>
                <c:pt idx="12264">
                  <c:v>16.2852</c:v>
                </c:pt>
                <c:pt idx="12265">
                  <c:v>16.2852</c:v>
                </c:pt>
                <c:pt idx="12266">
                  <c:v>16.2852</c:v>
                </c:pt>
                <c:pt idx="12267">
                  <c:v>16.2745</c:v>
                </c:pt>
                <c:pt idx="12268">
                  <c:v>16.2745</c:v>
                </c:pt>
                <c:pt idx="12269">
                  <c:v>16.2745</c:v>
                </c:pt>
                <c:pt idx="12270">
                  <c:v>16.2745</c:v>
                </c:pt>
                <c:pt idx="12271">
                  <c:v>16.2745</c:v>
                </c:pt>
                <c:pt idx="12272">
                  <c:v>16.2745</c:v>
                </c:pt>
                <c:pt idx="12273">
                  <c:v>16.2745</c:v>
                </c:pt>
                <c:pt idx="12274">
                  <c:v>16.2745</c:v>
                </c:pt>
                <c:pt idx="12275">
                  <c:v>16.2745</c:v>
                </c:pt>
                <c:pt idx="12276">
                  <c:v>16.2745</c:v>
                </c:pt>
                <c:pt idx="12277">
                  <c:v>16.2637</c:v>
                </c:pt>
                <c:pt idx="12278">
                  <c:v>16.2637</c:v>
                </c:pt>
                <c:pt idx="12279">
                  <c:v>16.2637</c:v>
                </c:pt>
                <c:pt idx="12280">
                  <c:v>16.2637</c:v>
                </c:pt>
                <c:pt idx="12281">
                  <c:v>16.2637</c:v>
                </c:pt>
                <c:pt idx="12282">
                  <c:v>16.2637</c:v>
                </c:pt>
                <c:pt idx="12283">
                  <c:v>16.2637</c:v>
                </c:pt>
                <c:pt idx="12284">
                  <c:v>16.2637</c:v>
                </c:pt>
                <c:pt idx="12285">
                  <c:v>16.2637</c:v>
                </c:pt>
                <c:pt idx="12286">
                  <c:v>16.2637</c:v>
                </c:pt>
                <c:pt idx="12287">
                  <c:v>16.2637</c:v>
                </c:pt>
                <c:pt idx="12288">
                  <c:v>16.2637</c:v>
                </c:pt>
                <c:pt idx="12289">
                  <c:v>16.2637</c:v>
                </c:pt>
                <c:pt idx="12290">
                  <c:v>16.253</c:v>
                </c:pt>
                <c:pt idx="12291">
                  <c:v>16.253</c:v>
                </c:pt>
                <c:pt idx="12292">
                  <c:v>16.253</c:v>
                </c:pt>
                <c:pt idx="12293">
                  <c:v>16.253</c:v>
                </c:pt>
                <c:pt idx="12294">
                  <c:v>16.253</c:v>
                </c:pt>
                <c:pt idx="12295">
                  <c:v>16.253</c:v>
                </c:pt>
                <c:pt idx="12296">
                  <c:v>16.253</c:v>
                </c:pt>
                <c:pt idx="12297">
                  <c:v>16.253</c:v>
                </c:pt>
                <c:pt idx="12298">
                  <c:v>16.253</c:v>
                </c:pt>
                <c:pt idx="12299">
                  <c:v>16.2423</c:v>
                </c:pt>
                <c:pt idx="12300">
                  <c:v>16.253</c:v>
                </c:pt>
                <c:pt idx="12301">
                  <c:v>16.2423</c:v>
                </c:pt>
                <c:pt idx="12302">
                  <c:v>16.2423</c:v>
                </c:pt>
                <c:pt idx="12303">
                  <c:v>16.2423</c:v>
                </c:pt>
                <c:pt idx="12304">
                  <c:v>16.2423</c:v>
                </c:pt>
                <c:pt idx="12305">
                  <c:v>16.2316</c:v>
                </c:pt>
                <c:pt idx="12306">
                  <c:v>16.2316</c:v>
                </c:pt>
                <c:pt idx="12307">
                  <c:v>16.2316</c:v>
                </c:pt>
                <c:pt idx="12308">
                  <c:v>16.2316</c:v>
                </c:pt>
                <c:pt idx="12309">
                  <c:v>16.2316</c:v>
                </c:pt>
                <c:pt idx="12310">
                  <c:v>16.220800000000001</c:v>
                </c:pt>
                <c:pt idx="12311">
                  <c:v>16.2316</c:v>
                </c:pt>
                <c:pt idx="12312">
                  <c:v>16.220800000000001</c:v>
                </c:pt>
                <c:pt idx="12313">
                  <c:v>16.220800000000001</c:v>
                </c:pt>
                <c:pt idx="12314">
                  <c:v>16.220800000000001</c:v>
                </c:pt>
                <c:pt idx="12315">
                  <c:v>16.220800000000001</c:v>
                </c:pt>
                <c:pt idx="12316">
                  <c:v>16.220800000000001</c:v>
                </c:pt>
                <c:pt idx="12317">
                  <c:v>16.220800000000001</c:v>
                </c:pt>
                <c:pt idx="12318">
                  <c:v>16.210100000000001</c:v>
                </c:pt>
                <c:pt idx="12319">
                  <c:v>16.210100000000001</c:v>
                </c:pt>
                <c:pt idx="12320">
                  <c:v>16.210100000000001</c:v>
                </c:pt>
                <c:pt idx="12321">
                  <c:v>16.210100000000001</c:v>
                </c:pt>
                <c:pt idx="12322">
                  <c:v>16.210100000000001</c:v>
                </c:pt>
                <c:pt idx="12323">
                  <c:v>16.210100000000001</c:v>
                </c:pt>
                <c:pt idx="12324">
                  <c:v>16.210100000000001</c:v>
                </c:pt>
                <c:pt idx="12325">
                  <c:v>16.210100000000001</c:v>
                </c:pt>
                <c:pt idx="12326">
                  <c:v>16.210100000000001</c:v>
                </c:pt>
                <c:pt idx="12327">
                  <c:v>16.210100000000001</c:v>
                </c:pt>
                <c:pt idx="12328">
                  <c:v>16.199400000000001</c:v>
                </c:pt>
                <c:pt idx="12329">
                  <c:v>16.199400000000001</c:v>
                </c:pt>
                <c:pt idx="12330">
                  <c:v>16.199400000000001</c:v>
                </c:pt>
                <c:pt idx="12331">
                  <c:v>16.199400000000001</c:v>
                </c:pt>
                <c:pt idx="12332">
                  <c:v>16.199400000000001</c:v>
                </c:pt>
                <c:pt idx="12333">
                  <c:v>16.199400000000001</c:v>
                </c:pt>
                <c:pt idx="12334">
                  <c:v>16.199400000000001</c:v>
                </c:pt>
                <c:pt idx="12335">
                  <c:v>16.188700000000001</c:v>
                </c:pt>
                <c:pt idx="12336">
                  <c:v>16.188700000000001</c:v>
                </c:pt>
                <c:pt idx="12337">
                  <c:v>16.188700000000001</c:v>
                </c:pt>
                <c:pt idx="12338">
                  <c:v>16.188700000000001</c:v>
                </c:pt>
                <c:pt idx="12339">
                  <c:v>16.188700000000001</c:v>
                </c:pt>
                <c:pt idx="12340">
                  <c:v>16.188700000000001</c:v>
                </c:pt>
                <c:pt idx="12341">
                  <c:v>16.188700000000001</c:v>
                </c:pt>
                <c:pt idx="12342">
                  <c:v>16.177900000000001</c:v>
                </c:pt>
                <c:pt idx="12343">
                  <c:v>16.177900000000001</c:v>
                </c:pt>
                <c:pt idx="12344">
                  <c:v>16.177900000000001</c:v>
                </c:pt>
                <c:pt idx="12345">
                  <c:v>16.188700000000001</c:v>
                </c:pt>
                <c:pt idx="12346">
                  <c:v>16.188700000000001</c:v>
                </c:pt>
                <c:pt idx="12347">
                  <c:v>16.177900000000001</c:v>
                </c:pt>
                <c:pt idx="12348">
                  <c:v>16.177900000000001</c:v>
                </c:pt>
                <c:pt idx="12349">
                  <c:v>16.177900000000001</c:v>
                </c:pt>
                <c:pt idx="12350">
                  <c:v>16.177900000000001</c:v>
                </c:pt>
                <c:pt idx="12351">
                  <c:v>16.177900000000001</c:v>
                </c:pt>
                <c:pt idx="12352">
                  <c:v>16.177900000000001</c:v>
                </c:pt>
                <c:pt idx="12353">
                  <c:v>16.177900000000001</c:v>
                </c:pt>
                <c:pt idx="12354">
                  <c:v>16.177900000000001</c:v>
                </c:pt>
                <c:pt idx="12355">
                  <c:v>16.177900000000001</c:v>
                </c:pt>
                <c:pt idx="12356">
                  <c:v>16.177900000000001</c:v>
                </c:pt>
                <c:pt idx="12357">
                  <c:v>16.177900000000001</c:v>
                </c:pt>
                <c:pt idx="12358">
                  <c:v>16.177900000000001</c:v>
                </c:pt>
                <c:pt idx="12359">
                  <c:v>16.177900000000001</c:v>
                </c:pt>
                <c:pt idx="12360">
                  <c:v>16.177900000000001</c:v>
                </c:pt>
                <c:pt idx="12361">
                  <c:v>16.177900000000001</c:v>
                </c:pt>
                <c:pt idx="12362">
                  <c:v>16.177900000000001</c:v>
                </c:pt>
                <c:pt idx="12363">
                  <c:v>16.177900000000001</c:v>
                </c:pt>
                <c:pt idx="12364">
                  <c:v>16.177900000000001</c:v>
                </c:pt>
                <c:pt idx="12365">
                  <c:v>16.177900000000001</c:v>
                </c:pt>
                <c:pt idx="12366">
                  <c:v>16.177900000000001</c:v>
                </c:pt>
                <c:pt idx="12367">
                  <c:v>16.177900000000001</c:v>
                </c:pt>
                <c:pt idx="12368">
                  <c:v>16.177900000000001</c:v>
                </c:pt>
                <c:pt idx="12369">
                  <c:v>16.177900000000001</c:v>
                </c:pt>
                <c:pt idx="12370">
                  <c:v>16.177900000000001</c:v>
                </c:pt>
                <c:pt idx="12371">
                  <c:v>16.177900000000001</c:v>
                </c:pt>
                <c:pt idx="12372">
                  <c:v>16.177900000000001</c:v>
                </c:pt>
                <c:pt idx="12373">
                  <c:v>16.177900000000001</c:v>
                </c:pt>
                <c:pt idx="12374">
                  <c:v>16.188700000000001</c:v>
                </c:pt>
                <c:pt idx="12375">
                  <c:v>16.177900000000001</c:v>
                </c:pt>
                <c:pt idx="12376">
                  <c:v>16.177900000000001</c:v>
                </c:pt>
                <c:pt idx="12377">
                  <c:v>16.177900000000001</c:v>
                </c:pt>
                <c:pt idx="12378">
                  <c:v>16.177900000000001</c:v>
                </c:pt>
                <c:pt idx="12379">
                  <c:v>16.177900000000001</c:v>
                </c:pt>
                <c:pt idx="12380">
                  <c:v>16.188700000000001</c:v>
                </c:pt>
                <c:pt idx="12381">
                  <c:v>16.177900000000001</c:v>
                </c:pt>
                <c:pt idx="12382">
                  <c:v>16.177900000000001</c:v>
                </c:pt>
                <c:pt idx="12383">
                  <c:v>16.177900000000001</c:v>
                </c:pt>
                <c:pt idx="12384">
                  <c:v>16.177900000000001</c:v>
                </c:pt>
                <c:pt idx="12385">
                  <c:v>16.167200000000001</c:v>
                </c:pt>
                <c:pt idx="12386">
                  <c:v>16.167200000000001</c:v>
                </c:pt>
                <c:pt idx="12387">
                  <c:v>16.167200000000001</c:v>
                </c:pt>
                <c:pt idx="12388">
                  <c:v>16.167200000000001</c:v>
                </c:pt>
                <c:pt idx="12389">
                  <c:v>16.167200000000001</c:v>
                </c:pt>
                <c:pt idx="12390">
                  <c:v>16.167200000000001</c:v>
                </c:pt>
                <c:pt idx="12391">
                  <c:v>16.167200000000001</c:v>
                </c:pt>
                <c:pt idx="12392">
                  <c:v>16.167200000000001</c:v>
                </c:pt>
                <c:pt idx="12393">
                  <c:v>16.167200000000001</c:v>
                </c:pt>
                <c:pt idx="12394">
                  <c:v>16.167200000000001</c:v>
                </c:pt>
                <c:pt idx="12395">
                  <c:v>16.167200000000001</c:v>
                </c:pt>
                <c:pt idx="12396">
                  <c:v>16.167200000000001</c:v>
                </c:pt>
                <c:pt idx="12397">
                  <c:v>16.167200000000001</c:v>
                </c:pt>
                <c:pt idx="12398">
                  <c:v>16.167200000000001</c:v>
                </c:pt>
                <c:pt idx="12399">
                  <c:v>16.167200000000001</c:v>
                </c:pt>
                <c:pt idx="12400">
                  <c:v>16.167200000000001</c:v>
                </c:pt>
                <c:pt idx="12401">
                  <c:v>16.167200000000001</c:v>
                </c:pt>
                <c:pt idx="12402">
                  <c:v>16.156500000000001</c:v>
                </c:pt>
                <c:pt idx="12403">
                  <c:v>16.156500000000001</c:v>
                </c:pt>
                <c:pt idx="12404">
                  <c:v>16.156500000000001</c:v>
                </c:pt>
                <c:pt idx="12405">
                  <c:v>16.156500000000001</c:v>
                </c:pt>
                <c:pt idx="12406">
                  <c:v>16.156500000000001</c:v>
                </c:pt>
                <c:pt idx="12407">
                  <c:v>16.156500000000001</c:v>
                </c:pt>
                <c:pt idx="12408">
                  <c:v>16.156500000000001</c:v>
                </c:pt>
                <c:pt idx="12409">
                  <c:v>16.156500000000001</c:v>
                </c:pt>
                <c:pt idx="12410">
                  <c:v>16.156500000000001</c:v>
                </c:pt>
                <c:pt idx="12411">
                  <c:v>16.156500000000001</c:v>
                </c:pt>
                <c:pt idx="12412">
                  <c:v>16.145800000000001</c:v>
                </c:pt>
                <c:pt idx="12413">
                  <c:v>16.145800000000001</c:v>
                </c:pt>
                <c:pt idx="12414">
                  <c:v>16.145800000000001</c:v>
                </c:pt>
                <c:pt idx="12415">
                  <c:v>16.145800000000001</c:v>
                </c:pt>
                <c:pt idx="12416">
                  <c:v>16.145800000000001</c:v>
                </c:pt>
                <c:pt idx="12417">
                  <c:v>16.145800000000001</c:v>
                </c:pt>
                <c:pt idx="12418">
                  <c:v>16.145800000000001</c:v>
                </c:pt>
                <c:pt idx="12419">
                  <c:v>16.145800000000001</c:v>
                </c:pt>
                <c:pt idx="12420">
                  <c:v>16.145800000000001</c:v>
                </c:pt>
                <c:pt idx="12421">
                  <c:v>16.145800000000001</c:v>
                </c:pt>
                <c:pt idx="12422">
                  <c:v>16.135000000000002</c:v>
                </c:pt>
                <c:pt idx="12423">
                  <c:v>16.135000000000002</c:v>
                </c:pt>
                <c:pt idx="12424">
                  <c:v>16.135000000000002</c:v>
                </c:pt>
                <c:pt idx="12425">
                  <c:v>16.135000000000002</c:v>
                </c:pt>
                <c:pt idx="12426">
                  <c:v>16.135000000000002</c:v>
                </c:pt>
                <c:pt idx="12427">
                  <c:v>16.135000000000002</c:v>
                </c:pt>
                <c:pt idx="12428">
                  <c:v>16.135000000000002</c:v>
                </c:pt>
                <c:pt idx="12429">
                  <c:v>16.135000000000002</c:v>
                </c:pt>
                <c:pt idx="12430">
                  <c:v>16.135000000000002</c:v>
                </c:pt>
                <c:pt idx="12431">
                  <c:v>16.135000000000002</c:v>
                </c:pt>
                <c:pt idx="12432">
                  <c:v>16.135000000000002</c:v>
                </c:pt>
                <c:pt idx="12433">
                  <c:v>16.135000000000002</c:v>
                </c:pt>
                <c:pt idx="12434">
                  <c:v>16.135000000000002</c:v>
                </c:pt>
                <c:pt idx="12435">
                  <c:v>16.135000000000002</c:v>
                </c:pt>
                <c:pt idx="12436">
                  <c:v>16.135000000000002</c:v>
                </c:pt>
                <c:pt idx="12437">
                  <c:v>16.135000000000002</c:v>
                </c:pt>
                <c:pt idx="12438">
                  <c:v>16.135000000000002</c:v>
                </c:pt>
                <c:pt idx="12439">
                  <c:v>16.135000000000002</c:v>
                </c:pt>
                <c:pt idx="12440">
                  <c:v>16.135000000000002</c:v>
                </c:pt>
                <c:pt idx="12441">
                  <c:v>16.124300000000002</c:v>
                </c:pt>
                <c:pt idx="12442">
                  <c:v>16.135000000000002</c:v>
                </c:pt>
                <c:pt idx="12443">
                  <c:v>16.124300000000002</c:v>
                </c:pt>
                <c:pt idx="12444">
                  <c:v>16.124300000000002</c:v>
                </c:pt>
                <c:pt idx="12445">
                  <c:v>16.124300000000002</c:v>
                </c:pt>
                <c:pt idx="12446">
                  <c:v>16.124300000000002</c:v>
                </c:pt>
                <c:pt idx="12447">
                  <c:v>16.124300000000002</c:v>
                </c:pt>
                <c:pt idx="12448">
                  <c:v>16.124300000000002</c:v>
                </c:pt>
                <c:pt idx="12449">
                  <c:v>16.124300000000002</c:v>
                </c:pt>
                <c:pt idx="12450">
                  <c:v>16.124300000000002</c:v>
                </c:pt>
                <c:pt idx="12451">
                  <c:v>16.113600000000002</c:v>
                </c:pt>
                <c:pt idx="12452">
                  <c:v>16.113600000000002</c:v>
                </c:pt>
                <c:pt idx="12453">
                  <c:v>16.113600000000002</c:v>
                </c:pt>
                <c:pt idx="12454">
                  <c:v>16.113600000000002</c:v>
                </c:pt>
                <c:pt idx="12455">
                  <c:v>16.113600000000002</c:v>
                </c:pt>
                <c:pt idx="12456">
                  <c:v>16.113600000000002</c:v>
                </c:pt>
                <c:pt idx="12457">
                  <c:v>16.113600000000002</c:v>
                </c:pt>
                <c:pt idx="12458">
                  <c:v>16.113600000000002</c:v>
                </c:pt>
                <c:pt idx="12459">
                  <c:v>16.113600000000002</c:v>
                </c:pt>
                <c:pt idx="12460">
                  <c:v>16.102799999999998</c:v>
                </c:pt>
                <c:pt idx="12461">
                  <c:v>16.113600000000002</c:v>
                </c:pt>
                <c:pt idx="12462">
                  <c:v>16.102799999999998</c:v>
                </c:pt>
                <c:pt idx="12463">
                  <c:v>16.102799999999998</c:v>
                </c:pt>
                <c:pt idx="12464">
                  <c:v>16.102799999999998</c:v>
                </c:pt>
                <c:pt idx="12465">
                  <c:v>16.102799999999998</c:v>
                </c:pt>
                <c:pt idx="12466">
                  <c:v>16.102799999999998</c:v>
                </c:pt>
                <c:pt idx="12467">
                  <c:v>16.102799999999998</c:v>
                </c:pt>
                <c:pt idx="12468">
                  <c:v>16.102799999999998</c:v>
                </c:pt>
                <c:pt idx="12469">
                  <c:v>16.102799999999998</c:v>
                </c:pt>
                <c:pt idx="12470">
                  <c:v>16.102799999999998</c:v>
                </c:pt>
                <c:pt idx="12471">
                  <c:v>16.102799999999998</c:v>
                </c:pt>
                <c:pt idx="12472">
                  <c:v>16.102799999999998</c:v>
                </c:pt>
                <c:pt idx="12473">
                  <c:v>16.102799999999998</c:v>
                </c:pt>
                <c:pt idx="12474">
                  <c:v>16.102799999999998</c:v>
                </c:pt>
                <c:pt idx="12475">
                  <c:v>16.102799999999998</c:v>
                </c:pt>
                <c:pt idx="12476">
                  <c:v>16.102799999999998</c:v>
                </c:pt>
                <c:pt idx="12477">
                  <c:v>16.092099999999999</c:v>
                </c:pt>
                <c:pt idx="12478">
                  <c:v>16.092099999999999</c:v>
                </c:pt>
                <c:pt idx="12479">
                  <c:v>16.092099999999999</c:v>
                </c:pt>
                <c:pt idx="12480">
                  <c:v>16.092099999999999</c:v>
                </c:pt>
                <c:pt idx="12481">
                  <c:v>16.092099999999999</c:v>
                </c:pt>
                <c:pt idx="12482">
                  <c:v>16.092099999999999</c:v>
                </c:pt>
                <c:pt idx="12483">
                  <c:v>16.092099999999999</c:v>
                </c:pt>
                <c:pt idx="12484">
                  <c:v>16.092099999999999</c:v>
                </c:pt>
                <c:pt idx="12485">
                  <c:v>16.081399999999999</c:v>
                </c:pt>
                <c:pt idx="12486">
                  <c:v>16.081399999999999</c:v>
                </c:pt>
                <c:pt idx="12487">
                  <c:v>16.081399999999999</c:v>
                </c:pt>
                <c:pt idx="12488">
                  <c:v>16.081399999999999</c:v>
                </c:pt>
                <c:pt idx="12489">
                  <c:v>16.070699999999999</c:v>
                </c:pt>
                <c:pt idx="12490">
                  <c:v>16.070699999999999</c:v>
                </c:pt>
                <c:pt idx="12491">
                  <c:v>16.070699999999999</c:v>
                </c:pt>
                <c:pt idx="12492">
                  <c:v>16.070699999999999</c:v>
                </c:pt>
                <c:pt idx="12493">
                  <c:v>16.070699999999999</c:v>
                </c:pt>
                <c:pt idx="12494">
                  <c:v>16.059899999999999</c:v>
                </c:pt>
                <c:pt idx="12495">
                  <c:v>16.059899999999999</c:v>
                </c:pt>
                <c:pt idx="12496">
                  <c:v>16.059899999999999</c:v>
                </c:pt>
                <c:pt idx="12497">
                  <c:v>16.059899999999999</c:v>
                </c:pt>
                <c:pt idx="12498">
                  <c:v>16.059899999999999</c:v>
                </c:pt>
                <c:pt idx="12499">
                  <c:v>16.049199999999999</c:v>
                </c:pt>
                <c:pt idx="12500">
                  <c:v>16.049199999999999</c:v>
                </c:pt>
                <c:pt idx="12501">
                  <c:v>16.049199999999999</c:v>
                </c:pt>
                <c:pt idx="12502">
                  <c:v>16.049199999999999</c:v>
                </c:pt>
                <c:pt idx="12503">
                  <c:v>16.049199999999999</c:v>
                </c:pt>
                <c:pt idx="12504">
                  <c:v>16.038499999999999</c:v>
                </c:pt>
                <c:pt idx="12505">
                  <c:v>16.038499999999999</c:v>
                </c:pt>
                <c:pt idx="12506">
                  <c:v>16.038499999999999</c:v>
                </c:pt>
                <c:pt idx="12507">
                  <c:v>16.038499999999999</c:v>
                </c:pt>
                <c:pt idx="12508">
                  <c:v>16.038499999999999</c:v>
                </c:pt>
                <c:pt idx="12509">
                  <c:v>16.038499999999999</c:v>
                </c:pt>
                <c:pt idx="12510">
                  <c:v>16.038499999999999</c:v>
                </c:pt>
                <c:pt idx="12511">
                  <c:v>16.038499999999999</c:v>
                </c:pt>
                <c:pt idx="12512">
                  <c:v>16.038499999999999</c:v>
                </c:pt>
                <c:pt idx="12513">
                  <c:v>16.027799999999999</c:v>
                </c:pt>
                <c:pt idx="12514">
                  <c:v>16.027799999999999</c:v>
                </c:pt>
                <c:pt idx="12515">
                  <c:v>16.038499999999999</c:v>
                </c:pt>
                <c:pt idx="12516">
                  <c:v>16.027799999999999</c:v>
                </c:pt>
                <c:pt idx="12517">
                  <c:v>16.027799999999999</c:v>
                </c:pt>
                <c:pt idx="12518">
                  <c:v>16.027799999999999</c:v>
                </c:pt>
                <c:pt idx="12519">
                  <c:v>16.027799999999999</c:v>
                </c:pt>
                <c:pt idx="12520">
                  <c:v>16.027799999999999</c:v>
                </c:pt>
                <c:pt idx="12521">
                  <c:v>16.027799999999999</c:v>
                </c:pt>
                <c:pt idx="12522">
                  <c:v>16.027799999999999</c:v>
                </c:pt>
                <c:pt idx="12523">
                  <c:v>16.016999999999999</c:v>
                </c:pt>
                <c:pt idx="12524">
                  <c:v>16.016999999999999</c:v>
                </c:pt>
                <c:pt idx="12525">
                  <c:v>16.016999999999999</c:v>
                </c:pt>
                <c:pt idx="12526">
                  <c:v>16.016999999999999</c:v>
                </c:pt>
                <c:pt idx="12527">
                  <c:v>16.016999999999999</c:v>
                </c:pt>
                <c:pt idx="12528">
                  <c:v>16.016999999999999</c:v>
                </c:pt>
                <c:pt idx="12529">
                  <c:v>16.0063</c:v>
                </c:pt>
                <c:pt idx="12530">
                  <c:v>16.0063</c:v>
                </c:pt>
                <c:pt idx="12531">
                  <c:v>16.0063</c:v>
                </c:pt>
                <c:pt idx="12532">
                  <c:v>16.0063</c:v>
                </c:pt>
                <c:pt idx="12533">
                  <c:v>15.9956</c:v>
                </c:pt>
                <c:pt idx="12534">
                  <c:v>15.9956</c:v>
                </c:pt>
                <c:pt idx="12535">
                  <c:v>15.9956</c:v>
                </c:pt>
                <c:pt idx="12536">
                  <c:v>15.9956</c:v>
                </c:pt>
                <c:pt idx="12537">
                  <c:v>15.9956</c:v>
                </c:pt>
                <c:pt idx="12538">
                  <c:v>15.9849</c:v>
                </c:pt>
                <c:pt idx="12539">
                  <c:v>15.9849</c:v>
                </c:pt>
                <c:pt idx="12540">
                  <c:v>15.9849</c:v>
                </c:pt>
                <c:pt idx="12541">
                  <c:v>15.9849</c:v>
                </c:pt>
                <c:pt idx="12542">
                  <c:v>15.9741</c:v>
                </c:pt>
                <c:pt idx="12543">
                  <c:v>15.9741</c:v>
                </c:pt>
                <c:pt idx="12544">
                  <c:v>15.9741</c:v>
                </c:pt>
                <c:pt idx="12545">
                  <c:v>15.9741</c:v>
                </c:pt>
                <c:pt idx="12546">
                  <c:v>15.9741</c:v>
                </c:pt>
                <c:pt idx="12547">
                  <c:v>15.9741</c:v>
                </c:pt>
                <c:pt idx="12548">
                  <c:v>15.9741</c:v>
                </c:pt>
                <c:pt idx="12549">
                  <c:v>15.9741</c:v>
                </c:pt>
                <c:pt idx="12550">
                  <c:v>15.9741</c:v>
                </c:pt>
                <c:pt idx="12551">
                  <c:v>15.9741</c:v>
                </c:pt>
                <c:pt idx="12552">
                  <c:v>15.9741</c:v>
                </c:pt>
                <c:pt idx="12553">
                  <c:v>15.9634</c:v>
                </c:pt>
                <c:pt idx="12554">
                  <c:v>15.9634</c:v>
                </c:pt>
                <c:pt idx="12555">
                  <c:v>15.9634</c:v>
                </c:pt>
                <c:pt idx="12556">
                  <c:v>15.9634</c:v>
                </c:pt>
                <c:pt idx="12557">
                  <c:v>15.9527</c:v>
                </c:pt>
                <c:pt idx="12558">
                  <c:v>15.9527</c:v>
                </c:pt>
                <c:pt idx="12559">
                  <c:v>15.9527</c:v>
                </c:pt>
                <c:pt idx="12560">
                  <c:v>15.942</c:v>
                </c:pt>
                <c:pt idx="12561">
                  <c:v>15.942</c:v>
                </c:pt>
                <c:pt idx="12562">
                  <c:v>15.942</c:v>
                </c:pt>
                <c:pt idx="12563">
                  <c:v>15.942</c:v>
                </c:pt>
                <c:pt idx="12564">
                  <c:v>15.942</c:v>
                </c:pt>
                <c:pt idx="12565">
                  <c:v>15.9312</c:v>
                </c:pt>
                <c:pt idx="12566">
                  <c:v>15.9312</c:v>
                </c:pt>
                <c:pt idx="12567">
                  <c:v>15.9312</c:v>
                </c:pt>
                <c:pt idx="12568">
                  <c:v>15.920500000000001</c:v>
                </c:pt>
                <c:pt idx="12569">
                  <c:v>15.9312</c:v>
                </c:pt>
                <c:pt idx="12570">
                  <c:v>15.920500000000001</c:v>
                </c:pt>
                <c:pt idx="12571">
                  <c:v>15.920500000000001</c:v>
                </c:pt>
                <c:pt idx="12572">
                  <c:v>15.920500000000001</c:v>
                </c:pt>
                <c:pt idx="12573">
                  <c:v>15.909800000000001</c:v>
                </c:pt>
                <c:pt idx="12574">
                  <c:v>15.909800000000001</c:v>
                </c:pt>
                <c:pt idx="12575">
                  <c:v>15.909800000000001</c:v>
                </c:pt>
                <c:pt idx="12576">
                  <c:v>15.909800000000001</c:v>
                </c:pt>
                <c:pt idx="12577">
                  <c:v>15.899100000000001</c:v>
                </c:pt>
                <c:pt idx="12578">
                  <c:v>15.899100000000001</c:v>
                </c:pt>
                <c:pt idx="12579">
                  <c:v>15.899100000000001</c:v>
                </c:pt>
                <c:pt idx="12580">
                  <c:v>15.899100000000001</c:v>
                </c:pt>
                <c:pt idx="12581">
                  <c:v>15.888299999999999</c:v>
                </c:pt>
                <c:pt idx="12582">
                  <c:v>15.888299999999999</c:v>
                </c:pt>
                <c:pt idx="12583">
                  <c:v>15.888299999999999</c:v>
                </c:pt>
                <c:pt idx="12584">
                  <c:v>15.888299999999999</c:v>
                </c:pt>
                <c:pt idx="12585">
                  <c:v>15.877599999999999</c:v>
                </c:pt>
                <c:pt idx="12586">
                  <c:v>15.877599999999999</c:v>
                </c:pt>
                <c:pt idx="12587">
                  <c:v>15.866899999999999</c:v>
                </c:pt>
                <c:pt idx="12588">
                  <c:v>15.866899999999999</c:v>
                </c:pt>
                <c:pt idx="12589">
                  <c:v>15.866899999999999</c:v>
                </c:pt>
                <c:pt idx="12590">
                  <c:v>15.866899999999999</c:v>
                </c:pt>
                <c:pt idx="12591">
                  <c:v>15.866899999999999</c:v>
                </c:pt>
                <c:pt idx="12592">
                  <c:v>15.866899999999999</c:v>
                </c:pt>
                <c:pt idx="12593">
                  <c:v>15.856199999999999</c:v>
                </c:pt>
                <c:pt idx="12594">
                  <c:v>15.856199999999999</c:v>
                </c:pt>
                <c:pt idx="12595">
                  <c:v>15.856199999999999</c:v>
                </c:pt>
                <c:pt idx="12596">
                  <c:v>15.8454</c:v>
                </c:pt>
                <c:pt idx="12597">
                  <c:v>15.8454</c:v>
                </c:pt>
                <c:pt idx="12598">
                  <c:v>15.8454</c:v>
                </c:pt>
                <c:pt idx="12599">
                  <c:v>15.8454</c:v>
                </c:pt>
                <c:pt idx="12600">
                  <c:v>15.8454</c:v>
                </c:pt>
                <c:pt idx="12601">
                  <c:v>15.8454</c:v>
                </c:pt>
                <c:pt idx="12602">
                  <c:v>15.8454</c:v>
                </c:pt>
                <c:pt idx="12603">
                  <c:v>15.8454</c:v>
                </c:pt>
                <c:pt idx="12604">
                  <c:v>15.8347</c:v>
                </c:pt>
                <c:pt idx="12605">
                  <c:v>15.8347</c:v>
                </c:pt>
                <c:pt idx="12606">
                  <c:v>15.8347</c:v>
                </c:pt>
                <c:pt idx="12607">
                  <c:v>15.824</c:v>
                </c:pt>
                <c:pt idx="12608">
                  <c:v>15.824</c:v>
                </c:pt>
                <c:pt idx="12609">
                  <c:v>15.824</c:v>
                </c:pt>
                <c:pt idx="12610">
                  <c:v>15.8133</c:v>
                </c:pt>
                <c:pt idx="12611">
                  <c:v>15.8133</c:v>
                </c:pt>
                <c:pt idx="12612">
                  <c:v>15.8133</c:v>
                </c:pt>
                <c:pt idx="12613">
                  <c:v>15.8133</c:v>
                </c:pt>
                <c:pt idx="12614">
                  <c:v>15.8025</c:v>
                </c:pt>
                <c:pt idx="12615">
                  <c:v>15.8025</c:v>
                </c:pt>
                <c:pt idx="12616">
                  <c:v>15.7918</c:v>
                </c:pt>
                <c:pt idx="12617">
                  <c:v>15.7918</c:v>
                </c:pt>
                <c:pt idx="12618">
                  <c:v>15.7918</c:v>
                </c:pt>
                <c:pt idx="12619">
                  <c:v>15.7811</c:v>
                </c:pt>
                <c:pt idx="12620">
                  <c:v>15.7811</c:v>
                </c:pt>
                <c:pt idx="12621">
                  <c:v>15.7811</c:v>
                </c:pt>
                <c:pt idx="12622">
                  <c:v>15.7811</c:v>
                </c:pt>
                <c:pt idx="12623">
                  <c:v>15.7704</c:v>
                </c:pt>
                <c:pt idx="12624">
                  <c:v>15.7704</c:v>
                </c:pt>
                <c:pt idx="12625">
                  <c:v>15.7704</c:v>
                </c:pt>
                <c:pt idx="12626">
                  <c:v>15.7704</c:v>
                </c:pt>
                <c:pt idx="12627">
                  <c:v>15.759600000000001</c:v>
                </c:pt>
                <c:pt idx="12628">
                  <c:v>15.759600000000001</c:v>
                </c:pt>
                <c:pt idx="12629">
                  <c:v>15.759600000000001</c:v>
                </c:pt>
                <c:pt idx="12630">
                  <c:v>15.759600000000001</c:v>
                </c:pt>
                <c:pt idx="12631">
                  <c:v>15.759600000000001</c:v>
                </c:pt>
                <c:pt idx="12632">
                  <c:v>15.748900000000001</c:v>
                </c:pt>
                <c:pt idx="12633">
                  <c:v>15.748900000000001</c:v>
                </c:pt>
                <c:pt idx="12634">
                  <c:v>15.748900000000001</c:v>
                </c:pt>
                <c:pt idx="12635">
                  <c:v>15.748900000000001</c:v>
                </c:pt>
                <c:pt idx="12636">
                  <c:v>15.748900000000001</c:v>
                </c:pt>
                <c:pt idx="12637">
                  <c:v>15.748900000000001</c:v>
                </c:pt>
                <c:pt idx="12638">
                  <c:v>15.738200000000001</c:v>
                </c:pt>
                <c:pt idx="12639">
                  <c:v>15.738200000000001</c:v>
                </c:pt>
                <c:pt idx="12640">
                  <c:v>15.738200000000001</c:v>
                </c:pt>
                <c:pt idx="12641">
                  <c:v>15.738200000000001</c:v>
                </c:pt>
                <c:pt idx="12642">
                  <c:v>15.727499999999999</c:v>
                </c:pt>
                <c:pt idx="12643">
                  <c:v>15.727499999999999</c:v>
                </c:pt>
                <c:pt idx="12644">
                  <c:v>15.727499999999999</c:v>
                </c:pt>
                <c:pt idx="12645">
                  <c:v>15.716699999999999</c:v>
                </c:pt>
                <c:pt idx="12646">
                  <c:v>15.716699999999999</c:v>
                </c:pt>
                <c:pt idx="12647">
                  <c:v>15.716699999999999</c:v>
                </c:pt>
                <c:pt idx="12648">
                  <c:v>15.716699999999999</c:v>
                </c:pt>
                <c:pt idx="12649">
                  <c:v>15.716699999999999</c:v>
                </c:pt>
                <c:pt idx="12650">
                  <c:v>15.706</c:v>
                </c:pt>
                <c:pt idx="12651">
                  <c:v>15.706</c:v>
                </c:pt>
                <c:pt idx="12652">
                  <c:v>15.706</c:v>
                </c:pt>
                <c:pt idx="12653">
                  <c:v>15.6953</c:v>
                </c:pt>
                <c:pt idx="12654">
                  <c:v>15.6953</c:v>
                </c:pt>
                <c:pt idx="12655">
                  <c:v>15.6953</c:v>
                </c:pt>
                <c:pt idx="12656">
                  <c:v>15.6953</c:v>
                </c:pt>
                <c:pt idx="12657">
                  <c:v>15.6953</c:v>
                </c:pt>
                <c:pt idx="12658">
                  <c:v>15.6846</c:v>
                </c:pt>
                <c:pt idx="12659">
                  <c:v>15.6846</c:v>
                </c:pt>
                <c:pt idx="12660">
                  <c:v>15.6846</c:v>
                </c:pt>
                <c:pt idx="12661">
                  <c:v>15.6846</c:v>
                </c:pt>
                <c:pt idx="12662">
                  <c:v>15.6738</c:v>
                </c:pt>
                <c:pt idx="12663">
                  <c:v>15.6738</c:v>
                </c:pt>
                <c:pt idx="12664">
                  <c:v>15.6738</c:v>
                </c:pt>
                <c:pt idx="12665">
                  <c:v>15.6738</c:v>
                </c:pt>
                <c:pt idx="12666">
                  <c:v>15.6738</c:v>
                </c:pt>
                <c:pt idx="12667">
                  <c:v>15.6631</c:v>
                </c:pt>
                <c:pt idx="12668">
                  <c:v>15.6631</c:v>
                </c:pt>
                <c:pt idx="12669">
                  <c:v>15.6631</c:v>
                </c:pt>
                <c:pt idx="12670">
                  <c:v>15.6631</c:v>
                </c:pt>
                <c:pt idx="12671">
                  <c:v>15.6631</c:v>
                </c:pt>
                <c:pt idx="12672">
                  <c:v>15.6524</c:v>
                </c:pt>
                <c:pt idx="12673">
                  <c:v>15.6524</c:v>
                </c:pt>
                <c:pt idx="12674">
                  <c:v>15.6524</c:v>
                </c:pt>
                <c:pt idx="12675">
                  <c:v>15.6524</c:v>
                </c:pt>
                <c:pt idx="12676">
                  <c:v>15.6417</c:v>
                </c:pt>
                <c:pt idx="12677">
                  <c:v>15.6524</c:v>
                </c:pt>
                <c:pt idx="12678">
                  <c:v>15.6417</c:v>
                </c:pt>
                <c:pt idx="12679">
                  <c:v>15.6417</c:v>
                </c:pt>
                <c:pt idx="12680">
                  <c:v>15.6309</c:v>
                </c:pt>
                <c:pt idx="12681">
                  <c:v>15.6309</c:v>
                </c:pt>
                <c:pt idx="12682">
                  <c:v>15.6309</c:v>
                </c:pt>
                <c:pt idx="12683">
                  <c:v>15.620200000000001</c:v>
                </c:pt>
                <c:pt idx="12684">
                  <c:v>15.620200000000001</c:v>
                </c:pt>
                <c:pt idx="12685">
                  <c:v>15.620200000000001</c:v>
                </c:pt>
                <c:pt idx="12686">
                  <c:v>15.609500000000001</c:v>
                </c:pt>
                <c:pt idx="12687">
                  <c:v>15.620200000000001</c:v>
                </c:pt>
                <c:pt idx="12688">
                  <c:v>15.609500000000001</c:v>
                </c:pt>
                <c:pt idx="12689">
                  <c:v>15.609500000000001</c:v>
                </c:pt>
                <c:pt idx="12690">
                  <c:v>15.609500000000001</c:v>
                </c:pt>
                <c:pt idx="12691">
                  <c:v>15.609500000000001</c:v>
                </c:pt>
                <c:pt idx="12692">
                  <c:v>15.609500000000001</c:v>
                </c:pt>
                <c:pt idx="12693">
                  <c:v>15.609500000000001</c:v>
                </c:pt>
                <c:pt idx="12694">
                  <c:v>15.609500000000001</c:v>
                </c:pt>
                <c:pt idx="12695">
                  <c:v>15.609500000000001</c:v>
                </c:pt>
                <c:pt idx="12696">
                  <c:v>15.609500000000001</c:v>
                </c:pt>
                <c:pt idx="12697">
                  <c:v>15.609500000000001</c:v>
                </c:pt>
                <c:pt idx="12698">
                  <c:v>15.609500000000001</c:v>
                </c:pt>
                <c:pt idx="12699">
                  <c:v>15.598800000000001</c:v>
                </c:pt>
                <c:pt idx="12700">
                  <c:v>15.587999999999999</c:v>
                </c:pt>
                <c:pt idx="12701">
                  <c:v>15.587999999999999</c:v>
                </c:pt>
                <c:pt idx="12702">
                  <c:v>15.587999999999999</c:v>
                </c:pt>
                <c:pt idx="12703">
                  <c:v>15.587999999999999</c:v>
                </c:pt>
                <c:pt idx="12704">
                  <c:v>15.587999999999999</c:v>
                </c:pt>
                <c:pt idx="12705">
                  <c:v>15.587999999999999</c:v>
                </c:pt>
                <c:pt idx="12706">
                  <c:v>15.577299999999999</c:v>
                </c:pt>
                <c:pt idx="12707">
                  <c:v>15.577299999999999</c:v>
                </c:pt>
                <c:pt idx="12708">
                  <c:v>15.577299999999999</c:v>
                </c:pt>
                <c:pt idx="12709">
                  <c:v>15.577299999999999</c:v>
                </c:pt>
                <c:pt idx="12710">
                  <c:v>15.555899999999999</c:v>
                </c:pt>
                <c:pt idx="12711">
                  <c:v>15.555899999999999</c:v>
                </c:pt>
                <c:pt idx="12712">
                  <c:v>15.555899999999999</c:v>
                </c:pt>
                <c:pt idx="12713">
                  <c:v>15.555899999999999</c:v>
                </c:pt>
                <c:pt idx="12714">
                  <c:v>15.555899999999999</c:v>
                </c:pt>
                <c:pt idx="12715">
                  <c:v>15.5451</c:v>
                </c:pt>
                <c:pt idx="12716">
                  <c:v>15.5451</c:v>
                </c:pt>
                <c:pt idx="12717">
                  <c:v>15.5451</c:v>
                </c:pt>
                <c:pt idx="12718">
                  <c:v>15.5451</c:v>
                </c:pt>
                <c:pt idx="12719">
                  <c:v>15.5451</c:v>
                </c:pt>
                <c:pt idx="12720">
                  <c:v>15.5451</c:v>
                </c:pt>
                <c:pt idx="12721">
                  <c:v>15.5451</c:v>
                </c:pt>
                <c:pt idx="12722">
                  <c:v>15.5451</c:v>
                </c:pt>
                <c:pt idx="12723">
                  <c:v>15.5451</c:v>
                </c:pt>
                <c:pt idx="12724">
                  <c:v>15.5344</c:v>
                </c:pt>
                <c:pt idx="12725">
                  <c:v>15.5344</c:v>
                </c:pt>
                <c:pt idx="12726">
                  <c:v>15.5344</c:v>
                </c:pt>
                <c:pt idx="12727">
                  <c:v>15.5344</c:v>
                </c:pt>
                <c:pt idx="12728">
                  <c:v>15.5237</c:v>
                </c:pt>
                <c:pt idx="12729">
                  <c:v>15.5344</c:v>
                </c:pt>
                <c:pt idx="12730">
                  <c:v>15.5237</c:v>
                </c:pt>
                <c:pt idx="12731">
                  <c:v>15.5237</c:v>
                </c:pt>
                <c:pt idx="12732">
                  <c:v>15.5237</c:v>
                </c:pt>
                <c:pt idx="12733">
                  <c:v>15.513</c:v>
                </c:pt>
                <c:pt idx="12734">
                  <c:v>15.513</c:v>
                </c:pt>
                <c:pt idx="12735">
                  <c:v>15.513</c:v>
                </c:pt>
                <c:pt idx="12736">
                  <c:v>15.513</c:v>
                </c:pt>
                <c:pt idx="12737">
                  <c:v>15.513</c:v>
                </c:pt>
                <c:pt idx="12738">
                  <c:v>15.513</c:v>
                </c:pt>
                <c:pt idx="12739">
                  <c:v>15.513</c:v>
                </c:pt>
                <c:pt idx="12740">
                  <c:v>15.513</c:v>
                </c:pt>
                <c:pt idx="12741">
                  <c:v>15.513</c:v>
                </c:pt>
                <c:pt idx="12742">
                  <c:v>15.513</c:v>
                </c:pt>
                <c:pt idx="12743">
                  <c:v>15.5022</c:v>
                </c:pt>
                <c:pt idx="12744">
                  <c:v>15.5022</c:v>
                </c:pt>
                <c:pt idx="12745">
                  <c:v>15.5022</c:v>
                </c:pt>
                <c:pt idx="12746">
                  <c:v>15.5022</c:v>
                </c:pt>
                <c:pt idx="12747">
                  <c:v>15.5022</c:v>
                </c:pt>
                <c:pt idx="12748">
                  <c:v>15.5022</c:v>
                </c:pt>
                <c:pt idx="12749">
                  <c:v>15.5022</c:v>
                </c:pt>
                <c:pt idx="12750">
                  <c:v>15.5022</c:v>
                </c:pt>
                <c:pt idx="12751">
                  <c:v>15.5022</c:v>
                </c:pt>
                <c:pt idx="12752">
                  <c:v>15.4915</c:v>
                </c:pt>
                <c:pt idx="12753">
                  <c:v>15.4915</c:v>
                </c:pt>
                <c:pt idx="12754">
                  <c:v>15.4915</c:v>
                </c:pt>
                <c:pt idx="12755">
                  <c:v>15.4915</c:v>
                </c:pt>
                <c:pt idx="12756">
                  <c:v>15.4915</c:v>
                </c:pt>
                <c:pt idx="12757">
                  <c:v>15.4915</c:v>
                </c:pt>
                <c:pt idx="12758">
                  <c:v>15.4915</c:v>
                </c:pt>
                <c:pt idx="12759">
                  <c:v>15.4808</c:v>
                </c:pt>
                <c:pt idx="12760">
                  <c:v>15.4808</c:v>
                </c:pt>
                <c:pt idx="12761">
                  <c:v>15.4808</c:v>
                </c:pt>
                <c:pt idx="12762">
                  <c:v>15.4808</c:v>
                </c:pt>
                <c:pt idx="12763">
                  <c:v>15.4808</c:v>
                </c:pt>
                <c:pt idx="12764">
                  <c:v>15.4701</c:v>
                </c:pt>
                <c:pt idx="12765">
                  <c:v>15.4701</c:v>
                </c:pt>
                <c:pt idx="12766">
                  <c:v>15.4701</c:v>
                </c:pt>
                <c:pt idx="12767">
                  <c:v>15.4701</c:v>
                </c:pt>
                <c:pt idx="12768">
                  <c:v>15.4701</c:v>
                </c:pt>
                <c:pt idx="12769">
                  <c:v>15.459300000000001</c:v>
                </c:pt>
                <c:pt idx="12770">
                  <c:v>15.4701</c:v>
                </c:pt>
                <c:pt idx="12771">
                  <c:v>15.459300000000001</c:v>
                </c:pt>
                <c:pt idx="12772">
                  <c:v>15.459300000000001</c:v>
                </c:pt>
                <c:pt idx="12773">
                  <c:v>15.459300000000001</c:v>
                </c:pt>
                <c:pt idx="12774">
                  <c:v>15.459300000000001</c:v>
                </c:pt>
                <c:pt idx="12775">
                  <c:v>15.459300000000001</c:v>
                </c:pt>
                <c:pt idx="12776">
                  <c:v>15.459300000000001</c:v>
                </c:pt>
                <c:pt idx="12777">
                  <c:v>15.459300000000001</c:v>
                </c:pt>
                <c:pt idx="12778">
                  <c:v>15.459300000000001</c:v>
                </c:pt>
                <c:pt idx="12779">
                  <c:v>15.448600000000001</c:v>
                </c:pt>
                <c:pt idx="12780">
                  <c:v>15.448600000000001</c:v>
                </c:pt>
                <c:pt idx="12781">
                  <c:v>15.448600000000001</c:v>
                </c:pt>
                <c:pt idx="12782">
                  <c:v>15.448600000000001</c:v>
                </c:pt>
                <c:pt idx="12783">
                  <c:v>15.437900000000001</c:v>
                </c:pt>
                <c:pt idx="12784">
                  <c:v>15.437900000000001</c:v>
                </c:pt>
                <c:pt idx="12785">
                  <c:v>15.437900000000001</c:v>
                </c:pt>
                <c:pt idx="12786">
                  <c:v>15.437900000000001</c:v>
                </c:pt>
                <c:pt idx="12787">
                  <c:v>15.437900000000001</c:v>
                </c:pt>
                <c:pt idx="12788">
                  <c:v>15.437900000000001</c:v>
                </c:pt>
                <c:pt idx="12789">
                  <c:v>15.437900000000001</c:v>
                </c:pt>
                <c:pt idx="12790">
                  <c:v>15.437900000000001</c:v>
                </c:pt>
                <c:pt idx="12791">
                  <c:v>15.437900000000001</c:v>
                </c:pt>
                <c:pt idx="12792">
                  <c:v>15.437900000000001</c:v>
                </c:pt>
                <c:pt idx="12793">
                  <c:v>15.427199999999999</c:v>
                </c:pt>
                <c:pt idx="12794">
                  <c:v>15.437900000000001</c:v>
                </c:pt>
                <c:pt idx="12795">
                  <c:v>15.427199999999999</c:v>
                </c:pt>
                <c:pt idx="12796">
                  <c:v>15.427199999999999</c:v>
                </c:pt>
                <c:pt idx="12797">
                  <c:v>15.427199999999999</c:v>
                </c:pt>
                <c:pt idx="12798">
                  <c:v>15.427199999999999</c:v>
                </c:pt>
                <c:pt idx="12799">
                  <c:v>15.427199999999999</c:v>
                </c:pt>
                <c:pt idx="12800">
                  <c:v>15.427199999999999</c:v>
                </c:pt>
                <c:pt idx="12801">
                  <c:v>15.416399999999999</c:v>
                </c:pt>
                <c:pt idx="12802">
                  <c:v>15.416399999999999</c:v>
                </c:pt>
                <c:pt idx="12803">
                  <c:v>15.416399999999999</c:v>
                </c:pt>
                <c:pt idx="12804">
                  <c:v>15.416399999999999</c:v>
                </c:pt>
                <c:pt idx="12805">
                  <c:v>15.416399999999999</c:v>
                </c:pt>
                <c:pt idx="12806">
                  <c:v>15.416399999999999</c:v>
                </c:pt>
                <c:pt idx="12807">
                  <c:v>15.416399999999999</c:v>
                </c:pt>
                <c:pt idx="12808">
                  <c:v>15.416399999999999</c:v>
                </c:pt>
                <c:pt idx="12809">
                  <c:v>15.4057</c:v>
                </c:pt>
                <c:pt idx="12810">
                  <c:v>15.4057</c:v>
                </c:pt>
                <c:pt idx="12811">
                  <c:v>15.4057</c:v>
                </c:pt>
                <c:pt idx="12812">
                  <c:v>15.4057</c:v>
                </c:pt>
                <c:pt idx="12813">
                  <c:v>15.4057</c:v>
                </c:pt>
                <c:pt idx="12814">
                  <c:v>15.395</c:v>
                </c:pt>
                <c:pt idx="12815">
                  <c:v>15.395</c:v>
                </c:pt>
                <c:pt idx="12816">
                  <c:v>15.395</c:v>
                </c:pt>
                <c:pt idx="12817">
                  <c:v>15.395</c:v>
                </c:pt>
                <c:pt idx="12818">
                  <c:v>15.395</c:v>
                </c:pt>
                <c:pt idx="12819">
                  <c:v>15.395</c:v>
                </c:pt>
                <c:pt idx="12820">
                  <c:v>15.395</c:v>
                </c:pt>
                <c:pt idx="12821">
                  <c:v>15.395</c:v>
                </c:pt>
                <c:pt idx="12822">
                  <c:v>15.3843</c:v>
                </c:pt>
                <c:pt idx="12823">
                  <c:v>15.3843</c:v>
                </c:pt>
                <c:pt idx="12824">
                  <c:v>15.3843</c:v>
                </c:pt>
                <c:pt idx="12825">
                  <c:v>15.3843</c:v>
                </c:pt>
                <c:pt idx="12826">
                  <c:v>15.3843</c:v>
                </c:pt>
                <c:pt idx="12827">
                  <c:v>15.3843</c:v>
                </c:pt>
                <c:pt idx="12828">
                  <c:v>15.3843</c:v>
                </c:pt>
                <c:pt idx="12829">
                  <c:v>15.3843</c:v>
                </c:pt>
                <c:pt idx="12830">
                  <c:v>15.3843</c:v>
                </c:pt>
                <c:pt idx="12831">
                  <c:v>15.3843</c:v>
                </c:pt>
                <c:pt idx="12832">
                  <c:v>15.3843</c:v>
                </c:pt>
                <c:pt idx="12833">
                  <c:v>15.3735</c:v>
                </c:pt>
                <c:pt idx="12834">
                  <c:v>15.3735</c:v>
                </c:pt>
                <c:pt idx="12835">
                  <c:v>15.3843</c:v>
                </c:pt>
                <c:pt idx="12836">
                  <c:v>15.3735</c:v>
                </c:pt>
                <c:pt idx="12837">
                  <c:v>15.3735</c:v>
                </c:pt>
                <c:pt idx="12838">
                  <c:v>15.3843</c:v>
                </c:pt>
                <c:pt idx="12839">
                  <c:v>15.3735</c:v>
                </c:pt>
                <c:pt idx="12840">
                  <c:v>15.3735</c:v>
                </c:pt>
                <c:pt idx="12841">
                  <c:v>15.3735</c:v>
                </c:pt>
                <c:pt idx="12842">
                  <c:v>15.3735</c:v>
                </c:pt>
                <c:pt idx="12843">
                  <c:v>15.3735</c:v>
                </c:pt>
                <c:pt idx="12844">
                  <c:v>15.3735</c:v>
                </c:pt>
                <c:pt idx="12845">
                  <c:v>15.3735</c:v>
                </c:pt>
                <c:pt idx="12846">
                  <c:v>15.3735</c:v>
                </c:pt>
                <c:pt idx="12847">
                  <c:v>15.3735</c:v>
                </c:pt>
                <c:pt idx="12848">
                  <c:v>15.3628</c:v>
                </c:pt>
                <c:pt idx="12849">
                  <c:v>15.3735</c:v>
                </c:pt>
                <c:pt idx="12850">
                  <c:v>15.3735</c:v>
                </c:pt>
                <c:pt idx="12851">
                  <c:v>15.3628</c:v>
                </c:pt>
                <c:pt idx="12852">
                  <c:v>15.3735</c:v>
                </c:pt>
                <c:pt idx="12853">
                  <c:v>15.3735</c:v>
                </c:pt>
                <c:pt idx="12854">
                  <c:v>15.3735</c:v>
                </c:pt>
                <c:pt idx="12855">
                  <c:v>15.3735</c:v>
                </c:pt>
                <c:pt idx="12856">
                  <c:v>15.3628</c:v>
                </c:pt>
                <c:pt idx="12857">
                  <c:v>15.3735</c:v>
                </c:pt>
                <c:pt idx="12858">
                  <c:v>15.3628</c:v>
                </c:pt>
                <c:pt idx="12859">
                  <c:v>15.3628</c:v>
                </c:pt>
                <c:pt idx="12860">
                  <c:v>15.3628</c:v>
                </c:pt>
                <c:pt idx="12861">
                  <c:v>15.3628</c:v>
                </c:pt>
                <c:pt idx="12862">
                  <c:v>15.3628</c:v>
                </c:pt>
                <c:pt idx="12863">
                  <c:v>15.3628</c:v>
                </c:pt>
                <c:pt idx="12864">
                  <c:v>15.3628</c:v>
                </c:pt>
                <c:pt idx="12865">
                  <c:v>15.3628</c:v>
                </c:pt>
                <c:pt idx="12866">
                  <c:v>15.3628</c:v>
                </c:pt>
                <c:pt idx="12867">
                  <c:v>15.3628</c:v>
                </c:pt>
                <c:pt idx="12868">
                  <c:v>15.3628</c:v>
                </c:pt>
                <c:pt idx="12869">
                  <c:v>15.3628</c:v>
                </c:pt>
                <c:pt idx="12870">
                  <c:v>15.3628</c:v>
                </c:pt>
                <c:pt idx="12871">
                  <c:v>15.3628</c:v>
                </c:pt>
                <c:pt idx="12872">
                  <c:v>15.3628</c:v>
                </c:pt>
                <c:pt idx="12873">
                  <c:v>15.3521</c:v>
                </c:pt>
                <c:pt idx="12874">
                  <c:v>15.3521</c:v>
                </c:pt>
                <c:pt idx="12875">
                  <c:v>15.3521</c:v>
                </c:pt>
                <c:pt idx="12876">
                  <c:v>15.3521</c:v>
                </c:pt>
                <c:pt idx="12877">
                  <c:v>15.3521</c:v>
                </c:pt>
                <c:pt idx="12878">
                  <c:v>15.3521</c:v>
                </c:pt>
                <c:pt idx="12879">
                  <c:v>15.3521</c:v>
                </c:pt>
                <c:pt idx="12880">
                  <c:v>15.3521</c:v>
                </c:pt>
                <c:pt idx="12881">
                  <c:v>15.3521</c:v>
                </c:pt>
                <c:pt idx="12882">
                  <c:v>15.3521</c:v>
                </c:pt>
                <c:pt idx="12883">
                  <c:v>15.3521</c:v>
                </c:pt>
                <c:pt idx="12884">
                  <c:v>15.3521</c:v>
                </c:pt>
                <c:pt idx="12885">
                  <c:v>15.3521</c:v>
                </c:pt>
                <c:pt idx="12886">
                  <c:v>15.3521</c:v>
                </c:pt>
                <c:pt idx="12887">
                  <c:v>15.3521</c:v>
                </c:pt>
                <c:pt idx="12888">
                  <c:v>15.3521</c:v>
                </c:pt>
                <c:pt idx="12889">
                  <c:v>15.3521</c:v>
                </c:pt>
                <c:pt idx="12890">
                  <c:v>15.3521</c:v>
                </c:pt>
                <c:pt idx="12891">
                  <c:v>15.3521</c:v>
                </c:pt>
                <c:pt idx="12892">
                  <c:v>15.3521</c:v>
                </c:pt>
                <c:pt idx="12893">
                  <c:v>15.3521</c:v>
                </c:pt>
                <c:pt idx="12894">
                  <c:v>15.3521</c:v>
                </c:pt>
                <c:pt idx="12895">
                  <c:v>15.3521</c:v>
                </c:pt>
                <c:pt idx="12896">
                  <c:v>15.3521</c:v>
                </c:pt>
                <c:pt idx="12897">
                  <c:v>15.3521</c:v>
                </c:pt>
                <c:pt idx="12898">
                  <c:v>15.3628</c:v>
                </c:pt>
                <c:pt idx="12899">
                  <c:v>15.3521</c:v>
                </c:pt>
                <c:pt idx="12900">
                  <c:v>15.3521</c:v>
                </c:pt>
                <c:pt idx="12901">
                  <c:v>15.3628</c:v>
                </c:pt>
                <c:pt idx="12902">
                  <c:v>15.3628</c:v>
                </c:pt>
                <c:pt idx="12903">
                  <c:v>15.3628</c:v>
                </c:pt>
                <c:pt idx="12904">
                  <c:v>15.3628</c:v>
                </c:pt>
                <c:pt idx="12905">
                  <c:v>15.3628</c:v>
                </c:pt>
                <c:pt idx="12906">
                  <c:v>15.3628</c:v>
                </c:pt>
                <c:pt idx="12907">
                  <c:v>15.3628</c:v>
                </c:pt>
                <c:pt idx="12908">
                  <c:v>15.3628</c:v>
                </c:pt>
                <c:pt idx="12909">
                  <c:v>15.3628</c:v>
                </c:pt>
                <c:pt idx="12910">
                  <c:v>15.3628</c:v>
                </c:pt>
                <c:pt idx="12911">
                  <c:v>15.3628</c:v>
                </c:pt>
                <c:pt idx="12912">
                  <c:v>15.3735</c:v>
                </c:pt>
                <c:pt idx="12913">
                  <c:v>15.3735</c:v>
                </c:pt>
                <c:pt idx="12914">
                  <c:v>15.3735</c:v>
                </c:pt>
                <c:pt idx="12915">
                  <c:v>15.3735</c:v>
                </c:pt>
                <c:pt idx="12916">
                  <c:v>15.3735</c:v>
                </c:pt>
                <c:pt idx="12917">
                  <c:v>15.3735</c:v>
                </c:pt>
                <c:pt idx="12918">
                  <c:v>15.3735</c:v>
                </c:pt>
                <c:pt idx="12919">
                  <c:v>15.3843</c:v>
                </c:pt>
                <c:pt idx="12920">
                  <c:v>15.3843</c:v>
                </c:pt>
                <c:pt idx="12921">
                  <c:v>15.3843</c:v>
                </c:pt>
                <c:pt idx="12922">
                  <c:v>15.3843</c:v>
                </c:pt>
                <c:pt idx="12923">
                  <c:v>15.3843</c:v>
                </c:pt>
                <c:pt idx="12924">
                  <c:v>15.3843</c:v>
                </c:pt>
                <c:pt idx="12925">
                  <c:v>15.3843</c:v>
                </c:pt>
                <c:pt idx="12926">
                  <c:v>15.3843</c:v>
                </c:pt>
                <c:pt idx="12927">
                  <c:v>15.3735</c:v>
                </c:pt>
                <c:pt idx="12928">
                  <c:v>15.3843</c:v>
                </c:pt>
                <c:pt idx="12929">
                  <c:v>15.3843</c:v>
                </c:pt>
                <c:pt idx="12930">
                  <c:v>15.3843</c:v>
                </c:pt>
                <c:pt idx="12931">
                  <c:v>15.3735</c:v>
                </c:pt>
                <c:pt idx="12932">
                  <c:v>15.3735</c:v>
                </c:pt>
                <c:pt idx="12933">
                  <c:v>15.3843</c:v>
                </c:pt>
                <c:pt idx="12934">
                  <c:v>15.3843</c:v>
                </c:pt>
                <c:pt idx="12935">
                  <c:v>15.3735</c:v>
                </c:pt>
                <c:pt idx="12936">
                  <c:v>15.3735</c:v>
                </c:pt>
                <c:pt idx="12937">
                  <c:v>15.3735</c:v>
                </c:pt>
                <c:pt idx="12938">
                  <c:v>15.3735</c:v>
                </c:pt>
                <c:pt idx="12939">
                  <c:v>15.3735</c:v>
                </c:pt>
                <c:pt idx="12940">
                  <c:v>15.3735</c:v>
                </c:pt>
                <c:pt idx="12941">
                  <c:v>15.3735</c:v>
                </c:pt>
                <c:pt idx="12942">
                  <c:v>15.3843</c:v>
                </c:pt>
                <c:pt idx="12943">
                  <c:v>15.3735</c:v>
                </c:pt>
                <c:pt idx="12944">
                  <c:v>15.3735</c:v>
                </c:pt>
                <c:pt idx="12945">
                  <c:v>15.3735</c:v>
                </c:pt>
                <c:pt idx="12946">
                  <c:v>15.3735</c:v>
                </c:pt>
                <c:pt idx="12947">
                  <c:v>15.3735</c:v>
                </c:pt>
                <c:pt idx="12948">
                  <c:v>15.3735</c:v>
                </c:pt>
                <c:pt idx="12949">
                  <c:v>15.3843</c:v>
                </c:pt>
                <c:pt idx="12950">
                  <c:v>15.3843</c:v>
                </c:pt>
                <c:pt idx="12951">
                  <c:v>15.3735</c:v>
                </c:pt>
                <c:pt idx="12952">
                  <c:v>15.3843</c:v>
                </c:pt>
                <c:pt idx="12953">
                  <c:v>15.3843</c:v>
                </c:pt>
                <c:pt idx="12954">
                  <c:v>15.3843</c:v>
                </c:pt>
                <c:pt idx="12955">
                  <c:v>15.3843</c:v>
                </c:pt>
                <c:pt idx="12956">
                  <c:v>15.3843</c:v>
                </c:pt>
                <c:pt idx="12957">
                  <c:v>15.3843</c:v>
                </c:pt>
                <c:pt idx="12958">
                  <c:v>15.3843</c:v>
                </c:pt>
                <c:pt idx="12959">
                  <c:v>15.3843</c:v>
                </c:pt>
                <c:pt idx="12960">
                  <c:v>15.3843</c:v>
                </c:pt>
                <c:pt idx="12961">
                  <c:v>15.3843</c:v>
                </c:pt>
                <c:pt idx="12962">
                  <c:v>15.3843</c:v>
                </c:pt>
                <c:pt idx="12963">
                  <c:v>15.3843</c:v>
                </c:pt>
                <c:pt idx="12964">
                  <c:v>15.395</c:v>
                </c:pt>
                <c:pt idx="12965">
                  <c:v>15.395</c:v>
                </c:pt>
                <c:pt idx="12966">
                  <c:v>15.395</c:v>
                </c:pt>
                <c:pt idx="12967">
                  <c:v>15.395</c:v>
                </c:pt>
                <c:pt idx="12968">
                  <c:v>15.395</c:v>
                </c:pt>
                <c:pt idx="12969">
                  <c:v>15.4057</c:v>
                </c:pt>
                <c:pt idx="12970">
                  <c:v>15.4057</c:v>
                </c:pt>
                <c:pt idx="12971">
                  <c:v>15.4057</c:v>
                </c:pt>
                <c:pt idx="12972">
                  <c:v>15.4057</c:v>
                </c:pt>
                <c:pt idx="12973">
                  <c:v>15.4057</c:v>
                </c:pt>
                <c:pt idx="12974">
                  <c:v>15.4057</c:v>
                </c:pt>
                <c:pt idx="12975">
                  <c:v>15.4057</c:v>
                </c:pt>
                <c:pt idx="12976">
                  <c:v>15.4057</c:v>
                </c:pt>
                <c:pt idx="12977">
                  <c:v>15.4057</c:v>
                </c:pt>
                <c:pt idx="12978">
                  <c:v>15.416399999999999</c:v>
                </c:pt>
                <c:pt idx="12979">
                  <c:v>15.4057</c:v>
                </c:pt>
                <c:pt idx="12980">
                  <c:v>15.4057</c:v>
                </c:pt>
                <c:pt idx="12981">
                  <c:v>15.4057</c:v>
                </c:pt>
                <c:pt idx="12982">
                  <c:v>15.4057</c:v>
                </c:pt>
                <c:pt idx="12983">
                  <c:v>15.416399999999999</c:v>
                </c:pt>
                <c:pt idx="12984">
                  <c:v>15.416399999999999</c:v>
                </c:pt>
                <c:pt idx="12985">
                  <c:v>15.416399999999999</c:v>
                </c:pt>
                <c:pt idx="12986">
                  <c:v>15.4057</c:v>
                </c:pt>
                <c:pt idx="12987">
                  <c:v>15.416399999999999</c:v>
                </c:pt>
                <c:pt idx="12988">
                  <c:v>15.416399999999999</c:v>
                </c:pt>
                <c:pt idx="12989">
                  <c:v>15.416399999999999</c:v>
                </c:pt>
                <c:pt idx="12990">
                  <c:v>15.4057</c:v>
                </c:pt>
                <c:pt idx="12991">
                  <c:v>15.416399999999999</c:v>
                </c:pt>
                <c:pt idx="12992">
                  <c:v>15.4057</c:v>
                </c:pt>
                <c:pt idx="12993">
                  <c:v>15.416399999999999</c:v>
                </c:pt>
                <c:pt idx="12994">
                  <c:v>15.416399999999999</c:v>
                </c:pt>
                <c:pt idx="12995">
                  <c:v>15.4057</c:v>
                </c:pt>
                <c:pt idx="12996">
                  <c:v>15.4057</c:v>
                </c:pt>
                <c:pt idx="12997">
                  <c:v>15.4057</c:v>
                </c:pt>
                <c:pt idx="12998">
                  <c:v>15.4057</c:v>
                </c:pt>
                <c:pt idx="12999">
                  <c:v>15.416399999999999</c:v>
                </c:pt>
                <c:pt idx="13000">
                  <c:v>15.416399999999999</c:v>
                </c:pt>
                <c:pt idx="13001">
                  <c:v>15.416399999999999</c:v>
                </c:pt>
                <c:pt idx="13002">
                  <c:v>15.416399999999999</c:v>
                </c:pt>
                <c:pt idx="13003">
                  <c:v>15.416399999999999</c:v>
                </c:pt>
                <c:pt idx="13004">
                  <c:v>15.416399999999999</c:v>
                </c:pt>
                <c:pt idx="13005">
                  <c:v>15.416399999999999</c:v>
                </c:pt>
                <c:pt idx="13006">
                  <c:v>15.416399999999999</c:v>
                </c:pt>
                <c:pt idx="13007">
                  <c:v>15.416399999999999</c:v>
                </c:pt>
                <c:pt idx="13008">
                  <c:v>15.416399999999999</c:v>
                </c:pt>
                <c:pt idx="13009">
                  <c:v>15.416399999999999</c:v>
                </c:pt>
                <c:pt idx="13010">
                  <c:v>15.416399999999999</c:v>
                </c:pt>
                <c:pt idx="13011">
                  <c:v>15.416399999999999</c:v>
                </c:pt>
                <c:pt idx="13012">
                  <c:v>15.416399999999999</c:v>
                </c:pt>
                <c:pt idx="13013">
                  <c:v>15.416399999999999</c:v>
                </c:pt>
                <c:pt idx="13014">
                  <c:v>15.427199999999999</c:v>
                </c:pt>
                <c:pt idx="13015">
                  <c:v>15.416399999999999</c:v>
                </c:pt>
                <c:pt idx="13016">
                  <c:v>15.416399999999999</c:v>
                </c:pt>
                <c:pt idx="13017">
                  <c:v>15.427199999999999</c:v>
                </c:pt>
                <c:pt idx="13018">
                  <c:v>15.427199999999999</c:v>
                </c:pt>
                <c:pt idx="13019">
                  <c:v>15.427199999999999</c:v>
                </c:pt>
                <c:pt idx="13020">
                  <c:v>15.427199999999999</c:v>
                </c:pt>
                <c:pt idx="13021">
                  <c:v>15.427199999999999</c:v>
                </c:pt>
                <c:pt idx="13022">
                  <c:v>15.427199999999999</c:v>
                </c:pt>
                <c:pt idx="13023">
                  <c:v>15.427199999999999</c:v>
                </c:pt>
                <c:pt idx="13024">
                  <c:v>15.427199999999999</c:v>
                </c:pt>
                <c:pt idx="13025">
                  <c:v>15.427199999999999</c:v>
                </c:pt>
                <c:pt idx="13026">
                  <c:v>15.437900000000001</c:v>
                </c:pt>
                <c:pt idx="13027">
                  <c:v>15.427199999999999</c:v>
                </c:pt>
                <c:pt idx="13028">
                  <c:v>15.437900000000001</c:v>
                </c:pt>
                <c:pt idx="13029">
                  <c:v>15.437900000000001</c:v>
                </c:pt>
                <c:pt idx="13030">
                  <c:v>15.437900000000001</c:v>
                </c:pt>
                <c:pt idx="13031">
                  <c:v>15.437900000000001</c:v>
                </c:pt>
                <c:pt idx="13032">
                  <c:v>15.437900000000001</c:v>
                </c:pt>
                <c:pt idx="13033">
                  <c:v>15.437900000000001</c:v>
                </c:pt>
                <c:pt idx="13034">
                  <c:v>15.437900000000001</c:v>
                </c:pt>
                <c:pt idx="13035">
                  <c:v>15.437900000000001</c:v>
                </c:pt>
                <c:pt idx="13036">
                  <c:v>15.437900000000001</c:v>
                </c:pt>
                <c:pt idx="13037">
                  <c:v>15.437900000000001</c:v>
                </c:pt>
                <c:pt idx="13038">
                  <c:v>15.448600000000001</c:v>
                </c:pt>
                <c:pt idx="13039">
                  <c:v>15.448600000000001</c:v>
                </c:pt>
                <c:pt idx="13040">
                  <c:v>15.448600000000001</c:v>
                </c:pt>
                <c:pt idx="13041">
                  <c:v>15.448600000000001</c:v>
                </c:pt>
                <c:pt idx="13042">
                  <c:v>15.448600000000001</c:v>
                </c:pt>
                <c:pt idx="13043">
                  <c:v>15.448600000000001</c:v>
                </c:pt>
                <c:pt idx="13044">
                  <c:v>15.448600000000001</c:v>
                </c:pt>
                <c:pt idx="13045">
                  <c:v>15.448600000000001</c:v>
                </c:pt>
                <c:pt idx="13046">
                  <c:v>15.448600000000001</c:v>
                </c:pt>
                <c:pt idx="13047">
                  <c:v>15.448600000000001</c:v>
                </c:pt>
                <c:pt idx="13048">
                  <c:v>15.459300000000001</c:v>
                </c:pt>
                <c:pt idx="13049">
                  <c:v>15.459300000000001</c:v>
                </c:pt>
                <c:pt idx="13050">
                  <c:v>15.459300000000001</c:v>
                </c:pt>
                <c:pt idx="13051">
                  <c:v>15.448600000000001</c:v>
                </c:pt>
                <c:pt idx="13052">
                  <c:v>15.459300000000001</c:v>
                </c:pt>
                <c:pt idx="13053">
                  <c:v>15.459300000000001</c:v>
                </c:pt>
                <c:pt idx="13054">
                  <c:v>15.459300000000001</c:v>
                </c:pt>
                <c:pt idx="13055">
                  <c:v>15.459300000000001</c:v>
                </c:pt>
                <c:pt idx="13056">
                  <c:v>15.459300000000001</c:v>
                </c:pt>
                <c:pt idx="13057">
                  <c:v>15.459300000000001</c:v>
                </c:pt>
                <c:pt idx="13058">
                  <c:v>15.459300000000001</c:v>
                </c:pt>
                <c:pt idx="13059">
                  <c:v>15.459300000000001</c:v>
                </c:pt>
                <c:pt idx="13060">
                  <c:v>15.459300000000001</c:v>
                </c:pt>
                <c:pt idx="13061">
                  <c:v>15.459300000000001</c:v>
                </c:pt>
                <c:pt idx="13062">
                  <c:v>15.459300000000001</c:v>
                </c:pt>
                <c:pt idx="13063">
                  <c:v>15.4701</c:v>
                </c:pt>
                <c:pt idx="13064">
                  <c:v>15.4701</c:v>
                </c:pt>
                <c:pt idx="13065">
                  <c:v>15.4701</c:v>
                </c:pt>
                <c:pt idx="13066">
                  <c:v>15.4701</c:v>
                </c:pt>
                <c:pt idx="13067">
                  <c:v>15.4701</c:v>
                </c:pt>
                <c:pt idx="13068">
                  <c:v>15.4701</c:v>
                </c:pt>
                <c:pt idx="13069">
                  <c:v>15.4701</c:v>
                </c:pt>
                <c:pt idx="13070">
                  <c:v>15.4808</c:v>
                </c:pt>
                <c:pt idx="13071">
                  <c:v>15.4701</c:v>
                </c:pt>
                <c:pt idx="13072">
                  <c:v>15.4808</c:v>
                </c:pt>
                <c:pt idx="13073">
                  <c:v>15.4808</c:v>
                </c:pt>
                <c:pt idx="13074">
                  <c:v>15.4701</c:v>
                </c:pt>
                <c:pt idx="13075">
                  <c:v>15.4808</c:v>
                </c:pt>
                <c:pt idx="13076">
                  <c:v>15.4808</c:v>
                </c:pt>
                <c:pt idx="13077">
                  <c:v>15.4808</c:v>
                </c:pt>
                <c:pt idx="13078">
                  <c:v>15.4808</c:v>
                </c:pt>
                <c:pt idx="13079">
                  <c:v>15.4808</c:v>
                </c:pt>
                <c:pt idx="13080">
                  <c:v>15.4915</c:v>
                </c:pt>
                <c:pt idx="13081">
                  <c:v>15.4808</c:v>
                </c:pt>
                <c:pt idx="13082">
                  <c:v>15.4915</c:v>
                </c:pt>
                <c:pt idx="13083">
                  <c:v>15.4915</c:v>
                </c:pt>
                <c:pt idx="13084">
                  <c:v>15.4915</c:v>
                </c:pt>
                <c:pt idx="13085">
                  <c:v>15.4915</c:v>
                </c:pt>
                <c:pt idx="13086">
                  <c:v>15.4915</c:v>
                </c:pt>
                <c:pt idx="13087">
                  <c:v>15.4915</c:v>
                </c:pt>
                <c:pt idx="13088">
                  <c:v>15.4915</c:v>
                </c:pt>
                <c:pt idx="13089">
                  <c:v>15.4915</c:v>
                </c:pt>
                <c:pt idx="13090">
                  <c:v>15.5022</c:v>
                </c:pt>
                <c:pt idx="13091">
                  <c:v>15.5022</c:v>
                </c:pt>
                <c:pt idx="13092">
                  <c:v>15.5022</c:v>
                </c:pt>
                <c:pt idx="13093">
                  <c:v>15.5022</c:v>
                </c:pt>
                <c:pt idx="13094">
                  <c:v>15.5022</c:v>
                </c:pt>
                <c:pt idx="13095">
                  <c:v>15.513</c:v>
                </c:pt>
                <c:pt idx="13096">
                  <c:v>15.513</c:v>
                </c:pt>
                <c:pt idx="13097">
                  <c:v>15.513</c:v>
                </c:pt>
                <c:pt idx="13098">
                  <c:v>15.513</c:v>
                </c:pt>
                <c:pt idx="13099">
                  <c:v>15.513</c:v>
                </c:pt>
                <c:pt idx="13100">
                  <c:v>15.513</c:v>
                </c:pt>
                <c:pt idx="13101">
                  <c:v>15.513</c:v>
                </c:pt>
                <c:pt idx="13102">
                  <c:v>15.513</c:v>
                </c:pt>
                <c:pt idx="13103">
                  <c:v>15.513</c:v>
                </c:pt>
                <c:pt idx="13104">
                  <c:v>15.513</c:v>
                </c:pt>
                <c:pt idx="13105">
                  <c:v>15.5237</c:v>
                </c:pt>
                <c:pt idx="13106">
                  <c:v>15.5237</c:v>
                </c:pt>
                <c:pt idx="13107">
                  <c:v>15.5237</c:v>
                </c:pt>
                <c:pt idx="13108">
                  <c:v>15.513</c:v>
                </c:pt>
                <c:pt idx="13109">
                  <c:v>15.5237</c:v>
                </c:pt>
                <c:pt idx="13110">
                  <c:v>15.5237</c:v>
                </c:pt>
                <c:pt idx="13111">
                  <c:v>15.5237</c:v>
                </c:pt>
                <c:pt idx="13112">
                  <c:v>15.5237</c:v>
                </c:pt>
                <c:pt idx="13113">
                  <c:v>15.5237</c:v>
                </c:pt>
                <c:pt idx="13114">
                  <c:v>15.5237</c:v>
                </c:pt>
                <c:pt idx="13115">
                  <c:v>15.5344</c:v>
                </c:pt>
                <c:pt idx="13116">
                  <c:v>15.5344</c:v>
                </c:pt>
                <c:pt idx="13117">
                  <c:v>15.5344</c:v>
                </c:pt>
                <c:pt idx="13118">
                  <c:v>15.5344</c:v>
                </c:pt>
                <c:pt idx="13119">
                  <c:v>15.5344</c:v>
                </c:pt>
                <c:pt idx="13120">
                  <c:v>15.5344</c:v>
                </c:pt>
                <c:pt idx="13121">
                  <c:v>15.5344</c:v>
                </c:pt>
                <c:pt idx="13122">
                  <c:v>15.5344</c:v>
                </c:pt>
                <c:pt idx="13123">
                  <c:v>15.5344</c:v>
                </c:pt>
                <c:pt idx="13124">
                  <c:v>15.5451</c:v>
                </c:pt>
                <c:pt idx="13125">
                  <c:v>15.5451</c:v>
                </c:pt>
                <c:pt idx="13126">
                  <c:v>15.5451</c:v>
                </c:pt>
                <c:pt idx="13127">
                  <c:v>15.5451</c:v>
                </c:pt>
                <c:pt idx="13128">
                  <c:v>15.555899999999999</c:v>
                </c:pt>
                <c:pt idx="13129">
                  <c:v>15.5451</c:v>
                </c:pt>
                <c:pt idx="13130">
                  <c:v>15.5451</c:v>
                </c:pt>
                <c:pt idx="13131">
                  <c:v>15.5451</c:v>
                </c:pt>
                <c:pt idx="13132">
                  <c:v>15.555899999999999</c:v>
                </c:pt>
                <c:pt idx="13133">
                  <c:v>15.555899999999999</c:v>
                </c:pt>
                <c:pt idx="13134">
                  <c:v>15.555899999999999</c:v>
                </c:pt>
                <c:pt idx="13135">
                  <c:v>15.555899999999999</c:v>
                </c:pt>
                <c:pt idx="13136">
                  <c:v>15.555899999999999</c:v>
                </c:pt>
                <c:pt idx="13137">
                  <c:v>15.555899999999999</c:v>
                </c:pt>
                <c:pt idx="13138">
                  <c:v>15.555899999999999</c:v>
                </c:pt>
                <c:pt idx="13139">
                  <c:v>15.555899999999999</c:v>
                </c:pt>
                <c:pt idx="13140">
                  <c:v>15.555899999999999</c:v>
                </c:pt>
                <c:pt idx="13141">
                  <c:v>15.555899999999999</c:v>
                </c:pt>
                <c:pt idx="13142">
                  <c:v>15.555899999999999</c:v>
                </c:pt>
                <c:pt idx="13143">
                  <c:v>15.577299999999999</c:v>
                </c:pt>
                <c:pt idx="13144">
                  <c:v>15.555899999999999</c:v>
                </c:pt>
                <c:pt idx="13145">
                  <c:v>15.577299999999999</c:v>
                </c:pt>
                <c:pt idx="13146">
                  <c:v>15.577299999999999</c:v>
                </c:pt>
                <c:pt idx="13147">
                  <c:v>15.577299999999999</c:v>
                </c:pt>
                <c:pt idx="13148">
                  <c:v>15.577299999999999</c:v>
                </c:pt>
                <c:pt idx="13149">
                  <c:v>15.577299999999999</c:v>
                </c:pt>
                <c:pt idx="13150">
                  <c:v>15.587999999999999</c:v>
                </c:pt>
                <c:pt idx="13151">
                  <c:v>15.587999999999999</c:v>
                </c:pt>
                <c:pt idx="13152">
                  <c:v>15.587999999999999</c:v>
                </c:pt>
                <c:pt idx="13153">
                  <c:v>15.587999999999999</c:v>
                </c:pt>
                <c:pt idx="13154">
                  <c:v>15.587999999999999</c:v>
                </c:pt>
                <c:pt idx="13155">
                  <c:v>15.587999999999999</c:v>
                </c:pt>
                <c:pt idx="13156">
                  <c:v>15.587999999999999</c:v>
                </c:pt>
                <c:pt idx="13157">
                  <c:v>15.598800000000001</c:v>
                </c:pt>
                <c:pt idx="13158">
                  <c:v>15.598800000000001</c:v>
                </c:pt>
                <c:pt idx="13159">
                  <c:v>15.609500000000001</c:v>
                </c:pt>
                <c:pt idx="13160">
                  <c:v>15.598800000000001</c:v>
                </c:pt>
                <c:pt idx="13161">
                  <c:v>15.609500000000001</c:v>
                </c:pt>
                <c:pt idx="13162">
                  <c:v>15.609500000000001</c:v>
                </c:pt>
                <c:pt idx="13163">
                  <c:v>15.609500000000001</c:v>
                </c:pt>
                <c:pt idx="13164">
                  <c:v>15.609500000000001</c:v>
                </c:pt>
                <c:pt idx="13165">
                  <c:v>15.598800000000001</c:v>
                </c:pt>
                <c:pt idx="13166">
                  <c:v>15.609500000000001</c:v>
                </c:pt>
                <c:pt idx="13167">
                  <c:v>15.598800000000001</c:v>
                </c:pt>
                <c:pt idx="13168">
                  <c:v>15.609500000000001</c:v>
                </c:pt>
                <c:pt idx="13169">
                  <c:v>15.609500000000001</c:v>
                </c:pt>
                <c:pt idx="13170">
                  <c:v>15.598800000000001</c:v>
                </c:pt>
                <c:pt idx="13171">
                  <c:v>15.598800000000001</c:v>
                </c:pt>
                <c:pt idx="13172">
                  <c:v>15.609500000000001</c:v>
                </c:pt>
                <c:pt idx="13173">
                  <c:v>15.598800000000001</c:v>
                </c:pt>
                <c:pt idx="13174">
                  <c:v>15.598800000000001</c:v>
                </c:pt>
                <c:pt idx="13175">
                  <c:v>15.598800000000001</c:v>
                </c:pt>
                <c:pt idx="13176">
                  <c:v>15.609500000000001</c:v>
                </c:pt>
                <c:pt idx="13177">
                  <c:v>15.609500000000001</c:v>
                </c:pt>
                <c:pt idx="13178">
                  <c:v>15.609500000000001</c:v>
                </c:pt>
                <c:pt idx="13179">
                  <c:v>15.609500000000001</c:v>
                </c:pt>
                <c:pt idx="13180">
                  <c:v>15.609500000000001</c:v>
                </c:pt>
                <c:pt idx="13181">
                  <c:v>15.609500000000001</c:v>
                </c:pt>
                <c:pt idx="13182">
                  <c:v>15.609500000000001</c:v>
                </c:pt>
                <c:pt idx="13183">
                  <c:v>15.609500000000001</c:v>
                </c:pt>
                <c:pt idx="13184">
                  <c:v>15.609500000000001</c:v>
                </c:pt>
                <c:pt idx="13185">
                  <c:v>15.609500000000001</c:v>
                </c:pt>
                <c:pt idx="13186">
                  <c:v>15.609500000000001</c:v>
                </c:pt>
                <c:pt idx="13187">
                  <c:v>15.609500000000001</c:v>
                </c:pt>
                <c:pt idx="13188">
                  <c:v>15.609500000000001</c:v>
                </c:pt>
                <c:pt idx="13189">
                  <c:v>15.609500000000001</c:v>
                </c:pt>
                <c:pt idx="13190">
                  <c:v>15.609500000000001</c:v>
                </c:pt>
                <c:pt idx="13191">
                  <c:v>15.609500000000001</c:v>
                </c:pt>
                <c:pt idx="13192">
                  <c:v>15.609500000000001</c:v>
                </c:pt>
                <c:pt idx="13193">
                  <c:v>15.609500000000001</c:v>
                </c:pt>
                <c:pt idx="13194">
                  <c:v>15.609500000000001</c:v>
                </c:pt>
                <c:pt idx="13195">
                  <c:v>15.609500000000001</c:v>
                </c:pt>
                <c:pt idx="13196">
                  <c:v>15.609500000000001</c:v>
                </c:pt>
                <c:pt idx="13197">
                  <c:v>15.609500000000001</c:v>
                </c:pt>
                <c:pt idx="13198">
                  <c:v>15.609500000000001</c:v>
                </c:pt>
                <c:pt idx="13199">
                  <c:v>15.609500000000001</c:v>
                </c:pt>
                <c:pt idx="13200">
                  <c:v>15.609500000000001</c:v>
                </c:pt>
                <c:pt idx="13201">
                  <c:v>15.609500000000001</c:v>
                </c:pt>
                <c:pt idx="13202">
                  <c:v>15.609500000000001</c:v>
                </c:pt>
                <c:pt idx="13203">
                  <c:v>15.609500000000001</c:v>
                </c:pt>
                <c:pt idx="13204">
                  <c:v>15.609500000000001</c:v>
                </c:pt>
                <c:pt idx="13205">
                  <c:v>15.609500000000001</c:v>
                </c:pt>
                <c:pt idx="13206">
                  <c:v>15.609500000000001</c:v>
                </c:pt>
                <c:pt idx="13207">
                  <c:v>15.609500000000001</c:v>
                </c:pt>
                <c:pt idx="13208">
                  <c:v>15.609500000000001</c:v>
                </c:pt>
                <c:pt idx="13209">
                  <c:v>15.609500000000001</c:v>
                </c:pt>
                <c:pt idx="13210">
                  <c:v>15.609500000000001</c:v>
                </c:pt>
                <c:pt idx="13211">
                  <c:v>15.609500000000001</c:v>
                </c:pt>
                <c:pt idx="13212">
                  <c:v>15.609500000000001</c:v>
                </c:pt>
                <c:pt idx="13213">
                  <c:v>15.609500000000001</c:v>
                </c:pt>
                <c:pt idx="13214">
                  <c:v>15.609500000000001</c:v>
                </c:pt>
                <c:pt idx="13215">
                  <c:v>15.609500000000001</c:v>
                </c:pt>
                <c:pt idx="13216">
                  <c:v>15.609500000000001</c:v>
                </c:pt>
                <c:pt idx="13217">
                  <c:v>15.609500000000001</c:v>
                </c:pt>
                <c:pt idx="13218">
                  <c:v>15.609500000000001</c:v>
                </c:pt>
                <c:pt idx="13219">
                  <c:v>15.609500000000001</c:v>
                </c:pt>
                <c:pt idx="13220">
                  <c:v>15.609500000000001</c:v>
                </c:pt>
                <c:pt idx="13221">
                  <c:v>15.609500000000001</c:v>
                </c:pt>
                <c:pt idx="13222">
                  <c:v>15.609500000000001</c:v>
                </c:pt>
                <c:pt idx="13223">
                  <c:v>15.609500000000001</c:v>
                </c:pt>
                <c:pt idx="13224">
                  <c:v>15.609500000000001</c:v>
                </c:pt>
                <c:pt idx="13225">
                  <c:v>15.609500000000001</c:v>
                </c:pt>
                <c:pt idx="13226">
                  <c:v>15.609500000000001</c:v>
                </c:pt>
                <c:pt idx="13227">
                  <c:v>15.609500000000001</c:v>
                </c:pt>
                <c:pt idx="13228">
                  <c:v>15.620200000000001</c:v>
                </c:pt>
                <c:pt idx="13229">
                  <c:v>15.609500000000001</c:v>
                </c:pt>
                <c:pt idx="13230">
                  <c:v>15.609500000000001</c:v>
                </c:pt>
                <c:pt idx="13231">
                  <c:v>15.609500000000001</c:v>
                </c:pt>
                <c:pt idx="13232">
                  <c:v>15.620200000000001</c:v>
                </c:pt>
                <c:pt idx="13233">
                  <c:v>15.620200000000001</c:v>
                </c:pt>
                <c:pt idx="13234">
                  <c:v>15.609500000000001</c:v>
                </c:pt>
                <c:pt idx="13235">
                  <c:v>15.609500000000001</c:v>
                </c:pt>
                <c:pt idx="13236">
                  <c:v>15.620200000000001</c:v>
                </c:pt>
                <c:pt idx="13237">
                  <c:v>15.620200000000001</c:v>
                </c:pt>
                <c:pt idx="13238">
                  <c:v>15.620200000000001</c:v>
                </c:pt>
                <c:pt idx="13239">
                  <c:v>15.620200000000001</c:v>
                </c:pt>
                <c:pt idx="13240">
                  <c:v>15.620200000000001</c:v>
                </c:pt>
                <c:pt idx="13241">
                  <c:v>15.620200000000001</c:v>
                </c:pt>
                <c:pt idx="13242">
                  <c:v>15.6309</c:v>
                </c:pt>
                <c:pt idx="13243">
                  <c:v>15.6309</c:v>
                </c:pt>
                <c:pt idx="13244">
                  <c:v>15.6309</c:v>
                </c:pt>
                <c:pt idx="13245">
                  <c:v>15.6309</c:v>
                </c:pt>
                <c:pt idx="13246">
                  <c:v>15.6309</c:v>
                </c:pt>
                <c:pt idx="13247">
                  <c:v>15.6417</c:v>
                </c:pt>
                <c:pt idx="13248">
                  <c:v>15.6309</c:v>
                </c:pt>
                <c:pt idx="13249">
                  <c:v>15.6417</c:v>
                </c:pt>
                <c:pt idx="13250">
                  <c:v>15.6417</c:v>
                </c:pt>
                <c:pt idx="13251">
                  <c:v>15.6417</c:v>
                </c:pt>
                <c:pt idx="13252">
                  <c:v>15.6417</c:v>
                </c:pt>
                <c:pt idx="13253">
                  <c:v>15.6417</c:v>
                </c:pt>
                <c:pt idx="13254">
                  <c:v>15.6524</c:v>
                </c:pt>
                <c:pt idx="13255">
                  <c:v>15.6524</c:v>
                </c:pt>
                <c:pt idx="13256">
                  <c:v>15.6524</c:v>
                </c:pt>
                <c:pt idx="13257">
                  <c:v>15.6524</c:v>
                </c:pt>
                <c:pt idx="13258">
                  <c:v>15.6631</c:v>
                </c:pt>
                <c:pt idx="13259">
                  <c:v>15.6631</c:v>
                </c:pt>
                <c:pt idx="13260">
                  <c:v>15.6631</c:v>
                </c:pt>
                <c:pt idx="13261">
                  <c:v>15.6631</c:v>
                </c:pt>
                <c:pt idx="13262">
                  <c:v>15.6631</c:v>
                </c:pt>
                <c:pt idx="13263">
                  <c:v>15.6631</c:v>
                </c:pt>
                <c:pt idx="13264">
                  <c:v>15.6738</c:v>
                </c:pt>
                <c:pt idx="13265">
                  <c:v>15.6631</c:v>
                </c:pt>
                <c:pt idx="13266">
                  <c:v>15.6738</c:v>
                </c:pt>
                <c:pt idx="13267">
                  <c:v>15.6738</c:v>
                </c:pt>
                <c:pt idx="13268">
                  <c:v>15.6738</c:v>
                </c:pt>
                <c:pt idx="13269">
                  <c:v>15.6738</c:v>
                </c:pt>
                <c:pt idx="13270">
                  <c:v>15.6738</c:v>
                </c:pt>
                <c:pt idx="13271">
                  <c:v>15.6738</c:v>
                </c:pt>
                <c:pt idx="13272">
                  <c:v>15.6738</c:v>
                </c:pt>
                <c:pt idx="13273">
                  <c:v>15.6738</c:v>
                </c:pt>
                <c:pt idx="13274">
                  <c:v>15.6738</c:v>
                </c:pt>
                <c:pt idx="13275">
                  <c:v>15.6846</c:v>
                </c:pt>
                <c:pt idx="13276">
                  <c:v>15.6846</c:v>
                </c:pt>
                <c:pt idx="13277">
                  <c:v>15.6846</c:v>
                </c:pt>
                <c:pt idx="13278">
                  <c:v>15.6846</c:v>
                </c:pt>
                <c:pt idx="13279">
                  <c:v>15.6846</c:v>
                </c:pt>
                <c:pt idx="13280">
                  <c:v>15.6846</c:v>
                </c:pt>
                <c:pt idx="13281">
                  <c:v>15.6846</c:v>
                </c:pt>
                <c:pt idx="13282">
                  <c:v>15.6846</c:v>
                </c:pt>
                <c:pt idx="13283">
                  <c:v>15.6846</c:v>
                </c:pt>
                <c:pt idx="13284">
                  <c:v>15.6953</c:v>
                </c:pt>
                <c:pt idx="13285">
                  <c:v>15.6953</c:v>
                </c:pt>
                <c:pt idx="13286">
                  <c:v>15.6953</c:v>
                </c:pt>
                <c:pt idx="13287">
                  <c:v>15.6953</c:v>
                </c:pt>
                <c:pt idx="13288">
                  <c:v>15.6953</c:v>
                </c:pt>
                <c:pt idx="13289">
                  <c:v>15.706</c:v>
                </c:pt>
                <c:pt idx="13290">
                  <c:v>15.6953</c:v>
                </c:pt>
                <c:pt idx="13291">
                  <c:v>15.706</c:v>
                </c:pt>
                <c:pt idx="13292">
                  <c:v>15.706</c:v>
                </c:pt>
                <c:pt idx="13293">
                  <c:v>15.706</c:v>
                </c:pt>
                <c:pt idx="13294">
                  <c:v>15.706</c:v>
                </c:pt>
                <c:pt idx="13295">
                  <c:v>15.706</c:v>
                </c:pt>
                <c:pt idx="13296">
                  <c:v>15.706</c:v>
                </c:pt>
                <c:pt idx="13297">
                  <c:v>15.706</c:v>
                </c:pt>
                <c:pt idx="13298">
                  <c:v>15.706</c:v>
                </c:pt>
                <c:pt idx="13299">
                  <c:v>15.706</c:v>
                </c:pt>
                <c:pt idx="13300">
                  <c:v>15.706</c:v>
                </c:pt>
                <c:pt idx="13301">
                  <c:v>15.706</c:v>
                </c:pt>
                <c:pt idx="13302">
                  <c:v>15.706</c:v>
                </c:pt>
                <c:pt idx="13303">
                  <c:v>15.706</c:v>
                </c:pt>
                <c:pt idx="13304">
                  <c:v>15.716699999999999</c:v>
                </c:pt>
                <c:pt idx="13305">
                  <c:v>15.716699999999999</c:v>
                </c:pt>
                <c:pt idx="13306">
                  <c:v>15.716699999999999</c:v>
                </c:pt>
                <c:pt idx="13307">
                  <c:v>15.716699999999999</c:v>
                </c:pt>
                <c:pt idx="13308">
                  <c:v>15.716699999999999</c:v>
                </c:pt>
                <c:pt idx="13309">
                  <c:v>15.716699999999999</c:v>
                </c:pt>
                <c:pt idx="13310">
                  <c:v>15.716699999999999</c:v>
                </c:pt>
                <c:pt idx="13311">
                  <c:v>15.716699999999999</c:v>
                </c:pt>
                <c:pt idx="13312">
                  <c:v>15.716699999999999</c:v>
                </c:pt>
                <c:pt idx="13313">
                  <c:v>15.727499999999999</c:v>
                </c:pt>
                <c:pt idx="13314">
                  <c:v>15.727499999999999</c:v>
                </c:pt>
                <c:pt idx="13315">
                  <c:v>15.727499999999999</c:v>
                </c:pt>
                <c:pt idx="13316">
                  <c:v>15.727499999999999</c:v>
                </c:pt>
                <c:pt idx="13317">
                  <c:v>15.727499999999999</c:v>
                </c:pt>
                <c:pt idx="13318">
                  <c:v>15.727499999999999</c:v>
                </c:pt>
                <c:pt idx="13319">
                  <c:v>15.738200000000001</c:v>
                </c:pt>
                <c:pt idx="13320">
                  <c:v>15.738200000000001</c:v>
                </c:pt>
                <c:pt idx="13321">
                  <c:v>15.738200000000001</c:v>
                </c:pt>
                <c:pt idx="13322">
                  <c:v>15.738200000000001</c:v>
                </c:pt>
                <c:pt idx="13323">
                  <c:v>15.738200000000001</c:v>
                </c:pt>
                <c:pt idx="13324">
                  <c:v>15.748900000000001</c:v>
                </c:pt>
                <c:pt idx="13325">
                  <c:v>15.748900000000001</c:v>
                </c:pt>
                <c:pt idx="13326">
                  <c:v>15.748900000000001</c:v>
                </c:pt>
                <c:pt idx="13327">
                  <c:v>15.759600000000001</c:v>
                </c:pt>
                <c:pt idx="13328">
                  <c:v>15.759600000000001</c:v>
                </c:pt>
                <c:pt idx="13329">
                  <c:v>15.759600000000001</c:v>
                </c:pt>
                <c:pt idx="13330">
                  <c:v>15.759600000000001</c:v>
                </c:pt>
                <c:pt idx="13331">
                  <c:v>15.7704</c:v>
                </c:pt>
                <c:pt idx="13332">
                  <c:v>15.7704</c:v>
                </c:pt>
                <c:pt idx="13333">
                  <c:v>15.7811</c:v>
                </c:pt>
                <c:pt idx="13334">
                  <c:v>15.7811</c:v>
                </c:pt>
                <c:pt idx="13335">
                  <c:v>15.7811</c:v>
                </c:pt>
                <c:pt idx="13336">
                  <c:v>15.7918</c:v>
                </c:pt>
                <c:pt idx="13337">
                  <c:v>15.7918</c:v>
                </c:pt>
                <c:pt idx="13338">
                  <c:v>15.8025</c:v>
                </c:pt>
                <c:pt idx="13339">
                  <c:v>15.8025</c:v>
                </c:pt>
                <c:pt idx="13340">
                  <c:v>15.8025</c:v>
                </c:pt>
                <c:pt idx="13341">
                  <c:v>15.8025</c:v>
                </c:pt>
                <c:pt idx="13342">
                  <c:v>15.8133</c:v>
                </c:pt>
                <c:pt idx="13343">
                  <c:v>15.8133</c:v>
                </c:pt>
                <c:pt idx="13344">
                  <c:v>15.824</c:v>
                </c:pt>
                <c:pt idx="13345">
                  <c:v>15.824</c:v>
                </c:pt>
                <c:pt idx="13346">
                  <c:v>15.824</c:v>
                </c:pt>
                <c:pt idx="13347">
                  <c:v>15.824</c:v>
                </c:pt>
                <c:pt idx="13348">
                  <c:v>15.8347</c:v>
                </c:pt>
                <c:pt idx="13349">
                  <c:v>15.8347</c:v>
                </c:pt>
                <c:pt idx="13350">
                  <c:v>15.8454</c:v>
                </c:pt>
                <c:pt idx="13351">
                  <c:v>15.8454</c:v>
                </c:pt>
                <c:pt idx="13352">
                  <c:v>15.8454</c:v>
                </c:pt>
                <c:pt idx="13353">
                  <c:v>15.856199999999999</c:v>
                </c:pt>
                <c:pt idx="13354">
                  <c:v>15.856199999999999</c:v>
                </c:pt>
                <c:pt idx="13355">
                  <c:v>15.856199999999999</c:v>
                </c:pt>
                <c:pt idx="13356">
                  <c:v>15.866899999999999</c:v>
                </c:pt>
                <c:pt idx="13357">
                  <c:v>15.866899999999999</c:v>
                </c:pt>
                <c:pt idx="13358">
                  <c:v>15.866899999999999</c:v>
                </c:pt>
                <c:pt idx="13359">
                  <c:v>15.877599999999999</c:v>
                </c:pt>
                <c:pt idx="13360">
                  <c:v>15.877599999999999</c:v>
                </c:pt>
                <c:pt idx="13361">
                  <c:v>15.877599999999999</c:v>
                </c:pt>
                <c:pt idx="13362">
                  <c:v>15.888299999999999</c:v>
                </c:pt>
                <c:pt idx="13363">
                  <c:v>15.888299999999999</c:v>
                </c:pt>
                <c:pt idx="13364">
                  <c:v>15.888299999999999</c:v>
                </c:pt>
                <c:pt idx="13365">
                  <c:v>15.888299999999999</c:v>
                </c:pt>
                <c:pt idx="13366">
                  <c:v>15.899100000000001</c:v>
                </c:pt>
                <c:pt idx="13367">
                  <c:v>15.899100000000001</c:v>
                </c:pt>
                <c:pt idx="13368">
                  <c:v>15.909800000000001</c:v>
                </c:pt>
                <c:pt idx="13369">
                  <c:v>15.920500000000001</c:v>
                </c:pt>
                <c:pt idx="13370">
                  <c:v>15.920500000000001</c:v>
                </c:pt>
                <c:pt idx="13371">
                  <c:v>15.9312</c:v>
                </c:pt>
                <c:pt idx="13372">
                  <c:v>15.9312</c:v>
                </c:pt>
                <c:pt idx="13373">
                  <c:v>15.9312</c:v>
                </c:pt>
                <c:pt idx="13374">
                  <c:v>15.942</c:v>
                </c:pt>
                <c:pt idx="13375">
                  <c:v>15.942</c:v>
                </c:pt>
                <c:pt idx="13376">
                  <c:v>15.9527</c:v>
                </c:pt>
                <c:pt idx="13377">
                  <c:v>15.9527</c:v>
                </c:pt>
                <c:pt idx="13378">
                  <c:v>15.9634</c:v>
                </c:pt>
                <c:pt idx="13379">
                  <c:v>15.9634</c:v>
                </c:pt>
                <c:pt idx="13380">
                  <c:v>15.9741</c:v>
                </c:pt>
                <c:pt idx="13381">
                  <c:v>15.9741</c:v>
                </c:pt>
                <c:pt idx="13382">
                  <c:v>15.9741</c:v>
                </c:pt>
                <c:pt idx="13383">
                  <c:v>15.9741</c:v>
                </c:pt>
                <c:pt idx="13384">
                  <c:v>15.9849</c:v>
                </c:pt>
                <c:pt idx="13385">
                  <c:v>15.9849</c:v>
                </c:pt>
                <c:pt idx="13386">
                  <c:v>15.9849</c:v>
                </c:pt>
                <c:pt idx="13387">
                  <c:v>15.9956</c:v>
                </c:pt>
                <c:pt idx="13388">
                  <c:v>15.9956</c:v>
                </c:pt>
                <c:pt idx="13389">
                  <c:v>16.0063</c:v>
                </c:pt>
                <c:pt idx="13390">
                  <c:v>16.016999999999999</c:v>
                </c:pt>
                <c:pt idx="13391">
                  <c:v>16.016999999999999</c:v>
                </c:pt>
                <c:pt idx="13392">
                  <c:v>16.016999999999999</c:v>
                </c:pt>
                <c:pt idx="13393">
                  <c:v>16.027799999999999</c:v>
                </c:pt>
                <c:pt idx="13394">
                  <c:v>16.027799999999999</c:v>
                </c:pt>
                <c:pt idx="13395">
                  <c:v>16.038499999999999</c:v>
                </c:pt>
                <c:pt idx="13396">
                  <c:v>16.038499999999999</c:v>
                </c:pt>
                <c:pt idx="13397">
                  <c:v>16.049199999999999</c:v>
                </c:pt>
                <c:pt idx="13398">
                  <c:v>16.049199999999999</c:v>
                </c:pt>
                <c:pt idx="13399">
                  <c:v>16.059899999999999</c:v>
                </c:pt>
                <c:pt idx="13400">
                  <c:v>16.059899999999999</c:v>
                </c:pt>
                <c:pt idx="13401">
                  <c:v>16.070699999999999</c:v>
                </c:pt>
                <c:pt idx="13402">
                  <c:v>16.070699999999999</c:v>
                </c:pt>
                <c:pt idx="13403">
                  <c:v>16.070699999999999</c:v>
                </c:pt>
                <c:pt idx="13404">
                  <c:v>16.081399999999999</c:v>
                </c:pt>
                <c:pt idx="13405">
                  <c:v>16.092099999999999</c:v>
                </c:pt>
                <c:pt idx="13406">
                  <c:v>16.092099999999999</c:v>
                </c:pt>
                <c:pt idx="13407">
                  <c:v>16.092099999999999</c:v>
                </c:pt>
                <c:pt idx="13408">
                  <c:v>16.102799999999998</c:v>
                </c:pt>
                <c:pt idx="13409">
                  <c:v>16.102799999999998</c:v>
                </c:pt>
                <c:pt idx="13410">
                  <c:v>16.113600000000002</c:v>
                </c:pt>
                <c:pt idx="13411">
                  <c:v>16.113600000000002</c:v>
                </c:pt>
                <c:pt idx="13412">
                  <c:v>16.124300000000002</c:v>
                </c:pt>
                <c:pt idx="13413">
                  <c:v>16.124300000000002</c:v>
                </c:pt>
                <c:pt idx="13414">
                  <c:v>16.135000000000002</c:v>
                </c:pt>
                <c:pt idx="13415">
                  <c:v>16.135000000000002</c:v>
                </c:pt>
                <c:pt idx="13416">
                  <c:v>16.135000000000002</c:v>
                </c:pt>
                <c:pt idx="13417">
                  <c:v>16.145800000000001</c:v>
                </c:pt>
                <c:pt idx="13418">
                  <c:v>16.145800000000001</c:v>
                </c:pt>
                <c:pt idx="13419">
                  <c:v>16.156500000000001</c:v>
                </c:pt>
                <c:pt idx="13420">
                  <c:v>16.167200000000001</c:v>
                </c:pt>
                <c:pt idx="13421">
                  <c:v>16.167200000000001</c:v>
                </c:pt>
                <c:pt idx="13422">
                  <c:v>16.177900000000001</c:v>
                </c:pt>
                <c:pt idx="13423">
                  <c:v>16.188700000000001</c:v>
                </c:pt>
                <c:pt idx="13424">
                  <c:v>16.188700000000001</c:v>
                </c:pt>
                <c:pt idx="13425">
                  <c:v>16.188700000000001</c:v>
                </c:pt>
                <c:pt idx="13426">
                  <c:v>16.199400000000001</c:v>
                </c:pt>
                <c:pt idx="13427">
                  <c:v>16.199400000000001</c:v>
                </c:pt>
                <c:pt idx="13428">
                  <c:v>16.210100000000001</c:v>
                </c:pt>
                <c:pt idx="13429">
                  <c:v>16.210100000000001</c:v>
                </c:pt>
                <c:pt idx="13430">
                  <c:v>16.220800000000001</c:v>
                </c:pt>
                <c:pt idx="13431">
                  <c:v>16.220800000000001</c:v>
                </c:pt>
                <c:pt idx="13432">
                  <c:v>16.2316</c:v>
                </c:pt>
                <c:pt idx="13433">
                  <c:v>16.2316</c:v>
                </c:pt>
                <c:pt idx="13434">
                  <c:v>16.2423</c:v>
                </c:pt>
                <c:pt idx="13435">
                  <c:v>16.253</c:v>
                </c:pt>
                <c:pt idx="13436">
                  <c:v>16.253</c:v>
                </c:pt>
                <c:pt idx="13437">
                  <c:v>16.2637</c:v>
                </c:pt>
                <c:pt idx="13438">
                  <c:v>16.2637</c:v>
                </c:pt>
                <c:pt idx="13439">
                  <c:v>16.2745</c:v>
                </c:pt>
                <c:pt idx="13440">
                  <c:v>16.2745</c:v>
                </c:pt>
                <c:pt idx="13441">
                  <c:v>16.2852</c:v>
                </c:pt>
                <c:pt idx="13442">
                  <c:v>16.2959</c:v>
                </c:pt>
                <c:pt idx="13443">
                  <c:v>16.2959</c:v>
                </c:pt>
                <c:pt idx="13444">
                  <c:v>16.2959</c:v>
                </c:pt>
                <c:pt idx="13445">
                  <c:v>16.3066</c:v>
                </c:pt>
                <c:pt idx="13446">
                  <c:v>16.3066</c:v>
                </c:pt>
                <c:pt idx="13447">
                  <c:v>16.317399999999999</c:v>
                </c:pt>
                <c:pt idx="13448">
                  <c:v>16.317399999999999</c:v>
                </c:pt>
                <c:pt idx="13449">
                  <c:v>16.328099999999999</c:v>
                </c:pt>
                <c:pt idx="13450">
                  <c:v>16.338799999999999</c:v>
                </c:pt>
                <c:pt idx="13451">
                  <c:v>16.338799999999999</c:v>
                </c:pt>
                <c:pt idx="13452">
                  <c:v>16.338799999999999</c:v>
                </c:pt>
                <c:pt idx="13453">
                  <c:v>16.349499999999999</c:v>
                </c:pt>
                <c:pt idx="13454">
                  <c:v>16.349499999999999</c:v>
                </c:pt>
                <c:pt idx="13455">
                  <c:v>16.360299999999999</c:v>
                </c:pt>
                <c:pt idx="13456">
                  <c:v>16.360299999999999</c:v>
                </c:pt>
                <c:pt idx="13457">
                  <c:v>16.370999999999999</c:v>
                </c:pt>
                <c:pt idx="13458">
                  <c:v>16.370999999999999</c:v>
                </c:pt>
                <c:pt idx="13459">
                  <c:v>16.381699999999999</c:v>
                </c:pt>
                <c:pt idx="13460">
                  <c:v>16.381699999999999</c:v>
                </c:pt>
                <c:pt idx="13461">
                  <c:v>16.392399999999999</c:v>
                </c:pt>
                <c:pt idx="13462">
                  <c:v>16.403199999999998</c:v>
                </c:pt>
                <c:pt idx="13463">
                  <c:v>16.403199999999998</c:v>
                </c:pt>
                <c:pt idx="13464">
                  <c:v>16.413900000000002</c:v>
                </c:pt>
                <c:pt idx="13465">
                  <c:v>16.424600000000002</c:v>
                </c:pt>
                <c:pt idx="13466">
                  <c:v>16.424600000000002</c:v>
                </c:pt>
                <c:pt idx="13467">
                  <c:v>16.424600000000002</c:v>
                </c:pt>
                <c:pt idx="13468">
                  <c:v>16.446100000000001</c:v>
                </c:pt>
                <c:pt idx="13469">
                  <c:v>16.456800000000001</c:v>
                </c:pt>
                <c:pt idx="13470">
                  <c:v>16.456800000000001</c:v>
                </c:pt>
                <c:pt idx="13471">
                  <c:v>16.467500000000001</c:v>
                </c:pt>
                <c:pt idx="13472">
                  <c:v>16.478200000000001</c:v>
                </c:pt>
                <c:pt idx="13473">
                  <c:v>16.489000000000001</c:v>
                </c:pt>
                <c:pt idx="13474">
                  <c:v>16.499700000000001</c:v>
                </c:pt>
                <c:pt idx="13475">
                  <c:v>16.499700000000001</c:v>
                </c:pt>
                <c:pt idx="13476">
                  <c:v>16.510400000000001</c:v>
                </c:pt>
                <c:pt idx="13477">
                  <c:v>16.521100000000001</c:v>
                </c:pt>
                <c:pt idx="13478">
                  <c:v>16.5319</c:v>
                </c:pt>
                <c:pt idx="13479">
                  <c:v>16.5426</c:v>
                </c:pt>
                <c:pt idx="13480">
                  <c:v>16.5426</c:v>
                </c:pt>
                <c:pt idx="13481">
                  <c:v>16.5426</c:v>
                </c:pt>
                <c:pt idx="13482">
                  <c:v>16.5426</c:v>
                </c:pt>
                <c:pt idx="13483">
                  <c:v>16.5426</c:v>
                </c:pt>
                <c:pt idx="13484">
                  <c:v>16.5426</c:v>
                </c:pt>
                <c:pt idx="13485">
                  <c:v>16.5426</c:v>
                </c:pt>
                <c:pt idx="13486">
                  <c:v>16.5533</c:v>
                </c:pt>
                <c:pt idx="13487">
                  <c:v>16.564</c:v>
                </c:pt>
                <c:pt idx="13488">
                  <c:v>16.5748</c:v>
                </c:pt>
                <c:pt idx="13489">
                  <c:v>16.5855</c:v>
                </c:pt>
                <c:pt idx="13490">
                  <c:v>16.5962</c:v>
                </c:pt>
                <c:pt idx="13491">
                  <c:v>16.6069</c:v>
                </c:pt>
                <c:pt idx="13492">
                  <c:v>16.617699999999999</c:v>
                </c:pt>
                <c:pt idx="13493">
                  <c:v>16.628399999999999</c:v>
                </c:pt>
                <c:pt idx="13494">
                  <c:v>16.639099999999999</c:v>
                </c:pt>
                <c:pt idx="13495">
                  <c:v>16.649799999999999</c:v>
                </c:pt>
                <c:pt idx="13496">
                  <c:v>16.671299999999999</c:v>
                </c:pt>
                <c:pt idx="13497">
                  <c:v>16.681999999999999</c:v>
                </c:pt>
                <c:pt idx="13498">
                  <c:v>16.692699999999999</c:v>
                </c:pt>
                <c:pt idx="13499">
                  <c:v>16.703499999999998</c:v>
                </c:pt>
                <c:pt idx="13500">
                  <c:v>16.714200000000002</c:v>
                </c:pt>
                <c:pt idx="13501">
                  <c:v>16.724900000000002</c:v>
                </c:pt>
                <c:pt idx="13502">
                  <c:v>16.735600000000002</c:v>
                </c:pt>
                <c:pt idx="13503">
                  <c:v>16.757100000000001</c:v>
                </c:pt>
                <c:pt idx="13504">
                  <c:v>16.767800000000001</c:v>
                </c:pt>
                <c:pt idx="13505">
                  <c:v>16.778500000000001</c:v>
                </c:pt>
                <c:pt idx="13506">
                  <c:v>16.789300000000001</c:v>
                </c:pt>
                <c:pt idx="13507">
                  <c:v>16.810700000000001</c:v>
                </c:pt>
                <c:pt idx="13508">
                  <c:v>16.821400000000001</c:v>
                </c:pt>
                <c:pt idx="13509">
                  <c:v>16.8429</c:v>
                </c:pt>
                <c:pt idx="13510">
                  <c:v>16.8429</c:v>
                </c:pt>
                <c:pt idx="13511">
                  <c:v>16.8643</c:v>
                </c:pt>
                <c:pt idx="13512">
                  <c:v>16.8751</c:v>
                </c:pt>
                <c:pt idx="13513">
                  <c:v>16.8858</c:v>
                </c:pt>
                <c:pt idx="13514">
                  <c:v>16.9072</c:v>
                </c:pt>
                <c:pt idx="13515">
                  <c:v>16.917999999999999</c:v>
                </c:pt>
                <c:pt idx="13516">
                  <c:v>16.928699999999999</c:v>
                </c:pt>
                <c:pt idx="13517">
                  <c:v>16.939399999999999</c:v>
                </c:pt>
                <c:pt idx="13518">
                  <c:v>16.950099999999999</c:v>
                </c:pt>
                <c:pt idx="13519">
                  <c:v>16.960899999999999</c:v>
                </c:pt>
                <c:pt idx="13520">
                  <c:v>16.971599999999999</c:v>
                </c:pt>
                <c:pt idx="13521">
                  <c:v>16.982299999999999</c:v>
                </c:pt>
                <c:pt idx="13522">
                  <c:v>16.992999999999999</c:v>
                </c:pt>
                <c:pt idx="13523">
                  <c:v>17.003799999999998</c:v>
                </c:pt>
                <c:pt idx="13524">
                  <c:v>17.014500000000002</c:v>
                </c:pt>
                <c:pt idx="13525">
                  <c:v>17.025200000000002</c:v>
                </c:pt>
                <c:pt idx="13526">
                  <c:v>17.035900000000002</c:v>
                </c:pt>
                <c:pt idx="13527">
                  <c:v>17.046700000000001</c:v>
                </c:pt>
                <c:pt idx="13528">
                  <c:v>17.057400000000001</c:v>
                </c:pt>
                <c:pt idx="13529">
                  <c:v>17.057400000000001</c:v>
                </c:pt>
                <c:pt idx="13530">
                  <c:v>17.068100000000001</c:v>
                </c:pt>
                <c:pt idx="13531">
                  <c:v>17.078800000000001</c:v>
                </c:pt>
                <c:pt idx="13532">
                  <c:v>17.078800000000001</c:v>
                </c:pt>
                <c:pt idx="13533">
                  <c:v>17.089600000000001</c:v>
                </c:pt>
                <c:pt idx="13534">
                  <c:v>17.089600000000001</c:v>
                </c:pt>
                <c:pt idx="13535">
                  <c:v>17.100300000000001</c:v>
                </c:pt>
                <c:pt idx="13536">
                  <c:v>17.100300000000001</c:v>
                </c:pt>
                <c:pt idx="13537">
                  <c:v>17.111000000000001</c:v>
                </c:pt>
                <c:pt idx="13538">
                  <c:v>17.111000000000001</c:v>
                </c:pt>
                <c:pt idx="13539">
                  <c:v>17.121700000000001</c:v>
                </c:pt>
                <c:pt idx="13540">
                  <c:v>17.121700000000001</c:v>
                </c:pt>
                <c:pt idx="13541">
                  <c:v>17.1432</c:v>
                </c:pt>
                <c:pt idx="13542">
                  <c:v>17.1432</c:v>
                </c:pt>
                <c:pt idx="13543">
                  <c:v>17.1432</c:v>
                </c:pt>
                <c:pt idx="13544">
                  <c:v>17.1539</c:v>
                </c:pt>
                <c:pt idx="13545">
                  <c:v>17.1539</c:v>
                </c:pt>
                <c:pt idx="13546">
                  <c:v>17.1646</c:v>
                </c:pt>
                <c:pt idx="13547">
                  <c:v>17.1646</c:v>
                </c:pt>
                <c:pt idx="13548">
                  <c:v>17.1646</c:v>
                </c:pt>
                <c:pt idx="13549">
                  <c:v>17.1754</c:v>
                </c:pt>
                <c:pt idx="13550">
                  <c:v>17.1754</c:v>
                </c:pt>
                <c:pt idx="13551">
                  <c:v>17.1861</c:v>
                </c:pt>
                <c:pt idx="13552">
                  <c:v>17.1861</c:v>
                </c:pt>
                <c:pt idx="13553">
                  <c:v>17.1968</c:v>
                </c:pt>
                <c:pt idx="13554">
                  <c:v>17.2075</c:v>
                </c:pt>
                <c:pt idx="13555">
                  <c:v>17.1968</c:v>
                </c:pt>
                <c:pt idx="13556">
                  <c:v>17.2075</c:v>
                </c:pt>
                <c:pt idx="13557">
                  <c:v>17.2075</c:v>
                </c:pt>
                <c:pt idx="13558">
                  <c:v>17.218299999999999</c:v>
                </c:pt>
                <c:pt idx="13559">
                  <c:v>17.218299999999999</c:v>
                </c:pt>
                <c:pt idx="13560">
                  <c:v>17.228999999999999</c:v>
                </c:pt>
                <c:pt idx="13561">
                  <c:v>17.239699999999999</c:v>
                </c:pt>
                <c:pt idx="13562">
                  <c:v>17.239699999999999</c:v>
                </c:pt>
                <c:pt idx="13563">
                  <c:v>17.239699999999999</c:v>
                </c:pt>
                <c:pt idx="13564">
                  <c:v>17.239699999999999</c:v>
                </c:pt>
                <c:pt idx="13565">
                  <c:v>17.250399999999999</c:v>
                </c:pt>
                <c:pt idx="13566">
                  <c:v>17.250399999999999</c:v>
                </c:pt>
                <c:pt idx="13567">
                  <c:v>17.261199999999999</c:v>
                </c:pt>
                <c:pt idx="13568">
                  <c:v>17.261199999999999</c:v>
                </c:pt>
                <c:pt idx="13569">
                  <c:v>17.261199999999999</c:v>
                </c:pt>
                <c:pt idx="13570">
                  <c:v>17.261199999999999</c:v>
                </c:pt>
                <c:pt idx="13571">
                  <c:v>17.261199999999999</c:v>
                </c:pt>
                <c:pt idx="13572">
                  <c:v>17.271899999999999</c:v>
                </c:pt>
                <c:pt idx="13573">
                  <c:v>17.271899999999999</c:v>
                </c:pt>
                <c:pt idx="13574">
                  <c:v>17.271899999999999</c:v>
                </c:pt>
                <c:pt idx="13575">
                  <c:v>17.282599999999999</c:v>
                </c:pt>
                <c:pt idx="13576">
                  <c:v>17.282599999999999</c:v>
                </c:pt>
                <c:pt idx="13577">
                  <c:v>17.282599999999999</c:v>
                </c:pt>
                <c:pt idx="13578">
                  <c:v>17.293299999999999</c:v>
                </c:pt>
                <c:pt idx="13579">
                  <c:v>17.304099999999998</c:v>
                </c:pt>
                <c:pt idx="13580">
                  <c:v>17.304099999999998</c:v>
                </c:pt>
                <c:pt idx="13581">
                  <c:v>17.314800000000002</c:v>
                </c:pt>
                <c:pt idx="13582">
                  <c:v>17.325500000000002</c:v>
                </c:pt>
                <c:pt idx="13583">
                  <c:v>17.325500000000002</c:v>
                </c:pt>
                <c:pt idx="13584">
                  <c:v>17.336200000000002</c:v>
                </c:pt>
                <c:pt idx="13585">
                  <c:v>17.336200000000002</c:v>
                </c:pt>
                <c:pt idx="13586">
                  <c:v>17.347000000000001</c:v>
                </c:pt>
                <c:pt idx="13587">
                  <c:v>17.357700000000001</c:v>
                </c:pt>
                <c:pt idx="13588">
                  <c:v>17.357700000000001</c:v>
                </c:pt>
                <c:pt idx="13589">
                  <c:v>17.357700000000001</c:v>
                </c:pt>
                <c:pt idx="13590">
                  <c:v>17.368400000000001</c:v>
                </c:pt>
                <c:pt idx="13591">
                  <c:v>17.379100000000001</c:v>
                </c:pt>
                <c:pt idx="13592">
                  <c:v>17.379100000000001</c:v>
                </c:pt>
                <c:pt idx="13593">
                  <c:v>17.389900000000001</c:v>
                </c:pt>
                <c:pt idx="13594">
                  <c:v>17.389900000000001</c:v>
                </c:pt>
                <c:pt idx="13595">
                  <c:v>17.400600000000001</c:v>
                </c:pt>
                <c:pt idx="13596">
                  <c:v>17.411300000000001</c:v>
                </c:pt>
                <c:pt idx="13597">
                  <c:v>17.411300000000001</c:v>
                </c:pt>
                <c:pt idx="13598">
                  <c:v>17.422000000000001</c:v>
                </c:pt>
                <c:pt idx="13599">
                  <c:v>17.4328</c:v>
                </c:pt>
                <c:pt idx="13600">
                  <c:v>17.4328</c:v>
                </c:pt>
                <c:pt idx="13601">
                  <c:v>17.4435</c:v>
                </c:pt>
                <c:pt idx="13602">
                  <c:v>17.4542</c:v>
                </c:pt>
                <c:pt idx="13603">
                  <c:v>17.4649</c:v>
                </c:pt>
                <c:pt idx="13604">
                  <c:v>17.4649</c:v>
                </c:pt>
                <c:pt idx="13605">
                  <c:v>17.4649</c:v>
                </c:pt>
                <c:pt idx="13606">
                  <c:v>17.4649</c:v>
                </c:pt>
                <c:pt idx="13607">
                  <c:v>17.4649</c:v>
                </c:pt>
                <c:pt idx="13608">
                  <c:v>17.4757</c:v>
                </c:pt>
                <c:pt idx="13609">
                  <c:v>17.4864</c:v>
                </c:pt>
                <c:pt idx="13610">
                  <c:v>17.4971</c:v>
                </c:pt>
                <c:pt idx="13611">
                  <c:v>17.5078</c:v>
                </c:pt>
                <c:pt idx="13612">
                  <c:v>17.518599999999999</c:v>
                </c:pt>
                <c:pt idx="13613">
                  <c:v>17.518599999999999</c:v>
                </c:pt>
                <c:pt idx="13614">
                  <c:v>17.529299999999999</c:v>
                </c:pt>
                <c:pt idx="13615">
                  <c:v>17.529299999999999</c:v>
                </c:pt>
                <c:pt idx="13616">
                  <c:v>17.54</c:v>
                </c:pt>
                <c:pt idx="13617">
                  <c:v>17.550699999999999</c:v>
                </c:pt>
                <c:pt idx="13618">
                  <c:v>17.561499999999999</c:v>
                </c:pt>
                <c:pt idx="13619">
                  <c:v>17.561499999999999</c:v>
                </c:pt>
                <c:pt idx="13620">
                  <c:v>17.572199999999999</c:v>
                </c:pt>
                <c:pt idx="13621">
                  <c:v>17.582899999999999</c:v>
                </c:pt>
                <c:pt idx="13622">
                  <c:v>17.604399999999998</c:v>
                </c:pt>
                <c:pt idx="13623">
                  <c:v>17.604399999999998</c:v>
                </c:pt>
                <c:pt idx="13624">
                  <c:v>17.625800000000002</c:v>
                </c:pt>
                <c:pt idx="13625">
                  <c:v>17.647300000000001</c:v>
                </c:pt>
                <c:pt idx="13626">
                  <c:v>17.658000000000001</c:v>
                </c:pt>
                <c:pt idx="13627">
                  <c:v>17.690200000000001</c:v>
                </c:pt>
                <c:pt idx="13628">
                  <c:v>17.711600000000001</c:v>
                </c:pt>
                <c:pt idx="13629">
                  <c:v>17.7331</c:v>
                </c:pt>
                <c:pt idx="13630">
                  <c:v>17.7545</c:v>
                </c:pt>
                <c:pt idx="13631">
                  <c:v>17.7867</c:v>
                </c:pt>
                <c:pt idx="13632">
                  <c:v>17.8081</c:v>
                </c:pt>
                <c:pt idx="13633">
                  <c:v>17.840299999999999</c:v>
                </c:pt>
                <c:pt idx="13634">
                  <c:v>17.872499999999999</c:v>
                </c:pt>
                <c:pt idx="13635">
                  <c:v>17.904699999999998</c:v>
                </c:pt>
                <c:pt idx="13636">
                  <c:v>17.926100000000002</c:v>
                </c:pt>
                <c:pt idx="13637">
                  <c:v>17.958300000000001</c:v>
                </c:pt>
                <c:pt idx="13638">
                  <c:v>17.990500000000001</c:v>
                </c:pt>
                <c:pt idx="13639">
                  <c:v>18.022600000000001</c:v>
                </c:pt>
                <c:pt idx="13640">
                  <c:v>18.0441</c:v>
                </c:pt>
                <c:pt idx="13641">
                  <c:v>18.0763</c:v>
                </c:pt>
                <c:pt idx="13642">
                  <c:v>18.087</c:v>
                </c:pt>
                <c:pt idx="13643">
                  <c:v>18.1084</c:v>
                </c:pt>
                <c:pt idx="13644">
                  <c:v>18.129899999999999</c:v>
                </c:pt>
                <c:pt idx="13645">
                  <c:v>18.151299999999999</c:v>
                </c:pt>
                <c:pt idx="13646">
                  <c:v>18.172799999999999</c:v>
                </c:pt>
                <c:pt idx="13647">
                  <c:v>18.183499999999999</c:v>
                </c:pt>
                <c:pt idx="13648">
                  <c:v>18.204999999999998</c:v>
                </c:pt>
                <c:pt idx="13649">
                  <c:v>18.204999999999998</c:v>
                </c:pt>
                <c:pt idx="13650">
                  <c:v>18.226400000000002</c:v>
                </c:pt>
                <c:pt idx="13651">
                  <c:v>18.237100000000002</c:v>
                </c:pt>
                <c:pt idx="13652">
                  <c:v>18.247900000000001</c:v>
                </c:pt>
                <c:pt idx="13653">
                  <c:v>18.258600000000001</c:v>
                </c:pt>
                <c:pt idx="13654">
                  <c:v>18.269300000000001</c:v>
                </c:pt>
                <c:pt idx="13655">
                  <c:v>18.28</c:v>
                </c:pt>
                <c:pt idx="13656">
                  <c:v>18.28</c:v>
                </c:pt>
                <c:pt idx="13657">
                  <c:v>18.290800000000001</c:v>
                </c:pt>
                <c:pt idx="13658">
                  <c:v>18.301500000000001</c:v>
                </c:pt>
                <c:pt idx="13659">
                  <c:v>18.301500000000001</c:v>
                </c:pt>
                <c:pt idx="13660">
                  <c:v>18.312200000000001</c:v>
                </c:pt>
                <c:pt idx="13661">
                  <c:v>18.322900000000001</c:v>
                </c:pt>
                <c:pt idx="13662">
                  <c:v>18.322900000000001</c:v>
                </c:pt>
                <c:pt idx="13663">
                  <c:v>18.322900000000001</c:v>
                </c:pt>
                <c:pt idx="13664">
                  <c:v>18.3337</c:v>
                </c:pt>
                <c:pt idx="13665">
                  <c:v>18.3337</c:v>
                </c:pt>
                <c:pt idx="13666">
                  <c:v>18.3337</c:v>
                </c:pt>
                <c:pt idx="13667">
                  <c:v>18.3444</c:v>
                </c:pt>
                <c:pt idx="13668">
                  <c:v>18.3444</c:v>
                </c:pt>
                <c:pt idx="13669">
                  <c:v>18.3444</c:v>
                </c:pt>
                <c:pt idx="13670">
                  <c:v>18.3444</c:v>
                </c:pt>
                <c:pt idx="13671">
                  <c:v>18.3551</c:v>
                </c:pt>
                <c:pt idx="13672">
                  <c:v>18.3551</c:v>
                </c:pt>
                <c:pt idx="13673">
                  <c:v>18.3658</c:v>
                </c:pt>
                <c:pt idx="13674">
                  <c:v>18.3658</c:v>
                </c:pt>
                <c:pt idx="13675">
                  <c:v>18.3658</c:v>
                </c:pt>
                <c:pt idx="13676">
                  <c:v>18.3658</c:v>
                </c:pt>
                <c:pt idx="13677">
                  <c:v>18.3658</c:v>
                </c:pt>
                <c:pt idx="13678">
                  <c:v>18.3766</c:v>
                </c:pt>
                <c:pt idx="13679">
                  <c:v>18.3766</c:v>
                </c:pt>
                <c:pt idx="13680">
                  <c:v>18.3766</c:v>
                </c:pt>
                <c:pt idx="13681">
                  <c:v>18.3873</c:v>
                </c:pt>
                <c:pt idx="13682">
                  <c:v>18.3873</c:v>
                </c:pt>
                <c:pt idx="13683">
                  <c:v>18.3873</c:v>
                </c:pt>
                <c:pt idx="13684">
                  <c:v>18.398</c:v>
                </c:pt>
                <c:pt idx="13685">
                  <c:v>18.4087</c:v>
                </c:pt>
                <c:pt idx="13686">
                  <c:v>18.419499999999999</c:v>
                </c:pt>
                <c:pt idx="13687">
                  <c:v>18.430199999999999</c:v>
                </c:pt>
                <c:pt idx="13688">
                  <c:v>18.430199999999999</c:v>
                </c:pt>
                <c:pt idx="13689">
                  <c:v>18.440899999999999</c:v>
                </c:pt>
                <c:pt idx="13690">
                  <c:v>18.440899999999999</c:v>
                </c:pt>
                <c:pt idx="13691">
                  <c:v>18.451599999999999</c:v>
                </c:pt>
                <c:pt idx="13692">
                  <c:v>18.451599999999999</c:v>
                </c:pt>
                <c:pt idx="13693">
                  <c:v>18.451599999999999</c:v>
                </c:pt>
                <c:pt idx="13694">
                  <c:v>18.451599999999999</c:v>
                </c:pt>
                <c:pt idx="13695">
                  <c:v>18.462399999999999</c:v>
                </c:pt>
                <c:pt idx="13696">
                  <c:v>18.462399999999999</c:v>
                </c:pt>
                <c:pt idx="13697">
                  <c:v>18.462399999999999</c:v>
                </c:pt>
                <c:pt idx="13698">
                  <c:v>18.462399999999999</c:v>
                </c:pt>
                <c:pt idx="13699">
                  <c:v>18.462399999999999</c:v>
                </c:pt>
                <c:pt idx="13700">
                  <c:v>18.462399999999999</c:v>
                </c:pt>
                <c:pt idx="13701">
                  <c:v>18.462399999999999</c:v>
                </c:pt>
                <c:pt idx="13702">
                  <c:v>18.462399999999999</c:v>
                </c:pt>
                <c:pt idx="13703">
                  <c:v>18.462399999999999</c:v>
                </c:pt>
                <c:pt idx="13704">
                  <c:v>18.462399999999999</c:v>
                </c:pt>
                <c:pt idx="13705">
                  <c:v>18.473099999999999</c:v>
                </c:pt>
                <c:pt idx="13706">
                  <c:v>18.473099999999999</c:v>
                </c:pt>
                <c:pt idx="13707">
                  <c:v>18.473099999999999</c:v>
                </c:pt>
                <c:pt idx="13708">
                  <c:v>18.473099999999999</c:v>
                </c:pt>
                <c:pt idx="13709">
                  <c:v>18.473099999999999</c:v>
                </c:pt>
                <c:pt idx="13710">
                  <c:v>18.473099999999999</c:v>
                </c:pt>
                <c:pt idx="13711">
                  <c:v>18.483799999999999</c:v>
                </c:pt>
                <c:pt idx="13712">
                  <c:v>18.483799999999999</c:v>
                </c:pt>
                <c:pt idx="13713">
                  <c:v>18.473099999999999</c:v>
                </c:pt>
                <c:pt idx="13714">
                  <c:v>18.473099999999999</c:v>
                </c:pt>
                <c:pt idx="13715">
                  <c:v>18.473099999999999</c:v>
                </c:pt>
                <c:pt idx="13716">
                  <c:v>18.473099999999999</c:v>
                </c:pt>
                <c:pt idx="13717">
                  <c:v>18.473099999999999</c:v>
                </c:pt>
                <c:pt idx="13718">
                  <c:v>18.462399999999999</c:v>
                </c:pt>
                <c:pt idx="13719">
                  <c:v>18.473099999999999</c:v>
                </c:pt>
                <c:pt idx="13720">
                  <c:v>18.473099999999999</c:v>
                </c:pt>
                <c:pt idx="13721">
                  <c:v>18.473099999999999</c:v>
                </c:pt>
                <c:pt idx="13722">
                  <c:v>18.473099999999999</c:v>
                </c:pt>
                <c:pt idx="13723">
                  <c:v>18.473099999999999</c:v>
                </c:pt>
                <c:pt idx="13724">
                  <c:v>18.483799999999999</c:v>
                </c:pt>
                <c:pt idx="13725">
                  <c:v>18.483799999999999</c:v>
                </c:pt>
                <c:pt idx="13726">
                  <c:v>18.483799999999999</c:v>
                </c:pt>
                <c:pt idx="13727">
                  <c:v>18.483799999999999</c:v>
                </c:pt>
                <c:pt idx="13728">
                  <c:v>18.483799999999999</c:v>
                </c:pt>
                <c:pt idx="13729">
                  <c:v>18.483799999999999</c:v>
                </c:pt>
                <c:pt idx="13730">
                  <c:v>18.483799999999999</c:v>
                </c:pt>
                <c:pt idx="13731">
                  <c:v>18.494499999999999</c:v>
                </c:pt>
                <c:pt idx="13732">
                  <c:v>18.494499999999999</c:v>
                </c:pt>
                <c:pt idx="13733">
                  <c:v>18.505299999999998</c:v>
                </c:pt>
                <c:pt idx="13734">
                  <c:v>18.505299999999998</c:v>
                </c:pt>
                <c:pt idx="13735">
                  <c:v>18.505299999999998</c:v>
                </c:pt>
                <c:pt idx="13736">
                  <c:v>18.515999999999998</c:v>
                </c:pt>
                <c:pt idx="13737">
                  <c:v>18.515999999999998</c:v>
                </c:pt>
                <c:pt idx="13738">
                  <c:v>18.526700000000002</c:v>
                </c:pt>
                <c:pt idx="13739">
                  <c:v>18.526700000000002</c:v>
                </c:pt>
                <c:pt idx="13740">
                  <c:v>18.526700000000002</c:v>
                </c:pt>
                <c:pt idx="13741">
                  <c:v>18.537400000000002</c:v>
                </c:pt>
                <c:pt idx="13742">
                  <c:v>18.537400000000002</c:v>
                </c:pt>
                <c:pt idx="13743">
                  <c:v>18.537400000000002</c:v>
                </c:pt>
                <c:pt idx="13744">
                  <c:v>18.548200000000001</c:v>
                </c:pt>
                <c:pt idx="13745">
                  <c:v>18.548200000000001</c:v>
                </c:pt>
                <c:pt idx="13746">
                  <c:v>18.558900000000001</c:v>
                </c:pt>
                <c:pt idx="13747">
                  <c:v>18.569600000000001</c:v>
                </c:pt>
                <c:pt idx="13748">
                  <c:v>18.569600000000001</c:v>
                </c:pt>
                <c:pt idx="13749">
                  <c:v>18.580300000000001</c:v>
                </c:pt>
                <c:pt idx="13750">
                  <c:v>18.591100000000001</c:v>
                </c:pt>
                <c:pt idx="13751">
                  <c:v>18.591100000000001</c:v>
                </c:pt>
                <c:pt idx="13752">
                  <c:v>18.591100000000001</c:v>
                </c:pt>
                <c:pt idx="13753">
                  <c:v>18.601800000000001</c:v>
                </c:pt>
                <c:pt idx="13754">
                  <c:v>18.601800000000001</c:v>
                </c:pt>
                <c:pt idx="13755">
                  <c:v>18.601800000000001</c:v>
                </c:pt>
                <c:pt idx="13756">
                  <c:v>18.612500000000001</c:v>
                </c:pt>
                <c:pt idx="13757">
                  <c:v>18.612500000000001</c:v>
                </c:pt>
                <c:pt idx="13758">
                  <c:v>18.623200000000001</c:v>
                </c:pt>
                <c:pt idx="13759">
                  <c:v>18.623200000000001</c:v>
                </c:pt>
                <c:pt idx="13760">
                  <c:v>18.623200000000001</c:v>
                </c:pt>
                <c:pt idx="13761">
                  <c:v>18.634</c:v>
                </c:pt>
                <c:pt idx="13762">
                  <c:v>18.6447</c:v>
                </c:pt>
                <c:pt idx="13763">
                  <c:v>18.6447</c:v>
                </c:pt>
                <c:pt idx="13764">
                  <c:v>18.6554</c:v>
                </c:pt>
                <c:pt idx="13765">
                  <c:v>18.6554</c:v>
                </c:pt>
                <c:pt idx="13766">
                  <c:v>18.6661</c:v>
                </c:pt>
                <c:pt idx="13767">
                  <c:v>18.6769</c:v>
                </c:pt>
                <c:pt idx="13768">
                  <c:v>18.6769</c:v>
                </c:pt>
                <c:pt idx="13769">
                  <c:v>18.6876</c:v>
                </c:pt>
                <c:pt idx="13770">
                  <c:v>18.709</c:v>
                </c:pt>
                <c:pt idx="13771">
                  <c:v>18.719799999999999</c:v>
                </c:pt>
                <c:pt idx="13772">
                  <c:v>18.719799999999999</c:v>
                </c:pt>
                <c:pt idx="13773">
                  <c:v>18.730499999999999</c:v>
                </c:pt>
                <c:pt idx="13774">
                  <c:v>18.741199999999999</c:v>
                </c:pt>
                <c:pt idx="13775">
                  <c:v>18.741199999999999</c:v>
                </c:pt>
                <c:pt idx="13776">
                  <c:v>18.751899999999999</c:v>
                </c:pt>
                <c:pt idx="13777">
                  <c:v>18.751899999999999</c:v>
                </c:pt>
                <c:pt idx="13778">
                  <c:v>18.762699999999999</c:v>
                </c:pt>
                <c:pt idx="13779">
                  <c:v>18.762699999999999</c:v>
                </c:pt>
                <c:pt idx="13780">
                  <c:v>18.773399999999999</c:v>
                </c:pt>
                <c:pt idx="13781">
                  <c:v>18.773399999999999</c:v>
                </c:pt>
                <c:pt idx="13782">
                  <c:v>18.784099999999999</c:v>
                </c:pt>
                <c:pt idx="13783">
                  <c:v>18.784099999999999</c:v>
                </c:pt>
                <c:pt idx="13784">
                  <c:v>18.794799999999999</c:v>
                </c:pt>
                <c:pt idx="13785">
                  <c:v>18.805599999999998</c:v>
                </c:pt>
                <c:pt idx="13786">
                  <c:v>18.805599999999998</c:v>
                </c:pt>
                <c:pt idx="13787">
                  <c:v>18.816299999999998</c:v>
                </c:pt>
                <c:pt idx="13788">
                  <c:v>18.816299999999998</c:v>
                </c:pt>
                <c:pt idx="13789">
                  <c:v>18.816299999999998</c:v>
                </c:pt>
                <c:pt idx="13790">
                  <c:v>18.827000000000002</c:v>
                </c:pt>
                <c:pt idx="13791">
                  <c:v>18.827000000000002</c:v>
                </c:pt>
                <c:pt idx="13792">
                  <c:v>18.837700000000002</c:v>
                </c:pt>
                <c:pt idx="13793">
                  <c:v>18.848500000000001</c:v>
                </c:pt>
                <c:pt idx="13794">
                  <c:v>18.848500000000001</c:v>
                </c:pt>
                <c:pt idx="13795">
                  <c:v>18.859200000000001</c:v>
                </c:pt>
                <c:pt idx="13796">
                  <c:v>18.859200000000001</c:v>
                </c:pt>
                <c:pt idx="13797">
                  <c:v>18.869900000000001</c:v>
                </c:pt>
                <c:pt idx="13798">
                  <c:v>18.880600000000001</c:v>
                </c:pt>
                <c:pt idx="13799">
                  <c:v>18.880600000000001</c:v>
                </c:pt>
                <c:pt idx="13800">
                  <c:v>18.891400000000001</c:v>
                </c:pt>
                <c:pt idx="13801">
                  <c:v>18.891400000000001</c:v>
                </c:pt>
                <c:pt idx="13802">
                  <c:v>18.902100000000001</c:v>
                </c:pt>
                <c:pt idx="13803">
                  <c:v>18.902100000000001</c:v>
                </c:pt>
                <c:pt idx="13804">
                  <c:v>18.902100000000001</c:v>
                </c:pt>
                <c:pt idx="13805">
                  <c:v>18.912800000000001</c:v>
                </c:pt>
                <c:pt idx="13806">
                  <c:v>18.923500000000001</c:v>
                </c:pt>
                <c:pt idx="13807">
                  <c:v>18.923500000000001</c:v>
                </c:pt>
                <c:pt idx="13808">
                  <c:v>18.9343</c:v>
                </c:pt>
                <c:pt idx="13809">
                  <c:v>18.9343</c:v>
                </c:pt>
                <c:pt idx="13810">
                  <c:v>18.9343</c:v>
                </c:pt>
                <c:pt idx="13811">
                  <c:v>18.9557</c:v>
                </c:pt>
                <c:pt idx="13812">
                  <c:v>18.9557</c:v>
                </c:pt>
                <c:pt idx="13813">
                  <c:v>18.9664</c:v>
                </c:pt>
                <c:pt idx="13814">
                  <c:v>18.9664</c:v>
                </c:pt>
                <c:pt idx="13815">
                  <c:v>18.9772</c:v>
                </c:pt>
                <c:pt idx="13816">
                  <c:v>18.9772</c:v>
                </c:pt>
                <c:pt idx="13817">
                  <c:v>18.9879</c:v>
                </c:pt>
                <c:pt idx="13818">
                  <c:v>18.9879</c:v>
                </c:pt>
                <c:pt idx="13819">
                  <c:v>18.9986</c:v>
                </c:pt>
                <c:pt idx="13820">
                  <c:v>18.9986</c:v>
                </c:pt>
                <c:pt idx="13821">
                  <c:v>19.0093</c:v>
                </c:pt>
                <c:pt idx="13822">
                  <c:v>19.0093</c:v>
                </c:pt>
                <c:pt idx="13823">
                  <c:v>19.0093</c:v>
                </c:pt>
                <c:pt idx="13824">
                  <c:v>19.020099999999999</c:v>
                </c:pt>
                <c:pt idx="13825">
                  <c:v>19.030799999999999</c:v>
                </c:pt>
                <c:pt idx="13826">
                  <c:v>19.030799999999999</c:v>
                </c:pt>
                <c:pt idx="13827">
                  <c:v>19.041499999999999</c:v>
                </c:pt>
                <c:pt idx="13828">
                  <c:v>19.041499999999999</c:v>
                </c:pt>
                <c:pt idx="13829">
                  <c:v>19.041499999999999</c:v>
                </c:pt>
                <c:pt idx="13830">
                  <c:v>19.052299999999999</c:v>
                </c:pt>
                <c:pt idx="13831">
                  <c:v>19.062999999999999</c:v>
                </c:pt>
                <c:pt idx="13832">
                  <c:v>19.062999999999999</c:v>
                </c:pt>
                <c:pt idx="13833">
                  <c:v>19.073699999999999</c:v>
                </c:pt>
                <c:pt idx="13834">
                  <c:v>19.062999999999999</c:v>
                </c:pt>
                <c:pt idx="13835">
                  <c:v>19.073699999999999</c:v>
                </c:pt>
                <c:pt idx="13836">
                  <c:v>19.073699999999999</c:v>
                </c:pt>
                <c:pt idx="13837">
                  <c:v>19.084399999999999</c:v>
                </c:pt>
                <c:pt idx="13838">
                  <c:v>19.084399999999999</c:v>
                </c:pt>
                <c:pt idx="13839">
                  <c:v>19.095199999999998</c:v>
                </c:pt>
                <c:pt idx="13840">
                  <c:v>19.105899999999998</c:v>
                </c:pt>
                <c:pt idx="13841">
                  <c:v>19.105899999999998</c:v>
                </c:pt>
                <c:pt idx="13842">
                  <c:v>19.116599999999998</c:v>
                </c:pt>
                <c:pt idx="13843">
                  <c:v>19.127300000000002</c:v>
                </c:pt>
                <c:pt idx="13844">
                  <c:v>19.138100000000001</c:v>
                </c:pt>
                <c:pt idx="13845">
                  <c:v>19.148800000000001</c:v>
                </c:pt>
                <c:pt idx="13846">
                  <c:v>19.159500000000001</c:v>
                </c:pt>
                <c:pt idx="13847">
                  <c:v>19.170200000000001</c:v>
                </c:pt>
                <c:pt idx="13848">
                  <c:v>19.181000000000001</c:v>
                </c:pt>
                <c:pt idx="13849">
                  <c:v>19.202400000000001</c:v>
                </c:pt>
                <c:pt idx="13850">
                  <c:v>19.213100000000001</c:v>
                </c:pt>
                <c:pt idx="13851">
                  <c:v>19.2239</c:v>
                </c:pt>
                <c:pt idx="13852">
                  <c:v>19.2453</c:v>
                </c:pt>
                <c:pt idx="13853">
                  <c:v>19.256</c:v>
                </c:pt>
                <c:pt idx="13854">
                  <c:v>19.2668</c:v>
                </c:pt>
                <c:pt idx="13855">
                  <c:v>19.2989</c:v>
                </c:pt>
                <c:pt idx="13856">
                  <c:v>19.309699999999999</c:v>
                </c:pt>
                <c:pt idx="13857">
                  <c:v>19.309699999999999</c:v>
                </c:pt>
                <c:pt idx="13858">
                  <c:v>19.320399999999999</c:v>
                </c:pt>
                <c:pt idx="13859">
                  <c:v>19.320399999999999</c:v>
                </c:pt>
                <c:pt idx="13860">
                  <c:v>19.331099999999999</c:v>
                </c:pt>
                <c:pt idx="13861">
                  <c:v>19.363299999999999</c:v>
                </c:pt>
                <c:pt idx="13862">
                  <c:v>19.384699999999999</c:v>
                </c:pt>
                <c:pt idx="13863">
                  <c:v>19.406199999999998</c:v>
                </c:pt>
                <c:pt idx="13864">
                  <c:v>19.427600000000002</c:v>
                </c:pt>
                <c:pt idx="13865">
                  <c:v>19.449100000000001</c:v>
                </c:pt>
                <c:pt idx="13866">
                  <c:v>19.459800000000001</c:v>
                </c:pt>
                <c:pt idx="13867">
                  <c:v>19.481300000000001</c:v>
                </c:pt>
                <c:pt idx="13868">
                  <c:v>19.492000000000001</c:v>
                </c:pt>
                <c:pt idx="13869">
                  <c:v>19.513400000000001</c:v>
                </c:pt>
                <c:pt idx="13870">
                  <c:v>19.5242</c:v>
                </c:pt>
                <c:pt idx="13871">
                  <c:v>19.5349</c:v>
                </c:pt>
                <c:pt idx="13872">
                  <c:v>19.5456</c:v>
                </c:pt>
                <c:pt idx="13873">
                  <c:v>19.5778</c:v>
                </c:pt>
                <c:pt idx="13874">
                  <c:v>19.5885</c:v>
                </c:pt>
                <c:pt idx="13875">
                  <c:v>19.5992</c:v>
                </c:pt>
                <c:pt idx="13876">
                  <c:v>19.61</c:v>
                </c:pt>
                <c:pt idx="13877">
                  <c:v>19.631399999999999</c:v>
                </c:pt>
                <c:pt idx="13878">
                  <c:v>19.652899999999999</c:v>
                </c:pt>
                <c:pt idx="13879">
                  <c:v>19.674299999999999</c:v>
                </c:pt>
                <c:pt idx="13880">
                  <c:v>19.684999999999999</c:v>
                </c:pt>
                <c:pt idx="13881">
                  <c:v>19.706499999999998</c:v>
                </c:pt>
                <c:pt idx="13882">
                  <c:v>19.727900000000002</c:v>
                </c:pt>
                <c:pt idx="13883">
                  <c:v>19.738700000000001</c:v>
                </c:pt>
                <c:pt idx="13884">
                  <c:v>19.749400000000001</c:v>
                </c:pt>
                <c:pt idx="13885">
                  <c:v>19.770800000000001</c:v>
                </c:pt>
                <c:pt idx="13886">
                  <c:v>19.781600000000001</c:v>
                </c:pt>
                <c:pt idx="13887">
                  <c:v>19.803000000000001</c:v>
                </c:pt>
                <c:pt idx="13888">
                  <c:v>19.813700000000001</c:v>
                </c:pt>
                <c:pt idx="13889">
                  <c:v>19.8352</c:v>
                </c:pt>
                <c:pt idx="13890">
                  <c:v>19.8459</c:v>
                </c:pt>
                <c:pt idx="13891">
                  <c:v>19.8566</c:v>
                </c:pt>
                <c:pt idx="13892">
                  <c:v>19.8674</c:v>
                </c:pt>
                <c:pt idx="13893">
                  <c:v>19.8674</c:v>
                </c:pt>
                <c:pt idx="13894">
                  <c:v>19.8781</c:v>
                </c:pt>
                <c:pt idx="13895">
                  <c:v>19.8888</c:v>
                </c:pt>
                <c:pt idx="13896">
                  <c:v>19.8888</c:v>
                </c:pt>
                <c:pt idx="13897">
                  <c:v>19.910299999999999</c:v>
                </c:pt>
                <c:pt idx="13898">
                  <c:v>19.910299999999999</c:v>
                </c:pt>
                <c:pt idx="13899">
                  <c:v>19.920999999999999</c:v>
                </c:pt>
                <c:pt idx="13900">
                  <c:v>19.920999999999999</c:v>
                </c:pt>
                <c:pt idx="13901">
                  <c:v>19.931699999999999</c:v>
                </c:pt>
                <c:pt idx="13902">
                  <c:v>19.942399999999999</c:v>
                </c:pt>
                <c:pt idx="13903">
                  <c:v>19.942399999999999</c:v>
                </c:pt>
                <c:pt idx="13904">
                  <c:v>19.953199999999999</c:v>
                </c:pt>
                <c:pt idx="13905">
                  <c:v>19.963899999999999</c:v>
                </c:pt>
                <c:pt idx="13906">
                  <c:v>19.974599999999999</c:v>
                </c:pt>
                <c:pt idx="13907">
                  <c:v>19.985299999999999</c:v>
                </c:pt>
                <c:pt idx="13908">
                  <c:v>19.985299999999999</c:v>
                </c:pt>
                <c:pt idx="13909">
                  <c:v>19.996099999999998</c:v>
                </c:pt>
                <c:pt idx="13910">
                  <c:v>19.996099999999998</c:v>
                </c:pt>
                <c:pt idx="13911">
                  <c:v>19.996099999999998</c:v>
                </c:pt>
                <c:pt idx="13912">
                  <c:v>19.996099999999998</c:v>
                </c:pt>
                <c:pt idx="13913">
                  <c:v>19.996099999999998</c:v>
                </c:pt>
                <c:pt idx="13914">
                  <c:v>19.996099999999998</c:v>
                </c:pt>
                <c:pt idx="13915">
                  <c:v>19.996099999999998</c:v>
                </c:pt>
                <c:pt idx="13916">
                  <c:v>20.006799999999998</c:v>
                </c:pt>
                <c:pt idx="13917">
                  <c:v>20.017499999999998</c:v>
                </c:pt>
                <c:pt idx="13918">
                  <c:v>20.017499999999998</c:v>
                </c:pt>
                <c:pt idx="13919">
                  <c:v>20.028199999999998</c:v>
                </c:pt>
                <c:pt idx="13920">
                  <c:v>20.028199999999998</c:v>
                </c:pt>
                <c:pt idx="13921">
                  <c:v>20.039000000000001</c:v>
                </c:pt>
                <c:pt idx="13922">
                  <c:v>20.039000000000001</c:v>
                </c:pt>
                <c:pt idx="13923">
                  <c:v>20.039000000000001</c:v>
                </c:pt>
                <c:pt idx="13924">
                  <c:v>20.049700000000001</c:v>
                </c:pt>
                <c:pt idx="13925">
                  <c:v>20.060400000000001</c:v>
                </c:pt>
                <c:pt idx="13926">
                  <c:v>20.060400000000001</c:v>
                </c:pt>
                <c:pt idx="13927">
                  <c:v>20.060400000000001</c:v>
                </c:pt>
                <c:pt idx="13928">
                  <c:v>20.071100000000001</c:v>
                </c:pt>
                <c:pt idx="13929">
                  <c:v>20.071100000000001</c:v>
                </c:pt>
                <c:pt idx="13930">
                  <c:v>20.071100000000001</c:v>
                </c:pt>
                <c:pt idx="13931">
                  <c:v>20.071100000000001</c:v>
                </c:pt>
                <c:pt idx="13932">
                  <c:v>20.071100000000001</c:v>
                </c:pt>
                <c:pt idx="13933">
                  <c:v>20.071100000000001</c:v>
                </c:pt>
                <c:pt idx="13934">
                  <c:v>20.071100000000001</c:v>
                </c:pt>
                <c:pt idx="13935">
                  <c:v>20.071100000000001</c:v>
                </c:pt>
                <c:pt idx="13936">
                  <c:v>20.081900000000001</c:v>
                </c:pt>
                <c:pt idx="13937">
                  <c:v>20.081900000000001</c:v>
                </c:pt>
                <c:pt idx="13938">
                  <c:v>20.092600000000001</c:v>
                </c:pt>
                <c:pt idx="13939">
                  <c:v>20.092600000000001</c:v>
                </c:pt>
                <c:pt idx="13940">
                  <c:v>20.092600000000001</c:v>
                </c:pt>
                <c:pt idx="13941">
                  <c:v>20.103300000000001</c:v>
                </c:pt>
                <c:pt idx="13942">
                  <c:v>20.103300000000001</c:v>
                </c:pt>
                <c:pt idx="13943">
                  <c:v>20.103300000000001</c:v>
                </c:pt>
                <c:pt idx="13944">
                  <c:v>20.103300000000001</c:v>
                </c:pt>
                <c:pt idx="13945">
                  <c:v>20.103300000000001</c:v>
                </c:pt>
                <c:pt idx="13946">
                  <c:v>20.103300000000001</c:v>
                </c:pt>
                <c:pt idx="13947">
                  <c:v>20.103300000000001</c:v>
                </c:pt>
                <c:pt idx="13948">
                  <c:v>20.103300000000001</c:v>
                </c:pt>
                <c:pt idx="13949">
                  <c:v>20.103300000000001</c:v>
                </c:pt>
                <c:pt idx="13950">
                  <c:v>20.103300000000001</c:v>
                </c:pt>
                <c:pt idx="13951">
                  <c:v>20.103300000000001</c:v>
                </c:pt>
                <c:pt idx="13952">
                  <c:v>20.103300000000001</c:v>
                </c:pt>
                <c:pt idx="13953">
                  <c:v>20.103300000000001</c:v>
                </c:pt>
                <c:pt idx="13954">
                  <c:v>20.114000000000001</c:v>
                </c:pt>
                <c:pt idx="13955">
                  <c:v>20.114000000000001</c:v>
                </c:pt>
                <c:pt idx="13956">
                  <c:v>20.1248</c:v>
                </c:pt>
                <c:pt idx="13957">
                  <c:v>20.1248</c:v>
                </c:pt>
                <c:pt idx="13958">
                  <c:v>20.1248</c:v>
                </c:pt>
                <c:pt idx="13959">
                  <c:v>20.1355</c:v>
                </c:pt>
                <c:pt idx="13960">
                  <c:v>20.1355</c:v>
                </c:pt>
                <c:pt idx="13961">
                  <c:v>20.1355</c:v>
                </c:pt>
                <c:pt idx="13962">
                  <c:v>20.1355</c:v>
                </c:pt>
                <c:pt idx="13963">
                  <c:v>20.1355</c:v>
                </c:pt>
                <c:pt idx="13964">
                  <c:v>20.1462</c:v>
                </c:pt>
                <c:pt idx="13965">
                  <c:v>20.1462</c:v>
                </c:pt>
                <c:pt idx="13966">
                  <c:v>20.1462</c:v>
                </c:pt>
                <c:pt idx="13967">
                  <c:v>20.1462</c:v>
                </c:pt>
                <c:pt idx="13968">
                  <c:v>20.1462</c:v>
                </c:pt>
                <c:pt idx="13969">
                  <c:v>20.1462</c:v>
                </c:pt>
                <c:pt idx="13970">
                  <c:v>20.1462</c:v>
                </c:pt>
                <c:pt idx="13971">
                  <c:v>20.1569</c:v>
                </c:pt>
                <c:pt idx="13972">
                  <c:v>20.1462</c:v>
                </c:pt>
                <c:pt idx="13973">
                  <c:v>20.1569</c:v>
                </c:pt>
                <c:pt idx="13974">
                  <c:v>20.1569</c:v>
                </c:pt>
                <c:pt idx="13975">
                  <c:v>20.1569</c:v>
                </c:pt>
                <c:pt idx="13976">
                  <c:v>20.1569</c:v>
                </c:pt>
                <c:pt idx="13977">
                  <c:v>20.1677</c:v>
                </c:pt>
                <c:pt idx="13978">
                  <c:v>20.1677</c:v>
                </c:pt>
                <c:pt idx="13979">
                  <c:v>20.1784</c:v>
                </c:pt>
                <c:pt idx="13980">
                  <c:v>20.1784</c:v>
                </c:pt>
                <c:pt idx="13981">
                  <c:v>20.1891</c:v>
                </c:pt>
                <c:pt idx="13982">
                  <c:v>20.1891</c:v>
                </c:pt>
                <c:pt idx="13983">
                  <c:v>20.1891</c:v>
                </c:pt>
                <c:pt idx="13984">
                  <c:v>20.1998</c:v>
                </c:pt>
                <c:pt idx="13985">
                  <c:v>20.1998</c:v>
                </c:pt>
                <c:pt idx="13986">
                  <c:v>20.1998</c:v>
                </c:pt>
                <c:pt idx="13987">
                  <c:v>20.210599999999999</c:v>
                </c:pt>
                <c:pt idx="13988">
                  <c:v>20.221299999999999</c:v>
                </c:pt>
                <c:pt idx="13989">
                  <c:v>20.231999999999999</c:v>
                </c:pt>
                <c:pt idx="13990">
                  <c:v>20.231999999999999</c:v>
                </c:pt>
                <c:pt idx="13991">
                  <c:v>20.242699999999999</c:v>
                </c:pt>
                <c:pt idx="13992">
                  <c:v>20.253499999999999</c:v>
                </c:pt>
                <c:pt idx="13993">
                  <c:v>20.253499999999999</c:v>
                </c:pt>
                <c:pt idx="13994">
                  <c:v>20.253499999999999</c:v>
                </c:pt>
                <c:pt idx="13995">
                  <c:v>20.253499999999999</c:v>
                </c:pt>
                <c:pt idx="13996">
                  <c:v>20.253499999999999</c:v>
                </c:pt>
                <c:pt idx="13997">
                  <c:v>20.253499999999999</c:v>
                </c:pt>
                <c:pt idx="13998">
                  <c:v>20.242699999999999</c:v>
                </c:pt>
                <c:pt idx="13999">
                  <c:v>20.242699999999999</c:v>
                </c:pt>
                <c:pt idx="14000">
                  <c:v>20.242699999999999</c:v>
                </c:pt>
                <c:pt idx="14001">
                  <c:v>20.231999999999999</c:v>
                </c:pt>
                <c:pt idx="14002">
                  <c:v>20.242699999999999</c:v>
                </c:pt>
                <c:pt idx="14003">
                  <c:v>20.242699999999999</c:v>
                </c:pt>
                <c:pt idx="14004">
                  <c:v>20.242699999999999</c:v>
                </c:pt>
                <c:pt idx="14005">
                  <c:v>20.242699999999999</c:v>
                </c:pt>
                <c:pt idx="14006">
                  <c:v>20.253499999999999</c:v>
                </c:pt>
                <c:pt idx="14007">
                  <c:v>20.253499999999999</c:v>
                </c:pt>
                <c:pt idx="14008">
                  <c:v>20.253499999999999</c:v>
                </c:pt>
                <c:pt idx="14009">
                  <c:v>20.274899999999999</c:v>
                </c:pt>
                <c:pt idx="14010">
                  <c:v>20.274899999999999</c:v>
                </c:pt>
                <c:pt idx="14011">
                  <c:v>20.285599999999999</c:v>
                </c:pt>
                <c:pt idx="14012">
                  <c:v>20.285599999999999</c:v>
                </c:pt>
                <c:pt idx="14013">
                  <c:v>20.296399999999998</c:v>
                </c:pt>
                <c:pt idx="14014">
                  <c:v>20.296399999999998</c:v>
                </c:pt>
                <c:pt idx="14015">
                  <c:v>20.296399999999998</c:v>
                </c:pt>
                <c:pt idx="14016">
                  <c:v>20.307099999999998</c:v>
                </c:pt>
                <c:pt idx="14017">
                  <c:v>20.317799999999998</c:v>
                </c:pt>
                <c:pt idx="14018">
                  <c:v>20.317799999999998</c:v>
                </c:pt>
                <c:pt idx="14019">
                  <c:v>20.317799999999998</c:v>
                </c:pt>
                <c:pt idx="14020">
                  <c:v>20.328499999999998</c:v>
                </c:pt>
                <c:pt idx="14021">
                  <c:v>20.328499999999998</c:v>
                </c:pt>
                <c:pt idx="14022">
                  <c:v>20.328499999999998</c:v>
                </c:pt>
                <c:pt idx="14023">
                  <c:v>20.339300000000001</c:v>
                </c:pt>
                <c:pt idx="14024">
                  <c:v>20.339300000000001</c:v>
                </c:pt>
                <c:pt idx="14025">
                  <c:v>20.339300000000001</c:v>
                </c:pt>
                <c:pt idx="14026">
                  <c:v>20.328499999999998</c:v>
                </c:pt>
                <c:pt idx="14027">
                  <c:v>20.328499999999998</c:v>
                </c:pt>
                <c:pt idx="14028">
                  <c:v>20.339300000000001</c:v>
                </c:pt>
                <c:pt idx="14029">
                  <c:v>20.339300000000001</c:v>
                </c:pt>
                <c:pt idx="14030">
                  <c:v>20.339300000000001</c:v>
                </c:pt>
                <c:pt idx="14031">
                  <c:v>20.339300000000001</c:v>
                </c:pt>
                <c:pt idx="14032">
                  <c:v>20.339300000000001</c:v>
                </c:pt>
                <c:pt idx="14033">
                  <c:v>20.350000000000001</c:v>
                </c:pt>
                <c:pt idx="14034">
                  <c:v>20.360700000000001</c:v>
                </c:pt>
                <c:pt idx="14035">
                  <c:v>20.360700000000001</c:v>
                </c:pt>
                <c:pt idx="14036">
                  <c:v>20.360700000000001</c:v>
                </c:pt>
                <c:pt idx="14037">
                  <c:v>20.371400000000001</c:v>
                </c:pt>
                <c:pt idx="14038">
                  <c:v>20.382200000000001</c:v>
                </c:pt>
                <c:pt idx="14039">
                  <c:v>20.382200000000001</c:v>
                </c:pt>
                <c:pt idx="14040">
                  <c:v>20.392900000000001</c:v>
                </c:pt>
                <c:pt idx="14041">
                  <c:v>20.392900000000001</c:v>
                </c:pt>
                <c:pt idx="14042">
                  <c:v>20.403600000000001</c:v>
                </c:pt>
                <c:pt idx="14043">
                  <c:v>20.403600000000001</c:v>
                </c:pt>
                <c:pt idx="14044">
                  <c:v>20.414300000000001</c:v>
                </c:pt>
                <c:pt idx="14045">
                  <c:v>20.414300000000001</c:v>
                </c:pt>
                <c:pt idx="14046">
                  <c:v>20.4251</c:v>
                </c:pt>
                <c:pt idx="14047">
                  <c:v>20.4251</c:v>
                </c:pt>
                <c:pt idx="14048">
                  <c:v>20.4251</c:v>
                </c:pt>
                <c:pt idx="14049">
                  <c:v>20.4251</c:v>
                </c:pt>
                <c:pt idx="14050">
                  <c:v>20.4251</c:v>
                </c:pt>
                <c:pt idx="14051">
                  <c:v>20.4251</c:v>
                </c:pt>
                <c:pt idx="14052">
                  <c:v>20.4251</c:v>
                </c:pt>
                <c:pt idx="14053">
                  <c:v>20.4358</c:v>
                </c:pt>
                <c:pt idx="14054">
                  <c:v>20.4465</c:v>
                </c:pt>
                <c:pt idx="14055">
                  <c:v>20.4572</c:v>
                </c:pt>
                <c:pt idx="14056">
                  <c:v>20.4572</c:v>
                </c:pt>
                <c:pt idx="14057">
                  <c:v>20.468</c:v>
                </c:pt>
                <c:pt idx="14058">
                  <c:v>20.468</c:v>
                </c:pt>
                <c:pt idx="14059">
                  <c:v>20.468</c:v>
                </c:pt>
                <c:pt idx="14060">
                  <c:v>20.468</c:v>
                </c:pt>
                <c:pt idx="14061">
                  <c:v>20.468</c:v>
                </c:pt>
                <c:pt idx="14062">
                  <c:v>20.468</c:v>
                </c:pt>
                <c:pt idx="14063">
                  <c:v>20.468</c:v>
                </c:pt>
                <c:pt idx="14064">
                  <c:v>20.468</c:v>
                </c:pt>
                <c:pt idx="14065">
                  <c:v>20.468</c:v>
                </c:pt>
                <c:pt idx="14066">
                  <c:v>20.4787</c:v>
                </c:pt>
                <c:pt idx="14067">
                  <c:v>20.4894</c:v>
                </c:pt>
                <c:pt idx="14068">
                  <c:v>20.5001</c:v>
                </c:pt>
                <c:pt idx="14069">
                  <c:v>20.5001</c:v>
                </c:pt>
                <c:pt idx="14070">
                  <c:v>20.510899999999999</c:v>
                </c:pt>
                <c:pt idx="14071">
                  <c:v>20.521599999999999</c:v>
                </c:pt>
                <c:pt idx="14072">
                  <c:v>20.532299999999999</c:v>
                </c:pt>
                <c:pt idx="14073">
                  <c:v>20.542999999999999</c:v>
                </c:pt>
                <c:pt idx="14074">
                  <c:v>20.542999999999999</c:v>
                </c:pt>
                <c:pt idx="14075">
                  <c:v>20.553799999999999</c:v>
                </c:pt>
                <c:pt idx="14076">
                  <c:v>20.564499999999999</c:v>
                </c:pt>
                <c:pt idx="14077">
                  <c:v>20.564499999999999</c:v>
                </c:pt>
                <c:pt idx="14078">
                  <c:v>20.564499999999999</c:v>
                </c:pt>
                <c:pt idx="14079">
                  <c:v>20.575199999999999</c:v>
                </c:pt>
                <c:pt idx="14080">
                  <c:v>20.575199999999999</c:v>
                </c:pt>
                <c:pt idx="14081">
                  <c:v>20.564499999999999</c:v>
                </c:pt>
                <c:pt idx="14082">
                  <c:v>20.564499999999999</c:v>
                </c:pt>
                <c:pt idx="14083">
                  <c:v>20.575199999999999</c:v>
                </c:pt>
                <c:pt idx="14084">
                  <c:v>20.575199999999999</c:v>
                </c:pt>
                <c:pt idx="14085">
                  <c:v>20.575199999999999</c:v>
                </c:pt>
                <c:pt idx="14086">
                  <c:v>20.575199999999999</c:v>
                </c:pt>
                <c:pt idx="14087">
                  <c:v>20.575199999999999</c:v>
                </c:pt>
                <c:pt idx="14088">
                  <c:v>20.575199999999999</c:v>
                </c:pt>
                <c:pt idx="14089">
                  <c:v>20.575199999999999</c:v>
                </c:pt>
                <c:pt idx="14090">
                  <c:v>20.585899999999999</c:v>
                </c:pt>
                <c:pt idx="14091">
                  <c:v>20.585899999999999</c:v>
                </c:pt>
                <c:pt idx="14092">
                  <c:v>20.575199999999999</c:v>
                </c:pt>
                <c:pt idx="14093">
                  <c:v>20.575199999999999</c:v>
                </c:pt>
                <c:pt idx="14094">
                  <c:v>20.585899999999999</c:v>
                </c:pt>
                <c:pt idx="14095">
                  <c:v>20.585899999999999</c:v>
                </c:pt>
                <c:pt idx="14096">
                  <c:v>20.585899999999999</c:v>
                </c:pt>
                <c:pt idx="14097">
                  <c:v>20.596699999999998</c:v>
                </c:pt>
                <c:pt idx="14098">
                  <c:v>20.607399999999998</c:v>
                </c:pt>
                <c:pt idx="14099">
                  <c:v>20.618099999999998</c:v>
                </c:pt>
                <c:pt idx="14100">
                  <c:v>20.618099999999998</c:v>
                </c:pt>
                <c:pt idx="14101">
                  <c:v>20.628799999999998</c:v>
                </c:pt>
                <c:pt idx="14102">
                  <c:v>20.639600000000002</c:v>
                </c:pt>
                <c:pt idx="14103">
                  <c:v>20.650300000000001</c:v>
                </c:pt>
                <c:pt idx="14104">
                  <c:v>20.661000000000001</c:v>
                </c:pt>
                <c:pt idx="14105">
                  <c:v>20.661000000000001</c:v>
                </c:pt>
                <c:pt idx="14106">
                  <c:v>20.671700000000001</c:v>
                </c:pt>
                <c:pt idx="14107">
                  <c:v>20.671700000000001</c:v>
                </c:pt>
                <c:pt idx="14108">
                  <c:v>20.682500000000001</c:v>
                </c:pt>
                <c:pt idx="14109">
                  <c:v>20.682500000000001</c:v>
                </c:pt>
                <c:pt idx="14110">
                  <c:v>20.682500000000001</c:v>
                </c:pt>
                <c:pt idx="14111">
                  <c:v>20.693200000000001</c:v>
                </c:pt>
                <c:pt idx="14112">
                  <c:v>20.703900000000001</c:v>
                </c:pt>
                <c:pt idx="14113">
                  <c:v>20.703900000000001</c:v>
                </c:pt>
                <c:pt idx="14114">
                  <c:v>20.703900000000001</c:v>
                </c:pt>
                <c:pt idx="14115">
                  <c:v>20.714600000000001</c:v>
                </c:pt>
                <c:pt idx="14116">
                  <c:v>20.714600000000001</c:v>
                </c:pt>
                <c:pt idx="14117">
                  <c:v>20.7254</c:v>
                </c:pt>
                <c:pt idx="14118">
                  <c:v>20.7254</c:v>
                </c:pt>
                <c:pt idx="14119">
                  <c:v>20.7361</c:v>
                </c:pt>
                <c:pt idx="14120">
                  <c:v>20.7468</c:v>
                </c:pt>
                <c:pt idx="14121">
                  <c:v>20.7468</c:v>
                </c:pt>
                <c:pt idx="14122">
                  <c:v>20.7683</c:v>
                </c:pt>
                <c:pt idx="14123">
                  <c:v>20.7683</c:v>
                </c:pt>
                <c:pt idx="14124">
                  <c:v>20.779</c:v>
                </c:pt>
                <c:pt idx="14125">
                  <c:v>20.7897</c:v>
                </c:pt>
                <c:pt idx="14126">
                  <c:v>20.8004</c:v>
                </c:pt>
                <c:pt idx="14127">
                  <c:v>20.811199999999999</c:v>
                </c:pt>
                <c:pt idx="14128">
                  <c:v>20.821899999999999</c:v>
                </c:pt>
                <c:pt idx="14129">
                  <c:v>20.832599999999999</c:v>
                </c:pt>
                <c:pt idx="14130">
                  <c:v>20.843299999999999</c:v>
                </c:pt>
                <c:pt idx="14131">
                  <c:v>20.854099999999999</c:v>
                </c:pt>
                <c:pt idx="14132">
                  <c:v>20.864799999999999</c:v>
                </c:pt>
                <c:pt idx="14133">
                  <c:v>20.886199999999999</c:v>
                </c:pt>
                <c:pt idx="14134">
                  <c:v>20.896999999999998</c:v>
                </c:pt>
                <c:pt idx="14135">
                  <c:v>20.896999999999998</c:v>
                </c:pt>
                <c:pt idx="14136">
                  <c:v>20.907699999999998</c:v>
                </c:pt>
                <c:pt idx="14137">
                  <c:v>20.918399999999998</c:v>
                </c:pt>
                <c:pt idx="14138">
                  <c:v>20.929099999999998</c:v>
                </c:pt>
                <c:pt idx="14139">
                  <c:v>20.939900000000002</c:v>
                </c:pt>
                <c:pt idx="14140">
                  <c:v>20.939900000000002</c:v>
                </c:pt>
                <c:pt idx="14141">
                  <c:v>20.950600000000001</c:v>
                </c:pt>
                <c:pt idx="14142">
                  <c:v>20.961300000000001</c:v>
                </c:pt>
                <c:pt idx="14143">
                  <c:v>20.961300000000001</c:v>
                </c:pt>
                <c:pt idx="14144">
                  <c:v>20.972000000000001</c:v>
                </c:pt>
                <c:pt idx="14145">
                  <c:v>20.982800000000001</c:v>
                </c:pt>
                <c:pt idx="14146">
                  <c:v>20.982800000000001</c:v>
                </c:pt>
                <c:pt idx="14147">
                  <c:v>20.993500000000001</c:v>
                </c:pt>
                <c:pt idx="14148">
                  <c:v>21.004200000000001</c:v>
                </c:pt>
                <c:pt idx="14149">
                  <c:v>21.004200000000001</c:v>
                </c:pt>
                <c:pt idx="14150">
                  <c:v>21.014900000000001</c:v>
                </c:pt>
                <c:pt idx="14151">
                  <c:v>21.014900000000001</c:v>
                </c:pt>
                <c:pt idx="14152">
                  <c:v>21.014900000000001</c:v>
                </c:pt>
                <c:pt idx="14153">
                  <c:v>21.014900000000001</c:v>
                </c:pt>
                <c:pt idx="14154">
                  <c:v>21.014900000000001</c:v>
                </c:pt>
                <c:pt idx="14155">
                  <c:v>21.014900000000001</c:v>
                </c:pt>
                <c:pt idx="14156">
                  <c:v>21.025700000000001</c:v>
                </c:pt>
                <c:pt idx="14157">
                  <c:v>21.025700000000001</c:v>
                </c:pt>
                <c:pt idx="14158">
                  <c:v>21.0364</c:v>
                </c:pt>
                <c:pt idx="14159">
                  <c:v>21.0471</c:v>
                </c:pt>
                <c:pt idx="14160">
                  <c:v>21.0471</c:v>
                </c:pt>
                <c:pt idx="14161">
                  <c:v>21.0471</c:v>
                </c:pt>
                <c:pt idx="14162">
                  <c:v>21.0471</c:v>
                </c:pt>
                <c:pt idx="14163">
                  <c:v>21.0578</c:v>
                </c:pt>
                <c:pt idx="14164">
                  <c:v>21.0578</c:v>
                </c:pt>
                <c:pt idx="14165">
                  <c:v>21.0686</c:v>
                </c:pt>
                <c:pt idx="14166">
                  <c:v>21.0793</c:v>
                </c:pt>
                <c:pt idx="14167">
                  <c:v>21.09</c:v>
                </c:pt>
                <c:pt idx="14168">
                  <c:v>21.09</c:v>
                </c:pt>
                <c:pt idx="14169">
                  <c:v>21.1007</c:v>
                </c:pt>
                <c:pt idx="14170">
                  <c:v>21.111499999999999</c:v>
                </c:pt>
                <c:pt idx="14171">
                  <c:v>21.122199999999999</c:v>
                </c:pt>
                <c:pt idx="14172">
                  <c:v>21.132899999999999</c:v>
                </c:pt>
                <c:pt idx="14173">
                  <c:v>21.143599999999999</c:v>
                </c:pt>
                <c:pt idx="14174">
                  <c:v>21.154399999999999</c:v>
                </c:pt>
                <c:pt idx="14175">
                  <c:v>21.154399999999999</c:v>
                </c:pt>
                <c:pt idx="14176">
                  <c:v>21.154399999999999</c:v>
                </c:pt>
                <c:pt idx="14177">
                  <c:v>21.154399999999999</c:v>
                </c:pt>
                <c:pt idx="14178">
                  <c:v>21.154399999999999</c:v>
                </c:pt>
                <c:pt idx="14179">
                  <c:v>21.154399999999999</c:v>
                </c:pt>
                <c:pt idx="14180">
                  <c:v>21.154399999999999</c:v>
                </c:pt>
                <c:pt idx="14181">
                  <c:v>21.165099999999999</c:v>
                </c:pt>
                <c:pt idx="14182">
                  <c:v>21.175799999999999</c:v>
                </c:pt>
                <c:pt idx="14183">
                  <c:v>21.186499999999999</c:v>
                </c:pt>
                <c:pt idx="14184">
                  <c:v>21.197299999999998</c:v>
                </c:pt>
                <c:pt idx="14185">
                  <c:v>21.197299999999998</c:v>
                </c:pt>
                <c:pt idx="14186">
                  <c:v>21.197299999999998</c:v>
                </c:pt>
                <c:pt idx="14187">
                  <c:v>21.197299999999998</c:v>
                </c:pt>
                <c:pt idx="14188">
                  <c:v>21.197299999999998</c:v>
                </c:pt>
                <c:pt idx="14189">
                  <c:v>21.197299999999998</c:v>
                </c:pt>
                <c:pt idx="14190">
                  <c:v>21.186499999999999</c:v>
                </c:pt>
                <c:pt idx="14191">
                  <c:v>21.186499999999999</c:v>
                </c:pt>
                <c:pt idx="14192">
                  <c:v>21.197299999999998</c:v>
                </c:pt>
                <c:pt idx="14193">
                  <c:v>21.197299999999998</c:v>
                </c:pt>
                <c:pt idx="14194">
                  <c:v>21.207999999999998</c:v>
                </c:pt>
                <c:pt idx="14195">
                  <c:v>21.207999999999998</c:v>
                </c:pt>
                <c:pt idx="14196">
                  <c:v>21.218699999999998</c:v>
                </c:pt>
                <c:pt idx="14197">
                  <c:v>21.218699999999998</c:v>
                </c:pt>
                <c:pt idx="14198">
                  <c:v>21.229399999999998</c:v>
                </c:pt>
                <c:pt idx="14199">
                  <c:v>21.240200000000002</c:v>
                </c:pt>
                <c:pt idx="14200">
                  <c:v>21.250900000000001</c:v>
                </c:pt>
                <c:pt idx="14201">
                  <c:v>21.261600000000001</c:v>
                </c:pt>
                <c:pt idx="14202">
                  <c:v>21.261600000000001</c:v>
                </c:pt>
                <c:pt idx="14203">
                  <c:v>21.261600000000001</c:v>
                </c:pt>
                <c:pt idx="14204">
                  <c:v>21.250900000000001</c:v>
                </c:pt>
                <c:pt idx="14205">
                  <c:v>21.250900000000001</c:v>
                </c:pt>
                <c:pt idx="14206">
                  <c:v>21.250900000000001</c:v>
                </c:pt>
                <c:pt idx="14207">
                  <c:v>21.250900000000001</c:v>
                </c:pt>
                <c:pt idx="14208">
                  <c:v>21.250900000000001</c:v>
                </c:pt>
                <c:pt idx="14209">
                  <c:v>21.250900000000001</c:v>
                </c:pt>
                <c:pt idx="14210">
                  <c:v>21.261600000000001</c:v>
                </c:pt>
                <c:pt idx="14211">
                  <c:v>21.272300000000001</c:v>
                </c:pt>
                <c:pt idx="14212">
                  <c:v>21.283100000000001</c:v>
                </c:pt>
                <c:pt idx="14213">
                  <c:v>21.304500000000001</c:v>
                </c:pt>
                <c:pt idx="14214">
                  <c:v>21.304500000000001</c:v>
                </c:pt>
                <c:pt idx="14215">
                  <c:v>21.326000000000001</c:v>
                </c:pt>
                <c:pt idx="14216">
                  <c:v>21.326000000000001</c:v>
                </c:pt>
                <c:pt idx="14217">
                  <c:v>21.3367</c:v>
                </c:pt>
                <c:pt idx="14218">
                  <c:v>21.3474</c:v>
                </c:pt>
                <c:pt idx="14219">
                  <c:v>21.3474</c:v>
                </c:pt>
                <c:pt idx="14220">
                  <c:v>21.3367</c:v>
                </c:pt>
                <c:pt idx="14221">
                  <c:v>21.3367</c:v>
                </c:pt>
                <c:pt idx="14222">
                  <c:v>21.3367</c:v>
                </c:pt>
                <c:pt idx="14223">
                  <c:v>21.3367</c:v>
                </c:pt>
                <c:pt idx="14224">
                  <c:v>21.3474</c:v>
                </c:pt>
                <c:pt idx="14225">
                  <c:v>21.3474</c:v>
                </c:pt>
                <c:pt idx="14226">
                  <c:v>21.3581</c:v>
                </c:pt>
                <c:pt idx="14227">
                  <c:v>21.3689</c:v>
                </c:pt>
                <c:pt idx="14228">
                  <c:v>21.3689</c:v>
                </c:pt>
                <c:pt idx="14229">
                  <c:v>21.3689</c:v>
                </c:pt>
                <c:pt idx="14230">
                  <c:v>21.3689</c:v>
                </c:pt>
                <c:pt idx="14231">
                  <c:v>21.3689</c:v>
                </c:pt>
                <c:pt idx="14232">
                  <c:v>21.3689</c:v>
                </c:pt>
                <c:pt idx="14233">
                  <c:v>21.3689</c:v>
                </c:pt>
                <c:pt idx="14234">
                  <c:v>21.3796</c:v>
                </c:pt>
                <c:pt idx="14235">
                  <c:v>21.3796</c:v>
                </c:pt>
                <c:pt idx="14236">
                  <c:v>21.3796</c:v>
                </c:pt>
                <c:pt idx="14237">
                  <c:v>21.401</c:v>
                </c:pt>
                <c:pt idx="14238">
                  <c:v>21.411799999999999</c:v>
                </c:pt>
                <c:pt idx="14239">
                  <c:v>21.411799999999999</c:v>
                </c:pt>
                <c:pt idx="14240">
                  <c:v>21.422499999999999</c:v>
                </c:pt>
                <c:pt idx="14241">
                  <c:v>21.433199999999999</c:v>
                </c:pt>
                <c:pt idx="14242">
                  <c:v>21.433199999999999</c:v>
                </c:pt>
                <c:pt idx="14243">
                  <c:v>21.433199999999999</c:v>
                </c:pt>
                <c:pt idx="14244">
                  <c:v>21.433199999999999</c:v>
                </c:pt>
                <c:pt idx="14245">
                  <c:v>21.422499999999999</c:v>
                </c:pt>
                <c:pt idx="14246">
                  <c:v>21.433199999999999</c:v>
                </c:pt>
                <c:pt idx="14247">
                  <c:v>21.433199999999999</c:v>
                </c:pt>
                <c:pt idx="14248">
                  <c:v>21.422499999999999</c:v>
                </c:pt>
                <c:pt idx="14249">
                  <c:v>21.422499999999999</c:v>
                </c:pt>
                <c:pt idx="14250">
                  <c:v>21.411799999999999</c:v>
                </c:pt>
                <c:pt idx="14251">
                  <c:v>21.422499999999999</c:v>
                </c:pt>
                <c:pt idx="14252">
                  <c:v>21.422499999999999</c:v>
                </c:pt>
                <c:pt idx="14253">
                  <c:v>21.422499999999999</c:v>
                </c:pt>
                <c:pt idx="14254">
                  <c:v>21.411799999999999</c:v>
                </c:pt>
                <c:pt idx="14255">
                  <c:v>21.411799999999999</c:v>
                </c:pt>
                <c:pt idx="14256">
                  <c:v>21.411799999999999</c:v>
                </c:pt>
                <c:pt idx="14257">
                  <c:v>21.411799999999999</c:v>
                </c:pt>
                <c:pt idx="14258">
                  <c:v>21.411799999999999</c:v>
                </c:pt>
                <c:pt idx="14259">
                  <c:v>21.422499999999999</c:v>
                </c:pt>
                <c:pt idx="14260">
                  <c:v>21.422499999999999</c:v>
                </c:pt>
                <c:pt idx="14261">
                  <c:v>21.433199999999999</c:v>
                </c:pt>
                <c:pt idx="14262">
                  <c:v>21.443899999999999</c:v>
                </c:pt>
                <c:pt idx="14263">
                  <c:v>21.454699999999999</c:v>
                </c:pt>
                <c:pt idx="14264">
                  <c:v>21.465399999999999</c:v>
                </c:pt>
                <c:pt idx="14265">
                  <c:v>21.486799999999999</c:v>
                </c:pt>
                <c:pt idx="14266">
                  <c:v>21.497599999999998</c:v>
                </c:pt>
                <c:pt idx="14267">
                  <c:v>21.508299999999998</c:v>
                </c:pt>
                <c:pt idx="14268">
                  <c:v>21.518999999999998</c:v>
                </c:pt>
                <c:pt idx="14269">
                  <c:v>21.529699999999998</c:v>
                </c:pt>
                <c:pt idx="14270">
                  <c:v>21.529699999999998</c:v>
                </c:pt>
                <c:pt idx="14271">
                  <c:v>21.551200000000001</c:v>
                </c:pt>
                <c:pt idx="14272">
                  <c:v>21.561900000000001</c:v>
                </c:pt>
                <c:pt idx="14273">
                  <c:v>21.572600000000001</c:v>
                </c:pt>
                <c:pt idx="14274">
                  <c:v>21.583400000000001</c:v>
                </c:pt>
                <c:pt idx="14275">
                  <c:v>21.604800000000001</c:v>
                </c:pt>
                <c:pt idx="14276">
                  <c:v>21.615500000000001</c:v>
                </c:pt>
                <c:pt idx="14277">
                  <c:v>21.626300000000001</c:v>
                </c:pt>
                <c:pt idx="14278">
                  <c:v>21.637</c:v>
                </c:pt>
                <c:pt idx="14279">
                  <c:v>21.6584</c:v>
                </c:pt>
                <c:pt idx="14280">
                  <c:v>21.6692</c:v>
                </c:pt>
                <c:pt idx="14281">
                  <c:v>21.6799</c:v>
                </c:pt>
                <c:pt idx="14282">
                  <c:v>21.6906</c:v>
                </c:pt>
                <c:pt idx="14283">
                  <c:v>21.6906</c:v>
                </c:pt>
                <c:pt idx="14284">
                  <c:v>21.7013</c:v>
                </c:pt>
                <c:pt idx="14285">
                  <c:v>21.7121</c:v>
                </c:pt>
                <c:pt idx="14286">
                  <c:v>21.7121</c:v>
                </c:pt>
                <c:pt idx="14287">
                  <c:v>21.7121</c:v>
                </c:pt>
                <c:pt idx="14288">
                  <c:v>21.733499999999999</c:v>
                </c:pt>
                <c:pt idx="14289">
                  <c:v>21.733499999999999</c:v>
                </c:pt>
                <c:pt idx="14290">
                  <c:v>21.733499999999999</c:v>
                </c:pt>
                <c:pt idx="14291">
                  <c:v>21.744299999999999</c:v>
                </c:pt>
                <c:pt idx="14292">
                  <c:v>21.754999999999999</c:v>
                </c:pt>
                <c:pt idx="14293">
                  <c:v>21.754999999999999</c:v>
                </c:pt>
                <c:pt idx="14294">
                  <c:v>21.765699999999999</c:v>
                </c:pt>
                <c:pt idx="14295">
                  <c:v>21.765699999999999</c:v>
                </c:pt>
                <c:pt idx="14296">
                  <c:v>21.776399999999999</c:v>
                </c:pt>
                <c:pt idx="14297">
                  <c:v>21.787199999999999</c:v>
                </c:pt>
                <c:pt idx="14298">
                  <c:v>21.797899999999998</c:v>
                </c:pt>
                <c:pt idx="14299">
                  <c:v>21.808599999999998</c:v>
                </c:pt>
                <c:pt idx="14300">
                  <c:v>21.819299999999998</c:v>
                </c:pt>
                <c:pt idx="14301">
                  <c:v>21.830100000000002</c:v>
                </c:pt>
                <c:pt idx="14302">
                  <c:v>21.851500000000001</c:v>
                </c:pt>
                <c:pt idx="14303">
                  <c:v>21.862200000000001</c:v>
                </c:pt>
                <c:pt idx="14304">
                  <c:v>21.873000000000001</c:v>
                </c:pt>
                <c:pt idx="14305">
                  <c:v>21.883700000000001</c:v>
                </c:pt>
                <c:pt idx="14306">
                  <c:v>21.894400000000001</c:v>
                </c:pt>
                <c:pt idx="14307">
                  <c:v>21.905100000000001</c:v>
                </c:pt>
                <c:pt idx="14308">
                  <c:v>21.905100000000001</c:v>
                </c:pt>
                <c:pt idx="14309">
                  <c:v>21.915900000000001</c:v>
                </c:pt>
                <c:pt idx="14310">
                  <c:v>21.926600000000001</c:v>
                </c:pt>
                <c:pt idx="14311">
                  <c:v>21.926600000000001</c:v>
                </c:pt>
                <c:pt idx="14312">
                  <c:v>21.9373</c:v>
                </c:pt>
                <c:pt idx="14313">
                  <c:v>21.9588</c:v>
                </c:pt>
                <c:pt idx="14314">
                  <c:v>21.9588</c:v>
                </c:pt>
                <c:pt idx="14315">
                  <c:v>21.9695</c:v>
                </c:pt>
                <c:pt idx="14316">
                  <c:v>21.9802</c:v>
                </c:pt>
                <c:pt idx="14317">
                  <c:v>21.9802</c:v>
                </c:pt>
                <c:pt idx="14318">
                  <c:v>21.9909</c:v>
                </c:pt>
                <c:pt idx="14319">
                  <c:v>21.9909</c:v>
                </c:pt>
                <c:pt idx="14320">
                  <c:v>22.0017</c:v>
                </c:pt>
                <c:pt idx="14321">
                  <c:v>22.0017</c:v>
                </c:pt>
                <c:pt idx="14322">
                  <c:v>22.0124</c:v>
                </c:pt>
                <c:pt idx="14323">
                  <c:v>22.0124</c:v>
                </c:pt>
                <c:pt idx="14324">
                  <c:v>22.023099999999999</c:v>
                </c:pt>
                <c:pt idx="14325">
                  <c:v>22.023099999999999</c:v>
                </c:pt>
                <c:pt idx="14326">
                  <c:v>22.033799999999999</c:v>
                </c:pt>
                <c:pt idx="14327">
                  <c:v>22.044599999999999</c:v>
                </c:pt>
                <c:pt idx="14328">
                  <c:v>22.055299999999999</c:v>
                </c:pt>
                <c:pt idx="14329">
                  <c:v>22.076699999999999</c:v>
                </c:pt>
                <c:pt idx="14330">
                  <c:v>22.076699999999999</c:v>
                </c:pt>
                <c:pt idx="14331">
                  <c:v>22.076699999999999</c:v>
                </c:pt>
                <c:pt idx="14332">
                  <c:v>22.076699999999999</c:v>
                </c:pt>
                <c:pt idx="14333">
                  <c:v>22.076699999999999</c:v>
                </c:pt>
                <c:pt idx="14334">
                  <c:v>22.098199999999999</c:v>
                </c:pt>
                <c:pt idx="14335">
                  <c:v>22.108899999999998</c:v>
                </c:pt>
                <c:pt idx="14336">
                  <c:v>22.130400000000002</c:v>
                </c:pt>
                <c:pt idx="14337">
                  <c:v>22.141100000000002</c:v>
                </c:pt>
                <c:pt idx="14338">
                  <c:v>22.151800000000001</c:v>
                </c:pt>
                <c:pt idx="14339">
                  <c:v>22.162500000000001</c:v>
                </c:pt>
                <c:pt idx="14340">
                  <c:v>22.173300000000001</c:v>
                </c:pt>
                <c:pt idx="14341">
                  <c:v>22.184000000000001</c:v>
                </c:pt>
                <c:pt idx="14342">
                  <c:v>22.194700000000001</c:v>
                </c:pt>
                <c:pt idx="14343">
                  <c:v>22.205400000000001</c:v>
                </c:pt>
                <c:pt idx="14344">
                  <c:v>22.205400000000001</c:v>
                </c:pt>
                <c:pt idx="14345">
                  <c:v>22.216200000000001</c:v>
                </c:pt>
                <c:pt idx="14346">
                  <c:v>22.226900000000001</c:v>
                </c:pt>
                <c:pt idx="14347">
                  <c:v>22.2376</c:v>
                </c:pt>
                <c:pt idx="14348">
                  <c:v>22.2483</c:v>
                </c:pt>
                <c:pt idx="14349">
                  <c:v>22.2483</c:v>
                </c:pt>
                <c:pt idx="14350">
                  <c:v>22.2591</c:v>
                </c:pt>
                <c:pt idx="14351">
                  <c:v>22.2698</c:v>
                </c:pt>
                <c:pt idx="14352">
                  <c:v>22.2912</c:v>
                </c:pt>
                <c:pt idx="14353">
                  <c:v>22.302</c:v>
                </c:pt>
                <c:pt idx="14354">
                  <c:v>22.3127</c:v>
                </c:pt>
                <c:pt idx="14355">
                  <c:v>22.323399999999999</c:v>
                </c:pt>
                <c:pt idx="14356">
                  <c:v>22.334099999999999</c:v>
                </c:pt>
                <c:pt idx="14357">
                  <c:v>22.355599999999999</c:v>
                </c:pt>
                <c:pt idx="14358">
                  <c:v>22.355599999999999</c:v>
                </c:pt>
                <c:pt idx="14359">
                  <c:v>22.366299999999999</c:v>
                </c:pt>
                <c:pt idx="14360">
                  <c:v>22.376999999999999</c:v>
                </c:pt>
                <c:pt idx="14361">
                  <c:v>22.376999999999999</c:v>
                </c:pt>
                <c:pt idx="14362">
                  <c:v>22.398499999999999</c:v>
                </c:pt>
                <c:pt idx="14363">
                  <c:v>22.398499999999999</c:v>
                </c:pt>
                <c:pt idx="14364">
                  <c:v>22.419899999999998</c:v>
                </c:pt>
                <c:pt idx="14365">
                  <c:v>22.430700000000002</c:v>
                </c:pt>
                <c:pt idx="14366">
                  <c:v>22.441400000000002</c:v>
                </c:pt>
                <c:pt idx="14367">
                  <c:v>22.452100000000002</c:v>
                </c:pt>
                <c:pt idx="14368">
                  <c:v>22.462800000000001</c:v>
                </c:pt>
                <c:pt idx="14369">
                  <c:v>22.462800000000001</c:v>
                </c:pt>
                <c:pt idx="14370">
                  <c:v>22.462800000000001</c:v>
                </c:pt>
                <c:pt idx="14371">
                  <c:v>22.473600000000001</c:v>
                </c:pt>
                <c:pt idx="14372">
                  <c:v>22.484300000000001</c:v>
                </c:pt>
                <c:pt idx="14373">
                  <c:v>22.484300000000001</c:v>
                </c:pt>
                <c:pt idx="14374">
                  <c:v>22.495000000000001</c:v>
                </c:pt>
                <c:pt idx="14375">
                  <c:v>22.495000000000001</c:v>
                </c:pt>
                <c:pt idx="14376">
                  <c:v>22.505700000000001</c:v>
                </c:pt>
                <c:pt idx="14377">
                  <c:v>22.516500000000001</c:v>
                </c:pt>
                <c:pt idx="14378">
                  <c:v>22.516500000000001</c:v>
                </c:pt>
                <c:pt idx="14379">
                  <c:v>22.527200000000001</c:v>
                </c:pt>
                <c:pt idx="14380">
                  <c:v>22.527200000000001</c:v>
                </c:pt>
                <c:pt idx="14381">
                  <c:v>22.527200000000001</c:v>
                </c:pt>
                <c:pt idx="14382">
                  <c:v>22.5379</c:v>
                </c:pt>
                <c:pt idx="14383">
                  <c:v>22.5486</c:v>
                </c:pt>
                <c:pt idx="14384">
                  <c:v>22.5486</c:v>
                </c:pt>
                <c:pt idx="14385">
                  <c:v>22.5594</c:v>
                </c:pt>
                <c:pt idx="14386">
                  <c:v>22.5701</c:v>
                </c:pt>
                <c:pt idx="14387">
                  <c:v>22.5701</c:v>
                </c:pt>
                <c:pt idx="14388">
                  <c:v>22.5808</c:v>
                </c:pt>
                <c:pt idx="14389">
                  <c:v>22.5915</c:v>
                </c:pt>
                <c:pt idx="14390">
                  <c:v>22.5915</c:v>
                </c:pt>
                <c:pt idx="14391">
                  <c:v>22.6023</c:v>
                </c:pt>
                <c:pt idx="14392">
                  <c:v>22.613</c:v>
                </c:pt>
                <c:pt idx="14393">
                  <c:v>22.623699999999999</c:v>
                </c:pt>
                <c:pt idx="14394">
                  <c:v>22.623699999999999</c:v>
                </c:pt>
                <c:pt idx="14395">
                  <c:v>22.634399999999999</c:v>
                </c:pt>
                <c:pt idx="14396">
                  <c:v>22.645199999999999</c:v>
                </c:pt>
                <c:pt idx="14397">
                  <c:v>22.645199999999999</c:v>
                </c:pt>
                <c:pt idx="14398">
                  <c:v>22.655899999999999</c:v>
                </c:pt>
                <c:pt idx="14399">
                  <c:v>22.655899999999999</c:v>
                </c:pt>
                <c:pt idx="14400">
                  <c:v>22.666599999999999</c:v>
                </c:pt>
                <c:pt idx="14401">
                  <c:v>22.666599999999999</c:v>
                </c:pt>
                <c:pt idx="14402">
                  <c:v>22.677299999999999</c:v>
                </c:pt>
                <c:pt idx="14403">
                  <c:v>22.688099999999999</c:v>
                </c:pt>
                <c:pt idx="14404">
                  <c:v>22.688099999999999</c:v>
                </c:pt>
                <c:pt idx="14405">
                  <c:v>22.688099999999999</c:v>
                </c:pt>
                <c:pt idx="14406">
                  <c:v>22.688099999999999</c:v>
                </c:pt>
                <c:pt idx="14407">
                  <c:v>22.698799999999999</c:v>
                </c:pt>
                <c:pt idx="14408">
                  <c:v>22.698799999999999</c:v>
                </c:pt>
                <c:pt idx="14409">
                  <c:v>22.709499999999998</c:v>
                </c:pt>
                <c:pt idx="14410">
                  <c:v>22.720199999999998</c:v>
                </c:pt>
                <c:pt idx="14411">
                  <c:v>22.731000000000002</c:v>
                </c:pt>
                <c:pt idx="14412">
                  <c:v>22.731000000000002</c:v>
                </c:pt>
                <c:pt idx="14413">
                  <c:v>22.741700000000002</c:v>
                </c:pt>
                <c:pt idx="14414">
                  <c:v>22.752400000000002</c:v>
                </c:pt>
                <c:pt idx="14415">
                  <c:v>22.752400000000002</c:v>
                </c:pt>
                <c:pt idx="14416">
                  <c:v>22.752400000000002</c:v>
                </c:pt>
                <c:pt idx="14417">
                  <c:v>22.763100000000001</c:v>
                </c:pt>
                <c:pt idx="14418">
                  <c:v>22.763100000000001</c:v>
                </c:pt>
                <c:pt idx="14419">
                  <c:v>22.773900000000001</c:v>
                </c:pt>
                <c:pt idx="14420">
                  <c:v>22.773900000000001</c:v>
                </c:pt>
                <c:pt idx="14421">
                  <c:v>22.773900000000001</c:v>
                </c:pt>
                <c:pt idx="14422">
                  <c:v>22.784600000000001</c:v>
                </c:pt>
                <c:pt idx="14423">
                  <c:v>22.784600000000001</c:v>
                </c:pt>
                <c:pt idx="14424">
                  <c:v>22.795300000000001</c:v>
                </c:pt>
                <c:pt idx="14425">
                  <c:v>22.806000000000001</c:v>
                </c:pt>
                <c:pt idx="14426">
                  <c:v>22.806000000000001</c:v>
                </c:pt>
                <c:pt idx="14427">
                  <c:v>22.816800000000001</c:v>
                </c:pt>
                <c:pt idx="14428">
                  <c:v>22.827500000000001</c:v>
                </c:pt>
                <c:pt idx="14429">
                  <c:v>22.838200000000001</c:v>
                </c:pt>
                <c:pt idx="14430">
                  <c:v>22.8489</c:v>
                </c:pt>
                <c:pt idx="14431">
                  <c:v>22.8597</c:v>
                </c:pt>
                <c:pt idx="14432">
                  <c:v>22.8704</c:v>
                </c:pt>
                <c:pt idx="14433">
                  <c:v>22.8811</c:v>
                </c:pt>
                <c:pt idx="14434">
                  <c:v>22.8918</c:v>
                </c:pt>
                <c:pt idx="14435">
                  <c:v>22.9026</c:v>
                </c:pt>
                <c:pt idx="14436">
                  <c:v>22.9133</c:v>
                </c:pt>
                <c:pt idx="14437">
                  <c:v>22.923999999999999</c:v>
                </c:pt>
                <c:pt idx="14438">
                  <c:v>22.923999999999999</c:v>
                </c:pt>
                <c:pt idx="14439">
                  <c:v>22.934699999999999</c:v>
                </c:pt>
                <c:pt idx="14440">
                  <c:v>22.945499999999999</c:v>
                </c:pt>
                <c:pt idx="14441">
                  <c:v>22.945499999999999</c:v>
                </c:pt>
                <c:pt idx="14442">
                  <c:v>22.956199999999999</c:v>
                </c:pt>
                <c:pt idx="14443">
                  <c:v>22.956199999999999</c:v>
                </c:pt>
                <c:pt idx="14444">
                  <c:v>22.966899999999999</c:v>
                </c:pt>
                <c:pt idx="14445">
                  <c:v>22.977599999999999</c:v>
                </c:pt>
                <c:pt idx="14446">
                  <c:v>22.977599999999999</c:v>
                </c:pt>
                <c:pt idx="14447">
                  <c:v>22.988399999999999</c:v>
                </c:pt>
                <c:pt idx="14448">
                  <c:v>22.988399999999999</c:v>
                </c:pt>
                <c:pt idx="14449">
                  <c:v>22.999099999999999</c:v>
                </c:pt>
                <c:pt idx="14450">
                  <c:v>23.031300000000002</c:v>
                </c:pt>
                <c:pt idx="14451">
                  <c:v>23.042000000000002</c:v>
                </c:pt>
                <c:pt idx="14452">
                  <c:v>23.052700000000002</c:v>
                </c:pt>
                <c:pt idx="14453">
                  <c:v>23.052700000000002</c:v>
                </c:pt>
                <c:pt idx="14454">
                  <c:v>23.063400000000001</c:v>
                </c:pt>
                <c:pt idx="14455">
                  <c:v>23.063400000000001</c:v>
                </c:pt>
                <c:pt idx="14456">
                  <c:v>23.074200000000001</c:v>
                </c:pt>
                <c:pt idx="14457">
                  <c:v>23.084900000000001</c:v>
                </c:pt>
                <c:pt idx="14458">
                  <c:v>23.095600000000001</c:v>
                </c:pt>
                <c:pt idx="14459">
                  <c:v>23.106300000000001</c:v>
                </c:pt>
                <c:pt idx="14460">
                  <c:v>23.117100000000001</c:v>
                </c:pt>
                <c:pt idx="14461">
                  <c:v>23.127800000000001</c:v>
                </c:pt>
                <c:pt idx="14462">
                  <c:v>23.127800000000001</c:v>
                </c:pt>
                <c:pt idx="14463">
                  <c:v>23.138500000000001</c:v>
                </c:pt>
                <c:pt idx="14464">
                  <c:v>23.138500000000001</c:v>
                </c:pt>
                <c:pt idx="14465">
                  <c:v>23.138500000000001</c:v>
                </c:pt>
                <c:pt idx="14466">
                  <c:v>23.1492</c:v>
                </c:pt>
                <c:pt idx="14467">
                  <c:v>23.16</c:v>
                </c:pt>
                <c:pt idx="14468">
                  <c:v>23.16</c:v>
                </c:pt>
                <c:pt idx="14469">
                  <c:v>23.1707</c:v>
                </c:pt>
                <c:pt idx="14470">
                  <c:v>23.1814</c:v>
                </c:pt>
                <c:pt idx="14471">
                  <c:v>23.1921</c:v>
                </c:pt>
                <c:pt idx="14472">
                  <c:v>23.1921</c:v>
                </c:pt>
                <c:pt idx="14473">
                  <c:v>23.2029</c:v>
                </c:pt>
                <c:pt idx="14474">
                  <c:v>23.2136</c:v>
                </c:pt>
                <c:pt idx="14475">
                  <c:v>23.2136</c:v>
                </c:pt>
                <c:pt idx="14476">
                  <c:v>23.2136</c:v>
                </c:pt>
                <c:pt idx="14477">
                  <c:v>23.2136</c:v>
                </c:pt>
                <c:pt idx="14478">
                  <c:v>23.224299999999999</c:v>
                </c:pt>
                <c:pt idx="14479">
                  <c:v>23.224299999999999</c:v>
                </c:pt>
                <c:pt idx="14480">
                  <c:v>23.234999999999999</c:v>
                </c:pt>
                <c:pt idx="14481">
                  <c:v>23.234999999999999</c:v>
                </c:pt>
                <c:pt idx="14482">
                  <c:v>23.245799999999999</c:v>
                </c:pt>
                <c:pt idx="14483">
                  <c:v>23.256499999999999</c:v>
                </c:pt>
                <c:pt idx="14484">
                  <c:v>23.256499999999999</c:v>
                </c:pt>
                <c:pt idx="14485">
                  <c:v>23.256499999999999</c:v>
                </c:pt>
                <c:pt idx="14486">
                  <c:v>23.256499999999999</c:v>
                </c:pt>
                <c:pt idx="14487">
                  <c:v>23.267199999999999</c:v>
                </c:pt>
                <c:pt idx="14488">
                  <c:v>23.267199999999999</c:v>
                </c:pt>
                <c:pt idx="14489">
                  <c:v>23.277899999999999</c:v>
                </c:pt>
                <c:pt idx="14490">
                  <c:v>23.277899999999999</c:v>
                </c:pt>
                <c:pt idx="14491">
                  <c:v>23.288699999999999</c:v>
                </c:pt>
                <c:pt idx="14492">
                  <c:v>23.299399999999999</c:v>
                </c:pt>
                <c:pt idx="14493">
                  <c:v>23.310099999999998</c:v>
                </c:pt>
                <c:pt idx="14494">
                  <c:v>23.320799999999998</c:v>
                </c:pt>
                <c:pt idx="14495">
                  <c:v>23.331600000000002</c:v>
                </c:pt>
                <c:pt idx="14496">
                  <c:v>23.342300000000002</c:v>
                </c:pt>
                <c:pt idx="14497">
                  <c:v>23.353000000000002</c:v>
                </c:pt>
                <c:pt idx="14498">
                  <c:v>23.353000000000002</c:v>
                </c:pt>
                <c:pt idx="14499">
                  <c:v>23.374500000000001</c:v>
                </c:pt>
                <c:pt idx="14500">
                  <c:v>23.374500000000001</c:v>
                </c:pt>
                <c:pt idx="14501">
                  <c:v>23.385200000000001</c:v>
                </c:pt>
                <c:pt idx="14502">
                  <c:v>23.395900000000001</c:v>
                </c:pt>
                <c:pt idx="14503">
                  <c:v>23.406600000000001</c:v>
                </c:pt>
                <c:pt idx="14504">
                  <c:v>23.417400000000001</c:v>
                </c:pt>
                <c:pt idx="14505">
                  <c:v>23.417400000000001</c:v>
                </c:pt>
                <c:pt idx="14506">
                  <c:v>23.417400000000001</c:v>
                </c:pt>
                <c:pt idx="14507">
                  <c:v>23.428100000000001</c:v>
                </c:pt>
                <c:pt idx="14508">
                  <c:v>23.428100000000001</c:v>
                </c:pt>
                <c:pt idx="14509">
                  <c:v>23.438800000000001</c:v>
                </c:pt>
                <c:pt idx="14510">
                  <c:v>23.4495</c:v>
                </c:pt>
                <c:pt idx="14511">
                  <c:v>23.4495</c:v>
                </c:pt>
                <c:pt idx="14512">
                  <c:v>23.4603</c:v>
                </c:pt>
                <c:pt idx="14513">
                  <c:v>23.4603</c:v>
                </c:pt>
                <c:pt idx="14514">
                  <c:v>23.4603</c:v>
                </c:pt>
                <c:pt idx="14515">
                  <c:v>23.4603</c:v>
                </c:pt>
                <c:pt idx="14516">
                  <c:v>23.4603</c:v>
                </c:pt>
                <c:pt idx="14517">
                  <c:v>23.471</c:v>
                </c:pt>
                <c:pt idx="14518">
                  <c:v>23.471</c:v>
                </c:pt>
                <c:pt idx="14519">
                  <c:v>23.4817</c:v>
                </c:pt>
                <c:pt idx="14520">
                  <c:v>23.4817</c:v>
                </c:pt>
                <c:pt idx="14521">
                  <c:v>23.4817</c:v>
                </c:pt>
                <c:pt idx="14522">
                  <c:v>23.4924</c:v>
                </c:pt>
                <c:pt idx="14523">
                  <c:v>23.4924</c:v>
                </c:pt>
                <c:pt idx="14524">
                  <c:v>23.5032</c:v>
                </c:pt>
                <c:pt idx="14525">
                  <c:v>23.5032</c:v>
                </c:pt>
                <c:pt idx="14526">
                  <c:v>23.5139</c:v>
                </c:pt>
                <c:pt idx="14527">
                  <c:v>23.5139</c:v>
                </c:pt>
                <c:pt idx="14528">
                  <c:v>23.5246</c:v>
                </c:pt>
                <c:pt idx="14529">
                  <c:v>23.535299999999999</c:v>
                </c:pt>
                <c:pt idx="14530">
                  <c:v>23.535299999999999</c:v>
                </c:pt>
                <c:pt idx="14531">
                  <c:v>23.546099999999999</c:v>
                </c:pt>
                <c:pt idx="14532">
                  <c:v>23.546099999999999</c:v>
                </c:pt>
                <c:pt idx="14533">
                  <c:v>23.546099999999999</c:v>
                </c:pt>
                <c:pt idx="14534">
                  <c:v>23.546099999999999</c:v>
                </c:pt>
                <c:pt idx="14535">
                  <c:v>23.556799999999999</c:v>
                </c:pt>
                <c:pt idx="14536">
                  <c:v>23.556799999999999</c:v>
                </c:pt>
                <c:pt idx="14537">
                  <c:v>23.556799999999999</c:v>
                </c:pt>
                <c:pt idx="14538">
                  <c:v>23.556799999999999</c:v>
                </c:pt>
                <c:pt idx="14539">
                  <c:v>23.567499999999999</c:v>
                </c:pt>
                <c:pt idx="14540">
                  <c:v>23.578199999999999</c:v>
                </c:pt>
                <c:pt idx="14541">
                  <c:v>23.578199999999999</c:v>
                </c:pt>
                <c:pt idx="14542">
                  <c:v>23.588999999999999</c:v>
                </c:pt>
                <c:pt idx="14543">
                  <c:v>23.599699999999999</c:v>
                </c:pt>
                <c:pt idx="14544">
                  <c:v>23.599699999999999</c:v>
                </c:pt>
                <c:pt idx="14545">
                  <c:v>23.610399999999998</c:v>
                </c:pt>
                <c:pt idx="14546">
                  <c:v>23.621099999999998</c:v>
                </c:pt>
                <c:pt idx="14547">
                  <c:v>23.621099999999998</c:v>
                </c:pt>
                <c:pt idx="14548">
                  <c:v>23.631900000000002</c:v>
                </c:pt>
                <c:pt idx="14549">
                  <c:v>23.631900000000002</c:v>
                </c:pt>
                <c:pt idx="14550">
                  <c:v>23.642600000000002</c:v>
                </c:pt>
                <c:pt idx="14551">
                  <c:v>23.642600000000002</c:v>
                </c:pt>
                <c:pt idx="14552">
                  <c:v>23.653300000000002</c:v>
                </c:pt>
                <c:pt idx="14553">
                  <c:v>23.664000000000001</c:v>
                </c:pt>
                <c:pt idx="14554">
                  <c:v>23.664000000000001</c:v>
                </c:pt>
                <c:pt idx="14555">
                  <c:v>23.674800000000001</c:v>
                </c:pt>
                <c:pt idx="14556">
                  <c:v>23.685500000000001</c:v>
                </c:pt>
                <c:pt idx="14557">
                  <c:v>23.685500000000001</c:v>
                </c:pt>
                <c:pt idx="14558">
                  <c:v>23.685500000000001</c:v>
                </c:pt>
                <c:pt idx="14559">
                  <c:v>23.696200000000001</c:v>
                </c:pt>
                <c:pt idx="14560">
                  <c:v>23.696200000000001</c:v>
                </c:pt>
                <c:pt idx="14561">
                  <c:v>23.706900000000001</c:v>
                </c:pt>
                <c:pt idx="14562">
                  <c:v>23.706900000000001</c:v>
                </c:pt>
                <c:pt idx="14563">
                  <c:v>23.717700000000001</c:v>
                </c:pt>
                <c:pt idx="14564">
                  <c:v>23.717700000000001</c:v>
                </c:pt>
                <c:pt idx="14565">
                  <c:v>23.717700000000001</c:v>
                </c:pt>
                <c:pt idx="14566">
                  <c:v>23.717700000000001</c:v>
                </c:pt>
                <c:pt idx="14567">
                  <c:v>23.728400000000001</c:v>
                </c:pt>
                <c:pt idx="14568">
                  <c:v>23.728400000000001</c:v>
                </c:pt>
                <c:pt idx="14569">
                  <c:v>23.728400000000001</c:v>
                </c:pt>
                <c:pt idx="14570">
                  <c:v>23.728400000000001</c:v>
                </c:pt>
                <c:pt idx="14571">
                  <c:v>23.728400000000001</c:v>
                </c:pt>
                <c:pt idx="14572">
                  <c:v>23.728400000000001</c:v>
                </c:pt>
                <c:pt idx="14573">
                  <c:v>23.739100000000001</c:v>
                </c:pt>
                <c:pt idx="14574">
                  <c:v>23.739100000000001</c:v>
                </c:pt>
                <c:pt idx="14575">
                  <c:v>23.7498</c:v>
                </c:pt>
                <c:pt idx="14576">
                  <c:v>23.7498</c:v>
                </c:pt>
                <c:pt idx="14577">
                  <c:v>23.7498</c:v>
                </c:pt>
                <c:pt idx="14578">
                  <c:v>23.7606</c:v>
                </c:pt>
                <c:pt idx="14579">
                  <c:v>23.7606</c:v>
                </c:pt>
                <c:pt idx="14580">
                  <c:v>23.7713</c:v>
                </c:pt>
                <c:pt idx="14581">
                  <c:v>23.7713</c:v>
                </c:pt>
                <c:pt idx="14582">
                  <c:v>23.7713</c:v>
                </c:pt>
                <c:pt idx="14583">
                  <c:v>23.782</c:v>
                </c:pt>
                <c:pt idx="14584">
                  <c:v>23.782</c:v>
                </c:pt>
                <c:pt idx="14585">
                  <c:v>23.7927</c:v>
                </c:pt>
                <c:pt idx="14586">
                  <c:v>23.7927</c:v>
                </c:pt>
                <c:pt idx="14587">
                  <c:v>23.8035</c:v>
                </c:pt>
                <c:pt idx="14588">
                  <c:v>23.8035</c:v>
                </c:pt>
                <c:pt idx="14589">
                  <c:v>23.8035</c:v>
                </c:pt>
                <c:pt idx="14590">
                  <c:v>23.8035</c:v>
                </c:pt>
                <c:pt idx="14591">
                  <c:v>23.8142</c:v>
                </c:pt>
                <c:pt idx="14592">
                  <c:v>23.8142</c:v>
                </c:pt>
                <c:pt idx="14593">
                  <c:v>23.8142</c:v>
                </c:pt>
                <c:pt idx="14594">
                  <c:v>23.8249</c:v>
                </c:pt>
                <c:pt idx="14595">
                  <c:v>23.8249</c:v>
                </c:pt>
                <c:pt idx="14596">
                  <c:v>23.8249</c:v>
                </c:pt>
                <c:pt idx="14597">
                  <c:v>23.8249</c:v>
                </c:pt>
                <c:pt idx="14598">
                  <c:v>23.8249</c:v>
                </c:pt>
                <c:pt idx="14599">
                  <c:v>23.8249</c:v>
                </c:pt>
                <c:pt idx="14600">
                  <c:v>23.835599999999999</c:v>
                </c:pt>
                <c:pt idx="14601">
                  <c:v>23.835599999999999</c:v>
                </c:pt>
                <c:pt idx="14602">
                  <c:v>23.846399999999999</c:v>
                </c:pt>
                <c:pt idx="14603">
                  <c:v>23.846399999999999</c:v>
                </c:pt>
                <c:pt idx="14604">
                  <c:v>23.857099999999999</c:v>
                </c:pt>
                <c:pt idx="14605">
                  <c:v>23.857099999999999</c:v>
                </c:pt>
                <c:pt idx="14606">
                  <c:v>23.867799999999999</c:v>
                </c:pt>
                <c:pt idx="14607">
                  <c:v>23.878499999999999</c:v>
                </c:pt>
                <c:pt idx="14608">
                  <c:v>23.889299999999999</c:v>
                </c:pt>
                <c:pt idx="14609">
                  <c:v>23.889299999999999</c:v>
                </c:pt>
                <c:pt idx="14610">
                  <c:v>23.9</c:v>
                </c:pt>
                <c:pt idx="14611">
                  <c:v>23.9</c:v>
                </c:pt>
                <c:pt idx="14612">
                  <c:v>23.9</c:v>
                </c:pt>
                <c:pt idx="14613">
                  <c:v>23.910699999999999</c:v>
                </c:pt>
                <c:pt idx="14614">
                  <c:v>23.921399999999998</c:v>
                </c:pt>
                <c:pt idx="14615">
                  <c:v>23.932200000000002</c:v>
                </c:pt>
                <c:pt idx="14616">
                  <c:v>23.932200000000002</c:v>
                </c:pt>
                <c:pt idx="14617">
                  <c:v>23.942900000000002</c:v>
                </c:pt>
                <c:pt idx="14618">
                  <c:v>23.942900000000002</c:v>
                </c:pt>
                <c:pt idx="14619">
                  <c:v>23.953600000000002</c:v>
                </c:pt>
                <c:pt idx="14620">
                  <c:v>23.953600000000002</c:v>
                </c:pt>
                <c:pt idx="14621">
                  <c:v>23.953600000000002</c:v>
                </c:pt>
                <c:pt idx="14622">
                  <c:v>23.964300000000001</c:v>
                </c:pt>
                <c:pt idx="14623">
                  <c:v>23.964300000000001</c:v>
                </c:pt>
              </c:numCache>
            </c:numRef>
          </c:yVal>
          <c:smooth val="1"/>
        </c:ser>
        <c:ser>
          <c:idx val="3"/>
          <c:order val="3"/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Teplota!$D$4:$D$14627</c:f>
              <c:numCache>
                <c:formatCode>h:mm;@</c:formatCode>
                <c:ptCount val="14624"/>
                <c:pt idx="0">
                  <c:v>42884.74490740741</c:v>
                </c:pt>
                <c:pt idx="1">
                  <c:v>42884.745023148149</c:v>
                </c:pt>
                <c:pt idx="2">
                  <c:v>42884.745138888888</c:v>
                </c:pt>
                <c:pt idx="3">
                  <c:v>42884.745254629626</c:v>
                </c:pt>
                <c:pt idx="4">
                  <c:v>42884.745370370372</c:v>
                </c:pt>
                <c:pt idx="5">
                  <c:v>42884.745486111111</c:v>
                </c:pt>
                <c:pt idx="6">
                  <c:v>42884.74560185185</c:v>
                </c:pt>
                <c:pt idx="7">
                  <c:v>42884.745717592596</c:v>
                </c:pt>
                <c:pt idx="8">
                  <c:v>42884.745833333334</c:v>
                </c:pt>
                <c:pt idx="9">
                  <c:v>42884.745949074073</c:v>
                </c:pt>
                <c:pt idx="10">
                  <c:v>42884.746064814812</c:v>
                </c:pt>
                <c:pt idx="11">
                  <c:v>42884.746180555558</c:v>
                </c:pt>
                <c:pt idx="12">
                  <c:v>42884.746296296296</c:v>
                </c:pt>
                <c:pt idx="13">
                  <c:v>42884.746412037035</c:v>
                </c:pt>
                <c:pt idx="14">
                  <c:v>42884.746527777781</c:v>
                </c:pt>
                <c:pt idx="15">
                  <c:v>42884.74664351852</c:v>
                </c:pt>
                <c:pt idx="16">
                  <c:v>42884.746759259258</c:v>
                </c:pt>
                <c:pt idx="17">
                  <c:v>42884.746874999997</c:v>
                </c:pt>
                <c:pt idx="18">
                  <c:v>42884.746990740743</c:v>
                </c:pt>
                <c:pt idx="19">
                  <c:v>42884.747106481482</c:v>
                </c:pt>
                <c:pt idx="20">
                  <c:v>42884.74722222222</c:v>
                </c:pt>
                <c:pt idx="21">
                  <c:v>42884.747337962966</c:v>
                </c:pt>
                <c:pt idx="22">
                  <c:v>42884.747453703705</c:v>
                </c:pt>
                <c:pt idx="23">
                  <c:v>42884.747569444444</c:v>
                </c:pt>
                <c:pt idx="24">
                  <c:v>42884.747685185182</c:v>
                </c:pt>
                <c:pt idx="25">
                  <c:v>42884.747800925928</c:v>
                </c:pt>
                <c:pt idx="26">
                  <c:v>42884.747916666667</c:v>
                </c:pt>
                <c:pt idx="27">
                  <c:v>42884.748032407406</c:v>
                </c:pt>
                <c:pt idx="28">
                  <c:v>42884.748148148145</c:v>
                </c:pt>
                <c:pt idx="29">
                  <c:v>42884.748263888891</c:v>
                </c:pt>
                <c:pt idx="30">
                  <c:v>42884.748379629629</c:v>
                </c:pt>
                <c:pt idx="31">
                  <c:v>42884.748495370368</c:v>
                </c:pt>
                <c:pt idx="32">
                  <c:v>42884.748611111114</c:v>
                </c:pt>
                <c:pt idx="33">
                  <c:v>42884.748726851853</c:v>
                </c:pt>
                <c:pt idx="34">
                  <c:v>42884.748842592591</c:v>
                </c:pt>
                <c:pt idx="35">
                  <c:v>42884.74895833333</c:v>
                </c:pt>
                <c:pt idx="36">
                  <c:v>42884.749074074076</c:v>
                </c:pt>
                <c:pt idx="37">
                  <c:v>42884.749189814815</c:v>
                </c:pt>
                <c:pt idx="38">
                  <c:v>42884.749305555553</c:v>
                </c:pt>
                <c:pt idx="39">
                  <c:v>42884.749421296299</c:v>
                </c:pt>
                <c:pt idx="40">
                  <c:v>42884.749537037038</c:v>
                </c:pt>
                <c:pt idx="41">
                  <c:v>42884.749652777777</c:v>
                </c:pt>
                <c:pt idx="42">
                  <c:v>42884.749768518515</c:v>
                </c:pt>
                <c:pt idx="43">
                  <c:v>42884.749884259261</c:v>
                </c:pt>
                <c:pt idx="44">
                  <c:v>42884.75</c:v>
                </c:pt>
                <c:pt idx="45">
                  <c:v>42884.750115740739</c:v>
                </c:pt>
                <c:pt idx="46">
                  <c:v>42884.750231481485</c:v>
                </c:pt>
                <c:pt idx="47">
                  <c:v>42884.750347222223</c:v>
                </c:pt>
                <c:pt idx="48">
                  <c:v>42884.750462962962</c:v>
                </c:pt>
                <c:pt idx="49">
                  <c:v>42884.750578703701</c:v>
                </c:pt>
                <c:pt idx="50">
                  <c:v>42884.750694444447</c:v>
                </c:pt>
                <c:pt idx="51">
                  <c:v>42884.750810185185</c:v>
                </c:pt>
                <c:pt idx="52">
                  <c:v>42884.750925925924</c:v>
                </c:pt>
                <c:pt idx="53">
                  <c:v>42884.75104166667</c:v>
                </c:pt>
                <c:pt idx="54">
                  <c:v>42884.751157407409</c:v>
                </c:pt>
                <c:pt idx="55">
                  <c:v>42884.751273148147</c:v>
                </c:pt>
                <c:pt idx="56">
                  <c:v>42884.751388888886</c:v>
                </c:pt>
                <c:pt idx="57">
                  <c:v>42884.751504629632</c:v>
                </c:pt>
                <c:pt idx="58">
                  <c:v>42884.751620370371</c:v>
                </c:pt>
                <c:pt idx="59">
                  <c:v>42884.751736111109</c:v>
                </c:pt>
                <c:pt idx="60">
                  <c:v>42884.751851851855</c:v>
                </c:pt>
                <c:pt idx="61">
                  <c:v>42884.751967592594</c:v>
                </c:pt>
                <c:pt idx="62">
                  <c:v>42884.752083333333</c:v>
                </c:pt>
                <c:pt idx="63">
                  <c:v>42884.752199074072</c:v>
                </c:pt>
                <c:pt idx="64">
                  <c:v>42884.752314814818</c:v>
                </c:pt>
                <c:pt idx="65">
                  <c:v>42884.752430555556</c:v>
                </c:pt>
                <c:pt idx="66">
                  <c:v>42884.752546296295</c:v>
                </c:pt>
                <c:pt idx="67">
                  <c:v>42884.752662037034</c:v>
                </c:pt>
                <c:pt idx="68">
                  <c:v>42884.75277777778</c:v>
                </c:pt>
                <c:pt idx="69">
                  <c:v>42884.752893518518</c:v>
                </c:pt>
                <c:pt idx="70">
                  <c:v>42884.753009259257</c:v>
                </c:pt>
                <c:pt idx="71">
                  <c:v>42884.753125000003</c:v>
                </c:pt>
                <c:pt idx="72">
                  <c:v>42884.753240740742</c:v>
                </c:pt>
                <c:pt idx="73">
                  <c:v>42884.75335648148</c:v>
                </c:pt>
                <c:pt idx="74">
                  <c:v>42884.753472222219</c:v>
                </c:pt>
                <c:pt idx="75">
                  <c:v>42884.753587962965</c:v>
                </c:pt>
                <c:pt idx="76">
                  <c:v>42884.753703703704</c:v>
                </c:pt>
                <c:pt idx="77">
                  <c:v>42884.753819444442</c:v>
                </c:pt>
                <c:pt idx="78">
                  <c:v>42884.753935185188</c:v>
                </c:pt>
                <c:pt idx="79">
                  <c:v>42884.754050925927</c:v>
                </c:pt>
                <c:pt idx="80">
                  <c:v>42884.754166666666</c:v>
                </c:pt>
                <c:pt idx="81">
                  <c:v>42884.754282407404</c:v>
                </c:pt>
                <c:pt idx="82">
                  <c:v>42884.75439814815</c:v>
                </c:pt>
                <c:pt idx="83">
                  <c:v>42884.754513888889</c:v>
                </c:pt>
                <c:pt idx="84">
                  <c:v>42884.754629629628</c:v>
                </c:pt>
                <c:pt idx="85">
                  <c:v>42884.754745370374</c:v>
                </c:pt>
                <c:pt idx="86">
                  <c:v>42884.754861111112</c:v>
                </c:pt>
                <c:pt idx="87">
                  <c:v>42884.754976851851</c:v>
                </c:pt>
                <c:pt idx="88">
                  <c:v>42884.75509259259</c:v>
                </c:pt>
                <c:pt idx="89">
                  <c:v>42884.755208333336</c:v>
                </c:pt>
                <c:pt idx="90">
                  <c:v>42884.755324074074</c:v>
                </c:pt>
                <c:pt idx="91">
                  <c:v>42884.755439814813</c:v>
                </c:pt>
                <c:pt idx="92">
                  <c:v>42884.755555555559</c:v>
                </c:pt>
                <c:pt idx="93">
                  <c:v>42884.755671296298</c:v>
                </c:pt>
                <c:pt idx="94">
                  <c:v>42884.755787037036</c:v>
                </c:pt>
                <c:pt idx="95">
                  <c:v>42884.755902777775</c:v>
                </c:pt>
                <c:pt idx="96">
                  <c:v>42884.756018518521</c:v>
                </c:pt>
                <c:pt idx="97">
                  <c:v>42884.75613425926</c:v>
                </c:pt>
                <c:pt idx="98">
                  <c:v>42884.756249999999</c:v>
                </c:pt>
                <c:pt idx="99">
                  <c:v>42884.756365740737</c:v>
                </c:pt>
                <c:pt idx="100">
                  <c:v>42884.756481481483</c:v>
                </c:pt>
                <c:pt idx="101">
                  <c:v>42884.756597222222</c:v>
                </c:pt>
                <c:pt idx="102">
                  <c:v>42884.756712962961</c:v>
                </c:pt>
                <c:pt idx="103">
                  <c:v>42884.756828703707</c:v>
                </c:pt>
                <c:pt idx="104">
                  <c:v>42884.756944444445</c:v>
                </c:pt>
                <c:pt idx="105">
                  <c:v>42884.757060185184</c:v>
                </c:pt>
                <c:pt idx="106">
                  <c:v>42884.757175925923</c:v>
                </c:pt>
                <c:pt idx="107">
                  <c:v>42884.757291666669</c:v>
                </c:pt>
                <c:pt idx="108">
                  <c:v>42884.757407407407</c:v>
                </c:pt>
                <c:pt idx="109">
                  <c:v>42884.757523148146</c:v>
                </c:pt>
                <c:pt idx="110">
                  <c:v>42884.757638888892</c:v>
                </c:pt>
                <c:pt idx="111">
                  <c:v>42884.757754629631</c:v>
                </c:pt>
                <c:pt idx="112">
                  <c:v>42884.757870370369</c:v>
                </c:pt>
                <c:pt idx="113">
                  <c:v>42884.757986111108</c:v>
                </c:pt>
                <c:pt idx="114">
                  <c:v>42884.758101851854</c:v>
                </c:pt>
                <c:pt idx="115">
                  <c:v>42884.758217592593</c:v>
                </c:pt>
                <c:pt idx="116">
                  <c:v>42884.758333333331</c:v>
                </c:pt>
                <c:pt idx="117">
                  <c:v>42884.758449074077</c:v>
                </c:pt>
                <c:pt idx="118">
                  <c:v>42884.758564814816</c:v>
                </c:pt>
                <c:pt idx="119">
                  <c:v>42884.758680555555</c:v>
                </c:pt>
                <c:pt idx="120">
                  <c:v>42884.758796296293</c:v>
                </c:pt>
                <c:pt idx="121">
                  <c:v>42884.758912037039</c:v>
                </c:pt>
                <c:pt idx="122">
                  <c:v>42884.759027777778</c:v>
                </c:pt>
                <c:pt idx="123">
                  <c:v>42884.759143518517</c:v>
                </c:pt>
                <c:pt idx="124">
                  <c:v>42884.759259259263</c:v>
                </c:pt>
                <c:pt idx="125">
                  <c:v>42884.759375000001</c:v>
                </c:pt>
                <c:pt idx="126">
                  <c:v>42884.75949074074</c:v>
                </c:pt>
                <c:pt idx="127">
                  <c:v>42884.759606481479</c:v>
                </c:pt>
                <c:pt idx="128">
                  <c:v>42884.759722222225</c:v>
                </c:pt>
                <c:pt idx="129">
                  <c:v>42884.759837962964</c:v>
                </c:pt>
                <c:pt idx="130">
                  <c:v>42884.759953703702</c:v>
                </c:pt>
                <c:pt idx="131">
                  <c:v>42884.760069444441</c:v>
                </c:pt>
                <c:pt idx="132">
                  <c:v>42884.760185185187</c:v>
                </c:pt>
                <c:pt idx="133">
                  <c:v>42884.760300925926</c:v>
                </c:pt>
                <c:pt idx="134">
                  <c:v>42884.760416666664</c:v>
                </c:pt>
                <c:pt idx="135">
                  <c:v>42884.76053240741</c:v>
                </c:pt>
                <c:pt idx="136">
                  <c:v>42884.760648148149</c:v>
                </c:pt>
                <c:pt idx="137">
                  <c:v>42884.760763888888</c:v>
                </c:pt>
                <c:pt idx="138">
                  <c:v>42884.760879629626</c:v>
                </c:pt>
                <c:pt idx="139">
                  <c:v>42884.760995370372</c:v>
                </c:pt>
                <c:pt idx="140">
                  <c:v>42884.761111111111</c:v>
                </c:pt>
                <c:pt idx="141">
                  <c:v>42884.76122685185</c:v>
                </c:pt>
                <c:pt idx="142">
                  <c:v>42884.761342592596</c:v>
                </c:pt>
                <c:pt idx="143">
                  <c:v>42884.761458333334</c:v>
                </c:pt>
                <c:pt idx="144">
                  <c:v>42884.761574074073</c:v>
                </c:pt>
                <c:pt idx="145">
                  <c:v>42884.761689814812</c:v>
                </c:pt>
                <c:pt idx="146">
                  <c:v>42884.761805555558</c:v>
                </c:pt>
                <c:pt idx="147">
                  <c:v>42884.761921296296</c:v>
                </c:pt>
                <c:pt idx="148">
                  <c:v>42884.762037037035</c:v>
                </c:pt>
                <c:pt idx="149">
                  <c:v>42884.762152777781</c:v>
                </c:pt>
                <c:pt idx="150">
                  <c:v>42884.76226851852</c:v>
                </c:pt>
                <c:pt idx="151">
                  <c:v>42884.762384259258</c:v>
                </c:pt>
                <c:pt idx="152">
                  <c:v>42884.762499999997</c:v>
                </c:pt>
                <c:pt idx="153">
                  <c:v>42884.762615740743</c:v>
                </c:pt>
                <c:pt idx="154">
                  <c:v>42884.762731481482</c:v>
                </c:pt>
                <c:pt idx="155">
                  <c:v>42884.76284722222</c:v>
                </c:pt>
                <c:pt idx="156">
                  <c:v>42884.762962962966</c:v>
                </c:pt>
                <c:pt idx="157">
                  <c:v>42884.763078703705</c:v>
                </c:pt>
                <c:pt idx="158">
                  <c:v>42884.763194444444</c:v>
                </c:pt>
                <c:pt idx="159">
                  <c:v>42884.763310185182</c:v>
                </c:pt>
                <c:pt idx="160">
                  <c:v>42884.763425925928</c:v>
                </c:pt>
                <c:pt idx="161">
                  <c:v>42884.763541666667</c:v>
                </c:pt>
                <c:pt idx="162">
                  <c:v>42884.763657407406</c:v>
                </c:pt>
                <c:pt idx="163">
                  <c:v>42884.763773148145</c:v>
                </c:pt>
                <c:pt idx="164">
                  <c:v>42884.763888888891</c:v>
                </c:pt>
                <c:pt idx="165">
                  <c:v>42884.764004629629</c:v>
                </c:pt>
                <c:pt idx="166">
                  <c:v>42884.764120370368</c:v>
                </c:pt>
                <c:pt idx="167">
                  <c:v>42884.764236111114</c:v>
                </c:pt>
                <c:pt idx="168">
                  <c:v>42884.764351851853</c:v>
                </c:pt>
                <c:pt idx="169">
                  <c:v>42884.764467592591</c:v>
                </c:pt>
                <c:pt idx="170">
                  <c:v>42884.76458333333</c:v>
                </c:pt>
                <c:pt idx="171">
                  <c:v>42884.764699074076</c:v>
                </c:pt>
                <c:pt idx="172">
                  <c:v>42884.764814814815</c:v>
                </c:pt>
                <c:pt idx="173">
                  <c:v>42884.764930555553</c:v>
                </c:pt>
                <c:pt idx="174">
                  <c:v>42884.765046296299</c:v>
                </c:pt>
                <c:pt idx="175">
                  <c:v>42884.765162037038</c:v>
                </c:pt>
                <c:pt idx="176">
                  <c:v>42884.765277777777</c:v>
                </c:pt>
                <c:pt idx="177">
                  <c:v>42884.765393518515</c:v>
                </c:pt>
                <c:pt idx="178">
                  <c:v>42884.765509259261</c:v>
                </c:pt>
                <c:pt idx="179">
                  <c:v>42884.765625</c:v>
                </c:pt>
                <c:pt idx="180">
                  <c:v>42884.765740740739</c:v>
                </c:pt>
                <c:pt idx="181">
                  <c:v>42884.765856481485</c:v>
                </c:pt>
                <c:pt idx="182">
                  <c:v>42884.765972222223</c:v>
                </c:pt>
                <c:pt idx="183">
                  <c:v>42884.766087962962</c:v>
                </c:pt>
                <c:pt idx="184">
                  <c:v>42884.766203703701</c:v>
                </c:pt>
                <c:pt idx="185">
                  <c:v>42884.766319444447</c:v>
                </c:pt>
                <c:pt idx="186">
                  <c:v>42884.766435185185</c:v>
                </c:pt>
                <c:pt idx="187">
                  <c:v>42884.766550925924</c:v>
                </c:pt>
                <c:pt idx="188">
                  <c:v>42884.76666666667</c:v>
                </c:pt>
                <c:pt idx="189">
                  <c:v>42884.766782407409</c:v>
                </c:pt>
                <c:pt idx="190">
                  <c:v>42884.766898148147</c:v>
                </c:pt>
                <c:pt idx="191">
                  <c:v>42884.767013888886</c:v>
                </c:pt>
                <c:pt idx="192">
                  <c:v>42884.767129629632</c:v>
                </c:pt>
                <c:pt idx="193">
                  <c:v>42884.767245370371</c:v>
                </c:pt>
                <c:pt idx="194">
                  <c:v>42884.767361111109</c:v>
                </c:pt>
                <c:pt idx="195">
                  <c:v>42884.767476851855</c:v>
                </c:pt>
                <c:pt idx="196">
                  <c:v>42884.767592592594</c:v>
                </c:pt>
                <c:pt idx="197">
                  <c:v>42884.767708333333</c:v>
                </c:pt>
                <c:pt idx="198">
                  <c:v>42884.767824074072</c:v>
                </c:pt>
                <c:pt idx="199">
                  <c:v>42884.767939814818</c:v>
                </c:pt>
                <c:pt idx="200">
                  <c:v>42884.768055555556</c:v>
                </c:pt>
                <c:pt idx="201">
                  <c:v>42884.768171296295</c:v>
                </c:pt>
                <c:pt idx="202">
                  <c:v>42884.768287037034</c:v>
                </c:pt>
                <c:pt idx="203">
                  <c:v>42884.76840277778</c:v>
                </c:pt>
                <c:pt idx="204">
                  <c:v>42884.768518518518</c:v>
                </c:pt>
                <c:pt idx="205">
                  <c:v>42884.768634259257</c:v>
                </c:pt>
                <c:pt idx="206">
                  <c:v>42884.768750000003</c:v>
                </c:pt>
                <c:pt idx="207">
                  <c:v>42884.768865740742</c:v>
                </c:pt>
                <c:pt idx="208">
                  <c:v>42884.76898148148</c:v>
                </c:pt>
                <c:pt idx="209">
                  <c:v>42884.769097222219</c:v>
                </c:pt>
                <c:pt idx="210">
                  <c:v>42884.769212962965</c:v>
                </c:pt>
                <c:pt idx="211">
                  <c:v>42884.769328703704</c:v>
                </c:pt>
                <c:pt idx="212">
                  <c:v>42884.769444444442</c:v>
                </c:pt>
                <c:pt idx="213">
                  <c:v>42884.769560185188</c:v>
                </c:pt>
                <c:pt idx="214">
                  <c:v>42884.769675925927</c:v>
                </c:pt>
                <c:pt idx="215">
                  <c:v>42884.769791666666</c:v>
                </c:pt>
                <c:pt idx="216">
                  <c:v>42884.769907407404</c:v>
                </c:pt>
                <c:pt idx="217">
                  <c:v>42884.77002314815</c:v>
                </c:pt>
                <c:pt idx="218">
                  <c:v>42884.770138888889</c:v>
                </c:pt>
                <c:pt idx="219">
                  <c:v>42884.770254629628</c:v>
                </c:pt>
                <c:pt idx="220">
                  <c:v>42884.770370370374</c:v>
                </c:pt>
                <c:pt idx="221">
                  <c:v>42884.770486111112</c:v>
                </c:pt>
                <c:pt idx="222">
                  <c:v>42884.770601851851</c:v>
                </c:pt>
                <c:pt idx="223">
                  <c:v>42884.77071759259</c:v>
                </c:pt>
                <c:pt idx="224">
                  <c:v>42884.770833333336</c:v>
                </c:pt>
                <c:pt idx="225">
                  <c:v>42884.770949074074</c:v>
                </c:pt>
                <c:pt idx="226">
                  <c:v>42884.771064814813</c:v>
                </c:pt>
                <c:pt idx="227">
                  <c:v>42884.771180555559</c:v>
                </c:pt>
                <c:pt idx="228">
                  <c:v>42884.771296296298</c:v>
                </c:pt>
                <c:pt idx="229">
                  <c:v>42884.771412037036</c:v>
                </c:pt>
                <c:pt idx="230">
                  <c:v>42884.771527777775</c:v>
                </c:pt>
                <c:pt idx="231">
                  <c:v>42884.771643518521</c:v>
                </c:pt>
                <c:pt idx="232">
                  <c:v>42884.77175925926</c:v>
                </c:pt>
                <c:pt idx="233">
                  <c:v>42884.771874999999</c:v>
                </c:pt>
                <c:pt idx="234">
                  <c:v>42884.771990740737</c:v>
                </c:pt>
                <c:pt idx="235">
                  <c:v>42884.772106481483</c:v>
                </c:pt>
                <c:pt idx="236">
                  <c:v>42884.772222222222</c:v>
                </c:pt>
                <c:pt idx="237">
                  <c:v>42884.772337962961</c:v>
                </c:pt>
                <c:pt idx="238">
                  <c:v>42884.772453703707</c:v>
                </c:pt>
                <c:pt idx="239">
                  <c:v>42884.772569444445</c:v>
                </c:pt>
                <c:pt idx="240">
                  <c:v>42884.772685185184</c:v>
                </c:pt>
                <c:pt idx="241">
                  <c:v>42884.772800925923</c:v>
                </c:pt>
                <c:pt idx="242">
                  <c:v>42884.772916666669</c:v>
                </c:pt>
                <c:pt idx="243">
                  <c:v>42884.773032407407</c:v>
                </c:pt>
                <c:pt idx="244">
                  <c:v>42884.773148148146</c:v>
                </c:pt>
                <c:pt idx="245">
                  <c:v>42884.773263888892</c:v>
                </c:pt>
                <c:pt idx="246">
                  <c:v>42884.773379629631</c:v>
                </c:pt>
                <c:pt idx="247">
                  <c:v>42884.773495370369</c:v>
                </c:pt>
                <c:pt idx="248">
                  <c:v>42884.773611111108</c:v>
                </c:pt>
                <c:pt idx="249">
                  <c:v>42884.773726851854</c:v>
                </c:pt>
                <c:pt idx="250">
                  <c:v>42884.773842592593</c:v>
                </c:pt>
                <c:pt idx="251">
                  <c:v>42884.773958333331</c:v>
                </c:pt>
                <c:pt idx="252">
                  <c:v>42884.774074074077</c:v>
                </c:pt>
                <c:pt idx="253">
                  <c:v>42884.774189814816</c:v>
                </c:pt>
                <c:pt idx="254">
                  <c:v>42884.774305555555</c:v>
                </c:pt>
                <c:pt idx="255">
                  <c:v>42884.774421296293</c:v>
                </c:pt>
                <c:pt idx="256">
                  <c:v>42884.774537037039</c:v>
                </c:pt>
                <c:pt idx="257">
                  <c:v>42884.774652777778</c:v>
                </c:pt>
                <c:pt idx="258">
                  <c:v>42884.774768518517</c:v>
                </c:pt>
                <c:pt idx="259">
                  <c:v>42884.774884259263</c:v>
                </c:pt>
                <c:pt idx="260">
                  <c:v>42884.775000000001</c:v>
                </c:pt>
                <c:pt idx="261">
                  <c:v>42884.77511574074</c:v>
                </c:pt>
                <c:pt idx="262">
                  <c:v>42884.775231481479</c:v>
                </c:pt>
                <c:pt idx="263">
                  <c:v>42884.775347222225</c:v>
                </c:pt>
                <c:pt idx="264">
                  <c:v>42884.775462962964</c:v>
                </c:pt>
                <c:pt idx="265">
                  <c:v>42884.775578703702</c:v>
                </c:pt>
                <c:pt idx="266">
                  <c:v>42884.775694444441</c:v>
                </c:pt>
                <c:pt idx="267">
                  <c:v>42884.775810185187</c:v>
                </c:pt>
                <c:pt idx="268">
                  <c:v>42884.775925925926</c:v>
                </c:pt>
                <c:pt idx="269">
                  <c:v>42884.776041666664</c:v>
                </c:pt>
                <c:pt idx="270">
                  <c:v>42884.77615740741</c:v>
                </c:pt>
                <c:pt idx="271">
                  <c:v>42884.776273148149</c:v>
                </c:pt>
                <c:pt idx="272">
                  <c:v>42884.776388888888</c:v>
                </c:pt>
                <c:pt idx="273">
                  <c:v>42884.776504629626</c:v>
                </c:pt>
                <c:pt idx="274">
                  <c:v>42884.776620370372</c:v>
                </c:pt>
                <c:pt idx="275">
                  <c:v>42884.776736111111</c:v>
                </c:pt>
                <c:pt idx="276">
                  <c:v>42884.77685185185</c:v>
                </c:pt>
                <c:pt idx="277">
                  <c:v>42884.776967592596</c:v>
                </c:pt>
                <c:pt idx="278">
                  <c:v>42884.777083333334</c:v>
                </c:pt>
                <c:pt idx="279">
                  <c:v>42884.777199074073</c:v>
                </c:pt>
                <c:pt idx="280">
                  <c:v>42884.777314814812</c:v>
                </c:pt>
                <c:pt idx="281">
                  <c:v>42884.777430555558</c:v>
                </c:pt>
                <c:pt idx="282">
                  <c:v>42884.777546296296</c:v>
                </c:pt>
                <c:pt idx="283">
                  <c:v>42884.777662037035</c:v>
                </c:pt>
                <c:pt idx="284">
                  <c:v>42884.777777777781</c:v>
                </c:pt>
                <c:pt idx="285">
                  <c:v>42884.77789351852</c:v>
                </c:pt>
                <c:pt idx="286">
                  <c:v>42884.778009259258</c:v>
                </c:pt>
                <c:pt idx="287">
                  <c:v>42884.778124999997</c:v>
                </c:pt>
                <c:pt idx="288">
                  <c:v>42884.778240740743</c:v>
                </c:pt>
                <c:pt idx="289">
                  <c:v>42884.778356481482</c:v>
                </c:pt>
                <c:pt idx="290">
                  <c:v>42884.77847222222</c:v>
                </c:pt>
                <c:pt idx="291">
                  <c:v>42884.778587962966</c:v>
                </c:pt>
                <c:pt idx="292">
                  <c:v>42884.778703703705</c:v>
                </c:pt>
                <c:pt idx="293">
                  <c:v>42884.778819444444</c:v>
                </c:pt>
                <c:pt idx="294">
                  <c:v>42884.778935185182</c:v>
                </c:pt>
                <c:pt idx="295">
                  <c:v>42884.779050925928</c:v>
                </c:pt>
                <c:pt idx="296">
                  <c:v>42884.779166666667</c:v>
                </c:pt>
                <c:pt idx="297">
                  <c:v>42884.779282407406</c:v>
                </c:pt>
                <c:pt idx="298">
                  <c:v>42884.779398148145</c:v>
                </c:pt>
                <c:pt idx="299">
                  <c:v>42884.779513888891</c:v>
                </c:pt>
                <c:pt idx="300">
                  <c:v>42884.779629629629</c:v>
                </c:pt>
                <c:pt idx="301">
                  <c:v>42884.779745370368</c:v>
                </c:pt>
                <c:pt idx="302">
                  <c:v>42884.779861111114</c:v>
                </c:pt>
                <c:pt idx="303">
                  <c:v>42884.779976851853</c:v>
                </c:pt>
                <c:pt idx="304">
                  <c:v>42884.780092592591</c:v>
                </c:pt>
                <c:pt idx="305">
                  <c:v>42884.78020833333</c:v>
                </c:pt>
                <c:pt idx="306">
                  <c:v>42884.780324074076</c:v>
                </c:pt>
                <c:pt idx="307">
                  <c:v>42884.780439814815</c:v>
                </c:pt>
                <c:pt idx="308">
                  <c:v>42884.780555555553</c:v>
                </c:pt>
                <c:pt idx="309">
                  <c:v>42884.780671296299</c:v>
                </c:pt>
                <c:pt idx="310">
                  <c:v>42884.780787037038</c:v>
                </c:pt>
                <c:pt idx="311">
                  <c:v>42884.780902777777</c:v>
                </c:pt>
                <c:pt idx="312">
                  <c:v>42884.781018518515</c:v>
                </c:pt>
                <c:pt idx="313">
                  <c:v>42884.781134259261</c:v>
                </c:pt>
                <c:pt idx="314">
                  <c:v>42884.78125</c:v>
                </c:pt>
                <c:pt idx="315">
                  <c:v>42884.781365740739</c:v>
                </c:pt>
                <c:pt idx="316">
                  <c:v>42884.781481481485</c:v>
                </c:pt>
                <c:pt idx="317">
                  <c:v>42884.781597222223</c:v>
                </c:pt>
                <c:pt idx="318">
                  <c:v>42884.781712962962</c:v>
                </c:pt>
                <c:pt idx="319">
                  <c:v>42884.781828703701</c:v>
                </c:pt>
                <c:pt idx="320">
                  <c:v>42884.781944444447</c:v>
                </c:pt>
                <c:pt idx="321">
                  <c:v>42884.782060185185</c:v>
                </c:pt>
                <c:pt idx="322">
                  <c:v>42884.782175925924</c:v>
                </c:pt>
                <c:pt idx="323">
                  <c:v>42884.78229166667</c:v>
                </c:pt>
                <c:pt idx="324">
                  <c:v>42884.782407407409</c:v>
                </c:pt>
                <c:pt idx="325">
                  <c:v>42884.782523148147</c:v>
                </c:pt>
                <c:pt idx="326">
                  <c:v>42884.782638888886</c:v>
                </c:pt>
                <c:pt idx="327">
                  <c:v>42884.782754629632</c:v>
                </c:pt>
                <c:pt idx="328">
                  <c:v>42884.782870370371</c:v>
                </c:pt>
                <c:pt idx="329">
                  <c:v>42884.782986111109</c:v>
                </c:pt>
                <c:pt idx="330">
                  <c:v>42884.783101851855</c:v>
                </c:pt>
                <c:pt idx="331">
                  <c:v>42884.783217592594</c:v>
                </c:pt>
                <c:pt idx="332">
                  <c:v>42884.783333333333</c:v>
                </c:pt>
                <c:pt idx="333">
                  <c:v>42884.783449074072</c:v>
                </c:pt>
                <c:pt idx="334">
                  <c:v>42884.783564814818</c:v>
                </c:pt>
                <c:pt idx="335">
                  <c:v>42884.783680555556</c:v>
                </c:pt>
                <c:pt idx="336">
                  <c:v>42884.783796296295</c:v>
                </c:pt>
                <c:pt idx="337">
                  <c:v>42884.783912037034</c:v>
                </c:pt>
                <c:pt idx="338">
                  <c:v>42884.78402777778</c:v>
                </c:pt>
                <c:pt idx="339">
                  <c:v>42884.784143518518</c:v>
                </c:pt>
                <c:pt idx="340">
                  <c:v>42884.784259259257</c:v>
                </c:pt>
                <c:pt idx="341">
                  <c:v>42884.784375000003</c:v>
                </c:pt>
                <c:pt idx="342">
                  <c:v>42884.784490740742</c:v>
                </c:pt>
                <c:pt idx="343">
                  <c:v>42884.78460648148</c:v>
                </c:pt>
                <c:pt idx="344">
                  <c:v>42884.784722222219</c:v>
                </c:pt>
                <c:pt idx="345">
                  <c:v>42884.784837962965</c:v>
                </c:pt>
                <c:pt idx="346">
                  <c:v>42884.784953703704</c:v>
                </c:pt>
                <c:pt idx="347">
                  <c:v>42884.785069444442</c:v>
                </c:pt>
                <c:pt idx="348">
                  <c:v>42884.785185185188</c:v>
                </c:pt>
                <c:pt idx="349">
                  <c:v>42884.785300925927</c:v>
                </c:pt>
                <c:pt idx="350">
                  <c:v>42884.785416666666</c:v>
                </c:pt>
                <c:pt idx="351">
                  <c:v>42884.785532407404</c:v>
                </c:pt>
                <c:pt idx="352">
                  <c:v>42884.78564814815</c:v>
                </c:pt>
                <c:pt idx="353">
                  <c:v>42884.785763888889</c:v>
                </c:pt>
                <c:pt idx="354">
                  <c:v>42884.785879629628</c:v>
                </c:pt>
                <c:pt idx="355">
                  <c:v>42884.785995370374</c:v>
                </c:pt>
                <c:pt idx="356">
                  <c:v>42884.786111111112</c:v>
                </c:pt>
                <c:pt idx="357">
                  <c:v>42884.786226851851</c:v>
                </c:pt>
                <c:pt idx="358">
                  <c:v>42884.78634259259</c:v>
                </c:pt>
                <c:pt idx="359">
                  <c:v>42884.786458333336</c:v>
                </c:pt>
                <c:pt idx="360">
                  <c:v>42884.786574074074</c:v>
                </c:pt>
                <c:pt idx="361">
                  <c:v>42884.786689814813</c:v>
                </c:pt>
                <c:pt idx="362">
                  <c:v>42884.786805555559</c:v>
                </c:pt>
                <c:pt idx="363">
                  <c:v>42884.786921296298</c:v>
                </c:pt>
                <c:pt idx="364">
                  <c:v>42884.787037037036</c:v>
                </c:pt>
                <c:pt idx="365">
                  <c:v>42884.787152777775</c:v>
                </c:pt>
                <c:pt idx="366">
                  <c:v>42884.787268518521</c:v>
                </c:pt>
                <c:pt idx="367">
                  <c:v>42884.78738425926</c:v>
                </c:pt>
                <c:pt idx="368">
                  <c:v>42884.787499999999</c:v>
                </c:pt>
                <c:pt idx="369">
                  <c:v>42884.787615740737</c:v>
                </c:pt>
                <c:pt idx="370">
                  <c:v>42884.787731481483</c:v>
                </c:pt>
                <c:pt idx="371">
                  <c:v>42884.787847222222</c:v>
                </c:pt>
                <c:pt idx="372">
                  <c:v>42884.787962962961</c:v>
                </c:pt>
                <c:pt idx="373">
                  <c:v>42884.788078703707</c:v>
                </c:pt>
                <c:pt idx="374">
                  <c:v>42884.788194444445</c:v>
                </c:pt>
                <c:pt idx="375">
                  <c:v>42884.788310185184</c:v>
                </c:pt>
                <c:pt idx="376">
                  <c:v>42884.788425925923</c:v>
                </c:pt>
                <c:pt idx="377">
                  <c:v>42884.788541666669</c:v>
                </c:pt>
                <c:pt idx="378">
                  <c:v>42884.788657407407</c:v>
                </c:pt>
                <c:pt idx="379">
                  <c:v>42884.788773148146</c:v>
                </c:pt>
                <c:pt idx="380">
                  <c:v>42884.788888888892</c:v>
                </c:pt>
                <c:pt idx="381">
                  <c:v>42884.789004629631</c:v>
                </c:pt>
                <c:pt idx="382">
                  <c:v>42884.789120370369</c:v>
                </c:pt>
                <c:pt idx="383">
                  <c:v>42884.789236111108</c:v>
                </c:pt>
                <c:pt idx="384">
                  <c:v>42884.789351851854</c:v>
                </c:pt>
                <c:pt idx="385">
                  <c:v>42884.789467592593</c:v>
                </c:pt>
                <c:pt idx="386">
                  <c:v>42884.789583333331</c:v>
                </c:pt>
                <c:pt idx="387">
                  <c:v>42884.789699074077</c:v>
                </c:pt>
                <c:pt idx="388">
                  <c:v>42884.789814814816</c:v>
                </c:pt>
                <c:pt idx="389">
                  <c:v>42884.789930555555</c:v>
                </c:pt>
                <c:pt idx="390">
                  <c:v>42884.790046296293</c:v>
                </c:pt>
                <c:pt idx="391">
                  <c:v>42884.790162037039</c:v>
                </c:pt>
                <c:pt idx="392">
                  <c:v>42884.790277777778</c:v>
                </c:pt>
                <c:pt idx="393">
                  <c:v>42884.790393518517</c:v>
                </c:pt>
                <c:pt idx="394">
                  <c:v>42884.790509259263</c:v>
                </c:pt>
                <c:pt idx="395">
                  <c:v>42884.790625000001</c:v>
                </c:pt>
                <c:pt idx="396">
                  <c:v>42884.79074074074</c:v>
                </c:pt>
                <c:pt idx="397">
                  <c:v>42884.790856481479</c:v>
                </c:pt>
                <c:pt idx="398">
                  <c:v>42884.790972222225</c:v>
                </c:pt>
                <c:pt idx="399">
                  <c:v>42884.791087962964</c:v>
                </c:pt>
                <c:pt idx="400">
                  <c:v>42884.791203703702</c:v>
                </c:pt>
                <c:pt idx="401">
                  <c:v>42884.791319444441</c:v>
                </c:pt>
                <c:pt idx="402">
                  <c:v>42884.791435185187</c:v>
                </c:pt>
                <c:pt idx="403">
                  <c:v>42884.791550925926</c:v>
                </c:pt>
                <c:pt idx="404">
                  <c:v>42884.791666666664</c:v>
                </c:pt>
                <c:pt idx="405">
                  <c:v>42884.79178240741</c:v>
                </c:pt>
                <c:pt idx="406">
                  <c:v>42884.791898148149</c:v>
                </c:pt>
                <c:pt idx="407">
                  <c:v>42884.792013888888</c:v>
                </c:pt>
                <c:pt idx="408">
                  <c:v>42884.792129629626</c:v>
                </c:pt>
                <c:pt idx="409">
                  <c:v>42884.792245370372</c:v>
                </c:pt>
                <c:pt idx="410">
                  <c:v>42884.792361111111</c:v>
                </c:pt>
                <c:pt idx="411">
                  <c:v>42884.79247685185</c:v>
                </c:pt>
                <c:pt idx="412">
                  <c:v>42884.792592592596</c:v>
                </c:pt>
                <c:pt idx="413">
                  <c:v>42884.792708333334</c:v>
                </c:pt>
                <c:pt idx="414">
                  <c:v>42884.792824074073</c:v>
                </c:pt>
                <c:pt idx="415">
                  <c:v>42884.792939814812</c:v>
                </c:pt>
                <c:pt idx="416">
                  <c:v>42884.793055555558</c:v>
                </c:pt>
                <c:pt idx="417">
                  <c:v>42884.793171296296</c:v>
                </c:pt>
                <c:pt idx="418">
                  <c:v>42884.793287037035</c:v>
                </c:pt>
                <c:pt idx="419">
                  <c:v>42884.793402777781</c:v>
                </c:pt>
                <c:pt idx="420">
                  <c:v>42884.79351851852</c:v>
                </c:pt>
                <c:pt idx="421">
                  <c:v>42884.793634259258</c:v>
                </c:pt>
                <c:pt idx="422">
                  <c:v>42884.793749999997</c:v>
                </c:pt>
                <c:pt idx="423">
                  <c:v>42884.793865740743</c:v>
                </c:pt>
                <c:pt idx="424">
                  <c:v>42884.793981481482</c:v>
                </c:pt>
                <c:pt idx="425">
                  <c:v>42884.79409722222</c:v>
                </c:pt>
                <c:pt idx="426">
                  <c:v>42884.794212962966</c:v>
                </c:pt>
                <c:pt idx="427">
                  <c:v>42884.794328703705</c:v>
                </c:pt>
                <c:pt idx="428">
                  <c:v>42884.794444444444</c:v>
                </c:pt>
                <c:pt idx="429">
                  <c:v>42884.794560185182</c:v>
                </c:pt>
                <c:pt idx="430">
                  <c:v>42884.794675925928</c:v>
                </c:pt>
                <c:pt idx="431">
                  <c:v>42884.794791666667</c:v>
                </c:pt>
                <c:pt idx="432">
                  <c:v>42884.794907407406</c:v>
                </c:pt>
                <c:pt idx="433">
                  <c:v>42884.795023148145</c:v>
                </c:pt>
                <c:pt idx="434">
                  <c:v>42884.795138888891</c:v>
                </c:pt>
                <c:pt idx="435">
                  <c:v>42884.795254629629</c:v>
                </c:pt>
                <c:pt idx="436">
                  <c:v>42884.795370370368</c:v>
                </c:pt>
                <c:pt idx="437">
                  <c:v>42884.795486111114</c:v>
                </c:pt>
                <c:pt idx="438">
                  <c:v>42884.795601851853</c:v>
                </c:pt>
                <c:pt idx="439">
                  <c:v>42884.795717592591</c:v>
                </c:pt>
                <c:pt idx="440">
                  <c:v>42884.79583333333</c:v>
                </c:pt>
                <c:pt idx="441">
                  <c:v>42884.795949074076</c:v>
                </c:pt>
                <c:pt idx="442">
                  <c:v>42884.796064814815</c:v>
                </c:pt>
                <c:pt idx="443">
                  <c:v>42884.796180555553</c:v>
                </c:pt>
                <c:pt idx="444">
                  <c:v>42884.796296296299</c:v>
                </c:pt>
                <c:pt idx="445">
                  <c:v>42884.796412037038</c:v>
                </c:pt>
                <c:pt idx="446">
                  <c:v>42884.796527777777</c:v>
                </c:pt>
                <c:pt idx="447">
                  <c:v>42884.796643518515</c:v>
                </c:pt>
                <c:pt idx="448">
                  <c:v>42884.796759259261</c:v>
                </c:pt>
                <c:pt idx="449">
                  <c:v>42884.796875</c:v>
                </c:pt>
                <c:pt idx="450">
                  <c:v>42884.796990740739</c:v>
                </c:pt>
                <c:pt idx="451">
                  <c:v>42884.797106481485</c:v>
                </c:pt>
                <c:pt idx="452">
                  <c:v>42884.797222222223</c:v>
                </c:pt>
                <c:pt idx="453">
                  <c:v>42884.797337962962</c:v>
                </c:pt>
                <c:pt idx="454">
                  <c:v>42884.797453703701</c:v>
                </c:pt>
                <c:pt idx="455">
                  <c:v>42884.797569444447</c:v>
                </c:pt>
                <c:pt idx="456">
                  <c:v>42884.797685185185</c:v>
                </c:pt>
                <c:pt idx="457">
                  <c:v>42884.797800925924</c:v>
                </c:pt>
                <c:pt idx="458">
                  <c:v>42884.79791666667</c:v>
                </c:pt>
                <c:pt idx="459">
                  <c:v>42884.798032407409</c:v>
                </c:pt>
                <c:pt idx="460">
                  <c:v>42884.798148148147</c:v>
                </c:pt>
                <c:pt idx="461">
                  <c:v>42884.798263888886</c:v>
                </c:pt>
                <c:pt idx="462">
                  <c:v>42884.798379629632</c:v>
                </c:pt>
                <c:pt idx="463">
                  <c:v>42884.798495370371</c:v>
                </c:pt>
                <c:pt idx="464">
                  <c:v>42884.798611111109</c:v>
                </c:pt>
                <c:pt idx="465">
                  <c:v>42884.798726851855</c:v>
                </c:pt>
                <c:pt idx="466">
                  <c:v>42884.798842592594</c:v>
                </c:pt>
                <c:pt idx="467">
                  <c:v>42884.798958333333</c:v>
                </c:pt>
                <c:pt idx="468">
                  <c:v>42884.799074074072</c:v>
                </c:pt>
                <c:pt idx="469">
                  <c:v>42884.799189814818</c:v>
                </c:pt>
                <c:pt idx="470">
                  <c:v>42884.799305555556</c:v>
                </c:pt>
                <c:pt idx="471">
                  <c:v>42884.799421296295</c:v>
                </c:pt>
                <c:pt idx="472">
                  <c:v>42884.799537037034</c:v>
                </c:pt>
                <c:pt idx="473">
                  <c:v>42884.79965277778</c:v>
                </c:pt>
                <c:pt idx="474">
                  <c:v>42884.799768518518</c:v>
                </c:pt>
                <c:pt idx="475">
                  <c:v>42884.799884259257</c:v>
                </c:pt>
                <c:pt idx="476">
                  <c:v>42884.800000000003</c:v>
                </c:pt>
                <c:pt idx="477">
                  <c:v>42884.800115740742</c:v>
                </c:pt>
                <c:pt idx="478">
                  <c:v>42884.80023148148</c:v>
                </c:pt>
                <c:pt idx="479">
                  <c:v>42884.800347222219</c:v>
                </c:pt>
                <c:pt idx="480">
                  <c:v>42884.800462962965</c:v>
                </c:pt>
                <c:pt idx="481">
                  <c:v>42884.800578703704</c:v>
                </c:pt>
                <c:pt idx="482">
                  <c:v>42884.800694444442</c:v>
                </c:pt>
                <c:pt idx="483">
                  <c:v>42884.800810185188</c:v>
                </c:pt>
                <c:pt idx="484">
                  <c:v>42884.800925925927</c:v>
                </c:pt>
                <c:pt idx="485">
                  <c:v>42884.801041666666</c:v>
                </c:pt>
                <c:pt idx="486">
                  <c:v>42884.801157407404</c:v>
                </c:pt>
                <c:pt idx="487">
                  <c:v>42884.80127314815</c:v>
                </c:pt>
                <c:pt idx="488">
                  <c:v>42884.801388888889</c:v>
                </c:pt>
                <c:pt idx="489">
                  <c:v>42884.801504629628</c:v>
                </c:pt>
                <c:pt idx="490">
                  <c:v>42884.801620370374</c:v>
                </c:pt>
                <c:pt idx="491">
                  <c:v>42884.801736111112</c:v>
                </c:pt>
                <c:pt idx="492">
                  <c:v>42884.801851851851</c:v>
                </c:pt>
                <c:pt idx="493">
                  <c:v>42884.80196759259</c:v>
                </c:pt>
                <c:pt idx="494">
                  <c:v>42884.802083333336</c:v>
                </c:pt>
                <c:pt idx="495">
                  <c:v>42884.802199074074</c:v>
                </c:pt>
                <c:pt idx="496">
                  <c:v>42884.802314814813</c:v>
                </c:pt>
                <c:pt idx="497">
                  <c:v>42884.802430555559</c:v>
                </c:pt>
                <c:pt idx="498">
                  <c:v>42884.802546296298</c:v>
                </c:pt>
                <c:pt idx="499">
                  <c:v>42884.802662037036</c:v>
                </c:pt>
                <c:pt idx="500">
                  <c:v>42884.802777777775</c:v>
                </c:pt>
                <c:pt idx="501">
                  <c:v>42884.802893518521</c:v>
                </c:pt>
                <c:pt idx="502">
                  <c:v>42884.80300925926</c:v>
                </c:pt>
                <c:pt idx="503">
                  <c:v>42884.803124999999</c:v>
                </c:pt>
                <c:pt idx="504">
                  <c:v>42884.803240740737</c:v>
                </c:pt>
                <c:pt idx="505">
                  <c:v>42884.803356481483</c:v>
                </c:pt>
                <c:pt idx="506">
                  <c:v>42884.803472222222</c:v>
                </c:pt>
                <c:pt idx="507">
                  <c:v>42884.803587962961</c:v>
                </c:pt>
                <c:pt idx="508">
                  <c:v>42884.803703703707</c:v>
                </c:pt>
                <c:pt idx="509">
                  <c:v>42884.803819444445</c:v>
                </c:pt>
                <c:pt idx="510">
                  <c:v>42884.803935185184</c:v>
                </c:pt>
                <c:pt idx="511">
                  <c:v>42884.804050925923</c:v>
                </c:pt>
                <c:pt idx="512">
                  <c:v>42884.804166666669</c:v>
                </c:pt>
                <c:pt idx="513">
                  <c:v>42884.804282407407</c:v>
                </c:pt>
                <c:pt idx="514">
                  <c:v>42884.804398148146</c:v>
                </c:pt>
                <c:pt idx="515">
                  <c:v>42884.804513888892</c:v>
                </c:pt>
                <c:pt idx="516">
                  <c:v>42884.804629629631</c:v>
                </c:pt>
                <c:pt idx="517">
                  <c:v>42884.804745370369</c:v>
                </c:pt>
                <c:pt idx="518">
                  <c:v>42884.804861111108</c:v>
                </c:pt>
                <c:pt idx="519">
                  <c:v>42884.804976851854</c:v>
                </c:pt>
                <c:pt idx="520">
                  <c:v>42884.805092592593</c:v>
                </c:pt>
                <c:pt idx="521">
                  <c:v>42884.805208333331</c:v>
                </c:pt>
                <c:pt idx="522">
                  <c:v>42884.805324074077</c:v>
                </c:pt>
                <c:pt idx="523">
                  <c:v>42884.805439814816</c:v>
                </c:pt>
                <c:pt idx="524">
                  <c:v>42884.805555555555</c:v>
                </c:pt>
                <c:pt idx="525">
                  <c:v>42884.805671296293</c:v>
                </c:pt>
                <c:pt idx="526">
                  <c:v>42884.805787037039</c:v>
                </c:pt>
                <c:pt idx="527">
                  <c:v>42884.805902777778</c:v>
                </c:pt>
                <c:pt idx="528">
                  <c:v>42884.806018518517</c:v>
                </c:pt>
                <c:pt idx="529">
                  <c:v>42884.806134259263</c:v>
                </c:pt>
                <c:pt idx="530">
                  <c:v>42884.806250000001</c:v>
                </c:pt>
                <c:pt idx="531">
                  <c:v>42884.80636574074</c:v>
                </c:pt>
                <c:pt idx="532">
                  <c:v>42884.806481481479</c:v>
                </c:pt>
                <c:pt idx="533">
                  <c:v>42884.806597222225</c:v>
                </c:pt>
                <c:pt idx="534">
                  <c:v>42884.806712962964</c:v>
                </c:pt>
                <c:pt idx="535">
                  <c:v>42884.806828703702</c:v>
                </c:pt>
                <c:pt idx="536">
                  <c:v>42884.806944444441</c:v>
                </c:pt>
                <c:pt idx="537">
                  <c:v>42884.807060185187</c:v>
                </c:pt>
                <c:pt idx="538">
                  <c:v>42884.807175925926</c:v>
                </c:pt>
                <c:pt idx="539">
                  <c:v>42884.807291666664</c:v>
                </c:pt>
                <c:pt idx="540">
                  <c:v>42884.80740740741</c:v>
                </c:pt>
                <c:pt idx="541">
                  <c:v>42884.807523148149</c:v>
                </c:pt>
                <c:pt idx="542">
                  <c:v>42884.807638888888</c:v>
                </c:pt>
                <c:pt idx="543">
                  <c:v>42884.807754629626</c:v>
                </c:pt>
                <c:pt idx="544">
                  <c:v>42884.807870370372</c:v>
                </c:pt>
                <c:pt idx="545">
                  <c:v>42884.807986111111</c:v>
                </c:pt>
                <c:pt idx="546">
                  <c:v>42884.80810185185</c:v>
                </c:pt>
                <c:pt idx="547">
                  <c:v>42884.808217592596</c:v>
                </c:pt>
                <c:pt idx="548">
                  <c:v>42884.808333333334</c:v>
                </c:pt>
                <c:pt idx="549">
                  <c:v>42884.808449074073</c:v>
                </c:pt>
                <c:pt idx="550">
                  <c:v>42884.808564814812</c:v>
                </c:pt>
                <c:pt idx="551">
                  <c:v>42884.808680555558</c:v>
                </c:pt>
                <c:pt idx="552">
                  <c:v>42884.808796296296</c:v>
                </c:pt>
                <c:pt idx="553">
                  <c:v>42884.808912037035</c:v>
                </c:pt>
                <c:pt idx="554">
                  <c:v>42884.809027777781</c:v>
                </c:pt>
                <c:pt idx="555">
                  <c:v>42884.80914351852</c:v>
                </c:pt>
                <c:pt idx="556">
                  <c:v>42884.809259259258</c:v>
                </c:pt>
                <c:pt idx="557">
                  <c:v>42884.809374999997</c:v>
                </c:pt>
                <c:pt idx="558">
                  <c:v>42884.809490740743</c:v>
                </c:pt>
                <c:pt idx="559">
                  <c:v>42884.809606481482</c:v>
                </c:pt>
                <c:pt idx="560">
                  <c:v>42884.80972222222</c:v>
                </c:pt>
                <c:pt idx="561">
                  <c:v>42884.809837962966</c:v>
                </c:pt>
                <c:pt idx="562">
                  <c:v>42884.809953703705</c:v>
                </c:pt>
                <c:pt idx="563">
                  <c:v>42884.810069444444</c:v>
                </c:pt>
                <c:pt idx="564">
                  <c:v>42884.810185185182</c:v>
                </c:pt>
                <c:pt idx="565">
                  <c:v>42884.810300925928</c:v>
                </c:pt>
                <c:pt idx="566">
                  <c:v>42884.810416666667</c:v>
                </c:pt>
                <c:pt idx="567">
                  <c:v>42884.810532407406</c:v>
                </c:pt>
                <c:pt idx="568">
                  <c:v>42884.810648148145</c:v>
                </c:pt>
                <c:pt idx="569">
                  <c:v>42884.810763888891</c:v>
                </c:pt>
                <c:pt idx="570">
                  <c:v>42884.810879629629</c:v>
                </c:pt>
                <c:pt idx="571">
                  <c:v>42884.810995370368</c:v>
                </c:pt>
                <c:pt idx="572">
                  <c:v>42884.811111111114</c:v>
                </c:pt>
                <c:pt idx="573">
                  <c:v>42884.811226851853</c:v>
                </c:pt>
                <c:pt idx="574">
                  <c:v>42884.811342592591</c:v>
                </c:pt>
                <c:pt idx="575">
                  <c:v>42884.81145833333</c:v>
                </c:pt>
                <c:pt idx="576">
                  <c:v>42884.811574074076</c:v>
                </c:pt>
                <c:pt idx="577">
                  <c:v>42884.811689814815</c:v>
                </c:pt>
                <c:pt idx="578">
                  <c:v>42884.811805555553</c:v>
                </c:pt>
                <c:pt idx="579">
                  <c:v>42884.811921296299</c:v>
                </c:pt>
                <c:pt idx="580">
                  <c:v>42884.812037037038</c:v>
                </c:pt>
                <c:pt idx="581">
                  <c:v>42884.812152777777</c:v>
                </c:pt>
                <c:pt idx="582">
                  <c:v>42884.812268518515</c:v>
                </c:pt>
                <c:pt idx="583">
                  <c:v>42884.812384259261</c:v>
                </c:pt>
                <c:pt idx="584">
                  <c:v>42884.8125</c:v>
                </c:pt>
                <c:pt idx="585">
                  <c:v>42884.812615740739</c:v>
                </c:pt>
                <c:pt idx="586">
                  <c:v>42884.812731481485</c:v>
                </c:pt>
                <c:pt idx="587">
                  <c:v>42884.812847222223</c:v>
                </c:pt>
                <c:pt idx="588">
                  <c:v>42884.812962962962</c:v>
                </c:pt>
                <c:pt idx="589">
                  <c:v>42884.813078703701</c:v>
                </c:pt>
                <c:pt idx="590">
                  <c:v>42884.813194444447</c:v>
                </c:pt>
                <c:pt idx="591">
                  <c:v>42884.813310185185</c:v>
                </c:pt>
                <c:pt idx="592">
                  <c:v>42884.813425925924</c:v>
                </c:pt>
                <c:pt idx="593">
                  <c:v>42884.81354166667</c:v>
                </c:pt>
                <c:pt idx="594">
                  <c:v>42884.813657407409</c:v>
                </c:pt>
                <c:pt idx="595">
                  <c:v>42884.813773148147</c:v>
                </c:pt>
                <c:pt idx="596">
                  <c:v>42884.813888888886</c:v>
                </c:pt>
                <c:pt idx="597">
                  <c:v>42884.814004629632</c:v>
                </c:pt>
                <c:pt idx="598">
                  <c:v>42884.814120370371</c:v>
                </c:pt>
                <c:pt idx="599">
                  <c:v>42884.814236111109</c:v>
                </c:pt>
                <c:pt idx="600">
                  <c:v>42884.814351851855</c:v>
                </c:pt>
                <c:pt idx="601">
                  <c:v>42884.814467592594</c:v>
                </c:pt>
                <c:pt idx="602">
                  <c:v>42884.814583333333</c:v>
                </c:pt>
                <c:pt idx="603">
                  <c:v>42884.814699074072</c:v>
                </c:pt>
                <c:pt idx="604">
                  <c:v>42884.814814814818</c:v>
                </c:pt>
                <c:pt idx="605">
                  <c:v>42884.814930555556</c:v>
                </c:pt>
                <c:pt idx="606">
                  <c:v>42884.815046296295</c:v>
                </c:pt>
                <c:pt idx="607">
                  <c:v>42884.815162037034</c:v>
                </c:pt>
                <c:pt idx="608">
                  <c:v>42884.81527777778</c:v>
                </c:pt>
                <c:pt idx="609">
                  <c:v>42884.815393518518</c:v>
                </c:pt>
                <c:pt idx="610">
                  <c:v>42884.815509259257</c:v>
                </c:pt>
                <c:pt idx="611">
                  <c:v>42884.815625000003</c:v>
                </c:pt>
                <c:pt idx="612">
                  <c:v>42884.815740740742</c:v>
                </c:pt>
                <c:pt idx="613">
                  <c:v>42884.81585648148</c:v>
                </c:pt>
                <c:pt idx="614">
                  <c:v>42884.815972222219</c:v>
                </c:pt>
                <c:pt idx="615">
                  <c:v>42884.816087962965</c:v>
                </c:pt>
                <c:pt idx="616">
                  <c:v>42884.816203703704</c:v>
                </c:pt>
                <c:pt idx="617">
                  <c:v>42884.816319444442</c:v>
                </c:pt>
                <c:pt idx="618">
                  <c:v>42884.816435185188</c:v>
                </c:pt>
                <c:pt idx="619">
                  <c:v>42884.816550925927</c:v>
                </c:pt>
                <c:pt idx="620">
                  <c:v>42884.816666666666</c:v>
                </c:pt>
                <c:pt idx="621">
                  <c:v>42884.816782407404</c:v>
                </c:pt>
                <c:pt idx="622">
                  <c:v>42884.81689814815</c:v>
                </c:pt>
                <c:pt idx="623">
                  <c:v>42884.817013888889</c:v>
                </c:pt>
                <c:pt idx="624">
                  <c:v>42884.817129629628</c:v>
                </c:pt>
                <c:pt idx="625">
                  <c:v>42884.817245370374</c:v>
                </c:pt>
                <c:pt idx="626">
                  <c:v>42884.817361111112</c:v>
                </c:pt>
                <c:pt idx="627">
                  <c:v>42884.817476851851</c:v>
                </c:pt>
                <c:pt idx="628">
                  <c:v>42884.81759259259</c:v>
                </c:pt>
                <c:pt idx="629">
                  <c:v>42884.817708333336</c:v>
                </c:pt>
                <c:pt idx="630">
                  <c:v>42884.817824074074</c:v>
                </c:pt>
                <c:pt idx="631">
                  <c:v>42884.817939814813</c:v>
                </c:pt>
                <c:pt idx="632">
                  <c:v>42884.818055555559</c:v>
                </c:pt>
                <c:pt idx="633">
                  <c:v>42884.818171296298</c:v>
                </c:pt>
                <c:pt idx="634">
                  <c:v>42884.818287037036</c:v>
                </c:pt>
                <c:pt idx="635">
                  <c:v>42884.818402777775</c:v>
                </c:pt>
                <c:pt idx="636">
                  <c:v>42884.818518518521</c:v>
                </c:pt>
                <c:pt idx="637">
                  <c:v>42884.81863425926</c:v>
                </c:pt>
                <c:pt idx="638">
                  <c:v>42884.818749999999</c:v>
                </c:pt>
                <c:pt idx="639">
                  <c:v>42884.818865740737</c:v>
                </c:pt>
                <c:pt idx="640">
                  <c:v>42884.818981481483</c:v>
                </c:pt>
                <c:pt idx="641">
                  <c:v>42884.819097222222</c:v>
                </c:pt>
                <c:pt idx="642">
                  <c:v>42884.819212962961</c:v>
                </c:pt>
                <c:pt idx="643">
                  <c:v>42884.819328703707</c:v>
                </c:pt>
                <c:pt idx="644">
                  <c:v>42884.819444444445</c:v>
                </c:pt>
                <c:pt idx="645">
                  <c:v>42884.819560185184</c:v>
                </c:pt>
                <c:pt idx="646">
                  <c:v>42884.819675925923</c:v>
                </c:pt>
                <c:pt idx="647">
                  <c:v>42884.819791666669</c:v>
                </c:pt>
                <c:pt idx="648">
                  <c:v>42884.819907407407</c:v>
                </c:pt>
                <c:pt idx="649">
                  <c:v>42884.820023148146</c:v>
                </c:pt>
                <c:pt idx="650">
                  <c:v>42884.820138888892</c:v>
                </c:pt>
                <c:pt idx="651">
                  <c:v>42884.820254629631</c:v>
                </c:pt>
                <c:pt idx="652">
                  <c:v>42884.820370370369</c:v>
                </c:pt>
                <c:pt idx="653">
                  <c:v>42884.820486111108</c:v>
                </c:pt>
                <c:pt idx="654">
                  <c:v>42884.820601851854</c:v>
                </c:pt>
                <c:pt idx="655">
                  <c:v>42884.820717592593</c:v>
                </c:pt>
                <c:pt idx="656">
                  <c:v>42884.820833333331</c:v>
                </c:pt>
                <c:pt idx="657">
                  <c:v>42884.820949074077</c:v>
                </c:pt>
                <c:pt idx="658">
                  <c:v>42884.821064814816</c:v>
                </c:pt>
                <c:pt idx="659">
                  <c:v>42884.821180555555</c:v>
                </c:pt>
                <c:pt idx="660">
                  <c:v>42884.821296296293</c:v>
                </c:pt>
                <c:pt idx="661">
                  <c:v>42884.821412037039</c:v>
                </c:pt>
                <c:pt idx="662">
                  <c:v>42884.821527777778</c:v>
                </c:pt>
                <c:pt idx="663">
                  <c:v>42884.821643518517</c:v>
                </c:pt>
                <c:pt idx="664">
                  <c:v>42884.821759259263</c:v>
                </c:pt>
                <c:pt idx="665">
                  <c:v>42884.821875000001</c:v>
                </c:pt>
                <c:pt idx="666">
                  <c:v>42884.82199074074</c:v>
                </c:pt>
                <c:pt idx="667">
                  <c:v>42884.822106481479</c:v>
                </c:pt>
                <c:pt idx="668">
                  <c:v>42884.822222222225</c:v>
                </c:pt>
                <c:pt idx="669">
                  <c:v>42884.822337962964</c:v>
                </c:pt>
                <c:pt idx="670">
                  <c:v>42884.822453703702</c:v>
                </c:pt>
                <c:pt idx="671">
                  <c:v>42884.822569444441</c:v>
                </c:pt>
                <c:pt idx="672">
                  <c:v>42884.822685185187</c:v>
                </c:pt>
                <c:pt idx="673">
                  <c:v>42884.822800925926</c:v>
                </c:pt>
                <c:pt idx="674">
                  <c:v>42884.822916666664</c:v>
                </c:pt>
                <c:pt idx="675">
                  <c:v>42884.82303240741</c:v>
                </c:pt>
                <c:pt idx="676">
                  <c:v>42884.823148148149</c:v>
                </c:pt>
                <c:pt idx="677">
                  <c:v>42884.823263888888</c:v>
                </c:pt>
                <c:pt idx="678">
                  <c:v>42884.823379629626</c:v>
                </c:pt>
                <c:pt idx="679">
                  <c:v>42884.823495370372</c:v>
                </c:pt>
                <c:pt idx="680">
                  <c:v>42884.823611111111</c:v>
                </c:pt>
                <c:pt idx="681">
                  <c:v>42884.82372685185</c:v>
                </c:pt>
                <c:pt idx="682">
                  <c:v>42884.823842592596</c:v>
                </c:pt>
                <c:pt idx="683">
                  <c:v>42884.823958333334</c:v>
                </c:pt>
                <c:pt idx="684">
                  <c:v>42884.824074074073</c:v>
                </c:pt>
                <c:pt idx="685">
                  <c:v>42884.824189814812</c:v>
                </c:pt>
                <c:pt idx="686">
                  <c:v>42884.824305555558</c:v>
                </c:pt>
                <c:pt idx="687">
                  <c:v>42884.824421296296</c:v>
                </c:pt>
                <c:pt idx="688">
                  <c:v>42884.824537037035</c:v>
                </c:pt>
                <c:pt idx="689">
                  <c:v>42884.824652777781</c:v>
                </c:pt>
                <c:pt idx="690">
                  <c:v>42884.82476851852</c:v>
                </c:pt>
                <c:pt idx="691">
                  <c:v>42884.824884259258</c:v>
                </c:pt>
                <c:pt idx="692">
                  <c:v>42884.824999999997</c:v>
                </c:pt>
                <c:pt idx="693">
                  <c:v>42884.825115740743</c:v>
                </c:pt>
                <c:pt idx="694">
                  <c:v>42884.825231481482</c:v>
                </c:pt>
                <c:pt idx="695">
                  <c:v>42884.82534722222</c:v>
                </c:pt>
                <c:pt idx="696">
                  <c:v>42884.825462962966</c:v>
                </c:pt>
                <c:pt idx="697">
                  <c:v>42884.825578703705</c:v>
                </c:pt>
                <c:pt idx="698">
                  <c:v>42884.825694444444</c:v>
                </c:pt>
                <c:pt idx="699">
                  <c:v>42884.825810185182</c:v>
                </c:pt>
                <c:pt idx="700">
                  <c:v>42884.825925925928</c:v>
                </c:pt>
                <c:pt idx="701">
                  <c:v>42884.826041666667</c:v>
                </c:pt>
                <c:pt idx="702">
                  <c:v>42884.826157407406</c:v>
                </c:pt>
                <c:pt idx="703">
                  <c:v>42884.826273148145</c:v>
                </c:pt>
                <c:pt idx="704">
                  <c:v>42884.826388888891</c:v>
                </c:pt>
                <c:pt idx="705">
                  <c:v>42884.826504629629</c:v>
                </c:pt>
                <c:pt idx="706">
                  <c:v>42884.826620370368</c:v>
                </c:pt>
                <c:pt idx="707">
                  <c:v>42884.826736111114</c:v>
                </c:pt>
                <c:pt idx="708">
                  <c:v>42884.826851851853</c:v>
                </c:pt>
                <c:pt idx="709">
                  <c:v>42884.826967592591</c:v>
                </c:pt>
                <c:pt idx="710">
                  <c:v>42884.82708333333</c:v>
                </c:pt>
                <c:pt idx="711">
                  <c:v>42884.827199074076</c:v>
                </c:pt>
                <c:pt idx="712">
                  <c:v>42884.827314814815</c:v>
                </c:pt>
                <c:pt idx="713">
                  <c:v>42884.827430555553</c:v>
                </c:pt>
                <c:pt idx="714">
                  <c:v>42884.827546296299</c:v>
                </c:pt>
                <c:pt idx="715">
                  <c:v>42884.827662037038</c:v>
                </c:pt>
                <c:pt idx="716">
                  <c:v>42884.827777777777</c:v>
                </c:pt>
                <c:pt idx="717">
                  <c:v>42884.827893518515</c:v>
                </c:pt>
                <c:pt idx="718">
                  <c:v>42884.828009259261</c:v>
                </c:pt>
                <c:pt idx="719">
                  <c:v>42884.828125</c:v>
                </c:pt>
                <c:pt idx="720">
                  <c:v>42884.828240740739</c:v>
                </c:pt>
                <c:pt idx="721">
                  <c:v>42884.828356481485</c:v>
                </c:pt>
                <c:pt idx="722">
                  <c:v>42884.828472222223</c:v>
                </c:pt>
                <c:pt idx="723">
                  <c:v>42884.828587962962</c:v>
                </c:pt>
                <c:pt idx="724">
                  <c:v>42884.828703703701</c:v>
                </c:pt>
                <c:pt idx="725">
                  <c:v>42884.828819444447</c:v>
                </c:pt>
                <c:pt idx="726">
                  <c:v>42884.828935185185</c:v>
                </c:pt>
                <c:pt idx="727">
                  <c:v>42884.829050925924</c:v>
                </c:pt>
                <c:pt idx="728">
                  <c:v>42884.82916666667</c:v>
                </c:pt>
                <c:pt idx="729">
                  <c:v>42884.829282407409</c:v>
                </c:pt>
                <c:pt idx="730">
                  <c:v>42884.829398148147</c:v>
                </c:pt>
                <c:pt idx="731">
                  <c:v>42884.829513888886</c:v>
                </c:pt>
                <c:pt idx="732">
                  <c:v>42884.829629629632</c:v>
                </c:pt>
                <c:pt idx="733">
                  <c:v>42884.829745370371</c:v>
                </c:pt>
                <c:pt idx="734">
                  <c:v>42884.829861111109</c:v>
                </c:pt>
                <c:pt idx="735">
                  <c:v>42884.829976851855</c:v>
                </c:pt>
                <c:pt idx="736">
                  <c:v>42884.830092592594</c:v>
                </c:pt>
                <c:pt idx="737">
                  <c:v>42884.830208333333</c:v>
                </c:pt>
                <c:pt idx="738">
                  <c:v>42884.830324074072</c:v>
                </c:pt>
                <c:pt idx="739">
                  <c:v>42884.830439814818</c:v>
                </c:pt>
                <c:pt idx="740">
                  <c:v>42884.830555555556</c:v>
                </c:pt>
                <c:pt idx="741">
                  <c:v>42884.830671296295</c:v>
                </c:pt>
                <c:pt idx="742">
                  <c:v>42884.830787037034</c:v>
                </c:pt>
                <c:pt idx="743">
                  <c:v>42884.83090277778</c:v>
                </c:pt>
                <c:pt idx="744">
                  <c:v>42884.831018518518</c:v>
                </c:pt>
                <c:pt idx="745">
                  <c:v>42884.831134259257</c:v>
                </c:pt>
                <c:pt idx="746">
                  <c:v>42884.831250000003</c:v>
                </c:pt>
                <c:pt idx="747">
                  <c:v>42884.831365740742</c:v>
                </c:pt>
                <c:pt idx="748">
                  <c:v>42884.83148148148</c:v>
                </c:pt>
                <c:pt idx="749">
                  <c:v>42884.831597222219</c:v>
                </c:pt>
                <c:pt idx="750">
                  <c:v>42884.831712962965</c:v>
                </c:pt>
                <c:pt idx="751">
                  <c:v>42884.831828703704</c:v>
                </c:pt>
                <c:pt idx="752">
                  <c:v>42884.831944444442</c:v>
                </c:pt>
                <c:pt idx="753">
                  <c:v>42884.832060185188</c:v>
                </c:pt>
                <c:pt idx="754">
                  <c:v>42884.832175925927</c:v>
                </c:pt>
                <c:pt idx="755">
                  <c:v>42884.832291666666</c:v>
                </c:pt>
                <c:pt idx="756">
                  <c:v>42884.832407407404</c:v>
                </c:pt>
                <c:pt idx="757">
                  <c:v>42884.83252314815</c:v>
                </c:pt>
                <c:pt idx="758">
                  <c:v>42884.832638888889</c:v>
                </c:pt>
                <c:pt idx="759">
                  <c:v>42884.832754629628</c:v>
                </c:pt>
                <c:pt idx="760">
                  <c:v>42884.832870370374</c:v>
                </c:pt>
                <c:pt idx="761">
                  <c:v>42884.832986111112</c:v>
                </c:pt>
                <c:pt idx="762">
                  <c:v>42884.833101851851</c:v>
                </c:pt>
                <c:pt idx="763">
                  <c:v>42884.83321759259</c:v>
                </c:pt>
                <c:pt idx="764">
                  <c:v>42884.833333333336</c:v>
                </c:pt>
                <c:pt idx="765">
                  <c:v>42884.833449074074</c:v>
                </c:pt>
                <c:pt idx="766">
                  <c:v>42884.833564814813</c:v>
                </c:pt>
                <c:pt idx="767">
                  <c:v>42884.833680555559</c:v>
                </c:pt>
                <c:pt idx="768">
                  <c:v>42884.833796296298</c:v>
                </c:pt>
                <c:pt idx="769">
                  <c:v>42884.833912037036</c:v>
                </c:pt>
                <c:pt idx="770">
                  <c:v>42884.834027777775</c:v>
                </c:pt>
                <c:pt idx="771">
                  <c:v>42884.834143518521</c:v>
                </c:pt>
                <c:pt idx="772">
                  <c:v>42884.83425925926</c:v>
                </c:pt>
                <c:pt idx="773">
                  <c:v>42884.834374999999</c:v>
                </c:pt>
                <c:pt idx="774">
                  <c:v>42884.834490740737</c:v>
                </c:pt>
                <c:pt idx="775">
                  <c:v>42884.834606481483</c:v>
                </c:pt>
                <c:pt idx="776">
                  <c:v>42884.834722222222</c:v>
                </c:pt>
                <c:pt idx="777">
                  <c:v>42884.834837962961</c:v>
                </c:pt>
                <c:pt idx="778">
                  <c:v>42884.834953703707</c:v>
                </c:pt>
                <c:pt idx="779">
                  <c:v>42884.835069444445</c:v>
                </c:pt>
                <c:pt idx="780">
                  <c:v>42884.835185185184</c:v>
                </c:pt>
                <c:pt idx="781">
                  <c:v>42884.835300925923</c:v>
                </c:pt>
                <c:pt idx="782">
                  <c:v>42884.835416666669</c:v>
                </c:pt>
                <c:pt idx="783">
                  <c:v>42884.835532407407</c:v>
                </c:pt>
                <c:pt idx="784">
                  <c:v>42884.835648148146</c:v>
                </c:pt>
                <c:pt idx="785">
                  <c:v>42884.835763888892</c:v>
                </c:pt>
                <c:pt idx="786">
                  <c:v>42884.835879629631</c:v>
                </c:pt>
                <c:pt idx="787">
                  <c:v>42884.835995370369</c:v>
                </c:pt>
                <c:pt idx="788">
                  <c:v>42884.836111111108</c:v>
                </c:pt>
                <c:pt idx="789">
                  <c:v>42884.836226851854</c:v>
                </c:pt>
                <c:pt idx="790">
                  <c:v>42884.836342592593</c:v>
                </c:pt>
                <c:pt idx="791">
                  <c:v>42884.836458333331</c:v>
                </c:pt>
                <c:pt idx="792">
                  <c:v>42884.836574074077</c:v>
                </c:pt>
                <c:pt idx="793">
                  <c:v>42884.836689814816</c:v>
                </c:pt>
                <c:pt idx="794">
                  <c:v>42884.836805555555</c:v>
                </c:pt>
                <c:pt idx="795">
                  <c:v>42884.836921296293</c:v>
                </c:pt>
                <c:pt idx="796">
                  <c:v>42884.837037037039</c:v>
                </c:pt>
                <c:pt idx="797">
                  <c:v>42884.837152777778</c:v>
                </c:pt>
                <c:pt idx="798">
                  <c:v>42884.837268518517</c:v>
                </c:pt>
                <c:pt idx="799">
                  <c:v>42884.837384259263</c:v>
                </c:pt>
                <c:pt idx="800">
                  <c:v>42884.837500000001</c:v>
                </c:pt>
                <c:pt idx="801">
                  <c:v>42884.83761574074</c:v>
                </c:pt>
                <c:pt idx="802">
                  <c:v>42884.837731481479</c:v>
                </c:pt>
                <c:pt idx="803">
                  <c:v>42884.837847222225</c:v>
                </c:pt>
                <c:pt idx="804">
                  <c:v>42884.837962962964</c:v>
                </c:pt>
                <c:pt idx="805">
                  <c:v>42884.838078703702</c:v>
                </c:pt>
                <c:pt idx="806">
                  <c:v>42884.838194444441</c:v>
                </c:pt>
                <c:pt idx="807">
                  <c:v>42884.838310185187</c:v>
                </c:pt>
                <c:pt idx="808">
                  <c:v>42884.838425925926</c:v>
                </c:pt>
                <c:pt idx="809">
                  <c:v>42884.838541666664</c:v>
                </c:pt>
                <c:pt idx="810">
                  <c:v>42884.83865740741</c:v>
                </c:pt>
                <c:pt idx="811">
                  <c:v>42884.838773148149</c:v>
                </c:pt>
                <c:pt idx="812">
                  <c:v>42884.838888888888</c:v>
                </c:pt>
                <c:pt idx="813">
                  <c:v>42884.839004629626</c:v>
                </c:pt>
                <c:pt idx="814">
                  <c:v>42884.839120370372</c:v>
                </c:pt>
                <c:pt idx="815">
                  <c:v>42884.839236111111</c:v>
                </c:pt>
                <c:pt idx="816">
                  <c:v>42884.83935185185</c:v>
                </c:pt>
                <c:pt idx="817">
                  <c:v>42884.839467592596</c:v>
                </c:pt>
                <c:pt idx="818">
                  <c:v>42884.839583333334</c:v>
                </c:pt>
                <c:pt idx="819">
                  <c:v>42884.839699074073</c:v>
                </c:pt>
                <c:pt idx="820">
                  <c:v>42884.839814814812</c:v>
                </c:pt>
                <c:pt idx="821">
                  <c:v>42884.839930555558</c:v>
                </c:pt>
                <c:pt idx="822">
                  <c:v>42884.840046296296</c:v>
                </c:pt>
                <c:pt idx="823">
                  <c:v>42884.840162037035</c:v>
                </c:pt>
                <c:pt idx="824">
                  <c:v>42884.840277777781</c:v>
                </c:pt>
                <c:pt idx="825">
                  <c:v>42884.84039351852</c:v>
                </c:pt>
                <c:pt idx="826">
                  <c:v>42884.840509259258</c:v>
                </c:pt>
                <c:pt idx="827">
                  <c:v>42884.840624999997</c:v>
                </c:pt>
                <c:pt idx="828">
                  <c:v>42884.840740740743</c:v>
                </c:pt>
                <c:pt idx="829">
                  <c:v>42884.840856481482</c:v>
                </c:pt>
                <c:pt idx="830">
                  <c:v>42884.84097222222</c:v>
                </c:pt>
                <c:pt idx="831">
                  <c:v>42884.841087962966</c:v>
                </c:pt>
                <c:pt idx="832">
                  <c:v>42884.841203703705</c:v>
                </c:pt>
                <c:pt idx="833">
                  <c:v>42884.841319444444</c:v>
                </c:pt>
                <c:pt idx="834">
                  <c:v>42884.841435185182</c:v>
                </c:pt>
                <c:pt idx="835">
                  <c:v>42884.841550925928</c:v>
                </c:pt>
                <c:pt idx="836">
                  <c:v>42884.841666666667</c:v>
                </c:pt>
                <c:pt idx="837">
                  <c:v>42884.841782407406</c:v>
                </c:pt>
                <c:pt idx="838">
                  <c:v>42884.841898148145</c:v>
                </c:pt>
                <c:pt idx="839">
                  <c:v>42884.842013888891</c:v>
                </c:pt>
                <c:pt idx="840">
                  <c:v>42884.842129629629</c:v>
                </c:pt>
                <c:pt idx="841">
                  <c:v>42884.842245370368</c:v>
                </c:pt>
                <c:pt idx="842">
                  <c:v>42884.842361111114</c:v>
                </c:pt>
                <c:pt idx="843">
                  <c:v>42884.842476851853</c:v>
                </c:pt>
                <c:pt idx="844">
                  <c:v>42884.842592592591</c:v>
                </c:pt>
                <c:pt idx="845">
                  <c:v>42884.84270833333</c:v>
                </c:pt>
                <c:pt idx="846">
                  <c:v>42884.842824074076</c:v>
                </c:pt>
                <c:pt idx="847">
                  <c:v>42884.842939814815</c:v>
                </c:pt>
                <c:pt idx="848">
                  <c:v>42884.843055555553</c:v>
                </c:pt>
                <c:pt idx="849">
                  <c:v>42884.843171296299</c:v>
                </c:pt>
                <c:pt idx="850">
                  <c:v>42884.843287037038</c:v>
                </c:pt>
                <c:pt idx="851">
                  <c:v>42884.843402777777</c:v>
                </c:pt>
                <c:pt idx="852">
                  <c:v>42884.843518518515</c:v>
                </c:pt>
                <c:pt idx="853">
                  <c:v>42884.843634259261</c:v>
                </c:pt>
                <c:pt idx="854">
                  <c:v>42884.84375</c:v>
                </c:pt>
                <c:pt idx="855">
                  <c:v>42884.843865740739</c:v>
                </c:pt>
                <c:pt idx="856">
                  <c:v>42884.843981481485</c:v>
                </c:pt>
                <c:pt idx="857">
                  <c:v>42884.844097222223</c:v>
                </c:pt>
                <c:pt idx="858">
                  <c:v>42884.844212962962</c:v>
                </c:pt>
                <c:pt idx="859">
                  <c:v>42884.844328703701</c:v>
                </c:pt>
                <c:pt idx="860">
                  <c:v>42884.844444444447</c:v>
                </c:pt>
                <c:pt idx="861">
                  <c:v>42884.844560185185</c:v>
                </c:pt>
                <c:pt idx="862">
                  <c:v>42884.844675925924</c:v>
                </c:pt>
                <c:pt idx="863">
                  <c:v>42884.84479166667</c:v>
                </c:pt>
                <c:pt idx="864">
                  <c:v>42884.844907407409</c:v>
                </c:pt>
                <c:pt idx="865">
                  <c:v>42884.845023148147</c:v>
                </c:pt>
                <c:pt idx="866">
                  <c:v>42884.845138888886</c:v>
                </c:pt>
                <c:pt idx="867">
                  <c:v>42884.845254629632</c:v>
                </c:pt>
                <c:pt idx="868">
                  <c:v>42884.845370370371</c:v>
                </c:pt>
                <c:pt idx="869">
                  <c:v>42884.845486111109</c:v>
                </c:pt>
                <c:pt idx="870">
                  <c:v>42884.845601851855</c:v>
                </c:pt>
                <c:pt idx="871">
                  <c:v>42884.845717592594</c:v>
                </c:pt>
                <c:pt idx="872">
                  <c:v>42884.845833333333</c:v>
                </c:pt>
                <c:pt idx="873">
                  <c:v>42884.845949074072</c:v>
                </c:pt>
                <c:pt idx="874">
                  <c:v>42884.846064814818</c:v>
                </c:pt>
                <c:pt idx="875">
                  <c:v>42884.846180555556</c:v>
                </c:pt>
                <c:pt idx="876">
                  <c:v>42884.846296296295</c:v>
                </c:pt>
                <c:pt idx="877">
                  <c:v>42884.846412037034</c:v>
                </c:pt>
                <c:pt idx="878">
                  <c:v>42884.84652777778</c:v>
                </c:pt>
                <c:pt idx="879">
                  <c:v>42884.846643518518</c:v>
                </c:pt>
                <c:pt idx="880">
                  <c:v>42884.846759259257</c:v>
                </c:pt>
                <c:pt idx="881">
                  <c:v>42884.846875000003</c:v>
                </c:pt>
                <c:pt idx="882">
                  <c:v>42884.846990740742</c:v>
                </c:pt>
                <c:pt idx="883">
                  <c:v>42884.84710648148</c:v>
                </c:pt>
                <c:pt idx="884">
                  <c:v>42884.847222222219</c:v>
                </c:pt>
                <c:pt idx="885">
                  <c:v>42884.847337962965</c:v>
                </c:pt>
                <c:pt idx="886">
                  <c:v>42884.847453703704</c:v>
                </c:pt>
                <c:pt idx="887">
                  <c:v>42884.847569444442</c:v>
                </c:pt>
                <c:pt idx="888">
                  <c:v>42884.847685185188</c:v>
                </c:pt>
                <c:pt idx="889">
                  <c:v>42884.847800925927</c:v>
                </c:pt>
                <c:pt idx="890">
                  <c:v>42884.847916666666</c:v>
                </c:pt>
                <c:pt idx="891">
                  <c:v>42884.848032407404</c:v>
                </c:pt>
                <c:pt idx="892">
                  <c:v>42884.84814814815</c:v>
                </c:pt>
                <c:pt idx="893">
                  <c:v>42884.848263888889</c:v>
                </c:pt>
                <c:pt idx="894">
                  <c:v>42884.848379629628</c:v>
                </c:pt>
                <c:pt idx="895">
                  <c:v>42884.848495370374</c:v>
                </c:pt>
                <c:pt idx="896">
                  <c:v>42884.848611111112</c:v>
                </c:pt>
                <c:pt idx="897">
                  <c:v>42884.848726851851</c:v>
                </c:pt>
                <c:pt idx="898">
                  <c:v>42884.84884259259</c:v>
                </c:pt>
                <c:pt idx="899">
                  <c:v>42884.848958333336</c:v>
                </c:pt>
                <c:pt idx="900">
                  <c:v>42884.849074074074</c:v>
                </c:pt>
                <c:pt idx="901">
                  <c:v>42884.849189814813</c:v>
                </c:pt>
                <c:pt idx="902">
                  <c:v>42884.849305555559</c:v>
                </c:pt>
                <c:pt idx="903">
                  <c:v>42884.849421296298</c:v>
                </c:pt>
                <c:pt idx="904">
                  <c:v>42884.849537037036</c:v>
                </c:pt>
                <c:pt idx="905">
                  <c:v>42884.849652777775</c:v>
                </c:pt>
                <c:pt idx="906">
                  <c:v>42884.849768518521</c:v>
                </c:pt>
                <c:pt idx="907">
                  <c:v>42884.84988425926</c:v>
                </c:pt>
                <c:pt idx="908">
                  <c:v>42884.85</c:v>
                </c:pt>
                <c:pt idx="909">
                  <c:v>42884.850115740737</c:v>
                </c:pt>
                <c:pt idx="910">
                  <c:v>42884.850231481483</c:v>
                </c:pt>
                <c:pt idx="911">
                  <c:v>42884.850347222222</c:v>
                </c:pt>
                <c:pt idx="912">
                  <c:v>42884.850462962961</c:v>
                </c:pt>
                <c:pt idx="913">
                  <c:v>42884.850578703707</c:v>
                </c:pt>
                <c:pt idx="914">
                  <c:v>42884.850694444445</c:v>
                </c:pt>
                <c:pt idx="915">
                  <c:v>42884.850810185184</c:v>
                </c:pt>
                <c:pt idx="916">
                  <c:v>42884.850925925923</c:v>
                </c:pt>
                <c:pt idx="917">
                  <c:v>42884.851041666669</c:v>
                </c:pt>
                <c:pt idx="918">
                  <c:v>42884.851157407407</c:v>
                </c:pt>
                <c:pt idx="919">
                  <c:v>42884.851273148146</c:v>
                </c:pt>
                <c:pt idx="920">
                  <c:v>42884.851388888892</c:v>
                </c:pt>
                <c:pt idx="921">
                  <c:v>42884.851504629631</c:v>
                </c:pt>
                <c:pt idx="922">
                  <c:v>42884.851620370369</c:v>
                </c:pt>
                <c:pt idx="923">
                  <c:v>42884.851736111108</c:v>
                </c:pt>
                <c:pt idx="924">
                  <c:v>42884.851851851854</c:v>
                </c:pt>
                <c:pt idx="925">
                  <c:v>42884.851967592593</c:v>
                </c:pt>
                <c:pt idx="926">
                  <c:v>42884.852083333331</c:v>
                </c:pt>
                <c:pt idx="927">
                  <c:v>42884.852199074077</c:v>
                </c:pt>
                <c:pt idx="928">
                  <c:v>42884.852314814816</c:v>
                </c:pt>
                <c:pt idx="929">
                  <c:v>42884.852430555555</c:v>
                </c:pt>
                <c:pt idx="930">
                  <c:v>42884.852546296293</c:v>
                </c:pt>
                <c:pt idx="931">
                  <c:v>42884.852662037039</c:v>
                </c:pt>
                <c:pt idx="932">
                  <c:v>42884.852777777778</c:v>
                </c:pt>
                <c:pt idx="933">
                  <c:v>42884.852893518517</c:v>
                </c:pt>
                <c:pt idx="934">
                  <c:v>42884.853009259263</c:v>
                </c:pt>
                <c:pt idx="935">
                  <c:v>42884.853125000001</c:v>
                </c:pt>
                <c:pt idx="936">
                  <c:v>42884.85324074074</c:v>
                </c:pt>
                <c:pt idx="937">
                  <c:v>42884.853356481479</c:v>
                </c:pt>
                <c:pt idx="938">
                  <c:v>42884.853472222225</c:v>
                </c:pt>
                <c:pt idx="939">
                  <c:v>42884.853587962964</c:v>
                </c:pt>
                <c:pt idx="940">
                  <c:v>42884.853703703702</c:v>
                </c:pt>
                <c:pt idx="941">
                  <c:v>42884.853819444441</c:v>
                </c:pt>
                <c:pt idx="942">
                  <c:v>42884.853935185187</c:v>
                </c:pt>
                <c:pt idx="943">
                  <c:v>42884.854050925926</c:v>
                </c:pt>
                <c:pt idx="944">
                  <c:v>42884.854166666664</c:v>
                </c:pt>
                <c:pt idx="945">
                  <c:v>42884.85428240741</c:v>
                </c:pt>
                <c:pt idx="946">
                  <c:v>42884.854398148149</c:v>
                </c:pt>
                <c:pt idx="947">
                  <c:v>42884.854513888888</c:v>
                </c:pt>
                <c:pt idx="948">
                  <c:v>42884.854629629626</c:v>
                </c:pt>
                <c:pt idx="949">
                  <c:v>42884.854745370372</c:v>
                </c:pt>
                <c:pt idx="950">
                  <c:v>42884.854861111111</c:v>
                </c:pt>
                <c:pt idx="951">
                  <c:v>42884.85497685185</c:v>
                </c:pt>
                <c:pt idx="952">
                  <c:v>42884.855092592596</c:v>
                </c:pt>
                <c:pt idx="953">
                  <c:v>42884.855208333334</c:v>
                </c:pt>
                <c:pt idx="954">
                  <c:v>42884.855324074073</c:v>
                </c:pt>
                <c:pt idx="955">
                  <c:v>42884.855439814812</c:v>
                </c:pt>
                <c:pt idx="956">
                  <c:v>42884.855555555558</c:v>
                </c:pt>
                <c:pt idx="957">
                  <c:v>42884.855671296296</c:v>
                </c:pt>
                <c:pt idx="958">
                  <c:v>42884.855787037035</c:v>
                </c:pt>
                <c:pt idx="959">
                  <c:v>42884.855902777781</c:v>
                </c:pt>
                <c:pt idx="960">
                  <c:v>42884.85601851852</c:v>
                </c:pt>
                <c:pt idx="961">
                  <c:v>42884.856134259258</c:v>
                </c:pt>
                <c:pt idx="962">
                  <c:v>42884.856249999997</c:v>
                </c:pt>
                <c:pt idx="963">
                  <c:v>42884.856365740743</c:v>
                </c:pt>
                <c:pt idx="964">
                  <c:v>42884.856481481482</c:v>
                </c:pt>
                <c:pt idx="965">
                  <c:v>42884.85659722222</c:v>
                </c:pt>
                <c:pt idx="966">
                  <c:v>42884.856712962966</c:v>
                </c:pt>
                <c:pt idx="967">
                  <c:v>42884.856828703705</c:v>
                </c:pt>
                <c:pt idx="968">
                  <c:v>42884.856944444444</c:v>
                </c:pt>
                <c:pt idx="969">
                  <c:v>42884.857060185182</c:v>
                </c:pt>
                <c:pt idx="970">
                  <c:v>42884.857175925928</c:v>
                </c:pt>
                <c:pt idx="971">
                  <c:v>42884.857291666667</c:v>
                </c:pt>
                <c:pt idx="972">
                  <c:v>42884.857407407406</c:v>
                </c:pt>
                <c:pt idx="973">
                  <c:v>42884.857523148145</c:v>
                </c:pt>
                <c:pt idx="974">
                  <c:v>42884.857638888891</c:v>
                </c:pt>
                <c:pt idx="975">
                  <c:v>42884.857754629629</c:v>
                </c:pt>
                <c:pt idx="976">
                  <c:v>42884.857870370368</c:v>
                </c:pt>
                <c:pt idx="977">
                  <c:v>42884.857986111114</c:v>
                </c:pt>
                <c:pt idx="978">
                  <c:v>42884.858101851853</c:v>
                </c:pt>
                <c:pt idx="979">
                  <c:v>42884.858217592591</c:v>
                </c:pt>
                <c:pt idx="980">
                  <c:v>42884.85833333333</c:v>
                </c:pt>
                <c:pt idx="981">
                  <c:v>42884.858449074076</c:v>
                </c:pt>
                <c:pt idx="982">
                  <c:v>42884.858564814815</c:v>
                </c:pt>
                <c:pt idx="983">
                  <c:v>42884.858680555553</c:v>
                </c:pt>
                <c:pt idx="984">
                  <c:v>42884.858796296299</c:v>
                </c:pt>
                <c:pt idx="985">
                  <c:v>42884.858912037038</c:v>
                </c:pt>
                <c:pt idx="986">
                  <c:v>42884.859027777777</c:v>
                </c:pt>
                <c:pt idx="987">
                  <c:v>42884.859143518515</c:v>
                </c:pt>
                <c:pt idx="988">
                  <c:v>42884.859259259261</c:v>
                </c:pt>
                <c:pt idx="989">
                  <c:v>42884.859375</c:v>
                </c:pt>
                <c:pt idx="990">
                  <c:v>42884.859490740739</c:v>
                </c:pt>
                <c:pt idx="991">
                  <c:v>42884.859606481485</c:v>
                </c:pt>
                <c:pt idx="992">
                  <c:v>42884.859722222223</c:v>
                </c:pt>
                <c:pt idx="993">
                  <c:v>42884.859837962962</c:v>
                </c:pt>
                <c:pt idx="994">
                  <c:v>42884.859953703701</c:v>
                </c:pt>
                <c:pt idx="995">
                  <c:v>42884.860069444447</c:v>
                </c:pt>
                <c:pt idx="996">
                  <c:v>42884.860185185185</c:v>
                </c:pt>
                <c:pt idx="997">
                  <c:v>42884.860300925924</c:v>
                </c:pt>
                <c:pt idx="998">
                  <c:v>42884.86041666667</c:v>
                </c:pt>
                <c:pt idx="999">
                  <c:v>42884.860532407409</c:v>
                </c:pt>
                <c:pt idx="1000">
                  <c:v>42884.860648148147</c:v>
                </c:pt>
                <c:pt idx="1001">
                  <c:v>42884.860763888886</c:v>
                </c:pt>
                <c:pt idx="1002">
                  <c:v>42884.860879629632</c:v>
                </c:pt>
                <c:pt idx="1003">
                  <c:v>42884.860995370371</c:v>
                </c:pt>
                <c:pt idx="1004">
                  <c:v>42884.861111111109</c:v>
                </c:pt>
                <c:pt idx="1005">
                  <c:v>42884.861226851855</c:v>
                </c:pt>
                <c:pt idx="1006">
                  <c:v>42884.861342592594</c:v>
                </c:pt>
                <c:pt idx="1007">
                  <c:v>42884.861458333333</c:v>
                </c:pt>
                <c:pt idx="1008">
                  <c:v>42884.861574074072</c:v>
                </c:pt>
                <c:pt idx="1009">
                  <c:v>42884.861689814818</c:v>
                </c:pt>
                <c:pt idx="1010">
                  <c:v>42884.861805555556</c:v>
                </c:pt>
                <c:pt idx="1011">
                  <c:v>42884.861921296295</c:v>
                </c:pt>
                <c:pt idx="1012">
                  <c:v>42884.862037037034</c:v>
                </c:pt>
                <c:pt idx="1013">
                  <c:v>42884.86215277778</c:v>
                </c:pt>
                <c:pt idx="1014">
                  <c:v>42884.862268518518</c:v>
                </c:pt>
                <c:pt idx="1015">
                  <c:v>42884.862384259257</c:v>
                </c:pt>
                <c:pt idx="1016">
                  <c:v>42884.862500000003</c:v>
                </c:pt>
                <c:pt idx="1017">
                  <c:v>42884.862615740742</c:v>
                </c:pt>
                <c:pt idx="1018">
                  <c:v>42884.86273148148</c:v>
                </c:pt>
                <c:pt idx="1019">
                  <c:v>42884.862847222219</c:v>
                </c:pt>
                <c:pt idx="1020">
                  <c:v>42884.862962962965</c:v>
                </c:pt>
                <c:pt idx="1021">
                  <c:v>42884.863078703704</c:v>
                </c:pt>
                <c:pt idx="1022">
                  <c:v>42884.863194444442</c:v>
                </c:pt>
                <c:pt idx="1023">
                  <c:v>42884.863310185188</c:v>
                </c:pt>
                <c:pt idx="1024">
                  <c:v>42884.863425925927</c:v>
                </c:pt>
                <c:pt idx="1025">
                  <c:v>42884.863541666666</c:v>
                </c:pt>
                <c:pt idx="1026">
                  <c:v>42884.863657407404</c:v>
                </c:pt>
                <c:pt idx="1027">
                  <c:v>42884.86377314815</c:v>
                </c:pt>
                <c:pt idx="1028">
                  <c:v>42884.863888888889</c:v>
                </c:pt>
                <c:pt idx="1029">
                  <c:v>42884.864004629628</c:v>
                </c:pt>
                <c:pt idx="1030">
                  <c:v>42884.864120370374</c:v>
                </c:pt>
                <c:pt idx="1031">
                  <c:v>42884.864236111112</c:v>
                </c:pt>
                <c:pt idx="1032">
                  <c:v>42884.864351851851</c:v>
                </c:pt>
                <c:pt idx="1033">
                  <c:v>42884.86446759259</c:v>
                </c:pt>
                <c:pt idx="1034">
                  <c:v>42884.864583333336</c:v>
                </c:pt>
                <c:pt idx="1035">
                  <c:v>42884.864699074074</c:v>
                </c:pt>
                <c:pt idx="1036">
                  <c:v>42884.864814814813</c:v>
                </c:pt>
                <c:pt idx="1037">
                  <c:v>42884.864930555559</c:v>
                </c:pt>
                <c:pt idx="1038">
                  <c:v>42884.865046296298</c:v>
                </c:pt>
                <c:pt idx="1039">
                  <c:v>42884.865162037036</c:v>
                </c:pt>
                <c:pt idx="1040">
                  <c:v>42884.865277777775</c:v>
                </c:pt>
                <c:pt idx="1041">
                  <c:v>42884.865393518521</c:v>
                </c:pt>
                <c:pt idx="1042">
                  <c:v>42884.86550925926</c:v>
                </c:pt>
                <c:pt idx="1043">
                  <c:v>42884.865624999999</c:v>
                </c:pt>
                <c:pt idx="1044">
                  <c:v>42884.865740740737</c:v>
                </c:pt>
                <c:pt idx="1045">
                  <c:v>42884.865856481483</c:v>
                </c:pt>
                <c:pt idx="1046">
                  <c:v>42884.865972222222</c:v>
                </c:pt>
                <c:pt idx="1047">
                  <c:v>42884.866087962961</c:v>
                </c:pt>
                <c:pt idx="1048">
                  <c:v>42884.866203703707</c:v>
                </c:pt>
                <c:pt idx="1049">
                  <c:v>42884.866319444445</c:v>
                </c:pt>
                <c:pt idx="1050">
                  <c:v>42884.866435185184</c:v>
                </c:pt>
                <c:pt idx="1051">
                  <c:v>42884.866550925923</c:v>
                </c:pt>
                <c:pt idx="1052">
                  <c:v>42884.866666666669</c:v>
                </c:pt>
                <c:pt idx="1053">
                  <c:v>42884.866782407407</c:v>
                </c:pt>
                <c:pt idx="1054">
                  <c:v>42884.866898148146</c:v>
                </c:pt>
                <c:pt idx="1055">
                  <c:v>42884.867013888892</c:v>
                </c:pt>
                <c:pt idx="1056">
                  <c:v>42884.867129629631</c:v>
                </c:pt>
                <c:pt idx="1057">
                  <c:v>42884.867245370369</c:v>
                </c:pt>
                <c:pt idx="1058">
                  <c:v>42884.867361111108</c:v>
                </c:pt>
                <c:pt idx="1059">
                  <c:v>42884.867476851854</c:v>
                </c:pt>
                <c:pt idx="1060">
                  <c:v>42884.867592592593</c:v>
                </c:pt>
                <c:pt idx="1061">
                  <c:v>42884.867708333331</c:v>
                </c:pt>
                <c:pt idx="1062">
                  <c:v>42884.867824074077</c:v>
                </c:pt>
                <c:pt idx="1063">
                  <c:v>42884.867939814816</c:v>
                </c:pt>
                <c:pt idx="1064">
                  <c:v>42884.868055555555</c:v>
                </c:pt>
                <c:pt idx="1065">
                  <c:v>42884.868171296293</c:v>
                </c:pt>
                <c:pt idx="1066">
                  <c:v>42884.868287037039</c:v>
                </c:pt>
                <c:pt idx="1067">
                  <c:v>42884.868402777778</c:v>
                </c:pt>
                <c:pt idx="1068">
                  <c:v>42884.868518518517</c:v>
                </c:pt>
                <c:pt idx="1069">
                  <c:v>42884.868634259263</c:v>
                </c:pt>
                <c:pt idx="1070">
                  <c:v>42884.868750000001</c:v>
                </c:pt>
                <c:pt idx="1071">
                  <c:v>42884.86886574074</c:v>
                </c:pt>
                <c:pt idx="1072">
                  <c:v>42884.868981481479</c:v>
                </c:pt>
                <c:pt idx="1073">
                  <c:v>42884.869097222225</c:v>
                </c:pt>
                <c:pt idx="1074">
                  <c:v>42884.869212962964</c:v>
                </c:pt>
                <c:pt idx="1075">
                  <c:v>42884.869328703702</c:v>
                </c:pt>
                <c:pt idx="1076">
                  <c:v>42884.869444444441</c:v>
                </c:pt>
                <c:pt idx="1077">
                  <c:v>42884.869560185187</c:v>
                </c:pt>
                <c:pt idx="1078">
                  <c:v>42884.869675925926</c:v>
                </c:pt>
                <c:pt idx="1079">
                  <c:v>42884.869791666664</c:v>
                </c:pt>
                <c:pt idx="1080">
                  <c:v>42884.86990740741</c:v>
                </c:pt>
                <c:pt idx="1081">
                  <c:v>42884.870023148149</c:v>
                </c:pt>
                <c:pt idx="1082">
                  <c:v>42884.870138888888</c:v>
                </c:pt>
                <c:pt idx="1083">
                  <c:v>42884.870254629626</c:v>
                </c:pt>
                <c:pt idx="1084">
                  <c:v>42884.870370370372</c:v>
                </c:pt>
                <c:pt idx="1085">
                  <c:v>42884.870486111111</c:v>
                </c:pt>
                <c:pt idx="1086">
                  <c:v>42884.87060185185</c:v>
                </c:pt>
                <c:pt idx="1087">
                  <c:v>42884.870717592596</c:v>
                </c:pt>
                <c:pt idx="1088">
                  <c:v>42884.870833333334</c:v>
                </c:pt>
                <c:pt idx="1089">
                  <c:v>42884.870949074073</c:v>
                </c:pt>
                <c:pt idx="1090">
                  <c:v>42884.871064814812</c:v>
                </c:pt>
                <c:pt idx="1091">
                  <c:v>42884.871180555558</c:v>
                </c:pt>
                <c:pt idx="1092">
                  <c:v>42884.871296296296</c:v>
                </c:pt>
                <c:pt idx="1093">
                  <c:v>42884.871412037035</c:v>
                </c:pt>
                <c:pt idx="1094">
                  <c:v>42884.871527777781</c:v>
                </c:pt>
                <c:pt idx="1095">
                  <c:v>42884.87164351852</c:v>
                </c:pt>
                <c:pt idx="1096">
                  <c:v>42884.871759259258</c:v>
                </c:pt>
                <c:pt idx="1097">
                  <c:v>42884.871874999997</c:v>
                </c:pt>
                <c:pt idx="1098">
                  <c:v>42884.871990740743</c:v>
                </c:pt>
                <c:pt idx="1099">
                  <c:v>42884.872106481482</c:v>
                </c:pt>
                <c:pt idx="1100">
                  <c:v>42884.87222222222</c:v>
                </c:pt>
                <c:pt idx="1101">
                  <c:v>42884.872337962966</c:v>
                </c:pt>
                <c:pt idx="1102">
                  <c:v>42884.872453703705</c:v>
                </c:pt>
                <c:pt idx="1103">
                  <c:v>42884.872569444444</c:v>
                </c:pt>
                <c:pt idx="1104">
                  <c:v>42884.872685185182</c:v>
                </c:pt>
                <c:pt idx="1105">
                  <c:v>42884.872800925928</c:v>
                </c:pt>
                <c:pt idx="1106">
                  <c:v>42884.872916666667</c:v>
                </c:pt>
                <c:pt idx="1107">
                  <c:v>42884.873032407406</c:v>
                </c:pt>
                <c:pt idx="1108">
                  <c:v>42884.873148148145</c:v>
                </c:pt>
                <c:pt idx="1109">
                  <c:v>42884.873263888891</c:v>
                </c:pt>
                <c:pt idx="1110">
                  <c:v>42884.873379629629</c:v>
                </c:pt>
                <c:pt idx="1111">
                  <c:v>42884.873495370368</c:v>
                </c:pt>
                <c:pt idx="1112">
                  <c:v>42884.873611111114</c:v>
                </c:pt>
                <c:pt idx="1113">
                  <c:v>42884.873726851853</c:v>
                </c:pt>
                <c:pt idx="1114">
                  <c:v>42884.873842592591</c:v>
                </c:pt>
                <c:pt idx="1115">
                  <c:v>42884.87395833333</c:v>
                </c:pt>
                <c:pt idx="1116">
                  <c:v>42884.874074074076</c:v>
                </c:pt>
                <c:pt idx="1117">
                  <c:v>42884.874189814815</c:v>
                </c:pt>
                <c:pt idx="1118">
                  <c:v>42884.874305555553</c:v>
                </c:pt>
                <c:pt idx="1119">
                  <c:v>42884.874421296299</c:v>
                </c:pt>
                <c:pt idx="1120">
                  <c:v>42884.874537037038</c:v>
                </c:pt>
                <c:pt idx="1121">
                  <c:v>42884.874652777777</c:v>
                </c:pt>
                <c:pt idx="1122">
                  <c:v>42884.874768518515</c:v>
                </c:pt>
                <c:pt idx="1123">
                  <c:v>42884.874884259261</c:v>
                </c:pt>
                <c:pt idx="1124">
                  <c:v>42884.875</c:v>
                </c:pt>
                <c:pt idx="1125">
                  <c:v>42884.875115740739</c:v>
                </c:pt>
                <c:pt idx="1126">
                  <c:v>42884.875231481485</c:v>
                </c:pt>
                <c:pt idx="1127">
                  <c:v>42884.875347222223</c:v>
                </c:pt>
                <c:pt idx="1128">
                  <c:v>42884.875462962962</c:v>
                </c:pt>
                <c:pt idx="1129">
                  <c:v>42884.875578703701</c:v>
                </c:pt>
                <c:pt idx="1130">
                  <c:v>42884.875694444447</c:v>
                </c:pt>
                <c:pt idx="1131">
                  <c:v>42884.875810185185</c:v>
                </c:pt>
                <c:pt idx="1132">
                  <c:v>42884.875925925924</c:v>
                </c:pt>
                <c:pt idx="1133">
                  <c:v>42884.87604166667</c:v>
                </c:pt>
                <c:pt idx="1134">
                  <c:v>42884.876157407409</c:v>
                </c:pt>
                <c:pt idx="1135">
                  <c:v>42884.876273148147</c:v>
                </c:pt>
                <c:pt idx="1136">
                  <c:v>42884.876388888886</c:v>
                </c:pt>
                <c:pt idx="1137">
                  <c:v>42884.876504629632</c:v>
                </c:pt>
                <c:pt idx="1138">
                  <c:v>42884.876620370371</c:v>
                </c:pt>
                <c:pt idx="1139">
                  <c:v>42884.876736111109</c:v>
                </c:pt>
                <c:pt idx="1140">
                  <c:v>42884.876851851855</c:v>
                </c:pt>
                <c:pt idx="1141">
                  <c:v>42884.876967592594</c:v>
                </c:pt>
                <c:pt idx="1142">
                  <c:v>42884.877083333333</c:v>
                </c:pt>
                <c:pt idx="1143">
                  <c:v>42884.877199074072</c:v>
                </c:pt>
                <c:pt idx="1144">
                  <c:v>42884.877314814818</c:v>
                </c:pt>
                <c:pt idx="1145">
                  <c:v>42884.877430555556</c:v>
                </c:pt>
                <c:pt idx="1146">
                  <c:v>42884.877546296295</c:v>
                </c:pt>
                <c:pt idx="1147">
                  <c:v>42884.877662037034</c:v>
                </c:pt>
                <c:pt idx="1148">
                  <c:v>42884.87777777778</c:v>
                </c:pt>
                <c:pt idx="1149">
                  <c:v>42884.877893518518</c:v>
                </c:pt>
                <c:pt idx="1150">
                  <c:v>42884.878009259257</c:v>
                </c:pt>
                <c:pt idx="1151">
                  <c:v>42884.878125000003</c:v>
                </c:pt>
                <c:pt idx="1152">
                  <c:v>42884.878240740742</c:v>
                </c:pt>
                <c:pt idx="1153">
                  <c:v>42884.87835648148</c:v>
                </c:pt>
                <c:pt idx="1154">
                  <c:v>42884.878472222219</c:v>
                </c:pt>
                <c:pt idx="1155">
                  <c:v>42884.878587962965</c:v>
                </c:pt>
                <c:pt idx="1156">
                  <c:v>42884.878703703704</c:v>
                </c:pt>
                <c:pt idx="1157">
                  <c:v>42884.878819444442</c:v>
                </c:pt>
                <c:pt idx="1158">
                  <c:v>42884.878935185188</c:v>
                </c:pt>
                <c:pt idx="1159">
                  <c:v>42884.879050925927</c:v>
                </c:pt>
                <c:pt idx="1160">
                  <c:v>42884.879166666666</c:v>
                </c:pt>
                <c:pt idx="1161">
                  <c:v>42884.879282407404</c:v>
                </c:pt>
                <c:pt idx="1162">
                  <c:v>42884.87939814815</c:v>
                </c:pt>
                <c:pt idx="1163">
                  <c:v>42884.879513888889</c:v>
                </c:pt>
                <c:pt idx="1164">
                  <c:v>42884.879629629628</c:v>
                </c:pt>
                <c:pt idx="1165">
                  <c:v>42884.879745370374</c:v>
                </c:pt>
                <c:pt idx="1166">
                  <c:v>42884.879861111112</c:v>
                </c:pt>
                <c:pt idx="1167">
                  <c:v>42884.879976851851</c:v>
                </c:pt>
                <c:pt idx="1168">
                  <c:v>42884.88009259259</c:v>
                </c:pt>
                <c:pt idx="1169">
                  <c:v>42884.880208333336</c:v>
                </c:pt>
                <c:pt idx="1170">
                  <c:v>42884.880324074074</c:v>
                </c:pt>
                <c:pt idx="1171">
                  <c:v>42884.880439814813</c:v>
                </c:pt>
                <c:pt idx="1172">
                  <c:v>42884.880555555559</c:v>
                </c:pt>
                <c:pt idx="1173">
                  <c:v>42884.880671296298</c:v>
                </c:pt>
                <c:pt idx="1174">
                  <c:v>42884.880787037036</c:v>
                </c:pt>
                <c:pt idx="1175">
                  <c:v>42884.880902777775</c:v>
                </c:pt>
                <c:pt idx="1176">
                  <c:v>42884.881018518521</c:v>
                </c:pt>
                <c:pt idx="1177">
                  <c:v>42884.88113425926</c:v>
                </c:pt>
                <c:pt idx="1178">
                  <c:v>42884.881249999999</c:v>
                </c:pt>
                <c:pt idx="1179">
                  <c:v>42884.881365740737</c:v>
                </c:pt>
                <c:pt idx="1180">
                  <c:v>42884.881481481483</c:v>
                </c:pt>
                <c:pt idx="1181">
                  <c:v>42884.881597222222</c:v>
                </c:pt>
                <c:pt idx="1182">
                  <c:v>42884.881712962961</c:v>
                </c:pt>
                <c:pt idx="1183">
                  <c:v>42884.881828703707</c:v>
                </c:pt>
                <c:pt idx="1184">
                  <c:v>42884.881944444445</c:v>
                </c:pt>
                <c:pt idx="1185">
                  <c:v>42884.882060185184</c:v>
                </c:pt>
                <c:pt idx="1186">
                  <c:v>42884.882175925923</c:v>
                </c:pt>
                <c:pt idx="1187">
                  <c:v>42884.882291666669</c:v>
                </c:pt>
                <c:pt idx="1188">
                  <c:v>42884.882407407407</c:v>
                </c:pt>
                <c:pt idx="1189">
                  <c:v>42884.882523148146</c:v>
                </c:pt>
                <c:pt idx="1190">
                  <c:v>42884.882638888892</c:v>
                </c:pt>
                <c:pt idx="1191">
                  <c:v>42884.882754629631</c:v>
                </c:pt>
                <c:pt idx="1192">
                  <c:v>42884.882870370369</c:v>
                </c:pt>
                <c:pt idx="1193">
                  <c:v>42884.882986111108</c:v>
                </c:pt>
                <c:pt idx="1194">
                  <c:v>42884.883101851854</c:v>
                </c:pt>
                <c:pt idx="1195">
                  <c:v>42884.883217592593</c:v>
                </c:pt>
                <c:pt idx="1196">
                  <c:v>42884.883333333331</c:v>
                </c:pt>
                <c:pt idx="1197">
                  <c:v>42884.883449074077</c:v>
                </c:pt>
                <c:pt idx="1198">
                  <c:v>42884.883564814816</c:v>
                </c:pt>
                <c:pt idx="1199">
                  <c:v>42884.883680555555</c:v>
                </c:pt>
                <c:pt idx="1200">
                  <c:v>42884.883796296293</c:v>
                </c:pt>
                <c:pt idx="1201">
                  <c:v>42884.883912037039</c:v>
                </c:pt>
                <c:pt idx="1202">
                  <c:v>42884.884027777778</c:v>
                </c:pt>
                <c:pt idx="1203">
                  <c:v>42884.884143518517</c:v>
                </c:pt>
                <c:pt idx="1204">
                  <c:v>42884.884259259263</c:v>
                </c:pt>
                <c:pt idx="1205">
                  <c:v>42884.884375000001</c:v>
                </c:pt>
                <c:pt idx="1206">
                  <c:v>42884.88449074074</c:v>
                </c:pt>
                <c:pt idx="1207">
                  <c:v>42884.884606481479</c:v>
                </c:pt>
                <c:pt idx="1208">
                  <c:v>42884.884722222225</c:v>
                </c:pt>
                <c:pt idx="1209">
                  <c:v>42884.884837962964</c:v>
                </c:pt>
                <c:pt idx="1210">
                  <c:v>42884.884953703702</c:v>
                </c:pt>
                <c:pt idx="1211">
                  <c:v>42884.885069444441</c:v>
                </c:pt>
                <c:pt idx="1212">
                  <c:v>42884.885185185187</c:v>
                </c:pt>
                <c:pt idx="1213">
                  <c:v>42884.885300925926</c:v>
                </c:pt>
                <c:pt idx="1214">
                  <c:v>42884.885416666664</c:v>
                </c:pt>
                <c:pt idx="1215">
                  <c:v>42884.88553240741</c:v>
                </c:pt>
                <c:pt idx="1216">
                  <c:v>42884.885648148149</c:v>
                </c:pt>
                <c:pt idx="1217">
                  <c:v>42884.885763888888</c:v>
                </c:pt>
                <c:pt idx="1218">
                  <c:v>42884.885879629626</c:v>
                </c:pt>
                <c:pt idx="1219">
                  <c:v>42884.885995370372</c:v>
                </c:pt>
                <c:pt idx="1220">
                  <c:v>42884.886111111111</c:v>
                </c:pt>
                <c:pt idx="1221">
                  <c:v>42884.88622685185</c:v>
                </c:pt>
                <c:pt idx="1222">
                  <c:v>42884.886342592596</c:v>
                </c:pt>
                <c:pt idx="1223">
                  <c:v>42884.886458333334</c:v>
                </c:pt>
                <c:pt idx="1224">
                  <c:v>42884.886574074073</c:v>
                </c:pt>
                <c:pt idx="1225">
                  <c:v>42884.886689814812</c:v>
                </c:pt>
                <c:pt idx="1226">
                  <c:v>42884.886805555558</c:v>
                </c:pt>
                <c:pt idx="1227">
                  <c:v>42884.886921296296</c:v>
                </c:pt>
                <c:pt idx="1228">
                  <c:v>42884.887037037035</c:v>
                </c:pt>
                <c:pt idx="1229">
                  <c:v>42884.887152777781</c:v>
                </c:pt>
                <c:pt idx="1230">
                  <c:v>42884.88726851852</c:v>
                </c:pt>
                <c:pt idx="1231">
                  <c:v>42884.887384259258</c:v>
                </c:pt>
                <c:pt idx="1232">
                  <c:v>42884.887499999997</c:v>
                </c:pt>
                <c:pt idx="1233">
                  <c:v>42884.887615740743</c:v>
                </c:pt>
                <c:pt idx="1234">
                  <c:v>42884.887731481482</c:v>
                </c:pt>
                <c:pt idx="1235">
                  <c:v>42884.88784722222</c:v>
                </c:pt>
                <c:pt idx="1236">
                  <c:v>42884.887962962966</c:v>
                </c:pt>
                <c:pt idx="1237">
                  <c:v>42884.888078703705</c:v>
                </c:pt>
                <c:pt idx="1238">
                  <c:v>42884.888194444444</c:v>
                </c:pt>
                <c:pt idx="1239">
                  <c:v>42884.888310185182</c:v>
                </c:pt>
                <c:pt idx="1240">
                  <c:v>42884.888425925928</c:v>
                </c:pt>
                <c:pt idx="1241">
                  <c:v>42884.888541666667</c:v>
                </c:pt>
                <c:pt idx="1242">
                  <c:v>42884.888657407406</c:v>
                </c:pt>
                <c:pt idx="1243">
                  <c:v>42884.888773148145</c:v>
                </c:pt>
                <c:pt idx="1244">
                  <c:v>42884.888888888891</c:v>
                </c:pt>
                <c:pt idx="1245">
                  <c:v>42884.889004629629</c:v>
                </c:pt>
                <c:pt idx="1246">
                  <c:v>42884.889120370368</c:v>
                </c:pt>
                <c:pt idx="1247">
                  <c:v>42884.889236111114</c:v>
                </c:pt>
                <c:pt idx="1248">
                  <c:v>42884.889351851853</c:v>
                </c:pt>
                <c:pt idx="1249">
                  <c:v>42884.889467592591</c:v>
                </c:pt>
                <c:pt idx="1250">
                  <c:v>42884.88958333333</c:v>
                </c:pt>
                <c:pt idx="1251">
                  <c:v>42884.889699074076</c:v>
                </c:pt>
                <c:pt idx="1252">
                  <c:v>42884.889814814815</c:v>
                </c:pt>
                <c:pt idx="1253">
                  <c:v>42884.889930555553</c:v>
                </c:pt>
                <c:pt idx="1254">
                  <c:v>42884.890046296299</c:v>
                </c:pt>
                <c:pt idx="1255">
                  <c:v>42884.890162037038</c:v>
                </c:pt>
                <c:pt idx="1256">
                  <c:v>42884.890277777777</c:v>
                </c:pt>
                <c:pt idx="1257">
                  <c:v>42884.890393518515</c:v>
                </c:pt>
                <c:pt idx="1258">
                  <c:v>42884.890509259261</c:v>
                </c:pt>
                <c:pt idx="1259">
                  <c:v>42884.890625</c:v>
                </c:pt>
                <c:pt idx="1260">
                  <c:v>42884.890740740739</c:v>
                </c:pt>
                <c:pt idx="1261">
                  <c:v>42884.890856481485</c:v>
                </c:pt>
                <c:pt idx="1262">
                  <c:v>42884.890972222223</c:v>
                </c:pt>
                <c:pt idx="1263">
                  <c:v>42884.891087962962</c:v>
                </c:pt>
                <c:pt idx="1264">
                  <c:v>42884.891203703701</c:v>
                </c:pt>
                <c:pt idx="1265">
                  <c:v>42884.891319444447</c:v>
                </c:pt>
                <c:pt idx="1266">
                  <c:v>42884.891435185185</c:v>
                </c:pt>
                <c:pt idx="1267">
                  <c:v>42884.891550925924</c:v>
                </c:pt>
                <c:pt idx="1268">
                  <c:v>42884.89166666667</c:v>
                </c:pt>
                <c:pt idx="1269">
                  <c:v>42884.891782407409</c:v>
                </c:pt>
                <c:pt idx="1270">
                  <c:v>42884.891898148147</c:v>
                </c:pt>
                <c:pt idx="1271">
                  <c:v>42884.892013888886</c:v>
                </c:pt>
                <c:pt idx="1272">
                  <c:v>42884.892129629632</c:v>
                </c:pt>
                <c:pt idx="1273">
                  <c:v>42884.892245370371</c:v>
                </c:pt>
                <c:pt idx="1274">
                  <c:v>42884.892361111109</c:v>
                </c:pt>
                <c:pt idx="1275">
                  <c:v>42884.892476851855</c:v>
                </c:pt>
                <c:pt idx="1276">
                  <c:v>42884.892592592594</c:v>
                </c:pt>
                <c:pt idx="1277">
                  <c:v>42884.892708333333</c:v>
                </c:pt>
                <c:pt idx="1278">
                  <c:v>42884.892824074072</c:v>
                </c:pt>
                <c:pt idx="1279">
                  <c:v>42884.892939814818</c:v>
                </c:pt>
                <c:pt idx="1280">
                  <c:v>42884.893055555556</c:v>
                </c:pt>
                <c:pt idx="1281">
                  <c:v>42884.893171296295</c:v>
                </c:pt>
                <c:pt idx="1282">
                  <c:v>42884.893287037034</c:v>
                </c:pt>
                <c:pt idx="1283">
                  <c:v>42884.89340277778</c:v>
                </c:pt>
                <c:pt idx="1284">
                  <c:v>42884.893518518518</c:v>
                </c:pt>
                <c:pt idx="1285">
                  <c:v>42884.893634259257</c:v>
                </c:pt>
                <c:pt idx="1286">
                  <c:v>42884.893750000003</c:v>
                </c:pt>
                <c:pt idx="1287">
                  <c:v>42884.893865740742</c:v>
                </c:pt>
                <c:pt idx="1288">
                  <c:v>42884.89398148148</c:v>
                </c:pt>
                <c:pt idx="1289">
                  <c:v>42884.894097222219</c:v>
                </c:pt>
                <c:pt idx="1290">
                  <c:v>42884.894212962965</c:v>
                </c:pt>
                <c:pt idx="1291">
                  <c:v>42884.894328703704</c:v>
                </c:pt>
                <c:pt idx="1292">
                  <c:v>42884.894444444442</c:v>
                </c:pt>
                <c:pt idx="1293">
                  <c:v>42884.894560185188</c:v>
                </c:pt>
                <c:pt idx="1294">
                  <c:v>42884.894675925927</c:v>
                </c:pt>
                <c:pt idx="1295">
                  <c:v>42884.894791666666</c:v>
                </c:pt>
                <c:pt idx="1296">
                  <c:v>42884.894907407404</c:v>
                </c:pt>
                <c:pt idx="1297">
                  <c:v>42884.89502314815</c:v>
                </c:pt>
                <c:pt idx="1298">
                  <c:v>42884.895138888889</c:v>
                </c:pt>
                <c:pt idx="1299">
                  <c:v>42884.895254629628</c:v>
                </c:pt>
                <c:pt idx="1300">
                  <c:v>42884.895370370374</c:v>
                </c:pt>
                <c:pt idx="1301">
                  <c:v>42884.895486111112</c:v>
                </c:pt>
                <c:pt idx="1302">
                  <c:v>42884.895601851851</c:v>
                </c:pt>
                <c:pt idx="1303">
                  <c:v>42884.89571759259</c:v>
                </c:pt>
                <c:pt idx="1304">
                  <c:v>42884.895833333336</c:v>
                </c:pt>
                <c:pt idx="1305">
                  <c:v>42884.895949074074</c:v>
                </c:pt>
                <c:pt idx="1306">
                  <c:v>42884.896064814813</c:v>
                </c:pt>
                <c:pt idx="1307">
                  <c:v>42884.896180555559</c:v>
                </c:pt>
                <c:pt idx="1308">
                  <c:v>42884.896296296298</c:v>
                </c:pt>
                <c:pt idx="1309">
                  <c:v>42884.896412037036</c:v>
                </c:pt>
                <c:pt idx="1310">
                  <c:v>42884.896527777775</c:v>
                </c:pt>
                <c:pt idx="1311">
                  <c:v>42884.896643518521</c:v>
                </c:pt>
                <c:pt idx="1312">
                  <c:v>42884.89675925926</c:v>
                </c:pt>
                <c:pt idx="1313">
                  <c:v>42884.896874999999</c:v>
                </c:pt>
                <c:pt idx="1314">
                  <c:v>42884.896990740737</c:v>
                </c:pt>
                <c:pt idx="1315">
                  <c:v>42884.897106481483</c:v>
                </c:pt>
                <c:pt idx="1316">
                  <c:v>42884.897222222222</c:v>
                </c:pt>
                <c:pt idx="1317">
                  <c:v>42884.897337962961</c:v>
                </c:pt>
                <c:pt idx="1318">
                  <c:v>42884.897453703707</c:v>
                </c:pt>
                <c:pt idx="1319">
                  <c:v>42884.897569444445</c:v>
                </c:pt>
                <c:pt idx="1320">
                  <c:v>42884.897685185184</c:v>
                </c:pt>
                <c:pt idx="1321">
                  <c:v>42884.897800925923</c:v>
                </c:pt>
                <c:pt idx="1322">
                  <c:v>42884.897916666669</c:v>
                </c:pt>
                <c:pt idx="1323">
                  <c:v>42884.898032407407</c:v>
                </c:pt>
                <c:pt idx="1324">
                  <c:v>42884.898148148146</c:v>
                </c:pt>
                <c:pt idx="1325">
                  <c:v>42884.898263888892</c:v>
                </c:pt>
                <c:pt idx="1326">
                  <c:v>42884.898379629631</c:v>
                </c:pt>
                <c:pt idx="1327">
                  <c:v>42884.898495370369</c:v>
                </c:pt>
                <c:pt idx="1328">
                  <c:v>42884.898611111108</c:v>
                </c:pt>
                <c:pt idx="1329">
                  <c:v>42884.898726851854</c:v>
                </c:pt>
                <c:pt idx="1330">
                  <c:v>42884.898842592593</c:v>
                </c:pt>
                <c:pt idx="1331">
                  <c:v>42884.898958333331</c:v>
                </c:pt>
                <c:pt idx="1332">
                  <c:v>42884.899074074077</c:v>
                </c:pt>
                <c:pt idx="1333">
                  <c:v>42884.899189814816</c:v>
                </c:pt>
                <c:pt idx="1334">
                  <c:v>42884.899305555555</c:v>
                </c:pt>
                <c:pt idx="1335">
                  <c:v>42884.899421296293</c:v>
                </c:pt>
                <c:pt idx="1336">
                  <c:v>42884.899537037039</c:v>
                </c:pt>
                <c:pt idx="1337">
                  <c:v>42884.899652777778</c:v>
                </c:pt>
                <c:pt idx="1338">
                  <c:v>42884.899768518517</c:v>
                </c:pt>
                <c:pt idx="1339">
                  <c:v>42884.899884259263</c:v>
                </c:pt>
                <c:pt idx="1340">
                  <c:v>42884.9</c:v>
                </c:pt>
                <c:pt idx="1341">
                  <c:v>42884.90011574074</c:v>
                </c:pt>
                <c:pt idx="1342">
                  <c:v>42884.900231481479</c:v>
                </c:pt>
                <c:pt idx="1343">
                  <c:v>42884.900347222225</c:v>
                </c:pt>
                <c:pt idx="1344">
                  <c:v>42884.900462962964</c:v>
                </c:pt>
                <c:pt idx="1345">
                  <c:v>42884.900578703702</c:v>
                </c:pt>
                <c:pt idx="1346">
                  <c:v>42884.900694444441</c:v>
                </c:pt>
                <c:pt idx="1347">
                  <c:v>42884.900810185187</c:v>
                </c:pt>
                <c:pt idx="1348">
                  <c:v>42884.900925925926</c:v>
                </c:pt>
                <c:pt idx="1349">
                  <c:v>42884.901041666664</c:v>
                </c:pt>
                <c:pt idx="1350">
                  <c:v>42884.90115740741</c:v>
                </c:pt>
                <c:pt idx="1351">
                  <c:v>42884.901273148149</c:v>
                </c:pt>
                <c:pt idx="1352">
                  <c:v>42884.901388888888</c:v>
                </c:pt>
                <c:pt idx="1353">
                  <c:v>42884.901504629626</c:v>
                </c:pt>
                <c:pt idx="1354">
                  <c:v>42884.901620370372</c:v>
                </c:pt>
                <c:pt idx="1355">
                  <c:v>42884.901736111111</c:v>
                </c:pt>
                <c:pt idx="1356">
                  <c:v>42884.90185185185</c:v>
                </c:pt>
                <c:pt idx="1357">
                  <c:v>42884.901967592596</c:v>
                </c:pt>
                <c:pt idx="1358">
                  <c:v>42884.902083333334</c:v>
                </c:pt>
                <c:pt idx="1359">
                  <c:v>42884.902199074073</c:v>
                </c:pt>
                <c:pt idx="1360">
                  <c:v>42884.902314814812</c:v>
                </c:pt>
                <c:pt idx="1361">
                  <c:v>42884.902430555558</c:v>
                </c:pt>
                <c:pt idx="1362">
                  <c:v>42884.902546296296</c:v>
                </c:pt>
                <c:pt idx="1363">
                  <c:v>42884.902662037035</c:v>
                </c:pt>
                <c:pt idx="1364">
                  <c:v>42884.902777777781</c:v>
                </c:pt>
                <c:pt idx="1365">
                  <c:v>42884.90289351852</c:v>
                </c:pt>
                <c:pt idx="1366">
                  <c:v>42884.903009259258</c:v>
                </c:pt>
                <c:pt idx="1367">
                  <c:v>42884.903124999997</c:v>
                </c:pt>
                <c:pt idx="1368">
                  <c:v>42884.903240740743</c:v>
                </c:pt>
                <c:pt idx="1369">
                  <c:v>42884.903356481482</c:v>
                </c:pt>
                <c:pt idx="1370">
                  <c:v>42884.90347222222</c:v>
                </c:pt>
                <c:pt idx="1371">
                  <c:v>42884.903587962966</c:v>
                </c:pt>
                <c:pt idx="1372">
                  <c:v>42884.903703703705</c:v>
                </c:pt>
                <c:pt idx="1373">
                  <c:v>42884.903819444444</c:v>
                </c:pt>
                <c:pt idx="1374">
                  <c:v>42884.903935185182</c:v>
                </c:pt>
                <c:pt idx="1375">
                  <c:v>42884.904050925928</c:v>
                </c:pt>
                <c:pt idx="1376">
                  <c:v>42884.904166666667</c:v>
                </c:pt>
                <c:pt idx="1377">
                  <c:v>42884.904282407406</c:v>
                </c:pt>
                <c:pt idx="1378">
                  <c:v>42884.904398148145</c:v>
                </c:pt>
                <c:pt idx="1379">
                  <c:v>42884.904513888891</c:v>
                </c:pt>
                <c:pt idx="1380">
                  <c:v>42884.904629629629</c:v>
                </c:pt>
                <c:pt idx="1381">
                  <c:v>42884.904745370368</c:v>
                </c:pt>
                <c:pt idx="1382">
                  <c:v>42884.904861111114</c:v>
                </c:pt>
                <c:pt idx="1383">
                  <c:v>42884.904976851853</c:v>
                </c:pt>
                <c:pt idx="1384">
                  <c:v>42884.905092592591</c:v>
                </c:pt>
                <c:pt idx="1385">
                  <c:v>42884.90520833333</c:v>
                </c:pt>
                <c:pt idx="1386">
                  <c:v>42884.905324074076</c:v>
                </c:pt>
                <c:pt idx="1387">
                  <c:v>42884.905439814815</c:v>
                </c:pt>
                <c:pt idx="1388">
                  <c:v>42884.905555555553</c:v>
                </c:pt>
                <c:pt idx="1389">
                  <c:v>42884.905671296299</c:v>
                </c:pt>
                <c:pt idx="1390">
                  <c:v>42884.905787037038</c:v>
                </c:pt>
                <c:pt idx="1391">
                  <c:v>42884.905902777777</c:v>
                </c:pt>
                <c:pt idx="1392">
                  <c:v>42884.906018518515</c:v>
                </c:pt>
                <c:pt idx="1393">
                  <c:v>42884.906134259261</c:v>
                </c:pt>
                <c:pt idx="1394">
                  <c:v>42884.90625</c:v>
                </c:pt>
                <c:pt idx="1395">
                  <c:v>42884.906365740739</c:v>
                </c:pt>
                <c:pt idx="1396">
                  <c:v>42884.906481481485</c:v>
                </c:pt>
                <c:pt idx="1397">
                  <c:v>42884.906597222223</c:v>
                </c:pt>
                <c:pt idx="1398">
                  <c:v>42884.906712962962</c:v>
                </c:pt>
                <c:pt idx="1399">
                  <c:v>42884.906828703701</c:v>
                </c:pt>
                <c:pt idx="1400">
                  <c:v>42884.906944444447</c:v>
                </c:pt>
                <c:pt idx="1401">
                  <c:v>42884.907060185185</c:v>
                </c:pt>
                <c:pt idx="1402">
                  <c:v>42884.907175925924</c:v>
                </c:pt>
                <c:pt idx="1403">
                  <c:v>42884.90729166667</c:v>
                </c:pt>
                <c:pt idx="1404">
                  <c:v>42884.907407407409</c:v>
                </c:pt>
                <c:pt idx="1405">
                  <c:v>42884.907523148147</c:v>
                </c:pt>
                <c:pt idx="1406">
                  <c:v>42884.907638888886</c:v>
                </c:pt>
                <c:pt idx="1407">
                  <c:v>42884.907754629632</c:v>
                </c:pt>
                <c:pt idx="1408">
                  <c:v>42884.907870370371</c:v>
                </c:pt>
                <c:pt idx="1409">
                  <c:v>42884.907986111109</c:v>
                </c:pt>
                <c:pt idx="1410">
                  <c:v>42884.908101851855</c:v>
                </c:pt>
                <c:pt idx="1411">
                  <c:v>42884.908217592594</c:v>
                </c:pt>
                <c:pt idx="1412">
                  <c:v>42884.908333333333</c:v>
                </c:pt>
                <c:pt idx="1413">
                  <c:v>42884.908449074072</c:v>
                </c:pt>
                <c:pt idx="1414">
                  <c:v>42884.908564814818</c:v>
                </c:pt>
                <c:pt idx="1415">
                  <c:v>42884.908680555556</c:v>
                </c:pt>
                <c:pt idx="1416">
                  <c:v>42884.908796296295</c:v>
                </c:pt>
                <c:pt idx="1417">
                  <c:v>42884.908912037034</c:v>
                </c:pt>
                <c:pt idx="1418">
                  <c:v>42884.90902777778</c:v>
                </c:pt>
                <c:pt idx="1419">
                  <c:v>42884.909143518518</c:v>
                </c:pt>
                <c:pt idx="1420">
                  <c:v>42884.909259259257</c:v>
                </c:pt>
                <c:pt idx="1421">
                  <c:v>42884.909375000003</c:v>
                </c:pt>
                <c:pt idx="1422">
                  <c:v>42884.909490740742</c:v>
                </c:pt>
                <c:pt idx="1423">
                  <c:v>42884.90960648148</c:v>
                </c:pt>
                <c:pt idx="1424">
                  <c:v>42884.909722222219</c:v>
                </c:pt>
                <c:pt idx="1425">
                  <c:v>42884.909837962965</c:v>
                </c:pt>
                <c:pt idx="1426">
                  <c:v>42884.909953703704</c:v>
                </c:pt>
                <c:pt idx="1427">
                  <c:v>42884.910069444442</c:v>
                </c:pt>
                <c:pt idx="1428">
                  <c:v>42884.910185185188</c:v>
                </c:pt>
                <c:pt idx="1429">
                  <c:v>42884.910300925927</c:v>
                </c:pt>
                <c:pt idx="1430">
                  <c:v>42884.910416666666</c:v>
                </c:pt>
                <c:pt idx="1431">
                  <c:v>42884.910532407404</c:v>
                </c:pt>
                <c:pt idx="1432">
                  <c:v>42884.91064814815</c:v>
                </c:pt>
                <c:pt idx="1433">
                  <c:v>42884.910763888889</c:v>
                </c:pt>
                <c:pt idx="1434">
                  <c:v>42884.910879629628</c:v>
                </c:pt>
                <c:pt idx="1435">
                  <c:v>42884.910995370374</c:v>
                </c:pt>
                <c:pt idx="1436">
                  <c:v>42884.911111111112</c:v>
                </c:pt>
                <c:pt idx="1437">
                  <c:v>42884.911226851851</c:v>
                </c:pt>
                <c:pt idx="1438">
                  <c:v>42884.91134259259</c:v>
                </c:pt>
                <c:pt idx="1439">
                  <c:v>42884.911458333336</c:v>
                </c:pt>
                <c:pt idx="1440">
                  <c:v>42884.911574074074</c:v>
                </c:pt>
                <c:pt idx="1441">
                  <c:v>42884.911689814813</c:v>
                </c:pt>
                <c:pt idx="1442">
                  <c:v>42884.911805555559</c:v>
                </c:pt>
                <c:pt idx="1443">
                  <c:v>42884.911921296298</c:v>
                </c:pt>
                <c:pt idx="1444">
                  <c:v>42884.912037037036</c:v>
                </c:pt>
                <c:pt idx="1445">
                  <c:v>42884.912152777775</c:v>
                </c:pt>
                <c:pt idx="1446">
                  <c:v>42884.912268518521</c:v>
                </c:pt>
                <c:pt idx="1447">
                  <c:v>42884.91238425926</c:v>
                </c:pt>
                <c:pt idx="1448">
                  <c:v>42884.912499999999</c:v>
                </c:pt>
                <c:pt idx="1449">
                  <c:v>42884.912615740737</c:v>
                </c:pt>
                <c:pt idx="1450">
                  <c:v>42884.912731481483</c:v>
                </c:pt>
                <c:pt idx="1451">
                  <c:v>42884.912847222222</c:v>
                </c:pt>
                <c:pt idx="1452">
                  <c:v>42884.912962962961</c:v>
                </c:pt>
                <c:pt idx="1453">
                  <c:v>42884.913078703707</c:v>
                </c:pt>
                <c:pt idx="1454">
                  <c:v>42884.913194444445</c:v>
                </c:pt>
                <c:pt idx="1455">
                  <c:v>42884.913310185184</c:v>
                </c:pt>
                <c:pt idx="1456">
                  <c:v>42884.913425925923</c:v>
                </c:pt>
                <c:pt idx="1457">
                  <c:v>42884.913541666669</c:v>
                </c:pt>
                <c:pt idx="1458">
                  <c:v>42884.913657407407</c:v>
                </c:pt>
                <c:pt idx="1459">
                  <c:v>42884.913773148146</c:v>
                </c:pt>
                <c:pt idx="1460">
                  <c:v>42884.913888888892</c:v>
                </c:pt>
                <c:pt idx="1461">
                  <c:v>42884.914004629631</c:v>
                </c:pt>
                <c:pt idx="1462">
                  <c:v>42884.914120370369</c:v>
                </c:pt>
                <c:pt idx="1463">
                  <c:v>42884.914236111108</c:v>
                </c:pt>
                <c:pt idx="1464">
                  <c:v>42884.914351851854</c:v>
                </c:pt>
                <c:pt idx="1465">
                  <c:v>42884.914467592593</c:v>
                </c:pt>
                <c:pt idx="1466">
                  <c:v>42884.914583333331</c:v>
                </c:pt>
                <c:pt idx="1467">
                  <c:v>42884.914699074077</c:v>
                </c:pt>
                <c:pt idx="1468">
                  <c:v>42884.914814814816</c:v>
                </c:pt>
                <c:pt idx="1469">
                  <c:v>42884.914930555555</c:v>
                </c:pt>
                <c:pt idx="1470">
                  <c:v>42884.915046296293</c:v>
                </c:pt>
                <c:pt idx="1471">
                  <c:v>42884.915162037039</c:v>
                </c:pt>
                <c:pt idx="1472">
                  <c:v>42884.915277777778</c:v>
                </c:pt>
                <c:pt idx="1473">
                  <c:v>42884.915393518517</c:v>
                </c:pt>
                <c:pt idx="1474">
                  <c:v>42884.915509259263</c:v>
                </c:pt>
                <c:pt idx="1475">
                  <c:v>42884.915625000001</c:v>
                </c:pt>
                <c:pt idx="1476">
                  <c:v>42884.91574074074</c:v>
                </c:pt>
                <c:pt idx="1477">
                  <c:v>42884.915856481479</c:v>
                </c:pt>
                <c:pt idx="1478">
                  <c:v>42884.915972222225</c:v>
                </c:pt>
                <c:pt idx="1479">
                  <c:v>42884.916087962964</c:v>
                </c:pt>
                <c:pt idx="1480">
                  <c:v>42884.916203703702</c:v>
                </c:pt>
                <c:pt idx="1481">
                  <c:v>42884.916319444441</c:v>
                </c:pt>
                <c:pt idx="1482">
                  <c:v>42884.916435185187</c:v>
                </c:pt>
                <c:pt idx="1483">
                  <c:v>42884.916550925926</c:v>
                </c:pt>
                <c:pt idx="1484">
                  <c:v>42884.916666666664</c:v>
                </c:pt>
                <c:pt idx="1485">
                  <c:v>42884.91678240741</c:v>
                </c:pt>
                <c:pt idx="1486">
                  <c:v>42884.916898148149</c:v>
                </c:pt>
                <c:pt idx="1487">
                  <c:v>42884.917013888888</c:v>
                </c:pt>
                <c:pt idx="1488">
                  <c:v>42884.917129629626</c:v>
                </c:pt>
                <c:pt idx="1489">
                  <c:v>42884.917245370372</c:v>
                </c:pt>
                <c:pt idx="1490">
                  <c:v>42884.917361111111</c:v>
                </c:pt>
                <c:pt idx="1491">
                  <c:v>42884.91747685185</c:v>
                </c:pt>
                <c:pt idx="1492">
                  <c:v>42884.917592592596</c:v>
                </c:pt>
                <c:pt idx="1493">
                  <c:v>42884.917708333334</c:v>
                </c:pt>
                <c:pt idx="1494">
                  <c:v>42884.917824074073</c:v>
                </c:pt>
                <c:pt idx="1495">
                  <c:v>42884.917939814812</c:v>
                </c:pt>
                <c:pt idx="1496">
                  <c:v>42884.918055555558</c:v>
                </c:pt>
                <c:pt idx="1497">
                  <c:v>42884.918171296296</c:v>
                </c:pt>
                <c:pt idx="1498">
                  <c:v>42884.918287037035</c:v>
                </c:pt>
                <c:pt idx="1499">
                  <c:v>42884.918402777781</c:v>
                </c:pt>
                <c:pt idx="1500">
                  <c:v>42884.91851851852</c:v>
                </c:pt>
                <c:pt idx="1501">
                  <c:v>42884.918634259258</c:v>
                </c:pt>
                <c:pt idx="1502">
                  <c:v>42884.918749999997</c:v>
                </c:pt>
                <c:pt idx="1503">
                  <c:v>42884.918865740743</c:v>
                </c:pt>
                <c:pt idx="1504">
                  <c:v>42884.918981481482</c:v>
                </c:pt>
                <c:pt idx="1505">
                  <c:v>42884.91909722222</c:v>
                </c:pt>
                <c:pt idx="1506">
                  <c:v>42884.919212962966</c:v>
                </c:pt>
                <c:pt idx="1507">
                  <c:v>42884.919328703705</c:v>
                </c:pt>
                <c:pt idx="1508">
                  <c:v>42884.919444444444</c:v>
                </c:pt>
                <c:pt idx="1509">
                  <c:v>42884.919560185182</c:v>
                </c:pt>
                <c:pt idx="1510">
                  <c:v>42884.919675925928</c:v>
                </c:pt>
                <c:pt idx="1511">
                  <c:v>42884.919791666667</c:v>
                </c:pt>
                <c:pt idx="1512">
                  <c:v>42884.919907407406</c:v>
                </c:pt>
                <c:pt idx="1513">
                  <c:v>42884.920023148145</c:v>
                </c:pt>
                <c:pt idx="1514">
                  <c:v>42884.920138888891</c:v>
                </c:pt>
                <c:pt idx="1515">
                  <c:v>42884.920254629629</c:v>
                </c:pt>
                <c:pt idx="1516">
                  <c:v>42884.920370370368</c:v>
                </c:pt>
                <c:pt idx="1517">
                  <c:v>42884.920486111114</c:v>
                </c:pt>
                <c:pt idx="1518">
                  <c:v>42884.920601851853</c:v>
                </c:pt>
                <c:pt idx="1519">
                  <c:v>42884.920717592591</c:v>
                </c:pt>
                <c:pt idx="1520">
                  <c:v>42884.92083333333</c:v>
                </c:pt>
                <c:pt idx="1521">
                  <c:v>42884.920949074076</c:v>
                </c:pt>
                <c:pt idx="1522">
                  <c:v>42884.921064814815</c:v>
                </c:pt>
                <c:pt idx="1523">
                  <c:v>42884.921180555553</c:v>
                </c:pt>
                <c:pt idx="1524">
                  <c:v>42884.921296296299</c:v>
                </c:pt>
                <c:pt idx="1525">
                  <c:v>42884.921412037038</c:v>
                </c:pt>
                <c:pt idx="1526">
                  <c:v>42884.921527777777</c:v>
                </c:pt>
                <c:pt idx="1527">
                  <c:v>42884.921643518515</c:v>
                </c:pt>
                <c:pt idx="1528">
                  <c:v>42884.921759259261</c:v>
                </c:pt>
                <c:pt idx="1529">
                  <c:v>42884.921875</c:v>
                </c:pt>
                <c:pt idx="1530">
                  <c:v>42884.921990740739</c:v>
                </c:pt>
                <c:pt idx="1531">
                  <c:v>42884.922106481485</c:v>
                </c:pt>
                <c:pt idx="1532">
                  <c:v>42884.922222222223</c:v>
                </c:pt>
                <c:pt idx="1533">
                  <c:v>42884.922337962962</c:v>
                </c:pt>
                <c:pt idx="1534">
                  <c:v>42884.922453703701</c:v>
                </c:pt>
                <c:pt idx="1535">
                  <c:v>42884.922569444447</c:v>
                </c:pt>
                <c:pt idx="1536">
                  <c:v>42884.922685185185</c:v>
                </c:pt>
                <c:pt idx="1537">
                  <c:v>42884.922800925924</c:v>
                </c:pt>
                <c:pt idx="1538">
                  <c:v>42884.92291666667</c:v>
                </c:pt>
                <c:pt idx="1539">
                  <c:v>42884.923032407409</c:v>
                </c:pt>
                <c:pt idx="1540">
                  <c:v>42884.923148148147</c:v>
                </c:pt>
                <c:pt idx="1541">
                  <c:v>42884.923263888886</c:v>
                </c:pt>
                <c:pt idx="1542">
                  <c:v>42884.923379629632</c:v>
                </c:pt>
                <c:pt idx="1543">
                  <c:v>42884.923495370371</c:v>
                </c:pt>
                <c:pt idx="1544">
                  <c:v>42884.923611111109</c:v>
                </c:pt>
                <c:pt idx="1545">
                  <c:v>42884.923726851855</c:v>
                </c:pt>
                <c:pt idx="1546">
                  <c:v>42884.923842592594</c:v>
                </c:pt>
                <c:pt idx="1547">
                  <c:v>42884.923958333333</c:v>
                </c:pt>
                <c:pt idx="1548">
                  <c:v>42884.924074074072</c:v>
                </c:pt>
                <c:pt idx="1549">
                  <c:v>42884.924189814818</c:v>
                </c:pt>
                <c:pt idx="1550">
                  <c:v>42884.924305555556</c:v>
                </c:pt>
                <c:pt idx="1551">
                  <c:v>42884.924421296295</c:v>
                </c:pt>
                <c:pt idx="1552">
                  <c:v>42884.924537037034</c:v>
                </c:pt>
                <c:pt idx="1553">
                  <c:v>42884.92465277778</c:v>
                </c:pt>
                <c:pt idx="1554">
                  <c:v>42884.924768518518</c:v>
                </c:pt>
                <c:pt idx="1555">
                  <c:v>42884.924884259257</c:v>
                </c:pt>
                <c:pt idx="1556">
                  <c:v>42884.925000000003</c:v>
                </c:pt>
                <c:pt idx="1557">
                  <c:v>42884.925115740742</c:v>
                </c:pt>
                <c:pt idx="1558">
                  <c:v>42884.92523148148</c:v>
                </c:pt>
                <c:pt idx="1559">
                  <c:v>42884.925347222219</c:v>
                </c:pt>
                <c:pt idx="1560">
                  <c:v>42884.925462962965</c:v>
                </c:pt>
                <c:pt idx="1561">
                  <c:v>42884.925578703704</c:v>
                </c:pt>
                <c:pt idx="1562">
                  <c:v>42884.925694444442</c:v>
                </c:pt>
                <c:pt idx="1563">
                  <c:v>42884.925810185188</c:v>
                </c:pt>
                <c:pt idx="1564">
                  <c:v>42884.925925925927</c:v>
                </c:pt>
                <c:pt idx="1565">
                  <c:v>42884.926041666666</c:v>
                </c:pt>
                <c:pt idx="1566">
                  <c:v>42884.926157407404</c:v>
                </c:pt>
                <c:pt idx="1567">
                  <c:v>42884.92627314815</c:v>
                </c:pt>
                <c:pt idx="1568">
                  <c:v>42884.926388888889</c:v>
                </c:pt>
                <c:pt idx="1569">
                  <c:v>42884.926504629628</c:v>
                </c:pt>
                <c:pt idx="1570">
                  <c:v>42884.926620370374</c:v>
                </c:pt>
                <c:pt idx="1571">
                  <c:v>42884.926736111112</c:v>
                </c:pt>
                <c:pt idx="1572">
                  <c:v>42884.926851851851</c:v>
                </c:pt>
                <c:pt idx="1573">
                  <c:v>42884.92696759259</c:v>
                </c:pt>
                <c:pt idx="1574">
                  <c:v>42884.927083333336</c:v>
                </c:pt>
                <c:pt idx="1575">
                  <c:v>42884.927199074074</c:v>
                </c:pt>
                <c:pt idx="1576">
                  <c:v>42884.927314814813</c:v>
                </c:pt>
                <c:pt idx="1577">
                  <c:v>42884.927430555559</c:v>
                </c:pt>
                <c:pt idx="1578">
                  <c:v>42884.927546296298</c:v>
                </c:pt>
                <c:pt idx="1579">
                  <c:v>42884.927662037036</c:v>
                </c:pt>
                <c:pt idx="1580">
                  <c:v>42884.927777777775</c:v>
                </c:pt>
                <c:pt idx="1581">
                  <c:v>42884.927893518521</c:v>
                </c:pt>
                <c:pt idx="1582">
                  <c:v>42884.92800925926</c:v>
                </c:pt>
                <c:pt idx="1583">
                  <c:v>42884.928124999999</c:v>
                </c:pt>
                <c:pt idx="1584">
                  <c:v>42884.928240740737</c:v>
                </c:pt>
                <c:pt idx="1585">
                  <c:v>42884.928356481483</c:v>
                </c:pt>
                <c:pt idx="1586">
                  <c:v>42884.928472222222</c:v>
                </c:pt>
                <c:pt idx="1587">
                  <c:v>42884.928587962961</c:v>
                </c:pt>
                <c:pt idx="1588">
                  <c:v>42884.928703703707</c:v>
                </c:pt>
                <c:pt idx="1589">
                  <c:v>42884.928819444445</c:v>
                </c:pt>
                <c:pt idx="1590">
                  <c:v>42884.928935185184</c:v>
                </c:pt>
                <c:pt idx="1591">
                  <c:v>42884.929050925923</c:v>
                </c:pt>
                <c:pt idx="1592">
                  <c:v>42884.929166666669</c:v>
                </c:pt>
                <c:pt idx="1593">
                  <c:v>42884.929282407407</c:v>
                </c:pt>
                <c:pt idx="1594">
                  <c:v>42884.929398148146</c:v>
                </c:pt>
                <c:pt idx="1595">
                  <c:v>42884.929513888892</c:v>
                </c:pt>
                <c:pt idx="1596">
                  <c:v>42884.929629629631</c:v>
                </c:pt>
                <c:pt idx="1597">
                  <c:v>42884.929745370369</c:v>
                </c:pt>
                <c:pt idx="1598">
                  <c:v>42884.929861111108</c:v>
                </c:pt>
                <c:pt idx="1599">
                  <c:v>42884.929976851854</c:v>
                </c:pt>
                <c:pt idx="1600">
                  <c:v>42884.930092592593</c:v>
                </c:pt>
                <c:pt idx="1601">
                  <c:v>42884.930208333331</c:v>
                </c:pt>
                <c:pt idx="1602">
                  <c:v>42884.930324074077</c:v>
                </c:pt>
                <c:pt idx="1603">
                  <c:v>42884.930439814816</c:v>
                </c:pt>
                <c:pt idx="1604">
                  <c:v>42884.930555555555</c:v>
                </c:pt>
                <c:pt idx="1605">
                  <c:v>42884.930671296293</c:v>
                </c:pt>
                <c:pt idx="1606">
                  <c:v>42884.930787037039</c:v>
                </c:pt>
                <c:pt idx="1607">
                  <c:v>42884.930902777778</c:v>
                </c:pt>
                <c:pt idx="1608">
                  <c:v>42884.931018518517</c:v>
                </c:pt>
                <c:pt idx="1609">
                  <c:v>42884.931134259263</c:v>
                </c:pt>
                <c:pt idx="1610">
                  <c:v>42884.931250000001</c:v>
                </c:pt>
                <c:pt idx="1611">
                  <c:v>42884.93136574074</c:v>
                </c:pt>
                <c:pt idx="1612">
                  <c:v>42884.931481481479</c:v>
                </c:pt>
                <c:pt idx="1613">
                  <c:v>42884.931597222225</c:v>
                </c:pt>
                <c:pt idx="1614">
                  <c:v>42884.931712962964</c:v>
                </c:pt>
                <c:pt idx="1615">
                  <c:v>42884.931828703702</c:v>
                </c:pt>
                <c:pt idx="1616">
                  <c:v>42884.931944444441</c:v>
                </c:pt>
                <c:pt idx="1617">
                  <c:v>42884.932060185187</c:v>
                </c:pt>
                <c:pt idx="1618">
                  <c:v>42884.932175925926</c:v>
                </c:pt>
                <c:pt idx="1619">
                  <c:v>42884.932291666664</c:v>
                </c:pt>
                <c:pt idx="1620">
                  <c:v>42884.93240740741</c:v>
                </c:pt>
                <c:pt idx="1621">
                  <c:v>42884.932523148149</c:v>
                </c:pt>
                <c:pt idx="1622">
                  <c:v>42884.932638888888</c:v>
                </c:pt>
                <c:pt idx="1623">
                  <c:v>42884.932754629626</c:v>
                </c:pt>
                <c:pt idx="1624">
                  <c:v>42884.932870370372</c:v>
                </c:pt>
                <c:pt idx="1625">
                  <c:v>42884.932986111111</c:v>
                </c:pt>
                <c:pt idx="1626">
                  <c:v>42884.93310185185</c:v>
                </c:pt>
                <c:pt idx="1627">
                  <c:v>42884.933217592596</c:v>
                </c:pt>
                <c:pt idx="1628">
                  <c:v>42884.933333333334</c:v>
                </c:pt>
                <c:pt idx="1629">
                  <c:v>42884.933449074073</c:v>
                </c:pt>
                <c:pt idx="1630">
                  <c:v>42884.933564814812</c:v>
                </c:pt>
                <c:pt idx="1631">
                  <c:v>42884.933680555558</c:v>
                </c:pt>
                <c:pt idx="1632">
                  <c:v>42884.933796296296</c:v>
                </c:pt>
                <c:pt idx="1633">
                  <c:v>42884.933912037035</c:v>
                </c:pt>
                <c:pt idx="1634">
                  <c:v>42884.934027777781</c:v>
                </c:pt>
                <c:pt idx="1635">
                  <c:v>42884.93414351852</c:v>
                </c:pt>
                <c:pt idx="1636">
                  <c:v>42884.934259259258</c:v>
                </c:pt>
                <c:pt idx="1637">
                  <c:v>42884.934374999997</c:v>
                </c:pt>
                <c:pt idx="1638">
                  <c:v>42884.934490740743</c:v>
                </c:pt>
                <c:pt idx="1639">
                  <c:v>42884.934606481482</c:v>
                </c:pt>
                <c:pt idx="1640">
                  <c:v>42884.93472222222</c:v>
                </c:pt>
                <c:pt idx="1641">
                  <c:v>42884.934837962966</c:v>
                </c:pt>
                <c:pt idx="1642">
                  <c:v>42884.934953703705</c:v>
                </c:pt>
                <c:pt idx="1643">
                  <c:v>42884.935069444444</c:v>
                </c:pt>
                <c:pt idx="1644">
                  <c:v>42884.935185185182</c:v>
                </c:pt>
                <c:pt idx="1645">
                  <c:v>42884.935300925928</c:v>
                </c:pt>
                <c:pt idx="1646">
                  <c:v>42884.935416666667</c:v>
                </c:pt>
                <c:pt idx="1647">
                  <c:v>42884.935532407406</c:v>
                </c:pt>
                <c:pt idx="1648">
                  <c:v>42884.935648148145</c:v>
                </c:pt>
                <c:pt idx="1649">
                  <c:v>42884.935763888891</c:v>
                </c:pt>
                <c:pt idx="1650">
                  <c:v>42884.935879629629</c:v>
                </c:pt>
                <c:pt idx="1651">
                  <c:v>42884.935995370368</c:v>
                </c:pt>
                <c:pt idx="1652">
                  <c:v>42884.936111111114</c:v>
                </c:pt>
                <c:pt idx="1653">
                  <c:v>42884.936226851853</c:v>
                </c:pt>
                <c:pt idx="1654">
                  <c:v>42884.936342592591</c:v>
                </c:pt>
                <c:pt idx="1655">
                  <c:v>42884.93645833333</c:v>
                </c:pt>
                <c:pt idx="1656">
                  <c:v>42884.936574074076</c:v>
                </c:pt>
                <c:pt idx="1657">
                  <c:v>42884.936689814815</c:v>
                </c:pt>
                <c:pt idx="1658">
                  <c:v>42884.936805555553</c:v>
                </c:pt>
                <c:pt idx="1659">
                  <c:v>42884.936921296299</c:v>
                </c:pt>
                <c:pt idx="1660">
                  <c:v>42884.937037037038</c:v>
                </c:pt>
                <c:pt idx="1661">
                  <c:v>42884.937152777777</c:v>
                </c:pt>
                <c:pt idx="1662">
                  <c:v>42884.937268518515</c:v>
                </c:pt>
                <c:pt idx="1663">
                  <c:v>42884.937384259261</c:v>
                </c:pt>
                <c:pt idx="1664">
                  <c:v>42884.9375</c:v>
                </c:pt>
                <c:pt idx="1665">
                  <c:v>42884.937615740739</c:v>
                </c:pt>
                <c:pt idx="1666">
                  <c:v>42884.937731481485</c:v>
                </c:pt>
                <c:pt idx="1667">
                  <c:v>42884.937847222223</c:v>
                </c:pt>
                <c:pt idx="1668">
                  <c:v>42884.937962962962</c:v>
                </c:pt>
                <c:pt idx="1669">
                  <c:v>42884.938078703701</c:v>
                </c:pt>
                <c:pt idx="1670">
                  <c:v>42884.938194444447</c:v>
                </c:pt>
                <c:pt idx="1671">
                  <c:v>42884.938310185185</c:v>
                </c:pt>
                <c:pt idx="1672">
                  <c:v>42884.938425925924</c:v>
                </c:pt>
                <c:pt idx="1673">
                  <c:v>42884.93854166667</c:v>
                </c:pt>
                <c:pt idx="1674">
                  <c:v>42884.938657407409</c:v>
                </c:pt>
                <c:pt idx="1675">
                  <c:v>42884.938773148147</c:v>
                </c:pt>
                <c:pt idx="1676">
                  <c:v>42884.938888888886</c:v>
                </c:pt>
                <c:pt idx="1677">
                  <c:v>42884.939004629632</c:v>
                </c:pt>
                <c:pt idx="1678">
                  <c:v>42884.939120370371</c:v>
                </c:pt>
                <c:pt idx="1679">
                  <c:v>42884.939236111109</c:v>
                </c:pt>
                <c:pt idx="1680">
                  <c:v>42884.939351851855</c:v>
                </c:pt>
                <c:pt idx="1681">
                  <c:v>42884.939467592594</c:v>
                </c:pt>
                <c:pt idx="1682">
                  <c:v>42884.939583333333</c:v>
                </c:pt>
                <c:pt idx="1683">
                  <c:v>42884.939699074072</c:v>
                </c:pt>
                <c:pt idx="1684">
                  <c:v>42884.939814814818</c:v>
                </c:pt>
                <c:pt idx="1685">
                  <c:v>42884.939930555556</c:v>
                </c:pt>
                <c:pt idx="1686">
                  <c:v>42884.940046296295</c:v>
                </c:pt>
                <c:pt idx="1687">
                  <c:v>42884.940162037034</c:v>
                </c:pt>
                <c:pt idx="1688">
                  <c:v>42884.94027777778</c:v>
                </c:pt>
                <c:pt idx="1689">
                  <c:v>42884.940393518518</c:v>
                </c:pt>
                <c:pt idx="1690">
                  <c:v>42884.940509259257</c:v>
                </c:pt>
                <c:pt idx="1691">
                  <c:v>42884.940625000003</c:v>
                </c:pt>
                <c:pt idx="1692">
                  <c:v>42884.940740740742</c:v>
                </c:pt>
                <c:pt idx="1693">
                  <c:v>42884.94085648148</c:v>
                </c:pt>
                <c:pt idx="1694">
                  <c:v>42884.940972222219</c:v>
                </c:pt>
                <c:pt idx="1695">
                  <c:v>42884.941087962965</c:v>
                </c:pt>
                <c:pt idx="1696">
                  <c:v>42884.941203703704</c:v>
                </c:pt>
                <c:pt idx="1697">
                  <c:v>42884.941319444442</c:v>
                </c:pt>
                <c:pt idx="1698">
                  <c:v>42884.941435185188</c:v>
                </c:pt>
                <c:pt idx="1699">
                  <c:v>42884.941550925927</c:v>
                </c:pt>
                <c:pt idx="1700">
                  <c:v>42884.941666666666</c:v>
                </c:pt>
                <c:pt idx="1701">
                  <c:v>42884.941782407404</c:v>
                </c:pt>
                <c:pt idx="1702">
                  <c:v>42884.94189814815</c:v>
                </c:pt>
                <c:pt idx="1703">
                  <c:v>42884.942013888889</c:v>
                </c:pt>
                <c:pt idx="1704">
                  <c:v>42884.942129629628</c:v>
                </c:pt>
                <c:pt idx="1705">
                  <c:v>42884.942245370374</c:v>
                </c:pt>
                <c:pt idx="1706">
                  <c:v>42884.942361111112</c:v>
                </c:pt>
                <c:pt idx="1707">
                  <c:v>42884.942476851851</c:v>
                </c:pt>
                <c:pt idx="1708">
                  <c:v>42884.94259259259</c:v>
                </c:pt>
                <c:pt idx="1709">
                  <c:v>42884.942708333336</c:v>
                </c:pt>
                <c:pt idx="1710">
                  <c:v>42884.942824074074</c:v>
                </c:pt>
                <c:pt idx="1711">
                  <c:v>42884.942939814813</c:v>
                </c:pt>
                <c:pt idx="1712">
                  <c:v>42884.943055555559</c:v>
                </c:pt>
                <c:pt idx="1713">
                  <c:v>42884.943171296298</c:v>
                </c:pt>
                <c:pt idx="1714">
                  <c:v>42884.943287037036</c:v>
                </c:pt>
                <c:pt idx="1715">
                  <c:v>42884.943402777775</c:v>
                </c:pt>
                <c:pt idx="1716">
                  <c:v>42884.943518518521</c:v>
                </c:pt>
                <c:pt idx="1717">
                  <c:v>42884.94363425926</c:v>
                </c:pt>
                <c:pt idx="1718">
                  <c:v>42884.943749999999</c:v>
                </c:pt>
                <c:pt idx="1719">
                  <c:v>42884.943865740737</c:v>
                </c:pt>
                <c:pt idx="1720">
                  <c:v>42884.943981481483</c:v>
                </c:pt>
                <c:pt idx="1721">
                  <c:v>42884.944097222222</c:v>
                </c:pt>
                <c:pt idx="1722">
                  <c:v>42884.944212962961</c:v>
                </c:pt>
                <c:pt idx="1723">
                  <c:v>42884.944328703707</c:v>
                </c:pt>
                <c:pt idx="1724">
                  <c:v>42884.944444444445</c:v>
                </c:pt>
                <c:pt idx="1725">
                  <c:v>42884.944560185184</c:v>
                </c:pt>
                <c:pt idx="1726">
                  <c:v>42884.944675925923</c:v>
                </c:pt>
                <c:pt idx="1727">
                  <c:v>42884.944791666669</c:v>
                </c:pt>
                <c:pt idx="1728">
                  <c:v>42884.944907407407</c:v>
                </c:pt>
                <c:pt idx="1729">
                  <c:v>42884.945023148146</c:v>
                </c:pt>
                <c:pt idx="1730">
                  <c:v>42884.945138888892</c:v>
                </c:pt>
                <c:pt idx="1731">
                  <c:v>42884.945254629631</c:v>
                </c:pt>
                <c:pt idx="1732">
                  <c:v>42884.945370370369</c:v>
                </c:pt>
                <c:pt idx="1733">
                  <c:v>42884.945486111108</c:v>
                </c:pt>
                <c:pt idx="1734">
                  <c:v>42884.945601851854</c:v>
                </c:pt>
                <c:pt idx="1735">
                  <c:v>42884.945717592593</c:v>
                </c:pt>
                <c:pt idx="1736">
                  <c:v>42884.945833333331</c:v>
                </c:pt>
                <c:pt idx="1737">
                  <c:v>42884.945949074077</c:v>
                </c:pt>
                <c:pt idx="1738">
                  <c:v>42884.946064814816</c:v>
                </c:pt>
                <c:pt idx="1739">
                  <c:v>42884.946180555555</c:v>
                </c:pt>
                <c:pt idx="1740">
                  <c:v>42884.946296296293</c:v>
                </c:pt>
                <c:pt idx="1741">
                  <c:v>42884.946412037039</c:v>
                </c:pt>
                <c:pt idx="1742">
                  <c:v>42884.946527777778</c:v>
                </c:pt>
                <c:pt idx="1743">
                  <c:v>42884.946643518517</c:v>
                </c:pt>
                <c:pt idx="1744">
                  <c:v>42884.946759259263</c:v>
                </c:pt>
                <c:pt idx="1745">
                  <c:v>42884.946875000001</c:v>
                </c:pt>
                <c:pt idx="1746">
                  <c:v>42884.94699074074</c:v>
                </c:pt>
                <c:pt idx="1747">
                  <c:v>42884.947106481479</c:v>
                </c:pt>
                <c:pt idx="1748">
                  <c:v>42884.947222222225</c:v>
                </c:pt>
                <c:pt idx="1749">
                  <c:v>42884.947337962964</c:v>
                </c:pt>
                <c:pt idx="1750">
                  <c:v>42884.947453703702</c:v>
                </c:pt>
                <c:pt idx="1751">
                  <c:v>42884.947569444441</c:v>
                </c:pt>
                <c:pt idx="1752">
                  <c:v>42884.947685185187</c:v>
                </c:pt>
                <c:pt idx="1753">
                  <c:v>42884.947800925926</c:v>
                </c:pt>
                <c:pt idx="1754">
                  <c:v>42884.947916666664</c:v>
                </c:pt>
                <c:pt idx="1755">
                  <c:v>42884.94803240741</c:v>
                </c:pt>
                <c:pt idx="1756">
                  <c:v>42884.948148148149</c:v>
                </c:pt>
                <c:pt idx="1757">
                  <c:v>42884.948263888888</c:v>
                </c:pt>
                <c:pt idx="1758">
                  <c:v>42884.948379629626</c:v>
                </c:pt>
                <c:pt idx="1759">
                  <c:v>42884.948495370372</c:v>
                </c:pt>
                <c:pt idx="1760">
                  <c:v>42884.948611111111</c:v>
                </c:pt>
                <c:pt idx="1761">
                  <c:v>42884.94872685185</c:v>
                </c:pt>
                <c:pt idx="1762">
                  <c:v>42884.948842592596</c:v>
                </c:pt>
                <c:pt idx="1763">
                  <c:v>42884.948958333334</c:v>
                </c:pt>
                <c:pt idx="1764">
                  <c:v>42884.949074074073</c:v>
                </c:pt>
                <c:pt idx="1765">
                  <c:v>42884.949189814812</c:v>
                </c:pt>
                <c:pt idx="1766">
                  <c:v>42884.949305555558</c:v>
                </c:pt>
                <c:pt idx="1767">
                  <c:v>42884.949421296296</c:v>
                </c:pt>
                <c:pt idx="1768">
                  <c:v>42884.949537037035</c:v>
                </c:pt>
                <c:pt idx="1769">
                  <c:v>42884.949652777781</c:v>
                </c:pt>
                <c:pt idx="1770">
                  <c:v>42884.94976851852</c:v>
                </c:pt>
                <c:pt idx="1771">
                  <c:v>42884.949884259258</c:v>
                </c:pt>
                <c:pt idx="1772">
                  <c:v>42884.95</c:v>
                </c:pt>
                <c:pt idx="1773">
                  <c:v>42884.950115740743</c:v>
                </c:pt>
                <c:pt idx="1774">
                  <c:v>42884.950231481482</c:v>
                </c:pt>
                <c:pt idx="1775">
                  <c:v>42884.95034722222</c:v>
                </c:pt>
                <c:pt idx="1776">
                  <c:v>42884.950462962966</c:v>
                </c:pt>
                <c:pt idx="1777">
                  <c:v>42884.950578703705</c:v>
                </c:pt>
                <c:pt idx="1778">
                  <c:v>42884.950694444444</c:v>
                </c:pt>
                <c:pt idx="1779">
                  <c:v>42884.950810185182</c:v>
                </c:pt>
                <c:pt idx="1780">
                  <c:v>42884.950925925928</c:v>
                </c:pt>
                <c:pt idx="1781">
                  <c:v>42884.951041666667</c:v>
                </c:pt>
                <c:pt idx="1782">
                  <c:v>42884.951157407406</c:v>
                </c:pt>
                <c:pt idx="1783">
                  <c:v>42884.951273148145</c:v>
                </c:pt>
                <c:pt idx="1784">
                  <c:v>42884.951388888891</c:v>
                </c:pt>
                <c:pt idx="1785">
                  <c:v>42884.951504629629</c:v>
                </c:pt>
                <c:pt idx="1786">
                  <c:v>42884.951620370368</c:v>
                </c:pt>
                <c:pt idx="1787">
                  <c:v>42884.951736111114</c:v>
                </c:pt>
                <c:pt idx="1788">
                  <c:v>42884.951851851853</c:v>
                </c:pt>
                <c:pt idx="1789">
                  <c:v>42884.951967592591</c:v>
                </c:pt>
                <c:pt idx="1790">
                  <c:v>42884.95208333333</c:v>
                </c:pt>
                <c:pt idx="1791">
                  <c:v>42884.952199074076</c:v>
                </c:pt>
                <c:pt idx="1792">
                  <c:v>42884.952314814815</c:v>
                </c:pt>
                <c:pt idx="1793">
                  <c:v>42884.952430555553</c:v>
                </c:pt>
                <c:pt idx="1794">
                  <c:v>42884.952546296299</c:v>
                </c:pt>
                <c:pt idx="1795">
                  <c:v>42884.952662037038</c:v>
                </c:pt>
                <c:pt idx="1796">
                  <c:v>42884.952777777777</c:v>
                </c:pt>
                <c:pt idx="1797">
                  <c:v>42884.952893518515</c:v>
                </c:pt>
                <c:pt idx="1798">
                  <c:v>42884.953009259261</c:v>
                </c:pt>
                <c:pt idx="1799">
                  <c:v>42884.953125</c:v>
                </c:pt>
                <c:pt idx="1800">
                  <c:v>42884.953240740739</c:v>
                </c:pt>
                <c:pt idx="1801">
                  <c:v>42884.953356481485</c:v>
                </c:pt>
                <c:pt idx="1802">
                  <c:v>42884.953472222223</c:v>
                </c:pt>
                <c:pt idx="1803">
                  <c:v>42884.953587962962</c:v>
                </c:pt>
                <c:pt idx="1804">
                  <c:v>42884.953703703701</c:v>
                </c:pt>
                <c:pt idx="1805">
                  <c:v>42884.953819444447</c:v>
                </c:pt>
                <c:pt idx="1806">
                  <c:v>42884.953935185185</c:v>
                </c:pt>
                <c:pt idx="1807">
                  <c:v>42884.954050925924</c:v>
                </c:pt>
                <c:pt idx="1808">
                  <c:v>42884.95416666667</c:v>
                </c:pt>
                <c:pt idx="1809">
                  <c:v>42884.954282407409</c:v>
                </c:pt>
                <c:pt idx="1810">
                  <c:v>42884.954398148147</c:v>
                </c:pt>
                <c:pt idx="1811">
                  <c:v>42884.954513888886</c:v>
                </c:pt>
                <c:pt idx="1812">
                  <c:v>42884.954629629632</c:v>
                </c:pt>
                <c:pt idx="1813">
                  <c:v>42884.954745370371</c:v>
                </c:pt>
                <c:pt idx="1814">
                  <c:v>42884.954861111109</c:v>
                </c:pt>
                <c:pt idx="1815">
                  <c:v>42884.954976851855</c:v>
                </c:pt>
                <c:pt idx="1816">
                  <c:v>42884.955092592594</c:v>
                </c:pt>
                <c:pt idx="1817">
                  <c:v>42884.955208333333</c:v>
                </c:pt>
                <c:pt idx="1818">
                  <c:v>42884.955324074072</c:v>
                </c:pt>
                <c:pt idx="1819">
                  <c:v>42884.955439814818</c:v>
                </c:pt>
                <c:pt idx="1820">
                  <c:v>42884.955555555556</c:v>
                </c:pt>
                <c:pt idx="1821">
                  <c:v>42884.955671296295</c:v>
                </c:pt>
                <c:pt idx="1822">
                  <c:v>42884.955787037034</c:v>
                </c:pt>
                <c:pt idx="1823">
                  <c:v>42884.95590277778</c:v>
                </c:pt>
                <c:pt idx="1824">
                  <c:v>42884.956018518518</c:v>
                </c:pt>
                <c:pt idx="1825">
                  <c:v>42884.956134259257</c:v>
                </c:pt>
                <c:pt idx="1826">
                  <c:v>42884.956250000003</c:v>
                </c:pt>
                <c:pt idx="1827">
                  <c:v>42884.956365740742</c:v>
                </c:pt>
                <c:pt idx="1828">
                  <c:v>42884.95648148148</c:v>
                </c:pt>
                <c:pt idx="1829">
                  <c:v>42884.956597222219</c:v>
                </c:pt>
                <c:pt idx="1830">
                  <c:v>42884.956712962965</c:v>
                </c:pt>
                <c:pt idx="1831">
                  <c:v>42884.956828703704</c:v>
                </c:pt>
                <c:pt idx="1832">
                  <c:v>42884.956944444442</c:v>
                </c:pt>
                <c:pt idx="1833">
                  <c:v>42884.957060185188</c:v>
                </c:pt>
                <c:pt idx="1834">
                  <c:v>42884.957175925927</c:v>
                </c:pt>
                <c:pt idx="1835">
                  <c:v>42884.957291666666</c:v>
                </c:pt>
                <c:pt idx="1836">
                  <c:v>42884.957407407404</c:v>
                </c:pt>
                <c:pt idx="1837">
                  <c:v>42884.95752314815</c:v>
                </c:pt>
                <c:pt idx="1838">
                  <c:v>42884.957638888889</c:v>
                </c:pt>
                <c:pt idx="1839">
                  <c:v>42884.957754629628</c:v>
                </c:pt>
                <c:pt idx="1840">
                  <c:v>42884.957870370374</c:v>
                </c:pt>
                <c:pt idx="1841">
                  <c:v>42884.957986111112</c:v>
                </c:pt>
                <c:pt idx="1842">
                  <c:v>42884.958101851851</c:v>
                </c:pt>
                <c:pt idx="1843">
                  <c:v>42884.95821759259</c:v>
                </c:pt>
                <c:pt idx="1844">
                  <c:v>42884.958333333336</c:v>
                </c:pt>
                <c:pt idx="1845">
                  <c:v>42884.958449074074</c:v>
                </c:pt>
                <c:pt idx="1846">
                  <c:v>42884.958564814813</c:v>
                </c:pt>
                <c:pt idx="1847">
                  <c:v>42884.958680555559</c:v>
                </c:pt>
                <c:pt idx="1848">
                  <c:v>42884.958796296298</c:v>
                </c:pt>
                <c:pt idx="1849">
                  <c:v>42884.958912037036</c:v>
                </c:pt>
                <c:pt idx="1850">
                  <c:v>42884.959027777775</c:v>
                </c:pt>
                <c:pt idx="1851">
                  <c:v>42884.959143518521</c:v>
                </c:pt>
                <c:pt idx="1852">
                  <c:v>42884.95925925926</c:v>
                </c:pt>
                <c:pt idx="1853">
                  <c:v>42884.959374999999</c:v>
                </c:pt>
                <c:pt idx="1854">
                  <c:v>42884.959490740737</c:v>
                </c:pt>
                <c:pt idx="1855">
                  <c:v>42884.959606481483</c:v>
                </c:pt>
                <c:pt idx="1856">
                  <c:v>42884.959722222222</c:v>
                </c:pt>
                <c:pt idx="1857">
                  <c:v>42884.959837962961</c:v>
                </c:pt>
                <c:pt idx="1858">
                  <c:v>42884.959953703707</c:v>
                </c:pt>
                <c:pt idx="1859">
                  <c:v>42884.960069444445</c:v>
                </c:pt>
                <c:pt idx="1860">
                  <c:v>42884.960185185184</c:v>
                </c:pt>
                <c:pt idx="1861">
                  <c:v>42884.960300925923</c:v>
                </c:pt>
                <c:pt idx="1862">
                  <c:v>42884.960416666669</c:v>
                </c:pt>
                <c:pt idx="1863">
                  <c:v>42884.960532407407</c:v>
                </c:pt>
                <c:pt idx="1864">
                  <c:v>42884.960648148146</c:v>
                </c:pt>
                <c:pt idx="1865">
                  <c:v>42884.960763888892</c:v>
                </c:pt>
                <c:pt idx="1866">
                  <c:v>42884.960879629631</c:v>
                </c:pt>
                <c:pt idx="1867">
                  <c:v>42884.960995370369</c:v>
                </c:pt>
                <c:pt idx="1868">
                  <c:v>42884.961111111108</c:v>
                </c:pt>
                <c:pt idx="1869">
                  <c:v>42884.961226851854</c:v>
                </c:pt>
                <c:pt idx="1870">
                  <c:v>42884.961342592593</c:v>
                </c:pt>
                <c:pt idx="1871">
                  <c:v>42884.961458333331</c:v>
                </c:pt>
                <c:pt idx="1872">
                  <c:v>42884.961574074077</c:v>
                </c:pt>
                <c:pt idx="1873">
                  <c:v>42884.961689814816</c:v>
                </c:pt>
                <c:pt idx="1874">
                  <c:v>42884.961805555555</c:v>
                </c:pt>
                <c:pt idx="1875">
                  <c:v>42884.961921296293</c:v>
                </c:pt>
                <c:pt idx="1876">
                  <c:v>42884.962037037039</c:v>
                </c:pt>
                <c:pt idx="1877">
                  <c:v>42884.962152777778</c:v>
                </c:pt>
                <c:pt idx="1878">
                  <c:v>42884.962268518517</c:v>
                </c:pt>
                <c:pt idx="1879">
                  <c:v>42884.962384259263</c:v>
                </c:pt>
                <c:pt idx="1880">
                  <c:v>42884.962500000001</c:v>
                </c:pt>
                <c:pt idx="1881">
                  <c:v>42884.96261574074</c:v>
                </c:pt>
                <c:pt idx="1882">
                  <c:v>42884.962731481479</c:v>
                </c:pt>
                <c:pt idx="1883">
                  <c:v>42884.962847222225</c:v>
                </c:pt>
                <c:pt idx="1884">
                  <c:v>42884.962962962964</c:v>
                </c:pt>
                <c:pt idx="1885">
                  <c:v>42884.963078703702</c:v>
                </c:pt>
                <c:pt idx="1886">
                  <c:v>42884.963194444441</c:v>
                </c:pt>
                <c:pt idx="1887">
                  <c:v>42884.963310185187</c:v>
                </c:pt>
                <c:pt idx="1888">
                  <c:v>42884.963425925926</c:v>
                </c:pt>
                <c:pt idx="1889">
                  <c:v>42884.963541666664</c:v>
                </c:pt>
                <c:pt idx="1890">
                  <c:v>42884.96365740741</c:v>
                </c:pt>
                <c:pt idx="1891">
                  <c:v>42884.963773148149</c:v>
                </c:pt>
                <c:pt idx="1892">
                  <c:v>42884.963888888888</c:v>
                </c:pt>
                <c:pt idx="1893">
                  <c:v>42884.964004629626</c:v>
                </c:pt>
                <c:pt idx="1894">
                  <c:v>42884.964120370372</c:v>
                </c:pt>
                <c:pt idx="1895">
                  <c:v>42884.964236111111</c:v>
                </c:pt>
                <c:pt idx="1896">
                  <c:v>42884.96435185185</c:v>
                </c:pt>
                <c:pt idx="1897">
                  <c:v>42884.964467592596</c:v>
                </c:pt>
                <c:pt idx="1898">
                  <c:v>42884.964583333334</c:v>
                </c:pt>
                <c:pt idx="1899">
                  <c:v>42884.964699074073</c:v>
                </c:pt>
                <c:pt idx="1900">
                  <c:v>42884.964814814812</c:v>
                </c:pt>
                <c:pt idx="1901">
                  <c:v>42884.964930555558</c:v>
                </c:pt>
                <c:pt idx="1902">
                  <c:v>42884.965046296296</c:v>
                </c:pt>
                <c:pt idx="1903">
                  <c:v>42884.965162037035</c:v>
                </c:pt>
                <c:pt idx="1904">
                  <c:v>42884.965277777781</c:v>
                </c:pt>
                <c:pt idx="1905">
                  <c:v>42884.96539351852</c:v>
                </c:pt>
                <c:pt idx="1906">
                  <c:v>42884.965509259258</c:v>
                </c:pt>
                <c:pt idx="1907">
                  <c:v>42884.965624999997</c:v>
                </c:pt>
                <c:pt idx="1908">
                  <c:v>42884.965740740743</c:v>
                </c:pt>
                <c:pt idx="1909">
                  <c:v>42884.965856481482</c:v>
                </c:pt>
                <c:pt idx="1910">
                  <c:v>42884.96597222222</c:v>
                </c:pt>
                <c:pt idx="1911">
                  <c:v>42884.966087962966</c:v>
                </c:pt>
                <c:pt idx="1912">
                  <c:v>42884.966203703705</c:v>
                </c:pt>
                <c:pt idx="1913">
                  <c:v>42884.966319444444</c:v>
                </c:pt>
                <c:pt idx="1914">
                  <c:v>42884.966435185182</c:v>
                </c:pt>
                <c:pt idx="1915">
                  <c:v>42884.966550925928</c:v>
                </c:pt>
                <c:pt idx="1916">
                  <c:v>42884.966666666667</c:v>
                </c:pt>
                <c:pt idx="1917">
                  <c:v>42884.966782407406</c:v>
                </c:pt>
                <c:pt idx="1918">
                  <c:v>42884.966898148145</c:v>
                </c:pt>
                <c:pt idx="1919">
                  <c:v>42884.967013888891</c:v>
                </c:pt>
                <c:pt idx="1920">
                  <c:v>42884.967129629629</c:v>
                </c:pt>
                <c:pt idx="1921">
                  <c:v>42884.967245370368</c:v>
                </c:pt>
                <c:pt idx="1922">
                  <c:v>42884.967361111114</c:v>
                </c:pt>
                <c:pt idx="1923">
                  <c:v>42884.967476851853</c:v>
                </c:pt>
                <c:pt idx="1924">
                  <c:v>42884.967592592591</c:v>
                </c:pt>
                <c:pt idx="1925">
                  <c:v>42884.96770833333</c:v>
                </c:pt>
                <c:pt idx="1926">
                  <c:v>42884.967824074076</c:v>
                </c:pt>
                <c:pt idx="1927">
                  <c:v>42884.967939814815</c:v>
                </c:pt>
                <c:pt idx="1928">
                  <c:v>42884.968055555553</c:v>
                </c:pt>
                <c:pt idx="1929">
                  <c:v>42884.968171296299</c:v>
                </c:pt>
                <c:pt idx="1930">
                  <c:v>42884.968287037038</c:v>
                </c:pt>
                <c:pt idx="1931">
                  <c:v>42884.968402777777</c:v>
                </c:pt>
                <c:pt idx="1932">
                  <c:v>42884.968518518515</c:v>
                </c:pt>
                <c:pt idx="1933">
                  <c:v>42884.968634259261</c:v>
                </c:pt>
                <c:pt idx="1934">
                  <c:v>42884.96875</c:v>
                </c:pt>
                <c:pt idx="1935">
                  <c:v>42884.968865740739</c:v>
                </c:pt>
                <c:pt idx="1936">
                  <c:v>42884.968981481485</c:v>
                </c:pt>
                <c:pt idx="1937">
                  <c:v>42884.969097222223</c:v>
                </c:pt>
                <c:pt idx="1938">
                  <c:v>42884.969212962962</c:v>
                </c:pt>
                <c:pt idx="1939">
                  <c:v>42884.969328703701</c:v>
                </c:pt>
                <c:pt idx="1940">
                  <c:v>42884.969444444447</c:v>
                </c:pt>
                <c:pt idx="1941">
                  <c:v>42884.969560185185</c:v>
                </c:pt>
                <c:pt idx="1942">
                  <c:v>42884.969675925924</c:v>
                </c:pt>
                <c:pt idx="1943">
                  <c:v>42884.96979166667</c:v>
                </c:pt>
                <c:pt idx="1944">
                  <c:v>42884.969907407409</c:v>
                </c:pt>
                <c:pt idx="1945">
                  <c:v>42884.970023148147</c:v>
                </c:pt>
                <c:pt idx="1946">
                  <c:v>42884.970138888886</c:v>
                </c:pt>
                <c:pt idx="1947">
                  <c:v>42884.970254629632</c:v>
                </c:pt>
                <c:pt idx="1948">
                  <c:v>42884.970370370371</c:v>
                </c:pt>
                <c:pt idx="1949">
                  <c:v>42884.970486111109</c:v>
                </c:pt>
                <c:pt idx="1950">
                  <c:v>42884.970601851855</c:v>
                </c:pt>
                <c:pt idx="1951">
                  <c:v>42884.970717592594</c:v>
                </c:pt>
                <c:pt idx="1952">
                  <c:v>42884.970833333333</c:v>
                </c:pt>
                <c:pt idx="1953">
                  <c:v>42884.970949074072</c:v>
                </c:pt>
                <c:pt idx="1954">
                  <c:v>42884.971064814818</c:v>
                </c:pt>
                <c:pt idx="1955">
                  <c:v>42884.971180555556</c:v>
                </c:pt>
                <c:pt idx="1956">
                  <c:v>42884.971296296295</c:v>
                </c:pt>
                <c:pt idx="1957">
                  <c:v>42884.971412037034</c:v>
                </c:pt>
                <c:pt idx="1958">
                  <c:v>42884.97152777778</c:v>
                </c:pt>
                <c:pt idx="1959">
                  <c:v>42884.971643518518</c:v>
                </c:pt>
                <c:pt idx="1960">
                  <c:v>42884.971759259257</c:v>
                </c:pt>
                <c:pt idx="1961">
                  <c:v>42884.971875000003</c:v>
                </c:pt>
                <c:pt idx="1962">
                  <c:v>42884.971990740742</c:v>
                </c:pt>
                <c:pt idx="1963">
                  <c:v>42884.97210648148</c:v>
                </c:pt>
                <c:pt idx="1964">
                  <c:v>42884.972222222219</c:v>
                </c:pt>
                <c:pt idx="1965">
                  <c:v>42884.972337962965</c:v>
                </c:pt>
                <c:pt idx="1966">
                  <c:v>42884.972453703704</c:v>
                </c:pt>
                <c:pt idx="1967">
                  <c:v>42884.972569444442</c:v>
                </c:pt>
                <c:pt idx="1968">
                  <c:v>42884.972685185188</c:v>
                </c:pt>
                <c:pt idx="1969">
                  <c:v>42884.972800925927</c:v>
                </c:pt>
                <c:pt idx="1970">
                  <c:v>42884.972916666666</c:v>
                </c:pt>
                <c:pt idx="1971">
                  <c:v>42884.973032407404</c:v>
                </c:pt>
                <c:pt idx="1972">
                  <c:v>42884.97314814815</c:v>
                </c:pt>
                <c:pt idx="1973">
                  <c:v>42884.973263888889</c:v>
                </c:pt>
                <c:pt idx="1974">
                  <c:v>42884.973379629628</c:v>
                </c:pt>
                <c:pt idx="1975">
                  <c:v>42884.973495370374</c:v>
                </c:pt>
                <c:pt idx="1976">
                  <c:v>42884.973611111112</c:v>
                </c:pt>
                <c:pt idx="1977">
                  <c:v>42884.973726851851</c:v>
                </c:pt>
                <c:pt idx="1978">
                  <c:v>42884.97384259259</c:v>
                </c:pt>
                <c:pt idx="1979">
                  <c:v>42884.973958333336</c:v>
                </c:pt>
                <c:pt idx="1980">
                  <c:v>42884.974074074074</c:v>
                </c:pt>
                <c:pt idx="1981">
                  <c:v>42884.974189814813</c:v>
                </c:pt>
                <c:pt idx="1982">
                  <c:v>42884.974305555559</c:v>
                </c:pt>
                <c:pt idx="1983">
                  <c:v>42884.974421296298</c:v>
                </c:pt>
                <c:pt idx="1984">
                  <c:v>42884.974537037036</c:v>
                </c:pt>
                <c:pt idx="1985">
                  <c:v>42884.974652777775</c:v>
                </c:pt>
                <c:pt idx="1986">
                  <c:v>42884.974768518521</c:v>
                </c:pt>
                <c:pt idx="1987">
                  <c:v>42884.97488425926</c:v>
                </c:pt>
                <c:pt idx="1988">
                  <c:v>42884.974999999999</c:v>
                </c:pt>
                <c:pt idx="1989">
                  <c:v>42884.975115740737</c:v>
                </c:pt>
                <c:pt idx="1990">
                  <c:v>42884.975231481483</c:v>
                </c:pt>
                <c:pt idx="1991">
                  <c:v>42884.975347222222</c:v>
                </c:pt>
                <c:pt idx="1992">
                  <c:v>42884.975462962961</c:v>
                </c:pt>
                <c:pt idx="1993">
                  <c:v>42884.975578703707</c:v>
                </c:pt>
                <c:pt idx="1994">
                  <c:v>42884.975694444445</c:v>
                </c:pt>
                <c:pt idx="1995">
                  <c:v>42884.975810185184</c:v>
                </c:pt>
                <c:pt idx="1996">
                  <c:v>42884.975925925923</c:v>
                </c:pt>
                <c:pt idx="1997">
                  <c:v>42884.976041666669</c:v>
                </c:pt>
                <c:pt idx="1998">
                  <c:v>42884.976157407407</c:v>
                </c:pt>
                <c:pt idx="1999">
                  <c:v>42884.976273148146</c:v>
                </c:pt>
                <c:pt idx="2000">
                  <c:v>42884.976388888892</c:v>
                </c:pt>
                <c:pt idx="2001">
                  <c:v>42884.976504629631</c:v>
                </c:pt>
                <c:pt idx="2002">
                  <c:v>42884.976620370369</c:v>
                </c:pt>
                <c:pt idx="2003">
                  <c:v>42884.976736111108</c:v>
                </c:pt>
                <c:pt idx="2004">
                  <c:v>42884.976851851854</c:v>
                </c:pt>
                <c:pt idx="2005">
                  <c:v>42884.976967592593</c:v>
                </c:pt>
                <c:pt idx="2006">
                  <c:v>42884.977083333331</c:v>
                </c:pt>
                <c:pt idx="2007">
                  <c:v>42884.977199074077</c:v>
                </c:pt>
                <c:pt idx="2008">
                  <c:v>42884.977314814816</c:v>
                </c:pt>
                <c:pt idx="2009">
                  <c:v>42884.977430555555</c:v>
                </c:pt>
                <c:pt idx="2010">
                  <c:v>42884.977546296293</c:v>
                </c:pt>
                <c:pt idx="2011">
                  <c:v>42884.977662037039</c:v>
                </c:pt>
                <c:pt idx="2012">
                  <c:v>42884.977777777778</c:v>
                </c:pt>
                <c:pt idx="2013">
                  <c:v>42884.977893518517</c:v>
                </c:pt>
                <c:pt idx="2014">
                  <c:v>42884.978009259263</c:v>
                </c:pt>
                <c:pt idx="2015">
                  <c:v>42884.978125000001</c:v>
                </c:pt>
                <c:pt idx="2016">
                  <c:v>42884.97824074074</c:v>
                </c:pt>
                <c:pt idx="2017">
                  <c:v>42884.978356481479</c:v>
                </c:pt>
                <c:pt idx="2018">
                  <c:v>42884.978472222225</c:v>
                </c:pt>
                <c:pt idx="2019">
                  <c:v>42884.978587962964</c:v>
                </c:pt>
                <c:pt idx="2020">
                  <c:v>42884.978703703702</c:v>
                </c:pt>
                <c:pt idx="2021">
                  <c:v>42884.978819444441</c:v>
                </c:pt>
                <c:pt idx="2022">
                  <c:v>42884.978935185187</c:v>
                </c:pt>
                <c:pt idx="2023">
                  <c:v>42884.979050925926</c:v>
                </c:pt>
                <c:pt idx="2024">
                  <c:v>42884.979166666664</c:v>
                </c:pt>
                <c:pt idx="2025">
                  <c:v>42884.97928240741</c:v>
                </c:pt>
                <c:pt idx="2026">
                  <c:v>42884.979398148149</c:v>
                </c:pt>
                <c:pt idx="2027">
                  <c:v>42884.979513888888</c:v>
                </c:pt>
                <c:pt idx="2028">
                  <c:v>42884.979629629626</c:v>
                </c:pt>
                <c:pt idx="2029">
                  <c:v>42884.979745370372</c:v>
                </c:pt>
                <c:pt idx="2030">
                  <c:v>42884.979861111111</c:v>
                </c:pt>
                <c:pt idx="2031">
                  <c:v>42884.97997685185</c:v>
                </c:pt>
                <c:pt idx="2032">
                  <c:v>42884.980092592596</c:v>
                </c:pt>
                <c:pt idx="2033">
                  <c:v>42884.980208333334</c:v>
                </c:pt>
                <c:pt idx="2034">
                  <c:v>42884.980324074073</c:v>
                </c:pt>
                <c:pt idx="2035">
                  <c:v>42884.980439814812</c:v>
                </c:pt>
                <c:pt idx="2036">
                  <c:v>42884.980555555558</c:v>
                </c:pt>
                <c:pt idx="2037">
                  <c:v>42884.980671296296</c:v>
                </c:pt>
                <c:pt idx="2038">
                  <c:v>42884.980787037035</c:v>
                </c:pt>
                <c:pt idx="2039">
                  <c:v>42884.980902777781</c:v>
                </c:pt>
                <c:pt idx="2040">
                  <c:v>42884.98101851852</c:v>
                </c:pt>
                <c:pt idx="2041">
                  <c:v>42884.981134259258</c:v>
                </c:pt>
                <c:pt idx="2042">
                  <c:v>42884.981249999997</c:v>
                </c:pt>
                <c:pt idx="2043">
                  <c:v>42884.981365740743</c:v>
                </c:pt>
                <c:pt idx="2044">
                  <c:v>42884.981481481482</c:v>
                </c:pt>
                <c:pt idx="2045">
                  <c:v>42884.98159722222</c:v>
                </c:pt>
                <c:pt idx="2046">
                  <c:v>42884.981712962966</c:v>
                </c:pt>
                <c:pt idx="2047">
                  <c:v>42884.981828703705</c:v>
                </c:pt>
                <c:pt idx="2048">
                  <c:v>42884.981944444444</c:v>
                </c:pt>
                <c:pt idx="2049">
                  <c:v>42884.982060185182</c:v>
                </c:pt>
                <c:pt idx="2050">
                  <c:v>42884.982175925928</c:v>
                </c:pt>
                <c:pt idx="2051">
                  <c:v>42884.982291666667</c:v>
                </c:pt>
                <c:pt idx="2052">
                  <c:v>42884.982407407406</c:v>
                </c:pt>
                <c:pt idx="2053">
                  <c:v>42884.982523148145</c:v>
                </c:pt>
                <c:pt idx="2054">
                  <c:v>42884.982638888891</c:v>
                </c:pt>
                <c:pt idx="2055">
                  <c:v>42884.982754629629</c:v>
                </c:pt>
                <c:pt idx="2056">
                  <c:v>42884.982870370368</c:v>
                </c:pt>
                <c:pt idx="2057">
                  <c:v>42884.982986111114</c:v>
                </c:pt>
                <c:pt idx="2058">
                  <c:v>42884.983101851853</c:v>
                </c:pt>
                <c:pt idx="2059">
                  <c:v>42884.983217592591</c:v>
                </c:pt>
                <c:pt idx="2060">
                  <c:v>42884.98333333333</c:v>
                </c:pt>
                <c:pt idx="2061">
                  <c:v>42884.983449074076</c:v>
                </c:pt>
                <c:pt idx="2062">
                  <c:v>42884.983564814815</c:v>
                </c:pt>
                <c:pt idx="2063">
                  <c:v>42884.983680555553</c:v>
                </c:pt>
                <c:pt idx="2064">
                  <c:v>42884.983796296299</c:v>
                </c:pt>
                <c:pt idx="2065">
                  <c:v>42884.983912037038</c:v>
                </c:pt>
                <c:pt idx="2066">
                  <c:v>42884.984027777777</c:v>
                </c:pt>
                <c:pt idx="2067">
                  <c:v>42884.984143518515</c:v>
                </c:pt>
                <c:pt idx="2068">
                  <c:v>42884.984259259261</c:v>
                </c:pt>
                <c:pt idx="2069">
                  <c:v>42884.984375</c:v>
                </c:pt>
                <c:pt idx="2070">
                  <c:v>42884.984490740739</c:v>
                </c:pt>
                <c:pt idx="2071">
                  <c:v>42884.984606481485</c:v>
                </c:pt>
                <c:pt idx="2072">
                  <c:v>42884.984722222223</c:v>
                </c:pt>
                <c:pt idx="2073">
                  <c:v>42884.984837962962</c:v>
                </c:pt>
                <c:pt idx="2074">
                  <c:v>42884.984953703701</c:v>
                </c:pt>
                <c:pt idx="2075">
                  <c:v>42884.985069444447</c:v>
                </c:pt>
                <c:pt idx="2076">
                  <c:v>42884.985185185185</c:v>
                </c:pt>
                <c:pt idx="2077">
                  <c:v>42884.985300925924</c:v>
                </c:pt>
                <c:pt idx="2078">
                  <c:v>42884.98541666667</c:v>
                </c:pt>
                <c:pt idx="2079">
                  <c:v>42884.985532407409</c:v>
                </c:pt>
                <c:pt idx="2080">
                  <c:v>42884.985648148147</c:v>
                </c:pt>
                <c:pt idx="2081">
                  <c:v>42884.985763888886</c:v>
                </c:pt>
                <c:pt idx="2082">
                  <c:v>42884.985879629632</c:v>
                </c:pt>
                <c:pt idx="2083">
                  <c:v>42884.985995370371</c:v>
                </c:pt>
                <c:pt idx="2084">
                  <c:v>42884.986111111109</c:v>
                </c:pt>
                <c:pt idx="2085">
                  <c:v>42884.986226851855</c:v>
                </c:pt>
                <c:pt idx="2086">
                  <c:v>42884.986342592594</c:v>
                </c:pt>
                <c:pt idx="2087">
                  <c:v>42884.986458333333</c:v>
                </c:pt>
                <c:pt idx="2088">
                  <c:v>42884.986574074072</c:v>
                </c:pt>
                <c:pt idx="2089">
                  <c:v>42884.986689814818</c:v>
                </c:pt>
                <c:pt idx="2090">
                  <c:v>42884.986805555556</c:v>
                </c:pt>
                <c:pt idx="2091">
                  <c:v>42884.986921296295</c:v>
                </c:pt>
                <c:pt idx="2092">
                  <c:v>42884.987037037034</c:v>
                </c:pt>
                <c:pt idx="2093">
                  <c:v>42884.98715277778</c:v>
                </c:pt>
                <c:pt idx="2094">
                  <c:v>42884.987268518518</c:v>
                </c:pt>
                <c:pt idx="2095">
                  <c:v>42884.987384259257</c:v>
                </c:pt>
                <c:pt idx="2096">
                  <c:v>42884.987500000003</c:v>
                </c:pt>
                <c:pt idx="2097">
                  <c:v>42884.987615740742</c:v>
                </c:pt>
                <c:pt idx="2098">
                  <c:v>42884.98773148148</c:v>
                </c:pt>
                <c:pt idx="2099">
                  <c:v>42884.987847222219</c:v>
                </c:pt>
                <c:pt idx="2100">
                  <c:v>42884.987962962965</c:v>
                </c:pt>
                <c:pt idx="2101">
                  <c:v>42884.988078703704</c:v>
                </c:pt>
                <c:pt idx="2102">
                  <c:v>42884.988194444442</c:v>
                </c:pt>
                <c:pt idx="2103">
                  <c:v>42884.988310185188</c:v>
                </c:pt>
                <c:pt idx="2104">
                  <c:v>42884.988425925927</c:v>
                </c:pt>
                <c:pt idx="2105">
                  <c:v>42884.988541666666</c:v>
                </c:pt>
                <c:pt idx="2106">
                  <c:v>42884.988657407404</c:v>
                </c:pt>
                <c:pt idx="2107">
                  <c:v>42884.98877314815</c:v>
                </c:pt>
                <c:pt idx="2108">
                  <c:v>42884.988888888889</c:v>
                </c:pt>
                <c:pt idx="2109">
                  <c:v>42884.989004629628</c:v>
                </c:pt>
                <c:pt idx="2110">
                  <c:v>42884.989120370374</c:v>
                </c:pt>
                <c:pt idx="2111">
                  <c:v>42884.989236111112</c:v>
                </c:pt>
                <c:pt idx="2112">
                  <c:v>42884.989351851851</c:v>
                </c:pt>
                <c:pt idx="2113">
                  <c:v>42884.98946759259</c:v>
                </c:pt>
                <c:pt idx="2114">
                  <c:v>42884.989583333336</c:v>
                </c:pt>
                <c:pt idx="2115">
                  <c:v>42884.989699074074</c:v>
                </c:pt>
                <c:pt idx="2116">
                  <c:v>42884.989814814813</c:v>
                </c:pt>
                <c:pt idx="2117">
                  <c:v>42884.989930555559</c:v>
                </c:pt>
                <c:pt idx="2118">
                  <c:v>42884.990046296298</c:v>
                </c:pt>
                <c:pt idx="2119">
                  <c:v>42884.990162037036</c:v>
                </c:pt>
                <c:pt idx="2120">
                  <c:v>42884.990277777775</c:v>
                </c:pt>
                <c:pt idx="2121">
                  <c:v>42884.990393518521</c:v>
                </c:pt>
                <c:pt idx="2122">
                  <c:v>42884.99050925926</c:v>
                </c:pt>
                <c:pt idx="2123">
                  <c:v>42884.990624999999</c:v>
                </c:pt>
                <c:pt idx="2124">
                  <c:v>42884.990740740737</c:v>
                </c:pt>
                <c:pt idx="2125">
                  <c:v>42884.990856481483</c:v>
                </c:pt>
                <c:pt idx="2126">
                  <c:v>42884.990972222222</c:v>
                </c:pt>
                <c:pt idx="2127">
                  <c:v>42884.991087962961</c:v>
                </c:pt>
                <c:pt idx="2128">
                  <c:v>42884.991203703707</c:v>
                </c:pt>
                <c:pt idx="2129">
                  <c:v>42884.991319444445</c:v>
                </c:pt>
                <c:pt idx="2130">
                  <c:v>42884.991435185184</c:v>
                </c:pt>
                <c:pt idx="2131">
                  <c:v>42884.991550925923</c:v>
                </c:pt>
                <c:pt idx="2132">
                  <c:v>42884.991666666669</c:v>
                </c:pt>
                <c:pt idx="2133">
                  <c:v>42884.991782407407</c:v>
                </c:pt>
                <c:pt idx="2134">
                  <c:v>42884.991898148146</c:v>
                </c:pt>
                <c:pt idx="2135">
                  <c:v>42884.992013888892</c:v>
                </c:pt>
                <c:pt idx="2136">
                  <c:v>42884.992129629631</c:v>
                </c:pt>
                <c:pt idx="2137">
                  <c:v>42884.992245370369</c:v>
                </c:pt>
                <c:pt idx="2138">
                  <c:v>42884.992361111108</c:v>
                </c:pt>
                <c:pt idx="2139">
                  <c:v>42884.992476851854</c:v>
                </c:pt>
                <c:pt idx="2140">
                  <c:v>42884.992592592593</c:v>
                </c:pt>
                <c:pt idx="2141">
                  <c:v>42884.992708333331</c:v>
                </c:pt>
                <c:pt idx="2142">
                  <c:v>42884.992824074077</c:v>
                </c:pt>
                <c:pt idx="2143">
                  <c:v>42884.992939814816</c:v>
                </c:pt>
                <c:pt idx="2144">
                  <c:v>42884.993055555555</c:v>
                </c:pt>
                <c:pt idx="2145">
                  <c:v>42884.993171296293</c:v>
                </c:pt>
                <c:pt idx="2146">
                  <c:v>42884.993287037039</c:v>
                </c:pt>
                <c:pt idx="2147">
                  <c:v>42884.993402777778</c:v>
                </c:pt>
                <c:pt idx="2148">
                  <c:v>42884.993518518517</c:v>
                </c:pt>
                <c:pt idx="2149">
                  <c:v>42884.993634259263</c:v>
                </c:pt>
                <c:pt idx="2150">
                  <c:v>42884.993750000001</c:v>
                </c:pt>
                <c:pt idx="2151">
                  <c:v>42884.99386574074</c:v>
                </c:pt>
                <c:pt idx="2152">
                  <c:v>42884.993981481479</c:v>
                </c:pt>
                <c:pt idx="2153">
                  <c:v>42884.994097222225</c:v>
                </c:pt>
                <c:pt idx="2154">
                  <c:v>42884.994212962964</c:v>
                </c:pt>
                <c:pt idx="2155">
                  <c:v>42884.994328703702</c:v>
                </c:pt>
                <c:pt idx="2156">
                  <c:v>42884.994444444441</c:v>
                </c:pt>
                <c:pt idx="2157">
                  <c:v>42884.994560185187</c:v>
                </c:pt>
                <c:pt idx="2158">
                  <c:v>42884.994675925926</c:v>
                </c:pt>
                <c:pt idx="2159">
                  <c:v>42884.994791666664</c:v>
                </c:pt>
                <c:pt idx="2160">
                  <c:v>42884.99490740741</c:v>
                </c:pt>
                <c:pt idx="2161">
                  <c:v>42884.995023148149</c:v>
                </c:pt>
                <c:pt idx="2162">
                  <c:v>42884.995138888888</c:v>
                </c:pt>
                <c:pt idx="2163">
                  <c:v>42884.995254629626</c:v>
                </c:pt>
                <c:pt idx="2164">
                  <c:v>42884.995370370372</c:v>
                </c:pt>
                <c:pt idx="2165">
                  <c:v>42884.995486111111</c:v>
                </c:pt>
                <c:pt idx="2166">
                  <c:v>42884.99560185185</c:v>
                </c:pt>
                <c:pt idx="2167">
                  <c:v>42884.995717592596</c:v>
                </c:pt>
                <c:pt idx="2168">
                  <c:v>42884.995833333334</c:v>
                </c:pt>
                <c:pt idx="2169">
                  <c:v>42884.995949074073</c:v>
                </c:pt>
                <c:pt idx="2170">
                  <c:v>42884.996064814812</c:v>
                </c:pt>
                <c:pt idx="2171">
                  <c:v>42884.996180555558</c:v>
                </c:pt>
                <c:pt idx="2172">
                  <c:v>42884.996296296296</c:v>
                </c:pt>
                <c:pt idx="2173">
                  <c:v>42884.996412037035</c:v>
                </c:pt>
                <c:pt idx="2174">
                  <c:v>42884.996527777781</c:v>
                </c:pt>
                <c:pt idx="2175">
                  <c:v>42884.99664351852</c:v>
                </c:pt>
                <c:pt idx="2176">
                  <c:v>42884.996759259258</c:v>
                </c:pt>
                <c:pt idx="2177">
                  <c:v>42884.996874999997</c:v>
                </c:pt>
                <c:pt idx="2178">
                  <c:v>42884.996990740743</c:v>
                </c:pt>
                <c:pt idx="2179">
                  <c:v>42884.997106481482</c:v>
                </c:pt>
                <c:pt idx="2180">
                  <c:v>42884.99722222222</c:v>
                </c:pt>
                <c:pt idx="2181">
                  <c:v>42884.997337962966</c:v>
                </c:pt>
                <c:pt idx="2182">
                  <c:v>42884.997453703705</c:v>
                </c:pt>
                <c:pt idx="2183">
                  <c:v>42884.997569444444</c:v>
                </c:pt>
                <c:pt idx="2184">
                  <c:v>42884.997685185182</c:v>
                </c:pt>
                <c:pt idx="2185">
                  <c:v>42884.997800925928</c:v>
                </c:pt>
                <c:pt idx="2186">
                  <c:v>42884.997916666667</c:v>
                </c:pt>
                <c:pt idx="2187">
                  <c:v>42884.998032407406</c:v>
                </c:pt>
                <c:pt idx="2188">
                  <c:v>42884.998148148145</c:v>
                </c:pt>
                <c:pt idx="2189">
                  <c:v>42884.998263888891</c:v>
                </c:pt>
                <c:pt idx="2190">
                  <c:v>42884.998379629629</c:v>
                </c:pt>
                <c:pt idx="2191">
                  <c:v>42884.998495370368</c:v>
                </c:pt>
                <c:pt idx="2192">
                  <c:v>42884.998611111114</c:v>
                </c:pt>
                <c:pt idx="2193">
                  <c:v>42884.998726851853</c:v>
                </c:pt>
                <c:pt idx="2194">
                  <c:v>42884.998842592591</c:v>
                </c:pt>
                <c:pt idx="2195">
                  <c:v>42884.99895833333</c:v>
                </c:pt>
                <c:pt idx="2196">
                  <c:v>42884.999074074076</c:v>
                </c:pt>
                <c:pt idx="2197">
                  <c:v>42884.999189814815</c:v>
                </c:pt>
                <c:pt idx="2198">
                  <c:v>42884.999305555553</c:v>
                </c:pt>
                <c:pt idx="2199">
                  <c:v>42884.999421296299</c:v>
                </c:pt>
                <c:pt idx="2200">
                  <c:v>42884.999537037038</c:v>
                </c:pt>
                <c:pt idx="2201">
                  <c:v>42884.999652777777</c:v>
                </c:pt>
                <c:pt idx="2202">
                  <c:v>42884.999768518515</c:v>
                </c:pt>
                <c:pt idx="2203">
                  <c:v>42884.999884259261</c:v>
                </c:pt>
                <c:pt idx="2204">
                  <c:v>42885</c:v>
                </c:pt>
                <c:pt idx="2205">
                  <c:v>42885.000115740739</c:v>
                </c:pt>
                <c:pt idx="2206">
                  <c:v>42885.000231481485</c:v>
                </c:pt>
                <c:pt idx="2207">
                  <c:v>42885.000347222223</c:v>
                </c:pt>
                <c:pt idx="2208">
                  <c:v>42885.000462962962</c:v>
                </c:pt>
                <c:pt idx="2209">
                  <c:v>42885.000578703701</c:v>
                </c:pt>
                <c:pt idx="2210">
                  <c:v>42885.000694444447</c:v>
                </c:pt>
                <c:pt idx="2211">
                  <c:v>42885.000810185185</c:v>
                </c:pt>
                <c:pt idx="2212">
                  <c:v>42885.000925925924</c:v>
                </c:pt>
                <c:pt idx="2213">
                  <c:v>42885.00104166667</c:v>
                </c:pt>
                <c:pt idx="2214">
                  <c:v>42885.001157407409</c:v>
                </c:pt>
                <c:pt idx="2215">
                  <c:v>42885.001273148147</c:v>
                </c:pt>
                <c:pt idx="2216">
                  <c:v>42885.001388888886</c:v>
                </c:pt>
                <c:pt idx="2217">
                  <c:v>42885.001504629632</c:v>
                </c:pt>
                <c:pt idx="2218">
                  <c:v>42885.001620370371</c:v>
                </c:pt>
                <c:pt idx="2219">
                  <c:v>42885.001736111109</c:v>
                </c:pt>
                <c:pt idx="2220">
                  <c:v>42885.001851851855</c:v>
                </c:pt>
                <c:pt idx="2221">
                  <c:v>42885.001967592594</c:v>
                </c:pt>
                <c:pt idx="2222">
                  <c:v>42885.002083333333</c:v>
                </c:pt>
                <c:pt idx="2223">
                  <c:v>42885.002199074072</c:v>
                </c:pt>
                <c:pt idx="2224">
                  <c:v>42885.002314814818</c:v>
                </c:pt>
                <c:pt idx="2225">
                  <c:v>42885.002430555556</c:v>
                </c:pt>
                <c:pt idx="2226">
                  <c:v>42885.002546296295</c:v>
                </c:pt>
                <c:pt idx="2227">
                  <c:v>42885.002662037034</c:v>
                </c:pt>
                <c:pt idx="2228">
                  <c:v>42885.00277777778</c:v>
                </c:pt>
                <c:pt idx="2229">
                  <c:v>42885.002893518518</c:v>
                </c:pt>
                <c:pt idx="2230">
                  <c:v>42885.003009259257</c:v>
                </c:pt>
                <c:pt idx="2231">
                  <c:v>42885.003125000003</c:v>
                </c:pt>
                <c:pt idx="2232">
                  <c:v>42885.003240740742</c:v>
                </c:pt>
                <c:pt idx="2233">
                  <c:v>42885.00335648148</c:v>
                </c:pt>
                <c:pt idx="2234">
                  <c:v>42885.003472222219</c:v>
                </c:pt>
                <c:pt idx="2235">
                  <c:v>42885.003587962965</c:v>
                </c:pt>
                <c:pt idx="2236">
                  <c:v>42885.003703703704</c:v>
                </c:pt>
                <c:pt idx="2237">
                  <c:v>42885.003819444442</c:v>
                </c:pt>
                <c:pt idx="2238">
                  <c:v>42885.003935185188</c:v>
                </c:pt>
                <c:pt idx="2239">
                  <c:v>42885.004050925927</c:v>
                </c:pt>
                <c:pt idx="2240">
                  <c:v>42885.004166666666</c:v>
                </c:pt>
                <c:pt idx="2241">
                  <c:v>42885.004282407404</c:v>
                </c:pt>
                <c:pt idx="2242">
                  <c:v>42885.00439814815</c:v>
                </c:pt>
                <c:pt idx="2243">
                  <c:v>42885.004513888889</c:v>
                </c:pt>
                <c:pt idx="2244">
                  <c:v>42885.004629629628</c:v>
                </c:pt>
                <c:pt idx="2245">
                  <c:v>42885.004745370374</c:v>
                </c:pt>
                <c:pt idx="2246">
                  <c:v>42885.004861111112</c:v>
                </c:pt>
                <c:pt idx="2247">
                  <c:v>42885.004976851851</c:v>
                </c:pt>
                <c:pt idx="2248">
                  <c:v>42885.00509259259</c:v>
                </c:pt>
                <c:pt idx="2249">
                  <c:v>42885.005208333336</c:v>
                </c:pt>
                <c:pt idx="2250">
                  <c:v>42885.005324074074</c:v>
                </c:pt>
                <c:pt idx="2251">
                  <c:v>42885.005439814813</c:v>
                </c:pt>
                <c:pt idx="2252">
                  <c:v>42885.005555555559</c:v>
                </c:pt>
                <c:pt idx="2253">
                  <c:v>42885.005671296298</c:v>
                </c:pt>
                <c:pt idx="2254">
                  <c:v>42885.005787037036</c:v>
                </c:pt>
                <c:pt idx="2255">
                  <c:v>42885.005902777775</c:v>
                </c:pt>
                <c:pt idx="2256">
                  <c:v>42885.006018518521</c:v>
                </c:pt>
                <c:pt idx="2257">
                  <c:v>42885.00613425926</c:v>
                </c:pt>
                <c:pt idx="2258">
                  <c:v>42885.006249999999</c:v>
                </c:pt>
                <c:pt idx="2259">
                  <c:v>42885.006365740737</c:v>
                </c:pt>
                <c:pt idx="2260">
                  <c:v>42885.006481481483</c:v>
                </c:pt>
                <c:pt idx="2261">
                  <c:v>42885.006597222222</c:v>
                </c:pt>
                <c:pt idx="2262">
                  <c:v>42885.006712962961</c:v>
                </c:pt>
                <c:pt idx="2263">
                  <c:v>42885.006828703707</c:v>
                </c:pt>
                <c:pt idx="2264">
                  <c:v>42885.006944444445</c:v>
                </c:pt>
                <c:pt idx="2265">
                  <c:v>42885.007060185184</c:v>
                </c:pt>
                <c:pt idx="2266">
                  <c:v>42885.007175925923</c:v>
                </c:pt>
                <c:pt idx="2267">
                  <c:v>42885.007291666669</c:v>
                </c:pt>
                <c:pt idx="2268">
                  <c:v>42885.007407407407</c:v>
                </c:pt>
                <c:pt idx="2269">
                  <c:v>42885.007523148146</c:v>
                </c:pt>
                <c:pt idx="2270">
                  <c:v>42885.007638888892</c:v>
                </c:pt>
                <c:pt idx="2271">
                  <c:v>42885.007754629631</c:v>
                </c:pt>
                <c:pt idx="2272">
                  <c:v>42885.007870370369</c:v>
                </c:pt>
                <c:pt idx="2273">
                  <c:v>42885.007986111108</c:v>
                </c:pt>
                <c:pt idx="2274">
                  <c:v>42885.008101851854</c:v>
                </c:pt>
                <c:pt idx="2275">
                  <c:v>42885.008217592593</c:v>
                </c:pt>
                <c:pt idx="2276">
                  <c:v>42885.008333333331</c:v>
                </c:pt>
                <c:pt idx="2277">
                  <c:v>42885.008449074077</c:v>
                </c:pt>
                <c:pt idx="2278">
                  <c:v>42885.008564814816</c:v>
                </c:pt>
                <c:pt idx="2279">
                  <c:v>42885.008680555555</c:v>
                </c:pt>
                <c:pt idx="2280">
                  <c:v>42885.008796296293</c:v>
                </c:pt>
                <c:pt idx="2281">
                  <c:v>42885.008912037039</c:v>
                </c:pt>
                <c:pt idx="2282">
                  <c:v>42885.009027777778</c:v>
                </c:pt>
                <c:pt idx="2283">
                  <c:v>42885.009143518517</c:v>
                </c:pt>
                <c:pt idx="2284">
                  <c:v>42885.009259259263</c:v>
                </c:pt>
                <c:pt idx="2285">
                  <c:v>42885.009375000001</c:v>
                </c:pt>
                <c:pt idx="2286">
                  <c:v>42885.00949074074</c:v>
                </c:pt>
                <c:pt idx="2287">
                  <c:v>42885.009606481479</c:v>
                </c:pt>
                <c:pt idx="2288">
                  <c:v>42885.009722222225</c:v>
                </c:pt>
                <c:pt idx="2289">
                  <c:v>42885.009837962964</c:v>
                </c:pt>
                <c:pt idx="2290">
                  <c:v>42885.009953703702</c:v>
                </c:pt>
                <c:pt idx="2291">
                  <c:v>42885.010069444441</c:v>
                </c:pt>
                <c:pt idx="2292">
                  <c:v>42885.010185185187</c:v>
                </c:pt>
                <c:pt idx="2293">
                  <c:v>42885.010300925926</c:v>
                </c:pt>
                <c:pt idx="2294">
                  <c:v>42885.010416666664</c:v>
                </c:pt>
                <c:pt idx="2295">
                  <c:v>42885.01053240741</c:v>
                </c:pt>
                <c:pt idx="2296">
                  <c:v>42885.010648148149</c:v>
                </c:pt>
                <c:pt idx="2297">
                  <c:v>42885.010763888888</c:v>
                </c:pt>
                <c:pt idx="2298">
                  <c:v>42885.010879629626</c:v>
                </c:pt>
                <c:pt idx="2299">
                  <c:v>42885.010995370372</c:v>
                </c:pt>
                <c:pt idx="2300">
                  <c:v>42885.011111111111</c:v>
                </c:pt>
                <c:pt idx="2301">
                  <c:v>42885.01122685185</c:v>
                </c:pt>
                <c:pt idx="2302">
                  <c:v>42885.011342592596</c:v>
                </c:pt>
                <c:pt idx="2303">
                  <c:v>42885.011458333334</c:v>
                </c:pt>
                <c:pt idx="2304">
                  <c:v>42885.011574074073</c:v>
                </c:pt>
                <c:pt idx="2305">
                  <c:v>42885.011689814812</c:v>
                </c:pt>
                <c:pt idx="2306">
                  <c:v>42885.011805555558</c:v>
                </c:pt>
                <c:pt idx="2307">
                  <c:v>42885.011921296296</c:v>
                </c:pt>
                <c:pt idx="2308">
                  <c:v>42885.012037037035</c:v>
                </c:pt>
                <c:pt idx="2309">
                  <c:v>42885.012152777781</c:v>
                </c:pt>
                <c:pt idx="2310">
                  <c:v>42885.01226851852</c:v>
                </c:pt>
                <c:pt idx="2311">
                  <c:v>42885.012384259258</c:v>
                </c:pt>
                <c:pt idx="2312">
                  <c:v>42885.012499999997</c:v>
                </c:pt>
                <c:pt idx="2313">
                  <c:v>42885.012615740743</c:v>
                </c:pt>
                <c:pt idx="2314">
                  <c:v>42885.012731481482</c:v>
                </c:pt>
                <c:pt idx="2315">
                  <c:v>42885.01284722222</c:v>
                </c:pt>
                <c:pt idx="2316">
                  <c:v>42885.012962962966</c:v>
                </c:pt>
                <c:pt idx="2317">
                  <c:v>42885.013078703705</c:v>
                </c:pt>
                <c:pt idx="2318">
                  <c:v>42885.013194444444</c:v>
                </c:pt>
                <c:pt idx="2319">
                  <c:v>42885.013310185182</c:v>
                </c:pt>
                <c:pt idx="2320">
                  <c:v>42885.013425925928</c:v>
                </c:pt>
                <c:pt idx="2321">
                  <c:v>42885.013541666667</c:v>
                </c:pt>
                <c:pt idx="2322">
                  <c:v>42885.013657407406</c:v>
                </c:pt>
                <c:pt idx="2323">
                  <c:v>42885.013773148145</c:v>
                </c:pt>
                <c:pt idx="2324">
                  <c:v>42885.013888888891</c:v>
                </c:pt>
                <c:pt idx="2325">
                  <c:v>42885.014004629629</c:v>
                </c:pt>
                <c:pt idx="2326">
                  <c:v>42885.014120370368</c:v>
                </c:pt>
                <c:pt idx="2327">
                  <c:v>42885.014236111114</c:v>
                </c:pt>
                <c:pt idx="2328">
                  <c:v>42885.014351851853</c:v>
                </c:pt>
                <c:pt idx="2329">
                  <c:v>42885.014467592591</c:v>
                </c:pt>
                <c:pt idx="2330">
                  <c:v>42885.01458333333</c:v>
                </c:pt>
                <c:pt idx="2331">
                  <c:v>42885.014699074076</c:v>
                </c:pt>
                <c:pt idx="2332">
                  <c:v>42885.014814814815</c:v>
                </c:pt>
                <c:pt idx="2333">
                  <c:v>42885.014930555553</c:v>
                </c:pt>
                <c:pt idx="2334">
                  <c:v>42885.015046296299</c:v>
                </c:pt>
                <c:pt idx="2335">
                  <c:v>42885.015162037038</c:v>
                </c:pt>
                <c:pt idx="2336">
                  <c:v>42885.015277777777</c:v>
                </c:pt>
                <c:pt idx="2337">
                  <c:v>42885.015393518515</c:v>
                </c:pt>
                <c:pt idx="2338">
                  <c:v>42885.015509259261</c:v>
                </c:pt>
                <c:pt idx="2339">
                  <c:v>42885.015625</c:v>
                </c:pt>
                <c:pt idx="2340">
                  <c:v>42885.015740740739</c:v>
                </c:pt>
                <c:pt idx="2341">
                  <c:v>42885.015856481485</c:v>
                </c:pt>
                <c:pt idx="2342">
                  <c:v>42885.015972222223</c:v>
                </c:pt>
                <c:pt idx="2343">
                  <c:v>42885.016087962962</c:v>
                </c:pt>
                <c:pt idx="2344">
                  <c:v>42885.016203703701</c:v>
                </c:pt>
                <c:pt idx="2345">
                  <c:v>42885.016319444447</c:v>
                </c:pt>
                <c:pt idx="2346">
                  <c:v>42885.016435185185</c:v>
                </c:pt>
                <c:pt idx="2347">
                  <c:v>42885.016550925924</c:v>
                </c:pt>
                <c:pt idx="2348">
                  <c:v>42885.01666666667</c:v>
                </c:pt>
                <c:pt idx="2349">
                  <c:v>42885.016782407409</c:v>
                </c:pt>
                <c:pt idx="2350">
                  <c:v>42885.016898148147</c:v>
                </c:pt>
                <c:pt idx="2351">
                  <c:v>42885.017013888886</c:v>
                </c:pt>
                <c:pt idx="2352">
                  <c:v>42885.017129629632</c:v>
                </c:pt>
                <c:pt idx="2353">
                  <c:v>42885.017245370371</c:v>
                </c:pt>
                <c:pt idx="2354">
                  <c:v>42885.017361111109</c:v>
                </c:pt>
                <c:pt idx="2355">
                  <c:v>42885.017476851855</c:v>
                </c:pt>
                <c:pt idx="2356">
                  <c:v>42885.017592592594</c:v>
                </c:pt>
                <c:pt idx="2357">
                  <c:v>42885.017708333333</c:v>
                </c:pt>
                <c:pt idx="2358">
                  <c:v>42885.017824074072</c:v>
                </c:pt>
                <c:pt idx="2359">
                  <c:v>42885.017939814818</c:v>
                </c:pt>
                <c:pt idx="2360">
                  <c:v>42885.018055555556</c:v>
                </c:pt>
                <c:pt idx="2361">
                  <c:v>42885.018171296295</c:v>
                </c:pt>
                <c:pt idx="2362">
                  <c:v>42885.018287037034</c:v>
                </c:pt>
                <c:pt idx="2363">
                  <c:v>42885.01840277778</c:v>
                </c:pt>
                <c:pt idx="2364">
                  <c:v>42885.018518518518</c:v>
                </c:pt>
                <c:pt idx="2365">
                  <c:v>42885.018634259257</c:v>
                </c:pt>
                <c:pt idx="2366">
                  <c:v>42885.018750000003</c:v>
                </c:pt>
                <c:pt idx="2367">
                  <c:v>42885.018865740742</c:v>
                </c:pt>
                <c:pt idx="2368">
                  <c:v>42885.01898148148</c:v>
                </c:pt>
                <c:pt idx="2369">
                  <c:v>42885.019097222219</c:v>
                </c:pt>
                <c:pt idx="2370">
                  <c:v>42885.019212962965</c:v>
                </c:pt>
                <c:pt idx="2371">
                  <c:v>42885.019328703704</c:v>
                </c:pt>
                <c:pt idx="2372">
                  <c:v>42885.019444444442</c:v>
                </c:pt>
                <c:pt idx="2373">
                  <c:v>42885.019560185188</c:v>
                </c:pt>
                <c:pt idx="2374">
                  <c:v>42885.019675925927</c:v>
                </c:pt>
                <c:pt idx="2375">
                  <c:v>42885.019791666666</c:v>
                </c:pt>
                <c:pt idx="2376">
                  <c:v>42885.019907407404</c:v>
                </c:pt>
                <c:pt idx="2377">
                  <c:v>42885.02002314815</c:v>
                </c:pt>
                <c:pt idx="2378">
                  <c:v>42885.020138888889</c:v>
                </c:pt>
                <c:pt idx="2379">
                  <c:v>42885.020254629628</c:v>
                </c:pt>
                <c:pt idx="2380">
                  <c:v>42885.020370370374</c:v>
                </c:pt>
                <c:pt idx="2381">
                  <c:v>42885.020486111112</c:v>
                </c:pt>
                <c:pt idx="2382">
                  <c:v>42885.020601851851</c:v>
                </c:pt>
                <c:pt idx="2383">
                  <c:v>42885.02071759259</c:v>
                </c:pt>
                <c:pt idx="2384">
                  <c:v>42885.020833333336</c:v>
                </c:pt>
                <c:pt idx="2385">
                  <c:v>42885.020949074074</c:v>
                </c:pt>
                <c:pt idx="2386">
                  <c:v>42885.021064814813</c:v>
                </c:pt>
                <c:pt idx="2387">
                  <c:v>42885.021180555559</c:v>
                </c:pt>
                <c:pt idx="2388">
                  <c:v>42885.021296296298</c:v>
                </c:pt>
                <c:pt idx="2389">
                  <c:v>42885.021412037036</c:v>
                </c:pt>
                <c:pt idx="2390">
                  <c:v>42885.021527777775</c:v>
                </c:pt>
                <c:pt idx="2391">
                  <c:v>42885.021643518521</c:v>
                </c:pt>
                <c:pt idx="2392">
                  <c:v>42885.02175925926</c:v>
                </c:pt>
                <c:pt idx="2393">
                  <c:v>42885.021874999999</c:v>
                </c:pt>
                <c:pt idx="2394">
                  <c:v>42885.021990740737</c:v>
                </c:pt>
                <c:pt idx="2395">
                  <c:v>42885.022106481483</c:v>
                </c:pt>
                <c:pt idx="2396">
                  <c:v>42885.022222222222</c:v>
                </c:pt>
                <c:pt idx="2397">
                  <c:v>42885.022337962961</c:v>
                </c:pt>
                <c:pt idx="2398">
                  <c:v>42885.022453703707</c:v>
                </c:pt>
                <c:pt idx="2399">
                  <c:v>42885.022569444445</c:v>
                </c:pt>
                <c:pt idx="2400">
                  <c:v>42885.022685185184</c:v>
                </c:pt>
                <c:pt idx="2401">
                  <c:v>42885.022800925923</c:v>
                </c:pt>
                <c:pt idx="2402">
                  <c:v>42885.022916666669</c:v>
                </c:pt>
                <c:pt idx="2403">
                  <c:v>42885.023032407407</c:v>
                </c:pt>
                <c:pt idx="2404">
                  <c:v>42885.023148148146</c:v>
                </c:pt>
                <c:pt idx="2405">
                  <c:v>42885.023263888892</c:v>
                </c:pt>
                <c:pt idx="2406">
                  <c:v>42885.023379629631</c:v>
                </c:pt>
                <c:pt idx="2407">
                  <c:v>42885.023495370369</c:v>
                </c:pt>
                <c:pt idx="2408">
                  <c:v>42885.023611111108</c:v>
                </c:pt>
                <c:pt idx="2409">
                  <c:v>42885.023726851854</c:v>
                </c:pt>
                <c:pt idx="2410">
                  <c:v>42885.023842592593</c:v>
                </c:pt>
                <c:pt idx="2411">
                  <c:v>42885.023958333331</c:v>
                </c:pt>
                <c:pt idx="2412">
                  <c:v>42885.024074074077</c:v>
                </c:pt>
                <c:pt idx="2413">
                  <c:v>42885.024189814816</c:v>
                </c:pt>
                <c:pt idx="2414">
                  <c:v>42885.024305555555</c:v>
                </c:pt>
                <c:pt idx="2415">
                  <c:v>42885.024421296293</c:v>
                </c:pt>
                <c:pt idx="2416">
                  <c:v>42885.024537037039</c:v>
                </c:pt>
                <c:pt idx="2417">
                  <c:v>42885.024652777778</c:v>
                </c:pt>
                <c:pt idx="2418">
                  <c:v>42885.024768518517</c:v>
                </c:pt>
                <c:pt idx="2419">
                  <c:v>42885.024884259263</c:v>
                </c:pt>
                <c:pt idx="2420">
                  <c:v>42885.025000000001</c:v>
                </c:pt>
                <c:pt idx="2421">
                  <c:v>42885.02511574074</c:v>
                </c:pt>
                <c:pt idx="2422">
                  <c:v>42885.025231481479</c:v>
                </c:pt>
                <c:pt idx="2423">
                  <c:v>42885.025347222225</c:v>
                </c:pt>
                <c:pt idx="2424">
                  <c:v>42885.025462962964</c:v>
                </c:pt>
                <c:pt idx="2425">
                  <c:v>42885.025578703702</c:v>
                </c:pt>
                <c:pt idx="2426">
                  <c:v>42885.025694444441</c:v>
                </c:pt>
                <c:pt idx="2427">
                  <c:v>42885.025810185187</c:v>
                </c:pt>
                <c:pt idx="2428">
                  <c:v>42885.025925925926</c:v>
                </c:pt>
                <c:pt idx="2429">
                  <c:v>42885.026041666664</c:v>
                </c:pt>
                <c:pt idx="2430">
                  <c:v>42885.02615740741</c:v>
                </c:pt>
                <c:pt idx="2431">
                  <c:v>42885.026273148149</c:v>
                </c:pt>
                <c:pt idx="2432">
                  <c:v>42885.026388888888</c:v>
                </c:pt>
                <c:pt idx="2433">
                  <c:v>42885.026504629626</c:v>
                </c:pt>
                <c:pt idx="2434">
                  <c:v>42885.026620370372</c:v>
                </c:pt>
                <c:pt idx="2435">
                  <c:v>42885.026736111111</c:v>
                </c:pt>
                <c:pt idx="2436">
                  <c:v>42885.02685185185</c:v>
                </c:pt>
                <c:pt idx="2437">
                  <c:v>42885.026967592596</c:v>
                </c:pt>
                <c:pt idx="2438">
                  <c:v>42885.027083333334</c:v>
                </c:pt>
                <c:pt idx="2439">
                  <c:v>42885.027199074073</c:v>
                </c:pt>
                <c:pt idx="2440">
                  <c:v>42885.027314814812</c:v>
                </c:pt>
                <c:pt idx="2441">
                  <c:v>42885.027430555558</c:v>
                </c:pt>
                <c:pt idx="2442">
                  <c:v>42885.027546296296</c:v>
                </c:pt>
                <c:pt idx="2443">
                  <c:v>42885.027662037035</c:v>
                </c:pt>
                <c:pt idx="2444">
                  <c:v>42885.027777777781</c:v>
                </c:pt>
                <c:pt idx="2445">
                  <c:v>42885.02789351852</c:v>
                </c:pt>
                <c:pt idx="2446">
                  <c:v>42885.028009259258</c:v>
                </c:pt>
                <c:pt idx="2447">
                  <c:v>42885.028124999997</c:v>
                </c:pt>
                <c:pt idx="2448">
                  <c:v>42885.028240740743</c:v>
                </c:pt>
                <c:pt idx="2449">
                  <c:v>42885.028356481482</c:v>
                </c:pt>
                <c:pt idx="2450">
                  <c:v>42885.02847222222</c:v>
                </c:pt>
                <c:pt idx="2451">
                  <c:v>42885.028587962966</c:v>
                </c:pt>
                <c:pt idx="2452">
                  <c:v>42885.028703703705</c:v>
                </c:pt>
                <c:pt idx="2453">
                  <c:v>42885.028819444444</c:v>
                </c:pt>
                <c:pt idx="2454">
                  <c:v>42885.028935185182</c:v>
                </c:pt>
                <c:pt idx="2455">
                  <c:v>42885.029050925928</c:v>
                </c:pt>
                <c:pt idx="2456">
                  <c:v>42885.029166666667</c:v>
                </c:pt>
                <c:pt idx="2457">
                  <c:v>42885.029282407406</c:v>
                </c:pt>
                <c:pt idx="2458">
                  <c:v>42885.029398148145</c:v>
                </c:pt>
                <c:pt idx="2459">
                  <c:v>42885.029513888891</c:v>
                </c:pt>
                <c:pt idx="2460">
                  <c:v>42885.029629629629</c:v>
                </c:pt>
                <c:pt idx="2461">
                  <c:v>42885.029745370368</c:v>
                </c:pt>
                <c:pt idx="2462">
                  <c:v>42885.029861111114</c:v>
                </c:pt>
                <c:pt idx="2463">
                  <c:v>42885.029976851853</c:v>
                </c:pt>
                <c:pt idx="2464">
                  <c:v>42885.030092592591</c:v>
                </c:pt>
                <c:pt idx="2465">
                  <c:v>42885.03020833333</c:v>
                </c:pt>
                <c:pt idx="2466">
                  <c:v>42885.030324074076</c:v>
                </c:pt>
                <c:pt idx="2467">
                  <c:v>42885.030439814815</c:v>
                </c:pt>
                <c:pt idx="2468">
                  <c:v>42885.030555555553</c:v>
                </c:pt>
                <c:pt idx="2469">
                  <c:v>42885.030671296299</c:v>
                </c:pt>
                <c:pt idx="2470">
                  <c:v>42885.030787037038</c:v>
                </c:pt>
                <c:pt idx="2471">
                  <c:v>42885.030902777777</c:v>
                </c:pt>
                <c:pt idx="2472">
                  <c:v>42885.031018518515</c:v>
                </c:pt>
                <c:pt idx="2473">
                  <c:v>42885.031134259261</c:v>
                </c:pt>
                <c:pt idx="2474">
                  <c:v>42885.03125</c:v>
                </c:pt>
                <c:pt idx="2475">
                  <c:v>42885.031365740739</c:v>
                </c:pt>
                <c:pt idx="2476">
                  <c:v>42885.031481481485</c:v>
                </c:pt>
                <c:pt idx="2477">
                  <c:v>42885.031597222223</c:v>
                </c:pt>
                <c:pt idx="2478">
                  <c:v>42885.031712962962</c:v>
                </c:pt>
                <c:pt idx="2479">
                  <c:v>42885.031828703701</c:v>
                </c:pt>
                <c:pt idx="2480">
                  <c:v>42885.031944444447</c:v>
                </c:pt>
                <c:pt idx="2481">
                  <c:v>42885.032060185185</c:v>
                </c:pt>
                <c:pt idx="2482">
                  <c:v>42885.032175925924</c:v>
                </c:pt>
                <c:pt idx="2483">
                  <c:v>42885.03229166667</c:v>
                </c:pt>
                <c:pt idx="2484">
                  <c:v>42885.032407407409</c:v>
                </c:pt>
                <c:pt idx="2485">
                  <c:v>42885.032523148147</c:v>
                </c:pt>
                <c:pt idx="2486">
                  <c:v>42885.032638888886</c:v>
                </c:pt>
                <c:pt idx="2487">
                  <c:v>42885.032754629632</c:v>
                </c:pt>
                <c:pt idx="2488">
                  <c:v>42885.032870370371</c:v>
                </c:pt>
                <c:pt idx="2489">
                  <c:v>42885.032986111109</c:v>
                </c:pt>
                <c:pt idx="2490">
                  <c:v>42885.033101851855</c:v>
                </c:pt>
                <c:pt idx="2491">
                  <c:v>42885.033217592594</c:v>
                </c:pt>
                <c:pt idx="2492">
                  <c:v>42885.033333333333</c:v>
                </c:pt>
                <c:pt idx="2493">
                  <c:v>42885.033449074072</c:v>
                </c:pt>
                <c:pt idx="2494">
                  <c:v>42885.033564814818</c:v>
                </c:pt>
                <c:pt idx="2495">
                  <c:v>42885.033680555556</c:v>
                </c:pt>
                <c:pt idx="2496">
                  <c:v>42885.033796296295</c:v>
                </c:pt>
                <c:pt idx="2497">
                  <c:v>42885.033912037034</c:v>
                </c:pt>
                <c:pt idx="2498">
                  <c:v>42885.03402777778</c:v>
                </c:pt>
                <c:pt idx="2499">
                  <c:v>42885.034143518518</c:v>
                </c:pt>
                <c:pt idx="2500">
                  <c:v>42885.034259259257</c:v>
                </c:pt>
                <c:pt idx="2501">
                  <c:v>42885.034375000003</c:v>
                </c:pt>
                <c:pt idx="2502">
                  <c:v>42885.034490740742</c:v>
                </c:pt>
                <c:pt idx="2503">
                  <c:v>42885.03460648148</c:v>
                </c:pt>
                <c:pt idx="2504">
                  <c:v>42885.034722222219</c:v>
                </c:pt>
                <c:pt idx="2505">
                  <c:v>42885.034837962965</c:v>
                </c:pt>
                <c:pt idx="2506">
                  <c:v>42885.034953703704</c:v>
                </c:pt>
                <c:pt idx="2507">
                  <c:v>42885.035069444442</c:v>
                </c:pt>
                <c:pt idx="2508">
                  <c:v>42885.035185185188</c:v>
                </c:pt>
                <c:pt idx="2509">
                  <c:v>42885.035300925927</c:v>
                </c:pt>
                <c:pt idx="2510">
                  <c:v>42885.035416666666</c:v>
                </c:pt>
                <c:pt idx="2511">
                  <c:v>42885.035532407404</c:v>
                </c:pt>
                <c:pt idx="2512">
                  <c:v>42885.03564814815</c:v>
                </c:pt>
                <c:pt idx="2513">
                  <c:v>42885.035763888889</c:v>
                </c:pt>
                <c:pt idx="2514">
                  <c:v>42885.035879629628</c:v>
                </c:pt>
                <c:pt idx="2515">
                  <c:v>42885.035995370374</c:v>
                </c:pt>
                <c:pt idx="2516">
                  <c:v>42885.036111111112</c:v>
                </c:pt>
                <c:pt idx="2517">
                  <c:v>42885.036226851851</c:v>
                </c:pt>
                <c:pt idx="2518">
                  <c:v>42885.03634259259</c:v>
                </c:pt>
                <c:pt idx="2519">
                  <c:v>42885.036458333336</c:v>
                </c:pt>
                <c:pt idx="2520">
                  <c:v>42885.036574074074</c:v>
                </c:pt>
                <c:pt idx="2521">
                  <c:v>42885.036689814813</c:v>
                </c:pt>
                <c:pt idx="2522">
                  <c:v>42885.036805555559</c:v>
                </c:pt>
                <c:pt idx="2523">
                  <c:v>42885.036921296298</c:v>
                </c:pt>
                <c:pt idx="2524">
                  <c:v>42885.037037037036</c:v>
                </c:pt>
                <c:pt idx="2525">
                  <c:v>42885.037152777775</c:v>
                </c:pt>
                <c:pt idx="2526">
                  <c:v>42885.037268518521</c:v>
                </c:pt>
                <c:pt idx="2527">
                  <c:v>42885.03738425926</c:v>
                </c:pt>
                <c:pt idx="2528">
                  <c:v>42885.037499999999</c:v>
                </c:pt>
                <c:pt idx="2529">
                  <c:v>42885.037615740737</c:v>
                </c:pt>
                <c:pt idx="2530">
                  <c:v>42885.037731481483</c:v>
                </c:pt>
                <c:pt idx="2531">
                  <c:v>42885.037847222222</c:v>
                </c:pt>
                <c:pt idx="2532">
                  <c:v>42885.037962962961</c:v>
                </c:pt>
                <c:pt idx="2533">
                  <c:v>42885.038078703707</c:v>
                </c:pt>
                <c:pt idx="2534">
                  <c:v>42885.038194444445</c:v>
                </c:pt>
                <c:pt idx="2535">
                  <c:v>42885.038310185184</c:v>
                </c:pt>
                <c:pt idx="2536">
                  <c:v>42885.038425925923</c:v>
                </c:pt>
                <c:pt idx="2537">
                  <c:v>42885.038541666669</c:v>
                </c:pt>
                <c:pt idx="2538">
                  <c:v>42885.038657407407</c:v>
                </c:pt>
                <c:pt idx="2539">
                  <c:v>42885.038773148146</c:v>
                </c:pt>
                <c:pt idx="2540">
                  <c:v>42885.038888888892</c:v>
                </c:pt>
                <c:pt idx="2541">
                  <c:v>42885.039004629631</c:v>
                </c:pt>
                <c:pt idx="2542">
                  <c:v>42885.039120370369</c:v>
                </c:pt>
                <c:pt idx="2543">
                  <c:v>42885.039236111108</c:v>
                </c:pt>
                <c:pt idx="2544">
                  <c:v>42885.039351851854</c:v>
                </c:pt>
                <c:pt idx="2545">
                  <c:v>42885.039467592593</c:v>
                </c:pt>
                <c:pt idx="2546">
                  <c:v>42885.039583333331</c:v>
                </c:pt>
                <c:pt idx="2547">
                  <c:v>42885.039699074077</c:v>
                </c:pt>
                <c:pt idx="2548">
                  <c:v>42885.039814814816</c:v>
                </c:pt>
                <c:pt idx="2549">
                  <c:v>42885.039930555555</c:v>
                </c:pt>
                <c:pt idx="2550">
                  <c:v>42885.040046296293</c:v>
                </c:pt>
                <c:pt idx="2551">
                  <c:v>42885.040162037039</c:v>
                </c:pt>
                <c:pt idx="2552">
                  <c:v>42885.040277777778</c:v>
                </c:pt>
                <c:pt idx="2553">
                  <c:v>42885.040393518517</c:v>
                </c:pt>
                <c:pt idx="2554">
                  <c:v>42885.040509259263</c:v>
                </c:pt>
                <c:pt idx="2555">
                  <c:v>42885.040625000001</c:v>
                </c:pt>
                <c:pt idx="2556">
                  <c:v>42885.04074074074</c:v>
                </c:pt>
                <c:pt idx="2557">
                  <c:v>42885.040856481479</c:v>
                </c:pt>
                <c:pt idx="2558">
                  <c:v>42885.040972222225</c:v>
                </c:pt>
                <c:pt idx="2559">
                  <c:v>42885.041087962964</c:v>
                </c:pt>
                <c:pt idx="2560">
                  <c:v>42885.041203703702</c:v>
                </c:pt>
                <c:pt idx="2561">
                  <c:v>42885.041319444441</c:v>
                </c:pt>
                <c:pt idx="2562">
                  <c:v>42885.041435185187</c:v>
                </c:pt>
                <c:pt idx="2563">
                  <c:v>42885.041550925926</c:v>
                </c:pt>
                <c:pt idx="2564">
                  <c:v>42885.041666666664</c:v>
                </c:pt>
                <c:pt idx="2565">
                  <c:v>42885.04178240741</c:v>
                </c:pt>
                <c:pt idx="2566">
                  <c:v>42885.041898148149</c:v>
                </c:pt>
                <c:pt idx="2567">
                  <c:v>42885.042013888888</c:v>
                </c:pt>
                <c:pt idx="2568">
                  <c:v>42885.042129629626</c:v>
                </c:pt>
                <c:pt idx="2569">
                  <c:v>42885.042245370372</c:v>
                </c:pt>
                <c:pt idx="2570">
                  <c:v>42885.042361111111</c:v>
                </c:pt>
                <c:pt idx="2571">
                  <c:v>42885.04247685185</c:v>
                </c:pt>
                <c:pt idx="2572">
                  <c:v>42885.042592592596</c:v>
                </c:pt>
                <c:pt idx="2573">
                  <c:v>42885.042708333334</c:v>
                </c:pt>
                <c:pt idx="2574">
                  <c:v>42885.042824074073</c:v>
                </c:pt>
                <c:pt idx="2575">
                  <c:v>42885.042939814812</c:v>
                </c:pt>
                <c:pt idx="2576">
                  <c:v>42885.043055555558</c:v>
                </c:pt>
                <c:pt idx="2577">
                  <c:v>42885.043171296296</c:v>
                </c:pt>
                <c:pt idx="2578">
                  <c:v>42885.043287037035</c:v>
                </c:pt>
                <c:pt idx="2579">
                  <c:v>42885.043402777781</c:v>
                </c:pt>
                <c:pt idx="2580">
                  <c:v>42885.04351851852</c:v>
                </c:pt>
                <c:pt idx="2581">
                  <c:v>42885.043634259258</c:v>
                </c:pt>
                <c:pt idx="2582">
                  <c:v>42885.043749999997</c:v>
                </c:pt>
                <c:pt idx="2583">
                  <c:v>42885.043865740743</c:v>
                </c:pt>
                <c:pt idx="2584">
                  <c:v>42885.043981481482</c:v>
                </c:pt>
                <c:pt idx="2585">
                  <c:v>42885.04409722222</c:v>
                </c:pt>
                <c:pt idx="2586">
                  <c:v>42885.044212962966</c:v>
                </c:pt>
                <c:pt idx="2587">
                  <c:v>42885.044328703705</c:v>
                </c:pt>
                <c:pt idx="2588">
                  <c:v>42885.044444444444</c:v>
                </c:pt>
                <c:pt idx="2589">
                  <c:v>42885.044560185182</c:v>
                </c:pt>
                <c:pt idx="2590">
                  <c:v>42885.044675925928</c:v>
                </c:pt>
                <c:pt idx="2591">
                  <c:v>42885.044791666667</c:v>
                </c:pt>
                <c:pt idx="2592">
                  <c:v>42885.044907407406</c:v>
                </c:pt>
                <c:pt idx="2593">
                  <c:v>42885.045023148145</c:v>
                </c:pt>
                <c:pt idx="2594">
                  <c:v>42885.045138888891</c:v>
                </c:pt>
                <c:pt idx="2595">
                  <c:v>42885.045254629629</c:v>
                </c:pt>
                <c:pt idx="2596">
                  <c:v>42885.045370370368</c:v>
                </c:pt>
                <c:pt idx="2597">
                  <c:v>42885.045486111114</c:v>
                </c:pt>
                <c:pt idx="2598">
                  <c:v>42885.045601851853</c:v>
                </c:pt>
                <c:pt idx="2599">
                  <c:v>42885.045717592591</c:v>
                </c:pt>
                <c:pt idx="2600">
                  <c:v>42885.04583333333</c:v>
                </c:pt>
                <c:pt idx="2601">
                  <c:v>42885.045949074076</c:v>
                </c:pt>
                <c:pt idx="2602">
                  <c:v>42885.046064814815</c:v>
                </c:pt>
                <c:pt idx="2603">
                  <c:v>42885.046180555553</c:v>
                </c:pt>
                <c:pt idx="2604">
                  <c:v>42885.046296296299</c:v>
                </c:pt>
                <c:pt idx="2605">
                  <c:v>42885.046412037038</c:v>
                </c:pt>
                <c:pt idx="2606">
                  <c:v>42885.046527777777</c:v>
                </c:pt>
                <c:pt idx="2607">
                  <c:v>42885.046643518515</c:v>
                </c:pt>
                <c:pt idx="2608">
                  <c:v>42885.046759259261</c:v>
                </c:pt>
                <c:pt idx="2609">
                  <c:v>42885.046875</c:v>
                </c:pt>
                <c:pt idx="2610">
                  <c:v>42885.046990740739</c:v>
                </c:pt>
                <c:pt idx="2611">
                  <c:v>42885.047106481485</c:v>
                </c:pt>
                <c:pt idx="2612">
                  <c:v>42885.047222222223</c:v>
                </c:pt>
                <c:pt idx="2613">
                  <c:v>42885.047337962962</c:v>
                </c:pt>
                <c:pt idx="2614">
                  <c:v>42885.047453703701</c:v>
                </c:pt>
                <c:pt idx="2615">
                  <c:v>42885.047569444447</c:v>
                </c:pt>
                <c:pt idx="2616">
                  <c:v>42885.047685185185</c:v>
                </c:pt>
                <c:pt idx="2617">
                  <c:v>42885.047800925924</c:v>
                </c:pt>
                <c:pt idx="2618">
                  <c:v>42885.04791666667</c:v>
                </c:pt>
                <c:pt idx="2619">
                  <c:v>42885.048032407409</c:v>
                </c:pt>
                <c:pt idx="2620">
                  <c:v>42885.048148148147</c:v>
                </c:pt>
                <c:pt idx="2621">
                  <c:v>42885.048263888886</c:v>
                </c:pt>
                <c:pt idx="2622">
                  <c:v>42885.048379629632</c:v>
                </c:pt>
                <c:pt idx="2623">
                  <c:v>42885.048495370371</c:v>
                </c:pt>
                <c:pt idx="2624">
                  <c:v>42885.048611111109</c:v>
                </c:pt>
                <c:pt idx="2625">
                  <c:v>42885.048726851855</c:v>
                </c:pt>
                <c:pt idx="2626">
                  <c:v>42885.048842592594</c:v>
                </c:pt>
                <c:pt idx="2627">
                  <c:v>42885.048958333333</c:v>
                </c:pt>
                <c:pt idx="2628">
                  <c:v>42885.049074074072</c:v>
                </c:pt>
                <c:pt idx="2629">
                  <c:v>42885.049189814818</c:v>
                </c:pt>
                <c:pt idx="2630">
                  <c:v>42885.049305555556</c:v>
                </c:pt>
                <c:pt idx="2631">
                  <c:v>42885.049421296295</c:v>
                </c:pt>
                <c:pt idx="2632">
                  <c:v>42885.049537037034</c:v>
                </c:pt>
                <c:pt idx="2633">
                  <c:v>42885.04965277778</c:v>
                </c:pt>
                <c:pt idx="2634">
                  <c:v>42885.049768518518</c:v>
                </c:pt>
                <c:pt idx="2635">
                  <c:v>42885.049884259257</c:v>
                </c:pt>
                <c:pt idx="2636">
                  <c:v>42885.05</c:v>
                </c:pt>
                <c:pt idx="2637">
                  <c:v>42885.050115740742</c:v>
                </c:pt>
                <c:pt idx="2638">
                  <c:v>42885.05023148148</c:v>
                </c:pt>
                <c:pt idx="2639">
                  <c:v>42885.050347222219</c:v>
                </c:pt>
                <c:pt idx="2640">
                  <c:v>42885.050462962965</c:v>
                </c:pt>
                <c:pt idx="2641">
                  <c:v>42885.050578703704</c:v>
                </c:pt>
                <c:pt idx="2642">
                  <c:v>42885.050694444442</c:v>
                </c:pt>
                <c:pt idx="2643">
                  <c:v>42885.050810185188</c:v>
                </c:pt>
                <c:pt idx="2644">
                  <c:v>42885.050925925927</c:v>
                </c:pt>
                <c:pt idx="2645">
                  <c:v>42885.051041666666</c:v>
                </c:pt>
                <c:pt idx="2646">
                  <c:v>42885.051157407404</c:v>
                </c:pt>
                <c:pt idx="2647">
                  <c:v>42885.05127314815</c:v>
                </c:pt>
                <c:pt idx="2648">
                  <c:v>42885.051388888889</c:v>
                </c:pt>
                <c:pt idx="2649">
                  <c:v>42885.051504629628</c:v>
                </c:pt>
                <c:pt idx="2650">
                  <c:v>42885.051620370374</c:v>
                </c:pt>
                <c:pt idx="2651">
                  <c:v>42885.051736111112</c:v>
                </c:pt>
                <c:pt idx="2652">
                  <c:v>42885.051851851851</c:v>
                </c:pt>
                <c:pt idx="2653">
                  <c:v>42885.05196759259</c:v>
                </c:pt>
                <c:pt idx="2654">
                  <c:v>42885.052083333336</c:v>
                </c:pt>
                <c:pt idx="2655">
                  <c:v>42885.052199074074</c:v>
                </c:pt>
                <c:pt idx="2656">
                  <c:v>42885.052314814813</c:v>
                </c:pt>
                <c:pt idx="2657">
                  <c:v>42885.052430555559</c:v>
                </c:pt>
                <c:pt idx="2658">
                  <c:v>42885.052546296298</c:v>
                </c:pt>
                <c:pt idx="2659">
                  <c:v>42885.052662037036</c:v>
                </c:pt>
                <c:pt idx="2660">
                  <c:v>42885.052777777775</c:v>
                </c:pt>
                <c:pt idx="2661">
                  <c:v>42885.052893518521</c:v>
                </c:pt>
                <c:pt idx="2662">
                  <c:v>42885.05300925926</c:v>
                </c:pt>
                <c:pt idx="2663">
                  <c:v>42885.053124999999</c:v>
                </c:pt>
                <c:pt idx="2664">
                  <c:v>42885.053240740737</c:v>
                </c:pt>
                <c:pt idx="2665">
                  <c:v>42885.053356481483</c:v>
                </c:pt>
                <c:pt idx="2666">
                  <c:v>42885.053472222222</c:v>
                </c:pt>
                <c:pt idx="2667">
                  <c:v>42885.053587962961</c:v>
                </c:pt>
                <c:pt idx="2668">
                  <c:v>42885.053703703707</c:v>
                </c:pt>
                <c:pt idx="2669">
                  <c:v>42885.053819444445</c:v>
                </c:pt>
                <c:pt idx="2670">
                  <c:v>42885.053935185184</c:v>
                </c:pt>
                <c:pt idx="2671">
                  <c:v>42885.054050925923</c:v>
                </c:pt>
                <c:pt idx="2672">
                  <c:v>42885.054166666669</c:v>
                </c:pt>
                <c:pt idx="2673">
                  <c:v>42885.054282407407</c:v>
                </c:pt>
                <c:pt idx="2674">
                  <c:v>42885.054398148146</c:v>
                </c:pt>
                <c:pt idx="2675">
                  <c:v>42885.054513888892</c:v>
                </c:pt>
                <c:pt idx="2676">
                  <c:v>42885.054629629631</c:v>
                </c:pt>
                <c:pt idx="2677">
                  <c:v>42885.054745370369</c:v>
                </c:pt>
                <c:pt idx="2678">
                  <c:v>42885.054861111108</c:v>
                </c:pt>
                <c:pt idx="2679">
                  <c:v>42885.054976851854</c:v>
                </c:pt>
                <c:pt idx="2680">
                  <c:v>42885.055092592593</c:v>
                </c:pt>
                <c:pt idx="2681">
                  <c:v>42885.055208333331</c:v>
                </c:pt>
                <c:pt idx="2682">
                  <c:v>42885.055324074077</c:v>
                </c:pt>
                <c:pt idx="2683">
                  <c:v>42885.055439814816</c:v>
                </c:pt>
                <c:pt idx="2684">
                  <c:v>42885.055555555555</c:v>
                </c:pt>
                <c:pt idx="2685">
                  <c:v>42885.055671296293</c:v>
                </c:pt>
                <c:pt idx="2686">
                  <c:v>42885.055787037039</c:v>
                </c:pt>
                <c:pt idx="2687">
                  <c:v>42885.055902777778</c:v>
                </c:pt>
                <c:pt idx="2688">
                  <c:v>42885.056018518517</c:v>
                </c:pt>
                <c:pt idx="2689">
                  <c:v>42885.056134259263</c:v>
                </c:pt>
                <c:pt idx="2690">
                  <c:v>42885.056250000001</c:v>
                </c:pt>
                <c:pt idx="2691">
                  <c:v>42885.05636574074</c:v>
                </c:pt>
                <c:pt idx="2692">
                  <c:v>42885.056481481479</c:v>
                </c:pt>
                <c:pt idx="2693">
                  <c:v>42885.056597222225</c:v>
                </c:pt>
                <c:pt idx="2694">
                  <c:v>42885.056712962964</c:v>
                </c:pt>
                <c:pt idx="2695">
                  <c:v>42885.056828703702</c:v>
                </c:pt>
                <c:pt idx="2696">
                  <c:v>42885.056944444441</c:v>
                </c:pt>
                <c:pt idx="2697">
                  <c:v>42885.057060185187</c:v>
                </c:pt>
                <c:pt idx="2698">
                  <c:v>42885.057175925926</c:v>
                </c:pt>
                <c:pt idx="2699">
                  <c:v>42885.057291666664</c:v>
                </c:pt>
                <c:pt idx="2700">
                  <c:v>42885.05740740741</c:v>
                </c:pt>
                <c:pt idx="2701">
                  <c:v>42885.057523148149</c:v>
                </c:pt>
                <c:pt idx="2702">
                  <c:v>42885.057638888888</c:v>
                </c:pt>
                <c:pt idx="2703">
                  <c:v>42885.057754629626</c:v>
                </c:pt>
                <c:pt idx="2704">
                  <c:v>42885.057870370372</c:v>
                </c:pt>
                <c:pt idx="2705">
                  <c:v>42885.057986111111</c:v>
                </c:pt>
                <c:pt idx="2706">
                  <c:v>42885.05810185185</c:v>
                </c:pt>
                <c:pt idx="2707">
                  <c:v>42885.058217592596</c:v>
                </c:pt>
                <c:pt idx="2708">
                  <c:v>42885.058333333334</c:v>
                </c:pt>
                <c:pt idx="2709">
                  <c:v>42885.058449074073</c:v>
                </c:pt>
                <c:pt idx="2710">
                  <c:v>42885.058564814812</c:v>
                </c:pt>
                <c:pt idx="2711">
                  <c:v>42885.058680555558</c:v>
                </c:pt>
                <c:pt idx="2712">
                  <c:v>42885.058796296296</c:v>
                </c:pt>
                <c:pt idx="2713">
                  <c:v>42885.058912037035</c:v>
                </c:pt>
                <c:pt idx="2714">
                  <c:v>42885.059027777781</c:v>
                </c:pt>
                <c:pt idx="2715">
                  <c:v>42885.05914351852</c:v>
                </c:pt>
                <c:pt idx="2716">
                  <c:v>42885.059259259258</c:v>
                </c:pt>
                <c:pt idx="2717">
                  <c:v>42885.059374999997</c:v>
                </c:pt>
                <c:pt idx="2718">
                  <c:v>42885.059490740743</c:v>
                </c:pt>
                <c:pt idx="2719">
                  <c:v>42885.059606481482</c:v>
                </c:pt>
                <c:pt idx="2720">
                  <c:v>42885.05972222222</c:v>
                </c:pt>
                <c:pt idx="2721">
                  <c:v>42885.059837962966</c:v>
                </c:pt>
                <c:pt idx="2722">
                  <c:v>42885.059953703705</c:v>
                </c:pt>
                <c:pt idx="2723">
                  <c:v>42885.060069444444</c:v>
                </c:pt>
                <c:pt idx="2724">
                  <c:v>42885.060185185182</c:v>
                </c:pt>
                <c:pt idx="2725">
                  <c:v>42885.060300925928</c:v>
                </c:pt>
                <c:pt idx="2726">
                  <c:v>42885.060416666667</c:v>
                </c:pt>
                <c:pt idx="2727">
                  <c:v>42885.060532407406</c:v>
                </c:pt>
                <c:pt idx="2728">
                  <c:v>42885.060648148145</c:v>
                </c:pt>
                <c:pt idx="2729">
                  <c:v>42885.060763888891</c:v>
                </c:pt>
                <c:pt idx="2730">
                  <c:v>42885.060879629629</c:v>
                </c:pt>
                <c:pt idx="2731">
                  <c:v>42885.060995370368</c:v>
                </c:pt>
                <c:pt idx="2732">
                  <c:v>42885.061111111114</c:v>
                </c:pt>
                <c:pt idx="2733">
                  <c:v>42885.061226851853</c:v>
                </c:pt>
                <c:pt idx="2734">
                  <c:v>42885.061342592591</c:v>
                </c:pt>
                <c:pt idx="2735">
                  <c:v>42885.06145833333</c:v>
                </c:pt>
                <c:pt idx="2736">
                  <c:v>42885.061574074076</c:v>
                </c:pt>
                <c:pt idx="2737">
                  <c:v>42885.061689814815</c:v>
                </c:pt>
                <c:pt idx="2738">
                  <c:v>42885.061805555553</c:v>
                </c:pt>
                <c:pt idx="2739">
                  <c:v>42885.061921296299</c:v>
                </c:pt>
                <c:pt idx="2740">
                  <c:v>42885.062037037038</c:v>
                </c:pt>
                <c:pt idx="2741">
                  <c:v>42885.062152777777</c:v>
                </c:pt>
                <c:pt idx="2742">
                  <c:v>42885.062268518515</c:v>
                </c:pt>
                <c:pt idx="2743">
                  <c:v>42885.062384259261</c:v>
                </c:pt>
                <c:pt idx="2744">
                  <c:v>42885.0625</c:v>
                </c:pt>
                <c:pt idx="2745">
                  <c:v>42885.062615740739</c:v>
                </c:pt>
                <c:pt idx="2746">
                  <c:v>42885.062731481485</c:v>
                </c:pt>
                <c:pt idx="2747">
                  <c:v>42885.062847222223</c:v>
                </c:pt>
                <c:pt idx="2748">
                  <c:v>42885.062962962962</c:v>
                </c:pt>
                <c:pt idx="2749">
                  <c:v>42885.063078703701</c:v>
                </c:pt>
                <c:pt idx="2750">
                  <c:v>42885.063194444447</c:v>
                </c:pt>
                <c:pt idx="2751">
                  <c:v>42885.063310185185</c:v>
                </c:pt>
                <c:pt idx="2752">
                  <c:v>42885.063425925924</c:v>
                </c:pt>
                <c:pt idx="2753">
                  <c:v>42885.06354166667</c:v>
                </c:pt>
                <c:pt idx="2754">
                  <c:v>42885.063657407409</c:v>
                </c:pt>
                <c:pt idx="2755">
                  <c:v>42885.063773148147</c:v>
                </c:pt>
                <c:pt idx="2756">
                  <c:v>42885.063888888886</c:v>
                </c:pt>
                <c:pt idx="2757">
                  <c:v>42885.064004629632</c:v>
                </c:pt>
                <c:pt idx="2758">
                  <c:v>42885.064120370371</c:v>
                </c:pt>
                <c:pt idx="2759">
                  <c:v>42885.064236111109</c:v>
                </c:pt>
                <c:pt idx="2760">
                  <c:v>42885.064351851855</c:v>
                </c:pt>
                <c:pt idx="2761">
                  <c:v>42885.064467592594</c:v>
                </c:pt>
                <c:pt idx="2762">
                  <c:v>42885.064583333333</c:v>
                </c:pt>
                <c:pt idx="2763">
                  <c:v>42885.064699074072</c:v>
                </c:pt>
                <c:pt idx="2764">
                  <c:v>42885.064814814818</c:v>
                </c:pt>
                <c:pt idx="2765">
                  <c:v>42885.064930555556</c:v>
                </c:pt>
                <c:pt idx="2766">
                  <c:v>42885.065046296295</c:v>
                </c:pt>
                <c:pt idx="2767">
                  <c:v>42885.065162037034</c:v>
                </c:pt>
                <c:pt idx="2768">
                  <c:v>42885.06527777778</c:v>
                </c:pt>
                <c:pt idx="2769">
                  <c:v>42885.065393518518</c:v>
                </c:pt>
                <c:pt idx="2770">
                  <c:v>42885.065509259257</c:v>
                </c:pt>
                <c:pt idx="2771">
                  <c:v>42885.065625000003</c:v>
                </c:pt>
                <c:pt idx="2772">
                  <c:v>42885.065740740742</c:v>
                </c:pt>
                <c:pt idx="2773">
                  <c:v>42885.06585648148</c:v>
                </c:pt>
                <c:pt idx="2774">
                  <c:v>42885.065972222219</c:v>
                </c:pt>
                <c:pt idx="2775">
                  <c:v>42885.066087962965</c:v>
                </c:pt>
                <c:pt idx="2776">
                  <c:v>42885.066203703704</c:v>
                </c:pt>
                <c:pt idx="2777">
                  <c:v>42885.066319444442</c:v>
                </c:pt>
                <c:pt idx="2778">
                  <c:v>42885.066435185188</c:v>
                </c:pt>
                <c:pt idx="2779">
                  <c:v>42885.066550925927</c:v>
                </c:pt>
                <c:pt idx="2780">
                  <c:v>42885.066666666666</c:v>
                </c:pt>
                <c:pt idx="2781">
                  <c:v>42885.066782407404</c:v>
                </c:pt>
                <c:pt idx="2782">
                  <c:v>42885.06689814815</c:v>
                </c:pt>
                <c:pt idx="2783">
                  <c:v>42885.067013888889</c:v>
                </c:pt>
                <c:pt idx="2784">
                  <c:v>42885.067129629628</c:v>
                </c:pt>
                <c:pt idx="2785">
                  <c:v>42885.067245370374</c:v>
                </c:pt>
                <c:pt idx="2786">
                  <c:v>42885.067361111112</c:v>
                </c:pt>
                <c:pt idx="2787">
                  <c:v>42885.067476851851</c:v>
                </c:pt>
                <c:pt idx="2788">
                  <c:v>42885.06759259259</c:v>
                </c:pt>
                <c:pt idx="2789">
                  <c:v>42885.067708333336</c:v>
                </c:pt>
                <c:pt idx="2790">
                  <c:v>42885.067824074074</c:v>
                </c:pt>
                <c:pt idx="2791">
                  <c:v>42885.067939814813</c:v>
                </c:pt>
                <c:pt idx="2792">
                  <c:v>42885.068055555559</c:v>
                </c:pt>
                <c:pt idx="2793">
                  <c:v>42885.068171296298</c:v>
                </c:pt>
                <c:pt idx="2794">
                  <c:v>42885.068287037036</c:v>
                </c:pt>
                <c:pt idx="2795">
                  <c:v>42885.068402777775</c:v>
                </c:pt>
                <c:pt idx="2796">
                  <c:v>42885.068518518521</c:v>
                </c:pt>
                <c:pt idx="2797">
                  <c:v>42885.06863425926</c:v>
                </c:pt>
                <c:pt idx="2798">
                  <c:v>42885.068749999999</c:v>
                </c:pt>
                <c:pt idx="2799">
                  <c:v>42885.068865740737</c:v>
                </c:pt>
                <c:pt idx="2800">
                  <c:v>42885.068981481483</c:v>
                </c:pt>
                <c:pt idx="2801">
                  <c:v>42885.069097222222</c:v>
                </c:pt>
                <c:pt idx="2802">
                  <c:v>42885.069212962961</c:v>
                </c:pt>
                <c:pt idx="2803">
                  <c:v>42885.069328703707</c:v>
                </c:pt>
                <c:pt idx="2804">
                  <c:v>42885.069444444445</c:v>
                </c:pt>
                <c:pt idx="2805">
                  <c:v>42885.069560185184</c:v>
                </c:pt>
                <c:pt idx="2806">
                  <c:v>42885.069675925923</c:v>
                </c:pt>
                <c:pt idx="2807">
                  <c:v>42885.069791666669</c:v>
                </c:pt>
                <c:pt idx="2808">
                  <c:v>42885.069907407407</c:v>
                </c:pt>
                <c:pt idx="2809">
                  <c:v>42885.070023148146</c:v>
                </c:pt>
                <c:pt idx="2810">
                  <c:v>42885.070138888892</c:v>
                </c:pt>
                <c:pt idx="2811">
                  <c:v>42885.070254629631</c:v>
                </c:pt>
                <c:pt idx="2812">
                  <c:v>42885.070370370369</c:v>
                </c:pt>
                <c:pt idx="2813">
                  <c:v>42885.070486111108</c:v>
                </c:pt>
                <c:pt idx="2814">
                  <c:v>42885.070601851854</c:v>
                </c:pt>
                <c:pt idx="2815">
                  <c:v>42885.070717592593</c:v>
                </c:pt>
                <c:pt idx="2816">
                  <c:v>42885.070833333331</c:v>
                </c:pt>
                <c:pt idx="2817">
                  <c:v>42885.070949074077</c:v>
                </c:pt>
                <c:pt idx="2818">
                  <c:v>42885.071064814816</c:v>
                </c:pt>
                <c:pt idx="2819">
                  <c:v>42885.071180555555</c:v>
                </c:pt>
                <c:pt idx="2820">
                  <c:v>42885.071296296293</c:v>
                </c:pt>
                <c:pt idx="2821">
                  <c:v>42885.071412037039</c:v>
                </c:pt>
                <c:pt idx="2822">
                  <c:v>42885.071527777778</c:v>
                </c:pt>
                <c:pt idx="2823">
                  <c:v>42885.071643518517</c:v>
                </c:pt>
                <c:pt idx="2824">
                  <c:v>42885.071759259263</c:v>
                </c:pt>
                <c:pt idx="2825">
                  <c:v>42885.071875000001</c:v>
                </c:pt>
                <c:pt idx="2826">
                  <c:v>42885.07199074074</c:v>
                </c:pt>
                <c:pt idx="2827">
                  <c:v>42885.072106481479</c:v>
                </c:pt>
                <c:pt idx="2828">
                  <c:v>42885.072222222225</c:v>
                </c:pt>
                <c:pt idx="2829">
                  <c:v>42885.072337962964</c:v>
                </c:pt>
                <c:pt idx="2830">
                  <c:v>42885.072453703702</c:v>
                </c:pt>
                <c:pt idx="2831">
                  <c:v>42885.072569444441</c:v>
                </c:pt>
                <c:pt idx="2832">
                  <c:v>42885.072685185187</c:v>
                </c:pt>
                <c:pt idx="2833">
                  <c:v>42885.072800925926</c:v>
                </c:pt>
                <c:pt idx="2834">
                  <c:v>42885.072916666664</c:v>
                </c:pt>
                <c:pt idx="2835">
                  <c:v>42885.07303240741</c:v>
                </c:pt>
                <c:pt idx="2836">
                  <c:v>42885.073148148149</c:v>
                </c:pt>
                <c:pt idx="2837">
                  <c:v>42885.073263888888</c:v>
                </c:pt>
                <c:pt idx="2838">
                  <c:v>42885.073379629626</c:v>
                </c:pt>
                <c:pt idx="2839">
                  <c:v>42885.073495370372</c:v>
                </c:pt>
                <c:pt idx="2840">
                  <c:v>42885.073611111111</c:v>
                </c:pt>
                <c:pt idx="2841">
                  <c:v>42885.07372685185</c:v>
                </c:pt>
                <c:pt idx="2842">
                  <c:v>42885.073842592596</c:v>
                </c:pt>
                <c:pt idx="2843">
                  <c:v>42885.073958333334</c:v>
                </c:pt>
                <c:pt idx="2844">
                  <c:v>42885.074074074073</c:v>
                </c:pt>
                <c:pt idx="2845">
                  <c:v>42885.074189814812</c:v>
                </c:pt>
                <c:pt idx="2846">
                  <c:v>42885.074305555558</c:v>
                </c:pt>
                <c:pt idx="2847">
                  <c:v>42885.074421296296</c:v>
                </c:pt>
                <c:pt idx="2848">
                  <c:v>42885.074537037035</c:v>
                </c:pt>
                <c:pt idx="2849">
                  <c:v>42885.074652777781</c:v>
                </c:pt>
                <c:pt idx="2850">
                  <c:v>42885.07476851852</c:v>
                </c:pt>
                <c:pt idx="2851">
                  <c:v>42885.074884259258</c:v>
                </c:pt>
                <c:pt idx="2852">
                  <c:v>42885.074999999997</c:v>
                </c:pt>
                <c:pt idx="2853">
                  <c:v>42885.075115740743</c:v>
                </c:pt>
                <c:pt idx="2854">
                  <c:v>42885.075231481482</c:v>
                </c:pt>
                <c:pt idx="2855">
                  <c:v>42885.07534722222</c:v>
                </c:pt>
                <c:pt idx="2856">
                  <c:v>42885.075462962966</c:v>
                </c:pt>
                <c:pt idx="2857">
                  <c:v>42885.075578703705</c:v>
                </c:pt>
                <c:pt idx="2858">
                  <c:v>42885.075694444444</c:v>
                </c:pt>
                <c:pt idx="2859">
                  <c:v>42885.075810185182</c:v>
                </c:pt>
                <c:pt idx="2860">
                  <c:v>42885.075925925928</c:v>
                </c:pt>
                <c:pt idx="2861">
                  <c:v>42885.076041666667</c:v>
                </c:pt>
                <c:pt idx="2862">
                  <c:v>42885.076157407406</c:v>
                </c:pt>
                <c:pt idx="2863">
                  <c:v>42885.076273148145</c:v>
                </c:pt>
                <c:pt idx="2864">
                  <c:v>42885.076388888891</c:v>
                </c:pt>
                <c:pt idx="2865">
                  <c:v>42885.076504629629</c:v>
                </c:pt>
                <c:pt idx="2866">
                  <c:v>42885.076620370368</c:v>
                </c:pt>
                <c:pt idx="2867">
                  <c:v>42885.076736111114</c:v>
                </c:pt>
                <c:pt idx="2868">
                  <c:v>42885.076851851853</c:v>
                </c:pt>
                <c:pt idx="2869">
                  <c:v>42885.076967592591</c:v>
                </c:pt>
                <c:pt idx="2870">
                  <c:v>42885.07708333333</c:v>
                </c:pt>
                <c:pt idx="2871">
                  <c:v>42885.077199074076</c:v>
                </c:pt>
                <c:pt idx="2872">
                  <c:v>42885.077314814815</c:v>
                </c:pt>
                <c:pt idx="2873">
                  <c:v>42885.077430555553</c:v>
                </c:pt>
                <c:pt idx="2874">
                  <c:v>42885.077546296299</c:v>
                </c:pt>
                <c:pt idx="2875">
                  <c:v>42885.077662037038</c:v>
                </c:pt>
                <c:pt idx="2876">
                  <c:v>42885.077777777777</c:v>
                </c:pt>
                <c:pt idx="2877">
                  <c:v>42885.077893518515</c:v>
                </c:pt>
                <c:pt idx="2878">
                  <c:v>42885.078009259261</c:v>
                </c:pt>
                <c:pt idx="2879">
                  <c:v>42885.078125</c:v>
                </c:pt>
                <c:pt idx="2880">
                  <c:v>42885.078240740739</c:v>
                </c:pt>
                <c:pt idx="2881">
                  <c:v>42885.078356481485</c:v>
                </c:pt>
                <c:pt idx="2882">
                  <c:v>42885.078472222223</c:v>
                </c:pt>
                <c:pt idx="2883">
                  <c:v>42885.078587962962</c:v>
                </c:pt>
                <c:pt idx="2884">
                  <c:v>42885.078703703701</c:v>
                </c:pt>
                <c:pt idx="2885">
                  <c:v>42885.078819444447</c:v>
                </c:pt>
                <c:pt idx="2886">
                  <c:v>42885.078935185185</c:v>
                </c:pt>
                <c:pt idx="2887">
                  <c:v>42885.079050925924</c:v>
                </c:pt>
                <c:pt idx="2888">
                  <c:v>42885.07916666667</c:v>
                </c:pt>
                <c:pt idx="2889">
                  <c:v>42885.079282407409</c:v>
                </c:pt>
                <c:pt idx="2890">
                  <c:v>42885.079398148147</c:v>
                </c:pt>
                <c:pt idx="2891">
                  <c:v>42885.079513888886</c:v>
                </c:pt>
                <c:pt idx="2892">
                  <c:v>42885.079629629632</c:v>
                </c:pt>
                <c:pt idx="2893">
                  <c:v>42885.079745370371</c:v>
                </c:pt>
                <c:pt idx="2894">
                  <c:v>42885.079861111109</c:v>
                </c:pt>
                <c:pt idx="2895">
                  <c:v>42885.079976851855</c:v>
                </c:pt>
                <c:pt idx="2896">
                  <c:v>42885.080092592594</c:v>
                </c:pt>
                <c:pt idx="2897">
                  <c:v>42885.080208333333</c:v>
                </c:pt>
                <c:pt idx="2898">
                  <c:v>42885.080324074072</c:v>
                </c:pt>
                <c:pt idx="2899">
                  <c:v>42885.080439814818</c:v>
                </c:pt>
                <c:pt idx="2900">
                  <c:v>42885.080555555556</c:v>
                </c:pt>
                <c:pt idx="2901">
                  <c:v>42885.080671296295</c:v>
                </c:pt>
                <c:pt idx="2902">
                  <c:v>42885.080787037034</c:v>
                </c:pt>
                <c:pt idx="2903">
                  <c:v>42885.08090277778</c:v>
                </c:pt>
                <c:pt idx="2904">
                  <c:v>42885.081018518518</c:v>
                </c:pt>
                <c:pt idx="2905">
                  <c:v>42885.081134259257</c:v>
                </c:pt>
                <c:pt idx="2906">
                  <c:v>42885.081250000003</c:v>
                </c:pt>
                <c:pt idx="2907">
                  <c:v>42885.081365740742</c:v>
                </c:pt>
                <c:pt idx="2908">
                  <c:v>42885.08148148148</c:v>
                </c:pt>
                <c:pt idx="2909">
                  <c:v>42885.081597222219</c:v>
                </c:pt>
                <c:pt idx="2910">
                  <c:v>42885.081712962965</c:v>
                </c:pt>
                <c:pt idx="2911">
                  <c:v>42885.081828703704</c:v>
                </c:pt>
                <c:pt idx="2912">
                  <c:v>42885.081944444442</c:v>
                </c:pt>
                <c:pt idx="2913">
                  <c:v>42885.082060185188</c:v>
                </c:pt>
                <c:pt idx="2914">
                  <c:v>42885.082175925927</c:v>
                </c:pt>
                <c:pt idx="2915">
                  <c:v>42885.082291666666</c:v>
                </c:pt>
                <c:pt idx="2916">
                  <c:v>42885.082407407404</c:v>
                </c:pt>
                <c:pt idx="2917">
                  <c:v>42885.08252314815</c:v>
                </c:pt>
                <c:pt idx="2918">
                  <c:v>42885.082638888889</c:v>
                </c:pt>
                <c:pt idx="2919">
                  <c:v>42885.082754629628</c:v>
                </c:pt>
                <c:pt idx="2920">
                  <c:v>42885.082870370374</c:v>
                </c:pt>
                <c:pt idx="2921">
                  <c:v>42885.082986111112</c:v>
                </c:pt>
                <c:pt idx="2922">
                  <c:v>42885.083101851851</c:v>
                </c:pt>
                <c:pt idx="2923">
                  <c:v>42885.08321759259</c:v>
                </c:pt>
                <c:pt idx="2924">
                  <c:v>42885.083333333336</c:v>
                </c:pt>
                <c:pt idx="2925">
                  <c:v>42885.083449074074</c:v>
                </c:pt>
                <c:pt idx="2926">
                  <c:v>42885.083564814813</c:v>
                </c:pt>
                <c:pt idx="2927">
                  <c:v>42885.083680555559</c:v>
                </c:pt>
                <c:pt idx="2928">
                  <c:v>42885.083796296298</c:v>
                </c:pt>
                <c:pt idx="2929">
                  <c:v>42885.083912037036</c:v>
                </c:pt>
                <c:pt idx="2930">
                  <c:v>42885.084027777775</c:v>
                </c:pt>
                <c:pt idx="2931">
                  <c:v>42885.084143518521</c:v>
                </c:pt>
                <c:pt idx="2932">
                  <c:v>42885.08425925926</c:v>
                </c:pt>
                <c:pt idx="2933">
                  <c:v>42885.084374999999</c:v>
                </c:pt>
                <c:pt idx="2934">
                  <c:v>42885.084490740737</c:v>
                </c:pt>
                <c:pt idx="2935">
                  <c:v>42885.084606481483</c:v>
                </c:pt>
                <c:pt idx="2936">
                  <c:v>42885.084722222222</c:v>
                </c:pt>
                <c:pt idx="2937">
                  <c:v>42885.084837962961</c:v>
                </c:pt>
                <c:pt idx="2938">
                  <c:v>42885.084953703707</c:v>
                </c:pt>
                <c:pt idx="2939">
                  <c:v>42885.085069444445</c:v>
                </c:pt>
                <c:pt idx="2940">
                  <c:v>42885.085185185184</c:v>
                </c:pt>
                <c:pt idx="2941">
                  <c:v>42885.085300925923</c:v>
                </c:pt>
                <c:pt idx="2942">
                  <c:v>42885.085416666669</c:v>
                </c:pt>
                <c:pt idx="2943">
                  <c:v>42885.085532407407</c:v>
                </c:pt>
                <c:pt idx="2944">
                  <c:v>42885.085648148146</c:v>
                </c:pt>
                <c:pt idx="2945">
                  <c:v>42885.085763888892</c:v>
                </c:pt>
                <c:pt idx="2946">
                  <c:v>42885.085879629631</c:v>
                </c:pt>
                <c:pt idx="2947">
                  <c:v>42885.085995370369</c:v>
                </c:pt>
                <c:pt idx="2948">
                  <c:v>42885.086111111108</c:v>
                </c:pt>
                <c:pt idx="2949">
                  <c:v>42885.086226851854</c:v>
                </c:pt>
                <c:pt idx="2950">
                  <c:v>42885.086342592593</c:v>
                </c:pt>
                <c:pt idx="2951">
                  <c:v>42885.086458333331</c:v>
                </c:pt>
                <c:pt idx="2952">
                  <c:v>42885.086574074077</c:v>
                </c:pt>
                <c:pt idx="2953">
                  <c:v>42885.086689814816</c:v>
                </c:pt>
                <c:pt idx="2954">
                  <c:v>42885.086805555555</c:v>
                </c:pt>
                <c:pt idx="2955">
                  <c:v>42885.086921296293</c:v>
                </c:pt>
                <c:pt idx="2956">
                  <c:v>42885.087037037039</c:v>
                </c:pt>
                <c:pt idx="2957">
                  <c:v>42885.087152777778</c:v>
                </c:pt>
                <c:pt idx="2958">
                  <c:v>42885.087268518517</c:v>
                </c:pt>
                <c:pt idx="2959">
                  <c:v>42885.087384259263</c:v>
                </c:pt>
                <c:pt idx="2960">
                  <c:v>42885.087500000001</c:v>
                </c:pt>
                <c:pt idx="2961">
                  <c:v>42885.08761574074</c:v>
                </c:pt>
                <c:pt idx="2962">
                  <c:v>42885.087731481479</c:v>
                </c:pt>
                <c:pt idx="2963">
                  <c:v>42885.087847222225</c:v>
                </c:pt>
                <c:pt idx="2964">
                  <c:v>42885.087962962964</c:v>
                </c:pt>
                <c:pt idx="2965">
                  <c:v>42885.088078703702</c:v>
                </c:pt>
                <c:pt idx="2966">
                  <c:v>42885.088194444441</c:v>
                </c:pt>
                <c:pt idx="2967">
                  <c:v>42885.088310185187</c:v>
                </c:pt>
                <c:pt idx="2968">
                  <c:v>42885.088425925926</c:v>
                </c:pt>
                <c:pt idx="2969">
                  <c:v>42885.088541666664</c:v>
                </c:pt>
                <c:pt idx="2970">
                  <c:v>42885.08865740741</c:v>
                </c:pt>
                <c:pt idx="2971">
                  <c:v>42885.088773148149</c:v>
                </c:pt>
                <c:pt idx="2972">
                  <c:v>42885.088888888888</c:v>
                </c:pt>
                <c:pt idx="2973">
                  <c:v>42885.089004629626</c:v>
                </c:pt>
                <c:pt idx="2974">
                  <c:v>42885.089120370372</c:v>
                </c:pt>
                <c:pt idx="2975">
                  <c:v>42885.089236111111</c:v>
                </c:pt>
                <c:pt idx="2976">
                  <c:v>42885.08935185185</c:v>
                </c:pt>
                <c:pt idx="2977">
                  <c:v>42885.089467592596</c:v>
                </c:pt>
                <c:pt idx="2978">
                  <c:v>42885.089583333334</c:v>
                </c:pt>
                <c:pt idx="2979">
                  <c:v>42885.089699074073</c:v>
                </c:pt>
                <c:pt idx="2980">
                  <c:v>42885.089814814812</c:v>
                </c:pt>
                <c:pt idx="2981">
                  <c:v>42885.089930555558</c:v>
                </c:pt>
                <c:pt idx="2982">
                  <c:v>42885.090046296296</c:v>
                </c:pt>
                <c:pt idx="2983">
                  <c:v>42885.090162037035</c:v>
                </c:pt>
                <c:pt idx="2984">
                  <c:v>42885.090277777781</c:v>
                </c:pt>
                <c:pt idx="2985">
                  <c:v>42885.09039351852</c:v>
                </c:pt>
                <c:pt idx="2986">
                  <c:v>42885.090509259258</c:v>
                </c:pt>
                <c:pt idx="2987">
                  <c:v>42885.090624999997</c:v>
                </c:pt>
                <c:pt idx="2988">
                  <c:v>42885.090740740743</c:v>
                </c:pt>
                <c:pt idx="2989">
                  <c:v>42885.090856481482</c:v>
                </c:pt>
                <c:pt idx="2990">
                  <c:v>42885.09097222222</c:v>
                </c:pt>
                <c:pt idx="2991">
                  <c:v>42885.091087962966</c:v>
                </c:pt>
                <c:pt idx="2992">
                  <c:v>42885.091203703705</c:v>
                </c:pt>
                <c:pt idx="2993">
                  <c:v>42885.091319444444</c:v>
                </c:pt>
                <c:pt idx="2994">
                  <c:v>42885.091435185182</c:v>
                </c:pt>
                <c:pt idx="2995">
                  <c:v>42885.091550925928</c:v>
                </c:pt>
                <c:pt idx="2996">
                  <c:v>42885.091666666667</c:v>
                </c:pt>
                <c:pt idx="2997">
                  <c:v>42885.091782407406</c:v>
                </c:pt>
                <c:pt idx="2998">
                  <c:v>42885.091898148145</c:v>
                </c:pt>
                <c:pt idx="2999">
                  <c:v>42885.092013888891</c:v>
                </c:pt>
                <c:pt idx="3000">
                  <c:v>42885.092129629629</c:v>
                </c:pt>
                <c:pt idx="3001">
                  <c:v>42885.092245370368</c:v>
                </c:pt>
                <c:pt idx="3002">
                  <c:v>42885.092361111114</c:v>
                </c:pt>
                <c:pt idx="3003">
                  <c:v>42885.092476851853</c:v>
                </c:pt>
                <c:pt idx="3004">
                  <c:v>42885.092592592591</c:v>
                </c:pt>
                <c:pt idx="3005">
                  <c:v>42885.09270833333</c:v>
                </c:pt>
                <c:pt idx="3006">
                  <c:v>42885.092824074076</c:v>
                </c:pt>
                <c:pt idx="3007">
                  <c:v>42885.092939814815</c:v>
                </c:pt>
                <c:pt idx="3008">
                  <c:v>42885.093055555553</c:v>
                </c:pt>
                <c:pt idx="3009">
                  <c:v>42885.093171296299</c:v>
                </c:pt>
                <c:pt idx="3010">
                  <c:v>42885.093287037038</c:v>
                </c:pt>
                <c:pt idx="3011">
                  <c:v>42885.093402777777</c:v>
                </c:pt>
                <c:pt idx="3012">
                  <c:v>42885.093518518515</c:v>
                </c:pt>
                <c:pt idx="3013">
                  <c:v>42885.093634259261</c:v>
                </c:pt>
                <c:pt idx="3014">
                  <c:v>42885.09375</c:v>
                </c:pt>
                <c:pt idx="3015">
                  <c:v>42885.093865740739</c:v>
                </c:pt>
                <c:pt idx="3016">
                  <c:v>42885.093981481485</c:v>
                </c:pt>
                <c:pt idx="3017">
                  <c:v>42885.094097222223</c:v>
                </c:pt>
                <c:pt idx="3018">
                  <c:v>42885.094212962962</c:v>
                </c:pt>
                <c:pt idx="3019">
                  <c:v>42885.094328703701</c:v>
                </c:pt>
                <c:pt idx="3020">
                  <c:v>42885.094444444447</c:v>
                </c:pt>
                <c:pt idx="3021">
                  <c:v>42885.094560185185</c:v>
                </c:pt>
                <c:pt idx="3022">
                  <c:v>42885.094675925924</c:v>
                </c:pt>
                <c:pt idx="3023">
                  <c:v>42885.09479166667</c:v>
                </c:pt>
                <c:pt idx="3024">
                  <c:v>42885.094907407409</c:v>
                </c:pt>
                <c:pt idx="3025">
                  <c:v>42885.095023148147</c:v>
                </c:pt>
                <c:pt idx="3026">
                  <c:v>42885.095138888886</c:v>
                </c:pt>
                <c:pt idx="3027">
                  <c:v>42885.095254629632</c:v>
                </c:pt>
                <c:pt idx="3028">
                  <c:v>42885.095370370371</c:v>
                </c:pt>
                <c:pt idx="3029">
                  <c:v>42885.095486111109</c:v>
                </c:pt>
                <c:pt idx="3030">
                  <c:v>42885.095601851855</c:v>
                </c:pt>
                <c:pt idx="3031">
                  <c:v>42885.095717592594</c:v>
                </c:pt>
                <c:pt idx="3032">
                  <c:v>42885.095833333333</c:v>
                </c:pt>
                <c:pt idx="3033">
                  <c:v>42885.095949074072</c:v>
                </c:pt>
                <c:pt idx="3034">
                  <c:v>42885.096064814818</c:v>
                </c:pt>
                <c:pt idx="3035">
                  <c:v>42885.096180555556</c:v>
                </c:pt>
                <c:pt idx="3036">
                  <c:v>42885.096296296295</c:v>
                </c:pt>
                <c:pt idx="3037">
                  <c:v>42885.096412037034</c:v>
                </c:pt>
                <c:pt idx="3038">
                  <c:v>42885.09652777778</c:v>
                </c:pt>
                <c:pt idx="3039">
                  <c:v>42885.096643518518</c:v>
                </c:pt>
                <c:pt idx="3040">
                  <c:v>42885.096759259257</c:v>
                </c:pt>
                <c:pt idx="3041">
                  <c:v>42885.096875000003</c:v>
                </c:pt>
                <c:pt idx="3042">
                  <c:v>42885.096990740742</c:v>
                </c:pt>
                <c:pt idx="3043">
                  <c:v>42885.09710648148</c:v>
                </c:pt>
                <c:pt idx="3044">
                  <c:v>42885.097222222219</c:v>
                </c:pt>
                <c:pt idx="3045">
                  <c:v>42885.097337962965</c:v>
                </c:pt>
                <c:pt idx="3046">
                  <c:v>42885.097453703704</c:v>
                </c:pt>
                <c:pt idx="3047">
                  <c:v>42885.097569444442</c:v>
                </c:pt>
                <c:pt idx="3048">
                  <c:v>42885.097685185188</c:v>
                </c:pt>
                <c:pt idx="3049">
                  <c:v>42885.097800925927</c:v>
                </c:pt>
                <c:pt idx="3050">
                  <c:v>42885.097916666666</c:v>
                </c:pt>
                <c:pt idx="3051">
                  <c:v>42885.098032407404</c:v>
                </c:pt>
                <c:pt idx="3052">
                  <c:v>42885.09814814815</c:v>
                </c:pt>
                <c:pt idx="3053">
                  <c:v>42885.098263888889</c:v>
                </c:pt>
                <c:pt idx="3054">
                  <c:v>42885.098379629628</c:v>
                </c:pt>
                <c:pt idx="3055">
                  <c:v>42885.098495370374</c:v>
                </c:pt>
                <c:pt idx="3056">
                  <c:v>42885.098611111112</c:v>
                </c:pt>
                <c:pt idx="3057">
                  <c:v>42885.098726851851</c:v>
                </c:pt>
                <c:pt idx="3058">
                  <c:v>42885.09884259259</c:v>
                </c:pt>
                <c:pt idx="3059">
                  <c:v>42885.098958333336</c:v>
                </c:pt>
                <c:pt idx="3060">
                  <c:v>42885.099074074074</c:v>
                </c:pt>
                <c:pt idx="3061">
                  <c:v>42885.099189814813</c:v>
                </c:pt>
                <c:pt idx="3062">
                  <c:v>42885.099305555559</c:v>
                </c:pt>
                <c:pt idx="3063">
                  <c:v>42885.099421296298</c:v>
                </c:pt>
                <c:pt idx="3064">
                  <c:v>42885.099537037036</c:v>
                </c:pt>
                <c:pt idx="3065">
                  <c:v>42885.099652777775</c:v>
                </c:pt>
                <c:pt idx="3066">
                  <c:v>42885.099768518521</c:v>
                </c:pt>
                <c:pt idx="3067">
                  <c:v>42885.09988425926</c:v>
                </c:pt>
                <c:pt idx="3068">
                  <c:v>42885.1</c:v>
                </c:pt>
                <c:pt idx="3069">
                  <c:v>42885.100115740737</c:v>
                </c:pt>
                <c:pt idx="3070">
                  <c:v>42885.100231481483</c:v>
                </c:pt>
                <c:pt idx="3071">
                  <c:v>42885.100347222222</c:v>
                </c:pt>
                <c:pt idx="3072">
                  <c:v>42885.100462962961</c:v>
                </c:pt>
                <c:pt idx="3073">
                  <c:v>42885.100578703707</c:v>
                </c:pt>
                <c:pt idx="3074">
                  <c:v>42885.100694444445</c:v>
                </c:pt>
                <c:pt idx="3075">
                  <c:v>42885.100810185184</c:v>
                </c:pt>
                <c:pt idx="3076">
                  <c:v>42885.100925925923</c:v>
                </c:pt>
                <c:pt idx="3077">
                  <c:v>42885.101041666669</c:v>
                </c:pt>
                <c:pt idx="3078">
                  <c:v>42885.101157407407</c:v>
                </c:pt>
                <c:pt idx="3079">
                  <c:v>42885.101273148146</c:v>
                </c:pt>
                <c:pt idx="3080">
                  <c:v>42885.101388888892</c:v>
                </c:pt>
                <c:pt idx="3081">
                  <c:v>42885.101504629631</c:v>
                </c:pt>
                <c:pt idx="3082">
                  <c:v>42885.101620370369</c:v>
                </c:pt>
                <c:pt idx="3083">
                  <c:v>42885.101736111108</c:v>
                </c:pt>
                <c:pt idx="3084">
                  <c:v>42885.101851851854</c:v>
                </c:pt>
                <c:pt idx="3085">
                  <c:v>42885.101967592593</c:v>
                </c:pt>
                <c:pt idx="3086">
                  <c:v>42885.102083333331</c:v>
                </c:pt>
                <c:pt idx="3087">
                  <c:v>42885.102199074077</c:v>
                </c:pt>
                <c:pt idx="3088">
                  <c:v>42885.102314814816</c:v>
                </c:pt>
                <c:pt idx="3089">
                  <c:v>42885.102430555555</c:v>
                </c:pt>
                <c:pt idx="3090">
                  <c:v>42885.102546296293</c:v>
                </c:pt>
                <c:pt idx="3091">
                  <c:v>42885.102662037039</c:v>
                </c:pt>
                <c:pt idx="3092">
                  <c:v>42885.102777777778</c:v>
                </c:pt>
                <c:pt idx="3093">
                  <c:v>42885.102893518517</c:v>
                </c:pt>
                <c:pt idx="3094">
                  <c:v>42885.103009259263</c:v>
                </c:pt>
                <c:pt idx="3095">
                  <c:v>42885.103125000001</c:v>
                </c:pt>
                <c:pt idx="3096">
                  <c:v>42885.10324074074</c:v>
                </c:pt>
                <c:pt idx="3097">
                  <c:v>42885.103356481479</c:v>
                </c:pt>
                <c:pt idx="3098">
                  <c:v>42885.103472222225</c:v>
                </c:pt>
                <c:pt idx="3099">
                  <c:v>42885.103587962964</c:v>
                </c:pt>
                <c:pt idx="3100">
                  <c:v>42885.103703703702</c:v>
                </c:pt>
                <c:pt idx="3101">
                  <c:v>42885.103819444441</c:v>
                </c:pt>
                <c:pt idx="3102">
                  <c:v>42885.103935185187</c:v>
                </c:pt>
                <c:pt idx="3103">
                  <c:v>42885.104050925926</c:v>
                </c:pt>
                <c:pt idx="3104">
                  <c:v>42885.104166666664</c:v>
                </c:pt>
                <c:pt idx="3105">
                  <c:v>42885.10428240741</c:v>
                </c:pt>
                <c:pt idx="3106">
                  <c:v>42885.104398148149</c:v>
                </c:pt>
                <c:pt idx="3107">
                  <c:v>42885.104513888888</c:v>
                </c:pt>
                <c:pt idx="3108">
                  <c:v>42885.104629629626</c:v>
                </c:pt>
                <c:pt idx="3109">
                  <c:v>42885.104745370372</c:v>
                </c:pt>
                <c:pt idx="3110">
                  <c:v>42885.104861111111</c:v>
                </c:pt>
                <c:pt idx="3111">
                  <c:v>42885.10497685185</c:v>
                </c:pt>
                <c:pt idx="3112">
                  <c:v>42885.105092592596</c:v>
                </c:pt>
                <c:pt idx="3113">
                  <c:v>42885.105208333334</c:v>
                </c:pt>
                <c:pt idx="3114">
                  <c:v>42885.105324074073</c:v>
                </c:pt>
                <c:pt idx="3115">
                  <c:v>42885.105439814812</c:v>
                </c:pt>
                <c:pt idx="3116">
                  <c:v>42885.105555555558</c:v>
                </c:pt>
                <c:pt idx="3117">
                  <c:v>42885.105671296296</c:v>
                </c:pt>
                <c:pt idx="3118">
                  <c:v>42885.105787037035</c:v>
                </c:pt>
                <c:pt idx="3119">
                  <c:v>42885.105902777781</c:v>
                </c:pt>
                <c:pt idx="3120">
                  <c:v>42885.10601851852</c:v>
                </c:pt>
                <c:pt idx="3121">
                  <c:v>42885.106134259258</c:v>
                </c:pt>
                <c:pt idx="3122">
                  <c:v>42885.106249999997</c:v>
                </c:pt>
                <c:pt idx="3123">
                  <c:v>42885.106365740743</c:v>
                </c:pt>
                <c:pt idx="3124">
                  <c:v>42885.106481481482</c:v>
                </c:pt>
                <c:pt idx="3125">
                  <c:v>42885.10659722222</c:v>
                </c:pt>
                <c:pt idx="3126">
                  <c:v>42885.106712962966</c:v>
                </c:pt>
                <c:pt idx="3127">
                  <c:v>42885.106828703705</c:v>
                </c:pt>
                <c:pt idx="3128">
                  <c:v>42885.106944444444</c:v>
                </c:pt>
                <c:pt idx="3129">
                  <c:v>42885.107060185182</c:v>
                </c:pt>
                <c:pt idx="3130">
                  <c:v>42885.107175925928</c:v>
                </c:pt>
                <c:pt idx="3131">
                  <c:v>42885.107291666667</c:v>
                </c:pt>
                <c:pt idx="3132">
                  <c:v>42885.107407407406</c:v>
                </c:pt>
                <c:pt idx="3133">
                  <c:v>42885.107523148145</c:v>
                </c:pt>
                <c:pt idx="3134">
                  <c:v>42885.107638888891</c:v>
                </c:pt>
                <c:pt idx="3135">
                  <c:v>42885.107754629629</c:v>
                </c:pt>
                <c:pt idx="3136">
                  <c:v>42885.107870370368</c:v>
                </c:pt>
                <c:pt idx="3137">
                  <c:v>42885.107986111114</c:v>
                </c:pt>
                <c:pt idx="3138">
                  <c:v>42885.108101851853</c:v>
                </c:pt>
                <c:pt idx="3139">
                  <c:v>42885.108217592591</c:v>
                </c:pt>
                <c:pt idx="3140">
                  <c:v>42885.10833333333</c:v>
                </c:pt>
                <c:pt idx="3141">
                  <c:v>42885.108449074076</c:v>
                </c:pt>
                <c:pt idx="3142">
                  <c:v>42885.108564814815</c:v>
                </c:pt>
                <c:pt idx="3143">
                  <c:v>42885.108680555553</c:v>
                </c:pt>
                <c:pt idx="3144">
                  <c:v>42885.108796296299</c:v>
                </c:pt>
                <c:pt idx="3145">
                  <c:v>42885.108912037038</c:v>
                </c:pt>
                <c:pt idx="3146">
                  <c:v>42885.109027777777</c:v>
                </c:pt>
                <c:pt idx="3147">
                  <c:v>42885.109143518515</c:v>
                </c:pt>
                <c:pt idx="3148">
                  <c:v>42885.109259259261</c:v>
                </c:pt>
                <c:pt idx="3149">
                  <c:v>42885.109375</c:v>
                </c:pt>
                <c:pt idx="3150">
                  <c:v>42885.109490740739</c:v>
                </c:pt>
                <c:pt idx="3151">
                  <c:v>42885.109606481485</c:v>
                </c:pt>
                <c:pt idx="3152">
                  <c:v>42885.109722222223</c:v>
                </c:pt>
                <c:pt idx="3153">
                  <c:v>42885.109837962962</c:v>
                </c:pt>
                <c:pt idx="3154">
                  <c:v>42885.109953703701</c:v>
                </c:pt>
                <c:pt idx="3155">
                  <c:v>42885.110069444447</c:v>
                </c:pt>
                <c:pt idx="3156">
                  <c:v>42885.110185185185</c:v>
                </c:pt>
                <c:pt idx="3157">
                  <c:v>42885.110300925924</c:v>
                </c:pt>
                <c:pt idx="3158">
                  <c:v>42885.11041666667</c:v>
                </c:pt>
                <c:pt idx="3159">
                  <c:v>42885.110532407409</c:v>
                </c:pt>
                <c:pt idx="3160">
                  <c:v>42885.110648148147</c:v>
                </c:pt>
                <c:pt idx="3161">
                  <c:v>42885.110763888886</c:v>
                </c:pt>
                <c:pt idx="3162">
                  <c:v>42885.110879629632</c:v>
                </c:pt>
                <c:pt idx="3163">
                  <c:v>42885.110995370371</c:v>
                </c:pt>
                <c:pt idx="3164">
                  <c:v>42885.111111111109</c:v>
                </c:pt>
                <c:pt idx="3165">
                  <c:v>42885.111226851855</c:v>
                </c:pt>
                <c:pt idx="3166">
                  <c:v>42885.111342592594</c:v>
                </c:pt>
                <c:pt idx="3167">
                  <c:v>42885.111458333333</c:v>
                </c:pt>
                <c:pt idx="3168">
                  <c:v>42885.111574074072</c:v>
                </c:pt>
                <c:pt idx="3169">
                  <c:v>42885.111689814818</c:v>
                </c:pt>
                <c:pt idx="3170">
                  <c:v>42885.111805555556</c:v>
                </c:pt>
                <c:pt idx="3171">
                  <c:v>42885.111921296295</c:v>
                </c:pt>
                <c:pt idx="3172">
                  <c:v>42885.112037037034</c:v>
                </c:pt>
                <c:pt idx="3173">
                  <c:v>42885.11215277778</c:v>
                </c:pt>
                <c:pt idx="3174">
                  <c:v>42885.112268518518</c:v>
                </c:pt>
                <c:pt idx="3175">
                  <c:v>42885.112384259257</c:v>
                </c:pt>
                <c:pt idx="3176">
                  <c:v>42885.112500000003</c:v>
                </c:pt>
                <c:pt idx="3177">
                  <c:v>42885.112615740742</c:v>
                </c:pt>
                <c:pt idx="3178">
                  <c:v>42885.11273148148</c:v>
                </c:pt>
                <c:pt idx="3179">
                  <c:v>42885.112847222219</c:v>
                </c:pt>
                <c:pt idx="3180">
                  <c:v>42885.112962962965</c:v>
                </c:pt>
                <c:pt idx="3181">
                  <c:v>42885.113078703704</c:v>
                </c:pt>
                <c:pt idx="3182">
                  <c:v>42885.113194444442</c:v>
                </c:pt>
                <c:pt idx="3183">
                  <c:v>42885.113310185188</c:v>
                </c:pt>
                <c:pt idx="3184">
                  <c:v>42885.113425925927</c:v>
                </c:pt>
                <c:pt idx="3185">
                  <c:v>42885.113541666666</c:v>
                </c:pt>
                <c:pt idx="3186">
                  <c:v>42885.113657407404</c:v>
                </c:pt>
                <c:pt idx="3187">
                  <c:v>42885.11377314815</c:v>
                </c:pt>
                <c:pt idx="3188">
                  <c:v>42885.113888888889</c:v>
                </c:pt>
                <c:pt idx="3189">
                  <c:v>42885.114004629628</c:v>
                </c:pt>
                <c:pt idx="3190">
                  <c:v>42885.114120370374</c:v>
                </c:pt>
                <c:pt idx="3191">
                  <c:v>42885.114236111112</c:v>
                </c:pt>
                <c:pt idx="3192">
                  <c:v>42885.114351851851</c:v>
                </c:pt>
                <c:pt idx="3193">
                  <c:v>42885.11446759259</c:v>
                </c:pt>
                <c:pt idx="3194">
                  <c:v>42885.114583333336</c:v>
                </c:pt>
                <c:pt idx="3195">
                  <c:v>42885.114699074074</c:v>
                </c:pt>
                <c:pt idx="3196">
                  <c:v>42885.114814814813</c:v>
                </c:pt>
                <c:pt idx="3197">
                  <c:v>42885.114930555559</c:v>
                </c:pt>
                <c:pt idx="3198">
                  <c:v>42885.115046296298</c:v>
                </c:pt>
                <c:pt idx="3199">
                  <c:v>42885.115162037036</c:v>
                </c:pt>
                <c:pt idx="3200">
                  <c:v>42885.115277777775</c:v>
                </c:pt>
                <c:pt idx="3201">
                  <c:v>42885.115393518521</c:v>
                </c:pt>
                <c:pt idx="3202">
                  <c:v>42885.11550925926</c:v>
                </c:pt>
                <c:pt idx="3203">
                  <c:v>42885.115624999999</c:v>
                </c:pt>
                <c:pt idx="3204">
                  <c:v>42885.115740740737</c:v>
                </c:pt>
                <c:pt idx="3205">
                  <c:v>42885.115856481483</c:v>
                </c:pt>
                <c:pt idx="3206">
                  <c:v>42885.115972222222</c:v>
                </c:pt>
                <c:pt idx="3207">
                  <c:v>42885.116087962961</c:v>
                </c:pt>
                <c:pt idx="3208">
                  <c:v>42885.116203703707</c:v>
                </c:pt>
                <c:pt idx="3209">
                  <c:v>42885.116319444445</c:v>
                </c:pt>
                <c:pt idx="3210">
                  <c:v>42885.116435185184</c:v>
                </c:pt>
                <c:pt idx="3211">
                  <c:v>42885.116550925923</c:v>
                </c:pt>
                <c:pt idx="3212">
                  <c:v>42885.116666666669</c:v>
                </c:pt>
                <c:pt idx="3213">
                  <c:v>42885.116782407407</c:v>
                </c:pt>
                <c:pt idx="3214">
                  <c:v>42885.116898148146</c:v>
                </c:pt>
                <c:pt idx="3215">
                  <c:v>42885.117013888892</c:v>
                </c:pt>
                <c:pt idx="3216">
                  <c:v>42885.117129629631</c:v>
                </c:pt>
                <c:pt idx="3217">
                  <c:v>42885.117245370369</c:v>
                </c:pt>
                <c:pt idx="3218">
                  <c:v>42885.117361111108</c:v>
                </c:pt>
                <c:pt idx="3219">
                  <c:v>42885.117476851854</c:v>
                </c:pt>
                <c:pt idx="3220">
                  <c:v>42885.117592592593</c:v>
                </c:pt>
                <c:pt idx="3221">
                  <c:v>42885.117708333331</c:v>
                </c:pt>
                <c:pt idx="3222">
                  <c:v>42885.117824074077</c:v>
                </c:pt>
                <c:pt idx="3223">
                  <c:v>42885.117939814816</c:v>
                </c:pt>
                <c:pt idx="3224">
                  <c:v>42885.118055555555</c:v>
                </c:pt>
                <c:pt idx="3225">
                  <c:v>42885.118171296293</c:v>
                </c:pt>
                <c:pt idx="3226">
                  <c:v>42885.118287037039</c:v>
                </c:pt>
                <c:pt idx="3227">
                  <c:v>42885.118402777778</c:v>
                </c:pt>
                <c:pt idx="3228">
                  <c:v>42885.118518518517</c:v>
                </c:pt>
                <c:pt idx="3229">
                  <c:v>42885.118634259263</c:v>
                </c:pt>
                <c:pt idx="3230">
                  <c:v>42885.118750000001</c:v>
                </c:pt>
                <c:pt idx="3231">
                  <c:v>42885.11886574074</c:v>
                </c:pt>
                <c:pt idx="3232">
                  <c:v>42885.118981481479</c:v>
                </c:pt>
                <c:pt idx="3233">
                  <c:v>42885.119097222225</c:v>
                </c:pt>
                <c:pt idx="3234">
                  <c:v>42885.119212962964</c:v>
                </c:pt>
                <c:pt idx="3235">
                  <c:v>42885.119328703702</c:v>
                </c:pt>
                <c:pt idx="3236">
                  <c:v>42885.119444444441</c:v>
                </c:pt>
                <c:pt idx="3237">
                  <c:v>42885.119560185187</c:v>
                </c:pt>
                <c:pt idx="3238">
                  <c:v>42885.119675925926</c:v>
                </c:pt>
                <c:pt idx="3239">
                  <c:v>42885.119791666664</c:v>
                </c:pt>
                <c:pt idx="3240">
                  <c:v>42885.11990740741</c:v>
                </c:pt>
                <c:pt idx="3241">
                  <c:v>42885.120023148149</c:v>
                </c:pt>
                <c:pt idx="3242">
                  <c:v>42885.120138888888</c:v>
                </c:pt>
                <c:pt idx="3243">
                  <c:v>42885.120254629626</c:v>
                </c:pt>
                <c:pt idx="3244">
                  <c:v>42885.120370370372</c:v>
                </c:pt>
                <c:pt idx="3245">
                  <c:v>42885.120486111111</c:v>
                </c:pt>
                <c:pt idx="3246">
                  <c:v>42885.12060185185</c:v>
                </c:pt>
                <c:pt idx="3247">
                  <c:v>42885.120717592596</c:v>
                </c:pt>
                <c:pt idx="3248">
                  <c:v>42885.120833333334</c:v>
                </c:pt>
                <c:pt idx="3249">
                  <c:v>42885.120949074073</c:v>
                </c:pt>
                <c:pt idx="3250">
                  <c:v>42885.121064814812</c:v>
                </c:pt>
                <c:pt idx="3251">
                  <c:v>42885.121180555558</c:v>
                </c:pt>
                <c:pt idx="3252">
                  <c:v>42885.121296296296</c:v>
                </c:pt>
                <c:pt idx="3253">
                  <c:v>42885.121412037035</c:v>
                </c:pt>
                <c:pt idx="3254">
                  <c:v>42885.121527777781</c:v>
                </c:pt>
                <c:pt idx="3255">
                  <c:v>42885.12164351852</c:v>
                </c:pt>
                <c:pt idx="3256">
                  <c:v>42885.121759259258</c:v>
                </c:pt>
                <c:pt idx="3257">
                  <c:v>42885.121874999997</c:v>
                </c:pt>
                <c:pt idx="3258">
                  <c:v>42885.121990740743</c:v>
                </c:pt>
                <c:pt idx="3259">
                  <c:v>42885.122106481482</c:v>
                </c:pt>
                <c:pt idx="3260">
                  <c:v>42885.12222222222</c:v>
                </c:pt>
                <c:pt idx="3261">
                  <c:v>42885.122337962966</c:v>
                </c:pt>
                <c:pt idx="3262">
                  <c:v>42885.122453703705</c:v>
                </c:pt>
                <c:pt idx="3263">
                  <c:v>42885.122569444444</c:v>
                </c:pt>
                <c:pt idx="3264">
                  <c:v>42885.122685185182</c:v>
                </c:pt>
                <c:pt idx="3265">
                  <c:v>42885.122800925928</c:v>
                </c:pt>
                <c:pt idx="3266">
                  <c:v>42885.122916666667</c:v>
                </c:pt>
                <c:pt idx="3267">
                  <c:v>42885.123032407406</c:v>
                </c:pt>
                <c:pt idx="3268">
                  <c:v>42885.123148148145</c:v>
                </c:pt>
                <c:pt idx="3269">
                  <c:v>42885.123263888891</c:v>
                </c:pt>
                <c:pt idx="3270">
                  <c:v>42885.123379629629</c:v>
                </c:pt>
                <c:pt idx="3271">
                  <c:v>42885.123495370368</c:v>
                </c:pt>
                <c:pt idx="3272">
                  <c:v>42885.123611111114</c:v>
                </c:pt>
                <c:pt idx="3273">
                  <c:v>42885.123726851853</c:v>
                </c:pt>
                <c:pt idx="3274">
                  <c:v>42885.123842592591</c:v>
                </c:pt>
                <c:pt idx="3275">
                  <c:v>42885.12395833333</c:v>
                </c:pt>
                <c:pt idx="3276">
                  <c:v>42885.124074074076</c:v>
                </c:pt>
                <c:pt idx="3277">
                  <c:v>42885.124189814815</c:v>
                </c:pt>
                <c:pt idx="3278">
                  <c:v>42885.124305555553</c:v>
                </c:pt>
                <c:pt idx="3279">
                  <c:v>42885.124421296299</c:v>
                </c:pt>
                <c:pt idx="3280">
                  <c:v>42885.124537037038</c:v>
                </c:pt>
                <c:pt idx="3281">
                  <c:v>42885.124652777777</c:v>
                </c:pt>
                <c:pt idx="3282">
                  <c:v>42885.124768518515</c:v>
                </c:pt>
                <c:pt idx="3283">
                  <c:v>42885.124884259261</c:v>
                </c:pt>
                <c:pt idx="3284">
                  <c:v>42885.125</c:v>
                </c:pt>
                <c:pt idx="3285">
                  <c:v>42885.125115740739</c:v>
                </c:pt>
                <c:pt idx="3286">
                  <c:v>42885.125231481485</c:v>
                </c:pt>
                <c:pt idx="3287">
                  <c:v>42885.125347222223</c:v>
                </c:pt>
                <c:pt idx="3288">
                  <c:v>42885.125462962962</c:v>
                </c:pt>
                <c:pt idx="3289">
                  <c:v>42885.125578703701</c:v>
                </c:pt>
                <c:pt idx="3290">
                  <c:v>42885.125694444447</c:v>
                </c:pt>
                <c:pt idx="3291">
                  <c:v>42885.125810185185</c:v>
                </c:pt>
                <c:pt idx="3292">
                  <c:v>42885.125925925924</c:v>
                </c:pt>
                <c:pt idx="3293">
                  <c:v>42885.12604166667</c:v>
                </c:pt>
                <c:pt idx="3294">
                  <c:v>42885.126157407409</c:v>
                </c:pt>
                <c:pt idx="3295">
                  <c:v>42885.126273148147</c:v>
                </c:pt>
                <c:pt idx="3296">
                  <c:v>42885.126388888886</c:v>
                </c:pt>
                <c:pt idx="3297">
                  <c:v>42885.126504629632</c:v>
                </c:pt>
                <c:pt idx="3298">
                  <c:v>42885.126620370371</c:v>
                </c:pt>
                <c:pt idx="3299">
                  <c:v>42885.126736111109</c:v>
                </c:pt>
                <c:pt idx="3300">
                  <c:v>42885.126851851855</c:v>
                </c:pt>
                <c:pt idx="3301">
                  <c:v>42885.126967592594</c:v>
                </c:pt>
                <c:pt idx="3302">
                  <c:v>42885.127083333333</c:v>
                </c:pt>
                <c:pt idx="3303">
                  <c:v>42885.127199074072</c:v>
                </c:pt>
                <c:pt idx="3304">
                  <c:v>42885.127314814818</c:v>
                </c:pt>
                <c:pt idx="3305">
                  <c:v>42885.127430555556</c:v>
                </c:pt>
                <c:pt idx="3306">
                  <c:v>42885.127546296295</c:v>
                </c:pt>
                <c:pt idx="3307">
                  <c:v>42885.127662037034</c:v>
                </c:pt>
                <c:pt idx="3308">
                  <c:v>42885.12777777778</c:v>
                </c:pt>
                <c:pt idx="3309">
                  <c:v>42885.127893518518</c:v>
                </c:pt>
                <c:pt idx="3310">
                  <c:v>42885.128009259257</c:v>
                </c:pt>
                <c:pt idx="3311">
                  <c:v>42885.128125000003</c:v>
                </c:pt>
                <c:pt idx="3312">
                  <c:v>42885.128240740742</c:v>
                </c:pt>
                <c:pt idx="3313">
                  <c:v>42885.12835648148</c:v>
                </c:pt>
                <c:pt idx="3314">
                  <c:v>42885.128472222219</c:v>
                </c:pt>
                <c:pt idx="3315">
                  <c:v>42885.128587962965</c:v>
                </c:pt>
                <c:pt idx="3316">
                  <c:v>42885.128703703704</c:v>
                </c:pt>
                <c:pt idx="3317">
                  <c:v>42885.128819444442</c:v>
                </c:pt>
                <c:pt idx="3318">
                  <c:v>42885.128935185188</c:v>
                </c:pt>
                <c:pt idx="3319">
                  <c:v>42885.129050925927</c:v>
                </c:pt>
                <c:pt idx="3320">
                  <c:v>42885.129166666666</c:v>
                </c:pt>
                <c:pt idx="3321">
                  <c:v>42885.129282407404</c:v>
                </c:pt>
                <c:pt idx="3322">
                  <c:v>42885.12939814815</c:v>
                </c:pt>
                <c:pt idx="3323">
                  <c:v>42885.129513888889</c:v>
                </c:pt>
                <c:pt idx="3324">
                  <c:v>42885.129629629628</c:v>
                </c:pt>
                <c:pt idx="3325">
                  <c:v>42885.129745370374</c:v>
                </c:pt>
                <c:pt idx="3326">
                  <c:v>42885.129861111112</c:v>
                </c:pt>
                <c:pt idx="3327">
                  <c:v>42885.129976851851</c:v>
                </c:pt>
                <c:pt idx="3328">
                  <c:v>42885.13009259259</c:v>
                </c:pt>
                <c:pt idx="3329">
                  <c:v>42885.130208333336</c:v>
                </c:pt>
                <c:pt idx="3330">
                  <c:v>42885.130324074074</c:v>
                </c:pt>
                <c:pt idx="3331">
                  <c:v>42885.130439814813</c:v>
                </c:pt>
                <c:pt idx="3332">
                  <c:v>42885.130555555559</c:v>
                </c:pt>
                <c:pt idx="3333">
                  <c:v>42885.130671296298</c:v>
                </c:pt>
                <c:pt idx="3334">
                  <c:v>42885.130787037036</c:v>
                </c:pt>
                <c:pt idx="3335">
                  <c:v>42885.130902777775</c:v>
                </c:pt>
                <c:pt idx="3336">
                  <c:v>42885.131018518521</c:v>
                </c:pt>
                <c:pt idx="3337">
                  <c:v>42885.13113425926</c:v>
                </c:pt>
                <c:pt idx="3338">
                  <c:v>42885.131249999999</c:v>
                </c:pt>
                <c:pt idx="3339">
                  <c:v>42885.131365740737</c:v>
                </c:pt>
                <c:pt idx="3340">
                  <c:v>42885.131481481483</c:v>
                </c:pt>
                <c:pt idx="3341">
                  <c:v>42885.131597222222</c:v>
                </c:pt>
                <c:pt idx="3342">
                  <c:v>42885.131712962961</c:v>
                </c:pt>
                <c:pt idx="3343">
                  <c:v>42885.131828703707</c:v>
                </c:pt>
                <c:pt idx="3344">
                  <c:v>42885.131944444445</c:v>
                </c:pt>
                <c:pt idx="3345">
                  <c:v>42885.132060185184</c:v>
                </c:pt>
                <c:pt idx="3346">
                  <c:v>42885.132175925923</c:v>
                </c:pt>
                <c:pt idx="3347">
                  <c:v>42885.132291666669</c:v>
                </c:pt>
                <c:pt idx="3348">
                  <c:v>42885.132407407407</c:v>
                </c:pt>
                <c:pt idx="3349">
                  <c:v>42885.132523148146</c:v>
                </c:pt>
                <c:pt idx="3350">
                  <c:v>42885.132638888892</c:v>
                </c:pt>
                <c:pt idx="3351">
                  <c:v>42885.132754629631</c:v>
                </c:pt>
                <c:pt idx="3352">
                  <c:v>42885.132870370369</c:v>
                </c:pt>
                <c:pt idx="3353">
                  <c:v>42885.132986111108</c:v>
                </c:pt>
                <c:pt idx="3354">
                  <c:v>42885.133101851854</c:v>
                </c:pt>
                <c:pt idx="3355">
                  <c:v>42885.133217592593</c:v>
                </c:pt>
                <c:pt idx="3356">
                  <c:v>42885.133333333331</c:v>
                </c:pt>
                <c:pt idx="3357">
                  <c:v>42885.133449074077</c:v>
                </c:pt>
                <c:pt idx="3358">
                  <c:v>42885.133564814816</c:v>
                </c:pt>
                <c:pt idx="3359">
                  <c:v>42885.133680555555</c:v>
                </c:pt>
                <c:pt idx="3360">
                  <c:v>42885.133796296293</c:v>
                </c:pt>
                <c:pt idx="3361">
                  <c:v>42885.133912037039</c:v>
                </c:pt>
                <c:pt idx="3362">
                  <c:v>42885.134027777778</c:v>
                </c:pt>
                <c:pt idx="3363">
                  <c:v>42885.134143518517</c:v>
                </c:pt>
                <c:pt idx="3364">
                  <c:v>42885.134259259263</c:v>
                </c:pt>
                <c:pt idx="3365">
                  <c:v>42885.134375000001</c:v>
                </c:pt>
                <c:pt idx="3366">
                  <c:v>42885.13449074074</c:v>
                </c:pt>
                <c:pt idx="3367">
                  <c:v>42885.134606481479</c:v>
                </c:pt>
                <c:pt idx="3368">
                  <c:v>42885.134722222225</c:v>
                </c:pt>
                <c:pt idx="3369">
                  <c:v>42885.134837962964</c:v>
                </c:pt>
                <c:pt idx="3370">
                  <c:v>42885.134953703702</c:v>
                </c:pt>
                <c:pt idx="3371">
                  <c:v>42885.135069444441</c:v>
                </c:pt>
                <c:pt idx="3372">
                  <c:v>42885.135185185187</c:v>
                </c:pt>
                <c:pt idx="3373">
                  <c:v>42885.135300925926</c:v>
                </c:pt>
                <c:pt idx="3374">
                  <c:v>42885.135416666664</c:v>
                </c:pt>
                <c:pt idx="3375">
                  <c:v>42885.13553240741</c:v>
                </c:pt>
                <c:pt idx="3376">
                  <c:v>42885.135648148149</c:v>
                </c:pt>
                <c:pt idx="3377">
                  <c:v>42885.135763888888</c:v>
                </c:pt>
                <c:pt idx="3378">
                  <c:v>42885.135879629626</c:v>
                </c:pt>
                <c:pt idx="3379">
                  <c:v>42885.135995370372</c:v>
                </c:pt>
                <c:pt idx="3380">
                  <c:v>42885.136111111111</c:v>
                </c:pt>
                <c:pt idx="3381">
                  <c:v>42885.13622685185</c:v>
                </c:pt>
                <c:pt idx="3382">
                  <c:v>42885.136342592596</c:v>
                </c:pt>
                <c:pt idx="3383">
                  <c:v>42885.136458333334</c:v>
                </c:pt>
                <c:pt idx="3384">
                  <c:v>42885.136574074073</c:v>
                </c:pt>
                <c:pt idx="3385">
                  <c:v>42885.136689814812</c:v>
                </c:pt>
                <c:pt idx="3386">
                  <c:v>42885.136805555558</c:v>
                </c:pt>
                <c:pt idx="3387">
                  <c:v>42885.136921296296</c:v>
                </c:pt>
                <c:pt idx="3388">
                  <c:v>42885.137037037035</c:v>
                </c:pt>
                <c:pt idx="3389">
                  <c:v>42885.137152777781</c:v>
                </c:pt>
                <c:pt idx="3390">
                  <c:v>42885.13726851852</c:v>
                </c:pt>
                <c:pt idx="3391">
                  <c:v>42885.137384259258</c:v>
                </c:pt>
                <c:pt idx="3392">
                  <c:v>42885.137499999997</c:v>
                </c:pt>
                <c:pt idx="3393">
                  <c:v>42885.137615740743</c:v>
                </c:pt>
                <c:pt idx="3394">
                  <c:v>42885.137731481482</c:v>
                </c:pt>
                <c:pt idx="3395">
                  <c:v>42885.13784722222</c:v>
                </c:pt>
                <c:pt idx="3396">
                  <c:v>42885.137962962966</c:v>
                </c:pt>
                <c:pt idx="3397">
                  <c:v>42885.138078703705</c:v>
                </c:pt>
                <c:pt idx="3398">
                  <c:v>42885.138194444444</c:v>
                </c:pt>
                <c:pt idx="3399">
                  <c:v>42885.138310185182</c:v>
                </c:pt>
                <c:pt idx="3400">
                  <c:v>42885.138425925928</c:v>
                </c:pt>
                <c:pt idx="3401">
                  <c:v>42885.138541666667</c:v>
                </c:pt>
                <c:pt idx="3402">
                  <c:v>42885.138657407406</c:v>
                </c:pt>
                <c:pt idx="3403">
                  <c:v>42885.138773148145</c:v>
                </c:pt>
                <c:pt idx="3404">
                  <c:v>42885.138888888891</c:v>
                </c:pt>
                <c:pt idx="3405">
                  <c:v>42885.139004629629</c:v>
                </c:pt>
                <c:pt idx="3406">
                  <c:v>42885.139120370368</c:v>
                </c:pt>
                <c:pt idx="3407">
                  <c:v>42885.139236111114</c:v>
                </c:pt>
                <c:pt idx="3408">
                  <c:v>42885.139351851853</c:v>
                </c:pt>
                <c:pt idx="3409">
                  <c:v>42885.139467592591</c:v>
                </c:pt>
                <c:pt idx="3410">
                  <c:v>42885.13958333333</c:v>
                </c:pt>
                <c:pt idx="3411">
                  <c:v>42885.139699074076</c:v>
                </c:pt>
                <c:pt idx="3412">
                  <c:v>42885.139814814815</c:v>
                </c:pt>
                <c:pt idx="3413">
                  <c:v>42885.139930555553</c:v>
                </c:pt>
                <c:pt idx="3414">
                  <c:v>42885.140046296299</c:v>
                </c:pt>
                <c:pt idx="3415">
                  <c:v>42885.140162037038</c:v>
                </c:pt>
                <c:pt idx="3416">
                  <c:v>42885.140277777777</c:v>
                </c:pt>
                <c:pt idx="3417">
                  <c:v>42885.140393518515</c:v>
                </c:pt>
                <c:pt idx="3418">
                  <c:v>42885.140509259261</c:v>
                </c:pt>
                <c:pt idx="3419">
                  <c:v>42885.140625</c:v>
                </c:pt>
                <c:pt idx="3420">
                  <c:v>42885.140740740739</c:v>
                </c:pt>
                <c:pt idx="3421">
                  <c:v>42885.140856481485</c:v>
                </c:pt>
                <c:pt idx="3422">
                  <c:v>42885.140972222223</c:v>
                </c:pt>
                <c:pt idx="3423">
                  <c:v>42885.141087962962</c:v>
                </c:pt>
                <c:pt idx="3424">
                  <c:v>42885.141203703701</c:v>
                </c:pt>
                <c:pt idx="3425">
                  <c:v>42885.141319444447</c:v>
                </c:pt>
                <c:pt idx="3426">
                  <c:v>42885.141435185185</c:v>
                </c:pt>
                <c:pt idx="3427">
                  <c:v>42885.141550925924</c:v>
                </c:pt>
                <c:pt idx="3428">
                  <c:v>42885.14166666667</c:v>
                </c:pt>
                <c:pt idx="3429">
                  <c:v>42885.141782407409</c:v>
                </c:pt>
                <c:pt idx="3430">
                  <c:v>42885.141898148147</c:v>
                </c:pt>
                <c:pt idx="3431">
                  <c:v>42885.142013888886</c:v>
                </c:pt>
                <c:pt idx="3432">
                  <c:v>42885.142129629632</c:v>
                </c:pt>
                <c:pt idx="3433">
                  <c:v>42885.142245370371</c:v>
                </c:pt>
                <c:pt idx="3434">
                  <c:v>42885.142361111109</c:v>
                </c:pt>
                <c:pt idx="3435">
                  <c:v>42885.142476851855</c:v>
                </c:pt>
                <c:pt idx="3436">
                  <c:v>42885.142592592594</c:v>
                </c:pt>
                <c:pt idx="3437">
                  <c:v>42885.142708333333</c:v>
                </c:pt>
                <c:pt idx="3438">
                  <c:v>42885.142824074072</c:v>
                </c:pt>
                <c:pt idx="3439">
                  <c:v>42885.142939814818</c:v>
                </c:pt>
                <c:pt idx="3440">
                  <c:v>42885.143055555556</c:v>
                </c:pt>
                <c:pt idx="3441">
                  <c:v>42885.143171296295</c:v>
                </c:pt>
                <c:pt idx="3442">
                  <c:v>42885.143287037034</c:v>
                </c:pt>
                <c:pt idx="3443">
                  <c:v>42885.14340277778</c:v>
                </c:pt>
                <c:pt idx="3444">
                  <c:v>42885.143518518518</c:v>
                </c:pt>
                <c:pt idx="3445">
                  <c:v>42885.143634259257</c:v>
                </c:pt>
                <c:pt idx="3446">
                  <c:v>42885.143750000003</c:v>
                </c:pt>
                <c:pt idx="3447">
                  <c:v>42885.143865740742</c:v>
                </c:pt>
                <c:pt idx="3448">
                  <c:v>42885.14398148148</c:v>
                </c:pt>
                <c:pt idx="3449">
                  <c:v>42885.144097222219</c:v>
                </c:pt>
                <c:pt idx="3450">
                  <c:v>42885.144212962965</c:v>
                </c:pt>
                <c:pt idx="3451">
                  <c:v>42885.144328703704</c:v>
                </c:pt>
                <c:pt idx="3452">
                  <c:v>42885.144444444442</c:v>
                </c:pt>
                <c:pt idx="3453">
                  <c:v>42885.144560185188</c:v>
                </c:pt>
                <c:pt idx="3454">
                  <c:v>42885.144675925927</c:v>
                </c:pt>
                <c:pt idx="3455">
                  <c:v>42885.144791666666</c:v>
                </c:pt>
                <c:pt idx="3456">
                  <c:v>42885.144907407404</c:v>
                </c:pt>
                <c:pt idx="3457">
                  <c:v>42885.14502314815</c:v>
                </c:pt>
                <c:pt idx="3458">
                  <c:v>42885.145138888889</c:v>
                </c:pt>
                <c:pt idx="3459">
                  <c:v>42885.145254629628</c:v>
                </c:pt>
                <c:pt idx="3460">
                  <c:v>42885.145370370374</c:v>
                </c:pt>
                <c:pt idx="3461">
                  <c:v>42885.145486111112</c:v>
                </c:pt>
                <c:pt idx="3462">
                  <c:v>42885.145601851851</c:v>
                </c:pt>
                <c:pt idx="3463">
                  <c:v>42885.14571759259</c:v>
                </c:pt>
                <c:pt idx="3464">
                  <c:v>42885.145833333336</c:v>
                </c:pt>
                <c:pt idx="3465">
                  <c:v>42885.145949074074</c:v>
                </c:pt>
                <c:pt idx="3466">
                  <c:v>42885.146064814813</c:v>
                </c:pt>
                <c:pt idx="3467">
                  <c:v>42885.146180555559</c:v>
                </c:pt>
                <c:pt idx="3468">
                  <c:v>42885.146296296298</c:v>
                </c:pt>
                <c:pt idx="3469">
                  <c:v>42885.146412037036</c:v>
                </c:pt>
                <c:pt idx="3470">
                  <c:v>42885.146527777775</c:v>
                </c:pt>
                <c:pt idx="3471">
                  <c:v>42885.146643518521</c:v>
                </c:pt>
                <c:pt idx="3472">
                  <c:v>42885.14675925926</c:v>
                </c:pt>
                <c:pt idx="3473">
                  <c:v>42885.146874999999</c:v>
                </c:pt>
                <c:pt idx="3474">
                  <c:v>42885.146990740737</c:v>
                </c:pt>
                <c:pt idx="3475">
                  <c:v>42885.147106481483</c:v>
                </c:pt>
                <c:pt idx="3476">
                  <c:v>42885.147222222222</c:v>
                </c:pt>
                <c:pt idx="3477">
                  <c:v>42885.147337962961</c:v>
                </c:pt>
                <c:pt idx="3478">
                  <c:v>42885.147453703707</c:v>
                </c:pt>
                <c:pt idx="3479">
                  <c:v>42885.147569444445</c:v>
                </c:pt>
                <c:pt idx="3480">
                  <c:v>42885.147685185184</c:v>
                </c:pt>
                <c:pt idx="3481">
                  <c:v>42885.147800925923</c:v>
                </c:pt>
                <c:pt idx="3482">
                  <c:v>42885.147916666669</c:v>
                </c:pt>
                <c:pt idx="3483">
                  <c:v>42885.148032407407</c:v>
                </c:pt>
                <c:pt idx="3484">
                  <c:v>42885.148148148146</c:v>
                </c:pt>
                <c:pt idx="3485">
                  <c:v>42885.148263888892</c:v>
                </c:pt>
                <c:pt idx="3486">
                  <c:v>42885.148379629631</c:v>
                </c:pt>
                <c:pt idx="3487">
                  <c:v>42885.148495370369</c:v>
                </c:pt>
                <c:pt idx="3488">
                  <c:v>42885.148611111108</c:v>
                </c:pt>
                <c:pt idx="3489">
                  <c:v>42885.148726851854</c:v>
                </c:pt>
                <c:pt idx="3490">
                  <c:v>42885.148842592593</c:v>
                </c:pt>
                <c:pt idx="3491">
                  <c:v>42885.148958333331</c:v>
                </c:pt>
                <c:pt idx="3492">
                  <c:v>42885.149074074077</c:v>
                </c:pt>
                <c:pt idx="3493">
                  <c:v>42885.149189814816</c:v>
                </c:pt>
                <c:pt idx="3494">
                  <c:v>42885.149305555555</c:v>
                </c:pt>
                <c:pt idx="3495">
                  <c:v>42885.149421296293</c:v>
                </c:pt>
                <c:pt idx="3496">
                  <c:v>42885.149537037039</c:v>
                </c:pt>
                <c:pt idx="3497">
                  <c:v>42885.149652777778</c:v>
                </c:pt>
                <c:pt idx="3498">
                  <c:v>42885.149768518517</c:v>
                </c:pt>
                <c:pt idx="3499">
                  <c:v>42885.149884259263</c:v>
                </c:pt>
                <c:pt idx="3500">
                  <c:v>42885.15</c:v>
                </c:pt>
                <c:pt idx="3501">
                  <c:v>42885.15011574074</c:v>
                </c:pt>
                <c:pt idx="3502">
                  <c:v>42885.150231481479</c:v>
                </c:pt>
                <c:pt idx="3503">
                  <c:v>42885.150347222225</c:v>
                </c:pt>
                <c:pt idx="3504">
                  <c:v>42885.150462962964</c:v>
                </c:pt>
                <c:pt idx="3505">
                  <c:v>42885.150578703702</c:v>
                </c:pt>
                <c:pt idx="3506">
                  <c:v>42885.150694444441</c:v>
                </c:pt>
                <c:pt idx="3507">
                  <c:v>42885.150810185187</c:v>
                </c:pt>
                <c:pt idx="3508">
                  <c:v>42885.150925925926</c:v>
                </c:pt>
                <c:pt idx="3509">
                  <c:v>42885.151041666664</c:v>
                </c:pt>
                <c:pt idx="3510">
                  <c:v>42885.15115740741</c:v>
                </c:pt>
                <c:pt idx="3511">
                  <c:v>42885.151273148149</c:v>
                </c:pt>
                <c:pt idx="3512">
                  <c:v>42885.151388888888</c:v>
                </c:pt>
                <c:pt idx="3513">
                  <c:v>42885.151504629626</c:v>
                </c:pt>
                <c:pt idx="3514">
                  <c:v>42885.151620370372</c:v>
                </c:pt>
                <c:pt idx="3515">
                  <c:v>42885.151736111111</c:v>
                </c:pt>
                <c:pt idx="3516">
                  <c:v>42885.15185185185</c:v>
                </c:pt>
                <c:pt idx="3517">
                  <c:v>42885.151967592596</c:v>
                </c:pt>
                <c:pt idx="3518">
                  <c:v>42885.152083333334</c:v>
                </c:pt>
                <c:pt idx="3519">
                  <c:v>42885.152199074073</c:v>
                </c:pt>
                <c:pt idx="3520">
                  <c:v>42885.152314814812</c:v>
                </c:pt>
                <c:pt idx="3521">
                  <c:v>42885.152430555558</c:v>
                </c:pt>
                <c:pt idx="3522">
                  <c:v>42885.152546296296</c:v>
                </c:pt>
                <c:pt idx="3523">
                  <c:v>42885.152662037035</c:v>
                </c:pt>
                <c:pt idx="3524">
                  <c:v>42885.152777777781</c:v>
                </c:pt>
                <c:pt idx="3525">
                  <c:v>42885.15289351852</c:v>
                </c:pt>
                <c:pt idx="3526">
                  <c:v>42885.153009259258</c:v>
                </c:pt>
                <c:pt idx="3527">
                  <c:v>42885.153124999997</c:v>
                </c:pt>
                <c:pt idx="3528">
                  <c:v>42885.153240740743</c:v>
                </c:pt>
                <c:pt idx="3529">
                  <c:v>42885.153356481482</c:v>
                </c:pt>
                <c:pt idx="3530">
                  <c:v>42885.15347222222</c:v>
                </c:pt>
                <c:pt idx="3531">
                  <c:v>42885.153587962966</c:v>
                </c:pt>
                <c:pt idx="3532">
                  <c:v>42885.153703703705</c:v>
                </c:pt>
                <c:pt idx="3533">
                  <c:v>42885.153819444444</c:v>
                </c:pt>
                <c:pt idx="3534">
                  <c:v>42885.153935185182</c:v>
                </c:pt>
                <c:pt idx="3535">
                  <c:v>42885.154050925928</c:v>
                </c:pt>
                <c:pt idx="3536">
                  <c:v>42885.154166666667</c:v>
                </c:pt>
                <c:pt idx="3537">
                  <c:v>42885.154282407406</c:v>
                </c:pt>
                <c:pt idx="3538">
                  <c:v>42885.154398148145</c:v>
                </c:pt>
                <c:pt idx="3539">
                  <c:v>42885.154513888891</c:v>
                </c:pt>
                <c:pt idx="3540">
                  <c:v>42885.154629629629</c:v>
                </c:pt>
                <c:pt idx="3541">
                  <c:v>42885.154745370368</c:v>
                </c:pt>
                <c:pt idx="3542">
                  <c:v>42885.154861111114</c:v>
                </c:pt>
                <c:pt idx="3543">
                  <c:v>42885.154976851853</c:v>
                </c:pt>
                <c:pt idx="3544">
                  <c:v>42885.155092592591</c:v>
                </c:pt>
                <c:pt idx="3545">
                  <c:v>42885.15520833333</c:v>
                </c:pt>
                <c:pt idx="3546">
                  <c:v>42885.155324074076</c:v>
                </c:pt>
                <c:pt idx="3547">
                  <c:v>42885.155439814815</c:v>
                </c:pt>
                <c:pt idx="3548">
                  <c:v>42885.155555555553</c:v>
                </c:pt>
                <c:pt idx="3549">
                  <c:v>42885.155671296299</c:v>
                </c:pt>
                <c:pt idx="3550">
                  <c:v>42885.155787037038</c:v>
                </c:pt>
                <c:pt idx="3551">
                  <c:v>42885.155902777777</c:v>
                </c:pt>
                <c:pt idx="3552">
                  <c:v>42885.156018518515</c:v>
                </c:pt>
                <c:pt idx="3553">
                  <c:v>42885.156134259261</c:v>
                </c:pt>
                <c:pt idx="3554">
                  <c:v>42885.15625</c:v>
                </c:pt>
                <c:pt idx="3555">
                  <c:v>42885.156365740739</c:v>
                </c:pt>
                <c:pt idx="3556">
                  <c:v>42885.156481481485</c:v>
                </c:pt>
                <c:pt idx="3557">
                  <c:v>42885.156597222223</c:v>
                </c:pt>
                <c:pt idx="3558">
                  <c:v>42885.156712962962</c:v>
                </c:pt>
                <c:pt idx="3559">
                  <c:v>42885.156828703701</c:v>
                </c:pt>
                <c:pt idx="3560">
                  <c:v>42885.156944444447</c:v>
                </c:pt>
                <c:pt idx="3561">
                  <c:v>42885.157060185185</c:v>
                </c:pt>
                <c:pt idx="3562">
                  <c:v>42885.157175925924</c:v>
                </c:pt>
                <c:pt idx="3563">
                  <c:v>42885.15729166667</c:v>
                </c:pt>
                <c:pt idx="3564">
                  <c:v>42885.157407407409</c:v>
                </c:pt>
                <c:pt idx="3565">
                  <c:v>42885.157523148147</c:v>
                </c:pt>
                <c:pt idx="3566">
                  <c:v>42885.157638888886</c:v>
                </c:pt>
                <c:pt idx="3567">
                  <c:v>42885.157754629632</c:v>
                </c:pt>
                <c:pt idx="3568">
                  <c:v>42885.157870370371</c:v>
                </c:pt>
                <c:pt idx="3569">
                  <c:v>42885.157986111109</c:v>
                </c:pt>
                <c:pt idx="3570">
                  <c:v>42885.158101851855</c:v>
                </c:pt>
                <c:pt idx="3571">
                  <c:v>42885.158217592594</c:v>
                </c:pt>
                <c:pt idx="3572">
                  <c:v>42885.158333333333</c:v>
                </c:pt>
                <c:pt idx="3573">
                  <c:v>42885.158449074072</c:v>
                </c:pt>
                <c:pt idx="3574">
                  <c:v>42885.158564814818</c:v>
                </c:pt>
                <c:pt idx="3575">
                  <c:v>42885.158680555556</c:v>
                </c:pt>
                <c:pt idx="3576">
                  <c:v>42885.158796296295</c:v>
                </c:pt>
                <c:pt idx="3577">
                  <c:v>42885.158912037034</c:v>
                </c:pt>
                <c:pt idx="3578">
                  <c:v>42885.15902777778</c:v>
                </c:pt>
                <c:pt idx="3579">
                  <c:v>42885.159143518518</c:v>
                </c:pt>
                <c:pt idx="3580">
                  <c:v>42885.159259259257</c:v>
                </c:pt>
                <c:pt idx="3581">
                  <c:v>42885.159375000003</c:v>
                </c:pt>
                <c:pt idx="3582">
                  <c:v>42885.159490740742</c:v>
                </c:pt>
                <c:pt idx="3583">
                  <c:v>42885.15960648148</c:v>
                </c:pt>
                <c:pt idx="3584">
                  <c:v>42885.159722222219</c:v>
                </c:pt>
                <c:pt idx="3585">
                  <c:v>42885.159837962965</c:v>
                </c:pt>
                <c:pt idx="3586">
                  <c:v>42885.159953703704</c:v>
                </c:pt>
                <c:pt idx="3587">
                  <c:v>42885.160069444442</c:v>
                </c:pt>
                <c:pt idx="3588">
                  <c:v>42885.160185185188</c:v>
                </c:pt>
                <c:pt idx="3589">
                  <c:v>42885.160300925927</c:v>
                </c:pt>
                <c:pt idx="3590">
                  <c:v>42885.160416666666</c:v>
                </c:pt>
                <c:pt idx="3591">
                  <c:v>42885.160532407404</c:v>
                </c:pt>
                <c:pt idx="3592">
                  <c:v>42885.16064814815</c:v>
                </c:pt>
                <c:pt idx="3593">
                  <c:v>42885.160763888889</c:v>
                </c:pt>
                <c:pt idx="3594">
                  <c:v>42885.160879629628</c:v>
                </c:pt>
                <c:pt idx="3595">
                  <c:v>42885.160995370374</c:v>
                </c:pt>
                <c:pt idx="3596">
                  <c:v>42885.161111111112</c:v>
                </c:pt>
                <c:pt idx="3597">
                  <c:v>42885.161226851851</c:v>
                </c:pt>
                <c:pt idx="3598">
                  <c:v>42885.16134259259</c:v>
                </c:pt>
                <c:pt idx="3599">
                  <c:v>42885.161458333336</c:v>
                </c:pt>
                <c:pt idx="3600">
                  <c:v>42885.161574074074</c:v>
                </c:pt>
                <c:pt idx="3601">
                  <c:v>42885.161689814813</c:v>
                </c:pt>
                <c:pt idx="3602">
                  <c:v>42885.161805555559</c:v>
                </c:pt>
                <c:pt idx="3603">
                  <c:v>42885.161921296298</c:v>
                </c:pt>
                <c:pt idx="3604">
                  <c:v>42885.162037037036</c:v>
                </c:pt>
                <c:pt idx="3605">
                  <c:v>42885.162152777775</c:v>
                </c:pt>
                <c:pt idx="3606">
                  <c:v>42885.162268518521</c:v>
                </c:pt>
                <c:pt idx="3607">
                  <c:v>42885.16238425926</c:v>
                </c:pt>
                <c:pt idx="3608">
                  <c:v>42885.162499999999</c:v>
                </c:pt>
                <c:pt idx="3609">
                  <c:v>42885.162615740737</c:v>
                </c:pt>
                <c:pt idx="3610">
                  <c:v>42885.162731481483</c:v>
                </c:pt>
                <c:pt idx="3611">
                  <c:v>42885.162847222222</c:v>
                </c:pt>
                <c:pt idx="3612">
                  <c:v>42885.162962962961</c:v>
                </c:pt>
                <c:pt idx="3613">
                  <c:v>42885.163078703707</c:v>
                </c:pt>
                <c:pt idx="3614">
                  <c:v>42885.163194444445</c:v>
                </c:pt>
                <c:pt idx="3615">
                  <c:v>42885.163310185184</c:v>
                </c:pt>
                <c:pt idx="3616">
                  <c:v>42885.163425925923</c:v>
                </c:pt>
                <c:pt idx="3617">
                  <c:v>42885.163541666669</c:v>
                </c:pt>
                <c:pt idx="3618">
                  <c:v>42885.163657407407</c:v>
                </c:pt>
                <c:pt idx="3619">
                  <c:v>42885.163773148146</c:v>
                </c:pt>
                <c:pt idx="3620">
                  <c:v>42885.163888888892</c:v>
                </c:pt>
                <c:pt idx="3621">
                  <c:v>42885.164004629631</c:v>
                </c:pt>
                <c:pt idx="3622">
                  <c:v>42885.164120370369</c:v>
                </c:pt>
                <c:pt idx="3623">
                  <c:v>42885.164236111108</c:v>
                </c:pt>
                <c:pt idx="3624">
                  <c:v>42885.164351851854</c:v>
                </c:pt>
                <c:pt idx="3625">
                  <c:v>42885.164467592593</c:v>
                </c:pt>
                <c:pt idx="3626">
                  <c:v>42885.164583333331</c:v>
                </c:pt>
                <c:pt idx="3627">
                  <c:v>42885.164699074077</c:v>
                </c:pt>
                <c:pt idx="3628">
                  <c:v>42885.164814814816</c:v>
                </c:pt>
                <c:pt idx="3629">
                  <c:v>42885.164930555555</c:v>
                </c:pt>
                <c:pt idx="3630">
                  <c:v>42885.165046296293</c:v>
                </c:pt>
                <c:pt idx="3631">
                  <c:v>42885.165162037039</c:v>
                </c:pt>
                <c:pt idx="3632">
                  <c:v>42885.165277777778</c:v>
                </c:pt>
                <c:pt idx="3633">
                  <c:v>42885.165393518517</c:v>
                </c:pt>
                <c:pt idx="3634">
                  <c:v>42885.165509259263</c:v>
                </c:pt>
                <c:pt idx="3635">
                  <c:v>42885.165625000001</c:v>
                </c:pt>
                <c:pt idx="3636">
                  <c:v>42885.16574074074</c:v>
                </c:pt>
                <c:pt idx="3637">
                  <c:v>42885.165856481479</c:v>
                </c:pt>
                <c:pt idx="3638">
                  <c:v>42885.165972222225</c:v>
                </c:pt>
                <c:pt idx="3639">
                  <c:v>42885.166087962964</c:v>
                </c:pt>
                <c:pt idx="3640">
                  <c:v>42885.166203703702</c:v>
                </c:pt>
                <c:pt idx="3641">
                  <c:v>42885.166319444441</c:v>
                </c:pt>
                <c:pt idx="3642">
                  <c:v>42885.166435185187</c:v>
                </c:pt>
                <c:pt idx="3643">
                  <c:v>42885.166550925926</c:v>
                </c:pt>
                <c:pt idx="3644">
                  <c:v>42885.166666666664</c:v>
                </c:pt>
                <c:pt idx="3645">
                  <c:v>42885.16678240741</c:v>
                </c:pt>
                <c:pt idx="3646">
                  <c:v>42885.166898148149</c:v>
                </c:pt>
                <c:pt idx="3647">
                  <c:v>42885.167013888888</c:v>
                </c:pt>
                <c:pt idx="3648">
                  <c:v>42885.167129629626</c:v>
                </c:pt>
                <c:pt idx="3649">
                  <c:v>42885.167245370372</c:v>
                </c:pt>
                <c:pt idx="3650">
                  <c:v>42885.167361111111</c:v>
                </c:pt>
                <c:pt idx="3651">
                  <c:v>42885.16747685185</c:v>
                </c:pt>
                <c:pt idx="3652">
                  <c:v>42885.167592592596</c:v>
                </c:pt>
                <c:pt idx="3653">
                  <c:v>42885.167708333334</c:v>
                </c:pt>
                <c:pt idx="3654">
                  <c:v>42885.167824074073</c:v>
                </c:pt>
                <c:pt idx="3655">
                  <c:v>42885.167939814812</c:v>
                </c:pt>
                <c:pt idx="3656">
                  <c:v>42885.168055555558</c:v>
                </c:pt>
                <c:pt idx="3657">
                  <c:v>42885.168171296296</c:v>
                </c:pt>
                <c:pt idx="3658">
                  <c:v>42885.168287037035</c:v>
                </c:pt>
                <c:pt idx="3659">
                  <c:v>42885.168402777781</c:v>
                </c:pt>
                <c:pt idx="3660">
                  <c:v>42885.16851851852</c:v>
                </c:pt>
                <c:pt idx="3661">
                  <c:v>42885.168634259258</c:v>
                </c:pt>
                <c:pt idx="3662">
                  <c:v>42885.168749999997</c:v>
                </c:pt>
                <c:pt idx="3663">
                  <c:v>42885.168865740743</c:v>
                </c:pt>
                <c:pt idx="3664">
                  <c:v>42885.168981481482</c:v>
                </c:pt>
                <c:pt idx="3665">
                  <c:v>42885.16909722222</c:v>
                </c:pt>
                <c:pt idx="3666">
                  <c:v>42885.169212962966</c:v>
                </c:pt>
                <c:pt idx="3667">
                  <c:v>42885.169328703705</c:v>
                </c:pt>
                <c:pt idx="3668">
                  <c:v>42885.169444444444</c:v>
                </c:pt>
                <c:pt idx="3669">
                  <c:v>42885.169560185182</c:v>
                </c:pt>
                <c:pt idx="3670">
                  <c:v>42885.169675925928</c:v>
                </c:pt>
                <c:pt idx="3671">
                  <c:v>42885.169791666667</c:v>
                </c:pt>
                <c:pt idx="3672">
                  <c:v>42885.169907407406</c:v>
                </c:pt>
                <c:pt idx="3673">
                  <c:v>42885.170023148145</c:v>
                </c:pt>
                <c:pt idx="3674">
                  <c:v>42885.170138888891</c:v>
                </c:pt>
                <c:pt idx="3675">
                  <c:v>42885.170254629629</c:v>
                </c:pt>
                <c:pt idx="3676">
                  <c:v>42885.170370370368</c:v>
                </c:pt>
                <c:pt idx="3677">
                  <c:v>42885.170486111114</c:v>
                </c:pt>
                <c:pt idx="3678">
                  <c:v>42885.170601851853</c:v>
                </c:pt>
                <c:pt idx="3679">
                  <c:v>42885.170717592591</c:v>
                </c:pt>
                <c:pt idx="3680">
                  <c:v>42885.17083333333</c:v>
                </c:pt>
                <c:pt idx="3681">
                  <c:v>42885.170949074076</c:v>
                </c:pt>
                <c:pt idx="3682">
                  <c:v>42885.171064814815</c:v>
                </c:pt>
                <c:pt idx="3683">
                  <c:v>42885.171180555553</c:v>
                </c:pt>
                <c:pt idx="3684">
                  <c:v>42885.171296296299</c:v>
                </c:pt>
                <c:pt idx="3685">
                  <c:v>42885.171412037038</c:v>
                </c:pt>
                <c:pt idx="3686">
                  <c:v>42885.171527777777</c:v>
                </c:pt>
                <c:pt idx="3687">
                  <c:v>42885.171643518515</c:v>
                </c:pt>
                <c:pt idx="3688">
                  <c:v>42885.171759259261</c:v>
                </c:pt>
                <c:pt idx="3689">
                  <c:v>42885.171875</c:v>
                </c:pt>
                <c:pt idx="3690">
                  <c:v>42885.171990740739</c:v>
                </c:pt>
                <c:pt idx="3691">
                  <c:v>42885.172106481485</c:v>
                </c:pt>
                <c:pt idx="3692">
                  <c:v>42885.172222222223</c:v>
                </c:pt>
                <c:pt idx="3693">
                  <c:v>42885.172337962962</c:v>
                </c:pt>
                <c:pt idx="3694">
                  <c:v>42885.172453703701</c:v>
                </c:pt>
                <c:pt idx="3695">
                  <c:v>42885.172569444447</c:v>
                </c:pt>
                <c:pt idx="3696">
                  <c:v>42885.172685185185</c:v>
                </c:pt>
                <c:pt idx="3697">
                  <c:v>42885.172800925924</c:v>
                </c:pt>
                <c:pt idx="3698">
                  <c:v>42885.17291666667</c:v>
                </c:pt>
                <c:pt idx="3699">
                  <c:v>42885.173032407409</c:v>
                </c:pt>
                <c:pt idx="3700">
                  <c:v>42885.173148148147</c:v>
                </c:pt>
                <c:pt idx="3701">
                  <c:v>42885.173263888886</c:v>
                </c:pt>
                <c:pt idx="3702">
                  <c:v>42885.173379629632</c:v>
                </c:pt>
                <c:pt idx="3703">
                  <c:v>42885.173495370371</c:v>
                </c:pt>
                <c:pt idx="3704">
                  <c:v>42885.173611111109</c:v>
                </c:pt>
                <c:pt idx="3705">
                  <c:v>42885.173726851855</c:v>
                </c:pt>
                <c:pt idx="3706">
                  <c:v>42885.173842592594</c:v>
                </c:pt>
                <c:pt idx="3707">
                  <c:v>42885.173958333333</c:v>
                </c:pt>
                <c:pt idx="3708">
                  <c:v>42885.174074074072</c:v>
                </c:pt>
                <c:pt idx="3709">
                  <c:v>42885.174189814818</c:v>
                </c:pt>
                <c:pt idx="3710">
                  <c:v>42885.174305555556</c:v>
                </c:pt>
                <c:pt idx="3711">
                  <c:v>42885.174421296295</c:v>
                </c:pt>
                <c:pt idx="3712">
                  <c:v>42885.174537037034</c:v>
                </c:pt>
                <c:pt idx="3713">
                  <c:v>42885.17465277778</c:v>
                </c:pt>
                <c:pt idx="3714">
                  <c:v>42885.174768518518</c:v>
                </c:pt>
                <c:pt idx="3715">
                  <c:v>42885.174884259257</c:v>
                </c:pt>
                <c:pt idx="3716">
                  <c:v>42885.175000000003</c:v>
                </c:pt>
                <c:pt idx="3717">
                  <c:v>42885.175115740742</c:v>
                </c:pt>
                <c:pt idx="3718">
                  <c:v>42885.17523148148</c:v>
                </c:pt>
                <c:pt idx="3719">
                  <c:v>42885.175347222219</c:v>
                </c:pt>
                <c:pt idx="3720">
                  <c:v>42885.175462962965</c:v>
                </c:pt>
                <c:pt idx="3721">
                  <c:v>42885.175578703704</c:v>
                </c:pt>
                <c:pt idx="3722">
                  <c:v>42885.175694444442</c:v>
                </c:pt>
                <c:pt idx="3723">
                  <c:v>42885.175810185188</c:v>
                </c:pt>
                <c:pt idx="3724">
                  <c:v>42885.175925925927</c:v>
                </c:pt>
                <c:pt idx="3725">
                  <c:v>42885.176041666666</c:v>
                </c:pt>
                <c:pt idx="3726">
                  <c:v>42885.176157407404</c:v>
                </c:pt>
                <c:pt idx="3727">
                  <c:v>42885.17627314815</c:v>
                </c:pt>
                <c:pt idx="3728">
                  <c:v>42885.176388888889</c:v>
                </c:pt>
                <c:pt idx="3729">
                  <c:v>42885.176504629628</c:v>
                </c:pt>
                <c:pt idx="3730">
                  <c:v>42885.176620370374</c:v>
                </c:pt>
                <c:pt idx="3731">
                  <c:v>42885.176736111112</c:v>
                </c:pt>
                <c:pt idx="3732">
                  <c:v>42885.176851851851</c:v>
                </c:pt>
                <c:pt idx="3733">
                  <c:v>42885.17696759259</c:v>
                </c:pt>
                <c:pt idx="3734">
                  <c:v>42885.177083333336</c:v>
                </c:pt>
                <c:pt idx="3735">
                  <c:v>42885.177199074074</c:v>
                </c:pt>
                <c:pt idx="3736">
                  <c:v>42885.177314814813</c:v>
                </c:pt>
                <c:pt idx="3737">
                  <c:v>42885.177430555559</c:v>
                </c:pt>
                <c:pt idx="3738">
                  <c:v>42885.177546296298</c:v>
                </c:pt>
                <c:pt idx="3739">
                  <c:v>42885.177662037036</c:v>
                </c:pt>
                <c:pt idx="3740">
                  <c:v>42885.177777777775</c:v>
                </c:pt>
                <c:pt idx="3741">
                  <c:v>42885.177893518521</c:v>
                </c:pt>
                <c:pt idx="3742">
                  <c:v>42885.17800925926</c:v>
                </c:pt>
                <c:pt idx="3743">
                  <c:v>42885.178124999999</c:v>
                </c:pt>
                <c:pt idx="3744">
                  <c:v>42885.178240740737</c:v>
                </c:pt>
                <c:pt idx="3745">
                  <c:v>42885.178356481483</c:v>
                </c:pt>
                <c:pt idx="3746">
                  <c:v>42885.178472222222</c:v>
                </c:pt>
                <c:pt idx="3747">
                  <c:v>42885.178587962961</c:v>
                </c:pt>
                <c:pt idx="3748">
                  <c:v>42885.178703703707</c:v>
                </c:pt>
                <c:pt idx="3749">
                  <c:v>42885.178819444445</c:v>
                </c:pt>
                <c:pt idx="3750">
                  <c:v>42885.178935185184</c:v>
                </c:pt>
                <c:pt idx="3751">
                  <c:v>42885.179050925923</c:v>
                </c:pt>
                <c:pt idx="3752">
                  <c:v>42885.179166666669</c:v>
                </c:pt>
                <c:pt idx="3753">
                  <c:v>42885.179282407407</c:v>
                </c:pt>
                <c:pt idx="3754">
                  <c:v>42885.179398148146</c:v>
                </c:pt>
                <c:pt idx="3755">
                  <c:v>42885.179513888892</c:v>
                </c:pt>
                <c:pt idx="3756">
                  <c:v>42885.179629629631</c:v>
                </c:pt>
                <c:pt idx="3757">
                  <c:v>42885.179745370369</c:v>
                </c:pt>
                <c:pt idx="3758">
                  <c:v>42885.179861111108</c:v>
                </c:pt>
                <c:pt idx="3759">
                  <c:v>42885.179976851854</c:v>
                </c:pt>
                <c:pt idx="3760">
                  <c:v>42885.180092592593</c:v>
                </c:pt>
                <c:pt idx="3761">
                  <c:v>42885.180208333331</c:v>
                </c:pt>
                <c:pt idx="3762">
                  <c:v>42885.180324074077</c:v>
                </c:pt>
                <c:pt idx="3763">
                  <c:v>42885.180439814816</c:v>
                </c:pt>
                <c:pt idx="3764">
                  <c:v>42885.180555555555</c:v>
                </c:pt>
                <c:pt idx="3765">
                  <c:v>42885.180671296293</c:v>
                </c:pt>
                <c:pt idx="3766">
                  <c:v>42885.180787037039</c:v>
                </c:pt>
                <c:pt idx="3767">
                  <c:v>42885.180902777778</c:v>
                </c:pt>
                <c:pt idx="3768">
                  <c:v>42885.181018518517</c:v>
                </c:pt>
                <c:pt idx="3769">
                  <c:v>42885.181134259263</c:v>
                </c:pt>
                <c:pt idx="3770">
                  <c:v>42885.181250000001</c:v>
                </c:pt>
                <c:pt idx="3771">
                  <c:v>42885.18136574074</c:v>
                </c:pt>
                <c:pt idx="3772">
                  <c:v>42885.181481481479</c:v>
                </c:pt>
                <c:pt idx="3773">
                  <c:v>42885.181597222225</c:v>
                </c:pt>
                <c:pt idx="3774">
                  <c:v>42885.181712962964</c:v>
                </c:pt>
                <c:pt idx="3775">
                  <c:v>42885.181828703702</c:v>
                </c:pt>
                <c:pt idx="3776">
                  <c:v>42885.181944444441</c:v>
                </c:pt>
                <c:pt idx="3777">
                  <c:v>42885.182060185187</c:v>
                </c:pt>
                <c:pt idx="3778">
                  <c:v>42885.182175925926</c:v>
                </c:pt>
                <c:pt idx="3779">
                  <c:v>42885.182291666664</c:v>
                </c:pt>
                <c:pt idx="3780">
                  <c:v>42885.18240740741</c:v>
                </c:pt>
                <c:pt idx="3781">
                  <c:v>42885.182523148149</c:v>
                </c:pt>
                <c:pt idx="3782">
                  <c:v>42885.182638888888</c:v>
                </c:pt>
                <c:pt idx="3783">
                  <c:v>42885.182754629626</c:v>
                </c:pt>
                <c:pt idx="3784">
                  <c:v>42885.182870370372</c:v>
                </c:pt>
                <c:pt idx="3785">
                  <c:v>42885.182986111111</c:v>
                </c:pt>
                <c:pt idx="3786">
                  <c:v>42885.18310185185</c:v>
                </c:pt>
                <c:pt idx="3787">
                  <c:v>42885.183217592596</c:v>
                </c:pt>
                <c:pt idx="3788">
                  <c:v>42885.183333333334</c:v>
                </c:pt>
                <c:pt idx="3789">
                  <c:v>42885.183449074073</c:v>
                </c:pt>
                <c:pt idx="3790">
                  <c:v>42885.183564814812</c:v>
                </c:pt>
                <c:pt idx="3791">
                  <c:v>42885.183680555558</c:v>
                </c:pt>
                <c:pt idx="3792">
                  <c:v>42885.183796296296</c:v>
                </c:pt>
                <c:pt idx="3793">
                  <c:v>42885.183912037035</c:v>
                </c:pt>
                <c:pt idx="3794">
                  <c:v>42885.184027777781</c:v>
                </c:pt>
                <c:pt idx="3795">
                  <c:v>42885.18414351852</c:v>
                </c:pt>
                <c:pt idx="3796">
                  <c:v>42885.184259259258</c:v>
                </c:pt>
                <c:pt idx="3797">
                  <c:v>42885.184374999997</c:v>
                </c:pt>
                <c:pt idx="3798">
                  <c:v>42885.184490740743</c:v>
                </c:pt>
                <c:pt idx="3799">
                  <c:v>42885.184606481482</c:v>
                </c:pt>
                <c:pt idx="3800">
                  <c:v>42885.18472222222</c:v>
                </c:pt>
                <c:pt idx="3801">
                  <c:v>42885.184837962966</c:v>
                </c:pt>
                <c:pt idx="3802">
                  <c:v>42885.184953703705</c:v>
                </c:pt>
                <c:pt idx="3803">
                  <c:v>42885.185069444444</c:v>
                </c:pt>
                <c:pt idx="3804">
                  <c:v>42885.185185185182</c:v>
                </c:pt>
                <c:pt idx="3805">
                  <c:v>42885.185300925928</c:v>
                </c:pt>
                <c:pt idx="3806">
                  <c:v>42885.185416666667</c:v>
                </c:pt>
                <c:pt idx="3807">
                  <c:v>42885.185532407406</c:v>
                </c:pt>
                <c:pt idx="3808">
                  <c:v>42885.185648148145</c:v>
                </c:pt>
                <c:pt idx="3809">
                  <c:v>42885.185763888891</c:v>
                </c:pt>
                <c:pt idx="3810">
                  <c:v>42885.185879629629</c:v>
                </c:pt>
                <c:pt idx="3811">
                  <c:v>42885.185995370368</c:v>
                </c:pt>
                <c:pt idx="3812">
                  <c:v>42885.186111111114</c:v>
                </c:pt>
                <c:pt idx="3813">
                  <c:v>42885.186226851853</c:v>
                </c:pt>
                <c:pt idx="3814">
                  <c:v>42885.186342592591</c:v>
                </c:pt>
                <c:pt idx="3815">
                  <c:v>42885.18645833333</c:v>
                </c:pt>
                <c:pt idx="3816">
                  <c:v>42885.186574074076</c:v>
                </c:pt>
                <c:pt idx="3817">
                  <c:v>42885.186689814815</c:v>
                </c:pt>
                <c:pt idx="3818">
                  <c:v>42885.186805555553</c:v>
                </c:pt>
                <c:pt idx="3819">
                  <c:v>42885.186921296299</c:v>
                </c:pt>
                <c:pt idx="3820">
                  <c:v>42885.187037037038</c:v>
                </c:pt>
                <c:pt idx="3821">
                  <c:v>42885.187152777777</c:v>
                </c:pt>
                <c:pt idx="3822">
                  <c:v>42885.187268518515</c:v>
                </c:pt>
                <c:pt idx="3823">
                  <c:v>42885.187384259261</c:v>
                </c:pt>
                <c:pt idx="3824">
                  <c:v>42885.1875</c:v>
                </c:pt>
                <c:pt idx="3825">
                  <c:v>42885.187615740739</c:v>
                </c:pt>
                <c:pt idx="3826">
                  <c:v>42885.187731481485</c:v>
                </c:pt>
                <c:pt idx="3827">
                  <c:v>42885.187847222223</c:v>
                </c:pt>
                <c:pt idx="3828">
                  <c:v>42885.187962962962</c:v>
                </c:pt>
                <c:pt idx="3829">
                  <c:v>42885.188078703701</c:v>
                </c:pt>
                <c:pt idx="3830">
                  <c:v>42885.188194444447</c:v>
                </c:pt>
                <c:pt idx="3831">
                  <c:v>42885.188310185185</c:v>
                </c:pt>
                <c:pt idx="3832">
                  <c:v>42885.188425925924</c:v>
                </c:pt>
                <c:pt idx="3833">
                  <c:v>42885.18854166667</c:v>
                </c:pt>
                <c:pt idx="3834">
                  <c:v>42885.188657407409</c:v>
                </c:pt>
                <c:pt idx="3835">
                  <c:v>42885.188773148147</c:v>
                </c:pt>
                <c:pt idx="3836">
                  <c:v>42885.188888888886</c:v>
                </c:pt>
                <c:pt idx="3837">
                  <c:v>42885.189004629632</c:v>
                </c:pt>
                <c:pt idx="3838">
                  <c:v>42885.189120370371</c:v>
                </c:pt>
                <c:pt idx="3839">
                  <c:v>42885.189236111109</c:v>
                </c:pt>
                <c:pt idx="3840">
                  <c:v>42885.189351851855</c:v>
                </c:pt>
                <c:pt idx="3841">
                  <c:v>42885.189467592594</c:v>
                </c:pt>
                <c:pt idx="3842">
                  <c:v>42885.189583333333</c:v>
                </c:pt>
                <c:pt idx="3843">
                  <c:v>42885.189699074072</c:v>
                </c:pt>
                <c:pt idx="3844">
                  <c:v>42885.189814814818</c:v>
                </c:pt>
                <c:pt idx="3845">
                  <c:v>42885.189930555556</c:v>
                </c:pt>
                <c:pt idx="3846">
                  <c:v>42885.190046296295</c:v>
                </c:pt>
                <c:pt idx="3847">
                  <c:v>42885.190162037034</c:v>
                </c:pt>
                <c:pt idx="3848">
                  <c:v>42885.19027777778</c:v>
                </c:pt>
                <c:pt idx="3849">
                  <c:v>42885.190393518518</c:v>
                </c:pt>
                <c:pt idx="3850">
                  <c:v>42885.190509259257</c:v>
                </c:pt>
                <c:pt idx="3851">
                  <c:v>42885.190625000003</c:v>
                </c:pt>
                <c:pt idx="3852">
                  <c:v>42885.190740740742</c:v>
                </c:pt>
                <c:pt idx="3853">
                  <c:v>42885.19085648148</c:v>
                </c:pt>
                <c:pt idx="3854">
                  <c:v>42885.190972222219</c:v>
                </c:pt>
                <c:pt idx="3855">
                  <c:v>42885.191087962965</c:v>
                </c:pt>
                <c:pt idx="3856">
                  <c:v>42885.191203703704</c:v>
                </c:pt>
                <c:pt idx="3857">
                  <c:v>42885.191319444442</c:v>
                </c:pt>
                <c:pt idx="3858">
                  <c:v>42885.191435185188</c:v>
                </c:pt>
                <c:pt idx="3859">
                  <c:v>42885.191550925927</c:v>
                </c:pt>
                <c:pt idx="3860">
                  <c:v>42885.191666666666</c:v>
                </c:pt>
                <c:pt idx="3861">
                  <c:v>42885.191782407404</c:v>
                </c:pt>
                <c:pt idx="3862">
                  <c:v>42885.19189814815</c:v>
                </c:pt>
                <c:pt idx="3863">
                  <c:v>42885.192013888889</c:v>
                </c:pt>
                <c:pt idx="3864">
                  <c:v>42885.192129629628</c:v>
                </c:pt>
                <c:pt idx="3865">
                  <c:v>42885.192245370374</c:v>
                </c:pt>
                <c:pt idx="3866">
                  <c:v>42885.192361111112</c:v>
                </c:pt>
                <c:pt idx="3867">
                  <c:v>42885.192476851851</c:v>
                </c:pt>
                <c:pt idx="3868">
                  <c:v>42885.19259259259</c:v>
                </c:pt>
                <c:pt idx="3869">
                  <c:v>42885.192708333336</c:v>
                </c:pt>
                <c:pt idx="3870">
                  <c:v>42885.192824074074</c:v>
                </c:pt>
                <c:pt idx="3871">
                  <c:v>42885.192939814813</c:v>
                </c:pt>
                <c:pt idx="3872">
                  <c:v>42885.193055555559</c:v>
                </c:pt>
                <c:pt idx="3873">
                  <c:v>42885.193171296298</c:v>
                </c:pt>
                <c:pt idx="3874">
                  <c:v>42885.193287037036</c:v>
                </c:pt>
                <c:pt idx="3875">
                  <c:v>42885.193402777775</c:v>
                </c:pt>
                <c:pt idx="3876">
                  <c:v>42885.193518518521</c:v>
                </c:pt>
                <c:pt idx="3877">
                  <c:v>42885.19363425926</c:v>
                </c:pt>
                <c:pt idx="3878">
                  <c:v>42885.193749999999</c:v>
                </c:pt>
                <c:pt idx="3879">
                  <c:v>42885.193865740737</c:v>
                </c:pt>
                <c:pt idx="3880">
                  <c:v>42885.193981481483</c:v>
                </c:pt>
                <c:pt idx="3881">
                  <c:v>42885.194097222222</c:v>
                </c:pt>
                <c:pt idx="3882">
                  <c:v>42885.194212962961</c:v>
                </c:pt>
                <c:pt idx="3883">
                  <c:v>42885.194328703707</c:v>
                </c:pt>
                <c:pt idx="3884">
                  <c:v>42885.194444444445</c:v>
                </c:pt>
                <c:pt idx="3885">
                  <c:v>42885.194560185184</c:v>
                </c:pt>
                <c:pt idx="3886">
                  <c:v>42885.194675925923</c:v>
                </c:pt>
                <c:pt idx="3887">
                  <c:v>42885.194791666669</c:v>
                </c:pt>
                <c:pt idx="3888">
                  <c:v>42885.194907407407</c:v>
                </c:pt>
                <c:pt idx="3889">
                  <c:v>42885.195023148146</c:v>
                </c:pt>
                <c:pt idx="3890">
                  <c:v>42885.195138888892</c:v>
                </c:pt>
                <c:pt idx="3891">
                  <c:v>42885.195254629631</c:v>
                </c:pt>
                <c:pt idx="3892">
                  <c:v>42885.195370370369</c:v>
                </c:pt>
                <c:pt idx="3893">
                  <c:v>42885.195486111108</c:v>
                </c:pt>
                <c:pt idx="3894">
                  <c:v>42885.195601851854</c:v>
                </c:pt>
                <c:pt idx="3895">
                  <c:v>42885.195717592593</c:v>
                </c:pt>
                <c:pt idx="3896">
                  <c:v>42885.195833333331</c:v>
                </c:pt>
                <c:pt idx="3897">
                  <c:v>42885.195949074077</c:v>
                </c:pt>
                <c:pt idx="3898">
                  <c:v>42885.196064814816</c:v>
                </c:pt>
                <c:pt idx="3899">
                  <c:v>42885.196180555555</c:v>
                </c:pt>
                <c:pt idx="3900">
                  <c:v>42885.196296296293</c:v>
                </c:pt>
                <c:pt idx="3901">
                  <c:v>42885.196412037039</c:v>
                </c:pt>
                <c:pt idx="3902">
                  <c:v>42885.196527777778</c:v>
                </c:pt>
                <c:pt idx="3903">
                  <c:v>42885.196643518517</c:v>
                </c:pt>
                <c:pt idx="3904">
                  <c:v>42885.196759259263</c:v>
                </c:pt>
                <c:pt idx="3905">
                  <c:v>42885.196875000001</c:v>
                </c:pt>
                <c:pt idx="3906">
                  <c:v>42885.19699074074</c:v>
                </c:pt>
                <c:pt idx="3907">
                  <c:v>42885.197106481479</c:v>
                </c:pt>
                <c:pt idx="3908">
                  <c:v>42885.197222222225</c:v>
                </c:pt>
                <c:pt idx="3909">
                  <c:v>42885.197337962964</c:v>
                </c:pt>
                <c:pt idx="3910">
                  <c:v>42885.197453703702</c:v>
                </c:pt>
                <c:pt idx="3911">
                  <c:v>42885.197569444441</c:v>
                </c:pt>
                <c:pt idx="3912">
                  <c:v>42885.197685185187</c:v>
                </c:pt>
                <c:pt idx="3913">
                  <c:v>42885.197800925926</c:v>
                </c:pt>
                <c:pt idx="3914">
                  <c:v>42885.197916666664</c:v>
                </c:pt>
                <c:pt idx="3915">
                  <c:v>42885.19803240741</c:v>
                </c:pt>
                <c:pt idx="3916">
                  <c:v>42885.198148148149</c:v>
                </c:pt>
                <c:pt idx="3917">
                  <c:v>42885.198263888888</c:v>
                </c:pt>
                <c:pt idx="3918">
                  <c:v>42885.198379629626</c:v>
                </c:pt>
                <c:pt idx="3919">
                  <c:v>42885.198495370372</c:v>
                </c:pt>
                <c:pt idx="3920">
                  <c:v>42885.198611111111</c:v>
                </c:pt>
                <c:pt idx="3921">
                  <c:v>42885.19872685185</c:v>
                </c:pt>
                <c:pt idx="3922">
                  <c:v>42885.198842592596</c:v>
                </c:pt>
                <c:pt idx="3923">
                  <c:v>42885.198958333334</c:v>
                </c:pt>
                <c:pt idx="3924">
                  <c:v>42885.199074074073</c:v>
                </c:pt>
                <c:pt idx="3925">
                  <c:v>42885.199189814812</c:v>
                </c:pt>
                <c:pt idx="3926">
                  <c:v>42885.199305555558</c:v>
                </c:pt>
                <c:pt idx="3927">
                  <c:v>42885.199421296296</c:v>
                </c:pt>
                <c:pt idx="3928">
                  <c:v>42885.199537037035</c:v>
                </c:pt>
                <c:pt idx="3929">
                  <c:v>42885.199652777781</c:v>
                </c:pt>
                <c:pt idx="3930">
                  <c:v>42885.19976851852</c:v>
                </c:pt>
                <c:pt idx="3931">
                  <c:v>42885.199884259258</c:v>
                </c:pt>
                <c:pt idx="3932">
                  <c:v>42885.2</c:v>
                </c:pt>
                <c:pt idx="3933">
                  <c:v>42885.200115740743</c:v>
                </c:pt>
                <c:pt idx="3934">
                  <c:v>42885.200231481482</c:v>
                </c:pt>
                <c:pt idx="3935">
                  <c:v>42885.20034722222</c:v>
                </c:pt>
                <c:pt idx="3936">
                  <c:v>42885.200462962966</c:v>
                </c:pt>
                <c:pt idx="3937">
                  <c:v>42885.200578703705</c:v>
                </c:pt>
                <c:pt idx="3938">
                  <c:v>42885.200694444444</c:v>
                </c:pt>
                <c:pt idx="3939">
                  <c:v>42885.200810185182</c:v>
                </c:pt>
                <c:pt idx="3940">
                  <c:v>42885.200925925928</c:v>
                </c:pt>
                <c:pt idx="3941">
                  <c:v>42885.201041666667</c:v>
                </c:pt>
                <c:pt idx="3942">
                  <c:v>42885.201157407406</c:v>
                </c:pt>
                <c:pt idx="3943">
                  <c:v>42885.201273148145</c:v>
                </c:pt>
                <c:pt idx="3944">
                  <c:v>42885.201388888891</c:v>
                </c:pt>
                <c:pt idx="3945">
                  <c:v>42885.201504629629</c:v>
                </c:pt>
                <c:pt idx="3946">
                  <c:v>42885.201620370368</c:v>
                </c:pt>
                <c:pt idx="3947">
                  <c:v>42885.201736111114</c:v>
                </c:pt>
                <c:pt idx="3948">
                  <c:v>42885.201851851853</c:v>
                </c:pt>
                <c:pt idx="3949">
                  <c:v>42885.201967592591</c:v>
                </c:pt>
                <c:pt idx="3950">
                  <c:v>42885.20208333333</c:v>
                </c:pt>
                <c:pt idx="3951">
                  <c:v>42885.202199074076</c:v>
                </c:pt>
                <c:pt idx="3952">
                  <c:v>42885.202314814815</c:v>
                </c:pt>
                <c:pt idx="3953">
                  <c:v>42885.202430555553</c:v>
                </c:pt>
                <c:pt idx="3954">
                  <c:v>42885.202546296299</c:v>
                </c:pt>
                <c:pt idx="3955">
                  <c:v>42885.202662037038</c:v>
                </c:pt>
                <c:pt idx="3956">
                  <c:v>42885.202777777777</c:v>
                </c:pt>
                <c:pt idx="3957">
                  <c:v>42885.202893518515</c:v>
                </c:pt>
                <c:pt idx="3958">
                  <c:v>42885.203009259261</c:v>
                </c:pt>
                <c:pt idx="3959">
                  <c:v>42885.203125</c:v>
                </c:pt>
                <c:pt idx="3960">
                  <c:v>42885.203240740739</c:v>
                </c:pt>
                <c:pt idx="3961">
                  <c:v>42885.203356481485</c:v>
                </c:pt>
                <c:pt idx="3962">
                  <c:v>42885.203472222223</c:v>
                </c:pt>
                <c:pt idx="3963">
                  <c:v>42885.203587962962</c:v>
                </c:pt>
                <c:pt idx="3964">
                  <c:v>42885.203703703701</c:v>
                </c:pt>
                <c:pt idx="3965">
                  <c:v>42885.203819444447</c:v>
                </c:pt>
                <c:pt idx="3966">
                  <c:v>42885.203935185185</c:v>
                </c:pt>
                <c:pt idx="3967">
                  <c:v>42885.204050925924</c:v>
                </c:pt>
                <c:pt idx="3968">
                  <c:v>42885.20416666667</c:v>
                </c:pt>
                <c:pt idx="3969">
                  <c:v>42885.204282407409</c:v>
                </c:pt>
                <c:pt idx="3970">
                  <c:v>42885.204398148147</c:v>
                </c:pt>
                <c:pt idx="3971">
                  <c:v>42885.204513888886</c:v>
                </c:pt>
                <c:pt idx="3972">
                  <c:v>42885.204629629632</c:v>
                </c:pt>
                <c:pt idx="3973">
                  <c:v>42885.204745370371</c:v>
                </c:pt>
                <c:pt idx="3974">
                  <c:v>42885.204861111109</c:v>
                </c:pt>
                <c:pt idx="3975">
                  <c:v>42885.204976851855</c:v>
                </c:pt>
                <c:pt idx="3976">
                  <c:v>42885.205092592594</c:v>
                </c:pt>
                <c:pt idx="3977">
                  <c:v>42885.205208333333</c:v>
                </c:pt>
                <c:pt idx="3978">
                  <c:v>42885.205324074072</c:v>
                </c:pt>
                <c:pt idx="3979">
                  <c:v>42885.205439814818</c:v>
                </c:pt>
                <c:pt idx="3980">
                  <c:v>42885.205555555556</c:v>
                </c:pt>
                <c:pt idx="3981">
                  <c:v>42885.205671296295</c:v>
                </c:pt>
                <c:pt idx="3982">
                  <c:v>42885.205787037034</c:v>
                </c:pt>
                <c:pt idx="3983">
                  <c:v>42885.20590277778</c:v>
                </c:pt>
                <c:pt idx="3984">
                  <c:v>42885.206018518518</c:v>
                </c:pt>
                <c:pt idx="3985">
                  <c:v>42885.206134259257</c:v>
                </c:pt>
                <c:pt idx="3986">
                  <c:v>42885.206250000003</c:v>
                </c:pt>
                <c:pt idx="3987">
                  <c:v>42885.206365740742</c:v>
                </c:pt>
                <c:pt idx="3988">
                  <c:v>42885.20648148148</c:v>
                </c:pt>
                <c:pt idx="3989">
                  <c:v>42885.206597222219</c:v>
                </c:pt>
                <c:pt idx="3990">
                  <c:v>42885.206712962965</c:v>
                </c:pt>
                <c:pt idx="3991">
                  <c:v>42885.206828703704</c:v>
                </c:pt>
                <c:pt idx="3992">
                  <c:v>42885.206944444442</c:v>
                </c:pt>
                <c:pt idx="3993">
                  <c:v>42885.207060185188</c:v>
                </c:pt>
                <c:pt idx="3994">
                  <c:v>42885.207175925927</c:v>
                </c:pt>
                <c:pt idx="3995">
                  <c:v>42885.207291666666</c:v>
                </c:pt>
                <c:pt idx="3996">
                  <c:v>42885.207407407404</c:v>
                </c:pt>
                <c:pt idx="3997">
                  <c:v>42885.20752314815</c:v>
                </c:pt>
                <c:pt idx="3998">
                  <c:v>42885.207638888889</c:v>
                </c:pt>
                <c:pt idx="3999">
                  <c:v>42885.207754629628</c:v>
                </c:pt>
                <c:pt idx="4000">
                  <c:v>42885.207870370374</c:v>
                </c:pt>
                <c:pt idx="4001">
                  <c:v>42885.207986111112</c:v>
                </c:pt>
                <c:pt idx="4002">
                  <c:v>42885.208101851851</c:v>
                </c:pt>
                <c:pt idx="4003">
                  <c:v>42885.20821759259</c:v>
                </c:pt>
                <c:pt idx="4004">
                  <c:v>42885.208333333336</c:v>
                </c:pt>
                <c:pt idx="4005">
                  <c:v>42885.208449074074</c:v>
                </c:pt>
                <c:pt idx="4006">
                  <c:v>42885.208564814813</c:v>
                </c:pt>
                <c:pt idx="4007">
                  <c:v>42885.208680555559</c:v>
                </c:pt>
                <c:pt idx="4008">
                  <c:v>42885.208796296298</c:v>
                </c:pt>
                <c:pt idx="4009">
                  <c:v>42885.208912037036</c:v>
                </c:pt>
                <c:pt idx="4010">
                  <c:v>42885.209027777775</c:v>
                </c:pt>
                <c:pt idx="4011">
                  <c:v>42885.209143518521</c:v>
                </c:pt>
                <c:pt idx="4012">
                  <c:v>42885.20925925926</c:v>
                </c:pt>
                <c:pt idx="4013">
                  <c:v>42885.209374999999</c:v>
                </c:pt>
                <c:pt idx="4014">
                  <c:v>42885.209490740737</c:v>
                </c:pt>
                <c:pt idx="4015">
                  <c:v>42885.209606481483</c:v>
                </c:pt>
                <c:pt idx="4016">
                  <c:v>42885.209722222222</c:v>
                </c:pt>
                <c:pt idx="4017">
                  <c:v>42885.209837962961</c:v>
                </c:pt>
                <c:pt idx="4018">
                  <c:v>42885.209953703707</c:v>
                </c:pt>
                <c:pt idx="4019">
                  <c:v>42885.210069444445</c:v>
                </c:pt>
                <c:pt idx="4020">
                  <c:v>42885.210185185184</c:v>
                </c:pt>
                <c:pt idx="4021">
                  <c:v>42885.210300925923</c:v>
                </c:pt>
                <c:pt idx="4022">
                  <c:v>42885.210416666669</c:v>
                </c:pt>
                <c:pt idx="4023">
                  <c:v>42885.210532407407</c:v>
                </c:pt>
                <c:pt idx="4024">
                  <c:v>42885.210648148146</c:v>
                </c:pt>
                <c:pt idx="4025">
                  <c:v>42885.210763888892</c:v>
                </c:pt>
                <c:pt idx="4026">
                  <c:v>42885.210879629631</c:v>
                </c:pt>
                <c:pt idx="4027">
                  <c:v>42885.210995370369</c:v>
                </c:pt>
                <c:pt idx="4028">
                  <c:v>42885.211111111108</c:v>
                </c:pt>
                <c:pt idx="4029">
                  <c:v>42885.211226851854</c:v>
                </c:pt>
                <c:pt idx="4030">
                  <c:v>42885.211342592593</c:v>
                </c:pt>
                <c:pt idx="4031">
                  <c:v>42885.211458333331</c:v>
                </c:pt>
                <c:pt idx="4032">
                  <c:v>42885.211574074077</c:v>
                </c:pt>
                <c:pt idx="4033">
                  <c:v>42885.211689814816</c:v>
                </c:pt>
                <c:pt idx="4034">
                  <c:v>42885.211805555555</c:v>
                </c:pt>
                <c:pt idx="4035">
                  <c:v>42885.211921296293</c:v>
                </c:pt>
                <c:pt idx="4036">
                  <c:v>42885.212037037039</c:v>
                </c:pt>
                <c:pt idx="4037">
                  <c:v>42885.212152777778</c:v>
                </c:pt>
                <c:pt idx="4038">
                  <c:v>42885.212268518517</c:v>
                </c:pt>
                <c:pt idx="4039">
                  <c:v>42885.212384259263</c:v>
                </c:pt>
                <c:pt idx="4040">
                  <c:v>42885.212500000001</c:v>
                </c:pt>
                <c:pt idx="4041">
                  <c:v>42885.21261574074</c:v>
                </c:pt>
                <c:pt idx="4042">
                  <c:v>42885.212731481479</c:v>
                </c:pt>
                <c:pt idx="4043">
                  <c:v>42885.212847222225</c:v>
                </c:pt>
                <c:pt idx="4044">
                  <c:v>42885.212962962964</c:v>
                </c:pt>
                <c:pt idx="4045">
                  <c:v>42885.213078703702</c:v>
                </c:pt>
                <c:pt idx="4046">
                  <c:v>42885.213194444441</c:v>
                </c:pt>
                <c:pt idx="4047">
                  <c:v>42885.213310185187</c:v>
                </c:pt>
                <c:pt idx="4048">
                  <c:v>42885.213425925926</c:v>
                </c:pt>
                <c:pt idx="4049">
                  <c:v>42885.213541666664</c:v>
                </c:pt>
                <c:pt idx="4050">
                  <c:v>42885.21365740741</c:v>
                </c:pt>
                <c:pt idx="4051">
                  <c:v>42885.213773148149</c:v>
                </c:pt>
                <c:pt idx="4052">
                  <c:v>42885.213888888888</c:v>
                </c:pt>
                <c:pt idx="4053">
                  <c:v>42885.214004629626</c:v>
                </c:pt>
                <c:pt idx="4054">
                  <c:v>42885.214120370372</c:v>
                </c:pt>
                <c:pt idx="4055">
                  <c:v>42885.214236111111</c:v>
                </c:pt>
                <c:pt idx="4056">
                  <c:v>42885.21435185185</c:v>
                </c:pt>
                <c:pt idx="4057">
                  <c:v>42885.214467592596</c:v>
                </c:pt>
                <c:pt idx="4058">
                  <c:v>42885.214583333334</c:v>
                </c:pt>
                <c:pt idx="4059">
                  <c:v>42885.214699074073</c:v>
                </c:pt>
                <c:pt idx="4060">
                  <c:v>42885.214814814812</c:v>
                </c:pt>
                <c:pt idx="4061">
                  <c:v>42885.214930555558</c:v>
                </c:pt>
                <c:pt idx="4062">
                  <c:v>42885.215046296296</c:v>
                </c:pt>
                <c:pt idx="4063">
                  <c:v>42885.215162037035</c:v>
                </c:pt>
                <c:pt idx="4064">
                  <c:v>42885.215277777781</c:v>
                </c:pt>
                <c:pt idx="4065">
                  <c:v>42885.21539351852</c:v>
                </c:pt>
                <c:pt idx="4066">
                  <c:v>42885.215509259258</c:v>
                </c:pt>
                <c:pt idx="4067">
                  <c:v>42885.215624999997</c:v>
                </c:pt>
                <c:pt idx="4068">
                  <c:v>42885.215740740743</c:v>
                </c:pt>
                <c:pt idx="4069">
                  <c:v>42885.215856481482</c:v>
                </c:pt>
                <c:pt idx="4070">
                  <c:v>42885.21597222222</c:v>
                </c:pt>
                <c:pt idx="4071">
                  <c:v>42885.216087962966</c:v>
                </c:pt>
                <c:pt idx="4072">
                  <c:v>42885.216203703705</c:v>
                </c:pt>
                <c:pt idx="4073">
                  <c:v>42885.216319444444</c:v>
                </c:pt>
                <c:pt idx="4074">
                  <c:v>42885.216435185182</c:v>
                </c:pt>
                <c:pt idx="4075">
                  <c:v>42885.216550925928</c:v>
                </c:pt>
                <c:pt idx="4076">
                  <c:v>42885.216666666667</c:v>
                </c:pt>
                <c:pt idx="4077">
                  <c:v>42885.216782407406</c:v>
                </c:pt>
                <c:pt idx="4078">
                  <c:v>42885.216898148145</c:v>
                </c:pt>
                <c:pt idx="4079">
                  <c:v>42885.217013888891</c:v>
                </c:pt>
                <c:pt idx="4080">
                  <c:v>42885.217129629629</c:v>
                </c:pt>
                <c:pt idx="4081">
                  <c:v>42885.217245370368</c:v>
                </c:pt>
                <c:pt idx="4082">
                  <c:v>42885.217361111114</c:v>
                </c:pt>
                <c:pt idx="4083">
                  <c:v>42885.217476851853</c:v>
                </c:pt>
                <c:pt idx="4084">
                  <c:v>42885.217592592591</c:v>
                </c:pt>
                <c:pt idx="4085">
                  <c:v>42885.21770833333</c:v>
                </c:pt>
                <c:pt idx="4086">
                  <c:v>42885.217824074076</c:v>
                </c:pt>
                <c:pt idx="4087">
                  <c:v>42885.217939814815</c:v>
                </c:pt>
                <c:pt idx="4088">
                  <c:v>42885.218055555553</c:v>
                </c:pt>
                <c:pt idx="4089">
                  <c:v>42885.218171296299</c:v>
                </c:pt>
                <c:pt idx="4090">
                  <c:v>42885.218287037038</c:v>
                </c:pt>
                <c:pt idx="4091">
                  <c:v>42885.218402777777</c:v>
                </c:pt>
                <c:pt idx="4092">
                  <c:v>42885.218518518515</c:v>
                </c:pt>
                <c:pt idx="4093">
                  <c:v>42885.218634259261</c:v>
                </c:pt>
                <c:pt idx="4094">
                  <c:v>42885.21875</c:v>
                </c:pt>
                <c:pt idx="4095">
                  <c:v>42885.218865740739</c:v>
                </c:pt>
                <c:pt idx="4096">
                  <c:v>42885.218981481485</c:v>
                </c:pt>
                <c:pt idx="4097">
                  <c:v>42885.219097222223</c:v>
                </c:pt>
                <c:pt idx="4098">
                  <c:v>42885.219212962962</c:v>
                </c:pt>
                <c:pt idx="4099">
                  <c:v>42885.219328703701</c:v>
                </c:pt>
                <c:pt idx="4100">
                  <c:v>42885.219444444447</c:v>
                </c:pt>
                <c:pt idx="4101">
                  <c:v>42885.219560185185</c:v>
                </c:pt>
                <c:pt idx="4102">
                  <c:v>42885.219675925924</c:v>
                </c:pt>
                <c:pt idx="4103">
                  <c:v>42885.21979166667</c:v>
                </c:pt>
                <c:pt idx="4104">
                  <c:v>42885.219907407409</c:v>
                </c:pt>
                <c:pt idx="4105">
                  <c:v>42885.220023148147</c:v>
                </c:pt>
                <c:pt idx="4106">
                  <c:v>42885.220138888886</c:v>
                </c:pt>
                <c:pt idx="4107">
                  <c:v>42885.220254629632</c:v>
                </c:pt>
                <c:pt idx="4108">
                  <c:v>42885.220370370371</c:v>
                </c:pt>
                <c:pt idx="4109">
                  <c:v>42885.220486111109</c:v>
                </c:pt>
                <c:pt idx="4110">
                  <c:v>42885.220601851855</c:v>
                </c:pt>
                <c:pt idx="4111">
                  <c:v>42885.220717592594</c:v>
                </c:pt>
                <c:pt idx="4112">
                  <c:v>42885.220833333333</c:v>
                </c:pt>
                <c:pt idx="4113">
                  <c:v>42885.220949074072</c:v>
                </c:pt>
                <c:pt idx="4114">
                  <c:v>42885.221064814818</c:v>
                </c:pt>
                <c:pt idx="4115">
                  <c:v>42885.221180555556</c:v>
                </c:pt>
                <c:pt idx="4116">
                  <c:v>42885.221296296295</c:v>
                </c:pt>
                <c:pt idx="4117">
                  <c:v>42885.221412037034</c:v>
                </c:pt>
                <c:pt idx="4118">
                  <c:v>42885.22152777778</c:v>
                </c:pt>
                <c:pt idx="4119">
                  <c:v>42885.221643518518</c:v>
                </c:pt>
                <c:pt idx="4120">
                  <c:v>42885.221759259257</c:v>
                </c:pt>
                <c:pt idx="4121">
                  <c:v>42885.221875000003</c:v>
                </c:pt>
                <c:pt idx="4122">
                  <c:v>42885.221990740742</c:v>
                </c:pt>
                <c:pt idx="4123">
                  <c:v>42885.22210648148</c:v>
                </c:pt>
                <c:pt idx="4124">
                  <c:v>42885.222222222219</c:v>
                </c:pt>
                <c:pt idx="4125">
                  <c:v>42885.222337962965</c:v>
                </c:pt>
                <c:pt idx="4126">
                  <c:v>42885.222453703704</c:v>
                </c:pt>
                <c:pt idx="4127">
                  <c:v>42885.222569444442</c:v>
                </c:pt>
                <c:pt idx="4128">
                  <c:v>42885.222685185188</c:v>
                </c:pt>
                <c:pt idx="4129">
                  <c:v>42885.222800925927</c:v>
                </c:pt>
                <c:pt idx="4130">
                  <c:v>42885.222916666666</c:v>
                </c:pt>
                <c:pt idx="4131">
                  <c:v>42885.223032407404</c:v>
                </c:pt>
                <c:pt idx="4132">
                  <c:v>42885.22314814815</c:v>
                </c:pt>
                <c:pt idx="4133">
                  <c:v>42885.223263888889</c:v>
                </c:pt>
                <c:pt idx="4134">
                  <c:v>42885.223379629628</c:v>
                </c:pt>
                <c:pt idx="4135">
                  <c:v>42885.223495370374</c:v>
                </c:pt>
                <c:pt idx="4136">
                  <c:v>42885.223611111112</c:v>
                </c:pt>
                <c:pt idx="4137">
                  <c:v>42885.223726851851</c:v>
                </c:pt>
                <c:pt idx="4138">
                  <c:v>42885.22384259259</c:v>
                </c:pt>
                <c:pt idx="4139">
                  <c:v>42885.223958333336</c:v>
                </c:pt>
                <c:pt idx="4140">
                  <c:v>42885.224074074074</c:v>
                </c:pt>
                <c:pt idx="4141">
                  <c:v>42885.224189814813</c:v>
                </c:pt>
                <c:pt idx="4142">
                  <c:v>42885.224305555559</c:v>
                </c:pt>
                <c:pt idx="4143">
                  <c:v>42885.224421296298</c:v>
                </c:pt>
                <c:pt idx="4144">
                  <c:v>42885.224537037036</c:v>
                </c:pt>
                <c:pt idx="4145">
                  <c:v>42885.224652777775</c:v>
                </c:pt>
                <c:pt idx="4146">
                  <c:v>42885.224768518521</c:v>
                </c:pt>
                <c:pt idx="4147">
                  <c:v>42885.22488425926</c:v>
                </c:pt>
                <c:pt idx="4148">
                  <c:v>42885.224999999999</c:v>
                </c:pt>
                <c:pt idx="4149">
                  <c:v>42885.225115740737</c:v>
                </c:pt>
                <c:pt idx="4150">
                  <c:v>42885.225231481483</c:v>
                </c:pt>
                <c:pt idx="4151">
                  <c:v>42885.225347222222</c:v>
                </c:pt>
                <c:pt idx="4152">
                  <c:v>42885.225462962961</c:v>
                </c:pt>
                <c:pt idx="4153">
                  <c:v>42885.225578703707</c:v>
                </c:pt>
                <c:pt idx="4154">
                  <c:v>42885.225694444445</c:v>
                </c:pt>
                <c:pt idx="4155">
                  <c:v>42885.225810185184</c:v>
                </c:pt>
                <c:pt idx="4156">
                  <c:v>42885.225925925923</c:v>
                </c:pt>
                <c:pt idx="4157">
                  <c:v>42885.226041666669</c:v>
                </c:pt>
                <c:pt idx="4158">
                  <c:v>42885.226157407407</c:v>
                </c:pt>
                <c:pt idx="4159">
                  <c:v>42885.226273148146</c:v>
                </c:pt>
                <c:pt idx="4160">
                  <c:v>42885.226388888892</c:v>
                </c:pt>
                <c:pt idx="4161">
                  <c:v>42885.226504629631</c:v>
                </c:pt>
                <c:pt idx="4162">
                  <c:v>42885.226620370369</c:v>
                </c:pt>
                <c:pt idx="4163">
                  <c:v>42885.226736111108</c:v>
                </c:pt>
                <c:pt idx="4164">
                  <c:v>42885.226851851854</c:v>
                </c:pt>
                <c:pt idx="4165">
                  <c:v>42885.226967592593</c:v>
                </c:pt>
                <c:pt idx="4166">
                  <c:v>42885.227083333331</c:v>
                </c:pt>
                <c:pt idx="4167">
                  <c:v>42885.227199074077</c:v>
                </c:pt>
                <c:pt idx="4168">
                  <c:v>42885.227314814816</c:v>
                </c:pt>
                <c:pt idx="4169">
                  <c:v>42885.227430555555</c:v>
                </c:pt>
                <c:pt idx="4170">
                  <c:v>42885.227546296293</c:v>
                </c:pt>
                <c:pt idx="4171">
                  <c:v>42885.227662037039</c:v>
                </c:pt>
                <c:pt idx="4172">
                  <c:v>42885.227777777778</c:v>
                </c:pt>
                <c:pt idx="4173">
                  <c:v>42885.227893518517</c:v>
                </c:pt>
                <c:pt idx="4174">
                  <c:v>42885.228009259263</c:v>
                </c:pt>
                <c:pt idx="4175">
                  <c:v>42885.228125000001</c:v>
                </c:pt>
                <c:pt idx="4176">
                  <c:v>42885.22824074074</c:v>
                </c:pt>
                <c:pt idx="4177">
                  <c:v>42885.228356481479</c:v>
                </c:pt>
                <c:pt idx="4178">
                  <c:v>42885.228472222225</c:v>
                </c:pt>
                <c:pt idx="4179">
                  <c:v>42885.228587962964</c:v>
                </c:pt>
                <c:pt idx="4180">
                  <c:v>42885.228703703702</c:v>
                </c:pt>
                <c:pt idx="4181">
                  <c:v>42885.228819444441</c:v>
                </c:pt>
                <c:pt idx="4182">
                  <c:v>42885.228935185187</c:v>
                </c:pt>
                <c:pt idx="4183">
                  <c:v>42885.229050925926</c:v>
                </c:pt>
                <c:pt idx="4184">
                  <c:v>42885.229166666664</c:v>
                </c:pt>
                <c:pt idx="4185">
                  <c:v>42885.22928240741</c:v>
                </c:pt>
                <c:pt idx="4186">
                  <c:v>42885.229398148149</c:v>
                </c:pt>
                <c:pt idx="4187">
                  <c:v>42885.229513888888</c:v>
                </c:pt>
                <c:pt idx="4188">
                  <c:v>42885.229629629626</c:v>
                </c:pt>
                <c:pt idx="4189">
                  <c:v>42885.229745370372</c:v>
                </c:pt>
                <c:pt idx="4190">
                  <c:v>42885.229861111111</c:v>
                </c:pt>
                <c:pt idx="4191">
                  <c:v>42885.22997685185</c:v>
                </c:pt>
                <c:pt idx="4192">
                  <c:v>42885.230092592596</c:v>
                </c:pt>
                <c:pt idx="4193">
                  <c:v>42885.230208333334</c:v>
                </c:pt>
                <c:pt idx="4194">
                  <c:v>42885.230324074073</c:v>
                </c:pt>
                <c:pt idx="4195">
                  <c:v>42885.230439814812</c:v>
                </c:pt>
                <c:pt idx="4196">
                  <c:v>42885.230555555558</c:v>
                </c:pt>
                <c:pt idx="4197">
                  <c:v>42885.230671296296</c:v>
                </c:pt>
                <c:pt idx="4198">
                  <c:v>42885.230787037035</c:v>
                </c:pt>
                <c:pt idx="4199">
                  <c:v>42885.230902777781</c:v>
                </c:pt>
                <c:pt idx="4200">
                  <c:v>42885.23101851852</c:v>
                </c:pt>
                <c:pt idx="4201">
                  <c:v>42885.231134259258</c:v>
                </c:pt>
                <c:pt idx="4202">
                  <c:v>42885.231249999997</c:v>
                </c:pt>
                <c:pt idx="4203">
                  <c:v>42885.231365740743</c:v>
                </c:pt>
                <c:pt idx="4204">
                  <c:v>42885.231481481482</c:v>
                </c:pt>
                <c:pt idx="4205">
                  <c:v>42885.23159722222</c:v>
                </c:pt>
                <c:pt idx="4206">
                  <c:v>42885.231712962966</c:v>
                </c:pt>
                <c:pt idx="4207">
                  <c:v>42885.231828703705</c:v>
                </c:pt>
                <c:pt idx="4208">
                  <c:v>42885.231944444444</c:v>
                </c:pt>
                <c:pt idx="4209">
                  <c:v>42885.232060185182</c:v>
                </c:pt>
                <c:pt idx="4210">
                  <c:v>42885.232175925928</c:v>
                </c:pt>
                <c:pt idx="4211">
                  <c:v>42885.232291666667</c:v>
                </c:pt>
                <c:pt idx="4212">
                  <c:v>42885.232407407406</c:v>
                </c:pt>
                <c:pt idx="4213">
                  <c:v>42885.232523148145</c:v>
                </c:pt>
                <c:pt idx="4214">
                  <c:v>42885.232638888891</c:v>
                </c:pt>
                <c:pt idx="4215">
                  <c:v>42885.232754629629</c:v>
                </c:pt>
                <c:pt idx="4216">
                  <c:v>42885.232870370368</c:v>
                </c:pt>
                <c:pt idx="4217">
                  <c:v>42885.232986111114</c:v>
                </c:pt>
                <c:pt idx="4218">
                  <c:v>42885.233101851853</c:v>
                </c:pt>
                <c:pt idx="4219">
                  <c:v>42885.233217592591</c:v>
                </c:pt>
                <c:pt idx="4220">
                  <c:v>42885.23333333333</c:v>
                </c:pt>
                <c:pt idx="4221">
                  <c:v>42885.233449074076</c:v>
                </c:pt>
                <c:pt idx="4222">
                  <c:v>42885.233564814815</c:v>
                </c:pt>
                <c:pt idx="4223">
                  <c:v>42885.233680555553</c:v>
                </c:pt>
                <c:pt idx="4224">
                  <c:v>42885.233796296299</c:v>
                </c:pt>
                <c:pt idx="4225">
                  <c:v>42885.233912037038</c:v>
                </c:pt>
                <c:pt idx="4226">
                  <c:v>42885.234027777777</c:v>
                </c:pt>
                <c:pt idx="4227">
                  <c:v>42885.234143518515</c:v>
                </c:pt>
                <c:pt idx="4228">
                  <c:v>42885.234259259261</c:v>
                </c:pt>
                <c:pt idx="4229">
                  <c:v>42885.234375</c:v>
                </c:pt>
                <c:pt idx="4230">
                  <c:v>42885.234490740739</c:v>
                </c:pt>
                <c:pt idx="4231">
                  <c:v>42885.234606481485</c:v>
                </c:pt>
                <c:pt idx="4232">
                  <c:v>42885.234722222223</c:v>
                </c:pt>
                <c:pt idx="4233">
                  <c:v>42885.234837962962</c:v>
                </c:pt>
                <c:pt idx="4234">
                  <c:v>42885.234953703701</c:v>
                </c:pt>
                <c:pt idx="4235">
                  <c:v>42885.235069444447</c:v>
                </c:pt>
                <c:pt idx="4236">
                  <c:v>42885.235185185185</c:v>
                </c:pt>
                <c:pt idx="4237">
                  <c:v>42885.235300925924</c:v>
                </c:pt>
                <c:pt idx="4238">
                  <c:v>42885.23541666667</c:v>
                </c:pt>
                <c:pt idx="4239">
                  <c:v>42885.235532407409</c:v>
                </c:pt>
                <c:pt idx="4240">
                  <c:v>42885.235648148147</c:v>
                </c:pt>
                <c:pt idx="4241">
                  <c:v>42885.235763888886</c:v>
                </c:pt>
                <c:pt idx="4242">
                  <c:v>42885.235879629632</c:v>
                </c:pt>
                <c:pt idx="4243">
                  <c:v>42885.235995370371</c:v>
                </c:pt>
                <c:pt idx="4244">
                  <c:v>42885.236111111109</c:v>
                </c:pt>
                <c:pt idx="4245">
                  <c:v>42885.236226851855</c:v>
                </c:pt>
                <c:pt idx="4246">
                  <c:v>42885.236342592594</c:v>
                </c:pt>
                <c:pt idx="4247">
                  <c:v>42885.236458333333</c:v>
                </c:pt>
                <c:pt idx="4248">
                  <c:v>42885.236574074072</c:v>
                </c:pt>
                <c:pt idx="4249">
                  <c:v>42885.236689814818</c:v>
                </c:pt>
                <c:pt idx="4250">
                  <c:v>42885.236805555556</c:v>
                </c:pt>
                <c:pt idx="4251">
                  <c:v>42885.236921296295</c:v>
                </c:pt>
                <c:pt idx="4252">
                  <c:v>42885.237037037034</c:v>
                </c:pt>
                <c:pt idx="4253">
                  <c:v>42885.23715277778</c:v>
                </c:pt>
                <c:pt idx="4254">
                  <c:v>42885.237268518518</c:v>
                </c:pt>
                <c:pt idx="4255">
                  <c:v>42885.237384259257</c:v>
                </c:pt>
                <c:pt idx="4256">
                  <c:v>42885.237500000003</c:v>
                </c:pt>
                <c:pt idx="4257">
                  <c:v>42885.237615740742</c:v>
                </c:pt>
                <c:pt idx="4258">
                  <c:v>42885.23773148148</c:v>
                </c:pt>
                <c:pt idx="4259">
                  <c:v>42885.237847222219</c:v>
                </c:pt>
                <c:pt idx="4260">
                  <c:v>42885.237962962965</c:v>
                </c:pt>
                <c:pt idx="4261">
                  <c:v>42885.238078703704</c:v>
                </c:pt>
                <c:pt idx="4262">
                  <c:v>42885.238194444442</c:v>
                </c:pt>
                <c:pt idx="4263">
                  <c:v>42885.238310185188</c:v>
                </c:pt>
                <c:pt idx="4264">
                  <c:v>42885.238425925927</c:v>
                </c:pt>
                <c:pt idx="4265">
                  <c:v>42885.238541666666</c:v>
                </c:pt>
                <c:pt idx="4266">
                  <c:v>42885.238657407404</c:v>
                </c:pt>
                <c:pt idx="4267">
                  <c:v>42885.23877314815</c:v>
                </c:pt>
                <c:pt idx="4268">
                  <c:v>42885.238888888889</c:v>
                </c:pt>
                <c:pt idx="4269">
                  <c:v>42885.239004629628</c:v>
                </c:pt>
                <c:pt idx="4270">
                  <c:v>42885.239120370374</c:v>
                </c:pt>
                <c:pt idx="4271">
                  <c:v>42885.239236111112</c:v>
                </c:pt>
                <c:pt idx="4272">
                  <c:v>42885.239351851851</c:v>
                </c:pt>
                <c:pt idx="4273">
                  <c:v>42885.23946759259</c:v>
                </c:pt>
                <c:pt idx="4274">
                  <c:v>42885.239583333336</c:v>
                </c:pt>
                <c:pt idx="4275">
                  <c:v>42885.239699074074</c:v>
                </c:pt>
                <c:pt idx="4276">
                  <c:v>42885.239814814813</c:v>
                </c:pt>
                <c:pt idx="4277">
                  <c:v>42885.239930555559</c:v>
                </c:pt>
                <c:pt idx="4278">
                  <c:v>42885.240046296298</c:v>
                </c:pt>
                <c:pt idx="4279">
                  <c:v>42885.240162037036</c:v>
                </c:pt>
                <c:pt idx="4280">
                  <c:v>42885.240277777775</c:v>
                </c:pt>
                <c:pt idx="4281">
                  <c:v>42885.240393518521</c:v>
                </c:pt>
                <c:pt idx="4282">
                  <c:v>42885.24050925926</c:v>
                </c:pt>
                <c:pt idx="4283">
                  <c:v>42885.240624999999</c:v>
                </c:pt>
                <c:pt idx="4284">
                  <c:v>42885.240740740737</c:v>
                </c:pt>
                <c:pt idx="4285">
                  <c:v>42885.240856481483</c:v>
                </c:pt>
                <c:pt idx="4286">
                  <c:v>42885.240972222222</c:v>
                </c:pt>
                <c:pt idx="4287">
                  <c:v>42885.241087962961</c:v>
                </c:pt>
                <c:pt idx="4288">
                  <c:v>42885.241203703707</c:v>
                </c:pt>
                <c:pt idx="4289">
                  <c:v>42885.241319444445</c:v>
                </c:pt>
                <c:pt idx="4290">
                  <c:v>42885.241435185184</c:v>
                </c:pt>
                <c:pt idx="4291">
                  <c:v>42885.241550925923</c:v>
                </c:pt>
                <c:pt idx="4292">
                  <c:v>42885.241666666669</c:v>
                </c:pt>
                <c:pt idx="4293">
                  <c:v>42885.241782407407</c:v>
                </c:pt>
                <c:pt idx="4294">
                  <c:v>42885.241898148146</c:v>
                </c:pt>
                <c:pt idx="4295">
                  <c:v>42885.242013888892</c:v>
                </c:pt>
                <c:pt idx="4296">
                  <c:v>42885.242129629631</c:v>
                </c:pt>
                <c:pt idx="4297">
                  <c:v>42885.242245370369</c:v>
                </c:pt>
                <c:pt idx="4298">
                  <c:v>42885.242361111108</c:v>
                </c:pt>
                <c:pt idx="4299">
                  <c:v>42885.242476851854</c:v>
                </c:pt>
                <c:pt idx="4300">
                  <c:v>42885.242592592593</c:v>
                </c:pt>
                <c:pt idx="4301">
                  <c:v>42885.242708333331</c:v>
                </c:pt>
                <c:pt idx="4302">
                  <c:v>42885.242824074077</c:v>
                </c:pt>
                <c:pt idx="4303">
                  <c:v>42885.242939814816</c:v>
                </c:pt>
                <c:pt idx="4304">
                  <c:v>42885.243055555555</c:v>
                </c:pt>
                <c:pt idx="4305">
                  <c:v>42885.243171296293</c:v>
                </c:pt>
                <c:pt idx="4306">
                  <c:v>42885.243287037039</c:v>
                </c:pt>
                <c:pt idx="4307">
                  <c:v>42885.243402777778</c:v>
                </c:pt>
                <c:pt idx="4308">
                  <c:v>42885.243518518517</c:v>
                </c:pt>
                <c:pt idx="4309">
                  <c:v>42885.243634259263</c:v>
                </c:pt>
                <c:pt idx="4310">
                  <c:v>42885.243750000001</c:v>
                </c:pt>
                <c:pt idx="4311">
                  <c:v>42885.24386574074</c:v>
                </c:pt>
                <c:pt idx="4312">
                  <c:v>42885.243981481479</c:v>
                </c:pt>
                <c:pt idx="4313">
                  <c:v>42885.244097222225</c:v>
                </c:pt>
                <c:pt idx="4314">
                  <c:v>42885.244212962964</c:v>
                </c:pt>
                <c:pt idx="4315">
                  <c:v>42885.244328703702</c:v>
                </c:pt>
                <c:pt idx="4316">
                  <c:v>42885.244444444441</c:v>
                </c:pt>
                <c:pt idx="4317">
                  <c:v>42885.244560185187</c:v>
                </c:pt>
                <c:pt idx="4318">
                  <c:v>42885.244675925926</c:v>
                </c:pt>
                <c:pt idx="4319">
                  <c:v>42885.244791666664</c:v>
                </c:pt>
                <c:pt idx="4320">
                  <c:v>42885.24490740741</c:v>
                </c:pt>
                <c:pt idx="4321">
                  <c:v>42885.245023148149</c:v>
                </c:pt>
                <c:pt idx="4322">
                  <c:v>42885.245138888888</c:v>
                </c:pt>
                <c:pt idx="4323">
                  <c:v>42885.245254629626</c:v>
                </c:pt>
                <c:pt idx="4324">
                  <c:v>42885.245370370372</c:v>
                </c:pt>
                <c:pt idx="4325">
                  <c:v>42885.245486111111</c:v>
                </c:pt>
                <c:pt idx="4326">
                  <c:v>42885.24560185185</c:v>
                </c:pt>
                <c:pt idx="4327">
                  <c:v>42885.245717592596</c:v>
                </c:pt>
                <c:pt idx="4328">
                  <c:v>42885.245833333334</c:v>
                </c:pt>
                <c:pt idx="4329">
                  <c:v>42885.245949074073</c:v>
                </c:pt>
                <c:pt idx="4330">
                  <c:v>42885.246064814812</c:v>
                </c:pt>
                <c:pt idx="4331">
                  <c:v>42885.246180555558</c:v>
                </c:pt>
                <c:pt idx="4332">
                  <c:v>42885.246296296296</c:v>
                </c:pt>
                <c:pt idx="4333">
                  <c:v>42885.246412037035</c:v>
                </c:pt>
                <c:pt idx="4334">
                  <c:v>42885.246527777781</c:v>
                </c:pt>
                <c:pt idx="4335">
                  <c:v>42885.24664351852</c:v>
                </c:pt>
                <c:pt idx="4336">
                  <c:v>42885.246759259258</c:v>
                </c:pt>
                <c:pt idx="4337">
                  <c:v>42885.246874999997</c:v>
                </c:pt>
                <c:pt idx="4338">
                  <c:v>42885.246990740743</c:v>
                </c:pt>
                <c:pt idx="4339">
                  <c:v>42885.247106481482</c:v>
                </c:pt>
                <c:pt idx="4340">
                  <c:v>42885.24722222222</c:v>
                </c:pt>
                <c:pt idx="4341">
                  <c:v>42885.247337962966</c:v>
                </c:pt>
                <c:pt idx="4342">
                  <c:v>42885.247453703705</c:v>
                </c:pt>
                <c:pt idx="4343">
                  <c:v>42885.247569444444</c:v>
                </c:pt>
                <c:pt idx="4344">
                  <c:v>42885.247685185182</c:v>
                </c:pt>
                <c:pt idx="4345">
                  <c:v>42885.247800925928</c:v>
                </c:pt>
                <c:pt idx="4346">
                  <c:v>42885.247916666667</c:v>
                </c:pt>
                <c:pt idx="4347">
                  <c:v>42885.248032407406</c:v>
                </c:pt>
                <c:pt idx="4348">
                  <c:v>42885.248148148145</c:v>
                </c:pt>
                <c:pt idx="4349">
                  <c:v>42885.248263888891</c:v>
                </c:pt>
                <c:pt idx="4350">
                  <c:v>42885.248379629629</c:v>
                </c:pt>
                <c:pt idx="4351">
                  <c:v>42885.248495370368</c:v>
                </c:pt>
                <c:pt idx="4352">
                  <c:v>42885.248611111114</c:v>
                </c:pt>
                <c:pt idx="4353">
                  <c:v>42885.248726851853</c:v>
                </c:pt>
                <c:pt idx="4354">
                  <c:v>42885.248842592591</c:v>
                </c:pt>
                <c:pt idx="4355">
                  <c:v>42885.24895833333</c:v>
                </c:pt>
                <c:pt idx="4356">
                  <c:v>42885.249074074076</c:v>
                </c:pt>
                <c:pt idx="4357">
                  <c:v>42885.249189814815</c:v>
                </c:pt>
                <c:pt idx="4358">
                  <c:v>42885.249305555553</c:v>
                </c:pt>
                <c:pt idx="4359">
                  <c:v>42885.249421296299</c:v>
                </c:pt>
                <c:pt idx="4360">
                  <c:v>42885.249537037038</c:v>
                </c:pt>
                <c:pt idx="4361">
                  <c:v>42885.249652777777</c:v>
                </c:pt>
                <c:pt idx="4362">
                  <c:v>42885.249768518515</c:v>
                </c:pt>
                <c:pt idx="4363">
                  <c:v>42885.249884259261</c:v>
                </c:pt>
                <c:pt idx="4364">
                  <c:v>42885.25</c:v>
                </c:pt>
                <c:pt idx="4365">
                  <c:v>42885.250115740739</c:v>
                </c:pt>
                <c:pt idx="4366">
                  <c:v>42885.250231481485</c:v>
                </c:pt>
                <c:pt idx="4367">
                  <c:v>42885.250347222223</c:v>
                </c:pt>
                <c:pt idx="4368">
                  <c:v>42885.250462962962</c:v>
                </c:pt>
                <c:pt idx="4369">
                  <c:v>42885.250578703701</c:v>
                </c:pt>
                <c:pt idx="4370">
                  <c:v>42885.250694444447</c:v>
                </c:pt>
                <c:pt idx="4371">
                  <c:v>42885.250810185185</c:v>
                </c:pt>
                <c:pt idx="4372">
                  <c:v>42885.250925925924</c:v>
                </c:pt>
                <c:pt idx="4373">
                  <c:v>42885.25104166667</c:v>
                </c:pt>
                <c:pt idx="4374">
                  <c:v>42885.251157407409</c:v>
                </c:pt>
                <c:pt idx="4375">
                  <c:v>42885.251273148147</c:v>
                </c:pt>
                <c:pt idx="4376">
                  <c:v>42885.251388888886</c:v>
                </c:pt>
                <c:pt idx="4377">
                  <c:v>42885.251504629632</c:v>
                </c:pt>
                <c:pt idx="4378">
                  <c:v>42885.251620370371</c:v>
                </c:pt>
                <c:pt idx="4379">
                  <c:v>42885.251736111109</c:v>
                </c:pt>
                <c:pt idx="4380">
                  <c:v>42885.251851851855</c:v>
                </c:pt>
                <c:pt idx="4381">
                  <c:v>42885.251967592594</c:v>
                </c:pt>
                <c:pt idx="4382">
                  <c:v>42885.252083333333</c:v>
                </c:pt>
                <c:pt idx="4383">
                  <c:v>42885.252199074072</c:v>
                </c:pt>
                <c:pt idx="4384">
                  <c:v>42885.252314814818</c:v>
                </c:pt>
                <c:pt idx="4385">
                  <c:v>42885.252430555556</c:v>
                </c:pt>
                <c:pt idx="4386">
                  <c:v>42885.252546296295</c:v>
                </c:pt>
                <c:pt idx="4387">
                  <c:v>42885.252662037034</c:v>
                </c:pt>
                <c:pt idx="4388">
                  <c:v>42885.25277777778</c:v>
                </c:pt>
                <c:pt idx="4389">
                  <c:v>42885.252893518518</c:v>
                </c:pt>
                <c:pt idx="4390">
                  <c:v>42885.253009259257</c:v>
                </c:pt>
                <c:pt idx="4391">
                  <c:v>42885.253125000003</c:v>
                </c:pt>
                <c:pt idx="4392">
                  <c:v>42885.253240740742</c:v>
                </c:pt>
                <c:pt idx="4393">
                  <c:v>42885.25335648148</c:v>
                </c:pt>
                <c:pt idx="4394">
                  <c:v>42885.253472222219</c:v>
                </c:pt>
                <c:pt idx="4395">
                  <c:v>42885.253587962965</c:v>
                </c:pt>
                <c:pt idx="4396">
                  <c:v>42885.253703703704</c:v>
                </c:pt>
                <c:pt idx="4397">
                  <c:v>42885.253819444442</c:v>
                </c:pt>
                <c:pt idx="4398">
                  <c:v>42885.253935185188</c:v>
                </c:pt>
                <c:pt idx="4399">
                  <c:v>42885.254050925927</c:v>
                </c:pt>
                <c:pt idx="4400">
                  <c:v>42885.254166666666</c:v>
                </c:pt>
                <c:pt idx="4401">
                  <c:v>42885.254282407404</c:v>
                </c:pt>
                <c:pt idx="4402">
                  <c:v>42885.25439814815</c:v>
                </c:pt>
                <c:pt idx="4403">
                  <c:v>42885.254513888889</c:v>
                </c:pt>
                <c:pt idx="4404">
                  <c:v>42885.254629629628</c:v>
                </c:pt>
                <c:pt idx="4405">
                  <c:v>42885.254745370374</c:v>
                </c:pt>
                <c:pt idx="4406">
                  <c:v>42885.254861111112</c:v>
                </c:pt>
                <c:pt idx="4407">
                  <c:v>42885.254976851851</c:v>
                </c:pt>
                <c:pt idx="4408">
                  <c:v>42885.25509259259</c:v>
                </c:pt>
                <c:pt idx="4409">
                  <c:v>42885.255208333336</c:v>
                </c:pt>
                <c:pt idx="4410">
                  <c:v>42885.255324074074</c:v>
                </c:pt>
                <c:pt idx="4411">
                  <c:v>42885.255439814813</c:v>
                </c:pt>
                <c:pt idx="4412">
                  <c:v>42885.255555555559</c:v>
                </c:pt>
                <c:pt idx="4413">
                  <c:v>42885.255671296298</c:v>
                </c:pt>
                <c:pt idx="4414">
                  <c:v>42885.255787037036</c:v>
                </c:pt>
                <c:pt idx="4415">
                  <c:v>42885.255902777775</c:v>
                </c:pt>
                <c:pt idx="4416">
                  <c:v>42885.256018518521</c:v>
                </c:pt>
                <c:pt idx="4417">
                  <c:v>42885.25613425926</c:v>
                </c:pt>
                <c:pt idx="4418">
                  <c:v>42885.256249999999</c:v>
                </c:pt>
                <c:pt idx="4419">
                  <c:v>42885.256365740737</c:v>
                </c:pt>
                <c:pt idx="4420">
                  <c:v>42885.256481481483</c:v>
                </c:pt>
                <c:pt idx="4421">
                  <c:v>42885.256597222222</c:v>
                </c:pt>
                <c:pt idx="4422">
                  <c:v>42885.256712962961</c:v>
                </c:pt>
                <c:pt idx="4423">
                  <c:v>42885.256828703707</c:v>
                </c:pt>
                <c:pt idx="4424">
                  <c:v>42885.256944444445</c:v>
                </c:pt>
                <c:pt idx="4425">
                  <c:v>42885.257060185184</c:v>
                </c:pt>
                <c:pt idx="4426">
                  <c:v>42885.257175925923</c:v>
                </c:pt>
                <c:pt idx="4427">
                  <c:v>42885.257291666669</c:v>
                </c:pt>
                <c:pt idx="4428">
                  <c:v>42885.257407407407</c:v>
                </c:pt>
                <c:pt idx="4429">
                  <c:v>42885.257523148146</c:v>
                </c:pt>
                <c:pt idx="4430">
                  <c:v>42885.257638888892</c:v>
                </c:pt>
                <c:pt idx="4431">
                  <c:v>42885.257754629631</c:v>
                </c:pt>
                <c:pt idx="4432">
                  <c:v>42885.257870370369</c:v>
                </c:pt>
                <c:pt idx="4433">
                  <c:v>42885.257986111108</c:v>
                </c:pt>
                <c:pt idx="4434">
                  <c:v>42885.258101851854</c:v>
                </c:pt>
                <c:pt idx="4435">
                  <c:v>42885.258217592593</c:v>
                </c:pt>
                <c:pt idx="4436">
                  <c:v>42885.258333333331</c:v>
                </c:pt>
                <c:pt idx="4437">
                  <c:v>42885.258449074077</c:v>
                </c:pt>
                <c:pt idx="4438">
                  <c:v>42885.258564814816</c:v>
                </c:pt>
                <c:pt idx="4439">
                  <c:v>42885.258680555555</c:v>
                </c:pt>
                <c:pt idx="4440">
                  <c:v>42885.258796296293</c:v>
                </c:pt>
                <c:pt idx="4441">
                  <c:v>42885.258912037039</c:v>
                </c:pt>
                <c:pt idx="4442">
                  <c:v>42885.259027777778</c:v>
                </c:pt>
                <c:pt idx="4443">
                  <c:v>42885.259143518517</c:v>
                </c:pt>
                <c:pt idx="4444">
                  <c:v>42885.259259259263</c:v>
                </c:pt>
                <c:pt idx="4445">
                  <c:v>42885.259375000001</c:v>
                </c:pt>
                <c:pt idx="4446">
                  <c:v>42885.25949074074</c:v>
                </c:pt>
                <c:pt idx="4447">
                  <c:v>42885.259606481479</c:v>
                </c:pt>
                <c:pt idx="4448">
                  <c:v>42885.259722222225</c:v>
                </c:pt>
                <c:pt idx="4449">
                  <c:v>42885.259837962964</c:v>
                </c:pt>
                <c:pt idx="4450">
                  <c:v>42885.259953703702</c:v>
                </c:pt>
                <c:pt idx="4451">
                  <c:v>42885.260069444441</c:v>
                </c:pt>
                <c:pt idx="4452">
                  <c:v>42885.260185185187</c:v>
                </c:pt>
                <c:pt idx="4453">
                  <c:v>42885.260300925926</c:v>
                </c:pt>
                <c:pt idx="4454">
                  <c:v>42885.260416666664</c:v>
                </c:pt>
                <c:pt idx="4455">
                  <c:v>42885.26053240741</c:v>
                </c:pt>
                <c:pt idx="4456">
                  <c:v>42885.260648148149</c:v>
                </c:pt>
                <c:pt idx="4457">
                  <c:v>42885.260763888888</c:v>
                </c:pt>
                <c:pt idx="4458">
                  <c:v>42885.260879629626</c:v>
                </c:pt>
                <c:pt idx="4459">
                  <c:v>42885.260995370372</c:v>
                </c:pt>
                <c:pt idx="4460">
                  <c:v>42885.261111111111</c:v>
                </c:pt>
                <c:pt idx="4461">
                  <c:v>42885.26122685185</c:v>
                </c:pt>
                <c:pt idx="4462">
                  <c:v>42885.261342592596</c:v>
                </c:pt>
                <c:pt idx="4463">
                  <c:v>42885.261458333334</c:v>
                </c:pt>
                <c:pt idx="4464">
                  <c:v>42885.261574074073</c:v>
                </c:pt>
                <c:pt idx="4465">
                  <c:v>42885.261689814812</c:v>
                </c:pt>
                <c:pt idx="4466">
                  <c:v>42885.261805555558</c:v>
                </c:pt>
                <c:pt idx="4467">
                  <c:v>42885.261921296296</c:v>
                </c:pt>
                <c:pt idx="4468">
                  <c:v>42885.262037037035</c:v>
                </c:pt>
                <c:pt idx="4469">
                  <c:v>42885.262152777781</c:v>
                </c:pt>
                <c:pt idx="4470">
                  <c:v>42885.26226851852</c:v>
                </c:pt>
                <c:pt idx="4471">
                  <c:v>42885.262384259258</c:v>
                </c:pt>
                <c:pt idx="4472">
                  <c:v>42885.262499999997</c:v>
                </c:pt>
                <c:pt idx="4473">
                  <c:v>42885.262615740743</c:v>
                </c:pt>
                <c:pt idx="4474">
                  <c:v>42885.262731481482</c:v>
                </c:pt>
                <c:pt idx="4475">
                  <c:v>42885.26284722222</c:v>
                </c:pt>
                <c:pt idx="4476">
                  <c:v>42885.262962962966</c:v>
                </c:pt>
                <c:pt idx="4477">
                  <c:v>42885.263078703705</c:v>
                </c:pt>
                <c:pt idx="4478">
                  <c:v>42885.263194444444</c:v>
                </c:pt>
                <c:pt idx="4479">
                  <c:v>42885.263310185182</c:v>
                </c:pt>
                <c:pt idx="4480">
                  <c:v>42885.263425925928</c:v>
                </c:pt>
                <c:pt idx="4481">
                  <c:v>42885.263541666667</c:v>
                </c:pt>
                <c:pt idx="4482">
                  <c:v>42885.263657407406</c:v>
                </c:pt>
                <c:pt idx="4483">
                  <c:v>42885.263773148145</c:v>
                </c:pt>
                <c:pt idx="4484">
                  <c:v>42885.263888888891</c:v>
                </c:pt>
                <c:pt idx="4485">
                  <c:v>42885.264004629629</c:v>
                </c:pt>
                <c:pt idx="4486">
                  <c:v>42885.264120370368</c:v>
                </c:pt>
                <c:pt idx="4487">
                  <c:v>42885.264236111114</c:v>
                </c:pt>
                <c:pt idx="4488">
                  <c:v>42885.264351851853</c:v>
                </c:pt>
                <c:pt idx="4489">
                  <c:v>42885.264467592591</c:v>
                </c:pt>
                <c:pt idx="4490">
                  <c:v>42885.26458333333</c:v>
                </c:pt>
                <c:pt idx="4491">
                  <c:v>42885.264699074076</c:v>
                </c:pt>
                <c:pt idx="4492">
                  <c:v>42885.264814814815</c:v>
                </c:pt>
                <c:pt idx="4493">
                  <c:v>42885.264930555553</c:v>
                </c:pt>
                <c:pt idx="4494">
                  <c:v>42885.265046296299</c:v>
                </c:pt>
                <c:pt idx="4495">
                  <c:v>42885.265162037038</c:v>
                </c:pt>
                <c:pt idx="4496">
                  <c:v>42885.265277777777</c:v>
                </c:pt>
                <c:pt idx="4497">
                  <c:v>42885.265393518515</c:v>
                </c:pt>
                <c:pt idx="4498">
                  <c:v>42885.265509259261</c:v>
                </c:pt>
                <c:pt idx="4499">
                  <c:v>42885.265625</c:v>
                </c:pt>
                <c:pt idx="4500">
                  <c:v>42885.265740740739</c:v>
                </c:pt>
                <c:pt idx="4501">
                  <c:v>42885.265856481485</c:v>
                </c:pt>
                <c:pt idx="4502">
                  <c:v>42885.265972222223</c:v>
                </c:pt>
                <c:pt idx="4503">
                  <c:v>42885.266087962962</c:v>
                </c:pt>
                <c:pt idx="4504">
                  <c:v>42885.266203703701</c:v>
                </c:pt>
                <c:pt idx="4505">
                  <c:v>42885.266319444447</c:v>
                </c:pt>
                <c:pt idx="4506">
                  <c:v>42885.266435185185</c:v>
                </c:pt>
                <c:pt idx="4507">
                  <c:v>42885.266550925924</c:v>
                </c:pt>
                <c:pt idx="4508">
                  <c:v>42885.26666666667</c:v>
                </c:pt>
                <c:pt idx="4509">
                  <c:v>42885.266782407409</c:v>
                </c:pt>
                <c:pt idx="4510">
                  <c:v>42885.266898148147</c:v>
                </c:pt>
                <c:pt idx="4511">
                  <c:v>42885.267013888886</c:v>
                </c:pt>
                <c:pt idx="4512">
                  <c:v>42885.267129629632</c:v>
                </c:pt>
                <c:pt idx="4513">
                  <c:v>42885.267245370371</c:v>
                </c:pt>
                <c:pt idx="4514">
                  <c:v>42885.267361111109</c:v>
                </c:pt>
                <c:pt idx="4515">
                  <c:v>42885.267476851855</c:v>
                </c:pt>
                <c:pt idx="4516">
                  <c:v>42885.267592592594</c:v>
                </c:pt>
                <c:pt idx="4517">
                  <c:v>42885.267708333333</c:v>
                </c:pt>
                <c:pt idx="4518">
                  <c:v>42885.267824074072</c:v>
                </c:pt>
                <c:pt idx="4519">
                  <c:v>42885.267939814818</c:v>
                </c:pt>
                <c:pt idx="4520">
                  <c:v>42885.268055555556</c:v>
                </c:pt>
                <c:pt idx="4521">
                  <c:v>42885.268171296295</c:v>
                </c:pt>
                <c:pt idx="4522">
                  <c:v>42885.268287037034</c:v>
                </c:pt>
                <c:pt idx="4523">
                  <c:v>42885.26840277778</c:v>
                </c:pt>
                <c:pt idx="4524">
                  <c:v>42885.268518518518</c:v>
                </c:pt>
                <c:pt idx="4525">
                  <c:v>42885.268634259257</c:v>
                </c:pt>
                <c:pt idx="4526">
                  <c:v>42885.268750000003</c:v>
                </c:pt>
                <c:pt idx="4527">
                  <c:v>42885.268865740742</c:v>
                </c:pt>
                <c:pt idx="4528">
                  <c:v>42885.26898148148</c:v>
                </c:pt>
                <c:pt idx="4529">
                  <c:v>42885.269097222219</c:v>
                </c:pt>
                <c:pt idx="4530">
                  <c:v>42885.269212962965</c:v>
                </c:pt>
                <c:pt idx="4531">
                  <c:v>42885.269328703704</c:v>
                </c:pt>
                <c:pt idx="4532">
                  <c:v>42885.269444444442</c:v>
                </c:pt>
                <c:pt idx="4533">
                  <c:v>42885.269560185188</c:v>
                </c:pt>
                <c:pt idx="4534">
                  <c:v>42885.269675925927</c:v>
                </c:pt>
                <c:pt idx="4535">
                  <c:v>42885.269791666666</c:v>
                </c:pt>
                <c:pt idx="4536">
                  <c:v>42885.269907407404</c:v>
                </c:pt>
                <c:pt idx="4537">
                  <c:v>42885.27002314815</c:v>
                </c:pt>
                <c:pt idx="4538">
                  <c:v>42885.270138888889</c:v>
                </c:pt>
                <c:pt idx="4539">
                  <c:v>42885.270254629628</c:v>
                </c:pt>
                <c:pt idx="4540">
                  <c:v>42885.270370370374</c:v>
                </c:pt>
                <c:pt idx="4541">
                  <c:v>42885.270486111112</c:v>
                </c:pt>
                <c:pt idx="4542">
                  <c:v>42885.270601851851</c:v>
                </c:pt>
                <c:pt idx="4543">
                  <c:v>42885.27071759259</c:v>
                </c:pt>
                <c:pt idx="4544">
                  <c:v>42885.270833333336</c:v>
                </c:pt>
                <c:pt idx="4545">
                  <c:v>42885.270949074074</c:v>
                </c:pt>
                <c:pt idx="4546">
                  <c:v>42885.271064814813</c:v>
                </c:pt>
                <c:pt idx="4547">
                  <c:v>42885.271180555559</c:v>
                </c:pt>
                <c:pt idx="4548">
                  <c:v>42885.271296296298</c:v>
                </c:pt>
                <c:pt idx="4549">
                  <c:v>42885.271412037036</c:v>
                </c:pt>
                <c:pt idx="4550">
                  <c:v>42885.271527777775</c:v>
                </c:pt>
                <c:pt idx="4551">
                  <c:v>42885.271643518521</c:v>
                </c:pt>
                <c:pt idx="4552">
                  <c:v>42885.27175925926</c:v>
                </c:pt>
                <c:pt idx="4553">
                  <c:v>42885.271874999999</c:v>
                </c:pt>
                <c:pt idx="4554">
                  <c:v>42885.271990740737</c:v>
                </c:pt>
                <c:pt idx="4555">
                  <c:v>42885.272106481483</c:v>
                </c:pt>
                <c:pt idx="4556">
                  <c:v>42885.272222222222</c:v>
                </c:pt>
                <c:pt idx="4557">
                  <c:v>42885.272337962961</c:v>
                </c:pt>
                <c:pt idx="4558">
                  <c:v>42885.272453703707</c:v>
                </c:pt>
                <c:pt idx="4559">
                  <c:v>42885.272569444445</c:v>
                </c:pt>
                <c:pt idx="4560">
                  <c:v>42885.272685185184</c:v>
                </c:pt>
                <c:pt idx="4561">
                  <c:v>42885.272800925923</c:v>
                </c:pt>
                <c:pt idx="4562">
                  <c:v>42885.272916666669</c:v>
                </c:pt>
                <c:pt idx="4563">
                  <c:v>42885.273032407407</c:v>
                </c:pt>
                <c:pt idx="4564">
                  <c:v>42885.273148148146</c:v>
                </c:pt>
                <c:pt idx="4565">
                  <c:v>42885.273263888892</c:v>
                </c:pt>
                <c:pt idx="4566">
                  <c:v>42885.273379629631</c:v>
                </c:pt>
                <c:pt idx="4567">
                  <c:v>42885.273495370369</c:v>
                </c:pt>
                <c:pt idx="4568">
                  <c:v>42885.273611111108</c:v>
                </c:pt>
                <c:pt idx="4569">
                  <c:v>42885.273726851854</c:v>
                </c:pt>
                <c:pt idx="4570">
                  <c:v>42885.273842592593</c:v>
                </c:pt>
                <c:pt idx="4571">
                  <c:v>42885.273958333331</c:v>
                </c:pt>
                <c:pt idx="4572">
                  <c:v>42885.274074074077</c:v>
                </c:pt>
                <c:pt idx="4573">
                  <c:v>42885.274189814816</c:v>
                </c:pt>
                <c:pt idx="4574">
                  <c:v>42885.274305555555</c:v>
                </c:pt>
                <c:pt idx="4575">
                  <c:v>42885.274421296293</c:v>
                </c:pt>
                <c:pt idx="4576">
                  <c:v>42885.274537037039</c:v>
                </c:pt>
                <c:pt idx="4577">
                  <c:v>42885.274652777778</c:v>
                </c:pt>
                <c:pt idx="4578">
                  <c:v>42885.274768518517</c:v>
                </c:pt>
                <c:pt idx="4579">
                  <c:v>42885.274884259263</c:v>
                </c:pt>
                <c:pt idx="4580">
                  <c:v>42885.275000000001</c:v>
                </c:pt>
                <c:pt idx="4581">
                  <c:v>42885.27511574074</c:v>
                </c:pt>
                <c:pt idx="4582">
                  <c:v>42885.275231481479</c:v>
                </c:pt>
                <c:pt idx="4583">
                  <c:v>42885.275347222225</c:v>
                </c:pt>
                <c:pt idx="4584">
                  <c:v>42885.275462962964</c:v>
                </c:pt>
                <c:pt idx="4585">
                  <c:v>42885.275578703702</c:v>
                </c:pt>
                <c:pt idx="4586">
                  <c:v>42885.275694444441</c:v>
                </c:pt>
                <c:pt idx="4587">
                  <c:v>42885.275810185187</c:v>
                </c:pt>
                <c:pt idx="4588">
                  <c:v>42885.275925925926</c:v>
                </c:pt>
                <c:pt idx="4589">
                  <c:v>42885.276041666664</c:v>
                </c:pt>
                <c:pt idx="4590">
                  <c:v>42885.27615740741</c:v>
                </c:pt>
                <c:pt idx="4591">
                  <c:v>42885.276273148149</c:v>
                </c:pt>
                <c:pt idx="4592">
                  <c:v>42885.276388888888</c:v>
                </c:pt>
                <c:pt idx="4593">
                  <c:v>42885.276504629626</c:v>
                </c:pt>
                <c:pt idx="4594">
                  <c:v>42885.276620370372</c:v>
                </c:pt>
                <c:pt idx="4595">
                  <c:v>42885.276736111111</c:v>
                </c:pt>
                <c:pt idx="4596">
                  <c:v>42885.27685185185</c:v>
                </c:pt>
                <c:pt idx="4597">
                  <c:v>42885.276967592596</c:v>
                </c:pt>
                <c:pt idx="4598">
                  <c:v>42885.277083333334</c:v>
                </c:pt>
                <c:pt idx="4599">
                  <c:v>42885.277199074073</c:v>
                </c:pt>
                <c:pt idx="4600">
                  <c:v>42885.277314814812</c:v>
                </c:pt>
                <c:pt idx="4601">
                  <c:v>42885.277430555558</c:v>
                </c:pt>
                <c:pt idx="4602">
                  <c:v>42885.277546296296</c:v>
                </c:pt>
                <c:pt idx="4603">
                  <c:v>42885.277662037035</c:v>
                </c:pt>
                <c:pt idx="4604">
                  <c:v>42885.277777777781</c:v>
                </c:pt>
                <c:pt idx="4605">
                  <c:v>42885.27789351852</c:v>
                </c:pt>
                <c:pt idx="4606">
                  <c:v>42885.278009259258</c:v>
                </c:pt>
                <c:pt idx="4607">
                  <c:v>42885.278124999997</c:v>
                </c:pt>
                <c:pt idx="4608">
                  <c:v>42885.278240740743</c:v>
                </c:pt>
                <c:pt idx="4609">
                  <c:v>42885.278356481482</c:v>
                </c:pt>
                <c:pt idx="4610">
                  <c:v>42885.27847222222</c:v>
                </c:pt>
                <c:pt idx="4611">
                  <c:v>42885.278587962966</c:v>
                </c:pt>
                <c:pt idx="4612">
                  <c:v>42885.278703703705</c:v>
                </c:pt>
                <c:pt idx="4613">
                  <c:v>42885.278819444444</c:v>
                </c:pt>
                <c:pt idx="4614">
                  <c:v>42885.278935185182</c:v>
                </c:pt>
                <c:pt idx="4615">
                  <c:v>42885.279050925928</c:v>
                </c:pt>
                <c:pt idx="4616">
                  <c:v>42885.279166666667</c:v>
                </c:pt>
                <c:pt idx="4617">
                  <c:v>42885.279282407406</c:v>
                </c:pt>
                <c:pt idx="4618">
                  <c:v>42885.279398148145</c:v>
                </c:pt>
                <c:pt idx="4619">
                  <c:v>42885.279513888891</c:v>
                </c:pt>
                <c:pt idx="4620">
                  <c:v>42885.279629629629</c:v>
                </c:pt>
                <c:pt idx="4621">
                  <c:v>42885.279745370368</c:v>
                </c:pt>
                <c:pt idx="4622">
                  <c:v>42885.279861111114</c:v>
                </c:pt>
                <c:pt idx="4623">
                  <c:v>42885.279976851853</c:v>
                </c:pt>
                <c:pt idx="4624">
                  <c:v>42885.280092592591</c:v>
                </c:pt>
                <c:pt idx="4625">
                  <c:v>42885.28020833333</c:v>
                </c:pt>
                <c:pt idx="4626">
                  <c:v>42885.280324074076</c:v>
                </c:pt>
                <c:pt idx="4627">
                  <c:v>42885.280439814815</c:v>
                </c:pt>
                <c:pt idx="4628">
                  <c:v>42885.280555555553</c:v>
                </c:pt>
                <c:pt idx="4629">
                  <c:v>42885.280671296299</c:v>
                </c:pt>
                <c:pt idx="4630">
                  <c:v>42885.280787037038</c:v>
                </c:pt>
                <c:pt idx="4631">
                  <c:v>42885.280902777777</c:v>
                </c:pt>
                <c:pt idx="4632">
                  <c:v>42885.281018518515</c:v>
                </c:pt>
                <c:pt idx="4633">
                  <c:v>42885.281134259261</c:v>
                </c:pt>
                <c:pt idx="4634">
                  <c:v>42885.28125</c:v>
                </c:pt>
                <c:pt idx="4635">
                  <c:v>42885.281365740739</c:v>
                </c:pt>
                <c:pt idx="4636">
                  <c:v>42885.281481481485</c:v>
                </c:pt>
                <c:pt idx="4637">
                  <c:v>42885.281597222223</c:v>
                </c:pt>
                <c:pt idx="4638">
                  <c:v>42885.281712962962</c:v>
                </c:pt>
                <c:pt idx="4639">
                  <c:v>42885.281828703701</c:v>
                </c:pt>
                <c:pt idx="4640">
                  <c:v>42885.281944444447</c:v>
                </c:pt>
                <c:pt idx="4641">
                  <c:v>42885.282060185185</c:v>
                </c:pt>
                <c:pt idx="4642">
                  <c:v>42885.282175925924</c:v>
                </c:pt>
                <c:pt idx="4643">
                  <c:v>42885.28229166667</c:v>
                </c:pt>
                <c:pt idx="4644">
                  <c:v>42885.282407407409</c:v>
                </c:pt>
                <c:pt idx="4645">
                  <c:v>42885.282523148147</c:v>
                </c:pt>
                <c:pt idx="4646">
                  <c:v>42885.282638888886</c:v>
                </c:pt>
                <c:pt idx="4647">
                  <c:v>42885.282754629632</c:v>
                </c:pt>
                <c:pt idx="4648">
                  <c:v>42885.282870370371</c:v>
                </c:pt>
                <c:pt idx="4649">
                  <c:v>42885.282986111109</c:v>
                </c:pt>
                <c:pt idx="4650">
                  <c:v>42885.283101851855</c:v>
                </c:pt>
                <c:pt idx="4651">
                  <c:v>42885.283217592594</c:v>
                </c:pt>
                <c:pt idx="4652">
                  <c:v>42885.283333333333</c:v>
                </c:pt>
                <c:pt idx="4653">
                  <c:v>42885.283449074072</c:v>
                </c:pt>
                <c:pt idx="4654">
                  <c:v>42885.283564814818</c:v>
                </c:pt>
                <c:pt idx="4655">
                  <c:v>42885.283680555556</c:v>
                </c:pt>
                <c:pt idx="4656">
                  <c:v>42885.283796296295</c:v>
                </c:pt>
                <c:pt idx="4657">
                  <c:v>42885.283912037034</c:v>
                </c:pt>
                <c:pt idx="4658">
                  <c:v>42885.28402777778</c:v>
                </c:pt>
                <c:pt idx="4659">
                  <c:v>42885.284143518518</c:v>
                </c:pt>
                <c:pt idx="4660">
                  <c:v>42885.284259259257</c:v>
                </c:pt>
                <c:pt idx="4661">
                  <c:v>42885.284375000003</c:v>
                </c:pt>
                <c:pt idx="4662">
                  <c:v>42885.284490740742</c:v>
                </c:pt>
                <c:pt idx="4663">
                  <c:v>42885.28460648148</c:v>
                </c:pt>
                <c:pt idx="4664">
                  <c:v>42885.284722222219</c:v>
                </c:pt>
                <c:pt idx="4665">
                  <c:v>42885.284837962965</c:v>
                </c:pt>
                <c:pt idx="4666">
                  <c:v>42885.284953703704</c:v>
                </c:pt>
                <c:pt idx="4667">
                  <c:v>42885.285069444442</c:v>
                </c:pt>
                <c:pt idx="4668">
                  <c:v>42885.285185185188</c:v>
                </c:pt>
                <c:pt idx="4669">
                  <c:v>42885.285300925927</c:v>
                </c:pt>
                <c:pt idx="4670">
                  <c:v>42885.285416666666</c:v>
                </c:pt>
                <c:pt idx="4671">
                  <c:v>42885.285532407404</c:v>
                </c:pt>
                <c:pt idx="4672">
                  <c:v>42885.28564814815</c:v>
                </c:pt>
                <c:pt idx="4673">
                  <c:v>42885.285763888889</c:v>
                </c:pt>
                <c:pt idx="4674">
                  <c:v>42885.285879629628</c:v>
                </c:pt>
                <c:pt idx="4675">
                  <c:v>42885.285995370374</c:v>
                </c:pt>
                <c:pt idx="4676">
                  <c:v>42885.286111111112</c:v>
                </c:pt>
                <c:pt idx="4677">
                  <c:v>42885.286226851851</c:v>
                </c:pt>
                <c:pt idx="4678">
                  <c:v>42885.28634259259</c:v>
                </c:pt>
                <c:pt idx="4679">
                  <c:v>42885.286458333336</c:v>
                </c:pt>
                <c:pt idx="4680">
                  <c:v>42885.286574074074</c:v>
                </c:pt>
                <c:pt idx="4681">
                  <c:v>42885.286689814813</c:v>
                </c:pt>
                <c:pt idx="4682">
                  <c:v>42885.286805555559</c:v>
                </c:pt>
                <c:pt idx="4683">
                  <c:v>42885.286921296298</c:v>
                </c:pt>
                <c:pt idx="4684">
                  <c:v>42885.287037037036</c:v>
                </c:pt>
                <c:pt idx="4685">
                  <c:v>42885.287152777775</c:v>
                </c:pt>
                <c:pt idx="4686">
                  <c:v>42885.287268518521</c:v>
                </c:pt>
                <c:pt idx="4687">
                  <c:v>42885.28738425926</c:v>
                </c:pt>
                <c:pt idx="4688">
                  <c:v>42885.287499999999</c:v>
                </c:pt>
                <c:pt idx="4689">
                  <c:v>42885.287615740737</c:v>
                </c:pt>
                <c:pt idx="4690">
                  <c:v>42885.287731481483</c:v>
                </c:pt>
                <c:pt idx="4691">
                  <c:v>42885.287847222222</c:v>
                </c:pt>
                <c:pt idx="4692">
                  <c:v>42885.287962962961</c:v>
                </c:pt>
                <c:pt idx="4693">
                  <c:v>42885.288078703707</c:v>
                </c:pt>
                <c:pt idx="4694">
                  <c:v>42885.288194444445</c:v>
                </c:pt>
                <c:pt idx="4695">
                  <c:v>42885.288310185184</c:v>
                </c:pt>
                <c:pt idx="4696">
                  <c:v>42885.288425925923</c:v>
                </c:pt>
                <c:pt idx="4697">
                  <c:v>42885.288541666669</c:v>
                </c:pt>
                <c:pt idx="4698">
                  <c:v>42885.288657407407</c:v>
                </c:pt>
                <c:pt idx="4699">
                  <c:v>42885.288773148146</c:v>
                </c:pt>
                <c:pt idx="4700">
                  <c:v>42885.288888888892</c:v>
                </c:pt>
                <c:pt idx="4701">
                  <c:v>42885.289004629631</c:v>
                </c:pt>
                <c:pt idx="4702">
                  <c:v>42885.289120370369</c:v>
                </c:pt>
                <c:pt idx="4703">
                  <c:v>42885.289236111108</c:v>
                </c:pt>
                <c:pt idx="4704">
                  <c:v>42885.289351851854</c:v>
                </c:pt>
                <c:pt idx="4705">
                  <c:v>42885.289467592593</c:v>
                </c:pt>
                <c:pt idx="4706">
                  <c:v>42885.289583333331</c:v>
                </c:pt>
                <c:pt idx="4707">
                  <c:v>42885.289699074077</c:v>
                </c:pt>
                <c:pt idx="4708">
                  <c:v>42885.289814814816</c:v>
                </c:pt>
                <c:pt idx="4709">
                  <c:v>42885.289930555555</c:v>
                </c:pt>
                <c:pt idx="4710">
                  <c:v>42885.290046296293</c:v>
                </c:pt>
                <c:pt idx="4711">
                  <c:v>42885.290162037039</c:v>
                </c:pt>
                <c:pt idx="4712">
                  <c:v>42885.290277777778</c:v>
                </c:pt>
                <c:pt idx="4713">
                  <c:v>42885.290393518517</c:v>
                </c:pt>
                <c:pt idx="4714">
                  <c:v>42885.290509259263</c:v>
                </c:pt>
                <c:pt idx="4715">
                  <c:v>42885.290625000001</c:v>
                </c:pt>
                <c:pt idx="4716">
                  <c:v>42885.29074074074</c:v>
                </c:pt>
                <c:pt idx="4717">
                  <c:v>42885.290856481479</c:v>
                </c:pt>
                <c:pt idx="4718">
                  <c:v>42885.290972222225</c:v>
                </c:pt>
                <c:pt idx="4719">
                  <c:v>42885.291087962964</c:v>
                </c:pt>
                <c:pt idx="4720">
                  <c:v>42885.291203703702</c:v>
                </c:pt>
                <c:pt idx="4721">
                  <c:v>42885.291319444441</c:v>
                </c:pt>
                <c:pt idx="4722">
                  <c:v>42885.291435185187</c:v>
                </c:pt>
                <c:pt idx="4723">
                  <c:v>42885.291550925926</c:v>
                </c:pt>
                <c:pt idx="4724">
                  <c:v>42885.291666666664</c:v>
                </c:pt>
                <c:pt idx="4725">
                  <c:v>42885.29178240741</c:v>
                </c:pt>
                <c:pt idx="4726">
                  <c:v>42885.291898148149</c:v>
                </c:pt>
                <c:pt idx="4727">
                  <c:v>42885.292013888888</c:v>
                </c:pt>
                <c:pt idx="4728">
                  <c:v>42885.292129629626</c:v>
                </c:pt>
                <c:pt idx="4729">
                  <c:v>42885.292245370372</c:v>
                </c:pt>
                <c:pt idx="4730">
                  <c:v>42885.292361111111</c:v>
                </c:pt>
                <c:pt idx="4731">
                  <c:v>42885.29247685185</c:v>
                </c:pt>
                <c:pt idx="4732">
                  <c:v>42885.292592592596</c:v>
                </c:pt>
                <c:pt idx="4733">
                  <c:v>42885.292708333334</c:v>
                </c:pt>
                <c:pt idx="4734">
                  <c:v>42885.292824074073</c:v>
                </c:pt>
                <c:pt idx="4735">
                  <c:v>42885.292939814812</c:v>
                </c:pt>
                <c:pt idx="4736">
                  <c:v>42885.293055555558</c:v>
                </c:pt>
                <c:pt idx="4737">
                  <c:v>42885.293171296296</c:v>
                </c:pt>
                <c:pt idx="4738">
                  <c:v>42885.293287037035</c:v>
                </c:pt>
                <c:pt idx="4739">
                  <c:v>42885.293402777781</c:v>
                </c:pt>
                <c:pt idx="4740">
                  <c:v>42885.29351851852</c:v>
                </c:pt>
                <c:pt idx="4741">
                  <c:v>42885.293634259258</c:v>
                </c:pt>
                <c:pt idx="4742">
                  <c:v>42885.293749999997</c:v>
                </c:pt>
                <c:pt idx="4743">
                  <c:v>42885.293865740743</c:v>
                </c:pt>
                <c:pt idx="4744">
                  <c:v>42885.293981481482</c:v>
                </c:pt>
                <c:pt idx="4745">
                  <c:v>42885.29409722222</c:v>
                </c:pt>
                <c:pt idx="4746">
                  <c:v>42885.294212962966</c:v>
                </c:pt>
                <c:pt idx="4747">
                  <c:v>42885.294328703705</c:v>
                </c:pt>
                <c:pt idx="4748">
                  <c:v>42885.294444444444</c:v>
                </c:pt>
                <c:pt idx="4749">
                  <c:v>42885.294560185182</c:v>
                </c:pt>
                <c:pt idx="4750">
                  <c:v>42885.294675925928</c:v>
                </c:pt>
                <c:pt idx="4751">
                  <c:v>42885.294791666667</c:v>
                </c:pt>
                <c:pt idx="4752">
                  <c:v>42885.294907407406</c:v>
                </c:pt>
                <c:pt idx="4753">
                  <c:v>42885.295023148145</c:v>
                </c:pt>
                <c:pt idx="4754">
                  <c:v>42885.295138888891</c:v>
                </c:pt>
                <c:pt idx="4755">
                  <c:v>42885.295254629629</c:v>
                </c:pt>
                <c:pt idx="4756">
                  <c:v>42885.295370370368</c:v>
                </c:pt>
                <c:pt idx="4757">
                  <c:v>42885.295486111114</c:v>
                </c:pt>
                <c:pt idx="4758">
                  <c:v>42885.295601851853</c:v>
                </c:pt>
                <c:pt idx="4759">
                  <c:v>42885.295717592591</c:v>
                </c:pt>
                <c:pt idx="4760">
                  <c:v>42885.29583333333</c:v>
                </c:pt>
                <c:pt idx="4761">
                  <c:v>42885.295949074076</c:v>
                </c:pt>
                <c:pt idx="4762">
                  <c:v>42885.296064814815</c:v>
                </c:pt>
                <c:pt idx="4763">
                  <c:v>42885.296180555553</c:v>
                </c:pt>
                <c:pt idx="4764">
                  <c:v>42885.296296296299</c:v>
                </c:pt>
                <c:pt idx="4765">
                  <c:v>42885.296412037038</c:v>
                </c:pt>
                <c:pt idx="4766">
                  <c:v>42885.296527777777</c:v>
                </c:pt>
                <c:pt idx="4767">
                  <c:v>42885.296643518515</c:v>
                </c:pt>
                <c:pt idx="4768">
                  <c:v>42885.296759259261</c:v>
                </c:pt>
                <c:pt idx="4769">
                  <c:v>42885.296875</c:v>
                </c:pt>
                <c:pt idx="4770">
                  <c:v>42885.296990740739</c:v>
                </c:pt>
                <c:pt idx="4771">
                  <c:v>42885.297106481485</c:v>
                </c:pt>
                <c:pt idx="4772">
                  <c:v>42885.297222222223</c:v>
                </c:pt>
                <c:pt idx="4773">
                  <c:v>42885.297337962962</c:v>
                </c:pt>
                <c:pt idx="4774">
                  <c:v>42885.297453703701</c:v>
                </c:pt>
                <c:pt idx="4775">
                  <c:v>42885.297569444447</c:v>
                </c:pt>
                <c:pt idx="4776">
                  <c:v>42885.297685185185</c:v>
                </c:pt>
                <c:pt idx="4777">
                  <c:v>42885.297800925924</c:v>
                </c:pt>
                <c:pt idx="4778">
                  <c:v>42885.29791666667</c:v>
                </c:pt>
                <c:pt idx="4779">
                  <c:v>42885.298032407409</c:v>
                </c:pt>
                <c:pt idx="4780">
                  <c:v>42885.298148148147</c:v>
                </c:pt>
                <c:pt idx="4781">
                  <c:v>42885.298263888886</c:v>
                </c:pt>
                <c:pt idx="4782">
                  <c:v>42885.298379629632</c:v>
                </c:pt>
                <c:pt idx="4783">
                  <c:v>42885.298495370371</c:v>
                </c:pt>
                <c:pt idx="4784">
                  <c:v>42885.298611111109</c:v>
                </c:pt>
                <c:pt idx="4785">
                  <c:v>42885.298726851855</c:v>
                </c:pt>
                <c:pt idx="4786">
                  <c:v>42885.298842592594</c:v>
                </c:pt>
                <c:pt idx="4787">
                  <c:v>42885.298958333333</c:v>
                </c:pt>
                <c:pt idx="4788">
                  <c:v>42885.299074074072</c:v>
                </c:pt>
                <c:pt idx="4789">
                  <c:v>42885.299189814818</c:v>
                </c:pt>
                <c:pt idx="4790">
                  <c:v>42885.299305555556</c:v>
                </c:pt>
                <c:pt idx="4791">
                  <c:v>42885.299421296295</c:v>
                </c:pt>
                <c:pt idx="4792">
                  <c:v>42885.299537037034</c:v>
                </c:pt>
                <c:pt idx="4793">
                  <c:v>42885.29965277778</c:v>
                </c:pt>
                <c:pt idx="4794">
                  <c:v>42885.299768518518</c:v>
                </c:pt>
                <c:pt idx="4795">
                  <c:v>42885.299884259257</c:v>
                </c:pt>
                <c:pt idx="4796">
                  <c:v>42885.3</c:v>
                </c:pt>
                <c:pt idx="4797">
                  <c:v>42885.300115740742</c:v>
                </c:pt>
                <c:pt idx="4798">
                  <c:v>42885.30023148148</c:v>
                </c:pt>
                <c:pt idx="4799">
                  <c:v>42885.300347222219</c:v>
                </c:pt>
                <c:pt idx="4800">
                  <c:v>42885.300462962965</c:v>
                </c:pt>
                <c:pt idx="4801">
                  <c:v>42885.300578703704</c:v>
                </c:pt>
                <c:pt idx="4802">
                  <c:v>42885.300694444442</c:v>
                </c:pt>
                <c:pt idx="4803">
                  <c:v>42885.300810185188</c:v>
                </c:pt>
                <c:pt idx="4804">
                  <c:v>42885.300925925927</c:v>
                </c:pt>
                <c:pt idx="4805">
                  <c:v>42885.301041666666</c:v>
                </c:pt>
                <c:pt idx="4806">
                  <c:v>42885.301157407404</c:v>
                </c:pt>
                <c:pt idx="4807">
                  <c:v>42885.30127314815</c:v>
                </c:pt>
                <c:pt idx="4808">
                  <c:v>42885.301388888889</c:v>
                </c:pt>
                <c:pt idx="4809">
                  <c:v>42885.301504629628</c:v>
                </c:pt>
                <c:pt idx="4810">
                  <c:v>42885.301620370374</c:v>
                </c:pt>
                <c:pt idx="4811">
                  <c:v>42885.301736111112</c:v>
                </c:pt>
                <c:pt idx="4812">
                  <c:v>42885.301851851851</c:v>
                </c:pt>
                <c:pt idx="4813">
                  <c:v>42885.30196759259</c:v>
                </c:pt>
                <c:pt idx="4814">
                  <c:v>42885.302083333336</c:v>
                </c:pt>
                <c:pt idx="4815">
                  <c:v>42885.302199074074</c:v>
                </c:pt>
                <c:pt idx="4816">
                  <c:v>42885.302314814813</c:v>
                </c:pt>
                <c:pt idx="4817">
                  <c:v>42885.302430555559</c:v>
                </c:pt>
                <c:pt idx="4818">
                  <c:v>42885.302546296298</c:v>
                </c:pt>
                <c:pt idx="4819">
                  <c:v>42885.302662037036</c:v>
                </c:pt>
                <c:pt idx="4820">
                  <c:v>42885.302777777775</c:v>
                </c:pt>
                <c:pt idx="4821">
                  <c:v>42885.302893518521</c:v>
                </c:pt>
                <c:pt idx="4822">
                  <c:v>42885.30300925926</c:v>
                </c:pt>
                <c:pt idx="4823">
                  <c:v>42885.303124999999</c:v>
                </c:pt>
                <c:pt idx="4824">
                  <c:v>42885.303240740737</c:v>
                </c:pt>
                <c:pt idx="4825">
                  <c:v>42885.303356481483</c:v>
                </c:pt>
                <c:pt idx="4826">
                  <c:v>42885.303472222222</c:v>
                </c:pt>
                <c:pt idx="4827">
                  <c:v>42885.303587962961</c:v>
                </c:pt>
                <c:pt idx="4828">
                  <c:v>42885.303703703707</c:v>
                </c:pt>
                <c:pt idx="4829">
                  <c:v>42885.303819444445</c:v>
                </c:pt>
                <c:pt idx="4830">
                  <c:v>42885.303935185184</c:v>
                </c:pt>
                <c:pt idx="4831">
                  <c:v>42885.304050925923</c:v>
                </c:pt>
                <c:pt idx="4832">
                  <c:v>42885.304166666669</c:v>
                </c:pt>
                <c:pt idx="4833">
                  <c:v>42885.304282407407</c:v>
                </c:pt>
                <c:pt idx="4834">
                  <c:v>42885.304398148146</c:v>
                </c:pt>
                <c:pt idx="4835">
                  <c:v>42885.304513888892</c:v>
                </c:pt>
                <c:pt idx="4836">
                  <c:v>42885.304629629631</c:v>
                </c:pt>
                <c:pt idx="4837">
                  <c:v>42885.304745370369</c:v>
                </c:pt>
                <c:pt idx="4838">
                  <c:v>42885.304861111108</c:v>
                </c:pt>
                <c:pt idx="4839">
                  <c:v>42885.304976851854</c:v>
                </c:pt>
                <c:pt idx="4840">
                  <c:v>42885.305092592593</c:v>
                </c:pt>
                <c:pt idx="4841">
                  <c:v>42885.305208333331</c:v>
                </c:pt>
                <c:pt idx="4842">
                  <c:v>42885.305324074077</c:v>
                </c:pt>
                <c:pt idx="4843">
                  <c:v>42885.305439814816</c:v>
                </c:pt>
                <c:pt idx="4844">
                  <c:v>42885.305555555555</c:v>
                </c:pt>
                <c:pt idx="4845">
                  <c:v>42885.305671296293</c:v>
                </c:pt>
                <c:pt idx="4846">
                  <c:v>42885.305787037039</c:v>
                </c:pt>
                <c:pt idx="4847">
                  <c:v>42885.305902777778</c:v>
                </c:pt>
                <c:pt idx="4848">
                  <c:v>42885.306018518517</c:v>
                </c:pt>
                <c:pt idx="4849">
                  <c:v>42885.306134259263</c:v>
                </c:pt>
                <c:pt idx="4850">
                  <c:v>42885.306250000001</c:v>
                </c:pt>
                <c:pt idx="4851">
                  <c:v>42885.30636574074</c:v>
                </c:pt>
                <c:pt idx="4852">
                  <c:v>42885.306481481479</c:v>
                </c:pt>
                <c:pt idx="4853">
                  <c:v>42885.306597222225</c:v>
                </c:pt>
                <c:pt idx="4854">
                  <c:v>42885.306712962964</c:v>
                </c:pt>
                <c:pt idx="4855">
                  <c:v>42885.306828703702</c:v>
                </c:pt>
                <c:pt idx="4856">
                  <c:v>42885.306944444441</c:v>
                </c:pt>
                <c:pt idx="4857">
                  <c:v>42885.307060185187</c:v>
                </c:pt>
                <c:pt idx="4858">
                  <c:v>42885.307175925926</c:v>
                </c:pt>
                <c:pt idx="4859">
                  <c:v>42885.307291666664</c:v>
                </c:pt>
                <c:pt idx="4860">
                  <c:v>42885.30740740741</c:v>
                </c:pt>
                <c:pt idx="4861">
                  <c:v>42885.307523148149</c:v>
                </c:pt>
                <c:pt idx="4862">
                  <c:v>42885.307638888888</c:v>
                </c:pt>
                <c:pt idx="4863">
                  <c:v>42885.307754629626</c:v>
                </c:pt>
                <c:pt idx="4864">
                  <c:v>42885.307870370372</c:v>
                </c:pt>
                <c:pt idx="4865">
                  <c:v>42885.307986111111</c:v>
                </c:pt>
                <c:pt idx="4866">
                  <c:v>42885.30810185185</c:v>
                </c:pt>
                <c:pt idx="4867">
                  <c:v>42885.308217592596</c:v>
                </c:pt>
                <c:pt idx="4868">
                  <c:v>42885.308333333334</c:v>
                </c:pt>
                <c:pt idx="4869">
                  <c:v>42885.308449074073</c:v>
                </c:pt>
                <c:pt idx="4870">
                  <c:v>42885.308564814812</c:v>
                </c:pt>
                <c:pt idx="4871">
                  <c:v>42885.308680555558</c:v>
                </c:pt>
                <c:pt idx="4872">
                  <c:v>42885.308796296296</c:v>
                </c:pt>
                <c:pt idx="4873">
                  <c:v>42885.308912037035</c:v>
                </c:pt>
                <c:pt idx="4874">
                  <c:v>42885.309027777781</c:v>
                </c:pt>
                <c:pt idx="4875">
                  <c:v>42885.30914351852</c:v>
                </c:pt>
                <c:pt idx="4876">
                  <c:v>42885.309259259258</c:v>
                </c:pt>
                <c:pt idx="4877">
                  <c:v>42885.309374999997</c:v>
                </c:pt>
                <c:pt idx="4878">
                  <c:v>42885.309490740743</c:v>
                </c:pt>
                <c:pt idx="4879">
                  <c:v>42885.309606481482</c:v>
                </c:pt>
                <c:pt idx="4880">
                  <c:v>42885.30972222222</c:v>
                </c:pt>
                <c:pt idx="4881">
                  <c:v>42885.309837962966</c:v>
                </c:pt>
                <c:pt idx="4882">
                  <c:v>42885.309953703705</c:v>
                </c:pt>
                <c:pt idx="4883">
                  <c:v>42885.310069444444</c:v>
                </c:pt>
                <c:pt idx="4884">
                  <c:v>42885.310185185182</c:v>
                </c:pt>
                <c:pt idx="4885">
                  <c:v>42885.310300925928</c:v>
                </c:pt>
                <c:pt idx="4886">
                  <c:v>42885.310416666667</c:v>
                </c:pt>
                <c:pt idx="4887">
                  <c:v>42885.310532407406</c:v>
                </c:pt>
                <c:pt idx="4888">
                  <c:v>42885.310648148145</c:v>
                </c:pt>
                <c:pt idx="4889">
                  <c:v>42885.310763888891</c:v>
                </c:pt>
                <c:pt idx="4890">
                  <c:v>42885.310879629629</c:v>
                </c:pt>
                <c:pt idx="4891">
                  <c:v>42885.310995370368</c:v>
                </c:pt>
                <c:pt idx="4892">
                  <c:v>42885.311111111114</c:v>
                </c:pt>
                <c:pt idx="4893">
                  <c:v>42885.311226851853</c:v>
                </c:pt>
                <c:pt idx="4894">
                  <c:v>42885.311342592591</c:v>
                </c:pt>
                <c:pt idx="4895">
                  <c:v>42885.31145833333</c:v>
                </c:pt>
                <c:pt idx="4896">
                  <c:v>42885.311574074076</c:v>
                </c:pt>
                <c:pt idx="4897">
                  <c:v>42885.311689814815</c:v>
                </c:pt>
                <c:pt idx="4898">
                  <c:v>42885.311805555553</c:v>
                </c:pt>
                <c:pt idx="4899">
                  <c:v>42885.311921296299</c:v>
                </c:pt>
                <c:pt idx="4900">
                  <c:v>42885.312037037038</c:v>
                </c:pt>
                <c:pt idx="4901">
                  <c:v>42885.312152777777</c:v>
                </c:pt>
                <c:pt idx="4902">
                  <c:v>42885.312268518515</c:v>
                </c:pt>
                <c:pt idx="4903">
                  <c:v>42885.312384259261</c:v>
                </c:pt>
                <c:pt idx="4904">
                  <c:v>42885.3125</c:v>
                </c:pt>
                <c:pt idx="4905">
                  <c:v>42885.312615740739</c:v>
                </c:pt>
                <c:pt idx="4906">
                  <c:v>42885.312731481485</c:v>
                </c:pt>
                <c:pt idx="4907">
                  <c:v>42885.312847222223</c:v>
                </c:pt>
                <c:pt idx="4908">
                  <c:v>42885.312962962962</c:v>
                </c:pt>
                <c:pt idx="4909">
                  <c:v>42885.313078703701</c:v>
                </c:pt>
                <c:pt idx="4910">
                  <c:v>42885.313194444447</c:v>
                </c:pt>
                <c:pt idx="4911">
                  <c:v>42885.313310185185</c:v>
                </c:pt>
                <c:pt idx="4912">
                  <c:v>42885.313425925924</c:v>
                </c:pt>
                <c:pt idx="4913">
                  <c:v>42885.31354166667</c:v>
                </c:pt>
                <c:pt idx="4914">
                  <c:v>42885.313657407409</c:v>
                </c:pt>
                <c:pt idx="4915">
                  <c:v>42885.313773148147</c:v>
                </c:pt>
                <c:pt idx="4916">
                  <c:v>42885.313888888886</c:v>
                </c:pt>
                <c:pt idx="4917">
                  <c:v>42885.314004629632</c:v>
                </c:pt>
                <c:pt idx="4918">
                  <c:v>42885.314120370371</c:v>
                </c:pt>
                <c:pt idx="4919">
                  <c:v>42885.314236111109</c:v>
                </c:pt>
                <c:pt idx="4920">
                  <c:v>42885.314351851855</c:v>
                </c:pt>
                <c:pt idx="4921">
                  <c:v>42885.314467592594</c:v>
                </c:pt>
                <c:pt idx="4922">
                  <c:v>42885.314583333333</c:v>
                </c:pt>
                <c:pt idx="4923">
                  <c:v>42885.314699074072</c:v>
                </c:pt>
                <c:pt idx="4924">
                  <c:v>42885.314814814818</c:v>
                </c:pt>
                <c:pt idx="4925">
                  <c:v>42885.314930555556</c:v>
                </c:pt>
                <c:pt idx="4926">
                  <c:v>42885.315046296295</c:v>
                </c:pt>
                <c:pt idx="4927">
                  <c:v>42885.315162037034</c:v>
                </c:pt>
                <c:pt idx="4928">
                  <c:v>42885.31527777778</c:v>
                </c:pt>
                <c:pt idx="4929">
                  <c:v>42885.315393518518</c:v>
                </c:pt>
                <c:pt idx="4930">
                  <c:v>42885.315509259257</c:v>
                </c:pt>
                <c:pt idx="4931">
                  <c:v>42885.315625000003</c:v>
                </c:pt>
                <c:pt idx="4932">
                  <c:v>42885.315740740742</c:v>
                </c:pt>
                <c:pt idx="4933">
                  <c:v>42885.31585648148</c:v>
                </c:pt>
                <c:pt idx="4934">
                  <c:v>42885.315972222219</c:v>
                </c:pt>
                <c:pt idx="4935">
                  <c:v>42885.316087962965</c:v>
                </c:pt>
                <c:pt idx="4936">
                  <c:v>42885.316203703704</c:v>
                </c:pt>
                <c:pt idx="4937">
                  <c:v>42885.316319444442</c:v>
                </c:pt>
                <c:pt idx="4938">
                  <c:v>42885.316435185188</c:v>
                </c:pt>
                <c:pt idx="4939">
                  <c:v>42885.316550925927</c:v>
                </c:pt>
                <c:pt idx="4940">
                  <c:v>42885.316666666666</c:v>
                </c:pt>
                <c:pt idx="4941">
                  <c:v>42885.316782407404</c:v>
                </c:pt>
                <c:pt idx="4942">
                  <c:v>42885.31689814815</c:v>
                </c:pt>
                <c:pt idx="4943">
                  <c:v>42885.317013888889</c:v>
                </c:pt>
                <c:pt idx="4944">
                  <c:v>42885.317129629628</c:v>
                </c:pt>
                <c:pt idx="4945">
                  <c:v>42885.317245370374</c:v>
                </c:pt>
                <c:pt idx="4946">
                  <c:v>42885.317361111112</c:v>
                </c:pt>
                <c:pt idx="4947">
                  <c:v>42885.317476851851</c:v>
                </c:pt>
                <c:pt idx="4948">
                  <c:v>42885.31759259259</c:v>
                </c:pt>
                <c:pt idx="4949">
                  <c:v>42885.317708333336</c:v>
                </c:pt>
                <c:pt idx="4950">
                  <c:v>42885.317824074074</c:v>
                </c:pt>
                <c:pt idx="4951">
                  <c:v>42885.317939814813</c:v>
                </c:pt>
                <c:pt idx="4952">
                  <c:v>42885.318055555559</c:v>
                </c:pt>
                <c:pt idx="4953">
                  <c:v>42885.318171296298</c:v>
                </c:pt>
                <c:pt idx="4954">
                  <c:v>42885.318287037036</c:v>
                </c:pt>
                <c:pt idx="4955">
                  <c:v>42885.318402777775</c:v>
                </c:pt>
                <c:pt idx="4956">
                  <c:v>42885.318518518521</c:v>
                </c:pt>
                <c:pt idx="4957">
                  <c:v>42885.31863425926</c:v>
                </c:pt>
                <c:pt idx="4958">
                  <c:v>42885.318749999999</c:v>
                </c:pt>
                <c:pt idx="4959">
                  <c:v>42885.318865740737</c:v>
                </c:pt>
                <c:pt idx="4960">
                  <c:v>42885.318981481483</c:v>
                </c:pt>
                <c:pt idx="4961">
                  <c:v>42885.319097222222</c:v>
                </c:pt>
                <c:pt idx="4962">
                  <c:v>42885.319212962961</c:v>
                </c:pt>
                <c:pt idx="4963">
                  <c:v>42885.319328703707</c:v>
                </c:pt>
                <c:pt idx="4964">
                  <c:v>42885.319444444445</c:v>
                </c:pt>
                <c:pt idx="4965">
                  <c:v>42885.319560185184</c:v>
                </c:pt>
                <c:pt idx="4966">
                  <c:v>42885.319675925923</c:v>
                </c:pt>
                <c:pt idx="4967">
                  <c:v>42885.319791666669</c:v>
                </c:pt>
                <c:pt idx="4968">
                  <c:v>42885.319907407407</c:v>
                </c:pt>
                <c:pt idx="4969">
                  <c:v>42885.320023148146</c:v>
                </c:pt>
                <c:pt idx="4970">
                  <c:v>42885.320138888892</c:v>
                </c:pt>
                <c:pt idx="4971">
                  <c:v>42885.320254629631</c:v>
                </c:pt>
                <c:pt idx="4972">
                  <c:v>42885.320370370369</c:v>
                </c:pt>
                <c:pt idx="4973">
                  <c:v>42885.320486111108</c:v>
                </c:pt>
                <c:pt idx="4974">
                  <c:v>42885.320601851854</c:v>
                </c:pt>
                <c:pt idx="4975">
                  <c:v>42885.320717592593</c:v>
                </c:pt>
                <c:pt idx="4976">
                  <c:v>42885.320833333331</c:v>
                </c:pt>
                <c:pt idx="4977">
                  <c:v>42885.320949074077</c:v>
                </c:pt>
                <c:pt idx="4978">
                  <c:v>42885.321064814816</c:v>
                </c:pt>
                <c:pt idx="4979">
                  <c:v>42885.321180555555</c:v>
                </c:pt>
                <c:pt idx="4980">
                  <c:v>42885.321296296293</c:v>
                </c:pt>
                <c:pt idx="4981">
                  <c:v>42885.321412037039</c:v>
                </c:pt>
                <c:pt idx="4982">
                  <c:v>42885.321527777778</c:v>
                </c:pt>
                <c:pt idx="4983">
                  <c:v>42885.321643518517</c:v>
                </c:pt>
                <c:pt idx="4984">
                  <c:v>42885.321759259263</c:v>
                </c:pt>
                <c:pt idx="4985">
                  <c:v>42885.321875000001</c:v>
                </c:pt>
                <c:pt idx="4986">
                  <c:v>42885.32199074074</c:v>
                </c:pt>
                <c:pt idx="4987">
                  <c:v>42885.322106481479</c:v>
                </c:pt>
                <c:pt idx="4988">
                  <c:v>42885.322222222225</c:v>
                </c:pt>
                <c:pt idx="4989">
                  <c:v>42885.322337962964</c:v>
                </c:pt>
                <c:pt idx="4990">
                  <c:v>42885.322453703702</c:v>
                </c:pt>
                <c:pt idx="4991">
                  <c:v>42885.322569444441</c:v>
                </c:pt>
                <c:pt idx="4992">
                  <c:v>42885.322685185187</c:v>
                </c:pt>
                <c:pt idx="4993">
                  <c:v>42885.322800925926</c:v>
                </c:pt>
                <c:pt idx="4994">
                  <c:v>42885.322916666664</c:v>
                </c:pt>
                <c:pt idx="4995">
                  <c:v>42885.32303240741</c:v>
                </c:pt>
                <c:pt idx="4996">
                  <c:v>42885.323148148149</c:v>
                </c:pt>
                <c:pt idx="4997">
                  <c:v>42885.323263888888</c:v>
                </c:pt>
                <c:pt idx="4998">
                  <c:v>42885.323379629626</c:v>
                </c:pt>
                <c:pt idx="4999">
                  <c:v>42885.323495370372</c:v>
                </c:pt>
                <c:pt idx="5000">
                  <c:v>42885.323611111111</c:v>
                </c:pt>
                <c:pt idx="5001">
                  <c:v>42885.32372685185</c:v>
                </c:pt>
                <c:pt idx="5002">
                  <c:v>42885.323842592596</c:v>
                </c:pt>
                <c:pt idx="5003">
                  <c:v>42885.323958333334</c:v>
                </c:pt>
                <c:pt idx="5004">
                  <c:v>42885.324074074073</c:v>
                </c:pt>
                <c:pt idx="5005">
                  <c:v>42885.324189814812</c:v>
                </c:pt>
                <c:pt idx="5006">
                  <c:v>42885.324305555558</c:v>
                </c:pt>
                <c:pt idx="5007">
                  <c:v>42885.324421296296</c:v>
                </c:pt>
                <c:pt idx="5008">
                  <c:v>42885.324537037035</c:v>
                </c:pt>
                <c:pt idx="5009">
                  <c:v>42885.324652777781</c:v>
                </c:pt>
                <c:pt idx="5010">
                  <c:v>42885.32476851852</c:v>
                </c:pt>
                <c:pt idx="5011">
                  <c:v>42885.324884259258</c:v>
                </c:pt>
                <c:pt idx="5012">
                  <c:v>42885.324999999997</c:v>
                </c:pt>
                <c:pt idx="5013">
                  <c:v>42885.325115740743</c:v>
                </c:pt>
                <c:pt idx="5014">
                  <c:v>42885.325231481482</c:v>
                </c:pt>
                <c:pt idx="5015">
                  <c:v>42885.32534722222</c:v>
                </c:pt>
                <c:pt idx="5016">
                  <c:v>42885.325462962966</c:v>
                </c:pt>
                <c:pt idx="5017">
                  <c:v>42885.325578703705</c:v>
                </c:pt>
                <c:pt idx="5018">
                  <c:v>42885.325694444444</c:v>
                </c:pt>
                <c:pt idx="5019">
                  <c:v>42885.325810185182</c:v>
                </c:pt>
                <c:pt idx="5020">
                  <c:v>42885.325925925928</c:v>
                </c:pt>
                <c:pt idx="5021">
                  <c:v>42885.326041666667</c:v>
                </c:pt>
                <c:pt idx="5022">
                  <c:v>42885.326157407406</c:v>
                </c:pt>
                <c:pt idx="5023">
                  <c:v>42885.326273148145</c:v>
                </c:pt>
                <c:pt idx="5024">
                  <c:v>42885.326388888891</c:v>
                </c:pt>
                <c:pt idx="5025">
                  <c:v>42885.326504629629</c:v>
                </c:pt>
                <c:pt idx="5026">
                  <c:v>42885.326620370368</c:v>
                </c:pt>
                <c:pt idx="5027">
                  <c:v>42885.326736111114</c:v>
                </c:pt>
                <c:pt idx="5028">
                  <c:v>42885.326851851853</c:v>
                </c:pt>
                <c:pt idx="5029">
                  <c:v>42885.326967592591</c:v>
                </c:pt>
                <c:pt idx="5030">
                  <c:v>42885.32708333333</c:v>
                </c:pt>
                <c:pt idx="5031">
                  <c:v>42885.327199074076</c:v>
                </c:pt>
                <c:pt idx="5032">
                  <c:v>42885.327314814815</c:v>
                </c:pt>
                <c:pt idx="5033">
                  <c:v>42885.327430555553</c:v>
                </c:pt>
                <c:pt idx="5034">
                  <c:v>42885.327546296299</c:v>
                </c:pt>
                <c:pt idx="5035">
                  <c:v>42885.327662037038</c:v>
                </c:pt>
                <c:pt idx="5036">
                  <c:v>42885.327777777777</c:v>
                </c:pt>
                <c:pt idx="5037">
                  <c:v>42885.327893518515</c:v>
                </c:pt>
                <c:pt idx="5038">
                  <c:v>42885.328009259261</c:v>
                </c:pt>
                <c:pt idx="5039">
                  <c:v>42885.328125</c:v>
                </c:pt>
                <c:pt idx="5040">
                  <c:v>42885.328240740739</c:v>
                </c:pt>
                <c:pt idx="5041">
                  <c:v>42885.328356481485</c:v>
                </c:pt>
                <c:pt idx="5042">
                  <c:v>42885.328472222223</c:v>
                </c:pt>
                <c:pt idx="5043">
                  <c:v>42885.328587962962</c:v>
                </c:pt>
                <c:pt idx="5044">
                  <c:v>42885.328703703701</c:v>
                </c:pt>
                <c:pt idx="5045">
                  <c:v>42885.328819444447</c:v>
                </c:pt>
                <c:pt idx="5046">
                  <c:v>42885.328935185185</c:v>
                </c:pt>
                <c:pt idx="5047">
                  <c:v>42885.329050925924</c:v>
                </c:pt>
                <c:pt idx="5048">
                  <c:v>42885.32916666667</c:v>
                </c:pt>
                <c:pt idx="5049">
                  <c:v>42885.329282407409</c:v>
                </c:pt>
                <c:pt idx="5050">
                  <c:v>42885.329398148147</c:v>
                </c:pt>
                <c:pt idx="5051">
                  <c:v>42885.329513888886</c:v>
                </c:pt>
                <c:pt idx="5052">
                  <c:v>42885.329629629632</c:v>
                </c:pt>
                <c:pt idx="5053">
                  <c:v>42885.329745370371</c:v>
                </c:pt>
                <c:pt idx="5054">
                  <c:v>42885.329861111109</c:v>
                </c:pt>
                <c:pt idx="5055">
                  <c:v>42885.329976851855</c:v>
                </c:pt>
                <c:pt idx="5056">
                  <c:v>42885.330092592594</c:v>
                </c:pt>
                <c:pt idx="5057">
                  <c:v>42885.330208333333</c:v>
                </c:pt>
                <c:pt idx="5058">
                  <c:v>42885.330324074072</c:v>
                </c:pt>
                <c:pt idx="5059">
                  <c:v>42885.330439814818</c:v>
                </c:pt>
                <c:pt idx="5060">
                  <c:v>42885.330555555556</c:v>
                </c:pt>
                <c:pt idx="5061">
                  <c:v>42885.330671296295</c:v>
                </c:pt>
                <c:pt idx="5062">
                  <c:v>42885.330787037034</c:v>
                </c:pt>
                <c:pt idx="5063">
                  <c:v>42885.33090277778</c:v>
                </c:pt>
                <c:pt idx="5064">
                  <c:v>42885.331018518518</c:v>
                </c:pt>
                <c:pt idx="5065">
                  <c:v>42885.331134259257</c:v>
                </c:pt>
                <c:pt idx="5066">
                  <c:v>42885.331250000003</c:v>
                </c:pt>
                <c:pt idx="5067">
                  <c:v>42885.331365740742</c:v>
                </c:pt>
                <c:pt idx="5068">
                  <c:v>42885.33148148148</c:v>
                </c:pt>
                <c:pt idx="5069">
                  <c:v>42885.331597222219</c:v>
                </c:pt>
                <c:pt idx="5070">
                  <c:v>42885.331712962965</c:v>
                </c:pt>
                <c:pt idx="5071">
                  <c:v>42885.331828703704</c:v>
                </c:pt>
                <c:pt idx="5072">
                  <c:v>42885.331944444442</c:v>
                </c:pt>
                <c:pt idx="5073">
                  <c:v>42885.332060185188</c:v>
                </c:pt>
                <c:pt idx="5074">
                  <c:v>42885.332175925927</c:v>
                </c:pt>
                <c:pt idx="5075">
                  <c:v>42885.332291666666</c:v>
                </c:pt>
                <c:pt idx="5076">
                  <c:v>42885.332407407404</c:v>
                </c:pt>
                <c:pt idx="5077">
                  <c:v>42885.33252314815</c:v>
                </c:pt>
                <c:pt idx="5078">
                  <c:v>42885.332638888889</c:v>
                </c:pt>
                <c:pt idx="5079">
                  <c:v>42885.332754629628</c:v>
                </c:pt>
                <c:pt idx="5080">
                  <c:v>42885.332870370374</c:v>
                </c:pt>
                <c:pt idx="5081">
                  <c:v>42885.332986111112</c:v>
                </c:pt>
                <c:pt idx="5082">
                  <c:v>42885.333101851851</c:v>
                </c:pt>
                <c:pt idx="5083">
                  <c:v>42885.33321759259</c:v>
                </c:pt>
                <c:pt idx="5084">
                  <c:v>42885.333333333336</c:v>
                </c:pt>
                <c:pt idx="5085">
                  <c:v>42885.333449074074</c:v>
                </c:pt>
                <c:pt idx="5086">
                  <c:v>42885.333564814813</c:v>
                </c:pt>
                <c:pt idx="5087">
                  <c:v>42885.333680555559</c:v>
                </c:pt>
                <c:pt idx="5088">
                  <c:v>42885.333796296298</c:v>
                </c:pt>
                <c:pt idx="5089">
                  <c:v>42885.333912037036</c:v>
                </c:pt>
                <c:pt idx="5090">
                  <c:v>42885.334027777775</c:v>
                </c:pt>
                <c:pt idx="5091">
                  <c:v>42885.334143518521</c:v>
                </c:pt>
                <c:pt idx="5092">
                  <c:v>42885.33425925926</c:v>
                </c:pt>
                <c:pt idx="5093">
                  <c:v>42885.334374999999</c:v>
                </c:pt>
                <c:pt idx="5094">
                  <c:v>42885.334490740737</c:v>
                </c:pt>
                <c:pt idx="5095">
                  <c:v>42885.334606481483</c:v>
                </c:pt>
                <c:pt idx="5096">
                  <c:v>42885.334722222222</c:v>
                </c:pt>
                <c:pt idx="5097">
                  <c:v>42885.334837962961</c:v>
                </c:pt>
                <c:pt idx="5098">
                  <c:v>42885.334953703707</c:v>
                </c:pt>
                <c:pt idx="5099">
                  <c:v>42885.335069444445</c:v>
                </c:pt>
                <c:pt idx="5100">
                  <c:v>42885.335185185184</c:v>
                </c:pt>
                <c:pt idx="5101">
                  <c:v>42885.335300925923</c:v>
                </c:pt>
                <c:pt idx="5102">
                  <c:v>42885.335416666669</c:v>
                </c:pt>
                <c:pt idx="5103">
                  <c:v>42885.335532407407</c:v>
                </c:pt>
                <c:pt idx="5104">
                  <c:v>42885.335648148146</c:v>
                </c:pt>
                <c:pt idx="5105">
                  <c:v>42885.335763888892</c:v>
                </c:pt>
                <c:pt idx="5106">
                  <c:v>42885.335879629631</c:v>
                </c:pt>
                <c:pt idx="5107">
                  <c:v>42885.335995370369</c:v>
                </c:pt>
                <c:pt idx="5108">
                  <c:v>42885.336111111108</c:v>
                </c:pt>
                <c:pt idx="5109">
                  <c:v>42885.336226851854</c:v>
                </c:pt>
                <c:pt idx="5110">
                  <c:v>42885.336342592593</c:v>
                </c:pt>
                <c:pt idx="5111">
                  <c:v>42885.336458333331</c:v>
                </c:pt>
                <c:pt idx="5112">
                  <c:v>42885.336574074077</c:v>
                </c:pt>
                <c:pt idx="5113">
                  <c:v>42885.336689814816</c:v>
                </c:pt>
                <c:pt idx="5114">
                  <c:v>42885.336805555555</c:v>
                </c:pt>
                <c:pt idx="5115">
                  <c:v>42885.336921296293</c:v>
                </c:pt>
                <c:pt idx="5116">
                  <c:v>42885.337037037039</c:v>
                </c:pt>
                <c:pt idx="5117">
                  <c:v>42885.337152777778</c:v>
                </c:pt>
                <c:pt idx="5118">
                  <c:v>42885.337268518517</c:v>
                </c:pt>
                <c:pt idx="5119">
                  <c:v>42885.337384259263</c:v>
                </c:pt>
                <c:pt idx="5120">
                  <c:v>42885.337500000001</c:v>
                </c:pt>
                <c:pt idx="5121">
                  <c:v>42885.33761574074</c:v>
                </c:pt>
                <c:pt idx="5122">
                  <c:v>42885.337731481479</c:v>
                </c:pt>
                <c:pt idx="5123">
                  <c:v>42885.337847222225</c:v>
                </c:pt>
                <c:pt idx="5124">
                  <c:v>42885.337962962964</c:v>
                </c:pt>
                <c:pt idx="5125">
                  <c:v>42885.338078703702</c:v>
                </c:pt>
                <c:pt idx="5126">
                  <c:v>42885.338194444441</c:v>
                </c:pt>
                <c:pt idx="5127">
                  <c:v>42885.338310185187</c:v>
                </c:pt>
                <c:pt idx="5128">
                  <c:v>42885.338425925926</c:v>
                </c:pt>
                <c:pt idx="5129">
                  <c:v>42885.338541666664</c:v>
                </c:pt>
                <c:pt idx="5130">
                  <c:v>42885.33865740741</c:v>
                </c:pt>
                <c:pt idx="5131">
                  <c:v>42885.338773148149</c:v>
                </c:pt>
                <c:pt idx="5132">
                  <c:v>42885.338888888888</c:v>
                </c:pt>
                <c:pt idx="5133">
                  <c:v>42885.339004629626</c:v>
                </c:pt>
                <c:pt idx="5134">
                  <c:v>42885.339120370372</c:v>
                </c:pt>
                <c:pt idx="5135">
                  <c:v>42885.339236111111</c:v>
                </c:pt>
                <c:pt idx="5136">
                  <c:v>42885.33935185185</c:v>
                </c:pt>
                <c:pt idx="5137">
                  <c:v>42885.339467592596</c:v>
                </c:pt>
                <c:pt idx="5138">
                  <c:v>42885.339583333334</c:v>
                </c:pt>
                <c:pt idx="5139">
                  <c:v>42885.339699074073</c:v>
                </c:pt>
                <c:pt idx="5140">
                  <c:v>42885.339814814812</c:v>
                </c:pt>
                <c:pt idx="5141">
                  <c:v>42885.339930555558</c:v>
                </c:pt>
                <c:pt idx="5142">
                  <c:v>42885.340046296296</c:v>
                </c:pt>
                <c:pt idx="5143">
                  <c:v>42885.340162037035</c:v>
                </c:pt>
                <c:pt idx="5144">
                  <c:v>42885.340277777781</c:v>
                </c:pt>
                <c:pt idx="5145">
                  <c:v>42885.34039351852</c:v>
                </c:pt>
                <c:pt idx="5146">
                  <c:v>42885.340509259258</c:v>
                </c:pt>
                <c:pt idx="5147">
                  <c:v>42885.340624999997</c:v>
                </c:pt>
                <c:pt idx="5148">
                  <c:v>42885.340740740743</c:v>
                </c:pt>
                <c:pt idx="5149">
                  <c:v>42885.340856481482</c:v>
                </c:pt>
                <c:pt idx="5150">
                  <c:v>42885.34097222222</c:v>
                </c:pt>
                <c:pt idx="5151">
                  <c:v>42885.341087962966</c:v>
                </c:pt>
                <c:pt idx="5152">
                  <c:v>42885.341203703705</c:v>
                </c:pt>
                <c:pt idx="5153">
                  <c:v>42885.341319444444</c:v>
                </c:pt>
                <c:pt idx="5154">
                  <c:v>42885.341435185182</c:v>
                </c:pt>
                <c:pt idx="5155">
                  <c:v>42885.341550925928</c:v>
                </c:pt>
                <c:pt idx="5156">
                  <c:v>42885.341666666667</c:v>
                </c:pt>
                <c:pt idx="5157">
                  <c:v>42885.341782407406</c:v>
                </c:pt>
                <c:pt idx="5158">
                  <c:v>42885.341898148145</c:v>
                </c:pt>
                <c:pt idx="5159">
                  <c:v>42885.342013888891</c:v>
                </c:pt>
                <c:pt idx="5160">
                  <c:v>42885.342129629629</c:v>
                </c:pt>
                <c:pt idx="5161">
                  <c:v>42885.342245370368</c:v>
                </c:pt>
                <c:pt idx="5162">
                  <c:v>42885.342361111114</c:v>
                </c:pt>
                <c:pt idx="5163">
                  <c:v>42885.342476851853</c:v>
                </c:pt>
                <c:pt idx="5164">
                  <c:v>42885.342592592591</c:v>
                </c:pt>
                <c:pt idx="5165">
                  <c:v>42885.34270833333</c:v>
                </c:pt>
                <c:pt idx="5166">
                  <c:v>42885.342824074076</c:v>
                </c:pt>
                <c:pt idx="5167">
                  <c:v>42885.342939814815</c:v>
                </c:pt>
                <c:pt idx="5168">
                  <c:v>42885.343055555553</c:v>
                </c:pt>
                <c:pt idx="5169">
                  <c:v>42885.343171296299</c:v>
                </c:pt>
                <c:pt idx="5170">
                  <c:v>42885.343287037038</c:v>
                </c:pt>
                <c:pt idx="5171">
                  <c:v>42885.343402777777</c:v>
                </c:pt>
                <c:pt idx="5172">
                  <c:v>42885.343518518515</c:v>
                </c:pt>
                <c:pt idx="5173">
                  <c:v>42885.343634259261</c:v>
                </c:pt>
                <c:pt idx="5174">
                  <c:v>42885.34375</c:v>
                </c:pt>
                <c:pt idx="5175">
                  <c:v>42885.343865740739</c:v>
                </c:pt>
                <c:pt idx="5176">
                  <c:v>42885.343981481485</c:v>
                </c:pt>
                <c:pt idx="5177">
                  <c:v>42885.344097222223</c:v>
                </c:pt>
                <c:pt idx="5178">
                  <c:v>42885.344212962962</c:v>
                </c:pt>
                <c:pt idx="5179">
                  <c:v>42885.344328703701</c:v>
                </c:pt>
                <c:pt idx="5180">
                  <c:v>42885.344444444447</c:v>
                </c:pt>
                <c:pt idx="5181">
                  <c:v>42885.344560185185</c:v>
                </c:pt>
                <c:pt idx="5182">
                  <c:v>42885.344675925924</c:v>
                </c:pt>
                <c:pt idx="5183">
                  <c:v>42885.34479166667</c:v>
                </c:pt>
                <c:pt idx="5184">
                  <c:v>42885.344907407409</c:v>
                </c:pt>
                <c:pt idx="5185">
                  <c:v>42885.345023148147</c:v>
                </c:pt>
                <c:pt idx="5186">
                  <c:v>42885.345138888886</c:v>
                </c:pt>
                <c:pt idx="5187">
                  <c:v>42885.345254629632</c:v>
                </c:pt>
                <c:pt idx="5188">
                  <c:v>42885.345370370371</c:v>
                </c:pt>
                <c:pt idx="5189">
                  <c:v>42885.345486111109</c:v>
                </c:pt>
                <c:pt idx="5190">
                  <c:v>42885.345601851855</c:v>
                </c:pt>
                <c:pt idx="5191">
                  <c:v>42885.345717592594</c:v>
                </c:pt>
                <c:pt idx="5192">
                  <c:v>42885.345833333333</c:v>
                </c:pt>
                <c:pt idx="5193">
                  <c:v>42885.345949074072</c:v>
                </c:pt>
                <c:pt idx="5194">
                  <c:v>42885.346064814818</c:v>
                </c:pt>
                <c:pt idx="5195">
                  <c:v>42885.346180555556</c:v>
                </c:pt>
                <c:pt idx="5196">
                  <c:v>42885.346296296295</c:v>
                </c:pt>
                <c:pt idx="5197">
                  <c:v>42885.346412037034</c:v>
                </c:pt>
                <c:pt idx="5198">
                  <c:v>42885.34652777778</c:v>
                </c:pt>
                <c:pt idx="5199">
                  <c:v>42885.346643518518</c:v>
                </c:pt>
                <c:pt idx="5200">
                  <c:v>42885.346759259257</c:v>
                </c:pt>
                <c:pt idx="5201">
                  <c:v>42885.346875000003</c:v>
                </c:pt>
                <c:pt idx="5202">
                  <c:v>42885.346990740742</c:v>
                </c:pt>
                <c:pt idx="5203">
                  <c:v>42885.34710648148</c:v>
                </c:pt>
                <c:pt idx="5204">
                  <c:v>42885.347222222219</c:v>
                </c:pt>
                <c:pt idx="5205">
                  <c:v>42885.347337962965</c:v>
                </c:pt>
                <c:pt idx="5206">
                  <c:v>42885.347453703704</c:v>
                </c:pt>
                <c:pt idx="5207">
                  <c:v>42885.347569444442</c:v>
                </c:pt>
                <c:pt idx="5208">
                  <c:v>42885.347685185188</c:v>
                </c:pt>
                <c:pt idx="5209">
                  <c:v>42885.347800925927</c:v>
                </c:pt>
                <c:pt idx="5210">
                  <c:v>42885.347916666666</c:v>
                </c:pt>
                <c:pt idx="5211">
                  <c:v>42885.348032407404</c:v>
                </c:pt>
                <c:pt idx="5212">
                  <c:v>42885.34814814815</c:v>
                </c:pt>
                <c:pt idx="5213">
                  <c:v>42885.348263888889</c:v>
                </c:pt>
                <c:pt idx="5214">
                  <c:v>42885.348379629628</c:v>
                </c:pt>
                <c:pt idx="5215">
                  <c:v>42885.348495370374</c:v>
                </c:pt>
                <c:pt idx="5216">
                  <c:v>42885.348611111112</c:v>
                </c:pt>
                <c:pt idx="5217">
                  <c:v>42885.348726851851</c:v>
                </c:pt>
                <c:pt idx="5218">
                  <c:v>42885.34884259259</c:v>
                </c:pt>
                <c:pt idx="5219">
                  <c:v>42885.348958333336</c:v>
                </c:pt>
                <c:pt idx="5220">
                  <c:v>42885.349074074074</c:v>
                </c:pt>
                <c:pt idx="5221">
                  <c:v>42885.349189814813</c:v>
                </c:pt>
                <c:pt idx="5222">
                  <c:v>42885.349305555559</c:v>
                </c:pt>
                <c:pt idx="5223">
                  <c:v>42885.349421296298</c:v>
                </c:pt>
                <c:pt idx="5224">
                  <c:v>42885.349537037036</c:v>
                </c:pt>
                <c:pt idx="5225">
                  <c:v>42885.349652777775</c:v>
                </c:pt>
                <c:pt idx="5226">
                  <c:v>42885.349768518521</c:v>
                </c:pt>
                <c:pt idx="5227">
                  <c:v>42885.34988425926</c:v>
                </c:pt>
                <c:pt idx="5228">
                  <c:v>42885.35</c:v>
                </c:pt>
                <c:pt idx="5229">
                  <c:v>42885.350115740737</c:v>
                </c:pt>
                <c:pt idx="5230">
                  <c:v>42885.350231481483</c:v>
                </c:pt>
                <c:pt idx="5231">
                  <c:v>42885.350347222222</c:v>
                </c:pt>
                <c:pt idx="5232">
                  <c:v>42885.350462962961</c:v>
                </c:pt>
                <c:pt idx="5233">
                  <c:v>42885.350578703707</c:v>
                </c:pt>
                <c:pt idx="5234">
                  <c:v>42885.350694444445</c:v>
                </c:pt>
                <c:pt idx="5235">
                  <c:v>42885.350810185184</c:v>
                </c:pt>
                <c:pt idx="5236">
                  <c:v>42885.350925925923</c:v>
                </c:pt>
                <c:pt idx="5237">
                  <c:v>42885.351041666669</c:v>
                </c:pt>
                <c:pt idx="5238">
                  <c:v>42885.351157407407</c:v>
                </c:pt>
                <c:pt idx="5239">
                  <c:v>42885.351273148146</c:v>
                </c:pt>
                <c:pt idx="5240">
                  <c:v>42885.351388888892</c:v>
                </c:pt>
                <c:pt idx="5241">
                  <c:v>42885.351504629631</c:v>
                </c:pt>
                <c:pt idx="5242">
                  <c:v>42885.351620370369</c:v>
                </c:pt>
                <c:pt idx="5243">
                  <c:v>42885.351736111108</c:v>
                </c:pt>
                <c:pt idx="5244">
                  <c:v>42885.351851851854</c:v>
                </c:pt>
                <c:pt idx="5245">
                  <c:v>42885.351967592593</c:v>
                </c:pt>
                <c:pt idx="5246">
                  <c:v>42885.352083333331</c:v>
                </c:pt>
                <c:pt idx="5247">
                  <c:v>42885.352199074077</c:v>
                </c:pt>
                <c:pt idx="5248">
                  <c:v>42885.352314814816</c:v>
                </c:pt>
                <c:pt idx="5249">
                  <c:v>42885.352430555555</c:v>
                </c:pt>
                <c:pt idx="5250">
                  <c:v>42885.352546296293</c:v>
                </c:pt>
                <c:pt idx="5251">
                  <c:v>42885.352662037039</c:v>
                </c:pt>
                <c:pt idx="5252">
                  <c:v>42885.352777777778</c:v>
                </c:pt>
                <c:pt idx="5253">
                  <c:v>42885.352893518517</c:v>
                </c:pt>
                <c:pt idx="5254">
                  <c:v>42885.353009259263</c:v>
                </c:pt>
                <c:pt idx="5255">
                  <c:v>42885.353125000001</c:v>
                </c:pt>
                <c:pt idx="5256">
                  <c:v>42885.35324074074</c:v>
                </c:pt>
                <c:pt idx="5257">
                  <c:v>42885.353356481479</c:v>
                </c:pt>
                <c:pt idx="5258">
                  <c:v>42885.353472222225</c:v>
                </c:pt>
                <c:pt idx="5259">
                  <c:v>42885.353587962964</c:v>
                </c:pt>
                <c:pt idx="5260">
                  <c:v>42885.353703703702</c:v>
                </c:pt>
                <c:pt idx="5261">
                  <c:v>42885.353819444441</c:v>
                </c:pt>
                <c:pt idx="5262">
                  <c:v>42885.353935185187</c:v>
                </c:pt>
                <c:pt idx="5263">
                  <c:v>42885.354050925926</c:v>
                </c:pt>
                <c:pt idx="5264">
                  <c:v>42885.354166666664</c:v>
                </c:pt>
                <c:pt idx="5265">
                  <c:v>42885.35428240741</c:v>
                </c:pt>
                <c:pt idx="5266">
                  <c:v>42885.354398148149</c:v>
                </c:pt>
                <c:pt idx="5267">
                  <c:v>42885.354513888888</c:v>
                </c:pt>
                <c:pt idx="5268">
                  <c:v>42885.354629629626</c:v>
                </c:pt>
                <c:pt idx="5269">
                  <c:v>42885.354745370372</c:v>
                </c:pt>
                <c:pt idx="5270">
                  <c:v>42885.354861111111</c:v>
                </c:pt>
                <c:pt idx="5271">
                  <c:v>42885.35497685185</c:v>
                </c:pt>
                <c:pt idx="5272">
                  <c:v>42885.355092592596</c:v>
                </c:pt>
                <c:pt idx="5273">
                  <c:v>42885.355208333334</c:v>
                </c:pt>
                <c:pt idx="5274">
                  <c:v>42885.355324074073</c:v>
                </c:pt>
                <c:pt idx="5275">
                  <c:v>42885.355439814812</c:v>
                </c:pt>
                <c:pt idx="5276">
                  <c:v>42885.355555555558</c:v>
                </c:pt>
                <c:pt idx="5277">
                  <c:v>42885.355671296296</c:v>
                </c:pt>
                <c:pt idx="5278">
                  <c:v>42885.355787037035</c:v>
                </c:pt>
                <c:pt idx="5279">
                  <c:v>42885.355902777781</c:v>
                </c:pt>
                <c:pt idx="5280">
                  <c:v>42885.35601851852</c:v>
                </c:pt>
                <c:pt idx="5281">
                  <c:v>42885.356134259258</c:v>
                </c:pt>
                <c:pt idx="5282">
                  <c:v>42885.356249999997</c:v>
                </c:pt>
                <c:pt idx="5283">
                  <c:v>42885.356365740743</c:v>
                </c:pt>
                <c:pt idx="5284">
                  <c:v>42885.356481481482</c:v>
                </c:pt>
                <c:pt idx="5285">
                  <c:v>42885.35659722222</c:v>
                </c:pt>
                <c:pt idx="5286">
                  <c:v>42885.356712962966</c:v>
                </c:pt>
                <c:pt idx="5287">
                  <c:v>42885.356828703705</c:v>
                </c:pt>
                <c:pt idx="5288">
                  <c:v>42885.356944444444</c:v>
                </c:pt>
                <c:pt idx="5289">
                  <c:v>42885.357060185182</c:v>
                </c:pt>
                <c:pt idx="5290">
                  <c:v>42885.357175925928</c:v>
                </c:pt>
                <c:pt idx="5291">
                  <c:v>42885.357291666667</c:v>
                </c:pt>
                <c:pt idx="5292">
                  <c:v>42885.357407407406</c:v>
                </c:pt>
                <c:pt idx="5293">
                  <c:v>42885.357523148145</c:v>
                </c:pt>
                <c:pt idx="5294">
                  <c:v>42885.357638888891</c:v>
                </c:pt>
                <c:pt idx="5295">
                  <c:v>42885.357754629629</c:v>
                </c:pt>
                <c:pt idx="5296">
                  <c:v>42885.357870370368</c:v>
                </c:pt>
                <c:pt idx="5297">
                  <c:v>42885.357986111114</c:v>
                </c:pt>
                <c:pt idx="5298">
                  <c:v>42885.358101851853</c:v>
                </c:pt>
                <c:pt idx="5299">
                  <c:v>42885.358217592591</c:v>
                </c:pt>
                <c:pt idx="5300">
                  <c:v>42885.35833333333</c:v>
                </c:pt>
                <c:pt idx="5301">
                  <c:v>42885.358449074076</c:v>
                </c:pt>
                <c:pt idx="5302">
                  <c:v>42885.358564814815</c:v>
                </c:pt>
                <c:pt idx="5303">
                  <c:v>42885.358680555553</c:v>
                </c:pt>
                <c:pt idx="5304">
                  <c:v>42885.358796296299</c:v>
                </c:pt>
                <c:pt idx="5305">
                  <c:v>42885.358912037038</c:v>
                </c:pt>
                <c:pt idx="5306">
                  <c:v>42885.359027777777</c:v>
                </c:pt>
                <c:pt idx="5307">
                  <c:v>42885.359143518515</c:v>
                </c:pt>
                <c:pt idx="5308">
                  <c:v>42885.359259259261</c:v>
                </c:pt>
                <c:pt idx="5309">
                  <c:v>42885.359375</c:v>
                </c:pt>
                <c:pt idx="5310">
                  <c:v>42885.359490740739</c:v>
                </c:pt>
                <c:pt idx="5311">
                  <c:v>42885.359606481485</c:v>
                </c:pt>
                <c:pt idx="5312">
                  <c:v>42885.359722222223</c:v>
                </c:pt>
                <c:pt idx="5313">
                  <c:v>42885.359837962962</c:v>
                </c:pt>
                <c:pt idx="5314">
                  <c:v>42885.359953703701</c:v>
                </c:pt>
                <c:pt idx="5315">
                  <c:v>42885.360069444447</c:v>
                </c:pt>
                <c:pt idx="5316">
                  <c:v>42885.360185185185</c:v>
                </c:pt>
                <c:pt idx="5317">
                  <c:v>42885.360300925924</c:v>
                </c:pt>
                <c:pt idx="5318">
                  <c:v>42885.36041666667</c:v>
                </c:pt>
                <c:pt idx="5319">
                  <c:v>42885.360532407409</c:v>
                </c:pt>
                <c:pt idx="5320">
                  <c:v>42885.360648148147</c:v>
                </c:pt>
                <c:pt idx="5321">
                  <c:v>42885.360763888886</c:v>
                </c:pt>
                <c:pt idx="5322">
                  <c:v>42885.360879629632</c:v>
                </c:pt>
                <c:pt idx="5323">
                  <c:v>42885.360995370371</c:v>
                </c:pt>
                <c:pt idx="5324">
                  <c:v>42885.361111111109</c:v>
                </c:pt>
                <c:pt idx="5325">
                  <c:v>42885.361226851855</c:v>
                </c:pt>
                <c:pt idx="5326">
                  <c:v>42885.361342592594</c:v>
                </c:pt>
                <c:pt idx="5327">
                  <c:v>42885.361458333333</c:v>
                </c:pt>
                <c:pt idx="5328">
                  <c:v>42885.361574074072</c:v>
                </c:pt>
                <c:pt idx="5329">
                  <c:v>42885.361689814818</c:v>
                </c:pt>
                <c:pt idx="5330">
                  <c:v>42885.361805555556</c:v>
                </c:pt>
                <c:pt idx="5331">
                  <c:v>42885.361921296295</c:v>
                </c:pt>
                <c:pt idx="5332">
                  <c:v>42885.362037037034</c:v>
                </c:pt>
                <c:pt idx="5333">
                  <c:v>42885.36215277778</c:v>
                </c:pt>
                <c:pt idx="5334">
                  <c:v>42885.362268518518</c:v>
                </c:pt>
                <c:pt idx="5335">
                  <c:v>42885.362384259257</c:v>
                </c:pt>
                <c:pt idx="5336">
                  <c:v>42885.362500000003</c:v>
                </c:pt>
                <c:pt idx="5337">
                  <c:v>42885.362615740742</c:v>
                </c:pt>
                <c:pt idx="5338">
                  <c:v>42885.36273148148</c:v>
                </c:pt>
                <c:pt idx="5339">
                  <c:v>42885.362847222219</c:v>
                </c:pt>
                <c:pt idx="5340">
                  <c:v>42885.362962962965</c:v>
                </c:pt>
                <c:pt idx="5341">
                  <c:v>42885.363078703704</c:v>
                </c:pt>
                <c:pt idx="5342">
                  <c:v>42885.363194444442</c:v>
                </c:pt>
                <c:pt idx="5343">
                  <c:v>42885.363310185188</c:v>
                </c:pt>
                <c:pt idx="5344">
                  <c:v>42885.363425925927</c:v>
                </c:pt>
                <c:pt idx="5345">
                  <c:v>42885.363541666666</c:v>
                </c:pt>
                <c:pt idx="5346">
                  <c:v>42885.363657407404</c:v>
                </c:pt>
                <c:pt idx="5347">
                  <c:v>42885.36377314815</c:v>
                </c:pt>
                <c:pt idx="5348">
                  <c:v>42885.363888888889</c:v>
                </c:pt>
                <c:pt idx="5349">
                  <c:v>42885.364004629628</c:v>
                </c:pt>
                <c:pt idx="5350">
                  <c:v>42885.364120370374</c:v>
                </c:pt>
                <c:pt idx="5351">
                  <c:v>42885.364236111112</c:v>
                </c:pt>
                <c:pt idx="5352">
                  <c:v>42885.364351851851</c:v>
                </c:pt>
                <c:pt idx="5353">
                  <c:v>42885.36446759259</c:v>
                </c:pt>
                <c:pt idx="5354">
                  <c:v>42885.364583333336</c:v>
                </c:pt>
                <c:pt idx="5355">
                  <c:v>42885.364699074074</c:v>
                </c:pt>
                <c:pt idx="5356">
                  <c:v>42885.364814814813</c:v>
                </c:pt>
                <c:pt idx="5357">
                  <c:v>42885.364930555559</c:v>
                </c:pt>
                <c:pt idx="5358">
                  <c:v>42885.365046296298</c:v>
                </c:pt>
                <c:pt idx="5359">
                  <c:v>42885.365162037036</c:v>
                </c:pt>
                <c:pt idx="5360">
                  <c:v>42885.365277777775</c:v>
                </c:pt>
                <c:pt idx="5361">
                  <c:v>42885.365393518521</c:v>
                </c:pt>
                <c:pt idx="5362">
                  <c:v>42885.36550925926</c:v>
                </c:pt>
                <c:pt idx="5363">
                  <c:v>42885.365624999999</c:v>
                </c:pt>
                <c:pt idx="5364">
                  <c:v>42885.365740740737</c:v>
                </c:pt>
                <c:pt idx="5365">
                  <c:v>42885.365856481483</c:v>
                </c:pt>
                <c:pt idx="5366">
                  <c:v>42885.365972222222</c:v>
                </c:pt>
                <c:pt idx="5367">
                  <c:v>42885.366087962961</c:v>
                </c:pt>
                <c:pt idx="5368">
                  <c:v>42885.366203703707</c:v>
                </c:pt>
                <c:pt idx="5369">
                  <c:v>42885.366319444445</c:v>
                </c:pt>
                <c:pt idx="5370">
                  <c:v>42885.366435185184</c:v>
                </c:pt>
                <c:pt idx="5371">
                  <c:v>42885.366550925923</c:v>
                </c:pt>
                <c:pt idx="5372">
                  <c:v>42885.366666666669</c:v>
                </c:pt>
                <c:pt idx="5373">
                  <c:v>42885.366782407407</c:v>
                </c:pt>
                <c:pt idx="5374">
                  <c:v>42885.366898148146</c:v>
                </c:pt>
                <c:pt idx="5375">
                  <c:v>42885.367013888892</c:v>
                </c:pt>
                <c:pt idx="5376">
                  <c:v>42885.367129629631</c:v>
                </c:pt>
                <c:pt idx="5377">
                  <c:v>42885.367245370369</c:v>
                </c:pt>
                <c:pt idx="5378">
                  <c:v>42885.367361111108</c:v>
                </c:pt>
                <c:pt idx="5379">
                  <c:v>42885.367476851854</c:v>
                </c:pt>
                <c:pt idx="5380">
                  <c:v>42885.367592592593</c:v>
                </c:pt>
                <c:pt idx="5381">
                  <c:v>42885.367708333331</c:v>
                </c:pt>
                <c:pt idx="5382">
                  <c:v>42885.367824074077</c:v>
                </c:pt>
                <c:pt idx="5383">
                  <c:v>42885.367939814816</c:v>
                </c:pt>
                <c:pt idx="5384">
                  <c:v>42885.368055555555</c:v>
                </c:pt>
                <c:pt idx="5385">
                  <c:v>42885.368171296293</c:v>
                </c:pt>
                <c:pt idx="5386">
                  <c:v>42885.368287037039</c:v>
                </c:pt>
                <c:pt idx="5387">
                  <c:v>42885.368402777778</c:v>
                </c:pt>
                <c:pt idx="5388">
                  <c:v>42885.368518518517</c:v>
                </c:pt>
                <c:pt idx="5389">
                  <c:v>42885.368634259263</c:v>
                </c:pt>
                <c:pt idx="5390">
                  <c:v>42885.368750000001</c:v>
                </c:pt>
                <c:pt idx="5391">
                  <c:v>42885.36886574074</c:v>
                </c:pt>
                <c:pt idx="5392">
                  <c:v>42885.368981481479</c:v>
                </c:pt>
                <c:pt idx="5393">
                  <c:v>42885.369097222225</c:v>
                </c:pt>
                <c:pt idx="5394">
                  <c:v>42885.369212962964</c:v>
                </c:pt>
                <c:pt idx="5395">
                  <c:v>42885.369328703702</c:v>
                </c:pt>
                <c:pt idx="5396">
                  <c:v>42885.369444444441</c:v>
                </c:pt>
                <c:pt idx="5397">
                  <c:v>42885.369560185187</c:v>
                </c:pt>
                <c:pt idx="5398">
                  <c:v>42885.369675925926</c:v>
                </c:pt>
                <c:pt idx="5399">
                  <c:v>42885.369791666664</c:v>
                </c:pt>
                <c:pt idx="5400">
                  <c:v>42885.36990740741</c:v>
                </c:pt>
                <c:pt idx="5401">
                  <c:v>42885.370023148149</c:v>
                </c:pt>
                <c:pt idx="5402">
                  <c:v>42885.370138888888</c:v>
                </c:pt>
                <c:pt idx="5403">
                  <c:v>42885.370254629626</c:v>
                </c:pt>
                <c:pt idx="5404">
                  <c:v>42885.370370370372</c:v>
                </c:pt>
                <c:pt idx="5405">
                  <c:v>42885.370486111111</c:v>
                </c:pt>
                <c:pt idx="5406">
                  <c:v>42885.37060185185</c:v>
                </c:pt>
                <c:pt idx="5407">
                  <c:v>42885.370717592596</c:v>
                </c:pt>
                <c:pt idx="5408">
                  <c:v>42885.370833333334</c:v>
                </c:pt>
                <c:pt idx="5409">
                  <c:v>42885.370949074073</c:v>
                </c:pt>
                <c:pt idx="5410">
                  <c:v>42885.371064814812</c:v>
                </c:pt>
                <c:pt idx="5411">
                  <c:v>42885.371180555558</c:v>
                </c:pt>
                <c:pt idx="5412">
                  <c:v>42885.371296296296</c:v>
                </c:pt>
                <c:pt idx="5413">
                  <c:v>42885.371412037035</c:v>
                </c:pt>
                <c:pt idx="5414">
                  <c:v>42885.371527777781</c:v>
                </c:pt>
                <c:pt idx="5415">
                  <c:v>42885.37164351852</c:v>
                </c:pt>
                <c:pt idx="5416">
                  <c:v>42885.371759259258</c:v>
                </c:pt>
                <c:pt idx="5417">
                  <c:v>42885.371874999997</c:v>
                </c:pt>
                <c:pt idx="5418">
                  <c:v>42885.371990740743</c:v>
                </c:pt>
                <c:pt idx="5419">
                  <c:v>42885.372106481482</c:v>
                </c:pt>
                <c:pt idx="5420">
                  <c:v>42885.37222222222</c:v>
                </c:pt>
                <c:pt idx="5421">
                  <c:v>42885.372337962966</c:v>
                </c:pt>
                <c:pt idx="5422">
                  <c:v>42885.372453703705</c:v>
                </c:pt>
                <c:pt idx="5423">
                  <c:v>42885.372569444444</c:v>
                </c:pt>
                <c:pt idx="5424">
                  <c:v>42885.372685185182</c:v>
                </c:pt>
                <c:pt idx="5425">
                  <c:v>42885.372800925928</c:v>
                </c:pt>
                <c:pt idx="5426">
                  <c:v>42885.372916666667</c:v>
                </c:pt>
                <c:pt idx="5427">
                  <c:v>42885.373032407406</c:v>
                </c:pt>
                <c:pt idx="5428">
                  <c:v>42885.373148148145</c:v>
                </c:pt>
                <c:pt idx="5429">
                  <c:v>42885.373263888891</c:v>
                </c:pt>
                <c:pt idx="5430">
                  <c:v>42885.373379629629</c:v>
                </c:pt>
                <c:pt idx="5431">
                  <c:v>42885.373495370368</c:v>
                </c:pt>
                <c:pt idx="5432">
                  <c:v>42885.373611111114</c:v>
                </c:pt>
                <c:pt idx="5433">
                  <c:v>42885.373726851853</c:v>
                </c:pt>
                <c:pt idx="5434">
                  <c:v>42885.373842592591</c:v>
                </c:pt>
                <c:pt idx="5435">
                  <c:v>42885.37395833333</c:v>
                </c:pt>
                <c:pt idx="5436">
                  <c:v>42885.374074074076</c:v>
                </c:pt>
                <c:pt idx="5437">
                  <c:v>42885.374189814815</c:v>
                </c:pt>
                <c:pt idx="5438">
                  <c:v>42885.374305555553</c:v>
                </c:pt>
                <c:pt idx="5439">
                  <c:v>42885.374421296299</c:v>
                </c:pt>
                <c:pt idx="5440">
                  <c:v>42885.374537037038</c:v>
                </c:pt>
                <c:pt idx="5441">
                  <c:v>42885.374652777777</c:v>
                </c:pt>
                <c:pt idx="5442">
                  <c:v>42885.374768518515</c:v>
                </c:pt>
                <c:pt idx="5443">
                  <c:v>42885.374884259261</c:v>
                </c:pt>
                <c:pt idx="5444">
                  <c:v>42885.375</c:v>
                </c:pt>
                <c:pt idx="5445">
                  <c:v>42885.375115740739</c:v>
                </c:pt>
                <c:pt idx="5446">
                  <c:v>42885.375231481485</c:v>
                </c:pt>
                <c:pt idx="5447">
                  <c:v>42885.375347222223</c:v>
                </c:pt>
                <c:pt idx="5448">
                  <c:v>42885.375462962962</c:v>
                </c:pt>
                <c:pt idx="5449">
                  <c:v>42885.375578703701</c:v>
                </c:pt>
                <c:pt idx="5450">
                  <c:v>42885.375694444447</c:v>
                </c:pt>
                <c:pt idx="5451">
                  <c:v>42885.375810185185</c:v>
                </c:pt>
                <c:pt idx="5452">
                  <c:v>42885.375925925924</c:v>
                </c:pt>
                <c:pt idx="5453">
                  <c:v>42885.37604166667</c:v>
                </c:pt>
                <c:pt idx="5454">
                  <c:v>42885.376157407409</c:v>
                </c:pt>
                <c:pt idx="5455">
                  <c:v>42885.376273148147</c:v>
                </c:pt>
                <c:pt idx="5456">
                  <c:v>42885.376388888886</c:v>
                </c:pt>
                <c:pt idx="5457">
                  <c:v>42885.376504629632</c:v>
                </c:pt>
                <c:pt idx="5458">
                  <c:v>42885.376620370371</c:v>
                </c:pt>
                <c:pt idx="5459">
                  <c:v>42885.376736111109</c:v>
                </c:pt>
                <c:pt idx="5460">
                  <c:v>42885.376851851855</c:v>
                </c:pt>
                <c:pt idx="5461">
                  <c:v>42885.376967592594</c:v>
                </c:pt>
                <c:pt idx="5462">
                  <c:v>42885.377083333333</c:v>
                </c:pt>
                <c:pt idx="5463">
                  <c:v>42885.377199074072</c:v>
                </c:pt>
                <c:pt idx="5464">
                  <c:v>42885.377314814818</c:v>
                </c:pt>
                <c:pt idx="5465">
                  <c:v>42885.377430555556</c:v>
                </c:pt>
                <c:pt idx="5466">
                  <c:v>42885.377546296295</c:v>
                </c:pt>
                <c:pt idx="5467">
                  <c:v>42885.377662037034</c:v>
                </c:pt>
                <c:pt idx="5468">
                  <c:v>42885.37777777778</c:v>
                </c:pt>
                <c:pt idx="5469">
                  <c:v>42885.377893518518</c:v>
                </c:pt>
                <c:pt idx="5470">
                  <c:v>42885.378009259257</c:v>
                </c:pt>
                <c:pt idx="5471">
                  <c:v>42885.378125000003</c:v>
                </c:pt>
                <c:pt idx="5472">
                  <c:v>42885.378240740742</c:v>
                </c:pt>
                <c:pt idx="5473">
                  <c:v>42885.37835648148</c:v>
                </c:pt>
                <c:pt idx="5474">
                  <c:v>42885.378472222219</c:v>
                </c:pt>
                <c:pt idx="5475">
                  <c:v>42885.378587962965</c:v>
                </c:pt>
                <c:pt idx="5476">
                  <c:v>42885.378703703704</c:v>
                </c:pt>
                <c:pt idx="5477">
                  <c:v>42885.378819444442</c:v>
                </c:pt>
                <c:pt idx="5478">
                  <c:v>42885.378935185188</c:v>
                </c:pt>
                <c:pt idx="5479">
                  <c:v>42885.379050925927</c:v>
                </c:pt>
                <c:pt idx="5480">
                  <c:v>42885.379166666666</c:v>
                </c:pt>
                <c:pt idx="5481">
                  <c:v>42885.379282407404</c:v>
                </c:pt>
                <c:pt idx="5482">
                  <c:v>42885.37939814815</c:v>
                </c:pt>
                <c:pt idx="5483">
                  <c:v>42885.379513888889</c:v>
                </c:pt>
                <c:pt idx="5484">
                  <c:v>42885.379629629628</c:v>
                </c:pt>
                <c:pt idx="5485">
                  <c:v>42885.379745370374</c:v>
                </c:pt>
                <c:pt idx="5486">
                  <c:v>42885.379861111112</c:v>
                </c:pt>
                <c:pt idx="5487">
                  <c:v>42885.379976851851</c:v>
                </c:pt>
                <c:pt idx="5488">
                  <c:v>42885.38009259259</c:v>
                </c:pt>
                <c:pt idx="5489">
                  <c:v>42885.380208333336</c:v>
                </c:pt>
                <c:pt idx="5490">
                  <c:v>42885.380324074074</c:v>
                </c:pt>
                <c:pt idx="5491">
                  <c:v>42885.380439814813</c:v>
                </c:pt>
                <c:pt idx="5492">
                  <c:v>42885.380555555559</c:v>
                </c:pt>
                <c:pt idx="5493">
                  <c:v>42885.380671296298</c:v>
                </c:pt>
                <c:pt idx="5494">
                  <c:v>42885.380787037036</c:v>
                </c:pt>
                <c:pt idx="5495">
                  <c:v>42885.380902777775</c:v>
                </c:pt>
                <c:pt idx="5496">
                  <c:v>42885.381018518521</c:v>
                </c:pt>
                <c:pt idx="5497">
                  <c:v>42885.38113425926</c:v>
                </c:pt>
                <c:pt idx="5498">
                  <c:v>42885.381249999999</c:v>
                </c:pt>
                <c:pt idx="5499">
                  <c:v>42885.381365740737</c:v>
                </c:pt>
                <c:pt idx="5500">
                  <c:v>42885.381481481483</c:v>
                </c:pt>
                <c:pt idx="5501">
                  <c:v>42885.381597222222</c:v>
                </c:pt>
                <c:pt idx="5502">
                  <c:v>42885.381712962961</c:v>
                </c:pt>
                <c:pt idx="5503">
                  <c:v>42885.381828703707</c:v>
                </c:pt>
                <c:pt idx="5504">
                  <c:v>42885.381944444445</c:v>
                </c:pt>
                <c:pt idx="5505">
                  <c:v>42885.382060185184</c:v>
                </c:pt>
                <c:pt idx="5506">
                  <c:v>42885.382175925923</c:v>
                </c:pt>
                <c:pt idx="5507">
                  <c:v>42885.382291666669</c:v>
                </c:pt>
                <c:pt idx="5508">
                  <c:v>42885.382407407407</c:v>
                </c:pt>
                <c:pt idx="5509">
                  <c:v>42885.382523148146</c:v>
                </c:pt>
                <c:pt idx="5510">
                  <c:v>42885.382638888892</c:v>
                </c:pt>
                <c:pt idx="5511">
                  <c:v>42885.382754629631</c:v>
                </c:pt>
                <c:pt idx="5512">
                  <c:v>42885.382870370369</c:v>
                </c:pt>
                <c:pt idx="5513">
                  <c:v>42885.382986111108</c:v>
                </c:pt>
                <c:pt idx="5514">
                  <c:v>42885.383101851854</c:v>
                </c:pt>
                <c:pt idx="5515">
                  <c:v>42885.383217592593</c:v>
                </c:pt>
                <c:pt idx="5516">
                  <c:v>42885.383333333331</c:v>
                </c:pt>
                <c:pt idx="5517">
                  <c:v>42885.383449074077</c:v>
                </c:pt>
                <c:pt idx="5518">
                  <c:v>42885.383564814816</c:v>
                </c:pt>
                <c:pt idx="5519">
                  <c:v>42885.383680555555</c:v>
                </c:pt>
                <c:pt idx="5520">
                  <c:v>42885.383796296293</c:v>
                </c:pt>
                <c:pt idx="5521">
                  <c:v>42885.383912037039</c:v>
                </c:pt>
                <c:pt idx="5522">
                  <c:v>42885.384027777778</c:v>
                </c:pt>
                <c:pt idx="5523">
                  <c:v>42885.384143518517</c:v>
                </c:pt>
                <c:pt idx="5524">
                  <c:v>42885.384259259263</c:v>
                </c:pt>
                <c:pt idx="5525">
                  <c:v>42885.384375000001</c:v>
                </c:pt>
                <c:pt idx="5526">
                  <c:v>42885.38449074074</c:v>
                </c:pt>
                <c:pt idx="5527">
                  <c:v>42885.384606481479</c:v>
                </c:pt>
                <c:pt idx="5528">
                  <c:v>42885.384722222225</c:v>
                </c:pt>
                <c:pt idx="5529">
                  <c:v>42885.384837962964</c:v>
                </c:pt>
                <c:pt idx="5530">
                  <c:v>42885.384953703702</c:v>
                </c:pt>
                <c:pt idx="5531">
                  <c:v>42885.385069444441</c:v>
                </c:pt>
                <c:pt idx="5532">
                  <c:v>42885.385185185187</c:v>
                </c:pt>
                <c:pt idx="5533">
                  <c:v>42885.385300925926</c:v>
                </c:pt>
                <c:pt idx="5534">
                  <c:v>42885.385416666664</c:v>
                </c:pt>
                <c:pt idx="5535">
                  <c:v>42885.38553240741</c:v>
                </c:pt>
                <c:pt idx="5536">
                  <c:v>42885.385648148149</c:v>
                </c:pt>
                <c:pt idx="5537">
                  <c:v>42885.385763888888</c:v>
                </c:pt>
                <c:pt idx="5538">
                  <c:v>42885.385879629626</c:v>
                </c:pt>
                <c:pt idx="5539">
                  <c:v>42885.385995370372</c:v>
                </c:pt>
                <c:pt idx="5540">
                  <c:v>42885.386111111111</c:v>
                </c:pt>
                <c:pt idx="5541">
                  <c:v>42885.38622685185</c:v>
                </c:pt>
                <c:pt idx="5542">
                  <c:v>42885.386342592596</c:v>
                </c:pt>
                <c:pt idx="5543">
                  <c:v>42885.386458333334</c:v>
                </c:pt>
                <c:pt idx="5544">
                  <c:v>42885.386574074073</c:v>
                </c:pt>
                <c:pt idx="5545">
                  <c:v>42885.386689814812</c:v>
                </c:pt>
                <c:pt idx="5546">
                  <c:v>42885.386805555558</c:v>
                </c:pt>
                <c:pt idx="5547">
                  <c:v>42885.386921296296</c:v>
                </c:pt>
                <c:pt idx="5548">
                  <c:v>42885.387037037035</c:v>
                </c:pt>
                <c:pt idx="5549">
                  <c:v>42885.387152777781</c:v>
                </c:pt>
                <c:pt idx="5550">
                  <c:v>42885.38726851852</c:v>
                </c:pt>
                <c:pt idx="5551">
                  <c:v>42885.387384259258</c:v>
                </c:pt>
                <c:pt idx="5552">
                  <c:v>42885.387499999997</c:v>
                </c:pt>
                <c:pt idx="5553">
                  <c:v>42885.387615740743</c:v>
                </c:pt>
                <c:pt idx="5554">
                  <c:v>42885.387731481482</c:v>
                </c:pt>
                <c:pt idx="5555">
                  <c:v>42885.38784722222</c:v>
                </c:pt>
                <c:pt idx="5556">
                  <c:v>42885.387962962966</c:v>
                </c:pt>
                <c:pt idx="5557">
                  <c:v>42885.388078703705</c:v>
                </c:pt>
                <c:pt idx="5558">
                  <c:v>42885.388194444444</c:v>
                </c:pt>
                <c:pt idx="5559">
                  <c:v>42885.388310185182</c:v>
                </c:pt>
                <c:pt idx="5560">
                  <c:v>42885.388425925928</c:v>
                </c:pt>
                <c:pt idx="5561">
                  <c:v>42885.388541666667</c:v>
                </c:pt>
                <c:pt idx="5562">
                  <c:v>42885.388657407406</c:v>
                </c:pt>
                <c:pt idx="5563">
                  <c:v>42885.388773148145</c:v>
                </c:pt>
                <c:pt idx="5564">
                  <c:v>42885.388888888891</c:v>
                </c:pt>
                <c:pt idx="5565">
                  <c:v>42885.389004629629</c:v>
                </c:pt>
                <c:pt idx="5566">
                  <c:v>42885.389120370368</c:v>
                </c:pt>
                <c:pt idx="5567">
                  <c:v>42885.389236111114</c:v>
                </c:pt>
                <c:pt idx="5568">
                  <c:v>42885.389351851853</c:v>
                </c:pt>
                <c:pt idx="5569">
                  <c:v>42885.389467592591</c:v>
                </c:pt>
                <c:pt idx="5570">
                  <c:v>42885.38958333333</c:v>
                </c:pt>
                <c:pt idx="5571">
                  <c:v>42885.389699074076</c:v>
                </c:pt>
                <c:pt idx="5572">
                  <c:v>42885.389814814815</c:v>
                </c:pt>
                <c:pt idx="5573">
                  <c:v>42885.389930555553</c:v>
                </c:pt>
                <c:pt idx="5574">
                  <c:v>42885.390046296299</c:v>
                </c:pt>
                <c:pt idx="5575">
                  <c:v>42885.390162037038</c:v>
                </c:pt>
                <c:pt idx="5576">
                  <c:v>42885.390277777777</c:v>
                </c:pt>
                <c:pt idx="5577">
                  <c:v>42885.390393518515</c:v>
                </c:pt>
                <c:pt idx="5578">
                  <c:v>42885.390509259261</c:v>
                </c:pt>
                <c:pt idx="5579">
                  <c:v>42885.390625</c:v>
                </c:pt>
                <c:pt idx="5580">
                  <c:v>42885.390740740739</c:v>
                </c:pt>
                <c:pt idx="5581">
                  <c:v>42885.390856481485</c:v>
                </c:pt>
                <c:pt idx="5582">
                  <c:v>42885.390972222223</c:v>
                </c:pt>
                <c:pt idx="5583">
                  <c:v>42885.391087962962</c:v>
                </c:pt>
                <c:pt idx="5584">
                  <c:v>42885.391203703701</c:v>
                </c:pt>
                <c:pt idx="5585">
                  <c:v>42885.391319444447</c:v>
                </c:pt>
                <c:pt idx="5586">
                  <c:v>42885.391435185185</c:v>
                </c:pt>
                <c:pt idx="5587">
                  <c:v>42885.391550925924</c:v>
                </c:pt>
                <c:pt idx="5588">
                  <c:v>42885.39166666667</c:v>
                </c:pt>
                <c:pt idx="5589">
                  <c:v>42885.391782407409</c:v>
                </c:pt>
                <c:pt idx="5590">
                  <c:v>42885.391898148147</c:v>
                </c:pt>
                <c:pt idx="5591">
                  <c:v>42885.392013888886</c:v>
                </c:pt>
                <c:pt idx="5592">
                  <c:v>42885.392129629632</c:v>
                </c:pt>
                <c:pt idx="5593">
                  <c:v>42885.392245370371</c:v>
                </c:pt>
                <c:pt idx="5594">
                  <c:v>42885.392361111109</c:v>
                </c:pt>
                <c:pt idx="5595">
                  <c:v>42885.392476851855</c:v>
                </c:pt>
                <c:pt idx="5596">
                  <c:v>42885.392592592594</c:v>
                </c:pt>
                <c:pt idx="5597">
                  <c:v>42885.392708333333</c:v>
                </c:pt>
                <c:pt idx="5598">
                  <c:v>42885.392824074072</c:v>
                </c:pt>
                <c:pt idx="5599">
                  <c:v>42885.392939814818</c:v>
                </c:pt>
                <c:pt idx="5600">
                  <c:v>42885.393055555556</c:v>
                </c:pt>
                <c:pt idx="5601">
                  <c:v>42885.393171296295</c:v>
                </c:pt>
                <c:pt idx="5602">
                  <c:v>42885.393287037034</c:v>
                </c:pt>
                <c:pt idx="5603">
                  <c:v>42885.39340277778</c:v>
                </c:pt>
                <c:pt idx="5604">
                  <c:v>42885.393518518518</c:v>
                </c:pt>
                <c:pt idx="5605">
                  <c:v>42885.393634259257</c:v>
                </c:pt>
                <c:pt idx="5606">
                  <c:v>42885.393750000003</c:v>
                </c:pt>
                <c:pt idx="5607">
                  <c:v>42885.393865740742</c:v>
                </c:pt>
                <c:pt idx="5608">
                  <c:v>42885.39398148148</c:v>
                </c:pt>
                <c:pt idx="5609">
                  <c:v>42885.394097222219</c:v>
                </c:pt>
                <c:pt idx="5610">
                  <c:v>42885.394212962965</c:v>
                </c:pt>
                <c:pt idx="5611">
                  <c:v>42885.394328703704</c:v>
                </c:pt>
                <c:pt idx="5612">
                  <c:v>42885.394444444442</c:v>
                </c:pt>
                <c:pt idx="5613">
                  <c:v>42885.394560185188</c:v>
                </c:pt>
                <c:pt idx="5614">
                  <c:v>42885.394675925927</c:v>
                </c:pt>
                <c:pt idx="5615">
                  <c:v>42885.394791666666</c:v>
                </c:pt>
                <c:pt idx="5616">
                  <c:v>42885.394907407404</c:v>
                </c:pt>
                <c:pt idx="5617">
                  <c:v>42885.39502314815</c:v>
                </c:pt>
                <c:pt idx="5618">
                  <c:v>42885.395138888889</c:v>
                </c:pt>
                <c:pt idx="5619">
                  <c:v>42885.395254629628</c:v>
                </c:pt>
                <c:pt idx="5620">
                  <c:v>42885.395370370374</c:v>
                </c:pt>
                <c:pt idx="5621">
                  <c:v>42885.395486111112</c:v>
                </c:pt>
                <c:pt idx="5622">
                  <c:v>42885.395601851851</c:v>
                </c:pt>
                <c:pt idx="5623">
                  <c:v>42885.39571759259</c:v>
                </c:pt>
                <c:pt idx="5624">
                  <c:v>42885.395833333336</c:v>
                </c:pt>
                <c:pt idx="5625">
                  <c:v>42885.395949074074</c:v>
                </c:pt>
                <c:pt idx="5626">
                  <c:v>42885.396064814813</c:v>
                </c:pt>
                <c:pt idx="5627">
                  <c:v>42885.396180555559</c:v>
                </c:pt>
                <c:pt idx="5628">
                  <c:v>42885.396296296298</c:v>
                </c:pt>
                <c:pt idx="5629">
                  <c:v>42885.396412037036</c:v>
                </c:pt>
                <c:pt idx="5630">
                  <c:v>42885.396527777775</c:v>
                </c:pt>
                <c:pt idx="5631">
                  <c:v>42885.396643518521</c:v>
                </c:pt>
                <c:pt idx="5632">
                  <c:v>42885.39675925926</c:v>
                </c:pt>
                <c:pt idx="5633">
                  <c:v>42885.396874999999</c:v>
                </c:pt>
                <c:pt idx="5634">
                  <c:v>42885.396990740737</c:v>
                </c:pt>
                <c:pt idx="5635">
                  <c:v>42885.397106481483</c:v>
                </c:pt>
                <c:pt idx="5636">
                  <c:v>42885.397222222222</c:v>
                </c:pt>
                <c:pt idx="5637">
                  <c:v>42885.397337962961</c:v>
                </c:pt>
                <c:pt idx="5638">
                  <c:v>42885.397453703707</c:v>
                </c:pt>
                <c:pt idx="5639">
                  <c:v>42885.397569444445</c:v>
                </c:pt>
                <c:pt idx="5640">
                  <c:v>42885.397685185184</c:v>
                </c:pt>
                <c:pt idx="5641">
                  <c:v>42885.397800925923</c:v>
                </c:pt>
                <c:pt idx="5642">
                  <c:v>42885.397916666669</c:v>
                </c:pt>
                <c:pt idx="5643">
                  <c:v>42885.398032407407</c:v>
                </c:pt>
                <c:pt idx="5644">
                  <c:v>42885.398148148146</c:v>
                </c:pt>
                <c:pt idx="5645">
                  <c:v>42885.398263888892</c:v>
                </c:pt>
                <c:pt idx="5646">
                  <c:v>42885.398379629631</c:v>
                </c:pt>
                <c:pt idx="5647">
                  <c:v>42885.398495370369</c:v>
                </c:pt>
                <c:pt idx="5648">
                  <c:v>42885.398611111108</c:v>
                </c:pt>
                <c:pt idx="5649">
                  <c:v>42885.398726851854</c:v>
                </c:pt>
                <c:pt idx="5650">
                  <c:v>42885.398842592593</c:v>
                </c:pt>
                <c:pt idx="5651">
                  <c:v>42885.398958333331</c:v>
                </c:pt>
                <c:pt idx="5652">
                  <c:v>42885.399074074077</c:v>
                </c:pt>
                <c:pt idx="5653">
                  <c:v>42885.399189814816</c:v>
                </c:pt>
                <c:pt idx="5654">
                  <c:v>42885.399305555555</c:v>
                </c:pt>
                <c:pt idx="5655">
                  <c:v>42885.399421296293</c:v>
                </c:pt>
                <c:pt idx="5656">
                  <c:v>42885.399537037039</c:v>
                </c:pt>
                <c:pt idx="5657">
                  <c:v>42885.399652777778</c:v>
                </c:pt>
                <c:pt idx="5658">
                  <c:v>42885.399768518517</c:v>
                </c:pt>
                <c:pt idx="5659">
                  <c:v>42885.399884259263</c:v>
                </c:pt>
                <c:pt idx="5660">
                  <c:v>42885.4</c:v>
                </c:pt>
                <c:pt idx="5661">
                  <c:v>42885.40011574074</c:v>
                </c:pt>
                <c:pt idx="5662">
                  <c:v>42885.400231481479</c:v>
                </c:pt>
                <c:pt idx="5663">
                  <c:v>42885.400347222225</c:v>
                </c:pt>
                <c:pt idx="5664">
                  <c:v>42885.400462962964</c:v>
                </c:pt>
                <c:pt idx="5665">
                  <c:v>42885.400578703702</c:v>
                </c:pt>
                <c:pt idx="5666">
                  <c:v>42885.400694444441</c:v>
                </c:pt>
                <c:pt idx="5667">
                  <c:v>42885.400810185187</c:v>
                </c:pt>
                <c:pt idx="5668">
                  <c:v>42885.400925925926</c:v>
                </c:pt>
                <c:pt idx="5669">
                  <c:v>42885.401041666664</c:v>
                </c:pt>
                <c:pt idx="5670">
                  <c:v>42885.40115740741</c:v>
                </c:pt>
                <c:pt idx="5671">
                  <c:v>42885.401273148149</c:v>
                </c:pt>
                <c:pt idx="5672">
                  <c:v>42885.401388888888</c:v>
                </c:pt>
                <c:pt idx="5673">
                  <c:v>42885.401504629626</c:v>
                </c:pt>
                <c:pt idx="5674">
                  <c:v>42885.401620370372</c:v>
                </c:pt>
                <c:pt idx="5675">
                  <c:v>42885.401736111111</c:v>
                </c:pt>
                <c:pt idx="5676">
                  <c:v>42885.40185185185</c:v>
                </c:pt>
                <c:pt idx="5677">
                  <c:v>42885.401967592596</c:v>
                </c:pt>
                <c:pt idx="5678">
                  <c:v>42885.402083333334</c:v>
                </c:pt>
                <c:pt idx="5679">
                  <c:v>42885.402199074073</c:v>
                </c:pt>
                <c:pt idx="5680">
                  <c:v>42885.402314814812</c:v>
                </c:pt>
                <c:pt idx="5681">
                  <c:v>42885.402430555558</c:v>
                </c:pt>
                <c:pt idx="5682">
                  <c:v>42885.402546296296</c:v>
                </c:pt>
                <c:pt idx="5683">
                  <c:v>42885.402662037035</c:v>
                </c:pt>
                <c:pt idx="5684">
                  <c:v>42885.402777777781</c:v>
                </c:pt>
                <c:pt idx="5685">
                  <c:v>42885.40289351852</c:v>
                </c:pt>
                <c:pt idx="5686">
                  <c:v>42885.403009259258</c:v>
                </c:pt>
                <c:pt idx="5687">
                  <c:v>42885.403124999997</c:v>
                </c:pt>
                <c:pt idx="5688">
                  <c:v>42885.403240740743</c:v>
                </c:pt>
                <c:pt idx="5689">
                  <c:v>42885.403356481482</c:v>
                </c:pt>
                <c:pt idx="5690">
                  <c:v>42885.40347222222</c:v>
                </c:pt>
                <c:pt idx="5691">
                  <c:v>42885.403587962966</c:v>
                </c:pt>
                <c:pt idx="5692">
                  <c:v>42885.403703703705</c:v>
                </c:pt>
                <c:pt idx="5693">
                  <c:v>42885.403819444444</c:v>
                </c:pt>
                <c:pt idx="5694">
                  <c:v>42885.403935185182</c:v>
                </c:pt>
                <c:pt idx="5695">
                  <c:v>42885.404050925928</c:v>
                </c:pt>
                <c:pt idx="5696">
                  <c:v>42885.404166666667</c:v>
                </c:pt>
                <c:pt idx="5697">
                  <c:v>42885.404282407406</c:v>
                </c:pt>
                <c:pt idx="5698">
                  <c:v>42885.404398148145</c:v>
                </c:pt>
                <c:pt idx="5699">
                  <c:v>42885.404513888891</c:v>
                </c:pt>
                <c:pt idx="5700">
                  <c:v>42885.404629629629</c:v>
                </c:pt>
                <c:pt idx="5701">
                  <c:v>42885.404745370368</c:v>
                </c:pt>
                <c:pt idx="5702">
                  <c:v>42885.404861111114</c:v>
                </c:pt>
                <c:pt idx="5703">
                  <c:v>42885.404976851853</c:v>
                </c:pt>
                <c:pt idx="5704">
                  <c:v>42885.405092592591</c:v>
                </c:pt>
                <c:pt idx="5705">
                  <c:v>42885.40520833333</c:v>
                </c:pt>
                <c:pt idx="5706">
                  <c:v>42885.405324074076</c:v>
                </c:pt>
                <c:pt idx="5707">
                  <c:v>42885.405439814815</c:v>
                </c:pt>
                <c:pt idx="5708">
                  <c:v>42885.405555555553</c:v>
                </c:pt>
                <c:pt idx="5709">
                  <c:v>42885.405671296299</c:v>
                </c:pt>
                <c:pt idx="5710">
                  <c:v>42885.405787037038</c:v>
                </c:pt>
                <c:pt idx="5711">
                  <c:v>42885.405902777777</c:v>
                </c:pt>
                <c:pt idx="5712">
                  <c:v>42885.406018518515</c:v>
                </c:pt>
                <c:pt idx="5713">
                  <c:v>42885.406134259261</c:v>
                </c:pt>
                <c:pt idx="5714">
                  <c:v>42885.40625</c:v>
                </c:pt>
                <c:pt idx="5715">
                  <c:v>42885.406365740739</c:v>
                </c:pt>
                <c:pt idx="5716">
                  <c:v>42885.406481481485</c:v>
                </c:pt>
                <c:pt idx="5717">
                  <c:v>42885.406597222223</c:v>
                </c:pt>
                <c:pt idx="5718">
                  <c:v>42885.406712962962</c:v>
                </c:pt>
                <c:pt idx="5719">
                  <c:v>42885.406828703701</c:v>
                </c:pt>
                <c:pt idx="5720">
                  <c:v>42885.406944444447</c:v>
                </c:pt>
                <c:pt idx="5721">
                  <c:v>42885.407060185185</c:v>
                </c:pt>
                <c:pt idx="5722">
                  <c:v>42885.407175925924</c:v>
                </c:pt>
                <c:pt idx="5723">
                  <c:v>42885.40729166667</c:v>
                </c:pt>
                <c:pt idx="5724">
                  <c:v>42885.407407407409</c:v>
                </c:pt>
                <c:pt idx="5725">
                  <c:v>42885.407523148147</c:v>
                </c:pt>
                <c:pt idx="5726">
                  <c:v>42885.407638888886</c:v>
                </c:pt>
                <c:pt idx="5727">
                  <c:v>42885.407754629632</c:v>
                </c:pt>
                <c:pt idx="5728">
                  <c:v>42885.407870370371</c:v>
                </c:pt>
                <c:pt idx="5729">
                  <c:v>42885.407986111109</c:v>
                </c:pt>
                <c:pt idx="5730">
                  <c:v>42885.408101851855</c:v>
                </c:pt>
                <c:pt idx="5731">
                  <c:v>42885.408217592594</c:v>
                </c:pt>
                <c:pt idx="5732">
                  <c:v>42885.408333333333</c:v>
                </c:pt>
                <c:pt idx="5733">
                  <c:v>42885.408449074072</c:v>
                </c:pt>
                <c:pt idx="5734">
                  <c:v>42885.408564814818</c:v>
                </c:pt>
                <c:pt idx="5735">
                  <c:v>42885.408680555556</c:v>
                </c:pt>
                <c:pt idx="5736">
                  <c:v>42885.408796296295</c:v>
                </c:pt>
                <c:pt idx="5737">
                  <c:v>42885.408912037034</c:v>
                </c:pt>
                <c:pt idx="5738">
                  <c:v>42885.40902777778</c:v>
                </c:pt>
                <c:pt idx="5739">
                  <c:v>42885.409143518518</c:v>
                </c:pt>
                <c:pt idx="5740">
                  <c:v>42885.409259259257</c:v>
                </c:pt>
                <c:pt idx="5741">
                  <c:v>42885.409375000003</c:v>
                </c:pt>
                <c:pt idx="5742">
                  <c:v>42885.409490740742</c:v>
                </c:pt>
                <c:pt idx="5743">
                  <c:v>42885.40960648148</c:v>
                </c:pt>
                <c:pt idx="5744">
                  <c:v>42885.409722222219</c:v>
                </c:pt>
                <c:pt idx="5745">
                  <c:v>42885.409837962965</c:v>
                </c:pt>
                <c:pt idx="5746">
                  <c:v>42885.409953703704</c:v>
                </c:pt>
                <c:pt idx="5747">
                  <c:v>42885.410069444442</c:v>
                </c:pt>
                <c:pt idx="5748">
                  <c:v>42885.410185185188</c:v>
                </c:pt>
                <c:pt idx="5749">
                  <c:v>42885.410300925927</c:v>
                </c:pt>
                <c:pt idx="5750">
                  <c:v>42885.410416666666</c:v>
                </c:pt>
                <c:pt idx="5751">
                  <c:v>42885.410532407404</c:v>
                </c:pt>
                <c:pt idx="5752">
                  <c:v>42885.41064814815</c:v>
                </c:pt>
                <c:pt idx="5753">
                  <c:v>42885.410763888889</c:v>
                </c:pt>
                <c:pt idx="5754">
                  <c:v>42885.410879629628</c:v>
                </c:pt>
                <c:pt idx="5755">
                  <c:v>42885.410995370374</c:v>
                </c:pt>
                <c:pt idx="5756">
                  <c:v>42885.411111111112</c:v>
                </c:pt>
                <c:pt idx="5757">
                  <c:v>42885.411226851851</c:v>
                </c:pt>
                <c:pt idx="5758">
                  <c:v>42885.41134259259</c:v>
                </c:pt>
                <c:pt idx="5759">
                  <c:v>42885.411458333336</c:v>
                </c:pt>
                <c:pt idx="5760">
                  <c:v>42885.411574074074</c:v>
                </c:pt>
                <c:pt idx="5761">
                  <c:v>42885.411689814813</c:v>
                </c:pt>
                <c:pt idx="5762">
                  <c:v>42885.411805555559</c:v>
                </c:pt>
                <c:pt idx="5763">
                  <c:v>42885.411921296298</c:v>
                </c:pt>
                <c:pt idx="5764">
                  <c:v>42885.412037037036</c:v>
                </c:pt>
                <c:pt idx="5765">
                  <c:v>42885.412152777775</c:v>
                </c:pt>
                <c:pt idx="5766">
                  <c:v>42885.412268518521</c:v>
                </c:pt>
                <c:pt idx="5767">
                  <c:v>42885.41238425926</c:v>
                </c:pt>
                <c:pt idx="5768">
                  <c:v>42885.412499999999</c:v>
                </c:pt>
                <c:pt idx="5769">
                  <c:v>42885.412615740737</c:v>
                </c:pt>
                <c:pt idx="5770">
                  <c:v>42885.412731481483</c:v>
                </c:pt>
                <c:pt idx="5771">
                  <c:v>42885.412847222222</c:v>
                </c:pt>
                <c:pt idx="5772">
                  <c:v>42885.412962962961</c:v>
                </c:pt>
                <c:pt idx="5773">
                  <c:v>42885.413078703707</c:v>
                </c:pt>
                <c:pt idx="5774">
                  <c:v>42885.413194444445</c:v>
                </c:pt>
                <c:pt idx="5775">
                  <c:v>42885.413310185184</c:v>
                </c:pt>
                <c:pt idx="5776">
                  <c:v>42885.413425925923</c:v>
                </c:pt>
                <c:pt idx="5777">
                  <c:v>42885.413541666669</c:v>
                </c:pt>
                <c:pt idx="5778">
                  <c:v>42885.413657407407</c:v>
                </c:pt>
                <c:pt idx="5779">
                  <c:v>42885.413773148146</c:v>
                </c:pt>
                <c:pt idx="5780">
                  <c:v>42885.413888888892</c:v>
                </c:pt>
                <c:pt idx="5781">
                  <c:v>42885.414004629631</c:v>
                </c:pt>
                <c:pt idx="5782">
                  <c:v>42885.414120370369</c:v>
                </c:pt>
                <c:pt idx="5783">
                  <c:v>42885.414236111108</c:v>
                </c:pt>
                <c:pt idx="5784">
                  <c:v>42885.414351851854</c:v>
                </c:pt>
                <c:pt idx="5785">
                  <c:v>42885.414467592593</c:v>
                </c:pt>
                <c:pt idx="5786">
                  <c:v>42885.414583333331</c:v>
                </c:pt>
                <c:pt idx="5787">
                  <c:v>42885.414699074077</c:v>
                </c:pt>
                <c:pt idx="5788">
                  <c:v>42885.414814814816</c:v>
                </c:pt>
                <c:pt idx="5789">
                  <c:v>42885.414930555555</c:v>
                </c:pt>
                <c:pt idx="5790">
                  <c:v>42885.415046296293</c:v>
                </c:pt>
                <c:pt idx="5791">
                  <c:v>42885.415162037039</c:v>
                </c:pt>
                <c:pt idx="5792">
                  <c:v>42885.415277777778</c:v>
                </c:pt>
                <c:pt idx="5793">
                  <c:v>42885.415393518517</c:v>
                </c:pt>
                <c:pt idx="5794">
                  <c:v>42885.415509259263</c:v>
                </c:pt>
                <c:pt idx="5795">
                  <c:v>42885.415625000001</c:v>
                </c:pt>
                <c:pt idx="5796">
                  <c:v>42885.41574074074</c:v>
                </c:pt>
                <c:pt idx="5797">
                  <c:v>42885.415856481479</c:v>
                </c:pt>
                <c:pt idx="5798">
                  <c:v>42885.415972222225</c:v>
                </c:pt>
                <c:pt idx="5799">
                  <c:v>42885.416087962964</c:v>
                </c:pt>
                <c:pt idx="5800">
                  <c:v>42885.416203703702</c:v>
                </c:pt>
                <c:pt idx="5801">
                  <c:v>42885.416319444441</c:v>
                </c:pt>
                <c:pt idx="5802">
                  <c:v>42885.416435185187</c:v>
                </c:pt>
                <c:pt idx="5803">
                  <c:v>42885.416550925926</c:v>
                </c:pt>
                <c:pt idx="5804">
                  <c:v>42885.416666666664</c:v>
                </c:pt>
                <c:pt idx="5805">
                  <c:v>42885.41678240741</c:v>
                </c:pt>
                <c:pt idx="5806">
                  <c:v>42885.416898148149</c:v>
                </c:pt>
                <c:pt idx="5807">
                  <c:v>42885.417013888888</c:v>
                </c:pt>
                <c:pt idx="5808">
                  <c:v>42885.417129629626</c:v>
                </c:pt>
                <c:pt idx="5809">
                  <c:v>42885.417245370372</c:v>
                </c:pt>
                <c:pt idx="5810">
                  <c:v>42885.417361111111</c:v>
                </c:pt>
                <c:pt idx="5811">
                  <c:v>42885.41747685185</c:v>
                </c:pt>
                <c:pt idx="5812">
                  <c:v>42885.417592592596</c:v>
                </c:pt>
                <c:pt idx="5813">
                  <c:v>42885.417708333334</c:v>
                </c:pt>
                <c:pt idx="5814">
                  <c:v>42885.417824074073</c:v>
                </c:pt>
                <c:pt idx="5815">
                  <c:v>42885.417939814812</c:v>
                </c:pt>
                <c:pt idx="5816">
                  <c:v>42885.418055555558</c:v>
                </c:pt>
                <c:pt idx="5817">
                  <c:v>42885.418171296296</c:v>
                </c:pt>
                <c:pt idx="5818">
                  <c:v>42885.418287037035</c:v>
                </c:pt>
                <c:pt idx="5819">
                  <c:v>42885.418402777781</c:v>
                </c:pt>
                <c:pt idx="5820">
                  <c:v>42885.41851851852</c:v>
                </c:pt>
                <c:pt idx="5821">
                  <c:v>42885.418634259258</c:v>
                </c:pt>
                <c:pt idx="5822">
                  <c:v>42885.418749999997</c:v>
                </c:pt>
                <c:pt idx="5823">
                  <c:v>42885.418865740743</c:v>
                </c:pt>
                <c:pt idx="5824">
                  <c:v>42885.418981481482</c:v>
                </c:pt>
                <c:pt idx="5825">
                  <c:v>42885.41909722222</c:v>
                </c:pt>
                <c:pt idx="5826">
                  <c:v>42885.419212962966</c:v>
                </c:pt>
                <c:pt idx="5827">
                  <c:v>42885.419328703705</c:v>
                </c:pt>
                <c:pt idx="5828">
                  <c:v>42885.419444444444</c:v>
                </c:pt>
                <c:pt idx="5829">
                  <c:v>42885.419560185182</c:v>
                </c:pt>
                <c:pt idx="5830">
                  <c:v>42885.419675925928</c:v>
                </c:pt>
                <c:pt idx="5831">
                  <c:v>42885.419791666667</c:v>
                </c:pt>
                <c:pt idx="5832">
                  <c:v>42885.419907407406</c:v>
                </c:pt>
                <c:pt idx="5833">
                  <c:v>42885.420023148145</c:v>
                </c:pt>
                <c:pt idx="5834">
                  <c:v>42885.420138888891</c:v>
                </c:pt>
                <c:pt idx="5835">
                  <c:v>42885.420254629629</c:v>
                </c:pt>
                <c:pt idx="5836">
                  <c:v>42885.420370370368</c:v>
                </c:pt>
                <c:pt idx="5837">
                  <c:v>42885.420486111114</c:v>
                </c:pt>
                <c:pt idx="5838">
                  <c:v>42885.420601851853</c:v>
                </c:pt>
                <c:pt idx="5839">
                  <c:v>42885.420717592591</c:v>
                </c:pt>
                <c:pt idx="5840">
                  <c:v>42885.42083333333</c:v>
                </c:pt>
                <c:pt idx="5841">
                  <c:v>42885.420949074076</c:v>
                </c:pt>
                <c:pt idx="5842">
                  <c:v>42885.421064814815</c:v>
                </c:pt>
                <c:pt idx="5843">
                  <c:v>42885.421180555553</c:v>
                </c:pt>
                <c:pt idx="5844">
                  <c:v>42885.421296296299</c:v>
                </c:pt>
                <c:pt idx="5845">
                  <c:v>42885.421412037038</c:v>
                </c:pt>
                <c:pt idx="5846">
                  <c:v>42885.421527777777</c:v>
                </c:pt>
                <c:pt idx="5847">
                  <c:v>42885.421643518515</c:v>
                </c:pt>
                <c:pt idx="5848">
                  <c:v>42885.421759259261</c:v>
                </c:pt>
                <c:pt idx="5849">
                  <c:v>42885.421875</c:v>
                </c:pt>
                <c:pt idx="5850">
                  <c:v>42885.421990740739</c:v>
                </c:pt>
                <c:pt idx="5851">
                  <c:v>42885.422106481485</c:v>
                </c:pt>
                <c:pt idx="5852">
                  <c:v>42885.422222222223</c:v>
                </c:pt>
                <c:pt idx="5853">
                  <c:v>42885.422337962962</c:v>
                </c:pt>
                <c:pt idx="5854">
                  <c:v>42885.422453703701</c:v>
                </c:pt>
                <c:pt idx="5855">
                  <c:v>42885.422569444447</c:v>
                </c:pt>
                <c:pt idx="5856">
                  <c:v>42885.422685185185</c:v>
                </c:pt>
                <c:pt idx="5857">
                  <c:v>42885.422800925924</c:v>
                </c:pt>
                <c:pt idx="5858">
                  <c:v>42885.42291666667</c:v>
                </c:pt>
                <c:pt idx="5859">
                  <c:v>42885.423032407409</c:v>
                </c:pt>
                <c:pt idx="5860">
                  <c:v>42885.423148148147</c:v>
                </c:pt>
                <c:pt idx="5861">
                  <c:v>42885.423263888886</c:v>
                </c:pt>
                <c:pt idx="5862">
                  <c:v>42885.423379629632</c:v>
                </c:pt>
                <c:pt idx="5863">
                  <c:v>42885.423495370371</c:v>
                </c:pt>
                <c:pt idx="5864">
                  <c:v>42885.423611111109</c:v>
                </c:pt>
                <c:pt idx="5865">
                  <c:v>42885.423726851855</c:v>
                </c:pt>
                <c:pt idx="5866">
                  <c:v>42885.423842592594</c:v>
                </c:pt>
                <c:pt idx="5867">
                  <c:v>42885.423958333333</c:v>
                </c:pt>
                <c:pt idx="5868">
                  <c:v>42885.424074074072</c:v>
                </c:pt>
                <c:pt idx="5869">
                  <c:v>42885.424189814818</c:v>
                </c:pt>
                <c:pt idx="5870">
                  <c:v>42885.424305555556</c:v>
                </c:pt>
                <c:pt idx="5871">
                  <c:v>42885.424421296295</c:v>
                </c:pt>
                <c:pt idx="5872">
                  <c:v>42885.424537037034</c:v>
                </c:pt>
                <c:pt idx="5873">
                  <c:v>42885.42465277778</c:v>
                </c:pt>
                <c:pt idx="5874">
                  <c:v>42885.424768518518</c:v>
                </c:pt>
                <c:pt idx="5875">
                  <c:v>42885.424884259257</c:v>
                </c:pt>
                <c:pt idx="5876">
                  <c:v>42885.425000000003</c:v>
                </c:pt>
                <c:pt idx="5877">
                  <c:v>42885.425115740742</c:v>
                </c:pt>
                <c:pt idx="5878">
                  <c:v>42885.42523148148</c:v>
                </c:pt>
                <c:pt idx="5879">
                  <c:v>42885.425347222219</c:v>
                </c:pt>
                <c:pt idx="5880">
                  <c:v>42885.425462962965</c:v>
                </c:pt>
                <c:pt idx="5881">
                  <c:v>42885.425578703704</c:v>
                </c:pt>
                <c:pt idx="5882">
                  <c:v>42885.425694444442</c:v>
                </c:pt>
                <c:pt idx="5883">
                  <c:v>42885.425810185188</c:v>
                </c:pt>
                <c:pt idx="5884">
                  <c:v>42885.425925925927</c:v>
                </c:pt>
                <c:pt idx="5885">
                  <c:v>42885.426041666666</c:v>
                </c:pt>
                <c:pt idx="5886">
                  <c:v>42885.426157407404</c:v>
                </c:pt>
                <c:pt idx="5887">
                  <c:v>42885.42627314815</c:v>
                </c:pt>
                <c:pt idx="5888">
                  <c:v>42885.426388888889</c:v>
                </c:pt>
                <c:pt idx="5889">
                  <c:v>42885.426504629628</c:v>
                </c:pt>
                <c:pt idx="5890">
                  <c:v>42885.426620370374</c:v>
                </c:pt>
                <c:pt idx="5891">
                  <c:v>42885.426736111112</c:v>
                </c:pt>
                <c:pt idx="5892">
                  <c:v>42885.426851851851</c:v>
                </c:pt>
                <c:pt idx="5893">
                  <c:v>42885.42696759259</c:v>
                </c:pt>
                <c:pt idx="5894">
                  <c:v>42885.427083333336</c:v>
                </c:pt>
                <c:pt idx="5895">
                  <c:v>42885.427199074074</c:v>
                </c:pt>
                <c:pt idx="5896">
                  <c:v>42885.427314814813</c:v>
                </c:pt>
                <c:pt idx="5897">
                  <c:v>42885.427430555559</c:v>
                </c:pt>
                <c:pt idx="5898">
                  <c:v>42885.427546296298</c:v>
                </c:pt>
                <c:pt idx="5899">
                  <c:v>42885.427662037036</c:v>
                </c:pt>
                <c:pt idx="5900">
                  <c:v>42885.427777777775</c:v>
                </c:pt>
                <c:pt idx="5901">
                  <c:v>42885.427893518521</c:v>
                </c:pt>
                <c:pt idx="5902">
                  <c:v>42885.42800925926</c:v>
                </c:pt>
                <c:pt idx="5903">
                  <c:v>42885.428124999999</c:v>
                </c:pt>
                <c:pt idx="5904">
                  <c:v>42885.428240740737</c:v>
                </c:pt>
                <c:pt idx="5905">
                  <c:v>42885.428356481483</c:v>
                </c:pt>
                <c:pt idx="5906">
                  <c:v>42885.428472222222</c:v>
                </c:pt>
                <c:pt idx="5907">
                  <c:v>42885.428587962961</c:v>
                </c:pt>
                <c:pt idx="5908">
                  <c:v>42885.428703703707</c:v>
                </c:pt>
                <c:pt idx="5909">
                  <c:v>42885.428819444445</c:v>
                </c:pt>
                <c:pt idx="5910">
                  <c:v>42885.428935185184</c:v>
                </c:pt>
                <c:pt idx="5911">
                  <c:v>42885.429050925923</c:v>
                </c:pt>
                <c:pt idx="5912">
                  <c:v>42885.429166666669</c:v>
                </c:pt>
                <c:pt idx="5913">
                  <c:v>42885.429282407407</c:v>
                </c:pt>
                <c:pt idx="5914">
                  <c:v>42885.429398148146</c:v>
                </c:pt>
                <c:pt idx="5915">
                  <c:v>42885.429513888892</c:v>
                </c:pt>
                <c:pt idx="5916">
                  <c:v>42885.429629629631</c:v>
                </c:pt>
                <c:pt idx="5917">
                  <c:v>42885.429745370369</c:v>
                </c:pt>
                <c:pt idx="5918">
                  <c:v>42885.429861111108</c:v>
                </c:pt>
                <c:pt idx="5919">
                  <c:v>42885.429976851854</c:v>
                </c:pt>
                <c:pt idx="5920">
                  <c:v>42885.430092592593</c:v>
                </c:pt>
                <c:pt idx="5921">
                  <c:v>42885.430208333331</c:v>
                </c:pt>
                <c:pt idx="5922">
                  <c:v>42885.430324074077</c:v>
                </c:pt>
                <c:pt idx="5923">
                  <c:v>42885.430439814816</c:v>
                </c:pt>
                <c:pt idx="5924">
                  <c:v>42885.430555555555</c:v>
                </c:pt>
                <c:pt idx="5925">
                  <c:v>42885.430671296293</c:v>
                </c:pt>
                <c:pt idx="5926">
                  <c:v>42885.430787037039</c:v>
                </c:pt>
                <c:pt idx="5927">
                  <c:v>42885.430902777778</c:v>
                </c:pt>
                <c:pt idx="5928">
                  <c:v>42885.431018518517</c:v>
                </c:pt>
                <c:pt idx="5929">
                  <c:v>42885.431134259263</c:v>
                </c:pt>
                <c:pt idx="5930">
                  <c:v>42885.431250000001</c:v>
                </c:pt>
                <c:pt idx="5931">
                  <c:v>42885.43136574074</c:v>
                </c:pt>
                <c:pt idx="5932">
                  <c:v>42885.431481481479</c:v>
                </c:pt>
                <c:pt idx="5933">
                  <c:v>42885.431597222225</c:v>
                </c:pt>
                <c:pt idx="5934">
                  <c:v>42885.431712962964</c:v>
                </c:pt>
                <c:pt idx="5935">
                  <c:v>42885.431828703702</c:v>
                </c:pt>
                <c:pt idx="5936">
                  <c:v>42885.431944444441</c:v>
                </c:pt>
                <c:pt idx="5937">
                  <c:v>42885.432060185187</c:v>
                </c:pt>
                <c:pt idx="5938">
                  <c:v>42885.432175925926</c:v>
                </c:pt>
                <c:pt idx="5939">
                  <c:v>42885.432291666664</c:v>
                </c:pt>
                <c:pt idx="5940">
                  <c:v>42885.43240740741</c:v>
                </c:pt>
                <c:pt idx="5941">
                  <c:v>42885.432523148149</c:v>
                </c:pt>
                <c:pt idx="5942">
                  <c:v>42885.432638888888</c:v>
                </c:pt>
                <c:pt idx="5943">
                  <c:v>42885.432754629626</c:v>
                </c:pt>
                <c:pt idx="5944">
                  <c:v>42885.432870370372</c:v>
                </c:pt>
                <c:pt idx="5945">
                  <c:v>42885.432986111111</c:v>
                </c:pt>
                <c:pt idx="5946">
                  <c:v>42885.43310185185</c:v>
                </c:pt>
                <c:pt idx="5947">
                  <c:v>42885.433217592596</c:v>
                </c:pt>
                <c:pt idx="5948">
                  <c:v>42885.433333333334</c:v>
                </c:pt>
                <c:pt idx="5949">
                  <c:v>42885.433449074073</c:v>
                </c:pt>
                <c:pt idx="5950">
                  <c:v>42885.433564814812</c:v>
                </c:pt>
                <c:pt idx="5951">
                  <c:v>42885.433680555558</c:v>
                </c:pt>
                <c:pt idx="5952">
                  <c:v>42885.433796296296</c:v>
                </c:pt>
                <c:pt idx="5953">
                  <c:v>42885.433912037035</c:v>
                </c:pt>
                <c:pt idx="5954">
                  <c:v>42885.434027777781</c:v>
                </c:pt>
                <c:pt idx="5955">
                  <c:v>42885.43414351852</c:v>
                </c:pt>
                <c:pt idx="5956">
                  <c:v>42885.434259259258</c:v>
                </c:pt>
                <c:pt idx="5957">
                  <c:v>42885.434374999997</c:v>
                </c:pt>
                <c:pt idx="5958">
                  <c:v>42885.434490740743</c:v>
                </c:pt>
                <c:pt idx="5959">
                  <c:v>42885.434606481482</c:v>
                </c:pt>
                <c:pt idx="5960">
                  <c:v>42885.43472222222</c:v>
                </c:pt>
                <c:pt idx="5961">
                  <c:v>42885.434837962966</c:v>
                </c:pt>
                <c:pt idx="5962">
                  <c:v>42885.434953703705</c:v>
                </c:pt>
                <c:pt idx="5963">
                  <c:v>42885.435069444444</c:v>
                </c:pt>
                <c:pt idx="5964">
                  <c:v>42885.435185185182</c:v>
                </c:pt>
                <c:pt idx="5965">
                  <c:v>42885.435300925928</c:v>
                </c:pt>
                <c:pt idx="5966">
                  <c:v>42885.435416666667</c:v>
                </c:pt>
                <c:pt idx="5967">
                  <c:v>42885.435532407406</c:v>
                </c:pt>
                <c:pt idx="5968">
                  <c:v>42885.435648148145</c:v>
                </c:pt>
                <c:pt idx="5969">
                  <c:v>42885.435763888891</c:v>
                </c:pt>
                <c:pt idx="5970">
                  <c:v>42885.435879629629</c:v>
                </c:pt>
                <c:pt idx="5971">
                  <c:v>42885.435995370368</c:v>
                </c:pt>
                <c:pt idx="5972">
                  <c:v>42885.436111111114</c:v>
                </c:pt>
                <c:pt idx="5973">
                  <c:v>42885.436226851853</c:v>
                </c:pt>
                <c:pt idx="5974">
                  <c:v>42885.436342592591</c:v>
                </c:pt>
                <c:pt idx="5975">
                  <c:v>42885.43645833333</c:v>
                </c:pt>
                <c:pt idx="5976">
                  <c:v>42885.436574074076</c:v>
                </c:pt>
                <c:pt idx="5977">
                  <c:v>42885.436689814815</c:v>
                </c:pt>
                <c:pt idx="5978">
                  <c:v>42885.436805555553</c:v>
                </c:pt>
                <c:pt idx="5979">
                  <c:v>42885.436921296299</c:v>
                </c:pt>
                <c:pt idx="5980">
                  <c:v>42885.437037037038</c:v>
                </c:pt>
                <c:pt idx="5981">
                  <c:v>42885.437152777777</c:v>
                </c:pt>
                <c:pt idx="5982">
                  <c:v>42885.437268518515</c:v>
                </c:pt>
                <c:pt idx="5983">
                  <c:v>42885.437384259261</c:v>
                </c:pt>
                <c:pt idx="5984">
                  <c:v>42885.4375</c:v>
                </c:pt>
                <c:pt idx="5985">
                  <c:v>42885.437615740739</c:v>
                </c:pt>
                <c:pt idx="5986">
                  <c:v>42885.437731481485</c:v>
                </c:pt>
                <c:pt idx="5987">
                  <c:v>42885.437847222223</c:v>
                </c:pt>
                <c:pt idx="5988">
                  <c:v>42885.437962962962</c:v>
                </c:pt>
                <c:pt idx="5989">
                  <c:v>42885.438078703701</c:v>
                </c:pt>
                <c:pt idx="5990">
                  <c:v>42885.438194444447</c:v>
                </c:pt>
                <c:pt idx="5991">
                  <c:v>42885.438310185185</c:v>
                </c:pt>
                <c:pt idx="5992">
                  <c:v>42885.438425925924</c:v>
                </c:pt>
                <c:pt idx="5993">
                  <c:v>42885.43854166667</c:v>
                </c:pt>
                <c:pt idx="5994">
                  <c:v>42885.438657407409</c:v>
                </c:pt>
                <c:pt idx="5995">
                  <c:v>42885.438773148147</c:v>
                </c:pt>
                <c:pt idx="5996">
                  <c:v>42885.438888888886</c:v>
                </c:pt>
                <c:pt idx="5997">
                  <c:v>42885.439004629632</c:v>
                </c:pt>
                <c:pt idx="5998">
                  <c:v>42885.439120370371</c:v>
                </c:pt>
                <c:pt idx="5999">
                  <c:v>42885.439236111109</c:v>
                </c:pt>
                <c:pt idx="6000">
                  <c:v>42885.439351851855</c:v>
                </c:pt>
                <c:pt idx="6001">
                  <c:v>42885.439467592594</c:v>
                </c:pt>
                <c:pt idx="6002">
                  <c:v>42885.439583333333</c:v>
                </c:pt>
                <c:pt idx="6003">
                  <c:v>42885.439699074072</c:v>
                </c:pt>
                <c:pt idx="6004">
                  <c:v>42885.439814814818</c:v>
                </c:pt>
                <c:pt idx="6005">
                  <c:v>42885.439930555556</c:v>
                </c:pt>
                <c:pt idx="6006">
                  <c:v>42885.440046296295</c:v>
                </c:pt>
                <c:pt idx="6007">
                  <c:v>42885.440162037034</c:v>
                </c:pt>
                <c:pt idx="6008">
                  <c:v>42885.44027777778</c:v>
                </c:pt>
                <c:pt idx="6009">
                  <c:v>42885.440393518518</c:v>
                </c:pt>
                <c:pt idx="6010">
                  <c:v>42885.440509259257</c:v>
                </c:pt>
                <c:pt idx="6011">
                  <c:v>42885.440625000003</c:v>
                </c:pt>
                <c:pt idx="6012">
                  <c:v>42885.440740740742</c:v>
                </c:pt>
                <c:pt idx="6013">
                  <c:v>42885.44085648148</c:v>
                </c:pt>
                <c:pt idx="6014">
                  <c:v>42885.440972222219</c:v>
                </c:pt>
                <c:pt idx="6015">
                  <c:v>42885.441087962965</c:v>
                </c:pt>
                <c:pt idx="6016">
                  <c:v>42885.441203703704</c:v>
                </c:pt>
                <c:pt idx="6017">
                  <c:v>42885.441319444442</c:v>
                </c:pt>
                <c:pt idx="6018">
                  <c:v>42885.441435185188</c:v>
                </c:pt>
                <c:pt idx="6019">
                  <c:v>42885.441550925927</c:v>
                </c:pt>
                <c:pt idx="6020">
                  <c:v>42885.441666666666</c:v>
                </c:pt>
                <c:pt idx="6021">
                  <c:v>42885.441782407404</c:v>
                </c:pt>
                <c:pt idx="6022">
                  <c:v>42885.44189814815</c:v>
                </c:pt>
                <c:pt idx="6023">
                  <c:v>42885.442013888889</c:v>
                </c:pt>
                <c:pt idx="6024">
                  <c:v>42885.442129629628</c:v>
                </c:pt>
                <c:pt idx="6025">
                  <c:v>42885.442245370374</c:v>
                </c:pt>
                <c:pt idx="6026">
                  <c:v>42885.442361111112</c:v>
                </c:pt>
                <c:pt idx="6027">
                  <c:v>42885.442476851851</c:v>
                </c:pt>
                <c:pt idx="6028">
                  <c:v>42885.44259259259</c:v>
                </c:pt>
                <c:pt idx="6029">
                  <c:v>42885.442708333336</c:v>
                </c:pt>
                <c:pt idx="6030">
                  <c:v>42885.442824074074</c:v>
                </c:pt>
                <c:pt idx="6031">
                  <c:v>42885.442939814813</c:v>
                </c:pt>
                <c:pt idx="6032">
                  <c:v>42885.443055555559</c:v>
                </c:pt>
                <c:pt idx="6033">
                  <c:v>42885.443171296298</c:v>
                </c:pt>
                <c:pt idx="6034">
                  <c:v>42885.443287037036</c:v>
                </c:pt>
                <c:pt idx="6035">
                  <c:v>42885.443402777775</c:v>
                </c:pt>
                <c:pt idx="6036">
                  <c:v>42885.443518518521</c:v>
                </c:pt>
                <c:pt idx="6037">
                  <c:v>42885.44363425926</c:v>
                </c:pt>
                <c:pt idx="6038">
                  <c:v>42885.443749999999</c:v>
                </c:pt>
                <c:pt idx="6039">
                  <c:v>42885.443865740737</c:v>
                </c:pt>
                <c:pt idx="6040">
                  <c:v>42885.443981481483</c:v>
                </c:pt>
                <c:pt idx="6041">
                  <c:v>42885.444097222222</c:v>
                </c:pt>
                <c:pt idx="6042">
                  <c:v>42885.444212962961</c:v>
                </c:pt>
                <c:pt idx="6043">
                  <c:v>42885.444328703707</c:v>
                </c:pt>
                <c:pt idx="6044">
                  <c:v>42885.444444444445</c:v>
                </c:pt>
                <c:pt idx="6045">
                  <c:v>42885.444560185184</c:v>
                </c:pt>
                <c:pt idx="6046">
                  <c:v>42885.444675925923</c:v>
                </c:pt>
                <c:pt idx="6047">
                  <c:v>42885.444791666669</c:v>
                </c:pt>
                <c:pt idx="6048">
                  <c:v>42885.444907407407</c:v>
                </c:pt>
                <c:pt idx="6049">
                  <c:v>42885.445023148146</c:v>
                </c:pt>
                <c:pt idx="6050">
                  <c:v>42885.445138888892</c:v>
                </c:pt>
                <c:pt idx="6051">
                  <c:v>42885.445254629631</c:v>
                </c:pt>
                <c:pt idx="6052">
                  <c:v>42885.445370370369</c:v>
                </c:pt>
                <c:pt idx="6053">
                  <c:v>42885.445486111108</c:v>
                </c:pt>
                <c:pt idx="6054">
                  <c:v>42885.445601851854</c:v>
                </c:pt>
                <c:pt idx="6055">
                  <c:v>42885.445717592593</c:v>
                </c:pt>
                <c:pt idx="6056">
                  <c:v>42885.445833333331</c:v>
                </c:pt>
                <c:pt idx="6057">
                  <c:v>42885.445949074077</c:v>
                </c:pt>
                <c:pt idx="6058">
                  <c:v>42885.446064814816</c:v>
                </c:pt>
                <c:pt idx="6059">
                  <c:v>42885.446180555555</c:v>
                </c:pt>
                <c:pt idx="6060">
                  <c:v>42885.446296296293</c:v>
                </c:pt>
                <c:pt idx="6061">
                  <c:v>42885.446412037039</c:v>
                </c:pt>
                <c:pt idx="6062">
                  <c:v>42885.446527777778</c:v>
                </c:pt>
                <c:pt idx="6063">
                  <c:v>42885.446643518517</c:v>
                </c:pt>
                <c:pt idx="6064">
                  <c:v>42885.446759259263</c:v>
                </c:pt>
                <c:pt idx="6065">
                  <c:v>42885.446875000001</c:v>
                </c:pt>
                <c:pt idx="6066">
                  <c:v>42885.44699074074</c:v>
                </c:pt>
                <c:pt idx="6067">
                  <c:v>42885.447106481479</c:v>
                </c:pt>
                <c:pt idx="6068">
                  <c:v>42885.447222222225</c:v>
                </c:pt>
                <c:pt idx="6069">
                  <c:v>42885.447337962964</c:v>
                </c:pt>
                <c:pt idx="6070">
                  <c:v>42885.447453703702</c:v>
                </c:pt>
                <c:pt idx="6071">
                  <c:v>42885.447569444441</c:v>
                </c:pt>
                <c:pt idx="6072">
                  <c:v>42885.447685185187</c:v>
                </c:pt>
                <c:pt idx="6073">
                  <c:v>42885.447800925926</c:v>
                </c:pt>
                <c:pt idx="6074">
                  <c:v>42885.447916666664</c:v>
                </c:pt>
                <c:pt idx="6075">
                  <c:v>42885.44803240741</c:v>
                </c:pt>
                <c:pt idx="6076">
                  <c:v>42885.448148148149</c:v>
                </c:pt>
                <c:pt idx="6077">
                  <c:v>42885.448263888888</c:v>
                </c:pt>
                <c:pt idx="6078">
                  <c:v>42885.448379629626</c:v>
                </c:pt>
                <c:pt idx="6079">
                  <c:v>42885.448495370372</c:v>
                </c:pt>
                <c:pt idx="6080">
                  <c:v>42885.448611111111</c:v>
                </c:pt>
                <c:pt idx="6081">
                  <c:v>42885.44872685185</c:v>
                </c:pt>
                <c:pt idx="6082">
                  <c:v>42885.448842592596</c:v>
                </c:pt>
                <c:pt idx="6083">
                  <c:v>42885.448958333334</c:v>
                </c:pt>
                <c:pt idx="6084">
                  <c:v>42885.449074074073</c:v>
                </c:pt>
                <c:pt idx="6085">
                  <c:v>42885.449189814812</c:v>
                </c:pt>
                <c:pt idx="6086">
                  <c:v>42885.449305555558</c:v>
                </c:pt>
                <c:pt idx="6087">
                  <c:v>42885.449421296296</c:v>
                </c:pt>
                <c:pt idx="6088">
                  <c:v>42885.449537037035</c:v>
                </c:pt>
                <c:pt idx="6089">
                  <c:v>42885.449652777781</c:v>
                </c:pt>
                <c:pt idx="6090">
                  <c:v>42885.44976851852</c:v>
                </c:pt>
                <c:pt idx="6091">
                  <c:v>42885.449884259258</c:v>
                </c:pt>
                <c:pt idx="6092">
                  <c:v>42885.45</c:v>
                </c:pt>
                <c:pt idx="6093">
                  <c:v>42885.450115740743</c:v>
                </c:pt>
                <c:pt idx="6094">
                  <c:v>42885.450231481482</c:v>
                </c:pt>
                <c:pt idx="6095">
                  <c:v>42885.45034722222</c:v>
                </c:pt>
                <c:pt idx="6096">
                  <c:v>42885.450462962966</c:v>
                </c:pt>
                <c:pt idx="6097">
                  <c:v>42885.450578703705</c:v>
                </c:pt>
                <c:pt idx="6098">
                  <c:v>42885.450694444444</c:v>
                </c:pt>
                <c:pt idx="6099">
                  <c:v>42885.450810185182</c:v>
                </c:pt>
                <c:pt idx="6100">
                  <c:v>42885.450925925928</c:v>
                </c:pt>
                <c:pt idx="6101">
                  <c:v>42885.451041666667</c:v>
                </c:pt>
                <c:pt idx="6102">
                  <c:v>42885.451157407406</c:v>
                </c:pt>
                <c:pt idx="6103">
                  <c:v>42885.451273148145</c:v>
                </c:pt>
                <c:pt idx="6104">
                  <c:v>42885.451388888891</c:v>
                </c:pt>
                <c:pt idx="6105">
                  <c:v>42885.451504629629</c:v>
                </c:pt>
                <c:pt idx="6106">
                  <c:v>42885.451620370368</c:v>
                </c:pt>
                <c:pt idx="6107">
                  <c:v>42885.451736111114</c:v>
                </c:pt>
                <c:pt idx="6108">
                  <c:v>42885.451851851853</c:v>
                </c:pt>
                <c:pt idx="6109">
                  <c:v>42885.451967592591</c:v>
                </c:pt>
                <c:pt idx="6110">
                  <c:v>42885.45208333333</c:v>
                </c:pt>
                <c:pt idx="6111">
                  <c:v>42885.452199074076</c:v>
                </c:pt>
                <c:pt idx="6112">
                  <c:v>42885.452314814815</c:v>
                </c:pt>
                <c:pt idx="6113">
                  <c:v>42885.452430555553</c:v>
                </c:pt>
                <c:pt idx="6114">
                  <c:v>42885.452546296299</c:v>
                </c:pt>
                <c:pt idx="6115">
                  <c:v>42885.452662037038</c:v>
                </c:pt>
                <c:pt idx="6116">
                  <c:v>42885.452777777777</c:v>
                </c:pt>
                <c:pt idx="6117">
                  <c:v>42885.452893518515</c:v>
                </c:pt>
                <c:pt idx="6118">
                  <c:v>42885.453009259261</c:v>
                </c:pt>
                <c:pt idx="6119">
                  <c:v>42885.453125</c:v>
                </c:pt>
                <c:pt idx="6120">
                  <c:v>42885.453240740739</c:v>
                </c:pt>
                <c:pt idx="6121">
                  <c:v>42885.453356481485</c:v>
                </c:pt>
                <c:pt idx="6122">
                  <c:v>42885.453472222223</c:v>
                </c:pt>
                <c:pt idx="6123">
                  <c:v>42885.453587962962</c:v>
                </c:pt>
                <c:pt idx="6124">
                  <c:v>42885.453703703701</c:v>
                </c:pt>
                <c:pt idx="6125">
                  <c:v>42885.453819444447</c:v>
                </c:pt>
                <c:pt idx="6126">
                  <c:v>42885.453935185185</c:v>
                </c:pt>
                <c:pt idx="6127">
                  <c:v>42885.454050925924</c:v>
                </c:pt>
                <c:pt idx="6128">
                  <c:v>42885.45416666667</c:v>
                </c:pt>
                <c:pt idx="6129">
                  <c:v>42885.454282407409</c:v>
                </c:pt>
                <c:pt idx="6130">
                  <c:v>42885.454398148147</c:v>
                </c:pt>
                <c:pt idx="6131">
                  <c:v>42885.454513888886</c:v>
                </c:pt>
                <c:pt idx="6132">
                  <c:v>42885.454629629632</c:v>
                </c:pt>
                <c:pt idx="6133">
                  <c:v>42885.454745370371</c:v>
                </c:pt>
                <c:pt idx="6134">
                  <c:v>42885.454861111109</c:v>
                </c:pt>
                <c:pt idx="6135">
                  <c:v>42885.454976851855</c:v>
                </c:pt>
                <c:pt idx="6136">
                  <c:v>42885.455092592594</c:v>
                </c:pt>
                <c:pt idx="6137">
                  <c:v>42885.455208333333</c:v>
                </c:pt>
                <c:pt idx="6138">
                  <c:v>42885.455324074072</c:v>
                </c:pt>
                <c:pt idx="6139">
                  <c:v>42885.455439814818</c:v>
                </c:pt>
                <c:pt idx="6140">
                  <c:v>42885.455555555556</c:v>
                </c:pt>
                <c:pt idx="6141">
                  <c:v>42885.455671296295</c:v>
                </c:pt>
                <c:pt idx="6142">
                  <c:v>42885.455787037034</c:v>
                </c:pt>
                <c:pt idx="6143">
                  <c:v>42885.45590277778</c:v>
                </c:pt>
                <c:pt idx="6144">
                  <c:v>42885.456018518518</c:v>
                </c:pt>
                <c:pt idx="6145">
                  <c:v>42885.456134259257</c:v>
                </c:pt>
                <c:pt idx="6146">
                  <c:v>42885.456250000003</c:v>
                </c:pt>
                <c:pt idx="6147">
                  <c:v>42885.456365740742</c:v>
                </c:pt>
                <c:pt idx="6148">
                  <c:v>42885.45648148148</c:v>
                </c:pt>
                <c:pt idx="6149">
                  <c:v>42885.456597222219</c:v>
                </c:pt>
                <c:pt idx="6150">
                  <c:v>42885.456712962965</c:v>
                </c:pt>
                <c:pt idx="6151">
                  <c:v>42885.456828703704</c:v>
                </c:pt>
                <c:pt idx="6152">
                  <c:v>42885.456944444442</c:v>
                </c:pt>
                <c:pt idx="6153">
                  <c:v>42885.457060185188</c:v>
                </c:pt>
                <c:pt idx="6154">
                  <c:v>42885.457175925927</c:v>
                </c:pt>
                <c:pt idx="6155">
                  <c:v>42885.457291666666</c:v>
                </c:pt>
                <c:pt idx="6156">
                  <c:v>42885.457407407404</c:v>
                </c:pt>
                <c:pt idx="6157">
                  <c:v>42885.45752314815</c:v>
                </c:pt>
                <c:pt idx="6158">
                  <c:v>42885.457638888889</c:v>
                </c:pt>
                <c:pt idx="6159">
                  <c:v>42885.457754629628</c:v>
                </c:pt>
                <c:pt idx="6160">
                  <c:v>42885.457870370374</c:v>
                </c:pt>
                <c:pt idx="6161">
                  <c:v>42885.457986111112</c:v>
                </c:pt>
                <c:pt idx="6162">
                  <c:v>42885.458101851851</c:v>
                </c:pt>
                <c:pt idx="6163">
                  <c:v>42885.45821759259</c:v>
                </c:pt>
                <c:pt idx="6164">
                  <c:v>42885.458333333336</c:v>
                </c:pt>
                <c:pt idx="6165">
                  <c:v>42885.458449074074</c:v>
                </c:pt>
                <c:pt idx="6166">
                  <c:v>42885.458564814813</c:v>
                </c:pt>
                <c:pt idx="6167">
                  <c:v>42885.458680555559</c:v>
                </c:pt>
                <c:pt idx="6168">
                  <c:v>42885.458796296298</c:v>
                </c:pt>
                <c:pt idx="6169">
                  <c:v>42885.458912037036</c:v>
                </c:pt>
                <c:pt idx="6170">
                  <c:v>42885.459027777775</c:v>
                </c:pt>
                <c:pt idx="6171">
                  <c:v>42885.459143518521</c:v>
                </c:pt>
                <c:pt idx="6172">
                  <c:v>42885.45925925926</c:v>
                </c:pt>
                <c:pt idx="6173">
                  <c:v>42885.459374999999</c:v>
                </c:pt>
                <c:pt idx="6174">
                  <c:v>42885.459490740737</c:v>
                </c:pt>
                <c:pt idx="6175">
                  <c:v>42885.459606481483</c:v>
                </c:pt>
                <c:pt idx="6176">
                  <c:v>42885.459722222222</c:v>
                </c:pt>
                <c:pt idx="6177">
                  <c:v>42885.459837962961</c:v>
                </c:pt>
                <c:pt idx="6178">
                  <c:v>42885.459953703707</c:v>
                </c:pt>
                <c:pt idx="6179">
                  <c:v>42885.460069444445</c:v>
                </c:pt>
                <c:pt idx="6180">
                  <c:v>42885.460185185184</c:v>
                </c:pt>
                <c:pt idx="6181">
                  <c:v>42885.460300925923</c:v>
                </c:pt>
                <c:pt idx="6182">
                  <c:v>42885.460416666669</c:v>
                </c:pt>
                <c:pt idx="6183">
                  <c:v>42885.460532407407</c:v>
                </c:pt>
                <c:pt idx="6184">
                  <c:v>42885.460648148146</c:v>
                </c:pt>
                <c:pt idx="6185">
                  <c:v>42885.460763888892</c:v>
                </c:pt>
                <c:pt idx="6186">
                  <c:v>42885.460879629631</c:v>
                </c:pt>
                <c:pt idx="6187">
                  <c:v>42885.460995370369</c:v>
                </c:pt>
                <c:pt idx="6188">
                  <c:v>42885.461111111108</c:v>
                </c:pt>
                <c:pt idx="6189">
                  <c:v>42885.461226851854</c:v>
                </c:pt>
                <c:pt idx="6190">
                  <c:v>42885.461342592593</c:v>
                </c:pt>
                <c:pt idx="6191">
                  <c:v>42885.461458333331</c:v>
                </c:pt>
                <c:pt idx="6192">
                  <c:v>42885.461574074077</c:v>
                </c:pt>
                <c:pt idx="6193">
                  <c:v>42885.461689814816</c:v>
                </c:pt>
                <c:pt idx="6194">
                  <c:v>42885.461805555555</c:v>
                </c:pt>
                <c:pt idx="6195">
                  <c:v>42885.461921296293</c:v>
                </c:pt>
                <c:pt idx="6196">
                  <c:v>42885.462037037039</c:v>
                </c:pt>
                <c:pt idx="6197">
                  <c:v>42885.462152777778</c:v>
                </c:pt>
                <c:pt idx="6198">
                  <c:v>42885.462268518517</c:v>
                </c:pt>
                <c:pt idx="6199">
                  <c:v>42885.462384259263</c:v>
                </c:pt>
                <c:pt idx="6200">
                  <c:v>42885.462500000001</c:v>
                </c:pt>
                <c:pt idx="6201">
                  <c:v>42885.46261574074</c:v>
                </c:pt>
                <c:pt idx="6202">
                  <c:v>42885.462731481479</c:v>
                </c:pt>
                <c:pt idx="6203">
                  <c:v>42885.462847222225</c:v>
                </c:pt>
                <c:pt idx="6204">
                  <c:v>42885.462962962964</c:v>
                </c:pt>
                <c:pt idx="6205">
                  <c:v>42885.463078703702</c:v>
                </c:pt>
                <c:pt idx="6206">
                  <c:v>42885.463194444441</c:v>
                </c:pt>
                <c:pt idx="6207">
                  <c:v>42885.463310185187</c:v>
                </c:pt>
                <c:pt idx="6208">
                  <c:v>42885.463425925926</c:v>
                </c:pt>
                <c:pt idx="6209">
                  <c:v>42885.463541666664</c:v>
                </c:pt>
                <c:pt idx="6210">
                  <c:v>42885.46365740741</c:v>
                </c:pt>
                <c:pt idx="6211">
                  <c:v>42885.463773148149</c:v>
                </c:pt>
                <c:pt idx="6212">
                  <c:v>42885.463888888888</c:v>
                </c:pt>
                <c:pt idx="6213">
                  <c:v>42885.464004629626</c:v>
                </c:pt>
                <c:pt idx="6214">
                  <c:v>42885.464120370372</c:v>
                </c:pt>
                <c:pt idx="6215">
                  <c:v>42885.464236111111</c:v>
                </c:pt>
                <c:pt idx="6216">
                  <c:v>42885.46435185185</c:v>
                </c:pt>
                <c:pt idx="6217">
                  <c:v>42885.464467592596</c:v>
                </c:pt>
                <c:pt idx="6218">
                  <c:v>42885.464583333334</c:v>
                </c:pt>
                <c:pt idx="6219">
                  <c:v>42885.464699074073</c:v>
                </c:pt>
                <c:pt idx="6220">
                  <c:v>42885.464814814812</c:v>
                </c:pt>
                <c:pt idx="6221">
                  <c:v>42885.464930555558</c:v>
                </c:pt>
                <c:pt idx="6222">
                  <c:v>42885.465046296296</c:v>
                </c:pt>
                <c:pt idx="6223">
                  <c:v>42885.465162037035</c:v>
                </c:pt>
                <c:pt idx="6224">
                  <c:v>42885.465277777781</c:v>
                </c:pt>
                <c:pt idx="6225">
                  <c:v>42885.46539351852</c:v>
                </c:pt>
                <c:pt idx="6226">
                  <c:v>42885.465509259258</c:v>
                </c:pt>
                <c:pt idx="6227">
                  <c:v>42885.465624999997</c:v>
                </c:pt>
                <c:pt idx="6228">
                  <c:v>42885.465740740743</c:v>
                </c:pt>
                <c:pt idx="6229">
                  <c:v>42885.465856481482</c:v>
                </c:pt>
                <c:pt idx="6230">
                  <c:v>42885.46597222222</c:v>
                </c:pt>
                <c:pt idx="6231">
                  <c:v>42885.466087962966</c:v>
                </c:pt>
                <c:pt idx="6232">
                  <c:v>42885.466203703705</c:v>
                </c:pt>
                <c:pt idx="6233">
                  <c:v>42885.466319444444</c:v>
                </c:pt>
                <c:pt idx="6234">
                  <c:v>42885.466435185182</c:v>
                </c:pt>
                <c:pt idx="6235">
                  <c:v>42885.466550925928</c:v>
                </c:pt>
                <c:pt idx="6236">
                  <c:v>42885.466666666667</c:v>
                </c:pt>
                <c:pt idx="6237">
                  <c:v>42885.466782407406</c:v>
                </c:pt>
                <c:pt idx="6238">
                  <c:v>42885.466898148145</c:v>
                </c:pt>
                <c:pt idx="6239">
                  <c:v>42885.467013888891</c:v>
                </c:pt>
                <c:pt idx="6240">
                  <c:v>42885.467129629629</c:v>
                </c:pt>
                <c:pt idx="6241">
                  <c:v>42885.467245370368</c:v>
                </c:pt>
                <c:pt idx="6242">
                  <c:v>42885.467361111114</c:v>
                </c:pt>
                <c:pt idx="6243">
                  <c:v>42885.467476851853</c:v>
                </c:pt>
                <c:pt idx="6244">
                  <c:v>42885.467592592591</c:v>
                </c:pt>
                <c:pt idx="6245">
                  <c:v>42885.46770833333</c:v>
                </c:pt>
                <c:pt idx="6246">
                  <c:v>42885.467824074076</c:v>
                </c:pt>
                <c:pt idx="6247">
                  <c:v>42885.467939814815</c:v>
                </c:pt>
                <c:pt idx="6248">
                  <c:v>42885.468055555553</c:v>
                </c:pt>
                <c:pt idx="6249">
                  <c:v>42885.468171296299</c:v>
                </c:pt>
                <c:pt idx="6250">
                  <c:v>42885.468287037038</c:v>
                </c:pt>
                <c:pt idx="6251">
                  <c:v>42885.468402777777</c:v>
                </c:pt>
                <c:pt idx="6252">
                  <c:v>42885.468518518515</c:v>
                </c:pt>
                <c:pt idx="6253">
                  <c:v>42885.468634259261</c:v>
                </c:pt>
                <c:pt idx="6254">
                  <c:v>42885.46875</c:v>
                </c:pt>
                <c:pt idx="6255">
                  <c:v>42885.468865740739</c:v>
                </c:pt>
                <c:pt idx="6256">
                  <c:v>42885.468981481485</c:v>
                </c:pt>
                <c:pt idx="6257">
                  <c:v>42885.469097222223</c:v>
                </c:pt>
                <c:pt idx="6258">
                  <c:v>42885.469212962962</c:v>
                </c:pt>
                <c:pt idx="6259">
                  <c:v>42885.469328703701</c:v>
                </c:pt>
                <c:pt idx="6260">
                  <c:v>42885.469444444447</c:v>
                </c:pt>
                <c:pt idx="6261">
                  <c:v>42885.469560185185</c:v>
                </c:pt>
                <c:pt idx="6262">
                  <c:v>42885.469675925924</c:v>
                </c:pt>
                <c:pt idx="6263">
                  <c:v>42885.46979166667</c:v>
                </c:pt>
                <c:pt idx="6264">
                  <c:v>42885.469907407409</c:v>
                </c:pt>
                <c:pt idx="6265">
                  <c:v>42885.470023148147</c:v>
                </c:pt>
                <c:pt idx="6266">
                  <c:v>42885.470138888886</c:v>
                </c:pt>
                <c:pt idx="6267">
                  <c:v>42885.470254629632</c:v>
                </c:pt>
                <c:pt idx="6268">
                  <c:v>42885.470370370371</c:v>
                </c:pt>
                <c:pt idx="6269">
                  <c:v>42885.470486111109</c:v>
                </c:pt>
                <c:pt idx="6270">
                  <c:v>42885.470601851855</c:v>
                </c:pt>
                <c:pt idx="6271">
                  <c:v>42885.470717592594</c:v>
                </c:pt>
                <c:pt idx="6272">
                  <c:v>42885.470833333333</c:v>
                </c:pt>
                <c:pt idx="6273">
                  <c:v>42885.470949074072</c:v>
                </c:pt>
                <c:pt idx="6274">
                  <c:v>42885.471064814818</c:v>
                </c:pt>
                <c:pt idx="6275">
                  <c:v>42885.471180555556</c:v>
                </c:pt>
                <c:pt idx="6276">
                  <c:v>42885.471296296295</c:v>
                </c:pt>
                <c:pt idx="6277">
                  <c:v>42885.471412037034</c:v>
                </c:pt>
                <c:pt idx="6278">
                  <c:v>42885.47152777778</c:v>
                </c:pt>
                <c:pt idx="6279">
                  <c:v>42885.471643518518</c:v>
                </c:pt>
                <c:pt idx="6280">
                  <c:v>42885.471759259257</c:v>
                </c:pt>
                <c:pt idx="6281">
                  <c:v>42885.471875000003</c:v>
                </c:pt>
                <c:pt idx="6282">
                  <c:v>42885.471990740742</c:v>
                </c:pt>
                <c:pt idx="6283">
                  <c:v>42885.47210648148</c:v>
                </c:pt>
                <c:pt idx="6284">
                  <c:v>42885.472222222219</c:v>
                </c:pt>
                <c:pt idx="6285">
                  <c:v>42885.472337962965</c:v>
                </c:pt>
                <c:pt idx="6286">
                  <c:v>42885.472453703704</c:v>
                </c:pt>
                <c:pt idx="6287">
                  <c:v>42885.472569444442</c:v>
                </c:pt>
                <c:pt idx="6288">
                  <c:v>42885.472685185188</c:v>
                </c:pt>
                <c:pt idx="6289">
                  <c:v>42885.472800925927</c:v>
                </c:pt>
                <c:pt idx="6290">
                  <c:v>42885.472916666666</c:v>
                </c:pt>
                <c:pt idx="6291">
                  <c:v>42885.473032407404</c:v>
                </c:pt>
                <c:pt idx="6292">
                  <c:v>42885.47314814815</c:v>
                </c:pt>
                <c:pt idx="6293">
                  <c:v>42885.473263888889</c:v>
                </c:pt>
                <c:pt idx="6294">
                  <c:v>42885.473379629628</c:v>
                </c:pt>
                <c:pt idx="6295">
                  <c:v>42885.473495370374</c:v>
                </c:pt>
                <c:pt idx="6296">
                  <c:v>42885.473611111112</c:v>
                </c:pt>
                <c:pt idx="6297">
                  <c:v>42885.473726851851</c:v>
                </c:pt>
                <c:pt idx="6298">
                  <c:v>42885.47384259259</c:v>
                </c:pt>
                <c:pt idx="6299">
                  <c:v>42885.473958333336</c:v>
                </c:pt>
                <c:pt idx="6300">
                  <c:v>42885.474074074074</c:v>
                </c:pt>
                <c:pt idx="6301">
                  <c:v>42885.474189814813</c:v>
                </c:pt>
                <c:pt idx="6302">
                  <c:v>42885.474305555559</c:v>
                </c:pt>
                <c:pt idx="6303">
                  <c:v>42885.474421296298</c:v>
                </c:pt>
                <c:pt idx="6304">
                  <c:v>42885.474537037036</c:v>
                </c:pt>
                <c:pt idx="6305">
                  <c:v>42885.474652777775</c:v>
                </c:pt>
                <c:pt idx="6306">
                  <c:v>42885.474768518521</c:v>
                </c:pt>
                <c:pt idx="6307">
                  <c:v>42885.47488425926</c:v>
                </c:pt>
                <c:pt idx="6308">
                  <c:v>42885.474999999999</c:v>
                </c:pt>
                <c:pt idx="6309">
                  <c:v>42885.475115740737</c:v>
                </c:pt>
                <c:pt idx="6310">
                  <c:v>42885.475231481483</c:v>
                </c:pt>
                <c:pt idx="6311">
                  <c:v>42885.475347222222</c:v>
                </c:pt>
                <c:pt idx="6312">
                  <c:v>42885.475462962961</c:v>
                </c:pt>
                <c:pt idx="6313">
                  <c:v>42885.475578703707</c:v>
                </c:pt>
                <c:pt idx="6314">
                  <c:v>42885.475694444445</c:v>
                </c:pt>
                <c:pt idx="6315">
                  <c:v>42885.475810185184</c:v>
                </c:pt>
                <c:pt idx="6316">
                  <c:v>42885.475925925923</c:v>
                </c:pt>
                <c:pt idx="6317">
                  <c:v>42885.476041666669</c:v>
                </c:pt>
                <c:pt idx="6318">
                  <c:v>42885.476157407407</c:v>
                </c:pt>
                <c:pt idx="6319">
                  <c:v>42885.476273148146</c:v>
                </c:pt>
                <c:pt idx="6320">
                  <c:v>42885.476388888892</c:v>
                </c:pt>
                <c:pt idx="6321">
                  <c:v>42885.476504629631</c:v>
                </c:pt>
                <c:pt idx="6322">
                  <c:v>42885.476620370369</c:v>
                </c:pt>
                <c:pt idx="6323">
                  <c:v>42885.476736111108</c:v>
                </c:pt>
                <c:pt idx="6324">
                  <c:v>42885.476851851854</c:v>
                </c:pt>
                <c:pt idx="6325">
                  <c:v>42885.476967592593</c:v>
                </c:pt>
                <c:pt idx="6326">
                  <c:v>42885.477083333331</c:v>
                </c:pt>
                <c:pt idx="6327">
                  <c:v>42885.477199074077</c:v>
                </c:pt>
                <c:pt idx="6328">
                  <c:v>42885.477314814816</c:v>
                </c:pt>
                <c:pt idx="6329">
                  <c:v>42885.477430555555</c:v>
                </c:pt>
                <c:pt idx="6330">
                  <c:v>42885.477546296293</c:v>
                </c:pt>
                <c:pt idx="6331">
                  <c:v>42885.477662037039</c:v>
                </c:pt>
                <c:pt idx="6332">
                  <c:v>42885.477777777778</c:v>
                </c:pt>
                <c:pt idx="6333">
                  <c:v>42885.477893518517</c:v>
                </c:pt>
                <c:pt idx="6334">
                  <c:v>42885.478009259263</c:v>
                </c:pt>
                <c:pt idx="6335">
                  <c:v>42885.478125000001</c:v>
                </c:pt>
                <c:pt idx="6336">
                  <c:v>42885.47824074074</c:v>
                </c:pt>
                <c:pt idx="6337">
                  <c:v>42885.478356481479</c:v>
                </c:pt>
                <c:pt idx="6338">
                  <c:v>42885.478472222225</c:v>
                </c:pt>
                <c:pt idx="6339">
                  <c:v>42885.478587962964</c:v>
                </c:pt>
                <c:pt idx="6340">
                  <c:v>42885.478703703702</c:v>
                </c:pt>
                <c:pt idx="6341">
                  <c:v>42885.478819444441</c:v>
                </c:pt>
                <c:pt idx="6342">
                  <c:v>42885.478935185187</c:v>
                </c:pt>
                <c:pt idx="6343">
                  <c:v>42885.479050925926</c:v>
                </c:pt>
                <c:pt idx="6344">
                  <c:v>42885.479166666664</c:v>
                </c:pt>
                <c:pt idx="6345">
                  <c:v>42885.47928240741</c:v>
                </c:pt>
                <c:pt idx="6346">
                  <c:v>42885.479398148149</c:v>
                </c:pt>
                <c:pt idx="6347">
                  <c:v>42885.479513888888</c:v>
                </c:pt>
                <c:pt idx="6348">
                  <c:v>42885.479629629626</c:v>
                </c:pt>
                <c:pt idx="6349">
                  <c:v>42885.479745370372</c:v>
                </c:pt>
                <c:pt idx="6350">
                  <c:v>42885.479861111111</c:v>
                </c:pt>
                <c:pt idx="6351">
                  <c:v>42885.47997685185</c:v>
                </c:pt>
                <c:pt idx="6352">
                  <c:v>42885.480092592596</c:v>
                </c:pt>
                <c:pt idx="6353">
                  <c:v>42885.480208333334</c:v>
                </c:pt>
                <c:pt idx="6354">
                  <c:v>42885.480324074073</c:v>
                </c:pt>
                <c:pt idx="6355">
                  <c:v>42885.480439814812</c:v>
                </c:pt>
                <c:pt idx="6356">
                  <c:v>42885.480555555558</c:v>
                </c:pt>
                <c:pt idx="6357">
                  <c:v>42885.480671296296</c:v>
                </c:pt>
                <c:pt idx="6358">
                  <c:v>42885.480787037035</c:v>
                </c:pt>
                <c:pt idx="6359">
                  <c:v>42885.480902777781</c:v>
                </c:pt>
                <c:pt idx="6360">
                  <c:v>42885.48101851852</c:v>
                </c:pt>
                <c:pt idx="6361">
                  <c:v>42885.481134259258</c:v>
                </c:pt>
                <c:pt idx="6362">
                  <c:v>42885.481249999997</c:v>
                </c:pt>
                <c:pt idx="6363">
                  <c:v>42885.481365740743</c:v>
                </c:pt>
                <c:pt idx="6364">
                  <c:v>42885.481481481482</c:v>
                </c:pt>
                <c:pt idx="6365">
                  <c:v>42885.48159722222</c:v>
                </c:pt>
                <c:pt idx="6366">
                  <c:v>42885.481712962966</c:v>
                </c:pt>
                <c:pt idx="6367">
                  <c:v>42885.481828703705</c:v>
                </c:pt>
                <c:pt idx="6368">
                  <c:v>42885.481944444444</c:v>
                </c:pt>
                <c:pt idx="6369">
                  <c:v>42885.482060185182</c:v>
                </c:pt>
                <c:pt idx="6370">
                  <c:v>42885.482175925928</c:v>
                </c:pt>
                <c:pt idx="6371">
                  <c:v>42885.482291666667</c:v>
                </c:pt>
                <c:pt idx="6372">
                  <c:v>42885.482407407406</c:v>
                </c:pt>
                <c:pt idx="6373">
                  <c:v>42885.482523148145</c:v>
                </c:pt>
                <c:pt idx="6374">
                  <c:v>42885.482638888891</c:v>
                </c:pt>
                <c:pt idx="6375">
                  <c:v>42885.482754629629</c:v>
                </c:pt>
                <c:pt idx="6376">
                  <c:v>42885.482870370368</c:v>
                </c:pt>
                <c:pt idx="6377">
                  <c:v>42885.482986111114</c:v>
                </c:pt>
                <c:pt idx="6378">
                  <c:v>42885.483101851853</c:v>
                </c:pt>
                <c:pt idx="6379">
                  <c:v>42885.483217592591</c:v>
                </c:pt>
                <c:pt idx="6380">
                  <c:v>42885.48333333333</c:v>
                </c:pt>
                <c:pt idx="6381">
                  <c:v>42885.483449074076</c:v>
                </c:pt>
                <c:pt idx="6382">
                  <c:v>42885.483564814815</c:v>
                </c:pt>
                <c:pt idx="6383">
                  <c:v>42885.483680555553</c:v>
                </c:pt>
                <c:pt idx="6384">
                  <c:v>42885.483796296299</c:v>
                </c:pt>
                <c:pt idx="6385">
                  <c:v>42885.483912037038</c:v>
                </c:pt>
                <c:pt idx="6386">
                  <c:v>42885.484027777777</c:v>
                </c:pt>
                <c:pt idx="6387">
                  <c:v>42885.484143518515</c:v>
                </c:pt>
                <c:pt idx="6388">
                  <c:v>42885.484259259261</c:v>
                </c:pt>
                <c:pt idx="6389">
                  <c:v>42885.484375</c:v>
                </c:pt>
                <c:pt idx="6390">
                  <c:v>42885.484490740739</c:v>
                </c:pt>
                <c:pt idx="6391">
                  <c:v>42885.484606481485</c:v>
                </c:pt>
                <c:pt idx="6392">
                  <c:v>42885.484722222223</c:v>
                </c:pt>
                <c:pt idx="6393">
                  <c:v>42885.484837962962</c:v>
                </c:pt>
                <c:pt idx="6394">
                  <c:v>42885.484953703701</c:v>
                </c:pt>
                <c:pt idx="6395">
                  <c:v>42885.485069444447</c:v>
                </c:pt>
                <c:pt idx="6396">
                  <c:v>42885.485185185185</c:v>
                </c:pt>
                <c:pt idx="6397">
                  <c:v>42885.485300925924</c:v>
                </c:pt>
                <c:pt idx="6398">
                  <c:v>42885.48541666667</c:v>
                </c:pt>
                <c:pt idx="6399">
                  <c:v>42885.485532407409</c:v>
                </c:pt>
                <c:pt idx="6400">
                  <c:v>42885.485648148147</c:v>
                </c:pt>
                <c:pt idx="6401">
                  <c:v>42885.485763888886</c:v>
                </c:pt>
                <c:pt idx="6402">
                  <c:v>42885.485879629632</c:v>
                </c:pt>
                <c:pt idx="6403">
                  <c:v>42885.485995370371</c:v>
                </c:pt>
                <c:pt idx="6404">
                  <c:v>42885.486111111109</c:v>
                </c:pt>
                <c:pt idx="6405">
                  <c:v>42885.486226851855</c:v>
                </c:pt>
                <c:pt idx="6406">
                  <c:v>42885.486342592594</c:v>
                </c:pt>
                <c:pt idx="6407">
                  <c:v>42885.486458333333</c:v>
                </c:pt>
                <c:pt idx="6408">
                  <c:v>42885.486574074072</c:v>
                </c:pt>
                <c:pt idx="6409">
                  <c:v>42885.486689814818</c:v>
                </c:pt>
                <c:pt idx="6410">
                  <c:v>42885.486805555556</c:v>
                </c:pt>
                <c:pt idx="6411">
                  <c:v>42885.486921296295</c:v>
                </c:pt>
                <c:pt idx="6412">
                  <c:v>42885.487037037034</c:v>
                </c:pt>
                <c:pt idx="6413">
                  <c:v>42885.48715277778</c:v>
                </c:pt>
                <c:pt idx="6414">
                  <c:v>42885.487268518518</c:v>
                </c:pt>
                <c:pt idx="6415">
                  <c:v>42885.487384259257</c:v>
                </c:pt>
                <c:pt idx="6416">
                  <c:v>42885.487500000003</c:v>
                </c:pt>
                <c:pt idx="6417">
                  <c:v>42885.487615740742</c:v>
                </c:pt>
                <c:pt idx="6418">
                  <c:v>42885.48773148148</c:v>
                </c:pt>
                <c:pt idx="6419">
                  <c:v>42885.487847222219</c:v>
                </c:pt>
                <c:pt idx="6420">
                  <c:v>42885.487962962965</c:v>
                </c:pt>
                <c:pt idx="6421">
                  <c:v>42885.488078703704</c:v>
                </c:pt>
                <c:pt idx="6422">
                  <c:v>42885.488194444442</c:v>
                </c:pt>
                <c:pt idx="6423">
                  <c:v>42885.488310185188</c:v>
                </c:pt>
                <c:pt idx="6424">
                  <c:v>42885.488425925927</c:v>
                </c:pt>
                <c:pt idx="6425">
                  <c:v>42885.488541666666</c:v>
                </c:pt>
                <c:pt idx="6426">
                  <c:v>42885.488657407404</c:v>
                </c:pt>
                <c:pt idx="6427">
                  <c:v>42885.48877314815</c:v>
                </c:pt>
                <c:pt idx="6428">
                  <c:v>42885.488888888889</c:v>
                </c:pt>
                <c:pt idx="6429">
                  <c:v>42885.489004629628</c:v>
                </c:pt>
                <c:pt idx="6430">
                  <c:v>42885.489120370374</c:v>
                </c:pt>
                <c:pt idx="6431">
                  <c:v>42885.489236111112</c:v>
                </c:pt>
                <c:pt idx="6432">
                  <c:v>42885.489351851851</c:v>
                </c:pt>
                <c:pt idx="6433">
                  <c:v>42885.48946759259</c:v>
                </c:pt>
                <c:pt idx="6434">
                  <c:v>42885.489583333336</c:v>
                </c:pt>
                <c:pt idx="6435">
                  <c:v>42885.489699074074</c:v>
                </c:pt>
                <c:pt idx="6436">
                  <c:v>42885.489814814813</c:v>
                </c:pt>
                <c:pt idx="6437">
                  <c:v>42885.489930555559</c:v>
                </c:pt>
                <c:pt idx="6438">
                  <c:v>42885.490046296298</c:v>
                </c:pt>
                <c:pt idx="6439">
                  <c:v>42885.490162037036</c:v>
                </c:pt>
                <c:pt idx="6440">
                  <c:v>42885.490277777775</c:v>
                </c:pt>
                <c:pt idx="6441">
                  <c:v>42885.490393518521</c:v>
                </c:pt>
                <c:pt idx="6442">
                  <c:v>42885.49050925926</c:v>
                </c:pt>
                <c:pt idx="6443">
                  <c:v>42885.490624999999</c:v>
                </c:pt>
                <c:pt idx="6444">
                  <c:v>42885.490740740737</c:v>
                </c:pt>
                <c:pt idx="6445">
                  <c:v>42885.490856481483</c:v>
                </c:pt>
                <c:pt idx="6446">
                  <c:v>42885.490972222222</c:v>
                </c:pt>
                <c:pt idx="6447">
                  <c:v>42885.491087962961</c:v>
                </c:pt>
                <c:pt idx="6448">
                  <c:v>42885.491203703707</c:v>
                </c:pt>
                <c:pt idx="6449">
                  <c:v>42885.491319444445</c:v>
                </c:pt>
                <c:pt idx="6450">
                  <c:v>42885.491435185184</c:v>
                </c:pt>
                <c:pt idx="6451">
                  <c:v>42885.491550925923</c:v>
                </c:pt>
                <c:pt idx="6452">
                  <c:v>42885.491666666669</c:v>
                </c:pt>
                <c:pt idx="6453">
                  <c:v>42885.491782407407</c:v>
                </c:pt>
                <c:pt idx="6454">
                  <c:v>42885.491898148146</c:v>
                </c:pt>
                <c:pt idx="6455">
                  <c:v>42885.492013888892</c:v>
                </c:pt>
                <c:pt idx="6456">
                  <c:v>42885.492129629631</c:v>
                </c:pt>
                <c:pt idx="6457">
                  <c:v>42885.492245370369</c:v>
                </c:pt>
                <c:pt idx="6458">
                  <c:v>42885.492361111108</c:v>
                </c:pt>
                <c:pt idx="6459">
                  <c:v>42885.492476851854</c:v>
                </c:pt>
                <c:pt idx="6460">
                  <c:v>42885.492592592593</c:v>
                </c:pt>
                <c:pt idx="6461">
                  <c:v>42885.492708333331</c:v>
                </c:pt>
                <c:pt idx="6462">
                  <c:v>42885.492824074077</c:v>
                </c:pt>
                <c:pt idx="6463">
                  <c:v>42885.492939814816</c:v>
                </c:pt>
                <c:pt idx="6464">
                  <c:v>42885.493055555555</c:v>
                </c:pt>
                <c:pt idx="6465">
                  <c:v>42885.493171296293</c:v>
                </c:pt>
                <c:pt idx="6466">
                  <c:v>42885.493287037039</c:v>
                </c:pt>
                <c:pt idx="6467">
                  <c:v>42885.493402777778</c:v>
                </c:pt>
                <c:pt idx="6468">
                  <c:v>42885.493518518517</c:v>
                </c:pt>
                <c:pt idx="6469">
                  <c:v>42885.493634259263</c:v>
                </c:pt>
                <c:pt idx="6470">
                  <c:v>42885.493750000001</c:v>
                </c:pt>
                <c:pt idx="6471">
                  <c:v>42885.49386574074</c:v>
                </c:pt>
                <c:pt idx="6472">
                  <c:v>42885.493981481479</c:v>
                </c:pt>
                <c:pt idx="6473">
                  <c:v>42885.494097222225</c:v>
                </c:pt>
                <c:pt idx="6474">
                  <c:v>42885.494212962964</c:v>
                </c:pt>
                <c:pt idx="6475">
                  <c:v>42885.494328703702</c:v>
                </c:pt>
                <c:pt idx="6476">
                  <c:v>42885.494444444441</c:v>
                </c:pt>
                <c:pt idx="6477">
                  <c:v>42885.494560185187</c:v>
                </c:pt>
                <c:pt idx="6478">
                  <c:v>42885.494675925926</c:v>
                </c:pt>
                <c:pt idx="6479">
                  <c:v>42885.494791666664</c:v>
                </c:pt>
                <c:pt idx="6480">
                  <c:v>42885.49490740741</c:v>
                </c:pt>
                <c:pt idx="6481">
                  <c:v>42885.495023148149</c:v>
                </c:pt>
                <c:pt idx="6482">
                  <c:v>42885.495138888888</c:v>
                </c:pt>
                <c:pt idx="6483">
                  <c:v>42885.495254629626</c:v>
                </c:pt>
                <c:pt idx="6484">
                  <c:v>42885.495370370372</c:v>
                </c:pt>
                <c:pt idx="6485">
                  <c:v>42885.495486111111</c:v>
                </c:pt>
                <c:pt idx="6486">
                  <c:v>42885.49560185185</c:v>
                </c:pt>
                <c:pt idx="6487">
                  <c:v>42885.495717592596</c:v>
                </c:pt>
                <c:pt idx="6488">
                  <c:v>42885.495833333334</c:v>
                </c:pt>
                <c:pt idx="6489">
                  <c:v>42885.495949074073</c:v>
                </c:pt>
                <c:pt idx="6490">
                  <c:v>42885.496064814812</c:v>
                </c:pt>
                <c:pt idx="6491">
                  <c:v>42885.496180555558</c:v>
                </c:pt>
                <c:pt idx="6492">
                  <c:v>42885.496296296296</c:v>
                </c:pt>
                <c:pt idx="6493">
                  <c:v>42885.496412037035</c:v>
                </c:pt>
                <c:pt idx="6494">
                  <c:v>42885.496527777781</c:v>
                </c:pt>
                <c:pt idx="6495">
                  <c:v>42885.49664351852</c:v>
                </c:pt>
                <c:pt idx="6496">
                  <c:v>42885.496759259258</c:v>
                </c:pt>
                <c:pt idx="6497">
                  <c:v>42885.496874999997</c:v>
                </c:pt>
                <c:pt idx="6498">
                  <c:v>42885.496990740743</c:v>
                </c:pt>
                <c:pt idx="6499">
                  <c:v>42885.497106481482</c:v>
                </c:pt>
                <c:pt idx="6500">
                  <c:v>42885.49722222222</c:v>
                </c:pt>
                <c:pt idx="6501">
                  <c:v>42885.497337962966</c:v>
                </c:pt>
                <c:pt idx="6502">
                  <c:v>42885.497453703705</c:v>
                </c:pt>
                <c:pt idx="6503">
                  <c:v>42885.497569444444</c:v>
                </c:pt>
                <c:pt idx="6504">
                  <c:v>42885.497685185182</c:v>
                </c:pt>
                <c:pt idx="6505">
                  <c:v>42885.497800925928</c:v>
                </c:pt>
                <c:pt idx="6506">
                  <c:v>42885.497916666667</c:v>
                </c:pt>
                <c:pt idx="6507">
                  <c:v>42885.498032407406</c:v>
                </c:pt>
                <c:pt idx="6508">
                  <c:v>42885.498148148145</c:v>
                </c:pt>
                <c:pt idx="6509">
                  <c:v>42885.498263888891</c:v>
                </c:pt>
                <c:pt idx="6510">
                  <c:v>42885.498379629629</c:v>
                </c:pt>
                <c:pt idx="6511">
                  <c:v>42885.498495370368</c:v>
                </c:pt>
                <c:pt idx="6512">
                  <c:v>42885.498611111114</c:v>
                </c:pt>
                <c:pt idx="6513">
                  <c:v>42885.498726851853</c:v>
                </c:pt>
                <c:pt idx="6514">
                  <c:v>42885.498842592591</c:v>
                </c:pt>
                <c:pt idx="6515">
                  <c:v>42885.49895833333</c:v>
                </c:pt>
                <c:pt idx="6516">
                  <c:v>42885.499074074076</c:v>
                </c:pt>
                <c:pt idx="6517">
                  <c:v>42885.499189814815</c:v>
                </c:pt>
                <c:pt idx="6518">
                  <c:v>42885.499305555553</c:v>
                </c:pt>
                <c:pt idx="6519">
                  <c:v>42885.499421296299</c:v>
                </c:pt>
                <c:pt idx="6520">
                  <c:v>42885.499537037038</c:v>
                </c:pt>
                <c:pt idx="6521">
                  <c:v>42885.499652777777</c:v>
                </c:pt>
                <c:pt idx="6522">
                  <c:v>42885.499768518515</c:v>
                </c:pt>
                <c:pt idx="6523">
                  <c:v>42885.499884259261</c:v>
                </c:pt>
                <c:pt idx="6524">
                  <c:v>42885.5</c:v>
                </c:pt>
                <c:pt idx="6525">
                  <c:v>42885.500115740739</c:v>
                </c:pt>
                <c:pt idx="6526">
                  <c:v>42885.500231481485</c:v>
                </c:pt>
                <c:pt idx="6527">
                  <c:v>42885.500347222223</c:v>
                </c:pt>
                <c:pt idx="6528">
                  <c:v>42885.500462962962</c:v>
                </c:pt>
                <c:pt idx="6529">
                  <c:v>42885.500578703701</c:v>
                </c:pt>
                <c:pt idx="6530">
                  <c:v>42885.500694444447</c:v>
                </c:pt>
                <c:pt idx="6531">
                  <c:v>42885.500810185185</c:v>
                </c:pt>
                <c:pt idx="6532">
                  <c:v>42885.500925925924</c:v>
                </c:pt>
                <c:pt idx="6533">
                  <c:v>42885.50104166667</c:v>
                </c:pt>
                <c:pt idx="6534">
                  <c:v>42885.501157407409</c:v>
                </c:pt>
                <c:pt idx="6535">
                  <c:v>42885.501273148147</c:v>
                </c:pt>
                <c:pt idx="6536">
                  <c:v>42885.501388888886</c:v>
                </c:pt>
                <c:pt idx="6537">
                  <c:v>42885.501504629632</c:v>
                </c:pt>
                <c:pt idx="6538">
                  <c:v>42885.501620370371</c:v>
                </c:pt>
                <c:pt idx="6539">
                  <c:v>42885.501736111109</c:v>
                </c:pt>
                <c:pt idx="6540">
                  <c:v>42885.501851851855</c:v>
                </c:pt>
                <c:pt idx="6541">
                  <c:v>42885.501967592594</c:v>
                </c:pt>
                <c:pt idx="6542">
                  <c:v>42885.502083333333</c:v>
                </c:pt>
                <c:pt idx="6543">
                  <c:v>42885.502199074072</c:v>
                </c:pt>
                <c:pt idx="6544">
                  <c:v>42885.502314814818</c:v>
                </c:pt>
                <c:pt idx="6545">
                  <c:v>42885.502430555556</c:v>
                </c:pt>
                <c:pt idx="6546">
                  <c:v>42885.502546296295</c:v>
                </c:pt>
                <c:pt idx="6547">
                  <c:v>42885.502662037034</c:v>
                </c:pt>
                <c:pt idx="6548">
                  <c:v>42885.50277777778</c:v>
                </c:pt>
                <c:pt idx="6549">
                  <c:v>42885.502893518518</c:v>
                </c:pt>
                <c:pt idx="6550">
                  <c:v>42885.503009259257</c:v>
                </c:pt>
                <c:pt idx="6551">
                  <c:v>42885.503125000003</c:v>
                </c:pt>
                <c:pt idx="6552">
                  <c:v>42885.503240740742</c:v>
                </c:pt>
                <c:pt idx="6553">
                  <c:v>42885.50335648148</c:v>
                </c:pt>
                <c:pt idx="6554">
                  <c:v>42885.503472222219</c:v>
                </c:pt>
                <c:pt idx="6555">
                  <c:v>42885.503587962965</c:v>
                </c:pt>
                <c:pt idx="6556">
                  <c:v>42885.503703703704</c:v>
                </c:pt>
                <c:pt idx="6557">
                  <c:v>42885.503819444442</c:v>
                </c:pt>
                <c:pt idx="6558">
                  <c:v>42885.503935185188</c:v>
                </c:pt>
                <c:pt idx="6559">
                  <c:v>42885.504050925927</c:v>
                </c:pt>
                <c:pt idx="6560">
                  <c:v>42885.504166666666</c:v>
                </c:pt>
                <c:pt idx="6561">
                  <c:v>42885.504282407404</c:v>
                </c:pt>
                <c:pt idx="6562">
                  <c:v>42885.50439814815</c:v>
                </c:pt>
                <c:pt idx="6563">
                  <c:v>42885.504513888889</c:v>
                </c:pt>
                <c:pt idx="6564">
                  <c:v>42885.504629629628</c:v>
                </c:pt>
                <c:pt idx="6565">
                  <c:v>42885.504745370374</c:v>
                </c:pt>
                <c:pt idx="6566">
                  <c:v>42885.504861111112</c:v>
                </c:pt>
                <c:pt idx="6567">
                  <c:v>42885.504976851851</c:v>
                </c:pt>
                <c:pt idx="6568">
                  <c:v>42885.50509259259</c:v>
                </c:pt>
                <c:pt idx="6569">
                  <c:v>42885.505208333336</c:v>
                </c:pt>
                <c:pt idx="6570">
                  <c:v>42885.505324074074</c:v>
                </c:pt>
                <c:pt idx="6571">
                  <c:v>42885.505439814813</c:v>
                </c:pt>
                <c:pt idx="6572">
                  <c:v>42885.505555555559</c:v>
                </c:pt>
                <c:pt idx="6573">
                  <c:v>42885.505671296298</c:v>
                </c:pt>
                <c:pt idx="6574">
                  <c:v>42885.505787037036</c:v>
                </c:pt>
                <c:pt idx="6575">
                  <c:v>42885.505902777775</c:v>
                </c:pt>
                <c:pt idx="6576">
                  <c:v>42885.506018518521</c:v>
                </c:pt>
                <c:pt idx="6577">
                  <c:v>42885.50613425926</c:v>
                </c:pt>
                <c:pt idx="6578">
                  <c:v>42885.506249999999</c:v>
                </c:pt>
                <c:pt idx="6579">
                  <c:v>42885.506365740737</c:v>
                </c:pt>
                <c:pt idx="6580">
                  <c:v>42885.506481481483</c:v>
                </c:pt>
                <c:pt idx="6581">
                  <c:v>42885.506597222222</c:v>
                </c:pt>
                <c:pt idx="6582">
                  <c:v>42885.506712962961</c:v>
                </c:pt>
                <c:pt idx="6583">
                  <c:v>42885.506828703707</c:v>
                </c:pt>
                <c:pt idx="6584">
                  <c:v>42885.506944444445</c:v>
                </c:pt>
                <c:pt idx="6585">
                  <c:v>42885.507060185184</c:v>
                </c:pt>
                <c:pt idx="6586">
                  <c:v>42885.507175925923</c:v>
                </c:pt>
                <c:pt idx="6587">
                  <c:v>42885.507291666669</c:v>
                </c:pt>
                <c:pt idx="6588">
                  <c:v>42885.507407407407</c:v>
                </c:pt>
                <c:pt idx="6589">
                  <c:v>42885.507523148146</c:v>
                </c:pt>
                <c:pt idx="6590">
                  <c:v>42885.507638888892</c:v>
                </c:pt>
                <c:pt idx="6591">
                  <c:v>42885.507754629631</c:v>
                </c:pt>
                <c:pt idx="6592">
                  <c:v>42885.507870370369</c:v>
                </c:pt>
                <c:pt idx="6593">
                  <c:v>42885.507986111108</c:v>
                </c:pt>
                <c:pt idx="6594">
                  <c:v>42885.508101851854</c:v>
                </c:pt>
                <c:pt idx="6595">
                  <c:v>42885.508217592593</c:v>
                </c:pt>
                <c:pt idx="6596">
                  <c:v>42885.508333333331</c:v>
                </c:pt>
                <c:pt idx="6597">
                  <c:v>42885.508449074077</c:v>
                </c:pt>
                <c:pt idx="6598">
                  <c:v>42885.508564814816</c:v>
                </c:pt>
                <c:pt idx="6599">
                  <c:v>42885.508680555555</c:v>
                </c:pt>
                <c:pt idx="6600">
                  <c:v>42885.508796296293</c:v>
                </c:pt>
                <c:pt idx="6601">
                  <c:v>42885.508912037039</c:v>
                </c:pt>
                <c:pt idx="6602">
                  <c:v>42885.509027777778</c:v>
                </c:pt>
                <c:pt idx="6603">
                  <c:v>42885.509143518517</c:v>
                </c:pt>
                <c:pt idx="6604">
                  <c:v>42885.509259259263</c:v>
                </c:pt>
                <c:pt idx="6605">
                  <c:v>42885.509375000001</c:v>
                </c:pt>
                <c:pt idx="6606">
                  <c:v>42885.50949074074</c:v>
                </c:pt>
                <c:pt idx="6607">
                  <c:v>42885.509606481479</c:v>
                </c:pt>
                <c:pt idx="6608">
                  <c:v>42885.509722222225</c:v>
                </c:pt>
                <c:pt idx="6609">
                  <c:v>42885.509837962964</c:v>
                </c:pt>
                <c:pt idx="6610">
                  <c:v>42885.509953703702</c:v>
                </c:pt>
                <c:pt idx="6611">
                  <c:v>42885.510069444441</c:v>
                </c:pt>
                <c:pt idx="6612">
                  <c:v>42885.510185185187</c:v>
                </c:pt>
                <c:pt idx="6613">
                  <c:v>42885.510300925926</c:v>
                </c:pt>
                <c:pt idx="6614">
                  <c:v>42885.510416666664</c:v>
                </c:pt>
                <c:pt idx="6615">
                  <c:v>42885.51053240741</c:v>
                </c:pt>
                <c:pt idx="6616">
                  <c:v>42885.510648148149</c:v>
                </c:pt>
                <c:pt idx="6617">
                  <c:v>42885.510763888888</c:v>
                </c:pt>
                <c:pt idx="6618">
                  <c:v>42885.510879629626</c:v>
                </c:pt>
                <c:pt idx="6619">
                  <c:v>42885.510995370372</c:v>
                </c:pt>
                <c:pt idx="6620">
                  <c:v>42885.511111111111</c:v>
                </c:pt>
                <c:pt idx="6621">
                  <c:v>42885.51122685185</c:v>
                </c:pt>
                <c:pt idx="6622">
                  <c:v>42885.511342592596</c:v>
                </c:pt>
                <c:pt idx="6623">
                  <c:v>42885.511458333334</c:v>
                </c:pt>
                <c:pt idx="6624">
                  <c:v>42885.511574074073</c:v>
                </c:pt>
                <c:pt idx="6625">
                  <c:v>42885.511689814812</c:v>
                </c:pt>
                <c:pt idx="6626">
                  <c:v>42885.511805555558</c:v>
                </c:pt>
                <c:pt idx="6627">
                  <c:v>42885.511921296296</c:v>
                </c:pt>
                <c:pt idx="6628">
                  <c:v>42885.512037037035</c:v>
                </c:pt>
                <c:pt idx="6629">
                  <c:v>42885.512152777781</c:v>
                </c:pt>
                <c:pt idx="6630">
                  <c:v>42885.51226851852</c:v>
                </c:pt>
                <c:pt idx="6631">
                  <c:v>42885.512384259258</c:v>
                </c:pt>
                <c:pt idx="6632">
                  <c:v>42885.512499999997</c:v>
                </c:pt>
                <c:pt idx="6633">
                  <c:v>42885.512615740743</c:v>
                </c:pt>
                <c:pt idx="6634">
                  <c:v>42885.512731481482</c:v>
                </c:pt>
                <c:pt idx="6635">
                  <c:v>42885.51284722222</c:v>
                </c:pt>
                <c:pt idx="6636">
                  <c:v>42885.512962962966</c:v>
                </c:pt>
                <c:pt idx="6637">
                  <c:v>42885.513078703705</c:v>
                </c:pt>
                <c:pt idx="6638">
                  <c:v>42885.513194444444</c:v>
                </c:pt>
                <c:pt idx="6639">
                  <c:v>42885.513310185182</c:v>
                </c:pt>
                <c:pt idx="6640">
                  <c:v>42885.513425925928</c:v>
                </c:pt>
                <c:pt idx="6641">
                  <c:v>42885.513541666667</c:v>
                </c:pt>
                <c:pt idx="6642">
                  <c:v>42885.513657407406</c:v>
                </c:pt>
                <c:pt idx="6643">
                  <c:v>42885.513773148145</c:v>
                </c:pt>
                <c:pt idx="6644">
                  <c:v>42885.513888888891</c:v>
                </c:pt>
                <c:pt idx="6645">
                  <c:v>42885.514004629629</c:v>
                </c:pt>
                <c:pt idx="6646">
                  <c:v>42885.514120370368</c:v>
                </c:pt>
                <c:pt idx="6647">
                  <c:v>42885.514236111114</c:v>
                </c:pt>
                <c:pt idx="6648">
                  <c:v>42885.514351851853</c:v>
                </c:pt>
                <c:pt idx="6649">
                  <c:v>42885.514467592591</c:v>
                </c:pt>
                <c:pt idx="6650">
                  <c:v>42885.51458333333</c:v>
                </c:pt>
                <c:pt idx="6651">
                  <c:v>42885.514699074076</c:v>
                </c:pt>
                <c:pt idx="6652">
                  <c:v>42885.514814814815</c:v>
                </c:pt>
                <c:pt idx="6653">
                  <c:v>42885.514930555553</c:v>
                </c:pt>
                <c:pt idx="6654">
                  <c:v>42885.515046296299</c:v>
                </c:pt>
                <c:pt idx="6655">
                  <c:v>42885.515162037038</c:v>
                </c:pt>
                <c:pt idx="6656">
                  <c:v>42885.515277777777</c:v>
                </c:pt>
                <c:pt idx="6657">
                  <c:v>42885.515393518515</c:v>
                </c:pt>
                <c:pt idx="6658">
                  <c:v>42885.515509259261</c:v>
                </c:pt>
                <c:pt idx="6659">
                  <c:v>42885.515625</c:v>
                </c:pt>
                <c:pt idx="6660">
                  <c:v>42885.515740740739</c:v>
                </c:pt>
                <c:pt idx="6661">
                  <c:v>42885.515856481485</c:v>
                </c:pt>
                <c:pt idx="6662">
                  <c:v>42885.515972222223</c:v>
                </c:pt>
                <c:pt idx="6663">
                  <c:v>42885.516087962962</c:v>
                </c:pt>
                <c:pt idx="6664">
                  <c:v>42885.516203703701</c:v>
                </c:pt>
                <c:pt idx="6665">
                  <c:v>42885.516319444447</c:v>
                </c:pt>
                <c:pt idx="6666">
                  <c:v>42885.516435185185</c:v>
                </c:pt>
                <c:pt idx="6667">
                  <c:v>42885.516550925924</c:v>
                </c:pt>
                <c:pt idx="6668">
                  <c:v>42885.51666666667</c:v>
                </c:pt>
                <c:pt idx="6669">
                  <c:v>42885.516782407409</c:v>
                </c:pt>
                <c:pt idx="6670">
                  <c:v>42885.516898148147</c:v>
                </c:pt>
                <c:pt idx="6671">
                  <c:v>42885.517013888886</c:v>
                </c:pt>
                <c:pt idx="6672">
                  <c:v>42885.517129629632</c:v>
                </c:pt>
                <c:pt idx="6673">
                  <c:v>42885.517245370371</c:v>
                </c:pt>
                <c:pt idx="6674">
                  <c:v>42885.517361111109</c:v>
                </c:pt>
                <c:pt idx="6675">
                  <c:v>42885.517476851855</c:v>
                </c:pt>
                <c:pt idx="6676">
                  <c:v>42885.517592592594</c:v>
                </c:pt>
                <c:pt idx="6677">
                  <c:v>42885.517708333333</c:v>
                </c:pt>
                <c:pt idx="6678">
                  <c:v>42885.517824074072</c:v>
                </c:pt>
                <c:pt idx="6679">
                  <c:v>42885.517939814818</c:v>
                </c:pt>
                <c:pt idx="6680">
                  <c:v>42885.518055555556</c:v>
                </c:pt>
                <c:pt idx="6681">
                  <c:v>42885.518171296295</c:v>
                </c:pt>
                <c:pt idx="6682">
                  <c:v>42885.518287037034</c:v>
                </c:pt>
                <c:pt idx="6683">
                  <c:v>42885.51840277778</c:v>
                </c:pt>
                <c:pt idx="6684">
                  <c:v>42885.518518518518</c:v>
                </c:pt>
                <c:pt idx="6685">
                  <c:v>42885.518634259257</c:v>
                </c:pt>
                <c:pt idx="6686">
                  <c:v>42885.518750000003</c:v>
                </c:pt>
                <c:pt idx="6687">
                  <c:v>42885.518865740742</c:v>
                </c:pt>
                <c:pt idx="6688">
                  <c:v>42885.51898148148</c:v>
                </c:pt>
                <c:pt idx="6689">
                  <c:v>42885.519097222219</c:v>
                </c:pt>
                <c:pt idx="6690">
                  <c:v>42885.519212962965</c:v>
                </c:pt>
                <c:pt idx="6691">
                  <c:v>42885.519328703704</c:v>
                </c:pt>
                <c:pt idx="6692">
                  <c:v>42885.519444444442</c:v>
                </c:pt>
                <c:pt idx="6693">
                  <c:v>42885.519560185188</c:v>
                </c:pt>
                <c:pt idx="6694">
                  <c:v>42885.519675925927</c:v>
                </c:pt>
                <c:pt idx="6695">
                  <c:v>42885.519791666666</c:v>
                </c:pt>
                <c:pt idx="6696">
                  <c:v>42885.519907407404</c:v>
                </c:pt>
                <c:pt idx="6697">
                  <c:v>42885.52002314815</c:v>
                </c:pt>
                <c:pt idx="6698">
                  <c:v>42885.520138888889</c:v>
                </c:pt>
                <c:pt idx="6699">
                  <c:v>42885.520254629628</c:v>
                </c:pt>
                <c:pt idx="6700">
                  <c:v>42885.520370370374</c:v>
                </c:pt>
                <c:pt idx="6701">
                  <c:v>42885.520486111112</c:v>
                </c:pt>
                <c:pt idx="6702">
                  <c:v>42885.520601851851</c:v>
                </c:pt>
                <c:pt idx="6703">
                  <c:v>42885.52071759259</c:v>
                </c:pt>
                <c:pt idx="6704">
                  <c:v>42885.520833333336</c:v>
                </c:pt>
                <c:pt idx="6705">
                  <c:v>42885.520949074074</c:v>
                </c:pt>
                <c:pt idx="6706">
                  <c:v>42885.521064814813</c:v>
                </c:pt>
                <c:pt idx="6707">
                  <c:v>42885.521180555559</c:v>
                </c:pt>
                <c:pt idx="6708">
                  <c:v>42885.521296296298</c:v>
                </c:pt>
                <c:pt idx="6709">
                  <c:v>42885.521412037036</c:v>
                </c:pt>
                <c:pt idx="6710">
                  <c:v>42885.521527777775</c:v>
                </c:pt>
                <c:pt idx="6711">
                  <c:v>42885.521643518521</c:v>
                </c:pt>
                <c:pt idx="6712">
                  <c:v>42885.52175925926</c:v>
                </c:pt>
                <c:pt idx="6713">
                  <c:v>42885.521874999999</c:v>
                </c:pt>
                <c:pt idx="6714">
                  <c:v>42885.521990740737</c:v>
                </c:pt>
                <c:pt idx="6715">
                  <c:v>42885.522106481483</c:v>
                </c:pt>
                <c:pt idx="6716">
                  <c:v>42885.522222222222</c:v>
                </c:pt>
                <c:pt idx="6717">
                  <c:v>42885.522337962961</c:v>
                </c:pt>
                <c:pt idx="6718">
                  <c:v>42885.522453703707</c:v>
                </c:pt>
                <c:pt idx="6719">
                  <c:v>42885.522569444445</c:v>
                </c:pt>
                <c:pt idx="6720">
                  <c:v>42885.522685185184</c:v>
                </c:pt>
                <c:pt idx="6721">
                  <c:v>42885.522800925923</c:v>
                </c:pt>
                <c:pt idx="6722">
                  <c:v>42885.522916666669</c:v>
                </c:pt>
                <c:pt idx="6723">
                  <c:v>42885.523032407407</c:v>
                </c:pt>
                <c:pt idx="6724">
                  <c:v>42885.523148148146</c:v>
                </c:pt>
                <c:pt idx="6725">
                  <c:v>42885.523263888892</c:v>
                </c:pt>
                <c:pt idx="6726">
                  <c:v>42885.523379629631</c:v>
                </c:pt>
                <c:pt idx="6727">
                  <c:v>42885.523495370369</c:v>
                </c:pt>
                <c:pt idx="6728">
                  <c:v>42885.523611111108</c:v>
                </c:pt>
                <c:pt idx="6729">
                  <c:v>42885.523726851854</c:v>
                </c:pt>
                <c:pt idx="6730">
                  <c:v>42885.523842592593</c:v>
                </c:pt>
                <c:pt idx="6731">
                  <c:v>42885.523958333331</c:v>
                </c:pt>
                <c:pt idx="6732">
                  <c:v>42885.524074074077</c:v>
                </c:pt>
                <c:pt idx="6733">
                  <c:v>42885.524189814816</c:v>
                </c:pt>
                <c:pt idx="6734">
                  <c:v>42885.524305555555</c:v>
                </c:pt>
                <c:pt idx="6735">
                  <c:v>42885.524421296293</c:v>
                </c:pt>
                <c:pt idx="6736">
                  <c:v>42885.524537037039</c:v>
                </c:pt>
                <c:pt idx="6737">
                  <c:v>42885.524652777778</c:v>
                </c:pt>
                <c:pt idx="6738">
                  <c:v>42885.524768518517</c:v>
                </c:pt>
                <c:pt idx="6739">
                  <c:v>42885.524884259263</c:v>
                </c:pt>
                <c:pt idx="6740">
                  <c:v>42885.525000000001</c:v>
                </c:pt>
                <c:pt idx="6741">
                  <c:v>42885.52511574074</c:v>
                </c:pt>
                <c:pt idx="6742">
                  <c:v>42885.525231481479</c:v>
                </c:pt>
                <c:pt idx="6743">
                  <c:v>42885.525347222225</c:v>
                </c:pt>
                <c:pt idx="6744">
                  <c:v>42885.525462962964</c:v>
                </c:pt>
                <c:pt idx="6745">
                  <c:v>42885.525578703702</c:v>
                </c:pt>
                <c:pt idx="6746">
                  <c:v>42885.525694444441</c:v>
                </c:pt>
                <c:pt idx="6747">
                  <c:v>42885.525810185187</c:v>
                </c:pt>
                <c:pt idx="6748">
                  <c:v>42885.525925925926</c:v>
                </c:pt>
                <c:pt idx="6749">
                  <c:v>42885.526041666664</c:v>
                </c:pt>
                <c:pt idx="6750">
                  <c:v>42885.52615740741</c:v>
                </c:pt>
                <c:pt idx="6751">
                  <c:v>42885.526273148149</c:v>
                </c:pt>
                <c:pt idx="6752">
                  <c:v>42885.526388888888</c:v>
                </c:pt>
                <c:pt idx="6753">
                  <c:v>42885.526504629626</c:v>
                </c:pt>
                <c:pt idx="6754">
                  <c:v>42885.526620370372</c:v>
                </c:pt>
                <c:pt idx="6755">
                  <c:v>42885.526736111111</c:v>
                </c:pt>
                <c:pt idx="6756">
                  <c:v>42885.52685185185</c:v>
                </c:pt>
                <c:pt idx="6757">
                  <c:v>42885.526967592596</c:v>
                </c:pt>
                <c:pt idx="6758">
                  <c:v>42885.527083333334</c:v>
                </c:pt>
                <c:pt idx="6759">
                  <c:v>42885.527199074073</c:v>
                </c:pt>
                <c:pt idx="6760">
                  <c:v>42885.527314814812</c:v>
                </c:pt>
                <c:pt idx="6761">
                  <c:v>42885.527430555558</c:v>
                </c:pt>
                <c:pt idx="6762">
                  <c:v>42885.527546296296</c:v>
                </c:pt>
                <c:pt idx="6763">
                  <c:v>42885.527662037035</c:v>
                </c:pt>
                <c:pt idx="6764">
                  <c:v>42885.527777777781</c:v>
                </c:pt>
                <c:pt idx="6765">
                  <c:v>42885.52789351852</c:v>
                </c:pt>
                <c:pt idx="6766">
                  <c:v>42885.528009259258</c:v>
                </c:pt>
                <c:pt idx="6767">
                  <c:v>42885.528124999997</c:v>
                </c:pt>
                <c:pt idx="6768">
                  <c:v>42885.528240740743</c:v>
                </c:pt>
                <c:pt idx="6769">
                  <c:v>42885.528356481482</c:v>
                </c:pt>
                <c:pt idx="6770">
                  <c:v>42885.52847222222</c:v>
                </c:pt>
                <c:pt idx="6771">
                  <c:v>42885.528587962966</c:v>
                </c:pt>
                <c:pt idx="6772">
                  <c:v>42885.528703703705</c:v>
                </c:pt>
                <c:pt idx="6773">
                  <c:v>42885.528819444444</c:v>
                </c:pt>
                <c:pt idx="6774">
                  <c:v>42885.528935185182</c:v>
                </c:pt>
                <c:pt idx="6775">
                  <c:v>42885.529050925928</c:v>
                </c:pt>
                <c:pt idx="6776">
                  <c:v>42885.529166666667</c:v>
                </c:pt>
                <c:pt idx="6777">
                  <c:v>42885.529282407406</c:v>
                </c:pt>
                <c:pt idx="6778">
                  <c:v>42885.529398148145</c:v>
                </c:pt>
                <c:pt idx="6779">
                  <c:v>42885.529513888891</c:v>
                </c:pt>
                <c:pt idx="6780">
                  <c:v>42885.529629629629</c:v>
                </c:pt>
                <c:pt idx="6781">
                  <c:v>42885.529745370368</c:v>
                </c:pt>
                <c:pt idx="6782">
                  <c:v>42885.529861111114</c:v>
                </c:pt>
                <c:pt idx="6783">
                  <c:v>42885.529976851853</c:v>
                </c:pt>
                <c:pt idx="6784">
                  <c:v>42885.530092592591</c:v>
                </c:pt>
                <c:pt idx="6785">
                  <c:v>42885.53020833333</c:v>
                </c:pt>
                <c:pt idx="6786">
                  <c:v>42885.530324074076</c:v>
                </c:pt>
                <c:pt idx="6787">
                  <c:v>42885.530439814815</c:v>
                </c:pt>
                <c:pt idx="6788">
                  <c:v>42885.530555555553</c:v>
                </c:pt>
                <c:pt idx="6789">
                  <c:v>42885.530671296299</c:v>
                </c:pt>
                <c:pt idx="6790">
                  <c:v>42885.530787037038</c:v>
                </c:pt>
                <c:pt idx="6791">
                  <c:v>42885.530902777777</c:v>
                </c:pt>
                <c:pt idx="6792">
                  <c:v>42885.531018518515</c:v>
                </c:pt>
                <c:pt idx="6793">
                  <c:v>42885.531134259261</c:v>
                </c:pt>
                <c:pt idx="6794">
                  <c:v>42885.53125</c:v>
                </c:pt>
                <c:pt idx="6795">
                  <c:v>42885.531365740739</c:v>
                </c:pt>
                <c:pt idx="6796">
                  <c:v>42885.531481481485</c:v>
                </c:pt>
                <c:pt idx="6797">
                  <c:v>42885.531597222223</c:v>
                </c:pt>
                <c:pt idx="6798">
                  <c:v>42885.531712962962</c:v>
                </c:pt>
                <c:pt idx="6799">
                  <c:v>42885.531828703701</c:v>
                </c:pt>
                <c:pt idx="6800">
                  <c:v>42885.531944444447</c:v>
                </c:pt>
                <c:pt idx="6801">
                  <c:v>42885.532060185185</c:v>
                </c:pt>
                <c:pt idx="6802">
                  <c:v>42885.532175925924</c:v>
                </c:pt>
                <c:pt idx="6803">
                  <c:v>42885.53229166667</c:v>
                </c:pt>
                <c:pt idx="6804">
                  <c:v>42885.532407407409</c:v>
                </c:pt>
                <c:pt idx="6805">
                  <c:v>42885.532523148147</c:v>
                </c:pt>
                <c:pt idx="6806">
                  <c:v>42885.532638888886</c:v>
                </c:pt>
                <c:pt idx="6807">
                  <c:v>42885.532754629632</c:v>
                </c:pt>
                <c:pt idx="6808">
                  <c:v>42885.532870370371</c:v>
                </c:pt>
                <c:pt idx="6809">
                  <c:v>42885.532986111109</c:v>
                </c:pt>
                <c:pt idx="6810">
                  <c:v>42885.533101851855</c:v>
                </c:pt>
                <c:pt idx="6811">
                  <c:v>42885.533217592594</c:v>
                </c:pt>
                <c:pt idx="6812">
                  <c:v>42885.533333333333</c:v>
                </c:pt>
                <c:pt idx="6813">
                  <c:v>42885.533449074072</c:v>
                </c:pt>
                <c:pt idx="6814">
                  <c:v>42885.533564814818</c:v>
                </c:pt>
                <c:pt idx="6815">
                  <c:v>42885.533680555556</c:v>
                </c:pt>
                <c:pt idx="6816">
                  <c:v>42885.533796296295</c:v>
                </c:pt>
                <c:pt idx="6817">
                  <c:v>42885.533912037034</c:v>
                </c:pt>
                <c:pt idx="6818">
                  <c:v>42885.53402777778</c:v>
                </c:pt>
                <c:pt idx="6819">
                  <c:v>42885.534143518518</c:v>
                </c:pt>
                <c:pt idx="6820">
                  <c:v>42885.534259259257</c:v>
                </c:pt>
                <c:pt idx="6821">
                  <c:v>42885.534375000003</c:v>
                </c:pt>
                <c:pt idx="6822">
                  <c:v>42885.534490740742</c:v>
                </c:pt>
                <c:pt idx="6823">
                  <c:v>42885.53460648148</c:v>
                </c:pt>
                <c:pt idx="6824">
                  <c:v>42885.534722222219</c:v>
                </c:pt>
                <c:pt idx="6825">
                  <c:v>42885.534837962965</c:v>
                </c:pt>
                <c:pt idx="6826">
                  <c:v>42885.534953703704</c:v>
                </c:pt>
                <c:pt idx="6827">
                  <c:v>42885.535069444442</c:v>
                </c:pt>
                <c:pt idx="6828">
                  <c:v>42885.535185185188</c:v>
                </c:pt>
                <c:pt idx="6829">
                  <c:v>42885.535300925927</c:v>
                </c:pt>
                <c:pt idx="6830">
                  <c:v>42885.535416666666</c:v>
                </c:pt>
                <c:pt idx="6831">
                  <c:v>42885.535532407404</c:v>
                </c:pt>
                <c:pt idx="6832">
                  <c:v>42885.53564814815</c:v>
                </c:pt>
                <c:pt idx="6833">
                  <c:v>42885.535763888889</c:v>
                </c:pt>
                <c:pt idx="6834">
                  <c:v>42885.535879629628</c:v>
                </c:pt>
                <c:pt idx="6835">
                  <c:v>42885.535995370374</c:v>
                </c:pt>
                <c:pt idx="6836">
                  <c:v>42885.536111111112</c:v>
                </c:pt>
                <c:pt idx="6837">
                  <c:v>42885.536226851851</c:v>
                </c:pt>
                <c:pt idx="6838">
                  <c:v>42885.53634259259</c:v>
                </c:pt>
                <c:pt idx="6839">
                  <c:v>42885.536458333336</c:v>
                </c:pt>
                <c:pt idx="6840">
                  <c:v>42885.536574074074</c:v>
                </c:pt>
                <c:pt idx="6841">
                  <c:v>42885.536689814813</c:v>
                </c:pt>
                <c:pt idx="6842">
                  <c:v>42885.536805555559</c:v>
                </c:pt>
                <c:pt idx="6843">
                  <c:v>42885.536921296298</c:v>
                </c:pt>
                <c:pt idx="6844">
                  <c:v>42885.537037037036</c:v>
                </c:pt>
                <c:pt idx="6845">
                  <c:v>42885.537152777775</c:v>
                </c:pt>
                <c:pt idx="6846">
                  <c:v>42885.537268518521</c:v>
                </c:pt>
                <c:pt idx="6847">
                  <c:v>42885.53738425926</c:v>
                </c:pt>
                <c:pt idx="6848">
                  <c:v>42885.537499999999</c:v>
                </c:pt>
                <c:pt idx="6849">
                  <c:v>42885.537615740737</c:v>
                </c:pt>
                <c:pt idx="6850">
                  <c:v>42885.537731481483</c:v>
                </c:pt>
                <c:pt idx="6851">
                  <c:v>42885.537847222222</c:v>
                </c:pt>
                <c:pt idx="6852">
                  <c:v>42885.537962962961</c:v>
                </c:pt>
                <c:pt idx="6853">
                  <c:v>42885.538078703707</c:v>
                </c:pt>
                <c:pt idx="6854">
                  <c:v>42885.538194444445</c:v>
                </c:pt>
                <c:pt idx="6855">
                  <c:v>42885.538310185184</c:v>
                </c:pt>
                <c:pt idx="6856">
                  <c:v>42885.538425925923</c:v>
                </c:pt>
                <c:pt idx="6857">
                  <c:v>42885.538541666669</c:v>
                </c:pt>
                <c:pt idx="6858">
                  <c:v>42885.538657407407</c:v>
                </c:pt>
                <c:pt idx="6859">
                  <c:v>42885.538773148146</c:v>
                </c:pt>
                <c:pt idx="6860">
                  <c:v>42885.538888888892</c:v>
                </c:pt>
                <c:pt idx="6861">
                  <c:v>42885.539004629631</c:v>
                </c:pt>
                <c:pt idx="6862">
                  <c:v>42885.539120370369</c:v>
                </c:pt>
                <c:pt idx="6863">
                  <c:v>42885.539236111108</c:v>
                </c:pt>
                <c:pt idx="6864">
                  <c:v>42885.539351851854</c:v>
                </c:pt>
                <c:pt idx="6865">
                  <c:v>42885.539467592593</c:v>
                </c:pt>
                <c:pt idx="6866">
                  <c:v>42885.539583333331</c:v>
                </c:pt>
                <c:pt idx="6867">
                  <c:v>42885.539699074077</c:v>
                </c:pt>
                <c:pt idx="6868">
                  <c:v>42885.539814814816</c:v>
                </c:pt>
                <c:pt idx="6869">
                  <c:v>42885.539930555555</c:v>
                </c:pt>
                <c:pt idx="6870">
                  <c:v>42885.540046296293</c:v>
                </c:pt>
                <c:pt idx="6871">
                  <c:v>42885.540162037039</c:v>
                </c:pt>
                <c:pt idx="6872">
                  <c:v>42885.540277777778</c:v>
                </c:pt>
                <c:pt idx="6873">
                  <c:v>42885.540393518517</c:v>
                </c:pt>
                <c:pt idx="6874">
                  <c:v>42885.540509259263</c:v>
                </c:pt>
                <c:pt idx="6875">
                  <c:v>42885.540625000001</c:v>
                </c:pt>
                <c:pt idx="6876">
                  <c:v>42885.54074074074</c:v>
                </c:pt>
                <c:pt idx="6877">
                  <c:v>42885.540856481479</c:v>
                </c:pt>
                <c:pt idx="6878">
                  <c:v>42885.540972222225</c:v>
                </c:pt>
                <c:pt idx="6879">
                  <c:v>42885.541087962964</c:v>
                </c:pt>
                <c:pt idx="6880">
                  <c:v>42885.541203703702</c:v>
                </c:pt>
                <c:pt idx="6881">
                  <c:v>42885.541319444441</c:v>
                </c:pt>
                <c:pt idx="6882">
                  <c:v>42885.541435185187</c:v>
                </c:pt>
                <c:pt idx="6883">
                  <c:v>42885.541550925926</c:v>
                </c:pt>
                <c:pt idx="6884">
                  <c:v>42885.541666666664</c:v>
                </c:pt>
                <c:pt idx="6885">
                  <c:v>42885.54178240741</c:v>
                </c:pt>
                <c:pt idx="6886">
                  <c:v>42885.541898148149</c:v>
                </c:pt>
                <c:pt idx="6887">
                  <c:v>42885.542013888888</c:v>
                </c:pt>
                <c:pt idx="6888">
                  <c:v>42885.542129629626</c:v>
                </c:pt>
                <c:pt idx="6889">
                  <c:v>42885.542245370372</c:v>
                </c:pt>
                <c:pt idx="6890">
                  <c:v>42885.542361111111</c:v>
                </c:pt>
                <c:pt idx="6891">
                  <c:v>42885.54247685185</c:v>
                </c:pt>
                <c:pt idx="6892">
                  <c:v>42885.542592592596</c:v>
                </c:pt>
                <c:pt idx="6893">
                  <c:v>42885.542708333334</c:v>
                </c:pt>
                <c:pt idx="6894">
                  <c:v>42885.542824074073</c:v>
                </c:pt>
                <c:pt idx="6895">
                  <c:v>42885.542939814812</c:v>
                </c:pt>
                <c:pt idx="6896">
                  <c:v>42885.543055555558</c:v>
                </c:pt>
                <c:pt idx="6897">
                  <c:v>42885.543171296296</c:v>
                </c:pt>
                <c:pt idx="6898">
                  <c:v>42885.543287037035</c:v>
                </c:pt>
                <c:pt idx="6899">
                  <c:v>42885.543402777781</c:v>
                </c:pt>
                <c:pt idx="6900">
                  <c:v>42885.54351851852</c:v>
                </c:pt>
                <c:pt idx="6901">
                  <c:v>42885.543634259258</c:v>
                </c:pt>
                <c:pt idx="6902">
                  <c:v>42885.543749999997</c:v>
                </c:pt>
                <c:pt idx="6903">
                  <c:v>42885.543865740743</c:v>
                </c:pt>
                <c:pt idx="6904">
                  <c:v>42885.543981481482</c:v>
                </c:pt>
                <c:pt idx="6905">
                  <c:v>42885.54409722222</c:v>
                </c:pt>
                <c:pt idx="6906">
                  <c:v>42885.544212962966</c:v>
                </c:pt>
                <c:pt idx="6907">
                  <c:v>42885.544328703705</c:v>
                </c:pt>
                <c:pt idx="6908">
                  <c:v>42885.544444444444</c:v>
                </c:pt>
                <c:pt idx="6909">
                  <c:v>42885.544560185182</c:v>
                </c:pt>
                <c:pt idx="6910">
                  <c:v>42885.544675925928</c:v>
                </c:pt>
                <c:pt idx="6911">
                  <c:v>42885.544791666667</c:v>
                </c:pt>
                <c:pt idx="6912">
                  <c:v>42885.544907407406</c:v>
                </c:pt>
                <c:pt idx="6913">
                  <c:v>42885.545023148145</c:v>
                </c:pt>
                <c:pt idx="6914">
                  <c:v>42885.545138888891</c:v>
                </c:pt>
                <c:pt idx="6915">
                  <c:v>42885.545254629629</c:v>
                </c:pt>
                <c:pt idx="6916">
                  <c:v>42885.545370370368</c:v>
                </c:pt>
                <c:pt idx="6917">
                  <c:v>42885.545486111114</c:v>
                </c:pt>
                <c:pt idx="6918">
                  <c:v>42885.545601851853</c:v>
                </c:pt>
                <c:pt idx="6919">
                  <c:v>42885.545717592591</c:v>
                </c:pt>
                <c:pt idx="6920">
                  <c:v>42885.54583333333</c:v>
                </c:pt>
                <c:pt idx="6921">
                  <c:v>42885.545949074076</c:v>
                </c:pt>
                <c:pt idx="6922">
                  <c:v>42885.546064814815</c:v>
                </c:pt>
                <c:pt idx="6923">
                  <c:v>42885.546180555553</c:v>
                </c:pt>
                <c:pt idx="6924">
                  <c:v>42885.546296296299</c:v>
                </c:pt>
                <c:pt idx="6925">
                  <c:v>42885.546412037038</c:v>
                </c:pt>
                <c:pt idx="6926">
                  <c:v>42885.546527777777</c:v>
                </c:pt>
                <c:pt idx="6927">
                  <c:v>42885.546643518515</c:v>
                </c:pt>
                <c:pt idx="6928">
                  <c:v>42885.546759259261</c:v>
                </c:pt>
                <c:pt idx="6929">
                  <c:v>42885.546875</c:v>
                </c:pt>
                <c:pt idx="6930">
                  <c:v>42885.546990740739</c:v>
                </c:pt>
                <c:pt idx="6931">
                  <c:v>42885.547106481485</c:v>
                </c:pt>
                <c:pt idx="6932">
                  <c:v>42885.547222222223</c:v>
                </c:pt>
                <c:pt idx="6933">
                  <c:v>42885.547337962962</c:v>
                </c:pt>
                <c:pt idx="6934">
                  <c:v>42885.547453703701</c:v>
                </c:pt>
                <c:pt idx="6935">
                  <c:v>42885.547569444447</c:v>
                </c:pt>
                <c:pt idx="6936">
                  <c:v>42885.547685185185</c:v>
                </c:pt>
                <c:pt idx="6937">
                  <c:v>42885.547800925924</c:v>
                </c:pt>
                <c:pt idx="6938">
                  <c:v>42885.54791666667</c:v>
                </c:pt>
                <c:pt idx="6939">
                  <c:v>42885.548032407409</c:v>
                </c:pt>
                <c:pt idx="6940">
                  <c:v>42885.548148148147</c:v>
                </c:pt>
                <c:pt idx="6941">
                  <c:v>42885.548263888886</c:v>
                </c:pt>
                <c:pt idx="6942">
                  <c:v>42885.548379629632</c:v>
                </c:pt>
                <c:pt idx="6943">
                  <c:v>42885.548495370371</c:v>
                </c:pt>
                <c:pt idx="6944">
                  <c:v>42885.548611111109</c:v>
                </c:pt>
                <c:pt idx="6945">
                  <c:v>42885.548726851855</c:v>
                </c:pt>
                <c:pt idx="6946">
                  <c:v>42885.548842592594</c:v>
                </c:pt>
                <c:pt idx="6947">
                  <c:v>42885.548958333333</c:v>
                </c:pt>
                <c:pt idx="6948">
                  <c:v>42885.549074074072</c:v>
                </c:pt>
                <c:pt idx="6949">
                  <c:v>42885.549189814818</c:v>
                </c:pt>
                <c:pt idx="6950">
                  <c:v>42885.549305555556</c:v>
                </c:pt>
                <c:pt idx="6951">
                  <c:v>42885.549421296295</c:v>
                </c:pt>
                <c:pt idx="6952">
                  <c:v>42885.549537037034</c:v>
                </c:pt>
                <c:pt idx="6953">
                  <c:v>42885.54965277778</c:v>
                </c:pt>
                <c:pt idx="6954">
                  <c:v>42885.549768518518</c:v>
                </c:pt>
                <c:pt idx="6955">
                  <c:v>42885.549884259257</c:v>
                </c:pt>
                <c:pt idx="6956">
                  <c:v>42885.55</c:v>
                </c:pt>
                <c:pt idx="6957">
                  <c:v>42885.550115740742</c:v>
                </c:pt>
                <c:pt idx="6958">
                  <c:v>42885.55023148148</c:v>
                </c:pt>
                <c:pt idx="6959">
                  <c:v>42885.550347222219</c:v>
                </c:pt>
                <c:pt idx="6960">
                  <c:v>42885.550462962965</c:v>
                </c:pt>
                <c:pt idx="6961">
                  <c:v>42885.550578703704</c:v>
                </c:pt>
                <c:pt idx="6962">
                  <c:v>42885.550694444442</c:v>
                </c:pt>
                <c:pt idx="6963">
                  <c:v>42885.550810185188</c:v>
                </c:pt>
                <c:pt idx="6964">
                  <c:v>42885.550925925927</c:v>
                </c:pt>
                <c:pt idx="6965">
                  <c:v>42885.551041666666</c:v>
                </c:pt>
                <c:pt idx="6966">
                  <c:v>42885.551157407404</c:v>
                </c:pt>
                <c:pt idx="6967">
                  <c:v>42885.55127314815</c:v>
                </c:pt>
                <c:pt idx="6968">
                  <c:v>42885.551388888889</c:v>
                </c:pt>
                <c:pt idx="6969">
                  <c:v>42885.551504629628</c:v>
                </c:pt>
                <c:pt idx="6970">
                  <c:v>42885.551620370374</c:v>
                </c:pt>
                <c:pt idx="6971">
                  <c:v>42885.551736111112</c:v>
                </c:pt>
                <c:pt idx="6972">
                  <c:v>42885.551851851851</c:v>
                </c:pt>
                <c:pt idx="6973">
                  <c:v>42885.55196759259</c:v>
                </c:pt>
                <c:pt idx="6974">
                  <c:v>42885.552083333336</c:v>
                </c:pt>
                <c:pt idx="6975">
                  <c:v>42885.552199074074</c:v>
                </c:pt>
                <c:pt idx="6976">
                  <c:v>42885.552314814813</c:v>
                </c:pt>
                <c:pt idx="6977">
                  <c:v>42885.552430555559</c:v>
                </c:pt>
                <c:pt idx="6978">
                  <c:v>42885.552546296298</c:v>
                </c:pt>
                <c:pt idx="6979">
                  <c:v>42885.552662037036</c:v>
                </c:pt>
                <c:pt idx="6980">
                  <c:v>42885.552777777775</c:v>
                </c:pt>
                <c:pt idx="6981">
                  <c:v>42885.552893518521</c:v>
                </c:pt>
                <c:pt idx="6982">
                  <c:v>42885.55300925926</c:v>
                </c:pt>
                <c:pt idx="6983">
                  <c:v>42885.553124999999</c:v>
                </c:pt>
                <c:pt idx="6984">
                  <c:v>42885.553240740737</c:v>
                </c:pt>
                <c:pt idx="6985">
                  <c:v>42885.553356481483</c:v>
                </c:pt>
                <c:pt idx="6986">
                  <c:v>42885.553472222222</c:v>
                </c:pt>
                <c:pt idx="6987">
                  <c:v>42885.553587962961</c:v>
                </c:pt>
                <c:pt idx="6988">
                  <c:v>42885.553703703707</c:v>
                </c:pt>
                <c:pt idx="6989">
                  <c:v>42885.553819444445</c:v>
                </c:pt>
                <c:pt idx="6990">
                  <c:v>42885.553935185184</c:v>
                </c:pt>
                <c:pt idx="6991">
                  <c:v>42885.554050925923</c:v>
                </c:pt>
                <c:pt idx="6992">
                  <c:v>42885.554166666669</c:v>
                </c:pt>
                <c:pt idx="6993">
                  <c:v>42885.554282407407</c:v>
                </c:pt>
                <c:pt idx="6994">
                  <c:v>42885.554398148146</c:v>
                </c:pt>
                <c:pt idx="6995">
                  <c:v>42885.554513888892</c:v>
                </c:pt>
                <c:pt idx="6996">
                  <c:v>42885.554629629631</c:v>
                </c:pt>
                <c:pt idx="6997">
                  <c:v>42885.554745370369</c:v>
                </c:pt>
                <c:pt idx="6998">
                  <c:v>42885.554861111108</c:v>
                </c:pt>
                <c:pt idx="6999">
                  <c:v>42885.554976851854</c:v>
                </c:pt>
                <c:pt idx="7000">
                  <c:v>42885.555092592593</c:v>
                </c:pt>
                <c:pt idx="7001">
                  <c:v>42885.555208333331</c:v>
                </c:pt>
                <c:pt idx="7002">
                  <c:v>42885.555324074077</c:v>
                </c:pt>
                <c:pt idx="7003">
                  <c:v>42885.555439814816</c:v>
                </c:pt>
                <c:pt idx="7004">
                  <c:v>42885.555555555555</c:v>
                </c:pt>
                <c:pt idx="7005">
                  <c:v>42885.555671296293</c:v>
                </c:pt>
                <c:pt idx="7006">
                  <c:v>42885.555787037039</c:v>
                </c:pt>
                <c:pt idx="7007">
                  <c:v>42885.555902777778</c:v>
                </c:pt>
                <c:pt idx="7008">
                  <c:v>42885.556018518517</c:v>
                </c:pt>
                <c:pt idx="7009">
                  <c:v>42885.556134259263</c:v>
                </c:pt>
                <c:pt idx="7010">
                  <c:v>42885.556250000001</c:v>
                </c:pt>
                <c:pt idx="7011">
                  <c:v>42885.55636574074</c:v>
                </c:pt>
                <c:pt idx="7012">
                  <c:v>42885.556481481479</c:v>
                </c:pt>
                <c:pt idx="7013">
                  <c:v>42885.556597222225</c:v>
                </c:pt>
                <c:pt idx="7014">
                  <c:v>42885.556712962964</c:v>
                </c:pt>
                <c:pt idx="7015">
                  <c:v>42885.556828703702</c:v>
                </c:pt>
                <c:pt idx="7016">
                  <c:v>42885.556944444441</c:v>
                </c:pt>
                <c:pt idx="7017">
                  <c:v>42885.557060185187</c:v>
                </c:pt>
                <c:pt idx="7018">
                  <c:v>42885.557175925926</c:v>
                </c:pt>
                <c:pt idx="7019">
                  <c:v>42885.557291666664</c:v>
                </c:pt>
                <c:pt idx="7020">
                  <c:v>42885.55740740741</c:v>
                </c:pt>
                <c:pt idx="7021">
                  <c:v>42885.557523148149</c:v>
                </c:pt>
                <c:pt idx="7022">
                  <c:v>42885.557638888888</c:v>
                </c:pt>
                <c:pt idx="7023">
                  <c:v>42885.557754629626</c:v>
                </c:pt>
                <c:pt idx="7024">
                  <c:v>42885.557870370372</c:v>
                </c:pt>
                <c:pt idx="7025">
                  <c:v>42885.557986111111</c:v>
                </c:pt>
                <c:pt idx="7026">
                  <c:v>42885.55810185185</c:v>
                </c:pt>
                <c:pt idx="7027">
                  <c:v>42885.558217592596</c:v>
                </c:pt>
                <c:pt idx="7028">
                  <c:v>42885.558333333334</c:v>
                </c:pt>
                <c:pt idx="7029">
                  <c:v>42885.558449074073</c:v>
                </c:pt>
                <c:pt idx="7030">
                  <c:v>42885.558564814812</c:v>
                </c:pt>
                <c:pt idx="7031">
                  <c:v>42885.558680555558</c:v>
                </c:pt>
                <c:pt idx="7032">
                  <c:v>42885.558796296296</c:v>
                </c:pt>
                <c:pt idx="7033">
                  <c:v>42885.558912037035</c:v>
                </c:pt>
                <c:pt idx="7034">
                  <c:v>42885.559027777781</c:v>
                </c:pt>
                <c:pt idx="7035">
                  <c:v>42885.55914351852</c:v>
                </c:pt>
                <c:pt idx="7036">
                  <c:v>42885.559259259258</c:v>
                </c:pt>
                <c:pt idx="7037">
                  <c:v>42885.559374999997</c:v>
                </c:pt>
                <c:pt idx="7038">
                  <c:v>42885.559490740743</c:v>
                </c:pt>
                <c:pt idx="7039">
                  <c:v>42885.559606481482</c:v>
                </c:pt>
                <c:pt idx="7040">
                  <c:v>42885.55972222222</c:v>
                </c:pt>
                <c:pt idx="7041">
                  <c:v>42885.559837962966</c:v>
                </c:pt>
                <c:pt idx="7042">
                  <c:v>42885.559953703705</c:v>
                </c:pt>
                <c:pt idx="7043">
                  <c:v>42885.560069444444</c:v>
                </c:pt>
                <c:pt idx="7044">
                  <c:v>42885.560185185182</c:v>
                </c:pt>
                <c:pt idx="7045">
                  <c:v>42885.560300925928</c:v>
                </c:pt>
                <c:pt idx="7046">
                  <c:v>42885.560416666667</c:v>
                </c:pt>
                <c:pt idx="7047">
                  <c:v>42885.560532407406</c:v>
                </c:pt>
                <c:pt idx="7048">
                  <c:v>42885.560648148145</c:v>
                </c:pt>
                <c:pt idx="7049">
                  <c:v>42885.560763888891</c:v>
                </c:pt>
                <c:pt idx="7050">
                  <c:v>42885.560879629629</c:v>
                </c:pt>
                <c:pt idx="7051">
                  <c:v>42885.560995370368</c:v>
                </c:pt>
                <c:pt idx="7052">
                  <c:v>42885.561111111114</c:v>
                </c:pt>
                <c:pt idx="7053">
                  <c:v>42885.561226851853</c:v>
                </c:pt>
                <c:pt idx="7054">
                  <c:v>42885.561342592591</c:v>
                </c:pt>
                <c:pt idx="7055">
                  <c:v>42885.56145833333</c:v>
                </c:pt>
                <c:pt idx="7056">
                  <c:v>42885.561574074076</c:v>
                </c:pt>
                <c:pt idx="7057">
                  <c:v>42885.561689814815</c:v>
                </c:pt>
                <c:pt idx="7058">
                  <c:v>42885.561805555553</c:v>
                </c:pt>
                <c:pt idx="7059">
                  <c:v>42885.561921296299</c:v>
                </c:pt>
                <c:pt idx="7060">
                  <c:v>42885.562037037038</c:v>
                </c:pt>
                <c:pt idx="7061">
                  <c:v>42885.562152777777</c:v>
                </c:pt>
                <c:pt idx="7062">
                  <c:v>42885.562268518515</c:v>
                </c:pt>
                <c:pt idx="7063">
                  <c:v>42885.562384259261</c:v>
                </c:pt>
                <c:pt idx="7064">
                  <c:v>42885.5625</c:v>
                </c:pt>
                <c:pt idx="7065">
                  <c:v>42885.562615740739</c:v>
                </c:pt>
                <c:pt idx="7066">
                  <c:v>42885.562731481485</c:v>
                </c:pt>
                <c:pt idx="7067">
                  <c:v>42885.562847222223</c:v>
                </c:pt>
                <c:pt idx="7068">
                  <c:v>42885.562962962962</c:v>
                </c:pt>
                <c:pt idx="7069">
                  <c:v>42885.563078703701</c:v>
                </c:pt>
                <c:pt idx="7070">
                  <c:v>42885.563194444447</c:v>
                </c:pt>
                <c:pt idx="7071">
                  <c:v>42885.563310185185</c:v>
                </c:pt>
                <c:pt idx="7072">
                  <c:v>42885.563425925924</c:v>
                </c:pt>
                <c:pt idx="7073">
                  <c:v>42885.56354166667</c:v>
                </c:pt>
                <c:pt idx="7074">
                  <c:v>42885.563657407409</c:v>
                </c:pt>
                <c:pt idx="7075">
                  <c:v>42885.563773148147</c:v>
                </c:pt>
                <c:pt idx="7076">
                  <c:v>42885.563888888886</c:v>
                </c:pt>
                <c:pt idx="7077">
                  <c:v>42885.564004629632</c:v>
                </c:pt>
                <c:pt idx="7078">
                  <c:v>42885.564120370371</c:v>
                </c:pt>
                <c:pt idx="7079">
                  <c:v>42885.564236111109</c:v>
                </c:pt>
                <c:pt idx="7080">
                  <c:v>42885.564351851855</c:v>
                </c:pt>
                <c:pt idx="7081">
                  <c:v>42885.564467592594</c:v>
                </c:pt>
                <c:pt idx="7082">
                  <c:v>42885.564583333333</c:v>
                </c:pt>
                <c:pt idx="7083">
                  <c:v>42885.564699074072</c:v>
                </c:pt>
                <c:pt idx="7084">
                  <c:v>42885.564814814818</c:v>
                </c:pt>
                <c:pt idx="7085">
                  <c:v>42885.564930555556</c:v>
                </c:pt>
                <c:pt idx="7086">
                  <c:v>42885.565046296295</c:v>
                </c:pt>
                <c:pt idx="7087">
                  <c:v>42885.565162037034</c:v>
                </c:pt>
                <c:pt idx="7088">
                  <c:v>42885.56527777778</c:v>
                </c:pt>
                <c:pt idx="7089">
                  <c:v>42885.565393518518</c:v>
                </c:pt>
                <c:pt idx="7090">
                  <c:v>42885.565509259257</c:v>
                </c:pt>
                <c:pt idx="7091">
                  <c:v>42885.565625000003</c:v>
                </c:pt>
                <c:pt idx="7092">
                  <c:v>42885.565740740742</c:v>
                </c:pt>
                <c:pt idx="7093">
                  <c:v>42885.56585648148</c:v>
                </c:pt>
                <c:pt idx="7094">
                  <c:v>42885.565972222219</c:v>
                </c:pt>
                <c:pt idx="7095">
                  <c:v>42885.566087962965</c:v>
                </c:pt>
                <c:pt idx="7096">
                  <c:v>42885.566203703704</c:v>
                </c:pt>
                <c:pt idx="7097">
                  <c:v>42885.566319444442</c:v>
                </c:pt>
                <c:pt idx="7098">
                  <c:v>42885.566435185188</c:v>
                </c:pt>
                <c:pt idx="7099">
                  <c:v>42885.566550925927</c:v>
                </c:pt>
                <c:pt idx="7100">
                  <c:v>42885.566666666666</c:v>
                </c:pt>
                <c:pt idx="7101">
                  <c:v>42885.566782407404</c:v>
                </c:pt>
                <c:pt idx="7102">
                  <c:v>42885.56689814815</c:v>
                </c:pt>
                <c:pt idx="7103">
                  <c:v>42885.567013888889</c:v>
                </c:pt>
                <c:pt idx="7104">
                  <c:v>42885.567129629628</c:v>
                </c:pt>
                <c:pt idx="7105">
                  <c:v>42885.567245370374</c:v>
                </c:pt>
                <c:pt idx="7106">
                  <c:v>42885.567361111112</c:v>
                </c:pt>
                <c:pt idx="7107">
                  <c:v>42885.567476851851</c:v>
                </c:pt>
                <c:pt idx="7108">
                  <c:v>42885.56759259259</c:v>
                </c:pt>
                <c:pt idx="7109">
                  <c:v>42885.567708333336</c:v>
                </c:pt>
                <c:pt idx="7110">
                  <c:v>42885.567824074074</c:v>
                </c:pt>
                <c:pt idx="7111">
                  <c:v>42885.567939814813</c:v>
                </c:pt>
                <c:pt idx="7112">
                  <c:v>42885.568055555559</c:v>
                </c:pt>
                <c:pt idx="7113">
                  <c:v>42885.568171296298</c:v>
                </c:pt>
                <c:pt idx="7114">
                  <c:v>42885.568287037036</c:v>
                </c:pt>
                <c:pt idx="7115">
                  <c:v>42885.568402777775</c:v>
                </c:pt>
                <c:pt idx="7116">
                  <c:v>42885.568518518521</c:v>
                </c:pt>
                <c:pt idx="7117">
                  <c:v>42885.56863425926</c:v>
                </c:pt>
                <c:pt idx="7118">
                  <c:v>42885.568749999999</c:v>
                </c:pt>
                <c:pt idx="7119">
                  <c:v>42885.568865740737</c:v>
                </c:pt>
                <c:pt idx="7120">
                  <c:v>42885.568981481483</c:v>
                </c:pt>
                <c:pt idx="7121">
                  <c:v>42885.569097222222</c:v>
                </c:pt>
                <c:pt idx="7122">
                  <c:v>42885.569212962961</c:v>
                </c:pt>
                <c:pt idx="7123">
                  <c:v>42885.569328703707</c:v>
                </c:pt>
                <c:pt idx="7124">
                  <c:v>42885.569444444445</c:v>
                </c:pt>
                <c:pt idx="7125">
                  <c:v>42885.569560185184</c:v>
                </c:pt>
                <c:pt idx="7126">
                  <c:v>42885.569675925923</c:v>
                </c:pt>
                <c:pt idx="7127">
                  <c:v>42885.569791666669</c:v>
                </c:pt>
                <c:pt idx="7128">
                  <c:v>42885.569907407407</c:v>
                </c:pt>
                <c:pt idx="7129">
                  <c:v>42885.570023148146</c:v>
                </c:pt>
                <c:pt idx="7130">
                  <c:v>42885.570138888892</c:v>
                </c:pt>
                <c:pt idx="7131">
                  <c:v>42885.570254629631</c:v>
                </c:pt>
                <c:pt idx="7132">
                  <c:v>42885.570370370369</c:v>
                </c:pt>
                <c:pt idx="7133">
                  <c:v>42885.570486111108</c:v>
                </c:pt>
                <c:pt idx="7134">
                  <c:v>42885.570601851854</c:v>
                </c:pt>
                <c:pt idx="7135">
                  <c:v>42885.570717592593</c:v>
                </c:pt>
                <c:pt idx="7136">
                  <c:v>42885.570833333331</c:v>
                </c:pt>
                <c:pt idx="7137">
                  <c:v>42885.570949074077</c:v>
                </c:pt>
                <c:pt idx="7138">
                  <c:v>42885.571064814816</c:v>
                </c:pt>
                <c:pt idx="7139">
                  <c:v>42885.571180555555</c:v>
                </c:pt>
                <c:pt idx="7140">
                  <c:v>42885.571296296293</c:v>
                </c:pt>
                <c:pt idx="7141">
                  <c:v>42885.571412037039</c:v>
                </c:pt>
                <c:pt idx="7142">
                  <c:v>42885.571527777778</c:v>
                </c:pt>
                <c:pt idx="7143">
                  <c:v>42885.571643518517</c:v>
                </c:pt>
                <c:pt idx="7144">
                  <c:v>42885.571759259263</c:v>
                </c:pt>
                <c:pt idx="7145">
                  <c:v>42885.571875000001</c:v>
                </c:pt>
                <c:pt idx="7146">
                  <c:v>42885.57199074074</c:v>
                </c:pt>
                <c:pt idx="7147">
                  <c:v>42885.572106481479</c:v>
                </c:pt>
                <c:pt idx="7148">
                  <c:v>42885.572222222225</c:v>
                </c:pt>
                <c:pt idx="7149">
                  <c:v>42885.572337962964</c:v>
                </c:pt>
                <c:pt idx="7150">
                  <c:v>42885.572453703702</c:v>
                </c:pt>
                <c:pt idx="7151">
                  <c:v>42885.572569444441</c:v>
                </c:pt>
                <c:pt idx="7152">
                  <c:v>42885.572685185187</c:v>
                </c:pt>
                <c:pt idx="7153">
                  <c:v>42885.572800925926</c:v>
                </c:pt>
                <c:pt idx="7154">
                  <c:v>42885.572916666664</c:v>
                </c:pt>
                <c:pt idx="7155">
                  <c:v>42885.57303240741</c:v>
                </c:pt>
                <c:pt idx="7156">
                  <c:v>42885.573148148149</c:v>
                </c:pt>
                <c:pt idx="7157">
                  <c:v>42885.573263888888</c:v>
                </c:pt>
                <c:pt idx="7158">
                  <c:v>42885.573379629626</c:v>
                </c:pt>
                <c:pt idx="7159">
                  <c:v>42885.573495370372</c:v>
                </c:pt>
                <c:pt idx="7160">
                  <c:v>42885.573611111111</c:v>
                </c:pt>
                <c:pt idx="7161">
                  <c:v>42885.57372685185</c:v>
                </c:pt>
                <c:pt idx="7162">
                  <c:v>42885.573842592596</c:v>
                </c:pt>
                <c:pt idx="7163">
                  <c:v>42885.573958333334</c:v>
                </c:pt>
                <c:pt idx="7164">
                  <c:v>42885.574074074073</c:v>
                </c:pt>
                <c:pt idx="7165">
                  <c:v>42885.574189814812</c:v>
                </c:pt>
                <c:pt idx="7166">
                  <c:v>42885.574305555558</c:v>
                </c:pt>
                <c:pt idx="7167">
                  <c:v>42885.574421296296</c:v>
                </c:pt>
                <c:pt idx="7168">
                  <c:v>42885.574537037035</c:v>
                </c:pt>
                <c:pt idx="7169">
                  <c:v>42885.574652777781</c:v>
                </c:pt>
                <c:pt idx="7170">
                  <c:v>42885.57476851852</c:v>
                </c:pt>
                <c:pt idx="7171">
                  <c:v>42885.574884259258</c:v>
                </c:pt>
                <c:pt idx="7172">
                  <c:v>42885.574999999997</c:v>
                </c:pt>
                <c:pt idx="7173">
                  <c:v>42885.575115740743</c:v>
                </c:pt>
                <c:pt idx="7174">
                  <c:v>42885.575231481482</c:v>
                </c:pt>
                <c:pt idx="7175">
                  <c:v>42885.57534722222</c:v>
                </c:pt>
                <c:pt idx="7176">
                  <c:v>42885.575462962966</c:v>
                </c:pt>
                <c:pt idx="7177">
                  <c:v>42885.575578703705</c:v>
                </c:pt>
                <c:pt idx="7178">
                  <c:v>42885.575694444444</c:v>
                </c:pt>
                <c:pt idx="7179">
                  <c:v>42885.575810185182</c:v>
                </c:pt>
                <c:pt idx="7180">
                  <c:v>42885.575925925928</c:v>
                </c:pt>
                <c:pt idx="7181">
                  <c:v>42885.576041666667</c:v>
                </c:pt>
                <c:pt idx="7182">
                  <c:v>42885.576157407406</c:v>
                </c:pt>
                <c:pt idx="7183">
                  <c:v>42885.576273148145</c:v>
                </c:pt>
                <c:pt idx="7184">
                  <c:v>42885.576388888891</c:v>
                </c:pt>
                <c:pt idx="7185">
                  <c:v>42885.576504629629</c:v>
                </c:pt>
                <c:pt idx="7186">
                  <c:v>42885.576620370368</c:v>
                </c:pt>
                <c:pt idx="7187">
                  <c:v>42885.576736111114</c:v>
                </c:pt>
                <c:pt idx="7188">
                  <c:v>42885.576851851853</c:v>
                </c:pt>
                <c:pt idx="7189">
                  <c:v>42885.576967592591</c:v>
                </c:pt>
                <c:pt idx="7190">
                  <c:v>42885.57708333333</c:v>
                </c:pt>
                <c:pt idx="7191">
                  <c:v>42885.577199074076</c:v>
                </c:pt>
                <c:pt idx="7192">
                  <c:v>42885.577314814815</c:v>
                </c:pt>
                <c:pt idx="7193">
                  <c:v>42885.577430555553</c:v>
                </c:pt>
                <c:pt idx="7194">
                  <c:v>42885.577546296299</c:v>
                </c:pt>
                <c:pt idx="7195">
                  <c:v>42885.577662037038</c:v>
                </c:pt>
                <c:pt idx="7196">
                  <c:v>42885.577777777777</c:v>
                </c:pt>
                <c:pt idx="7197">
                  <c:v>42885.577893518515</c:v>
                </c:pt>
                <c:pt idx="7198">
                  <c:v>42885.578009259261</c:v>
                </c:pt>
                <c:pt idx="7199">
                  <c:v>42885.578125</c:v>
                </c:pt>
                <c:pt idx="7200">
                  <c:v>42885.578240740739</c:v>
                </c:pt>
                <c:pt idx="7201">
                  <c:v>42885.578356481485</c:v>
                </c:pt>
                <c:pt idx="7202">
                  <c:v>42885.578472222223</c:v>
                </c:pt>
                <c:pt idx="7203">
                  <c:v>42885.578587962962</c:v>
                </c:pt>
                <c:pt idx="7204">
                  <c:v>42885.578703703701</c:v>
                </c:pt>
                <c:pt idx="7205">
                  <c:v>42885.578819444447</c:v>
                </c:pt>
                <c:pt idx="7206">
                  <c:v>42885.578935185185</c:v>
                </c:pt>
                <c:pt idx="7207">
                  <c:v>42885.579050925924</c:v>
                </c:pt>
                <c:pt idx="7208">
                  <c:v>42885.57916666667</c:v>
                </c:pt>
                <c:pt idx="7209">
                  <c:v>42885.579282407409</c:v>
                </c:pt>
                <c:pt idx="7210">
                  <c:v>42885.579398148147</c:v>
                </c:pt>
                <c:pt idx="7211">
                  <c:v>42885.579513888886</c:v>
                </c:pt>
                <c:pt idx="7212">
                  <c:v>42885.579629629632</c:v>
                </c:pt>
                <c:pt idx="7213">
                  <c:v>42885.579745370371</c:v>
                </c:pt>
                <c:pt idx="7214">
                  <c:v>42885.579861111109</c:v>
                </c:pt>
                <c:pt idx="7215">
                  <c:v>42885.579976851855</c:v>
                </c:pt>
                <c:pt idx="7216">
                  <c:v>42885.580092592594</c:v>
                </c:pt>
                <c:pt idx="7217">
                  <c:v>42885.580208333333</c:v>
                </c:pt>
                <c:pt idx="7218">
                  <c:v>42885.580324074072</c:v>
                </c:pt>
                <c:pt idx="7219">
                  <c:v>42885.580439814818</c:v>
                </c:pt>
                <c:pt idx="7220">
                  <c:v>42885.580555555556</c:v>
                </c:pt>
                <c:pt idx="7221">
                  <c:v>42885.580671296295</c:v>
                </c:pt>
                <c:pt idx="7222">
                  <c:v>42885.580787037034</c:v>
                </c:pt>
                <c:pt idx="7223">
                  <c:v>42885.58090277778</c:v>
                </c:pt>
                <c:pt idx="7224">
                  <c:v>42885.581018518518</c:v>
                </c:pt>
                <c:pt idx="7225">
                  <c:v>42885.581134259257</c:v>
                </c:pt>
                <c:pt idx="7226">
                  <c:v>42885.581250000003</c:v>
                </c:pt>
                <c:pt idx="7227">
                  <c:v>42885.581365740742</c:v>
                </c:pt>
                <c:pt idx="7228">
                  <c:v>42885.58148148148</c:v>
                </c:pt>
                <c:pt idx="7229">
                  <c:v>42885.581597222219</c:v>
                </c:pt>
                <c:pt idx="7230">
                  <c:v>42885.581712962965</c:v>
                </c:pt>
                <c:pt idx="7231">
                  <c:v>42885.581828703704</c:v>
                </c:pt>
                <c:pt idx="7232">
                  <c:v>42885.581944444442</c:v>
                </c:pt>
                <c:pt idx="7233">
                  <c:v>42885.582060185188</c:v>
                </c:pt>
                <c:pt idx="7234">
                  <c:v>42885.582175925927</c:v>
                </c:pt>
                <c:pt idx="7235">
                  <c:v>42885.582291666666</c:v>
                </c:pt>
                <c:pt idx="7236">
                  <c:v>42885.582407407404</c:v>
                </c:pt>
                <c:pt idx="7237">
                  <c:v>42885.58252314815</c:v>
                </c:pt>
                <c:pt idx="7238">
                  <c:v>42885.582638888889</c:v>
                </c:pt>
                <c:pt idx="7239">
                  <c:v>42885.582754629628</c:v>
                </c:pt>
                <c:pt idx="7240">
                  <c:v>42885.582870370374</c:v>
                </c:pt>
                <c:pt idx="7241">
                  <c:v>42885.582986111112</c:v>
                </c:pt>
                <c:pt idx="7242">
                  <c:v>42885.583101851851</c:v>
                </c:pt>
                <c:pt idx="7243">
                  <c:v>42885.58321759259</c:v>
                </c:pt>
                <c:pt idx="7244">
                  <c:v>42885.583333333336</c:v>
                </c:pt>
                <c:pt idx="7245">
                  <c:v>42885.583449074074</c:v>
                </c:pt>
                <c:pt idx="7246">
                  <c:v>42885.583564814813</c:v>
                </c:pt>
                <c:pt idx="7247">
                  <c:v>42885.583680555559</c:v>
                </c:pt>
                <c:pt idx="7248">
                  <c:v>42885.583796296298</c:v>
                </c:pt>
                <c:pt idx="7249">
                  <c:v>42885.583912037036</c:v>
                </c:pt>
                <c:pt idx="7250">
                  <c:v>42885.584027777775</c:v>
                </c:pt>
                <c:pt idx="7251">
                  <c:v>42885.584143518521</c:v>
                </c:pt>
                <c:pt idx="7252">
                  <c:v>42885.58425925926</c:v>
                </c:pt>
                <c:pt idx="7253">
                  <c:v>42885.584374999999</c:v>
                </c:pt>
                <c:pt idx="7254">
                  <c:v>42885.584490740737</c:v>
                </c:pt>
                <c:pt idx="7255">
                  <c:v>42885.584606481483</c:v>
                </c:pt>
                <c:pt idx="7256">
                  <c:v>42885.584722222222</c:v>
                </c:pt>
                <c:pt idx="7257">
                  <c:v>42885.584837962961</c:v>
                </c:pt>
                <c:pt idx="7258">
                  <c:v>42885.584953703707</c:v>
                </c:pt>
                <c:pt idx="7259">
                  <c:v>42885.585069444445</c:v>
                </c:pt>
                <c:pt idx="7260">
                  <c:v>42885.585185185184</c:v>
                </c:pt>
                <c:pt idx="7261">
                  <c:v>42885.585300925923</c:v>
                </c:pt>
                <c:pt idx="7262">
                  <c:v>42885.585416666669</c:v>
                </c:pt>
                <c:pt idx="7263">
                  <c:v>42885.585532407407</c:v>
                </c:pt>
                <c:pt idx="7264">
                  <c:v>42885.585648148146</c:v>
                </c:pt>
                <c:pt idx="7265">
                  <c:v>42885.585763888892</c:v>
                </c:pt>
                <c:pt idx="7266">
                  <c:v>42885.585879629631</c:v>
                </c:pt>
                <c:pt idx="7267">
                  <c:v>42885.585995370369</c:v>
                </c:pt>
                <c:pt idx="7268">
                  <c:v>42885.586111111108</c:v>
                </c:pt>
                <c:pt idx="7269">
                  <c:v>42885.586226851854</c:v>
                </c:pt>
                <c:pt idx="7270">
                  <c:v>42885.586342592593</c:v>
                </c:pt>
                <c:pt idx="7271">
                  <c:v>42885.586458333331</c:v>
                </c:pt>
                <c:pt idx="7272">
                  <c:v>42885.586574074077</c:v>
                </c:pt>
                <c:pt idx="7273">
                  <c:v>42885.586689814816</c:v>
                </c:pt>
                <c:pt idx="7274">
                  <c:v>42885.586805555555</c:v>
                </c:pt>
                <c:pt idx="7275">
                  <c:v>42885.586921296293</c:v>
                </c:pt>
                <c:pt idx="7276">
                  <c:v>42885.587037037039</c:v>
                </c:pt>
                <c:pt idx="7277">
                  <c:v>42885.587152777778</c:v>
                </c:pt>
                <c:pt idx="7278">
                  <c:v>42885.587268518517</c:v>
                </c:pt>
                <c:pt idx="7279">
                  <c:v>42885.587384259263</c:v>
                </c:pt>
                <c:pt idx="7280">
                  <c:v>42885.587500000001</c:v>
                </c:pt>
                <c:pt idx="7281">
                  <c:v>42885.58761574074</c:v>
                </c:pt>
                <c:pt idx="7282">
                  <c:v>42885.587731481479</c:v>
                </c:pt>
                <c:pt idx="7283">
                  <c:v>42885.587847222225</c:v>
                </c:pt>
                <c:pt idx="7284">
                  <c:v>42885.587962962964</c:v>
                </c:pt>
                <c:pt idx="7285">
                  <c:v>42885.588078703702</c:v>
                </c:pt>
                <c:pt idx="7286">
                  <c:v>42885.588194444441</c:v>
                </c:pt>
                <c:pt idx="7287">
                  <c:v>42885.588310185187</c:v>
                </c:pt>
                <c:pt idx="7288">
                  <c:v>42885.588425925926</c:v>
                </c:pt>
                <c:pt idx="7289">
                  <c:v>42885.588541666664</c:v>
                </c:pt>
                <c:pt idx="7290">
                  <c:v>42885.58865740741</c:v>
                </c:pt>
                <c:pt idx="7291">
                  <c:v>42885.588773148149</c:v>
                </c:pt>
                <c:pt idx="7292">
                  <c:v>42885.588888888888</c:v>
                </c:pt>
                <c:pt idx="7293">
                  <c:v>42885.589004629626</c:v>
                </c:pt>
                <c:pt idx="7294">
                  <c:v>42885.589120370372</c:v>
                </c:pt>
                <c:pt idx="7295">
                  <c:v>42885.589236111111</c:v>
                </c:pt>
                <c:pt idx="7296">
                  <c:v>42885.58935185185</c:v>
                </c:pt>
                <c:pt idx="7297">
                  <c:v>42885.589467592596</c:v>
                </c:pt>
                <c:pt idx="7298">
                  <c:v>42885.589583333334</c:v>
                </c:pt>
                <c:pt idx="7299">
                  <c:v>42885.589699074073</c:v>
                </c:pt>
                <c:pt idx="7300">
                  <c:v>42885.589814814812</c:v>
                </c:pt>
                <c:pt idx="7301">
                  <c:v>42885.589930555558</c:v>
                </c:pt>
                <c:pt idx="7302">
                  <c:v>42885.590046296296</c:v>
                </c:pt>
                <c:pt idx="7303">
                  <c:v>42885.590162037035</c:v>
                </c:pt>
                <c:pt idx="7304">
                  <c:v>42885.590277777781</c:v>
                </c:pt>
                <c:pt idx="7305">
                  <c:v>42885.59039351852</c:v>
                </c:pt>
                <c:pt idx="7306">
                  <c:v>42885.590509259258</c:v>
                </c:pt>
                <c:pt idx="7307">
                  <c:v>42885.590624999997</c:v>
                </c:pt>
                <c:pt idx="7308">
                  <c:v>42885.590740740743</c:v>
                </c:pt>
                <c:pt idx="7309">
                  <c:v>42885.590856481482</c:v>
                </c:pt>
                <c:pt idx="7310">
                  <c:v>42885.59097222222</c:v>
                </c:pt>
                <c:pt idx="7311">
                  <c:v>42885.591087962966</c:v>
                </c:pt>
                <c:pt idx="7312">
                  <c:v>42885.591203703705</c:v>
                </c:pt>
                <c:pt idx="7313">
                  <c:v>42885.591319444444</c:v>
                </c:pt>
                <c:pt idx="7314">
                  <c:v>42885.591435185182</c:v>
                </c:pt>
                <c:pt idx="7315">
                  <c:v>42885.591550925928</c:v>
                </c:pt>
                <c:pt idx="7316">
                  <c:v>42885.591666666667</c:v>
                </c:pt>
                <c:pt idx="7317">
                  <c:v>42885.591782407406</c:v>
                </c:pt>
                <c:pt idx="7318">
                  <c:v>42885.591898148145</c:v>
                </c:pt>
                <c:pt idx="7319">
                  <c:v>42885.592013888891</c:v>
                </c:pt>
                <c:pt idx="7320">
                  <c:v>42885.592129629629</c:v>
                </c:pt>
                <c:pt idx="7321">
                  <c:v>42885.592245370368</c:v>
                </c:pt>
                <c:pt idx="7322">
                  <c:v>42885.592361111114</c:v>
                </c:pt>
                <c:pt idx="7323">
                  <c:v>42885.592476851853</c:v>
                </c:pt>
                <c:pt idx="7324">
                  <c:v>42885.592592592591</c:v>
                </c:pt>
                <c:pt idx="7325">
                  <c:v>42885.59270833333</c:v>
                </c:pt>
                <c:pt idx="7326">
                  <c:v>42885.592824074076</c:v>
                </c:pt>
                <c:pt idx="7327">
                  <c:v>42885.592939814815</c:v>
                </c:pt>
                <c:pt idx="7328">
                  <c:v>42885.593055555553</c:v>
                </c:pt>
                <c:pt idx="7329">
                  <c:v>42885.593171296299</c:v>
                </c:pt>
                <c:pt idx="7330">
                  <c:v>42885.593287037038</c:v>
                </c:pt>
                <c:pt idx="7331">
                  <c:v>42885.593402777777</c:v>
                </c:pt>
                <c:pt idx="7332">
                  <c:v>42885.593518518515</c:v>
                </c:pt>
                <c:pt idx="7333">
                  <c:v>42885.593634259261</c:v>
                </c:pt>
                <c:pt idx="7334">
                  <c:v>42885.59375</c:v>
                </c:pt>
                <c:pt idx="7335">
                  <c:v>42885.593865740739</c:v>
                </c:pt>
                <c:pt idx="7336">
                  <c:v>42885.593981481485</c:v>
                </c:pt>
                <c:pt idx="7337">
                  <c:v>42885.594097222223</c:v>
                </c:pt>
                <c:pt idx="7338">
                  <c:v>42885.594212962962</c:v>
                </c:pt>
                <c:pt idx="7339">
                  <c:v>42885.594328703701</c:v>
                </c:pt>
                <c:pt idx="7340">
                  <c:v>42885.594444444447</c:v>
                </c:pt>
                <c:pt idx="7341">
                  <c:v>42885.594560185185</c:v>
                </c:pt>
                <c:pt idx="7342">
                  <c:v>42885.594675925924</c:v>
                </c:pt>
                <c:pt idx="7343">
                  <c:v>42885.59479166667</c:v>
                </c:pt>
                <c:pt idx="7344">
                  <c:v>42885.594907407409</c:v>
                </c:pt>
                <c:pt idx="7345">
                  <c:v>42885.595023148147</c:v>
                </c:pt>
                <c:pt idx="7346">
                  <c:v>42885.595138888886</c:v>
                </c:pt>
                <c:pt idx="7347">
                  <c:v>42885.595254629632</c:v>
                </c:pt>
                <c:pt idx="7348">
                  <c:v>42885.595370370371</c:v>
                </c:pt>
                <c:pt idx="7349">
                  <c:v>42885.595486111109</c:v>
                </c:pt>
                <c:pt idx="7350">
                  <c:v>42885.595601851855</c:v>
                </c:pt>
                <c:pt idx="7351">
                  <c:v>42885.595717592594</c:v>
                </c:pt>
                <c:pt idx="7352">
                  <c:v>42885.595833333333</c:v>
                </c:pt>
                <c:pt idx="7353">
                  <c:v>42885.595949074072</c:v>
                </c:pt>
                <c:pt idx="7354">
                  <c:v>42885.596064814818</c:v>
                </c:pt>
                <c:pt idx="7355">
                  <c:v>42885.596180555556</c:v>
                </c:pt>
                <c:pt idx="7356">
                  <c:v>42885.596296296295</c:v>
                </c:pt>
                <c:pt idx="7357">
                  <c:v>42885.596412037034</c:v>
                </c:pt>
                <c:pt idx="7358">
                  <c:v>42885.59652777778</c:v>
                </c:pt>
                <c:pt idx="7359">
                  <c:v>42885.596643518518</c:v>
                </c:pt>
                <c:pt idx="7360">
                  <c:v>42885.596759259257</c:v>
                </c:pt>
                <c:pt idx="7361">
                  <c:v>42885.596875000003</c:v>
                </c:pt>
                <c:pt idx="7362">
                  <c:v>42885.596990740742</c:v>
                </c:pt>
                <c:pt idx="7363">
                  <c:v>42885.59710648148</c:v>
                </c:pt>
                <c:pt idx="7364">
                  <c:v>42885.597222222219</c:v>
                </c:pt>
                <c:pt idx="7365">
                  <c:v>42885.597337962965</c:v>
                </c:pt>
                <c:pt idx="7366">
                  <c:v>42885.597453703704</c:v>
                </c:pt>
                <c:pt idx="7367">
                  <c:v>42885.597569444442</c:v>
                </c:pt>
                <c:pt idx="7368">
                  <c:v>42885.597685185188</c:v>
                </c:pt>
                <c:pt idx="7369">
                  <c:v>42885.597800925927</c:v>
                </c:pt>
                <c:pt idx="7370">
                  <c:v>42885.597916666666</c:v>
                </c:pt>
                <c:pt idx="7371">
                  <c:v>42885.598032407404</c:v>
                </c:pt>
                <c:pt idx="7372">
                  <c:v>42885.59814814815</c:v>
                </c:pt>
                <c:pt idx="7373">
                  <c:v>42885.598263888889</c:v>
                </c:pt>
                <c:pt idx="7374">
                  <c:v>42885.598379629628</c:v>
                </c:pt>
                <c:pt idx="7375">
                  <c:v>42885.598495370374</c:v>
                </c:pt>
                <c:pt idx="7376">
                  <c:v>42885.598611111112</c:v>
                </c:pt>
                <c:pt idx="7377">
                  <c:v>42885.598726851851</c:v>
                </c:pt>
                <c:pt idx="7378">
                  <c:v>42885.59884259259</c:v>
                </c:pt>
                <c:pt idx="7379">
                  <c:v>42885.598958333336</c:v>
                </c:pt>
                <c:pt idx="7380">
                  <c:v>42885.599074074074</c:v>
                </c:pt>
                <c:pt idx="7381">
                  <c:v>42885.599189814813</c:v>
                </c:pt>
                <c:pt idx="7382">
                  <c:v>42885.599305555559</c:v>
                </c:pt>
                <c:pt idx="7383">
                  <c:v>42885.599421296298</c:v>
                </c:pt>
                <c:pt idx="7384">
                  <c:v>42885.599537037036</c:v>
                </c:pt>
                <c:pt idx="7385">
                  <c:v>42885.599652777775</c:v>
                </c:pt>
                <c:pt idx="7386">
                  <c:v>42885.599768518521</c:v>
                </c:pt>
                <c:pt idx="7387">
                  <c:v>42885.59988425926</c:v>
                </c:pt>
                <c:pt idx="7388">
                  <c:v>42885.599999999999</c:v>
                </c:pt>
                <c:pt idx="7389">
                  <c:v>42885.600115740737</c:v>
                </c:pt>
                <c:pt idx="7390">
                  <c:v>42885.600231481483</c:v>
                </c:pt>
                <c:pt idx="7391">
                  <c:v>42885.600347222222</c:v>
                </c:pt>
                <c:pt idx="7392">
                  <c:v>42885.600462962961</c:v>
                </c:pt>
                <c:pt idx="7393">
                  <c:v>42885.600578703707</c:v>
                </c:pt>
                <c:pt idx="7394">
                  <c:v>42885.600694444445</c:v>
                </c:pt>
                <c:pt idx="7395">
                  <c:v>42885.600810185184</c:v>
                </c:pt>
                <c:pt idx="7396">
                  <c:v>42885.600925925923</c:v>
                </c:pt>
                <c:pt idx="7397">
                  <c:v>42885.601041666669</c:v>
                </c:pt>
                <c:pt idx="7398">
                  <c:v>42885.601157407407</c:v>
                </c:pt>
                <c:pt idx="7399">
                  <c:v>42885.601273148146</c:v>
                </c:pt>
                <c:pt idx="7400">
                  <c:v>42885.601388888892</c:v>
                </c:pt>
                <c:pt idx="7401">
                  <c:v>42885.601504629631</c:v>
                </c:pt>
                <c:pt idx="7402">
                  <c:v>42885.601620370369</c:v>
                </c:pt>
                <c:pt idx="7403">
                  <c:v>42885.601736111108</c:v>
                </c:pt>
                <c:pt idx="7404">
                  <c:v>42885.601851851854</c:v>
                </c:pt>
                <c:pt idx="7405">
                  <c:v>42885.601967592593</c:v>
                </c:pt>
                <c:pt idx="7406">
                  <c:v>42885.602083333331</c:v>
                </c:pt>
                <c:pt idx="7407">
                  <c:v>42885.602199074077</c:v>
                </c:pt>
                <c:pt idx="7408">
                  <c:v>42885.602314814816</c:v>
                </c:pt>
                <c:pt idx="7409">
                  <c:v>42885.602430555555</c:v>
                </c:pt>
                <c:pt idx="7410">
                  <c:v>42885.602546296293</c:v>
                </c:pt>
                <c:pt idx="7411">
                  <c:v>42885.602662037039</c:v>
                </c:pt>
                <c:pt idx="7412">
                  <c:v>42885.602777777778</c:v>
                </c:pt>
                <c:pt idx="7413">
                  <c:v>42885.602893518517</c:v>
                </c:pt>
                <c:pt idx="7414">
                  <c:v>42885.603009259263</c:v>
                </c:pt>
                <c:pt idx="7415">
                  <c:v>42885.603125000001</c:v>
                </c:pt>
                <c:pt idx="7416">
                  <c:v>42885.60324074074</c:v>
                </c:pt>
                <c:pt idx="7417">
                  <c:v>42885.603356481479</c:v>
                </c:pt>
                <c:pt idx="7418">
                  <c:v>42885.603472222225</c:v>
                </c:pt>
                <c:pt idx="7419">
                  <c:v>42885.603587962964</c:v>
                </c:pt>
                <c:pt idx="7420">
                  <c:v>42885.603703703702</c:v>
                </c:pt>
                <c:pt idx="7421">
                  <c:v>42885.603819444441</c:v>
                </c:pt>
                <c:pt idx="7422">
                  <c:v>42885.603935185187</c:v>
                </c:pt>
                <c:pt idx="7423">
                  <c:v>42885.604050925926</c:v>
                </c:pt>
                <c:pt idx="7424">
                  <c:v>42885.604166666664</c:v>
                </c:pt>
                <c:pt idx="7425">
                  <c:v>42885.60428240741</c:v>
                </c:pt>
                <c:pt idx="7426">
                  <c:v>42885.604398148149</c:v>
                </c:pt>
                <c:pt idx="7427">
                  <c:v>42885.604513888888</c:v>
                </c:pt>
                <c:pt idx="7428">
                  <c:v>42885.604629629626</c:v>
                </c:pt>
                <c:pt idx="7429">
                  <c:v>42885.604745370372</c:v>
                </c:pt>
                <c:pt idx="7430">
                  <c:v>42885.604861111111</c:v>
                </c:pt>
                <c:pt idx="7431">
                  <c:v>42885.60497685185</c:v>
                </c:pt>
                <c:pt idx="7432">
                  <c:v>42885.605092592596</c:v>
                </c:pt>
                <c:pt idx="7433">
                  <c:v>42885.605208333334</c:v>
                </c:pt>
                <c:pt idx="7434">
                  <c:v>42885.605324074073</c:v>
                </c:pt>
                <c:pt idx="7435">
                  <c:v>42885.605439814812</c:v>
                </c:pt>
                <c:pt idx="7436">
                  <c:v>42885.605555555558</c:v>
                </c:pt>
                <c:pt idx="7437">
                  <c:v>42885.605671296296</c:v>
                </c:pt>
                <c:pt idx="7438">
                  <c:v>42885.605787037035</c:v>
                </c:pt>
                <c:pt idx="7439">
                  <c:v>42885.605902777781</c:v>
                </c:pt>
                <c:pt idx="7440">
                  <c:v>42885.60601851852</c:v>
                </c:pt>
                <c:pt idx="7441">
                  <c:v>42885.606134259258</c:v>
                </c:pt>
                <c:pt idx="7442">
                  <c:v>42885.606249999997</c:v>
                </c:pt>
                <c:pt idx="7443">
                  <c:v>42885.606365740743</c:v>
                </c:pt>
                <c:pt idx="7444">
                  <c:v>42885.606481481482</c:v>
                </c:pt>
                <c:pt idx="7445">
                  <c:v>42885.60659722222</c:v>
                </c:pt>
                <c:pt idx="7446">
                  <c:v>42885.606712962966</c:v>
                </c:pt>
                <c:pt idx="7447">
                  <c:v>42885.606828703705</c:v>
                </c:pt>
                <c:pt idx="7448">
                  <c:v>42885.606944444444</c:v>
                </c:pt>
                <c:pt idx="7449">
                  <c:v>42885.607060185182</c:v>
                </c:pt>
                <c:pt idx="7450">
                  <c:v>42885.607175925928</c:v>
                </c:pt>
                <c:pt idx="7451">
                  <c:v>42885.607291666667</c:v>
                </c:pt>
                <c:pt idx="7452">
                  <c:v>42885.607407407406</c:v>
                </c:pt>
                <c:pt idx="7453">
                  <c:v>42885.607523148145</c:v>
                </c:pt>
                <c:pt idx="7454">
                  <c:v>42885.607638888891</c:v>
                </c:pt>
                <c:pt idx="7455">
                  <c:v>42885.607754629629</c:v>
                </c:pt>
                <c:pt idx="7456">
                  <c:v>42885.607870370368</c:v>
                </c:pt>
                <c:pt idx="7457">
                  <c:v>42885.607986111114</c:v>
                </c:pt>
                <c:pt idx="7458">
                  <c:v>42885.608101851853</c:v>
                </c:pt>
                <c:pt idx="7459">
                  <c:v>42885.608217592591</c:v>
                </c:pt>
                <c:pt idx="7460">
                  <c:v>42885.60833333333</c:v>
                </c:pt>
                <c:pt idx="7461">
                  <c:v>42885.608449074076</c:v>
                </c:pt>
                <c:pt idx="7462">
                  <c:v>42885.608564814815</c:v>
                </c:pt>
                <c:pt idx="7463">
                  <c:v>42885.608680555553</c:v>
                </c:pt>
                <c:pt idx="7464">
                  <c:v>42885.608796296299</c:v>
                </c:pt>
                <c:pt idx="7465">
                  <c:v>42885.608912037038</c:v>
                </c:pt>
                <c:pt idx="7466">
                  <c:v>42885.609027777777</c:v>
                </c:pt>
                <c:pt idx="7467">
                  <c:v>42885.609143518515</c:v>
                </c:pt>
                <c:pt idx="7468">
                  <c:v>42885.609259259261</c:v>
                </c:pt>
                <c:pt idx="7469">
                  <c:v>42885.609375</c:v>
                </c:pt>
                <c:pt idx="7470">
                  <c:v>42885.609490740739</c:v>
                </c:pt>
                <c:pt idx="7471">
                  <c:v>42885.609606481485</c:v>
                </c:pt>
                <c:pt idx="7472">
                  <c:v>42885.609722222223</c:v>
                </c:pt>
                <c:pt idx="7473">
                  <c:v>42885.609837962962</c:v>
                </c:pt>
                <c:pt idx="7474">
                  <c:v>42885.609953703701</c:v>
                </c:pt>
                <c:pt idx="7475">
                  <c:v>42885.610069444447</c:v>
                </c:pt>
                <c:pt idx="7476">
                  <c:v>42885.610185185185</c:v>
                </c:pt>
                <c:pt idx="7477">
                  <c:v>42885.610300925924</c:v>
                </c:pt>
                <c:pt idx="7478">
                  <c:v>42885.61041666667</c:v>
                </c:pt>
                <c:pt idx="7479">
                  <c:v>42885.610532407409</c:v>
                </c:pt>
                <c:pt idx="7480">
                  <c:v>42885.610648148147</c:v>
                </c:pt>
                <c:pt idx="7481">
                  <c:v>42885.610763888886</c:v>
                </c:pt>
                <c:pt idx="7482">
                  <c:v>42885.610879629632</c:v>
                </c:pt>
                <c:pt idx="7483">
                  <c:v>42885.610995370371</c:v>
                </c:pt>
                <c:pt idx="7484">
                  <c:v>42885.611111111109</c:v>
                </c:pt>
                <c:pt idx="7485">
                  <c:v>42885.611226851855</c:v>
                </c:pt>
                <c:pt idx="7486">
                  <c:v>42885.611342592594</c:v>
                </c:pt>
                <c:pt idx="7487">
                  <c:v>42885.611458333333</c:v>
                </c:pt>
                <c:pt idx="7488">
                  <c:v>42885.611574074072</c:v>
                </c:pt>
                <c:pt idx="7489">
                  <c:v>42885.611689814818</c:v>
                </c:pt>
                <c:pt idx="7490">
                  <c:v>42885.611805555556</c:v>
                </c:pt>
                <c:pt idx="7491">
                  <c:v>42885.611921296295</c:v>
                </c:pt>
                <c:pt idx="7492">
                  <c:v>42885.612037037034</c:v>
                </c:pt>
                <c:pt idx="7493">
                  <c:v>42885.61215277778</c:v>
                </c:pt>
                <c:pt idx="7494">
                  <c:v>42885.612268518518</c:v>
                </c:pt>
                <c:pt idx="7495">
                  <c:v>42885.612384259257</c:v>
                </c:pt>
                <c:pt idx="7496">
                  <c:v>42885.612500000003</c:v>
                </c:pt>
                <c:pt idx="7497">
                  <c:v>42885.612615740742</c:v>
                </c:pt>
                <c:pt idx="7498">
                  <c:v>42885.61273148148</c:v>
                </c:pt>
                <c:pt idx="7499">
                  <c:v>42885.612847222219</c:v>
                </c:pt>
                <c:pt idx="7500">
                  <c:v>42885.612962962965</c:v>
                </c:pt>
                <c:pt idx="7501">
                  <c:v>42885.613078703704</c:v>
                </c:pt>
                <c:pt idx="7502">
                  <c:v>42885.613194444442</c:v>
                </c:pt>
                <c:pt idx="7503">
                  <c:v>42885.613310185188</c:v>
                </c:pt>
                <c:pt idx="7504">
                  <c:v>42885.613425925927</c:v>
                </c:pt>
                <c:pt idx="7505">
                  <c:v>42885.613541666666</c:v>
                </c:pt>
                <c:pt idx="7506">
                  <c:v>42885.613657407404</c:v>
                </c:pt>
                <c:pt idx="7507">
                  <c:v>42885.61377314815</c:v>
                </c:pt>
                <c:pt idx="7508">
                  <c:v>42885.613888888889</c:v>
                </c:pt>
                <c:pt idx="7509">
                  <c:v>42885.614004629628</c:v>
                </c:pt>
                <c:pt idx="7510">
                  <c:v>42885.614120370374</c:v>
                </c:pt>
                <c:pt idx="7511">
                  <c:v>42885.614236111112</c:v>
                </c:pt>
                <c:pt idx="7512">
                  <c:v>42885.614351851851</c:v>
                </c:pt>
                <c:pt idx="7513">
                  <c:v>42885.61446759259</c:v>
                </c:pt>
                <c:pt idx="7514">
                  <c:v>42885.614583333336</c:v>
                </c:pt>
                <c:pt idx="7515">
                  <c:v>42885.614699074074</c:v>
                </c:pt>
                <c:pt idx="7516">
                  <c:v>42885.614814814813</c:v>
                </c:pt>
                <c:pt idx="7517">
                  <c:v>42885.614930555559</c:v>
                </c:pt>
                <c:pt idx="7518">
                  <c:v>42885.615046296298</c:v>
                </c:pt>
                <c:pt idx="7519">
                  <c:v>42885.615162037036</c:v>
                </c:pt>
                <c:pt idx="7520">
                  <c:v>42885.615277777775</c:v>
                </c:pt>
                <c:pt idx="7521">
                  <c:v>42885.615393518521</c:v>
                </c:pt>
                <c:pt idx="7522">
                  <c:v>42885.61550925926</c:v>
                </c:pt>
                <c:pt idx="7523">
                  <c:v>42885.615624999999</c:v>
                </c:pt>
                <c:pt idx="7524">
                  <c:v>42885.615740740737</c:v>
                </c:pt>
                <c:pt idx="7525">
                  <c:v>42885.615856481483</c:v>
                </c:pt>
                <c:pt idx="7526">
                  <c:v>42885.615972222222</c:v>
                </c:pt>
                <c:pt idx="7527">
                  <c:v>42885.616087962961</c:v>
                </c:pt>
                <c:pt idx="7528">
                  <c:v>42885.616203703707</c:v>
                </c:pt>
                <c:pt idx="7529">
                  <c:v>42885.616319444445</c:v>
                </c:pt>
                <c:pt idx="7530">
                  <c:v>42885.616435185184</c:v>
                </c:pt>
                <c:pt idx="7531">
                  <c:v>42885.616550925923</c:v>
                </c:pt>
                <c:pt idx="7532">
                  <c:v>42885.616666666669</c:v>
                </c:pt>
                <c:pt idx="7533">
                  <c:v>42885.616782407407</c:v>
                </c:pt>
                <c:pt idx="7534">
                  <c:v>42885.616898148146</c:v>
                </c:pt>
                <c:pt idx="7535">
                  <c:v>42885.617013888892</c:v>
                </c:pt>
                <c:pt idx="7536">
                  <c:v>42885.617129629631</c:v>
                </c:pt>
                <c:pt idx="7537">
                  <c:v>42885.617245370369</c:v>
                </c:pt>
                <c:pt idx="7538">
                  <c:v>42885.617361111108</c:v>
                </c:pt>
                <c:pt idx="7539">
                  <c:v>42885.617476851854</c:v>
                </c:pt>
                <c:pt idx="7540">
                  <c:v>42885.617592592593</c:v>
                </c:pt>
                <c:pt idx="7541">
                  <c:v>42885.617708333331</c:v>
                </c:pt>
                <c:pt idx="7542">
                  <c:v>42885.617824074077</c:v>
                </c:pt>
                <c:pt idx="7543">
                  <c:v>42885.617939814816</c:v>
                </c:pt>
                <c:pt idx="7544">
                  <c:v>42885.618055555555</c:v>
                </c:pt>
                <c:pt idx="7545">
                  <c:v>42885.618171296293</c:v>
                </c:pt>
                <c:pt idx="7546">
                  <c:v>42885.618287037039</c:v>
                </c:pt>
                <c:pt idx="7547">
                  <c:v>42885.618402777778</c:v>
                </c:pt>
                <c:pt idx="7548">
                  <c:v>42885.618518518517</c:v>
                </c:pt>
                <c:pt idx="7549">
                  <c:v>42885.618634259263</c:v>
                </c:pt>
                <c:pt idx="7550">
                  <c:v>42885.618750000001</c:v>
                </c:pt>
                <c:pt idx="7551">
                  <c:v>42885.61886574074</c:v>
                </c:pt>
                <c:pt idx="7552">
                  <c:v>42885.618981481479</c:v>
                </c:pt>
                <c:pt idx="7553">
                  <c:v>42885.619097222225</c:v>
                </c:pt>
                <c:pt idx="7554">
                  <c:v>42885.619212962964</c:v>
                </c:pt>
                <c:pt idx="7555">
                  <c:v>42885.619328703702</c:v>
                </c:pt>
                <c:pt idx="7556">
                  <c:v>42885.619444444441</c:v>
                </c:pt>
                <c:pt idx="7557">
                  <c:v>42885.619560185187</c:v>
                </c:pt>
                <c:pt idx="7558">
                  <c:v>42885.619675925926</c:v>
                </c:pt>
                <c:pt idx="7559">
                  <c:v>42885.619791666664</c:v>
                </c:pt>
                <c:pt idx="7560">
                  <c:v>42885.61990740741</c:v>
                </c:pt>
                <c:pt idx="7561">
                  <c:v>42885.620023148149</c:v>
                </c:pt>
                <c:pt idx="7562">
                  <c:v>42885.620138888888</c:v>
                </c:pt>
                <c:pt idx="7563">
                  <c:v>42885.620254629626</c:v>
                </c:pt>
                <c:pt idx="7564">
                  <c:v>42885.620370370372</c:v>
                </c:pt>
                <c:pt idx="7565">
                  <c:v>42885.620486111111</c:v>
                </c:pt>
                <c:pt idx="7566">
                  <c:v>42885.62060185185</c:v>
                </c:pt>
                <c:pt idx="7567">
                  <c:v>42885.620717592596</c:v>
                </c:pt>
                <c:pt idx="7568">
                  <c:v>42885.620833333334</c:v>
                </c:pt>
                <c:pt idx="7569">
                  <c:v>42885.620949074073</c:v>
                </c:pt>
                <c:pt idx="7570">
                  <c:v>42885.621064814812</c:v>
                </c:pt>
                <c:pt idx="7571">
                  <c:v>42885.621180555558</c:v>
                </c:pt>
                <c:pt idx="7572">
                  <c:v>42885.621296296296</c:v>
                </c:pt>
                <c:pt idx="7573">
                  <c:v>42885.621412037035</c:v>
                </c:pt>
                <c:pt idx="7574">
                  <c:v>42885.621527777781</c:v>
                </c:pt>
                <c:pt idx="7575">
                  <c:v>42885.62164351852</c:v>
                </c:pt>
                <c:pt idx="7576">
                  <c:v>42885.621759259258</c:v>
                </c:pt>
                <c:pt idx="7577">
                  <c:v>42885.621874999997</c:v>
                </c:pt>
                <c:pt idx="7578">
                  <c:v>42885.621990740743</c:v>
                </c:pt>
                <c:pt idx="7579">
                  <c:v>42885.622106481482</c:v>
                </c:pt>
                <c:pt idx="7580">
                  <c:v>42885.62222222222</c:v>
                </c:pt>
                <c:pt idx="7581">
                  <c:v>42885.622337962966</c:v>
                </c:pt>
                <c:pt idx="7582">
                  <c:v>42885.622453703705</c:v>
                </c:pt>
                <c:pt idx="7583">
                  <c:v>42885.622569444444</c:v>
                </c:pt>
                <c:pt idx="7584">
                  <c:v>42885.622685185182</c:v>
                </c:pt>
                <c:pt idx="7585">
                  <c:v>42885.622800925928</c:v>
                </c:pt>
                <c:pt idx="7586">
                  <c:v>42885.622916666667</c:v>
                </c:pt>
                <c:pt idx="7587">
                  <c:v>42885.623032407406</c:v>
                </c:pt>
                <c:pt idx="7588">
                  <c:v>42885.623148148145</c:v>
                </c:pt>
                <c:pt idx="7589">
                  <c:v>42885.623263888891</c:v>
                </c:pt>
                <c:pt idx="7590">
                  <c:v>42885.623379629629</c:v>
                </c:pt>
                <c:pt idx="7591">
                  <c:v>42885.623495370368</c:v>
                </c:pt>
                <c:pt idx="7592">
                  <c:v>42885.623611111114</c:v>
                </c:pt>
                <c:pt idx="7593">
                  <c:v>42885.623726851853</c:v>
                </c:pt>
                <c:pt idx="7594">
                  <c:v>42885.623842592591</c:v>
                </c:pt>
                <c:pt idx="7595">
                  <c:v>42885.62395833333</c:v>
                </c:pt>
                <c:pt idx="7596">
                  <c:v>42885.624074074076</c:v>
                </c:pt>
                <c:pt idx="7597">
                  <c:v>42885.624189814815</c:v>
                </c:pt>
                <c:pt idx="7598">
                  <c:v>42885.624305555553</c:v>
                </c:pt>
                <c:pt idx="7599">
                  <c:v>42885.624421296299</c:v>
                </c:pt>
                <c:pt idx="7600">
                  <c:v>42885.624537037038</c:v>
                </c:pt>
                <c:pt idx="7601">
                  <c:v>42885.624652777777</c:v>
                </c:pt>
                <c:pt idx="7602">
                  <c:v>42885.624768518515</c:v>
                </c:pt>
                <c:pt idx="7603">
                  <c:v>42885.624884259261</c:v>
                </c:pt>
                <c:pt idx="7604">
                  <c:v>42885.625</c:v>
                </c:pt>
                <c:pt idx="7605">
                  <c:v>42885.625115740739</c:v>
                </c:pt>
                <c:pt idx="7606">
                  <c:v>42885.625231481485</c:v>
                </c:pt>
                <c:pt idx="7607">
                  <c:v>42885.625347222223</c:v>
                </c:pt>
                <c:pt idx="7608">
                  <c:v>42885.625462962962</c:v>
                </c:pt>
                <c:pt idx="7609">
                  <c:v>42885.625578703701</c:v>
                </c:pt>
                <c:pt idx="7610">
                  <c:v>42885.625694444447</c:v>
                </c:pt>
                <c:pt idx="7611">
                  <c:v>42885.625810185185</c:v>
                </c:pt>
                <c:pt idx="7612">
                  <c:v>42885.625925925924</c:v>
                </c:pt>
                <c:pt idx="7613">
                  <c:v>42885.62604166667</c:v>
                </c:pt>
                <c:pt idx="7614">
                  <c:v>42885.626157407409</c:v>
                </c:pt>
                <c:pt idx="7615">
                  <c:v>42885.626273148147</c:v>
                </c:pt>
                <c:pt idx="7616">
                  <c:v>42885.626388888886</c:v>
                </c:pt>
                <c:pt idx="7617">
                  <c:v>42885.626504629632</c:v>
                </c:pt>
                <c:pt idx="7618">
                  <c:v>42885.626620370371</c:v>
                </c:pt>
                <c:pt idx="7619">
                  <c:v>42885.626736111109</c:v>
                </c:pt>
                <c:pt idx="7620">
                  <c:v>42885.626851851855</c:v>
                </c:pt>
                <c:pt idx="7621">
                  <c:v>42885.626967592594</c:v>
                </c:pt>
                <c:pt idx="7622">
                  <c:v>42885.627083333333</c:v>
                </c:pt>
                <c:pt idx="7623">
                  <c:v>42885.627199074072</c:v>
                </c:pt>
                <c:pt idx="7624">
                  <c:v>42885.627314814818</c:v>
                </c:pt>
                <c:pt idx="7625">
                  <c:v>42885.627430555556</c:v>
                </c:pt>
                <c:pt idx="7626">
                  <c:v>42885.627546296295</c:v>
                </c:pt>
                <c:pt idx="7627">
                  <c:v>42885.627662037034</c:v>
                </c:pt>
                <c:pt idx="7628">
                  <c:v>42885.62777777778</c:v>
                </c:pt>
                <c:pt idx="7629">
                  <c:v>42885.627893518518</c:v>
                </c:pt>
                <c:pt idx="7630">
                  <c:v>42885.628009259257</c:v>
                </c:pt>
                <c:pt idx="7631">
                  <c:v>42885.628125000003</c:v>
                </c:pt>
                <c:pt idx="7632">
                  <c:v>42885.628240740742</c:v>
                </c:pt>
                <c:pt idx="7633">
                  <c:v>42885.62835648148</c:v>
                </c:pt>
                <c:pt idx="7634">
                  <c:v>42885.628472222219</c:v>
                </c:pt>
                <c:pt idx="7635">
                  <c:v>42885.628587962965</c:v>
                </c:pt>
                <c:pt idx="7636">
                  <c:v>42885.628703703704</c:v>
                </c:pt>
                <c:pt idx="7637">
                  <c:v>42885.628819444442</c:v>
                </c:pt>
                <c:pt idx="7638">
                  <c:v>42885.628935185188</c:v>
                </c:pt>
                <c:pt idx="7639">
                  <c:v>42885.629050925927</c:v>
                </c:pt>
                <c:pt idx="7640">
                  <c:v>42885.629166666666</c:v>
                </c:pt>
                <c:pt idx="7641">
                  <c:v>42885.629282407404</c:v>
                </c:pt>
                <c:pt idx="7642">
                  <c:v>42885.62939814815</c:v>
                </c:pt>
                <c:pt idx="7643">
                  <c:v>42885.629513888889</c:v>
                </c:pt>
                <c:pt idx="7644">
                  <c:v>42885.629629629628</c:v>
                </c:pt>
                <c:pt idx="7645">
                  <c:v>42885.629745370374</c:v>
                </c:pt>
                <c:pt idx="7646">
                  <c:v>42885.629861111112</c:v>
                </c:pt>
                <c:pt idx="7647">
                  <c:v>42885.629976851851</c:v>
                </c:pt>
                <c:pt idx="7648">
                  <c:v>42885.63009259259</c:v>
                </c:pt>
                <c:pt idx="7649">
                  <c:v>42885.630208333336</c:v>
                </c:pt>
                <c:pt idx="7650">
                  <c:v>42885.630324074074</c:v>
                </c:pt>
                <c:pt idx="7651">
                  <c:v>42885.630439814813</c:v>
                </c:pt>
                <c:pt idx="7652">
                  <c:v>42885.630555555559</c:v>
                </c:pt>
                <c:pt idx="7653">
                  <c:v>42885.630671296298</c:v>
                </c:pt>
                <c:pt idx="7654">
                  <c:v>42885.630787037036</c:v>
                </c:pt>
                <c:pt idx="7655">
                  <c:v>42885.630902777775</c:v>
                </c:pt>
                <c:pt idx="7656">
                  <c:v>42885.631018518521</c:v>
                </c:pt>
                <c:pt idx="7657">
                  <c:v>42885.63113425926</c:v>
                </c:pt>
                <c:pt idx="7658">
                  <c:v>42885.631249999999</c:v>
                </c:pt>
                <c:pt idx="7659">
                  <c:v>42885.631365740737</c:v>
                </c:pt>
                <c:pt idx="7660">
                  <c:v>42885.631481481483</c:v>
                </c:pt>
                <c:pt idx="7661">
                  <c:v>42885.631597222222</c:v>
                </c:pt>
                <c:pt idx="7662">
                  <c:v>42885.631712962961</c:v>
                </c:pt>
                <c:pt idx="7663">
                  <c:v>42885.631828703707</c:v>
                </c:pt>
                <c:pt idx="7664">
                  <c:v>42885.631944444445</c:v>
                </c:pt>
                <c:pt idx="7665">
                  <c:v>42885.632060185184</c:v>
                </c:pt>
                <c:pt idx="7666">
                  <c:v>42885.632175925923</c:v>
                </c:pt>
                <c:pt idx="7667">
                  <c:v>42885.632291666669</c:v>
                </c:pt>
                <c:pt idx="7668">
                  <c:v>42885.632407407407</c:v>
                </c:pt>
                <c:pt idx="7669">
                  <c:v>42885.632523148146</c:v>
                </c:pt>
                <c:pt idx="7670">
                  <c:v>42885.632638888892</c:v>
                </c:pt>
                <c:pt idx="7671">
                  <c:v>42885.632754629631</c:v>
                </c:pt>
                <c:pt idx="7672">
                  <c:v>42885.632870370369</c:v>
                </c:pt>
                <c:pt idx="7673">
                  <c:v>42885.632986111108</c:v>
                </c:pt>
                <c:pt idx="7674">
                  <c:v>42885.633101851854</c:v>
                </c:pt>
                <c:pt idx="7675">
                  <c:v>42885.633217592593</c:v>
                </c:pt>
                <c:pt idx="7676">
                  <c:v>42885.633333333331</c:v>
                </c:pt>
                <c:pt idx="7677">
                  <c:v>42885.633449074077</c:v>
                </c:pt>
                <c:pt idx="7678">
                  <c:v>42885.633564814816</c:v>
                </c:pt>
                <c:pt idx="7679">
                  <c:v>42885.633680555555</c:v>
                </c:pt>
                <c:pt idx="7680">
                  <c:v>42885.633796296293</c:v>
                </c:pt>
                <c:pt idx="7681">
                  <c:v>42885.633912037039</c:v>
                </c:pt>
                <c:pt idx="7682">
                  <c:v>42885.634027777778</c:v>
                </c:pt>
                <c:pt idx="7683">
                  <c:v>42885.634143518517</c:v>
                </c:pt>
                <c:pt idx="7684">
                  <c:v>42885.634259259263</c:v>
                </c:pt>
                <c:pt idx="7685">
                  <c:v>42885.634375000001</c:v>
                </c:pt>
                <c:pt idx="7686">
                  <c:v>42885.63449074074</c:v>
                </c:pt>
                <c:pt idx="7687">
                  <c:v>42885.634606481479</c:v>
                </c:pt>
                <c:pt idx="7688">
                  <c:v>42885.634722222225</c:v>
                </c:pt>
                <c:pt idx="7689">
                  <c:v>42885.634837962964</c:v>
                </c:pt>
                <c:pt idx="7690">
                  <c:v>42885.634953703702</c:v>
                </c:pt>
                <c:pt idx="7691">
                  <c:v>42885.635069444441</c:v>
                </c:pt>
                <c:pt idx="7692">
                  <c:v>42885.635185185187</c:v>
                </c:pt>
                <c:pt idx="7693">
                  <c:v>42885.635300925926</c:v>
                </c:pt>
                <c:pt idx="7694">
                  <c:v>42885.635416666664</c:v>
                </c:pt>
                <c:pt idx="7695">
                  <c:v>42885.63553240741</c:v>
                </c:pt>
                <c:pt idx="7696">
                  <c:v>42885.635648148149</c:v>
                </c:pt>
                <c:pt idx="7697">
                  <c:v>42885.635763888888</c:v>
                </c:pt>
                <c:pt idx="7698">
                  <c:v>42885.635879629626</c:v>
                </c:pt>
                <c:pt idx="7699">
                  <c:v>42885.635995370372</c:v>
                </c:pt>
                <c:pt idx="7700">
                  <c:v>42885.636111111111</c:v>
                </c:pt>
                <c:pt idx="7701">
                  <c:v>42885.63622685185</c:v>
                </c:pt>
                <c:pt idx="7702">
                  <c:v>42885.636342592596</c:v>
                </c:pt>
                <c:pt idx="7703">
                  <c:v>42885.636458333334</c:v>
                </c:pt>
                <c:pt idx="7704">
                  <c:v>42885.636574074073</c:v>
                </c:pt>
                <c:pt idx="7705">
                  <c:v>42885.636689814812</c:v>
                </c:pt>
                <c:pt idx="7706">
                  <c:v>42885.636805555558</c:v>
                </c:pt>
                <c:pt idx="7707">
                  <c:v>42885.636921296296</c:v>
                </c:pt>
                <c:pt idx="7708">
                  <c:v>42885.637037037035</c:v>
                </c:pt>
                <c:pt idx="7709">
                  <c:v>42885.637152777781</c:v>
                </c:pt>
                <c:pt idx="7710">
                  <c:v>42885.63726851852</c:v>
                </c:pt>
                <c:pt idx="7711">
                  <c:v>42885.637384259258</c:v>
                </c:pt>
                <c:pt idx="7712">
                  <c:v>42885.637499999997</c:v>
                </c:pt>
                <c:pt idx="7713">
                  <c:v>42885.637615740743</c:v>
                </c:pt>
                <c:pt idx="7714">
                  <c:v>42885.637731481482</c:v>
                </c:pt>
                <c:pt idx="7715">
                  <c:v>42885.63784722222</c:v>
                </c:pt>
                <c:pt idx="7716">
                  <c:v>42885.637962962966</c:v>
                </c:pt>
                <c:pt idx="7717">
                  <c:v>42885.638078703705</c:v>
                </c:pt>
                <c:pt idx="7718">
                  <c:v>42885.638194444444</c:v>
                </c:pt>
                <c:pt idx="7719">
                  <c:v>42885.638310185182</c:v>
                </c:pt>
                <c:pt idx="7720">
                  <c:v>42885.638425925928</c:v>
                </c:pt>
                <c:pt idx="7721">
                  <c:v>42885.638541666667</c:v>
                </c:pt>
                <c:pt idx="7722">
                  <c:v>42885.638657407406</c:v>
                </c:pt>
                <c:pt idx="7723">
                  <c:v>42885.638773148145</c:v>
                </c:pt>
                <c:pt idx="7724">
                  <c:v>42885.638888888891</c:v>
                </c:pt>
                <c:pt idx="7725">
                  <c:v>42885.639004629629</c:v>
                </c:pt>
                <c:pt idx="7726">
                  <c:v>42885.639120370368</c:v>
                </c:pt>
                <c:pt idx="7727">
                  <c:v>42885.639236111114</c:v>
                </c:pt>
                <c:pt idx="7728">
                  <c:v>42885.639351851853</c:v>
                </c:pt>
                <c:pt idx="7729">
                  <c:v>42885.639467592591</c:v>
                </c:pt>
                <c:pt idx="7730">
                  <c:v>42885.63958333333</c:v>
                </c:pt>
                <c:pt idx="7731">
                  <c:v>42885.639699074076</c:v>
                </c:pt>
                <c:pt idx="7732">
                  <c:v>42885.639814814815</c:v>
                </c:pt>
                <c:pt idx="7733">
                  <c:v>42885.639930555553</c:v>
                </c:pt>
                <c:pt idx="7734">
                  <c:v>42885.640046296299</c:v>
                </c:pt>
                <c:pt idx="7735">
                  <c:v>42885.640162037038</c:v>
                </c:pt>
                <c:pt idx="7736">
                  <c:v>42885.640277777777</c:v>
                </c:pt>
                <c:pt idx="7737">
                  <c:v>42885.640393518515</c:v>
                </c:pt>
                <c:pt idx="7738">
                  <c:v>42885.640509259261</c:v>
                </c:pt>
                <c:pt idx="7739">
                  <c:v>42885.640625</c:v>
                </c:pt>
                <c:pt idx="7740">
                  <c:v>42885.640740740739</c:v>
                </c:pt>
                <c:pt idx="7741">
                  <c:v>42885.640856481485</c:v>
                </c:pt>
                <c:pt idx="7742">
                  <c:v>42885.640972222223</c:v>
                </c:pt>
                <c:pt idx="7743">
                  <c:v>42885.641087962962</c:v>
                </c:pt>
                <c:pt idx="7744">
                  <c:v>42885.641203703701</c:v>
                </c:pt>
                <c:pt idx="7745">
                  <c:v>42885.641319444447</c:v>
                </c:pt>
                <c:pt idx="7746">
                  <c:v>42885.641435185185</c:v>
                </c:pt>
                <c:pt idx="7747">
                  <c:v>42885.641550925924</c:v>
                </c:pt>
                <c:pt idx="7748">
                  <c:v>42885.64166666667</c:v>
                </c:pt>
                <c:pt idx="7749">
                  <c:v>42885.641782407409</c:v>
                </c:pt>
                <c:pt idx="7750">
                  <c:v>42885.641898148147</c:v>
                </c:pt>
                <c:pt idx="7751">
                  <c:v>42885.642013888886</c:v>
                </c:pt>
                <c:pt idx="7752">
                  <c:v>42885.642129629632</c:v>
                </c:pt>
                <c:pt idx="7753">
                  <c:v>42885.642245370371</c:v>
                </c:pt>
                <c:pt idx="7754">
                  <c:v>42885.642361111109</c:v>
                </c:pt>
                <c:pt idx="7755">
                  <c:v>42885.642476851855</c:v>
                </c:pt>
                <c:pt idx="7756">
                  <c:v>42885.642592592594</c:v>
                </c:pt>
                <c:pt idx="7757">
                  <c:v>42885.642708333333</c:v>
                </c:pt>
                <c:pt idx="7758">
                  <c:v>42885.642824074072</c:v>
                </c:pt>
                <c:pt idx="7759">
                  <c:v>42885.642939814818</c:v>
                </c:pt>
                <c:pt idx="7760">
                  <c:v>42885.643055555556</c:v>
                </c:pt>
                <c:pt idx="7761">
                  <c:v>42885.643171296295</c:v>
                </c:pt>
                <c:pt idx="7762">
                  <c:v>42885.643287037034</c:v>
                </c:pt>
                <c:pt idx="7763">
                  <c:v>42885.64340277778</c:v>
                </c:pt>
                <c:pt idx="7764">
                  <c:v>42885.643518518518</c:v>
                </c:pt>
                <c:pt idx="7765">
                  <c:v>42885.643634259257</c:v>
                </c:pt>
                <c:pt idx="7766">
                  <c:v>42885.643750000003</c:v>
                </c:pt>
                <c:pt idx="7767">
                  <c:v>42885.643865740742</c:v>
                </c:pt>
                <c:pt idx="7768">
                  <c:v>42885.64398148148</c:v>
                </c:pt>
                <c:pt idx="7769">
                  <c:v>42885.644097222219</c:v>
                </c:pt>
                <c:pt idx="7770">
                  <c:v>42885.644212962965</c:v>
                </c:pt>
                <c:pt idx="7771">
                  <c:v>42885.644328703704</c:v>
                </c:pt>
                <c:pt idx="7772">
                  <c:v>42885.644444444442</c:v>
                </c:pt>
                <c:pt idx="7773">
                  <c:v>42885.644560185188</c:v>
                </c:pt>
                <c:pt idx="7774">
                  <c:v>42885.644675925927</c:v>
                </c:pt>
                <c:pt idx="7775">
                  <c:v>42885.644791666666</c:v>
                </c:pt>
                <c:pt idx="7776">
                  <c:v>42885.644907407404</c:v>
                </c:pt>
                <c:pt idx="7777">
                  <c:v>42885.64502314815</c:v>
                </c:pt>
                <c:pt idx="7778">
                  <c:v>42885.645138888889</c:v>
                </c:pt>
                <c:pt idx="7779">
                  <c:v>42885.645254629628</c:v>
                </c:pt>
                <c:pt idx="7780">
                  <c:v>42885.645370370374</c:v>
                </c:pt>
                <c:pt idx="7781">
                  <c:v>42885.645486111112</c:v>
                </c:pt>
                <c:pt idx="7782">
                  <c:v>42885.645601851851</c:v>
                </c:pt>
                <c:pt idx="7783">
                  <c:v>42885.64571759259</c:v>
                </c:pt>
                <c:pt idx="7784">
                  <c:v>42885.645833333336</c:v>
                </c:pt>
                <c:pt idx="7785">
                  <c:v>42885.645949074074</c:v>
                </c:pt>
                <c:pt idx="7786">
                  <c:v>42885.646064814813</c:v>
                </c:pt>
                <c:pt idx="7787">
                  <c:v>42885.646180555559</c:v>
                </c:pt>
                <c:pt idx="7788">
                  <c:v>42885.646296296298</c:v>
                </c:pt>
                <c:pt idx="7789">
                  <c:v>42885.646412037036</c:v>
                </c:pt>
                <c:pt idx="7790">
                  <c:v>42885.646527777775</c:v>
                </c:pt>
                <c:pt idx="7791">
                  <c:v>42885.646643518521</c:v>
                </c:pt>
                <c:pt idx="7792">
                  <c:v>42885.64675925926</c:v>
                </c:pt>
                <c:pt idx="7793">
                  <c:v>42885.646874999999</c:v>
                </c:pt>
                <c:pt idx="7794">
                  <c:v>42885.646990740737</c:v>
                </c:pt>
                <c:pt idx="7795">
                  <c:v>42885.647106481483</c:v>
                </c:pt>
                <c:pt idx="7796">
                  <c:v>42885.647222222222</c:v>
                </c:pt>
                <c:pt idx="7797">
                  <c:v>42885.647337962961</c:v>
                </c:pt>
                <c:pt idx="7798">
                  <c:v>42885.647453703707</c:v>
                </c:pt>
                <c:pt idx="7799">
                  <c:v>42885.647569444445</c:v>
                </c:pt>
                <c:pt idx="7800">
                  <c:v>42885.647685185184</c:v>
                </c:pt>
                <c:pt idx="7801">
                  <c:v>42885.647800925923</c:v>
                </c:pt>
                <c:pt idx="7802">
                  <c:v>42885.647916666669</c:v>
                </c:pt>
                <c:pt idx="7803">
                  <c:v>42885.648032407407</c:v>
                </c:pt>
                <c:pt idx="7804">
                  <c:v>42885.648148148146</c:v>
                </c:pt>
                <c:pt idx="7805">
                  <c:v>42885.648263888892</c:v>
                </c:pt>
                <c:pt idx="7806">
                  <c:v>42885.648379629631</c:v>
                </c:pt>
                <c:pt idx="7807">
                  <c:v>42885.648495370369</c:v>
                </c:pt>
                <c:pt idx="7808">
                  <c:v>42885.648611111108</c:v>
                </c:pt>
                <c:pt idx="7809">
                  <c:v>42885.648726851854</c:v>
                </c:pt>
                <c:pt idx="7810">
                  <c:v>42885.648842592593</c:v>
                </c:pt>
                <c:pt idx="7811">
                  <c:v>42885.648958333331</c:v>
                </c:pt>
                <c:pt idx="7812">
                  <c:v>42885.649074074077</c:v>
                </c:pt>
                <c:pt idx="7813">
                  <c:v>42885.649189814816</c:v>
                </c:pt>
                <c:pt idx="7814">
                  <c:v>42885.649305555555</c:v>
                </c:pt>
                <c:pt idx="7815">
                  <c:v>42885.649421296293</c:v>
                </c:pt>
                <c:pt idx="7816">
                  <c:v>42885.649537037039</c:v>
                </c:pt>
                <c:pt idx="7817">
                  <c:v>42885.649652777778</c:v>
                </c:pt>
                <c:pt idx="7818">
                  <c:v>42885.649768518517</c:v>
                </c:pt>
                <c:pt idx="7819">
                  <c:v>42885.649884259263</c:v>
                </c:pt>
                <c:pt idx="7820">
                  <c:v>42885.65</c:v>
                </c:pt>
                <c:pt idx="7821">
                  <c:v>42885.65011574074</c:v>
                </c:pt>
                <c:pt idx="7822">
                  <c:v>42885.650231481479</c:v>
                </c:pt>
                <c:pt idx="7823">
                  <c:v>42885.650347222225</c:v>
                </c:pt>
                <c:pt idx="7824">
                  <c:v>42885.650462962964</c:v>
                </c:pt>
                <c:pt idx="7825">
                  <c:v>42885.650578703702</c:v>
                </c:pt>
                <c:pt idx="7826">
                  <c:v>42885.650694444441</c:v>
                </c:pt>
                <c:pt idx="7827">
                  <c:v>42885.650810185187</c:v>
                </c:pt>
                <c:pt idx="7828">
                  <c:v>42885.650925925926</c:v>
                </c:pt>
                <c:pt idx="7829">
                  <c:v>42885.651041666664</c:v>
                </c:pt>
                <c:pt idx="7830">
                  <c:v>42885.65115740741</c:v>
                </c:pt>
                <c:pt idx="7831">
                  <c:v>42885.651273148149</c:v>
                </c:pt>
                <c:pt idx="7832">
                  <c:v>42885.651388888888</c:v>
                </c:pt>
                <c:pt idx="7833">
                  <c:v>42885.651504629626</c:v>
                </c:pt>
                <c:pt idx="7834">
                  <c:v>42885.651620370372</c:v>
                </c:pt>
                <c:pt idx="7835">
                  <c:v>42885.651736111111</c:v>
                </c:pt>
                <c:pt idx="7836">
                  <c:v>42885.65185185185</c:v>
                </c:pt>
                <c:pt idx="7837">
                  <c:v>42885.651967592596</c:v>
                </c:pt>
                <c:pt idx="7838">
                  <c:v>42885.652083333334</c:v>
                </c:pt>
                <c:pt idx="7839">
                  <c:v>42885.652199074073</c:v>
                </c:pt>
                <c:pt idx="7840">
                  <c:v>42885.652314814812</c:v>
                </c:pt>
                <c:pt idx="7841">
                  <c:v>42885.652430555558</c:v>
                </c:pt>
                <c:pt idx="7842">
                  <c:v>42885.652546296296</c:v>
                </c:pt>
                <c:pt idx="7843">
                  <c:v>42885.652662037035</c:v>
                </c:pt>
                <c:pt idx="7844">
                  <c:v>42885.652777777781</c:v>
                </c:pt>
                <c:pt idx="7845">
                  <c:v>42885.65289351852</c:v>
                </c:pt>
                <c:pt idx="7846">
                  <c:v>42885.653009259258</c:v>
                </c:pt>
                <c:pt idx="7847">
                  <c:v>42885.653124999997</c:v>
                </c:pt>
                <c:pt idx="7848">
                  <c:v>42885.653240740743</c:v>
                </c:pt>
                <c:pt idx="7849">
                  <c:v>42885.653356481482</c:v>
                </c:pt>
                <c:pt idx="7850">
                  <c:v>42885.65347222222</c:v>
                </c:pt>
                <c:pt idx="7851">
                  <c:v>42885.653587962966</c:v>
                </c:pt>
                <c:pt idx="7852">
                  <c:v>42885.653703703705</c:v>
                </c:pt>
                <c:pt idx="7853">
                  <c:v>42885.653819444444</c:v>
                </c:pt>
                <c:pt idx="7854">
                  <c:v>42885.653935185182</c:v>
                </c:pt>
                <c:pt idx="7855">
                  <c:v>42885.654050925928</c:v>
                </c:pt>
                <c:pt idx="7856">
                  <c:v>42885.654166666667</c:v>
                </c:pt>
                <c:pt idx="7857">
                  <c:v>42885.654282407406</c:v>
                </c:pt>
                <c:pt idx="7858">
                  <c:v>42885.654398148145</c:v>
                </c:pt>
                <c:pt idx="7859">
                  <c:v>42885.654513888891</c:v>
                </c:pt>
                <c:pt idx="7860">
                  <c:v>42885.654629629629</c:v>
                </c:pt>
                <c:pt idx="7861">
                  <c:v>42885.654745370368</c:v>
                </c:pt>
                <c:pt idx="7862">
                  <c:v>42885.654861111114</c:v>
                </c:pt>
                <c:pt idx="7863">
                  <c:v>42885.654976851853</c:v>
                </c:pt>
                <c:pt idx="7864">
                  <c:v>42885.655092592591</c:v>
                </c:pt>
                <c:pt idx="7865">
                  <c:v>42885.65520833333</c:v>
                </c:pt>
                <c:pt idx="7866">
                  <c:v>42885.655324074076</c:v>
                </c:pt>
                <c:pt idx="7867">
                  <c:v>42885.655439814815</c:v>
                </c:pt>
                <c:pt idx="7868">
                  <c:v>42885.655555555553</c:v>
                </c:pt>
                <c:pt idx="7869">
                  <c:v>42885.655671296299</c:v>
                </c:pt>
                <c:pt idx="7870">
                  <c:v>42885.655787037038</c:v>
                </c:pt>
                <c:pt idx="7871">
                  <c:v>42885.655902777777</c:v>
                </c:pt>
                <c:pt idx="7872">
                  <c:v>42885.656018518515</c:v>
                </c:pt>
                <c:pt idx="7873">
                  <c:v>42885.656134259261</c:v>
                </c:pt>
                <c:pt idx="7874">
                  <c:v>42885.65625</c:v>
                </c:pt>
                <c:pt idx="7875">
                  <c:v>42885.656365740739</c:v>
                </c:pt>
                <c:pt idx="7876">
                  <c:v>42885.656481481485</c:v>
                </c:pt>
                <c:pt idx="7877">
                  <c:v>42885.656597222223</c:v>
                </c:pt>
                <c:pt idx="7878">
                  <c:v>42885.656712962962</c:v>
                </c:pt>
                <c:pt idx="7879">
                  <c:v>42885.656828703701</c:v>
                </c:pt>
                <c:pt idx="7880">
                  <c:v>42885.656944444447</c:v>
                </c:pt>
                <c:pt idx="7881">
                  <c:v>42885.657060185185</c:v>
                </c:pt>
                <c:pt idx="7882">
                  <c:v>42885.657175925924</c:v>
                </c:pt>
                <c:pt idx="7883">
                  <c:v>42885.65729166667</c:v>
                </c:pt>
                <c:pt idx="7884">
                  <c:v>42885.657407407409</c:v>
                </c:pt>
                <c:pt idx="7885">
                  <c:v>42885.657523148147</c:v>
                </c:pt>
                <c:pt idx="7886">
                  <c:v>42885.657638888886</c:v>
                </c:pt>
                <c:pt idx="7887">
                  <c:v>42885.657754629632</c:v>
                </c:pt>
                <c:pt idx="7888">
                  <c:v>42885.657870370371</c:v>
                </c:pt>
                <c:pt idx="7889">
                  <c:v>42885.657986111109</c:v>
                </c:pt>
                <c:pt idx="7890">
                  <c:v>42885.658101851855</c:v>
                </c:pt>
                <c:pt idx="7891">
                  <c:v>42885.658217592594</c:v>
                </c:pt>
                <c:pt idx="7892">
                  <c:v>42885.658333333333</c:v>
                </c:pt>
                <c:pt idx="7893">
                  <c:v>42885.658449074072</c:v>
                </c:pt>
                <c:pt idx="7894">
                  <c:v>42885.658564814818</c:v>
                </c:pt>
                <c:pt idx="7895">
                  <c:v>42885.658680555556</c:v>
                </c:pt>
                <c:pt idx="7896">
                  <c:v>42885.658796296295</c:v>
                </c:pt>
                <c:pt idx="7897">
                  <c:v>42885.658912037034</c:v>
                </c:pt>
                <c:pt idx="7898">
                  <c:v>42885.65902777778</c:v>
                </c:pt>
                <c:pt idx="7899">
                  <c:v>42885.659143518518</c:v>
                </c:pt>
                <c:pt idx="7900">
                  <c:v>42885.659259259257</c:v>
                </c:pt>
                <c:pt idx="7901">
                  <c:v>42885.659375000003</c:v>
                </c:pt>
                <c:pt idx="7902">
                  <c:v>42885.659490740742</c:v>
                </c:pt>
                <c:pt idx="7903">
                  <c:v>42885.65960648148</c:v>
                </c:pt>
                <c:pt idx="7904">
                  <c:v>42885.659722222219</c:v>
                </c:pt>
                <c:pt idx="7905">
                  <c:v>42885.659837962965</c:v>
                </c:pt>
                <c:pt idx="7906">
                  <c:v>42885.659953703704</c:v>
                </c:pt>
                <c:pt idx="7907">
                  <c:v>42885.660069444442</c:v>
                </c:pt>
                <c:pt idx="7908">
                  <c:v>42885.660185185188</c:v>
                </c:pt>
                <c:pt idx="7909">
                  <c:v>42885.660300925927</c:v>
                </c:pt>
                <c:pt idx="7910">
                  <c:v>42885.660416666666</c:v>
                </c:pt>
                <c:pt idx="7911">
                  <c:v>42885.660532407404</c:v>
                </c:pt>
                <c:pt idx="7912">
                  <c:v>42885.66064814815</c:v>
                </c:pt>
                <c:pt idx="7913">
                  <c:v>42885.660763888889</c:v>
                </c:pt>
                <c:pt idx="7914">
                  <c:v>42885.660879629628</c:v>
                </c:pt>
                <c:pt idx="7915">
                  <c:v>42885.660995370374</c:v>
                </c:pt>
                <c:pt idx="7916">
                  <c:v>42885.661111111112</c:v>
                </c:pt>
                <c:pt idx="7917">
                  <c:v>42885.661226851851</c:v>
                </c:pt>
                <c:pt idx="7918">
                  <c:v>42885.66134259259</c:v>
                </c:pt>
                <c:pt idx="7919">
                  <c:v>42885.661458333336</c:v>
                </c:pt>
                <c:pt idx="7920">
                  <c:v>42885.661574074074</c:v>
                </c:pt>
                <c:pt idx="7921">
                  <c:v>42885.661689814813</c:v>
                </c:pt>
                <c:pt idx="7922">
                  <c:v>42885.661805555559</c:v>
                </c:pt>
                <c:pt idx="7923">
                  <c:v>42885.661921296298</c:v>
                </c:pt>
                <c:pt idx="7924">
                  <c:v>42885.662037037036</c:v>
                </c:pt>
                <c:pt idx="7925">
                  <c:v>42885.662152777775</c:v>
                </c:pt>
                <c:pt idx="7926">
                  <c:v>42885.662268518521</c:v>
                </c:pt>
                <c:pt idx="7927">
                  <c:v>42885.66238425926</c:v>
                </c:pt>
                <c:pt idx="7928">
                  <c:v>42885.662499999999</c:v>
                </c:pt>
                <c:pt idx="7929">
                  <c:v>42885.662615740737</c:v>
                </c:pt>
                <c:pt idx="7930">
                  <c:v>42885.662731481483</c:v>
                </c:pt>
                <c:pt idx="7931">
                  <c:v>42885.662847222222</c:v>
                </c:pt>
                <c:pt idx="7932">
                  <c:v>42885.662962962961</c:v>
                </c:pt>
                <c:pt idx="7933">
                  <c:v>42885.663078703707</c:v>
                </c:pt>
                <c:pt idx="7934">
                  <c:v>42885.663194444445</c:v>
                </c:pt>
                <c:pt idx="7935">
                  <c:v>42885.663310185184</c:v>
                </c:pt>
                <c:pt idx="7936">
                  <c:v>42885.663425925923</c:v>
                </c:pt>
                <c:pt idx="7937">
                  <c:v>42885.663541666669</c:v>
                </c:pt>
                <c:pt idx="7938">
                  <c:v>42885.663657407407</c:v>
                </c:pt>
                <c:pt idx="7939">
                  <c:v>42885.663773148146</c:v>
                </c:pt>
                <c:pt idx="7940">
                  <c:v>42885.663888888892</c:v>
                </c:pt>
                <c:pt idx="7941">
                  <c:v>42885.664004629631</c:v>
                </c:pt>
                <c:pt idx="7942">
                  <c:v>42885.664120370369</c:v>
                </c:pt>
                <c:pt idx="7943">
                  <c:v>42885.664236111108</c:v>
                </c:pt>
                <c:pt idx="7944">
                  <c:v>42885.664351851854</c:v>
                </c:pt>
                <c:pt idx="7945">
                  <c:v>42885.664467592593</c:v>
                </c:pt>
                <c:pt idx="7946">
                  <c:v>42885.664583333331</c:v>
                </c:pt>
                <c:pt idx="7947">
                  <c:v>42885.664699074077</c:v>
                </c:pt>
                <c:pt idx="7948">
                  <c:v>42885.664814814816</c:v>
                </c:pt>
                <c:pt idx="7949">
                  <c:v>42885.664930555555</c:v>
                </c:pt>
                <c:pt idx="7950">
                  <c:v>42885.665046296293</c:v>
                </c:pt>
                <c:pt idx="7951">
                  <c:v>42885.665162037039</c:v>
                </c:pt>
                <c:pt idx="7952">
                  <c:v>42885.665277777778</c:v>
                </c:pt>
                <c:pt idx="7953">
                  <c:v>42885.665393518517</c:v>
                </c:pt>
                <c:pt idx="7954">
                  <c:v>42885.665509259263</c:v>
                </c:pt>
                <c:pt idx="7955">
                  <c:v>42885.665625000001</c:v>
                </c:pt>
                <c:pt idx="7956">
                  <c:v>42885.66574074074</c:v>
                </c:pt>
                <c:pt idx="7957">
                  <c:v>42885.665856481479</c:v>
                </c:pt>
                <c:pt idx="7958">
                  <c:v>42885.665972222225</c:v>
                </c:pt>
                <c:pt idx="7959">
                  <c:v>42885.666087962964</c:v>
                </c:pt>
                <c:pt idx="7960">
                  <c:v>42885.666203703702</c:v>
                </c:pt>
                <c:pt idx="7961">
                  <c:v>42885.666319444441</c:v>
                </c:pt>
                <c:pt idx="7962">
                  <c:v>42885.666435185187</c:v>
                </c:pt>
                <c:pt idx="7963">
                  <c:v>42885.666550925926</c:v>
                </c:pt>
                <c:pt idx="7964">
                  <c:v>42885.666666666664</c:v>
                </c:pt>
                <c:pt idx="7965">
                  <c:v>42885.66678240741</c:v>
                </c:pt>
                <c:pt idx="7966">
                  <c:v>42885.666898148149</c:v>
                </c:pt>
                <c:pt idx="7967">
                  <c:v>42885.667013888888</c:v>
                </c:pt>
                <c:pt idx="7968">
                  <c:v>42885.667129629626</c:v>
                </c:pt>
                <c:pt idx="7969">
                  <c:v>42885.667245370372</c:v>
                </c:pt>
                <c:pt idx="7970">
                  <c:v>42885.667361111111</c:v>
                </c:pt>
                <c:pt idx="7971">
                  <c:v>42885.66747685185</c:v>
                </c:pt>
                <c:pt idx="7972">
                  <c:v>42885.667592592596</c:v>
                </c:pt>
                <c:pt idx="7973">
                  <c:v>42885.667708333334</c:v>
                </c:pt>
                <c:pt idx="7974">
                  <c:v>42885.667824074073</c:v>
                </c:pt>
                <c:pt idx="7975">
                  <c:v>42885.667939814812</c:v>
                </c:pt>
                <c:pt idx="7976">
                  <c:v>42885.668055555558</c:v>
                </c:pt>
                <c:pt idx="7977">
                  <c:v>42885.668171296296</c:v>
                </c:pt>
                <c:pt idx="7978">
                  <c:v>42885.668287037035</c:v>
                </c:pt>
                <c:pt idx="7979">
                  <c:v>42885.668402777781</c:v>
                </c:pt>
                <c:pt idx="7980">
                  <c:v>42885.66851851852</c:v>
                </c:pt>
                <c:pt idx="7981">
                  <c:v>42885.668634259258</c:v>
                </c:pt>
                <c:pt idx="7982">
                  <c:v>42885.668749999997</c:v>
                </c:pt>
                <c:pt idx="7983">
                  <c:v>42885.668865740743</c:v>
                </c:pt>
                <c:pt idx="7984">
                  <c:v>42885.668981481482</c:v>
                </c:pt>
                <c:pt idx="7985">
                  <c:v>42885.66909722222</c:v>
                </c:pt>
                <c:pt idx="7986">
                  <c:v>42885.669212962966</c:v>
                </c:pt>
                <c:pt idx="7987">
                  <c:v>42885.669328703705</c:v>
                </c:pt>
                <c:pt idx="7988">
                  <c:v>42885.669444444444</c:v>
                </c:pt>
                <c:pt idx="7989">
                  <c:v>42885.669560185182</c:v>
                </c:pt>
                <c:pt idx="7990">
                  <c:v>42885.669675925928</c:v>
                </c:pt>
                <c:pt idx="7991">
                  <c:v>42885.669791666667</c:v>
                </c:pt>
                <c:pt idx="7992">
                  <c:v>42885.669907407406</c:v>
                </c:pt>
                <c:pt idx="7993">
                  <c:v>42885.670023148145</c:v>
                </c:pt>
                <c:pt idx="7994">
                  <c:v>42885.670138888891</c:v>
                </c:pt>
                <c:pt idx="7995">
                  <c:v>42885.670254629629</c:v>
                </c:pt>
                <c:pt idx="7996">
                  <c:v>42885.670370370368</c:v>
                </c:pt>
                <c:pt idx="7997">
                  <c:v>42885.670486111114</c:v>
                </c:pt>
                <c:pt idx="7998">
                  <c:v>42885.670601851853</c:v>
                </c:pt>
                <c:pt idx="7999">
                  <c:v>42885.670717592591</c:v>
                </c:pt>
                <c:pt idx="8000">
                  <c:v>42885.67083333333</c:v>
                </c:pt>
                <c:pt idx="8001">
                  <c:v>42885.670949074076</c:v>
                </c:pt>
                <c:pt idx="8002">
                  <c:v>42885.671064814815</c:v>
                </c:pt>
                <c:pt idx="8003">
                  <c:v>42885.671180555553</c:v>
                </c:pt>
                <c:pt idx="8004">
                  <c:v>42885.671296296299</c:v>
                </c:pt>
                <c:pt idx="8005">
                  <c:v>42885.671412037038</c:v>
                </c:pt>
                <c:pt idx="8006">
                  <c:v>42885.671527777777</c:v>
                </c:pt>
                <c:pt idx="8007">
                  <c:v>42885.671643518515</c:v>
                </c:pt>
                <c:pt idx="8008">
                  <c:v>42885.671759259261</c:v>
                </c:pt>
                <c:pt idx="8009">
                  <c:v>42885.671875</c:v>
                </c:pt>
                <c:pt idx="8010">
                  <c:v>42885.671990740739</c:v>
                </c:pt>
                <c:pt idx="8011">
                  <c:v>42885.672106481485</c:v>
                </c:pt>
                <c:pt idx="8012">
                  <c:v>42885.672222222223</c:v>
                </c:pt>
                <c:pt idx="8013">
                  <c:v>42885.672337962962</c:v>
                </c:pt>
                <c:pt idx="8014">
                  <c:v>42885.672453703701</c:v>
                </c:pt>
                <c:pt idx="8015">
                  <c:v>42885.672569444447</c:v>
                </c:pt>
                <c:pt idx="8016">
                  <c:v>42885.672685185185</c:v>
                </c:pt>
                <c:pt idx="8017">
                  <c:v>42885.672800925924</c:v>
                </c:pt>
                <c:pt idx="8018">
                  <c:v>42885.67291666667</c:v>
                </c:pt>
                <c:pt idx="8019">
                  <c:v>42885.673032407409</c:v>
                </c:pt>
                <c:pt idx="8020">
                  <c:v>42885.673148148147</c:v>
                </c:pt>
                <c:pt idx="8021">
                  <c:v>42885.673263888886</c:v>
                </c:pt>
                <c:pt idx="8022">
                  <c:v>42885.673379629632</c:v>
                </c:pt>
                <c:pt idx="8023">
                  <c:v>42885.673495370371</c:v>
                </c:pt>
                <c:pt idx="8024">
                  <c:v>42885.673611111109</c:v>
                </c:pt>
                <c:pt idx="8025">
                  <c:v>42885.673726851855</c:v>
                </c:pt>
                <c:pt idx="8026">
                  <c:v>42885.673842592594</c:v>
                </c:pt>
                <c:pt idx="8027">
                  <c:v>42885.673958333333</c:v>
                </c:pt>
                <c:pt idx="8028">
                  <c:v>42885.674074074072</c:v>
                </c:pt>
                <c:pt idx="8029">
                  <c:v>42885.674189814818</c:v>
                </c:pt>
                <c:pt idx="8030">
                  <c:v>42885.674305555556</c:v>
                </c:pt>
                <c:pt idx="8031">
                  <c:v>42885.674421296295</c:v>
                </c:pt>
                <c:pt idx="8032">
                  <c:v>42885.674537037034</c:v>
                </c:pt>
                <c:pt idx="8033">
                  <c:v>42885.67465277778</c:v>
                </c:pt>
                <c:pt idx="8034">
                  <c:v>42885.674768518518</c:v>
                </c:pt>
                <c:pt idx="8035">
                  <c:v>42885.674884259257</c:v>
                </c:pt>
                <c:pt idx="8036">
                  <c:v>42885.675000000003</c:v>
                </c:pt>
                <c:pt idx="8037">
                  <c:v>42885.675115740742</c:v>
                </c:pt>
                <c:pt idx="8038">
                  <c:v>42885.67523148148</c:v>
                </c:pt>
                <c:pt idx="8039">
                  <c:v>42885.675347222219</c:v>
                </c:pt>
                <c:pt idx="8040">
                  <c:v>42885.675462962965</c:v>
                </c:pt>
                <c:pt idx="8041">
                  <c:v>42885.675578703704</c:v>
                </c:pt>
                <c:pt idx="8042">
                  <c:v>42885.675694444442</c:v>
                </c:pt>
                <c:pt idx="8043">
                  <c:v>42885.675810185188</c:v>
                </c:pt>
                <c:pt idx="8044">
                  <c:v>42885.675925925927</c:v>
                </c:pt>
                <c:pt idx="8045">
                  <c:v>42885.676041666666</c:v>
                </c:pt>
                <c:pt idx="8046">
                  <c:v>42885.676157407404</c:v>
                </c:pt>
                <c:pt idx="8047">
                  <c:v>42885.67627314815</c:v>
                </c:pt>
                <c:pt idx="8048">
                  <c:v>42885.676388888889</c:v>
                </c:pt>
                <c:pt idx="8049">
                  <c:v>42885.676504629628</c:v>
                </c:pt>
                <c:pt idx="8050">
                  <c:v>42885.676620370374</c:v>
                </c:pt>
                <c:pt idx="8051">
                  <c:v>42885.676736111112</c:v>
                </c:pt>
                <c:pt idx="8052">
                  <c:v>42885.676851851851</c:v>
                </c:pt>
                <c:pt idx="8053">
                  <c:v>42885.67696759259</c:v>
                </c:pt>
                <c:pt idx="8054">
                  <c:v>42885.677083333336</c:v>
                </c:pt>
                <c:pt idx="8055">
                  <c:v>42885.677199074074</c:v>
                </c:pt>
                <c:pt idx="8056">
                  <c:v>42885.677314814813</c:v>
                </c:pt>
                <c:pt idx="8057">
                  <c:v>42885.677430555559</c:v>
                </c:pt>
                <c:pt idx="8058">
                  <c:v>42885.677546296298</c:v>
                </c:pt>
                <c:pt idx="8059">
                  <c:v>42885.677662037036</c:v>
                </c:pt>
                <c:pt idx="8060">
                  <c:v>42885.677777777775</c:v>
                </c:pt>
                <c:pt idx="8061">
                  <c:v>42885.677893518521</c:v>
                </c:pt>
                <c:pt idx="8062">
                  <c:v>42885.67800925926</c:v>
                </c:pt>
                <c:pt idx="8063">
                  <c:v>42885.678124999999</c:v>
                </c:pt>
                <c:pt idx="8064">
                  <c:v>42885.678240740737</c:v>
                </c:pt>
                <c:pt idx="8065">
                  <c:v>42885.678356481483</c:v>
                </c:pt>
                <c:pt idx="8066">
                  <c:v>42885.678472222222</c:v>
                </c:pt>
                <c:pt idx="8067">
                  <c:v>42885.678587962961</c:v>
                </c:pt>
                <c:pt idx="8068">
                  <c:v>42885.678703703707</c:v>
                </c:pt>
                <c:pt idx="8069">
                  <c:v>42885.678819444445</c:v>
                </c:pt>
                <c:pt idx="8070">
                  <c:v>42885.678935185184</c:v>
                </c:pt>
                <c:pt idx="8071">
                  <c:v>42885.679050925923</c:v>
                </c:pt>
                <c:pt idx="8072">
                  <c:v>42885.679166666669</c:v>
                </c:pt>
                <c:pt idx="8073">
                  <c:v>42885.679282407407</c:v>
                </c:pt>
                <c:pt idx="8074">
                  <c:v>42885.679398148146</c:v>
                </c:pt>
                <c:pt idx="8075">
                  <c:v>42885.679513888892</c:v>
                </c:pt>
                <c:pt idx="8076">
                  <c:v>42885.679629629631</c:v>
                </c:pt>
                <c:pt idx="8077">
                  <c:v>42885.679745370369</c:v>
                </c:pt>
                <c:pt idx="8078">
                  <c:v>42885.679861111108</c:v>
                </c:pt>
                <c:pt idx="8079">
                  <c:v>42885.679976851854</c:v>
                </c:pt>
                <c:pt idx="8080">
                  <c:v>42885.680092592593</c:v>
                </c:pt>
                <c:pt idx="8081">
                  <c:v>42885.680208333331</c:v>
                </c:pt>
                <c:pt idx="8082">
                  <c:v>42885.680324074077</c:v>
                </c:pt>
                <c:pt idx="8083">
                  <c:v>42885.680439814816</c:v>
                </c:pt>
                <c:pt idx="8084">
                  <c:v>42885.680555555555</c:v>
                </c:pt>
                <c:pt idx="8085">
                  <c:v>42885.680671296293</c:v>
                </c:pt>
                <c:pt idx="8086">
                  <c:v>42885.680787037039</c:v>
                </c:pt>
                <c:pt idx="8087">
                  <c:v>42885.680902777778</c:v>
                </c:pt>
                <c:pt idx="8088">
                  <c:v>42885.681018518517</c:v>
                </c:pt>
                <c:pt idx="8089">
                  <c:v>42885.681134259263</c:v>
                </c:pt>
                <c:pt idx="8090">
                  <c:v>42885.681250000001</c:v>
                </c:pt>
                <c:pt idx="8091">
                  <c:v>42885.68136574074</c:v>
                </c:pt>
                <c:pt idx="8092">
                  <c:v>42885.681481481479</c:v>
                </c:pt>
                <c:pt idx="8093">
                  <c:v>42885.681597222225</c:v>
                </c:pt>
                <c:pt idx="8094">
                  <c:v>42885.681712962964</c:v>
                </c:pt>
                <c:pt idx="8095">
                  <c:v>42885.681828703702</c:v>
                </c:pt>
                <c:pt idx="8096">
                  <c:v>42885.681944444441</c:v>
                </c:pt>
                <c:pt idx="8097">
                  <c:v>42885.682060185187</c:v>
                </c:pt>
                <c:pt idx="8098">
                  <c:v>42885.682175925926</c:v>
                </c:pt>
                <c:pt idx="8099">
                  <c:v>42885.682291666664</c:v>
                </c:pt>
                <c:pt idx="8100">
                  <c:v>42885.68240740741</c:v>
                </c:pt>
                <c:pt idx="8101">
                  <c:v>42885.682523148149</c:v>
                </c:pt>
                <c:pt idx="8102">
                  <c:v>42885.682638888888</c:v>
                </c:pt>
                <c:pt idx="8103">
                  <c:v>42885.682754629626</c:v>
                </c:pt>
                <c:pt idx="8104">
                  <c:v>42885.682870370372</c:v>
                </c:pt>
                <c:pt idx="8105">
                  <c:v>42885.682986111111</c:v>
                </c:pt>
                <c:pt idx="8106">
                  <c:v>42885.68310185185</c:v>
                </c:pt>
                <c:pt idx="8107">
                  <c:v>42885.683217592596</c:v>
                </c:pt>
                <c:pt idx="8108">
                  <c:v>42885.683333333334</c:v>
                </c:pt>
                <c:pt idx="8109">
                  <c:v>42885.683449074073</c:v>
                </c:pt>
                <c:pt idx="8110">
                  <c:v>42885.683564814812</c:v>
                </c:pt>
                <c:pt idx="8111">
                  <c:v>42885.683680555558</c:v>
                </c:pt>
                <c:pt idx="8112">
                  <c:v>42885.683796296296</c:v>
                </c:pt>
                <c:pt idx="8113">
                  <c:v>42885.683912037035</c:v>
                </c:pt>
                <c:pt idx="8114">
                  <c:v>42885.684027777781</c:v>
                </c:pt>
                <c:pt idx="8115">
                  <c:v>42885.68414351852</c:v>
                </c:pt>
                <c:pt idx="8116">
                  <c:v>42885.684259259258</c:v>
                </c:pt>
                <c:pt idx="8117">
                  <c:v>42885.684374999997</c:v>
                </c:pt>
                <c:pt idx="8118">
                  <c:v>42885.684490740743</c:v>
                </c:pt>
                <c:pt idx="8119">
                  <c:v>42885.684606481482</c:v>
                </c:pt>
                <c:pt idx="8120">
                  <c:v>42885.68472222222</c:v>
                </c:pt>
                <c:pt idx="8121">
                  <c:v>42885.684837962966</c:v>
                </c:pt>
                <c:pt idx="8122">
                  <c:v>42885.684953703705</c:v>
                </c:pt>
                <c:pt idx="8123">
                  <c:v>42885.685069444444</c:v>
                </c:pt>
                <c:pt idx="8124">
                  <c:v>42885.685185185182</c:v>
                </c:pt>
                <c:pt idx="8125">
                  <c:v>42885.685300925928</c:v>
                </c:pt>
                <c:pt idx="8126">
                  <c:v>42885.685416666667</c:v>
                </c:pt>
                <c:pt idx="8127">
                  <c:v>42885.685532407406</c:v>
                </c:pt>
                <c:pt idx="8128">
                  <c:v>42885.685648148145</c:v>
                </c:pt>
                <c:pt idx="8129">
                  <c:v>42885.685763888891</c:v>
                </c:pt>
                <c:pt idx="8130">
                  <c:v>42885.685879629629</c:v>
                </c:pt>
                <c:pt idx="8131">
                  <c:v>42885.685995370368</c:v>
                </c:pt>
                <c:pt idx="8132">
                  <c:v>42885.686111111114</c:v>
                </c:pt>
                <c:pt idx="8133">
                  <c:v>42885.686226851853</c:v>
                </c:pt>
                <c:pt idx="8134">
                  <c:v>42885.686342592591</c:v>
                </c:pt>
                <c:pt idx="8135">
                  <c:v>42885.68645833333</c:v>
                </c:pt>
                <c:pt idx="8136">
                  <c:v>42885.686574074076</c:v>
                </c:pt>
                <c:pt idx="8137">
                  <c:v>42885.686689814815</c:v>
                </c:pt>
                <c:pt idx="8138">
                  <c:v>42885.686805555553</c:v>
                </c:pt>
                <c:pt idx="8139">
                  <c:v>42885.686921296299</c:v>
                </c:pt>
                <c:pt idx="8140">
                  <c:v>42885.687037037038</c:v>
                </c:pt>
                <c:pt idx="8141">
                  <c:v>42885.687152777777</c:v>
                </c:pt>
                <c:pt idx="8142">
                  <c:v>42885.687268518515</c:v>
                </c:pt>
                <c:pt idx="8143">
                  <c:v>42885.687384259261</c:v>
                </c:pt>
                <c:pt idx="8144">
                  <c:v>42885.6875</c:v>
                </c:pt>
                <c:pt idx="8145">
                  <c:v>42885.687615740739</c:v>
                </c:pt>
                <c:pt idx="8146">
                  <c:v>42885.687731481485</c:v>
                </c:pt>
                <c:pt idx="8147">
                  <c:v>42885.687847222223</c:v>
                </c:pt>
                <c:pt idx="8148">
                  <c:v>42885.687962962962</c:v>
                </c:pt>
                <c:pt idx="8149">
                  <c:v>42885.688078703701</c:v>
                </c:pt>
                <c:pt idx="8150">
                  <c:v>42885.688194444447</c:v>
                </c:pt>
                <c:pt idx="8151">
                  <c:v>42885.688310185185</c:v>
                </c:pt>
                <c:pt idx="8152">
                  <c:v>42885.688425925924</c:v>
                </c:pt>
                <c:pt idx="8153">
                  <c:v>42885.68854166667</c:v>
                </c:pt>
                <c:pt idx="8154">
                  <c:v>42885.688657407409</c:v>
                </c:pt>
                <c:pt idx="8155">
                  <c:v>42885.688773148147</c:v>
                </c:pt>
                <c:pt idx="8156">
                  <c:v>42885.688888888886</c:v>
                </c:pt>
                <c:pt idx="8157">
                  <c:v>42885.689004629632</c:v>
                </c:pt>
                <c:pt idx="8158">
                  <c:v>42885.689120370371</c:v>
                </c:pt>
                <c:pt idx="8159">
                  <c:v>42885.689236111109</c:v>
                </c:pt>
                <c:pt idx="8160">
                  <c:v>42885.689351851855</c:v>
                </c:pt>
                <c:pt idx="8161">
                  <c:v>42885.689467592594</c:v>
                </c:pt>
                <c:pt idx="8162">
                  <c:v>42885.689583333333</c:v>
                </c:pt>
                <c:pt idx="8163">
                  <c:v>42885.689699074072</c:v>
                </c:pt>
                <c:pt idx="8164">
                  <c:v>42885.689814814818</c:v>
                </c:pt>
                <c:pt idx="8165">
                  <c:v>42885.689930555556</c:v>
                </c:pt>
                <c:pt idx="8166">
                  <c:v>42885.690046296295</c:v>
                </c:pt>
                <c:pt idx="8167">
                  <c:v>42885.690162037034</c:v>
                </c:pt>
                <c:pt idx="8168">
                  <c:v>42885.69027777778</c:v>
                </c:pt>
                <c:pt idx="8169">
                  <c:v>42885.690393518518</c:v>
                </c:pt>
                <c:pt idx="8170">
                  <c:v>42885.690509259257</c:v>
                </c:pt>
                <c:pt idx="8171">
                  <c:v>42885.690625000003</c:v>
                </c:pt>
                <c:pt idx="8172">
                  <c:v>42885.690740740742</c:v>
                </c:pt>
                <c:pt idx="8173">
                  <c:v>42885.69085648148</c:v>
                </c:pt>
                <c:pt idx="8174">
                  <c:v>42885.690972222219</c:v>
                </c:pt>
                <c:pt idx="8175">
                  <c:v>42885.691087962965</c:v>
                </c:pt>
                <c:pt idx="8176">
                  <c:v>42885.691203703704</c:v>
                </c:pt>
                <c:pt idx="8177">
                  <c:v>42885.691319444442</c:v>
                </c:pt>
                <c:pt idx="8178">
                  <c:v>42885.691435185188</c:v>
                </c:pt>
                <c:pt idx="8179">
                  <c:v>42885.691550925927</c:v>
                </c:pt>
                <c:pt idx="8180">
                  <c:v>42885.691666666666</c:v>
                </c:pt>
                <c:pt idx="8181">
                  <c:v>42885.691782407404</c:v>
                </c:pt>
                <c:pt idx="8182">
                  <c:v>42885.69189814815</c:v>
                </c:pt>
                <c:pt idx="8183">
                  <c:v>42885.692013888889</c:v>
                </c:pt>
                <c:pt idx="8184">
                  <c:v>42885.692129629628</c:v>
                </c:pt>
                <c:pt idx="8185">
                  <c:v>42885.692245370374</c:v>
                </c:pt>
                <c:pt idx="8186">
                  <c:v>42885.692361111112</c:v>
                </c:pt>
                <c:pt idx="8187">
                  <c:v>42885.692476851851</c:v>
                </c:pt>
                <c:pt idx="8188">
                  <c:v>42885.69259259259</c:v>
                </c:pt>
                <c:pt idx="8189">
                  <c:v>42885.692708333336</c:v>
                </c:pt>
                <c:pt idx="8190">
                  <c:v>42885.692824074074</c:v>
                </c:pt>
                <c:pt idx="8191">
                  <c:v>42885.692939814813</c:v>
                </c:pt>
                <c:pt idx="8192">
                  <c:v>42885.693055555559</c:v>
                </c:pt>
                <c:pt idx="8193">
                  <c:v>42885.693171296298</c:v>
                </c:pt>
                <c:pt idx="8194">
                  <c:v>42885.693287037036</c:v>
                </c:pt>
                <c:pt idx="8195">
                  <c:v>42885.693402777775</c:v>
                </c:pt>
                <c:pt idx="8196">
                  <c:v>42885.693518518521</c:v>
                </c:pt>
                <c:pt idx="8197">
                  <c:v>42885.69363425926</c:v>
                </c:pt>
                <c:pt idx="8198">
                  <c:v>42885.693749999999</c:v>
                </c:pt>
                <c:pt idx="8199">
                  <c:v>42885.693865740737</c:v>
                </c:pt>
                <c:pt idx="8200">
                  <c:v>42885.693981481483</c:v>
                </c:pt>
                <c:pt idx="8201">
                  <c:v>42885.694097222222</c:v>
                </c:pt>
                <c:pt idx="8202">
                  <c:v>42885.694212962961</c:v>
                </c:pt>
                <c:pt idx="8203">
                  <c:v>42885.694328703707</c:v>
                </c:pt>
                <c:pt idx="8204">
                  <c:v>42885.694444444445</c:v>
                </c:pt>
                <c:pt idx="8205">
                  <c:v>42885.694560185184</c:v>
                </c:pt>
                <c:pt idx="8206">
                  <c:v>42885.694675925923</c:v>
                </c:pt>
                <c:pt idx="8207">
                  <c:v>42885.694791666669</c:v>
                </c:pt>
                <c:pt idx="8208">
                  <c:v>42885.694907407407</c:v>
                </c:pt>
                <c:pt idx="8209">
                  <c:v>42885.695023148146</c:v>
                </c:pt>
                <c:pt idx="8210">
                  <c:v>42885.695138888892</c:v>
                </c:pt>
                <c:pt idx="8211">
                  <c:v>42885.695254629631</c:v>
                </c:pt>
                <c:pt idx="8212">
                  <c:v>42885.695370370369</c:v>
                </c:pt>
                <c:pt idx="8213">
                  <c:v>42885.695486111108</c:v>
                </c:pt>
                <c:pt idx="8214">
                  <c:v>42885.695601851854</c:v>
                </c:pt>
                <c:pt idx="8215">
                  <c:v>42885.695717592593</c:v>
                </c:pt>
                <c:pt idx="8216">
                  <c:v>42885.695833333331</c:v>
                </c:pt>
                <c:pt idx="8217">
                  <c:v>42885.695949074077</c:v>
                </c:pt>
                <c:pt idx="8218">
                  <c:v>42885.696064814816</c:v>
                </c:pt>
                <c:pt idx="8219">
                  <c:v>42885.696180555555</c:v>
                </c:pt>
                <c:pt idx="8220">
                  <c:v>42885.696296296293</c:v>
                </c:pt>
                <c:pt idx="8221">
                  <c:v>42885.696412037039</c:v>
                </c:pt>
                <c:pt idx="8222">
                  <c:v>42885.696527777778</c:v>
                </c:pt>
                <c:pt idx="8223">
                  <c:v>42885.696643518517</c:v>
                </c:pt>
                <c:pt idx="8224">
                  <c:v>42885.696759259263</c:v>
                </c:pt>
                <c:pt idx="8225">
                  <c:v>42885.696875000001</c:v>
                </c:pt>
                <c:pt idx="8226">
                  <c:v>42885.69699074074</c:v>
                </c:pt>
                <c:pt idx="8227">
                  <c:v>42885.697106481479</c:v>
                </c:pt>
                <c:pt idx="8228">
                  <c:v>42885.697222222225</c:v>
                </c:pt>
                <c:pt idx="8229">
                  <c:v>42885.697337962964</c:v>
                </c:pt>
                <c:pt idx="8230">
                  <c:v>42885.697453703702</c:v>
                </c:pt>
                <c:pt idx="8231">
                  <c:v>42885.697569444441</c:v>
                </c:pt>
                <c:pt idx="8232">
                  <c:v>42885.697685185187</c:v>
                </c:pt>
                <c:pt idx="8233">
                  <c:v>42885.697800925926</c:v>
                </c:pt>
                <c:pt idx="8234">
                  <c:v>42885.697916666664</c:v>
                </c:pt>
                <c:pt idx="8235">
                  <c:v>42885.69803240741</c:v>
                </c:pt>
                <c:pt idx="8236">
                  <c:v>42885.698148148149</c:v>
                </c:pt>
                <c:pt idx="8237">
                  <c:v>42885.698263888888</c:v>
                </c:pt>
                <c:pt idx="8238">
                  <c:v>42885.698379629626</c:v>
                </c:pt>
                <c:pt idx="8239">
                  <c:v>42885.698495370372</c:v>
                </c:pt>
                <c:pt idx="8240">
                  <c:v>42885.698611111111</c:v>
                </c:pt>
                <c:pt idx="8241">
                  <c:v>42885.69872685185</c:v>
                </c:pt>
                <c:pt idx="8242">
                  <c:v>42885.698842592596</c:v>
                </c:pt>
                <c:pt idx="8243">
                  <c:v>42885.698958333334</c:v>
                </c:pt>
                <c:pt idx="8244">
                  <c:v>42885.699074074073</c:v>
                </c:pt>
                <c:pt idx="8245">
                  <c:v>42885.699189814812</c:v>
                </c:pt>
                <c:pt idx="8246">
                  <c:v>42885.699305555558</c:v>
                </c:pt>
                <c:pt idx="8247">
                  <c:v>42885.699421296296</c:v>
                </c:pt>
                <c:pt idx="8248">
                  <c:v>42885.699537037035</c:v>
                </c:pt>
                <c:pt idx="8249">
                  <c:v>42885.699652777781</c:v>
                </c:pt>
                <c:pt idx="8250">
                  <c:v>42885.69976851852</c:v>
                </c:pt>
                <c:pt idx="8251">
                  <c:v>42885.699884259258</c:v>
                </c:pt>
                <c:pt idx="8252">
                  <c:v>42885.7</c:v>
                </c:pt>
                <c:pt idx="8253">
                  <c:v>42885.700115740743</c:v>
                </c:pt>
                <c:pt idx="8254">
                  <c:v>42885.700231481482</c:v>
                </c:pt>
                <c:pt idx="8255">
                  <c:v>42885.70034722222</c:v>
                </c:pt>
                <c:pt idx="8256">
                  <c:v>42885.700462962966</c:v>
                </c:pt>
                <c:pt idx="8257">
                  <c:v>42885.700578703705</c:v>
                </c:pt>
                <c:pt idx="8258">
                  <c:v>42885.700694444444</c:v>
                </c:pt>
                <c:pt idx="8259">
                  <c:v>42885.700810185182</c:v>
                </c:pt>
                <c:pt idx="8260">
                  <c:v>42885.700925925928</c:v>
                </c:pt>
                <c:pt idx="8261">
                  <c:v>42885.701041666667</c:v>
                </c:pt>
                <c:pt idx="8262">
                  <c:v>42885.701157407406</c:v>
                </c:pt>
                <c:pt idx="8263">
                  <c:v>42885.701273148145</c:v>
                </c:pt>
                <c:pt idx="8264">
                  <c:v>42885.701388888891</c:v>
                </c:pt>
                <c:pt idx="8265">
                  <c:v>42885.701504629629</c:v>
                </c:pt>
                <c:pt idx="8266">
                  <c:v>42885.701620370368</c:v>
                </c:pt>
                <c:pt idx="8267">
                  <c:v>42885.701736111114</c:v>
                </c:pt>
                <c:pt idx="8268">
                  <c:v>42885.701851851853</c:v>
                </c:pt>
                <c:pt idx="8269">
                  <c:v>42885.701967592591</c:v>
                </c:pt>
                <c:pt idx="8270">
                  <c:v>42885.70208333333</c:v>
                </c:pt>
                <c:pt idx="8271">
                  <c:v>42885.702199074076</c:v>
                </c:pt>
                <c:pt idx="8272">
                  <c:v>42885.702314814815</c:v>
                </c:pt>
                <c:pt idx="8273">
                  <c:v>42885.702430555553</c:v>
                </c:pt>
                <c:pt idx="8274">
                  <c:v>42885.702546296299</c:v>
                </c:pt>
                <c:pt idx="8275">
                  <c:v>42885.702662037038</c:v>
                </c:pt>
                <c:pt idx="8276">
                  <c:v>42885.702777777777</c:v>
                </c:pt>
                <c:pt idx="8277">
                  <c:v>42885.702893518515</c:v>
                </c:pt>
                <c:pt idx="8278">
                  <c:v>42885.703009259261</c:v>
                </c:pt>
                <c:pt idx="8279">
                  <c:v>42885.703125</c:v>
                </c:pt>
                <c:pt idx="8280">
                  <c:v>42885.703240740739</c:v>
                </c:pt>
                <c:pt idx="8281">
                  <c:v>42885.703356481485</c:v>
                </c:pt>
                <c:pt idx="8282">
                  <c:v>42885.703472222223</c:v>
                </c:pt>
                <c:pt idx="8283">
                  <c:v>42885.703587962962</c:v>
                </c:pt>
                <c:pt idx="8284">
                  <c:v>42885.703703703701</c:v>
                </c:pt>
                <c:pt idx="8285">
                  <c:v>42885.703819444447</c:v>
                </c:pt>
                <c:pt idx="8286">
                  <c:v>42885.703935185185</c:v>
                </c:pt>
                <c:pt idx="8287">
                  <c:v>42885.704050925924</c:v>
                </c:pt>
                <c:pt idx="8288">
                  <c:v>42885.70416666667</c:v>
                </c:pt>
                <c:pt idx="8289">
                  <c:v>42885.704282407409</c:v>
                </c:pt>
                <c:pt idx="8290">
                  <c:v>42885.704398148147</c:v>
                </c:pt>
                <c:pt idx="8291">
                  <c:v>42885.704513888886</c:v>
                </c:pt>
                <c:pt idx="8292">
                  <c:v>42885.704629629632</c:v>
                </c:pt>
                <c:pt idx="8293">
                  <c:v>42885.704745370371</c:v>
                </c:pt>
                <c:pt idx="8294">
                  <c:v>42885.704861111109</c:v>
                </c:pt>
                <c:pt idx="8295">
                  <c:v>42885.704976851855</c:v>
                </c:pt>
                <c:pt idx="8296">
                  <c:v>42885.705092592594</c:v>
                </c:pt>
                <c:pt idx="8297">
                  <c:v>42885.705208333333</c:v>
                </c:pt>
                <c:pt idx="8298">
                  <c:v>42885.705324074072</c:v>
                </c:pt>
                <c:pt idx="8299">
                  <c:v>42885.705439814818</c:v>
                </c:pt>
                <c:pt idx="8300">
                  <c:v>42885.705555555556</c:v>
                </c:pt>
                <c:pt idx="8301">
                  <c:v>42885.705671296295</c:v>
                </c:pt>
                <c:pt idx="8302">
                  <c:v>42885.705787037034</c:v>
                </c:pt>
                <c:pt idx="8303">
                  <c:v>42885.70590277778</c:v>
                </c:pt>
                <c:pt idx="8304">
                  <c:v>42885.706018518518</c:v>
                </c:pt>
                <c:pt idx="8305">
                  <c:v>42885.706134259257</c:v>
                </c:pt>
                <c:pt idx="8306">
                  <c:v>42885.706250000003</c:v>
                </c:pt>
                <c:pt idx="8307">
                  <c:v>42885.706365740742</c:v>
                </c:pt>
                <c:pt idx="8308">
                  <c:v>42885.70648148148</c:v>
                </c:pt>
                <c:pt idx="8309">
                  <c:v>42885.706597222219</c:v>
                </c:pt>
                <c:pt idx="8310">
                  <c:v>42885.706712962965</c:v>
                </c:pt>
                <c:pt idx="8311">
                  <c:v>42885.706828703704</c:v>
                </c:pt>
                <c:pt idx="8312">
                  <c:v>42885.706944444442</c:v>
                </c:pt>
                <c:pt idx="8313">
                  <c:v>42885.707060185188</c:v>
                </c:pt>
                <c:pt idx="8314">
                  <c:v>42885.707175925927</c:v>
                </c:pt>
                <c:pt idx="8315">
                  <c:v>42885.707291666666</c:v>
                </c:pt>
                <c:pt idx="8316">
                  <c:v>42885.707407407404</c:v>
                </c:pt>
                <c:pt idx="8317">
                  <c:v>42885.70752314815</c:v>
                </c:pt>
                <c:pt idx="8318">
                  <c:v>42885.707638888889</c:v>
                </c:pt>
                <c:pt idx="8319">
                  <c:v>42885.707754629628</c:v>
                </c:pt>
                <c:pt idx="8320">
                  <c:v>42885.707870370374</c:v>
                </c:pt>
                <c:pt idx="8321">
                  <c:v>42885.707986111112</c:v>
                </c:pt>
                <c:pt idx="8322">
                  <c:v>42885.708101851851</c:v>
                </c:pt>
                <c:pt idx="8323">
                  <c:v>42885.70821759259</c:v>
                </c:pt>
                <c:pt idx="8324">
                  <c:v>42885.708333333336</c:v>
                </c:pt>
                <c:pt idx="8325">
                  <c:v>42885.708449074074</c:v>
                </c:pt>
                <c:pt idx="8326">
                  <c:v>42885.708564814813</c:v>
                </c:pt>
                <c:pt idx="8327">
                  <c:v>42885.708680555559</c:v>
                </c:pt>
                <c:pt idx="8328">
                  <c:v>42885.708796296298</c:v>
                </c:pt>
                <c:pt idx="8329">
                  <c:v>42885.708912037036</c:v>
                </c:pt>
                <c:pt idx="8330">
                  <c:v>42885.709027777775</c:v>
                </c:pt>
                <c:pt idx="8331">
                  <c:v>42885.709143518521</c:v>
                </c:pt>
                <c:pt idx="8332">
                  <c:v>42885.70925925926</c:v>
                </c:pt>
                <c:pt idx="8333">
                  <c:v>42885.709374999999</c:v>
                </c:pt>
                <c:pt idx="8334">
                  <c:v>42885.709490740737</c:v>
                </c:pt>
                <c:pt idx="8335">
                  <c:v>42885.709606481483</c:v>
                </c:pt>
                <c:pt idx="8336">
                  <c:v>42885.709722222222</c:v>
                </c:pt>
                <c:pt idx="8337">
                  <c:v>42885.709837962961</c:v>
                </c:pt>
                <c:pt idx="8338">
                  <c:v>42885.709953703707</c:v>
                </c:pt>
                <c:pt idx="8339">
                  <c:v>42885.710069444445</c:v>
                </c:pt>
                <c:pt idx="8340">
                  <c:v>42885.710185185184</c:v>
                </c:pt>
                <c:pt idx="8341">
                  <c:v>42885.710300925923</c:v>
                </c:pt>
                <c:pt idx="8342">
                  <c:v>42885.710416666669</c:v>
                </c:pt>
                <c:pt idx="8343">
                  <c:v>42885.710532407407</c:v>
                </c:pt>
                <c:pt idx="8344">
                  <c:v>42885.710648148146</c:v>
                </c:pt>
                <c:pt idx="8345">
                  <c:v>42885.710763888892</c:v>
                </c:pt>
                <c:pt idx="8346">
                  <c:v>42885.710879629631</c:v>
                </c:pt>
                <c:pt idx="8347">
                  <c:v>42885.710995370369</c:v>
                </c:pt>
                <c:pt idx="8348">
                  <c:v>42885.711111111108</c:v>
                </c:pt>
                <c:pt idx="8349">
                  <c:v>42885.711226851854</c:v>
                </c:pt>
                <c:pt idx="8350">
                  <c:v>42885.711342592593</c:v>
                </c:pt>
                <c:pt idx="8351">
                  <c:v>42885.711458333331</c:v>
                </c:pt>
                <c:pt idx="8352">
                  <c:v>42885.711574074077</c:v>
                </c:pt>
                <c:pt idx="8353">
                  <c:v>42885.711689814816</c:v>
                </c:pt>
                <c:pt idx="8354">
                  <c:v>42885.711805555555</c:v>
                </c:pt>
                <c:pt idx="8355">
                  <c:v>42885.711921296293</c:v>
                </c:pt>
                <c:pt idx="8356">
                  <c:v>42885.712037037039</c:v>
                </c:pt>
                <c:pt idx="8357">
                  <c:v>42885.712152777778</c:v>
                </c:pt>
                <c:pt idx="8358">
                  <c:v>42885.712268518517</c:v>
                </c:pt>
                <c:pt idx="8359">
                  <c:v>42885.712384259263</c:v>
                </c:pt>
                <c:pt idx="8360">
                  <c:v>42885.712500000001</c:v>
                </c:pt>
                <c:pt idx="8361">
                  <c:v>42885.71261574074</c:v>
                </c:pt>
                <c:pt idx="8362">
                  <c:v>42885.712731481479</c:v>
                </c:pt>
                <c:pt idx="8363">
                  <c:v>42885.712847222225</c:v>
                </c:pt>
                <c:pt idx="8364">
                  <c:v>42885.712962962964</c:v>
                </c:pt>
                <c:pt idx="8365">
                  <c:v>42885.713078703702</c:v>
                </c:pt>
                <c:pt idx="8366">
                  <c:v>42885.713194444441</c:v>
                </c:pt>
                <c:pt idx="8367">
                  <c:v>42885.713310185187</c:v>
                </c:pt>
                <c:pt idx="8368">
                  <c:v>42885.713425925926</c:v>
                </c:pt>
                <c:pt idx="8369">
                  <c:v>42885.713541666664</c:v>
                </c:pt>
                <c:pt idx="8370">
                  <c:v>42885.71365740741</c:v>
                </c:pt>
                <c:pt idx="8371">
                  <c:v>42885.713773148149</c:v>
                </c:pt>
                <c:pt idx="8372">
                  <c:v>42885.713888888888</c:v>
                </c:pt>
                <c:pt idx="8373">
                  <c:v>42885.714004629626</c:v>
                </c:pt>
                <c:pt idx="8374">
                  <c:v>42885.714120370372</c:v>
                </c:pt>
                <c:pt idx="8375">
                  <c:v>42885.714236111111</c:v>
                </c:pt>
                <c:pt idx="8376">
                  <c:v>42885.71435185185</c:v>
                </c:pt>
                <c:pt idx="8377">
                  <c:v>42885.714467592596</c:v>
                </c:pt>
                <c:pt idx="8378">
                  <c:v>42885.714583333334</c:v>
                </c:pt>
                <c:pt idx="8379">
                  <c:v>42885.714699074073</c:v>
                </c:pt>
                <c:pt idx="8380">
                  <c:v>42885.714814814812</c:v>
                </c:pt>
                <c:pt idx="8381">
                  <c:v>42885.714930555558</c:v>
                </c:pt>
                <c:pt idx="8382">
                  <c:v>42885.715046296296</c:v>
                </c:pt>
                <c:pt idx="8383">
                  <c:v>42885.715162037035</c:v>
                </c:pt>
                <c:pt idx="8384">
                  <c:v>42885.715277777781</c:v>
                </c:pt>
                <c:pt idx="8385">
                  <c:v>42885.71539351852</c:v>
                </c:pt>
                <c:pt idx="8386">
                  <c:v>42885.715509259258</c:v>
                </c:pt>
                <c:pt idx="8387">
                  <c:v>42885.715624999997</c:v>
                </c:pt>
                <c:pt idx="8388">
                  <c:v>42885.715740740743</c:v>
                </c:pt>
                <c:pt idx="8389">
                  <c:v>42885.715856481482</c:v>
                </c:pt>
                <c:pt idx="8390">
                  <c:v>42885.71597222222</c:v>
                </c:pt>
                <c:pt idx="8391">
                  <c:v>42885.716087962966</c:v>
                </c:pt>
                <c:pt idx="8392">
                  <c:v>42885.716203703705</c:v>
                </c:pt>
                <c:pt idx="8393">
                  <c:v>42885.716319444444</c:v>
                </c:pt>
                <c:pt idx="8394">
                  <c:v>42885.716435185182</c:v>
                </c:pt>
                <c:pt idx="8395">
                  <c:v>42885.716550925928</c:v>
                </c:pt>
                <c:pt idx="8396">
                  <c:v>42885.716666666667</c:v>
                </c:pt>
                <c:pt idx="8397">
                  <c:v>42885.716782407406</c:v>
                </c:pt>
                <c:pt idx="8398">
                  <c:v>42885.716898148145</c:v>
                </c:pt>
                <c:pt idx="8399">
                  <c:v>42885.717013888891</c:v>
                </c:pt>
                <c:pt idx="8400">
                  <c:v>42885.717129629629</c:v>
                </c:pt>
                <c:pt idx="8401">
                  <c:v>42885.717245370368</c:v>
                </c:pt>
                <c:pt idx="8402">
                  <c:v>42885.717361111114</c:v>
                </c:pt>
                <c:pt idx="8403">
                  <c:v>42885.717476851853</c:v>
                </c:pt>
                <c:pt idx="8404">
                  <c:v>42885.717592592591</c:v>
                </c:pt>
                <c:pt idx="8405">
                  <c:v>42885.71770833333</c:v>
                </c:pt>
                <c:pt idx="8406">
                  <c:v>42885.717824074076</c:v>
                </c:pt>
                <c:pt idx="8407">
                  <c:v>42885.717939814815</c:v>
                </c:pt>
                <c:pt idx="8408">
                  <c:v>42885.718055555553</c:v>
                </c:pt>
                <c:pt idx="8409">
                  <c:v>42885.718171296299</c:v>
                </c:pt>
                <c:pt idx="8410">
                  <c:v>42885.718287037038</c:v>
                </c:pt>
                <c:pt idx="8411">
                  <c:v>42885.718402777777</c:v>
                </c:pt>
                <c:pt idx="8412">
                  <c:v>42885.718518518515</c:v>
                </c:pt>
                <c:pt idx="8413">
                  <c:v>42885.718634259261</c:v>
                </c:pt>
                <c:pt idx="8414">
                  <c:v>42885.71875</c:v>
                </c:pt>
                <c:pt idx="8415">
                  <c:v>42885.718865740739</c:v>
                </c:pt>
                <c:pt idx="8416">
                  <c:v>42885.718981481485</c:v>
                </c:pt>
                <c:pt idx="8417">
                  <c:v>42885.719097222223</c:v>
                </c:pt>
                <c:pt idx="8418">
                  <c:v>42885.719212962962</c:v>
                </c:pt>
                <c:pt idx="8419">
                  <c:v>42885.719328703701</c:v>
                </c:pt>
                <c:pt idx="8420">
                  <c:v>42885.719444444447</c:v>
                </c:pt>
                <c:pt idx="8421">
                  <c:v>42885.719560185185</c:v>
                </c:pt>
                <c:pt idx="8422">
                  <c:v>42885.719675925924</c:v>
                </c:pt>
                <c:pt idx="8423">
                  <c:v>42885.71979166667</c:v>
                </c:pt>
                <c:pt idx="8424">
                  <c:v>42885.719907407409</c:v>
                </c:pt>
                <c:pt idx="8425">
                  <c:v>42885.720023148147</c:v>
                </c:pt>
                <c:pt idx="8426">
                  <c:v>42885.720138888886</c:v>
                </c:pt>
                <c:pt idx="8427">
                  <c:v>42885.720254629632</c:v>
                </c:pt>
                <c:pt idx="8428">
                  <c:v>42885.720370370371</c:v>
                </c:pt>
                <c:pt idx="8429">
                  <c:v>42885.720486111109</c:v>
                </c:pt>
                <c:pt idx="8430">
                  <c:v>42885.720601851855</c:v>
                </c:pt>
                <c:pt idx="8431">
                  <c:v>42885.720717592594</c:v>
                </c:pt>
                <c:pt idx="8432">
                  <c:v>42885.720833333333</c:v>
                </c:pt>
                <c:pt idx="8433">
                  <c:v>42885.720949074072</c:v>
                </c:pt>
                <c:pt idx="8434">
                  <c:v>42885.721064814818</c:v>
                </c:pt>
                <c:pt idx="8435">
                  <c:v>42885.721180555556</c:v>
                </c:pt>
                <c:pt idx="8436">
                  <c:v>42885.721296296295</c:v>
                </c:pt>
                <c:pt idx="8437">
                  <c:v>42885.721412037034</c:v>
                </c:pt>
                <c:pt idx="8438">
                  <c:v>42885.72152777778</c:v>
                </c:pt>
                <c:pt idx="8439">
                  <c:v>42885.721643518518</c:v>
                </c:pt>
                <c:pt idx="8440">
                  <c:v>42885.721759259257</c:v>
                </c:pt>
                <c:pt idx="8441">
                  <c:v>42885.721875000003</c:v>
                </c:pt>
                <c:pt idx="8442">
                  <c:v>42885.721990740742</c:v>
                </c:pt>
                <c:pt idx="8443">
                  <c:v>42885.72210648148</c:v>
                </c:pt>
                <c:pt idx="8444">
                  <c:v>42885.722222222219</c:v>
                </c:pt>
                <c:pt idx="8445">
                  <c:v>42885.722337962965</c:v>
                </c:pt>
                <c:pt idx="8446">
                  <c:v>42885.722453703704</c:v>
                </c:pt>
                <c:pt idx="8447">
                  <c:v>42885.722569444442</c:v>
                </c:pt>
                <c:pt idx="8448">
                  <c:v>42885.722685185188</c:v>
                </c:pt>
                <c:pt idx="8449">
                  <c:v>42885.722800925927</c:v>
                </c:pt>
                <c:pt idx="8450">
                  <c:v>42885.722916666666</c:v>
                </c:pt>
                <c:pt idx="8451">
                  <c:v>42885.723032407404</c:v>
                </c:pt>
                <c:pt idx="8452">
                  <c:v>42885.72314814815</c:v>
                </c:pt>
                <c:pt idx="8453">
                  <c:v>42885.723263888889</c:v>
                </c:pt>
                <c:pt idx="8454">
                  <c:v>42885.723379629628</c:v>
                </c:pt>
                <c:pt idx="8455">
                  <c:v>42885.723495370374</c:v>
                </c:pt>
                <c:pt idx="8456">
                  <c:v>42885.723611111112</c:v>
                </c:pt>
                <c:pt idx="8457">
                  <c:v>42885.723726851851</c:v>
                </c:pt>
                <c:pt idx="8458">
                  <c:v>42885.72384259259</c:v>
                </c:pt>
                <c:pt idx="8459">
                  <c:v>42885.723958333336</c:v>
                </c:pt>
                <c:pt idx="8460">
                  <c:v>42885.724074074074</c:v>
                </c:pt>
                <c:pt idx="8461">
                  <c:v>42885.724189814813</c:v>
                </c:pt>
                <c:pt idx="8462">
                  <c:v>42885.724305555559</c:v>
                </c:pt>
                <c:pt idx="8463">
                  <c:v>42885.724421296298</c:v>
                </c:pt>
                <c:pt idx="8464">
                  <c:v>42885.724537037036</c:v>
                </c:pt>
                <c:pt idx="8465">
                  <c:v>42885.724652777775</c:v>
                </c:pt>
                <c:pt idx="8466">
                  <c:v>42885.724768518521</c:v>
                </c:pt>
                <c:pt idx="8467">
                  <c:v>42885.72488425926</c:v>
                </c:pt>
                <c:pt idx="8468">
                  <c:v>42885.724999999999</c:v>
                </c:pt>
                <c:pt idx="8469">
                  <c:v>42885.725115740737</c:v>
                </c:pt>
                <c:pt idx="8470">
                  <c:v>42885.725231481483</c:v>
                </c:pt>
                <c:pt idx="8471">
                  <c:v>42885.725347222222</c:v>
                </c:pt>
                <c:pt idx="8472">
                  <c:v>42885.725462962961</c:v>
                </c:pt>
                <c:pt idx="8473">
                  <c:v>42885.725578703707</c:v>
                </c:pt>
                <c:pt idx="8474">
                  <c:v>42885.725694444445</c:v>
                </c:pt>
                <c:pt idx="8475">
                  <c:v>42885.725810185184</c:v>
                </c:pt>
                <c:pt idx="8476">
                  <c:v>42885.725925925923</c:v>
                </c:pt>
                <c:pt idx="8477">
                  <c:v>42885.726041666669</c:v>
                </c:pt>
                <c:pt idx="8478">
                  <c:v>42885.726157407407</c:v>
                </c:pt>
                <c:pt idx="8479">
                  <c:v>42885.726273148146</c:v>
                </c:pt>
                <c:pt idx="8480">
                  <c:v>42885.726388888892</c:v>
                </c:pt>
                <c:pt idx="8481">
                  <c:v>42885.726504629631</c:v>
                </c:pt>
                <c:pt idx="8482">
                  <c:v>42885.726620370369</c:v>
                </c:pt>
                <c:pt idx="8483">
                  <c:v>42885.726736111108</c:v>
                </c:pt>
                <c:pt idx="8484">
                  <c:v>42885.726851851854</c:v>
                </c:pt>
                <c:pt idx="8485">
                  <c:v>42885.726967592593</c:v>
                </c:pt>
                <c:pt idx="8486">
                  <c:v>42885.727083333331</c:v>
                </c:pt>
                <c:pt idx="8487">
                  <c:v>42885.727199074077</c:v>
                </c:pt>
                <c:pt idx="8488">
                  <c:v>42885.727314814816</c:v>
                </c:pt>
                <c:pt idx="8489">
                  <c:v>42885.727430555555</c:v>
                </c:pt>
                <c:pt idx="8490">
                  <c:v>42885.727546296293</c:v>
                </c:pt>
                <c:pt idx="8491">
                  <c:v>42885.727662037039</c:v>
                </c:pt>
                <c:pt idx="8492">
                  <c:v>42885.727777777778</c:v>
                </c:pt>
                <c:pt idx="8493">
                  <c:v>42885.727893518517</c:v>
                </c:pt>
                <c:pt idx="8494">
                  <c:v>42885.728009259263</c:v>
                </c:pt>
                <c:pt idx="8495">
                  <c:v>42885.728125000001</c:v>
                </c:pt>
                <c:pt idx="8496">
                  <c:v>42885.72824074074</c:v>
                </c:pt>
                <c:pt idx="8497">
                  <c:v>42885.728356481479</c:v>
                </c:pt>
                <c:pt idx="8498">
                  <c:v>42885.728472222225</c:v>
                </c:pt>
                <c:pt idx="8499">
                  <c:v>42885.728587962964</c:v>
                </c:pt>
                <c:pt idx="8500">
                  <c:v>42885.728703703702</c:v>
                </c:pt>
                <c:pt idx="8501">
                  <c:v>42885.728819444441</c:v>
                </c:pt>
                <c:pt idx="8502">
                  <c:v>42885.728935185187</c:v>
                </c:pt>
                <c:pt idx="8503">
                  <c:v>42885.729050925926</c:v>
                </c:pt>
                <c:pt idx="8504">
                  <c:v>42885.729166666664</c:v>
                </c:pt>
                <c:pt idx="8505">
                  <c:v>42885.72928240741</c:v>
                </c:pt>
                <c:pt idx="8506">
                  <c:v>42885.729398148149</c:v>
                </c:pt>
                <c:pt idx="8507">
                  <c:v>42885.729513888888</c:v>
                </c:pt>
                <c:pt idx="8508">
                  <c:v>42885.729629629626</c:v>
                </c:pt>
                <c:pt idx="8509">
                  <c:v>42885.729745370372</c:v>
                </c:pt>
                <c:pt idx="8510">
                  <c:v>42885.729861111111</c:v>
                </c:pt>
                <c:pt idx="8511">
                  <c:v>42885.72997685185</c:v>
                </c:pt>
                <c:pt idx="8512">
                  <c:v>42885.730092592596</c:v>
                </c:pt>
                <c:pt idx="8513">
                  <c:v>42885.730208333334</c:v>
                </c:pt>
                <c:pt idx="8514">
                  <c:v>42885.730324074073</c:v>
                </c:pt>
                <c:pt idx="8515">
                  <c:v>42885.730439814812</c:v>
                </c:pt>
                <c:pt idx="8516">
                  <c:v>42885.730555555558</c:v>
                </c:pt>
                <c:pt idx="8517">
                  <c:v>42885.730671296296</c:v>
                </c:pt>
                <c:pt idx="8518">
                  <c:v>42885.730787037035</c:v>
                </c:pt>
                <c:pt idx="8519">
                  <c:v>42885.730902777781</c:v>
                </c:pt>
                <c:pt idx="8520">
                  <c:v>42885.73101851852</c:v>
                </c:pt>
                <c:pt idx="8521">
                  <c:v>42885.731134259258</c:v>
                </c:pt>
                <c:pt idx="8522">
                  <c:v>42885.731249999997</c:v>
                </c:pt>
                <c:pt idx="8523">
                  <c:v>42885.731365740743</c:v>
                </c:pt>
                <c:pt idx="8524">
                  <c:v>42885.731481481482</c:v>
                </c:pt>
                <c:pt idx="8525">
                  <c:v>42885.73159722222</c:v>
                </c:pt>
                <c:pt idx="8526">
                  <c:v>42885.731712962966</c:v>
                </c:pt>
                <c:pt idx="8527">
                  <c:v>42885.731828703705</c:v>
                </c:pt>
                <c:pt idx="8528">
                  <c:v>42885.731944444444</c:v>
                </c:pt>
                <c:pt idx="8529">
                  <c:v>42885.732060185182</c:v>
                </c:pt>
                <c:pt idx="8530">
                  <c:v>42885.732175925928</c:v>
                </c:pt>
                <c:pt idx="8531">
                  <c:v>42885.732291666667</c:v>
                </c:pt>
                <c:pt idx="8532">
                  <c:v>42885.732407407406</c:v>
                </c:pt>
                <c:pt idx="8533">
                  <c:v>42885.732523148145</c:v>
                </c:pt>
                <c:pt idx="8534">
                  <c:v>42885.732638888891</c:v>
                </c:pt>
                <c:pt idx="8535">
                  <c:v>42885.732754629629</c:v>
                </c:pt>
                <c:pt idx="8536">
                  <c:v>42885.732870370368</c:v>
                </c:pt>
                <c:pt idx="8537">
                  <c:v>42885.732986111114</c:v>
                </c:pt>
                <c:pt idx="8538">
                  <c:v>42885.733101851853</c:v>
                </c:pt>
                <c:pt idx="8539">
                  <c:v>42885.733217592591</c:v>
                </c:pt>
                <c:pt idx="8540">
                  <c:v>42885.73333333333</c:v>
                </c:pt>
                <c:pt idx="8541">
                  <c:v>42885.733449074076</c:v>
                </c:pt>
                <c:pt idx="8542">
                  <c:v>42885.733564814815</c:v>
                </c:pt>
                <c:pt idx="8543">
                  <c:v>42885.733680555553</c:v>
                </c:pt>
                <c:pt idx="8544">
                  <c:v>42885.733796296299</c:v>
                </c:pt>
                <c:pt idx="8545">
                  <c:v>42885.733912037038</c:v>
                </c:pt>
                <c:pt idx="8546">
                  <c:v>42885.734027777777</c:v>
                </c:pt>
                <c:pt idx="8547">
                  <c:v>42885.734143518515</c:v>
                </c:pt>
                <c:pt idx="8548">
                  <c:v>42885.734259259261</c:v>
                </c:pt>
                <c:pt idx="8549">
                  <c:v>42885.734375</c:v>
                </c:pt>
                <c:pt idx="8550">
                  <c:v>42885.734490740739</c:v>
                </c:pt>
                <c:pt idx="8551">
                  <c:v>42885.734606481485</c:v>
                </c:pt>
                <c:pt idx="8552">
                  <c:v>42885.734722222223</c:v>
                </c:pt>
                <c:pt idx="8553">
                  <c:v>42885.734837962962</c:v>
                </c:pt>
                <c:pt idx="8554">
                  <c:v>42885.734953703701</c:v>
                </c:pt>
                <c:pt idx="8555">
                  <c:v>42885.735069444447</c:v>
                </c:pt>
                <c:pt idx="8556">
                  <c:v>42885.735185185185</c:v>
                </c:pt>
                <c:pt idx="8557">
                  <c:v>42885.735300925924</c:v>
                </c:pt>
                <c:pt idx="8558">
                  <c:v>42885.73541666667</c:v>
                </c:pt>
                <c:pt idx="8559">
                  <c:v>42885.735532407409</c:v>
                </c:pt>
                <c:pt idx="8560">
                  <c:v>42885.735648148147</c:v>
                </c:pt>
                <c:pt idx="8561">
                  <c:v>42885.735763888886</c:v>
                </c:pt>
                <c:pt idx="8562">
                  <c:v>42885.735879629632</c:v>
                </c:pt>
                <c:pt idx="8563">
                  <c:v>42885.735995370371</c:v>
                </c:pt>
                <c:pt idx="8564">
                  <c:v>42885.736111111109</c:v>
                </c:pt>
                <c:pt idx="8565">
                  <c:v>42885.736226851855</c:v>
                </c:pt>
                <c:pt idx="8566">
                  <c:v>42885.736342592594</c:v>
                </c:pt>
                <c:pt idx="8567">
                  <c:v>42885.736458333333</c:v>
                </c:pt>
                <c:pt idx="8568">
                  <c:v>42885.736574074072</c:v>
                </c:pt>
                <c:pt idx="8569">
                  <c:v>42885.736689814818</c:v>
                </c:pt>
                <c:pt idx="8570">
                  <c:v>42885.736805555556</c:v>
                </c:pt>
                <c:pt idx="8571">
                  <c:v>42885.736921296295</c:v>
                </c:pt>
                <c:pt idx="8572">
                  <c:v>42885.737037037034</c:v>
                </c:pt>
                <c:pt idx="8573">
                  <c:v>42885.73715277778</c:v>
                </c:pt>
                <c:pt idx="8574">
                  <c:v>42885.737268518518</c:v>
                </c:pt>
                <c:pt idx="8575">
                  <c:v>42885.737384259257</c:v>
                </c:pt>
                <c:pt idx="8576">
                  <c:v>42885.737500000003</c:v>
                </c:pt>
                <c:pt idx="8577">
                  <c:v>42885.737615740742</c:v>
                </c:pt>
                <c:pt idx="8578">
                  <c:v>42885.73773148148</c:v>
                </c:pt>
                <c:pt idx="8579">
                  <c:v>42885.737847222219</c:v>
                </c:pt>
                <c:pt idx="8580">
                  <c:v>42885.737962962965</c:v>
                </c:pt>
                <c:pt idx="8581">
                  <c:v>42885.738078703704</c:v>
                </c:pt>
                <c:pt idx="8582">
                  <c:v>42885.738194444442</c:v>
                </c:pt>
                <c:pt idx="8583">
                  <c:v>42885.738310185188</c:v>
                </c:pt>
                <c:pt idx="8584">
                  <c:v>42885.738425925927</c:v>
                </c:pt>
                <c:pt idx="8585">
                  <c:v>42885.738541666666</c:v>
                </c:pt>
                <c:pt idx="8586">
                  <c:v>42885.738657407404</c:v>
                </c:pt>
                <c:pt idx="8587">
                  <c:v>42885.73877314815</c:v>
                </c:pt>
                <c:pt idx="8588">
                  <c:v>42885.738888888889</c:v>
                </c:pt>
                <c:pt idx="8589">
                  <c:v>42885.739004629628</c:v>
                </c:pt>
                <c:pt idx="8590">
                  <c:v>42885.739120370374</c:v>
                </c:pt>
                <c:pt idx="8591">
                  <c:v>42885.739236111112</c:v>
                </c:pt>
                <c:pt idx="8592">
                  <c:v>42885.739351851851</c:v>
                </c:pt>
                <c:pt idx="8593">
                  <c:v>42885.73946759259</c:v>
                </c:pt>
                <c:pt idx="8594">
                  <c:v>42885.739583333336</c:v>
                </c:pt>
                <c:pt idx="8595">
                  <c:v>42885.739699074074</c:v>
                </c:pt>
                <c:pt idx="8596">
                  <c:v>42885.739814814813</c:v>
                </c:pt>
                <c:pt idx="8597">
                  <c:v>42885.739930555559</c:v>
                </c:pt>
                <c:pt idx="8598">
                  <c:v>42885.740046296298</c:v>
                </c:pt>
                <c:pt idx="8599">
                  <c:v>42885.740162037036</c:v>
                </c:pt>
                <c:pt idx="8600">
                  <c:v>42885.740277777775</c:v>
                </c:pt>
                <c:pt idx="8601">
                  <c:v>42885.740393518521</c:v>
                </c:pt>
                <c:pt idx="8602">
                  <c:v>42885.74050925926</c:v>
                </c:pt>
                <c:pt idx="8603">
                  <c:v>42885.740624999999</c:v>
                </c:pt>
                <c:pt idx="8604">
                  <c:v>42885.740740740737</c:v>
                </c:pt>
                <c:pt idx="8605">
                  <c:v>42885.740856481483</c:v>
                </c:pt>
                <c:pt idx="8606">
                  <c:v>42885.740972222222</c:v>
                </c:pt>
                <c:pt idx="8607">
                  <c:v>42885.741087962961</c:v>
                </c:pt>
                <c:pt idx="8608">
                  <c:v>42885.741203703707</c:v>
                </c:pt>
                <c:pt idx="8609">
                  <c:v>42885.741319444445</c:v>
                </c:pt>
                <c:pt idx="8610">
                  <c:v>42885.741435185184</c:v>
                </c:pt>
                <c:pt idx="8611">
                  <c:v>42885.741550925923</c:v>
                </c:pt>
                <c:pt idx="8612">
                  <c:v>42885.741666666669</c:v>
                </c:pt>
                <c:pt idx="8613">
                  <c:v>42885.741782407407</c:v>
                </c:pt>
                <c:pt idx="8614">
                  <c:v>42885.741898148146</c:v>
                </c:pt>
                <c:pt idx="8615">
                  <c:v>42885.742013888892</c:v>
                </c:pt>
                <c:pt idx="8616">
                  <c:v>42885.742129629631</c:v>
                </c:pt>
                <c:pt idx="8617">
                  <c:v>42885.742245370369</c:v>
                </c:pt>
                <c:pt idx="8618">
                  <c:v>42885.742361111108</c:v>
                </c:pt>
                <c:pt idx="8619">
                  <c:v>42885.742476851854</c:v>
                </c:pt>
                <c:pt idx="8620">
                  <c:v>42885.742592592593</c:v>
                </c:pt>
                <c:pt idx="8621">
                  <c:v>42885.742708333331</c:v>
                </c:pt>
                <c:pt idx="8622">
                  <c:v>42885.742824074077</c:v>
                </c:pt>
                <c:pt idx="8623">
                  <c:v>42885.742939814816</c:v>
                </c:pt>
                <c:pt idx="8624">
                  <c:v>42885.743055555555</c:v>
                </c:pt>
                <c:pt idx="8625">
                  <c:v>42885.743171296293</c:v>
                </c:pt>
                <c:pt idx="8626">
                  <c:v>42885.743287037039</c:v>
                </c:pt>
                <c:pt idx="8627">
                  <c:v>42885.743402777778</c:v>
                </c:pt>
                <c:pt idx="8628">
                  <c:v>42885.743518518517</c:v>
                </c:pt>
                <c:pt idx="8629">
                  <c:v>42885.743634259263</c:v>
                </c:pt>
                <c:pt idx="8630">
                  <c:v>42885.743750000001</c:v>
                </c:pt>
                <c:pt idx="8631">
                  <c:v>42885.74386574074</c:v>
                </c:pt>
                <c:pt idx="8632">
                  <c:v>42885.743981481479</c:v>
                </c:pt>
                <c:pt idx="8633">
                  <c:v>42885.744097222225</c:v>
                </c:pt>
                <c:pt idx="8634">
                  <c:v>42885.744212962964</c:v>
                </c:pt>
                <c:pt idx="8635">
                  <c:v>42885.744328703702</c:v>
                </c:pt>
                <c:pt idx="8636">
                  <c:v>42885.744444444441</c:v>
                </c:pt>
                <c:pt idx="8637">
                  <c:v>42885.744560185187</c:v>
                </c:pt>
                <c:pt idx="8638">
                  <c:v>42885.744675925926</c:v>
                </c:pt>
                <c:pt idx="8639">
                  <c:v>42885.744791666664</c:v>
                </c:pt>
                <c:pt idx="8640">
                  <c:v>42885.74490740741</c:v>
                </c:pt>
                <c:pt idx="8641">
                  <c:v>42885.745023148149</c:v>
                </c:pt>
                <c:pt idx="8642">
                  <c:v>42885.745138888888</c:v>
                </c:pt>
                <c:pt idx="8643">
                  <c:v>42885.745254629626</c:v>
                </c:pt>
                <c:pt idx="8644">
                  <c:v>42885.745370370372</c:v>
                </c:pt>
                <c:pt idx="8645">
                  <c:v>42885.745486111111</c:v>
                </c:pt>
                <c:pt idx="8646">
                  <c:v>42885.74560185185</c:v>
                </c:pt>
                <c:pt idx="8647">
                  <c:v>42885.745717592596</c:v>
                </c:pt>
                <c:pt idx="8648">
                  <c:v>42885.745833333334</c:v>
                </c:pt>
                <c:pt idx="8649">
                  <c:v>42885.745949074073</c:v>
                </c:pt>
                <c:pt idx="8650">
                  <c:v>42885.746064814812</c:v>
                </c:pt>
                <c:pt idx="8651">
                  <c:v>42885.746180555558</c:v>
                </c:pt>
                <c:pt idx="8652">
                  <c:v>42885.746296296296</c:v>
                </c:pt>
                <c:pt idx="8653">
                  <c:v>42885.746412037035</c:v>
                </c:pt>
                <c:pt idx="8654">
                  <c:v>42885.746527777781</c:v>
                </c:pt>
                <c:pt idx="8655">
                  <c:v>42885.74664351852</c:v>
                </c:pt>
                <c:pt idx="8656">
                  <c:v>42885.746759259258</c:v>
                </c:pt>
                <c:pt idx="8657">
                  <c:v>42885.746874999997</c:v>
                </c:pt>
                <c:pt idx="8658">
                  <c:v>42885.746990740743</c:v>
                </c:pt>
                <c:pt idx="8659">
                  <c:v>42885.747106481482</c:v>
                </c:pt>
                <c:pt idx="8660">
                  <c:v>42885.74722222222</c:v>
                </c:pt>
                <c:pt idx="8661">
                  <c:v>42885.747337962966</c:v>
                </c:pt>
                <c:pt idx="8662">
                  <c:v>42885.747453703705</c:v>
                </c:pt>
                <c:pt idx="8663">
                  <c:v>42885.747569444444</c:v>
                </c:pt>
                <c:pt idx="8664">
                  <c:v>42885.747685185182</c:v>
                </c:pt>
                <c:pt idx="8665">
                  <c:v>42885.747800925928</c:v>
                </c:pt>
                <c:pt idx="8666">
                  <c:v>42885.747916666667</c:v>
                </c:pt>
                <c:pt idx="8667">
                  <c:v>42885.748032407406</c:v>
                </c:pt>
                <c:pt idx="8668">
                  <c:v>42885.748148148145</c:v>
                </c:pt>
                <c:pt idx="8669">
                  <c:v>42885.748263888891</c:v>
                </c:pt>
                <c:pt idx="8670">
                  <c:v>42885.748379629629</c:v>
                </c:pt>
                <c:pt idx="8671">
                  <c:v>42885.748495370368</c:v>
                </c:pt>
                <c:pt idx="8672">
                  <c:v>42885.748611111114</c:v>
                </c:pt>
                <c:pt idx="8673">
                  <c:v>42885.748726851853</c:v>
                </c:pt>
                <c:pt idx="8674">
                  <c:v>42885.748842592591</c:v>
                </c:pt>
                <c:pt idx="8675">
                  <c:v>42885.74895833333</c:v>
                </c:pt>
                <c:pt idx="8676">
                  <c:v>42885.749074074076</c:v>
                </c:pt>
                <c:pt idx="8677">
                  <c:v>42885.749189814815</c:v>
                </c:pt>
                <c:pt idx="8678">
                  <c:v>42885.749305555553</c:v>
                </c:pt>
                <c:pt idx="8679">
                  <c:v>42885.749421296299</c:v>
                </c:pt>
                <c:pt idx="8680">
                  <c:v>42885.749537037038</c:v>
                </c:pt>
                <c:pt idx="8681">
                  <c:v>42885.749652777777</c:v>
                </c:pt>
                <c:pt idx="8682">
                  <c:v>42885.749768518515</c:v>
                </c:pt>
                <c:pt idx="8683">
                  <c:v>42885.749884259261</c:v>
                </c:pt>
                <c:pt idx="8684">
                  <c:v>42885.75</c:v>
                </c:pt>
                <c:pt idx="8685">
                  <c:v>42885.750115740739</c:v>
                </c:pt>
                <c:pt idx="8686">
                  <c:v>42885.750231481485</c:v>
                </c:pt>
                <c:pt idx="8687">
                  <c:v>42885.750347222223</c:v>
                </c:pt>
                <c:pt idx="8688">
                  <c:v>42885.750462962962</c:v>
                </c:pt>
                <c:pt idx="8689">
                  <c:v>42885.750578703701</c:v>
                </c:pt>
                <c:pt idx="8690">
                  <c:v>42885.750694444447</c:v>
                </c:pt>
                <c:pt idx="8691">
                  <c:v>42885.750810185185</c:v>
                </c:pt>
                <c:pt idx="8692">
                  <c:v>42885.750925925924</c:v>
                </c:pt>
                <c:pt idx="8693">
                  <c:v>42885.75104166667</c:v>
                </c:pt>
                <c:pt idx="8694">
                  <c:v>42885.751157407409</c:v>
                </c:pt>
                <c:pt idx="8695">
                  <c:v>42885.751273148147</c:v>
                </c:pt>
                <c:pt idx="8696">
                  <c:v>42885.751388888886</c:v>
                </c:pt>
                <c:pt idx="8697">
                  <c:v>42885.751504629632</c:v>
                </c:pt>
                <c:pt idx="8698">
                  <c:v>42885.751620370371</c:v>
                </c:pt>
                <c:pt idx="8699">
                  <c:v>42885.751736111109</c:v>
                </c:pt>
                <c:pt idx="8700">
                  <c:v>42885.751851851855</c:v>
                </c:pt>
                <c:pt idx="8701">
                  <c:v>42885.751967592594</c:v>
                </c:pt>
                <c:pt idx="8702">
                  <c:v>42885.752083333333</c:v>
                </c:pt>
                <c:pt idx="8703">
                  <c:v>42885.752199074072</c:v>
                </c:pt>
                <c:pt idx="8704">
                  <c:v>42885.752314814818</c:v>
                </c:pt>
                <c:pt idx="8705">
                  <c:v>42885.752430555556</c:v>
                </c:pt>
                <c:pt idx="8706">
                  <c:v>42885.752546296295</c:v>
                </c:pt>
                <c:pt idx="8707">
                  <c:v>42885.752662037034</c:v>
                </c:pt>
                <c:pt idx="8708">
                  <c:v>42885.75277777778</c:v>
                </c:pt>
                <c:pt idx="8709">
                  <c:v>42885.752893518518</c:v>
                </c:pt>
                <c:pt idx="8710">
                  <c:v>42885.753009259257</c:v>
                </c:pt>
                <c:pt idx="8711">
                  <c:v>42885.753125000003</c:v>
                </c:pt>
                <c:pt idx="8712">
                  <c:v>42885.753240740742</c:v>
                </c:pt>
                <c:pt idx="8713">
                  <c:v>42885.75335648148</c:v>
                </c:pt>
                <c:pt idx="8714">
                  <c:v>42885.753472222219</c:v>
                </c:pt>
                <c:pt idx="8715">
                  <c:v>42885.753587962965</c:v>
                </c:pt>
                <c:pt idx="8716">
                  <c:v>42885.753703703704</c:v>
                </c:pt>
                <c:pt idx="8717">
                  <c:v>42885.753819444442</c:v>
                </c:pt>
                <c:pt idx="8718">
                  <c:v>42885.753935185188</c:v>
                </c:pt>
                <c:pt idx="8719">
                  <c:v>42885.754050925927</c:v>
                </c:pt>
                <c:pt idx="8720">
                  <c:v>42885.754166666666</c:v>
                </c:pt>
                <c:pt idx="8721">
                  <c:v>42885.754282407404</c:v>
                </c:pt>
                <c:pt idx="8722">
                  <c:v>42885.75439814815</c:v>
                </c:pt>
                <c:pt idx="8723">
                  <c:v>42885.754513888889</c:v>
                </c:pt>
                <c:pt idx="8724">
                  <c:v>42885.754629629628</c:v>
                </c:pt>
                <c:pt idx="8725">
                  <c:v>42885.754745370374</c:v>
                </c:pt>
                <c:pt idx="8726">
                  <c:v>42885.754861111112</c:v>
                </c:pt>
                <c:pt idx="8727">
                  <c:v>42885.754976851851</c:v>
                </c:pt>
                <c:pt idx="8728">
                  <c:v>42885.75509259259</c:v>
                </c:pt>
                <c:pt idx="8729">
                  <c:v>42885.755208333336</c:v>
                </c:pt>
                <c:pt idx="8730">
                  <c:v>42885.755324074074</c:v>
                </c:pt>
                <c:pt idx="8731">
                  <c:v>42885.755439814813</c:v>
                </c:pt>
                <c:pt idx="8732">
                  <c:v>42885.755555555559</c:v>
                </c:pt>
                <c:pt idx="8733">
                  <c:v>42885.755671296298</c:v>
                </c:pt>
                <c:pt idx="8734">
                  <c:v>42885.755787037036</c:v>
                </c:pt>
                <c:pt idx="8735">
                  <c:v>42885.755902777775</c:v>
                </c:pt>
                <c:pt idx="8736">
                  <c:v>42885.756018518521</c:v>
                </c:pt>
                <c:pt idx="8737">
                  <c:v>42885.75613425926</c:v>
                </c:pt>
                <c:pt idx="8738">
                  <c:v>42885.756249999999</c:v>
                </c:pt>
                <c:pt idx="8739">
                  <c:v>42885.756365740737</c:v>
                </c:pt>
                <c:pt idx="8740">
                  <c:v>42885.756481481483</c:v>
                </c:pt>
                <c:pt idx="8741">
                  <c:v>42885.756597222222</c:v>
                </c:pt>
                <c:pt idx="8742">
                  <c:v>42885.756712962961</c:v>
                </c:pt>
                <c:pt idx="8743">
                  <c:v>42885.756828703707</c:v>
                </c:pt>
                <c:pt idx="8744">
                  <c:v>42885.756944444445</c:v>
                </c:pt>
                <c:pt idx="8745">
                  <c:v>42885.757060185184</c:v>
                </c:pt>
                <c:pt idx="8746">
                  <c:v>42885.757175925923</c:v>
                </c:pt>
                <c:pt idx="8747">
                  <c:v>42885.757291666669</c:v>
                </c:pt>
                <c:pt idx="8748">
                  <c:v>42885.757407407407</c:v>
                </c:pt>
                <c:pt idx="8749">
                  <c:v>42885.757523148146</c:v>
                </c:pt>
                <c:pt idx="8750">
                  <c:v>42885.757638888892</c:v>
                </c:pt>
                <c:pt idx="8751">
                  <c:v>42885.757754629631</c:v>
                </c:pt>
                <c:pt idx="8752">
                  <c:v>42885.757870370369</c:v>
                </c:pt>
                <c:pt idx="8753">
                  <c:v>42885.757986111108</c:v>
                </c:pt>
                <c:pt idx="8754">
                  <c:v>42885.758101851854</c:v>
                </c:pt>
                <c:pt idx="8755">
                  <c:v>42885.758217592593</c:v>
                </c:pt>
                <c:pt idx="8756">
                  <c:v>42885.758333333331</c:v>
                </c:pt>
                <c:pt idx="8757">
                  <c:v>42885.758449074077</c:v>
                </c:pt>
                <c:pt idx="8758">
                  <c:v>42885.758564814816</c:v>
                </c:pt>
                <c:pt idx="8759">
                  <c:v>42885.758680555555</c:v>
                </c:pt>
                <c:pt idx="8760">
                  <c:v>42885.758796296293</c:v>
                </c:pt>
                <c:pt idx="8761">
                  <c:v>42885.758912037039</c:v>
                </c:pt>
                <c:pt idx="8762">
                  <c:v>42885.759027777778</c:v>
                </c:pt>
                <c:pt idx="8763">
                  <c:v>42885.759143518517</c:v>
                </c:pt>
                <c:pt idx="8764">
                  <c:v>42885.759259259263</c:v>
                </c:pt>
                <c:pt idx="8765">
                  <c:v>42885.759375000001</c:v>
                </c:pt>
                <c:pt idx="8766">
                  <c:v>42885.75949074074</c:v>
                </c:pt>
                <c:pt idx="8767">
                  <c:v>42885.759606481479</c:v>
                </c:pt>
                <c:pt idx="8768">
                  <c:v>42885.759722222225</c:v>
                </c:pt>
                <c:pt idx="8769">
                  <c:v>42885.759837962964</c:v>
                </c:pt>
                <c:pt idx="8770">
                  <c:v>42885.759953703702</c:v>
                </c:pt>
                <c:pt idx="8771">
                  <c:v>42885.760069444441</c:v>
                </c:pt>
                <c:pt idx="8772">
                  <c:v>42885.760185185187</c:v>
                </c:pt>
                <c:pt idx="8773">
                  <c:v>42885.760300925926</c:v>
                </c:pt>
                <c:pt idx="8774">
                  <c:v>42885.760416666664</c:v>
                </c:pt>
                <c:pt idx="8775">
                  <c:v>42885.76053240741</c:v>
                </c:pt>
                <c:pt idx="8776">
                  <c:v>42885.760648148149</c:v>
                </c:pt>
                <c:pt idx="8777">
                  <c:v>42885.760763888888</c:v>
                </c:pt>
                <c:pt idx="8778">
                  <c:v>42885.760879629626</c:v>
                </c:pt>
                <c:pt idx="8779">
                  <c:v>42885.760995370372</c:v>
                </c:pt>
                <c:pt idx="8780">
                  <c:v>42885.761111111111</c:v>
                </c:pt>
                <c:pt idx="8781">
                  <c:v>42885.76122685185</c:v>
                </c:pt>
                <c:pt idx="8782">
                  <c:v>42885.761342592596</c:v>
                </c:pt>
                <c:pt idx="8783">
                  <c:v>42885.761458333334</c:v>
                </c:pt>
                <c:pt idx="8784">
                  <c:v>42885.761574074073</c:v>
                </c:pt>
                <c:pt idx="8785">
                  <c:v>42885.761689814812</c:v>
                </c:pt>
                <c:pt idx="8786">
                  <c:v>42885.761805555558</c:v>
                </c:pt>
                <c:pt idx="8787">
                  <c:v>42885.761921296296</c:v>
                </c:pt>
                <c:pt idx="8788">
                  <c:v>42885.762037037035</c:v>
                </c:pt>
                <c:pt idx="8789">
                  <c:v>42885.762152777781</c:v>
                </c:pt>
                <c:pt idx="8790">
                  <c:v>42885.76226851852</c:v>
                </c:pt>
                <c:pt idx="8791">
                  <c:v>42885.762384259258</c:v>
                </c:pt>
                <c:pt idx="8792">
                  <c:v>42885.762499999997</c:v>
                </c:pt>
                <c:pt idx="8793">
                  <c:v>42885.762615740743</c:v>
                </c:pt>
                <c:pt idx="8794">
                  <c:v>42885.762731481482</c:v>
                </c:pt>
                <c:pt idx="8795">
                  <c:v>42885.76284722222</c:v>
                </c:pt>
                <c:pt idx="8796">
                  <c:v>42885.762962962966</c:v>
                </c:pt>
                <c:pt idx="8797">
                  <c:v>42885.763078703705</c:v>
                </c:pt>
                <c:pt idx="8798">
                  <c:v>42885.763194444444</c:v>
                </c:pt>
                <c:pt idx="8799">
                  <c:v>42885.763310185182</c:v>
                </c:pt>
                <c:pt idx="8800">
                  <c:v>42885.763425925928</c:v>
                </c:pt>
                <c:pt idx="8801">
                  <c:v>42885.763541666667</c:v>
                </c:pt>
                <c:pt idx="8802">
                  <c:v>42885.763657407406</c:v>
                </c:pt>
                <c:pt idx="8803">
                  <c:v>42885.763773148145</c:v>
                </c:pt>
                <c:pt idx="8804">
                  <c:v>42885.763888888891</c:v>
                </c:pt>
                <c:pt idx="8805">
                  <c:v>42885.764004629629</c:v>
                </c:pt>
                <c:pt idx="8806">
                  <c:v>42885.764120370368</c:v>
                </c:pt>
                <c:pt idx="8807">
                  <c:v>42885.764236111114</c:v>
                </c:pt>
                <c:pt idx="8808">
                  <c:v>42885.764351851853</c:v>
                </c:pt>
                <c:pt idx="8809">
                  <c:v>42885.764467592591</c:v>
                </c:pt>
                <c:pt idx="8810">
                  <c:v>42885.76458333333</c:v>
                </c:pt>
                <c:pt idx="8811">
                  <c:v>42885.764699074076</c:v>
                </c:pt>
                <c:pt idx="8812">
                  <c:v>42885.764814814815</c:v>
                </c:pt>
                <c:pt idx="8813">
                  <c:v>42885.764930555553</c:v>
                </c:pt>
                <c:pt idx="8814">
                  <c:v>42885.765046296299</c:v>
                </c:pt>
                <c:pt idx="8815">
                  <c:v>42885.765162037038</c:v>
                </c:pt>
                <c:pt idx="8816">
                  <c:v>42885.765277777777</c:v>
                </c:pt>
                <c:pt idx="8817">
                  <c:v>42885.765393518515</c:v>
                </c:pt>
                <c:pt idx="8818">
                  <c:v>42885.765509259261</c:v>
                </c:pt>
                <c:pt idx="8819">
                  <c:v>42885.765625</c:v>
                </c:pt>
                <c:pt idx="8820">
                  <c:v>42885.765740740739</c:v>
                </c:pt>
                <c:pt idx="8821">
                  <c:v>42885.765856481485</c:v>
                </c:pt>
                <c:pt idx="8822">
                  <c:v>42885.765972222223</c:v>
                </c:pt>
                <c:pt idx="8823">
                  <c:v>42885.766087962962</c:v>
                </c:pt>
                <c:pt idx="8824">
                  <c:v>42885.766203703701</c:v>
                </c:pt>
                <c:pt idx="8825">
                  <c:v>42885.766319444447</c:v>
                </c:pt>
                <c:pt idx="8826">
                  <c:v>42885.766435185185</c:v>
                </c:pt>
                <c:pt idx="8827">
                  <c:v>42885.766550925924</c:v>
                </c:pt>
                <c:pt idx="8828">
                  <c:v>42885.76666666667</c:v>
                </c:pt>
                <c:pt idx="8829">
                  <c:v>42885.766782407409</c:v>
                </c:pt>
                <c:pt idx="8830">
                  <c:v>42885.766898148147</c:v>
                </c:pt>
                <c:pt idx="8831">
                  <c:v>42885.767013888886</c:v>
                </c:pt>
                <c:pt idx="8832">
                  <c:v>42885.767129629632</c:v>
                </c:pt>
                <c:pt idx="8833">
                  <c:v>42885.767245370371</c:v>
                </c:pt>
                <c:pt idx="8834">
                  <c:v>42885.767361111109</c:v>
                </c:pt>
                <c:pt idx="8835">
                  <c:v>42885.767476851855</c:v>
                </c:pt>
                <c:pt idx="8836">
                  <c:v>42885.767592592594</c:v>
                </c:pt>
                <c:pt idx="8837">
                  <c:v>42885.767708333333</c:v>
                </c:pt>
                <c:pt idx="8838">
                  <c:v>42885.767824074072</c:v>
                </c:pt>
                <c:pt idx="8839">
                  <c:v>42885.767939814818</c:v>
                </c:pt>
                <c:pt idx="8840">
                  <c:v>42885.768055555556</c:v>
                </c:pt>
                <c:pt idx="8841">
                  <c:v>42885.768171296295</c:v>
                </c:pt>
                <c:pt idx="8842">
                  <c:v>42885.768287037034</c:v>
                </c:pt>
                <c:pt idx="8843">
                  <c:v>42885.76840277778</c:v>
                </c:pt>
                <c:pt idx="8844">
                  <c:v>42885.768518518518</c:v>
                </c:pt>
                <c:pt idx="8845">
                  <c:v>42885.768634259257</c:v>
                </c:pt>
                <c:pt idx="8846">
                  <c:v>42885.768750000003</c:v>
                </c:pt>
                <c:pt idx="8847">
                  <c:v>42885.768865740742</c:v>
                </c:pt>
                <c:pt idx="8848">
                  <c:v>42885.76898148148</c:v>
                </c:pt>
                <c:pt idx="8849">
                  <c:v>42885.769097222219</c:v>
                </c:pt>
                <c:pt idx="8850">
                  <c:v>42885.769212962965</c:v>
                </c:pt>
                <c:pt idx="8851">
                  <c:v>42885.769328703704</c:v>
                </c:pt>
                <c:pt idx="8852">
                  <c:v>42885.769444444442</c:v>
                </c:pt>
                <c:pt idx="8853">
                  <c:v>42885.769560185188</c:v>
                </c:pt>
                <c:pt idx="8854">
                  <c:v>42885.769675925927</c:v>
                </c:pt>
                <c:pt idx="8855">
                  <c:v>42885.769791666666</c:v>
                </c:pt>
                <c:pt idx="8856">
                  <c:v>42885.769907407404</c:v>
                </c:pt>
                <c:pt idx="8857">
                  <c:v>42885.77002314815</c:v>
                </c:pt>
                <c:pt idx="8858">
                  <c:v>42885.770138888889</c:v>
                </c:pt>
                <c:pt idx="8859">
                  <c:v>42885.770254629628</c:v>
                </c:pt>
                <c:pt idx="8860">
                  <c:v>42885.770370370374</c:v>
                </c:pt>
                <c:pt idx="8861">
                  <c:v>42885.770486111112</c:v>
                </c:pt>
                <c:pt idx="8862">
                  <c:v>42885.770601851851</c:v>
                </c:pt>
                <c:pt idx="8863">
                  <c:v>42885.77071759259</c:v>
                </c:pt>
                <c:pt idx="8864">
                  <c:v>42885.770833333336</c:v>
                </c:pt>
                <c:pt idx="8865">
                  <c:v>42885.770949074074</c:v>
                </c:pt>
                <c:pt idx="8866">
                  <c:v>42885.771064814813</c:v>
                </c:pt>
                <c:pt idx="8867">
                  <c:v>42885.771180555559</c:v>
                </c:pt>
                <c:pt idx="8868">
                  <c:v>42885.771296296298</c:v>
                </c:pt>
                <c:pt idx="8869">
                  <c:v>42885.771412037036</c:v>
                </c:pt>
                <c:pt idx="8870">
                  <c:v>42885.771527777775</c:v>
                </c:pt>
                <c:pt idx="8871">
                  <c:v>42885.771643518521</c:v>
                </c:pt>
                <c:pt idx="8872">
                  <c:v>42885.77175925926</c:v>
                </c:pt>
                <c:pt idx="8873">
                  <c:v>42885.771874999999</c:v>
                </c:pt>
                <c:pt idx="8874">
                  <c:v>42885.771990740737</c:v>
                </c:pt>
                <c:pt idx="8875">
                  <c:v>42885.772106481483</c:v>
                </c:pt>
                <c:pt idx="8876">
                  <c:v>42885.772222222222</c:v>
                </c:pt>
                <c:pt idx="8877">
                  <c:v>42885.772337962961</c:v>
                </c:pt>
                <c:pt idx="8878">
                  <c:v>42885.772453703707</c:v>
                </c:pt>
                <c:pt idx="8879">
                  <c:v>42885.772569444445</c:v>
                </c:pt>
                <c:pt idx="8880">
                  <c:v>42885.772685185184</c:v>
                </c:pt>
                <c:pt idx="8881">
                  <c:v>42885.772800925923</c:v>
                </c:pt>
                <c:pt idx="8882">
                  <c:v>42885.772916666669</c:v>
                </c:pt>
                <c:pt idx="8883">
                  <c:v>42885.773032407407</c:v>
                </c:pt>
                <c:pt idx="8884">
                  <c:v>42885.773148148146</c:v>
                </c:pt>
                <c:pt idx="8885">
                  <c:v>42885.773263888892</c:v>
                </c:pt>
                <c:pt idx="8886">
                  <c:v>42885.773379629631</c:v>
                </c:pt>
                <c:pt idx="8887">
                  <c:v>42885.773495370369</c:v>
                </c:pt>
                <c:pt idx="8888">
                  <c:v>42885.773611111108</c:v>
                </c:pt>
                <c:pt idx="8889">
                  <c:v>42885.773726851854</c:v>
                </c:pt>
                <c:pt idx="8890">
                  <c:v>42885.773842592593</c:v>
                </c:pt>
                <c:pt idx="8891">
                  <c:v>42885.773958333331</c:v>
                </c:pt>
                <c:pt idx="8892">
                  <c:v>42885.774074074077</c:v>
                </c:pt>
                <c:pt idx="8893">
                  <c:v>42885.774189814816</c:v>
                </c:pt>
                <c:pt idx="8894">
                  <c:v>42885.774305555555</c:v>
                </c:pt>
                <c:pt idx="8895">
                  <c:v>42885.774421296293</c:v>
                </c:pt>
                <c:pt idx="8896">
                  <c:v>42885.774537037039</c:v>
                </c:pt>
                <c:pt idx="8897">
                  <c:v>42885.774652777778</c:v>
                </c:pt>
                <c:pt idx="8898">
                  <c:v>42885.774768518517</c:v>
                </c:pt>
                <c:pt idx="8899">
                  <c:v>42885.774884259263</c:v>
                </c:pt>
                <c:pt idx="8900">
                  <c:v>42885.775000000001</c:v>
                </c:pt>
                <c:pt idx="8901">
                  <c:v>42885.77511574074</c:v>
                </c:pt>
                <c:pt idx="8902">
                  <c:v>42885.775231481479</c:v>
                </c:pt>
                <c:pt idx="8903">
                  <c:v>42885.775347222225</c:v>
                </c:pt>
                <c:pt idx="8904">
                  <c:v>42885.775462962964</c:v>
                </c:pt>
                <c:pt idx="8905">
                  <c:v>42885.775578703702</c:v>
                </c:pt>
                <c:pt idx="8906">
                  <c:v>42885.775694444441</c:v>
                </c:pt>
                <c:pt idx="8907">
                  <c:v>42885.775810185187</c:v>
                </c:pt>
                <c:pt idx="8908">
                  <c:v>42885.775925925926</c:v>
                </c:pt>
                <c:pt idx="8909">
                  <c:v>42885.776041666664</c:v>
                </c:pt>
                <c:pt idx="8910">
                  <c:v>42885.77615740741</c:v>
                </c:pt>
                <c:pt idx="8911">
                  <c:v>42885.776273148149</c:v>
                </c:pt>
                <c:pt idx="8912">
                  <c:v>42885.776388888888</c:v>
                </c:pt>
                <c:pt idx="8913">
                  <c:v>42885.776504629626</c:v>
                </c:pt>
                <c:pt idx="8914">
                  <c:v>42885.776620370372</c:v>
                </c:pt>
                <c:pt idx="8915">
                  <c:v>42885.776736111111</c:v>
                </c:pt>
                <c:pt idx="8916">
                  <c:v>42885.77685185185</c:v>
                </c:pt>
                <c:pt idx="8917">
                  <c:v>42885.776967592596</c:v>
                </c:pt>
                <c:pt idx="8918">
                  <c:v>42885.777083333334</c:v>
                </c:pt>
                <c:pt idx="8919">
                  <c:v>42885.777199074073</c:v>
                </c:pt>
                <c:pt idx="8920">
                  <c:v>42885.777314814812</c:v>
                </c:pt>
                <c:pt idx="8921">
                  <c:v>42885.777430555558</c:v>
                </c:pt>
                <c:pt idx="8922">
                  <c:v>42885.777546296296</c:v>
                </c:pt>
                <c:pt idx="8923">
                  <c:v>42885.777662037035</c:v>
                </c:pt>
                <c:pt idx="8924">
                  <c:v>42885.777777777781</c:v>
                </c:pt>
                <c:pt idx="8925">
                  <c:v>42885.77789351852</c:v>
                </c:pt>
                <c:pt idx="8926">
                  <c:v>42885.778009259258</c:v>
                </c:pt>
                <c:pt idx="8927">
                  <c:v>42885.778124999997</c:v>
                </c:pt>
                <c:pt idx="8928">
                  <c:v>42885.778240740743</c:v>
                </c:pt>
                <c:pt idx="8929">
                  <c:v>42885.778356481482</c:v>
                </c:pt>
                <c:pt idx="8930">
                  <c:v>42885.77847222222</c:v>
                </c:pt>
                <c:pt idx="8931">
                  <c:v>42885.778587962966</c:v>
                </c:pt>
                <c:pt idx="8932">
                  <c:v>42885.778703703705</c:v>
                </c:pt>
                <c:pt idx="8933">
                  <c:v>42885.778819444444</c:v>
                </c:pt>
                <c:pt idx="8934">
                  <c:v>42885.778935185182</c:v>
                </c:pt>
                <c:pt idx="8935">
                  <c:v>42885.779050925928</c:v>
                </c:pt>
                <c:pt idx="8936">
                  <c:v>42885.779166666667</c:v>
                </c:pt>
                <c:pt idx="8937">
                  <c:v>42885.779282407406</c:v>
                </c:pt>
                <c:pt idx="8938">
                  <c:v>42885.779398148145</c:v>
                </c:pt>
                <c:pt idx="8939">
                  <c:v>42885.779513888891</c:v>
                </c:pt>
                <c:pt idx="8940">
                  <c:v>42885.779629629629</c:v>
                </c:pt>
                <c:pt idx="8941">
                  <c:v>42885.779745370368</c:v>
                </c:pt>
                <c:pt idx="8942">
                  <c:v>42885.779861111114</c:v>
                </c:pt>
                <c:pt idx="8943">
                  <c:v>42885.779976851853</c:v>
                </c:pt>
                <c:pt idx="8944">
                  <c:v>42885.780092592591</c:v>
                </c:pt>
                <c:pt idx="8945">
                  <c:v>42885.78020833333</c:v>
                </c:pt>
                <c:pt idx="8946">
                  <c:v>42885.780324074076</c:v>
                </c:pt>
                <c:pt idx="8947">
                  <c:v>42885.780439814815</c:v>
                </c:pt>
                <c:pt idx="8948">
                  <c:v>42885.780555555553</c:v>
                </c:pt>
                <c:pt idx="8949">
                  <c:v>42885.780671296299</c:v>
                </c:pt>
                <c:pt idx="8950">
                  <c:v>42885.780787037038</c:v>
                </c:pt>
                <c:pt idx="8951">
                  <c:v>42885.780902777777</c:v>
                </c:pt>
                <c:pt idx="8952">
                  <c:v>42885.781018518515</c:v>
                </c:pt>
                <c:pt idx="8953">
                  <c:v>42885.781134259261</c:v>
                </c:pt>
                <c:pt idx="8954">
                  <c:v>42885.78125</c:v>
                </c:pt>
                <c:pt idx="8955">
                  <c:v>42885.781365740739</c:v>
                </c:pt>
                <c:pt idx="8956">
                  <c:v>42885.781481481485</c:v>
                </c:pt>
                <c:pt idx="8957">
                  <c:v>42885.781597222223</c:v>
                </c:pt>
                <c:pt idx="8958">
                  <c:v>42885.781712962962</c:v>
                </c:pt>
                <c:pt idx="8959">
                  <c:v>42885.781828703701</c:v>
                </c:pt>
                <c:pt idx="8960">
                  <c:v>42885.781944444447</c:v>
                </c:pt>
                <c:pt idx="8961">
                  <c:v>42885.782060185185</c:v>
                </c:pt>
                <c:pt idx="8962">
                  <c:v>42885.782175925924</c:v>
                </c:pt>
                <c:pt idx="8963">
                  <c:v>42885.78229166667</c:v>
                </c:pt>
                <c:pt idx="8964">
                  <c:v>42885.782407407409</c:v>
                </c:pt>
                <c:pt idx="8965">
                  <c:v>42885.782523148147</c:v>
                </c:pt>
                <c:pt idx="8966">
                  <c:v>42885.782638888886</c:v>
                </c:pt>
                <c:pt idx="8967">
                  <c:v>42885.782754629632</c:v>
                </c:pt>
                <c:pt idx="8968">
                  <c:v>42885.782870370371</c:v>
                </c:pt>
                <c:pt idx="8969">
                  <c:v>42885.782986111109</c:v>
                </c:pt>
                <c:pt idx="8970">
                  <c:v>42885.783101851855</c:v>
                </c:pt>
                <c:pt idx="8971">
                  <c:v>42885.783217592594</c:v>
                </c:pt>
                <c:pt idx="8972">
                  <c:v>42885.783333333333</c:v>
                </c:pt>
                <c:pt idx="8973">
                  <c:v>42885.783449074072</c:v>
                </c:pt>
                <c:pt idx="8974">
                  <c:v>42885.783564814818</c:v>
                </c:pt>
                <c:pt idx="8975">
                  <c:v>42885.783680555556</c:v>
                </c:pt>
                <c:pt idx="8976">
                  <c:v>42885.783796296295</c:v>
                </c:pt>
                <c:pt idx="8977">
                  <c:v>42885.783912037034</c:v>
                </c:pt>
                <c:pt idx="8978">
                  <c:v>42885.78402777778</c:v>
                </c:pt>
                <c:pt idx="8979">
                  <c:v>42885.784143518518</c:v>
                </c:pt>
                <c:pt idx="8980">
                  <c:v>42885.784259259257</c:v>
                </c:pt>
                <c:pt idx="8981">
                  <c:v>42885.784375000003</c:v>
                </c:pt>
                <c:pt idx="8982">
                  <c:v>42885.784490740742</c:v>
                </c:pt>
                <c:pt idx="8983">
                  <c:v>42885.78460648148</c:v>
                </c:pt>
                <c:pt idx="8984">
                  <c:v>42885.784722222219</c:v>
                </c:pt>
                <c:pt idx="8985">
                  <c:v>42885.784837962965</c:v>
                </c:pt>
                <c:pt idx="8986">
                  <c:v>42885.784953703704</c:v>
                </c:pt>
                <c:pt idx="8987">
                  <c:v>42885.785069444442</c:v>
                </c:pt>
                <c:pt idx="8988">
                  <c:v>42885.785185185188</c:v>
                </c:pt>
                <c:pt idx="8989">
                  <c:v>42885.785300925927</c:v>
                </c:pt>
                <c:pt idx="8990">
                  <c:v>42885.785416666666</c:v>
                </c:pt>
                <c:pt idx="8991">
                  <c:v>42885.785532407404</c:v>
                </c:pt>
                <c:pt idx="8992">
                  <c:v>42885.78564814815</c:v>
                </c:pt>
                <c:pt idx="8993">
                  <c:v>42885.785763888889</c:v>
                </c:pt>
                <c:pt idx="8994">
                  <c:v>42885.785879629628</c:v>
                </c:pt>
                <c:pt idx="8995">
                  <c:v>42885.785995370374</c:v>
                </c:pt>
                <c:pt idx="8996">
                  <c:v>42885.786111111112</c:v>
                </c:pt>
                <c:pt idx="8997">
                  <c:v>42885.786226851851</c:v>
                </c:pt>
                <c:pt idx="8998">
                  <c:v>42885.78634259259</c:v>
                </c:pt>
                <c:pt idx="8999">
                  <c:v>42885.786458333336</c:v>
                </c:pt>
                <c:pt idx="9000">
                  <c:v>42885.786574074074</c:v>
                </c:pt>
                <c:pt idx="9001">
                  <c:v>42885.786689814813</c:v>
                </c:pt>
                <c:pt idx="9002">
                  <c:v>42885.786805555559</c:v>
                </c:pt>
                <c:pt idx="9003">
                  <c:v>42885.786921296298</c:v>
                </c:pt>
                <c:pt idx="9004">
                  <c:v>42885.787037037036</c:v>
                </c:pt>
                <c:pt idx="9005">
                  <c:v>42885.787152777775</c:v>
                </c:pt>
                <c:pt idx="9006">
                  <c:v>42885.787268518521</c:v>
                </c:pt>
                <c:pt idx="9007">
                  <c:v>42885.78738425926</c:v>
                </c:pt>
                <c:pt idx="9008">
                  <c:v>42885.787499999999</c:v>
                </c:pt>
                <c:pt idx="9009">
                  <c:v>42885.787615740737</c:v>
                </c:pt>
                <c:pt idx="9010">
                  <c:v>42885.787731481483</c:v>
                </c:pt>
                <c:pt idx="9011">
                  <c:v>42885.787847222222</c:v>
                </c:pt>
                <c:pt idx="9012">
                  <c:v>42885.787962962961</c:v>
                </c:pt>
                <c:pt idx="9013">
                  <c:v>42885.788078703707</c:v>
                </c:pt>
                <c:pt idx="9014">
                  <c:v>42885.788194444445</c:v>
                </c:pt>
                <c:pt idx="9015">
                  <c:v>42885.788310185184</c:v>
                </c:pt>
                <c:pt idx="9016">
                  <c:v>42885.788425925923</c:v>
                </c:pt>
                <c:pt idx="9017">
                  <c:v>42885.788541666669</c:v>
                </c:pt>
                <c:pt idx="9018">
                  <c:v>42885.788657407407</c:v>
                </c:pt>
                <c:pt idx="9019">
                  <c:v>42885.788773148146</c:v>
                </c:pt>
                <c:pt idx="9020">
                  <c:v>42885.788888888892</c:v>
                </c:pt>
                <c:pt idx="9021">
                  <c:v>42885.789004629631</c:v>
                </c:pt>
                <c:pt idx="9022">
                  <c:v>42885.789120370369</c:v>
                </c:pt>
                <c:pt idx="9023">
                  <c:v>42885.789236111108</c:v>
                </c:pt>
                <c:pt idx="9024">
                  <c:v>42885.789351851854</c:v>
                </c:pt>
                <c:pt idx="9025">
                  <c:v>42885.789467592593</c:v>
                </c:pt>
                <c:pt idx="9026">
                  <c:v>42885.789583333331</c:v>
                </c:pt>
                <c:pt idx="9027">
                  <c:v>42885.789699074077</c:v>
                </c:pt>
                <c:pt idx="9028">
                  <c:v>42885.789814814816</c:v>
                </c:pt>
                <c:pt idx="9029">
                  <c:v>42885.789930555555</c:v>
                </c:pt>
                <c:pt idx="9030">
                  <c:v>42885.790046296293</c:v>
                </c:pt>
                <c:pt idx="9031">
                  <c:v>42885.790162037039</c:v>
                </c:pt>
                <c:pt idx="9032">
                  <c:v>42885.790277777778</c:v>
                </c:pt>
                <c:pt idx="9033">
                  <c:v>42885.790393518517</c:v>
                </c:pt>
                <c:pt idx="9034">
                  <c:v>42885.790509259263</c:v>
                </c:pt>
                <c:pt idx="9035">
                  <c:v>42885.790625000001</c:v>
                </c:pt>
                <c:pt idx="9036">
                  <c:v>42885.79074074074</c:v>
                </c:pt>
                <c:pt idx="9037">
                  <c:v>42885.790856481479</c:v>
                </c:pt>
                <c:pt idx="9038">
                  <c:v>42885.790972222225</c:v>
                </c:pt>
                <c:pt idx="9039">
                  <c:v>42885.791087962964</c:v>
                </c:pt>
                <c:pt idx="9040">
                  <c:v>42885.791203703702</c:v>
                </c:pt>
                <c:pt idx="9041">
                  <c:v>42885.791319444441</c:v>
                </c:pt>
                <c:pt idx="9042">
                  <c:v>42885.791435185187</c:v>
                </c:pt>
                <c:pt idx="9043">
                  <c:v>42885.791550925926</c:v>
                </c:pt>
                <c:pt idx="9044">
                  <c:v>42885.791666666664</c:v>
                </c:pt>
                <c:pt idx="9045">
                  <c:v>42885.79178240741</c:v>
                </c:pt>
                <c:pt idx="9046">
                  <c:v>42885.791898148149</c:v>
                </c:pt>
                <c:pt idx="9047">
                  <c:v>42885.792013888888</c:v>
                </c:pt>
                <c:pt idx="9048">
                  <c:v>42885.792129629626</c:v>
                </c:pt>
                <c:pt idx="9049">
                  <c:v>42885.792245370372</c:v>
                </c:pt>
                <c:pt idx="9050">
                  <c:v>42885.792361111111</c:v>
                </c:pt>
                <c:pt idx="9051">
                  <c:v>42885.79247685185</c:v>
                </c:pt>
                <c:pt idx="9052">
                  <c:v>42885.792592592596</c:v>
                </c:pt>
                <c:pt idx="9053">
                  <c:v>42885.792708333334</c:v>
                </c:pt>
                <c:pt idx="9054">
                  <c:v>42885.792824074073</c:v>
                </c:pt>
                <c:pt idx="9055">
                  <c:v>42885.792939814812</c:v>
                </c:pt>
                <c:pt idx="9056">
                  <c:v>42885.793055555558</c:v>
                </c:pt>
                <c:pt idx="9057">
                  <c:v>42885.793171296296</c:v>
                </c:pt>
                <c:pt idx="9058">
                  <c:v>42885.793287037035</c:v>
                </c:pt>
                <c:pt idx="9059">
                  <c:v>42885.793402777781</c:v>
                </c:pt>
                <c:pt idx="9060">
                  <c:v>42885.79351851852</c:v>
                </c:pt>
                <c:pt idx="9061">
                  <c:v>42885.793634259258</c:v>
                </c:pt>
                <c:pt idx="9062">
                  <c:v>42885.793749999997</c:v>
                </c:pt>
                <c:pt idx="9063">
                  <c:v>42885.793865740743</c:v>
                </c:pt>
                <c:pt idx="9064">
                  <c:v>42885.793981481482</c:v>
                </c:pt>
                <c:pt idx="9065">
                  <c:v>42885.79409722222</c:v>
                </c:pt>
                <c:pt idx="9066">
                  <c:v>42885.794212962966</c:v>
                </c:pt>
                <c:pt idx="9067">
                  <c:v>42885.794328703705</c:v>
                </c:pt>
                <c:pt idx="9068">
                  <c:v>42885.794444444444</c:v>
                </c:pt>
                <c:pt idx="9069">
                  <c:v>42885.794560185182</c:v>
                </c:pt>
                <c:pt idx="9070">
                  <c:v>42885.794675925928</c:v>
                </c:pt>
                <c:pt idx="9071">
                  <c:v>42885.794791666667</c:v>
                </c:pt>
                <c:pt idx="9072">
                  <c:v>42885.794907407406</c:v>
                </c:pt>
                <c:pt idx="9073">
                  <c:v>42885.795023148145</c:v>
                </c:pt>
                <c:pt idx="9074">
                  <c:v>42885.795138888891</c:v>
                </c:pt>
                <c:pt idx="9075">
                  <c:v>42885.795254629629</c:v>
                </c:pt>
                <c:pt idx="9076">
                  <c:v>42885.795370370368</c:v>
                </c:pt>
                <c:pt idx="9077">
                  <c:v>42885.795486111114</c:v>
                </c:pt>
                <c:pt idx="9078">
                  <c:v>42885.795601851853</c:v>
                </c:pt>
                <c:pt idx="9079">
                  <c:v>42885.795717592591</c:v>
                </c:pt>
                <c:pt idx="9080">
                  <c:v>42885.79583333333</c:v>
                </c:pt>
                <c:pt idx="9081">
                  <c:v>42885.795949074076</c:v>
                </c:pt>
                <c:pt idx="9082">
                  <c:v>42885.796064814815</c:v>
                </c:pt>
                <c:pt idx="9083">
                  <c:v>42885.796180555553</c:v>
                </c:pt>
                <c:pt idx="9084">
                  <c:v>42885.796296296299</c:v>
                </c:pt>
                <c:pt idx="9085">
                  <c:v>42885.796412037038</c:v>
                </c:pt>
                <c:pt idx="9086">
                  <c:v>42885.796527777777</c:v>
                </c:pt>
                <c:pt idx="9087">
                  <c:v>42885.796643518515</c:v>
                </c:pt>
                <c:pt idx="9088">
                  <c:v>42885.796759259261</c:v>
                </c:pt>
                <c:pt idx="9089">
                  <c:v>42885.796875</c:v>
                </c:pt>
                <c:pt idx="9090">
                  <c:v>42885.796990740739</c:v>
                </c:pt>
                <c:pt idx="9091">
                  <c:v>42885.797106481485</c:v>
                </c:pt>
                <c:pt idx="9092">
                  <c:v>42885.797222222223</c:v>
                </c:pt>
                <c:pt idx="9093">
                  <c:v>42885.797337962962</c:v>
                </c:pt>
                <c:pt idx="9094">
                  <c:v>42885.797453703701</c:v>
                </c:pt>
                <c:pt idx="9095">
                  <c:v>42885.797569444447</c:v>
                </c:pt>
                <c:pt idx="9096">
                  <c:v>42885.797685185185</c:v>
                </c:pt>
                <c:pt idx="9097">
                  <c:v>42885.797800925924</c:v>
                </c:pt>
                <c:pt idx="9098">
                  <c:v>42885.79791666667</c:v>
                </c:pt>
                <c:pt idx="9099">
                  <c:v>42885.798032407409</c:v>
                </c:pt>
                <c:pt idx="9100">
                  <c:v>42885.798148148147</c:v>
                </c:pt>
                <c:pt idx="9101">
                  <c:v>42885.798263888886</c:v>
                </c:pt>
                <c:pt idx="9102">
                  <c:v>42885.798379629632</c:v>
                </c:pt>
                <c:pt idx="9103">
                  <c:v>42885.798495370371</c:v>
                </c:pt>
                <c:pt idx="9104">
                  <c:v>42885.798611111109</c:v>
                </c:pt>
                <c:pt idx="9105">
                  <c:v>42885.798726851855</c:v>
                </c:pt>
                <c:pt idx="9106">
                  <c:v>42885.798842592594</c:v>
                </c:pt>
                <c:pt idx="9107">
                  <c:v>42885.798958333333</c:v>
                </c:pt>
                <c:pt idx="9108">
                  <c:v>42885.799074074072</c:v>
                </c:pt>
                <c:pt idx="9109">
                  <c:v>42885.799189814818</c:v>
                </c:pt>
                <c:pt idx="9110">
                  <c:v>42885.799305555556</c:v>
                </c:pt>
                <c:pt idx="9111">
                  <c:v>42885.799421296295</c:v>
                </c:pt>
                <c:pt idx="9112">
                  <c:v>42885.799537037034</c:v>
                </c:pt>
                <c:pt idx="9113">
                  <c:v>42885.79965277778</c:v>
                </c:pt>
                <c:pt idx="9114">
                  <c:v>42885.799768518518</c:v>
                </c:pt>
                <c:pt idx="9115">
                  <c:v>42885.799884259257</c:v>
                </c:pt>
                <c:pt idx="9116">
                  <c:v>42885.8</c:v>
                </c:pt>
                <c:pt idx="9117">
                  <c:v>42885.800115740742</c:v>
                </c:pt>
                <c:pt idx="9118">
                  <c:v>42885.80023148148</c:v>
                </c:pt>
                <c:pt idx="9119">
                  <c:v>42885.800347222219</c:v>
                </c:pt>
                <c:pt idx="9120">
                  <c:v>42885.800462962965</c:v>
                </c:pt>
                <c:pt idx="9121">
                  <c:v>42885.800578703704</c:v>
                </c:pt>
                <c:pt idx="9122">
                  <c:v>42885.800694444442</c:v>
                </c:pt>
                <c:pt idx="9123">
                  <c:v>42885.800810185188</c:v>
                </c:pt>
                <c:pt idx="9124">
                  <c:v>42885.800925925927</c:v>
                </c:pt>
                <c:pt idx="9125">
                  <c:v>42885.801041666666</c:v>
                </c:pt>
                <c:pt idx="9126">
                  <c:v>42885.801157407404</c:v>
                </c:pt>
                <c:pt idx="9127">
                  <c:v>42885.80127314815</c:v>
                </c:pt>
                <c:pt idx="9128">
                  <c:v>42885.801388888889</c:v>
                </c:pt>
                <c:pt idx="9129">
                  <c:v>42885.801504629628</c:v>
                </c:pt>
                <c:pt idx="9130">
                  <c:v>42885.801620370374</c:v>
                </c:pt>
                <c:pt idx="9131">
                  <c:v>42885.801736111112</c:v>
                </c:pt>
                <c:pt idx="9132">
                  <c:v>42885.801851851851</c:v>
                </c:pt>
                <c:pt idx="9133">
                  <c:v>42885.80196759259</c:v>
                </c:pt>
                <c:pt idx="9134">
                  <c:v>42885.802083333336</c:v>
                </c:pt>
                <c:pt idx="9135">
                  <c:v>42885.802199074074</c:v>
                </c:pt>
                <c:pt idx="9136">
                  <c:v>42885.802314814813</c:v>
                </c:pt>
                <c:pt idx="9137">
                  <c:v>42885.802430555559</c:v>
                </c:pt>
                <c:pt idx="9138">
                  <c:v>42885.802546296298</c:v>
                </c:pt>
                <c:pt idx="9139">
                  <c:v>42885.802662037036</c:v>
                </c:pt>
                <c:pt idx="9140">
                  <c:v>42885.802777777775</c:v>
                </c:pt>
                <c:pt idx="9141">
                  <c:v>42885.802893518521</c:v>
                </c:pt>
                <c:pt idx="9142">
                  <c:v>42885.80300925926</c:v>
                </c:pt>
                <c:pt idx="9143">
                  <c:v>42885.803124999999</c:v>
                </c:pt>
                <c:pt idx="9144">
                  <c:v>42885.803240740737</c:v>
                </c:pt>
                <c:pt idx="9145">
                  <c:v>42885.803356481483</c:v>
                </c:pt>
                <c:pt idx="9146">
                  <c:v>42885.803472222222</c:v>
                </c:pt>
                <c:pt idx="9147">
                  <c:v>42885.803587962961</c:v>
                </c:pt>
                <c:pt idx="9148">
                  <c:v>42885.803703703707</c:v>
                </c:pt>
                <c:pt idx="9149">
                  <c:v>42885.803819444445</c:v>
                </c:pt>
                <c:pt idx="9150">
                  <c:v>42885.803935185184</c:v>
                </c:pt>
                <c:pt idx="9151">
                  <c:v>42885.804050925923</c:v>
                </c:pt>
                <c:pt idx="9152">
                  <c:v>42885.804166666669</c:v>
                </c:pt>
                <c:pt idx="9153">
                  <c:v>42885.804282407407</c:v>
                </c:pt>
                <c:pt idx="9154">
                  <c:v>42885.804398148146</c:v>
                </c:pt>
                <c:pt idx="9155">
                  <c:v>42885.804513888892</c:v>
                </c:pt>
                <c:pt idx="9156">
                  <c:v>42885.804629629631</c:v>
                </c:pt>
                <c:pt idx="9157">
                  <c:v>42885.804745370369</c:v>
                </c:pt>
                <c:pt idx="9158">
                  <c:v>42885.804861111108</c:v>
                </c:pt>
                <c:pt idx="9159">
                  <c:v>42885.804976851854</c:v>
                </c:pt>
                <c:pt idx="9160">
                  <c:v>42885.805092592593</c:v>
                </c:pt>
                <c:pt idx="9161">
                  <c:v>42885.805208333331</c:v>
                </c:pt>
                <c:pt idx="9162">
                  <c:v>42885.805324074077</c:v>
                </c:pt>
                <c:pt idx="9163">
                  <c:v>42885.805439814816</c:v>
                </c:pt>
                <c:pt idx="9164">
                  <c:v>42885.805555555555</c:v>
                </c:pt>
                <c:pt idx="9165">
                  <c:v>42885.805671296293</c:v>
                </c:pt>
                <c:pt idx="9166">
                  <c:v>42885.805787037039</c:v>
                </c:pt>
                <c:pt idx="9167">
                  <c:v>42885.805902777778</c:v>
                </c:pt>
                <c:pt idx="9168">
                  <c:v>42885.806018518517</c:v>
                </c:pt>
                <c:pt idx="9169">
                  <c:v>42885.806134259263</c:v>
                </c:pt>
                <c:pt idx="9170">
                  <c:v>42885.806250000001</c:v>
                </c:pt>
                <c:pt idx="9171">
                  <c:v>42885.80636574074</c:v>
                </c:pt>
                <c:pt idx="9172">
                  <c:v>42885.806481481479</c:v>
                </c:pt>
                <c:pt idx="9173">
                  <c:v>42885.806597222225</c:v>
                </c:pt>
                <c:pt idx="9174">
                  <c:v>42885.806712962964</c:v>
                </c:pt>
                <c:pt idx="9175">
                  <c:v>42885.806828703702</c:v>
                </c:pt>
                <c:pt idx="9176">
                  <c:v>42885.806944444441</c:v>
                </c:pt>
                <c:pt idx="9177">
                  <c:v>42885.807060185187</c:v>
                </c:pt>
                <c:pt idx="9178">
                  <c:v>42885.807175925926</c:v>
                </c:pt>
                <c:pt idx="9179">
                  <c:v>42885.807291666664</c:v>
                </c:pt>
                <c:pt idx="9180">
                  <c:v>42885.80740740741</c:v>
                </c:pt>
                <c:pt idx="9181">
                  <c:v>42885.807523148149</c:v>
                </c:pt>
                <c:pt idx="9182">
                  <c:v>42885.807638888888</c:v>
                </c:pt>
                <c:pt idx="9183">
                  <c:v>42885.807754629626</c:v>
                </c:pt>
                <c:pt idx="9184">
                  <c:v>42885.807870370372</c:v>
                </c:pt>
                <c:pt idx="9185">
                  <c:v>42885.807986111111</c:v>
                </c:pt>
                <c:pt idx="9186">
                  <c:v>42885.80810185185</c:v>
                </c:pt>
                <c:pt idx="9187">
                  <c:v>42885.808217592596</c:v>
                </c:pt>
                <c:pt idx="9188">
                  <c:v>42885.808333333334</c:v>
                </c:pt>
                <c:pt idx="9189">
                  <c:v>42885.808449074073</c:v>
                </c:pt>
                <c:pt idx="9190">
                  <c:v>42885.808564814812</c:v>
                </c:pt>
                <c:pt idx="9191">
                  <c:v>42885.808680555558</c:v>
                </c:pt>
                <c:pt idx="9192">
                  <c:v>42885.808796296296</c:v>
                </c:pt>
                <c:pt idx="9193">
                  <c:v>42885.808912037035</c:v>
                </c:pt>
                <c:pt idx="9194">
                  <c:v>42885.809027777781</c:v>
                </c:pt>
                <c:pt idx="9195">
                  <c:v>42885.80914351852</c:v>
                </c:pt>
                <c:pt idx="9196">
                  <c:v>42885.809259259258</c:v>
                </c:pt>
                <c:pt idx="9197">
                  <c:v>42885.809374999997</c:v>
                </c:pt>
                <c:pt idx="9198">
                  <c:v>42885.809490740743</c:v>
                </c:pt>
                <c:pt idx="9199">
                  <c:v>42885.809606481482</c:v>
                </c:pt>
                <c:pt idx="9200">
                  <c:v>42885.80972222222</c:v>
                </c:pt>
                <c:pt idx="9201">
                  <c:v>42885.809837962966</c:v>
                </c:pt>
                <c:pt idx="9202">
                  <c:v>42885.809953703705</c:v>
                </c:pt>
                <c:pt idx="9203">
                  <c:v>42885.810069444444</c:v>
                </c:pt>
                <c:pt idx="9204">
                  <c:v>42885.810185185182</c:v>
                </c:pt>
                <c:pt idx="9205">
                  <c:v>42885.810300925928</c:v>
                </c:pt>
                <c:pt idx="9206">
                  <c:v>42885.810416666667</c:v>
                </c:pt>
                <c:pt idx="9207">
                  <c:v>42885.810532407406</c:v>
                </c:pt>
                <c:pt idx="9208">
                  <c:v>42885.810648148145</c:v>
                </c:pt>
                <c:pt idx="9209">
                  <c:v>42885.810763888891</c:v>
                </c:pt>
                <c:pt idx="9210">
                  <c:v>42885.810879629629</c:v>
                </c:pt>
                <c:pt idx="9211">
                  <c:v>42885.810995370368</c:v>
                </c:pt>
                <c:pt idx="9212">
                  <c:v>42885.811111111114</c:v>
                </c:pt>
                <c:pt idx="9213">
                  <c:v>42885.811226851853</c:v>
                </c:pt>
                <c:pt idx="9214">
                  <c:v>42885.811342592591</c:v>
                </c:pt>
                <c:pt idx="9215">
                  <c:v>42885.81145833333</c:v>
                </c:pt>
                <c:pt idx="9216">
                  <c:v>42885.811574074076</c:v>
                </c:pt>
                <c:pt idx="9217">
                  <c:v>42885.811689814815</c:v>
                </c:pt>
                <c:pt idx="9218">
                  <c:v>42885.811805555553</c:v>
                </c:pt>
                <c:pt idx="9219">
                  <c:v>42885.811921296299</c:v>
                </c:pt>
                <c:pt idx="9220">
                  <c:v>42885.812037037038</c:v>
                </c:pt>
                <c:pt idx="9221">
                  <c:v>42885.812152777777</c:v>
                </c:pt>
                <c:pt idx="9222">
                  <c:v>42885.812268518515</c:v>
                </c:pt>
                <c:pt idx="9223">
                  <c:v>42885.812384259261</c:v>
                </c:pt>
                <c:pt idx="9224">
                  <c:v>42885.8125</c:v>
                </c:pt>
                <c:pt idx="9225">
                  <c:v>42885.812615740739</c:v>
                </c:pt>
                <c:pt idx="9226">
                  <c:v>42885.812731481485</c:v>
                </c:pt>
                <c:pt idx="9227">
                  <c:v>42885.812847222223</c:v>
                </c:pt>
                <c:pt idx="9228">
                  <c:v>42885.812962962962</c:v>
                </c:pt>
                <c:pt idx="9229">
                  <c:v>42885.813078703701</c:v>
                </c:pt>
                <c:pt idx="9230">
                  <c:v>42885.813194444447</c:v>
                </c:pt>
                <c:pt idx="9231">
                  <c:v>42885.813310185185</c:v>
                </c:pt>
                <c:pt idx="9232">
                  <c:v>42885.813425925924</c:v>
                </c:pt>
                <c:pt idx="9233">
                  <c:v>42885.81354166667</c:v>
                </c:pt>
                <c:pt idx="9234">
                  <c:v>42885.813657407409</c:v>
                </c:pt>
                <c:pt idx="9235">
                  <c:v>42885.813773148147</c:v>
                </c:pt>
                <c:pt idx="9236">
                  <c:v>42885.813888888886</c:v>
                </c:pt>
                <c:pt idx="9237">
                  <c:v>42885.814004629632</c:v>
                </c:pt>
                <c:pt idx="9238">
                  <c:v>42885.814120370371</c:v>
                </c:pt>
                <c:pt idx="9239">
                  <c:v>42885.814236111109</c:v>
                </c:pt>
                <c:pt idx="9240">
                  <c:v>42885.814351851855</c:v>
                </c:pt>
                <c:pt idx="9241">
                  <c:v>42885.814467592594</c:v>
                </c:pt>
                <c:pt idx="9242">
                  <c:v>42885.814583333333</c:v>
                </c:pt>
                <c:pt idx="9243">
                  <c:v>42885.814699074072</c:v>
                </c:pt>
                <c:pt idx="9244">
                  <c:v>42885.814814814818</c:v>
                </c:pt>
                <c:pt idx="9245">
                  <c:v>42885.814930555556</c:v>
                </c:pt>
                <c:pt idx="9246">
                  <c:v>42885.815046296295</c:v>
                </c:pt>
                <c:pt idx="9247">
                  <c:v>42885.815162037034</c:v>
                </c:pt>
                <c:pt idx="9248">
                  <c:v>42885.81527777778</c:v>
                </c:pt>
                <c:pt idx="9249">
                  <c:v>42885.815393518518</c:v>
                </c:pt>
                <c:pt idx="9250">
                  <c:v>42885.815509259257</c:v>
                </c:pt>
                <c:pt idx="9251">
                  <c:v>42885.815625000003</c:v>
                </c:pt>
                <c:pt idx="9252">
                  <c:v>42885.815740740742</c:v>
                </c:pt>
                <c:pt idx="9253">
                  <c:v>42885.81585648148</c:v>
                </c:pt>
                <c:pt idx="9254">
                  <c:v>42885.815972222219</c:v>
                </c:pt>
                <c:pt idx="9255">
                  <c:v>42885.816087962965</c:v>
                </c:pt>
                <c:pt idx="9256">
                  <c:v>42885.816203703704</c:v>
                </c:pt>
                <c:pt idx="9257">
                  <c:v>42885.816319444442</c:v>
                </c:pt>
                <c:pt idx="9258">
                  <c:v>42885.816435185188</c:v>
                </c:pt>
                <c:pt idx="9259">
                  <c:v>42885.816550925927</c:v>
                </c:pt>
                <c:pt idx="9260">
                  <c:v>42885.816666666666</c:v>
                </c:pt>
                <c:pt idx="9261">
                  <c:v>42885.816782407404</c:v>
                </c:pt>
                <c:pt idx="9262">
                  <c:v>42885.81689814815</c:v>
                </c:pt>
                <c:pt idx="9263">
                  <c:v>42885.817013888889</c:v>
                </c:pt>
                <c:pt idx="9264">
                  <c:v>42885.817129629628</c:v>
                </c:pt>
                <c:pt idx="9265">
                  <c:v>42885.817245370374</c:v>
                </c:pt>
                <c:pt idx="9266">
                  <c:v>42885.817361111112</c:v>
                </c:pt>
                <c:pt idx="9267">
                  <c:v>42885.817476851851</c:v>
                </c:pt>
                <c:pt idx="9268">
                  <c:v>42885.81759259259</c:v>
                </c:pt>
                <c:pt idx="9269">
                  <c:v>42885.817708333336</c:v>
                </c:pt>
                <c:pt idx="9270">
                  <c:v>42885.817824074074</c:v>
                </c:pt>
                <c:pt idx="9271">
                  <c:v>42885.817939814813</c:v>
                </c:pt>
                <c:pt idx="9272">
                  <c:v>42885.818055555559</c:v>
                </c:pt>
                <c:pt idx="9273">
                  <c:v>42885.818171296298</c:v>
                </c:pt>
                <c:pt idx="9274">
                  <c:v>42885.818287037036</c:v>
                </c:pt>
                <c:pt idx="9275">
                  <c:v>42885.818402777775</c:v>
                </c:pt>
                <c:pt idx="9276">
                  <c:v>42885.818518518521</c:v>
                </c:pt>
                <c:pt idx="9277">
                  <c:v>42885.81863425926</c:v>
                </c:pt>
                <c:pt idx="9278">
                  <c:v>42885.818749999999</c:v>
                </c:pt>
                <c:pt idx="9279">
                  <c:v>42885.818865740737</c:v>
                </c:pt>
                <c:pt idx="9280">
                  <c:v>42885.818981481483</c:v>
                </c:pt>
                <c:pt idx="9281">
                  <c:v>42885.819097222222</c:v>
                </c:pt>
                <c:pt idx="9282">
                  <c:v>42885.819212962961</c:v>
                </c:pt>
                <c:pt idx="9283">
                  <c:v>42885.819328703707</c:v>
                </c:pt>
                <c:pt idx="9284">
                  <c:v>42885.819444444445</c:v>
                </c:pt>
                <c:pt idx="9285">
                  <c:v>42885.819560185184</c:v>
                </c:pt>
                <c:pt idx="9286">
                  <c:v>42885.819675925923</c:v>
                </c:pt>
                <c:pt idx="9287">
                  <c:v>42885.819791666669</c:v>
                </c:pt>
                <c:pt idx="9288">
                  <c:v>42885.819907407407</c:v>
                </c:pt>
                <c:pt idx="9289">
                  <c:v>42885.820023148146</c:v>
                </c:pt>
                <c:pt idx="9290">
                  <c:v>42885.820138888892</c:v>
                </c:pt>
                <c:pt idx="9291">
                  <c:v>42885.820254629631</c:v>
                </c:pt>
                <c:pt idx="9292">
                  <c:v>42885.820370370369</c:v>
                </c:pt>
                <c:pt idx="9293">
                  <c:v>42885.820486111108</c:v>
                </c:pt>
                <c:pt idx="9294">
                  <c:v>42885.820601851854</c:v>
                </c:pt>
                <c:pt idx="9295">
                  <c:v>42885.820717592593</c:v>
                </c:pt>
                <c:pt idx="9296">
                  <c:v>42885.820833333331</c:v>
                </c:pt>
                <c:pt idx="9297">
                  <c:v>42885.820949074077</c:v>
                </c:pt>
                <c:pt idx="9298">
                  <c:v>42885.821064814816</c:v>
                </c:pt>
                <c:pt idx="9299">
                  <c:v>42885.821180555555</c:v>
                </c:pt>
                <c:pt idx="9300">
                  <c:v>42885.821296296293</c:v>
                </c:pt>
                <c:pt idx="9301">
                  <c:v>42885.821412037039</c:v>
                </c:pt>
                <c:pt idx="9302">
                  <c:v>42885.821527777778</c:v>
                </c:pt>
                <c:pt idx="9303">
                  <c:v>42885.821643518517</c:v>
                </c:pt>
                <c:pt idx="9304">
                  <c:v>42885.821759259263</c:v>
                </c:pt>
                <c:pt idx="9305">
                  <c:v>42885.821875000001</c:v>
                </c:pt>
                <c:pt idx="9306">
                  <c:v>42885.82199074074</c:v>
                </c:pt>
                <c:pt idx="9307">
                  <c:v>42885.822106481479</c:v>
                </c:pt>
                <c:pt idx="9308">
                  <c:v>42885.822222222225</c:v>
                </c:pt>
                <c:pt idx="9309">
                  <c:v>42885.822337962964</c:v>
                </c:pt>
                <c:pt idx="9310">
                  <c:v>42885.822453703702</c:v>
                </c:pt>
                <c:pt idx="9311">
                  <c:v>42885.822569444441</c:v>
                </c:pt>
                <c:pt idx="9312">
                  <c:v>42885.822685185187</c:v>
                </c:pt>
                <c:pt idx="9313">
                  <c:v>42885.822800925926</c:v>
                </c:pt>
                <c:pt idx="9314">
                  <c:v>42885.822916666664</c:v>
                </c:pt>
                <c:pt idx="9315">
                  <c:v>42885.82303240741</c:v>
                </c:pt>
                <c:pt idx="9316">
                  <c:v>42885.823148148149</c:v>
                </c:pt>
                <c:pt idx="9317">
                  <c:v>42885.823263888888</c:v>
                </c:pt>
                <c:pt idx="9318">
                  <c:v>42885.823379629626</c:v>
                </c:pt>
                <c:pt idx="9319">
                  <c:v>42885.823495370372</c:v>
                </c:pt>
                <c:pt idx="9320">
                  <c:v>42885.823611111111</c:v>
                </c:pt>
                <c:pt idx="9321">
                  <c:v>42885.82372685185</c:v>
                </c:pt>
                <c:pt idx="9322">
                  <c:v>42885.823842592596</c:v>
                </c:pt>
                <c:pt idx="9323">
                  <c:v>42885.823958333334</c:v>
                </c:pt>
                <c:pt idx="9324">
                  <c:v>42885.824074074073</c:v>
                </c:pt>
                <c:pt idx="9325">
                  <c:v>42885.824189814812</c:v>
                </c:pt>
                <c:pt idx="9326">
                  <c:v>42885.824305555558</c:v>
                </c:pt>
                <c:pt idx="9327">
                  <c:v>42885.824421296296</c:v>
                </c:pt>
                <c:pt idx="9328">
                  <c:v>42885.824537037035</c:v>
                </c:pt>
                <c:pt idx="9329">
                  <c:v>42885.824652777781</c:v>
                </c:pt>
                <c:pt idx="9330">
                  <c:v>42885.82476851852</c:v>
                </c:pt>
                <c:pt idx="9331">
                  <c:v>42885.824884259258</c:v>
                </c:pt>
                <c:pt idx="9332">
                  <c:v>42885.824999999997</c:v>
                </c:pt>
                <c:pt idx="9333">
                  <c:v>42885.825115740743</c:v>
                </c:pt>
                <c:pt idx="9334">
                  <c:v>42885.825231481482</c:v>
                </c:pt>
                <c:pt idx="9335">
                  <c:v>42885.82534722222</c:v>
                </c:pt>
                <c:pt idx="9336">
                  <c:v>42885.825462962966</c:v>
                </c:pt>
                <c:pt idx="9337">
                  <c:v>42885.825578703705</c:v>
                </c:pt>
                <c:pt idx="9338">
                  <c:v>42885.825694444444</c:v>
                </c:pt>
                <c:pt idx="9339">
                  <c:v>42885.825810185182</c:v>
                </c:pt>
                <c:pt idx="9340">
                  <c:v>42885.825925925928</c:v>
                </c:pt>
                <c:pt idx="9341">
                  <c:v>42885.826041666667</c:v>
                </c:pt>
                <c:pt idx="9342">
                  <c:v>42885.826157407406</c:v>
                </c:pt>
                <c:pt idx="9343">
                  <c:v>42885.826273148145</c:v>
                </c:pt>
                <c:pt idx="9344">
                  <c:v>42885.826388888891</c:v>
                </c:pt>
                <c:pt idx="9345">
                  <c:v>42885.826504629629</c:v>
                </c:pt>
                <c:pt idx="9346">
                  <c:v>42885.826620370368</c:v>
                </c:pt>
                <c:pt idx="9347">
                  <c:v>42885.826736111114</c:v>
                </c:pt>
                <c:pt idx="9348">
                  <c:v>42885.826851851853</c:v>
                </c:pt>
                <c:pt idx="9349">
                  <c:v>42885.826967592591</c:v>
                </c:pt>
                <c:pt idx="9350">
                  <c:v>42885.82708333333</c:v>
                </c:pt>
                <c:pt idx="9351">
                  <c:v>42885.827199074076</c:v>
                </c:pt>
                <c:pt idx="9352">
                  <c:v>42885.827314814815</c:v>
                </c:pt>
                <c:pt idx="9353">
                  <c:v>42885.827430555553</c:v>
                </c:pt>
                <c:pt idx="9354">
                  <c:v>42885.827546296299</c:v>
                </c:pt>
                <c:pt idx="9355">
                  <c:v>42885.827662037038</c:v>
                </c:pt>
                <c:pt idx="9356">
                  <c:v>42885.827777777777</c:v>
                </c:pt>
                <c:pt idx="9357">
                  <c:v>42885.827893518515</c:v>
                </c:pt>
                <c:pt idx="9358">
                  <c:v>42885.828009259261</c:v>
                </c:pt>
                <c:pt idx="9359">
                  <c:v>42885.828125</c:v>
                </c:pt>
                <c:pt idx="9360">
                  <c:v>42885.828240740739</c:v>
                </c:pt>
                <c:pt idx="9361">
                  <c:v>42885.828356481485</c:v>
                </c:pt>
                <c:pt idx="9362">
                  <c:v>42885.828472222223</c:v>
                </c:pt>
                <c:pt idx="9363">
                  <c:v>42885.828587962962</c:v>
                </c:pt>
                <c:pt idx="9364">
                  <c:v>42885.828703703701</c:v>
                </c:pt>
                <c:pt idx="9365">
                  <c:v>42885.828819444447</c:v>
                </c:pt>
                <c:pt idx="9366">
                  <c:v>42885.828935185185</c:v>
                </c:pt>
                <c:pt idx="9367">
                  <c:v>42885.829050925924</c:v>
                </c:pt>
                <c:pt idx="9368">
                  <c:v>42885.82916666667</c:v>
                </c:pt>
                <c:pt idx="9369">
                  <c:v>42885.829282407409</c:v>
                </c:pt>
                <c:pt idx="9370">
                  <c:v>42885.829398148147</c:v>
                </c:pt>
                <c:pt idx="9371">
                  <c:v>42885.829513888886</c:v>
                </c:pt>
                <c:pt idx="9372">
                  <c:v>42885.829629629632</c:v>
                </c:pt>
                <c:pt idx="9373">
                  <c:v>42885.829745370371</c:v>
                </c:pt>
                <c:pt idx="9374">
                  <c:v>42885.829861111109</c:v>
                </c:pt>
                <c:pt idx="9375">
                  <c:v>42885.829976851855</c:v>
                </c:pt>
                <c:pt idx="9376">
                  <c:v>42885.830092592594</c:v>
                </c:pt>
                <c:pt idx="9377">
                  <c:v>42885.830208333333</c:v>
                </c:pt>
                <c:pt idx="9378">
                  <c:v>42885.830324074072</c:v>
                </c:pt>
                <c:pt idx="9379">
                  <c:v>42885.830439814818</c:v>
                </c:pt>
                <c:pt idx="9380">
                  <c:v>42885.830555555556</c:v>
                </c:pt>
                <c:pt idx="9381">
                  <c:v>42885.830671296295</c:v>
                </c:pt>
                <c:pt idx="9382">
                  <c:v>42885.830787037034</c:v>
                </c:pt>
                <c:pt idx="9383">
                  <c:v>42885.83090277778</c:v>
                </c:pt>
                <c:pt idx="9384">
                  <c:v>42885.831018518518</c:v>
                </c:pt>
                <c:pt idx="9385">
                  <c:v>42885.831134259257</c:v>
                </c:pt>
                <c:pt idx="9386">
                  <c:v>42885.831250000003</c:v>
                </c:pt>
                <c:pt idx="9387">
                  <c:v>42885.831365740742</c:v>
                </c:pt>
                <c:pt idx="9388">
                  <c:v>42885.83148148148</c:v>
                </c:pt>
                <c:pt idx="9389">
                  <c:v>42885.831597222219</c:v>
                </c:pt>
                <c:pt idx="9390">
                  <c:v>42885.831712962965</c:v>
                </c:pt>
                <c:pt idx="9391">
                  <c:v>42885.831828703704</c:v>
                </c:pt>
                <c:pt idx="9392">
                  <c:v>42885.831944444442</c:v>
                </c:pt>
                <c:pt idx="9393">
                  <c:v>42885.832060185188</c:v>
                </c:pt>
                <c:pt idx="9394">
                  <c:v>42885.832175925927</c:v>
                </c:pt>
                <c:pt idx="9395">
                  <c:v>42885.832291666666</c:v>
                </c:pt>
                <c:pt idx="9396">
                  <c:v>42885.832407407404</c:v>
                </c:pt>
                <c:pt idx="9397">
                  <c:v>42885.83252314815</c:v>
                </c:pt>
                <c:pt idx="9398">
                  <c:v>42885.832638888889</c:v>
                </c:pt>
                <c:pt idx="9399">
                  <c:v>42885.832754629628</c:v>
                </c:pt>
                <c:pt idx="9400">
                  <c:v>42885.832870370374</c:v>
                </c:pt>
                <c:pt idx="9401">
                  <c:v>42885.832986111112</c:v>
                </c:pt>
                <c:pt idx="9402">
                  <c:v>42885.833101851851</c:v>
                </c:pt>
                <c:pt idx="9403">
                  <c:v>42885.83321759259</c:v>
                </c:pt>
                <c:pt idx="9404">
                  <c:v>42885.833333333336</c:v>
                </c:pt>
                <c:pt idx="9405">
                  <c:v>42885.833449074074</c:v>
                </c:pt>
                <c:pt idx="9406">
                  <c:v>42885.833564814813</c:v>
                </c:pt>
                <c:pt idx="9407">
                  <c:v>42885.833680555559</c:v>
                </c:pt>
                <c:pt idx="9408">
                  <c:v>42885.833796296298</c:v>
                </c:pt>
                <c:pt idx="9409">
                  <c:v>42885.833912037036</c:v>
                </c:pt>
                <c:pt idx="9410">
                  <c:v>42885.834027777775</c:v>
                </c:pt>
                <c:pt idx="9411">
                  <c:v>42885.834143518521</c:v>
                </c:pt>
                <c:pt idx="9412">
                  <c:v>42885.83425925926</c:v>
                </c:pt>
                <c:pt idx="9413">
                  <c:v>42885.834374999999</c:v>
                </c:pt>
                <c:pt idx="9414">
                  <c:v>42885.834490740737</c:v>
                </c:pt>
                <c:pt idx="9415">
                  <c:v>42885.834606481483</c:v>
                </c:pt>
                <c:pt idx="9416">
                  <c:v>42885.834722222222</c:v>
                </c:pt>
                <c:pt idx="9417">
                  <c:v>42885.834837962961</c:v>
                </c:pt>
                <c:pt idx="9418">
                  <c:v>42885.834953703707</c:v>
                </c:pt>
                <c:pt idx="9419">
                  <c:v>42885.835069444445</c:v>
                </c:pt>
                <c:pt idx="9420">
                  <c:v>42885.835185185184</c:v>
                </c:pt>
                <c:pt idx="9421">
                  <c:v>42885.835300925923</c:v>
                </c:pt>
                <c:pt idx="9422">
                  <c:v>42885.835416666669</c:v>
                </c:pt>
                <c:pt idx="9423">
                  <c:v>42885.835532407407</c:v>
                </c:pt>
                <c:pt idx="9424">
                  <c:v>42885.835648148146</c:v>
                </c:pt>
                <c:pt idx="9425">
                  <c:v>42885.835763888892</c:v>
                </c:pt>
                <c:pt idx="9426">
                  <c:v>42885.835879629631</c:v>
                </c:pt>
                <c:pt idx="9427">
                  <c:v>42885.835995370369</c:v>
                </c:pt>
                <c:pt idx="9428">
                  <c:v>42885.836111111108</c:v>
                </c:pt>
                <c:pt idx="9429">
                  <c:v>42885.836226851854</c:v>
                </c:pt>
                <c:pt idx="9430">
                  <c:v>42885.836342592593</c:v>
                </c:pt>
                <c:pt idx="9431">
                  <c:v>42885.836458333331</c:v>
                </c:pt>
                <c:pt idx="9432">
                  <c:v>42885.836574074077</c:v>
                </c:pt>
                <c:pt idx="9433">
                  <c:v>42885.836689814816</c:v>
                </c:pt>
                <c:pt idx="9434">
                  <c:v>42885.836805555555</c:v>
                </c:pt>
                <c:pt idx="9435">
                  <c:v>42885.836921296293</c:v>
                </c:pt>
                <c:pt idx="9436">
                  <c:v>42885.837037037039</c:v>
                </c:pt>
                <c:pt idx="9437">
                  <c:v>42885.837152777778</c:v>
                </c:pt>
                <c:pt idx="9438">
                  <c:v>42885.837268518517</c:v>
                </c:pt>
                <c:pt idx="9439">
                  <c:v>42885.837384259263</c:v>
                </c:pt>
                <c:pt idx="9440">
                  <c:v>42885.837500000001</c:v>
                </c:pt>
                <c:pt idx="9441">
                  <c:v>42885.83761574074</c:v>
                </c:pt>
                <c:pt idx="9442">
                  <c:v>42885.837731481479</c:v>
                </c:pt>
                <c:pt idx="9443">
                  <c:v>42885.837847222225</c:v>
                </c:pt>
                <c:pt idx="9444">
                  <c:v>42885.837962962964</c:v>
                </c:pt>
                <c:pt idx="9445">
                  <c:v>42885.838078703702</c:v>
                </c:pt>
                <c:pt idx="9446">
                  <c:v>42885.838194444441</c:v>
                </c:pt>
                <c:pt idx="9447">
                  <c:v>42885.838310185187</c:v>
                </c:pt>
                <c:pt idx="9448">
                  <c:v>42885.838425925926</c:v>
                </c:pt>
                <c:pt idx="9449">
                  <c:v>42885.838541666664</c:v>
                </c:pt>
                <c:pt idx="9450">
                  <c:v>42885.83865740741</c:v>
                </c:pt>
                <c:pt idx="9451">
                  <c:v>42885.838773148149</c:v>
                </c:pt>
                <c:pt idx="9452">
                  <c:v>42885.838888888888</c:v>
                </c:pt>
                <c:pt idx="9453">
                  <c:v>42885.839004629626</c:v>
                </c:pt>
                <c:pt idx="9454">
                  <c:v>42885.839120370372</c:v>
                </c:pt>
                <c:pt idx="9455">
                  <c:v>42885.839236111111</c:v>
                </c:pt>
                <c:pt idx="9456">
                  <c:v>42885.83935185185</c:v>
                </c:pt>
                <c:pt idx="9457">
                  <c:v>42885.839467592596</c:v>
                </c:pt>
                <c:pt idx="9458">
                  <c:v>42885.839583333334</c:v>
                </c:pt>
                <c:pt idx="9459">
                  <c:v>42885.839699074073</c:v>
                </c:pt>
                <c:pt idx="9460">
                  <c:v>42885.839814814812</c:v>
                </c:pt>
                <c:pt idx="9461">
                  <c:v>42885.839930555558</c:v>
                </c:pt>
                <c:pt idx="9462">
                  <c:v>42885.840046296296</c:v>
                </c:pt>
                <c:pt idx="9463">
                  <c:v>42885.840162037035</c:v>
                </c:pt>
                <c:pt idx="9464">
                  <c:v>42885.840277777781</c:v>
                </c:pt>
                <c:pt idx="9465">
                  <c:v>42885.84039351852</c:v>
                </c:pt>
                <c:pt idx="9466">
                  <c:v>42885.840509259258</c:v>
                </c:pt>
                <c:pt idx="9467">
                  <c:v>42885.840624999997</c:v>
                </c:pt>
                <c:pt idx="9468">
                  <c:v>42885.840740740743</c:v>
                </c:pt>
                <c:pt idx="9469">
                  <c:v>42885.840856481482</c:v>
                </c:pt>
                <c:pt idx="9470">
                  <c:v>42885.84097222222</c:v>
                </c:pt>
                <c:pt idx="9471">
                  <c:v>42885.841087962966</c:v>
                </c:pt>
                <c:pt idx="9472">
                  <c:v>42885.841203703705</c:v>
                </c:pt>
                <c:pt idx="9473">
                  <c:v>42885.841319444444</c:v>
                </c:pt>
                <c:pt idx="9474">
                  <c:v>42885.841435185182</c:v>
                </c:pt>
                <c:pt idx="9475">
                  <c:v>42885.841550925928</c:v>
                </c:pt>
                <c:pt idx="9476">
                  <c:v>42885.841666666667</c:v>
                </c:pt>
                <c:pt idx="9477">
                  <c:v>42885.841782407406</c:v>
                </c:pt>
                <c:pt idx="9478">
                  <c:v>42885.841898148145</c:v>
                </c:pt>
                <c:pt idx="9479">
                  <c:v>42885.842013888891</c:v>
                </c:pt>
                <c:pt idx="9480">
                  <c:v>42885.842129629629</c:v>
                </c:pt>
                <c:pt idx="9481">
                  <c:v>42885.842245370368</c:v>
                </c:pt>
                <c:pt idx="9482">
                  <c:v>42885.842361111114</c:v>
                </c:pt>
                <c:pt idx="9483">
                  <c:v>42885.842476851853</c:v>
                </c:pt>
                <c:pt idx="9484">
                  <c:v>42885.842592592591</c:v>
                </c:pt>
                <c:pt idx="9485">
                  <c:v>42885.84270833333</c:v>
                </c:pt>
                <c:pt idx="9486">
                  <c:v>42885.842824074076</c:v>
                </c:pt>
                <c:pt idx="9487">
                  <c:v>42885.842939814815</c:v>
                </c:pt>
                <c:pt idx="9488">
                  <c:v>42885.843055555553</c:v>
                </c:pt>
                <c:pt idx="9489">
                  <c:v>42885.843171296299</c:v>
                </c:pt>
                <c:pt idx="9490">
                  <c:v>42885.843287037038</c:v>
                </c:pt>
                <c:pt idx="9491">
                  <c:v>42885.843402777777</c:v>
                </c:pt>
                <c:pt idx="9492">
                  <c:v>42885.843518518515</c:v>
                </c:pt>
                <c:pt idx="9493">
                  <c:v>42885.843634259261</c:v>
                </c:pt>
                <c:pt idx="9494">
                  <c:v>42885.84375</c:v>
                </c:pt>
                <c:pt idx="9495">
                  <c:v>42885.843865740739</c:v>
                </c:pt>
                <c:pt idx="9496">
                  <c:v>42885.843981481485</c:v>
                </c:pt>
                <c:pt idx="9497">
                  <c:v>42885.844097222223</c:v>
                </c:pt>
                <c:pt idx="9498">
                  <c:v>42885.844212962962</c:v>
                </c:pt>
                <c:pt idx="9499">
                  <c:v>42885.844328703701</c:v>
                </c:pt>
                <c:pt idx="9500">
                  <c:v>42885.844444444447</c:v>
                </c:pt>
                <c:pt idx="9501">
                  <c:v>42885.844560185185</c:v>
                </c:pt>
                <c:pt idx="9502">
                  <c:v>42885.844675925924</c:v>
                </c:pt>
                <c:pt idx="9503">
                  <c:v>42885.84479166667</c:v>
                </c:pt>
                <c:pt idx="9504">
                  <c:v>42885.844907407409</c:v>
                </c:pt>
                <c:pt idx="9505">
                  <c:v>42885.845023148147</c:v>
                </c:pt>
                <c:pt idx="9506">
                  <c:v>42885.845138888886</c:v>
                </c:pt>
                <c:pt idx="9507">
                  <c:v>42885.845254629632</c:v>
                </c:pt>
                <c:pt idx="9508">
                  <c:v>42885.845370370371</c:v>
                </c:pt>
                <c:pt idx="9509">
                  <c:v>42885.845486111109</c:v>
                </c:pt>
                <c:pt idx="9510">
                  <c:v>42885.845601851855</c:v>
                </c:pt>
                <c:pt idx="9511">
                  <c:v>42885.845717592594</c:v>
                </c:pt>
                <c:pt idx="9512">
                  <c:v>42885.845833333333</c:v>
                </c:pt>
                <c:pt idx="9513">
                  <c:v>42885.845949074072</c:v>
                </c:pt>
                <c:pt idx="9514">
                  <c:v>42885.846064814818</c:v>
                </c:pt>
                <c:pt idx="9515">
                  <c:v>42885.846180555556</c:v>
                </c:pt>
                <c:pt idx="9516">
                  <c:v>42885.846296296295</c:v>
                </c:pt>
                <c:pt idx="9517">
                  <c:v>42885.846412037034</c:v>
                </c:pt>
                <c:pt idx="9518">
                  <c:v>42885.84652777778</c:v>
                </c:pt>
                <c:pt idx="9519">
                  <c:v>42885.846643518518</c:v>
                </c:pt>
                <c:pt idx="9520">
                  <c:v>42885.846759259257</c:v>
                </c:pt>
                <c:pt idx="9521">
                  <c:v>42885.846875000003</c:v>
                </c:pt>
                <c:pt idx="9522">
                  <c:v>42885.846990740742</c:v>
                </c:pt>
                <c:pt idx="9523">
                  <c:v>42885.84710648148</c:v>
                </c:pt>
                <c:pt idx="9524">
                  <c:v>42885.847222222219</c:v>
                </c:pt>
                <c:pt idx="9525">
                  <c:v>42885.847337962965</c:v>
                </c:pt>
                <c:pt idx="9526">
                  <c:v>42885.847453703704</c:v>
                </c:pt>
                <c:pt idx="9527">
                  <c:v>42885.847569444442</c:v>
                </c:pt>
                <c:pt idx="9528">
                  <c:v>42885.847685185188</c:v>
                </c:pt>
                <c:pt idx="9529">
                  <c:v>42885.847800925927</c:v>
                </c:pt>
                <c:pt idx="9530">
                  <c:v>42885.847916666666</c:v>
                </c:pt>
                <c:pt idx="9531">
                  <c:v>42885.848032407404</c:v>
                </c:pt>
                <c:pt idx="9532">
                  <c:v>42885.84814814815</c:v>
                </c:pt>
                <c:pt idx="9533">
                  <c:v>42885.848263888889</c:v>
                </c:pt>
                <c:pt idx="9534">
                  <c:v>42885.848379629628</c:v>
                </c:pt>
                <c:pt idx="9535">
                  <c:v>42885.848495370374</c:v>
                </c:pt>
                <c:pt idx="9536">
                  <c:v>42885.848611111112</c:v>
                </c:pt>
                <c:pt idx="9537">
                  <c:v>42885.848726851851</c:v>
                </c:pt>
                <c:pt idx="9538">
                  <c:v>42885.84884259259</c:v>
                </c:pt>
                <c:pt idx="9539">
                  <c:v>42885.848958333336</c:v>
                </c:pt>
                <c:pt idx="9540">
                  <c:v>42885.849074074074</c:v>
                </c:pt>
                <c:pt idx="9541">
                  <c:v>42885.849189814813</c:v>
                </c:pt>
                <c:pt idx="9542">
                  <c:v>42885.849305555559</c:v>
                </c:pt>
                <c:pt idx="9543">
                  <c:v>42885.849421296298</c:v>
                </c:pt>
                <c:pt idx="9544">
                  <c:v>42885.849537037036</c:v>
                </c:pt>
                <c:pt idx="9545">
                  <c:v>42885.849652777775</c:v>
                </c:pt>
                <c:pt idx="9546">
                  <c:v>42885.849768518521</c:v>
                </c:pt>
                <c:pt idx="9547">
                  <c:v>42885.84988425926</c:v>
                </c:pt>
                <c:pt idx="9548">
                  <c:v>42885.85</c:v>
                </c:pt>
                <c:pt idx="9549">
                  <c:v>42885.850115740737</c:v>
                </c:pt>
                <c:pt idx="9550">
                  <c:v>42885.850231481483</c:v>
                </c:pt>
                <c:pt idx="9551">
                  <c:v>42885.850347222222</c:v>
                </c:pt>
                <c:pt idx="9552">
                  <c:v>42885.850462962961</c:v>
                </c:pt>
                <c:pt idx="9553">
                  <c:v>42885.850578703707</c:v>
                </c:pt>
                <c:pt idx="9554">
                  <c:v>42885.850694444445</c:v>
                </c:pt>
                <c:pt idx="9555">
                  <c:v>42885.850810185184</c:v>
                </c:pt>
                <c:pt idx="9556">
                  <c:v>42885.850925925923</c:v>
                </c:pt>
                <c:pt idx="9557">
                  <c:v>42885.851041666669</c:v>
                </c:pt>
                <c:pt idx="9558">
                  <c:v>42885.851157407407</c:v>
                </c:pt>
                <c:pt idx="9559">
                  <c:v>42885.851273148146</c:v>
                </c:pt>
                <c:pt idx="9560">
                  <c:v>42885.851388888892</c:v>
                </c:pt>
                <c:pt idx="9561">
                  <c:v>42885.851504629631</c:v>
                </c:pt>
                <c:pt idx="9562">
                  <c:v>42885.851620370369</c:v>
                </c:pt>
                <c:pt idx="9563">
                  <c:v>42885.851736111108</c:v>
                </c:pt>
                <c:pt idx="9564">
                  <c:v>42885.851851851854</c:v>
                </c:pt>
                <c:pt idx="9565">
                  <c:v>42885.851967592593</c:v>
                </c:pt>
                <c:pt idx="9566">
                  <c:v>42885.852083333331</c:v>
                </c:pt>
                <c:pt idx="9567">
                  <c:v>42885.852199074077</c:v>
                </c:pt>
                <c:pt idx="9568">
                  <c:v>42885.852314814816</c:v>
                </c:pt>
                <c:pt idx="9569">
                  <c:v>42885.852430555555</c:v>
                </c:pt>
                <c:pt idx="9570">
                  <c:v>42885.852546296293</c:v>
                </c:pt>
                <c:pt idx="9571">
                  <c:v>42885.852662037039</c:v>
                </c:pt>
                <c:pt idx="9572">
                  <c:v>42885.852777777778</c:v>
                </c:pt>
                <c:pt idx="9573">
                  <c:v>42885.852893518517</c:v>
                </c:pt>
                <c:pt idx="9574">
                  <c:v>42885.853009259263</c:v>
                </c:pt>
                <c:pt idx="9575">
                  <c:v>42885.853125000001</c:v>
                </c:pt>
                <c:pt idx="9576">
                  <c:v>42885.85324074074</c:v>
                </c:pt>
                <c:pt idx="9577">
                  <c:v>42885.853356481479</c:v>
                </c:pt>
                <c:pt idx="9578">
                  <c:v>42885.853472222225</c:v>
                </c:pt>
                <c:pt idx="9579">
                  <c:v>42885.853587962964</c:v>
                </c:pt>
                <c:pt idx="9580">
                  <c:v>42885.853703703702</c:v>
                </c:pt>
                <c:pt idx="9581">
                  <c:v>42885.853819444441</c:v>
                </c:pt>
                <c:pt idx="9582">
                  <c:v>42885.853935185187</c:v>
                </c:pt>
                <c:pt idx="9583">
                  <c:v>42885.854050925926</c:v>
                </c:pt>
                <c:pt idx="9584">
                  <c:v>42885.854166666664</c:v>
                </c:pt>
                <c:pt idx="9585">
                  <c:v>42885.85428240741</c:v>
                </c:pt>
                <c:pt idx="9586">
                  <c:v>42885.854398148149</c:v>
                </c:pt>
                <c:pt idx="9587">
                  <c:v>42885.854513888888</c:v>
                </c:pt>
                <c:pt idx="9588">
                  <c:v>42885.854629629626</c:v>
                </c:pt>
                <c:pt idx="9589">
                  <c:v>42885.854745370372</c:v>
                </c:pt>
                <c:pt idx="9590">
                  <c:v>42885.854861111111</c:v>
                </c:pt>
                <c:pt idx="9591">
                  <c:v>42885.85497685185</c:v>
                </c:pt>
                <c:pt idx="9592">
                  <c:v>42885.855092592596</c:v>
                </c:pt>
                <c:pt idx="9593">
                  <c:v>42885.855208333334</c:v>
                </c:pt>
                <c:pt idx="9594">
                  <c:v>42885.855324074073</c:v>
                </c:pt>
                <c:pt idx="9595">
                  <c:v>42885.855439814812</c:v>
                </c:pt>
                <c:pt idx="9596">
                  <c:v>42885.855555555558</c:v>
                </c:pt>
                <c:pt idx="9597">
                  <c:v>42885.855671296296</c:v>
                </c:pt>
                <c:pt idx="9598">
                  <c:v>42885.855787037035</c:v>
                </c:pt>
                <c:pt idx="9599">
                  <c:v>42885.855902777781</c:v>
                </c:pt>
                <c:pt idx="9600">
                  <c:v>42885.85601851852</c:v>
                </c:pt>
                <c:pt idx="9601">
                  <c:v>42885.856134259258</c:v>
                </c:pt>
                <c:pt idx="9602">
                  <c:v>42885.856249999997</c:v>
                </c:pt>
                <c:pt idx="9603">
                  <c:v>42885.856365740743</c:v>
                </c:pt>
                <c:pt idx="9604">
                  <c:v>42885.856481481482</c:v>
                </c:pt>
                <c:pt idx="9605">
                  <c:v>42885.85659722222</c:v>
                </c:pt>
                <c:pt idx="9606">
                  <c:v>42885.856712962966</c:v>
                </c:pt>
                <c:pt idx="9607">
                  <c:v>42885.856828703705</c:v>
                </c:pt>
                <c:pt idx="9608">
                  <c:v>42885.856944444444</c:v>
                </c:pt>
                <c:pt idx="9609">
                  <c:v>42885.857060185182</c:v>
                </c:pt>
                <c:pt idx="9610">
                  <c:v>42885.857175925928</c:v>
                </c:pt>
                <c:pt idx="9611">
                  <c:v>42885.857291666667</c:v>
                </c:pt>
                <c:pt idx="9612">
                  <c:v>42885.857407407406</c:v>
                </c:pt>
                <c:pt idx="9613">
                  <c:v>42885.857523148145</c:v>
                </c:pt>
                <c:pt idx="9614">
                  <c:v>42885.857638888891</c:v>
                </c:pt>
                <c:pt idx="9615">
                  <c:v>42885.857754629629</c:v>
                </c:pt>
                <c:pt idx="9616">
                  <c:v>42885.857870370368</c:v>
                </c:pt>
                <c:pt idx="9617">
                  <c:v>42885.857986111114</c:v>
                </c:pt>
                <c:pt idx="9618">
                  <c:v>42885.858101851853</c:v>
                </c:pt>
                <c:pt idx="9619">
                  <c:v>42885.858217592591</c:v>
                </c:pt>
                <c:pt idx="9620">
                  <c:v>42885.85833333333</c:v>
                </c:pt>
                <c:pt idx="9621">
                  <c:v>42885.858449074076</c:v>
                </c:pt>
                <c:pt idx="9622">
                  <c:v>42885.858564814815</c:v>
                </c:pt>
                <c:pt idx="9623">
                  <c:v>42885.858680555553</c:v>
                </c:pt>
                <c:pt idx="9624">
                  <c:v>42885.858796296299</c:v>
                </c:pt>
                <c:pt idx="9625">
                  <c:v>42885.858912037038</c:v>
                </c:pt>
                <c:pt idx="9626">
                  <c:v>42885.859027777777</c:v>
                </c:pt>
                <c:pt idx="9627">
                  <c:v>42885.859143518515</c:v>
                </c:pt>
                <c:pt idx="9628">
                  <c:v>42885.859259259261</c:v>
                </c:pt>
                <c:pt idx="9629">
                  <c:v>42885.859375</c:v>
                </c:pt>
                <c:pt idx="9630">
                  <c:v>42885.859490740739</c:v>
                </c:pt>
                <c:pt idx="9631">
                  <c:v>42885.859606481485</c:v>
                </c:pt>
                <c:pt idx="9632">
                  <c:v>42885.859722222223</c:v>
                </c:pt>
                <c:pt idx="9633">
                  <c:v>42885.859837962962</c:v>
                </c:pt>
                <c:pt idx="9634">
                  <c:v>42885.859953703701</c:v>
                </c:pt>
                <c:pt idx="9635">
                  <c:v>42885.860069444447</c:v>
                </c:pt>
                <c:pt idx="9636">
                  <c:v>42885.860185185185</c:v>
                </c:pt>
                <c:pt idx="9637">
                  <c:v>42885.860300925924</c:v>
                </c:pt>
                <c:pt idx="9638">
                  <c:v>42885.86041666667</c:v>
                </c:pt>
                <c:pt idx="9639">
                  <c:v>42885.860532407409</c:v>
                </c:pt>
                <c:pt idx="9640">
                  <c:v>42885.860648148147</c:v>
                </c:pt>
                <c:pt idx="9641">
                  <c:v>42885.860763888886</c:v>
                </c:pt>
                <c:pt idx="9642">
                  <c:v>42885.860879629632</c:v>
                </c:pt>
                <c:pt idx="9643">
                  <c:v>42885.860995370371</c:v>
                </c:pt>
                <c:pt idx="9644">
                  <c:v>42885.861111111109</c:v>
                </c:pt>
                <c:pt idx="9645">
                  <c:v>42885.861226851855</c:v>
                </c:pt>
                <c:pt idx="9646">
                  <c:v>42885.861342592594</c:v>
                </c:pt>
                <c:pt idx="9647">
                  <c:v>42885.861458333333</c:v>
                </c:pt>
                <c:pt idx="9648">
                  <c:v>42885.861574074072</c:v>
                </c:pt>
                <c:pt idx="9649">
                  <c:v>42885.861689814818</c:v>
                </c:pt>
                <c:pt idx="9650">
                  <c:v>42885.861805555556</c:v>
                </c:pt>
                <c:pt idx="9651">
                  <c:v>42885.861921296295</c:v>
                </c:pt>
                <c:pt idx="9652">
                  <c:v>42885.862037037034</c:v>
                </c:pt>
                <c:pt idx="9653">
                  <c:v>42885.86215277778</c:v>
                </c:pt>
                <c:pt idx="9654">
                  <c:v>42885.862268518518</c:v>
                </c:pt>
                <c:pt idx="9655">
                  <c:v>42885.862384259257</c:v>
                </c:pt>
                <c:pt idx="9656">
                  <c:v>42885.862500000003</c:v>
                </c:pt>
                <c:pt idx="9657">
                  <c:v>42885.862615740742</c:v>
                </c:pt>
                <c:pt idx="9658">
                  <c:v>42885.86273148148</c:v>
                </c:pt>
                <c:pt idx="9659">
                  <c:v>42885.862847222219</c:v>
                </c:pt>
                <c:pt idx="9660">
                  <c:v>42885.862962962965</c:v>
                </c:pt>
                <c:pt idx="9661">
                  <c:v>42885.863078703704</c:v>
                </c:pt>
                <c:pt idx="9662">
                  <c:v>42885.863194444442</c:v>
                </c:pt>
                <c:pt idx="9663">
                  <c:v>42885.863310185188</c:v>
                </c:pt>
                <c:pt idx="9664">
                  <c:v>42885.863425925927</c:v>
                </c:pt>
                <c:pt idx="9665">
                  <c:v>42885.863541666666</c:v>
                </c:pt>
                <c:pt idx="9666">
                  <c:v>42885.863657407404</c:v>
                </c:pt>
                <c:pt idx="9667">
                  <c:v>42885.86377314815</c:v>
                </c:pt>
                <c:pt idx="9668">
                  <c:v>42885.863888888889</c:v>
                </c:pt>
                <c:pt idx="9669">
                  <c:v>42885.864004629628</c:v>
                </c:pt>
                <c:pt idx="9670">
                  <c:v>42885.864120370374</c:v>
                </c:pt>
                <c:pt idx="9671">
                  <c:v>42885.864236111112</c:v>
                </c:pt>
                <c:pt idx="9672">
                  <c:v>42885.864351851851</c:v>
                </c:pt>
                <c:pt idx="9673">
                  <c:v>42885.86446759259</c:v>
                </c:pt>
                <c:pt idx="9674">
                  <c:v>42885.864583333336</c:v>
                </c:pt>
                <c:pt idx="9675">
                  <c:v>42885.864699074074</c:v>
                </c:pt>
                <c:pt idx="9676">
                  <c:v>42885.864814814813</c:v>
                </c:pt>
                <c:pt idx="9677">
                  <c:v>42885.864930555559</c:v>
                </c:pt>
                <c:pt idx="9678">
                  <c:v>42885.865046296298</c:v>
                </c:pt>
                <c:pt idx="9679">
                  <c:v>42885.865162037036</c:v>
                </c:pt>
                <c:pt idx="9680">
                  <c:v>42885.865277777775</c:v>
                </c:pt>
                <c:pt idx="9681">
                  <c:v>42885.865393518521</c:v>
                </c:pt>
                <c:pt idx="9682">
                  <c:v>42885.86550925926</c:v>
                </c:pt>
                <c:pt idx="9683">
                  <c:v>42885.865624999999</c:v>
                </c:pt>
                <c:pt idx="9684">
                  <c:v>42885.865740740737</c:v>
                </c:pt>
                <c:pt idx="9685">
                  <c:v>42885.865856481483</c:v>
                </c:pt>
                <c:pt idx="9686">
                  <c:v>42885.865972222222</c:v>
                </c:pt>
                <c:pt idx="9687">
                  <c:v>42885.866087962961</c:v>
                </c:pt>
                <c:pt idx="9688">
                  <c:v>42885.866203703707</c:v>
                </c:pt>
                <c:pt idx="9689">
                  <c:v>42885.866319444445</c:v>
                </c:pt>
                <c:pt idx="9690">
                  <c:v>42885.866435185184</c:v>
                </c:pt>
                <c:pt idx="9691">
                  <c:v>42885.866550925923</c:v>
                </c:pt>
                <c:pt idx="9692">
                  <c:v>42885.866666666669</c:v>
                </c:pt>
                <c:pt idx="9693">
                  <c:v>42885.866782407407</c:v>
                </c:pt>
                <c:pt idx="9694">
                  <c:v>42885.866898148146</c:v>
                </c:pt>
                <c:pt idx="9695">
                  <c:v>42885.867013888892</c:v>
                </c:pt>
                <c:pt idx="9696">
                  <c:v>42885.867129629631</c:v>
                </c:pt>
                <c:pt idx="9697">
                  <c:v>42885.867245370369</c:v>
                </c:pt>
                <c:pt idx="9698">
                  <c:v>42885.867361111108</c:v>
                </c:pt>
                <c:pt idx="9699">
                  <c:v>42885.867476851854</c:v>
                </c:pt>
                <c:pt idx="9700">
                  <c:v>42885.867592592593</c:v>
                </c:pt>
                <c:pt idx="9701">
                  <c:v>42885.867708333331</c:v>
                </c:pt>
                <c:pt idx="9702">
                  <c:v>42885.867824074077</c:v>
                </c:pt>
                <c:pt idx="9703">
                  <c:v>42885.867939814816</c:v>
                </c:pt>
                <c:pt idx="9704">
                  <c:v>42885.868055555555</c:v>
                </c:pt>
                <c:pt idx="9705">
                  <c:v>42885.868171296293</c:v>
                </c:pt>
                <c:pt idx="9706">
                  <c:v>42885.868287037039</c:v>
                </c:pt>
                <c:pt idx="9707">
                  <c:v>42885.868402777778</c:v>
                </c:pt>
                <c:pt idx="9708">
                  <c:v>42885.868518518517</c:v>
                </c:pt>
                <c:pt idx="9709">
                  <c:v>42885.868634259263</c:v>
                </c:pt>
                <c:pt idx="9710">
                  <c:v>42885.868750000001</c:v>
                </c:pt>
                <c:pt idx="9711">
                  <c:v>42885.86886574074</c:v>
                </c:pt>
                <c:pt idx="9712">
                  <c:v>42885.868981481479</c:v>
                </c:pt>
                <c:pt idx="9713">
                  <c:v>42885.869097222225</c:v>
                </c:pt>
                <c:pt idx="9714">
                  <c:v>42885.869212962964</c:v>
                </c:pt>
                <c:pt idx="9715">
                  <c:v>42885.869328703702</c:v>
                </c:pt>
                <c:pt idx="9716">
                  <c:v>42885.869444444441</c:v>
                </c:pt>
                <c:pt idx="9717">
                  <c:v>42885.869560185187</c:v>
                </c:pt>
                <c:pt idx="9718">
                  <c:v>42885.869675925926</c:v>
                </c:pt>
                <c:pt idx="9719">
                  <c:v>42885.869791666664</c:v>
                </c:pt>
                <c:pt idx="9720">
                  <c:v>42885.86990740741</c:v>
                </c:pt>
                <c:pt idx="9721">
                  <c:v>42885.870023148149</c:v>
                </c:pt>
                <c:pt idx="9722">
                  <c:v>42885.870138888888</c:v>
                </c:pt>
                <c:pt idx="9723">
                  <c:v>42885.870254629626</c:v>
                </c:pt>
                <c:pt idx="9724">
                  <c:v>42885.870370370372</c:v>
                </c:pt>
                <c:pt idx="9725">
                  <c:v>42885.870486111111</c:v>
                </c:pt>
                <c:pt idx="9726">
                  <c:v>42885.87060185185</c:v>
                </c:pt>
                <c:pt idx="9727">
                  <c:v>42885.870717592596</c:v>
                </c:pt>
                <c:pt idx="9728">
                  <c:v>42885.870833333334</c:v>
                </c:pt>
                <c:pt idx="9729">
                  <c:v>42885.870949074073</c:v>
                </c:pt>
                <c:pt idx="9730">
                  <c:v>42885.871064814812</c:v>
                </c:pt>
                <c:pt idx="9731">
                  <c:v>42885.871180555558</c:v>
                </c:pt>
                <c:pt idx="9732">
                  <c:v>42885.871296296296</c:v>
                </c:pt>
                <c:pt idx="9733">
                  <c:v>42885.871412037035</c:v>
                </c:pt>
                <c:pt idx="9734">
                  <c:v>42885.871527777781</c:v>
                </c:pt>
                <c:pt idx="9735">
                  <c:v>42885.87164351852</c:v>
                </c:pt>
                <c:pt idx="9736">
                  <c:v>42885.871759259258</c:v>
                </c:pt>
                <c:pt idx="9737">
                  <c:v>42885.871874999997</c:v>
                </c:pt>
                <c:pt idx="9738">
                  <c:v>42885.871990740743</c:v>
                </c:pt>
                <c:pt idx="9739">
                  <c:v>42885.872106481482</c:v>
                </c:pt>
                <c:pt idx="9740">
                  <c:v>42885.87222222222</c:v>
                </c:pt>
                <c:pt idx="9741">
                  <c:v>42885.872337962966</c:v>
                </c:pt>
                <c:pt idx="9742">
                  <c:v>42885.872453703705</c:v>
                </c:pt>
                <c:pt idx="9743">
                  <c:v>42885.872569444444</c:v>
                </c:pt>
                <c:pt idx="9744">
                  <c:v>42885.872685185182</c:v>
                </c:pt>
                <c:pt idx="9745">
                  <c:v>42885.872800925928</c:v>
                </c:pt>
                <c:pt idx="9746">
                  <c:v>42885.872916666667</c:v>
                </c:pt>
                <c:pt idx="9747">
                  <c:v>42885.873032407406</c:v>
                </c:pt>
                <c:pt idx="9748">
                  <c:v>42885.873148148145</c:v>
                </c:pt>
                <c:pt idx="9749">
                  <c:v>42885.873263888891</c:v>
                </c:pt>
                <c:pt idx="9750">
                  <c:v>42885.873379629629</c:v>
                </c:pt>
                <c:pt idx="9751">
                  <c:v>42885.873495370368</c:v>
                </c:pt>
                <c:pt idx="9752">
                  <c:v>42885.873611111114</c:v>
                </c:pt>
                <c:pt idx="9753">
                  <c:v>42885.873726851853</c:v>
                </c:pt>
                <c:pt idx="9754">
                  <c:v>42885.873842592591</c:v>
                </c:pt>
                <c:pt idx="9755">
                  <c:v>42885.87395833333</c:v>
                </c:pt>
                <c:pt idx="9756">
                  <c:v>42885.874074074076</c:v>
                </c:pt>
                <c:pt idx="9757">
                  <c:v>42885.874189814815</c:v>
                </c:pt>
                <c:pt idx="9758">
                  <c:v>42885.874305555553</c:v>
                </c:pt>
                <c:pt idx="9759">
                  <c:v>42885.874421296299</c:v>
                </c:pt>
                <c:pt idx="9760">
                  <c:v>42885.874537037038</c:v>
                </c:pt>
                <c:pt idx="9761">
                  <c:v>42885.874652777777</c:v>
                </c:pt>
                <c:pt idx="9762">
                  <c:v>42885.874768518515</c:v>
                </c:pt>
                <c:pt idx="9763">
                  <c:v>42885.874884259261</c:v>
                </c:pt>
                <c:pt idx="9764">
                  <c:v>42885.875</c:v>
                </c:pt>
                <c:pt idx="9765">
                  <c:v>42885.875115740739</c:v>
                </c:pt>
                <c:pt idx="9766">
                  <c:v>42885.875231481485</c:v>
                </c:pt>
                <c:pt idx="9767">
                  <c:v>42885.875347222223</c:v>
                </c:pt>
                <c:pt idx="9768">
                  <c:v>42885.875462962962</c:v>
                </c:pt>
                <c:pt idx="9769">
                  <c:v>42885.875578703701</c:v>
                </c:pt>
                <c:pt idx="9770">
                  <c:v>42885.875694444447</c:v>
                </c:pt>
                <c:pt idx="9771">
                  <c:v>42885.875810185185</c:v>
                </c:pt>
                <c:pt idx="9772">
                  <c:v>42885.875925925924</c:v>
                </c:pt>
                <c:pt idx="9773">
                  <c:v>42885.87604166667</c:v>
                </c:pt>
                <c:pt idx="9774">
                  <c:v>42885.876157407409</c:v>
                </c:pt>
                <c:pt idx="9775">
                  <c:v>42885.876273148147</c:v>
                </c:pt>
                <c:pt idx="9776">
                  <c:v>42885.876388888886</c:v>
                </c:pt>
                <c:pt idx="9777">
                  <c:v>42885.876504629632</c:v>
                </c:pt>
                <c:pt idx="9778">
                  <c:v>42885.876620370371</c:v>
                </c:pt>
                <c:pt idx="9779">
                  <c:v>42885.876736111109</c:v>
                </c:pt>
                <c:pt idx="9780">
                  <c:v>42885.876851851855</c:v>
                </c:pt>
                <c:pt idx="9781">
                  <c:v>42885.876967592594</c:v>
                </c:pt>
                <c:pt idx="9782">
                  <c:v>42885.877083333333</c:v>
                </c:pt>
                <c:pt idx="9783">
                  <c:v>42885.877199074072</c:v>
                </c:pt>
                <c:pt idx="9784">
                  <c:v>42885.877314814818</c:v>
                </c:pt>
                <c:pt idx="9785">
                  <c:v>42885.877430555556</c:v>
                </c:pt>
                <c:pt idx="9786">
                  <c:v>42885.877546296295</c:v>
                </c:pt>
                <c:pt idx="9787">
                  <c:v>42885.877662037034</c:v>
                </c:pt>
                <c:pt idx="9788">
                  <c:v>42885.87777777778</c:v>
                </c:pt>
                <c:pt idx="9789">
                  <c:v>42885.877893518518</c:v>
                </c:pt>
                <c:pt idx="9790">
                  <c:v>42885.878009259257</c:v>
                </c:pt>
                <c:pt idx="9791">
                  <c:v>42885.878125000003</c:v>
                </c:pt>
                <c:pt idx="9792">
                  <c:v>42885.878240740742</c:v>
                </c:pt>
                <c:pt idx="9793">
                  <c:v>42885.87835648148</c:v>
                </c:pt>
                <c:pt idx="9794">
                  <c:v>42885.878472222219</c:v>
                </c:pt>
                <c:pt idx="9795">
                  <c:v>42885.878587962965</c:v>
                </c:pt>
                <c:pt idx="9796">
                  <c:v>42885.878703703704</c:v>
                </c:pt>
                <c:pt idx="9797">
                  <c:v>42885.878819444442</c:v>
                </c:pt>
                <c:pt idx="9798">
                  <c:v>42885.878935185188</c:v>
                </c:pt>
                <c:pt idx="9799">
                  <c:v>42885.879050925927</c:v>
                </c:pt>
                <c:pt idx="9800">
                  <c:v>42885.879166666666</c:v>
                </c:pt>
                <c:pt idx="9801">
                  <c:v>42885.879282407404</c:v>
                </c:pt>
                <c:pt idx="9802">
                  <c:v>42885.87939814815</c:v>
                </c:pt>
                <c:pt idx="9803">
                  <c:v>42885.879513888889</c:v>
                </c:pt>
                <c:pt idx="9804">
                  <c:v>42885.879629629628</c:v>
                </c:pt>
                <c:pt idx="9805">
                  <c:v>42885.879745370374</c:v>
                </c:pt>
                <c:pt idx="9806">
                  <c:v>42885.879861111112</c:v>
                </c:pt>
                <c:pt idx="9807">
                  <c:v>42885.879976851851</c:v>
                </c:pt>
                <c:pt idx="9808">
                  <c:v>42885.88009259259</c:v>
                </c:pt>
                <c:pt idx="9809">
                  <c:v>42885.880208333336</c:v>
                </c:pt>
                <c:pt idx="9810">
                  <c:v>42885.880324074074</c:v>
                </c:pt>
                <c:pt idx="9811">
                  <c:v>42885.880439814813</c:v>
                </c:pt>
                <c:pt idx="9812">
                  <c:v>42885.880555555559</c:v>
                </c:pt>
                <c:pt idx="9813">
                  <c:v>42885.880671296298</c:v>
                </c:pt>
                <c:pt idx="9814">
                  <c:v>42885.880787037036</c:v>
                </c:pt>
                <c:pt idx="9815">
                  <c:v>42885.880902777775</c:v>
                </c:pt>
                <c:pt idx="9816">
                  <c:v>42885.881018518521</c:v>
                </c:pt>
                <c:pt idx="9817">
                  <c:v>42885.88113425926</c:v>
                </c:pt>
                <c:pt idx="9818">
                  <c:v>42885.881249999999</c:v>
                </c:pt>
                <c:pt idx="9819">
                  <c:v>42885.881365740737</c:v>
                </c:pt>
                <c:pt idx="9820">
                  <c:v>42885.881481481483</c:v>
                </c:pt>
                <c:pt idx="9821">
                  <c:v>42885.881597222222</c:v>
                </c:pt>
                <c:pt idx="9822">
                  <c:v>42885.881712962961</c:v>
                </c:pt>
                <c:pt idx="9823">
                  <c:v>42885.881828703707</c:v>
                </c:pt>
                <c:pt idx="9824">
                  <c:v>42885.881944444445</c:v>
                </c:pt>
                <c:pt idx="9825">
                  <c:v>42885.882060185184</c:v>
                </c:pt>
                <c:pt idx="9826">
                  <c:v>42885.882175925923</c:v>
                </c:pt>
                <c:pt idx="9827">
                  <c:v>42885.882291666669</c:v>
                </c:pt>
                <c:pt idx="9828">
                  <c:v>42885.882407407407</c:v>
                </c:pt>
                <c:pt idx="9829">
                  <c:v>42885.882523148146</c:v>
                </c:pt>
                <c:pt idx="9830">
                  <c:v>42885.882638888892</c:v>
                </c:pt>
                <c:pt idx="9831">
                  <c:v>42885.882754629631</c:v>
                </c:pt>
                <c:pt idx="9832">
                  <c:v>42885.882870370369</c:v>
                </c:pt>
                <c:pt idx="9833">
                  <c:v>42885.882986111108</c:v>
                </c:pt>
                <c:pt idx="9834">
                  <c:v>42885.883101851854</c:v>
                </c:pt>
                <c:pt idx="9835">
                  <c:v>42885.883217592593</c:v>
                </c:pt>
                <c:pt idx="9836">
                  <c:v>42885.883333333331</c:v>
                </c:pt>
                <c:pt idx="9837">
                  <c:v>42885.883449074077</c:v>
                </c:pt>
                <c:pt idx="9838">
                  <c:v>42885.883564814816</c:v>
                </c:pt>
                <c:pt idx="9839">
                  <c:v>42885.883680555555</c:v>
                </c:pt>
                <c:pt idx="9840">
                  <c:v>42885.883796296293</c:v>
                </c:pt>
                <c:pt idx="9841">
                  <c:v>42885.883912037039</c:v>
                </c:pt>
                <c:pt idx="9842">
                  <c:v>42885.884027777778</c:v>
                </c:pt>
                <c:pt idx="9843">
                  <c:v>42885.884143518517</c:v>
                </c:pt>
                <c:pt idx="9844">
                  <c:v>42885.884259259263</c:v>
                </c:pt>
                <c:pt idx="9845">
                  <c:v>42885.884375000001</c:v>
                </c:pt>
                <c:pt idx="9846">
                  <c:v>42885.88449074074</c:v>
                </c:pt>
                <c:pt idx="9847">
                  <c:v>42885.884606481479</c:v>
                </c:pt>
                <c:pt idx="9848">
                  <c:v>42885.884722222225</c:v>
                </c:pt>
                <c:pt idx="9849">
                  <c:v>42885.884837962964</c:v>
                </c:pt>
                <c:pt idx="9850">
                  <c:v>42885.884953703702</c:v>
                </c:pt>
                <c:pt idx="9851">
                  <c:v>42885.885069444441</c:v>
                </c:pt>
                <c:pt idx="9852">
                  <c:v>42885.885185185187</c:v>
                </c:pt>
                <c:pt idx="9853">
                  <c:v>42885.885300925926</c:v>
                </c:pt>
                <c:pt idx="9854">
                  <c:v>42885.885416666664</c:v>
                </c:pt>
                <c:pt idx="9855">
                  <c:v>42885.88553240741</c:v>
                </c:pt>
                <c:pt idx="9856">
                  <c:v>42885.885648148149</c:v>
                </c:pt>
                <c:pt idx="9857">
                  <c:v>42885.885763888888</c:v>
                </c:pt>
                <c:pt idx="9858">
                  <c:v>42885.885879629626</c:v>
                </c:pt>
                <c:pt idx="9859">
                  <c:v>42885.885995370372</c:v>
                </c:pt>
                <c:pt idx="9860">
                  <c:v>42885.886111111111</c:v>
                </c:pt>
                <c:pt idx="9861">
                  <c:v>42885.88622685185</c:v>
                </c:pt>
                <c:pt idx="9862">
                  <c:v>42885.886342592596</c:v>
                </c:pt>
                <c:pt idx="9863">
                  <c:v>42885.886458333334</c:v>
                </c:pt>
                <c:pt idx="9864">
                  <c:v>42885.886574074073</c:v>
                </c:pt>
                <c:pt idx="9865">
                  <c:v>42885.886689814812</c:v>
                </c:pt>
                <c:pt idx="9866">
                  <c:v>42885.886805555558</c:v>
                </c:pt>
                <c:pt idx="9867">
                  <c:v>42885.886921296296</c:v>
                </c:pt>
                <c:pt idx="9868">
                  <c:v>42885.887037037035</c:v>
                </c:pt>
                <c:pt idx="9869">
                  <c:v>42885.887152777781</c:v>
                </c:pt>
                <c:pt idx="9870">
                  <c:v>42885.88726851852</c:v>
                </c:pt>
                <c:pt idx="9871">
                  <c:v>42885.887384259258</c:v>
                </c:pt>
                <c:pt idx="9872">
                  <c:v>42885.887499999997</c:v>
                </c:pt>
                <c:pt idx="9873">
                  <c:v>42885.887615740743</c:v>
                </c:pt>
                <c:pt idx="9874">
                  <c:v>42885.887731481482</c:v>
                </c:pt>
                <c:pt idx="9875">
                  <c:v>42885.88784722222</c:v>
                </c:pt>
                <c:pt idx="9876">
                  <c:v>42885.887962962966</c:v>
                </c:pt>
                <c:pt idx="9877">
                  <c:v>42885.888078703705</c:v>
                </c:pt>
                <c:pt idx="9878">
                  <c:v>42885.888194444444</c:v>
                </c:pt>
                <c:pt idx="9879">
                  <c:v>42885.888310185182</c:v>
                </c:pt>
                <c:pt idx="9880">
                  <c:v>42885.888425925928</c:v>
                </c:pt>
                <c:pt idx="9881">
                  <c:v>42885.888541666667</c:v>
                </c:pt>
                <c:pt idx="9882">
                  <c:v>42885.888657407406</c:v>
                </c:pt>
                <c:pt idx="9883">
                  <c:v>42885.888773148145</c:v>
                </c:pt>
                <c:pt idx="9884">
                  <c:v>42885.888888888891</c:v>
                </c:pt>
                <c:pt idx="9885">
                  <c:v>42885.889004629629</c:v>
                </c:pt>
                <c:pt idx="9886">
                  <c:v>42885.889120370368</c:v>
                </c:pt>
                <c:pt idx="9887">
                  <c:v>42885.889236111114</c:v>
                </c:pt>
                <c:pt idx="9888">
                  <c:v>42885.889351851853</c:v>
                </c:pt>
                <c:pt idx="9889">
                  <c:v>42885.889467592591</c:v>
                </c:pt>
                <c:pt idx="9890">
                  <c:v>42885.88958333333</c:v>
                </c:pt>
                <c:pt idx="9891">
                  <c:v>42885.889699074076</c:v>
                </c:pt>
                <c:pt idx="9892">
                  <c:v>42885.889814814815</c:v>
                </c:pt>
                <c:pt idx="9893">
                  <c:v>42885.889930555553</c:v>
                </c:pt>
                <c:pt idx="9894">
                  <c:v>42885.890046296299</c:v>
                </c:pt>
                <c:pt idx="9895">
                  <c:v>42885.890162037038</c:v>
                </c:pt>
                <c:pt idx="9896">
                  <c:v>42885.890277777777</c:v>
                </c:pt>
                <c:pt idx="9897">
                  <c:v>42885.890393518515</c:v>
                </c:pt>
                <c:pt idx="9898">
                  <c:v>42885.890509259261</c:v>
                </c:pt>
                <c:pt idx="9899">
                  <c:v>42885.890625</c:v>
                </c:pt>
                <c:pt idx="9900">
                  <c:v>42885.890740740739</c:v>
                </c:pt>
                <c:pt idx="9901">
                  <c:v>42885.890856481485</c:v>
                </c:pt>
                <c:pt idx="9902">
                  <c:v>42885.890972222223</c:v>
                </c:pt>
                <c:pt idx="9903">
                  <c:v>42885.891087962962</c:v>
                </c:pt>
                <c:pt idx="9904">
                  <c:v>42885.891203703701</c:v>
                </c:pt>
                <c:pt idx="9905">
                  <c:v>42885.891319444447</c:v>
                </c:pt>
                <c:pt idx="9906">
                  <c:v>42885.891435185185</c:v>
                </c:pt>
                <c:pt idx="9907">
                  <c:v>42885.891550925924</c:v>
                </c:pt>
                <c:pt idx="9908">
                  <c:v>42885.89166666667</c:v>
                </c:pt>
                <c:pt idx="9909">
                  <c:v>42885.891782407409</c:v>
                </c:pt>
                <c:pt idx="9910">
                  <c:v>42885.891898148147</c:v>
                </c:pt>
                <c:pt idx="9911">
                  <c:v>42885.892013888886</c:v>
                </c:pt>
                <c:pt idx="9912">
                  <c:v>42885.892129629632</c:v>
                </c:pt>
                <c:pt idx="9913">
                  <c:v>42885.892245370371</c:v>
                </c:pt>
                <c:pt idx="9914">
                  <c:v>42885.892361111109</c:v>
                </c:pt>
                <c:pt idx="9915">
                  <c:v>42885.892476851855</c:v>
                </c:pt>
                <c:pt idx="9916">
                  <c:v>42885.892592592594</c:v>
                </c:pt>
                <c:pt idx="9917">
                  <c:v>42885.892708333333</c:v>
                </c:pt>
                <c:pt idx="9918">
                  <c:v>42885.892824074072</c:v>
                </c:pt>
                <c:pt idx="9919">
                  <c:v>42885.892939814818</c:v>
                </c:pt>
                <c:pt idx="9920">
                  <c:v>42885.893055555556</c:v>
                </c:pt>
                <c:pt idx="9921">
                  <c:v>42885.893171296295</c:v>
                </c:pt>
                <c:pt idx="9922">
                  <c:v>42885.893287037034</c:v>
                </c:pt>
                <c:pt idx="9923">
                  <c:v>42885.89340277778</c:v>
                </c:pt>
                <c:pt idx="9924">
                  <c:v>42885.893518518518</c:v>
                </c:pt>
                <c:pt idx="9925">
                  <c:v>42885.893634259257</c:v>
                </c:pt>
                <c:pt idx="9926">
                  <c:v>42885.893750000003</c:v>
                </c:pt>
                <c:pt idx="9927">
                  <c:v>42885.893865740742</c:v>
                </c:pt>
                <c:pt idx="9928">
                  <c:v>42885.89398148148</c:v>
                </c:pt>
                <c:pt idx="9929">
                  <c:v>42885.894097222219</c:v>
                </c:pt>
                <c:pt idx="9930">
                  <c:v>42885.894212962965</c:v>
                </c:pt>
                <c:pt idx="9931">
                  <c:v>42885.894328703704</c:v>
                </c:pt>
                <c:pt idx="9932">
                  <c:v>42885.894444444442</c:v>
                </c:pt>
                <c:pt idx="9933">
                  <c:v>42885.894560185188</c:v>
                </c:pt>
                <c:pt idx="9934">
                  <c:v>42885.894675925927</c:v>
                </c:pt>
                <c:pt idx="9935">
                  <c:v>42885.894791666666</c:v>
                </c:pt>
                <c:pt idx="9936">
                  <c:v>42885.894907407404</c:v>
                </c:pt>
                <c:pt idx="9937">
                  <c:v>42885.89502314815</c:v>
                </c:pt>
                <c:pt idx="9938">
                  <c:v>42885.895138888889</c:v>
                </c:pt>
                <c:pt idx="9939">
                  <c:v>42885.895254629628</c:v>
                </c:pt>
                <c:pt idx="9940">
                  <c:v>42885.895370370374</c:v>
                </c:pt>
                <c:pt idx="9941">
                  <c:v>42885.895486111112</c:v>
                </c:pt>
                <c:pt idx="9942">
                  <c:v>42885.895601851851</c:v>
                </c:pt>
                <c:pt idx="9943">
                  <c:v>42885.89571759259</c:v>
                </c:pt>
                <c:pt idx="9944">
                  <c:v>42885.895833333336</c:v>
                </c:pt>
                <c:pt idx="9945">
                  <c:v>42885.895949074074</c:v>
                </c:pt>
                <c:pt idx="9946">
                  <c:v>42885.896064814813</c:v>
                </c:pt>
                <c:pt idx="9947">
                  <c:v>42885.896180555559</c:v>
                </c:pt>
                <c:pt idx="9948">
                  <c:v>42885.896296296298</c:v>
                </c:pt>
                <c:pt idx="9949">
                  <c:v>42885.896412037036</c:v>
                </c:pt>
                <c:pt idx="9950">
                  <c:v>42885.896527777775</c:v>
                </c:pt>
                <c:pt idx="9951">
                  <c:v>42885.896643518521</c:v>
                </c:pt>
                <c:pt idx="9952">
                  <c:v>42885.89675925926</c:v>
                </c:pt>
                <c:pt idx="9953">
                  <c:v>42885.896874999999</c:v>
                </c:pt>
                <c:pt idx="9954">
                  <c:v>42885.896990740737</c:v>
                </c:pt>
                <c:pt idx="9955">
                  <c:v>42885.897106481483</c:v>
                </c:pt>
                <c:pt idx="9956">
                  <c:v>42885.897222222222</c:v>
                </c:pt>
                <c:pt idx="9957">
                  <c:v>42885.897337962961</c:v>
                </c:pt>
                <c:pt idx="9958">
                  <c:v>42885.897453703707</c:v>
                </c:pt>
                <c:pt idx="9959">
                  <c:v>42885.897569444445</c:v>
                </c:pt>
                <c:pt idx="9960">
                  <c:v>42885.897685185184</c:v>
                </c:pt>
                <c:pt idx="9961">
                  <c:v>42885.897800925923</c:v>
                </c:pt>
                <c:pt idx="9962">
                  <c:v>42885.897916666669</c:v>
                </c:pt>
                <c:pt idx="9963">
                  <c:v>42885.898032407407</c:v>
                </c:pt>
                <c:pt idx="9964">
                  <c:v>42885.898148148146</c:v>
                </c:pt>
                <c:pt idx="9965">
                  <c:v>42885.898263888892</c:v>
                </c:pt>
                <c:pt idx="9966">
                  <c:v>42885.898379629631</c:v>
                </c:pt>
                <c:pt idx="9967">
                  <c:v>42885.898495370369</c:v>
                </c:pt>
                <c:pt idx="9968">
                  <c:v>42885.898611111108</c:v>
                </c:pt>
                <c:pt idx="9969">
                  <c:v>42885.898726851854</c:v>
                </c:pt>
                <c:pt idx="9970">
                  <c:v>42885.898842592593</c:v>
                </c:pt>
                <c:pt idx="9971">
                  <c:v>42885.898958333331</c:v>
                </c:pt>
                <c:pt idx="9972">
                  <c:v>42885.899074074077</c:v>
                </c:pt>
                <c:pt idx="9973">
                  <c:v>42885.899189814816</c:v>
                </c:pt>
                <c:pt idx="9974">
                  <c:v>42885.899305555555</c:v>
                </c:pt>
                <c:pt idx="9975">
                  <c:v>42885.899421296293</c:v>
                </c:pt>
                <c:pt idx="9976">
                  <c:v>42885.899537037039</c:v>
                </c:pt>
                <c:pt idx="9977">
                  <c:v>42885.899652777778</c:v>
                </c:pt>
                <c:pt idx="9978">
                  <c:v>42885.899768518517</c:v>
                </c:pt>
                <c:pt idx="9979">
                  <c:v>42885.899884259263</c:v>
                </c:pt>
                <c:pt idx="9980">
                  <c:v>42885.9</c:v>
                </c:pt>
                <c:pt idx="9981">
                  <c:v>42885.90011574074</c:v>
                </c:pt>
                <c:pt idx="9982">
                  <c:v>42885.900231481479</c:v>
                </c:pt>
                <c:pt idx="9983">
                  <c:v>42885.900347222225</c:v>
                </c:pt>
                <c:pt idx="9984">
                  <c:v>42885.900462962964</c:v>
                </c:pt>
                <c:pt idx="9985">
                  <c:v>42885.900578703702</c:v>
                </c:pt>
                <c:pt idx="9986">
                  <c:v>42885.900694444441</c:v>
                </c:pt>
                <c:pt idx="9987">
                  <c:v>42885.900810185187</c:v>
                </c:pt>
                <c:pt idx="9988">
                  <c:v>42885.900925925926</c:v>
                </c:pt>
                <c:pt idx="9989">
                  <c:v>42885.901041666664</c:v>
                </c:pt>
                <c:pt idx="9990">
                  <c:v>42885.90115740741</c:v>
                </c:pt>
                <c:pt idx="9991">
                  <c:v>42885.901273148149</c:v>
                </c:pt>
                <c:pt idx="9992">
                  <c:v>42885.901388888888</c:v>
                </c:pt>
                <c:pt idx="9993">
                  <c:v>42885.901504629626</c:v>
                </c:pt>
                <c:pt idx="9994">
                  <c:v>42885.901620370372</c:v>
                </c:pt>
                <c:pt idx="9995">
                  <c:v>42885.901736111111</c:v>
                </c:pt>
                <c:pt idx="9996">
                  <c:v>42885.90185185185</c:v>
                </c:pt>
                <c:pt idx="9997">
                  <c:v>42885.901967592596</c:v>
                </c:pt>
                <c:pt idx="9998">
                  <c:v>42885.902083333334</c:v>
                </c:pt>
                <c:pt idx="9999">
                  <c:v>42885.902199074073</c:v>
                </c:pt>
                <c:pt idx="10000">
                  <c:v>42885.902314814812</c:v>
                </c:pt>
                <c:pt idx="10001">
                  <c:v>42885.902430555558</c:v>
                </c:pt>
                <c:pt idx="10002">
                  <c:v>42885.902546296296</c:v>
                </c:pt>
                <c:pt idx="10003">
                  <c:v>42885.902662037035</c:v>
                </c:pt>
                <c:pt idx="10004">
                  <c:v>42885.902777777781</c:v>
                </c:pt>
                <c:pt idx="10005">
                  <c:v>42885.90289351852</c:v>
                </c:pt>
                <c:pt idx="10006">
                  <c:v>42885.903009259258</c:v>
                </c:pt>
                <c:pt idx="10007">
                  <c:v>42885.903124999997</c:v>
                </c:pt>
                <c:pt idx="10008">
                  <c:v>42885.903240740743</c:v>
                </c:pt>
                <c:pt idx="10009">
                  <c:v>42885.903356481482</c:v>
                </c:pt>
                <c:pt idx="10010">
                  <c:v>42885.90347222222</c:v>
                </c:pt>
                <c:pt idx="10011">
                  <c:v>42885.903587962966</c:v>
                </c:pt>
                <c:pt idx="10012">
                  <c:v>42885.903703703705</c:v>
                </c:pt>
                <c:pt idx="10013">
                  <c:v>42885.903819444444</c:v>
                </c:pt>
                <c:pt idx="10014">
                  <c:v>42885.903935185182</c:v>
                </c:pt>
                <c:pt idx="10015">
                  <c:v>42885.904050925928</c:v>
                </c:pt>
                <c:pt idx="10016">
                  <c:v>42885.904166666667</c:v>
                </c:pt>
                <c:pt idx="10017">
                  <c:v>42885.904282407406</c:v>
                </c:pt>
                <c:pt idx="10018">
                  <c:v>42885.904398148145</c:v>
                </c:pt>
                <c:pt idx="10019">
                  <c:v>42885.904513888891</c:v>
                </c:pt>
                <c:pt idx="10020">
                  <c:v>42885.904629629629</c:v>
                </c:pt>
                <c:pt idx="10021">
                  <c:v>42885.904745370368</c:v>
                </c:pt>
                <c:pt idx="10022">
                  <c:v>42885.904861111114</c:v>
                </c:pt>
                <c:pt idx="10023">
                  <c:v>42885.904976851853</c:v>
                </c:pt>
                <c:pt idx="10024">
                  <c:v>42885.905092592591</c:v>
                </c:pt>
                <c:pt idx="10025">
                  <c:v>42885.90520833333</c:v>
                </c:pt>
                <c:pt idx="10026">
                  <c:v>42885.905324074076</c:v>
                </c:pt>
                <c:pt idx="10027">
                  <c:v>42885.905439814815</c:v>
                </c:pt>
                <c:pt idx="10028">
                  <c:v>42885.905555555553</c:v>
                </c:pt>
                <c:pt idx="10029">
                  <c:v>42885.905671296299</c:v>
                </c:pt>
                <c:pt idx="10030">
                  <c:v>42885.905787037038</c:v>
                </c:pt>
                <c:pt idx="10031">
                  <c:v>42885.905902777777</c:v>
                </c:pt>
                <c:pt idx="10032">
                  <c:v>42885.906018518515</c:v>
                </c:pt>
                <c:pt idx="10033">
                  <c:v>42885.906134259261</c:v>
                </c:pt>
                <c:pt idx="10034">
                  <c:v>42885.90625</c:v>
                </c:pt>
                <c:pt idx="10035">
                  <c:v>42885.906365740739</c:v>
                </c:pt>
                <c:pt idx="10036">
                  <c:v>42885.906481481485</c:v>
                </c:pt>
                <c:pt idx="10037">
                  <c:v>42885.906597222223</c:v>
                </c:pt>
                <c:pt idx="10038">
                  <c:v>42885.906712962962</c:v>
                </c:pt>
                <c:pt idx="10039">
                  <c:v>42885.906828703701</c:v>
                </c:pt>
                <c:pt idx="10040">
                  <c:v>42885.906944444447</c:v>
                </c:pt>
                <c:pt idx="10041">
                  <c:v>42885.907060185185</c:v>
                </c:pt>
                <c:pt idx="10042">
                  <c:v>42885.907175925924</c:v>
                </c:pt>
                <c:pt idx="10043">
                  <c:v>42885.90729166667</c:v>
                </c:pt>
                <c:pt idx="10044">
                  <c:v>42885.907407407409</c:v>
                </c:pt>
                <c:pt idx="10045">
                  <c:v>42885.907523148147</c:v>
                </c:pt>
                <c:pt idx="10046">
                  <c:v>42885.907638888886</c:v>
                </c:pt>
                <c:pt idx="10047">
                  <c:v>42885.907754629632</c:v>
                </c:pt>
                <c:pt idx="10048">
                  <c:v>42885.907870370371</c:v>
                </c:pt>
                <c:pt idx="10049">
                  <c:v>42885.907986111109</c:v>
                </c:pt>
                <c:pt idx="10050">
                  <c:v>42885.908101851855</c:v>
                </c:pt>
                <c:pt idx="10051">
                  <c:v>42885.908217592594</c:v>
                </c:pt>
                <c:pt idx="10052">
                  <c:v>42885.908333333333</c:v>
                </c:pt>
                <c:pt idx="10053">
                  <c:v>42885.908449074072</c:v>
                </c:pt>
                <c:pt idx="10054">
                  <c:v>42885.908564814818</c:v>
                </c:pt>
                <c:pt idx="10055">
                  <c:v>42885.908680555556</c:v>
                </c:pt>
                <c:pt idx="10056">
                  <c:v>42885.908796296295</c:v>
                </c:pt>
                <c:pt idx="10057">
                  <c:v>42885.908912037034</c:v>
                </c:pt>
                <c:pt idx="10058">
                  <c:v>42885.90902777778</c:v>
                </c:pt>
                <c:pt idx="10059">
                  <c:v>42885.909143518518</c:v>
                </c:pt>
                <c:pt idx="10060">
                  <c:v>42885.909259259257</c:v>
                </c:pt>
                <c:pt idx="10061">
                  <c:v>42885.909375000003</c:v>
                </c:pt>
                <c:pt idx="10062">
                  <c:v>42885.909490740742</c:v>
                </c:pt>
                <c:pt idx="10063">
                  <c:v>42885.90960648148</c:v>
                </c:pt>
                <c:pt idx="10064">
                  <c:v>42885.909722222219</c:v>
                </c:pt>
                <c:pt idx="10065">
                  <c:v>42885.909837962965</c:v>
                </c:pt>
                <c:pt idx="10066">
                  <c:v>42885.909953703704</c:v>
                </c:pt>
                <c:pt idx="10067">
                  <c:v>42885.910069444442</c:v>
                </c:pt>
                <c:pt idx="10068">
                  <c:v>42885.910185185188</c:v>
                </c:pt>
                <c:pt idx="10069">
                  <c:v>42885.910300925927</c:v>
                </c:pt>
                <c:pt idx="10070">
                  <c:v>42885.910416666666</c:v>
                </c:pt>
                <c:pt idx="10071">
                  <c:v>42885.910532407404</c:v>
                </c:pt>
                <c:pt idx="10072">
                  <c:v>42885.91064814815</c:v>
                </c:pt>
                <c:pt idx="10073">
                  <c:v>42885.910763888889</c:v>
                </c:pt>
                <c:pt idx="10074">
                  <c:v>42885.910879629628</c:v>
                </c:pt>
                <c:pt idx="10075">
                  <c:v>42885.910995370374</c:v>
                </c:pt>
                <c:pt idx="10076">
                  <c:v>42885.911111111112</c:v>
                </c:pt>
                <c:pt idx="10077">
                  <c:v>42885.911226851851</c:v>
                </c:pt>
                <c:pt idx="10078">
                  <c:v>42885.91134259259</c:v>
                </c:pt>
                <c:pt idx="10079">
                  <c:v>42885.911458333336</c:v>
                </c:pt>
                <c:pt idx="10080">
                  <c:v>42885.911574074074</c:v>
                </c:pt>
                <c:pt idx="10081">
                  <c:v>42885.911689814813</c:v>
                </c:pt>
                <c:pt idx="10082">
                  <c:v>42885.911805555559</c:v>
                </c:pt>
                <c:pt idx="10083">
                  <c:v>42885.911921296298</c:v>
                </c:pt>
                <c:pt idx="10084">
                  <c:v>42885.912037037036</c:v>
                </c:pt>
                <c:pt idx="10085">
                  <c:v>42885.912152777775</c:v>
                </c:pt>
                <c:pt idx="10086">
                  <c:v>42885.912268518521</c:v>
                </c:pt>
                <c:pt idx="10087">
                  <c:v>42885.91238425926</c:v>
                </c:pt>
                <c:pt idx="10088">
                  <c:v>42885.912499999999</c:v>
                </c:pt>
                <c:pt idx="10089">
                  <c:v>42885.912615740737</c:v>
                </c:pt>
                <c:pt idx="10090">
                  <c:v>42885.912731481483</c:v>
                </c:pt>
                <c:pt idx="10091">
                  <c:v>42885.912847222222</c:v>
                </c:pt>
                <c:pt idx="10092">
                  <c:v>42885.912962962961</c:v>
                </c:pt>
                <c:pt idx="10093">
                  <c:v>42885.913078703707</c:v>
                </c:pt>
                <c:pt idx="10094">
                  <c:v>42885.913194444445</c:v>
                </c:pt>
                <c:pt idx="10095">
                  <c:v>42885.913310185184</c:v>
                </c:pt>
                <c:pt idx="10096">
                  <c:v>42885.913425925923</c:v>
                </c:pt>
                <c:pt idx="10097">
                  <c:v>42885.913541666669</c:v>
                </c:pt>
                <c:pt idx="10098">
                  <c:v>42885.913657407407</c:v>
                </c:pt>
                <c:pt idx="10099">
                  <c:v>42885.913773148146</c:v>
                </c:pt>
                <c:pt idx="10100">
                  <c:v>42885.913888888892</c:v>
                </c:pt>
                <c:pt idx="10101">
                  <c:v>42885.914004629631</c:v>
                </c:pt>
                <c:pt idx="10102">
                  <c:v>42885.914120370369</c:v>
                </c:pt>
                <c:pt idx="10103">
                  <c:v>42885.914236111108</c:v>
                </c:pt>
                <c:pt idx="10104">
                  <c:v>42885.914351851854</c:v>
                </c:pt>
                <c:pt idx="10105">
                  <c:v>42885.914467592593</c:v>
                </c:pt>
                <c:pt idx="10106">
                  <c:v>42885.914583333331</c:v>
                </c:pt>
                <c:pt idx="10107">
                  <c:v>42885.914699074077</c:v>
                </c:pt>
                <c:pt idx="10108">
                  <c:v>42885.914814814816</c:v>
                </c:pt>
                <c:pt idx="10109">
                  <c:v>42885.914930555555</c:v>
                </c:pt>
                <c:pt idx="10110">
                  <c:v>42885.915046296293</c:v>
                </c:pt>
                <c:pt idx="10111">
                  <c:v>42885.915162037039</c:v>
                </c:pt>
                <c:pt idx="10112">
                  <c:v>42885.915277777778</c:v>
                </c:pt>
                <c:pt idx="10113">
                  <c:v>42885.915393518517</c:v>
                </c:pt>
                <c:pt idx="10114">
                  <c:v>42885.915509259263</c:v>
                </c:pt>
                <c:pt idx="10115">
                  <c:v>42885.915625000001</c:v>
                </c:pt>
                <c:pt idx="10116">
                  <c:v>42885.91574074074</c:v>
                </c:pt>
                <c:pt idx="10117">
                  <c:v>42885.915856481479</c:v>
                </c:pt>
                <c:pt idx="10118">
                  <c:v>42885.915972222225</c:v>
                </c:pt>
                <c:pt idx="10119">
                  <c:v>42885.916087962964</c:v>
                </c:pt>
                <c:pt idx="10120">
                  <c:v>42885.916203703702</c:v>
                </c:pt>
                <c:pt idx="10121">
                  <c:v>42885.916319444441</c:v>
                </c:pt>
                <c:pt idx="10122">
                  <c:v>42885.916435185187</c:v>
                </c:pt>
                <c:pt idx="10123">
                  <c:v>42885.916550925926</c:v>
                </c:pt>
                <c:pt idx="10124">
                  <c:v>42885.916666666664</c:v>
                </c:pt>
                <c:pt idx="10125">
                  <c:v>42885.91678240741</c:v>
                </c:pt>
                <c:pt idx="10126">
                  <c:v>42885.916898148149</c:v>
                </c:pt>
                <c:pt idx="10127">
                  <c:v>42885.917013888888</c:v>
                </c:pt>
                <c:pt idx="10128">
                  <c:v>42885.917129629626</c:v>
                </c:pt>
                <c:pt idx="10129">
                  <c:v>42885.917245370372</c:v>
                </c:pt>
                <c:pt idx="10130">
                  <c:v>42885.917361111111</c:v>
                </c:pt>
                <c:pt idx="10131">
                  <c:v>42885.91747685185</c:v>
                </c:pt>
                <c:pt idx="10132">
                  <c:v>42885.917592592596</c:v>
                </c:pt>
                <c:pt idx="10133">
                  <c:v>42885.917708333334</c:v>
                </c:pt>
                <c:pt idx="10134">
                  <c:v>42885.917824074073</c:v>
                </c:pt>
                <c:pt idx="10135">
                  <c:v>42885.917939814812</c:v>
                </c:pt>
                <c:pt idx="10136">
                  <c:v>42885.918055555558</c:v>
                </c:pt>
                <c:pt idx="10137">
                  <c:v>42885.918171296296</c:v>
                </c:pt>
                <c:pt idx="10138">
                  <c:v>42885.918287037035</c:v>
                </c:pt>
                <c:pt idx="10139">
                  <c:v>42885.918402777781</c:v>
                </c:pt>
                <c:pt idx="10140">
                  <c:v>42885.91851851852</c:v>
                </c:pt>
                <c:pt idx="10141">
                  <c:v>42885.918634259258</c:v>
                </c:pt>
                <c:pt idx="10142">
                  <c:v>42885.918749999997</c:v>
                </c:pt>
                <c:pt idx="10143">
                  <c:v>42885.918865740743</c:v>
                </c:pt>
                <c:pt idx="10144">
                  <c:v>42885.918981481482</c:v>
                </c:pt>
                <c:pt idx="10145">
                  <c:v>42885.91909722222</c:v>
                </c:pt>
                <c:pt idx="10146">
                  <c:v>42885.919212962966</c:v>
                </c:pt>
                <c:pt idx="10147">
                  <c:v>42885.919328703705</c:v>
                </c:pt>
                <c:pt idx="10148">
                  <c:v>42885.919444444444</c:v>
                </c:pt>
                <c:pt idx="10149">
                  <c:v>42885.919560185182</c:v>
                </c:pt>
                <c:pt idx="10150">
                  <c:v>42885.919675925928</c:v>
                </c:pt>
                <c:pt idx="10151">
                  <c:v>42885.919791666667</c:v>
                </c:pt>
                <c:pt idx="10152">
                  <c:v>42885.919907407406</c:v>
                </c:pt>
                <c:pt idx="10153">
                  <c:v>42885.920023148145</c:v>
                </c:pt>
                <c:pt idx="10154">
                  <c:v>42885.920138888891</c:v>
                </c:pt>
                <c:pt idx="10155">
                  <c:v>42885.920254629629</c:v>
                </c:pt>
                <c:pt idx="10156">
                  <c:v>42885.920370370368</c:v>
                </c:pt>
                <c:pt idx="10157">
                  <c:v>42885.920486111114</c:v>
                </c:pt>
                <c:pt idx="10158">
                  <c:v>42885.920601851853</c:v>
                </c:pt>
                <c:pt idx="10159">
                  <c:v>42885.920717592591</c:v>
                </c:pt>
                <c:pt idx="10160">
                  <c:v>42885.92083333333</c:v>
                </c:pt>
                <c:pt idx="10161">
                  <c:v>42885.920949074076</c:v>
                </c:pt>
                <c:pt idx="10162">
                  <c:v>42885.921064814815</c:v>
                </c:pt>
                <c:pt idx="10163">
                  <c:v>42885.921180555553</c:v>
                </c:pt>
                <c:pt idx="10164">
                  <c:v>42885.921296296299</c:v>
                </c:pt>
                <c:pt idx="10165">
                  <c:v>42885.921412037038</c:v>
                </c:pt>
                <c:pt idx="10166">
                  <c:v>42885.921527777777</c:v>
                </c:pt>
                <c:pt idx="10167">
                  <c:v>42885.921643518515</c:v>
                </c:pt>
                <c:pt idx="10168">
                  <c:v>42885.921759259261</c:v>
                </c:pt>
                <c:pt idx="10169">
                  <c:v>42885.921875</c:v>
                </c:pt>
                <c:pt idx="10170">
                  <c:v>42885.921990740739</c:v>
                </c:pt>
                <c:pt idx="10171">
                  <c:v>42885.922106481485</c:v>
                </c:pt>
                <c:pt idx="10172">
                  <c:v>42885.922222222223</c:v>
                </c:pt>
                <c:pt idx="10173">
                  <c:v>42885.922337962962</c:v>
                </c:pt>
                <c:pt idx="10174">
                  <c:v>42885.922453703701</c:v>
                </c:pt>
                <c:pt idx="10175">
                  <c:v>42885.922569444447</c:v>
                </c:pt>
                <c:pt idx="10176">
                  <c:v>42885.922685185185</c:v>
                </c:pt>
                <c:pt idx="10177">
                  <c:v>42885.922800925924</c:v>
                </c:pt>
                <c:pt idx="10178">
                  <c:v>42885.92291666667</c:v>
                </c:pt>
                <c:pt idx="10179">
                  <c:v>42885.923032407409</c:v>
                </c:pt>
                <c:pt idx="10180">
                  <c:v>42885.923148148147</c:v>
                </c:pt>
                <c:pt idx="10181">
                  <c:v>42885.923263888886</c:v>
                </c:pt>
                <c:pt idx="10182">
                  <c:v>42885.923379629632</c:v>
                </c:pt>
                <c:pt idx="10183">
                  <c:v>42885.923495370371</c:v>
                </c:pt>
                <c:pt idx="10184">
                  <c:v>42885.923611111109</c:v>
                </c:pt>
                <c:pt idx="10185">
                  <c:v>42885.923726851855</c:v>
                </c:pt>
                <c:pt idx="10186">
                  <c:v>42885.923842592594</c:v>
                </c:pt>
                <c:pt idx="10187">
                  <c:v>42885.923958333333</c:v>
                </c:pt>
                <c:pt idx="10188">
                  <c:v>42885.924074074072</c:v>
                </c:pt>
                <c:pt idx="10189">
                  <c:v>42885.924189814818</c:v>
                </c:pt>
                <c:pt idx="10190">
                  <c:v>42885.924305555556</c:v>
                </c:pt>
                <c:pt idx="10191">
                  <c:v>42885.924421296295</c:v>
                </c:pt>
                <c:pt idx="10192">
                  <c:v>42885.924537037034</c:v>
                </c:pt>
                <c:pt idx="10193">
                  <c:v>42885.92465277778</c:v>
                </c:pt>
                <c:pt idx="10194">
                  <c:v>42885.924768518518</c:v>
                </c:pt>
                <c:pt idx="10195">
                  <c:v>42885.924884259257</c:v>
                </c:pt>
                <c:pt idx="10196">
                  <c:v>42885.925000000003</c:v>
                </c:pt>
                <c:pt idx="10197">
                  <c:v>42885.925115740742</c:v>
                </c:pt>
                <c:pt idx="10198">
                  <c:v>42885.92523148148</c:v>
                </c:pt>
                <c:pt idx="10199">
                  <c:v>42885.925347222219</c:v>
                </c:pt>
                <c:pt idx="10200">
                  <c:v>42885.925462962965</c:v>
                </c:pt>
                <c:pt idx="10201">
                  <c:v>42885.925578703704</c:v>
                </c:pt>
                <c:pt idx="10202">
                  <c:v>42885.925694444442</c:v>
                </c:pt>
                <c:pt idx="10203">
                  <c:v>42885.925810185188</c:v>
                </c:pt>
                <c:pt idx="10204">
                  <c:v>42885.925925925927</c:v>
                </c:pt>
                <c:pt idx="10205">
                  <c:v>42885.926041666666</c:v>
                </c:pt>
                <c:pt idx="10206">
                  <c:v>42885.926157407404</c:v>
                </c:pt>
                <c:pt idx="10207">
                  <c:v>42885.92627314815</c:v>
                </c:pt>
                <c:pt idx="10208">
                  <c:v>42885.926388888889</c:v>
                </c:pt>
                <c:pt idx="10209">
                  <c:v>42885.926504629628</c:v>
                </c:pt>
                <c:pt idx="10210">
                  <c:v>42885.926620370374</c:v>
                </c:pt>
                <c:pt idx="10211">
                  <c:v>42885.926736111112</c:v>
                </c:pt>
                <c:pt idx="10212">
                  <c:v>42885.926851851851</c:v>
                </c:pt>
                <c:pt idx="10213">
                  <c:v>42885.92696759259</c:v>
                </c:pt>
                <c:pt idx="10214">
                  <c:v>42885.927083333336</c:v>
                </c:pt>
                <c:pt idx="10215">
                  <c:v>42885.927199074074</c:v>
                </c:pt>
                <c:pt idx="10216">
                  <c:v>42885.927314814813</c:v>
                </c:pt>
                <c:pt idx="10217">
                  <c:v>42885.927430555559</c:v>
                </c:pt>
                <c:pt idx="10218">
                  <c:v>42885.927546296298</c:v>
                </c:pt>
                <c:pt idx="10219">
                  <c:v>42885.927662037036</c:v>
                </c:pt>
                <c:pt idx="10220">
                  <c:v>42885.927777777775</c:v>
                </c:pt>
                <c:pt idx="10221">
                  <c:v>42885.927893518521</c:v>
                </c:pt>
                <c:pt idx="10222">
                  <c:v>42885.92800925926</c:v>
                </c:pt>
                <c:pt idx="10223">
                  <c:v>42885.928124999999</c:v>
                </c:pt>
                <c:pt idx="10224">
                  <c:v>42885.928240740737</c:v>
                </c:pt>
                <c:pt idx="10225">
                  <c:v>42885.928356481483</c:v>
                </c:pt>
                <c:pt idx="10226">
                  <c:v>42885.928472222222</c:v>
                </c:pt>
                <c:pt idx="10227">
                  <c:v>42885.928587962961</c:v>
                </c:pt>
                <c:pt idx="10228">
                  <c:v>42885.928703703707</c:v>
                </c:pt>
                <c:pt idx="10229">
                  <c:v>42885.928819444445</c:v>
                </c:pt>
                <c:pt idx="10230">
                  <c:v>42885.928935185184</c:v>
                </c:pt>
                <c:pt idx="10231">
                  <c:v>42885.929050925923</c:v>
                </c:pt>
                <c:pt idx="10232">
                  <c:v>42885.929166666669</c:v>
                </c:pt>
                <c:pt idx="10233">
                  <c:v>42885.929282407407</c:v>
                </c:pt>
                <c:pt idx="10234">
                  <c:v>42885.929398148146</c:v>
                </c:pt>
                <c:pt idx="10235">
                  <c:v>42885.929513888892</c:v>
                </c:pt>
                <c:pt idx="10236">
                  <c:v>42885.929629629631</c:v>
                </c:pt>
                <c:pt idx="10237">
                  <c:v>42885.929745370369</c:v>
                </c:pt>
                <c:pt idx="10238">
                  <c:v>42885.929861111108</c:v>
                </c:pt>
                <c:pt idx="10239">
                  <c:v>42885.929976851854</c:v>
                </c:pt>
                <c:pt idx="10240">
                  <c:v>42885.930092592593</c:v>
                </c:pt>
                <c:pt idx="10241">
                  <c:v>42885.930208333331</c:v>
                </c:pt>
                <c:pt idx="10242">
                  <c:v>42885.930324074077</c:v>
                </c:pt>
                <c:pt idx="10243">
                  <c:v>42885.930439814816</c:v>
                </c:pt>
                <c:pt idx="10244">
                  <c:v>42885.930555555555</c:v>
                </c:pt>
                <c:pt idx="10245">
                  <c:v>42885.930671296293</c:v>
                </c:pt>
                <c:pt idx="10246">
                  <c:v>42885.930787037039</c:v>
                </c:pt>
                <c:pt idx="10247">
                  <c:v>42885.930902777778</c:v>
                </c:pt>
                <c:pt idx="10248">
                  <c:v>42885.931018518517</c:v>
                </c:pt>
                <c:pt idx="10249">
                  <c:v>42885.931134259263</c:v>
                </c:pt>
                <c:pt idx="10250">
                  <c:v>42885.931250000001</c:v>
                </c:pt>
                <c:pt idx="10251">
                  <c:v>42885.93136574074</c:v>
                </c:pt>
                <c:pt idx="10252">
                  <c:v>42885.931481481479</c:v>
                </c:pt>
                <c:pt idx="10253">
                  <c:v>42885.931597222225</c:v>
                </c:pt>
                <c:pt idx="10254">
                  <c:v>42885.931712962964</c:v>
                </c:pt>
                <c:pt idx="10255">
                  <c:v>42885.931828703702</c:v>
                </c:pt>
                <c:pt idx="10256">
                  <c:v>42885.931944444441</c:v>
                </c:pt>
                <c:pt idx="10257">
                  <c:v>42885.932060185187</c:v>
                </c:pt>
                <c:pt idx="10258">
                  <c:v>42885.932175925926</c:v>
                </c:pt>
                <c:pt idx="10259">
                  <c:v>42885.932291666664</c:v>
                </c:pt>
                <c:pt idx="10260">
                  <c:v>42885.93240740741</c:v>
                </c:pt>
                <c:pt idx="10261">
                  <c:v>42885.932523148149</c:v>
                </c:pt>
                <c:pt idx="10262">
                  <c:v>42885.932638888888</c:v>
                </c:pt>
                <c:pt idx="10263">
                  <c:v>42885.932754629626</c:v>
                </c:pt>
                <c:pt idx="10264">
                  <c:v>42885.932870370372</c:v>
                </c:pt>
                <c:pt idx="10265">
                  <c:v>42885.932986111111</c:v>
                </c:pt>
                <c:pt idx="10266">
                  <c:v>42885.93310185185</c:v>
                </c:pt>
                <c:pt idx="10267">
                  <c:v>42885.933217592596</c:v>
                </c:pt>
                <c:pt idx="10268">
                  <c:v>42885.933333333334</c:v>
                </c:pt>
                <c:pt idx="10269">
                  <c:v>42885.933449074073</c:v>
                </c:pt>
                <c:pt idx="10270">
                  <c:v>42885.933564814812</c:v>
                </c:pt>
                <c:pt idx="10271">
                  <c:v>42885.933680555558</c:v>
                </c:pt>
                <c:pt idx="10272">
                  <c:v>42885.933796296296</c:v>
                </c:pt>
                <c:pt idx="10273">
                  <c:v>42885.933912037035</c:v>
                </c:pt>
                <c:pt idx="10274">
                  <c:v>42885.934027777781</c:v>
                </c:pt>
                <c:pt idx="10275">
                  <c:v>42885.93414351852</c:v>
                </c:pt>
                <c:pt idx="10276">
                  <c:v>42885.934259259258</c:v>
                </c:pt>
                <c:pt idx="10277">
                  <c:v>42885.934374999997</c:v>
                </c:pt>
                <c:pt idx="10278">
                  <c:v>42885.934490740743</c:v>
                </c:pt>
                <c:pt idx="10279">
                  <c:v>42885.934606481482</c:v>
                </c:pt>
                <c:pt idx="10280">
                  <c:v>42885.93472222222</c:v>
                </c:pt>
                <c:pt idx="10281">
                  <c:v>42885.934837962966</c:v>
                </c:pt>
                <c:pt idx="10282">
                  <c:v>42885.934953703705</c:v>
                </c:pt>
                <c:pt idx="10283">
                  <c:v>42885.935069444444</c:v>
                </c:pt>
                <c:pt idx="10284">
                  <c:v>42885.935185185182</c:v>
                </c:pt>
                <c:pt idx="10285">
                  <c:v>42885.935300925928</c:v>
                </c:pt>
                <c:pt idx="10286">
                  <c:v>42885.935416666667</c:v>
                </c:pt>
                <c:pt idx="10287">
                  <c:v>42885.935532407406</c:v>
                </c:pt>
                <c:pt idx="10288">
                  <c:v>42885.935648148145</c:v>
                </c:pt>
                <c:pt idx="10289">
                  <c:v>42885.935763888891</c:v>
                </c:pt>
                <c:pt idx="10290">
                  <c:v>42885.935879629629</c:v>
                </c:pt>
                <c:pt idx="10291">
                  <c:v>42885.935995370368</c:v>
                </c:pt>
                <c:pt idx="10292">
                  <c:v>42885.936111111114</c:v>
                </c:pt>
                <c:pt idx="10293">
                  <c:v>42885.936226851853</c:v>
                </c:pt>
                <c:pt idx="10294">
                  <c:v>42885.936342592591</c:v>
                </c:pt>
                <c:pt idx="10295">
                  <c:v>42885.93645833333</c:v>
                </c:pt>
                <c:pt idx="10296">
                  <c:v>42885.936574074076</c:v>
                </c:pt>
                <c:pt idx="10297">
                  <c:v>42885.936689814815</c:v>
                </c:pt>
                <c:pt idx="10298">
                  <c:v>42885.936805555553</c:v>
                </c:pt>
                <c:pt idx="10299">
                  <c:v>42885.936921296299</c:v>
                </c:pt>
                <c:pt idx="10300">
                  <c:v>42885.937037037038</c:v>
                </c:pt>
                <c:pt idx="10301">
                  <c:v>42885.937152777777</c:v>
                </c:pt>
                <c:pt idx="10302">
                  <c:v>42885.937268518515</c:v>
                </c:pt>
                <c:pt idx="10303">
                  <c:v>42885.937384259261</c:v>
                </c:pt>
                <c:pt idx="10304">
                  <c:v>42885.9375</c:v>
                </c:pt>
                <c:pt idx="10305">
                  <c:v>42885.937615740739</c:v>
                </c:pt>
                <c:pt idx="10306">
                  <c:v>42885.937731481485</c:v>
                </c:pt>
                <c:pt idx="10307">
                  <c:v>42885.937847222223</c:v>
                </c:pt>
                <c:pt idx="10308">
                  <c:v>42885.937962962962</c:v>
                </c:pt>
                <c:pt idx="10309">
                  <c:v>42885.938078703701</c:v>
                </c:pt>
                <c:pt idx="10310">
                  <c:v>42885.938194444447</c:v>
                </c:pt>
                <c:pt idx="10311">
                  <c:v>42885.938310185185</c:v>
                </c:pt>
                <c:pt idx="10312">
                  <c:v>42885.938425925924</c:v>
                </c:pt>
                <c:pt idx="10313">
                  <c:v>42885.93854166667</c:v>
                </c:pt>
                <c:pt idx="10314">
                  <c:v>42885.938657407409</c:v>
                </c:pt>
                <c:pt idx="10315">
                  <c:v>42885.938773148147</c:v>
                </c:pt>
                <c:pt idx="10316">
                  <c:v>42885.938888888886</c:v>
                </c:pt>
                <c:pt idx="10317">
                  <c:v>42885.939004629632</c:v>
                </c:pt>
                <c:pt idx="10318">
                  <c:v>42885.939120370371</c:v>
                </c:pt>
                <c:pt idx="10319">
                  <c:v>42885.939236111109</c:v>
                </c:pt>
                <c:pt idx="10320">
                  <c:v>42885.939351851855</c:v>
                </c:pt>
                <c:pt idx="10321">
                  <c:v>42885.939467592594</c:v>
                </c:pt>
                <c:pt idx="10322">
                  <c:v>42885.939583333333</c:v>
                </c:pt>
                <c:pt idx="10323">
                  <c:v>42885.939699074072</c:v>
                </c:pt>
                <c:pt idx="10324">
                  <c:v>42885.939814814818</c:v>
                </c:pt>
                <c:pt idx="10325">
                  <c:v>42885.939930555556</c:v>
                </c:pt>
                <c:pt idx="10326">
                  <c:v>42885.940046296295</c:v>
                </c:pt>
                <c:pt idx="10327">
                  <c:v>42885.940162037034</c:v>
                </c:pt>
                <c:pt idx="10328">
                  <c:v>42885.94027777778</c:v>
                </c:pt>
                <c:pt idx="10329">
                  <c:v>42885.940393518518</c:v>
                </c:pt>
                <c:pt idx="10330">
                  <c:v>42885.940509259257</c:v>
                </c:pt>
                <c:pt idx="10331">
                  <c:v>42885.940625000003</c:v>
                </c:pt>
                <c:pt idx="10332">
                  <c:v>42885.940740740742</c:v>
                </c:pt>
                <c:pt idx="10333">
                  <c:v>42885.94085648148</c:v>
                </c:pt>
                <c:pt idx="10334">
                  <c:v>42885.940972222219</c:v>
                </c:pt>
                <c:pt idx="10335">
                  <c:v>42885.941087962965</c:v>
                </c:pt>
                <c:pt idx="10336">
                  <c:v>42885.941203703704</c:v>
                </c:pt>
                <c:pt idx="10337">
                  <c:v>42885.941319444442</c:v>
                </c:pt>
                <c:pt idx="10338">
                  <c:v>42885.941435185188</c:v>
                </c:pt>
                <c:pt idx="10339">
                  <c:v>42885.941550925927</c:v>
                </c:pt>
                <c:pt idx="10340">
                  <c:v>42885.941666666666</c:v>
                </c:pt>
                <c:pt idx="10341">
                  <c:v>42885.941782407404</c:v>
                </c:pt>
                <c:pt idx="10342">
                  <c:v>42885.94189814815</c:v>
                </c:pt>
                <c:pt idx="10343">
                  <c:v>42885.942013888889</c:v>
                </c:pt>
                <c:pt idx="10344">
                  <c:v>42885.942129629628</c:v>
                </c:pt>
                <c:pt idx="10345">
                  <c:v>42885.942245370374</c:v>
                </c:pt>
                <c:pt idx="10346">
                  <c:v>42885.942361111112</c:v>
                </c:pt>
                <c:pt idx="10347">
                  <c:v>42885.942476851851</c:v>
                </c:pt>
                <c:pt idx="10348">
                  <c:v>42885.94259259259</c:v>
                </c:pt>
                <c:pt idx="10349">
                  <c:v>42885.942708333336</c:v>
                </c:pt>
                <c:pt idx="10350">
                  <c:v>42885.942824074074</c:v>
                </c:pt>
                <c:pt idx="10351">
                  <c:v>42885.942939814813</c:v>
                </c:pt>
                <c:pt idx="10352">
                  <c:v>42885.943055555559</c:v>
                </c:pt>
                <c:pt idx="10353">
                  <c:v>42885.943171296298</c:v>
                </c:pt>
                <c:pt idx="10354">
                  <c:v>42885.943287037036</c:v>
                </c:pt>
                <c:pt idx="10355">
                  <c:v>42885.943402777775</c:v>
                </c:pt>
                <c:pt idx="10356">
                  <c:v>42885.943518518521</c:v>
                </c:pt>
                <c:pt idx="10357">
                  <c:v>42885.94363425926</c:v>
                </c:pt>
                <c:pt idx="10358">
                  <c:v>42885.943749999999</c:v>
                </c:pt>
                <c:pt idx="10359">
                  <c:v>42885.943865740737</c:v>
                </c:pt>
                <c:pt idx="10360">
                  <c:v>42885.943981481483</c:v>
                </c:pt>
                <c:pt idx="10361">
                  <c:v>42885.944097222222</c:v>
                </c:pt>
                <c:pt idx="10362">
                  <c:v>42885.944212962961</c:v>
                </c:pt>
                <c:pt idx="10363">
                  <c:v>42885.944328703707</c:v>
                </c:pt>
                <c:pt idx="10364">
                  <c:v>42885.944444444445</c:v>
                </c:pt>
                <c:pt idx="10365">
                  <c:v>42885.944560185184</c:v>
                </c:pt>
                <c:pt idx="10366">
                  <c:v>42885.944675925923</c:v>
                </c:pt>
                <c:pt idx="10367">
                  <c:v>42885.944791666669</c:v>
                </c:pt>
                <c:pt idx="10368">
                  <c:v>42885.944907407407</c:v>
                </c:pt>
                <c:pt idx="10369">
                  <c:v>42885.945023148146</c:v>
                </c:pt>
                <c:pt idx="10370">
                  <c:v>42885.945138888892</c:v>
                </c:pt>
                <c:pt idx="10371">
                  <c:v>42885.945254629631</c:v>
                </c:pt>
                <c:pt idx="10372">
                  <c:v>42885.945370370369</c:v>
                </c:pt>
                <c:pt idx="10373">
                  <c:v>42885.945486111108</c:v>
                </c:pt>
                <c:pt idx="10374">
                  <c:v>42885.945601851854</c:v>
                </c:pt>
                <c:pt idx="10375">
                  <c:v>42885.945717592593</c:v>
                </c:pt>
                <c:pt idx="10376">
                  <c:v>42885.945833333331</c:v>
                </c:pt>
                <c:pt idx="10377">
                  <c:v>42885.945949074077</c:v>
                </c:pt>
                <c:pt idx="10378">
                  <c:v>42885.946064814816</c:v>
                </c:pt>
                <c:pt idx="10379">
                  <c:v>42885.946180555555</c:v>
                </c:pt>
                <c:pt idx="10380">
                  <c:v>42885.946296296293</c:v>
                </c:pt>
                <c:pt idx="10381">
                  <c:v>42885.946412037039</c:v>
                </c:pt>
                <c:pt idx="10382">
                  <c:v>42885.946527777778</c:v>
                </c:pt>
                <c:pt idx="10383">
                  <c:v>42885.946643518517</c:v>
                </c:pt>
                <c:pt idx="10384">
                  <c:v>42885.946759259263</c:v>
                </c:pt>
                <c:pt idx="10385">
                  <c:v>42885.946875000001</c:v>
                </c:pt>
                <c:pt idx="10386">
                  <c:v>42885.94699074074</c:v>
                </c:pt>
                <c:pt idx="10387">
                  <c:v>42885.947106481479</c:v>
                </c:pt>
                <c:pt idx="10388">
                  <c:v>42885.947222222225</c:v>
                </c:pt>
                <c:pt idx="10389">
                  <c:v>42885.947337962964</c:v>
                </c:pt>
                <c:pt idx="10390">
                  <c:v>42885.947453703702</c:v>
                </c:pt>
                <c:pt idx="10391">
                  <c:v>42885.947569444441</c:v>
                </c:pt>
                <c:pt idx="10392">
                  <c:v>42885.947685185187</c:v>
                </c:pt>
                <c:pt idx="10393">
                  <c:v>42885.947800925926</c:v>
                </c:pt>
                <c:pt idx="10394">
                  <c:v>42885.947916666664</c:v>
                </c:pt>
                <c:pt idx="10395">
                  <c:v>42885.94803240741</c:v>
                </c:pt>
                <c:pt idx="10396">
                  <c:v>42885.948148148149</c:v>
                </c:pt>
                <c:pt idx="10397">
                  <c:v>42885.948263888888</c:v>
                </c:pt>
                <c:pt idx="10398">
                  <c:v>42885.948379629626</c:v>
                </c:pt>
                <c:pt idx="10399">
                  <c:v>42885.948495370372</c:v>
                </c:pt>
                <c:pt idx="10400">
                  <c:v>42885.948611111111</c:v>
                </c:pt>
                <c:pt idx="10401">
                  <c:v>42885.94872685185</c:v>
                </c:pt>
                <c:pt idx="10402">
                  <c:v>42885.948842592596</c:v>
                </c:pt>
                <c:pt idx="10403">
                  <c:v>42885.948958333334</c:v>
                </c:pt>
                <c:pt idx="10404">
                  <c:v>42885.949074074073</c:v>
                </c:pt>
                <c:pt idx="10405">
                  <c:v>42885.949189814812</c:v>
                </c:pt>
                <c:pt idx="10406">
                  <c:v>42885.949305555558</c:v>
                </c:pt>
                <c:pt idx="10407">
                  <c:v>42885.949421296296</c:v>
                </c:pt>
                <c:pt idx="10408">
                  <c:v>42885.949537037035</c:v>
                </c:pt>
                <c:pt idx="10409">
                  <c:v>42885.949652777781</c:v>
                </c:pt>
                <c:pt idx="10410">
                  <c:v>42885.94976851852</c:v>
                </c:pt>
                <c:pt idx="10411">
                  <c:v>42885.949884259258</c:v>
                </c:pt>
                <c:pt idx="10412">
                  <c:v>42885.95</c:v>
                </c:pt>
                <c:pt idx="10413">
                  <c:v>42885.950115740743</c:v>
                </c:pt>
                <c:pt idx="10414">
                  <c:v>42885.950231481482</c:v>
                </c:pt>
                <c:pt idx="10415">
                  <c:v>42885.95034722222</c:v>
                </c:pt>
                <c:pt idx="10416">
                  <c:v>42885.950462962966</c:v>
                </c:pt>
                <c:pt idx="10417">
                  <c:v>42885.950578703705</c:v>
                </c:pt>
                <c:pt idx="10418">
                  <c:v>42885.950694444444</c:v>
                </c:pt>
                <c:pt idx="10419">
                  <c:v>42885.950810185182</c:v>
                </c:pt>
                <c:pt idx="10420">
                  <c:v>42885.950925925928</c:v>
                </c:pt>
                <c:pt idx="10421">
                  <c:v>42885.951041666667</c:v>
                </c:pt>
                <c:pt idx="10422">
                  <c:v>42885.951157407406</c:v>
                </c:pt>
                <c:pt idx="10423">
                  <c:v>42885.951273148145</c:v>
                </c:pt>
                <c:pt idx="10424">
                  <c:v>42885.951388888891</c:v>
                </c:pt>
                <c:pt idx="10425">
                  <c:v>42885.951504629629</c:v>
                </c:pt>
                <c:pt idx="10426">
                  <c:v>42885.951620370368</c:v>
                </c:pt>
                <c:pt idx="10427">
                  <c:v>42885.951736111114</c:v>
                </c:pt>
                <c:pt idx="10428">
                  <c:v>42885.951851851853</c:v>
                </c:pt>
                <c:pt idx="10429">
                  <c:v>42885.951967592591</c:v>
                </c:pt>
                <c:pt idx="10430">
                  <c:v>42885.95208333333</c:v>
                </c:pt>
                <c:pt idx="10431">
                  <c:v>42885.952199074076</c:v>
                </c:pt>
                <c:pt idx="10432">
                  <c:v>42885.952314814815</c:v>
                </c:pt>
                <c:pt idx="10433">
                  <c:v>42885.952430555553</c:v>
                </c:pt>
                <c:pt idx="10434">
                  <c:v>42885.952546296299</c:v>
                </c:pt>
                <c:pt idx="10435">
                  <c:v>42885.952662037038</c:v>
                </c:pt>
                <c:pt idx="10436">
                  <c:v>42885.952777777777</c:v>
                </c:pt>
                <c:pt idx="10437">
                  <c:v>42885.952893518515</c:v>
                </c:pt>
                <c:pt idx="10438">
                  <c:v>42885.953009259261</c:v>
                </c:pt>
                <c:pt idx="10439">
                  <c:v>42885.953125</c:v>
                </c:pt>
                <c:pt idx="10440">
                  <c:v>42885.953240740739</c:v>
                </c:pt>
                <c:pt idx="10441">
                  <c:v>42885.953356481485</c:v>
                </c:pt>
                <c:pt idx="10442">
                  <c:v>42885.953472222223</c:v>
                </c:pt>
                <c:pt idx="10443">
                  <c:v>42885.953587962962</c:v>
                </c:pt>
                <c:pt idx="10444">
                  <c:v>42885.953703703701</c:v>
                </c:pt>
                <c:pt idx="10445">
                  <c:v>42885.953819444447</c:v>
                </c:pt>
                <c:pt idx="10446">
                  <c:v>42885.953935185185</c:v>
                </c:pt>
                <c:pt idx="10447">
                  <c:v>42885.954050925924</c:v>
                </c:pt>
                <c:pt idx="10448">
                  <c:v>42885.95416666667</c:v>
                </c:pt>
                <c:pt idx="10449">
                  <c:v>42885.954282407409</c:v>
                </c:pt>
                <c:pt idx="10450">
                  <c:v>42885.954398148147</c:v>
                </c:pt>
                <c:pt idx="10451">
                  <c:v>42885.954513888886</c:v>
                </c:pt>
                <c:pt idx="10452">
                  <c:v>42885.954629629632</c:v>
                </c:pt>
                <c:pt idx="10453">
                  <c:v>42885.954745370371</c:v>
                </c:pt>
                <c:pt idx="10454">
                  <c:v>42885.954861111109</c:v>
                </c:pt>
                <c:pt idx="10455">
                  <c:v>42885.954976851855</c:v>
                </c:pt>
                <c:pt idx="10456">
                  <c:v>42885.955092592594</c:v>
                </c:pt>
                <c:pt idx="10457">
                  <c:v>42885.955208333333</c:v>
                </c:pt>
                <c:pt idx="10458">
                  <c:v>42885.955324074072</c:v>
                </c:pt>
                <c:pt idx="10459">
                  <c:v>42885.955439814818</c:v>
                </c:pt>
                <c:pt idx="10460">
                  <c:v>42885.955555555556</c:v>
                </c:pt>
                <c:pt idx="10461">
                  <c:v>42885.955671296295</c:v>
                </c:pt>
                <c:pt idx="10462">
                  <c:v>42885.955787037034</c:v>
                </c:pt>
                <c:pt idx="10463">
                  <c:v>42885.95590277778</c:v>
                </c:pt>
                <c:pt idx="10464">
                  <c:v>42885.956018518518</c:v>
                </c:pt>
                <c:pt idx="10465">
                  <c:v>42885.956134259257</c:v>
                </c:pt>
                <c:pt idx="10466">
                  <c:v>42885.956250000003</c:v>
                </c:pt>
                <c:pt idx="10467">
                  <c:v>42885.956365740742</c:v>
                </c:pt>
                <c:pt idx="10468">
                  <c:v>42885.95648148148</c:v>
                </c:pt>
                <c:pt idx="10469">
                  <c:v>42885.956597222219</c:v>
                </c:pt>
                <c:pt idx="10470">
                  <c:v>42885.956712962965</c:v>
                </c:pt>
                <c:pt idx="10471">
                  <c:v>42885.956828703704</c:v>
                </c:pt>
                <c:pt idx="10472">
                  <c:v>42885.956944444442</c:v>
                </c:pt>
                <c:pt idx="10473">
                  <c:v>42885.957060185188</c:v>
                </c:pt>
                <c:pt idx="10474">
                  <c:v>42885.957175925927</c:v>
                </c:pt>
                <c:pt idx="10475">
                  <c:v>42885.957291666666</c:v>
                </c:pt>
                <c:pt idx="10476">
                  <c:v>42885.957407407404</c:v>
                </c:pt>
                <c:pt idx="10477">
                  <c:v>42885.95752314815</c:v>
                </c:pt>
                <c:pt idx="10478">
                  <c:v>42885.957638888889</c:v>
                </c:pt>
                <c:pt idx="10479">
                  <c:v>42885.957754629628</c:v>
                </c:pt>
                <c:pt idx="10480">
                  <c:v>42885.957870370374</c:v>
                </c:pt>
                <c:pt idx="10481">
                  <c:v>42885.957986111112</c:v>
                </c:pt>
                <c:pt idx="10482">
                  <c:v>42885.958101851851</c:v>
                </c:pt>
                <c:pt idx="10483">
                  <c:v>42885.95821759259</c:v>
                </c:pt>
                <c:pt idx="10484">
                  <c:v>42885.958333333336</c:v>
                </c:pt>
                <c:pt idx="10485">
                  <c:v>42885.958449074074</c:v>
                </c:pt>
                <c:pt idx="10486">
                  <c:v>42885.958564814813</c:v>
                </c:pt>
                <c:pt idx="10487">
                  <c:v>42885.958680555559</c:v>
                </c:pt>
                <c:pt idx="10488">
                  <c:v>42885.958796296298</c:v>
                </c:pt>
                <c:pt idx="10489">
                  <c:v>42885.958912037036</c:v>
                </c:pt>
                <c:pt idx="10490">
                  <c:v>42885.959027777775</c:v>
                </c:pt>
                <c:pt idx="10491">
                  <c:v>42885.959143518521</c:v>
                </c:pt>
                <c:pt idx="10492">
                  <c:v>42885.95925925926</c:v>
                </c:pt>
                <c:pt idx="10493">
                  <c:v>42885.959374999999</c:v>
                </c:pt>
                <c:pt idx="10494">
                  <c:v>42885.959490740737</c:v>
                </c:pt>
                <c:pt idx="10495">
                  <c:v>42885.959606481483</c:v>
                </c:pt>
                <c:pt idx="10496">
                  <c:v>42885.959722222222</c:v>
                </c:pt>
                <c:pt idx="10497">
                  <c:v>42885.959837962961</c:v>
                </c:pt>
                <c:pt idx="10498">
                  <c:v>42885.959953703707</c:v>
                </c:pt>
                <c:pt idx="10499">
                  <c:v>42885.960069444445</c:v>
                </c:pt>
                <c:pt idx="10500">
                  <c:v>42885.960185185184</c:v>
                </c:pt>
                <c:pt idx="10501">
                  <c:v>42885.960300925923</c:v>
                </c:pt>
                <c:pt idx="10502">
                  <c:v>42885.960416666669</c:v>
                </c:pt>
                <c:pt idx="10503">
                  <c:v>42885.960532407407</c:v>
                </c:pt>
                <c:pt idx="10504">
                  <c:v>42885.960648148146</c:v>
                </c:pt>
                <c:pt idx="10505">
                  <c:v>42885.960763888892</c:v>
                </c:pt>
                <c:pt idx="10506">
                  <c:v>42885.960879629631</c:v>
                </c:pt>
                <c:pt idx="10507">
                  <c:v>42885.960995370369</c:v>
                </c:pt>
                <c:pt idx="10508">
                  <c:v>42885.961111111108</c:v>
                </c:pt>
                <c:pt idx="10509">
                  <c:v>42885.961226851854</c:v>
                </c:pt>
                <c:pt idx="10510">
                  <c:v>42885.961342592593</c:v>
                </c:pt>
                <c:pt idx="10511">
                  <c:v>42885.961458333331</c:v>
                </c:pt>
                <c:pt idx="10512">
                  <c:v>42885.961574074077</c:v>
                </c:pt>
                <c:pt idx="10513">
                  <c:v>42885.961689814816</c:v>
                </c:pt>
                <c:pt idx="10514">
                  <c:v>42885.961805555555</c:v>
                </c:pt>
                <c:pt idx="10515">
                  <c:v>42885.961921296293</c:v>
                </c:pt>
                <c:pt idx="10516">
                  <c:v>42885.962037037039</c:v>
                </c:pt>
                <c:pt idx="10517">
                  <c:v>42885.962152777778</c:v>
                </c:pt>
                <c:pt idx="10518">
                  <c:v>42885.962268518517</c:v>
                </c:pt>
                <c:pt idx="10519">
                  <c:v>42885.962384259263</c:v>
                </c:pt>
                <c:pt idx="10520">
                  <c:v>42885.962500000001</c:v>
                </c:pt>
                <c:pt idx="10521">
                  <c:v>42885.96261574074</c:v>
                </c:pt>
                <c:pt idx="10522">
                  <c:v>42885.962731481479</c:v>
                </c:pt>
                <c:pt idx="10523">
                  <c:v>42885.962847222225</c:v>
                </c:pt>
                <c:pt idx="10524">
                  <c:v>42885.962962962964</c:v>
                </c:pt>
                <c:pt idx="10525">
                  <c:v>42885.963078703702</c:v>
                </c:pt>
                <c:pt idx="10526">
                  <c:v>42885.963194444441</c:v>
                </c:pt>
                <c:pt idx="10527">
                  <c:v>42885.963310185187</c:v>
                </c:pt>
                <c:pt idx="10528">
                  <c:v>42885.963425925926</c:v>
                </c:pt>
                <c:pt idx="10529">
                  <c:v>42885.963541666664</c:v>
                </c:pt>
                <c:pt idx="10530">
                  <c:v>42885.96365740741</c:v>
                </c:pt>
                <c:pt idx="10531">
                  <c:v>42885.963773148149</c:v>
                </c:pt>
                <c:pt idx="10532">
                  <c:v>42885.963888888888</c:v>
                </c:pt>
                <c:pt idx="10533">
                  <c:v>42885.964004629626</c:v>
                </c:pt>
                <c:pt idx="10534">
                  <c:v>42885.964120370372</c:v>
                </c:pt>
                <c:pt idx="10535">
                  <c:v>42885.964236111111</c:v>
                </c:pt>
                <c:pt idx="10536">
                  <c:v>42885.96435185185</c:v>
                </c:pt>
                <c:pt idx="10537">
                  <c:v>42885.964467592596</c:v>
                </c:pt>
                <c:pt idx="10538">
                  <c:v>42885.964583333334</c:v>
                </c:pt>
                <c:pt idx="10539">
                  <c:v>42885.964699074073</c:v>
                </c:pt>
                <c:pt idx="10540">
                  <c:v>42885.964814814812</c:v>
                </c:pt>
                <c:pt idx="10541">
                  <c:v>42885.964930555558</c:v>
                </c:pt>
                <c:pt idx="10542">
                  <c:v>42885.965046296296</c:v>
                </c:pt>
                <c:pt idx="10543">
                  <c:v>42885.965162037035</c:v>
                </c:pt>
                <c:pt idx="10544">
                  <c:v>42885.965277777781</c:v>
                </c:pt>
                <c:pt idx="10545">
                  <c:v>42885.96539351852</c:v>
                </c:pt>
                <c:pt idx="10546">
                  <c:v>42885.965509259258</c:v>
                </c:pt>
                <c:pt idx="10547">
                  <c:v>42885.965624999997</c:v>
                </c:pt>
                <c:pt idx="10548">
                  <c:v>42885.965740740743</c:v>
                </c:pt>
                <c:pt idx="10549">
                  <c:v>42885.965856481482</c:v>
                </c:pt>
                <c:pt idx="10550">
                  <c:v>42885.96597222222</c:v>
                </c:pt>
                <c:pt idx="10551">
                  <c:v>42885.966087962966</c:v>
                </c:pt>
                <c:pt idx="10552">
                  <c:v>42885.966203703705</c:v>
                </c:pt>
                <c:pt idx="10553">
                  <c:v>42885.966319444444</c:v>
                </c:pt>
                <c:pt idx="10554">
                  <c:v>42885.966435185182</c:v>
                </c:pt>
                <c:pt idx="10555">
                  <c:v>42885.966550925928</c:v>
                </c:pt>
                <c:pt idx="10556">
                  <c:v>42885.966666666667</c:v>
                </c:pt>
                <c:pt idx="10557">
                  <c:v>42885.966782407406</c:v>
                </c:pt>
                <c:pt idx="10558">
                  <c:v>42885.966898148145</c:v>
                </c:pt>
                <c:pt idx="10559">
                  <c:v>42885.967013888891</c:v>
                </c:pt>
                <c:pt idx="10560">
                  <c:v>42885.967129629629</c:v>
                </c:pt>
                <c:pt idx="10561">
                  <c:v>42885.967245370368</c:v>
                </c:pt>
                <c:pt idx="10562">
                  <c:v>42885.967361111114</c:v>
                </c:pt>
                <c:pt idx="10563">
                  <c:v>42885.967476851853</c:v>
                </c:pt>
                <c:pt idx="10564">
                  <c:v>42885.967592592591</c:v>
                </c:pt>
                <c:pt idx="10565">
                  <c:v>42885.96770833333</c:v>
                </c:pt>
                <c:pt idx="10566">
                  <c:v>42885.967824074076</c:v>
                </c:pt>
                <c:pt idx="10567">
                  <c:v>42885.967939814815</c:v>
                </c:pt>
                <c:pt idx="10568">
                  <c:v>42885.968055555553</c:v>
                </c:pt>
                <c:pt idx="10569">
                  <c:v>42885.968171296299</c:v>
                </c:pt>
                <c:pt idx="10570">
                  <c:v>42885.968287037038</c:v>
                </c:pt>
                <c:pt idx="10571">
                  <c:v>42885.968402777777</c:v>
                </c:pt>
                <c:pt idx="10572">
                  <c:v>42885.968518518515</c:v>
                </c:pt>
                <c:pt idx="10573">
                  <c:v>42885.968634259261</c:v>
                </c:pt>
                <c:pt idx="10574">
                  <c:v>42885.96875</c:v>
                </c:pt>
                <c:pt idx="10575">
                  <c:v>42885.968865740739</c:v>
                </c:pt>
                <c:pt idx="10576">
                  <c:v>42885.968981481485</c:v>
                </c:pt>
                <c:pt idx="10577">
                  <c:v>42885.969097222223</c:v>
                </c:pt>
                <c:pt idx="10578">
                  <c:v>42885.969212962962</c:v>
                </c:pt>
                <c:pt idx="10579">
                  <c:v>42885.969328703701</c:v>
                </c:pt>
                <c:pt idx="10580">
                  <c:v>42885.969444444447</c:v>
                </c:pt>
                <c:pt idx="10581">
                  <c:v>42885.969560185185</c:v>
                </c:pt>
                <c:pt idx="10582">
                  <c:v>42885.969675925924</c:v>
                </c:pt>
                <c:pt idx="10583">
                  <c:v>42885.96979166667</c:v>
                </c:pt>
                <c:pt idx="10584">
                  <c:v>42885.969907407409</c:v>
                </c:pt>
                <c:pt idx="10585">
                  <c:v>42885.970023148147</c:v>
                </c:pt>
                <c:pt idx="10586">
                  <c:v>42885.970138888886</c:v>
                </c:pt>
                <c:pt idx="10587">
                  <c:v>42885.970254629632</c:v>
                </c:pt>
                <c:pt idx="10588">
                  <c:v>42885.970370370371</c:v>
                </c:pt>
                <c:pt idx="10589">
                  <c:v>42885.970486111109</c:v>
                </c:pt>
                <c:pt idx="10590">
                  <c:v>42885.970601851855</c:v>
                </c:pt>
                <c:pt idx="10591">
                  <c:v>42885.970717592594</c:v>
                </c:pt>
                <c:pt idx="10592">
                  <c:v>42885.970833333333</c:v>
                </c:pt>
                <c:pt idx="10593">
                  <c:v>42885.970949074072</c:v>
                </c:pt>
                <c:pt idx="10594">
                  <c:v>42885.971064814818</c:v>
                </c:pt>
                <c:pt idx="10595">
                  <c:v>42885.971180555556</c:v>
                </c:pt>
                <c:pt idx="10596">
                  <c:v>42885.971296296295</c:v>
                </c:pt>
                <c:pt idx="10597">
                  <c:v>42885.971412037034</c:v>
                </c:pt>
                <c:pt idx="10598">
                  <c:v>42885.97152777778</c:v>
                </c:pt>
                <c:pt idx="10599">
                  <c:v>42885.971643518518</c:v>
                </c:pt>
                <c:pt idx="10600">
                  <c:v>42885.971759259257</c:v>
                </c:pt>
                <c:pt idx="10601">
                  <c:v>42885.971875000003</c:v>
                </c:pt>
                <c:pt idx="10602">
                  <c:v>42885.971990740742</c:v>
                </c:pt>
                <c:pt idx="10603">
                  <c:v>42885.97210648148</c:v>
                </c:pt>
                <c:pt idx="10604">
                  <c:v>42885.972222222219</c:v>
                </c:pt>
                <c:pt idx="10605">
                  <c:v>42885.972337962965</c:v>
                </c:pt>
                <c:pt idx="10606">
                  <c:v>42885.972453703704</c:v>
                </c:pt>
                <c:pt idx="10607">
                  <c:v>42885.972569444442</c:v>
                </c:pt>
                <c:pt idx="10608">
                  <c:v>42885.972685185188</c:v>
                </c:pt>
                <c:pt idx="10609">
                  <c:v>42885.972800925927</c:v>
                </c:pt>
                <c:pt idx="10610">
                  <c:v>42885.972916666666</c:v>
                </c:pt>
                <c:pt idx="10611">
                  <c:v>42885.973032407404</c:v>
                </c:pt>
                <c:pt idx="10612">
                  <c:v>42885.97314814815</c:v>
                </c:pt>
                <c:pt idx="10613">
                  <c:v>42885.973263888889</c:v>
                </c:pt>
                <c:pt idx="10614">
                  <c:v>42885.973379629628</c:v>
                </c:pt>
                <c:pt idx="10615">
                  <c:v>42885.973495370374</c:v>
                </c:pt>
                <c:pt idx="10616">
                  <c:v>42885.973611111112</c:v>
                </c:pt>
                <c:pt idx="10617">
                  <c:v>42885.973726851851</c:v>
                </c:pt>
                <c:pt idx="10618">
                  <c:v>42885.97384259259</c:v>
                </c:pt>
                <c:pt idx="10619">
                  <c:v>42885.973958333336</c:v>
                </c:pt>
                <c:pt idx="10620">
                  <c:v>42885.974074074074</c:v>
                </c:pt>
                <c:pt idx="10621">
                  <c:v>42885.974189814813</c:v>
                </c:pt>
                <c:pt idx="10622">
                  <c:v>42885.974305555559</c:v>
                </c:pt>
                <c:pt idx="10623">
                  <c:v>42885.974421296298</c:v>
                </c:pt>
                <c:pt idx="10624">
                  <c:v>42885.974537037036</c:v>
                </c:pt>
                <c:pt idx="10625">
                  <c:v>42885.974652777775</c:v>
                </c:pt>
                <c:pt idx="10626">
                  <c:v>42885.974768518521</c:v>
                </c:pt>
                <c:pt idx="10627">
                  <c:v>42885.97488425926</c:v>
                </c:pt>
                <c:pt idx="10628">
                  <c:v>42885.974999999999</c:v>
                </c:pt>
                <c:pt idx="10629">
                  <c:v>42885.975115740737</c:v>
                </c:pt>
                <c:pt idx="10630">
                  <c:v>42885.975231481483</c:v>
                </c:pt>
                <c:pt idx="10631">
                  <c:v>42885.975347222222</c:v>
                </c:pt>
                <c:pt idx="10632">
                  <c:v>42885.975462962961</c:v>
                </c:pt>
                <c:pt idx="10633">
                  <c:v>42885.975578703707</c:v>
                </c:pt>
                <c:pt idx="10634">
                  <c:v>42885.975694444445</c:v>
                </c:pt>
                <c:pt idx="10635">
                  <c:v>42885.975810185184</c:v>
                </c:pt>
                <c:pt idx="10636">
                  <c:v>42885.975925925923</c:v>
                </c:pt>
                <c:pt idx="10637">
                  <c:v>42885.976041666669</c:v>
                </c:pt>
                <c:pt idx="10638">
                  <c:v>42885.976157407407</c:v>
                </c:pt>
                <c:pt idx="10639">
                  <c:v>42885.976273148146</c:v>
                </c:pt>
                <c:pt idx="10640">
                  <c:v>42885.976388888892</c:v>
                </c:pt>
                <c:pt idx="10641">
                  <c:v>42885.976504629631</c:v>
                </c:pt>
                <c:pt idx="10642">
                  <c:v>42885.976620370369</c:v>
                </c:pt>
                <c:pt idx="10643">
                  <c:v>42885.976736111108</c:v>
                </c:pt>
                <c:pt idx="10644">
                  <c:v>42885.976851851854</c:v>
                </c:pt>
                <c:pt idx="10645">
                  <c:v>42885.976967592593</c:v>
                </c:pt>
                <c:pt idx="10646">
                  <c:v>42885.977083333331</c:v>
                </c:pt>
                <c:pt idx="10647">
                  <c:v>42885.977199074077</c:v>
                </c:pt>
                <c:pt idx="10648">
                  <c:v>42885.977314814816</c:v>
                </c:pt>
                <c:pt idx="10649">
                  <c:v>42885.977430555555</c:v>
                </c:pt>
                <c:pt idx="10650">
                  <c:v>42885.977546296293</c:v>
                </c:pt>
                <c:pt idx="10651">
                  <c:v>42885.977662037039</c:v>
                </c:pt>
                <c:pt idx="10652">
                  <c:v>42885.977777777778</c:v>
                </c:pt>
                <c:pt idx="10653">
                  <c:v>42885.977893518517</c:v>
                </c:pt>
                <c:pt idx="10654">
                  <c:v>42885.978009259263</c:v>
                </c:pt>
                <c:pt idx="10655">
                  <c:v>42885.978125000001</c:v>
                </c:pt>
                <c:pt idx="10656">
                  <c:v>42885.97824074074</c:v>
                </c:pt>
                <c:pt idx="10657">
                  <c:v>42885.978356481479</c:v>
                </c:pt>
                <c:pt idx="10658">
                  <c:v>42885.978472222225</c:v>
                </c:pt>
                <c:pt idx="10659">
                  <c:v>42885.978587962964</c:v>
                </c:pt>
                <c:pt idx="10660">
                  <c:v>42885.978703703702</c:v>
                </c:pt>
                <c:pt idx="10661">
                  <c:v>42885.978819444441</c:v>
                </c:pt>
                <c:pt idx="10662">
                  <c:v>42885.978935185187</c:v>
                </c:pt>
                <c:pt idx="10663">
                  <c:v>42885.979050925926</c:v>
                </c:pt>
                <c:pt idx="10664">
                  <c:v>42885.979166666664</c:v>
                </c:pt>
                <c:pt idx="10665">
                  <c:v>42885.97928240741</c:v>
                </c:pt>
                <c:pt idx="10666">
                  <c:v>42885.979398148149</c:v>
                </c:pt>
                <c:pt idx="10667">
                  <c:v>42885.979513888888</c:v>
                </c:pt>
                <c:pt idx="10668">
                  <c:v>42885.979629629626</c:v>
                </c:pt>
                <c:pt idx="10669">
                  <c:v>42885.979745370372</c:v>
                </c:pt>
                <c:pt idx="10670">
                  <c:v>42885.979861111111</c:v>
                </c:pt>
                <c:pt idx="10671">
                  <c:v>42885.97997685185</c:v>
                </c:pt>
                <c:pt idx="10672">
                  <c:v>42885.980092592596</c:v>
                </c:pt>
                <c:pt idx="10673">
                  <c:v>42885.980208333334</c:v>
                </c:pt>
                <c:pt idx="10674">
                  <c:v>42885.980324074073</c:v>
                </c:pt>
                <c:pt idx="10675">
                  <c:v>42885.980439814812</c:v>
                </c:pt>
                <c:pt idx="10676">
                  <c:v>42885.980555555558</c:v>
                </c:pt>
                <c:pt idx="10677">
                  <c:v>42885.980671296296</c:v>
                </c:pt>
                <c:pt idx="10678">
                  <c:v>42885.980787037035</c:v>
                </c:pt>
                <c:pt idx="10679">
                  <c:v>42885.980902777781</c:v>
                </c:pt>
                <c:pt idx="10680">
                  <c:v>42885.98101851852</c:v>
                </c:pt>
                <c:pt idx="10681">
                  <c:v>42885.981134259258</c:v>
                </c:pt>
                <c:pt idx="10682">
                  <c:v>42885.981249999997</c:v>
                </c:pt>
                <c:pt idx="10683">
                  <c:v>42885.981365740743</c:v>
                </c:pt>
                <c:pt idx="10684">
                  <c:v>42885.981481481482</c:v>
                </c:pt>
                <c:pt idx="10685">
                  <c:v>42885.98159722222</c:v>
                </c:pt>
                <c:pt idx="10686">
                  <c:v>42885.981712962966</c:v>
                </c:pt>
                <c:pt idx="10687">
                  <c:v>42885.981828703705</c:v>
                </c:pt>
                <c:pt idx="10688">
                  <c:v>42885.981944444444</c:v>
                </c:pt>
                <c:pt idx="10689">
                  <c:v>42885.982060185182</c:v>
                </c:pt>
                <c:pt idx="10690">
                  <c:v>42885.982175925928</c:v>
                </c:pt>
                <c:pt idx="10691">
                  <c:v>42885.982291666667</c:v>
                </c:pt>
                <c:pt idx="10692">
                  <c:v>42885.982407407406</c:v>
                </c:pt>
                <c:pt idx="10693">
                  <c:v>42885.982523148145</c:v>
                </c:pt>
                <c:pt idx="10694">
                  <c:v>42885.982638888891</c:v>
                </c:pt>
                <c:pt idx="10695">
                  <c:v>42885.982754629629</c:v>
                </c:pt>
                <c:pt idx="10696">
                  <c:v>42885.982870370368</c:v>
                </c:pt>
                <c:pt idx="10697">
                  <c:v>42885.982986111114</c:v>
                </c:pt>
                <c:pt idx="10698">
                  <c:v>42885.983101851853</c:v>
                </c:pt>
                <c:pt idx="10699">
                  <c:v>42885.983217592591</c:v>
                </c:pt>
                <c:pt idx="10700">
                  <c:v>42885.98333333333</c:v>
                </c:pt>
                <c:pt idx="10701">
                  <c:v>42885.983449074076</c:v>
                </c:pt>
                <c:pt idx="10702">
                  <c:v>42885.983564814815</c:v>
                </c:pt>
                <c:pt idx="10703">
                  <c:v>42885.983680555553</c:v>
                </c:pt>
                <c:pt idx="10704">
                  <c:v>42885.983796296299</c:v>
                </c:pt>
                <c:pt idx="10705">
                  <c:v>42885.983912037038</c:v>
                </c:pt>
                <c:pt idx="10706">
                  <c:v>42885.984027777777</c:v>
                </c:pt>
                <c:pt idx="10707">
                  <c:v>42885.984143518515</c:v>
                </c:pt>
                <c:pt idx="10708">
                  <c:v>42885.984259259261</c:v>
                </c:pt>
                <c:pt idx="10709">
                  <c:v>42885.984375</c:v>
                </c:pt>
                <c:pt idx="10710">
                  <c:v>42885.984490740739</c:v>
                </c:pt>
                <c:pt idx="10711">
                  <c:v>42885.984606481485</c:v>
                </c:pt>
                <c:pt idx="10712">
                  <c:v>42885.984722222223</c:v>
                </c:pt>
                <c:pt idx="10713">
                  <c:v>42885.984837962962</c:v>
                </c:pt>
                <c:pt idx="10714">
                  <c:v>42885.984953703701</c:v>
                </c:pt>
                <c:pt idx="10715">
                  <c:v>42885.985069444447</c:v>
                </c:pt>
                <c:pt idx="10716">
                  <c:v>42885.985185185185</c:v>
                </c:pt>
                <c:pt idx="10717">
                  <c:v>42885.985300925924</c:v>
                </c:pt>
                <c:pt idx="10718">
                  <c:v>42885.98541666667</c:v>
                </c:pt>
                <c:pt idx="10719">
                  <c:v>42885.985532407409</c:v>
                </c:pt>
                <c:pt idx="10720">
                  <c:v>42885.985648148147</c:v>
                </c:pt>
                <c:pt idx="10721">
                  <c:v>42885.985763888886</c:v>
                </c:pt>
                <c:pt idx="10722">
                  <c:v>42885.985879629632</c:v>
                </c:pt>
                <c:pt idx="10723">
                  <c:v>42885.985995370371</c:v>
                </c:pt>
                <c:pt idx="10724">
                  <c:v>42885.986111111109</c:v>
                </c:pt>
                <c:pt idx="10725">
                  <c:v>42885.986226851855</c:v>
                </c:pt>
                <c:pt idx="10726">
                  <c:v>42885.986342592594</c:v>
                </c:pt>
                <c:pt idx="10727">
                  <c:v>42885.986458333333</c:v>
                </c:pt>
                <c:pt idx="10728">
                  <c:v>42885.986574074072</c:v>
                </c:pt>
                <c:pt idx="10729">
                  <c:v>42885.986689814818</c:v>
                </c:pt>
                <c:pt idx="10730">
                  <c:v>42885.986805555556</c:v>
                </c:pt>
                <c:pt idx="10731">
                  <c:v>42885.986921296295</c:v>
                </c:pt>
                <c:pt idx="10732">
                  <c:v>42885.987037037034</c:v>
                </c:pt>
                <c:pt idx="10733">
                  <c:v>42885.98715277778</c:v>
                </c:pt>
                <c:pt idx="10734">
                  <c:v>42885.987268518518</c:v>
                </c:pt>
                <c:pt idx="10735">
                  <c:v>42885.987384259257</c:v>
                </c:pt>
                <c:pt idx="10736">
                  <c:v>42885.987500000003</c:v>
                </c:pt>
                <c:pt idx="10737">
                  <c:v>42885.987615740742</c:v>
                </c:pt>
                <c:pt idx="10738">
                  <c:v>42885.98773148148</c:v>
                </c:pt>
                <c:pt idx="10739">
                  <c:v>42885.987847222219</c:v>
                </c:pt>
                <c:pt idx="10740">
                  <c:v>42885.987962962965</c:v>
                </c:pt>
                <c:pt idx="10741">
                  <c:v>42885.988078703704</c:v>
                </c:pt>
                <c:pt idx="10742">
                  <c:v>42885.988194444442</c:v>
                </c:pt>
                <c:pt idx="10743">
                  <c:v>42885.988310185188</c:v>
                </c:pt>
                <c:pt idx="10744">
                  <c:v>42885.988425925927</c:v>
                </c:pt>
                <c:pt idx="10745">
                  <c:v>42885.988541666666</c:v>
                </c:pt>
                <c:pt idx="10746">
                  <c:v>42885.988657407404</c:v>
                </c:pt>
                <c:pt idx="10747">
                  <c:v>42885.98877314815</c:v>
                </c:pt>
                <c:pt idx="10748">
                  <c:v>42885.988888888889</c:v>
                </c:pt>
                <c:pt idx="10749">
                  <c:v>42885.989004629628</c:v>
                </c:pt>
                <c:pt idx="10750">
                  <c:v>42885.989120370374</c:v>
                </c:pt>
                <c:pt idx="10751">
                  <c:v>42885.989236111112</c:v>
                </c:pt>
                <c:pt idx="10752">
                  <c:v>42885.989351851851</c:v>
                </c:pt>
                <c:pt idx="10753">
                  <c:v>42885.98946759259</c:v>
                </c:pt>
                <c:pt idx="10754">
                  <c:v>42885.989583333336</c:v>
                </c:pt>
                <c:pt idx="10755">
                  <c:v>42885.989699074074</c:v>
                </c:pt>
                <c:pt idx="10756">
                  <c:v>42885.989814814813</c:v>
                </c:pt>
                <c:pt idx="10757">
                  <c:v>42885.989930555559</c:v>
                </c:pt>
                <c:pt idx="10758">
                  <c:v>42885.990046296298</c:v>
                </c:pt>
                <c:pt idx="10759">
                  <c:v>42885.990162037036</c:v>
                </c:pt>
                <c:pt idx="10760">
                  <c:v>42885.990277777775</c:v>
                </c:pt>
                <c:pt idx="10761">
                  <c:v>42885.990393518521</c:v>
                </c:pt>
                <c:pt idx="10762">
                  <c:v>42885.99050925926</c:v>
                </c:pt>
                <c:pt idx="10763">
                  <c:v>42885.990624999999</c:v>
                </c:pt>
                <c:pt idx="10764">
                  <c:v>42885.990740740737</c:v>
                </c:pt>
                <c:pt idx="10765">
                  <c:v>42885.990856481483</c:v>
                </c:pt>
                <c:pt idx="10766">
                  <c:v>42885.990972222222</c:v>
                </c:pt>
                <c:pt idx="10767">
                  <c:v>42885.991087962961</c:v>
                </c:pt>
                <c:pt idx="10768">
                  <c:v>42885.991203703707</c:v>
                </c:pt>
                <c:pt idx="10769">
                  <c:v>42885.991319444445</c:v>
                </c:pt>
                <c:pt idx="10770">
                  <c:v>42885.991435185184</c:v>
                </c:pt>
                <c:pt idx="10771">
                  <c:v>42885.991550925923</c:v>
                </c:pt>
                <c:pt idx="10772">
                  <c:v>42885.991666666669</c:v>
                </c:pt>
                <c:pt idx="10773">
                  <c:v>42885.991782407407</c:v>
                </c:pt>
                <c:pt idx="10774">
                  <c:v>42885.991898148146</c:v>
                </c:pt>
                <c:pt idx="10775">
                  <c:v>42885.992013888892</c:v>
                </c:pt>
                <c:pt idx="10776">
                  <c:v>42885.992129629631</c:v>
                </c:pt>
                <c:pt idx="10777">
                  <c:v>42885.992245370369</c:v>
                </c:pt>
                <c:pt idx="10778">
                  <c:v>42885.992361111108</c:v>
                </c:pt>
                <c:pt idx="10779">
                  <c:v>42885.992476851854</c:v>
                </c:pt>
                <c:pt idx="10780">
                  <c:v>42885.992592592593</c:v>
                </c:pt>
                <c:pt idx="10781">
                  <c:v>42885.992708333331</c:v>
                </c:pt>
                <c:pt idx="10782">
                  <c:v>42885.992824074077</c:v>
                </c:pt>
                <c:pt idx="10783">
                  <c:v>42885.992939814816</c:v>
                </c:pt>
                <c:pt idx="10784">
                  <c:v>42885.993055555555</c:v>
                </c:pt>
                <c:pt idx="10785">
                  <c:v>42885.993171296293</c:v>
                </c:pt>
                <c:pt idx="10786">
                  <c:v>42885.993287037039</c:v>
                </c:pt>
                <c:pt idx="10787">
                  <c:v>42885.993402777778</c:v>
                </c:pt>
                <c:pt idx="10788">
                  <c:v>42885.993518518517</c:v>
                </c:pt>
                <c:pt idx="10789">
                  <c:v>42885.993634259263</c:v>
                </c:pt>
                <c:pt idx="10790">
                  <c:v>42885.993750000001</c:v>
                </c:pt>
                <c:pt idx="10791">
                  <c:v>42885.99386574074</c:v>
                </c:pt>
                <c:pt idx="10792">
                  <c:v>42885.993981481479</c:v>
                </c:pt>
                <c:pt idx="10793">
                  <c:v>42885.994097222225</c:v>
                </c:pt>
                <c:pt idx="10794">
                  <c:v>42885.994212962964</c:v>
                </c:pt>
                <c:pt idx="10795">
                  <c:v>42885.994328703702</c:v>
                </c:pt>
                <c:pt idx="10796">
                  <c:v>42885.994444444441</c:v>
                </c:pt>
                <c:pt idx="10797">
                  <c:v>42885.994560185187</c:v>
                </c:pt>
                <c:pt idx="10798">
                  <c:v>42885.994675925926</c:v>
                </c:pt>
                <c:pt idx="10799">
                  <c:v>42885.994791666664</c:v>
                </c:pt>
                <c:pt idx="10800">
                  <c:v>42885.99490740741</c:v>
                </c:pt>
                <c:pt idx="10801">
                  <c:v>42885.995023148149</c:v>
                </c:pt>
                <c:pt idx="10802">
                  <c:v>42885.995138888888</c:v>
                </c:pt>
                <c:pt idx="10803">
                  <c:v>42885.995254629626</c:v>
                </c:pt>
                <c:pt idx="10804">
                  <c:v>42885.995370370372</c:v>
                </c:pt>
                <c:pt idx="10805">
                  <c:v>42885.995486111111</c:v>
                </c:pt>
                <c:pt idx="10806">
                  <c:v>42885.99560185185</c:v>
                </c:pt>
                <c:pt idx="10807">
                  <c:v>42885.995717592596</c:v>
                </c:pt>
                <c:pt idx="10808">
                  <c:v>42885.995833333334</c:v>
                </c:pt>
                <c:pt idx="10809">
                  <c:v>42885.995949074073</c:v>
                </c:pt>
                <c:pt idx="10810">
                  <c:v>42885.996064814812</c:v>
                </c:pt>
                <c:pt idx="10811">
                  <c:v>42885.996180555558</c:v>
                </c:pt>
                <c:pt idx="10812">
                  <c:v>42885.996296296296</c:v>
                </c:pt>
                <c:pt idx="10813">
                  <c:v>42885.996412037035</c:v>
                </c:pt>
                <c:pt idx="10814">
                  <c:v>42885.996527777781</c:v>
                </c:pt>
                <c:pt idx="10815">
                  <c:v>42885.99664351852</c:v>
                </c:pt>
                <c:pt idx="10816">
                  <c:v>42885.996759259258</c:v>
                </c:pt>
                <c:pt idx="10817">
                  <c:v>42885.996874999997</c:v>
                </c:pt>
                <c:pt idx="10818">
                  <c:v>42885.996990740743</c:v>
                </c:pt>
                <c:pt idx="10819">
                  <c:v>42885.997106481482</c:v>
                </c:pt>
                <c:pt idx="10820">
                  <c:v>42885.99722222222</c:v>
                </c:pt>
                <c:pt idx="10821">
                  <c:v>42885.997337962966</c:v>
                </c:pt>
                <c:pt idx="10822">
                  <c:v>42885.997453703705</c:v>
                </c:pt>
                <c:pt idx="10823">
                  <c:v>42885.997569444444</c:v>
                </c:pt>
                <c:pt idx="10824">
                  <c:v>42885.997685185182</c:v>
                </c:pt>
                <c:pt idx="10825">
                  <c:v>42885.997800925928</c:v>
                </c:pt>
                <c:pt idx="10826">
                  <c:v>42885.997916666667</c:v>
                </c:pt>
                <c:pt idx="10827">
                  <c:v>42885.998032407406</c:v>
                </c:pt>
                <c:pt idx="10828">
                  <c:v>42885.998148148145</c:v>
                </c:pt>
                <c:pt idx="10829">
                  <c:v>42885.998263888891</c:v>
                </c:pt>
                <c:pt idx="10830">
                  <c:v>42885.998379629629</c:v>
                </c:pt>
                <c:pt idx="10831">
                  <c:v>42885.998495370368</c:v>
                </c:pt>
                <c:pt idx="10832">
                  <c:v>42885.998611111114</c:v>
                </c:pt>
                <c:pt idx="10833">
                  <c:v>42885.998726851853</c:v>
                </c:pt>
                <c:pt idx="10834">
                  <c:v>42885.998842592591</c:v>
                </c:pt>
                <c:pt idx="10835">
                  <c:v>42885.99895833333</c:v>
                </c:pt>
                <c:pt idx="10836">
                  <c:v>42885.999074074076</c:v>
                </c:pt>
                <c:pt idx="10837">
                  <c:v>42885.999189814815</c:v>
                </c:pt>
                <c:pt idx="10838">
                  <c:v>42885.999305555553</c:v>
                </c:pt>
                <c:pt idx="10839">
                  <c:v>42885.999421296299</c:v>
                </c:pt>
                <c:pt idx="10840">
                  <c:v>42885.999537037038</c:v>
                </c:pt>
                <c:pt idx="10841">
                  <c:v>42885.999652777777</c:v>
                </c:pt>
                <c:pt idx="10842">
                  <c:v>42885.999768518515</c:v>
                </c:pt>
                <c:pt idx="10843">
                  <c:v>42885.999884259261</c:v>
                </c:pt>
                <c:pt idx="10844">
                  <c:v>42886</c:v>
                </c:pt>
                <c:pt idx="10845">
                  <c:v>42886.000115740739</c:v>
                </c:pt>
                <c:pt idx="10846">
                  <c:v>42886.000231481485</c:v>
                </c:pt>
                <c:pt idx="10847">
                  <c:v>42886.000347222223</c:v>
                </c:pt>
                <c:pt idx="10848">
                  <c:v>42886.000462962962</c:v>
                </c:pt>
                <c:pt idx="10849">
                  <c:v>42886.000578703701</c:v>
                </c:pt>
                <c:pt idx="10850">
                  <c:v>42886.000694444447</c:v>
                </c:pt>
                <c:pt idx="10851">
                  <c:v>42886.000810185185</c:v>
                </c:pt>
                <c:pt idx="10852">
                  <c:v>42886.000925925924</c:v>
                </c:pt>
                <c:pt idx="10853">
                  <c:v>42886.00104166667</c:v>
                </c:pt>
                <c:pt idx="10854">
                  <c:v>42886.001157407409</c:v>
                </c:pt>
                <c:pt idx="10855">
                  <c:v>42886.001273148147</c:v>
                </c:pt>
                <c:pt idx="10856">
                  <c:v>42886.001388888886</c:v>
                </c:pt>
                <c:pt idx="10857">
                  <c:v>42886.001504629632</c:v>
                </c:pt>
                <c:pt idx="10858">
                  <c:v>42886.001620370371</c:v>
                </c:pt>
                <c:pt idx="10859">
                  <c:v>42886.001736111109</c:v>
                </c:pt>
                <c:pt idx="10860">
                  <c:v>42886.001851851855</c:v>
                </c:pt>
                <c:pt idx="10861">
                  <c:v>42886.001967592594</c:v>
                </c:pt>
                <c:pt idx="10862">
                  <c:v>42886.002083333333</c:v>
                </c:pt>
                <c:pt idx="10863">
                  <c:v>42886.002199074072</c:v>
                </c:pt>
                <c:pt idx="10864">
                  <c:v>42886.002314814818</c:v>
                </c:pt>
                <c:pt idx="10865">
                  <c:v>42886.002430555556</c:v>
                </c:pt>
                <c:pt idx="10866">
                  <c:v>42886.002546296295</c:v>
                </c:pt>
                <c:pt idx="10867">
                  <c:v>42886.002662037034</c:v>
                </c:pt>
                <c:pt idx="10868">
                  <c:v>42886.00277777778</c:v>
                </c:pt>
                <c:pt idx="10869">
                  <c:v>42886.002893518518</c:v>
                </c:pt>
                <c:pt idx="10870">
                  <c:v>42886.003009259257</c:v>
                </c:pt>
                <c:pt idx="10871">
                  <c:v>42886.003125000003</c:v>
                </c:pt>
                <c:pt idx="10872">
                  <c:v>42886.003240740742</c:v>
                </c:pt>
                <c:pt idx="10873">
                  <c:v>42886.00335648148</c:v>
                </c:pt>
                <c:pt idx="10874">
                  <c:v>42886.003472222219</c:v>
                </c:pt>
                <c:pt idx="10875">
                  <c:v>42886.003587962965</c:v>
                </c:pt>
                <c:pt idx="10876">
                  <c:v>42886.003703703704</c:v>
                </c:pt>
                <c:pt idx="10877">
                  <c:v>42886.003819444442</c:v>
                </c:pt>
                <c:pt idx="10878">
                  <c:v>42886.003935185188</c:v>
                </c:pt>
                <c:pt idx="10879">
                  <c:v>42886.004050925927</c:v>
                </c:pt>
                <c:pt idx="10880">
                  <c:v>42886.004166666666</c:v>
                </c:pt>
                <c:pt idx="10881">
                  <c:v>42886.004282407404</c:v>
                </c:pt>
                <c:pt idx="10882">
                  <c:v>42886.00439814815</c:v>
                </c:pt>
                <c:pt idx="10883">
                  <c:v>42886.004513888889</c:v>
                </c:pt>
                <c:pt idx="10884">
                  <c:v>42886.004629629628</c:v>
                </c:pt>
                <c:pt idx="10885">
                  <c:v>42886.004745370374</c:v>
                </c:pt>
                <c:pt idx="10886">
                  <c:v>42886.004861111112</c:v>
                </c:pt>
                <c:pt idx="10887">
                  <c:v>42886.004976851851</c:v>
                </c:pt>
                <c:pt idx="10888">
                  <c:v>42886.00509259259</c:v>
                </c:pt>
                <c:pt idx="10889">
                  <c:v>42886.005208333336</c:v>
                </c:pt>
                <c:pt idx="10890">
                  <c:v>42886.005324074074</c:v>
                </c:pt>
                <c:pt idx="10891">
                  <c:v>42886.005439814813</c:v>
                </c:pt>
                <c:pt idx="10892">
                  <c:v>42886.005555555559</c:v>
                </c:pt>
                <c:pt idx="10893">
                  <c:v>42886.005671296298</c:v>
                </c:pt>
                <c:pt idx="10894">
                  <c:v>42886.005787037036</c:v>
                </c:pt>
                <c:pt idx="10895">
                  <c:v>42886.005902777775</c:v>
                </c:pt>
                <c:pt idx="10896">
                  <c:v>42886.006018518521</c:v>
                </c:pt>
                <c:pt idx="10897">
                  <c:v>42886.00613425926</c:v>
                </c:pt>
                <c:pt idx="10898">
                  <c:v>42886.006249999999</c:v>
                </c:pt>
                <c:pt idx="10899">
                  <c:v>42886.006365740737</c:v>
                </c:pt>
                <c:pt idx="10900">
                  <c:v>42886.006481481483</c:v>
                </c:pt>
                <c:pt idx="10901">
                  <c:v>42886.006597222222</c:v>
                </c:pt>
                <c:pt idx="10902">
                  <c:v>42886.006712962961</c:v>
                </c:pt>
                <c:pt idx="10903">
                  <c:v>42886.006828703707</c:v>
                </c:pt>
                <c:pt idx="10904">
                  <c:v>42886.006944444445</c:v>
                </c:pt>
                <c:pt idx="10905">
                  <c:v>42886.007060185184</c:v>
                </c:pt>
                <c:pt idx="10906">
                  <c:v>42886.007175925923</c:v>
                </c:pt>
                <c:pt idx="10907">
                  <c:v>42886.007291666669</c:v>
                </c:pt>
                <c:pt idx="10908">
                  <c:v>42886.007407407407</c:v>
                </c:pt>
                <c:pt idx="10909">
                  <c:v>42886.007523148146</c:v>
                </c:pt>
                <c:pt idx="10910">
                  <c:v>42886.007638888892</c:v>
                </c:pt>
                <c:pt idx="10911">
                  <c:v>42886.007754629631</c:v>
                </c:pt>
                <c:pt idx="10912">
                  <c:v>42886.007870370369</c:v>
                </c:pt>
                <c:pt idx="10913">
                  <c:v>42886.007986111108</c:v>
                </c:pt>
                <c:pt idx="10914">
                  <c:v>42886.008101851854</c:v>
                </c:pt>
                <c:pt idx="10915">
                  <c:v>42886.008217592593</c:v>
                </c:pt>
                <c:pt idx="10916">
                  <c:v>42886.008333333331</c:v>
                </c:pt>
                <c:pt idx="10917">
                  <c:v>42886.008449074077</c:v>
                </c:pt>
                <c:pt idx="10918">
                  <c:v>42886.008564814816</c:v>
                </c:pt>
                <c:pt idx="10919">
                  <c:v>42886.008680555555</c:v>
                </c:pt>
                <c:pt idx="10920">
                  <c:v>42886.008796296293</c:v>
                </c:pt>
                <c:pt idx="10921">
                  <c:v>42886.008912037039</c:v>
                </c:pt>
                <c:pt idx="10922">
                  <c:v>42886.009027777778</c:v>
                </c:pt>
                <c:pt idx="10923">
                  <c:v>42886.009143518517</c:v>
                </c:pt>
                <c:pt idx="10924">
                  <c:v>42886.009259259263</c:v>
                </c:pt>
                <c:pt idx="10925">
                  <c:v>42886.009375000001</c:v>
                </c:pt>
                <c:pt idx="10926">
                  <c:v>42886.00949074074</c:v>
                </c:pt>
                <c:pt idx="10927">
                  <c:v>42886.009606481479</c:v>
                </c:pt>
                <c:pt idx="10928">
                  <c:v>42886.009722222225</c:v>
                </c:pt>
                <c:pt idx="10929">
                  <c:v>42886.009837962964</c:v>
                </c:pt>
                <c:pt idx="10930">
                  <c:v>42886.009953703702</c:v>
                </c:pt>
                <c:pt idx="10931">
                  <c:v>42886.010069444441</c:v>
                </c:pt>
                <c:pt idx="10932">
                  <c:v>42886.010185185187</c:v>
                </c:pt>
                <c:pt idx="10933">
                  <c:v>42886.010300925926</c:v>
                </c:pt>
                <c:pt idx="10934">
                  <c:v>42886.010416666664</c:v>
                </c:pt>
                <c:pt idx="10935">
                  <c:v>42886.01053240741</c:v>
                </c:pt>
                <c:pt idx="10936">
                  <c:v>42886.010648148149</c:v>
                </c:pt>
                <c:pt idx="10937">
                  <c:v>42886.010763888888</c:v>
                </c:pt>
                <c:pt idx="10938">
                  <c:v>42886.010879629626</c:v>
                </c:pt>
                <c:pt idx="10939">
                  <c:v>42886.010995370372</c:v>
                </c:pt>
                <c:pt idx="10940">
                  <c:v>42886.011111111111</c:v>
                </c:pt>
                <c:pt idx="10941">
                  <c:v>42886.01122685185</c:v>
                </c:pt>
                <c:pt idx="10942">
                  <c:v>42886.011342592596</c:v>
                </c:pt>
                <c:pt idx="10943">
                  <c:v>42886.011458333334</c:v>
                </c:pt>
                <c:pt idx="10944">
                  <c:v>42886.011574074073</c:v>
                </c:pt>
                <c:pt idx="10945">
                  <c:v>42886.011689814812</c:v>
                </c:pt>
                <c:pt idx="10946">
                  <c:v>42886.011805555558</c:v>
                </c:pt>
                <c:pt idx="10947">
                  <c:v>42886.011921296296</c:v>
                </c:pt>
                <c:pt idx="10948">
                  <c:v>42886.012037037035</c:v>
                </c:pt>
                <c:pt idx="10949">
                  <c:v>42886.012152777781</c:v>
                </c:pt>
                <c:pt idx="10950">
                  <c:v>42886.01226851852</c:v>
                </c:pt>
                <c:pt idx="10951">
                  <c:v>42886.012384259258</c:v>
                </c:pt>
                <c:pt idx="10952">
                  <c:v>42886.012499999997</c:v>
                </c:pt>
                <c:pt idx="10953">
                  <c:v>42886.012615740743</c:v>
                </c:pt>
                <c:pt idx="10954">
                  <c:v>42886.012731481482</c:v>
                </c:pt>
                <c:pt idx="10955">
                  <c:v>42886.01284722222</c:v>
                </c:pt>
                <c:pt idx="10956">
                  <c:v>42886.012962962966</c:v>
                </c:pt>
                <c:pt idx="10957">
                  <c:v>42886.013078703705</c:v>
                </c:pt>
                <c:pt idx="10958">
                  <c:v>42886.013194444444</c:v>
                </c:pt>
                <c:pt idx="10959">
                  <c:v>42886.013310185182</c:v>
                </c:pt>
                <c:pt idx="10960">
                  <c:v>42886.013425925928</c:v>
                </c:pt>
                <c:pt idx="10961">
                  <c:v>42886.013541666667</c:v>
                </c:pt>
                <c:pt idx="10962">
                  <c:v>42886.013657407406</c:v>
                </c:pt>
                <c:pt idx="10963">
                  <c:v>42886.013773148145</c:v>
                </c:pt>
                <c:pt idx="10964">
                  <c:v>42886.013888888891</c:v>
                </c:pt>
                <c:pt idx="10965">
                  <c:v>42886.014004629629</c:v>
                </c:pt>
                <c:pt idx="10966">
                  <c:v>42886.014120370368</c:v>
                </c:pt>
                <c:pt idx="10967">
                  <c:v>42886.014236111114</c:v>
                </c:pt>
                <c:pt idx="10968">
                  <c:v>42886.014351851853</c:v>
                </c:pt>
                <c:pt idx="10969">
                  <c:v>42886.014467592591</c:v>
                </c:pt>
                <c:pt idx="10970">
                  <c:v>42886.01458333333</c:v>
                </c:pt>
                <c:pt idx="10971">
                  <c:v>42886.014699074076</c:v>
                </c:pt>
                <c:pt idx="10972">
                  <c:v>42886.014814814815</c:v>
                </c:pt>
                <c:pt idx="10973">
                  <c:v>42886.014930555553</c:v>
                </c:pt>
                <c:pt idx="10974">
                  <c:v>42886.015046296299</c:v>
                </c:pt>
                <c:pt idx="10975">
                  <c:v>42886.015162037038</c:v>
                </c:pt>
                <c:pt idx="10976">
                  <c:v>42886.015277777777</c:v>
                </c:pt>
                <c:pt idx="10977">
                  <c:v>42886.015393518515</c:v>
                </c:pt>
                <c:pt idx="10978">
                  <c:v>42886.015509259261</c:v>
                </c:pt>
                <c:pt idx="10979">
                  <c:v>42886.015625</c:v>
                </c:pt>
                <c:pt idx="10980">
                  <c:v>42886.015740740739</c:v>
                </c:pt>
                <c:pt idx="10981">
                  <c:v>42886.015856481485</c:v>
                </c:pt>
                <c:pt idx="10982">
                  <c:v>42886.015972222223</c:v>
                </c:pt>
                <c:pt idx="10983">
                  <c:v>42886.016087962962</c:v>
                </c:pt>
                <c:pt idx="10984">
                  <c:v>42886.016203703701</c:v>
                </c:pt>
                <c:pt idx="10985">
                  <c:v>42886.016319444447</c:v>
                </c:pt>
                <c:pt idx="10986">
                  <c:v>42886.016435185185</c:v>
                </c:pt>
                <c:pt idx="10987">
                  <c:v>42886.016550925924</c:v>
                </c:pt>
                <c:pt idx="10988">
                  <c:v>42886.01666666667</c:v>
                </c:pt>
                <c:pt idx="10989">
                  <c:v>42886.016782407409</c:v>
                </c:pt>
                <c:pt idx="10990">
                  <c:v>42886.016898148147</c:v>
                </c:pt>
                <c:pt idx="10991">
                  <c:v>42886.017013888886</c:v>
                </c:pt>
                <c:pt idx="10992">
                  <c:v>42886.017129629632</c:v>
                </c:pt>
                <c:pt idx="10993">
                  <c:v>42886.017245370371</c:v>
                </c:pt>
                <c:pt idx="10994">
                  <c:v>42886.017361111109</c:v>
                </c:pt>
                <c:pt idx="10995">
                  <c:v>42886.017476851855</c:v>
                </c:pt>
                <c:pt idx="10996">
                  <c:v>42886.017592592594</c:v>
                </c:pt>
                <c:pt idx="10997">
                  <c:v>42886.017708333333</c:v>
                </c:pt>
                <c:pt idx="10998">
                  <c:v>42886.017824074072</c:v>
                </c:pt>
                <c:pt idx="10999">
                  <c:v>42886.017939814818</c:v>
                </c:pt>
                <c:pt idx="11000">
                  <c:v>42886.018055555556</c:v>
                </c:pt>
                <c:pt idx="11001">
                  <c:v>42886.018171296295</c:v>
                </c:pt>
                <c:pt idx="11002">
                  <c:v>42886.018287037034</c:v>
                </c:pt>
                <c:pt idx="11003">
                  <c:v>42886.01840277778</c:v>
                </c:pt>
                <c:pt idx="11004">
                  <c:v>42886.018518518518</c:v>
                </c:pt>
                <c:pt idx="11005">
                  <c:v>42886.018634259257</c:v>
                </c:pt>
                <c:pt idx="11006">
                  <c:v>42886.018750000003</c:v>
                </c:pt>
                <c:pt idx="11007">
                  <c:v>42886.018865740742</c:v>
                </c:pt>
                <c:pt idx="11008">
                  <c:v>42886.01898148148</c:v>
                </c:pt>
                <c:pt idx="11009">
                  <c:v>42886.019097222219</c:v>
                </c:pt>
                <c:pt idx="11010">
                  <c:v>42886.019212962965</c:v>
                </c:pt>
                <c:pt idx="11011">
                  <c:v>42886.019328703704</c:v>
                </c:pt>
                <c:pt idx="11012">
                  <c:v>42886.019444444442</c:v>
                </c:pt>
                <c:pt idx="11013">
                  <c:v>42886.019560185188</c:v>
                </c:pt>
                <c:pt idx="11014">
                  <c:v>42886.019675925927</c:v>
                </c:pt>
                <c:pt idx="11015">
                  <c:v>42886.019791666666</c:v>
                </c:pt>
                <c:pt idx="11016">
                  <c:v>42886.019907407404</c:v>
                </c:pt>
                <c:pt idx="11017">
                  <c:v>42886.02002314815</c:v>
                </c:pt>
                <c:pt idx="11018">
                  <c:v>42886.020138888889</c:v>
                </c:pt>
                <c:pt idx="11019">
                  <c:v>42886.020254629628</c:v>
                </c:pt>
                <c:pt idx="11020">
                  <c:v>42886.020370370374</c:v>
                </c:pt>
                <c:pt idx="11021">
                  <c:v>42886.020486111112</c:v>
                </c:pt>
                <c:pt idx="11022">
                  <c:v>42886.020601851851</c:v>
                </c:pt>
                <c:pt idx="11023">
                  <c:v>42886.02071759259</c:v>
                </c:pt>
                <c:pt idx="11024">
                  <c:v>42886.020833333336</c:v>
                </c:pt>
                <c:pt idx="11025">
                  <c:v>42886.020949074074</c:v>
                </c:pt>
                <c:pt idx="11026">
                  <c:v>42886.021064814813</c:v>
                </c:pt>
                <c:pt idx="11027">
                  <c:v>42886.021180555559</c:v>
                </c:pt>
                <c:pt idx="11028">
                  <c:v>42886.021296296298</c:v>
                </c:pt>
                <c:pt idx="11029">
                  <c:v>42886.021412037036</c:v>
                </c:pt>
                <c:pt idx="11030">
                  <c:v>42886.021527777775</c:v>
                </c:pt>
                <c:pt idx="11031">
                  <c:v>42886.021643518521</c:v>
                </c:pt>
                <c:pt idx="11032">
                  <c:v>42886.02175925926</c:v>
                </c:pt>
                <c:pt idx="11033">
                  <c:v>42886.021874999999</c:v>
                </c:pt>
                <c:pt idx="11034">
                  <c:v>42886.021990740737</c:v>
                </c:pt>
                <c:pt idx="11035">
                  <c:v>42886.022106481483</c:v>
                </c:pt>
                <c:pt idx="11036">
                  <c:v>42886.022222222222</c:v>
                </c:pt>
                <c:pt idx="11037">
                  <c:v>42886.022337962961</c:v>
                </c:pt>
                <c:pt idx="11038">
                  <c:v>42886.022453703707</c:v>
                </c:pt>
                <c:pt idx="11039">
                  <c:v>42886.022569444445</c:v>
                </c:pt>
                <c:pt idx="11040">
                  <c:v>42886.022685185184</c:v>
                </c:pt>
                <c:pt idx="11041">
                  <c:v>42886.022800925923</c:v>
                </c:pt>
                <c:pt idx="11042">
                  <c:v>42886.022916666669</c:v>
                </c:pt>
                <c:pt idx="11043">
                  <c:v>42886.023032407407</c:v>
                </c:pt>
                <c:pt idx="11044">
                  <c:v>42886.023148148146</c:v>
                </c:pt>
                <c:pt idx="11045">
                  <c:v>42886.023263888892</c:v>
                </c:pt>
                <c:pt idx="11046">
                  <c:v>42886.023379629631</c:v>
                </c:pt>
                <c:pt idx="11047">
                  <c:v>42886.023495370369</c:v>
                </c:pt>
                <c:pt idx="11048">
                  <c:v>42886.023611111108</c:v>
                </c:pt>
                <c:pt idx="11049">
                  <c:v>42886.023726851854</c:v>
                </c:pt>
                <c:pt idx="11050">
                  <c:v>42886.023842592593</c:v>
                </c:pt>
                <c:pt idx="11051">
                  <c:v>42886.023958333331</c:v>
                </c:pt>
                <c:pt idx="11052">
                  <c:v>42886.024074074077</c:v>
                </c:pt>
                <c:pt idx="11053">
                  <c:v>42886.024189814816</c:v>
                </c:pt>
                <c:pt idx="11054">
                  <c:v>42886.024305555555</c:v>
                </c:pt>
                <c:pt idx="11055">
                  <c:v>42886.024421296293</c:v>
                </c:pt>
                <c:pt idx="11056">
                  <c:v>42886.024537037039</c:v>
                </c:pt>
                <c:pt idx="11057">
                  <c:v>42886.024652777778</c:v>
                </c:pt>
                <c:pt idx="11058">
                  <c:v>42886.024768518517</c:v>
                </c:pt>
                <c:pt idx="11059">
                  <c:v>42886.024884259263</c:v>
                </c:pt>
                <c:pt idx="11060">
                  <c:v>42886.025000000001</c:v>
                </c:pt>
                <c:pt idx="11061">
                  <c:v>42886.02511574074</c:v>
                </c:pt>
                <c:pt idx="11062">
                  <c:v>42886.025231481479</c:v>
                </c:pt>
                <c:pt idx="11063">
                  <c:v>42886.025347222225</c:v>
                </c:pt>
                <c:pt idx="11064">
                  <c:v>42886.025462962964</c:v>
                </c:pt>
                <c:pt idx="11065">
                  <c:v>42886.025578703702</c:v>
                </c:pt>
                <c:pt idx="11066">
                  <c:v>42886.025694444441</c:v>
                </c:pt>
                <c:pt idx="11067">
                  <c:v>42886.025810185187</c:v>
                </c:pt>
                <c:pt idx="11068">
                  <c:v>42886.025925925926</c:v>
                </c:pt>
                <c:pt idx="11069">
                  <c:v>42886.026041666664</c:v>
                </c:pt>
                <c:pt idx="11070">
                  <c:v>42886.02615740741</c:v>
                </c:pt>
                <c:pt idx="11071">
                  <c:v>42886.026273148149</c:v>
                </c:pt>
                <c:pt idx="11072">
                  <c:v>42886.026388888888</c:v>
                </c:pt>
                <c:pt idx="11073">
                  <c:v>42886.026504629626</c:v>
                </c:pt>
                <c:pt idx="11074">
                  <c:v>42886.026620370372</c:v>
                </c:pt>
                <c:pt idx="11075">
                  <c:v>42886.026736111111</c:v>
                </c:pt>
                <c:pt idx="11076">
                  <c:v>42886.02685185185</c:v>
                </c:pt>
                <c:pt idx="11077">
                  <c:v>42886.026967592596</c:v>
                </c:pt>
                <c:pt idx="11078">
                  <c:v>42886.027083333334</c:v>
                </c:pt>
                <c:pt idx="11079">
                  <c:v>42886.027199074073</c:v>
                </c:pt>
                <c:pt idx="11080">
                  <c:v>42886.027314814812</c:v>
                </c:pt>
                <c:pt idx="11081">
                  <c:v>42886.027430555558</c:v>
                </c:pt>
                <c:pt idx="11082">
                  <c:v>42886.027546296296</c:v>
                </c:pt>
                <c:pt idx="11083">
                  <c:v>42886.027662037035</c:v>
                </c:pt>
                <c:pt idx="11084">
                  <c:v>42886.027777777781</c:v>
                </c:pt>
                <c:pt idx="11085">
                  <c:v>42886.02789351852</c:v>
                </c:pt>
                <c:pt idx="11086">
                  <c:v>42886.028009259258</c:v>
                </c:pt>
                <c:pt idx="11087">
                  <c:v>42886.028124999997</c:v>
                </c:pt>
                <c:pt idx="11088">
                  <c:v>42886.028240740743</c:v>
                </c:pt>
                <c:pt idx="11089">
                  <c:v>42886.028356481482</c:v>
                </c:pt>
                <c:pt idx="11090">
                  <c:v>42886.02847222222</c:v>
                </c:pt>
                <c:pt idx="11091">
                  <c:v>42886.028587962966</c:v>
                </c:pt>
                <c:pt idx="11092">
                  <c:v>42886.028703703705</c:v>
                </c:pt>
                <c:pt idx="11093">
                  <c:v>42886.028819444444</c:v>
                </c:pt>
                <c:pt idx="11094">
                  <c:v>42886.028935185182</c:v>
                </c:pt>
                <c:pt idx="11095">
                  <c:v>42886.029050925928</c:v>
                </c:pt>
                <c:pt idx="11096">
                  <c:v>42886.029166666667</c:v>
                </c:pt>
                <c:pt idx="11097">
                  <c:v>42886.029282407406</c:v>
                </c:pt>
                <c:pt idx="11098">
                  <c:v>42886.029398148145</c:v>
                </c:pt>
                <c:pt idx="11099">
                  <c:v>42886.029513888891</c:v>
                </c:pt>
                <c:pt idx="11100">
                  <c:v>42886.029629629629</c:v>
                </c:pt>
                <c:pt idx="11101">
                  <c:v>42886.029745370368</c:v>
                </c:pt>
                <c:pt idx="11102">
                  <c:v>42886.029861111114</c:v>
                </c:pt>
                <c:pt idx="11103">
                  <c:v>42886.029976851853</c:v>
                </c:pt>
                <c:pt idx="11104">
                  <c:v>42886.030092592591</c:v>
                </c:pt>
                <c:pt idx="11105">
                  <c:v>42886.03020833333</c:v>
                </c:pt>
                <c:pt idx="11106">
                  <c:v>42886.030324074076</c:v>
                </c:pt>
                <c:pt idx="11107">
                  <c:v>42886.030439814815</c:v>
                </c:pt>
                <c:pt idx="11108">
                  <c:v>42886.030555555553</c:v>
                </c:pt>
                <c:pt idx="11109">
                  <c:v>42886.030671296299</c:v>
                </c:pt>
                <c:pt idx="11110">
                  <c:v>42886.030787037038</c:v>
                </c:pt>
                <c:pt idx="11111">
                  <c:v>42886.030902777777</c:v>
                </c:pt>
                <c:pt idx="11112">
                  <c:v>42886.031018518515</c:v>
                </c:pt>
                <c:pt idx="11113">
                  <c:v>42886.031134259261</c:v>
                </c:pt>
                <c:pt idx="11114">
                  <c:v>42886.03125</c:v>
                </c:pt>
                <c:pt idx="11115">
                  <c:v>42886.031365740739</c:v>
                </c:pt>
                <c:pt idx="11116">
                  <c:v>42886.031481481485</c:v>
                </c:pt>
                <c:pt idx="11117">
                  <c:v>42886.031597222223</c:v>
                </c:pt>
                <c:pt idx="11118">
                  <c:v>42886.031712962962</c:v>
                </c:pt>
                <c:pt idx="11119">
                  <c:v>42886.031828703701</c:v>
                </c:pt>
                <c:pt idx="11120">
                  <c:v>42886.031944444447</c:v>
                </c:pt>
                <c:pt idx="11121">
                  <c:v>42886.032060185185</c:v>
                </c:pt>
                <c:pt idx="11122">
                  <c:v>42886.032175925924</c:v>
                </c:pt>
                <c:pt idx="11123">
                  <c:v>42886.03229166667</c:v>
                </c:pt>
                <c:pt idx="11124">
                  <c:v>42886.032407407409</c:v>
                </c:pt>
                <c:pt idx="11125">
                  <c:v>42886.032523148147</c:v>
                </c:pt>
                <c:pt idx="11126">
                  <c:v>42886.032638888886</c:v>
                </c:pt>
                <c:pt idx="11127">
                  <c:v>42886.032754629632</c:v>
                </c:pt>
                <c:pt idx="11128">
                  <c:v>42886.032870370371</c:v>
                </c:pt>
                <c:pt idx="11129">
                  <c:v>42886.032986111109</c:v>
                </c:pt>
                <c:pt idx="11130">
                  <c:v>42886.033101851855</c:v>
                </c:pt>
                <c:pt idx="11131">
                  <c:v>42886.033217592594</c:v>
                </c:pt>
                <c:pt idx="11132">
                  <c:v>42886.033333333333</c:v>
                </c:pt>
                <c:pt idx="11133">
                  <c:v>42886.033449074072</c:v>
                </c:pt>
                <c:pt idx="11134">
                  <c:v>42886.033564814818</c:v>
                </c:pt>
                <c:pt idx="11135">
                  <c:v>42886.033680555556</c:v>
                </c:pt>
                <c:pt idx="11136">
                  <c:v>42886.033796296295</c:v>
                </c:pt>
                <c:pt idx="11137">
                  <c:v>42886.033912037034</c:v>
                </c:pt>
                <c:pt idx="11138">
                  <c:v>42886.03402777778</c:v>
                </c:pt>
                <c:pt idx="11139">
                  <c:v>42886.034143518518</c:v>
                </c:pt>
                <c:pt idx="11140">
                  <c:v>42886.034259259257</c:v>
                </c:pt>
                <c:pt idx="11141">
                  <c:v>42886.034375000003</c:v>
                </c:pt>
                <c:pt idx="11142">
                  <c:v>42886.034490740742</c:v>
                </c:pt>
                <c:pt idx="11143">
                  <c:v>42886.03460648148</c:v>
                </c:pt>
                <c:pt idx="11144">
                  <c:v>42886.034722222219</c:v>
                </c:pt>
                <c:pt idx="11145">
                  <c:v>42886.034837962965</c:v>
                </c:pt>
                <c:pt idx="11146">
                  <c:v>42886.034953703704</c:v>
                </c:pt>
                <c:pt idx="11147">
                  <c:v>42886.035069444442</c:v>
                </c:pt>
                <c:pt idx="11148">
                  <c:v>42886.035185185188</c:v>
                </c:pt>
                <c:pt idx="11149">
                  <c:v>42886.035300925927</c:v>
                </c:pt>
                <c:pt idx="11150">
                  <c:v>42886.035416666666</c:v>
                </c:pt>
                <c:pt idx="11151">
                  <c:v>42886.035532407404</c:v>
                </c:pt>
                <c:pt idx="11152">
                  <c:v>42886.03564814815</c:v>
                </c:pt>
                <c:pt idx="11153">
                  <c:v>42886.035763888889</c:v>
                </c:pt>
                <c:pt idx="11154">
                  <c:v>42886.035879629628</c:v>
                </c:pt>
                <c:pt idx="11155">
                  <c:v>42886.035995370374</c:v>
                </c:pt>
                <c:pt idx="11156">
                  <c:v>42886.036111111112</c:v>
                </c:pt>
                <c:pt idx="11157">
                  <c:v>42886.036226851851</c:v>
                </c:pt>
                <c:pt idx="11158">
                  <c:v>42886.03634259259</c:v>
                </c:pt>
                <c:pt idx="11159">
                  <c:v>42886.036458333336</c:v>
                </c:pt>
                <c:pt idx="11160">
                  <c:v>42886.036574074074</c:v>
                </c:pt>
                <c:pt idx="11161">
                  <c:v>42886.036689814813</c:v>
                </c:pt>
                <c:pt idx="11162">
                  <c:v>42886.036805555559</c:v>
                </c:pt>
                <c:pt idx="11163">
                  <c:v>42886.036921296298</c:v>
                </c:pt>
                <c:pt idx="11164">
                  <c:v>42886.037037037036</c:v>
                </c:pt>
                <c:pt idx="11165">
                  <c:v>42886.037152777775</c:v>
                </c:pt>
                <c:pt idx="11166">
                  <c:v>42886.037268518521</c:v>
                </c:pt>
                <c:pt idx="11167">
                  <c:v>42886.03738425926</c:v>
                </c:pt>
                <c:pt idx="11168">
                  <c:v>42886.037499999999</c:v>
                </c:pt>
                <c:pt idx="11169">
                  <c:v>42886.037615740737</c:v>
                </c:pt>
                <c:pt idx="11170">
                  <c:v>42886.037731481483</c:v>
                </c:pt>
                <c:pt idx="11171">
                  <c:v>42886.037847222222</c:v>
                </c:pt>
                <c:pt idx="11172">
                  <c:v>42886.037962962961</c:v>
                </c:pt>
                <c:pt idx="11173">
                  <c:v>42886.038078703707</c:v>
                </c:pt>
                <c:pt idx="11174">
                  <c:v>42886.038194444445</c:v>
                </c:pt>
                <c:pt idx="11175">
                  <c:v>42886.038310185184</c:v>
                </c:pt>
                <c:pt idx="11176">
                  <c:v>42886.038425925923</c:v>
                </c:pt>
                <c:pt idx="11177">
                  <c:v>42886.038541666669</c:v>
                </c:pt>
                <c:pt idx="11178">
                  <c:v>42886.038657407407</c:v>
                </c:pt>
                <c:pt idx="11179">
                  <c:v>42886.038773148146</c:v>
                </c:pt>
                <c:pt idx="11180">
                  <c:v>42886.038888888892</c:v>
                </c:pt>
                <c:pt idx="11181">
                  <c:v>42886.039004629631</c:v>
                </c:pt>
                <c:pt idx="11182">
                  <c:v>42886.039120370369</c:v>
                </c:pt>
                <c:pt idx="11183">
                  <c:v>42886.039236111108</c:v>
                </c:pt>
                <c:pt idx="11184">
                  <c:v>42886.039351851854</c:v>
                </c:pt>
                <c:pt idx="11185">
                  <c:v>42886.039467592593</c:v>
                </c:pt>
                <c:pt idx="11186">
                  <c:v>42886.039583333331</c:v>
                </c:pt>
                <c:pt idx="11187">
                  <c:v>42886.039699074077</c:v>
                </c:pt>
                <c:pt idx="11188">
                  <c:v>42886.039814814816</c:v>
                </c:pt>
                <c:pt idx="11189">
                  <c:v>42886.039930555555</c:v>
                </c:pt>
                <c:pt idx="11190">
                  <c:v>42886.040046296293</c:v>
                </c:pt>
                <c:pt idx="11191">
                  <c:v>42886.040162037039</c:v>
                </c:pt>
                <c:pt idx="11192">
                  <c:v>42886.040277777778</c:v>
                </c:pt>
                <c:pt idx="11193">
                  <c:v>42886.040393518517</c:v>
                </c:pt>
                <c:pt idx="11194">
                  <c:v>42886.040509259263</c:v>
                </c:pt>
                <c:pt idx="11195">
                  <c:v>42886.040625000001</c:v>
                </c:pt>
                <c:pt idx="11196">
                  <c:v>42886.04074074074</c:v>
                </c:pt>
                <c:pt idx="11197">
                  <c:v>42886.040856481479</c:v>
                </c:pt>
                <c:pt idx="11198">
                  <c:v>42886.040972222225</c:v>
                </c:pt>
                <c:pt idx="11199">
                  <c:v>42886.041087962964</c:v>
                </c:pt>
                <c:pt idx="11200">
                  <c:v>42886.041203703702</c:v>
                </c:pt>
                <c:pt idx="11201">
                  <c:v>42886.041319444441</c:v>
                </c:pt>
                <c:pt idx="11202">
                  <c:v>42886.041435185187</c:v>
                </c:pt>
                <c:pt idx="11203">
                  <c:v>42886.041550925926</c:v>
                </c:pt>
                <c:pt idx="11204">
                  <c:v>42886.041666666664</c:v>
                </c:pt>
                <c:pt idx="11205">
                  <c:v>42886.04178240741</c:v>
                </c:pt>
                <c:pt idx="11206">
                  <c:v>42886.041898148149</c:v>
                </c:pt>
                <c:pt idx="11207">
                  <c:v>42886.042013888888</c:v>
                </c:pt>
                <c:pt idx="11208">
                  <c:v>42886.042129629626</c:v>
                </c:pt>
                <c:pt idx="11209">
                  <c:v>42886.042245370372</c:v>
                </c:pt>
                <c:pt idx="11210">
                  <c:v>42886.042361111111</c:v>
                </c:pt>
                <c:pt idx="11211">
                  <c:v>42886.04247685185</c:v>
                </c:pt>
                <c:pt idx="11212">
                  <c:v>42886.042592592596</c:v>
                </c:pt>
                <c:pt idx="11213">
                  <c:v>42886.042708333334</c:v>
                </c:pt>
                <c:pt idx="11214">
                  <c:v>42886.042824074073</c:v>
                </c:pt>
                <c:pt idx="11215">
                  <c:v>42886.042939814812</c:v>
                </c:pt>
                <c:pt idx="11216">
                  <c:v>42886.043055555558</c:v>
                </c:pt>
                <c:pt idx="11217">
                  <c:v>42886.043171296296</c:v>
                </c:pt>
                <c:pt idx="11218">
                  <c:v>42886.043287037035</c:v>
                </c:pt>
                <c:pt idx="11219">
                  <c:v>42886.043402777781</c:v>
                </c:pt>
                <c:pt idx="11220">
                  <c:v>42886.04351851852</c:v>
                </c:pt>
                <c:pt idx="11221">
                  <c:v>42886.043634259258</c:v>
                </c:pt>
                <c:pt idx="11222">
                  <c:v>42886.043749999997</c:v>
                </c:pt>
                <c:pt idx="11223">
                  <c:v>42886.043865740743</c:v>
                </c:pt>
                <c:pt idx="11224">
                  <c:v>42886.043981481482</c:v>
                </c:pt>
                <c:pt idx="11225">
                  <c:v>42886.04409722222</c:v>
                </c:pt>
                <c:pt idx="11226">
                  <c:v>42886.044212962966</c:v>
                </c:pt>
                <c:pt idx="11227">
                  <c:v>42886.044328703705</c:v>
                </c:pt>
                <c:pt idx="11228">
                  <c:v>42886.044444444444</c:v>
                </c:pt>
                <c:pt idx="11229">
                  <c:v>42886.044560185182</c:v>
                </c:pt>
                <c:pt idx="11230">
                  <c:v>42886.044675925928</c:v>
                </c:pt>
                <c:pt idx="11231">
                  <c:v>42886.044791666667</c:v>
                </c:pt>
                <c:pt idx="11232">
                  <c:v>42886.044907407406</c:v>
                </c:pt>
                <c:pt idx="11233">
                  <c:v>42886.045023148145</c:v>
                </c:pt>
                <c:pt idx="11234">
                  <c:v>42886.045138888891</c:v>
                </c:pt>
                <c:pt idx="11235">
                  <c:v>42886.045254629629</c:v>
                </c:pt>
                <c:pt idx="11236">
                  <c:v>42886.045370370368</c:v>
                </c:pt>
                <c:pt idx="11237">
                  <c:v>42886.045486111114</c:v>
                </c:pt>
                <c:pt idx="11238">
                  <c:v>42886.045601851853</c:v>
                </c:pt>
                <c:pt idx="11239">
                  <c:v>42886.045717592591</c:v>
                </c:pt>
                <c:pt idx="11240">
                  <c:v>42886.04583333333</c:v>
                </c:pt>
                <c:pt idx="11241">
                  <c:v>42886.045949074076</c:v>
                </c:pt>
                <c:pt idx="11242">
                  <c:v>42886.046064814815</c:v>
                </c:pt>
                <c:pt idx="11243">
                  <c:v>42886.046180555553</c:v>
                </c:pt>
                <c:pt idx="11244">
                  <c:v>42886.046296296299</c:v>
                </c:pt>
                <c:pt idx="11245">
                  <c:v>42886.046412037038</c:v>
                </c:pt>
                <c:pt idx="11246">
                  <c:v>42886.046527777777</c:v>
                </c:pt>
                <c:pt idx="11247">
                  <c:v>42886.046643518515</c:v>
                </c:pt>
                <c:pt idx="11248">
                  <c:v>42886.046759259261</c:v>
                </c:pt>
                <c:pt idx="11249">
                  <c:v>42886.046875</c:v>
                </c:pt>
                <c:pt idx="11250">
                  <c:v>42886.046990740739</c:v>
                </c:pt>
                <c:pt idx="11251">
                  <c:v>42886.047106481485</c:v>
                </c:pt>
                <c:pt idx="11252">
                  <c:v>42886.047222222223</c:v>
                </c:pt>
                <c:pt idx="11253">
                  <c:v>42886.047337962962</c:v>
                </c:pt>
                <c:pt idx="11254">
                  <c:v>42886.047453703701</c:v>
                </c:pt>
                <c:pt idx="11255">
                  <c:v>42886.047569444447</c:v>
                </c:pt>
                <c:pt idx="11256">
                  <c:v>42886.047685185185</c:v>
                </c:pt>
                <c:pt idx="11257">
                  <c:v>42886.047800925924</c:v>
                </c:pt>
                <c:pt idx="11258">
                  <c:v>42886.04791666667</c:v>
                </c:pt>
                <c:pt idx="11259">
                  <c:v>42886.048032407409</c:v>
                </c:pt>
                <c:pt idx="11260">
                  <c:v>42886.048148148147</c:v>
                </c:pt>
                <c:pt idx="11261">
                  <c:v>42886.048263888886</c:v>
                </c:pt>
                <c:pt idx="11262">
                  <c:v>42886.048379629632</c:v>
                </c:pt>
                <c:pt idx="11263">
                  <c:v>42886.048495370371</c:v>
                </c:pt>
                <c:pt idx="11264">
                  <c:v>42886.048611111109</c:v>
                </c:pt>
                <c:pt idx="11265">
                  <c:v>42886.048726851855</c:v>
                </c:pt>
                <c:pt idx="11266">
                  <c:v>42886.048842592594</c:v>
                </c:pt>
                <c:pt idx="11267">
                  <c:v>42886.048958333333</c:v>
                </c:pt>
                <c:pt idx="11268">
                  <c:v>42886.049074074072</c:v>
                </c:pt>
                <c:pt idx="11269">
                  <c:v>42886.049189814818</c:v>
                </c:pt>
                <c:pt idx="11270">
                  <c:v>42886.049305555556</c:v>
                </c:pt>
                <c:pt idx="11271">
                  <c:v>42886.049421296295</c:v>
                </c:pt>
                <c:pt idx="11272">
                  <c:v>42886.049537037034</c:v>
                </c:pt>
                <c:pt idx="11273">
                  <c:v>42886.04965277778</c:v>
                </c:pt>
                <c:pt idx="11274">
                  <c:v>42886.049768518518</c:v>
                </c:pt>
                <c:pt idx="11275">
                  <c:v>42886.049884259257</c:v>
                </c:pt>
                <c:pt idx="11276">
                  <c:v>42886.05</c:v>
                </c:pt>
                <c:pt idx="11277">
                  <c:v>42886.050115740742</c:v>
                </c:pt>
                <c:pt idx="11278">
                  <c:v>42886.05023148148</c:v>
                </c:pt>
                <c:pt idx="11279">
                  <c:v>42886.050347222219</c:v>
                </c:pt>
                <c:pt idx="11280">
                  <c:v>42886.050462962965</c:v>
                </c:pt>
                <c:pt idx="11281">
                  <c:v>42886.050578703704</c:v>
                </c:pt>
                <c:pt idx="11282">
                  <c:v>42886.050694444442</c:v>
                </c:pt>
                <c:pt idx="11283">
                  <c:v>42886.050810185188</c:v>
                </c:pt>
                <c:pt idx="11284">
                  <c:v>42886.050925925927</c:v>
                </c:pt>
                <c:pt idx="11285">
                  <c:v>42886.051041666666</c:v>
                </c:pt>
                <c:pt idx="11286">
                  <c:v>42886.051157407404</c:v>
                </c:pt>
                <c:pt idx="11287">
                  <c:v>42886.05127314815</c:v>
                </c:pt>
                <c:pt idx="11288">
                  <c:v>42886.051388888889</c:v>
                </c:pt>
                <c:pt idx="11289">
                  <c:v>42886.051504629628</c:v>
                </c:pt>
                <c:pt idx="11290">
                  <c:v>42886.051620370374</c:v>
                </c:pt>
                <c:pt idx="11291">
                  <c:v>42886.051736111112</c:v>
                </c:pt>
                <c:pt idx="11292">
                  <c:v>42886.051851851851</c:v>
                </c:pt>
                <c:pt idx="11293">
                  <c:v>42886.05196759259</c:v>
                </c:pt>
                <c:pt idx="11294">
                  <c:v>42886.052083333336</c:v>
                </c:pt>
                <c:pt idx="11295">
                  <c:v>42886.052199074074</c:v>
                </c:pt>
                <c:pt idx="11296">
                  <c:v>42886.052314814813</c:v>
                </c:pt>
                <c:pt idx="11297">
                  <c:v>42886.052430555559</c:v>
                </c:pt>
                <c:pt idx="11298">
                  <c:v>42886.052546296298</c:v>
                </c:pt>
                <c:pt idx="11299">
                  <c:v>42886.052662037036</c:v>
                </c:pt>
                <c:pt idx="11300">
                  <c:v>42886.052777777775</c:v>
                </c:pt>
                <c:pt idx="11301">
                  <c:v>42886.052893518521</c:v>
                </c:pt>
                <c:pt idx="11302">
                  <c:v>42886.05300925926</c:v>
                </c:pt>
                <c:pt idx="11303">
                  <c:v>42886.053124999999</c:v>
                </c:pt>
                <c:pt idx="11304">
                  <c:v>42886.053240740737</c:v>
                </c:pt>
                <c:pt idx="11305">
                  <c:v>42886.053356481483</c:v>
                </c:pt>
                <c:pt idx="11306">
                  <c:v>42886.053472222222</c:v>
                </c:pt>
                <c:pt idx="11307">
                  <c:v>42886.053587962961</c:v>
                </c:pt>
                <c:pt idx="11308">
                  <c:v>42886.053703703707</c:v>
                </c:pt>
                <c:pt idx="11309">
                  <c:v>42886.053819444445</c:v>
                </c:pt>
                <c:pt idx="11310">
                  <c:v>42886.053935185184</c:v>
                </c:pt>
                <c:pt idx="11311">
                  <c:v>42886.054050925923</c:v>
                </c:pt>
                <c:pt idx="11312">
                  <c:v>42886.054166666669</c:v>
                </c:pt>
                <c:pt idx="11313">
                  <c:v>42886.054282407407</c:v>
                </c:pt>
                <c:pt idx="11314">
                  <c:v>42886.054398148146</c:v>
                </c:pt>
                <c:pt idx="11315">
                  <c:v>42886.054513888892</c:v>
                </c:pt>
                <c:pt idx="11316">
                  <c:v>42886.054629629631</c:v>
                </c:pt>
                <c:pt idx="11317">
                  <c:v>42886.054745370369</c:v>
                </c:pt>
                <c:pt idx="11318">
                  <c:v>42886.054861111108</c:v>
                </c:pt>
                <c:pt idx="11319">
                  <c:v>42886.054976851854</c:v>
                </c:pt>
                <c:pt idx="11320">
                  <c:v>42886.055092592593</c:v>
                </c:pt>
                <c:pt idx="11321">
                  <c:v>42886.055208333331</c:v>
                </c:pt>
                <c:pt idx="11322">
                  <c:v>42886.055324074077</c:v>
                </c:pt>
                <c:pt idx="11323">
                  <c:v>42886.055439814816</c:v>
                </c:pt>
                <c:pt idx="11324">
                  <c:v>42886.055555555555</c:v>
                </c:pt>
                <c:pt idx="11325">
                  <c:v>42886.055671296293</c:v>
                </c:pt>
                <c:pt idx="11326">
                  <c:v>42886.055787037039</c:v>
                </c:pt>
                <c:pt idx="11327">
                  <c:v>42886.055902777778</c:v>
                </c:pt>
                <c:pt idx="11328">
                  <c:v>42886.056018518517</c:v>
                </c:pt>
                <c:pt idx="11329">
                  <c:v>42886.056134259263</c:v>
                </c:pt>
                <c:pt idx="11330">
                  <c:v>42886.056250000001</c:v>
                </c:pt>
                <c:pt idx="11331">
                  <c:v>42886.05636574074</c:v>
                </c:pt>
                <c:pt idx="11332">
                  <c:v>42886.056481481479</c:v>
                </c:pt>
                <c:pt idx="11333">
                  <c:v>42886.056597222225</c:v>
                </c:pt>
                <c:pt idx="11334">
                  <c:v>42886.056712962964</c:v>
                </c:pt>
                <c:pt idx="11335">
                  <c:v>42886.056828703702</c:v>
                </c:pt>
                <c:pt idx="11336">
                  <c:v>42886.056944444441</c:v>
                </c:pt>
                <c:pt idx="11337">
                  <c:v>42886.057060185187</c:v>
                </c:pt>
                <c:pt idx="11338">
                  <c:v>42886.057175925926</c:v>
                </c:pt>
                <c:pt idx="11339">
                  <c:v>42886.057291666664</c:v>
                </c:pt>
                <c:pt idx="11340">
                  <c:v>42886.05740740741</c:v>
                </c:pt>
                <c:pt idx="11341">
                  <c:v>42886.057523148149</c:v>
                </c:pt>
                <c:pt idx="11342">
                  <c:v>42886.057638888888</c:v>
                </c:pt>
                <c:pt idx="11343">
                  <c:v>42886.057754629626</c:v>
                </c:pt>
                <c:pt idx="11344">
                  <c:v>42886.057870370372</c:v>
                </c:pt>
                <c:pt idx="11345">
                  <c:v>42886.057986111111</c:v>
                </c:pt>
                <c:pt idx="11346">
                  <c:v>42886.05810185185</c:v>
                </c:pt>
                <c:pt idx="11347">
                  <c:v>42886.058217592596</c:v>
                </c:pt>
                <c:pt idx="11348">
                  <c:v>42886.058333333334</c:v>
                </c:pt>
                <c:pt idx="11349">
                  <c:v>42886.058449074073</c:v>
                </c:pt>
                <c:pt idx="11350">
                  <c:v>42886.058564814812</c:v>
                </c:pt>
                <c:pt idx="11351">
                  <c:v>42886.058680555558</c:v>
                </c:pt>
                <c:pt idx="11352">
                  <c:v>42886.058796296296</c:v>
                </c:pt>
                <c:pt idx="11353">
                  <c:v>42886.058912037035</c:v>
                </c:pt>
                <c:pt idx="11354">
                  <c:v>42886.059027777781</c:v>
                </c:pt>
                <c:pt idx="11355">
                  <c:v>42886.05914351852</c:v>
                </c:pt>
                <c:pt idx="11356">
                  <c:v>42886.059259259258</c:v>
                </c:pt>
                <c:pt idx="11357">
                  <c:v>42886.059374999997</c:v>
                </c:pt>
                <c:pt idx="11358">
                  <c:v>42886.059490740743</c:v>
                </c:pt>
                <c:pt idx="11359">
                  <c:v>42886.059606481482</c:v>
                </c:pt>
                <c:pt idx="11360">
                  <c:v>42886.05972222222</c:v>
                </c:pt>
                <c:pt idx="11361">
                  <c:v>42886.059837962966</c:v>
                </c:pt>
                <c:pt idx="11362">
                  <c:v>42886.059953703705</c:v>
                </c:pt>
                <c:pt idx="11363">
                  <c:v>42886.060069444444</c:v>
                </c:pt>
                <c:pt idx="11364">
                  <c:v>42886.060185185182</c:v>
                </c:pt>
                <c:pt idx="11365">
                  <c:v>42886.060300925928</c:v>
                </c:pt>
                <c:pt idx="11366">
                  <c:v>42886.060416666667</c:v>
                </c:pt>
                <c:pt idx="11367">
                  <c:v>42886.060532407406</c:v>
                </c:pt>
                <c:pt idx="11368">
                  <c:v>42886.060648148145</c:v>
                </c:pt>
                <c:pt idx="11369">
                  <c:v>42886.060763888891</c:v>
                </c:pt>
                <c:pt idx="11370">
                  <c:v>42886.060879629629</c:v>
                </c:pt>
                <c:pt idx="11371">
                  <c:v>42886.060995370368</c:v>
                </c:pt>
                <c:pt idx="11372">
                  <c:v>42886.061111111114</c:v>
                </c:pt>
                <c:pt idx="11373">
                  <c:v>42886.061226851853</c:v>
                </c:pt>
                <c:pt idx="11374">
                  <c:v>42886.061342592591</c:v>
                </c:pt>
                <c:pt idx="11375">
                  <c:v>42886.06145833333</c:v>
                </c:pt>
                <c:pt idx="11376">
                  <c:v>42886.061574074076</c:v>
                </c:pt>
                <c:pt idx="11377">
                  <c:v>42886.061689814815</c:v>
                </c:pt>
                <c:pt idx="11378">
                  <c:v>42886.061805555553</c:v>
                </c:pt>
                <c:pt idx="11379">
                  <c:v>42886.061921296299</c:v>
                </c:pt>
                <c:pt idx="11380">
                  <c:v>42886.062037037038</c:v>
                </c:pt>
                <c:pt idx="11381">
                  <c:v>42886.062152777777</c:v>
                </c:pt>
                <c:pt idx="11382">
                  <c:v>42886.062268518515</c:v>
                </c:pt>
                <c:pt idx="11383">
                  <c:v>42886.062384259261</c:v>
                </c:pt>
                <c:pt idx="11384">
                  <c:v>42886.0625</c:v>
                </c:pt>
                <c:pt idx="11385">
                  <c:v>42886.062615740739</c:v>
                </c:pt>
                <c:pt idx="11386">
                  <c:v>42886.062731481485</c:v>
                </c:pt>
                <c:pt idx="11387">
                  <c:v>42886.062847222223</c:v>
                </c:pt>
                <c:pt idx="11388">
                  <c:v>42886.062962962962</c:v>
                </c:pt>
                <c:pt idx="11389">
                  <c:v>42886.063078703701</c:v>
                </c:pt>
                <c:pt idx="11390">
                  <c:v>42886.063194444447</c:v>
                </c:pt>
                <c:pt idx="11391">
                  <c:v>42886.063310185185</c:v>
                </c:pt>
                <c:pt idx="11392">
                  <c:v>42886.063425925924</c:v>
                </c:pt>
                <c:pt idx="11393">
                  <c:v>42886.06354166667</c:v>
                </c:pt>
                <c:pt idx="11394">
                  <c:v>42886.063657407409</c:v>
                </c:pt>
                <c:pt idx="11395">
                  <c:v>42886.063773148147</c:v>
                </c:pt>
                <c:pt idx="11396">
                  <c:v>42886.063888888886</c:v>
                </c:pt>
                <c:pt idx="11397">
                  <c:v>42886.064004629632</c:v>
                </c:pt>
                <c:pt idx="11398">
                  <c:v>42886.064120370371</c:v>
                </c:pt>
                <c:pt idx="11399">
                  <c:v>42886.064236111109</c:v>
                </c:pt>
                <c:pt idx="11400">
                  <c:v>42886.064351851855</c:v>
                </c:pt>
                <c:pt idx="11401">
                  <c:v>42886.064467592594</c:v>
                </c:pt>
                <c:pt idx="11402">
                  <c:v>42886.064583333333</c:v>
                </c:pt>
                <c:pt idx="11403">
                  <c:v>42886.064699074072</c:v>
                </c:pt>
                <c:pt idx="11404">
                  <c:v>42886.064814814818</c:v>
                </c:pt>
                <c:pt idx="11405">
                  <c:v>42886.064930555556</c:v>
                </c:pt>
                <c:pt idx="11406">
                  <c:v>42886.065046296295</c:v>
                </c:pt>
                <c:pt idx="11407">
                  <c:v>42886.065162037034</c:v>
                </c:pt>
                <c:pt idx="11408">
                  <c:v>42886.06527777778</c:v>
                </c:pt>
                <c:pt idx="11409">
                  <c:v>42886.065393518518</c:v>
                </c:pt>
                <c:pt idx="11410">
                  <c:v>42886.065509259257</c:v>
                </c:pt>
                <c:pt idx="11411">
                  <c:v>42886.065625000003</c:v>
                </c:pt>
                <c:pt idx="11412">
                  <c:v>42886.065740740742</c:v>
                </c:pt>
                <c:pt idx="11413">
                  <c:v>42886.06585648148</c:v>
                </c:pt>
                <c:pt idx="11414">
                  <c:v>42886.065972222219</c:v>
                </c:pt>
                <c:pt idx="11415">
                  <c:v>42886.066087962965</c:v>
                </c:pt>
                <c:pt idx="11416">
                  <c:v>42886.066203703704</c:v>
                </c:pt>
                <c:pt idx="11417">
                  <c:v>42886.066319444442</c:v>
                </c:pt>
                <c:pt idx="11418">
                  <c:v>42886.066435185188</c:v>
                </c:pt>
                <c:pt idx="11419">
                  <c:v>42886.066550925927</c:v>
                </c:pt>
                <c:pt idx="11420">
                  <c:v>42886.066666666666</c:v>
                </c:pt>
                <c:pt idx="11421">
                  <c:v>42886.066782407404</c:v>
                </c:pt>
                <c:pt idx="11422">
                  <c:v>42886.06689814815</c:v>
                </c:pt>
                <c:pt idx="11423">
                  <c:v>42886.067013888889</c:v>
                </c:pt>
                <c:pt idx="11424">
                  <c:v>42886.067129629628</c:v>
                </c:pt>
                <c:pt idx="11425">
                  <c:v>42886.067245370374</c:v>
                </c:pt>
                <c:pt idx="11426">
                  <c:v>42886.067361111112</c:v>
                </c:pt>
                <c:pt idx="11427">
                  <c:v>42886.067476851851</c:v>
                </c:pt>
                <c:pt idx="11428">
                  <c:v>42886.06759259259</c:v>
                </c:pt>
                <c:pt idx="11429">
                  <c:v>42886.067708333336</c:v>
                </c:pt>
                <c:pt idx="11430">
                  <c:v>42886.067824074074</c:v>
                </c:pt>
                <c:pt idx="11431">
                  <c:v>42886.067939814813</c:v>
                </c:pt>
                <c:pt idx="11432">
                  <c:v>42886.068055555559</c:v>
                </c:pt>
                <c:pt idx="11433">
                  <c:v>42886.068171296298</c:v>
                </c:pt>
                <c:pt idx="11434">
                  <c:v>42886.068287037036</c:v>
                </c:pt>
                <c:pt idx="11435">
                  <c:v>42886.068402777775</c:v>
                </c:pt>
                <c:pt idx="11436">
                  <c:v>42886.068518518521</c:v>
                </c:pt>
                <c:pt idx="11437">
                  <c:v>42886.06863425926</c:v>
                </c:pt>
                <c:pt idx="11438">
                  <c:v>42886.068749999999</c:v>
                </c:pt>
                <c:pt idx="11439">
                  <c:v>42886.068865740737</c:v>
                </c:pt>
                <c:pt idx="11440">
                  <c:v>42886.068981481483</c:v>
                </c:pt>
                <c:pt idx="11441">
                  <c:v>42886.069097222222</c:v>
                </c:pt>
                <c:pt idx="11442">
                  <c:v>42886.069212962961</c:v>
                </c:pt>
                <c:pt idx="11443">
                  <c:v>42886.069328703707</c:v>
                </c:pt>
                <c:pt idx="11444">
                  <c:v>42886.069444444445</c:v>
                </c:pt>
                <c:pt idx="11445">
                  <c:v>42886.069560185184</c:v>
                </c:pt>
                <c:pt idx="11446">
                  <c:v>42886.069675925923</c:v>
                </c:pt>
                <c:pt idx="11447">
                  <c:v>42886.069791666669</c:v>
                </c:pt>
                <c:pt idx="11448">
                  <c:v>42886.069907407407</c:v>
                </c:pt>
                <c:pt idx="11449">
                  <c:v>42886.070023148146</c:v>
                </c:pt>
                <c:pt idx="11450">
                  <c:v>42886.070138888892</c:v>
                </c:pt>
                <c:pt idx="11451">
                  <c:v>42886.070254629631</c:v>
                </c:pt>
                <c:pt idx="11452">
                  <c:v>42886.070370370369</c:v>
                </c:pt>
                <c:pt idx="11453">
                  <c:v>42886.070486111108</c:v>
                </c:pt>
                <c:pt idx="11454">
                  <c:v>42886.070601851854</c:v>
                </c:pt>
                <c:pt idx="11455">
                  <c:v>42886.070717592593</c:v>
                </c:pt>
                <c:pt idx="11456">
                  <c:v>42886.070833333331</c:v>
                </c:pt>
                <c:pt idx="11457">
                  <c:v>42886.070949074077</c:v>
                </c:pt>
                <c:pt idx="11458">
                  <c:v>42886.071064814816</c:v>
                </c:pt>
                <c:pt idx="11459">
                  <c:v>42886.071180555555</c:v>
                </c:pt>
                <c:pt idx="11460">
                  <c:v>42886.071296296293</c:v>
                </c:pt>
                <c:pt idx="11461">
                  <c:v>42886.071412037039</c:v>
                </c:pt>
                <c:pt idx="11462">
                  <c:v>42886.071527777778</c:v>
                </c:pt>
                <c:pt idx="11463">
                  <c:v>42886.071643518517</c:v>
                </c:pt>
                <c:pt idx="11464">
                  <c:v>42886.071759259263</c:v>
                </c:pt>
                <c:pt idx="11465">
                  <c:v>42886.071875000001</c:v>
                </c:pt>
                <c:pt idx="11466">
                  <c:v>42886.07199074074</c:v>
                </c:pt>
                <c:pt idx="11467">
                  <c:v>42886.072106481479</c:v>
                </c:pt>
                <c:pt idx="11468">
                  <c:v>42886.072222222225</c:v>
                </c:pt>
                <c:pt idx="11469">
                  <c:v>42886.072337962964</c:v>
                </c:pt>
                <c:pt idx="11470">
                  <c:v>42886.072453703702</c:v>
                </c:pt>
                <c:pt idx="11471">
                  <c:v>42886.072569444441</c:v>
                </c:pt>
                <c:pt idx="11472">
                  <c:v>42886.072685185187</c:v>
                </c:pt>
                <c:pt idx="11473">
                  <c:v>42886.072800925926</c:v>
                </c:pt>
                <c:pt idx="11474">
                  <c:v>42886.072916666664</c:v>
                </c:pt>
                <c:pt idx="11475">
                  <c:v>42886.07303240741</c:v>
                </c:pt>
                <c:pt idx="11476">
                  <c:v>42886.073148148149</c:v>
                </c:pt>
                <c:pt idx="11477">
                  <c:v>42886.073263888888</c:v>
                </c:pt>
                <c:pt idx="11478">
                  <c:v>42886.073379629626</c:v>
                </c:pt>
                <c:pt idx="11479">
                  <c:v>42886.073495370372</c:v>
                </c:pt>
                <c:pt idx="11480">
                  <c:v>42886.073611111111</c:v>
                </c:pt>
                <c:pt idx="11481">
                  <c:v>42886.07372685185</c:v>
                </c:pt>
                <c:pt idx="11482">
                  <c:v>42886.073842592596</c:v>
                </c:pt>
                <c:pt idx="11483">
                  <c:v>42886.073958333334</c:v>
                </c:pt>
                <c:pt idx="11484">
                  <c:v>42886.074074074073</c:v>
                </c:pt>
                <c:pt idx="11485">
                  <c:v>42886.074189814812</c:v>
                </c:pt>
                <c:pt idx="11486">
                  <c:v>42886.074305555558</c:v>
                </c:pt>
                <c:pt idx="11487">
                  <c:v>42886.074421296296</c:v>
                </c:pt>
                <c:pt idx="11488">
                  <c:v>42886.074537037035</c:v>
                </c:pt>
                <c:pt idx="11489">
                  <c:v>42886.074652777781</c:v>
                </c:pt>
                <c:pt idx="11490">
                  <c:v>42886.07476851852</c:v>
                </c:pt>
                <c:pt idx="11491">
                  <c:v>42886.074884259258</c:v>
                </c:pt>
                <c:pt idx="11492">
                  <c:v>42886.074999999997</c:v>
                </c:pt>
                <c:pt idx="11493">
                  <c:v>42886.075115740743</c:v>
                </c:pt>
                <c:pt idx="11494">
                  <c:v>42886.075231481482</c:v>
                </c:pt>
                <c:pt idx="11495">
                  <c:v>42886.07534722222</c:v>
                </c:pt>
                <c:pt idx="11496">
                  <c:v>42886.075462962966</c:v>
                </c:pt>
                <c:pt idx="11497">
                  <c:v>42886.075578703705</c:v>
                </c:pt>
                <c:pt idx="11498">
                  <c:v>42886.075694444444</c:v>
                </c:pt>
                <c:pt idx="11499">
                  <c:v>42886.075810185182</c:v>
                </c:pt>
                <c:pt idx="11500">
                  <c:v>42886.075925925928</c:v>
                </c:pt>
                <c:pt idx="11501">
                  <c:v>42886.076041666667</c:v>
                </c:pt>
                <c:pt idx="11502">
                  <c:v>42886.076157407406</c:v>
                </c:pt>
                <c:pt idx="11503">
                  <c:v>42886.076273148145</c:v>
                </c:pt>
                <c:pt idx="11504">
                  <c:v>42886.076388888891</c:v>
                </c:pt>
                <c:pt idx="11505">
                  <c:v>42886.076504629629</c:v>
                </c:pt>
                <c:pt idx="11506">
                  <c:v>42886.076620370368</c:v>
                </c:pt>
                <c:pt idx="11507">
                  <c:v>42886.076736111114</c:v>
                </c:pt>
                <c:pt idx="11508">
                  <c:v>42886.076851851853</c:v>
                </c:pt>
                <c:pt idx="11509">
                  <c:v>42886.076967592591</c:v>
                </c:pt>
                <c:pt idx="11510">
                  <c:v>42886.07708333333</c:v>
                </c:pt>
                <c:pt idx="11511">
                  <c:v>42886.077199074076</c:v>
                </c:pt>
                <c:pt idx="11512">
                  <c:v>42886.077314814815</c:v>
                </c:pt>
                <c:pt idx="11513">
                  <c:v>42886.077430555553</c:v>
                </c:pt>
                <c:pt idx="11514">
                  <c:v>42886.077546296299</c:v>
                </c:pt>
                <c:pt idx="11515">
                  <c:v>42886.077662037038</c:v>
                </c:pt>
                <c:pt idx="11516">
                  <c:v>42886.077777777777</c:v>
                </c:pt>
                <c:pt idx="11517">
                  <c:v>42886.077893518515</c:v>
                </c:pt>
                <c:pt idx="11518">
                  <c:v>42886.078009259261</c:v>
                </c:pt>
                <c:pt idx="11519">
                  <c:v>42886.078125</c:v>
                </c:pt>
                <c:pt idx="11520">
                  <c:v>42886.078240740739</c:v>
                </c:pt>
                <c:pt idx="11521">
                  <c:v>42886.078356481485</c:v>
                </c:pt>
                <c:pt idx="11522">
                  <c:v>42886.078472222223</c:v>
                </c:pt>
                <c:pt idx="11523">
                  <c:v>42886.078587962962</c:v>
                </c:pt>
                <c:pt idx="11524">
                  <c:v>42886.078703703701</c:v>
                </c:pt>
                <c:pt idx="11525">
                  <c:v>42886.078819444447</c:v>
                </c:pt>
                <c:pt idx="11526">
                  <c:v>42886.078935185185</c:v>
                </c:pt>
                <c:pt idx="11527">
                  <c:v>42886.079050925924</c:v>
                </c:pt>
                <c:pt idx="11528">
                  <c:v>42886.07916666667</c:v>
                </c:pt>
                <c:pt idx="11529">
                  <c:v>42886.079282407409</c:v>
                </c:pt>
                <c:pt idx="11530">
                  <c:v>42886.079398148147</c:v>
                </c:pt>
                <c:pt idx="11531">
                  <c:v>42886.079513888886</c:v>
                </c:pt>
                <c:pt idx="11532">
                  <c:v>42886.079629629632</c:v>
                </c:pt>
                <c:pt idx="11533">
                  <c:v>42886.079745370371</c:v>
                </c:pt>
                <c:pt idx="11534">
                  <c:v>42886.079861111109</c:v>
                </c:pt>
                <c:pt idx="11535">
                  <c:v>42886.079976851855</c:v>
                </c:pt>
                <c:pt idx="11536">
                  <c:v>42886.080092592594</c:v>
                </c:pt>
                <c:pt idx="11537">
                  <c:v>42886.080208333333</c:v>
                </c:pt>
                <c:pt idx="11538">
                  <c:v>42886.080324074072</c:v>
                </c:pt>
                <c:pt idx="11539">
                  <c:v>42886.080439814818</c:v>
                </c:pt>
                <c:pt idx="11540">
                  <c:v>42886.080555555556</c:v>
                </c:pt>
                <c:pt idx="11541">
                  <c:v>42886.080671296295</c:v>
                </c:pt>
                <c:pt idx="11542">
                  <c:v>42886.080787037034</c:v>
                </c:pt>
                <c:pt idx="11543">
                  <c:v>42886.08090277778</c:v>
                </c:pt>
                <c:pt idx="11544">
                  <c:v>42886.081018518518</c:v>
                </c:pt>
                <c:pt idx="11545">
                  <c:v>42886.081134259257</c:v>
                </c:pt>
                <c:pt idx="11546">
                  <c:v>42886.081250000003</c:v>
                </c:pt>
                <c:pt idx="11547">
                  <c:v>42886.081365740742</c:v>
                </c:pt>
                <c:pt idx="11548">
                  <c:v>42886.08148148148</c:v>
                </c:pt>
                <c:pt idx="11549">
                  <c:v>42886.081597222219</c:v>
                </c:pt>
                <c:pt idx="11550">
                  <c:v>42886.081712962965</c:v>
                </c:pt>
                <c:pt idx="11551">
                  <c:v>42886.081828703704</c:v>
                </c:pt>
                <c:pt idx="11552">
                  <c:v>42886.081944444442</c:v>
                </c:pt>
                <c:pt idx="11553">
                  <c:v>42886.082060185188</c:v>
                </c:pt>
                <c:pt idx="11554">
                  <c:v>42886.082175925927</c:v>
                </c:pt>
                <c:pt idx="11555">
                  <c:v>42886.082291666666</c:v>
                </c:pt>
                <c:pt idx="11556">
                  <c:v>42886.082407407404</c:v>
                </c:pt>
                <c:pt idx="11557">
                  <c:v>42886.08252314815</c:v>
                </c:pt>
                <c:pt idx="11558">
                  <c:v>42886.082638888889</c:v>
                </c:pt>
                <c:pt idx="11559">
                  <c:v>42886.082754629628</c:v>
                </c:pt>
                <c:pt idx="11560">
                  <c:v>42886.082870370374</c:v>
                </c:pt>
                <c:pt idx="11561">
                  <c:v>42886.082986111112</c:v>
                </c:pt>
                <c:pt idx="11562">
                  <c:v>42886.083101851851</c:v>
                </c:pt>
                <c:pt idx="11563">
                  <c:v>42886.08321759259</c:v>
                </c:pt>
                <c:pt idx="11564">
                  <c:v>42886.083333333336</c:v>
                </c:pt>
                <c:pt idx="11565">
                  <c:v>42886.083449074074</c:v>
                </c:pt>
                <c:pt idx="11566">
                  <c:v>42886.083564814813</c:v>
                </c:pt>
                <c:pt idx="11567">
                  <c:v>42886.083680555559</c:v>
                </c:pt>
                <c:pt idx="11568">
                  <c:v>42886.083796296298</c:v>
                </c:pt>
                <c:pt idx="11569">
                  <c:v>42886.083912037036</c:v>
                </c:pt>
                <c:pt idx="11570">
                  <c:v>42886.084027777775</c:v>
                </c:pt>
                <c:pt idx="11571">
                  <c:v>42886.084143518521</c:v>
                </c:pt>
                <c:pt idx="11572">
                  <c:v>42886.08425925926</c:v>
                </c:pt>
                <c:pt idx="11573">
                  <c:v>42886.084374999999</c:v>
                </c:pt>
                <c:pt idx="11574">
                  <c:v>42886.084490740737</c:v>
                </c:pt>
                <c:pt idx="11575">
                  <c:v>42886.084606481483</c:v>
                </c:pt>
                <c:pt idx="11576">
                  <c:v>42886.084722222222</c:v>
                </c:pt>
                <c:pt idx="11577">
                  <c:v>42886.084837962961</c:v>
                </c:pt>
                <c:pt idx="11578">
                  <c:v>42886.084953703707</c:v>
                </c:pt>
                <c:pt idx="11579">
                  <c:v>42886.085069444445</c:v>
                </c:pt>
                <c:pt idx="11580">
                  <c:v>42886.085185185184</c:v>
                </c:pt>
                <c:pt idx="11581">
                  <c:v>42886.085300925923</c:v>
                </c:pt>
                <c:pt idx="11582">
                  <c:v>42886.085416666669</c:v>
                </c:pt>
                <c:pt idx="11583">
                  <c:v>42886.085532407407</c:v>
                </c:pt>
                <c:pt idx="11584">
                  <c:v>42886.085648148146</c:v>
                </c:pt>
                <c:pt idx="11585">
                  <c:v>42886.085763888892</c:v>
                </c:pt>
                <c:pt idx="11586">
                  <c:v>42886.085879629631</c:v>
                </c:pt>
                <c:pt idx="11587">
                  <c:v>42886.085995370369</c:v>
                </c:pt>
                <c:pt idx="11588">
                  <c:v>42886.086111111108</c:v>
                </c:pt>
                <c:pt idx="11589">
                  <c:v>42886.086226851854</c:v>
                </c:pt>
                <c:pt idx="11590">
                  <c:v>42886.086342592593</c:v>
                </c:pt>
                <c:pt idx="11591">
                  <c:v>42886.086458333331</c:v>
                </c:pt>
                <c:pt idx="11592">
                  <c:v>42886.086574074077</c:v>
                </c:pt>
                <c:pt idx="11593">
                  <c:v>42886.086689814816</c:v>
                </c:pt>
                <c:pt idx="11594">
                  <c:v>42886.086805555555</c:v>
                </c:pt>
                <c:pt idx="11595">
                  <c:v>42886.086921296293</c:v>
                </c:pt>
                <c:pt idx="11596">
                  <c:v>42886.087037037039</c:v>
                </c:pt>
                <c:pt idx="11597">
                  <c:v>42886.087152777778</c:v>
                </c:pt>
                <c:pt idx="11598">
                  <c:v>42886.087268518517</c:v>
                </c:pt>
                <c:pt idx="11599">
                  <c:v>42886.087384259263</c:v>
                </c:pt>
                <c:pt idx="11600">
                  <c:v>42886.087500000001</c:v>
                </c:pt>
                <c:pt idx="11601">
                  <c:v>42886.08761574074</c:v>
                </c:pt>
                <c:pt idx="11602">
                  <c:v>42886.087731481479</c:v>
                </c:pt>
                <c:pt idx="11603">
                  <c:v>42886.087847222225</c:v>
                </c:pt>
                <c:pt idx="11604">
                  <c:v>42886.087962962964</c:v>
                </c:pt>
                <c:pt idx="11605">
                  <c:v>42886.088078703702</c:v>
                </c:pt>
                <c:pt idx="11606">
                  <c:v>42886.088194444441</c:v>
                </c:pt>
                <c:pt idx="11607">
                  <c:v>42886.088310185187</c:v>
                </c:pt>
                <c:pt idx="11608">
                  <c:v>42886.088425925926</c:v>
                </c:pt>
                <c:pt idx="11609">
                  <c:v>42886.088541666664</c:v>
                </c:pt>
                <c:pt idx="11610">
                  <c:v>42886.08865740741</c:v>
                </c:pt>
                <c:pt idx="11611">
                  <c:v>42886.088773148149</c:v>
                </c:pt>
                <c:pt idx="11612">
                  <c:v>42886.088888888888</c:v>
                </c:pt>
                <c:pt idx="11613">
                  <c:v>42886.089004629626</c:v>
                </c:pt>
                <c:pt idx="11614">
                  <c:v>42886.089120370372</c:v>
                </c:pt>
                <c:pt idx="11615">
                  <c:v>42886.089236111111</c:v>
                </c:pt>
                <c:pt idx="11616">
                  <c:v>42886.08935185185</c:v>
                </c:pt>
                <c:pt idx="11617">
                  <c:v>42886.089467592596</c:v>
                </c:pt>
                <c:pt idx="11618">
                  <c:v>42886.089583333334</c:v>
                </c:pt>
                <c:pt idx="11619">
                  <c:v>42886.089699074073</c:v>
                </c:pt>
                <c:pt idx="11620">
                  <c:v>42886.089814814812</c:v>
                </c:pt>
                <c:pt idx="11621">
                  <c:v>42886.089930555558</c:v>
                </c:pt>
                <c:pt idx="11622">
                  <c:v>42886.090046296296</c:v>
                </c:pt>
                <c:pt idx="11623">
                  <c:v>42886.090162037035</c:v>
                </c:pt>
                <c:pt idx="11624">
                  <c:v>42886.090277777781</c:v>
                </c:pt>
                <c:pt idx="11625">
                  <c:v>42886.09039351852</c:v>
                </c:pt>
                <c:pt idx="11626">
                  <c:v>42886.090509259258</c:v>
                </c:pt>
                <c:pt idx="11627">
                  <c:v>42886.090624999997</c:v>
                </c:pt>
                <c:pt idx="11628">
                  <c:v>42886.090740740743</c:v>
                </c:pt>
                <c:pt idx="11629">
                  <c:v>42886.090856481482</c:v>
                </c:pt>
                <c:pt idx="11630">
                  <c:v>42886.09097222222</c:v>
                </c:pt>
                <c:pt idx="11631">
                  <c:v>42886.091087962966</c:v>
                </c:pt>
                <c:pt idx="11632">
                  <c:v>42886.091203703705</c:v>
                </c:pt>
                <c:pt idx="11633">
                  <c:v>42886.091319444444</c:v>
                </c:pt>
                <c:pt idx="11634">
                  <c:v>42886.091435185182</c:v>
                </c:pt>
                <c:pt idx="11635">
                  <c:v>42886.091550925928</c:v>
                </c:pt>
                <c:pt idx="11636">
                  <c:v>42886.091666666667</c:v>
                </c:pt>
                <c:pt idx="11637">
                  <c:v>42886.091782407406</c:v>
                </c:pt>
                <c:pt idx="11638">
                  <c:v>42886.091898148145</c:v>
                </c:pt>
                <c:pt idx="11639">
                  <c:v>42886.092013888891</c:v>
                </c:pt>
                <c:pt idx="11640">
                  <c:v>42886.092129629629</c:v>
                </c:pt>
                <c:pt idx="11641">
                  <c:v>42886.092245370368</c:v>
                </c:pt>
                <c:pt idx="11642">
                  <c:v>42886.092361111114</c:v>
                </c:pt>
                <c:pt idx="11643">
                  <c:v>42886.092476851853</c:v>
                </c:pt>
                <c:pt idx="11644">
                  <c:v>42886.092592592591</c:v>
                </c:pt>
                <c:pt idx="11645">
                  <c:v>42886.09270833333</c:v>
                </c:pt>
                <c:pt idx="11646">
                  <c:v>42886.092824074076</c:v>
                </c:pt>
                <c:pt idx="11647">
                  <c:v>42886.092939814815</c:v>
                </c:pt>
                <c:pt idx="11648">
                  <c:v>42886.093055555553</c:v>
                </c:pt>
                <c:pt idx="11649">
                  <c:v>42886.093171296299</c:v>
                </c:pt>
                <c:pt idx="11650">
                  <c:v>42886.093287037038</c:v>
                </c:pt>
                <c:pt idx="11651">
                  <c:v>42886.093402777777</c:v>
                </c:pt>
                <c:pt idx="11652">
                  <c:v>42886.093518518515</c:v>
                </c:pt>
                <c:pt idx="11653">
                  <c:v>42886.093634259261</c:v>
                </c:pt>
                <c:pt idx="11654">
                  <c:v>42886.09375</c:v>
                </c:pt>
                <c:pt idx="11655">
                  <c:v>42886.093865740739</c:v>
                </c:pt>
                <c:pt idx="11656">
                  <c:v>42886.093981481485</c:v>
                </c:pt>
                <c:pt idx="11657">
                  <c:v>42886.094097222223</c:v>
                </c:pt>
                <c:pt idx="11658">
                  <c:v>42886.094212962962</c:v>
                </c:pt>
                <c:pt idx="11659">
                  <c:v>42886.094328703701</c:v>
                </c:pt>
                <c:pt idx="11660">
                  <c:v>42886.094444444447</c:v>
                </c:pt>
                <c:pt idx="11661">
                  <c:v>42886.094560185185</c:v>
                </c:pt>
                <c:pt idx="11662">
                  <c:v>42886.094675925924</c:v>
                </c:pt>
                <c:pt idx="11663">
                  <c:v>42886.09479166667</c:v>
                </c:pt>
                <c:pt idx="11664">
                  <c:v>42886.094907407409</c:v>
                </c:pt>
                <c:pt idx="11665">
                  <c:v>42886.095023148147</c:v>
                </c:pt>
                <c:pt idx="11666">
                  <c:v>42886.095138888886</c:v>
                </c:pt>
                <c:pt idx="11667">
                  <c:v>42886.095254629632</c:v>
                </c:pt>
                <c:pt idx="11668">
                  <c:v>42886.095370370371</c:v>
                </c:pt>
                <c:pt idx="11669">
                  <c:v>42886.095486111109</c:v>
                </c:pt>
                <c:pt idx="11670">
                  <c:v>42886.095601851855</c:v>
                </c:pt>
                <c:pt idx="11671">
                  <c:v>42886.095717592594</c:v>
                </c:pt>
                <c:pt idx="11672">
                  <c:v>42886.095833333333</c:v>
                </c:pt>
                <c:pt idx="11673">
                  <c:v>42886.095949074072</c:v>
                </c:pt>
                <c:pt idx="11674">
                  <c:v>42886.096064814818</c:v>
                </c:pt>
                <c:pt idx="11675">
                  <c:v>42886.096180555556</c:v>
                </c:pt>
                <c:pt idx="11676">
                  <c:v>42886.096296296295</c:v>
                </c:pt>
                <c:pt idx="11677">
                  <c:v>42886.096412037034</c:v>
                </c:pt>
                <c:pt idx="11678">
                  <c:v>42886.09652777778</c:v>
                </c:pt>
                <c:pt idx="11679">
                  <c:v>42886.096643518518</c:v>
                </c:pt>
                <c:pt idx="11680">
                  <c:v>42886.096759259257</c:v>
                </c:pt>
                <c:pt idx="11681">
                  <c:v>42886.096875000003</c:v>
                </c:pt>
                <c:pt idx="11682">
                  <c:v>42886.096990740742</c:v>
                </c:pt>
                <c:pt idx="11683">
                  <c:v>42886.09710648148</c:v>
                </c:pt>
                <c:pt idx="11684">
                  <c:v>42886.097222222219</c:v>
                </c:pt>
                <c:pt idx="11685">
                  <c:v>42886.097337962965</c:v>
                </c:pt>
                <c:pt idx="11686">
                  <c:v>42886.097453703704</c:v>
                </c:pt>
                <c:pt idx="11687">
                  <c:v>42886.097569444442</c:v>
                </c:pt>
                <c:pt idx="11688">
                  <c:v>42886.097685185188</c:v>
                </c:pt>
                <c:pt idx="11689">
                  <c:v>42886.097800925927</c:v>
                </c:pt>
                <c:pt idx="11690">
                  <c:v>42886.097916666666</c:v>
                </c:pt>
                <c:pt idx="11691">
                  <c:v>42886.098032407404</c:v>
                </c:pt>
                <c:pt idx="11692">
                  <c:v>42886.09814814815</c:v>
                </c:pt>
                <c:pt idx="11693">
                  <c:v>42886.098263888889</c:v>
                </c:pt>
                <c:pt idx="11694">
                  <c:v>42886.098379629628</c:v>
                </c:pt>
                <c:pt idx="11695">
                  <c:v>42886.098495370374</c:v>
                </c:pt>
                <c:pt idx="11696">
                  <c:v>42886.098611111112</c:v>
                </c:pt>
                <c:pt idx="11697">
                  <c:v>42886.098726851851</c:v>
                </c:pt>
                <c:pt idx="11698">
                  <c:v>42886.09884259259</c:v>
                </c:pt>
                <c:pt idx="11699">
                  <c:v>42886.098958333336</c:v>
                </c:pt>
                <c:pt idx="11700">
                  <c:v>42886.099074074074</c:v>
                </c:pt>
                <c:pt idx="11701">
                  <c:v>42886.099189814813</c:v>
                </c:pt>
                <c:pt idx="11702">
                  <c:v>42886.099305555559</c:v>
                </c:pt>
                <c:pt idx="11703">
                  <c:v>42886.099421296298</c:v>
                </c:pt>
                <c:pt idx="11704">
                  <c:v>42886.099537037036</c:v>
                </c:pt>
                <c:pt idx="11705">
                  <c:v>42886.099652777775</c:v>
                </c:pt>
                <c:pt idx="11706">
                  <c:v>42886.099768518521</c:v>
                </c:pt>
                <c:pt idx="11707">
                  <c:v>42886.09988425926</c:v>
                </c:pt>
                <c:pt idx="11708">
                  <c:v>42886.1</c:v>
                </c:pt>
                <c:pt idx="11709">
                  <c:v>42886.100115740737</c:v>
                </c:pt>
                <c:pt idx="11710">
                  <c:v>42886.100231481483</c:v>
                </c:pt>
                <c:pt idx="11711">
                  <c:v>42886.100347222222</c:v>
                </c:pt>
                <c:pt idx="11712">
                  <c:v>42886.100462962961</c:v>
                </c:pt>
                <c:pt idx="11713">
                  <c:v>42886.100578703707</c:v>
                </c:pt>
                <c:pt idx="11714">
                  <c:v>42886.100694444445</c:v>
                </c:pt>
                <c:pt idx="11715">
                  <c:v>42886.100810185184</c:v>
                </c:pt>
                <c:pt idx="11716">
                  <c:v>42886.100925925923</c:v>
                </c:pt>
                <c:pt idx="11717">
                  <c:v>42886.101041666669</c:v>
                </c:pt>
                <c:pt idx="11718">
                  <c:v>42886.101157407407</c:v>
                </c:pt>
                <c:pt idx="11719">
                  <c:v>42886.101273148146</c:v>
                </c:pt>
                <c:pt idx="11720">
                  <c:v>42886.101388888892</c:v>
                </c:pt>
                <c:pt idx="11721">
                  <c:v>42886.101504629631</c:v>
                </c:pt>
                <c:pt idx="11722">
                  <c:v>42886.101620370369</c:v>
                </c:pt>
                <c:pt idx="11723">
                  <c:v>42886.101736111108</c:v>
                </c:pt>
                <c:pt idx="11724">
                  <c:v>42886.101851851854</c:v>
                </c:pt>
                <c:pt idx="11725">
                  <c:v>42886.101967592593</c:v>
                </c:pt>
                <c:pt idx="11726">
                  <c:v>42886.102083333331</c:v>
                </c:pt>
                <c:pt idx="11727">
                  <c:v>42886.102199074077</c:v>
                </c:pt>
                <c:pt idx="11728">
                  <c:v>42886.102314814816</c:v>
                </c:pt>
                <c:pt idx="11729">
                  <c:v>42886.102430555555</c:v>
                </c:pt>
                <c:pt idx="11730">
                  <c:v>42886.102546296293</c:v>
                </c:pt>
                <c:pt idx="11731">
                  <c:v>42886.102662037039</c:v>
                </c:pt>
                <c:pt idx="11732">
                  <c:v>42886.102777777778</c:v>
                </c:pt>
                <c:pt idx="11733">
                  <c:v>42886.102893518517</c:v>
                </c:pt>
                <c:pt idx="11734">
                  <c:v>42886.103009259263</c:v>
                </c:pt>
                <c:pt idx="11735">
                  <c:v>42886.103125000001</c:v>
                </c:pt>
                <c:pt idx="11736">
                  <c:v>42886.10324074074</c:v>
                </c:pt>
                <c:pt idx="11737">
                  <c:v>42886.103356481479</c:v>
                </c:pt>
                <c:pt idx="11738">
                  <c:v>42886.103472222225</c:v>
                </c:pt>
                <c:pt idx="11739">
                  <c:v>42886.103587962964</c:v>
                </c:pt>
                <c:pt idx="11740">
                  <c:v>42886.103703703702</c:v>
                </c:pt>
                <c:pt idx="11741">
                  <c:v>42886.103819444441</c:v>
                </c:pt>
                <c:pt idx="11742">
                  <c:v>42886.103935185187</c:v>
                </c:pt>
                <c:pt idx="11743">
                  <c:v>42886.104050925926</c:v>
                </c:pt>
                <c:pt idx="11744">
                  <c:v>42886.104166666664</c:v>
                </c:pt>
                <c:pt idx="11745">
                  <c:v>42886.10428240741</c:v>
                </c:pt>
                <c:pt idx="11746">
                  <c:v>42886.104398148149</c:v>
                </c:pt>
                <c:pt idx="11747">
                  <c:v>42886.104513888888</c:v>
                </c:pt>
                <c:pt idx="11748">
                  <c:v>42886.104629629626</c:v>
                </c:pt>
                <c:pt idx="11749">
                  <c:v>42886.104745370372</c:v>
                </c:pt>
                <c:pt idx="11750">
                  <c:v>42886.104861111111</c:v>
                </c:pt>
                <c:pt idx="11751">
                  <c:v>42886.10497685185</c:v>
                </c:pt>
                <c:pt idx="11752">
                  <c:v>42886.105092592596</c:v>
                </c:pt>
                <c:pt idx="11753">
                  <c:v>42886.105208333334</c:v>
                </c:pt>
                <c:pt idx="11754">
                  <c:v>42886.105324074073</c:v>
                </c:pt>
                <c:pt idx="11755">
                  <c:v>42886.105439814812</c:v>
                </c:pt>
                <c:pt idx="11756">
                  <c:v>42886.105555555558</c:v>
                </c:pt>
                <c:pt idx="11757">
                  <c:v>42886.105671296296</c:v>
                </c:pt>
                <c:pt idx="11758">
                  <c:v>42886.105787037035</c:v>
                </c:pt>
                <c:pt idx="11759">
                  <c:v>42886.105902777781</c:v>
                </c:pt>
                <c:pt idx="11760">
                  <c:v>42886.10601851852</c:v>
                </c:pt>
                <c:pt idx="11761">
                  <c:v>42886.106134259258</c:v>
                </c:pt>
                <c:pt idx="11762">
                  <c:v>42886.106249999997</c:v>
                </c:pt>
                <c:pt idx="11763">
                  <c:v>42886.106365740743</c:v>
                </c:pt>
                <c:pt idx="11764">
                  <c:v>42886.106481481482</c:v>
                </c:pt>
                <c:pt idx="11765">
                  <c:v>42886.10659722222</c:v>
                </c:pt>
                <c:pt idx="11766">
                  <c:v>42886.106712962966</c:v>
                </c:pt>
                <c:pt idx="11767">
                  <c:v>42886.106828703705</c:v>
                </c:pt>
                <c:pt idx="11768">
                  <c:v>42886.106944444444</c:v>
                </c:pt>
                <c:pt idx="11769">
                  <c:v>42886.107060185182</c:v>
                </c:pt>
                <c:pt idx="11770">
                  <c:v>42886.107175925928</c:v>
                </c:pt>
                <c:pt idx="11771">
                  <c:v>42886.107291666667</c:v>
                </c:pt>
                <c:pt idx="11772">
                  <c:v>42886.107407407406</c:v>
                </c:pt>
                <c:pt idx="11773">
                  <c:v>42886.107523148145</c:v>
                </c:pt>
                <c:pt idx="11774">
                  <c:v>42886.107638888891</c:v>
                </c:pt>
                <c:pt idx="11775">
                  <c:v>42886.107754629629</c:v>
                </c:pt>
                <c:pt idx="11776">
                  <c:v>42886.107870370368</c:v>
                </c:pt>
                <c:pt idx="11777">
                  <c:v>42886.107986111114</c:v>
                </c:pt>
                <c:pt idx="11778">
                  <c:v>42886.108101851853</c:v>
                </c:pt>
                <c:pt idx="11779">
                  <c:v>42886.108217592591</c:v>
                </c:pt>
                <c:pt idx="11780">
                  <c:v>42886.10833333333</c:v>
                </c:pt>
                <c:pt idx="11781">
                  <c:v>42886.108449074076</c:v>
                </c:pt>
                <c:pt idx="11782">
                  <c:v>42886.108564814815</c:v>
                </c:pt>
                <c:pt idx="11783">
                  <c:v>42886.108680555553</c:v>
                </c:pt>
                <c:pt idx="11784">
                  <c:v>42886.108796296299</c:v>
                </c:pt>
                <c:pt idx="11785">
                  <c:v>42886.108912037038</c:v>
                </c:pt>
                <c:pt idx="11786">
                  <c:v>42886.109027777777</c:v>
                </c:pt>
                <c:pt idx="11787">
                  <c:v>42886.109143518515</c:v>
                </c:pt>
                <c:pt idx="11788">
                  <c:v>42886.109259259261</c:v>
                </c:pt>
                <c:pt idx="11789">
                  <c:v>42886.109375</c:v>
                </c:pt>
                <c:pt idx="11790">
                  <c:v>42886.109490740739</c:v>
                </c:pt>
                <c:pt idx="11791">
                  <c:v>42886.109606481485</c:v>
                </c:pt>
                <c:pt idx="11792">
                  <c:v>42886.109722222223</c:v>
                </c:pt>
                <c:pt idx="11793">
                  <c:v>42886.109837962962</c:v>
                </c:pt>
                <c:pt idx="11794">
                  <c:v>42886.109953703701</c:v>
                </c:pt>
                <c:pt idx="11795">
                  <c:v>42886.110069444447</c:v>
                </c:pt>
                <c:pt idx="11796">
                  <c:v>42886.110185185185</c:v>
                </c:pt>
                <c:pt idx="11797">
                  <c:v>42886.110300925924</c:v>
                </c:pt>
                <c:pt idx="11798">
                  <c:v>42886.11041666667</c:v>
                </c:pt>
                <c:pt idx="11799">
                  <c:v>42886.110532407409</c:v>
                </c:pt>
                <c:pt idx="11800">
                  <c:v>42886.110648148147</c:v>
                </c:pt>
                <c:pt idx="11801">
                  <c:v>42886.110763888886</c:v>
                </c:pt>
                <c:pt idx="11802">
                  <c:v>42886.110879629632</c:v>
                </c:pt>
                <c:pt idx="11803">
                  <c:v>42886.110995370371</c:v>
                </c:pt>
                <c:pt idx="11804">
                  <c:v>42886.111111111109</c:v>
                </c:pt>
                <c:pt idx="11805">
                  <c:v>42886.111226851855</c:v>
                </c:pt>
                <c:pt idx="11806">
                  <c:v>42886.111342592594</c:v>
                </c:pt>
                <c:pt idx="11807">
                  <c:v>42886.111458333333</c:v>
                </c:pt>
                <c:pt idx="11808">
                  <c:v>42886.111574074072</c:v>
                </c:pt>
                <c:pt idx="11809">
                  <c:v>42886.111689814818</c:v>
                </c:pt>
                <c:pt idx="11810">
                  <c:v>42886.111805555556</c:v>
                </c:pt>
                <c:pt idx="11811">
                  <c:v>42886.111921296295</c:v>
                </c:pt>
                <c:pt idx="11812">
                  <c:v>42886.112037037034</c:v>
                </c:pt>
                <c:pt idx="11813">
                  <c:v>42886.11215277778</c:v>
                </c:pt>
                <c:pt idx="11814">
                  <c:v>42886.112268518518</c:v>
                </c:pt>
                <c:pt idx="11815">
                  <c:v>42886.112384259257</c:v>
                </c:pt>
                <c:pt idx="11816">
                  <c:v>42886.112500000003</c:v>
                </c:pt>
                <c:pt idx="11817">
                  <c:v>42886.112615740742</c:v>
                </c:pt>
                <c:pt idx="11818">
                  <c:v>42886.11273148148</c:v>
                </c:pt>
                <c:pt idx="11819">
                  <c:v>42886.112847222219</c:v>
                </c:pt>
                <c:pt idx="11820">
                  <c:v>42886.112962962965</c:v>
                </c:pt>
                <c:pt idx="11821">
                  <c:v>42886.113078703704</c:v>
                </c:pt>
                <c:pt idx="11822">
                  <c:v>42886.113194444442</c:v>
                </c:pt>
                <c:pt idx="11823">
                  <c:v>42886.113310185188</c:v>
                </c:pt>
                <c:pt idx="11824">
                  <c:v>42886.113425925927</c:v>
                </c:pt>
                <c:pt idx="11825">
                  <c:v>42886.113541666666</c:v>
                </c:pt>
                <c:pt idx="11826">
                  <c:v>42886.113657407404</c:v>
                </c:pt>
                <c:pt idx="11827">
                  <c:v>42886.11377314815</c:v>
                </c:pt>
                <c:pt idx="11828">
                  <c:v>42886.113888888889</c:v>
                </c:pt>
                <c:pt idx="11829">
                  <c:v>42886.114004629628</c:v>
                </c:pt>
                <c:pt idx="11830">
                  <c:v>42886.114120370374</c:v>
                </c:pt>
                <c:pt idx="11831">
                  <c:v>42886.114236111112</c:v>
                </c:pt>
                <c:pt idx="11832">
                  <c:v>42886.114351851851</c:v>
                </c:pt>
                <c:pt idx="11833">
                  <c:v>42886.11446759259</c:v>
                </c:pt>
                <c:pt idx="11834">
                  <c:v>42886.114583333336</c:v>
                </c:pt>
                <c:pt idx="11835">
                  <c:v>42886.114699074074</c:v>
                </c:pt>
                <c:pt idx="11836">
                  <c:v>42886.114814814813</c:v>
                </c:pt>
                <c:pt idx="11837">
                  <c:v>42886.114930555559</c:v>
                </c:pt>
                <c:pt idx="11838">
                  <c:v>42886.115046296298</c:v>
                </c:pt>
                <c:pt idx="11839">
                  <c:v>42886.115162037036</c:v>
                </c:pt>
                <c:pt idx="11840">
                  <c:v>42886.115277777775</c:v>
                </c:pt>
                <c:pt idx="11841">
                  <c:v>42886.115393518521</c:v>
                </c:pt>
                <c:pt idx="11842">
                  <c:v>42886.11550925926</c:v>
                </c:pt>
                <c:pt idx="11843">
                  <c:v>42886.115624999999</c:v>
                </c:pt>
                <c:pt idx="11844">
                  <c:v>42886.115740740737</c:v>
                </c:pt>
                <c:pt idx="11845">
                  <c:v>42886.115856481483</c:v>
                </c:pt>
                <c:pt idx="11846">
                  <c:v>42886.115972222222</c:v>
                </c:pt>
                <c:pt idx="11847">
                  <c:v>42886.116087962961</c:v>
                </c:pt>
                <c:pt idx="11848">
                  <c:v>42886.116203703707</c:v>
                </c:pt>
                <c:pt idx="11849">
                  <c:v>42886.116319444445</c:v>
                </c:pt>
                <c:pt idx="11850">
                  <c:v>42886.116435185184</c:v>
                </c:pt>
                <c:pt idx="11851">
                  <c:v>42886.116550925923</c:v>
                </c:pt>
                <c:pt idx="11852">
                  <c:v>42886.116666666669</c:v>
                </c:pt>
                <c:pt idx="11853">
                  <c:v>42886.116782407407</c:v>
                </c:pt>
                <c:pt idx="11854">
                  <c:v>42886.116898148146</c:v>
                </c:pt>
                <c:pt idx="11855">
                  <c:v>42886.117013888892</c:v>
                </c:pt>
                <c:pt idx="11856">
                  <c:v>42886.117129629631</c:v>
                </c:pt>
                <c:pt idx="11857">
                  <c:v>42886.117245370369</c:v>
                </c:pt>
                <c:pt idx="11858">
                  <c:v>42886.117361111108</c:v>
                </c:pt>
                <c:pt idx="11859">
                  <c:v>42886.117476851854</c:v>
                </c:pt>
                <c:pt idx="11860">
                  <c:v>42886.117592592593</c:v>
                </c:pt>
                <c:pt idx="11861">
                  <c:v>42886.117708333331</c:v>
                </c:pt>
                <c:pt idx="11862">
                  <c:v>42886.117824074077</c:v>
                </c:pt>
                <c:pt idx="11863">
                  <c:v>42886.117939814816</c:v>
                </c:pt>
                <c:pt idx="11864">
                  <c:v>42886.118055555555</c:v>
                </c:pt>
                <c:pt idx="11865">
                  <c:v>42886.118171296293</c:v>
                </c:pt>
                <c:pt idx="11866">
                  <c:v>42886.118287037039</c:v>
                </c:pt>
                <c:pt idx="11867">
                  <c:v>42886.118402777778</c:v>
                </c:pt>
                <c:pt idx="11868">
                  <c:v>42886.118518518517</c:v>
                </c:pt>
                <c:pt idx="11869">
                  <c:v>42886.118634259263</c:v>
                </c:pt>
                <c:pt idx="11870">
                  <c:v>42886.118750000001</c:v>
                </c:pt>
                <c:pt idx="11871">
                  <c:v>42886.11886574074</c:v>
                </c:pt>
                <c:pt idx="11872">
                  <c:v>42886.118981481479</c:v>
                </c:pt>
                <c:pt idx="11873">
                  <c:v>42886.119097222225</c:v>
                </c:pt>
                <c:pt idx="11874">
                  <c:v>42886.119212962964</c:v>
                </c:pt>
                <c:pt idx="11875">
                  <c:v>42886.119328703702</c:v>
                </c:pt>
                <c:pt idx="11876">
                  <c:v>42886.119444444441</c:v>
                </c:pt>
                <c:pt idx="11877">
                  <c:v>42886.119560185187</c:v>
                </c:pt>
                <c:pt idx="11878">
                  <c:v>42886.119675925926</c:v>
                </c:pt>
                <c:pt idx="11879">
                  <c:v>42886.119791666664</c:v>
                </c:pt>
                <c:pt idx="11880">
                  <c:v>42886.11990740741</c:v>
                </c:pt>
                <c:pt idx="11881">
                  <c:v>42886.120023148149</c:v>
                </c:pt>
                <c:pt idx="11882">
                  <c:v>42886.120138888888</c:v>
                </c:pt>
                <c:pt idx="11883">
                  <c:v>42886.120254629626</c:v>
                </c:pt>
                <c:pt idx="11884">
                  <c:v>42886.120370370372</c:v>
                </c:pt>
                <c:pt idx="11885">
                  <c:v>42886.120486111111</c:v>
                </c:pt>
                <c:pt idx="11886">
                  <c:v>42886.12060185185</c:v>
                </c:pt>
                <c:pt idx="11887">
                  <c:v>42886.120717592596</c:v>
                </c:pt>
                <c:pt idx="11888">
                  <c:v>42886.120833333334</c:v>
                </c:pt>
                <c:pt idx="11889">
                  <c:v>42886.120949074073</c:v>
                </c:pt>
                <c:pt idx="11890">
                  <c:v>42886.121064814812</c:v>
                </c:pt>
                <c:pt idx="11891">
                  <c:v>42886.121180555558</c:v>
                </c:pt>
                <c:pt idx="11892">
                  <c:v>42886.121296296296</c:v>
                </c:pt>
                <c:pt idx="11893">
                  <c:v>42886.121412037035</c:v>
                </c:pt>
                <c:pt idx="11894">
                  <c:v>42886.121527777781</c:v>
                </c:pt>
                <c:pt idx="11895">
                  <c:v>42886.12164351852</c:v>
                </c:pt>
                <c:pt idx="11896">
                  <c:v>42886.121759259258</c:v>
                </c:pt>
                <c:pt idx="11897">
                  <c:v>42886.121874999997</c:v>
                </c:pt>
                <c:pt idx="11898">
                  <c:v>42886.121990740743</c:v>
                </c:pt>
                <c:pt idx="11899">
                  <c:v>42886.122106481482</c:v>
                </c:pt>
                <c:pt idx="11900">
                  <c:v>42886.12222222222</c:v>
                </c:pt>
                <c:pt idx="11901">
                  <c:v>42886.122337962966</c:v>
                </c:pt>
                <c:pt idx="11902">
                  <c:v>42886.122453703705</c:v>
                </c:pt>
                <c:pt idx="11903">
                  <c:v>42886.122569444444</c:v>
                </c:pt>
                <c:pt idx="11904">
                  <c:v>42886.122685185182</c:v>
                </c:pt>
                <c:pt idx="11905">
                  <c:v>42886.122800925928</c:v>
                </c:pt>
                <c:pt idx="11906">
                  <c:v>42886.122916666667</c:v>
                </c:pt>
                <c:pt idx="11907">
                  <c:v>42886.123032407406</c:v>
                </c:pt>
                <c:pt idx="11908">
                  <c:v>42886.123148148145</c:v>
                </c:pt>
                <c:pt idx="11909">
                  <c:v>42886.123263888891</c:v>
                </c:pt>
                <c:pt idx="11910">
                  <c:v>42886.123379629629</c:v>
                </c:pt>
                <c:pt idx="11911">
                  <c:v>42886.123495370368</c:v>
                </c:pt>
                <c:pt idx="11912">
                  <c:v>42886.123611111114</c:v>
                </c:pt>
                <c:pt idx="11913">
                  <c:v>42886.123726851853</c:v>
                </c:pt>
                <c:pt idx="11914">
                  <c:v>42886.123842592591</c:v>
                </c:pt>
                <c:pt idx="11915">
                  <c:v>42886.12395833333</c:v>
                </c:pt>
                <c:pt idx="11916">
                  <c:v>42886.124074074076</c:v>
                </c:pt>
                <c:pt idx="11917">
                  <c:v>42886.124189814815</c:v>
                </c:pt>
                <c:pt idx="11918">
                  <c:v>42886.124305555553</c:v>
                </c:pt>
                <c:pt idx="11919">
                  <c:v>42886.124421296299</c:v>
                </c:pt>
                <c:pt idx="11920">
                  <c:v>42886.124537037038</c:v>
                </c:pt>
                <c:pt idx="11921">
                  <c:v>42886.124652777777</c:v>
                </c:pt>
                <c:pt idx="11922">
                  <c:v>42886.124768518515</c:v>
                </c:pt>
                <c:pt idx="11923">
                  <c:v>42886.124884259261</c:v>
                </c:pt>
                <c:pt idx="11924">
                  <c:v>42886.125</c:v>
                </c:pt>
                <c:pt idx="11925">
                  <c:v>42886.125115740739</c:v>
                </c:pt>
                <c:pt idx="11926">
                  <c:v>42886.125231481485</c:v>
                </c:pt>
                <c:pt idx="11927">
                  <c:v>42886.125347222223</c:v>
                </c:pt>
                <c:pt idx="11928">
                  <c:v>42886.125462962962</c:v>
                </c:pt>
                <c:pt idx="11929">
                  <c:v>42886.125578703701</c:v>
                </c:pt>
                <c:pt idx="11930">
                  <c:v>42886.125694444447</c:v>
                </c:pt>
                <c:pt idx="11931">
                  <c:v>42886.125810185185</c:v>
                </c:pt>
                <c:pt idx="11932">
                  <c:v>42886.125925925924</c:v>
                </c:pt>
                <c:pt idx="11933">
                  <c:v>42886.12604166667</c:v>
                </c:pt>
                <c:pt idx="11934">
                  <c:v>42886.126157407409</c:v>
                </c:pt>
                <c:pt idx="11935">
                  <c:v>42886.126273148147</c:v>
                </c:pt>
                <c:pt idx="11936">
                  <c:v>42886.126388888886</c:v>
                </c:pt>
                <c:pt idx="11937">
                  <c:v>42886.126504629632</c:v>
                </c:pt>
                <c:pt idx="11938">
                  <c:v>42886.126620370371</c:v>
                </c:pt>
                <c:pt idx="11939">
                  <c:v>42886.126736111109</c:v>
                </c:pt>
                <c:pt idx="11940">
                  <c:v>42886.126851851855</c:v>
                </c:pt>
                <c:pt idx="11941">
                  <c:v>42886.126967592594</c:v>
                </c:pt>
                <c:pt idx="11942">
                  <c:v>42886.127083333333</c:v>
                </c:pt>
                <c:pt idx="11943">
                  <c:v>42886.127199074072</c:v>
                </c:pt>
                <c:pt idx="11944">
                  <c:v>42886.127314814818</c:v>
                </c:pt>
                <c:pt idx="11945">
                  <c:v>42886.127430555556</c:v>
                </c:pt>
                <c:pt idx="11946">
                  <c:v>42886.127546296295</c:v>
                </c:pt>
                <c:pt idx="11947">
                  <c:v>42886.127662037034</c:v>
                </c:pt>
                <c:pt idx="11948">
                  <c:v>42886.12777777778</c:v>
                </c:pt>
                <c:pt idx="11949">
                  <c:v>42886.127893518518</c:v>
                </c:pt>
                <c:pt idx="11950">
                  <c:v>42886.128009259257</c:v>
                </c:pt>
                <c:pt idx="11951">
                  <c:v>42886.128125000003</c:v>
                </c:pt>
                <c:pt idx="11952">
                  <c:v>42886.128240740742</c:v>
                </c:pt>
                <c:pt idx="11953">
                  <c:v>42886.12835648148</c:v>
                </c:pt>
                <c:pt idx="11954">
                  <c:v>42886.128472222219</c:v>
                </c:pt>
                <c:pt idx="11955">
                  <c:v>42886.128587962965</c:v>
                </c:pt>
                <c:pt idx="11956">
                  <c:v>42886.128703703704</c:v>
                </c:pt>
                <c:pt idx="11957">
                  <c:v>42886.128819444442</c:v>
                </c:pt>
                <c:pt idx="11958">
                  <c:v>42886.128935185188</c:v>
                </c:pt>
                <c:pt idx="11959">
                  <c:v>42886.129050925927</c:v>
                </c:pt>
                <c:pt idx="11960">
                  <c:v>42886.129166666666</c:v>
                </c:pt>
                <c:pt idx="11961">
                  <c:v>42886.129282407404</c:v>
                </c:pt>
                <c:pt idx="11962">
                  <c:v>42886.12939814815</c:v>
                </c:pt>
                <c:pt idx="11963">
                  <c:v>42886.129513888889</c:v>
                </c:pt>
                <c:pt idx="11964">
                  <c:v>42886.129629629628</c:v>
                </c:pt>
                <c:pt idx="11965">
                  <c:v>42886.129745370374</c:v>
                </c:pt>
                <c:pt idx="11966">
                  <c:v>42886.129861111112</c:v>
                </c:pt>
                <c:pt idx="11967">
                  <c:v>42886.129976851851</c:v>
                </c:pt>
                <c:pt idx="11968">
                  <c:v>42886.13009259259</c:v>
                </c:pt>
                <c:pt idx="11969">
                  <c:v>42886.130208333336</c:v>
                </c:pt>
                <c:pt idx="11970">
                  <c:v>42886.130324074074</c:v>
                </c:pt>
                <c:pt idx="11971">
                  <c:v>42886.130439814813</c:v>
                </c:pt>
                <c:pt idx="11972">
                  <c:v>42886.130555555559</c:v>
                </c:pt>
                <c:pt idx="11973">
                  <c:v>42886.130671296298</c:v>
                </c:pt>
                <c:pt idx="11974">
                  <c:v>42886.130787037036</c:v>
                </c:pt>
                <c:pt idx="11975">
                  <c:v>42886.130902777775</c:v>
                </c:pt>
                <c:pt idx="11976">
                  <c:v>42886.131018518521</c:v>
                </c:pt>
                <c:pt idx="11977">
                  <c:v>42886.13113425926</c:v>
                </c:pt>
                <c:pt idx="11978">
                  <c:v>42886.131249999999</c:v>
                </c:pt>
                <c:pt idx="11979">
                  <c:v>42886.131365740737</c:v>
                </c:pt>
                <c:pt idx="11980">
                  <c:v>42886.131481481483</c:v>
                </c:pt>
                <c:pt idx="11981">
                  <c:v>42886.131597222222</c:v>
                </c:pt>
                <c:pt idx="11982">
                  <c:v>42886.131712962961</c:v>
                </c:pt>
                <c:pt idx="11983">
                  <c:v>42886.131828703707</c:v>
                </c:pt>
                <c:pt idx="11984">
                  <c:v>42886.131944444445</c:v>
                </c:pt>
                <c:pt idx="11985">
                  <c:v>42886.132060185184</c:v>
                </c:pt>
                <c:pt idx="11986">
                  <c:v>42886.132175925923</c:v>
                </c:pt>
                <c:pt idx="11987">
                  <c:v>42886.132291666669</c:v>
                </c:pt>
                <c:pt idx="11988">
                  <c:v>42886.132407407407</c:v>
                </c:pt>
                <c:pt idx="11989">
                  <c:v>42886.132523148146</c:v>
                </c:pt>
                <c:pt idx="11990">
                  <c:v>42886.132638888892</c:v>
                </c:pt>
                <c:pt idx="11991">
                  <c:v>42886.132754629631</c:v>
                </c:pt>
                <c:pt idx="11992">
                  <c:v>42886.132870370369</c:v>
                </c:pt>
                <c:pt idx="11993">
                  <c:v>42886.132986111108</c:v>
                </c:pt>
                <c:pt idx="11994">
                  <c:v>42886.133101851854</c:v>
                </c:pt>
                <c:pt idx="11995">
                  <c:v>42886.133217592593</c:v>
                </c:pt>
                <c:pt idx="11996">
                  <c:v>42886.133333333331</c:v>
                </c:pt>
                <c:pt idx="11997">
                  <c:v>42886.133449074077</c:v>
                </c:pt>
                <c:pt idx="11998">
                  <c:v>42886.133564814816</c:v>
                </c:pt>
                <c:pt idx="11999">
                  <c:v>42886.133680555555</c:v>
                </c:pt>
                <c:pt idx="12000">
                  <c:v>42886.133796296293</c:v>
                </c:pt>
                <c:pt idx="12001">
                  <c:v>42886.133912037039</c:v>
                </c:pt>
                <c:pt idx="12002">
                  <c:v>42886.134027777778</c:v>
                </c:pt>
                <c:pt idx="12003">
                  <c:v>42886.134143518517</c:v>
                </c:pt>
                <c:pt idx="12004">
                  <c:v>42886.134259259263</c:v>
                </c:pt>
                <c:pt idx="12005">
                  <c:v>42886.134375000001</c:v>
                </c:pt>
                <c:pt idx="12006">
                  <c:v>42886.13449074074</c:v>
                </c:pt>
                <c:pt idx="12007">
                  <c:v>42886.134606481479</c:v>
                </c:pt>
                <c:pt idx="12008">
                  <c:v>42886.134722222225</c:v>
                </c:pt>
                <c:pt idx="12009">
                  <c:v>42886.134837962964</c:v>
                </c:pt>
                <c:pt idx="12010">
                  <c:v>42886.134953703702</c:v>
                </c:pt>
                <c:pt idx="12011">
                  <c:v>42886.135069444441</c:v>
                </c:pt>
                <c:pt idx="12012">
                  <c:v>42886.135185185187</c:v>
                </c:pt>
                <c:pt idx="12013">
                  <c:v>42886.135300925926</c:v>
                </c:pt>
                <c:pt idx="12014">
                  <c:v>42886.135416666664</c:v>
                </c:pt>
                <c:pt idx="12015">
                  <c:v>42886.13553240741</c:v>
                </c:pt>
                <c:pt idx="12016">
                  <c:v>42886.135648148149</c:v>
                </c:pt>
                <c:pt idx="12017">
                  <c:v>42886.135763888888</c:v>
                </c:pt>
                <c:pt idx="12018">
                  <c:v>42886.135879629626</c:v>
                </c:pt>
                <c:pt idx="12019">
                  <c:v>42886.135995370372</c:v>
                </c:pt>
                <c:pt idx="12020">
                  <c:v>42886.136111111111</c:v>
                </c:pt>
                <c:pt idx="12021">
                  <c:v>42886.13622685185</c:v>
                </c:pt>
                <c:pt idx="12022">
                  <c:v>42886.136342592596</c:v>
                </c:pt>
                <c:pt idx="12023">
                  <c:v>42886.136458333334</c:v>
                </c:pt>
                <c:pt idx="12024">
                  <c:v>42886.136574074073</c:v>
                </c:pt>
                <c:pt idx="12025">
                  <c:v>42886.136689814812</c:v>
                </c:pt>
                <c:pt idx="12026">
                  <c:v>42886.136805555558</c:v>
                </c:pt>
                <c:pt idx="12027">
                  <c:v>42886.136921296296</c:v>
                </c:pt>
                <c:pt idx="12028">
                  <c:v>42886.137037037035</c:v>
                </c:pt>
                <c:pt idx="12029">
                  <c:v>42886.137152777781</c:v>
                </c:pt>
                <c:pt idx="12030">
                  <c:v>42886.13726851852</c:v>
                </c:pt>
                <c:pt idx="12031">
                  <c:v>42886.137384259258</c:v>
                </c:pt>
                <c:pt idx="12032">
                  <c:v>42886.137499999997</c:v>
                </c:pt>
                <c:pt idx="12033">
                  <c:v>42886.137615740743</c:v>
                </c:pt>
                <c:pt idx="12034">
                  <c:v>42886.137731481482</c:v>
                </c:pt>
                <c:pt idx="12035">
                  <c:v>42886.13784722222</c:v>
                </c:pt>
                <c:pt idx="12036">
                  <c:v>42886.137962962966</c:v>
                </c:pt>
                <c:pt idx="12037">
                  <c:v>42886.138078703705</c:v>
                </c:pt>
                <c:pt idx="12038">
                  <c:v>42886.138194444444</c:v>
                </c:pt>
                <c:pt idx="12039">
                  <c:v>42886.138310185182</c:v>
                </c:pt>
                <c:pt idx="12040">
                  <c:v>42886.138425925928</c:v>
                </c:pt>
                <c:pt idx="12041">
                  <c:v>42886.138541666667</c:v>
                </c:pt>
                <c:pt idx="12042">
                  <c:v>42886.138657407406</c:v>
                </c:pt>
                <c:pt idx="12043">
                  <c:v>42886.138773148145</c:v>
                </c:pt>
                <c:pt idx="12044">
                  <c:v>42886.138888888891</c:v>
                </c:pt>
                <c:pt idx="12045">
                  <c:v>42886.139004629629</c:v>
                </c:pt>
                <c:pt idx="12046">
                  <c:v>42886.139120370368</c:v>
                </c:pt>
                <c:pt idx="12047">
                  <c:v>42886.139236111114</c:v>
                </c:pt>
                <c:pt idx="12048">
                  <c:v>42886.139351851853</c:v>
                </c:pt>
                <c:pt idx="12049">
                  <c:v>42886.139467592591</c:v>
                </c:pt>
                <c:pt idx="12050">
                  <c:v>42886.13958333333</c:v>
                </c:pt>
                <c:pt idx="12051">
                  <c:v>42886.139699074076</c:v>
                </c:pt>
                <c:pt idx="12052">
                  <c:v>42886.139814814815</c:v>
                </c:pt>
                <c:pt idx="12053">
                  <c:v>42886.139930555553</c:v>
                </c:pt>
                <c:pt idx="12054">
                  <c:v>42886.140046296299</c:v>
                </c:pt>
                <c:pt idx="12055">
                  <c:v>42886.140162037038</c:v>
                </c:pt>
                <c:pt idx="12056">
                  <c:v>42886.140277777777</c:v>
                </c:pt>
                <c:pt idx="12057">
                  <c:v>42886.140393518515</c:v>
                </c:pt>
                <c:pt idx="12058">
                  <c:v>42886.140509259261</c:v>
                </c:pt>
                <c:pt idx="12059">
                  <c:v>42886.140625</c:v>
                </c:pt>
                <c:pt idx="12060">
                  <c:v>42886.140740740739</c:v>
                </c:pt>
                <c:pt idx="12061">
                  <c:v>42886.140856481485</c:v>
                </c:pt>
                <c:pt idx="12062">
                  <c:v>42886.140972222223</c:v>
                </c:pt>
                <c:pt idx="12063">
                  <c:v>42886.141087962962</c:v>
                </c:pt>
                <c:pt idx="12064">
                  <c:v>42886.141203703701</c:v>
                </c:pt>
                <c:pt idx="12065">
                  <c:v>42886.141319444447</c:v>
                </c:pt>
                <c:pt idx="12066">
                  <c:v>42886.141435185185</c:v>
                </c:pt>
                <c:pt idx="12067">
                  <c:v>42886.141550925924</c:v>
                </c:pt>
                <c:pt idx="12068">
                  <c:v>42886.14166666667</c:v>
                </c:pt>
                <c:pt idx="12069">
                  <c:v>42886.141782407409</c:v>
                </c:pt>
                <c:pt idx="12070">
                  <c:v>42886.141898148147</c:v>
                </c:pt>
                <c:pt idx="12071">
                  <c:v>42886.142013888886</c:v>
                </c:pt>
                <c:pt idx="12072">
                  <c:v>42886.142129629632</c:v>
                </c:pt>
                <c:pt idx="12073">
                  <c:v>42886.142245370371</c:v>
                </c:pt>
                <c:pt idx="12074">
                  <c:v>42886.142361111109</c:v>
                </c:pt>
                <c:pt idx="12075">
                  <c:v>42886.142476851855</c:v>
                </c:pt>
                <c:pt idx="12076">
                  <c:v>42886.142592592594</c:v>
                </c:pt>
                <c:pt idx="12077">
                  <c:v>42886.142708333333</c:v>
                </c:pt>
                <c:pt idx="12078">
                  <c:v>42886.142824074072</c:v>
                </c:pt>
                <c:pt idx="12079">
                  <c:v>42886.142939814818</c:v>
                </c:pt>
                <c:pt idx="12080">
                  <c:v>42886.143055555556</c:v>
                </c:pt>
                <c:pt idx="12081">
                  <c:v>42886.143171296295</c:v>
                </c:pt>
                <c:pt idx="12082">
                  <c:v>42886.143287037034</c:v>
                </c:pt>
                <c:pt idx="12083">
                  <c:v>42886.14340277778</c:v>
                </c:pt>
                <c:pt idx="12084">
                  <c:v>42886.143518518518</c:v>
                </c:pt>
                <c:pt idx="12085">
                  <c:v>42886.143634259257</c:v>
                </c:pt>
                <c:pt idx="12086">
                  <c:v>42886.143750000003</c:v>
                </c:pt>
                <c:pt idx="12087">
                  <c:v>42886.143865740742</c:v>
                </c:pt>
                <c:pt idx="12088">
                  <c:v>42886.14398148148</c:v>
                </c:pt>
                <c:pt idx="12089">
                  <c:v>42886.144097222219</c:v>
                </c:pt>
                <c:pt idx="12090">
                  <c:v>42886.144212962965</c:v>
                </c:pt>
                <c:pt idx="12091">
                  <c:v>42886.144328703704</c:v>
                </c:pt>
                <c:pt idx="12092">
                  <c:v>42886.144444444442</c:v>
                </c:pt>
                <c:pt idx="12093">
                  <c:v>42886.144560185188</c:v>
                </c:pt>
                <c:pt idx="12094">
                  <c:v>42886.144675925927</c:v>
                </c:pt>
                <c:pt idx="12095">
                  <c:v>42886.144791666666</c:v>
                </c:pt>
                <c:pt idx="12096">
                  <c:v>42886.144907407404</c:v>
                </c:pt>
                <c:pt idx="12097">
                  <c:v>42886.14502314815</c:v>
                </c:pt>
                <c:pt idx="12098">
                  <c:v>42886.145138888889</c:v>
                </c:pt>
                <c:pt idx="12099">
                  <c:v>42886.145254629628</c:v>
                </c:pt>
                <c:pt idx="12100">
                  <c:v>42886.145370370374</c:v>
                </c:pt>
                <c:pt idx="12101">
                  <c:v>42886.145486111112</c:v>
                </c:pt>
                <c:pt idx="12102">
                  <c:v>42886.145601851851</c:v>
                </c:pt>
                <c:pt idx="12103">
                  <c:v>42886.14571759259</c:v>
                </c:pt>
                <c:pt idx="12104">
                  <c:v>42886.145833333336</c:v>
                </c:pt>
                <c:pt idx="12105">
                  <c:v>42886.145949074074</c:v>
                </c:pt>
                <c:pt idx="12106">
                  <c:v>42886.146064814813</c:v>
                </c:pt>
                <c:pt idx="12107">
                  <c:v>42886.146180555559</c:v>
                </c:pt>
                <c:pt idx="12108">
                  <c:v>42886.146296296298</c:v>
                </c:pt>
                <c:pt idx="12109">
                  <c:v>42886.146412037036</c:v>
                </c:pt>
                <c:pt idx="12110">
                  <c:v>42886.146527777775</c:v>
                </c:pt>
                <c:pt idx="12111">
                  <c:v>42886.146643518521</c:v>
                </c:pt>
                <c:pt idx="12112">
                  <c:v>42886.14675925926</c:v>
                </c:pt>
                <c:pt idx="12113">
                  <c:v>42886.146874999999</c:v>
                </c:pt>
                <c:pt idx="12114">
                  <c:v>42886.146990740737</c:v>
                </c:pt>
                <c:pt idx="12115">
                  <c:v>42886.147106481483</c:v>
                </c:pt>
                <c:pt idx="12116">
                  <c:v>42886.147222222222</c:v>
                </c:pt>
                <c:pt idx="12117">
                  <c:v>42886.147337962961</c:v>
                </c:pt>
                <c:pt idx="12118">
                  <c:v>42886.147453703707</c:v>
                </c:pt>
                <c:pt idx="12119">
                  <c:v>42886.147569444445</c:v>
                </c:pt>
                <c:pt idx="12120">
                  <c:v>42886.147685185184</c:v>
                </c:pt>
                <c:pt idx="12121">
                  <c:v>42886.147800925923</c:v>
                </c:pt>
                <c:pt idx="12122">
                  <c:v>42886.147916666669</c:v>
                </c:pt>
                <c:pt idx="12123">
                  <c:v>42886.148032407407</c:v>
                </c:pt>
                <c:pt idx="12124">
                  <c:v>42886.148148148146</c:v>
                </c:pt>
                <c:pt idx="12125">
                  <c:v>42886.148263888892</c:v>
                </c:pt>
                <c:pt idx="12126">
                  <c:v>42886.148379629631</c:v>
                </c:pt>
                <c:pt idx="12127">
                  <c:v>42886.148495370369</c:v>
                </c:pt>
                <c:pt idx="12128">
                  <c:v>42886.148611111108</c:v>
                </c:pt>
                <c:pt idx="12129">
                  <c:v>42886.148726851854</c:v>
                </c:pt>
                <c:pt idx="12130">
                  <c:v>42886.148842592593</c:v>
                </c:pt>
                <c:pt idx="12131">
                  <c:v>42886.148958333331</c:v>
                </c:pt>
                <c:pt idx="12132">
                  <c:v>42886.149074074077</c:v>
                </c:pt>
                <c:pt idx="12133">
                  <c:v>42886.149189814816</c:v>
                </c:pt>
                <c:pt idx="12134">
                  <c:v>42886.149305555555</c:v>
                </c:pt>
                <c:pt idx="12135">
                  <c:v>42886.149421296293</c:v>
                </c:pt>
                <c:pt idx="12136">
                  <c:v>42886.149537037039</c:v>
                </c:pt>
                <c:pt idx="12137">
                  <c:v>42886.149652777778</c:v>
                </c:pt>
                <c:pt idx="12138">
                  <c:v>42886.149768518517</c:v>
                </c:pt>
                <c:pt idx="12139">
                  <c:v>42886.149884259263</c:v>
                </c:pt>
                <c:pt idx="12140">
                  <c:v>42886.15</c:v>
                </c:pt>
                <c:pt idx="12141">
                  <c:v>42886.15011574074</c:v>
                </c:pt>
                <c:pt idx="12142">
                  <c:v>42886.150231481479</c:v>
                </c:pt>
                <c:pt idx="12143">
                  <c:v>42886.150347222225</c:v>
                </c:pt>
                <c:pt idx="12144">
                  <c:v>42886.150462962964</c:v>
                </c:pt>
                <c:pt idx="12145">
                  <c:v>42886.150578703702</c:v>
                </c:pt>
                <c:pt idx="12146">
                  <c:v>42886.150694444441</c:v>
                </c:pt>
                <c:pt idx="12147">
                  <c:v>42886.150810185187</c:v>
                </c:pt>
                <c:pt idx="12148">
                  <c:v>42886.150925925926</c:v>
                </c:pt>
                <c:pt idx="12149">
                  <c:v>42886.151041666664</c:v>
                </c:pt>
                <c:pt idx="12150">
                  <c:v>42886.15115740741</c:v>
                </c:pt>
                <c:pt idx="12151">
                  <c:v>42886.151273148149</c:v>
                </c:pt>
                <c:pt idx="12152">
                  <c:v>42886.151388888888</c:v>
                </c:pt>
                <c:pt idx="12153">
                  <c:v>42886.151504629626</c:v>
                </c:pt>
                <c:pt idx="12154">
                  <c:v>42886.151620370372</c:v>
                </c:pt>
                <c:pt idx="12155">
                  <c:v>42886.151736111111</c:v>
                </c:pt>
                <c:pt idx="12156">
                  <c:v>42886.15185185185</c:v>
                </c:pt>
                <c:pt idx="12157">
                  <c:v>42886.151967592596</c:v>
                </c:pt>
                <c:pt idx="12158">
                  <c:v>42886.152083333334</c:v>
                </c:pt>
                <c:pt idx="12159">
                  <c:v>42886.152199074073</c:v>
                </c:pt>
                <c:pt idx="12160">
                  <c:v>42886.152314814812</c:v>
                </c:pt>
                <c:pt idx="12161">
                  <c:v>42886.152430555558</c:v>
                </c:pt>
                <c:pt idx="12162">
                  <c:v>42886.152546296296</c:v>
                </c:pt>
                <c:pt idx="12163">
                  <c:v>42886.152662037035</c:v>
                </c:pt>
                <c:pt idx="12164">
                  <c:v>42886.152777777781</c:v>
                </c:pt>
                <c:pt idx="12165">
                  <c:v>42886.15289351852</c:v>
                </c:pt>
                <c:pt idx="12166">
                  <c:v>42886.153009259258</c:v>
                </c:pt>
                <c:pt idx="12167">
                  <c:v>42886.153124999997</c:v>
                </c:pt>
                <c:pt idx="12168">
                  <c:v>42886.153240740743</c:v>
                </c:pt>
                <c:pt idx="12169">
                  <c:v>42886.153356481482</c:v>
                </c:pt>
                <c:pt idx="12170">
                  <c:v>42886.15347222222</c:v>
                </c:pt>
                <c:pt idx="12171">
                  <c:v>42886.153587962966</c:v>
                </c:pt>
                <c:pt idx="12172">
                  <c:v>42886.153703703705</c:v>
                </c:pt>
                <c:pt idx="12173">
                  <c:v>42886.153819444444</c:v>
                </c:pt>
                <c:pt idx="12174">
                  <c:v>42886.153935185182</c:v>
                </c:pt>
                <c:pt idx="12175">
                  <c:v>42886.154050925928</c:v>
                </c:pt>
                <c:pt idx="12176">
                  <c:v>42886.154166666667</c:v>
                </c:pt>
                <c:pt idx="12177">
                  <c:v>42886.154282407406</c:v>
                </c:pt>
                <c:pt idx="12178">
                  <c:v>42886.154398148145</c:v>
                </c:pt>
                <c:pt idx="12179">
                  <c:v>42886.154513888891</c:v>
                </c:pt>
                <c:pt idx="12180">
                  <c:v>42886.154629629629</c:v>
                </c:pt>
                <c:pt idx="12181">
                  <c:v>42886.154745370368</c:v>
                </c:pt>
                <c:pt idx="12182">
                  <c:v>42886.154861111114</c:v>
                </c:pt>
                <c:pt idx="12183">
                  <c:v>42886.154976851853</c:v>
                </c:pt>
                <c:pt idx="12184">
                  <c:v>42886.155092592591</c:v>
                </c:pt>
                <c:pt idx="12185">
                  <c:v>42886.15520833333</c:v>
                </c:pt>
                <c:pt idx="12186">
                  <c:v>42886.155324074076</c:v>
                </c:pt>
                <c:pt idx="12187">
                  <c:v>42886.155439814815</c:v>
                </c:pt>
                <c:pt idx="12188">
                  <c:v>42886.155555555553</c:v>
                </c:pt>
                <c:pt idx="12189">
                  <c:v>42886.155671296299</c:v>
                </c:pt>
                <c:pt idx="12190">
                  <c:v>42886.155787037038</c:v>
                </c:pt>
                <c:pt idx="12191">
                  <c:v>42886.155902777777</c:v>
                </c:pt>
                <c:pt idx="12192">
                  <c:v>42886.156018518515</c:v>
                </c:pt>
                <c:pt idx="12193">
                  <c:v>42886.156134259261</c:v>
                </c:pt>
                <c:pt idx="12194">
                  <c:v>42886.15625</c:v>
                </c:pt>
                <c:pt idx="12195">
                  <c:v>42886.156365740739</c:v>
                </c:pt>
                <c:pt idx="12196">
                  <c:v>42886.156481481485</c:v>
                </c:pt>
                <c:pt idx="12197">
                  <c:v>42886.156597222223</c:v>
                </c:pt>
                <c:pt idx="12198">
                  <c:v>42886.156712962962</c:v>
                </c:pt>
                <c:pt idx="12199">
                  <c:v>42886.156828703701</c:v>
                </c:pt>
                <c:pt idx="12200">
                  <c:v>42886.156944444447</c:v>
                </c:pt>
                <c:pt idx="12201">
                  <c:v>42886.157060185185</c:v>
                </c:pt>
                <c:pt idx="12202">
                  <c:v>42886.157175925924</c:v>
                </c:pt>
                <c:pt idx="12203">
                  <c:v>42886.15729166667</c:v>
                </c:pt>
                <c:pt idx="12204">
                  <c:v>42886.157407407409</c:v>
                </c:pt>
                <c:pt idx="12205">
                  <c:v>42886.157523148147</c:v>
                </c:pt>
                <c:pt idx="12206">
                  <c:v>42886.157638888886</c:v>
                </c:pt>
                <c:pt idx="12207">
                  <c:v>42886.157754629632</c:v>
                </c:pt>
                <c:pt idx="12208">
                  <c:v>42886.157870370371</c:v>
                </c:pt>
                <c:pt idx="12209">
                  <c:v>42886.157986111109</c:v>
                </c:pt>
                <c:pt idx="12210">
                  <c:v>42886.158101851855</c:v>
                </c:pt>
                <c:pt idx="12211">
                  <c:v>42886.158217592594</c:v>
                </c:pt>
                <c:pt idx="12212">
                  <c:v>42886.158333333333</c:v>
                </c:pt>
                <c:pt idx="12213">
                  <c:v>42886.158449074072</c:v>
                </c:pt>
                <c:pt idx="12214">
                  <c:v>42886.158564814818</c:v>
                </c:pt>
                <c:pt idx="12215">
                  <c:v>42886.158680555556</c:v>
                </c:pt>
                <c:pt idx="12216">
                  <c:v>42886.158796296295</c:v>
                </c:pt>
                <c:pt idx="12217">
                  <c:v>42886.158912037034</c:v>
                </c:pt>
                <c:pt idx="12218">
                  <c:v>42886.15902777778</c:v>
                </c:pt>
                <c:pt idx="12219">
                  <c:v>42886.159143518518</c:v>
                </c:pt>
                <c:pt idx="12220">
                  <c:v>42886.159259259257</c:v>
                </c:pt>
                <c:pt idx="12221">
                  <c:v>42886.159375000003</c:v>
                </c:pt>
                <c:pt idx="12222">
                  <c:v>42886.159490740742</c:v>
                </c:pt>
                <c:pt idx="12223">
                  <c:v>42886.15960648148</c:v>
                </c:pt>
                <c:pt idx="12224">
                  <c:v>42886.159722222219</c:v>
                </c:pt>
                <c:pt idx="12225">
                  <c:v>42886.159837962965</c:v>
                </c:pt>
                <c:pt idx="12226">
                  <c:v>42886.159953703704</c:v>
                </c:pt>
                <c:pt idx="12227">
                  <c:v>42886.160069444442</c:v>
                </c:pt>
                <c:pt idx="12228">
                  <c:v>42886.160185185188</c:v>
                </c:pt>
                <c:pt idx="12229">
                  <c:v>42886.160300925927</c:v>
                </c:pt>
                <c:pt idx="12230">
                  <c:v>42886.160416666666</c:v>
                </c:pt>
                <c:pt idx="12231">
                  <c:v>42886.160532407404</c:v>
                </c:pt>
                <c:pt idx="12232">
                  <c:v>42886.16064814815</c:v>
                </c:pt>
                <c:pt idx="12233">
                  <c:v>42886.160763888889</c:v>
                </c:pt>
                <c:pt idx="12234">
                  <c:v>42886.160879629628</c:v>
                </c:pt>
                <c:pt idx="12235">
                  <c:v>42886.160995370374</c:v>
                </c:pt>
                <c:pt idx="12236">
                  <c:v>42886.161111111112</c:v>
                </c:pt>
                <c:pt idx="12237">
                  <c:v>42886.161226851851</c:v>
                </c:pt>
                <c:pt idx="12238">
                  <c:v>42886.16134259259</c:v>
                </c:pt>
                <c:pt idx="12239">
                  <c:v>42886.161458333336</c:v>
                </c:pt>
                <c:pt idx="12240">
                  <c:v>42886.161574074074</c:v>
                </c:pt>
                <c:pt idx="12241">
                  <c:v>42886.161689814813</c:v>
                </c:pt>
                <c:pt idx="12242">
                  <c:v>42886.161805555559</c:v>
                </c:pt>
                <c:pt idx="12243">
                  <c:v>42886.161921296298</c:v>
                </c:pt>
                <c:pt idx="12244">
                  <c:v>42886.162037037036</c:v>
                </c:pt>
                <c:pt idx="12245">
                  <c:v>42886.162152777775</c:v>
                </c:pt>
                <c:pt idx="12246">
                  <c:v>42886.162268518521</c:v>
                </c:pt>
                <c:pt idx="12247">
                  <c:v>42886.16238425926</c:v>
                </c:pt>
                <c:pt idx="12248">
                  <c:v>42886.162499999999</c:v>
                </c:pt>
                <c:pt idx="12249">
                  <c:v>42886.162615740737</c:v>
                </c:pt>
                <c:pt idx="12250">
                  <c:v>42886.162731481483</c:v>
                </c:pt>
                <c:pt idx="12251">
                  <c:v>42886.162847222222</c:v>
                </c:pt>
                <c:pt idx="12252">
                  <c:v>42886.162962962961</c:v>
                </c:pt>
                <c:pt idx="12253">
                  <c:v>42886.163078703707</c:v>
                </c:pt>
                <c:pt idx="12254">
                  <c:v>42886.163194444445</c:v>
                </c:pt>
                <c:pt idx="12255">
                  <c:v>42886.163310185184</c:v>
                </c:pt>
                <c:pt idx="12256">
                  <c:v>42886.163425925923</c:v>
                </c:pt>
                <c:pt idx="12257">
                  <c:v>42886.163541666669</c:v>
                </c:pt>
                <c:pt idx="12258">
                  <c:v>42886.163657407407</c:v>
                </c:pt>
                <c:pt idx="12259">
                  <c:v>42886.163773148146</c:v>
                </c:pt>
                <c:pt idx="12260">
                  <c:v>42886.163888888892</c:v>
                </c:pt>
                <c:pt idx="12261">
                  <c:v>42886.164004629631</c:v>
                </c:pt>
                <c:pt idx="12262">
                  <c:v>42886.164120370369</c:v>
                </c:pt>
                <c:pt idx="12263">
                  <c:v>42886.164236111108</c:v>
                </c:pt>
                <c:pt idx="12264">
                  <c:v>42886.164351851854</c:v>
                </c:pt>
                <c:pt idx="12265">
                  <c:v>42886.164467592593</c:v>
                </c:pt>
                <c:pt idx="12266">
                  <c:v>42886.164583333331</c:v>
                </c:pt>
                <c:pt idx="12267">
                  <c:v>42886.164699074077</c:v>
                </c:pt>
                <c:pt idx="12268">
                  <c:v>42886.164814814816</c:v>
                </c:pt>
                <c:pt idx="12269">
                  <c:v>42886.164930555555</c:v>
                </c:pt>
                <c:pt idx="12270">
                  <c:v>42886.165046296293</c:v>
                </c:pt>
                <c:pt idx="12271">
                  <c:v>42886.165162037039</c:v>
                </c:pt>
                <c:pt idx="12272">
                  <c:v>42886.165277777778</c:v>
                </c:pt>
                <c:pt idx="12273">
                  <c:v>42886.165393518517</c:v>
                </c:pt>
                <c:pt idx="12274">
                  <c:v>42886.165509259263</c:v>
                </c:pt>
                <c:pt idx="12275">
                  <c:v>42886.165625000001</c:v>
                </c:pt>
                <c:pt idx="12276">
                  <c:v>42886.16574074074</c:v>
                </c:pt>
                <c:pt idx="12277">
                  <c:v>42886.165856481479</c:v>
                </c:pt>
                <c:pt idx="12278">
                  <c:v>42886.165972222225</c:v>
                </c:pt>
                <c:pt idx="12279">
                  <c:v>42886.166087962964</c:v>
                </c:pt>
                <c:pt idx="12280">
                  <c:v>42886.166203703702</c:v>
                </c:pt>
                <c:pt idx="12281">
                  <c:v>42886.166319444441</c:v>
                </c:pt>
                <c:pt idx="12282">
                  <c:v>42886.166435185187</c:v>
                </c:pt>
                <c:pt idx="12283">
                  <c:v>42886.166550925926</c:v>
                </c:pt>
                <c:pt idx="12284">
                  <c:v>42886.166666666664</c:v>
                </c:pt>
                <c:pt idx="12285">
                  <c:v>42886.16678240741</c:v>
                </c:pt>
                <c:pt idx="12286">
                  <c:v>42886.166898148149</c:v>
                </c:pt>
                <c:pt idx="12287">
                  <c:v>42886.167013888888</c:v>
                </c:pt>
                <c:pt idx="12288">
                  <c:v>42886.167129629626</c:v>
                </c:pt>
                <c:pt idx="12289">
                  <c:v>42886.167245370372</c:v>
                </c:pt>
                <c:pt idx="12290">
                  <c:v>42886.167361111111</c:v>
                </c:pt>
                <c:pt idx="12291">
                  <c:v>42886.16747685185</c:v>
                </c:pt>
                <c:pt idx="12292">
                  <c:v>42886.167592592596</c:v>
                </c:pt>
                <c:pt idx="12293">
                  <c:v>42886.167708333334</c:v>
                </c:pt>
                <c:pt idx="12294">
                  <c:v>42886.167824074073</c:v>
                </c:pt>
                <c:pt idx="12295">
                  <c:v>42886.167939814812</c:v>
                </c:pt>
                <c:pt idx="12296">
                  <c:v>42886.168055555558</c:v>
                </c:pt>
                <c:pt idx="12297">
                  <c:v>42886.168171296296</c:v>
                </c:pt>
                <c:pt idx="12298">
                  <c:v>42886.168287037035</c:v>
                </c:pt>
                <c:pt idx="12299">
                  <c:v>42886.168402777781</c:v>
                </c:pt>
                <c:pt idx="12300">
                  <c:v>42886.16851851852</c:v>
                </c:pt>
                <c:pt idx="12301">
                  <c:v>42886.168634259258</c:v>
                </c:pt>
                <c:pt idx="12302">
                  <c:v>42886.168749999997</c:v>
                </c:pt>
                <c:pt idx="12303">
                  <c:v>42886.168865740743</c:v>
                </c:pt>
                <c:pt idx="12304">
                  <c:v>42886.168981481482</c:v>
                </c:pt>
                <c:pt idx="12305">
                  <c:v>42886.16909722222</c:v>
                </c:pt>
                <c:pt idx="12306">
                  <c:v>42886.169212962966</c:v>
                </c:pt>
                <c:pt idx="12307">
                  <c:v>42886.169328703705</c:v>
                </c:pt>
                <c:pt idx="12308">
                  <c:v>42886.169444444444</c:v>
                </c:pt>
                <c:pt idx="12309">
                  <c:v>42886.169560185182</c:v>
                </c:pt>
                <c:pt idx="12310">
                  <c:v>42886.169675925928</c:v>
                </c:pt>
                <c:pt idx="12311">
                  <c:v>42886.169791666667</c:v>
                </c:pt>
                <c:pt idx="12312">
                  <c:v>42886.169907407406</c:v>
                </c:pt>
                <c:pt idx="12313">
                  <c:v>42886.170023148145</c:v>
                </c:pt>
                <c:pt idx="12314">
                  <c:v>42886.170138888891</c:v>
                </c:pt>
                <c:pt idx="12315">
                  <c:v>42886.170254629629</c:v>
                </c:pt>
                <c:pt idx="12316">
                  <c:v>42886.170370370368</c:v>
                </c:pt>
                <c:pt idx="12317">
                  <c:v>42886.170486111114</c:v>
                </c:pt>
                <c:pt idx="12318">
                  <c:v>42886.170601851853</c:v>
                </c:pt>
                <c:pt idx="12319">
                  <c:v>42886.170717592591</c:v>
                </c:pt>
                <c:pt idx="12320">
                  <c:v>42886.17083333333</c:v>
                </c:pt>
                <c:pt idx="12321">
                  <c:v>42886.170949074076</c:v>
                </c:pt>
                <c:pt idx="12322">
                  <c:v>42886.171064814815</c:v>
                </c:pt>
                <c:pt idx="12323">
                  <c:v>42886.171180555553</c:v>
                </c:pt>
                <c:pt idx="12324">
                  <c:v>42886.171296296299</c:v>
                </c:pt>
                <c:pt idx="12325">
                  <c:v>42886.171412037038</c:v>
                </c:pt>
                <c:pt idx="12326">
                  <c:v>42886.171527777777</c:v>
                </c:pt>
                <c:pt idx="12327">
                  <c:v>42886.171643518515</c:v>
                </c:pt>
                <c:pt idx="12328">
                  <c:v>42886.171759259261</c:v>
                </c:pt>
                <c:pt idx="12329">
                  <c:v>42886.171875</c:v>
                </c:pt>
                <c:pt idx="12330">
                  <c:v>42886.171990740739</c:v>
                </c:pt>
                <c:pt idx="12331">
                  <c:v>42886.172106481485</c:v>
                </c:pt>
                <c:pt idx="12332">
                  <c:v>42886.172222222223</c:v>
                </c:pt>
                <c:pt idx="12333">
                  <c:v>42886.172337962962</c:v>
                </c:pt>
                <c:pt idx="12334">
                  <c:v>42886.172453703701</c:v>
                </c:pt>
                <c:pt idx="12335">
                  <c:v>42886.172569444447</c:v>
                </c:pt>
                <c:pt idx="12336">
                  <c:v>42886.172685185185</c:v>
                </c:pt>
                <c:pt idx="12337">
                  <c:v>42886.172800925924</c:v>
                </c:pt>
                <c:pt idx="12338">
                  <c:v>42886.17291666667</c:v>
                </c:pt>
                <c:pt idx="12339">
                  <c:v>42886.173032407409</c:v>
                </c:pt>
                <c:pt idx="12340">
                  <c:v>42886.173148148147</c:v>
                </c:pt>
                <c:pt idx="12341">
                  <c:v>42886.173263888886</c:v>
                </c:pt>
                <c:pt idx="12342">
                  <c:v>42886.173379629632</c:v>
                </c:pt>
                <c:pt idx="12343">
                  <c:v>42886.173495370371</c:v>
                </c:pt>
                <c:pt idx="12344">
                  <c:v>42886.173611111109</c:v>
                </c:pt>
                <c:pt idx="12345">
                  <c:v>42886.173726851855</c:v>
                </c:pt>
                <c:pt idx="12346">
                  <c:v>42886.173842592594</c:v>
                </c:pt>
                <c:pt idx="12347">
                  <c:v>42886.173958333333</c:v>
                </c:pt>
                <c:pt idx="12348">
                  <c:v>42886.174074074072</c:v>
                </c:pt>
                <c:pt idx="12349">
                  <c:v>42886.174189814818</c:v>
                </c:pt>
                <c:pt idx="12350">
                  <c:v>42886.174305555556</c:v>
                </c:pt>
                <c:pt idx="12351">
                  <c:v>42886.174421296295</c:v>
                </c:pt>
                <c:pt idx="12352">
                  <c:v>42886.174537037034</c:v>
                </c:pt>
                <c:pt idx="12353">
                  <c:v>42886.17465277778</c:v>
                </c:pt>
                <c:pt idx="12354">
                  <c:v>42886.174768518518</c:v>
                </c:pt>
                <c:pt idx="12355">
                  <c:v>42886.174884259257</c:v>
                </c:pt>
                <c:pt idx="12356">
                  <c:v>42886.175000000003</c:v>
                </c:pt>
                <c:pt idx="12357">
                  <c:v>42886.175115740742</c:v>
                </c:pt>
                <c:pt idx="12358">
                  <c:v>42886.17523148148</c:v>
                </c:pt>
                <c:pt idx="12359">
                  <c:v>42886.175347222219</c:v>
                </c:pt>
                <c:pt idx="12360">
                  <c:v>42886.175462962965</c:v>
                </c:pt>
                <c:pt idx="12361">
                  <c:v>42886.175578703704</c:v>
                </c:pt>
                <c:pt idx="12362">
                  <c:v>42886.175694444442</c:v>
                </c:pt>
                <c:pt idx="12363">
                  <c:v>42886.175810185188</c:v>
                </c:pt>
                <c:pt idx="12364">
                  <c:v>42886.175925925927</c:v>
                </c:pt>
                <c:pt idx="12365">
                  <c:v>42886.176041666666</c:v>
                </c:pt>
                <c:pt idx="12366">
                  <c:v>42886.176157407404</c:v>
                </c:pt>
                <c:pt idx="12367">
                  <c:v>42886.17627314815</c:v>
                </c:pt>
                <c:pt idx="12368">
                  <c:v>42886.176388888889</c:v>
                </c:pt>
                <c:pt idx="12369">
                  <c:v>42886.176504629628</c:v>
                </c:pt>
                <c:pt idx="12370">
                  <c:v>42886.176620370374</c:v>
                </c:pt>
                <c:pt idx="12371">
                  <c:v>42886.176736111112</c:v>
                </c:pt>
                <c:pt idx="12372">
                  <c:v>42886.176851851851</c:v>
                </c:pt>
                <c:pt idx="12373">
                  <c:v>42886.17696759259</c:v>
                </c:pt>
                <c:pt idx="12374">
                  <c:v>42886.177083333336</c:v>
                </c:pt>
                <c:pt idx="12375">
                  <c:v>42886.177199074074</c:v>
                </c:pt>
                <c:pt idx="12376">
                  <c:v>42886.177314814813</c:v>
                </c:pt>
                <c:pt idx="12377">
                  <c:v>42886.177430555559</c:v>
                </c:pt>
                <c:pt idx="12378">
                  <c:v>42886.177546296298</c:v>
                </c:pt>
                <c:pt idx="12379">
                  <c:v>42886.177662037036</c:v>
                </c:pt>
                <c:pt idx="12380">
                  <c:v>42886.177777777775</c:v>
                </c:pt>
                <c:pt idx="12381">
                  <c:v>42886.177893518521</c:v>
                </c:pt>
                <c:pt idx="12382">
                  <c:v>42886.17800925926</c:v>
                </c:pt>
                <c:pt idx="12383">
                  <c:v>42886.178124999999</c:v>
                </c:pt>
                <c:pt idx="12384">
                  <c:v>42886.178240740737</c:v>
                </c:pt>
                <c:pt idx="12385">
                  <c:v>42886.178356481483</c:v>
                </c:pt>
                <c:pt idx="12386">
                  <c:v>42886.178472222222</c:v>
                </c:pt>
                <c:pt idx="12387">
                  <c:v>42886.178587962961</c:v>
                </c:pt>
                <c:pt idx="12388">
                  <c:v>42886.178703703707</c:v>
                </c:pt>
                <c:pt idx="12389">
                  <c:v>42886.178819444445</c:v>
                </c:pt>
                <c:pt idx="12390">
                  <c:v>42886.178935185184</c:v>
                </c:pt>
                <c:pt idx="12391">
                  <c:v>42886.179050925923</c:v>
                </c:pt>
                <c:pt idx="12392">
                  <c:v>42886.179166666669</c:v>
                </c:pt>
                <c:pt idx="12393">
                  <c:v>42886.179282407407</c:v>
                </c:pt>
                <c:pt idx="12394">
                  <c:v>42886.179398148146</c:v>
                </c:pt>
                <c:pt idx="12395">
                  <c:v>42886.179513888892</c:v>
                </c:pt>
                <c:pt idx="12396">
                  <c:v>42886.179629629631</c:v>
                </c:pt>
                <c:pt idx="12397">
                  <c:v>42886.179745370369</c:v>
                </c:pt>
                <c:pt idx="12398">
                  <c:v>42886.179861111108</c:v>
                </c:pt>
                <c:pt idx="12399">
                  <c:v>42886.179976851854</c:v>
                </c:pt>
                <c:pt idx="12400">
                  <c:v>42886.180092592593</c:v>
                </c:pt>
                <c:pt idx="12401">
                  <c:v>42886.180208333331</c:v>
                </c:pt>
                <c:pt idx="12402">
                  <c:v>42886.180324074077</c:v>
                </c:pt>
                <c:pt idx="12403">
                  <c:v>42886.180439814816</c:v>
                </c:pt>
                <c:pt idx="12404">
                  <c:v>42886.180555555555</c:v>
                </c:pt>
                <c:pt idx="12405">
                  <c:v>42886.180671296293</c:v>
                </c:pt>
                <c:pt idx="12406">
                  <c:v>42886.180787037039</c:v>
                </c:pt>
                <c:pt idx="12407">
                  <c:v>42886.180902777778</c:v>
                </c:pt>
                <c:pt idx="12408">
                  <c:v>42886.181018518517</c:v>
                </c:pt>
                <c:pt idx="12409">
                  <c:v>42886.181134259263</c:v>
                </c:pt>
                <c:pt idx="12410">
                  <c:v>42886.181250000001</c:v>
                </c:pt>
                <c:pt idx="12411">
                  <c:v>42886.18136574074</c:v>
                </c:pt>
                <c:pt idx="12412">
                  <c:v>42886.181481481479</c:v>
                </c:pt>
                <c:pt idx="12413">
                  <c:v>42886.181597222225</c:v>
                </c:pt>
                <c:pt idx="12414">
                  <c:v>42886.181712962964</c:v>
                </c:pt>
                <c:pt idx="12415">
                  <c:v>42886.181828703702</c:v>
                </c:pt>
                <c:pt idx="12416">
                  <c:v>42886.181944444441</c:v>
                </c:pt>
                <c:pt idx="12417">
                  <c:v>42886.182060185187</c:v>
                </c:pt>
                <c:pt idx="12418">
                  <c:v>42886.182175925926</c:v>
                </c:pt>
                <c:pt idx="12419">
                  <c:v>42886.182291666664</c:v>
                </c:pt>
                <c:pt idx="12420">
                  <c:v>42886.18240740741</c:v>
                </c:pt>
                <c:pt idx="12421">
                  <c:v>42886.182523148149</c:v>
                </c:pt>
                <c:pt idx="12422">
                  <c:v>42886.182638888888</c:v>
                </c:pt>
                <c:pt idx="12423">
                  <c:v>42886.182754629626</c:v>
                </c:pt>
                <c:pt idx="12424">
                  <c:v>42886.182870370372</c:v>
                </c:pt>
                <c:pt idx="12425">
                  <c:v>42886.182986111111</c:v>
                </c:pt>
                <c:pt idx="12426">
                  <c:v>42886.18310185185</c:v>
                </c:pt>
                <c:pt idx="12427">
                  <c:v>42886.183217592596</c:v>
                </c:pt>
                <c:pt idx="12428">
                  <c:v>42886.183333333334</c:v>
                </c:pt>
                <c:pt idx="12429">
                  <c:v>42886.183449074073</c:v>
                </c:pt>
                <c:pt idx="12430">
                  <c:v>42886.183564814812</c:v>
                </c:pt>
                <c:pt idx="12431">
                  <c:v>42886.183680555558</c:v>
                </c:pt>
                <c:pt idx="12432">
                  <c:v>42886.183796296296</c:v>
                </c:pt>
                <c:pt idx="12433">
                  <c:v>42886.183912037035</c:v>
                </c:pt>
                <c:pt idx="12434">
                  <c:v>42886.184027777781</c:v>
                </c:pt>
                <c:pt idx="12435">
                  <c:v>42886.18414351852</c:v>
                </c:pt>
                <c:pt idx="12436">
                  <c:v>42886.184259259258</c:v>
                </c:pt>
                <c:pt idx="12437">
                  <c:v>42886.184374999997</c:v>
                </c:pt>
                <c:pt idx="12438">
                  <c:v>42886.184490740743</c:v>
                </c:pt>
                <c:pt idx="12439">
                  <c:v>42886.184606481482</c:v>
                </c:pt>
                <c:pt idx="12440">
                  <c:v>42886.18472222222</c:v>
                </c:pt>
                <c:pt idx="12441">
                  <c:v>42886.184837962966</c:v>
                </c:pt>
                <c:pt idx="12442">
                  <c:v>42886.184953703705</c:v>
                </c:pt>
                <c:pt idx="12443">
                  <c:v>42886.185069444444</c:v>
                </c:pt>
                <c:pt idx="12444">
                  <c:v>42886.185185185182</c:v>
                </c:pt>
                <c:pt idx="12445">
                  <c:v>42886.185300925928</c:v>
                </c:pt>
                <c:pt idx="12446">
                  <c:v>42886.185416666667</c:v>
                </c:pt>
                <c:pt idx="12447">
                  <c:v>42886.185532407406</c:v>
                </c:pt>
                <c:pt idx="12448">
                  <c:v>42886.185648148145</c:v>
                </c:pt>
                <c:pt idx="12449">
                  <c:v>42886.185763888891</c:v>
                </c:pt>
                <c:pt idx="12450">
                  <c:v>42886.185879629629</c:v>
                </c:pt>
                <c:pt idx="12451">
                  <c:v>42886.185995370368</c:v>
                </c:pt>
                <c:pt idx="12452">
                  <c:v>42886.186111111114</c:v>
                </c:pt>
                <c:pt idx="12453">
                  <c:v>42886.186226851853</c:v>
                </c:pt>
                <c:pt idx="12454">
                  <c:v>42886.186342592591</c:v>
                </c:pt>
                <c:pt idx="12455">
                  <c:v>42886.18645833333</c:v>
                </c:pt>
                <c:pt idx="12456">
                  <c:v>42886.186574074076</c:v>
                </c:pt>
                <c:pt idx="12457">
                  <c:v>42886.186689814815</c:v>
                </c:pt>
                <c:pt idx="12458">
                  <c:v>42886.186805555553</c:v>
                </c:pt>
                <c:pt idx="12459">
                  <c:v>42886.186921296299</c:v>
                </c:pt>
                <c:pt idx="12460">
                  <c:v>42886.187037037038</c:v>
                </c:pt>
                <c:pt idx="12461">
                  <c:v>42886.187152777777</c:v>
                </c:pt>
                <c:pt idx="12462">
                  <c:v>42886.187268518515</c:v>
                </c:pt>
                <c:pt idx="12463">
                  <c:v>42886.187384259261</c:v>
                </c:pt>
                <c:pt idx="12464">
                  <c:v>42886.1875</c:v>
                </c:pt>
                <c:pt idx="12465">
                  <c:v>42886.187615740739</c:v>
                </c:pt>
                <c:pt idx="12466">
                  <c:v>42886.187731481485</c:v>
                </c:pt>
                <c:pt idx="12467">
                  <c:v>42886.187847222223</c:v>
                </c:pt>
                <c:pt idx="12468">
                  <c:v>42886.187962962962</c:v>
                </c:pt>
                <c:pt idx="12469">
                  <c:v>42886.188078703701</c:v>
                </c:pt>
                <c:pt idx="12470">
                  <c:v>42886.188194444447</c:v>
                </c:pt>
                <c:pt idx="12471">
                  <c:v>42886.188310185185</c:v>
                </c:pt>
                <c:pt idx="12472">
                  <c:v>42886.188425925924</c:v>
                </c:pt>
                <c:pt idx="12473">
                  <c:v>42886.18854166667</c:v>
                </c:pt>
                <c:pt idx="12474">
                  <c:v>42886.188657407409</c:v>
                </c:pt>
                <c:pt idx="12475">
                  <c:v>42886.188773148147</c:v>
                </c:pt>
                <c:pt idx="12476">
                  <c:v>42886.188888888886</c:v>
                </c:pt>
                <c:pt idx="12477">
                  <c:v>42886.189004629632</c:v>
                </c:pt>
                <c:pt idx="12478">
                  <c:v>42886.189120370371</c:v>
                </c:pt>
                <c:pt idx="12479">
                  <c:v>42886.189236111109</c:v>
                </c:pt>
                <c:pt idx="12480">
                  <c:v>42886.189351851855</c:v>
                </c:pt>
                <c:pt idx="12481">
                  <c:v>42886.189467592594</c:v>
                </c:pt>
                <c:pt idx="12482">
                  <c:v>42886.189583333333</c:v>
                </c:pt>
                <c:pt idx="12483">
                  <c:v>42886.189699074072</c:v>
                </c:pt>
                <c:pt idx="12484">
                  <c:v>42886.189814814818</c:v>
                </c:pt>
                <c:pt idx="12485">
                  <c:v>42886.189930555556</c:v>
                </c:pt>
                <c:pt idx="12486">
                  <c:v>42886.190046296295</c:v>
                </c:pt>
                <c:pt idx="12487">
                  <c:v>42886.190162037034</c:v>
                </c:pt>
                <c:pt idx="12488">
                  <c:v>42886.19027777778</c:v>
                </c:pt>
                <c:pt idx="12489">
                  <c:v>42886.190393518518</c:v>
                </c:pt>
                <c:pt idx="12490">
                  <c:v>42886.190509259257</c:v>
                </c:pt>
                <c:pt idx="12491">
                  <c:v>42886.190625000003</c:v>
                </c:pt>
                <c:pt idx="12492">
                  <c:v>42886.190740740742</c:v>
                </c:pt>
                <c:pt idx="12493">
                  <c:v>42886.19085648148</c:v>
                </c:pt>
                <c:pt idx="12494">
                  <c:v>42886.190972222219</c:v>
                </c:pt>
                <c:pt idx="12495">
                  <c:v>42886.191087962965</c:v>
                </c:pt>
                <c:pt idx="12496">
                  <c:v>42886.191203703704</c:v>
                </c:pt>
                <c:pt idx="12497">
                  <c:v>42886.191319444442</c:v>
                </c:pt>
                <c:pt idx="12498">
                  <c:v>42886.191435185188</c:v>
                </c:pt>
                <c:pt idx="12499">
                  <c:v>42886.191550925927</c:v>
                </c:pt>
                <c:pt idx="12500">
                  <c:v>42886.191666666666</c:v>
                </c:pt>
                <c:pt idx="12501">
                  <c:v>42886.191782407404</c:v>
                </c:pt>
                <c:pt idx="12502">
                  <c:v>42886.19189814815</c:v>
                </c:pt>
                <c:pt idx="12503">
                  <c:v>42886.192013888889</c:v>
                </c:pt>
                <c:pt idx="12504">
                  <c:v>42886.192129629628</c:v>
                </c:pt>
                <c:pt idx="12505">
                  <c:v>42886.192245370374</c:v>
                </c:pt>
                <c:pt idx="12506">
                  <c:v>42886.192361111112</c:v>
                </c:pt>
                <c:pt idx="12507">
                  <c:v>42886.192476851851</c:v>
                </c:pt>
                <c:pt idx="12508">
                  <c:v>42886.19259259259</c:v>
                </c:pt>
                <c:pt idx="12509">
                  <c:v>42886.192708333336</c:v>
                </c:pt>
                <c:pt idx="12510">
                  <c:v>42886.192824074074</c:v>
                </c:pt>
                <c:pt idx="12511">
                  <c:v>42886.192939814813</c:v>
                </c:pt>
                <c:pt idx="12512">
                  <c:v>42886.193055555559</c:v>
                </c:pt>
                <c:pt idx="12513">
                  <c:v>42886.193171296298</c:v>
                </c:pt>
                <c:pt idx="12514">
                  <c:v>42886.193287037036</c:v>
                </c:pt>
                <c:pt idx="12515">
                  <c:v>42886.193402777775</c:v>
                </c:pt>
                <c:pt idx="12516">
                  <c:v>42886.193518518521</c:v>
                </c:pt>
                <c:pt idx="12517">
                  <c:v>42886.19363425926</c:v>
                </c:pt>
                <c:pt idx="12518">
                  <c:v>42886.193749999999</c:v>
                </c:pt>
                <c:pt idx="12519">
                  <c:v>42886.193865740737</c:v>
                </c:pt>
                <c:pt idx="12520">
                  <c:v>42886.193981481483</c:v>
                </c:pt>
                <c:pt idx="12521">
                  <c:v>42886.194097222222</c:v>
                </c:pt>
                <c:pt idx="12522">
                  <c:v>42886.194212962961</c:v>
                </c:pt>
                <c:pt idx="12523">
                  <c:v>42886.194328703707</c:v>
                </c:pt>
                <c:pt idx="12524">
                  <c:v>42886.194444444445</c:v>
                </c:pt>
                <c:pt idx="12525">
                  <c:v>42886.194560185184</c:v>
                </c:pt>
                <c:pt idx="12526">
                  <c:v>42886.194675925923</c:v>
                </c:pt>
                <c:pt idx="12527">
                  <c:v>42886.194791666669</c:v>
                </c:pt>
                <c:pt idx="12528">
                  <c:v>42886.194907407407</c:v>
                </c:pt>
                <c:pt idx="12529">
                  <c:v>42886.195023148146</c:v>
                </c:pt>
                <c:pt idx="12530">
                  <c:v>42886.195138888892</c:v>
                </c:pt>
                <c:pt idx="12531">
                  <c:v>42886.195254629631</c:v>
                </c:pt>
                <c:pt idx="12532">
                  <c:v>42886.195370370369</c:v>
                </c:pt>
                <c:pt idx="12533">
                  <c:v>42886.195486111108</c:v>
                </c:pt>
                <c:pt idx="12534">
                  <c:v>42886.195601851854</c:v>
                </c:pt>
                <c:pt idx="12535">
                  <c:v>42886.195717592593</c:v>
                </c:pt>
                <c:pt idx="12536">
                  <c:v>42886.195833333331</c:v>
                </c:pt>
                <c:pt idx="12537">
                  <c:v>42886.195949074077</c:v>
                </c:pt>
                <c:pt idx="12538">
                  <c:v>42886.196064814816</c:v>
                </c:pt>
                <c:pt idx="12539">
                  <c:v>42886.196180555555</c:v>
                </c:pt>
                <c:pt idx="12540">
                  <c:v>42886.196296296293</c:v>
                </c:pt>
                <c:pt idx="12541">
                  <c:v>42886.196412037039</c:v>
                </c:pt>
                <c:pt idx="12542">
                  <c:v>42886.196527777778</c:v>
                </c:pt>
                <c:pt idx="12543">
                  <c:v>42886.196643518517</c:v>
                </c:pt>
                <c:pt idx="12544">
                  <c:v>42886.196759259263</c:v>
                </c:pt>
                <c:pt idx="12545">
                  <c:v>42886.196875000001</c:v>
                </c:pt>
                <c:pt idx="12546">
                  <c:v>42886.19699074074</c:v>
                </c:pt>
                <c:pt idx="12547">
                  <c:v>42886.197106481479</c:v>
                </c:pt>
                <c:pt idx="12548">
                  <c:v>42886.197222222225</c:v>
                </c:pt>
                <c:pt idx="12549">
                  <c:v>42886.197337962964</c:v>
                </c:pt>
                <c:pt idx="12550">
                  <c:v>42886.197453703702</c:v>
                </c:pt>
                <c:pt idx="12551">
                  <c:v>42886.197569444441</c:v>
                </c:pt>
                <c:pt idx="12552">
                  <c:v>42886.197685185187</c:v>
                </c:pt>
                <c:pt idx="12553">
                  <c:v>42886.197800925926</c:v>
                </c:pt>
                <c:pt idx="12554">
                  <c:v>42886.197916666664</c:v>
                </c:pt>
                <c:pt idx="12555">
                  <c:v>42886.19803240741</c:v>
                </c:pt>
                <c:pt idx="12556">
                  <c:v>42886.198148148149</c:v>
                </c:pt>
                <c:pt idx="12557">
                  <c:v>42886.198263888888</c:v>
                </c:pt>
                <c:pt idx="12558">
                  <c:v>42886.198379629626</c:v>
                </c:pt>
                <c:pt idx="12559">
                  <c:v>42886.198495370372</c:v>
                </c:pt>
                <c:pt idx="12560">
                  <c:v>42886.198611111111</c:v>
                </c:pt>
                <c:pt idx="12561">
                  <c:v>42886.19872685185</c:v>
                </c:pt>
                <c:pt idx="12562">
                  <c:v>42886.198842592596</c:v>
                </c:pt>
                <c:pt idx="12563">
                  <c:v>42886.198958333334</c:v>
                </c:pt>
                <c:pt idx="12564">
                  <c:v>42886.199074074073</c:v>
                </c:pt>
                <c:pt idx="12565">
                  <c:v>42886.199189814812</c:v>
                </c:pt>
                <c:pt idx="12566">
                  <c:v>42886.199305555558</c:v>
                </c:pt>
                <c:pt idx="12567">
                  <c:v>42886.199421296296</c:v>
                </c:pt>
                <c:pt idx="12568">
                  <c:v>42886.199537037035</c:v>
                </c:pt>
                <c:pt idx="12569">
                  <c:v>42886.199652777781</c:v>
                </c:pt>
                <c:pt idx="12570">
                  <c:v>42886.19976851852</c:v>
                </c:pt>
                <c:pt idx="12571">
                  <c:v>42886.199884259258</c:v>
                </c:pt>
                <c:pt idx="12572">
                  <c:v>42886.2</c:v>
                </c:pt>
                <c:pt idx="12573">
                  <c:v>42886.200115740743</c:v>
                </c:pt>
                <c:pt idx="12574">
                  <c:v>42886.200231481482</c:v>
                </c:pt>
                <c:pt idx="12575">
                  <c:v>42886.20034722222</c:v>
                </c:pt>
                <c:pt idx="12576">
                  <c:v>42886.200462962966</c:v>
                </c:pt>
                <c:pt idx="12577">
                  <c:v>42886.200578703705</c:v>
                </c:pt>
                <c:pt idx="12578">
                  <c:v>42886.200694444444</c:v>
                </c:pt>
                <c:pt idx="12579">
                  <c:v>42886.200810185182</c:v>
                </c:pt>
                <c:pt idx="12580">
                  <c:v>42886.200925925928</c:v>
                </c:pt>
                <c:pt idx="12581">
                  <c:v>42886.201041666667</c:v>
                </c:pt>
                <c:pt idx="12582">
                  <c:v>42886.201157407406</c:v>
                </c:pt>
                <c:pt idx="12583">
                  <c:v>42886.201273148145</c:v>
                </c:pt>
                <c:pt idx="12584">
                  <c:v>42886.201388888891</c:v>
                </c:pt>
                <c:pt idx="12585">
                  <c:v>42886.201504629629</c:v>
                </c:pt>
                <c:pt idx="12586">
                  <c:v>42886.201620370368</c:v>
                </c:pt>
                <c:pt idx="12587">
                  <c:v>42886.201736111114</c:v>
                </c:pt>
                <c:pt idx="12588">
                  <c:v>42886.201851851853</c:v>
                </c:pt>
                <c:pt idx="12589">
                  <c:v>42886.201967592591</c:v>
                </c:pt>
                <c:pt idx="12590">
                  <c:v>42886.20208333333</c:v>
                </c:pt>
                <c:pt idx="12591">
                  <c:v>42886.202199074076</c:v>
                </c:pt>
                <c:pt idx="12592">
                  <c:v>42886.202314814815</c:v>
                </c:pt>
                <c:pt idx="12593">
                  <c:v>42886.202430555553</c:v>
                </c:pt>
                <c:pt idx="12594">
                  <c:v>42886.202546296299</c:v>
                </c:pt>
                <c:pt idx="12595">
                  <c:v>42886.202662037038</c:v>
                </c:pt>
                <c:pt idx="12596">
                  <c:v>42886.202777777777</c:v>
                </c:pt>
                <c:pt idx="12597">
                  <c:v>42886.202893518515</c:v>
                </c:pt>
                <c:pt idx="12598">
                  <c:v>42886.203009259261</c:v>
                </c:pt>
                <c:pt idx="12599">
                  <c:v>42886.203125</c:v>
                </c:pt>
                <c:pt idx="12600">
                  <c:v>42886.203240740739</c:v>
                </c:pt>
                <c:pt idx="12601">
                  <c:v>42886.203356481485</c:v>
                </c:pt>
                <c:pt idx="12602">
                  <c:v>42886.203472222223</c:v>
                </c:pt>
                <c:pt idx="12603">
                  <c:v>42886.203587962962</c:v>
                </c:pt>
                <c:pt idx="12604">
                  <c:v>42886.203703703701</c:v>
                </c:pt>
                <c:pt idx="12605">
                  <c:v>42886.203819444447</c:v>
                </c:pt>
                <c:pt idx="12606">
                  <c:v>42886.203935185185</c:v>
                </c:pt>
                <c:pt idx="12607">
                  <c:v>42886.204050925924</c:v>
                </c:pt>
                <c:pt idx="12608">
                  <c:v>42886.20416666667</c:v>
                </c:pt>
                <c:pt idx="12609">
                  <c:v>42886.204282407409</c:v>
                </c:pt>
                <c:pt idx="12610">
                  <c:v>42886.204398148147</c:v>
                </c:pt>
                <c:pt idx="12611">
                  <c:v>42886.204513888886</c:v>
                </c:pt>
                <c:pt idx="12612">
                  <c:v>42886.204629629632</c:v>
                </c:pt>
                <c:pt idx="12613">
                  <c:v>42886.204745370371</c:v>
                </c:pt>
                <c:pt idx="12614">
                  <c:v>42886.204861111109</c:v>
                </c:pt>
                <c:pt idx="12615">
                  <c:v>42886.204976851855</c:v>
                </c:pt>
                <c:pt idx="12616">
                  <c:v>42886.205092592594</c:v>
                </c:pt>
                <c:pt idx="12617">
                  <c:v>42886.205208333333</c:v>
                </c:pt>
                <c:pt idx="12618">
                  <c:v>42886.205324074072</c:v>
                </c:pt>
                <c:pt idx="12619">
                  <c:v>42886.205439814818</c:v>
                </c:pt>
                <c:pt idx="12620">
                  <c:v>42886.205555555556</c:v>
                </c:pt>
                <c:pt idx="12621">
                  <c:v>42886.205671296295</c:v>
                </c:pt>
                <c:pt idx="12622">
                  <c:v>42886.205787037034</c:v>
                </c:pt>
                <c:pt idx="12623">
                  <c:v>42886.20590277778</c:v>
                </c:pt>
                <c:pt idx="12624">
                  <c:v>42886.206018518518</c:v>
                </c:pt>
                <c:pt idx="12625">
                  <c:v>42886.206134259257</c:v>
                </c:pt>
                <c:pt idx="12626">
                  <c:v>42886.206250000003</c:v>
                </c:pt>
                <c:pt idx="12627">
                  <c:v>42886.206365740742</c:v>
                </c:pt>
                <c:pt idx="12628">
                  <c:v>42886.20648148148</c:v>
                </c:pt>
                <c:pt idx="12629">
                  <c:v>42886.206597222219</c:v>
                </c:pt>
                <c:pt idx="12630">
                  <c:v>42886.206712962965</c:v>
                </c:pt>
                <c:pt idx="12631">
                  <c:v>42886.206828703704</c:v>
                </c:pt>
                <c:pt idx="12632">
                  <c:v>42886.206944444442</c:v>
                </c:pt>
                <c:pt idx="12633">
                  <c:v>42886.207060185188</c:v>
                </c:pt>
                <c:pt idx="12634">
                  <c:v>42886.207175925927</c:v>
                </c:pt>
                <c:pt idx="12635">
                  <c:v>42886.207291666666</c:v>
                </c:pt>
                <c:pt idx="12636">
                  <c:v>42886.207407407404</c:v>
                </c:pt>
                <c:pt idx="12637">
                  <c:v>42886.20752314815</c:v>
                </c:pt>
                <c:pt idx="12638">
                  <c:v>42886.207638888889</c:v>
                </c:pt>
                <c:pt idx="12639">
                  <c:v>42886.207754629628</c:v>
                </c:pt>
                <c:pt idx="12640">
                  <c:v>42886.207870370374</c:v>
                </c:pt>
                <c:pt idx="12641">
                  <c:v>42886.207986111112</c:v>
                </c:pt>
                <c:pt idx="12642">
                  <c:v>42886.208101851851</c:v>
                </c:pt>
                <c:pt idx="12643">
                  <c:v>42886.20821759259</c:v>
                </c:pt>
                <c:pt idx="12644">
                  <c:v>42886.208333333336</c:v>
                </c:pt>
                <c:pt idx="12645">
                  <c:v>42886.208449074074</c:v>
                </c:pt>
                <c:pt idx="12646">
                  <c:v>42886.208564814813</c:v>
                </c:pt>
                <c:pt idx="12647">
                  <c:v>42886.208680555559</c:v>
                </c:pt>
                <c:pt idx="12648">
                  <c:v>42886.208796296298</c:v>
                </c:pt>
                <c:pt idx="12649">
                  <c:v>42886.208912037036</c:v>
                </c:pt>
                <c:pt idx="12650">
                  <c:v>42886.209027777775</c:v>
                </c:pt>
                <c:pt idx="12651">
                  <c:v>42886.209143518521</c:v>
                </c:pt>
                <c:pt idx="12652">
                  <c:v>42886.20925925926</c:v>
                </c:pt>
                <c:pt idx="12653">
                  <c:v>42886.209374999999</c:v>
                </c:pt>
                <c:pt idx="12654">
                  <c:v>42886.209490740737</c:v>
                </c:pt>
                <c:pt idx="12655">
                  <c:v>42886.209606481483</c:v>
                </c:pt>
                <c:pt idx="12656">
                  <c:v>42886.209722222222</c:v>
                </c:pt>
                <c:pt idx="12657">
                  <c:v>42886.209837962961</c:v>
                </c:pt>
                <c:pt idx="12658">
                  <c:v>42886.209953703707</c:v>
                </c:pt>
                <c:pt idx="12659">
                  <c:v>42886.210069444445</c:v>
                </c:pt>
                <c:pt idx="12660">
                  <c:v>42886.210185185184</c:v>
                </c:pt>
                <c:pt idx="12661">
                  <c:v>42886.210300925923</c:v>
                </c:pt>
                <c:pt idx="12662">
                  <c:v>42886.210416666669</c:v>
                </c:pt>
                <c:pt idx="12663">
                  <c:v>42886.210532407407</c:v>
                </c:pt>
                <c:pt idx="12664">
                  <c:v>42886.210648148146</c:v>
                </c:pt>
                <c:pt idx="12665">
                  <c:v>42886.210763888892</c:v>
                </c:pt>
                <c:pt idx="12666">
                  <c:v>42886.210879629631</c:v>
                </c:pt>
                <c:pt idx="12667">
                  <c:v>42886.210995370369</c:v>
                </c:pt>
                <c:pt idx="12668">
                  <c:v>42886.211111111108</c:v>
                </c:pt>
                <c:pt idx="12669">
                  <c:v>42886.211226851854</c:v>
                </c:pt>
                <c:pt idx="12670">
                  <c:v>42886.211342592593</c:v>
                </c:pt>
                <c:pt idx="12671">
                  <c:v>42886.211458333331</c:v>
                </c:pt>
                <c:pt idx="12672">
                  <c:v>42886.211574074077</c:v>
                </c:pt>
                <c:pt idx="12673">
                  <c:v>42886.211689814816</c:v>
                </c:pt>
                <c:pt idx="12674">
                  <c:v>42886.211805555555</c:v>
                </c:pt>
                <c:pt idx="12675">
                  <c:v>42886.211921296293</c:v>
                </c:pt>
                <c:pt idx="12676">
                  <c:v>42886.212037037039</c:v>
                </c:pt>
                <c:pt idx="12677">
                  <c:v>42886.212152777778</c:v>
                </c:pt>
                <c:pt idx="12678">
                  <c:v>42886.212268518517</c:v>
                </c:pt>
                <c:pt idx="12679">
                  <c:v>42886.212384259263</c:v>
                </c:pt>
                <c:pt idx="12680">
                  <c:v>42886.212500000001</c:v>
                </c:pt>
                <c:pt idx="12681">
                  <c:v>42886.21261574074</c:v>
                </c:pt>
                <c:pt idx="12682">
                  <c:v>42886.212731481479</c:v>
                </c:pt>
                <c:pt idx="12683">
                  <c:v>42886.212847222225</c:v>
                </c:pt>
                <c:pt idx="12684">
                  <c:v>42886.212962962964</c:v>
                </c:pt>
                <c:pt idx="12685">
                  <c:v>42886.213078703702</c:v>
                </c:pt>
                <c:pt idx="12686">
                  <c:v>42886.213194444441</c:v>
                </c:pt>
                <c:pt idx="12687">
                  <c:v>42886.213310185187</c:v>
                </c:pt>
                <c:pt idx="12688">
                  <c:v>42886.213425925926</c:v>
                </c:pt>
                <c:pt idx="12689">
                  <c:v>42886.213541666664</c:v>
                </c:pt>
                <c:pt idx="12690">
                  <c:v>42886.21365740741</c:v>
                </c:pt>
                <c:pt idx="12691">
                  <c:v>42886.213773148149</c:v>
                </c:pt>
                <c:pt idx="12692">
                  <c:v>42886.213888888888</c:v>
                </c:pt>
                <c:pt idx="12693">
                  <c:v>42886.214004629626</c:v>
                </c:pt>
                <c:pt idx="12694">
                  <c:v>42886.214120370372</c:v>
                </c:pt>
                <c:pt idx="12695">
                  <c:v>42886.214236111111</c:v>
                </c:pt>
                <c:pt idx="12696">
                  <c:v>42886.21435185185</c:v>
                </c:pt>
                <c:pt idx="12697">
                  <c:v>42886.214467592596</c:v>
                </c:pt>
                <c:pt idx="12698">
                  <c:v>42886.214583333334</c:v>
                </c:pt>
                <c:pt idx="12699">
                  <c:v>42886.214699074073</c:v>
                </c:pt>
                <c:pt idx="12700">
                  <c:v>42886.214814814812</c:v>
                </c:pt>
                <c:pt idx="12701">
                  <c:v>42886.214930555558</c:v>
                </c:pt>
                <c:pt idx="12702">
                  <c:v>42886.215046296296</c:v>
                </c:pt>
                <c:pt idx="12703">
                  <c:v>42886.215162037035</c:v>
                </c:pt>
                <c:pt idx="12704">
                  <c:v>42886.215277777781</c:v>
                </c:pt>
                <c:pt idx="12705">
                  <c:v>42886.21539351852</c:v>
                </c:pt>
                <c:pt idx="12706">
                  <c:v>42886.215509259258</c:v>
                </c:pt>
                <c:pt idx="12707">
                  <c:v>42886.215624999997</c:v>
                </c:pt>
                <c:pt idx="12708">
                  <c:v>42886.215740740743</c:v>
                </c:pt>
                <c:pt idx="12709">
                  <c:v>42886.215856481482</c:v>
                </c:pt>
                <c:pt idx="12710">
                  <c:v>42886.21597222222</c:v>
                </c:pt>
                <c:pt idx="12711">
                  <c:v>42886.216087962966</c:v>
                </c:pt>
                <c:pt idx="12712">
                  <c:v>42886.216203703705</c:v>
                </c:pt>
                <c:pt idx="12713">
                  <c:v>42886.216319444444</c:v>
                </c:pt>
                <c:pt idx="12714">
                  <c:v>42886.216435185182</c:v>
                </c:pt>
                <c:pt idx="12715">
                  <c:v>42886.216550925928</c:v>
                </c:pt>
                <c:pt idx="12716">
                  <c:v>42886.216666666667</c:v>
                </c:pt>
                <c:pt idx="12717">
                  <c:v>42886.216782407406</c:v>
                </c:pt>
                <c:pt idx="12718">
                  <c:v>42886.216898148145</c:v>
                </c:pt>
                <c:pt idx="12719">
                  <c:v>42886.217013888891</c:v>
                </c:pt>
                <c:pt idx="12720">
                  <c:v>42886.217129629629</c:v>
                </c:pt>
                <c:pt idx="12721">
                  <c:v>42886.217245370368</c:v>
                </c:pt>
                <c:pt idx="12722">
                  <c:v>42886.217361111114</c:v>
                </c:pt>
                <c:pt idx="12723">
                  <c:v>42886.217476851853</c:v>
                </c:pt>
                <c:pt idx="12724">
                  <c:v>42886.217592592591</c:v>
                </c:pt>
                <c:pt idx="12725">
                  <c:v>42886.21770833333</c:v>
                </c:pt>
                <c:pt idx="12726">
                  <c:v>42886.217824074076</c:v>
                </c:pt>
                <c:pt idx="12727">
                  <c:v>42886.217939814815</c:v>
                </c:pt>
                <c:pt idx="12728">
                  <c:v>42886.218055555553</c:v>
                </c:pt>
                <c:pt idx="12729">
                  <c:v>42886.218171296299</c:v>
                </c:pt>
                <c:pt idx="12730">
                  <c:v>42886.218287037038</c:v>
                </c:pt>
                <c:pt idx="12731">
                  <c:v>42886.218402777777</c:v>
                </c:pt>
                <c:pt idx="12732">
                  <c:v>42886.218518518515</c:v>
                </c:pt>
                <c:pt idx="12733">
                  <c:v>42886.218634259261</c:v>
                </c:pt>
                <c:pt idx="12734">
                  <c:v>42886.21875</c:v>
                </c:pt>
                <c:pt idx="12735">
                  <c:v>42886.218865740739</c:v>
                </c:pt>
                <c:pt idx="12736">
                  <c:v>42886.218981481485</c:v>
                </c:pt>
                <c:pt idx="12737">
                  <c:v>42886.219097222223</c:v>
                </c:pt>
                <c:pt idx="12738">
                  <c:v>42886.219212962962</c:v>
                </c:pt>
                <c:pt idx="12739">
                  <c:v>42886.219328703701</c:v>
                </c:pt>
                <c:pt idx="12740">
                  <c:v>42886.219444444447</c:v>
                </c:pt>
                <c:pt idx="12741">
                  <c:v>42886.219560185185</c:v>
                </c:pt>
                <c:pt idx="12742">
                  <c:v>42886.219675925924</c:v>
                </c:pt>
                <c:pt idx="12743">
                  <c:v>42886.21979166667</c:v>
                </c:pt>
                <c:pt idx="12744">
                  <c:v>42886.219907407409</c:v>
                </c:pt>
                <c:pt idx="12745">
                  <c:v>42886.220023148147</c:v>
                </c:pt>
                <c:pt idx="12746">
                  <c:v>42886.220138888886</c:v>
                </c:pt>
                <c:pt idx="12747">
                  <c:v>42886.220254629632</c:v>
                </c:pt>
                <c:pt idx="12748">
                  <c:v>42886.220370370371</c:v>
                </c:pt>
                <c:pt idx="12749">
                  <c:v>42886.220486111109</c:v>
                </c:pt>
                <c:pt idx="12750">
                  <c:v>42886.220601851855</c:v>
                </c:pt>
                <c:pt idx="12751">
                  <c:v>42886.220717592594</c:v>
                </c:pt>
                <c:pt idx="12752">
                  <c:v>42886.220833333333</c:v>
                </c:pt>
                <c:pt idx="12753">
                  <c:v>42886.220949074072</c:v>
                </c:pt>
                <c:pt idx="12754">
                  <c:v>42886.221064814818</c:v>
                </c:pt>
                <c:pt idx="12755">
                  <c:v>42886.221180555556</c:v>
                </c:pt>
                <c:pt idx="12756">
                  <c:v>42886.221296296295</c:v>
                </c:pt>
                <c:pt idx="12757">
                  <c:v>42886.221412037034</c:v>
                </c:pt>
                <c:pt idx="12758">
                  <c:v>42886.22152777778</c:v>
                </c:pt>
                <c:pt idx="12759">
                  <c:v>42886.221643518518</c:v>
                </c:pt>
                <c:pt idx="12760">
                  <c:v>42886.221759259257</c:v>
                </c:pt>
                <c:pt idx="12761">
                  <c:v>42886.221875000003</c:v>
                </c:pt>
                <c:pt idx="12762">
                  <c:v>42886.221990740742</c:v>
                </c:pt>
                <c:pt idx="12763">
                  <c:v>42886.22210648148</c:v>
                </c:pt>
                <c:pt idx="12764">
                  <c:v>42886.222222222219</c:v>
                </c:pt>
                <c:pt idx="12765">
                  <c:v>42886.222337962965</c:v>
                </c:pt>
                <c:pt idx="12766">
                  <c:v>42886.222453703704</c:v>
                </c:pt>
                <c:pt idx="12767">
                  <c:v>42886.222569444442</c:v>
                </c:pt>
                <c:pt idx="12768">
                  <c:v>42886.222685185188</c:v>
                </c:pt>
                <c:pt idx="12769">
                  <c:v>42886.222800925927</c:v>
                </c:pt>
                <c:pt idx="12770">
                  <c:v>42886.222916666666</c:v>
                </c:pt>
                <c:pt idx="12771">
                  <c:v>42886.223032407404</c:v>
                </c:pt>
                <c:pt idx="12772">
                  <c:v>42886.22314814815</c:v>
                </c:pt>
                <c:pt idx="12773">
                  <c:v>42886.223263888889</c:v>
                </c:pt>
                <c:pt idx="12774">
                  <c:v>42886.223379629628</c:v>
                </c:pt>
                <c:pt idx="12775">
                  <c:v>42886.223495370374</c:v>
                </c:pt>
                <c:pt idx="12776">
                  <c:v>42886.223611111112</c:v>
                </c:pt>
                <c:pt idx="12777">
                  <c:v>42886.223726851851</c:v>
                </c:pt>
                <c:pt idx="12778">
                  <c:v>42886.22384259259</c:v>
                </c:pt>
                <c:pt idx="12779">
                  <c:v>42886.223958333336</c:v>
                </c:pt>
                <c:pt idx="12780">
                  <c:v>42886.224074074074</c:v>
                </c:pt>
                <c:pt idx="12781">
                  <c:v>42886.224189814813</c:v>
                </c:pt>
                <c:pt idx="12782">
                  <c:v>42886.224305555559</c:v>
                </c:pt>
                <c:pt idx="12783">
                  <c:v>42886.224421296298</c:v>
                </c:pt>
                <c:pt idx="12784">
                  <c:v>42886.224537037036</c:v>
                </c:pt>
                <c:pt idx="12785">
                  <c:v>42886.224652777775</c:v>
                </c:pt>
                <c:pt idx="12786">
                  <c:v>42886.224768518521</c:v>
                </c:pt>
                <c:pt idx="12787">
                  <c:v>42886.22488425926</c:v>
                </c:pt>
                <c:pt idx="12788">
                  <c:v>42886.224999999999</c:v>
                </c:pt>
                <c:pt idx="12789">
                  <c:v>42886.225115740737</c:v>
                </c:pt>
                <c:pt idx="12790">
                  <c:v>42886.225231481483</c:v>
                </c:pt>
                <c:pt idx="12791">
                  <c:v>42886.225347222222</c:v>
                </c:pt>
                <c:pt idx="12792">
                  <c:v>42886.225462962961</c:v>
                </c:pt>
                <c:pt idx="12793">
                  <c:v>42886.225578703707</c:v>
                </c:pt>
                <c:pt idx="12794">
                  <c:v>42886.225694444445</c:v>
                </c:pt>
                <c:pt idx="12795">
                  <c:v>42886.225810185184</c:v>
                </c:pt>
                <c:pt idx="12796">
                  <c:v>42886.225925925923</c:v>
                </c:pt>
                <c:pt idx="12797">
                  <c:v>42886.226041666669</c:v>
                </c:pt>
                <c:pt idx="12798">
                  <c:v>42886.226157407407</c:v>
                </c:pt>
                <c:pt idx="12799">
                  <c:v>42886.226273148146</c:v>
                </c:pt>
                <c:pt idx="12800">
                  <c:v>42886.226388888892</c:v>
                </c:pt>
                <c:pt idx="12801">
                  <c:v>42886.226504629631</c:v>
                </c:pt>
                <c:pt idx="12802">
                  <c:v>42886.226620370369</c:v>
                </c:pt>
                <c:pt idx="12803">
                  <c:v>42886.226736111108</c:v>
                </c:pt>
                <c:pt idx="12804">
                  <c:v>42886.226851851854</c:v>
                </c:pt>
                <c:pt idx="12805">
                  <c:v>42886.226967592593</c:v>
                </c:pt>
                <c:pt idx="12806">
                  <c:v>42886.227083333331</c:v>
                </c:pt>
                <c:pt idx="12807">
                  <c:v>42886.227199074077</c:v>
                </c:pt>
                <c:pt idx="12808">
                  <c:v>42886.227314814816</c:v>
                </c:pt>
                <c:pt idx="12809">
                  <c:v>42886.227430555555</c:v>
                </c:pt>
                <c:pt idx="12810">
                  <c:v>42886.227546296293</c:v>
                </c:pt>
                <c:pt idx="12811">
                  <c:v>42886.227662037039</c:v>
                </c:pt>
                <c:pt idx="12812">
                  <c:v>42886.227777777778</c:v>
                </c:pt>
                <c:pt idx="12813">
                  <c:v>42886.227893518517</c:v>
                </c:pt>
                <c:pt idx="12814">
                  <c:v>42886.228009259263</c:v>
                </c:pt>
                <c:pt idx="12815">
                  <c:v>42886.228125000001</c:v>
                </c:pt>
                <c:pt idx="12816">
                  <c:v>42886.22824074074</c:v>
                </c:pt>
                <c:pt idx="12817">
                  <c:v>42886.228356481479</c:v>
                </c:pt>
                <c:pt idx="12818">
                  <c:v>42886.228472222225</c:v>
                </c:pt>
                <c:pt idx="12819">
                  <c:v>42886.228587962964</c:v>
                </c:pt>
                <c:pt idx="12820">
                  <c:v>42886.228703703702</c:v>
                </c:pt>
                <c:pt idx="12821">
                  <c:v>42886.228819444441</c:v>
                </c:pt>
                <c:pt idx="12822">
                  <c:v>42886.228935185187</c:v>
                </c:pt>
                <c:pt idx="12823">
                  <c:v>42886.229050925926</c:v>
                </c:pt>
                <c:pt idx="12824">
                  <c:v>42886.229166666664</c:v>
                </c:pt>
                <c:pt idx="12825">
                  <c:v>42886.22928240741</c:v>
                </c:pt>
                <c:pt idx="12826">
                  <c:v>42886.229398148149</c:v>
                </c:pt>
                <c:pt idx="12827">
                  <c:v>42886.229513888888</c:v>
                </c:pt>
                <c:pt idx="12828">
                  <c:v>42886.229629629626</c:v>
                </c:pt>
                <c:pt idx="12829">
                  <c:v>42886.229745370372</c:v>
                </c:pt>
                <c:pt idx="12830">
                  <c:v>42886.229861111111</c:v>
                </c:pt>
                <c:pt idx="12831">
                  <c:v>42886.22997685185</c:v>
                </c:pt>
                <c:pt idx="12832">
                  <c:v>42886.230092592596</c:v>
                </c:pt>
                <c:pt idx="12833">
                  <c:v>42886.230208333334</c:v>
                </c:pt>
                <c:pt idx="12834">
                  <c:v>42886.230324074073</c:v>
                </c:pt>
                <c:pt idx="12835">
                  <c:v>42886.230439814812</c:v>
                </c:pt>
                <c:pt idx="12836">
                  <c:v>42886.230555555558</c:v>
                </c:pt>
                <c:pt idx="12837">
                  <c:v>42886.230671296296</c:v>
                </c:pt>
                <c:pt idx="12838">
                  <c:v>42886.230787037035</c:v>
                </c:pt>
                <c:pt idx="12839">
                  <c:v>42886.230902777781</c:v>
                </c:pt>
                <c:pt idx="12840">
                  <c:v>42886.23101851852</c:v>
                </c:pt>
                <c:pt idx="12841">
                  <c:v>42886.231134259258</c:v>
                </c:pt>
                <c:pt idx="12842">
                  <c:v>42886.231249999997</c:v>
                </c:pt>
                <c:pt idx="12843">
                  <c:v>42886.231365740743</c:v>
                </c:pt>
                <c:pt idx="12844">
                  <c:v>42886.231481481482</c:v>
                </c:pt>
                <c:pt idx="12845">
                  <c:v>42886.23159722222</c:v>
                </c:pt>
                <c:pt idx="12846">
                  <c:v>42886.231712962966</c:v>
                </c:pt>
                <c:pt idx="12847">
                  <c:v>42886.231828703705</c:v>
                </c:pt>
                <c:pt idx="12848">
                  <c:v>42886.231944444444</c:v>
                </c:pt>
                <c:pt idx="12849">
                  <c:v>42886.232060185182</c:v>
                </c:pt>
                <c:pt idx="12850">
                  <c:v>42886.232175925928</c:v>
                </c:pt>
                <c:pt idx="12851">
                  <c:v>42886.232291666667</c:v>
                </c:pt>
                <c:pt idx="12852">
                  <c:v>42886.232407407406</c:v>
                </c:pt>
                <c:pt idx="12853">
                  <c:v>42886.232523148145</c:v>
                </c:pt>
                <c:pt idx="12854">
                  <c:v>42886.232638888891</c:v>
                </c:pt>
                <c:pt idx="12855">
                  <c:v>42886.232754629629</c:v>
                </c:pt>
                <c:pt idx="12856">
                  <c:v>42886.232870370368</c:v>
                </c:pt>
                <c:pt idx="12857">
                  <c:v>42886.232986111114</c:v>
                </c:pt>
                <c:pt idx="12858">
                  <c:v>42886.233101851853</c:v>
                </c:pt>
                <c:pt idx="12859">
                  <c:v>42886.233217592591</c:v>
                </c:pt>
                <c:pt idx="12860">
                  <c:v>42886.23333333333</c:v>
                </c:pt>
                <c:pt idx="12861">
                  <c:v>42886.233449074076</c:v>
                </c:pt>
                <c:pt idx="12862">
                  <c:v>42886.233564814815</c:v>
                </c:pt>
                <c:pt idx="12863">
                  <c:v>42886.233680555553</c:v>
                </c:pt>
                <c:pt idx="12864">
                  <c:v>42886.233796296299</c:v>
                </c:pt>
                <c:pt idx="12865">
                  <c:v>42886.233912037038</c:v>
                </c:pt>
                <c:pt idx="12866">
                  <c:v>42886.234027777777</c:v>
                </c:pt>
                <c:pt idx="12867">
                  <c:v>42886.234143518515</c:v>
                </c:pt>
                <c:pt idx="12868">
                  <c:v>42886.234259259261</c:v>
                </c:pt>
                <c:pt idx="12869">
                  <c:v>42886.234375</c:v>
                </c:pt>
                <c:pt idx="12870">
                  <c:v>42886.234490740739</c:v>
                </c:pt>
                <c:pt idx="12871">
                  <c:v>42886.234606481485</c:v>
                </c:pt>
                <c:pt idx="12872">
                  <c:v>42886.234722222223</c:v>
                </c:pt>
                <c:pt idx="12873">
                  <c:v>42886.234837962962</c:v>
                </c:pt>
                <c:pt idx="12874">
                  <c:v>42886.234953703701</c:v>
                </c:pt>
                <c:pt idx="12875">
                  <c:v>42886.235069444447</c:v>
                </c:pt>
                <c:pt idx="12876">
                  <c:v>42886.235185185185</c:v>
                </c:pt>
                <c:pt idx="12877">
                  <c:v>42886.235300925924</c:v>
                </c:pt>
                <c:pt idx="12878">
                  <c:v>42886.23541666667</c:v>
                </c:pt>
                <c:pt idx="12879">
                  <c:v>42886.235532407409</c:v>
                </c:pt>
                <c:pt idx="12880">
                  <c:v>42886.235648148147</c:v>
                </c:pt>
                <c:pt idx="12881">
                  <c:v>42886.235763888886</c:v>
                </c:pt>
                <c:pt idx="12882">
                  <c:v>42886.235879629632</c:v>
                </c:pt>
                <c:pt idx="12883">
                  <c:v>42886.235995370371</c:v>
                </c:pt>
                <c:pt idx="12884">
                  <c:v>42886.236111111109</c:v>
                </c:pt>
                <c:pt idx="12885">
                  <c:v>42886.236226851855</c:v>
                </c:pt>
                <c:pt idx="12886">
                  <c:v>42886.236342592594</c:v>
                </c:pt>
                <c:pt idx="12887">
                  <c:v>42886.236458333333</c:v>
                </c:pt>
                <c:pt idx="12888">
                  <c:v>42886.236574074072</c:v>
                </c:pt>
                <c:pt idx="12889">
                  <c:v>42886.236689814818</c:v>
                </c:pt>
                <c:pt idx="12890">
                  <c:v>42886.236805555556</c:v>
                </c:pt>
                <c:pt idx="12891">
                  <c:v>42886.236921296295</c:v>
                </c:pt>
                <c:pt idx="12892">
                  <c:v>42886.237037037034</c:v>
                </c:pt>
                <c:pt idx="12893">
                  <c:v>42886.23715277778</c:v>
                </c:pt>
                <c:pt idx="12894">
                  <c:v>42886.237268518518</c:v>
                </c:pt>
                <c:pt idx="12895">
                  <c:v>42886.237384259257</c:v>
                </c:pt>
                <c:pt idx="12896">
                  <c:v>42886.237500000003</c:v>
                </c:pt>
                <c:pt idx="12897">
                  <c:v>42886.237615740742</c:v>
                </c:pt>
                <c:pt idx="12898">
                  <c:v>42886.23773148148</c:v>
                </c:pt>
                <c:pt idx="12899">
                  <c:v>42886.237847222219</c:v>
                </c:pt>
                <c:pt idx="12900">
                  <c:v>42886.237962962965</c:v>
                </c:pt>
                <c:pt idx="12901">
                  <c:v>42886.238078703704</c:v>
                </c:pt>
                <c:pt idx="12902">
                  <c:v>42886.238194444442</c:v>
                </c:pt>
                <c:pt idx="12903">
                  <c:v>42886.238310185188</c:v>
                </c:pt>
                <c:pt idx="12904">
                  <c:v>42886.238425925927</c:v>
                </c:pt>
                <c:pt idx="12905">
                  <c:v>42886.238541666666</c:v>
                </c:pt>
                <c:pt idx="12906">
                  <c:v>42886.238657407404</c:v>
                </c:pt>
                <c:pt idx="12907">
                  <c:v>42886.23877314815</c:v>
                </c:pt>
                <c:pt idx="12908">
                  <c:v>42886.238888888889</c:v>
                </c:pt>
                <c:pt idx="12909">
                  <c:v>42886.239004629628</c:v>
                </c:pt>
                <c:pt idx="12910">
                  <c:v>42886.239120370374</c:v>
                </c:pt>
                <c:pt idx="12911">
                  <c:v>42886.239236111112</c:v>
                </c:pt>
                <c:pt idx="12912">
                  <c:v>42886.239351851851</c:v>
                </c:pt>
                <c:pt idx="12913">
                  <c:v>42886.23946759259</c:v>
                </c:pt>
                <c:pt idx="12914">
                  <c:v>42886.239583333336</c:v>
                </c:pt>
                <c:pt idx="12915">
                  <c:v>42886.239699074074</c:v>
                </c:pt>
                <c:pt idx="12916">
                  <c:v>42886.239814814813</c:v>
                </c:pt>
                <c:pt idx="12917">
                  <c:v>42886.239930555559</c:v>
                </c:pt>
                <c:pt idx="12918">
                  <c:v>42886.240046296298</c:v>
                </c:pt>
                <c:pt idx="12919">
                  <c:v>42886.240162037036</c:v>
                </c:pt>
                <c:pt idx="12920">
                  <c:v>42886.240277777775</c:v>
                </c:pt>
                <c:pt idx="12921">
                  <c:v>42886.240393518521</c:v>
                </c:pt>
                <c:pt idx="12922">
                  <c:v>42886.24050925926</c:v>
                </c:pt>
                <c:pt idx="12923">
                  <c:v>42886.240624999999</c:v>
                </c:pt>
                <c:pt idx="12924">
                  <c:v>42886.240740740737</c:v>
                </c:pt>
                <c:pt idx="12925">
                  <c:v>42886.240856481483</c:v>
                </c:pt>
                <c:pt idx="12926">
                  <c:v>42886.240972222222</c:v>
                </c:pt>
                <c:pt idx="12927">
                  <c:v>42886.241087962961</c:v>
                </c:pt>
                <c:pt idx="12928">
                  <c:v>42886.241203703707</c:v>
                </c:pt>
                <c:pt idx="12929">
                  <c:v>42886.241319444445</c:v>
                </c:pt>
                <c:pt idx="12930">
                  <c:v>42886.241435185184</c:v>
                </c:pt>
                <c:pt idx="12931">
                  <c:v>42886.241550925923</c:v>
                </c:pt>
                <c:pt idx="12932">
                  <c:v>42886.241666666669</c:v>
                </c:pt>
                <c:pt idx="12933">
                  <c:v>42886.241782407407</c:v>
                </c:pt>
                <c:pt idx="12934">
                  <c:v>42886.241898148146</c:v>
                </c:pt>
                <c:pt idx="12935">
                  <c:v>42886.242013888892</c:v>
                </c:pt>
                <c:pt idx="12936">
                  <c:v>42886.242129629631</c:v>
                </c:pt>
                <c:pt idx="12937">
                  <c:v>42886.242245370369</c:v>
                </c:pt>
                <c:pt idx="12938">
                  <c:v>42886.242361111108</c:v>
                </c:pt>
                <c:pt idx="12939">
                  <c:v>42886.242476851854</c:v>
                </c:pt>
                <c:pt idx="12940">
                  <c:v>42886.242592592593</c:v>
                </c:pt>
                <c:pt idx="12941">
                  <c:v>42886.242708333331</c:v>
                </c:pt>
                <c:pt idx="12942">
                  <c:v>42886.242824074077</c:v>
                </c:pt>
                <c:pt idx="12943">
                  <c:v>42886.242939814816</c:v>
                </c:pt>
                <c:pt idx="12944">
                  <c:v>42886.243055555555</c:v>
                </c:pt>
                <c:pt idx="12945">
                  <c:v>42886.243171296293</c:v>
                </c:pt>
                <c:pt idx="12946">
                  <c:v>42886.243287037039</c:v>
                </c:pt>
                <c:pt idx="12947">
                  <c:v>42886.243402777778</c:v>
                </c:pt>
                <c:pt idx="12948">
                  <c:v>42886.243518518517</c:v>
                </c:pt>
                <c:pt idx="12949">
                  <c:v>42886.243634259263</c:v>
                </c:pt>
                <c:pt idx="12950">
                  <c:v>42886.243750000001</c:v>
                </c:pt>
                <c:pt idx="12951">
                  <c:v>42886.24386574074</c:v>
                </c:pt>
                <c:pt idx="12952">
                  <c:v>42886.243981481479</c:v>
                </c:pt>
                <c:pt idx="12953">
                  <c:v>42886.244097222225</c:v>
                </c:pt>
                <c:pt idx="12954">
                  <c:v>42886.244212962964</c:v>
                </c:pt>
                <c:pt idx="12955">
                  <c:v>42886.244328703702</c:v>
                </c:pt>
                <c:pt idx="12956">
                  <c:v>42886.244444444441</c:v>
                </c:pt>
                <c:pt idx="12957">
                  <c:v>42886.244560185187</c:v>
                </c:pt>
                <c:pt idx="12958">
                  <c:v>42886.244675925926</c:v>
                </c:pt>
                <c:pt idx="12959">
                  <c:v>42886.244791666664</c:v>
                </c:pt>
                <c:pt idx="12960">
                  <c:v>42886.24490740741</c:v>
                </c:pt>
                <c:pt idx="12961">
                  <c:v>42886.245023148149</c:v>
                </c:pt>
                <c:pt idx="12962">
                  <c:v>42886.245138888888</c:v>
                </c:pt>
                <c:pt idx="12963">
                  <c:v>42886.245254629626</c:v>
                </c:pt>
                <c:pt idx="12964">
                  <c:v>42886.245370370372</c:v>
                </c:pt>
                <c:pt idx="12965">
                  <c:v>42886.245486111111</c:v>
                </c:pt>
                <c:pt idx="12966">
                  <c:v>42886.24560185185</c:v>
                </c:pt>
                <c:pt idx="12967">
                  <c:v>42886.245717592596</c:v>
                </c:pt>
                <c:pt idx="12968">
                  <c:v>42886.245833333334</c:v>
                </c:pt>
                <c:pt idx="12969">
                  <c:v>42886.245949074073</c:v>
                </c:pt>
                <c:pt idx="12970">
                  <c:v>42886.246064814812</c:v>
                </c:pt>
                <c:pt idx="12971">
                  <c:v>42886.246180555558</c:v>
                </c:pt>
                <c:pt idx="12972">
                  <c:v>42886.246296296296</c:v>
                </c:pt>
                <c:pt idx="12973">
                  <c:v>42886.246412037035</c:v>
                </c:pt>
                <c:pt idx="12974">
                  <c:v>42886.246527777781</c:v>
                </c:pt>
                <c:pt idx="12975">
                  <c:v>42886.24664351852</c:v>
                </c:pt>
                <c:pt idx="12976">
                  <c:v>42886.246759259258</c:v>
                </c:pt>
                <c:pt idx="12977">
                  <c:v>42886.246874999997</c:v>
                </c:pt>
                <c:pt idx="12978">
                  <c:v>42886.246990740743</c:v>
                </c:pt>
                <c:pt idx="12979">
                  <c:v>42886.247106481482</c:v>
                </c:pt>
                <c:pt idx="12980">
                  <c:v>42886.24722222222</c:v>
                </c:pt>
                <c:pt idx="12981">
                  <c:v>42886.247337962966</c:v>
                </c:pt>
                <c:pt idx="12982">
                  <c:v>42886.247453703705</c:v>
                </c:pt>
                <c:pt idx="12983">
                  <c:v>42886.247569444444</c:v>
                </c:pt>
                <c:pt idx="12984">
                  <c:v>42886.247685185182</c:v>
                </c:pt>
                <c:pt idx="12985">
                  <c:v>42886.247800925928</c:v>
                </c:pt>
                <c:pt idx="12986">
                  <c:v>42886.247916666667</c:v>
                </c:pt>
                <c:pt idx="12987">
                  <c:v>42886.248032407406</c:v>
                </c:pt>
                <c:pt idx="12988">
                  <c:v>42886.248148148145</c:v>
                </c:pt>
                <c:pt idx="12989">
                  <c:v>42886.248263888891</c:v>
                </c:pt>
                <c:pt idx="12990">
                  <c:v>42886.248379629629</c:v>
                </c:pt>
                <c:pt idx="12991">
                  <c:v>42886.248495370368</c:v>
                </c:pt>
                <c:pt idx="12992">
                  <c:v>42886.248611111114</c:v>
                </c:pt>
                <c:pt idx="12993">
                  <c:v>42886.248726851853</c:v>
                </c:pt>
                <c:pt idx="12994">
                  <c:v>42886.248842592591</c:v>
                </c:pt>
                <c:pt idx="12995">
                  <c:v>42886.24895833333</c:v>
                </c:pt>
                <c:pt idx="12996">
                  <c:v>42886.249074074076</c:v>
                </c:pt>
                <c:pt idx="12997">
                  <c:v>42886.249189814815</c:v>
                </c:pt>
                <c:pt idx="12998">
                  <c:v>42886.249305555553</c:v>
                </c:pt>
                <c:pt idx="12999">
                  <c:v>42886.249421296299</c:v>
                </c:pt>
                <c:pt idx="13000">
                  <c:v>42886.249537037038</c:v>
                </c:pt>
                <c:pt idx="13001">
                  <c:v>42886.249652777777</c:v>
                </c:pt>
                <c:pt idx="13002">
                  <c:v>42886.249768518515</c:v>
                </c:pt>
                <c:pt idx="13003">
                  <c:v>42886.249884259261</c:v>
                </c:pt>
                <c:pt idx="13004">
                  <c:v>42886.25</c:v>
                </c:pt>
                <c:pt idx="13005">
                  <c:v>42886.250115740739</c:v>
                </c:pt>
                <c:pt idx="13006">
                  <c:v>42886.250231481485</c:v>
                </c:pt>
                <c:pt idx="13007">
                  <c:v>42886.250347222223</c:v>
                </c:pt>
                <c:pt idx="13008">
                  <c:v>42886.250462962962</c:v>
                </c:pt>
                <c:pt idx="13009">
                  <c:v>42886.250578703701</c:v>
                </c:pt>
                <c:pt idx="13010">
                  <c:v>42886.250694444447</c:v>
                </c:pt>
                <c:pt idx="13011">
                  <c:v>42886.250810185185</c:v>
                </c:pt>
                <c:pt idx="13012">
                  <c:v>42886.250925925924</c:v>
                </c:pt>
                <c:pt idx="13013">
                  <c:v>42886.25104166667</c:v>
                </c:pt>
                <c:pt idx="13014">
                  <c:v>42886.251157407409</c:v>
                </c:pt>
                <c:pt idx="13015">
                  <c:v>42886.251273148147</c:v>
                </c:pt>
                <c:pt idx="13016">
                  <c:v>42886.251388888886</c:v>
                </c:pt>
                <c:pt idx="13017">
                  <c:v>42886.251504629632</c:v>
                </c:pt>
                <c:pt idx="13018">
                  <c:v>42886.251620370371</c:v>
                </c:pt>
                <c:pt idx="13019">
                  <c:v>42886.251736111109</c:v>
                </c:pt>
                <c:pt idx="13020">
                  <c:v>42886.251851851855</c:v>
                </c:pt>
                <c:pt idx="13021">
                  <c:v>42886.251967592594</c:v>
                </c:pt>
                <c:pt idx="13022">
                  <c:v>42886.252083333333</c:v>
                </c:pt>
                <c:pt idx="13023">
                  <c:v>42886.252199074072</c:v>
                </c:pt>
                <c:pt idx="13024">
                  <c:v>42886.252314814818</c:v>
                </c:pt>
                <c:pt idx="13025">
                  <c:v>42886.252430555556</c:v>
                </c:pt>
                <c:pt idx="13026">
                  <c:v>42886.252546296295</c:v>
                </c:pt>
                <c:pt idx="13027">
                  <c:v>42886.252662037034</c:v>
                </c:pt>
                <c:pt idx="13028">
                  <c:v>42886.25277777778</c:v>
                </c:pt>
                <c:pt idx="13029">
                  <c:v>42886.252893518518</c:v>
                </c:pt>
                <c:pt idx="13030">
                  <c:v>42886.253009259257</c:v>
                </c:pt>
                <c:pt idx="13031">
                  <c:v>42886.253125000003</c:v>
                </c:pt>
                <c:pt idx="13032">
                  <c:v>42886.253240740742</c:v>
                </c:pt>
                <c:pt idx="13033">
                  <c:v>42886.25335648148</c:v>
                </c:pt>
                <c:pt idx="13034">
                  <c:v>42886.253472222219</c:v>
                </c:pt>
                <c:pt idx="13035">
                  <c:v>42886.253587962965</c:v>
                </c:pt>
                <c:pt idx="13036">
                  <c:v>42886.253703703704</c:v>
                </c:pt>
                <c:pt idx="13037">
                  <c:v>42886.253819444442</c:v>
                </c:pt>
                <c:pt idx="13038">
                  <c:v>42886.253935185188</c:v>
                </c:pt>
                <c:pt idx="13039">
                  <c:v>42886.254050925927</c:v>
                </c:pt>
                <c:pt idx="13040">
                  <c:v>42886.254166666666</c:v>
                </c:pt>
                <c:pt idx="13041">
                  <c:v>42886.254282407404</c:v>
                </c:pt>
                <c:pt idx="13042">
                  <c:v>42886.25439814815</c:v>
                </c:pt>
                <c:pt idx="13043">
                  <c:v>42886.254513888889</c:v>
                </c:pt>
                <c:pt idx="13044">
                  <c:v>42886.254629629628</c:v>
                </c:pt>
                <c:pt idx="13045">
                  <c:v>42886.254745370374</c:v>
                </c:pt>
                <c:pt idx="13046">
                  <c:v>42886.254861111112</c:v>
                </c:pt>
                <c:pt idx="13047">
                  <c:v>42886.254976851851</c:v>
                </c:pt>
                <c:pt idx="13048">
                  <c:v>42886.25509259259</c:v>
                </c:pt>
                <c:pt idx="13049">
                  <c:v>42886.255208333336</c:v>
                </c:pt>
                <c:pt idx="13050">
                  <c:v>42886.255324074074</c:v>
                </c:pt>
                <c:pt idx="13051">
                  <c:v>42886.255439814813</c:v>
                </c:pt>
                <c:pt idx="13052">
                  <c:v>42886.255555555559</c:v>
                </c:pt>
                <c:pt idx="13053">
                  <c:v>42886.255671296298</c:v>
                </c:pt>
                <c:pt idx="13054">
                  <c:v>42886.255787037036</c:v>
                </c:pt>
                <c:pt idx="13055">
                  <c:v>42886.255902777775</c:v>
                </c:pt>
                <c:pt idx="13056">
                  <c:v>42886.256018518521</c:v>
                </c:pt>
                <c:pt idx="13057">
                  <c:v>42886.25613425926</c:v>
                </c:pt>
                <c:pt idx="13058">
                  <c:v>42886.256249999999</c:v>
                </c:pt>
                <c:pt idx="13059">
                  <c:v>42886.256365740737</c:v>
                </c:pt>
                <c:pt idx="13060">
                  <c:v>42886.256481481483</c:v>
                </c:pt>
                <c:pt idx="13061">
                  <c:v>42886.256597222222</c:v>
                </c:pt>
                <c:pt idx="13062">
                  <c:v>42886.256712962961</c:v>
                </c:pt>
                <c:pt idx="13063">
                  <c:v>42886.256828703707</c:v>
                </c:pt>
                <c:pt idx="13064">
                  <c:v>42886.256944444445</c:v>
                </c:pt>
                <c:pt idx="13065">
                  <c:v>42886.257060185184</c:v>
                </c:pt>
                <c:pt idx="13066">
                  <c:v>42886.257175925923</c:v>
                </c:pt>
                <c:pt idx="13067">
                  <c:v>42886.257291666669</c:v>
                </c:pt>
                <c:pt idx="13068">
                  <c:v>42886.257407407407</c:v>
                </c:pt>
                <c:pt idx="13069">
                  <c:v>42886.257523148146</c:v>
                </c:pt>
                <c:pt idx="13070">
                  <c:v>42886.257638888892</c:v>
                </c:pt>
                <c:pt idx="13071">
                  <c:v>42886.257754629631</c:v>
                </c:pt>
                <c:pt idx="13072">
                  <c:v>42886.257870370369</c:v>
                </c:pt>
                <c:pt idx="13073">
                  <c:v>42886.257986111108</c:v>
                </c:pt>
                <c:pt idx="13074">
                  <c:v>42886.258101851854</c:v>
                </c:pt>
                <c:pt idx="13075">
                  <c:v>42886.258217592593</c:v>
                </c:pt>
                <c:pt idx="13076">
                  <c:v>42886.258333333331</c:v>
                </c:pt>
                <c:pt idx="13077">
                  <c:v>42886.258449074077</c:v>
                </c:pt>
                <c:pt idx="13078">
                  <c:v>42886.258564814816</c:v>
                </c:pt>
                <c:pt idx="13079">
                  <c:v>42886.258680555555</c:v>
                </c:pt>
                <c:pt idx="13080">
                  <c:v>42886.258796296293</c:v>
                </c:pt>
                <c:pt idx="13081">
                  <c:v>42886.258912037039</c:v>
                </c:pt>
                <c:pt idx="13082">
                  <c:v>42886.259027777778</c:v>
                </c:pt>
                <c:pt idx="13083">
                  <c:v>42886.259143518517</c:v>
                </c:pt>
                <c:pt idx="13084">
                  <c:v>42886.259259259263</c:v>
                </c:pt>
                <c:pt idx="13085">
                  <c:v>42886.259375000001</c:v>
                </c:pt>
                <c:pt idx="13086">
                  <c:v>42886.25949074074</c:v>
                </c:pt>
                <c:pt idx="13087">
                  <c:v>42886.259606481479</c:v>
                </c:pt>
                <c:pt idx="13088">
                  <c:v>42886.259722222225</c:v>
                </c:pt>
                <c:pt idx="13089">
                  <c:v>42886.259837962964</c:v>
                </c:pt>
                <c:pt idx="13090">
                  <c:v>42886.259953703702</c:v>
                </c:pt>
                <c:pt idx="13091">
                  <c:v>42886.260069444441</c:v>
                </c:pt>
                <c:pt idx="13092">
                  <c:v>42886.260185185187</c:v>
                </c:pt>
                <c:pt idx="13093">
                  <c:v>42886.260300925926</c:v>
                </c:pt>
                <c:pt idx="13094">
                  <c:v>42886.260416666664</c:v>
                </c:pt>
                <c:pt idx="13095">
                  <c:v>42886.26053240741</c:v>
                </c:pt>
                <c:pt idx="13096">
                  <c:v>42886.260648148149</c:v>
                </c:pt>
                <c:pt idx="13097">
                  <c:v>42886.260763888888</c:v>
                </c:pt>
                <c:pt idx="13098">
                  <c:v>42886.260879629626</c:v>
                </c:pt>
                <c:pt idx="13099">
                  <c:v>42886.260995370372</c:v>
                </c:pt>
                <c:pt idx="13100">
                  <c:v>42886.261111111111</c:v>
                </c:pt>
                <c:pt idx="13101">
                  <c:v>42886.26122685185</c:v>
                </c:pt>
                <c:pt idx="13102">
                  <c:v>42886.261342592596</c:v>
                </c:pt>
                <c:pt idx="13103">
                  <c:v>42886.261458333334</c:v>
                </c:pt>
                <c:pt idx="13104">
                  <c:v>42886.261574074073</c:v>
                </c:pt>
                <c:pt idx="13105">
                  <c:v>42886.261689814812</c:v>
                </c:pt>
                <c:pt idx="13106">
                  <c:v>42886.261805555558</c:v>
                </c:pt>
                <c:pt idx="13107">
                  <c:v>42886.261921296296</c:v>
                </c:pt>
                <c:pt idx="13108">
                  <c:v>42886.262037037035</c:v>
                </c:pt>
                <c:pt idx="13109">
                  <c:v>42886.262152777781</c:v>
                </c:pt>
                <c:pt idx="13110">
                  <c:v>42886.26226851852</c:v>
                </c:pt>
                <c:pt idx="13111">
                  <c:v>42886.262384259258</c:v>
                </c:pt>
                <c:pt idx="13112">
                  <c:v>42886.262499999997</c:v>
                </c:pt>
                <c:pt idx="13113">
                  <c:v>42886.262615740743</c:v>
                </c:pt>
                <c:pt idx="13114">
                  <c:v>42886.262731481482</c:v>
                </c:pt>
                <c:pt idx="13115">
                  <c:v>42886.26284722222</c:v>
                </c:pt>
                <c:pt idx="13116">
                  <c:v>42886.262962962966</c:v>
                </c:pt>
                <c:pt idx="13117">
                  <c:v>42886.263078703705</c:v>
                </c:pt>
                <c:pt idx="13118">
                  <c:v>42886.263194444444</c:v>
                </c:pt>
                <c:pt idx="13119">
                  <c:v>42886.263310185182</c:v>
                </c:pt>
                <c:pt idx="13120">
                  <c:v>42886.263425925928</c:v>
                </c:pt>
                <c:pt idx="13121">
                  <c:v>42886.263541666667</c:v>
                </c:pt>
                <c:pt idx="13122">
                  <c:v>42886.263657407406</c:v>
                </c:pt>
                <c:pt idx="13123">
                  <c:v>42886.263773148145</c:v>
                </c:pt>
                <c:pt idx="13124">
                  <c:v>42886.263888888891</c:v>
                </c:pt>
                <c:pt idx="13125">
                  <c:v>42886.264004629629</c:v>
                </c:pt>
                <c:pt idx="13126">
                  <c:v>42886.264120370368</c:v>
                </c:pt>
                <c:pt idx="13127">
                  <c:v>42886.264236111114</c:v>
                </c:pt>
                <c:pt idx="13128">
                  <c:v>42886.264351851853</c:v>
                </c:pt>
                <c:pt idx="13129">
                  <c:v>42886.264467592591</c:v>
                </c:pt>
                <c:pt idx="13130">
                  <c:v>42886.26458333333</c:v>
                </c:pt>
                <c:pt idx="13131">
                  <c:v>42886.264699074076</c:v>
                </c:pt>
                <c:pt idx="13132">
                  <c:v>42886.264814814815</c:v>
                </c:pt>
                <c:pt idx="13133">
                  <c:v>42886.264930555553</c:v>
                </c:pt>
                <c:pt idx="13134">
                  <c:v>42886.265046296299</c:v>
                </c:pt>
                <c:pt idx="13135">
                  <c:v>42886.265162037038</c:v>
                </c:pt>
                <c:pt idx="13136">
                  <c:v>42886.265277777777</c:v>
                </c:pt>
                <c:pt idx="13137">
                  <c:v>42886.265393518515</c:v>
                </c:pt>
                <c:pt idx="13138">
                  <c:v>42886.265509259261</c:v>
                </c:pt>
                <c:pt idx="13139">
                  <c:v>42886.265625</c:v>
                </c:pt>
                <c:pt idx="13140">
                  <c:v>42886.265740740739</c:v>
                </c:pt>
                <c:pt idx="13141">
                  <c:v>42886.265856481485</c:v>
                </c:pt>
                <c:pt idx="13142">
                  <c:v>42886.265972222223</c:v>
                </c:pt>
                <c:pt idx="13143">
                  <c:v>42886.266087962962</c:v>
                </c:pt>
                <c:pt idx="13144">
                  <c:v>42886.266203703701</c:v>
                </c:pt>
                <c:pt idx="13145">
                  <c:v>42886.266319444447</c:v>
                </c:pt>
                <c:pt idx="13146">
                  <c:v>42886.266435185185</c:v>
                </c:pt>
                <c:pt idx="13147">
                  <c:v>42886.266550925924</c:v>
                </c:pt>
                <c:pt idx="13148">
                  <c:v>42886.26666666667</c:v>
                </c:pt>
                <c:pt idx="13149">
                  <c:v>42886.266782407409</c:v>
                </c:pt>
                <c:pt idx="13150">
                  <c:v>42886.266898148147</c:v>
                </c:pt>
                <c:pt idx="13151">
                  <c:v>42886.267013888886</c:v>
                </c:pt>
                <c:pt idx="13152">
                  <c:v>42886.267129629632</c:v>
                </c:pt>
                <c:pt idx="13153">
                  <c:v>42886.267245370371</c:v>
                </c:pt>
                <c:pt idx="13154">
                  <c:v>42886.267361111109</c:v>
                </c:pt>
                <c:pt idx="13155">
                  <c:v>42886.267476851855</c:v>
                </c:pt>
                <c:pt idx="13156">
                  <c:v>42886.267592592594</c:v>
                </c:pt>
                <c:pt idx="13157">
                  <c:v>42886.267708333333</c:v>
                </c:pt>
                <c:pt idx="13158">
                  <c:v>42886.267824074072</c:v>
                </c:pt>
                <c:pt idx="13159">
                  <c:v>42886.267939814818</c:v>
                </c:pt>
                <c:pt idx="13160">
                  <c:v>42886.268055555556</c:v>
                </c:pt>
                <c:pt idx="13161">
                  <c:v>42886.268171296295</c:v>
                </c:pt>
                <c:pt idx="13162">
                  <c:v>42886.268287037034</c:v>
                </c:pt>
                <c:pt idx="13163">
                  <c:v>42886.26840277778</c:v>
                </c:pt>
                <c:pt idx="13164">
                  <c:v>42886.268518518518</c:v>
                </c:pt>
                <c:pt idx="13165">
                  <c:v>42886.268634259257</c:v>
                </c:pt>
                <c:pt idx="13166">
                  <c:v>42886.268750000003</c:v>
                </c:pt>
                <c:pt idx="13167">
                  <c:v>42886.268865740742</c:v>
                </c:pt>
                <c:pt idx="13168">
                  <c:v>42886.26898148148</c:v>
                </c:pt>
                <c:pt idx="13169">
                  <c:v>42886.269097222219</c:v>
                </c:pt>
                <c:pt idx="13170">
                  <c:v>42886.269212962965</c:v>
                </c:pt>
                <c:pt idx="13171">
                  <c:v>42886.269328703704</c:v>
                </c:pt>
                <c:pt idx="13172">
                  <c:v>42886.269444444442</c:v>
                </c:pt>
                <c:pt idx="13173">
                  <c:v>42886.269560185188</c:v>
                </c:pt>
                <c:pt idx="13174">
                  <c:v>42886.269675925927</c:v>
                </c:pt>
                <c:pt idx="13175">
                  <c:v>42886.269791666666</c:v>
                </c:pt>
                <c:pt idx="13176">
                  <c:v>42886.269907407404</c:v>
                </c:pt>
                <c:pt idx="13177">
                  <c:v>42886.27002314815</c:v>
                </c:pt>
                <c:pt idx="13178">
                  <c:v>42886.270138888889</c:v>
                </c:pt>
                <c:pt idx="13179">
                  <c:v>42886.270254629628</c:v>
                </c:pt>
                <c:pt idx="13180">
                  <c:v>42886.270370370374</c:v>
                </c:pt>
                <c:pt idx="13181">
                  <c:v>42886.270486111112</c:v>
                </c:pt>
                <c:pt idx="13182">
                  <c:v>42886.270601851851</c:v>
                </c:pt>
                <c:pt idx="13183">
                  <c:v>42886.27071759259</c:v>
                </c:pt>
                <c:pt idx="13184">
                  <c:v>42886.270833333336</c:v>
                </c:pt>
                <c:pt idx="13185">
                  <c:v>42886.270949074074</c:v>
                </c:pt>
                <c:pt idx="13186">
                  <c:v>42886.271064814813</c:v>
                </c:pt>
                <c:pt idx="13187">
                  <c:v>42886.271180555559</c:v>
                </c:pt>
                <c:pt idx="13188">
                  <c:v>42886.271296296298</c:v>
                </c:pt>
                <c:pt idx="13189">
                  <c:v>42886.271412037036</c:v>
                </c:pt>
                <c:pt idx="13190">
                  <c:v>42886.271527777775</c:v>
                </c:pt>
                <c:pt idx="13191">
                  <c:v>42886.271643518521</c:v>
                </c:pt>
                <c:pt idx="13192">
                  <c:v>42886.27175925926</c:v>
                </c:pt>
                <c:pt idx="13193">
                  <c:v>42886.271874999999</c:v>
                </c:pt>
                <c:pt idx="13194">
                  <c:v>42886.271990740737</c:v>
                </c:pt>
                <c:pt idx="13195">
                  <c:v>42886.272106481483</c:v>
                </c:pt>
                <c:pt idx="13196">
                  <c:v>42886.272222222222</c:v>
                </c:pt>
                <c:pt idx="13197">
                  <c:v>42886.272337962961</c:v>
                </c:pt>
                <c:pt idx="13198">
                  <c:v>42886.272453703707</c:v>
                </c:pt>
                <c:pt idx="13199">
                  <c:v>42886.272569444445</c:v>
                </c:pt>
                <c:pt idx="13200">
                  <c:v>42886.272685185184</c:v>
                </c:pt>
                <c:pt idx="13201">
                  <c:v>42886.272800925923</c:v>
                </c:pt>
                <c:pt idx="13202">
                  <c:v>42886.272916666669</c:v>
                </c:pt>
                <c:pt idx="13203">
                  <c:v>42886.273032407407</c:v>
                </c:pt>
                <c:pt idx="13204">
                  <c:v>42886.273148148146</c:v>
                </c:pt>
                <c:pt idx="13205">
                  <c:v>42886.273263888892</c:v>
                </c:pt>
                <c:pt idx="13206">
                  <c:v>42886.273379629631</c:v>
                </c:pt>
                <c:pt idx="13207">
                  <c:v>42886.273495370369</c:v>
                </c:pt>
                <c:pt idx="13208">
                  <c:v>42886.273611111108</c:v>
                </c:pt>
                <c:pt idx="13209">
                  <c:v>42886.273726851854</c:v>
                </c:pt>
                <c:pt idx="13210">
                  <c:v>42886.273842592593</c:v>
                </c:pt>
                <c:pt idx="13211">
                  <c:v>42886.273958333331</c:v>
                </c:pt>
                <c:pt idx="13212">
                  <c:v>42886.274074074077</c:v>
                </c:pt>
                <c:pt idx="13213">
                  <c:v>42886.274189814816</c:v>
                </c:pt>
                <c:pt idx="13214">
                  <c:v>42886.274305555555</c:v>
                </c:pt>
                <c:pt idx="13215">
                  <c:v>42886.274421296293</c:v>
                </c:pt>
                <c:pt idx="13216">
                  <c:v>42886.274537037039</c:v>
                </c:pt>
                <c:pt idx="13217">
                  <c:v>42886.274652777778</c:v>
                </c:pt>
                <c:pt idx="13218">
                  <c:v>42886.274768518517</c:v>
                </c:pt>
                <c:pt idx="13219">
                  <c:v>42886.274884259263</c:v>
                </c:pt>
                <c:pt idx="13220">
                  <c:v>42886.275000000001</c:v>
                </c:pt>
                <c:pt idx="13221">
                  <c:v>42886.27511574074</c:v>
                </c:pt>
                <c:pt idx="13222">
                  <c:v>42886.275231481479</c:v>
                </c:pt>
                <c:pt idx="13223">
                  <c:v>42886.275347222225</c:v>
                </c:pt>
                <c:pt idx="13224">
                  <c:v>42886.275462962964</c:v>
                </c:pt>
                <c:pt idx="13225">
                  <c:v>42886.275578703702</c:v>
                </c:pt>
                <c:pt idx="13226">
                  <c:v>42886.275694444441</c:v>
                </c:pt>
                <c:pt idx="13227">
                  <c:v>42886.275810185187</c:v>
                </c:pt>
                <c:pt idx="13228">
                  <c:v>42886.275925925926</c:v>
                </c:pt>
                <c:pt idx="13229">
                  <c:v>42886.276041666664</c:v>
                </c:pt>
                <c:pt idx="13230">
                  <c:v>42886.27615740741</c:v>
                </c:pt>
                <c:pt idx="13231">
                  <c:v>42886.276273148149</c:v>
                </c:pt>
                <c:pt idx="13232">
                  <c:v>42886.276388888888</c:v>
                </c:pt>
                <c:pt idx="13233">
                  <c:v>42886.276504629626</c:v>
                </c:pt>
                <c:pt idx="13234">
                  <c:v>42886.276620370372</c:v>
                </c:pt>
                <c:pt idx="13235">
                  <c:v>42886.276736111111</c:v>
                </c:pt>
                <c:pt idx="13236">
                  <c:v>42886.27685185185</c:v>
                </c:pt>
                <c:pt idx="13237">
                  <c:v>42886.276967592596</c:v>
                </c:pt>
                <c:pt idx="13238">
                  <c:v>42886.277083333334</c:v>
                </c:pt>
                <c:pt idx="13239">
                  <c:v>42886.277199074073</c:v>
                </c:pt>
                <c:pt idx="13240">
                  <c:v>42886.277314814812</c:v>
                </c:pt>
                <c:pt idx="13241">
                  <c:v>42886.277430555558</c:v>
                </c:pt>
                <c:pt idx="13242">
                  <c:v>42886.277546296296</c:v>
                </c:pt>
                <c:pt idx="13243">
                  <c:v>42886.277662037035</c:v>
                </c:pt>
                <c:pt idx="13244">
                  <c:v>42886.277777777781</c:v>
                </c:pt>
                <c:pt idx="13245">
                  <c:v>42886.27789351852</c:v>
                </c:pt>
                <c:pt idx="13246">
                  <c:v>42886.278009259258</c:v>
                </c:pt>
                <c:pt idx="13247">
                  <c:v>42886.278124999997</c:v>
                </c:pt>
                <c:pt idx="13248">
                  <c:v>42886.278240740743</c:v>
                </c:pt>
                <c:pt idx="13249">
                  <c:v>42886.278356481482</c:v>
                </c:pt>
                <c:pt idx="13250">
                  <c:v>42886.27847222222</c:v>
                </c:pt>
                <c:pt idx="13251">
                  <c:v>42886.278587962966</c:v>
                </c:pt>
                <c:pt idx="13252">
                  <c:v>42886.278703703705</c:v>
                </c:pt>
                <c:pt idx="13253">
                  <c:v>42886.278819444444</c:v>
                </c:pt>
                <c:pt idx="13254">
                  <c:v>42886.278935185182</c:v>
                </c:pt>
                <c:pt idx="13255">
                  <c:v>42886.279050925928</c:v>
                </c:pt>
                <c:pt idx="13256">
                  <c:v>42886.279166666667</c:v>
                </c:pt>
                <c:pt idx="13257">
                  <c:v>42886.279282407406</c:v>
                </c:pt>
                <c:pt idx="13258">
                  <c:v>42886.279398148145</c:v>
                </c:pt>
                <c:pt idx="13259">
                  <c:v>42886.279513888891</c:v>
                </c:pt>
                <c:pt idx="13260">
                  <c:v>42886.279629629629</c:v>
                </c:pt>
                <c:pt idx="13261">
                  <c:v>42886.279745370368</c:v>
                </c:pt>
                <c:pt idx="13262">
                  <c:v>42886.279861111114</c:v>
                </c:pt>
                <c:pt idx="13263">
                  <c:v>42886.279976851853</c:v>
                </c:pt>
                <c:pt idx="13264">
                  <c:v>42886.280092592591</c:v>
                </c:pt>
                <c:pt idx="13265">
                  <c:v>42886.28020833333</c:v>
                </c:pt>
                <c:pt idx="13266">
                  <c:v>42886.280324074076</c:v>
                </c:pt>
                <c:pt idx="13267">
                  <c:v>42886.280439814815</c:v>
                </c:pt>
                <c:pt idx="13268">
                  <c:v>42886.280555555553</c:v>
                </c:pt>
                <c:pt idx="13269">
                  <c:v>42886.280671296299</c:v>
                </c:pt>
                <c:pt idx="13270">
                  <c:v>42886.280787037038</c:v>
                </c:pt>
                <c:pt idx="13271">
                  <c:v>42886.280902777777</c:v>
                </c:pt>
                <c:pt idx="13272">
                  <c:v>42886.281018518515</c:v>
                </c:pt>
                <c:pt idx="13273">
                  <c:v>42886.281134259261</c:v>
                </c:pt>
                <c:pt idx="13274">
                  <c:v>42886.28125</c:v>
                </c:pt>
                <c:pt idx="13275">
                  <c:v>42886.281365740739</c:v>
                </c:pt>
                <c:pt idx="13276">
                  <c:v>42886.281481481485</c:v>
                </c:pt>
                <c:pt idx="13277">
                  <c:v>42886.281597222223</c:v>
                </c:pt>
                <c:pt idx="13278">
                  <c:v>42886.281712962962</c:v>
                </c:pt>
                <c:pt idx="13279">
                  <c:v>42886.281828703701</c:v>
                </c:pt>
                <c:pt idx="13280">
                  <c:v>42886.281944444447</c:v>
                </c:pt>
                <c:pt idx="13281">
                  <c:v>42886.282060185185</c:v>
                </c:pt>
                <c:pt idx="13282">
                  <c:v>42886.282175925924</c:v>
                </c:pt>
                <c:pt idx="13283">
                  <c:v>42886.28229166667</c:v>
                </c:pt>
                <c:pt idx="13284">
                  <c:v>42886.282407407409</c:v>
                </c:pt>
                <c:pt idx="13285">
                  <c:v>42886.282523148147</c:v>
                </c:pt>
                <c:pt idx="13286">
                  <c:v>42886.282638888886</c:v>
                </c:pt>
                <c:pt idx="13287">
                  <c:v>42886.282754629632</c:v>
                </c:pt>
                <c:pt idx="13288">
                  <c:v>42886.282870370371</c:v>
                </c:pt>
                <c:pt idx="13289">
                  <c:v>42886.282986111109</c:v>
                </c:pt>
                <c:pt idx="13290">
                  <c:v>42886.283101851855</c:v>
                </c:pt>
                <c:pt idx="13291">
                  <c:v>42886.283217592594</c:v>
                </c:pt>
                <c:pt idx="13292">
                  <c:v>42886.283333333333</c:v>
                </c:pt>
                <c:pt idx="13293">
                  <c:v>42886.283449074072</c:v>
                </c:pt>
                <c:pt idx="13294">
                  <c:v>42886.283564814818</c:v>
                </c:pt>
                <c:pt idx="13295">
                  <c:v>42886.283680555556</c:v>
                </c:pt>
                <c:pt idx="13296">
                  <c:v>42886.283796296295</c:v>
                </c:pt>
                <c:pt idx="13297">
                  <c:v>42886.283912037034</c:v>
                </c:pt>
                <c:pt idx="13298">
                  <c:v>42886.28402777778</c:v>
                </c:pt>
                <c:pt idx="13299">
                  <c:v>42886.284143518518</c:v>
                </c:pt>
                <c:pt idx="13300">
                  <c:v>42886.284259259257</c:v>
                </c:pt>
                <c:pt idx="13301">
                  <c:v>42886.284375000003</c:v>
                </c:pt>
                <c:pt idx="13302">
                  <c:v>42886.284490740742</c:v>
                </c:pt>
                <c:pt idx="13303">
                  <c:v>42886.28460648148</c:v>
                </c:pt>
                <c:pt idx="13304">
                  <c:v>42886.284722222219</c:v>
                </c:pt>
                <c:pt idx="13305">
                  <c:v>42886.284837962965</c:v>
                </c:pt>
                <c:pt idx="13306">
                  <c:v>42886.284953703704</c:v>
                </c:pt>
                <c:pt idx="13307">
                  <c:v>42886.285069444442</c:v>
                </c:pt>
                <c:pt idx="13308">
                  <c:v>42886.285185185188</c:v>
                </c:pt>
                <c:pt idx="13309">
                  <c:v>42886.285300925927</c:v>
                </c:pt>
                <c:pt idx="13310">
                  <c:v>42886.285416666666</c:v>
                </c:pt>
                <c:pt idx="13311">
                  <c:v>42886.285532407404</c:v>
                </c:pt>
                <c:pt idx="13312">
                  <c:v>42886.28564814815</c:v>
                </c:pt>
                <c:pt idx="13313">
                  <c:v>42886.285763888889</c:v>
                </c:pt>
                <c:pt idx="13314">
                  <c:v>42886.285879629628</c:v>
                </c:pt>
                <c:pt idx="13315">
                  <c:v>42886.285995370374</c:v>
                </c:pt>
                <c:pt idx="13316">
                  <c:v>42886.286111111112</c:v>
                </c:pt>
                <c:pt idx="13317">
                  <c:v>42886.286226851851</c:v>
                </c:pt>
                <c:pt idx="13318">
                  <c:v>42886.28634259259</c:v>
                </c:pt>
                <c:pt idx="13319">
                  <c:v>42886.286458333336</c:v>
                </c:pt>
                <c:pt idx="13320">
                  <c:v>42886.286574074074</c:v>
                </c:pt>
                <c:pt idx="13321">
                  <c:v>42886.286689814813</c:v>
                </c:pt>
                <c:pt idx="13322">
                  <c:v>42886.286805555559</c:v>
                </c:pt>
                <c:pt idx="13323">
                  <c:v>42886.286921296298</c:v>
                </c:pt>
                <c:pt idx="13324">
                  <c:v>42886.287037037036</c:v>
                </c:pt>
                <c:pt idx="13325">
                  <c:v>42886.287152777775</c:v>
                </c:pt>
                <c:pt idx="13326">
                  <c:v>42886.287268518521</c:v>
                </c:pt>
                <c:pt idx="13327">
                  <c:v>42886.28738425926</c:v>
                </c:pt>
                <c:pt idx="13328">
                  <c:v>42886.287499999999</c:v>
                </c:pt>
                <c:pt idx="13329">
                  <c:v>42886.287615740737</c:v>
                </c:pt>
                <c:pt idx="13330">
                  <c:v>42886.287731481483</c:v>
                </c:pt>
                <c:pt idx="13331">
                  <c:v>42886.287847222222</c:v>
                </c:pt>
                <c:pt idx="13332">
                  <c:v>42886.287962962961</c:v>
                </c:pt>
                <c:pt idx="13333">
                  <c:v>42886.288078703707</c:v>
                </c:pt>
                <c:pt idx="13334">
                  <c:v>42886.288194444445</c:v>
                </c:pt>
                <c:pt idx="13335">
                  <c:v>42886.288310185184</c:v>
                </c:pt>
                <c:pt idx="13336">
                  <c:v>42886.288425925923</c:v>
                </c:pt>
                <c:pt idx="13337">
                  <c:v>42886.288541666669</c:v>
                </c:pt>
                <c:pt idx="13338">
                  <c:v>42886.288657407407</c:v>
                </c:pt>
                <c:pt idx="13339">
                  <c:v>42886.288773148146</c:v>
                </c:pt>
                <c:pt idx="13340">
                  <c:v>42886.288888888892</c:v>
                </c:pt>
                <c:pt idx="13341">
                  <c:v>42886.289004629631</c:v>
                </c:pt>
                <c:pt idx="13342">
                  <c:v>42886.289120370369</c:v>
                </c:pt>
                <c:pt idx="13343">
                  <c:v>42886.289236111108</c:v>
                </c:pt>
                <c:pt idx="13344">
                  <c:v>42886.289351851854</c:v>
                </c:pt>
                <c:pt idx="13345">
                  <c:v>42886.289467592593</c:v>
                </c:pt>
                <c:pt idx="13346">
                  <c:v>42886.289583333331</c:v>
                </c:pt>
                <c:pt idx="13347">
                  <c:v>42886.289699074077</c:v>
                </c:pt>
                <c:pt idx="13348">
                  <c:v>42886.289814814816</c:v>
                </c:pt>
                <c:pt idx="13349">
                  <c:v>42886.289930555555</c:v>
                </c:pt>
                <c:pt idx="13350">
                  <c:v>42886.290046296293</c:v>
                </c:pt>
                <c:pt idx="13351">
                  <c:v>42886.290162037039</c:v>
                </c:pt>
                <c:pt idx="13352">
                  <c:v>42886.290277777778</c:v>
                </c:pt>
                <c:pt idx="13353">
                  <c:v>42886.290393518517</c:v>
                </c:pt>
                <c:pt idx="13354">
                  <c:v>42886.290509259263</c:v>
                </c:pt>
                <c:pt idx="13355">
                  <c:v>42886.290625000001</c:v>
                </c:pt>
                <c:pt idx="13356">
                  <c:v>42886.29074074074</c:v>
                </c:pt>
                <c:pt idx="13357">
                  <c:v>42886.290856481479</c:v>
                </c:pt>
                <c:pt idx="13358">
                  <c:v>42886.290972222225</c:v>
                </c:pt>
                <c:pt idx="13359">
                  <c:v>42886.291087962964</c:v>
                </c:pt>
                <c:pt idx="13360">
                  <c:v>42886.291203703702</c:v>
                </c:pt>
                <c:pt idx="13361">
                  <c:v>42886.291319444441</c:v>
                </c:pt>
                <c:pt idx="13362">
                  <c:v>42886.291435185187</c:v>
                </c:pt>
                <c:pt idx="13363">
                  <c:v>42886.291550925926</c:v>
                </c:pt>
                <c:pt idx="13364">
                  <c:v>42886.291666666664</c:v>
                </c:pt>
                <c:pt idx="13365">
                  <c:v>42886.29178240741</c:v>
                </c:pt>
                <c:pt idx="13366">
                  <c:v>42886.291898148149</c:v>
                </c:pt>
                <c:pt idx="13367">
                  <c:v>42886.292013888888</c:v>
                </c:pt>
                <c:pt idx="13368">
                  <c:v>42886.292129629626</c:v>
                </c:pt>
                <c:pt idx="13369">
                  <c:v>42886.292245370372</c:v>
                </c:pt>
                <c:pt idx="13370">
                  <c:v>42886.292361111111</c:v>
                </c:pt>
                <c:pt idx="13371">
                  <c:v>42886.29247685185</c:v>
                </c:pt>
                <c:pt idx="13372">
                  <c:v>42886.292592592596</c:v>
                </c:pt>
                <c:pt idx="13373">
                  <c:v>42886.292708333334</c:v>
                </c:pt>
                <c:pt idx="13374">
                  <c:v>42886.292824074073</c:v>
                </c:pt>
                <c:pt idx="13375">
                  <c:v>42886.292939814812</c:v>
                </c:pt>
                <c:pt idx="13376">
                  <c:v>42886.293055555558</c:v>
                </c:pt>
                <c:pt idx="13377">
                  <c:v>42886.293171296296</c:v>
                </c:pt>
                <c:pt idx="13378">
                  <c:v>42886.293287037035</c:v>
                </c:pt>
                <c:pt idx="13379">
                  <c:v>42886.293402777781</c:v>
                </c:pt>
                <c:pt idx="13380">
                  <c:v>42886.29351851852</c:v>
                </c:pt>
                <c:pt idx="13381">
                  <c:v>42886.293634259258</c:v>
                </c:pt>
                <c:pt idx="13382">
                  <c:v>42886.293749999997</c:v>
                </c:pt>
                <c:pt idx="13383">
                  <c:v>42886.293865740743</c:v>
                </c:pt>
                <c:pt idx="13384">
                  <c:v>42886.293981481482</c:v>
                </c:pt>
                <c:pt idx="13385">
                  <c:v>42886.29409722222</c:v>
                </c:pt>
                <c:pt idx="13386">
                  <c:v>42886.294212962966</c:v>
                </c:pt>
                <c:pt idx="13387">
                  <c:v>42886.294328703705</c:v>
                </c:pt>
                <c:pt idx="13388">
                  <c:v>42886.294444444444</c:v>
                </c:pt>
                <c:pt idx="13389">
                  <c:v>42886.294560185182</c:v>
                </c:pt>
                <c:pt idx="13390">
                  <c:v>42886.294675925928</c:v>
                </c:pt>
                <c:pt idx="13391">
                  <c:v>42886.294791666667</c:v>
                </c:pt>
                <c:pt idx="13392">
                  <c:v>42886.294907407406</c:v>
                </c:pt>
                <c:pt idx="13393">
                  <c:v>42886.295023148145</c:v>
                </c:pt>
                <c:pt idx="13394">
                  <c:v>42886.295138888891</c:v>
                </c:pt>
                <c:pt idx="13395">
                  <c:v>42886.295254629629</c:v>
                </c:pt>
                <c:pt idx="13396">
                  <c:v>42886.295370370368</c:v>
                </c:pt>
                <c:pt idx="13397">
                  <c:v>42886.295486111114</c:v>
                </c:pt>
                <c:pt idx="13398">
                  <c:v>42886.295601851853</c:v>
                </c:pt>
                <c:pt idx="13399">
                  <c:v>42886.295717592591</c:v>
                </c:pt>
                <c:pt idx="13400">
                  <c:v>42886.29583333333</c:v>
                </c:pt>
                <c:pt idx="13401">
                  <c:v>42886.295949074076</c:v>
                </c:pt>
                <c:pt idx="13402">
                  <c:v>42886.296064814815</c:v>
                </c:pt>
                <c:pt idx="13403">
                  <c:v>42886.296180555553</c:v>
                </c:pt>
                <c:pt idx="13404">
                  <c:v>42886.296296296299</c:v>
                </c:pt>
                <c:pt idx="13405">
                  <c:v>42886.296412037038</c:v>
                </c:pt>
                <c:pt idx="13406">
                  <c:v>42886.296527777777</c:v>
                </c:pt>
                <c:pt idx="13407">
                  <c:v>42886.296643518515</c:v>
                </c:pt>
                <c:pt idx="13408">
                  <c:v>42886.296759259261</c:v>
                </c:pt>
                <c:pt idx="13409">
                  <c:v>42886.296875</c:v>
                </c:pt>
                <c:pt idx="13410">
                  <c:v>42886.296990740739</c:v>
                </c:pt>
                <c:pt idx="13411">
                  <c:v>42886.297106481485</c:v>
                </c:pt>
                <c:pt idx="13412">
                  <c:v>42886.297222222223</c:v>
                </c:pt>
                <c:pt idx="13413">
                  <c:v>42886.297337962962</c:v>
                </c:pt>
                <c:pt idx="13414">
                  <c:v>42886.297453703701</c:v>
                </c:pt>
                <c:pt idx="13415">
                  <c:v>42886.297569444447</c:v>
                </c:pt>
                <c:pt idx="13416">
                  <c:v>42886.297685185185</c:v>
                </c:pt>
                <c:pt idx="13417">
                  <c:v>42886.297800925924</c:v>
                </c:pt>
                <c:pt idx="13418">
                  <c:v>42886.29791666667</c:v>
                </c:pt>
                <c:pt idx="13419">
                  <c:v>42886.298032407409</c:v>
                </c:pt>
                <c:pt idx="13420">
                  <c:v>42886.298148148147</c:v>
                </c:pt>
                <c:pt idx="13421">
                  <c:v>42886.298263888886</c:v>
                </c:pt>
                <c:pt idx="13422">
                  <c:v>42886.298379629632</c:v>
                </c:pt>
                <c:pt idx="13423">
                  <c:v>42886.298495370371</c:v>
                </c:pt>
                <c:pt idx="13424">
                  <c:v>42886.298611111109</c:v>
                </c:pt>
                <c:pt idx="13425">
                  <c:v>42886.298726851855</c:v>
                </c:pt>
                <c:pt idx="13426">
                  <c:v>42886.298842592594</c:v>
                </c:pt>
                <c:pt idx="13427">
                  <c:v>42886.298958333333</c:v>
                </c:pt>
                <c:pt idx="13428">
                  <c:v>42886.299074074072</c:v>
                </c:pt>
                <c:pt idx="13429">
                  <c:v>42886.299189814818</c:v>
                </c:pt>
                <c:pt idx="13430">
                  <c:v>42886.299305555556</c:v>
                </c:pt>
                <c:pt idx="13431">
                  <c:v>42886.299421296295</c:v>
                </c:pt>
                <c:pt idx="13432">
                  <c:v>42886.299537037034</c:v>
                </c:pt>
                <c:pt idx="13433">
                  <c:v>42886.29965277778</c:v>
                </c:pt>
                <c:pt idx="13434">
                  <c:v>42886.299768518518</c:v>
                </c:pt>
                <c:pt idx="13435">
                  <c:v>42886.299884259257</c:v>
                </c:pt>
                <c:pt idx="13436">
                  <c:v>42886.3</c:v>
                </c:pt>
                <c:pt idx="13437">
                  <c:v>42886.300115740742</c:v>
                </c:pt>
                <c:pt idx="13438">
                  <c:v>42886.30023148148</c:v>
                </c:pt>
                <c:pt idx="13439">
                  <c:v>42886.300347222219</c:v>
                </c:pt>
                <c:pt idx="13440">
                  <c:v>42886.300462962965</c:v>
                </c:pt>
                <c:pt idx="13441">
                  <c:v>42886.300578703704</c:v>
                </c:pt>
                <c:pt idx="13442">
                  <c:v>42886.300694444442</c:v>
                </c:pt>
                <c:pt idx="13443">
                  <c:v>42886.300810185188</c:v>
                </c:pt>
                <c:pt idx="13444">
                  <c:v>42886.300925925927</c:v>
                </c:pt>
                <c:pt idx="13445">
                  <c:v>42886.301041666666</c:v>
                </c:pt>
                <c:pt idx="13446">
                  <c:v>42886.301157407404</c:v>
                </c:pt>
                <c:pt idx="13447">
                  <c:v>42886.30127314815</c:v>
                </c:pt>
                <c:pt idx="13448">
                  <c:v>42886.301388888889</c:v>
                </c:pt>
                <c:pt idx="13449">
                  <c:v>42886.301504629628</c:v>
                </c:pt>
                <c:pt idx="13450">
                  <c:v>42886.301620370374</c:v>
                </c:pt>
                <c:pt idx="13451">
                  <c:v>42886.301736111112</c:v>
                </c:pt>
                <c:pt idx="13452">
                  <c:v>42886.301851851851</c:v>
                </c:pt>
                <c:pt idx="13453">
                  <c:v>42886.30196759259</c:v>
                </c:pt>
                <c:pt idx="13454">
                  <c:v>42886.302083333336</c:v>
                </c:pt>
                <c:pt idx="13455">
                  <c:v>42886.302199074074</c:v>
                </c:pt>
                <c:pt idx="13456">
                  <c:v>42886.302314814813</c:v>
                </c:pt>
                <c:pt idx="13457">
                  <c:v>42886.302430555559</c:v>
                </c:pt>
                <c:pt idx="13458">
                  <c:v>42886.302546296298</c:v>
                </c:pt>
                <c:pt idx="13459">
                  <c:v>42886.302662037036</c:v>
                </c:pt>
                <c:pt idx="13460">
                  <c:v>42886.302777777775</c:v>
                </c:pt>
                <c:pt idx="13461">
                  <c:v>42886.302893518521</c:v>
                </c:pt>
                <c:pt idx="13462">
                  <c:v>42886.30300925926</c:v>
                </c:pt>
                <c:pt idx="13463">
                  <c:v>42886.303124999999</c:v>
                </c:pt>
                <c:pt idx="13464">
                  <c:v>42886.303240740737</c:v>
                </c:pt>
                <c:pt idx="13465">
                  <c:v>42886.303356481483</c:v>
                </c:pt>
                <c:pt idx="13466">
                  <c:v>42886.303472222222</c:v>
                </c:pt>
                <c:pt idx="13467">
                  <c:v>42886.303587962961</c:v>
                </c:pt>
                <c:pt idx="13468">
                  <c:v>42886.303703703707</c:v>
                </c:pt>
                <c:pt idx="13469">
                  <c:v>42886.303819444445</c:v>
                </c:pt>
                <c:pt idx="13470">
                  <c:v>42886.303935185184</c:v>
                </c:pt>
                <c:pt idx="13471">
                  <c:v>42886.304050925923</c:v>
                </c:pt>
                <c:pt idx="13472">
                  <c:v>42886.304166666669</c:v>
                </c:pt>
                <c:pt idx="13473">
                  <c:v>42886.304282407407</c:v>
                </c:pt>
                <c:pt idx="13474">
                  <c:v>42886.304398148146</c:v>
                </c:pt>
                <c:pt idx="13475">
                  <c:v>42886.304513888892</c:v>
                </c:pt>
                <c:pt idx="13476">
                  <c:v>42886.304629629631</c:v>
                </c:pt>
                <c:pt idx="13477">
                  <c:v>42886.304745370369</c:v>
                </c:pt>
                <c:pt idx="13478">
                  <c:v>42886.304861111108</c:v>
                </c:pt>
                <c:pt idx="13479">
                  <c:v>42886.304976851854</c:v>
                </c:pt>
                <c:pt idx="13480">
                  <c:v>42886.305092592593</c:v>
                </c:pt>
                <c:pt idx="13481">
                  <c:v>42886.305208333331</c:v>
                </c:pt>
                <c:pt idx="13482">
                  <c:v>42886.305324074077</c:v>
                </c:pt>
                <c:pt idx="13483">
                  <c:v>42886.305439814816</c:v>
                </c:pt>
                <c:pt idx="13484">
                  <c:v>42886.305555555555</c:v>
                </c:pt>
                <c:pt idx="13485">
                  <c:v>42886.305671296293</c:v>
                </c:pt>
                <c:pt idx="13486">
                  <c:v>42886.305787037039</c:v>
                </c:pt>
                <c:pt idx="13487">
                  <c:v>42886.305902777778</c:v>
                </c:pt>
                <c:pt idx="13488">
                  <c:v>42886.306018518517</c:v>
                </c:pt>
                <c:pt idx="13489">
                  <c:v>42886.306134259263</c:v>
                </c:pt>
                <c:pt idx="13490">
                  <c:v>42886.306250000001</c:v>
                </c:pt>
                <c:pt idx="13491">
                  <c:v>42886.30636574074</c:v>
                </c:pt>
                <c:pt idx="13492">
                  <c:v>42886.306481481479</c:v>
                </c:pt>
                <c:pt idx="13493">
                  <c:v>42886.306597222225</c:v>
                </c:pt>
                <c:pt idx="13494">
                  <c:v>42886.306712962964</c:v>
                </c:pt>
                <c:pt idx="13495">
                  <c:v>42886.306828703702</c:v>
                </c:pt>
                <c:pt idx="13496">
                  <c:v>42886.306944444441</c:v>
                </c:pt>
                <c:pt idx="13497">
                  <c:v>42886.307060185187</c:v>
                </c:pt>
                <c:pt idx="13498">
                  <c:v>42886.307175925926</c:v>
                </c:pt>
                <c:pt idx="13499">
                  <c:v>42886.307291666664</c:v>
                </c:pt>
                <c:pt idx="13500">
                  <c:v>42886.30740740741</c:v>
                </c:pt>
                <c:pt idx="13501">
                  <c:v>42886.307523148149</c:v>
                </c:pt>
                <c:pt idx="13502">
                  <c:v>42886.307638888888</c:v>
                </c:pt>
                <c:pt idx="13503">
                  <c:v>42886.307754629626</c:v>
                </c:pt>
                <c:pt idx="13504">
                  <c:v>42886.307870370372</c:v>
                </c:pt>
                <c:pt idx="13505">
                  <c:v>42886.307986111111</c:v>
                </c:pt>
                <c:pt idx="13506">
                  <c:v>42886.30810185185</c:v>
                </c:pt>
                <c:pt idx="13507">
                  <c:v>42886.308217592596</c:v>
                </c:pt>
                <c:pt idx="13508">
                  <c:v>42886.308333333334</c:v>
                </c:pt>
                <c:pt idx="13509">
                  <c:v>42886.308449074073</c:v>
                </c:pt>
                <c:pt idx="13510">
                  <c:v>42886.308564814812</c:v>
                </c:pt>
                <c:pt idx="13511">
                  <c:v>42886.308680555558</c:v>
                </c:pt>
                <c:pt idx="13512">
                  <c:v>42886.308796296296</c:v>
                </c:pt>
                <c:pt idx="13513">
                  <c:v>42886.308912037035</c:v>
                </c:pt>
                <c:pt idx="13514">
                  <c:v>42886.309027777781</c:v>
                </c:pt>
                <c:pt idx="13515">
                  <c:v>42886.30914351852</c:v>
                </c:pt>
                <c:pt idx="13516">
                  <c:v>42886.309259259258</c:v>
                </c:pt>
                <c:pt idx="13517">
                  <c:v>42886.309374999997</c:v>
                </c:pt>
                <c:pt idx="13518">
                  <c:v>42886.309490740743</c:v>
                </c:pt>
                <c:pt idx="13519">
                  <c:v>42886.309606481482</c:v>
                </c:pt>
                <c:pt idx="13520">
                  <c:v>42886.30972222222</c:v>
                </c:pt>
                <c:pt idx="13521">
                  <c:v>42886.309837962966</c:v>
                </c:pt>
                <c:pt idx="13522">
                  <c:v>42886.309953703705</c:v>
                </c:pt>
                <c:pt idx="13523">
                  <c:v>42886.310069444444</c:v>
                </c:pt>
                <c:pt idx="13524">
                  <c:v>42886.310185185182</c:v>
                </c:pt>
                <c:pt idx="13525">
                  <c:v>42886.310300925928</c:v>
                </c:pt>
                <c:pt idx="13526">
                  <c:v>42886.310416666667</c:v>
                </c:pt>
                <c:pt idx="13527">
                  <c:v>42886.310532407406</c:v>
                </c:pt>
                <c:pt idx="13528">
                  <c:v>42886.310648148145</c:v>
                </c:pt>
                <c:pt idx="13529">
                  <c:v>42886.310763888891</c:v>
                </c:pt>
                <c:pt idx="13530">
                  <c:v>42886.310879629629</c:v>
                </c:pt>
                <c:pt idx="13531">
                  <c:v>42886.310995370368</c:v>
                </c:pt>
                <c:pt idx="13532">
                  <c:v>42886.311111111114</c:v>
                </c:pt>
                <c:pt idx="13533">
                  <c:v>42886.311226851853</c:v>
                </c:pt>
                <c:pt idx="13534">
                  <c:v>42886.311342592591</c:v>
                </c:pt>
                <c:pt idx="13535">
                  <c:v>42886.31145833333</c:v>
                </c:pt>
                <c:pt idx="13536">
                  <c:v>42886.311574074076</c:v>
                </c:pt>
                <c:pt idx="13537">
                  <c:v>42886.311689814815</c:v>
                </c:pt>
                <c:pt idx="13538">
                  <c:v>42886.311805555553</c:v>
                </c:pt>
                <c:pt idx="13539">
                  <c:v>42886.311921296299</c:v>
                </c:pt>
                <c:pt idx="13540">
                  <c:v>42886.312037037038</c:v>
                </c:pt>
                <c:pt idx="13541">
                  <c:v>42886.312152777777</c:v>
                </c:pt>
                <c:pt idx="13542">
                  <c:v>42886.312268518515</c:v>
                </c:pt>
                <c:pt idx="13543">
                  <c:v>42886.312384259261</c:v>
                </c:pt>
                <c:pt idx="13544">
                  <c:v>42886.3125</c:v>
                </c:pt>
                <c:pt idx="13545">
                  <c:v>42886.312615740739</c:v>
                </c:pt>
                <c:pt idx="13546">
                  <c:v>42886.312731481485</c:v>
                </c:pt>
                <c:pt idx="13547">
                  <c:v>42886.312847222223</c:v>
                </c:pt>
                <c:pt idx="13548">
                  <c:v>42886.312962962962</c:v>
                </c:pt>
                <c:pt idx="13549">
                  <c:v>42886.313078703701</c:v>
                </c:pt>
                <c:pt idx="13550">
                  <c:v>42886.313194444447</c:v>
                </c:pt>
                <c:pt idx="13551">
                  <c:v>42886.313310185185</c:v>
                </c:pt>
                <c:pt idx="13552">
                  <c:v>42886.313425925924</c:v>
                </c:pt>
                <c:pt idx="13553">
                  <c:v>42886.31354166667</c:v>
                </c:pt>
                <c:pt idx="13554">
                  <c:v>42886.313657407409</c:v>
                </c:pt>
                <c:pt idx="13555">
                  <c:v>42886.313773148147</c:v>
                </c:pt>
                <c:pt idx="13556">
                  <c:v>42886.313888888886</c:v>
                </c:pt>
                <c:pt idx="13557">
                  <c:v>42886.314004629632</c:v>
                </c:pt>
                <c:pt idx="13558">
                  <c:v>42886.314120370371</c:v>
                </c:pt>
                <c:pt idx="13559">
                  <c:v>42886.314236111109</c:v>
                </c:pt>
                <c:pt idx="13560">
                  <c:v>42886.314351851855</c:v>
                </c:pt>
                <c:pt idx="13561">
                  <c:v>42886.314467592594</c:v>
                </c:pt>
                <c:pt idx="13562">
                  <c:v>42886.314583333333</c:v>
                </c:pt>
                <c:pt idx="13563">
                  <c:v>42886.314699074072</c:v>
                </c:pt>
                <c:pt idx="13564">
                  <c:v>42886.314814814818</c:v>
                </c:pt>
                <c:pt idx="13565">
                  <c:v>42886.314930555556</c:v>
                </c:pt>
                <c:pt idx="13566">
                  <c:v>42886.315046296295</c:v>
                </c:pt>
                <c:pt idx="13567">
                  <c:v>42886.315162037034</c:v>
                </c:pt>
                <c:pt idx="13568">
                  <c:v>42886.31527777778</c:v>
                </c:pt>
                <c:pt idx="13569">
                  <c:v>42886.315393518518</c:v>
                </c:pt>
                <c:pt idx="13570">
                  <c:v>42886.315509259257</c:v>
                </c:pt>
                <c:pt idx="13571">
                  <c:v>42886.315625000003</c:v>
                </c:pt>
                <c:pt idx="13572">
                  <c:v>42886.315740740742</c:v>
                </c:pt>
                <c:pt idx="13573">
                  <c:v>42886.31585648148</c:v>
                </c:pt>
                <c:pt idx="13574">
                  <c:v>42886.315972222219</c:v>
                </c:pt>
                <c:pt idx="13575">
                  <c:v>42886.316087962965</c:v>
                </c:pt>
                <c:pt idx="13576">
                  <c:v>42886.316203703704</c:v>
                </c:pt>
                <c:pt idx="13577">
                  <c:v>42886.316319444442</c:v>
                </c:pt>
                <c:pt idx="13578">
                  <c:v>42886.316435185188</c:v>
                </c:pt>
                <c:pt idx="13579">
                  <c:v>42886.316550925927</c:v>
                </c:pt>
                <c:pt idx="13580">
                  <c:v>42886.316666666666</c:v>
                </c:pt>
                <c:pt idx="13581">
                  <c:v>42886.316782407404</c:v>
                </c:pt>
                <c:pt idx="13582">
                  <c:v>42886.31689814815</c:v>
                </c:pt>
                <c:pt idx="13583">
                  <c:v>42886.317013888889</c:v>
                </c:pt>
                <c:pt idx="13584">
                  <c:v>42886.317129629628</c:v>
                </c:pt>
                <c:pt idx="13585">
                  <c:v>42886.317245370374</c:v>
                </c:pt>
                <c:pt idx="13586">
                  <c:v>42886.317361111112</c:v>
                </c:pt>
                <c:pt idx="13587">
                  <c:v>42886.317476851851</c:v>
                </c:pt>
                <c:pt idx="13588">
                  <c:v>42886.31759259259</c:v>
                </c:pt>
                <c:pt idx="13589">
                  <c:v>42886.317708333336</c:v>
                </c:pt>
                <c:pt idx="13590">
                  <c:v>42886.317824074074</c:v>
                </c:pt>
                <c:pt idx="13591">
                  <c:v>42886.317939814813</c:v>
                </c:pt>
                <c:pt idx="13592">
                  <c:v>42886.318055555559</c:v>
                </c:pt>
                <c:pt idx="13593">
                  <c:v>42886.318171296298</c:v>
                </c:pt>
                <c:pt idx="13594">
                  <c:v>42886.318287037036</c:v>
                </c:pt>
                <c:pt idx="13595">
                  <c:v>42886.318402777775</c:v>
                </c:pt>
                <c:pt idx="13596">
                  <c:v>42886.318518518521</c:v>
                </c:pt>
                <c:pt idx="13597">
                  <c:v>42886.31863425926</c:v>
                </c:pt>
                <c:pt idx="13598">
                  <c:v>42886.318749999999</c:v>
                </c:pt>
                <c:pt idx="13599">
                  <c:v>42886.318865740737</c:v>
                </c:pt>
                <c:pt idx="13600">
                  <c:v>42886.318981481483</c:v>
                </c:pt>
                <c:pt idx="13601">
                  <c:v>42886.319097222222</c:v>
                </c:pt>
                <c:pt idx="13602">
                  <c:v>42886.319212962961</c:v>
                </c:pt>
                <c:pt idx="13603">
                  <c:v>42886.319328703707</c:v>
                </c:pt>
                <c:pt idx="13604">
                  <c:v>42886.319444444445</c:v>
                </c:pt>
                <c:pt idx="13605">
                  <c:v>42886.319560185184</c:v>
                </c:pt>
                <c:pt idx="13606">
                  <c:v>42886.319675925923</c:v>
                </c:pt>
                <c:pt idx="13607">
                  <c:v>42886.319791666669</c:v>
                </c:pt>
                <c:pt idx="13608">
                  <c:v>42886.319907407407</c:v>
                </c:pt>
                <c:pt idx="13609">
                  <c:v>42886.320023148146</c:v>
                </c:pt>
                <c:pt idx="13610">
                  <c:v>42886.320138888892</c:v>
                </c:pt>
                <c:pt idx="13611">
                  <c:v>42886.320254629631</c:v>
                </c:pt>
                <c:pt idx="13612">
                  <c:v>42886.320370370369</c:v>
                </c:pt>
                <c:pt idx="13613">
                  <c:v>42886.320486111108</c:v>
                </c:pt>
                <c:pt idx="13614">
                  <c:v>42886.320601851854</c:v>
                </c:pt>
                <c:pt idx="13615">
                  <c:v>42886.320717592593</c:v>
                </c:pt>
                <c:pt idx="13616">
                  <c:v>42886.320833333331</c:v>
                </c:pt>
                <c:pt idx="13617">
                  <c:v>42886.320949074077</c:v>
                </c:pt>
                <c:pt idx="13618">
                  <c:v>42886.321064814816</c:v>
                </c:pt>
                <c:pt idx="13619">
                  <c:v>42886.321180555555</c:v>
                </c:pt>
                <c:pt idx="13620">
                  <c:v>42886.321296296293</c:v>
                </c:pt>
                <c:pt idx="13621">
                  <c:v>42886.321412037039</c:v>
                </c:pt>
                <c:pt idx="13622">
                  <c:v>42886.321527777778</c:v>
                </c:pt>
                <c:pt idx="13623">
                  <c:v>42886.321643518517</c:v>
                </c:pt>
                <c:pt idx="13624">
                  <c:v>42886.321759259263</c:v>
                </c:pt>
                <c:pt idx="13625">
                  <c:v>42886.321875000001</c:v>
                </c:pt>
                <c:pt idx="13626">
                  <c:v>42886.32199074074</c:v>
                </c:pt>
                <c:pt idx="13627">
                  <c:v>42886.322106481479</c:v>
                </c:pt>
                <c:pt idx="13628">
                  <c:v>42886.322222222225</c:v>
                </c:pt>
                <c:pt idx="13629">
                  <c:v>42886.322337962964</c:v>
                </c:pt>
                <c:pt idx="13630">
                  <c:v>42886.322453703702</c:v>
                </c:pt>
                <c:pt idx="13631">
                  <c:v>42886.322569444441</c:v>
                </c:pt>
                <c:pt idx="13632">
                  <c:v>42886.322685185187</c:v>
                </c:pt>
                <c:pt idx="13633">
                  <c:v>42886.322800925926</c:v>
                </c:pt>
                <c:pt idx="13634">
                  <c:v>42886.322916666664</c:v>
                </c:pt>
                <c:pt idx="13635">
                  <c:v>42886.32303240741</c:v>
                </c:pt>
                <c:pt idx="13636">
                  <c:v>42886.323148148149</c:v>
                </c:pt>
                <c:pt idx="13637">
                  <c:v>42886.323263888888</c:v>
                </c:pt>
                <c:pt idx="13638">
                  <c:v>42886.323379629626</c:v>
                </c:pt>
                <c:pt idx="13639">
                  <c:v>42886.323495370372</c:v>
                </c:pt>
                <c:pt idx="13640">
                  <c:v>42886.323611111111</c:v>
                </c:pt>
                <c:pt idx="13641">
                  <c:v>42886.32372685185</c:v>
                </c:pt>
                <c:pt idx="13642">
                  <c:v>42886.323842592596</c:v>
                </c:pt>
                <c:pt idx="13643">
                  <c:v>42886.323958333334</c:v>
                </c:pt>
                <c:pt idx="13644">
                  <c:v>42886.324074074073</c:v>
                </c:pt>
                <c:pt idx="13645">
                  <c:v>42886.324189814812</c:v>
                </c:pt>
                <c:pt idx="13646">
                  <c:v>42886.324305555558</c:v>
                </c:pt>
                <c:pt idx="13647">
                  <c:v>42886.324421296296</c:v>
                </c:pt>
                <c:pt idx="13648">
                  <c:v>42886.324537037035</c:v>
                </c:pt>
                <c:pt idx="13649">
                  <c:v>42886.324652777781</c:v>
                </c:pt>
                <c:pt idx="13650">
                  <c:v>42886.32476851852</c:v>
                </c:pt>
                <c:pt idx="13651">
                  <c:v>42886.324884259258</c:v>
                </c:pt>
                <c:pt idx="13652">
                  <c:v>42886.324999999997</c:v>
                </c:pt>
                <c:pt idx="13653">
                  <c:v>42886.325115740743</c:v>
                </c:pt>
                <c:pt idx="13654">
                  <c:v>42886.325231481482</c:v>
                </c:pt>
                <c:pt idx="13655">
                  <c:v>42886.32534722222</c:v>
                </c:pt>
                <c:pt idx="13656">
                  <c:v>42886.325462962966</c:v>
                </c:pt>
                <c:pt idx="13657">
                  <c:v>42886.325578703705</c:v>
                </c:pt>
                <c:pt idx="13658">
                  <c:v>42886.325694444444</c:v>
                </c:pt>
                <c:pt idx="13659">
                  <c:v>42886.325810185182</c:v>
                </c:pt>
                <c:pt idx="13660">
                  <c:v>42886.325925925928</c:v>
                </c:pt>
                <c:pt idx="13661">
                  <c:v>42886.326041666667</c:v>
                </c:pt>
                <c:pt idx="13662">
                  <c:v>42886.326157407406</c:v>
                </c:pt>
                <c:pt idx="13663">
                  <c:v>42886.326273148145</c:v>
                </c:pt>
                <c:pt idx="13664">
                  <c:v>42886.326388888891</c:v>
                </c:pt>
                <c:pt idx="13665">
                  <c:v>42886.326504629629</c:v>
                </c:pt>
                <c:pt idx="13666">
                  <c:v>42886.326620370368</c:v>
                </c:pt>
                <c:pt idx="13667">
                  <c:v>42886.326736111114</c:v>
                </c:pt>
                <c:pt idx="13668">
                  <c:v>42886.326851851853</c:v>
                </c:pt>
                <c:pt idx="13669">
                  <c:v>42886.326967592591</c:v>
                </c:pt>
                <c:pt idx="13670">
                  <c:v>42886.32708333333</c:v>
                </c:pt>
                <c:pt idx="13671">
                  <c:v>42886.327199074076</c:v>
                </c:pt>
                <c:pt idx="13672">
                  <c:v>42886.327314814815</c:v>
                </c:pt>
                <c:pt idx="13673">
                  <c:v>42886.327430555553</c:v>
                </c:pt>
                <c:pt idx="13674">
                  <c:v>42886.327546296299</c:v>
                </c:pt>
                <c:pt idx="13675">
                  <c:v>42886.327662037038</c:v>
                </c:pt>
                <c:pt idx="13676">
                  <c:v>42886.327777777777</c:v>
                </c:pt>
                <c:pt idx="13677">
                  <c:v>42886.327893518515</c:v>
                </c:pt>
                <c:pt idx="13678">
                  <c:v>42886.328009259261</c:v>
                </c:pt>
                <c:pt idx="13679">
                  <c:v>42886.328125</c:v>
                </c:pt>
                <c:pt idx="13680">
                  <c:v>42886.328240740739</c:v>
                </c:pt>
                <c:pt idx="13681">
                  <c:v>42886.328356481485</c:v>
                </c:pt>
                <c:pt idx="13682">
                  <c:v>42886.328472222223</c:v>
                </c:pt>
                <c:pt idx="13683">
                  <c:v>42886.328587962962</c:v>
                </c:pt>
                <c:pt idx="13684">
                  <c:v>42886.328703703701</c:v>
                </c:pt>
                <c:pt idx="13685">
                  <c:v>42886.328819444447</c:v>
                </c:pt>
                <c:pt idx="13686">
                  <c:v>42886.328935185185</c:v>
                </c:pt>
                <c:pt idx="13687">
                  <c:v>42886.329050925924</c:v>
                </c:pt>
                <c:pt idx="13688">
                  <c:v>42886.32916666667</c:v>
                </c:pt>
                <c:pt idx="13689">
                  <c:v>42886.329282407409</c:v>
                </c:pt>
                <c:pt idx="13690">
                  <c:v>42886.329398148147</c:v>
                </c:pt>
                <c:pt idx="13691">
                  <c:v>42886.329513888886</c:v>
                </c:pt>
                <c:pt idx="13692">
                  <c:v>42886.329629629632</c:v>
                </c:pt>
                <c:pt idx="13693">
                  <c:v>42886.329745370371</c:v>
                </c:pt>
                <c:pt idx="13694">
                  <c:v>42886.329861111109</c:v>
                </c:pt>
                <c:pt idx="13695">
                  <c:v>42886.329976851855</c:v>
                </c:pt>
                <c:pt idx="13696">
                  <c:v>42886.330092592594</c:v>
                </c:pt>
                <c:pt idx="13697">
                  <c:v>42886.330208333333</c:v>
                </c:pt>
                <c:pt idx="13698">
                  <c:v>42886.330324074072</c:v>
                </c:pt>
                <c:pt idx="13699">
                  <c:v>42886.330439814818</c:v>
                </c:pt>
                <c:pt idx="13700">
                  <c:v>42886.330555555556</c:v>
                </c:pt>
                <c:pt idx="13701">
                  <c:v>42886.330671296295</c:v>
                </c:pt>
                <c:pt idx="13702">
                  <c:v>42886.330787037034</c:v>
                </c:pt>
                <c:pt idx="13703">
                  <c:v>42886.33090277778</c:v>
                </c:pt>
                <c:pt idx="13704">
                  <c:v>42886.331018518518</c:v>
                </c:pt>
                <c:pt idx="13705">
                  <c:v>42886.331134259257</c:v>
                </c:pt>
                <c:pt idx="13706">
                  <c:v>42886.331250000003</c:v>
                </c:pt>
                <c:pt idx="13707">
                  <c:v>42886.331365740742</c:v>
                </c:pt>
                <c:pt idx="13708">
                  <c:v>42886.33148148148</c:v>
                </c:pt>
                <c:pt idx="13709">
                  <c:v>42886.331597222219</c:v>
                </c:pt>
                <c:pt idx="13710">
                  <c:v>42886.331712962965</c:v>
                </c:pt>
                <c:pt idx="13711">
                  <c:v>42886.331828703704</c:v>
                </c:pt>
                <c:pt idx="13712">
                  <c:v>42886.331944444442</c:v>
                </c:pt>
                <c:pt idx="13713">
                  <c:v>42886.332060185188</c:v>
                </c:pt>
                <c:pt idx="13714">
                  <c:v>42886.332175925927</c:v>
                </c:pt>
                <c:pt idx="13715">
                  <c:v>42886.332291666666</c:v>
                </c:pt>
                <c:pt idx="13716">
                  <c:v>42886.332407407404</c:v>
                </c:pt>
                <c:pt idx="13717">
                  <c:v>42886.33252314815</c:v>
                </c:pt>
                <c:pt idx="13718">
                  <c:v>42886.332638888889</c:v>
                </c:pt>
                <c:pt idx="13719">
                  <c:v>42886.332754629628</c:v>
                </c:pt>
                <c:pt idx="13720">
                  <c:v>42886.332870370374</c:v>
                </c:pt>
                <c:pt idx="13721">
                  <c:v>42886.332986111112</c:v>
                </c:pt>
                <c:pt idx="13722">
                  <c:v>42886.333101851851</c:v>
                </c:pt>
                <c:pt idx="13723">
                  <c:v>42886.33321759259</c:v>
                </c:pt>
                <c:pt idx="13724">
                  <c:v>42886.333333333336</c:v>
                </c:pt>
                <c:pt idx="13725">
                  <c:v>42886.333449074074</c:v>
                </c:pt>
                <c:pt idx="13726">
                  <c:v>42886.333564814813</c:v>
                </c:pt>
                <c:pt idx="13727">
                  <c:v>42886.333680555559</c:v>
                </c:pt>
                <c:pt idx="13728">
                  <c:v>42886.333796296298</c:v>
                </c:pt>
                <c:pt idx="13729">
                  <c:v>42886.333912037036</c:v>
                </c:pt>
                <c:pt idx="13730">
                  <c:v>42886.334027777775</c:v>
                </c:pt>
                <c:pt idx="13731">
                  <c:v>42886.334143518521</c:v>
                </c:pt>
                <c:pt idx="13732">
                  <c:v>42886.33425925926</c:v>
                </c:pt>
                <c:pt idx="13733">
                  <c:v>42886.334374999999</c:v>
                </c:pt>
                <c:pt idx="13734">
                  <c:v>42886.334490740737</c:v>
                </c:pt>
                <c:pt idx="13735">
                  <c:v>42886.334606481483</c:v>
                </c:pt>
                <c:pt idx="13736">
                  <c:v>42886.334722222222</c:v>
                </c:pt>
                <c:pt idx="13737">
                  <c:v>42886.334837962961</c:v>
                </c:pt>
                <c:pt idx="13738">
                  <c:v>42886.334953703707</c:v>
                </c:pt>
                <c:pt idx="13739">
                  <c:v>42886.335069444445</c:v>
                </c:pt>
                <c:pt idx="13740">
                  <c:v>42886.335185185184</c:v>
                </c:pt>
                <c:pt idx="13741">
                  <c:v>42886.335300925923</c:v>
                </c:pt>
                <c:pt idx="13742">
                  <c:v>42886.335416666669</c:v>
                </c:pt>
                <c:pt idx="13743">
                  <c:v>42886.335532407407</c:v>
                </c:pt>
                <c:pt idx="13744">
                  <c:v>42886.335648148146</c:v>
                </c:pt>
                <c:pt idx="13745">
                  <c:v>42886.335763888892</c:v>
                </c:pt>
                <c:pt idx="13746">
                  <c:v>42886.335879629631</c:v>
                </c:pt>
                <c:pt idx="13747">
                  <c:v>42886.335995370369</c:v>
                </c:pt>
                <c:pt idx="13748">
                  <c:v>42886.336111111108</c:v>
                </c:pt>
                <c:pt idx="13749">
                  <c:v>42886.336226851854</c:v>
                </c:pt>
                <c:pt idx="13750">
                  <c:v>42886.336342592593</c:v>
                </c:pt>
                <c:pt idx="13751">
                  <c:v>42886.336458333331</c:v>
                </c:pt>
                <c:pt idx="13752">
                  <c:v>42886.336574074077</c:v>
                </c:pt>
                <c:pt idx="13753">
                  <c:v>42886.336689814816</c:v>
                </c:pt>
                <c:pt idx="13754">
                  <c:v>42886.336805555555</c:v>
                </c:pt>
                <c:pt idx="13755">
                  <c:v>42886.336921296293</c:v>
                </c:pt>
                <c:pt idx="13756">
                  <c:v>42886.337037037039</c:v>
                </c:pt>
                <c:pt idx="13757">
                  <c:v>42886.337152777778</c:v>
                </c:pt>
                <c:pt idx="13758">
                  <c:v>42886.337268518517</c:v>
                </c:pt>
                <c:pt idx="13759">
                  <c:v>42886.337384259263</c:v>
                </c:pt>
                <c:pt idx="13760">
                  <c:v>42886.337500000001</c:v>
                </c:pt>
                <c:pt idx="13761">
                  <c:v>42886.33761574074</c:v>
                </c:pt>
                <c:pt idx="13762">
                  <c:v>42886.337731481479</c:v>
                </c:pt>
                <c:pt idx="13763">
                  <c:v>42886.337847222225</c:v>
                </c:pt>
                <c:pt idx="13764">
                  <c:v>42886.337962962964</c:v>
                </c:pt>
                <c:pt idx="13765">
                  <c:v>42886.338078703702</c:v>
                </c:pt>
                <c:pt idx="13766">
                  <c:v>42886.338194444441</c:v>
                </c:pt>
                <c:pt idx="13767">
                  <c:v>42886.338310185187</c:v>
                </c:pt>
                <c:pt idx="13768">
                  <c:v>42886.338425925926</c:v>
                </c:pt>
                <c:pt idx="13769">
                  <c:v>42886.338541666664</c:v>
                </c:pt>
                <c:pt idx="13770">
                  <c:v>42886.33865740741</c:v>
                </c:pt>
                <c:pt idx="13771">
                  <c:v>42886.338773148149</c:v>
                </c:pt>
                <c:pt idx="13772">
                  <c:v>42886.338888888888</c:v>
                </c:pt>
                <c:pt idx="13773">
                  <c:v>42886.339004629626</c:v>
                </c:pt>
                <c:pt idx="13774">
                  <c:v>42886.339120370372</c:v>
                </c:pt>
                <c:pt idx="13775">
                  <c:v>42886.339236111111</c:v>
                </c:pt>
                <c:pt idx="13776">
                  <c:v>42886.33935185185</c:v>
                </c:pt>
                <c:pt idx="13777">
                  <c:v>42886.339467592596</c:v>
                </c:pt>
                <c:pt idx="13778">
                  <c:v>42886.339583333334</c:v>
                </c:pt>
                <c:pt idx="13779">
                  <c:v>42886.339699074073</c:v>
                </c:pt>
                <c:pt idx="13780">
                  <c:v>42886.339814814812</c:v>
                </c:pt>
                <c:pt idx="13781">
                  <c:v>42886.339930555558</c:v>
                </c:pt>
                <c:pt idx="13782">
                  <c:v>42886.340046296296</c:v>
                </c:pt>
                <c:pt idx="13783">
                  <c:v>42886.340162037035</c:v>
                </c:pt>
                <c:pt idx="13784">
                  <c:v>42886.340277777781</c:v>
                </c:pt>
                <c:pt idx="13785">
                  <c:v>42886.34039351852</c:v>
                </c:pt>
                <c:pt idx="13786">
                  <c:v>42886.340509259258</c:v>
                </c:pt>
                <c:pt idx="13787">
                  <c:v>42886.340624999997</c:v>
                </c:pt>
                <c:pt idx="13788">
                  <c:v>42886.340740740743</c:v>
                </c:pt>
                <c:pt idx="13789">
                  <c:v>42886.340856481482</c:v>
                </c:pt>
                <c:pt idx="13790">
                  <c:v>42886.34097222222</c:v>
                </c:pt>
                <c:pt idx="13791">
                  <c:v>42886.341087962966</c:v>
                </c:pt>
                <c:pt idx="13792">
                  <c:v>42886.341203703705</c:v>
                </c:pt>
                <c:pt idx="13793">
                  <c:v>42886.341319444444</c:v>
                </c:pt>
                <c:pt idx="13794">
                  <c:v>42886.341435185182</c:v>
                </c:pt>
                <c:pt idx="13795">
                  <c:v>42886.341550925928</c:v>
                </c:pt>
                <c:pt idx="13796">
                  <c:v>42886.341666666667</c:v>
                </c:pt>
                <c:pt idx="13797">
                  <c:v>42886.341782407406</c:v>
                </c:pt>
                <c:pt idx="13798">
                  <c:v>42886.341898148145</c:v>
                </c:pt>
                <c:pt idx="13799">
                  <c:v>42886.342013888891</c:v>
                </c:pt>
                <c:pt idx="13800">
                  <c:v>42886.342129629629</c:v>
                </c:pt>
                <c:pt idx="13801">
                  <c:v>42886.342245370368</c:v>
                </c:pt>
                <c:pt idx="13802">
                  <c:v>42886.342361111114</c:v>
                </c:pt>
                <c:pt idx="13803">
                  <c:v>42886.342476851853</c:v>
                </c:pt>
                <c:pt idx="13804">
                  <c:v>42886.342592592591</c:v>
                </c:pt>
                <c:pt idx="13805">
                  <c:v>42886.34270833333</c:v>
                </c:pt>
                <c:pt idx="13806">
                  <c:v>42886.342824074076</c:v>
                </c:pt>
                <c:pt idx="13807">
                  <c:v>42886.342939814815</c:v>
                </c:pt>
                <c:pt idx="13808">
                  <c:v>42886.343055555553</c:v>
                </c:pt>
                <c:pt idx="13809">
                  <c:v>42886.343171296299</c:v>
                </c:pt>
                <c:pt idx="13810">
                  <c:v>42886.343287037038</c:v>
                </c:pt>
                <c:pt idx="13811">
                  <c:v>42886.343402777777</c:v>
                </c:pt>
                <c:pt idx="13812">
                  <c:v>42886.343518518515</c:v>
                </c:pt>
                <c:pt idx="13813">
                  <c:v>42886.343634259261</c:v>
                </c:pt>
                <c:pt idx="13814">
                  <c:v>42886.34375</c:v>
                </c:pt>
                <c:pt idx="13815">
                  <c:v>42886.343865740739</c:v>
                </c:pt>
                <c:pt idx="13816">
                  <c:v>42886.343981481485</c:v>
                </c:pt>
                <c:pt idx="13817">
                  <c:v>42886.344097222223</c:v>
                </c:pt>
                <c:pt idx="13818">
                  <c:v>42886.344212962962</c:v>
                </c:pt>
                <c:pt idx="13819">
                  <c:v>42886.344328703701</c:v>
                </c:pt>
                <c:pt idx="13820">
                  <c:v>42886.344444444447</c:v>
                </c:pt>
                <c:pt idx="13821">
                  <c:v>42886.344560185185</c:v>
                </c:pt>
                <c:pt idx="13822">
                  <c:v>42886.344675925924</c:v>
                </c:pt>
                <c:pt idx="13823">
                  <c:v>42886.34479166667</c:v>
                </c:pt>
                <c:pt idx="13824">
                  <c:v>42886.344907407409</c:v>
                </c:pt>
                <c:pt idx="13825">
                  <c:v>42886.345023148147</c:v>
                </c:pt>
                <c:pt idx="13826">
                  <c:v>42886.345138888886</c:v>
                </c:pt>
                <c:pt idx="13827">
                  <c:v>42886.345254629632</c:v>
                </c:pt>
                <c:pt idx="13828">
                  <c:v>42886.345370370371</c:v>
                </c:pt>
                <c:pt idx="13829">
                  <c:v>42886.345486111109</c:v>
                </c:pt>
                <c:pt idx="13830">
                  <c:v>42886.345601851855</c:v>
                </c:pt>
                <c:pt idx="13831">
                  <c:v>42886.345717592594</c:v>
                </c:pt>
                <c:pt idx="13832">
                  <c:v>42886.345833333333</c:v>
                </c:pt>
                <c:pt idx="13833">
                  <c:v>42886.345949074072</c:v>
                </c:pt>
                <c:pt idx="13834">
                  <c:v>42886.346064814818</c:v>
                </c:pt>
                <c:pt idx="13835">
                  <c:v>42886.346180555556</c:v>
                </c:pt>
                <c:pt idx="13836">
                  <c:v>42886.346296296295</c:v>
                </c:pt>
                <c:pt idx="13837">
                  <c:v>42886.346412037034</c:v>
                </c:pt>
                <c:pt idx="13838">
                  <c:v>42886.34652777778</c:v>
                </c:pt>
                <c:pt idx="13839">
                  <c:v>42886.346643518518</c:v>
                </c:pt>
                <c:pt idx="13840">
                  <c:v>42886.346759259257</c:v>
                </c:pt>
                <c:pt idx="13841">
                  <c:v>42886.346875000003</c:v>
                </c:pt>
                <c:pt idx="13842">
                  <c:v>42886.346990740742</c:v>
                </c:pt>
                <c:pt idx="13843">
                  <c:v>42886.34710648148</c:v>
                </c:pt>
                <c:pt idx="13844">
                  <c:v>42886.347222222219</c:v>
                </c:pt>
                <c:pt idx="13845">
                  <c:v>42886.347337962965</c:v>
                </c:pt>
                <c:pt idx="13846">
                  <c:v>42886.347453703704</c:v>
                </c:pt>
                <c:pt idx="13847">
                  <c:v>42886.347569444442</c:v>
                </c:pt>
                <c:pt idx="13848">
                  <c:v>42886.347685185188</c:v>
                </c:pt>
                <c:pt idx="13849">
                  <c:v>42886.347800925927</c:v>
                </c:pt>
                <c:pt idx="13850">
                  <c:v>42886.347916666666</c:v>
                </c:pt>
                <c:pt idx="13851">
                  <c:v>42886.348032407404</c:v>
                </c:pt>
                <c:pt idx="13852">
                  <c:v>42886.34814814815</c:v>
                </c:pt>
                <c:pt idx="13853">
                  <c:v>42886.348263888889</c:v>
                </c:pt>
                <c:pt idx="13854">
                  <c:v>42886.348379629628</c:v>
                </c:pt>
                <c:pt idx="13855">
                  <c:v>42886.348495370374</c:v>
                </c:pt>
                <c:pt idx="13856">
                  <c:v>42886.348611111112</c:v>
                </c:pt>
                <c:pt idx="13857">
                  <c:v>42886.348726851851</c:v>
                </c:pt>
                <c:pt idx="13858">
                  <c:v>42886.34884259259</c:v>
                </c:pt>
                <c:pt idx="13859">
                  <c:v>42886.348958333336</c:v>
                </c:pt>
                <c:pt idx="13860">
                  <c:v>42886.349074074074</c:v>
                </c:pt>
                <c:pt idx="13861">
                  <c:v>42886.349189814813</c:v>
                </c:pt>
                <c:pt idx="13862">
                  <c:v>42886.349305555559</c:v>
                </c:pt>
                <c:pt idx="13863">
                  <c:v>42886.349421296298</c:v>
                </c:pt>
                <c:pt idx="13864">
                  <c:v>42886.349537037036</c:v>
                </c:pt>
                <c:pt idx="13865">
                  <c:v>42886.349652777775</c:v>
                </c:pt>
                <c:pt idx="13866">
                  <c:v>42886.349768518521</c:v>
                </c:pt>
                <c:pt idx="13867">
                  <c:v>42886.34988425926</c:v>
                </c:pt>
                <c:pt idx="13868">
                  <c:v>42886.35</c:v>
                </c:pt>
                <c:pt idx="13869">
                  <c:v>42886.350115740737</c:v>
                </c:pt>
                <c:pt idx="13870">
                  <c:v>42886.350231481483</c:v>
                </c:pt>
                <c:pt idx="13871">
                  <c:v>42886.350347222222</c:v>
                </c:pt>
                <c:pt idx="13872">
                  <c:v>42886.350462962961</c:v>
                </c:pt>
                <c:pt idx="13873">
                  <c:v>42886.350578703707</c:v>
                </c:pt>
                <c:pt idx="13874">
                  <c:v>42886.350694444445</c:v>
                </c:pt>
                <c:pt idx="13875">
                  <c:v>42886.350810185184</c:v>
                </c:pt>
                <c:pt idx="13876">
                  <c:v>42886.350925925923</c:v>
                </c:pt>
                <c:pt idx="13877">
                  <c:v>42886.351041666669</c:v>
                </c:pt>
                <c:pt idx="13878">
                  <c:v>42886.351157407407</c:v>
                </c:pt>
                <c:pt idx="13879">
                  <c:v>42886.351273148146</c:v>
                </c:pt>
                <c:pt idx="13880">
                  <c:v>42886.351388888892</c:v>
                </c:pt>
                <c:pt idx="13881">
                  <c:v>42886.351504629631</c:v>
                </c:pt>
                <c:pt idx="13882">
                  <c:v>42886.351620370369</c:v>
                </c:pt>
                <c:pt idx="13883">
                  <c:v>42886.351736111108</c:v>
                </c:pt>
                <c:pt idx="13884">
                  <c:v>42886.351851851854</c:v>
                </c:pt>
                <c:pt idx="13885">
                  <c:v>42886.351967592593</c:v>
                </c:pt>
                <c:pt idx="13886">
                  <c:v>42886.352083333331</c:v>
                </c:pt>
                <c:pt idx="13887">
                  <c:v>42886.352199074077</c:v>
                </c:pt>
                <c:pt idx="13888">
                  <c:v>42886.352314814816</c:v>
                </c:pt>
                <c:pt idx="13889">
                  <c:v>42886.352430555555</c:v>
                </c:pt>
                <c:pt idx="13890">
                  <c:v>42886.352546296293</c:v>
                </c:pt>
                <c:pt idx="13891">
                  <c:v>42886.352662037039</c:v>
                </c:pt>
                <c:pt idx="13892">
                  <c:v>42886.352777777778</c:v>
                </c:pt>
                <c:pt idx="13893">
                  <c:v>42886.352893518517</c:v>
                </c:pt>
                <c:pt idx="13894">
                  <c:v>42886.353009259263</c:v>
                </c:pt>
                <c:pt idx="13895">
                  <c:v>42886.353125000001</c:v>
                </c:pt>
                <c:pt idx="13896">
                  <c:v>42886.35324074074</c:v>
                </c:pt>
                <c:pt idx="13897">
                  <c:v>42886.353356481479</c:v>
                </c:pt>
                <c:pt idx="13898">
                  <c:v>42886.353472222225</c:v>
                </c:pt>
                <c:pt idx="13899">
                  <c:v>42886.353587962964</c:v>
                </c:pt>
                <c:pt idx="13900">
                  <c:v>42886.353703703702</c:v>
                </c:pt>
                <c:pt idx="13901">
                  <c:v>42886.353819444441</c:v>
                </c:pt>
                <c:pt idx="13902">
                  <c:v>42886.353935185187</c:v>
                </c:pt>
                <c:pt idx="13903">
                  <c:v>42886.354050925926</c:v>
                </c:pt>
                <c:pt idx="13904">
                  <c:v>42886.354166666664</c:v>
                </c:pt>
                <c:pt idx="13905">
                  <c:v>42886.35428240741</c:v>
                </c:pt>
                <c:pt idx="13906">
                  <c:v>42886.354398148149</c:v>
                </c:pt>
                <c:pt idx="13907">
                  <c:v>42886.354513888888</c:v>
                </c:pt>
                <c:pt idx="13908">
                  <c:v>42886.354629629626</c:v>
                </c:pt>
                <c:pt idx="13909">
                  <c:v>42886.354745370372</c:v>
                </c:pt>
                <c:pt idx="13910">
                  <c:v>42886.354861111111</c:v>
                </c:pt>
                <c:pt idx="13911">
                  <c:v>42886.35497685185</c:v>
                </c:pt>
                <c:pt idx="13912">
                  <c:v>42886.355092592596</c:v>
                </c:pt>
                <c:pt idx="13913">
                  <c:v>42886.355208333334</c:v>
                </c:pt>
                <c:pt idx="13914">
                  <c:v>42886.355324074073</c:v>
                </c:pt>
                <c:pt idx="13915">
                  <c:v>42886.355439814812</c:v>
                </c:pt>
                <c:pt idx="13916">
                  <c:v>42886.355555555558</c:v>
                </c:pt>
                <c:pt idx="13917">
                  <c:v>42886.355671296296</c:v>
                </c:pt>
                <c:pt idx="13918">
                  <c:v>42886.355787037035</c:v>
                </c:pt>
                <c:pt idx="13919">
                  <c:v>42886.355902777781</c:v>
                </c:pt>
                <c:pt idx="13920">
                  <c:v>42886.35601851852</c:v>
                </c:pt>
                <c:pt idx="13921">
                  <c:v>42886.356134259258</c:v>
                </c:pt>
                <c:pt idx="13922">
                  <c:v>42886.356249999997</c:v>
                </c:pt>
                <c:pt idx="13923">
                  <c:v>42886.356365740743</c:v>
                </c:pt>
                <c:pt idx="13924">
                  <c:v>42886.356481481482</c:v>
                </c:pt>
                <c:pt idx="13925">
                  <c:v>42886.35659722222</c:v>
                </c:pt>
                <c:pt idx="13926">
                  <c:v>42886.356712962966</c:v>
                </c:pt>
                <c:pt idx="13927">
                  <c:v>42886.356828703705</c:v>
                </c:pt>
                <c:pt idx="13928">
                  <c:v>42886.356944444444</c:v>
                </c:pt>
                <c:pt idx="13929">
                  <c:v>42886.357060185182</c:v>
                </c:pt>
                <c:pt idx="13930">
                  <c:v>42886.357175925928</c:v>
                </c:pt>
                <c:pt idx="13931">
                  <c:v>42886.357291666667</c:v>
                </c:pt>
                <c:pt idx="13932">
                  <c:v>42886.357407407406</c:v>
                </c:pt>
                <c:pt idx="13933">
                  <c:v>42886.357523148145</c:v>
                </c:pt>
                <c:pt idx="13934">
                  <c:v>42886.357638888891</c:v>
                </c:pt>
                <c:pt idx="13935">
                  <c:v>42886.357754629629</c:v>
                </c:pt>
                <c:pt idx="13936">
                  <c:v>42886.357870370368</c:v>
                </c:pt>
                <c:pt idx="13937">
                  <c:v>42886.357986111114</c:v>
                </c:pt>
                <c:pt idx="13938">
                  <c:v>42886.358101851853</c:v>
                </c:pt>
                <c:pt idx="13939">
                  <c:v>42886.358217592591</c:v>
                </c:pt>
                <c:pt idx="13940">
                  <c:v>42886.35833333333</c:v>
                </c:pt>
                <c:pt idx="13941">
                  <c:v>42886.358449074076</c:v>
                </c:pt>
                <c:pt idx="13942">
                  <c:v>42886.358564814815</c:v>
                </c:pt>
                <c:pt idx="13943">
                  <c:v>42886.358680555553</c:v>
                </c:pt>
                <c:pt idx="13944">
                  <c:v>42886.358796296299</c:v>
                </c:pt>
                <c:pt idx="13945">
                  <c:v>42886.358912037038</c:v>
                </c:pt>
                <c:pt idx="13946">
                  <c:v>42886.359027777777</c:v>
                </c:pt>
                <c:pt idx="13947">
                  <c:v>42886.359143518515</c:v>
                </c:pt>
                <c:pt idx="13948">
                  <c:v>42886.359259259261</c:v>
                </c:pt>
                <c:pt idx="13949">
                  <c:v>42886.359375</c:v>
                </c:pt>
                <c:pt idx="13950">
                  <c:v>42886.359490740739</c:v>
                </c:pt>
                <c:pt idx="13951">
                  <c:v>42886.359606481485</c:v>
                </c:pt>
                <c:pt idx="13952">
                  <c:v>42886.359722222223</c:v>
                </c:pt>
                <c:pt idx="13953">
                  <c:v>42886.359837962962</c:v>
                </c:pt>
                <c:pt idx="13954">
                  <c:v>42886.359953703701</c:v>
                </c:pt>
                <c:pt idx="13955">
                  <c:v>42886.360069444447</c:v>
                </c:pt>
                <c:pt idx="13956">
                  <c:v>42886.360185185185</c:v>
                </c:pt>
                <c:pt idx="13957">
                  <c:v>42886.360300925924</c:v>
                </c:pt>
                <c:pt idx="13958">
                  <c:v>42886.36041666667</c:v>
                </c:pt>
                <c:pt idx="13959">
                  <c:v>42886.360532407409</c:v>
                </c:pt>
                <c:pt idx="13960">
                  <c:v>42886.360648148147</c:v>
                </c:pt>
                <c:pt idx="13961">
                  <c:v>42886.360763888886</c:v>
                </c:pt>
                <c:pt idx="13962">
                  <c:v>42886.360879629632</c:v>
                </c:pt>
                <c:pt idx="13963">
                  <c:v>42886.360995370371</c:v>
                </c:pt>
                <c:pt idx="13964">
                  <c:v>42886.361111111109</c:v>
                </c:pt>
                <c:pt idx="13965">
                  <c:v>42886.361226851855</c:v>
                </c:pt>
                <c:pt idx="13966">
                  <c:v>42886.361342592594</c:v>
                </c:pt>
                <c:pt idx="13967">
                  <c:v>42886.361458333333</c:v>
                </c:pt>
                <c:pt idx="13968">
                  <c:v>42886.361574074072</c:v>
                </c:pt>
                <c:pt idx="13969">
                  <c:v>42886.361689814818</c:v>
                </c:pt>
                <c:pt idx="13970">
                  <c:v>42886.361805555556</c:v>
                </c:pt>
                <c:pt idx="13971">
                  <c:v>42886.361921296295</c:v>
                </c:pt>
                <c:pt idx="13972">
                  <c:v>42886.362037037034</c:v>
                </c:pt>
                <c:pt idx="13973">
                  <c:v>42886.36215277778</c:v>
                </c:pt>
                <c:pt idx="13974">
                  <c:v>42886.362268518518</c:v>
                </c:pt>
                <c:pt idx="13975">
                  <c:v>42886.362384259257</c:v>
                </c:pt>
                <c:pt idx="13976">
                  <c:v>42886.362500000003</c:v>
                </c:pt>
                <c:pt idx="13977">
                  <c:v>42886.362615740742</c:v>
                </c:pt>
                <c:pt idx="13978">
                  <c:v>42886.36273148148</c:v>
                </c:pt>
                <c:pt idx="13979">
                  <c:v>42886.362847222219</c:v>
                </c:pt>
                <c:pt idx="13980">
                  <c:v>42886.362962962965</c:v>
                </c:pt>
                <c:pt idx="13981">
                  <c:v>42886.363078703704</c:v>
                </c:pt>
                <c:pt idx="13982">
                  <c:v>42886.363194444442</c:v>
                </c:pt>
                <c:pt idx="13983">
                  <c:v>42886.363310185188</c:v>
                </c:pt>
                <c:pt idx="13984">
                  <c:v>42886.363425925927</c:v>
                </c:pt>
                <c:pt idx="13985">
                  <c:v>42886.363541666666</c:v>
                </c:pt>
                <c:pt idx="13986">
                  <c:v>42886.363657407404</c:v>
                </c:pt>
                <c:pt idx="13987">
                  <c:v>42886.36377314815</c:v>
                </c:pt>
                <c:pt idx="13988">
                  <c:v>42886.363888888889</c:v>
                </c:pt>
                <c:pt idx="13989">
                  <c:v>42886.364004629628</c:v>
                </c:pt>
                <c:pt idx="13990">
                  <c:v>42886.364120370374</c:v>
                </c:pt>
                <c:pt idx="13991">
                  <c:v>42886.364236111112</c:v>
                </c:pt>
                <c:pt idx="13992">
                  <c:v>42886.364351851851</c:v>
                </c:pt>
                <c:pt idx="13993">
                  <c:v>42886.36446759259</c:v>
                </c:pt>
                <c:pt idx="13994">
                  <c:v>42886.364583333336</c:v>
                </c:pt>
                <c:pt idx="13995">
                  <c:v>42886.364699074074</c:v>
                </c:pt>
                <c:pt idx="13996">
                  <c:v>42886.364814814813</c:v>
                </c:pt>
                <c:pt idx="13997">
                  <c:v>42886.364930555559</c:v>
                </c:pt>
                <c:pt idx="13998">
                  <c:v>42886.365046296298</c:v>
                </c:pt>
                <c:pt idx="13999">
                  <c:v>42886.365162037036</c:v>
                </c:pt>
                <c:pt idx="14000">
                  <c:v>42886.365277777775</c:v>
                </c:pt>
                <c:pt idx="14001">
                  <c:v>42886.365393518521</c:v>
                </c:pt>
                <c:pt idx="14002">
                  <c:v>42886.36550925926</c:v>
                </c:pt>
                <c:pt idx="14003">
                  <c:v>42886.365624999999</c:v>
                </c:pt>
                <c:pt idx="14004">
                  <c:v>42886.365740740737</c:v>
                </c:pt>
                <c:pt idx="14005">
                  <c:v>42886.365856481483</c:v>
                </c:pt>
                <c:pt idx="14006">
                  <c:v>42886.365972222222</c:v>
                </c:pt>
                <c:pt idx="14007">
                  <c:v>42886.366087962961</c:v>
                </c:pt>
                <c:pt idx="14008">
                  <c:v>42886.366203703707</c:v>
                </c:pt>
                <c:pt idx="14009">
                  <c:v>42886.366319444445</c:v>
                </c:pt>
                <c:pt idx="14010">
                  <c:v>42886.366435185184</c:v>
                </c:pt>
                <c:pt idx="14011">
                  <c:v>42886.366550925923</c:v>
                </c:pt>
                <c:pt idx="14012">
                  <c:v>42886.366666666669</c:v>
                </c:pt>
                <c:pt idx="14013">
                  <c:v>42886.366782407407</c:v>
                </c:pt>
                <c:pt idx="14014">
                  <c:v>42886.366898148146</c:v>
                </c:pt>
                <c:pt idx="14015">
                  <c:v>42886.367013888892</c:v>
                </c:pt>
                <c:pt idx="14016">
                  <c:v>42886.367129629631</c:v>
                </c:pt>
                <c:pt idx="14017">
                  <c:v>42886.367245370369</c:v>
                </c:pt>
                <c:pt idx="14018">
                  <c:v>42886.367361111108</c:v>
                </c:pt>
                <c:pt idx="14019">
                  <c:v>42886.367476851854</c:v>
                </c:pt>
                <c:pt idx="14020">
                  <c:v>42886.367592592593</c:v>
                </c:pt>
                <c:pt idx="14021">
                  <c:v>42886.367708333331</c:v>
                </c:pt>
                <c:pt idx="14022">
                  <c:v>42886.367824074077</c:v>
                </c:pt>
                <c:pt idx="14023">
                  <c:v>42886.367939814816</c:v>
                </c:pt>
                <c:pt idx="14024">
                  <c:v>42886.368055555555</c:v>
                </c:pt>
                <c:pt idx="14025">
                  <c:v>42886.368171296293</c:v>
                </c:pt>
                <c:pt idx="14026">
                  <c:v>42886.368287037039</c:v>
                </c:pt>
                <c:pt idx="14027">
                  <c:v>42886.368402777778</c:v>
                </c:pt>
                <c:pt idx="14028">
                  <c:v>42886.368518518517</c:v>
                </c:pt>
                <c:pt idx="14029">
                  <c:v>42886.368634259263</c:v>
                </c:pt>
                <c:pt idx="14030">
                  <c:v>42886.368750000001</c:v>
                </c:pt>
                <c:pt idx="14031">
                  <c:v>42886.36886574074</c:v>
                </c:pt>
                <c:pt idx="14032">
                  <c:v>42886.368981481479</c:v>
                </c:pt>
                <c:pt idx="14033">
                  <c:v>42886.369097222225</c:v>
                </c:pt>
                <c:pt idx="14034">
                  <c:v>42886.369212962964</c:v>
                </c:pt>
                <c:pt idx="14035">
                  <c:v>42886.369328703702</c:v>
                </c:pt>
                <c:pt idx="14036">
                  <c:v>42886.369444444441</c:v>
                </c:pt>
                <c:pt idx="14037">
                  <c:v>42886.369560185187</c:v>
                </c:pt>
                <c:pt idx="14038">
                  <c:v>42886.369675925926</c:v>
                </c:pt>
                <c:pt idx="14039">
                  <c:v>42886.369791666664</c:v>
                </c:pt>
                <c:pt idx="14040">
                  <c:v>42886.36990740741</c:v>
                </c:pt>
                <c:pt idx="14041">
                  <c:v>42886.370023148149</c:v>
                </c:pt>
                <c:pt idx="14042">
                  <c:v>42886.370138888888</c:v>
                </c:pt>
                <c:pt idx="14043">
                  <c:v>42886.370254629626</c:v>
                </c:pt>
                <c:pt idx="14044">
                  <c:v>42886.370370370372</c:v>
                </c:pt>
                <c:pt idx="14045">
                  <c:v>42886.370486111111</c:v>
                </c:pt>
                <c:pt idx="14046">
                  <c:v>42886.37060185185</c:v>
                </c:pt>
                <c:pt idx="14047">
                  <c:v>42886.370717592596</c:v>
                </c:pt>
                <c:pt idx="14048">
                  <c:v>42886.370833333334</c:v>
                </c:pt>
                <c:pt idx="14049">
                  <c:v>42886.370949074073</c:v>
                </c:pt>
                <c:pt idx="14050">
                  <c:v>42886.371064814812</c:v>
                </c:pt>
                <c:pt idx="14051">
                  <c:v>42886.371180555558</c:v>
                </c:pt>
                <c:pt idx="14052">
                  <c:v>42886.371296296296</c:v>
                </c:pt>
                <c:pt idx="14053">
                  <c:v>42886.371412037035</c:v>
                </c:pt>
                <c:pt idx="14054">
                  <c:v>42886.371527777781</c:v>
                </c:pt>
                <c:pt idx="14055">
                  <c:v>42886.37164351852</c:v>
                </c:pt>
                <c:pt idx="14056">
                  <c:v>42886.371759259258</c:v>
                </c:pt>
                <c:pt idx="14057">
                  <c:v>42886.371874999997</c:v>
                </c:pt>
                <c:pt idx="14058">
                  <c:v>42886.371990740743</c:v>
                </c:pt>
                <c:pt idx="14059">
                  <c:v>42886.372106481482</c:v>
                </c:pt>
                <c:pt idx="14060">
                  <c:v>42886.37222222222</c:v>
                </c:pt>
                <c:pt idx="14061">
                  <c:v>42886.372337962966</c:v>
                </c:pt>
                <c:pt idx="14062">
                  <c:v>42886.372453703705</c:v>
                </c:pt>
                <c:pt idx="14063">
                  <c:v>42886.372569444444</c:v>
                </c:pt>
                <c:pt idx="14064">
                  <c:v>42886.372685185182</c:v>
                </c:pt>
                <c:pt idx="14065">
                  <c:v>42886.372800925928</c:v>
                </c:pt>
                <c:pt idx="14066">
                  <c:v>42886.372916666667</c:v>
                </c:pt>
                <c:pt idx="14067">
                  <c:v>42886.373032407406</c:v>
                </c:pt>
                <c:pt idx="14068">
                  <c:v>42886.373148148145</c:v>
                </c:pt>
                <c:pt idx="14069">
                  <c:v>42886.373263888891</c:v>
                </c:pt>
                <c:pt idx="14070">
                  <c:v>42886.373379629629</c:v>
                </c:pt>
                <c:pt idx="14071">
                  <c:v>42886.373495370368</c:v>
                </c:pt>
                <c:pt idx="14072">
                  <c:v>42886.373611111114</c:v>
                </c:pt>
                <c:pt idx="14073">
                  <c:v>42886.373726851853</c:v>
                </c:pt>
                <c:pt idx="14074">
                  <c:v>42886.373842592591</c:v>
                </c:pt>
                <c:pt idx="14075">
                  <c:v>42886.37395833333</c:v>
                </c:pt>
                <c:pt idx="14076">
                  <c:v>42886.374074074076</c:v>
                </c:pt>
                <c:pt idx="14077">
                  <c:v>42886.374189814815</c:v>
                </c:pt>
                <c:pt idx="14078">
                  <c:v>42886.374305555553</c:v>
                </c:pt>
                <c:pt idx="14079">
                  <c:v>42886.374421296299</c:v>
                </c:pt>
                <c:pt idx="14080">
                  <c:v>42886.374537037038</c:v>
                </c:pt>
                <c:pt idx="14081">
                  <c:v>42886.374652777777</c:v>
                </c:pt>
                <c:pt idx="14082">
                  <c:v>42886.374768518515</c:v>
                </c:pt>
                <c:pt idx="14083">
                  <c:v>42886.374884259261</c:v>
                </c:pt>
                <c:pt idx="14084">
                  <c:v>42886.375</c:v>
                </c:pt>
                <c:pt idx="14085">
                  <c:v>42886.375115740739</c:v>
                </c:pt>
                <c:pt idx="14086">
                  <c:v>42886.375231481485</c:v>
                </c:pt>
                <c:pt idx="14087">
                  <c:v>42886.375347222223</c:v>
                </c:pt>
                <c:pt idx="14088">
                  <c:v>42886.375462962962</c:v>
                </c:pt>
                <c:pt idx="14089">
                  <c:v>42886.375578703701</c:v>
                </c:pt>
                <c:pt idx="14090">
                  <c:v>42886.375694444447</c:v>
                </c:pt>
                <c:pt idx="14091">
                  <c:v>42886.375810185185</c:v>
                </c:pt>
                <c:pt idx="14092">
                  <c:v>42886.375925925924</c:v>
                </c:pt>
                <c:pt idx="14093">
                  <c:v>42886.37604166667</c:v>
                </c:pt>
                <c:pt idx="14094">
                  <c:v>42886.376157407409</c:v>
                </c:pt>
                <c:pt idx="14095">
                  <c:v>42886.376273148147</c:v>
                </c:pt>
                <c:pt idx="14096">
                  <c:v>42886.376388888886</c:v>
                </c:pt>
                <c:pt idx="14097">
                  <c:v>42886.376504629632</c:v>
                </c:pt>
                <c:pt idx="14098">
                  <c:v>42886.376620370371</c:v>
                </c:pt>
                <c:pt idx="14099">
                  <c:v>42886.376736111109</c:v>
                </c:pt>
                <c:pt idx="14100">
                  <c:v>42886.376851851855</c:v>
                </c:pt>
                <c:pt idx="14101">
                  <c:v>42886.376967592594</c:v>
                </c:pt>
                <c:pt idx="14102">
                  <c:v>42886.377083333333</c:v>
                </c:pt>
                <c:pt idx="14103">
                  <c:v>42886.377199074072</c:v>
                </c:pt>
                <c:pt idx="14104">
                  <c:v>42886.377314814818</c:v>
                </c:pt>
                <c:pt idx="14105">
                  <c:v>42886.377430555556</c:v>
                </c:pt>
                <c:pt idx="14106">
                  <c:v>42886.377546296295</c:v>
                </c:pt>
                <c:pt idx="14107">
                  <c:v>42886.377662037034</c:v>
                </c:pt>
                <c:pt idx="14108">
                  <c:v>42886.37777777778</c:v>
                </c:pt>
                <c:pt idx="14109">
                  <c:v>42886.377893518518</c:v>
                </c:pt>
                <c:pt idx="14110">
                  <c:v>42886.378009259257</c:v>
                </c:pt>
                <c:pt idx="14111">
                  <c:v>42886.378125000003</c:v>
                </c:pt>
                <c:pt idx="14112">
                  <c:v>42886.378240740742</c:v>
                </c:pt>
                <c:pt idx="14113">
                  <c:v>42886.37835648148</c:v>
                </c:pt>
                <c:pt idx="14114">
                  <c:v>42886.378472222219</c:v>
                </c:pt>
                <c:pt idx="14115">
                  <c:v>42886.378587962965</c:v>
                </c:pt>
                <c:pt idx="14116">
                  <c:v>42886.378703703704</c:v>
                </c:pt>
                <c:pt idx="14117">
                  <c:v>42886.378819444442</c:v>
                </c:pt>
                <c:pt idx="14118">
                  <c:v>42886.378935185188</c:v>
                </c:pt>
                <c:pt idx="14119">
                  <c:v>42886.379050925927</c:v>
                </c:pt>
                <c:pt idx="14120">
                  <c:v>42886.379166666666</c:v>
                </c:pt>
                <c:pt idx="14121">
                  <c:v>42886.379282407404</c:v>
                </c:pt>
                <c:pt idx="14122">
                  <c:v>42886.37939814815</c:v>
                </c:pt>
                <c:pt idx="14123">
                  <c:v>42886.379513888889</c:v>
                </c:pt>
                <c:pt idx="14124">
                  <c:v>42886.379629629628</c:v>
                </c:pt>
                <c:pt idx="14125">
                  <c:v>42886.379745370374</c:v>
                </c:pt>
                <c:pt idx="14126">
                  <c:v>42886.379861111112</c:v>
                </c:pt>
                <c:pt idx="14127">
                  <c:v>42886.379976851851</c:v>
                </c:pt>
                <c:pt idx="14128">
                  <c:v>42886.38009259259</c:v>
                </c:pt>
                <c:pt idx="14129">
                  <c:v>42886.380208333336</c:v>
                </c:pt>
                <c:pt idx="14130">
                  <c:v>42886.380324074074</c:v>
                </c:pt>
                <c:pt idx="14131">
                  <c:v>42886.380439814813</c:v>
                </c:pt>
                <c:pt idx="14132">
                  <c:v>42886.380555555559</c:v>
                </c:pt>
                <c:pt idx="14133">
                  <c:v>42886.380671296298</c:v>
                </c:pt>
                <c:pt idx="14134">
                  <c:v>42886.380787037036</c:v>
                </c:pt>
                <c:pt idx="14135">
                  <c:v>42886.380902777775</c:v>
                </c:pt>
                <c:pt idx="14136">
                  <c:v>42886.381018518521</c:v>
                </c:pt>
                <c:pt idx="14137">
                  <c:v>42886.38113425926</c:v>
                </c:pt>
                <c:pt idx="14138">
                  <c:v>42886.381249999999</c:v>
                </c:pt>
                <c:pt idx="14139">
                  <c:v>42886.381365740737</c:v>
                </c:pt>
                <c:pt idx="14140">
                  <c:v>42886.381481481483</c:v>
                </c:pt>
                <c:pt idx="14141">
                  <c:v>42886.381597222222</c:v>
                </c:pt>
                <c:pt idx="14142">
                  <c:v>42886.381712962961</c:v>
                </c:pt>
                <c:pt idx="14143">
                  <c:v>42886.381828703707</c:v>
                </c:pt>
                <c:pt idx="14144">
                  <c:v>42886.381944444445</c:v>
                </c:pt>
                <c:pt idx="14145">
                  <c:v>42886.382060185184</c:v>
                </c:pt>
                <c:pt idx="14146">
                  <c:v>42886.382175925923</c:v>
                </c:pt>
                <c:pt idx="14147">
                  <c:v>42886.382291666669</c:v>
                </c:pt>
                <c:pt idx="14148">
                  <c:v>42886.382407407407</c:v>
                </c:pt>
                <c:pt idx="14149">
                  <c:v>42886.382523148146</c:v>
                </c:pt>
                <c:pt idx="14150">
                  <c:v>42886.382638888892</c:v>
                </c:pt>
                <c:pt idx="14151">
                  <c:v>42886.382754629631</c:v>
                </c:pt>
                <c:pt idx="14152">
                  <c:v>42886.382870370369</c:v>
                </c:pt>
                <c:pt idx="14153">
                  <c:v>42886.382986111108</c:v>
                </c:pt>
                <c:pt idx="14154">
                  <c:v>42886.383101851854</c:v>
                </c:pt>
                <c:pt idx="14155">
                  <c:v>42886.383217592593</c:v>
                </c:pt>
                <c:pt idx="14156">
                  <c:v>42886.383333333331</c:v>
                </c:pt>
                <c:pt idx="14157">
                  <c:v>42886.383449074077</c:v>
                </c:pt>
                <c:pt idx="14158">
                  <c:v>42886.383564814816</c:v>
                </c:pt>
                <c:pt idx="14159">
                  <c:v>42886.383680555555</c:v>
                </c:pt>
                <c:pt idx="14160">
                  <c:v>42886.383796296293</c:v>
                </c:pt>
                <c:pt idx="14161">
                  <c:v>42886.383912037039</c:v>
                </c:pt>
                <c:pt idx="14162">
                  <c:v>42886.384027777778</c:v>
                </c:pt>
                <c:pt idx="14163">
                  <c:v>42886.384143518517</c:v>
                </c:pt>
                <c:pt idx="14164">
                  <c:v>42886.384259259263</c:v>
                </c:pt>
                <c:pt idx="14165">
                  <c:v>42886.384375000001</c:v>
                </c:pt>
                <c:pt idx="14166">
                  <c:v>42886.38449074074</c:v>
                </c:pt>
                <c:pt idx="14167">
                  <c:v>42886.384606481479</c:v>
                </c:pt>
                <c:pt idx="14168">
                  <c:v>42886.384722222225</c:v>
                </c:pt>
                <c:pt idx="14169">
                  <c:v>42886.384837962964</c:v>
                </c:pt>
                <c:pt idx="14170">
                  <c:v>42886.384953703702</c:v>
                </c:pt>
                <c:pt idx="14171">
                  <c:v>42886.385069444441</c:v>
                </c:pt>
                <c:pt idx="14172">
                  <c:v>42886.385185185187</c:v>
                </c:pt>
                <c:pt idx="14173">
                  <c:v>42886.385300925926</c:v>
                </c:pt>
                <c:pt idx="14174">
                  <c:v>42886.385416666664</c:v>
                </c:pt>
                <c:pt idx="14175">
                  <c:v>42886.38553240741</c:v>
                </c:pt>
                <c:pt idx="14176">
                  <c:v>42886.385648148149</c:v>
                </c:pt>
                <c:pt idx="14177">
                  <c:v>42886.385763888888</c:v>
                </c:pt>
                <c:pt idx="14178">
                  <c:v>42886.385879629626</c:v>
                </c:pt>
                <c:pt idx="14179">
                  <c:v>42886.385995370372</c:v>
                </c:pt>
                <c:pt idx="14180">
                  <c:v>42886.386111111111</c:v>
                </c:pt>
                <c:pt idx="14181">
                  <c:v>42886.38622685185</c:v>
                </c:pt>
                <c:pt idx="14182">
                  <c:v>42886.386342592596</c:v>
                </c:pt>
                <c:pt idx="14183">
                  <c:v>42886.386458333334</c:v>
                </c:pt>
                <c:pt idx="14184">
                  <c:v>42886.386574074073</c:v>
                </c:pt>
                <c:pt idx="14185">
                  <c:v>42886.386689814812</c:v>
                </c:pt>
                <c:pt idx="14186">
                  <c:v>42886.386805555558</c:v>
                </c:pt>
                <c:pt idx="14187">
                  <c:v>42886.386921296296</c:v>
                </c:pt>
                <c:pt idx="14188">
                  <c:v>42886.387037037035</c:v>
                </c:pt>
                <c:pt idx="14189">
                  <c:v>42886.387152777781</c:v>
                </c:pt>
                <c:pt idx="14190">
                  <c:v>42886.38726851852</c:v>
                </c:pt>
                <c:pt idx="14191">
                  <c:v>42886.387384259258</c:v>
                </c:pt>
                <c:pt idx="14192">
                  <c:v>42886.387499999997</c:v>
                </c:pt>
                <c:pt idx="14193">
                  <c:v>42886.387615740743</c:v>
                </c:pt>
                <c:pt idx="14194">
                  <c:v>42886.387731481482</c:v>
                </c:pt>
                <c:pt idx="14195">
                  <c:v>42886.38784722222</c:v>
                </c:pt>
                <c:pt idx="14196">
                  <c:v>42886.387962962966</c:v>
                </c:pt>
                <c:pt idx="14197">
                  <c:v>42886.388078703705</c:v>
                </c:pt>
                <c:pt idx="14198">
                  <c:v>42886.388194444444</c:v>
                </c:pt>
                <c:pt idx="14199">
                  <c:v>42886.388310185182</c:v>
                </c:pt>
                <c:pt idx="14200">
                  <c:v>42886.388425925928</c:v>
                </c:pt>
                <c:pt idx="14201">
                  <c:v>42886.388541666667</c:v>
                </c:pt>
                <c:pt idx="14202">
                  <c:v>42886.388657407406</c:v>
                </c:pt>
                <c:pt idx="14203">
                  <c:v>42886.388773148145</c:v>
                </c:pt>
                <c:pt idx="14204">
                  <c:v>42886.388888888891</c:v>
                </c:pt>
                <c:pt idx="14205">
                  <c:v>42886.389004629629</c:v>
                </c:pt>
                <c:pt idx="14206">
                  <c:v>42886.389120370368</c:v>
                </c:pt>
                <c:pt idx="14207">
                  <c:v>42886.389236111114</c:v>
                </c:pt>
                <c:pt idx="14208">
                  <c:v>42886.389351851853</c:v>
                </c:pt>
                <c:pt idx="14209">
                  <c:v>42886.389467592591</c:v>
                </c:pt>
                <c:pt idx="14210">
                  <c:v>42886.38958333333</c:v>
                </c:pt>
                <c:pt idx="14211">
                  <c:v>42886.389699074076</c:v>
                </c:pt>
                <c:pt idx="14212">
                  <c:v>42886.389814814815</c:v>
                </c:pt>
                <c:pt idx="14213">
                  <c:v>42886.389930555553</c:v>
                </c:pt>
                <c:pt idx="14214">
                  <c:v>42886.390046296299</c:v>
                </c:pt>
                <c:pt idx="14215">
                  <c:v>42886.390162037038</c:v>
                </c:pt>
                <c:pt idx="14216">
                  <c:v>42886.390277777777</c:v>
                </c:pt>
                <c:pt idx="14217">
                  <c:v>42886.390393518515</c:v>
                </c:pt>
                <c:pt idx="14218">
                  <c:v>42886.390509259261</c:v>
                </c:pt>
                <c:pt idx="14219">
                  <c:v>42886.390625</c:v>
                </c:pt>
                <c:pt idx="14220">
                  <c:v>42886.390740740739</c:v>
                </c:pt>
                <c:pt idx="14221">
                  <c:v>42886.390856481485</c:v>
                </c:pt>
                <c:pt idx="14222">
                  <c:v>42886.390972222223</c:v>
                </c:pt>
                <c:pt idx="14223">
                  <c:v>42886.391087962962</c:v>
                </c:pt>
                <c:pt idx="14224">
                  <c:v>42886.391203703701</c:v>
                </c:pt>
                <c:pt idx="14225">
                  <c:v>42886.391319444447</c:v>
                </c:pt>
                <c:pt idx="14226">
                  <c:v>42886.391435185185</c:v>
                </c:pt>
                <c:pt idx="14227">
                  <c:v>42886.391550925924</c:v>
                </c:pt>
                <c:pt idx="14228">
                  <c:v>42886.39166666667</c:v>
                </c:pt>
                <c:pt idx="14229">
                  <c:v>42886.391782407409</c:v>
                </c:pt>
                <c:pt idx="14230">
                  <c:v>42886.391898148147</c:v>
                </c:pt>
                <c:pt idx="14231">
                  <c:v>42886.392013888886</c:v>
                </c:pt>
                <c:pt idx="14232">
                  <c:v>42886.392129629632</c:v>
                </c:pt>
                <c:pt idx="14233">
                  <c:v>42886.392245370371</c:v>
                </c:pt>
                <c:pt idx="14234">
                  <c:v>42886.392361111109</c:v>
                </c:pt>
                <c:pt idx="14235">
                  <c:v>42886.392476851855</c:v>
                </c:pt>
                <c:pt idx="14236">
                  <c:v>42886.392592592594</c:v>
                </c:pt>
                <c:pt idx="14237">
                  <c:v>42886.392708333333</c:v>
                </c:pt>
                <c:pt idx="14238">
                  <c:v>42886.392824074072</c:v>
                </c:pt>
                <c:pt idx="14239">
                  <c:v>42886.392939814818</c:v>
                </c:pt>
                <c:pt idx="14240">
                  <c:v>42886.393055555556</c:v>
                </c:pt>
                <c:pt idx="14241">
                  <c:v>42886.393171296295</c:v>
                </c:pt>
                <c:pt idx="14242">
                  <c:v>42886.393287037034</c:v>
                </c:pt>
                <c:pt idx="14243">
                  <c:v>42886.39340277778</c:v>
                </c:pt>
                <c:pt idx="14244">
                  <c:v>42886.393518518518</c:v>
                </c:pt>
                <c:pt idx="14245">
                  <c:v>42886.393634259257</c:v>
                </c:pt>
                <c:pt idx="14246">
                  <c:v>42886.393750000003</c:v>
                </c:pt>
                <c:pt idx="14247">
                  <c:v>42886.393865740742</c:v>
                </c:pt>
                <c:pt idx="14248">
                  <c:v>42886.39398148148</c:v>
                </c:pt>
                <c:pt idx="14249">
                  <c:v>42886.394097222219</c:v>
                </c:pt>
                <c:pt idx="14250">
                  <c:v>42886.394212962965</c:v>
                </c:pt>
                <c:pt idx="14251">
                  <c:v>42886.394328703704</c:v>
                </c:pt>
                <c:pt idx="14252">
                  <c:v>42886.394444444442</c:v>
                </c:pt>
                <c:pt idx="14253">
                  <c:v>42886.394560185188</c:v>
                </c:pt>
                <c:pt idx="14254">
                  <c:v>42886.394675925927</c:v>
                </c:pt>
                <c:pt idx="14255">
                  <c:v>42886.394791666666</c:v>
                </c:pt>
                <c:pt idx="14256">
                  <c:v>42886.394907407404</c:v>
                </c:pt>
                <c:pt idx="14257">
                  <c:v>42886.39502314815</c:v>
                </c:pt>
                <c:pt idx="14258">
                  <c:v>42886.395138888889</c:v>
                </c:pt>
                <c:pt idx="14259">
                  <c:v>42886.395254629628</c:v>
                </c:pt>
                <c:pt idx="14260">
                  <c:v>42886.395370370374</c:v>
                </c:pt>
                <c:pt idx="14261">
                  <c:v>42886.395486111112</c:v>
                </c:pt>
                <c:pt idx="14262">
                  <c:v>42886.395601851851</c:v>
                </c:pt>
                <c:pt idx="14263">
                  <c:v>42886.39571759259</c:v>
                </c:pt>
                <c:pt idx="14264">
                  <c:v>42886.395833333336</c:v>
                </c:pt>
                <c:pt idx="14265">
                  <c:v>42886.395949074074</c:v>
                </c:pt>
                <c:pt idx="14266">
                  <c:v>42886.396064814813</c:v>
                </c:pt>
                <c:pt idx="14267">
                  <c:v>42886.396180555559</c:v>
                </c:pt>
                <c:pt idx="14268">
                  <c:v>42886.396296296298</c:v>
                </c:pt>
                <c:pt idx="14269">
                  <c:v>42886.396412037036</c:v>
                </c:pt>
                <c:pt idx="14270">
                  <c:v>42886.396527777775</c:v>
                </c:pt>
                <c:pt idx="14271">
                  <c:v>42886.396643518521</c:v>
                </c:pt>
                <c:pt idx="14272">
                  <c:v>42886.39675925926</c:v>
                </c:pt>
                <c:pt idx="14273">
                  <c:v>42886.396874999999</c:v>
                </c:pt>
                <c:pt idx="14274">
                  <c:v>42886.396990740737</c:v>
                </c:pt>
                <c:pt idx="14275">
                  <c:v>42886.397106481483</c:v>
                </c:pt>
                <c:pt idx="14276">
                  <c:v>42886.397222222222</c:v>
                </c:pt>
                <c:pt idx="14277">
                  <c:v>42886.397337962961</c:v>
                </c:pt>
                <c:pt idx="14278">
                  <c:v>42886.397453703707</c:v>
                </c:pt>
                <c:pt idx="14279">
                  <c:v>42886.397569444445</c:v>
                </c:pt>
                <c:pt idx="14280">
                  <c:v>42886.397685185184</c:v>
                </c:pt>
                <c:pt idx="14281">
                  <c:v>42886.397800925923</c:v>
                </c:pt>
                <c:pt idx="14282">
                  <c:v>42886.397916666669</c:v>
                </c:pt>
                <c:pt idx="14283">
                  <c:v>42886.398032407407</c:v>
                </c:pt>
                <c:pt idx="14284">
                  <c:v>42886.398148148146</c:v>
                </c:pt>
                <c:pt idx="14285">
                  <c:v>42886.398263888892</c:v>
                </c:pt>
                <c:pt idx="14286">
                  <c:v>42886.398379629631</c:v>
                </c:pt>
                <c:pt idx="14287">
                  <c:v>42886.398495370369</c:v>
                </c:pt>
                <c:pt idx="14288">
                  <c:v>42886.398611111108</c:v>
                </c:pt>
                <c:pt idx="14289">
                  <c:v>42886.398726851854</c:v>
                </c:pt>
                <c:pt idx="14290">
                  <c:v>42886.398842592593</c:v>
                </c:pt>
                <c:pt idx="14291">
                  <c:v>42886.398958333331</c:v>
                </c:pt>
                <c:pt idx="14292">
                  <c:v>42886.399074074077</c:v>
                </c:pt>
                <c:pt idx="14293">
                  <c:v>42886.399189814816</c:v>
                </c:pt>
                <c:pt idx="14294">
                  <c:v>42886.399305555555</c:v>
                </c:pt>
                <c:pt idx="14295">
                  <c:v>42886.399421296293</c:v>
                </c:pt>
                <c:pt idx="14296">
                  <c:v>42886.399537037039</c:v>
                </c:pt>
                <c:pt idx="14297">
                  <c:v>42886.399652777778</c:v>
                </c:pt>
                <c:pt idx="14298">
                  <c:v>42886.399768518517</c:v>
                </c:pt>
                <c:pt idx="14299">
                  <c:v>42886.399884259263</c:v>
                </c:pt>
                <c:pt idx="14300">
                  <c:v>42886.400000000001</c:v>
                </c:pt>
                <c:pt idx="14301">
                  <c:v>42886.40011574074</c:v>
                </c:pt>
                <c:pt idx="14302">
                  <c:v>42886.400231481479</c:v>
                </c:pt>
                <c:pt idx="14303">
                  <c:v>42886.400347222225</c:v>
                </c:pt>
                <c:pt idx="14304">
                  <c:v>42886.400462962964</c:v>
                </c:pt>
                <c:pt idx="14305">
                  <c:v>42886.400578703702</c:v>
                </c:pt>
                <c:pt idx="14306">
                  <c:v>42886.400694444441</c:v>
                </c:pt>
                <c:pt idx="14307">
                  <c:v>42886.400810185187</c:v>
                </c:pt>
                <c:pt idx="14308">
                  <c:v>42886.400925925926</c:v>
                </c:pt>
                <c:pt idx="14309">
                  <c:v>42886.401041666664</c:v>
                </c:pt>
                <c:pt idx="14310">
                  <c:v>42886.40115740741</c:v>
                </c:pt>
                <c:pt idx="14311">
                  <c:v>42886.401273148149</c:v>
                </c:pt>
                <c:pt idx="14312">
                  <c:v>42886.401388888888</c:v>
                </c:pt>
                <c:pt idx="14313">
                  <c:v>42886.401504629626</c:v>
                </c:pt>
                <c:pt idx="14314">
                  <c:v>42886.401620370372</c:v>
                </c:pt>
                <c:pt idx="14315">
                  <c:v>42886.401736111111</c:v>
                </c:pt>
                <c:pt idx="14316">
                  <c:v>42886.40185185185</c:v>
                </c:pt>
                <c:pt idx="14317">
                  <c:v>42886.401967592596</c:v>
                </c:pt>
                <c:pt idx="14318">
                  <c:v>42886.402083333334</c:v>
                </c:pt>
                <c:pt idx="14319">
                  <c:v>42886.402199074073</c:v>
                </c:pt>
                <c:pt idx="14320">
                  <c:v>42886.402314814812</c:v>
                </c:pt>
                <c:pt idx="14321">
                  <c:v>42886.402430555558</c:v>
                </c:pt>
                <c:pt idx="14322">
                  <c:v>42886.402546296296</c:v>
                </c:pt>
                <c:pt idx="14323">
                  <c:v>42886.402662037035</c:v>
                </c:pt>
                <c:pt idx="14324">
                  <c:v>42886.402777777781</c:v>
                </c:pt>
                <c:pt idx="14325">
                  <c:v>42886.40289351852</c:v>
                </c:pt>
                <c:pt idx="14326">
                  <c:v>42886.403009259258</c:v>
                </c:pt>
                <c:pt idx="14327">
                  <c:v>42886.403124999997</c:v>
                </c:pt>
                <c:pt idx="14328">
                  <c:v>42886.403240740743</c:v>
                </c:pt>
                <c:pt idx="14329">
                  <c:v>42886.403356481482</c:v>
                </c:pt>
                <c:pt idx="14330">
                  <c:v>42886.40347222222</c:v>
                </c:pt>
                <c:pt idx="14331">
                  <c:v>42886.403587962966</c:v>
                </c:pt>
                <c:pt idx="14332">
                  <c:v>42886.403703703705</c:v>
                </c:pt>
                <c:pt idx="14333">
                  <c:v>42886.403819444444</c:v>
                </c:pt>
                <c:pt idx="14334">
                  <c:v>42886.403935185182</c:v>
                </c:pt>
                <c:pt idx="14335">
                  <c:v>42886.404050925928</c:v>
                </c:pt>
                <c:pt idx="14336">
                  <c:v>42886.404166666667</c:v>
                </c:pt>
                <c:pt idx="14337">
                  <c:v>42886.404282407406</c:v>
                </c:pt>
                <c:pt idx="14338">
                  <c:v>42886.404398148145</c:v>
                </c:pt>
                <c:pt idx="14339">
                  <c:v>42886.404513888891</c:v>
                </c:pt>
                <c:pt idx="14340">
                  <c:v>42886.404629629629</c:v>
                </c:pt>
                <c:pt idx="14341">
                  <c:v>42886.404745370368</c:v>
                </c:pt>
                <c:pt idx="14342">
                  <c:v>42886.404861111114</c:v>
                </c:pt>
                <c:pt idx="14343">
                  <c:v>42886.404976851853</c:v>
                </c:pt>
                <c:pt idx="14344">
                  <c:v>42886.405092592591</c:v>
                </c:pt>
                <c:pt idx="14345">
                  <c:v>42886.40520833333</c:v>
                </c:pt>
                <c:pt idx="14346">
                  <c:v>42886.405324074076</c:v>
                </c:pt>
                <c:pt idx="14347">
                  <c:v>42886.405439814815</c:v>
                </c:pt>
                <c:pt idx="14348">
                  <c:v>42886.405555555553</c:v>
                </c:pt>
                <c:pt idx="14349">
                  <c:v>42886.405671296299</c:v>
                </c:pt>
                <c:pt idx="14350">
                  <c:v>42886.405787037038</c:v>
                </c:pt>
                <c:pt idx="14351">
                  <c:v>42886.405902777777</c:v>
                </c:pt>
                <c:pt idx="14352">
                  <c:v>42886.406018518515</c:v>
                </c:pt>
                <c:pt idx="14353">
                  <c:v>42886.406134259261</c:v>
                </c:pt>
                <c:pt idx="14354">
                  <c:v>42886.40625</c:v>
                </c:pt>
                <c:pt idx="14355">
                  <c:v>42886.406365740739</c:v>
                </c:pt>
                <c:pt idx="14356">
                  <c:v>42886.406481481485</c:v>
                </c:pt>
                <c:pt idx="14357">
                  <c:v>42886.406597222223</c:v>
                </c:pt>
                <c:pt idx="14358">
                  <c:v>42886.406712962962</c:v>
                </c:pt>
                <c:pt idx="14359">
                  <c:v>42886.406828703701</c:v>
                </c:pt>
                <c:pt idx="14360">
                  <c:v>42886.406944444447</c:v>
                </c:pt>
                <c:pt idx="14361">
                  <c:v>42886.407060185185</c:v>
                </c:pt>
                <c:pt idx="14362">
                  <c:v>42886.407175925924</c:v>
                </c:pt>
                <c:pt idx="14363">
                  <c:v>42886.40729166667</c:v>
                </c:pt>
                <c:pt idx="14364">
                  <c:v>42886.407407407409</c:v>
                </c:pt>
                <c:pt idx="14365">
                  <c:v>42886.407523148147</c:v>
                </c:pt>
                <c:pt idx="14366">
                  <c:v>42886.407638888886</c:v>
                </c:pt>
                <c:pt idx="14367">
                  <c:v>42886.407754629632</c:v>
                </c:pt>
                <c:pt idx="14368">
                  <c:v>42886.407870370371</c:v>
                </c:pt>
                <c:pt idx="14369">
                  <c:v>42886.407986111109</c:v>
                </c:pt>
                <c:pt idx="14370">
                  <c:v>42886.408101851855</c:v>
                </c:pt>
                <c:pt idx="14371">
                  <c:v>42886.408217592594</c:v>
                </c:pt>
                <c:pt idx="14372">
                  <c:v>42886.408333333333</c:v>
                </c:pt>
                <c:pt idx="14373">
                  <c:v>42886.408449074072</c:v>
                </c:pt>
                <c:pt idx="14374">
                  <c:v>42886.408564814818</c:v>
                </c:pt>
                <c:pt idx="14375">
                  <c:v>42886.408680555556</c:v>
                </c:pt>
                <c:pt idx="14376">
                  <c:v>42886.408796296295</c:v>
                </c:pt>
                <c:pt idx="14377">
                  <c:v>42886.408912037034</c:v>
                </c:pt>
                <c:pt idx="14378">
                  <c:v>42886.40902777778</c:v>
                </c:pt>
                <c:pt idx="14379">
                  <c:v>42886.409143518518</c:v>
                </c:pt>
                <c:pt idx="14380">
                  <c:v>42886.409259259257</c:v>
                </c:pt>
                <c:pt idx="14381">
                  <c:v>42886.409375000003</c:v>
                </c:pt>
                <c:pt idx="14382">
                  <c:v>42886.409490740742</c:v>
                </c:pt>
                <c:pt idx="14383">
                  <c:v>42886.40960648148</c:v>
                </c:pt>
                <c:pt idx="14384">
                  <c:v>42886.409722222219</c:v>
                </c:pt>
                <c:pt idx="14385">
                  <c:v>42886.409837962965</c:v>
                </c:pt>
                <c:pt idx="14386">
                  <c:v>42886.409953703704</c:v>
                </c:pt>
                <c:pt idx="14387">
                  <c:v>42886.410069444442</c:v>
                </c:pt>
                <c:pt idx="14388">
                  <c:v>42886.410185185188</c:v>
                </c:pt>
                <c:pt idx="14389">
                  <c:v>42886.410300925927</c:v>
                </c:pt>
                <c:pt idx="14390">
                  <c:v>42886.410416666666</c:v>
                </c:pt>
                <c:pt idx="14391">
                  <c:v>42886.410532407404</c:v>
                </c:pt>
                <c:pt idx="14392">
                  <c:v>42886.41064814815</c:v>
                </c:pt>
                <c:pt idx="14393">
                  <c:v>42886.410763888889</c:v>
                </c:pt>
                <c:pt idx="14394">
                  <c:v>42886.410879629628</c:v>
                </c:pt>
                <c:pt idx="14395">
                  <c:v>42886.410995370374</c:v>
                </c:pt>
                <c:pt idx="14396">
                  <c:v>42886.411111111112</c:v>
                </c:pt>
                <c:pt idx="14397">
                  <c:v>42886.411226851851</c:v>
                </c:pt>
                <c:pt idx="14398">
                  <c:v>42886.41134259259</c:v>
                </c:pt>
                <c:pt idx="14399">
                  <c:v>42886.411458333336</c:v>
                </c:pt>
                <c:pt idx="14400">
                  <c:v>42886.411574074074</c:v>
                </c:pt>
                <c:pt idx="14401">
                  <c:v>42886.411689814813</c:v>
                </c:pt>
                <c:pt idx="14402">
                  <c:v>42886.411805555559</c:v>
                </c:pt>
                <c:pt idx="14403">
                  <c:v>42886.411921296298</c:v>
                </c:pt>
                <c:pt idx="14404">
                  <c:v>42886.412037037036</c:v>
                </c:pt>
                <c:pt idx="14405">
                  <c:v>42886.412152777775</c:v>
                </c:pt>
                <c:pt idx="14406">
                  <c:v>42886.412268518521</c:v>
                </c:pt>
                <c:pt idx="14407">
                  <c:v>42886.41238425926</c:v>
                </c:pt>
                <c:pt idx="14408">
                  <c:v>42886.412499999999</c:v>
                </c:pt>
                <c:pt idx="14409">
                  <c:v>42886.412615740737</c:v>
                </c:pt>
                <c:pt idx="14410">
                  <c:v>42886.412731481483</c:v>
                </c:pt>
                <c:pt idx="14411">
                  <c:v>42886.412847222222</c:v>
                </c:pt>
                <c:pt idx="14412">
                  <c:v>42886.412962962961</c:v>
                </c:pt>
                <c:pt idx="14413">
                  <c:v>42886.413078703707</c:v>
                </c:pt>
                <c:pt idx="14414">
                  <c:v>42886.413194444445</c:v>
                </c:pt>
                <c:pt idx="14415">
                  <c:v>42886.413310185184</c:v>
                </c:pt>
                <c:pt idx="14416">
                  <c:v>42886.413425925923</c:v>
                </c:pt>
                <c:pt idx="14417">
                  <c:v>42886.413541666669</c:v>
                </c:pt>
                <c:pt idx="14418">
                  <c:v>42886.413657407407</c:v>
                </c:pt>
                <c:pt idx="14419">
                  <c:v>42886.413773148146</c:v>
                </c:pt>
                <c:pt idx="14420">
                  <c:v>42886.413888888892</c:v>
                </c:pt>
                <c:pt idx="14421">
                  <c:v>42886.414004629631</c:v>
                </c:pt>
                <c:pt idx="14422">
                  <c:v>42886.414120370369</c:v>
                </c:pt>
                <c:pt idx="14423">
                  <c:v>42886.414236111108</c:v>
                </c:pt>
                <c:pt idx="14424">
                  <c:v>42886.414351851854</c:v>
                </c:pt>
                <c:pt idx="14425">
                  <c:v>42886.414467592593</c:v>
                </c:pt>
                <c:pt idx="14426">
                  <c:v>42886.414583333331</c:v>
                </c:pt>
                <c:pt idx="14427">
                  <c:v>42886.414699074077</c:v>
                </c:pt>
                <c:pt idx="14428">
                  <c:v>42886.414814814816</c:v>
                </c:pt>
                <c:pt idx="14429">
                  <c:v>42886.414930555555</c:v>
                </c:pt>
                <c:pt idx="14430">
                  <c:v>42886.415046296293</c:v>
                </c:pt>
                <c:pt idx="14431">
                  <c:v>42886.415162037039</c:v>
                </c:pt>
                <c:pt idx="14432">
                  <c:v>42886.415277777778</c:v>
                </c:pt>
                <c:pt idx="14433">
                  <c:v>42886.415393518517</c:v>
                </c:pt>
                <c:pt idx="14434">
                  <c:v>42886.415509259263</c:v>
                </c:pt>
                <c:pt idx="14435">
                  <c:v>42886.415625000001</c:v>
                </c:pt>
                <c:pt idx="14436">
                  <c:v>42886.41574074074</c:v>
                </c:pt>
                <c:pt idx="14437">
                  <c:v>42886.415856481479</c:v>
                </c:pt>
                <c:pt idx="14438">
                  <c:v>42886.415972222225</c:v>
                </c:pt>
                <c:pt idx="14439">
                  <c:v>42886.416087962964</c:v>
                </c:pt>
                <c:pt idx="14440">
                  <c:v>42886.416203703702</c:v>
                </c:pt>
                <c:pt idx="14441">
                  <c:v>42886.416319444441</c:v>
                </c:pt>
                <c:pt idx="14442">
                  <c:v>42886.416435185187</c:v>
                </c:pt>
                <c:pt idx="14443">
                  <c:v>42886.416550925926</c:v>
                </c:pt>
                <c:pt idx="14444">
                  <c:v>42886.416666666664</c:v>
                </c:pt>
                <c:pt idx="14445">
                  <c:v>42886.41678240741</c:v>
                </c:pt>
                <c:pt idx="14446">
                  <c:v>42886.416898148149</c:v>
                </c:pt>
                <c:pt idx="14447">
                  <c:v>42886.417013888888</c:v>
                </c:pt>
                <c:pt idx="14448">
                  <c:v>42886.417129629626</c:v>
                </c:pt>
                <c:pt idx="14449">
                  <c:v>42886.417245370372</c:v>
                </c:pt>
                <c:pt idx="14450">
                  <c:v>42886.417361111111</c:v>
                </c:pt>
                <c:pt idx="14451">
                  <c:v>42886.41747685185</c:v>
                </c:pt>
                <c:pt idx="14452">
                  <c:v>42886.417592592596</c:v>
                </c:pt>
                <c:pt idx="14453">
                  <c:v>42886.417708333334</c:v>
                </c:pt>
                <c:pt idx="14454">
                  <c:v>42886.417824074073</c:v>
                </c:pt>
                <c:pt idx="14455">
                  <c:v>42886.417939814812</c:v>
                </c:pt>
                <c:pt idx="14456">
                  <c:v>42886.418055555558</c:v>
                </c:pt>
                <c:pt idx="14457">
                  <c:v>42886.418171296296</c:v>
                </c:pt>
                <c:pt idx="14458">
                  <c:v>42886.418287037035</c:v>
                </c:pt>
                <c:pt idx="14459">
                  <c:v>42886.418402777781</c:v>
                </c:pt>
                <c:pt idx="14460">
                  <c:v>42886.41851851852</c:v>
                </c:pt>
                <c:pt idx="14461">
                  <c:v>42886.418634259258</c:v>
                </c:pt>
                <c:pt idx="14462">
                  <c:v>42886.418749999997</c:v>
                </c:pt>
                <c:pt idx="14463">
                  <c:v>42886.418865740743</c:v>
                </c:pt>
                <c:pt idx="14464">
                  <c:v>42886.418981481482</c:v>
                </c:pt>
                <c:pt idx="14465">
                  <c:v>42886.41909722222</c:v>
                </c:pt>
                <c:pt idx="14466">
                  <c:v>42886.419212962966</c:v>
                </c:pt>
                <c:pt idx="14467">
                  <c:v>42886.419328703705</c:v>
                </c:pt>
                <c:pt idx="14468">
                  <c:v>42886.419444444444</c:v>
                </c:pt>
                <c:pt idx="14469">
                  <c:v>42886.419560185182</c:v>
                </c:pt>
                <c:pt idx="14470">
                  <c:v>42886.419675925928</c:v>
                </c:pt>
                <c:pt idx="14471">
                  <c:v>42886.419791666667</c:v>
                </c:pt>
                <c:pt idx="14472">
                  <c:v>42886.419907407406</c:v>
                </c:pt>
                <c:pt idx="14473">
                  <c:v>42886.420023148145</c:v>
                </c:pt>
                <c:pt idx="14474">
                  <c:v>42886.420138888891</c:v>
                </c:pt>
                <c:pt idx="14475">
                  <c:v>42886.420254629629</c:v>
                </c:pt>
                <c:pt idx="14476">
                  <c:v>42886.420370370368</c:v>
                </c:pt>
                <c:pt idx="14477">
                  <c:v>42886.420486111114</c:v>
                </c:pt>
                <c:pt idx="14478">
                  <c:v>42886.420601851853</c:v>
                </c:pt>
                <c:pt idx="14479">
                  <c:v>42886.420717592591</c:v>
                </c:pt>
                <c:pt idx="14480">
                  <c:v>42886.42083333333</c:v>
                </c:pt>
                <c:pt idx="14481">
                  <c:v>42886.420949074076</c:v>
                </c:pt>
                <c:pt idx="14482">
                  <c:v>42886.421064814815</c:v>
                </c:pt>
                <c:pt idx="14483">
                  <c:v>42886.421180555553</c:v>
                </c:pt>
                <c:pt idx="14484">
                  <c:v>42886.421296296299</c:v>
                </c:pt>
                <c:pt idx="14485">
                  <c:v>42886.421412037038</c:v>
                </c:pt>
                <c:pt idx="14486">
                  <c:v>42886.421527777777</c:v>
                </c:pt>
                <c:pt idx="14487">
                  <c:v>42886.421643518515</c:v>
                </c:pt>
                <c:pt idx="14488">
                  <c:v>42886.421759259261</c:v>
                </c:pt>
                <c:pt idx="14489">
                  <c:v>42886.421875</c:v>
                </c:pt>
                <c:pt idx="14490">
                  <c:v>42886.421990740739</c:v>
                </c:pt>
                <c:pt idx="14491">
                  <c:v>42886.422106481485</c:v>
                </c:pt>
                <c:pt idx="14492">
                  <c:v>42886.422222222223</c:v>
                </c:pt>
                <c:pt idx="14493">
                  <c:v>42886.422337962962</c:v>
                </c:pt>
                <c:pt idx="14494">
                  <c:v>42886.422453703701</c:v>
                </c:pt>
                <c:pt idx="14495">
                  <c:v>42886.422569444447</c:v>
                </c:pt>
                <c:pt idx="14496">
                  <c:v>42886.422685185185</c:v>
                </c:pt>
                <c:pt idx="14497">
                  <c:v>42886.422800925924</c:v>
                </c:pt>
                <c:pt idx="14498">
                  <c:v>42886.42291666667</c:v>
                </c:pt>
                <c:pt idx="14499">
                  <c:v>42886.423032407409</c:v>
                </c:pt>
                <c:pt idx="14500">
                  <c:v>42886.423148148147</c:v>
                </c:pt>
                <c:pt idx="14501">
                  <c:v>42886.423263888886</c:v>
                </c:pt>
                <c:pt idx="14502">
                  <c:v>42886.423379629632</c:v>
                </c:pt>
                <c:pt idx="14503">
                  <c:v>42886.423495370371</c:v>
                </c:pt>
                <c:pt idx="14504">
                  <c:v>42886.423611111109</c:v>
                </c:pt>
                <c:pt idx="14505">
                  <c:v>42886.423726851855</c:v>
                </c:pt>
                <c:pt idx="14506">
                  <c:v>42886.423842592594</c:v>
                </c:pt>
                <c:pt idx="14507">
                  <c:v>42886.423958333333</c:v>
                </c:pt>
                <c:pt idx="14508">
                  <c:v>42886.424074074072</c:v>
                </c:pt>
                <c:pt idx="14509">
                  <c:v>42886.424189814818</c:v>
                </c:pt>
                <c:pt idx="14510">
                  <c:v>42886.424305555556</c:v>
                </c:pt>
                <c:pt idx="14511">
                  <c:v>42886.424421296295</c:v>
                </c:pt>
                <c:pt idx="14512">
                  <c:v>42886.424537037034</c:v>
                </c:pt>
                <c:pt idx="14513">
                  <c:v>42886.42465277778</c:v>
                </c:pt>
                <c:pt idx="14514">
                  <c:v>42886.424768518518</c:v>
                </c:pt>
                <c:pt idx="14515">
                  <c:v>42886.424884259257</c:v>
                </c:pt>
                <c:pt idx="14516">
                  <c:v>42886.425000000003</c:v>
                </c:pt>
                <c:pt idx="14517">
                  <c:v>42886.425115740742</c:v>
                </c:pt>
                <c:pt idx="14518">
                  <c:v>42886.42523148148</c:v>
                </c:pt>
                <c:pt idx="14519">
                  <c:v>42886.425347222219</c:v>
                </c:pt>
                <c:pt idx="14520">
                  <c:v>42886.425462962965</c:v>
                </c:pt>
                <c:pt idx="14521">
                  <c:v>42886.425578703704</c:v>
                </c:pt>
                <c:pt idx="14522">
                  <c:v>42886.425694444442</c:v>
                </c:pt>
                <c:pt idx="14523">
                  <c:v>42886.425810185188</c:v>
                </c:pt>
                <c:pt idx="14524">
                  <c:v>42886.425925925927</c:v>
                </c:pt>
                <c:pt idx="14525">
                  <c:v>42886.426041666666</c:v>
                </c:pt>
                <c:pt idx="14526">
                  <c:v>42886.426157407404</c:v>
                </c:pt>
                <c:pt idx="14527">
                  <c:v>42886.42627314815</c:v>
                </c:pt>
                <c:pt idx="14528">
                  <c:v>42886.426388888889</c:v>
                </c:pt>
                <c:pt idx="14529">
                  <c:v>42886.426504629628</c:v>
                </c:pt>
                <c:pt idx="14530">
                  <c:v>42886.426620370374</c:v>
                </c:pt>
                <c:pt idx="14531">
                  <c:v>42886.426736111112</c:v>
                </c:pt>
                <c:pt idx="14532">
                  <c:v>42886.426851851851</c:v>
                </c:pt>
                <c:pt idx="14533">
                  <c:v>42886.42696759259</c:v>
                </c:pt>
                <c:pt idx="14534">
                  <c:v>42886.427083333336</c:v>
                </c:pt>
                <c:pt idx="14535">
                  <c:v>42886.427199074074</c:v>
                </c:pt>
                <c:pt idx="14536">
                  <c:v>42886.427314814813</c:v>
                </c:pt>
                <c:pt idx="14537">
                  <c:v>42886.427430555559</c:v>
                </c:pt>
                <c:pt idx="14538">
                  <c:v>42886.427546296298</c:v>
                </c:pt>
                <c:pt idx="14539">
                  <c:v>42886.427662037036</c:v>
                </c:pt>
                <c:pt idx="14540">
                  <c:v>42886.427777777775</c:v>
                </c:pt>
                <c:pt idx="14541">
                  <c:v>42886.427893518521</c:v>
                </c:pt>
                <c:pt idx="14542">
                  <c:v>42886.42800925926</c:v>
                </c:pt>
                <c:pt idx="14543">
                  <c:v>42886.428124999999</c:v>
                </c:pt>
                <c:pt idx="14544">
                  <c:v>42886.428240740737</c:v>
                </c:pt>
                <c:pt idx="14545">
                  <c:v>42886.428356481483</c:v>
                </c:pt>
                <c:pt idx="14546">
                  <c:v>42886.428472222222</c:v>
                </c:pt>
                <c:pt idx="14547">
                  <c:v>42886.428587962961</c:v>
                </c:pt>
                <c:pt idx="14548">
                  <c:v>42886.428703703707</c:v>
                </c:pt>
                <c:pt idx="14549">
                  <c:v>42886.428819444445</c:v>
                </c:pt>
                <c:pt idx="14550">
                  <c:v>42886.428935185184</c:v>
                </c:pt>
                <c:pt idx="14551">
                  <c:v>42886.429050925923</c:v>
                </c:pt>
                <c:pt idx="14552">
                  <c:v>42886.429166666669</c:v>
                </c:pt>
                <c:pt idx="14553">
                  <c:v>42886.429282407407</c:v>
                </c:pt>
                <c:pt idx="14554">
                  <c:v>42886.429398148146</c:v>
                </c:pt>
                <c:pt idx="14555">
                  <c:v>42886.429513888892</c:v>
                </c:pt>
                <c:pt idx="14556">
                  <c:v>42886.429629629631</c:v>
                </c:pt>
                <c:pt idx="14557">
                  <c:v>42886.429745370369</c:v>
                </c:pt>
                <c:pt idx="14558">
                  <c:v>42886.429861111108</c:v>
                </c:pt>
                <c:pt idx="14559">
                  <c:v>42886.429976851854</c:v>
                </c:pt>
                <c:pt idx="14560">
                  <c:v>42886.430092592593</c:v>
                </c:pt>
                <c:pt idx="14561">
                  <c:v>42886.430208333331</c:v>
                </c:pt>
                <c:pt idx="14562">
                  <c:v>42886.430324074077</c:v>
                </c:pt>
                <c:pt idx="14563">
                  <c:v>42886.430439814816</c:v>
                </c:pt>
                <c:pt idx="14564">
                  <c:v>42886.430555555555</c:v>
                </c:pt>
                <c:pt idx="14565">
                  <c:v>42886.430671296293</c:v>
                </c:pt>
                <c:pt idx="14566">
                  <c:v>42886.430787037039</c:v>
                </c:pt>
                <c:pt idx="14567">
                  <c:v>42886.430902777778</c:v>
                </c:pt>
                <c:pt idx="14568">
                  <c:v>42886.431018518517</c:v>
                </c:pt>
                <c:pt idx="14569">
                  <c:v>42886.431134259263</c:v>
                </c:pt>
                <c:pt idx="14570">
                  <c:v>42886.431250000001</c:v>
                </c:pt>
                <c:pt idx="14571">
                  <c:v>42886.43136574074</c:v>
                </c:pt>
                <c:pt idx="14572">
                  <c:v>42886.431481481479</c:v>
                </c:pt>
                <c:pt idx="14573">
                  <c:v>42886.431597222225</c:v>
                </c:pt>
                <c:pt idx="14574">
                  <c:v>42886.431712962964</c:v>
                </c:pt>
                <c:pt idx="14575">
                  <c:v>42886.431828703702</c:v>
                </c:pt>
                <c:pt idx="14576">
                  <c:v>42886.431944444441</c:v>
                </c:pt>
                <c:pt idx="14577">
                  <c:v>42886.432060185187</c:v>
                </c:pt>
                <c:pt idx="14578">
                  <c:v>42886.432175925926</c:v>
                </c:pt>
                <c:pt idx="14579">
                  <c:v>42886.432291666664</c:v>
                </c:pt>
                <c:pt idx="14580">
                  <c:v>42886.43240740741</c:v>
                </c:pt>
                <c:pt idx="14581">
                  <c:v>42886.432523148149</c:v>
                </c:pt>
                <c:pt idx="14582">
                  <c:v>42886.432638888888</c:v>
                </c:pt>
                <c:pt idx="14583">
                  <c:v>42886.432754629626</c:v>
                </c:pt>
                <c:pt idx="14584">
                  <c:v>42886.432870370372</c:v>
                </c:pt>
                <c:pt idx="14585">
                  <c:v>42886.432986111111</c:v>
                </c:pt>
                <c:pt idx="14586">
                  <c:v>42886.43310185185</c:v>
                </c:pt>
                <c:pt idx="14587">
                  <c:v>42886.433217592596</c:v>
                </c:pt>
                <c:pt idx="14588">
                  <c:v>42886.433333333334</c:v>
                </c:pt>
                <c:pt idx="14589">
                  <c:v>42886.433449074073</c:v>
                </c:pt>
                <c:pt idx="14590">
                  <c:v>42886.433564814812</c:v>
                </c:pt>
                <c:pt idx="14591">
                  <c:v>42886.433680555558</c:v>
                </c:pt>
                <c:pt idx="14592">
                  <c:v>42886.433796296296</c:v>
                </c:pt>
                <c:pt idx="14593">
                  <c:v>42886.433912037035</c:v>
                </c:pt>
                <c:pt idx="14594">
                  <c:v>42886.434027777781</c:v>
                </c:pt>
                <c:pt idx="14595">
                  <c:v>42886.43414351852</c:v>
                </c:pt>
                <c:pt idx="14596">
                  <c:v>42886.434259259258</c:v>
                </c:pt>
                <c:pt idx="14597">
                  <c:v>42886.434374999997</c:v>
                </c:pt>
                <c:pt idx="14598">
                  <c:v>42886.434490740743</c:v>
                </c:pt>
                <c:pt idx="14599">
                  <c:v>42886.434606481482</c:v>
                </c:pt>
                <c:pt idx="14600">
                  <c:v>42886.43472222222</c:v>
                </c:pt>
                <c:pt idx="14601">
                  <c:v>42886.434837962966</c:v>
                </c:pt>
                <c:pt idx="14602">
                  <c:v>42886.434953703705</c:v>
                </c:pt>
                <c:pt idx="14603">
                  <c:v>42886.435069444444</c:v>
                </c:pt>
                <c:pt idx="14604">
                  <c:v>42886.435185185182</c:v>
                </c:pt>
                <c:pt idx="14605">
                  <c:v>42886.435300925928</c:v>
                </c:pt>
                <c:pt idx="14606">
                  <c:v>42886.435416666667</c:v>
                </c:pt>
                <c:pt idx="14607">
                  <c:v>42886.435532407406</c:v>
                </c:pt>
                <c:pt idx="14608">
                  <c:v>42886.435648148145</c:v>
                </c:pt>
                <c:pt idx="14609">
                  <c:v>42886.435763888891</c:v>
                </c:pt>
                <c:pt idx="14610">
                  <c:v>42886.435879629629</c:v>
                </c:pt>
                <c:pt idx="14611">
                  <c:v>42886.435995370368</c:v>
                </c:pt>
                <c:pt idx="14612">
                  <c:v>42886.436111111114</c:v>
                </c:pt>
                <c:pt idx="14613">
                  <c:v>42886.436226851853</c:v>
                </c:pt>
                <c:pt idx="14614">
                  <c:v>42886.436342592591</c:v>
                </c:pt>
                <c:pt idx="14615">
                  <c:v>42886.43645833333</c:v>
                </c:pt>
                <c:pt idx="14616">
                  <c:v>42886.436574074076</c:v>
                </c:pt>
                <c:pt idx="14617">
                  <c:v>42886.436689814815</c:v>
                </c:pt>
                <c:pt idx="14618">
                  <c:v>42886.436805555553</c:v>
                </c:pt>
                <c:pt idx="14619">
                  <c:v>42886.436921296299</c:v>
                </c:pt>
                <c:pt idx="14620">
                  <c:v>42886.437037037038</c:v>
                </c:pt>
                <c:pt idx="14621">
                  <c:v>42886.437152777777</c:v>
                </c:pt>
                <c:pt idx="14622">
                  <c:v>42886.437268518515</c:v>
                </c:pt>
                <c:pt idx="14623">
                  <c:v>42886.437384259261</c:v>
                </c:pt>
              </c:numCache>
            </c:numRef>
          </c:xVal>
          <c:yVal>
            <c:numRef>
              <c:f>Teplota!$H$4:$H$14627</c:f>
              <c:numCache>
                <c:formatCode>General</c:formatCode>
                <c:ptCount val="14624"/>
                <c:pt idx="0">
                  <c:v>29.491199999999999</c:v>
                </c:pt>
                <c:pt idx="1">
                  <c:v>29.469799999999999</c:v>
                </c:pt>
                <c:pt idx="2">
                  <c:v>29.459099999999999</c:v>
                </c:pt>
                <c:pt idx="3">
                  <c:v>29.459099999999999</c:v>
                </c:pt>
                <c:pt idx="4">
                  <c:v>29.4376</c:v>
                </c:pt>
                <c:pt idx="5">
                  <c:v>29.4269</c:v>
                </c:pt>
                <c:pt idx="6">
                  <c:v>29.4162</c:v>
                </c:pt>
                <c:pt idx="7">
                  <c:v>29.4054</c:v>
                </c:pt>
                <c:pt idx="8">
                  <c:v>29.3947</c:v>
                </c:pt>
                <c:pt idx="9">
                  <c:v>29.384</c:v>
                </c:pt>
                <c:pt idx="10">
                  <c:v>29.362500000000001</c:v>
                </c:pt>
                <c:pt idx="11">
                  <c:v>29.341100000000001</c:v>
                </c:pt>
                <c:pt idx="12">
                  <c:v>29.319600000000001</c:v>
                </c:pt>
                <c:pt idx="13">
                  <c:v>29.298200000000001</c:v>
                </c:pt>
                <c:pt idx="14">
                  <c:v>29.265999999999998</c:v>
                </c:pt>
                <c:pt idx="15">
                  <c:v>29.244599999999998</c:v>
                </c:pt>
                <c:pt idx="16">
                  <c:v>29.223099999999999</c:v>
                </c:pt>
                <c:pt idx="17">
                  <c:v>29.190899999999999</c:v>
                </c:pt>
                <c:pt idx="18">
                  <c:v>29.158799999999999</c:v>
                </c:pt>
                <c:pt idx="19">
                  <c:v>29.158799999999999</c:v>
                </c:pt>
                <c:pt idx="20">
                  <c:v>29.158799999999999</c:v>
                </c:pt>
                <c:pt idx="21">
                  <c:v>29.158799999999999</c:v>
                </c:pt>
                <c:pt idx="22">
                  <c:v>29.1266</c:v>
                </c:pt>
                <c:pt idx="23">
                  <c:v>29.1051</c:v>
                </c:pt>
                <c:pt idx="24">
                  <c:v>29.0837</c:v>
                </c:pt>
                <c:pt idx="25">
                  <c:v>29.073</c:v>
                </c:pt>
                <c:pt idx="26">
                  <c:v>29.040800000000001</c:v>
                </c:pt>
                <c:pt idx="27">
                  <c:v>29.030100000000001</c:v>
                </c:pt>
                <c:pt idx="28">
                  <c:v>29.008600000000001</c:v>
                </c:pt>
                <c:pt idx="29">
                  <c:v>28.976400000000002</c:v>
                </c:pt>
                <c:pt idx="30">
                  <c:v>28.954999999999998</c:v>
                </c:pt>
                <c:pt idx="31">
                  <c:v>28.922799999999999</c:v>
                </c:pt>
                <c:pt idx="32">
                  <c:v>28.890599999999999</c:v>
                </c:pt>
                <c:pt idx="33">
                  <c:v>28.869199999999999</c:v>
                </c:pt>
                <c:pt idx="34">
                  <c:v>28.8477</c:v>
                </c:pt>
                <c:pt idx="35">
                  <c:v>28.8263</c:v>
                </c:pt>
                <c:pt idx="36">
                  <c:v>28.8263</c:v>
                </c:pt>
                <c:pt idx="37">
                  <c:v>28.8156</c:v>
                </c:pt>
                <c:pt idx="38">
                  <c:v>28.8156</c:v>
                </c:pt>
                <c:pt idx="39">
                  <c:v>28.8048</c:v>
                </c:pt>
                <c:pt idx="40">
                  <c:v>28.8048</c:v>
                </c:pt>
                <c:pt idx="41">
                  <c:v>28.8048</c:v>
                </c:pt>
                <c:pt idx="42">
                  <c:v>28.7941</c:v>
                </c:pt>
                <c:pt idx="43">
                  <c:v>28.7941</c:v>
                </c:pt>
                <c:pt idx="44">
                  <c:v>28.7727</c:v>
                </c:pt>
                <c:pt idx="45">
                  <c:v>28.7727</c:v>
                </c:pt>
                <c:pt idx="46">
                  <c:v>28.751200000000001</c:v>
                </c:pt>
                <c:pt idx="47">
                  <c:v>28.751200000000001</c:v>
                </c:pt>
                <c:pt idx="48">
                  <c:v>28.740500000000001</c:v>
                </c:pt>
                <c:pt idx="49">
                  <c:v>28.729800000000001</c:v>
                </c:pt>
                <c:pt idx="50">
                  <c:v>28.719000000000001</c:v>
                </c:pt>
                <c:pt idx="51">
                  <c:v>28.686900000000001</c:v>
                </c:pt>
                <c:pt idx="52">
                  <c:v>28.676100000000002</c:v>
                </c:pt>
                <c:pt idx="53">
                  <c:v>28.665400000000002</c:v>
                </c:pt>
                <c:pt idx="54">
                  <c:v>28.654699999999998</c:v>
                </c:pt>
                <c:pt idx="55">
                  <c:v>28.643999999999998</c:v>
                </c:pt>
                <c:pt idx="56">
                  <c:v>28.622499999999999</c:v>
                </c:pt>
                <c:pt idx="57">
                  <c:v>28.601099999999999</c:v>
                </c:pt>
                <c:pt idx="58">
                  <c:v>28.579599999999999</c:v>
                </c:pt>
                <c:pt idx="59">
                  <c:v>28.568899999999999</c:v>
                </c:pt>
                <c:pt idx="60">
                  <c:v>28.5474</c:v>
                </c:pt>
                <c:pt idx="61">
                  <c:v>28.5367</c:v>
                </c:pt>
                <c:pt idx="62">
                  <c:v>28.5367</c:v>
                </c:pt>
                <c:pt idx="63">
                  <c:v>28.526</c:v>
                </c:pt>
                <c:pt idx="64">
                  <c:v>28.5153</c:v>
                </c:pt>
                <c:pt idx="65">
                  <c:v>28.5045</c:v>
                </c:pt>
                <c:pt idx="66">
                  <c:v>28.5045</c:v>
                </c:pt>
                <c:pt idx="67">
                  <c:v>28.5045</c:v>
                </c:pt>
                <c:pt idx="68">
                  <c:v>28.4938</c:v>
                </c:pt>
                <c:pt idx="69">
                  <c:v>28.4938</c:v>
                </c:pt>
                <c:pt idx="70">
                  <c:v>28.4938</c:v>
                </c:pt>
                <c:pt idx="71">
                  <c:v>28.4831</c:v>
                </c:pt>
                <c:pt idx="72">
                  <c:v>28.4831</c:v>
                </c:pt>
                <c:pt idx="73">
                  <c:v>28.4831</c:v>
                </c:pt>
                <c:pt idx="74">
                  <c:v>28.4724</c:v>
                </c:pt>
                <c:pt idx="75">
                  <c:v>28.4724</c:v>
                </c:pt>
                <c:pt idx="76">
                  <c:v>28.461600000000001</c:v>
                </c:pt>
                <c:pt idx="77">
                  <c:v>28.450900000000001</c:v>
                </c:pt>
                <c:pt idx="78">
                  <c:v>28.440200000000001</c:v>
                </c:pt>
                <c:pt idx="79">
                  <c:v>28.429500000000001</c:v>
                </c:pt>
                <c:pt idx="80">
                  <c:v>28.418700000000001</c:v>
                </c:pt>
                <c:pt idx="81">
                  <c:v>28.408000000000001</c:v>
                </c:pt>
                <c:pt idx="82">
                  <c:v>28.397300000000001</c:v>
                </c:pt>
                <c:pt idx="83">
                  <c:v>28.386600000000001</c:v>
                </c:pt>
                <c:pt idx="84">
                  <c:v>28.375800000000002</c:v>
                </c:pt>
                <c:pt idx="85">
                  <c:v>28.354399999999998</c:v>
                </c:pt>
                <c:pt idx="86">
                  <c:v>28.343699999999998</c:v>
                </c:pt>
                <c:pt idx="87">
                  <c:v>28.332899999999999</c:v>
                </c:pt>
                <c:pt idx="88">
                  <c:v>28.322199999999999</c:v>
                </c:pt>
                <c:pt idx="89">
                  <c:v>28.300799999999999</c:v>
                </c:pt>
                <c:pt idx="90">
                  <c:v>28.29</c:v>
                </c:pt>
                <c:pt idx="91">
                  <c:v>28.279299999999999</c:v>
                </c:pt>
                <c:pt idx="92">
                  <c:v>28.268599999999999</c:v>
                </c:pt>
                <c:pt idx="93">
                  <c:v>28.2471</c:v>
                </c:pt>
                <c:pt idx="94">
                  <c:v>28.2364</c:v>
                </c:pt>
                <c:pt idx="95">
                  <c:v>28.215</c:v>
                </c:pt>
                <c:pt idx="96">
                  <c:v>28.1935</c:v>
                </c:pt>
                <c:pt idx="97">
                  <c:v>28.1935</c:v>
                </c:pt>
                <c:pt idx="98">
                  <c:v>28.1935</c:v>
                </c:pt>
                <c:pt idx="99">
                  <c:v>28.1721</c:v>
                </c:pt>
                <c:pt idx="100">
                  <c:v>28.150600000000001</c:v>
                </c:pt>
                <c:pt idx="101">
                  <c:v>28.139900000000001</c:v>
                </c:pt>
                <c:pt idx="102">
                  <c:v>28.129200000000001</c:v>
                </c:pt>
                <c:pt idx="103">
                  <c:v>28.118400000000001</c:v>
                </c:pt>
                <c:pt idx="104">
                  <c:v>28.107700000000001</c:v>
                </c:pt>
                <c:pt idx="105">
                  <c:v>28.107700000000001</c:v>
                </c:pt>
                <c:pt idx="106">
                  <c:v>28.097000000000001</c:v>
                </c:pt>
                <c:pt idx="107">
                  <c:v>28.086300000000001</c:v>
                </c:pt>
                <c:pt idx="108">
                  <c:v>28.075500000000002</c:v>
                </c:pt>
                <c:pt idx="109">
                  <c:v>28.064800000000002</c:v>
                </c:pt>
                <c:pt idx="110">
                  <c:v>28.054099999999998</c:v>
                </c:pt>
                <c:pt idx="111">
                  <c:v>28.054099999999998</c:v>
                </c:pt>
                <c:pt idx="112">
                  <c:v>28.043399999999998</c:v>
                </c:pt>
                <c:pt idx="113">
                  <c:v>28.032599999999999</c:v>
                </c:pt>
                <c:pt idx="114">
                  <c:v>28.021899999999999</c:v>
                </c:pt>
                <c:pt idx="115">
                  <c:v>28.011199999999999</c:v>
                </c:pt>
                <c:pt idx="116">
                  <c:v>28.000499999999999</c:v>
                </c:pt>
                <c:pt idx="117">
                  <c:v>27.989699999999999</c:v>
                </c:pt>
                <c:pt idx="118">
                  <c:v>27.989699999999999</c:v>
                </c:pt>
                <c:pt idx="119">
                  <c:v>27.978999999999999</c:v>
                </c:pt>
                <c:pt idx="120">
                  <c:v>27.968299999999999</c:v>
                </c:pt>
                <c:pt idx="121">
                  <c:v>27.957599999999999</c:v>
                </c:pt>
                <c:pt idx="122">
                  <c:v>27.9468</c:v>
                </c:pt>
                <c:pt idx="123">
                  <c:v>27.9361</c:v>
                </c:pt>
                <c:pt idx="124">
                  <c:v>27.9361</c:v>
                </c:pt>
                <c:pt idx="125">
                  <c:v>27.9147</c:v>
                </c:pt>
                <c:pt idx="126">
                  <c:v>27.9147</c:v>
                </c:pt>
                <c:pt idx="127">
                  <c:v>27.8932</c:v>
                </c:pt>
                <c:pt idx="128">
                  <c:v>27.8825</c:v>
                </c:pt>
                <c:pt idx="129">
                  <c:v>27.8718</c:v>
                </c:pt>
                <c:pt idx="130">
                  <c:v>27.861000000000001</c:v>
                </c:pt>
                <c:pt idx="131">
                  <c:v>27.850300000000001</c:v>
                </c:pt>
                <c:pt idx="132">
                  <c:v>27.839600000000001</c:v>
                </c:pt>
                <c:pt idx="133">
                  <c:v>27.839600000000001</c:v>
                </c:pt>
                <c:pt idx="134">
                  <c:v>27.828900000000001</c:v>
                </c:pt>
                <c:pt idx="135">
                  <c:v>27.818100000000001</c:v>
                </c:pt>
                <c:pt idx="136">
                  <c:v>27.807400000000001</c:v>
                </c:pt>
                <c:pt idx="137">
                  <c:v>27.796700000000001</c:v>
                </c:pt>
                <c:pt idx="138">
                  <c:v>27.786000000000001</c:v>
                </c:pt>
                <c:pt idx="139">
                  <c:v>27.775200000000002</c:v>
                </c:pt>
                <c:pt idx="140">
                  <c:v>27.764500000000002</c:v>
                </c:pt>
                <c:pt idx="141">
                  <c:v>27.753799999999998</c:v>
                </c:pt>
                <c:pt idx="142">
                  <c:v>27.743099999999998</c:v>
                </c:pt>
                <c:pt idx="143">
                  <c:v>27.732299999999999</c:v>
                </c:pt>
                <c:pt idx="144">
                  <c:v>27.732299999999999</c:v>
                </c:pt>
                <c:pt idx="145">
                  <c:v>27.732299999999999</c:v>
                </c:pt>
                <c:pt idx="146">
                  <c:v>27.721599999999999</c:v>
                </c:pt>
                <c:pt idx="147">
                  <c:v>27.710899999999999</c:v>
                </c:pt>
                <c:pt idx="148">
                  <c:v>27.700199999999999</c:v>
                </c:pt>
                <c:pt idx="149">
                  <c:v>27.689399999999999</c:v>
                </c:pt>
                <c:pt idx="150">
                  <c:v>27.678699999999999</c:v>
                </c:pt>
                <c:pt idx="151">
                  <c:v>27.678699999999999</c:v>
                </c:pt>
                <c:pt idx="152">
                  <c:v>27.667999999999999</c:v>
                </c:pt>
                <c:pt idx="153">
                  <c:v>27.657299999999999</c:v>
                </c:pt>
                <c:pt idx="154">
                  <c:v>27.657299999999999</c:v>
                </c:pt>
                <c:pt idx="155">
                  <c:v>27.657299999999999</c:v>
                </c:pt>
                <c:pt idx="156">
                  <c:v>27.6465</c:v>
                </c:pt>
                <c:pt idx="157">
                  <c:v>27.6465</c:v>
                </c:pt>
                <c:pt idx="158">
                  <c:v>27.6465</c:v>
                </c:pt>
                <c:pt idx="159">
                  <c:v>27.6358</c:v>
                </c:pt>
                <c:pt idx="160">
                  <c:v>27.6251</c:v>
                </c:pt>
                <c:pt idx="161">
                  <c:v>27.6251</c:v>
                </c:pt>
                <c:pt idx="162">
                  <c:v>27.6144</c:v>
                </c:pt>
                <c:pt idx="163">
                  <c:v>27.6036</c:v>
                </c:pt>
                <c:pt idx="164">
                  <c:v>27.6036</c:v>
                </c:pt>
                <c:pt idx="165">
                  <c:v>27.5929</c:v>
                </c:pt>
                <c:pt idx="166">
                  <c:v>27.5929</c:v>
                </c:pt>
                <c:pt idx="167">
                  <c:v>27.5822</c:v>
                </c:pt>
                <c:pt idx="168">
                  <c:v>27.5715</c:v>
                </c:pt>
                <c:pt idx="169">
                  <c:v>27.5715</c:v>
                </c:pt>
                <c:pt idx="170">
                  <c:v>27.560700000000001</c:v>
                </c:pt>
                <c:pt idx="171">
                  <c:v>27.560700000000001</c:v>
                </c:pt>
                <c:pt idx="172">
                  <c:v>27.55</c:v>
                </c:pt>
                <c:pt idx="173">
                  <c:v>27.55</c:v>
                </c:pt>
                <c:pt idx="174">
                  <c:v>27.539300000000001</c:v>
                </c:pt>
                <c:pt idx="175">
                  <c:v>27.539300000000001</c:v>
                </c:pt>
                <c:pt idx="176">
                  <c:v>27.528600000000001</c:v>
                </c:pt>
                <c:pt idx="177">
                  <c:v>27.517800000000001</c:v>
                </c:pt>
                <c:pt idx="178">
                  <c:v>27.507100000000001</c:v>
                </c:pt>
                <c:pt idx="179">
                  <c:v>27.496400000000001</c:v>
                </c:pt>
                <c:pt idx="180">
                  <c:v>27.496400000000001</c:v>
                </c:pt>
                <c:pt idx="181">
                  <c:v>27.474900000000002</c:v>
                </c:pt>
                <c:pt idx="182">
                  <c:v>27.453499999999998</c:v>
                </c:pt>
                <c:pt idx="183">
                  <c:v>27.453499999999998</c:v>
                </c:pt>
                <c:pt idx="184">
                  <c:v>27.442799999999998</c:v>
                </c:pt>
                <c:pt idx="185">
                  <c:v>27.442799999999998</c:v>
                </c:pt>
                <c:pt idx="186">
                  <c:v>27.442799999999998</c:v>
                </c:pt>
                <c:pt idx="187">
                  <c:v>27.442799999999998</c:v>
                </c:pt>
                <c:pt idx="188">
                  <c:v>27.431999999999999</c:v>
                </c:pt>
                <c:pt idx="189">
                  <c:v>27.421299999999999</c:v>
                </c:pt>
                <c:pt idx="190">
                  <c:v>27.421299999999999</c:v>
                </c:pt>
                <c:pt idx="191">
                  <c:v>27.410599999999999</c:v>
                </c:pt>
                <c:pt idx="192">
                  <c:v>27.410599999999999</c:v>
                </c:pt>
                <c:pt idx="193">
                  <c:v>27.410599999999999</c:v>
                </c:pt>
                <c:pt idx="194">
                  <c:v>27.399899999999999</c:v>
                </c:pt>
                <c:pt idx="195">
                  <c:v>27.399899999999999</c:v>
                </c:pt>
                <c:pt idx="196">
                  <c:v>27.389099999999999</c:v>
                </c:pt>
                <c:pt idx="197">
                  <c:v>27.389099999999999</c:v>
                </c:pt>
                <c:pt idx="198">
                  <c:v>27.389099999999999</c:v>
                </c:pt>
                <c:pt idx="199">
                  <c:v>27.378399999999999</c:v>
                </c:pt>
                <c:pt idx="200">
                  <c:v>27.378399999999999</c:v>
                </c:pt>
                <c:pt idx="201">
                  <c:v>27.378399999999999</c:v>
                </c:pt>
                <c:pt idx="202">
                  <c:v>27.378399999999999</c:v>
                </c:pt>
                <c:pt idx="203">
                  <c:v>27.367699999999999</c:v>
                </c:pt>
                <c:pt idx="204">
                  <c:v>27.367699999999999</c:v>
                </c:pt>
                <c:pt idx="205">
                  <c:v>27.367699999999999</c:v>
                </c:pt>
                <c:pt idx="206">
                  <c:v>27.356999999999999</c:v>
                </c:pt>
                <c:pt idx="207">
                  <c:v>27.356999999999999</c:v>
                </c:pt>
                <c:pt idx="208">
                  <c:v>27.356999999999999</c:v>
                </c:pt>
                <c:pt idx="209">
                  <c:v>27.3462</c:v>
                </c:pt>
                <c:pt idx="210">
                  <c:v>27.3462</c:v>
                </c:pt>
                <c:pt idx="211">
                  <c:v>27.3462</c:v>
                </c:pt>
                <c:pt idx="212">
                  <c:v>27.3355</c:v>
                </c:pt>
                <c:pt idx="213">
                  <c:v>27.3355</c:v>
                </c:pt>
                <c:pt idx="214">
                  <c:v>27.3355</c:v>
                </c:pt>
                <c:pt idx="215">
                  <c:v>27.3355</c:v>
                </c:pt>
                <c:pt idx="216">
                  <c:v>27.3248</c:v>
                </c:pt>
                <c:pt idx="217">
                  <c:v>27.3248</c:v>
                </c:pt>
                <c:pt idx="218">
                  <c:v>27.3141</c:v>
                </c:pt>
                <c:pt idx="219">
                  <c:v>27.3141</c:v>
                </c:pt>
                <c:pt idx="220">
                  <c:v>27.3141</c:v>
                </c:pt>
                <c:pt idx="221">
                  <c:v>27.3141</c:v>
                </c:pt>
                <c:pt idx="222">
                  <c:v>27.3033</c:v>
                </c:pt>
                <c:pt idx="223">
                  <c:v>27.3033</c:v>
                </c:pt>
                <c:pt idx="224">
                  <c:v>27.3033</c:v>
                </c:pt>
                <c:pt idx="225">
                  <c:v>27.2926</c:v>
                </c:pt>
                <c:pt idx="226">
                  <c:v>27.2926</c:v>
                </c:pt>
                <c:pt idx="227">
                  <c:v>27.2926</c:v>
                </c:pt>
                <c:pt idx="228">
                  <c:v>27.2819</c:v>
                </c:pt>
                <c:pt idx="229">
                  <c:v>27.2819</c:v>
                </c:pt>
                <c:pt idx="230">
                  <c:v>27.2819</c:v>
                </c:pt>
                <c:pt idx="231">
                  <c:v>27.2712</c:v>
                </c:pt>
                <c:pt idx="232">
                  <c:v>27.2712</c:v>
                </c:pt>
                <c:pt idx="233">
                  <c:v>27.260400000000001</c:v>
                </c:pt>
                <c:pt idx="234">
                  <c:v>27.260400000000001</c:v>
                </c:pt>
                <c:pt idx="235">
                  <c:v>27.260400000000001</c:v>
                </c:pt>
                <c:pt idx="236">
                  <c:v>27.260400000000001</c:v>
                </c:pt>
                <c:pt idx="237">
                  <c:v>27.260400000000001</c:v>
                </c:pt>
                <c:pt idx="238">
                  <c:v>27.260400000000001</c:v>
                </c:pt>
                <c:pt idx="239">
                  <c:v>27.260400000000001</c:v>
                </c:pt>
                <c:pt idx="240">
                  <c:v>27.260400000000001</c:v>
                </c:pt>
                <c:pt idx="241">
                  <c:v>27.260400000000001</c:v>
                </c:pt>
                <c:pt idx="242">
                  <c:v>27.260400000000001</c:v>
                </c:pt>
                <c:pt idx="243">
                  <c:v>27.260400000000001</c:v>
                </c:pt>
                <c:pt idx="244">
                  <c:v>27.2712</c:v>
                </c:pt>
                <c:pt idx="245">
                  <c:v>27.2712</c:v>
                </c:pt>
                <c:pt idx="246">
                  <c:v>27.2712</c:v>
                </c:pt>
                <c:pt idx="247">
                  <c:v>27.2712</c:v>
                </c:pt>
                <c:pt idx="248">
                  <c:v>27.2712</c:v>
                </c:pt>
                <c:pt idx="249">
                  <c:v>27.2712</c:v>
                </c:pt>
                <c:pt idx="250">
                  <c:v>27.2712</c:v>
                </c:pt>
                <c:pt idx="251">
                  <c:v>27.2712</c:v>
                </c:pt>
                <c:pt idx="252">
                  <c:v>27.2712</c:v>
                </c:pt>
                <c:pt idx="253">
                  <c:v>27.2712</c:v>
                </c:pt>
                <c:pt idx="254">
                  <c:v>27.2712</c:v>
                </c:pt>
                <c:pt idx="255">
                  <c:v>27.2712</c:v>
                </c:pt>
                <c:pt idx="256">
                  <c:v>27.2712</c:v>
                </c:pt>
                <c:pt idx="257">
                  <c:v>27.2712</c:v>
                </c:pt>
                <c:pt idx="258">
                  <c:v>27.2712</c:v>
                </c:pt>
                <c:pt idx="259">
                  <c:v>27.2712</c:v>
                </c:pt>
                <c:pt idx="260">
                  <c:v>27.2712</c:v>
                </c:pt>
                <c:pt idx="261">
                  <c:v>27.260400000000001</c:v>
                </c:pt>
                <c:pt idx="262">
                  <c:v>27.260400000000001</c:v>
                </c:pt>
                <c:pt idx="263">
                  <c:v>27.260400000000001</c:v>
                </c:pt>
                <c:pt idx="264">
                  <c:v>27.260400000000001</c:v>
                </c:pt>
                <c:pt idx="265">
                  <c:v>27.260400000000001</c:v>
                </c:pt>
                <c:pt idx="266">
                  <c:v>27.260400000000001</c:v>
                </c:pt>
                <c:pt idx="267">
                  <c:v>27.260400000000001</c:v>
                </c:pt>
                <c:pt idx="268">
                  <c:v>27.260400000000001</c:v>
                </c:pt>
                <c:pt idx="269">
                  <c:v>27.249700000000001</c:v>
                </c:pt>
                <c:pt idx="270">
                  <c:v>27.249700000000001</c:v>
                </c:pt>
                <c:pt idx="271">
                  <c:v>27.249700000000001</c:v>
                </c:pt>
                <c:pt idx="272">
                  <c:v>27.249700000000001</c:v>
                </c:pt>
                <c:pt idx="273">
                  <c:v>27.249700000000001</c:v>
                </c:pt>
                <c:pt idx="274">
                  <c:v>27.239000000000001</c:v>
                </c:pt>
                <c:pt idx="275">
                  <c:v>27.239000000000001</c:v>
                </c:pt>
                <c:pt idx="276">
                  <c:v>27.239000000000001</c:v>
                </c:pt>
                <c:pt idx="277">
                  <c:v>27.239000000000001</c:v>
                </c:pt>
                <c:pt idx="278">
                  <c:v>27.239000000000001</c:v>
                </c:pt>
                <c:pt idx="279">
                  <c:v>27.228200000000001</c:v>
                </c:pt>
                <c:pt idx="280">
                  <c:v>27.228200000000001</c:v>
                </c:pt>
                <c:pt idx="281">
                  <c:v>27.228200000000001</c:v>
                </c:pt>
                <c:pt idx="282">
                  <c:v>27.228200000000001</c:v>
                </c:pt>
                <c:pt idx="283">
                  <c:v>27.228200000000001</c:v>
                </c:pt>
                <c:pt idx="284">
                  <c:v>27.217500000000001</c:v>
                </c:pt>
                <c:pt idx="285">
                  <c:v>27.217500000000001</c:v>
                </c:pt>
                <c:pt idx="286">
                  <c:v>27.217500000000001</c:v>
                </c:pt>
                <c:pt idx="287">
                  <c:v>27.217500000000001</c:v>
                </c:pt>
                <c:pt idx="288">
                  <c:v>27.217500000000001</c:v>
                </c:pt>
                <c:pt idx="289">
                  <c:v>27.217500000000001</c:v>
                </c:pt>
                <c:pt idx="290">
                  <c:v>27.217500000000001</c:v>
                </c:pt>
                <c:pt idx="291">
                  <c:v>27.206800000000001</c:v>
                </c:pt>
                <c:pt idx="292">
                  <c:v>27.206800000000001</c:v>
                </c:pt>
                <c:pt idx="293">
                  <c:v>27.206800000000001</c:v>
                </c:pt>
                <c:pt idx="294">
                  <c:v>27.206800000000001</c:v>
                </c:pt>
                <c:pt idx="295">
                  <c:v>27.206800000000001</c:v>
                </c:pt>
                <c:pt idx="296">
                  <c:v>27.206800000000001</c:v>
                </c:pt>
                <c:pt idx="297">
                  <c:v>27.206800000000001</c:v>
                </c:pt>
                <c:pt idx="298">
                  <c:v>27.206800000000001</c:v>
                </c:pt>
                <c:pt idx="299">
                  <c:v>27.206800000000001</c:v>
                </c:pt>
                <c:pt idx="300">
                  <c:v>27.206800000000001</c:v>
                </c:pt>
                <c:pt idx="301">
                  <c:v>27.206800000000001</c:v>
                </c:pt>
                <c:pt idx="302">
                  <c:v>27.206800000000001</c:v>
                </c:pt>
                <c:pt idx="303">
                  <c:v>27.196100000000001</c:v>
                </c:pt>
                <c:pt idx="304">
                  <c:v>27.196100000000001</c:v>
                </c:pt>
                <c:pt idx="305">
                  <c:v>27.196100000000001</c:v>
                </c:pt>
                <c:pt idx="306">
                  <c:v>27.196100000000001</c:v>
                </c:pt>
                <c:pt idx="307">
                  <c:v>27.196100000000001</c:v>
                </c:pt>
                <c:pt idx="308">
                  <c:v>27.196100000000001</c:v>
                </c:pt>
                <c:pt idx="309">
                  <c:v>27.185300000000002</c:v>
                </c:pt>
                <c:pt idx="310">
                  <c:v>27.185300000000002</c:v>
                </c:pt>
                <c:pt idx="311">
                  <c:v>27.185300000000002</c:v>
                </c:pt>
                <c:pt idx="312">
                  <c:v>27.185300000000002</c:v>
                </c:pt>
                <c:pt idx="313">
                  <c:v>27.185300000000002</c:v>
                </c:pt>
                <c:pt idx="314">
                  <c:v>27.174600000000002</c:v>
                </c:pt>
                <c:pt idx="315">
                  <c:v>27.185300000000002</c:v>
                </c:pt>
                <c:pt idx="316">
                  <c:v>27.174600000000002</c:v>
                </c:pt>
                <c:pt idx="317">
                  <c:v>27.174600000000002</c:v>
                </c:pt>
                <c:pt idx="318">
                  <c:v>27.174600000000002</c:v>
                </c:pt>
                <c:pt idx="319">
                  <c:v>27.174600000000002</c:v>
                </c:pt>
                <c:pt idx="320">
                  <c:v>27.174600000000002</c:v>
                </c:pt>
                <c:pt idx="321">
                  <c:v>27.174600000000002</c:v>
                </c:pt>
                <c:pt idx="322">
                  <c:v>27.174600000000002</c:v>
                </c:pt>
                <c:pt idx="323">
                  <c:v>27.163900000000002</c:v>
                </c:pt>
                <c:pt idx="324">
                  <c:v>27.163900000000002</c:v>
                </c:pt>
                <c:pt idx="325">
                  <c:v>27.163900000000002</c:v>
                </c:pt>
                <c:pt idx="326">
                  <c:v>27.163900000000002</c:v>
                </c:pt>
                <c:pt idx="327">
                  <c:v>27.163900000000002</c:v>
                </c:pt>
                <c:pt idx="328">
                  <c:v>27.163900000000002</c:v>
                </c:pt>
                <c:pt idx="329">
                  <c:v>27.153199999999998</c:v>
                </c:pt>
                <c:pt idx="330">
                  <c:v>27.163900000000002</c:v>
                </c:pt>
                <c:pt idx="331">
                  <c:v>27.163900000000002</c:v>
                </c:pt>
                <c:pt idx="332">
                  <c:v>27.153199999999998</c:v>
                </c:pt>
                <c:pt idx="333">
                  <c:v>27.153199999999998</c:v>
                </c:pt>
                <c:pt idx="334">
                  <c:v>27.153199999999998</c:v>
                </c:pt>
                <c:pt idx="335">
                  <c:v>27.153199999999998</c:v>
                </c:pt>
                <c:pt idx="336">
                  <c:v>27.142399999999999</c:v>
                </c:pt>
                <c:pt idx="337">
                  <c:v>27.142399999999999</c:v>
                </c:pt>
                <c:pt idx="338">
                  <c:v>27.142399999999999</c:v>
                </c:pt>
                <c:pt idx="339">
                  <c:v>27.142399999999999</c:v>
                </c:pt>
                <c:pt idx="340">
                  <c:v>27.142399999999999</c:v>
                </c:pt>
                <c:pt idx="341">
                  <c:v>27.142399999999999</c:v>
                </c:pt>
                <c:pt idx="342">
                  <c:v>27.142399999999999</c:v>
                </c:pt>
                <c:pt idx="343">
                  <c:v>27.142399999999999</c:v>
                </c:pt>
                <c:pt idx="344">
                  <c:v>27.142399999999999</c:v>
                </c:pt>
                <c:pt idx="345">
                  <c:v>27.142399999999999</c:v>
                </c:pt>
                <c:pt idx="346">
                  <c:v>27.131699999999999</c:v>
                </c:pt>
                <c:pt idx="347">
                  <c:v>27.131699999999999</c:v>
                </c:pt>
                <c:pt idx="348">
                  <c:v>27.131699999999999</c:v>
                </c:pt>
                <c:pt idx="349">
                  <c:v>27.131699999999999</c:v>
                </c:pt>
                <c:pt idx="350">
                  <c:v>27.131699999999999</c:v>
                </c:pt>
                <c:pt idx="351">
                  <c:v>27.131699999999999</c:v>
                </c:pt>
                <c:pt idx="352">
                  <c:v>27.131699999999999</c:v>
                </c:pt>
                <c:pt idx="353">
                  <c:v>27.131699999999999</c:v>
                </c:pt>
                <c:pt idx="354">
                  <c:v>27.131699999999999</c:v>
                </c:pt>
                <c:pt idx="355">
                  <c:v>27.142399999999999</c:v>
                </c:pt>
                <c:pt idx="356">
                  <c:v>27.131699999999999</c:v>
                </c:pt>
                <c:pt idx="357">
                  <c:v>27.131699999999999</c:v>
                </c:pt>
                <c:pt idx="358">
                  <c:v>27.131699999999999</c:v>
                </c:pt>
                <c:pt idx="359">
                  <c:v>27.131699999999999</c:v>
                </c:pt>
                <c:pt idx="360">
                  <c:v>27.131699999999999</c:v>
                </c:pt>
                <c:pt idx="361">
                  <c:v>27.131699999999999</c:v>
                </c:pt>
                <c:pt idx="362">
                  <c:v>27.131699999999999</c:v>
                </c:pt>
                <c:pt idx="363">
                  <c:v>27.131699999999999</c:v>
                </c:pt>
                <c:pt idx="364">
                  <c:v>27.131699999999999</c:v>
                </c:pt>
                <c:pt idx="365">
                  <c:v>27.131699999999999</c:v>
                </c:pt>
                <c:pt idx="366">
                  <c:v>27.120999999999999</c:v>
                </c:pt>
                <c:pt idx="367">
                  <c:v>27.120999999999999</c:v>
                </c:pt>
                <c:pt idx="368">
                  <c:v>27.120999999999999</c:v>
                </c:pt>
                <c:pt idx="369">
                  <c:v>27.120999999999999</c:v>
                </c:pt>
                <c:pt idx="370">
                  <c:v>27.110299999999999</c:v>
                </c:pt>
                <c:pt idx="371">
                  <c:v>27.110299999999999</c:v>
                </c:pt>
                <c:pt idx="372">
                  <c:v>27.099499999999999</c:v>
                </c:pt>
                <c:pt idx="373">
                  <c:v>27.099499999999999</c:v>
                </c:pt>
                <c:pt idx="374">
                  <c:v>27.099499999999999</c:v>
                </c:pt>
                <c:pt idx="375">
                  <c:v>27.088799999999999</c:v>
                </c:pt>
                <c:pt idx="376">
                  <c:v>27.088799999999999</c:v>
                </c:pt>
                <c:pt idx="377">
                  <c:v>27.088799999999999</c:v>
                </c:pt>
                <c:pt idx="378">
                  <c:v>27.078099999999999</c:v>
                </c:pt>
                <c:pt idx="379">
                  <c:v>27.078099999999999</c:v>
                </c:pt>
                <c:pt idx="380">
                  <c:v>27.078099999999999</c:v>
                </c:pt>
                <c:pt idx="381">
                  <c:v>27.067399999999999</c:v>
                </c:pt>
                <c:pt idx="382">
                  <c:v>27.067399999999999</c:v>
                </c:pt>
                <c:pt idx="383">
                  <c:v>27.067399999999999</c:v>
                </c:pt>
                <c:pt idx="384">
                  <c:v>27.0566</c:v>
                </c:pt>
                <c:pt idx="385">
                  <c:v>27.0566</c:v>
                </c:pt>
                <c:pt idx="386">
                  <c:v>27.0459</c:v>
                </c:pt>
                <c:pt idx="387">
                  <c:v>27.0352</c:v>
                </c:pt>
                <c:pt idx="388">
                  <c:v>27.0352</c:v>
                </c:pt>
                <c:pt idx="389">
                  <c:v>27.0352</c:v>
                </c:pt>
                <c:pt idx="390">
                  <c:v>27.0352</c:v>
                </c:pt>
                <c:pt idx="391">
                  <c:v>27.0137</c:v>
                </c:pt>
                <c:pt idx="392">
                  <c:v>27.0137</c:v>
                </c:pt>
                <c:pt idx="393">
                  <c:v>27.003</c:v>
                </c:pt>
                <c:pt idx="394">
                  <c:v>27.003</c:v>
                </c:pt>
                <c:pt idx="395">
                  <c:v>27.003</c:v>
                </c:pt>
                <c:pt idx="396">
                  <c:v>26.9923</c:v>
                </c:pt>
                <c:pt idx="397">
                  <c:v>26.9923</c:v>
                </c:pt>
                <c:pt idx="398">
                  <c:v>26.9923</c:v>
                </c:pt>
                <c:pt idx="399">
                  <c:v>26.9923</c:v>
                </c:pt>
                <c:pt idx="400">
                  <c:v>26.9816</c:v>
                </c:pt>
                <c:pt idx="401">
                  <c:v>26.9816</c:v>
                </c:pt>
                <c:pt idx="402">
                  <c:v>26.970800000000001</c:v>
                </c:pt>
                <c:pt idx="403">
                  <c:v>26.970800000000001</c:v>
                </c:pt>
                <c:pt idx="404">
                  <c:v>26.970800000000001</c:v>
                </c:pt>
                <c:pt idx="405">
                  <c:v>26.960100000000001</c:v>
                </c:pt>
                <c:pt idx="406">
                  <c:v>26.960100000000001</c:v>
                </c:pt>
                <c:pt idx="407">
                  <c:v>26.949400000000001</c:v>
                </c:pt>
                <c:pt idx="408">
                  <c:v>26.949400000000001</c:v>
                </c:pt>
                <c:pt idx="409">
                  <c:v>26.949400000000001</c:v>
                </c:pt>
                <c:pt idx="410">
                  <c:v>26.938700000000001</c:v>
                </c:pt>
                <c:pt idx="411">
                  <c:v>26.938700000000001</c:v>
                </c:pt>
                <c:pt idx="412">
                  <c:v>26.938700000000001</c:v>
                </c:pt>
                <c:pt idx="413">
                  <c:v>26.927900000000001</c:v>
                </c:pt>
                <c:pt idx="414">
                  <c:v>26.927900000000001</c:v>
                </c:pt>
                <c:pt idx="415">
                  <c:v>26.917200000000001</c:v>
                </c:pt>
                <c:pt idx="416">
                  <c:v>26.917200000000001</c:v>
                </c:pt>
                <c:pt idx="417">
                  <c:v>26.917200000000001</c:v>
                </c:pt>
                <c:pt idx="418">
                  <c:v>26.906500000000001</c:v>
                </c:pt>
                <c:pt idx="419">
                  <c:v>26.895800000000001</c:v>
                </c:pt>
                <c:pt idx="420">
                  <c:v>26.895800000000001</c:v>
                </c:pt>
                <c:pt idx="421">
                  <c:v>26.885000000000002</c:v>
                </c:pt>
                <c:pt idx="422">
                  <c:v>26.885000000000002</c:v>
                </c:pt>
                <c:pt idx="423">
                  <c:v>26.885000000000002</c:v>
                </c:pt>
                <c:pt idx="424">
                  <c:v>26.874300000000002</c:v>
                </c:pt>
                <c:pt idx="425">
                  <c:v>26.874300000000002</c:v>
                </c:pt>
                <c:pt idx="426">
                  <c:v>26.863600000000002</c:v>
                </c:pt>
                <c:pt idx="427">
                  <c:v>26.863600000000002</c:v>
                </c:pt>
                <c:pt idx="428">
                  <c:v>26.863600000000002</c:v>
                </c:pt>
                <c:pt idx="429">
                  <c:v>26.852900000000002</c:v>
                </c:pt>
                <c:pt idx="430">
                  <c:v>26.852900000000002</c:v>
                </c:pt>
                <c:pt idx="431">
                  <c:v>26.852900000000002</c:v>
                </c:pt>
                <c:pt idx="432">
                  <c:v>26.842099999999999</c:v>
                </c:pt>
                <c:pt idx="433">
                  <c:v>26.842099999999999</c:v>
                </c:pt>
                <c:pt idx="434">
                  <c:v>26.831399999999999</c:v>
                </c:pt>
                <c:pt idx="435">
                  <c:v>26.831399999999999</c:v>
                </c:pt>
                <c:pt idx="436">
                  <c:v>26.831399999999999</c:v>
                </c:pt>
                <c:pt idx="437">
                  <c:v>26.831399999999999</c:v>
                </c:pt>
                <c:pt idx="438">
                  <c:v>26.820699999999999</c:v>
                </c:pt>
                <c:pt idx="439">
                  <c:v>26.820699999999999</c:v>
                </c:pt>
                <c:pt idx="440">
                  <c:v>26.81</c:v>
                </c:pt>
                <c:pt idx="441">
                  <c:v>26.81</c:v>
                </c:pt>
                <c:pt idx="442">
                  <c:v>26.799199999999999</c:v>
                </c:pt>
                <c:pt idx="443">
                  <c:v>26.799199999999999</c:v>
                </c:pt>
                <c:pt idx="444">
                  <c:v>26.788499999999999</c:v>
                </c:pt>
                <c:pt idx="445">
                  <c:v>26.788499999999999</c:v>
                </c:pt>
                <c:pt idx="446">
                  <c:v>26.788499999999999</c:v>
                </c:pt>
                <c:pt idx="447">
                  <c:v>26.777799999999999</c:v>
                </c:pt>
                <c:pt idx="448">
                  <c:v>26.777799999999999</c:v>
                </c:pt>
                <c:pt idx="449">
                  <c:v>26.777799999999999</c:v>
                </c:pt>
                <c:pt idx="450">
                  <c:v>26.767099999999999</c:v>
                </c:pt>
                <c:pt idx="451">
                  <c:v>26.767099999999999</c:v>
                </c:pt>
                <c:pt idx="452">
                  <c:v>26.767099999999999</c:v>
                </c:pt>
                <c:pt idx="453">
                  <c:v>26.7563</c:v>
                </c:pt>
                <c:pt idx="454">
                  <c:v>26.7563</c:v>
                </c:pt>
                <c:pt idx="455">
                  <c:v>26.7456</c:v>
                </c:pt>
                <c:pt idx="456">
                  <c:v>26.7456</c:v>
                </c:pt>
                <c:pt idx="457">
                  <c:v>26.7456</c:v>
                </c:pt>
                <c:pt idx="458">
                  <c:v>26.7349</c:v>
                </c:pt>
                <c:pt idx="459">
                  <c:v>26.7242</c:v>
                </c:pt>
                <c:pt idx="460">
                  <c:v>26.7242</c:v>
                </c:pt>
                <c:pt idx="461">
                  <c:v>26.7242</c:v>
                </c:pt>
                <c:pt idx="462">
                  <c:v>26.7134</c:v>
                </c:pt>
                <c:pt idx="463">
                  <c:v>26.7134</c:v>
                </c:pt>
                <c:pt idx="464">
                  <c:v>26.7027</c:v>
                </c:pt>
                <c:pt idx="465">
                  <c:v>26.7027</c:v>
                </c:pt>
                <c:pt idx="466">
                  <c:v>26.692</c:v>
                </c:pt>
                <c:pt idx="467">
                  <c:v>26.692</c:v>
                </c:pt>
                <c:pt idx="468">
                  <c:v>26.6813</c:v>
                </c:pt>
                <c:pt idx="469">
                  <c:v>26.6813</c:v>
                </c:pt>
                <c:pt idx="470">
                  <c:v>26.659800000000001</c:v>
                </c:pt>
                <c:pt idx="471">
                  <c:v>26.659800000000001</c:v>
                </c:pt>
                <c:pt idx="472">
                  <c:v>26.649100000000001</c:v>
                </c:pt>
                <c:pt idx="473">
                  <c:v>26.649100000000001</c:v>
                </c:pt>
                <c:pt idx="474">
                  <c:v>26.649100000000001</c:v>
                </c:pt>
                <c:pt idx="475">
                  <c:v>26.638400000000001</c:v>
                </c:pt>
                <c:pt idx="476">
                  <c:v>26.638400000000001</c:v>
                </c:pt>
                <c:pt idx="477">
                  <c:v>26.638400000000001</c:v>
                </c:pt>
                <c:pt idx="478">
                  <c:v>26.627600000000001</c:v>
                </c:pt>
                <c:pt idx="479">
                  <c:v>26.627600000000001</c:v>
                </c:pt>
                <c:pt idx="480">
                  <c:v>26.627600000000001</c:v>
                </c:pt>
                <c:pt idx="481">
                  <c:v>26.616900000000001</c:v>
                </c:pt>
                <c:pt idx="482">
                  <c:v>26.616900000000001</c:v>
                </c:pt>
                <c:pt idx="483">
                  <c:v>26.606200000000001</c:v>
                </c:pt>
                <c:pt idx="484">
                  <c:v>26.606200000000001</c:v>
                </c:pt>
                <c:pt idx="485">
                  <c:v>26.606200000000001</c:v>
                </c:pt>
                <c:pt idx="486">
                  <c:v>26.595500000000001</c:v>
                </c:pt>
                <c:pt idx="487">
                  <c:v>26.595500000000001</c:v>
                </c:pt>
                <c:pt idx="488">
                  <c:v>26.584700000000002</c:v>
                </c:pt>
                <c:pt idx="489">
                  <c:v>26.584700000000002</c:v>
                </c:pt>
                <c:pt idx="490">
                  <c:v>26.584700000000002</c:v>
                </c:pt>
                <c:pt idx="491">
                  <c:v>26.574000000000002</c:v>
                </c:pt>
                <c:pt idx="492">
                  <c:v>26.574000000000002</c:v>
                </c:pt>
                <c:pt idx="493">
                  <c:v>26.574000000000002</c:v>
                </c:pt>
                <c:pt idx="494">
                  <c:v>26.563300000000002</c:v>
                </c:pt>
                <c:pt idx="495">
                  <c:v>26.563300000000002</c:v>
                </c:pt>
                <c:pt idx="496">
                  <c:v>26.563300000000002</c:v>
                </c:pt>
                <c:pt idx="497">
                  <c:v>26.552600000000002</c:v>
                </c:pt>
                <c:pt idx="498">
                  <c:v>26.552600000000002</c:v>
                </c:pt>
                <c:pt idx="499">
                  <c:v>26.541799999999999</c:v>
                </c:pt>
                <c:pt idx="500">
                  <c:v>26.541799999999999</c:v>
                </c:pt>
                <c:pt idx="501">
                  <c:v>26.541799999999999</c:v>
                </c:pt>
                <c:pt idx="502">
                  <c:v>26.531099999999999</c:v>
                </c:pt>
                <c:pt idx="503">
                  <c:v>26.520399999999999</c:v>
                </c:pt>
                <c:pt idx="504">
                  <c:v>26.520399999999999</c:v>
                </c:pt>
                <c:pt idx="505">
                  <c:v>26.520399999999999</c:v>
                </c:pt>
                <c:pt idx="506">
                  <c:v>26.509699999999999</c:v>
                </c:pt>
                <c:pt idx="507">
                  <c:v>26.498899999999999</c:v>
                </c:pt>
                <c:pt idx="508">
                  <c:v>26.498899999999999</c:v>
                </c:pt>
                <c:pt idx="509">
                  <c:v>26.498899999999999</c:v>
                </c:pt>
                <c:pt idx="510">
                  <c:v>26.488199999999999</c:v>
                </c:pt>
                <c:pt idx="511">
                  <c:v>26.477499999999999</c:v>
                </c:pt>
                <c:pt idx="512">
                  <c:v>26.466799999999999</c:v>
                </c:pt>
                <c:pt idx="513">
                  <c:v>26.466799999999999</c:v>
                </c:pt>
                <c:pt idx="514">
                  <c:v>26.456</c:v>
                </c:pt>
                <c:pt idx="515">
                  <c:v>26.456</c:v>
                </c:pt>
                <c:pt idx="516">
                  <c:v>26.4453</c:v>
                </c:pt>
                <c:pt idx="517">
                  <c:v>26.4453</c:v>
                </c:pt>
                <c:pt idx="518">
                  <c:v>26.4346</c:v>
                </c:pt>
                <c:pt idx="519">
                  <c:v>26.4346</c:v>
                </c:pt>
                <c:pt idx="520">
                  <c:v>26.4239</c:v>
                </c:pt>
                <c:pt idx="521">
                  <c:v>26.4131</c:v>
                </c:pt>
                <c:pt idx="522">
                  <c:v>26.4131</c:v>
                </c:pt>
                <c:pt idx="523">
                  <c:v>26.4024</c:v>
                </c:pt>
                <c:pt idx="524">
                  <c:v>26.3917</c:v>
                </c:pt>
                <c:pt idx="525">
                  <c:v>26.3917</c:v>
                </c:pt>
                <c:pt idx="526">
                  <c:v>26.381</c:v>
                </c:pt>
                <c:pt idx="527">
                  <c:v>26.370200000000001</c:v>
                </c:pt>
                <c:pt idx="528">
                  <c:v>26.359500000000001</c:v>
                </c:pt>
                <c:pt idx="529">
                  <c:v>26.359500000000001</c:v>
                </c:pt>
                <c:pt idx="530">
                  <c:v>26.327300000000001</c:v>
                </c:pt>
                <c:pt idx="531">
                  <c:v>26.327300000000001</c:v>
                </c:pt>
                <c:pt idx="532">
                  <c:v>26.327300000000001</c:v>
                </c:pt>
                <c:pt idx="533">
                  <c:v>26.327300000000001</c:v>
                </c:pt>
                <c:pt idx="534">
                  <c:v>26.327300000000001</c:v>
                </c:pt>
                <c:pt idx="535">
                  <c:v>26.327300000000001</c:v>
                </c:pt>
                <c:pt idx="536">
                  <c:v>26.327300000000001</c:v>
                </c:pt>
                <c:pt idx="537">
                  <c:v>26.327300000000001</c:v>
                </c:pt>
                <c:pt idx="538">
                  <c:v>26.327300000000001</c:v>
                </c:pt>
                <c:pt idx="539">
                  <c:v>26.327300000000001</c:v>
                </c:pt>
                <c:pt idx="540">
                  <c:v>26.327300000000001</c:v>
                </c:pt>
                <c:pt idx="541">
                  <c:v>26.316600000000001</c:v>
                </c:pt>
                <c:pt idx="542">
                  <c:v>26.316600000000001</c:v>
                </c:pt>
                <c:pt idx="543">
                  <c:v>26.316600000000001</c:v>
                </c:pt>
                <c:pt idx="544">
                  <c:v>26.316600000000001</c:v>
                </c:pt>
                <c:pt idx="545">
                  <c:v>26.316600000000001</c:v>
                </c:pt>
                <c:pt idx="546">
                  <c:v>26.316600000000001</c:v>
                </c:pt>
                <c:pt idx="547">
                  <c:v>26.316600000000001</c:v>
                </c:pt>
                <c:pt idx="548">
                  <c:v>26.316600000000001</c:v>
                </c:pt>
                <c:pt idx="549">
                  <c:v>26.316600000000001</c:v>
                </c:pt>
                <c:pt idx="550">
                  <c:v>26.316600000000001</c:v>
                </c:pt>
                <c:pt idx="551">
                  <c:v>26.316600000000001</c:v>
                </c:pt>
                <c:pt idx="552">
                  <c:v>26.316600000000001</c:v>
                </c:pt>
                <c:pt idx="553">
                  <c:v>26.316600000000001</c:v>
                </c:pt>
                <c:pt idx="554">
                  <c:v>26.316600000000001</c:v>
                </c:pt>
                <c:pt idx="555">
                  <c:v>26.316600000000001</c:v>
                </c:pt>
                <c:pt idx="556">
                  <c:v>26.316600000000001</c:v>
                </c:pt>
                <c:pt idx="557">
                  <c:v>26.316600000000001</c:v>
                </c:pt>
                <c:pt idx="558">
                  <c:v>26.316600000000001</c:v>
                </c:pt>
                <c:pt idx="559">
                  <c:v>26.316600000000001</c:v>
                </c:pt>
                <c:pt idx="560">
                  <c:v>26.316600000000001</c:v>
                </c:pt>
                <c:pt idx="561">
                  <c:v>26.316600000000001</c:v>
                </c:pt>
                <c:pt idx="562">
                  <c:v>26.316600000000001</c:v>
                </c:pt>
                <c:pt idx="563">
                  <c:v>26.316600000000001</c:v>
                </c:pt>
                <c:pt idx="564">
                  <c:v>26.316600000000001</c:v>
                </c:pt>
                <c:pt idx="565">
                  <c:v>26.316600000000001</c:v>
                </c:pt>
                <c:pt idx="566">
                  <c:v>26.316600000000001</c:v>
                </c:pt>
                <c:pt idx="567">
                  <c:v>26.316600000000001</c:v>
                </c:pt>
                <c:pt idx="568">
                  <c:v>26.316600000000001</c:v>
                </c:pt>
                <c:pt idx="569">
                  <c:v>26.316600000000001</c:v>
                </c:pt>
                <c:pt idx="570">
                  <c:v>26.316600000000001</c:v>
                </c:pt>
                <c:pt idx="571">
                  <c:v>26.316600000000001</c:v>
                </c:pt>
                <c:pt idx="572">
                  <c:v>26.316600000000001</c:v>
                </c:pt>
                <c:pt idx="573">
                  <c:v>26.316600000000001</c:v>
                </c:pt>
                <c:pt idx="574">
                  <c:v>26.316600000000001</c:v>
                </c:pt>
                <c:pt idx="575">
                  <c:v>26.316600000000001</c:v>
                </c:pt>
                <c:pt idx="576">
                  <c:v>26.316600000000001</c:v>
                </c:pt>
                <c:pt idx="577">
                  <c:v>26.316600000000001</c:v>
                </c:pt>
                <c:pt idx="578">
                  <c:v>26.316600000000001</c:v>
                </c:pt>
                <c:pt idx="579">
                  <c:v>26.316600000000001</c:v>
                </c:pt>
                <c:pt idx="580">
                  <c:v>26.316600000000001</c:v>
                </c:pt>
                <c:pt idx="581">
                  <c:v>26.316600000000001</c:v>
                </c:pt>
                <c:pt idx="582">
                  <c:v>26.316600000000001</c:v>
                </c:pt>
                <c:pt idx="583">
                  <c:v>26.316600000000001</c:v>
                </c:pt>
                <c:pt idx="584">
                  <c:v>26.316600000000001</c:v>
                </c:pt>
                <c:pt idx="585">
                  <c:v>26.316600000000001</c:v>
                </c:pt>
                <c:pt idx="586">
                  <c:v>26.316600000000001</c:v>
                </c:pt>
                <c:pt idx="587">
                  <c:v>26.316600000000001</c:v>
                </c:pt>
                <c:pt idx="588">
                  <c:v>26.316600000000001</c:v>
                </c:pt>
                <c:pt idx="589">
                  <c:v>26.316600000000001</c:v>
                </c:pt>
                <c:pt idx="590">
                  <c:v>26.316600000000001</c:v>
                </c:pt>
                <c:pt idx="591">
                  <c:v>26.316600000000001</c:v>
                </c:pt>
                <c:pt idx="592">
                  <c:v>26.316600000000001</c:v>
                </c:pt>
                <c:pt idx="593">
                  <c:v>26.316600000000001</c:v>
                </c:pt>
                <c:pt idx="594">
                  <c:v>26.316600000000001</c:v>
                </c:pt>
                <c:pt idx="595">
                  <c:v>26.316600000000001</c:v>
                </c:pt>
                <c:pt idx="596">
                  <c:v>26.316600000000001</c:v>
                </c:pt>
                <c:pt idx="597">
                  <c:v>26.316600000000001</c:v>
                </c:pt>
                <c:pt idx="598">
                  <c:v>26.316600000000001</c:v>
                </c:pt>
                <c:pt idx="599">
                  <c:v>26.316600000000001</c:v>
                </c:pt>
                <c:pt idx="600">
                  <c:v>26.316600000000001</c:v>
                </c:pt>
                <c:pt idx="601">
                  <c:v>26.316600000000001</c:v>
                </c:pt>
                <c:pt idx="602">
                  <c:v>26.316600000000001</c:v>
                </c:pt>
                <c:pt idx="603">
                  <c:v>26.316600000000001</c:v>
                </c:pt>
                <c:pt idx="604">
                  <c:v>26.316600000000001</c:v>
                </c:pt>
                <c:pt idx="605">
                  <c:v>26.316600000000001</c:v>
                </c:pt>
                <c:pt idx="606">
                  <c:v>26.316600000000001</c:v>
                </c:pt>
                <c:pt idx="607">
                  <c:v>26.316600000000001</c:v>
                </c:pt>
                <c:pt idx="608">
                  <c:v>26.316600000000001</c:v>
                </c:pt>
                <c:pt idx="609">
                  <c:v>26.316600000000001</c:v>
                </c:pt>
                <c:pt idx="610">
                  <c:v>26.316600000000001</c:v>
                </c:pt>
                <c:pt idx="611">
                  <c:v>26.316600000000001</c:v>
                </c:pt>
                <c:pt idx="612">
                  <c:v>26.316600000000001</c:v>
                </c:pt>
                <c:pt idx="613">
                  <c:v>26.316600000000001</c:v>
                </c:pt>
                <c:pt idx="614">
                  <c:v>26.316600000000001</c:v>
                </c:pt>
                <c:pt idx="615">
                  <c:v>26.316600000000001</c:v>
                </c:pt>
                <c:pt idx="616">
                  <c:v>26.316600000000001</c:v>
                </c:pt>
                <c:pt idx="617">
                  <c:v>26.316600000000001</c:v>
                </c:pt>
                <c:pt idx="618">
                  <c:v>26.316600000000001</c:v>
                </c:pt>
                <c:pt idx="619">
                  <c:v>26.316600000000001</c:v>
                </c:pt>
                <c:pt idx="620">
                  <c:v>26.316600000000001</c:v>
                </c:pt>
                <c:pt idx="621">
                  <c:v>26.316600000000001</c:v>
                </c:pt>
                <c:pt idx="622">
                  <c:v>26.316600000000001</c:v>
                </c:pt>
                <c:pt idx="623">
                  <c:v>26.305900000000001</c:v>
                </c:pt>
                <c:pt idx="624">
                  <c:v>26.305900000000001</c:v>
                </c:pt>
                <c:pt idx="625">
                  <c:v>26.305900000000001</c:v>
                </c:pt>
                <c:pt idx="626">
                  <c:v>26.295200000000001</c:v>
                </c:pt>
                <c:pt idx="627">
                  <c:v>26.284400000000002</c:v>
                </c:pt>
                <c:pt idx="628">
                  <c:v>26.273700000000002</c:v>
                </c:pt>
                <c:pt idx="629">
                  <c:v>26.273700000000002</c:v>
                </c:pt>
                <c:pt idx="630">
                  <c:v>26.273700000000002</c:v>
                </c:pt>
                <c:pt idx="631">
                  <c:v>26.263000000000002</c:v>
                </c:pt>
                <c:pt idx="632">
                  <c:v>26.252300000000002</c:v>
                </c:pt>
                <c:pt idx="633">
                  <c:v>26.252300000000002</c:v>
                </c:pt>
                <c:pt idx="634">
                  <c:v>26.241499999999998</c:v>
                </c:pt>
                <c:pt idx="635">
                  <c:v>26.220099999999999</c:v>
                </c:pt>
                <c:pt idx="636">
                  <c:v>26.220099999999999</c:v>
                </c:pt>
                <c:pt idx="637">
                  <c:v>26.220099999999999</c:v>
                </c:pt>
                <c:pt idx="638">
                  <c:v>26.209399999999999</c:v>
                </c:pt>
                <c:pt idx="639">
                  <c:v>26.209399999999999</c:v>
                </c:pt>
                <c:pt idx="640">
                  <c:v>26.209399999999999</c:v>
                </c:pt>
                <c:pt idx="641">
                  <c:v>26.209399999999999</c:v>
                </c:pt>
                <c:pt idx="642">
                  <c:v>26.198599999999999</c:v>
                </c:pt>
                <c:pt idx="643">
                  <c:v>26.198599999999999</c:v>
                </c:pt>
                <c:pt idx="644">
                  <c:v>26.198599999999999</c:v>
                </c:pt>
                <c:pt idx="645">
                  <c:v>26.187899999999999</c:v>
                </c:pt>
                <c:pt idx="646">
                  <c:v>26.187899999999999</c:v>
                </c:pt>
                <c:pt idx="647">
                  <c:v>26.177199999999999</c:v>
                </c:pt>
                <c:pt idx="648">
                  <c:v>26.177199999999999</c:v>
                </c:pt>
                <c:pt idx="649">
                  <c:v>26.177199999999999</c:v>
                </c:pt>
                <c:pt idx="650">
                  <c:v>26.177199999999999</c:v>
                </c:pt>
                <c:pt idx="651">
                  <c:v>26.166499999999999</c:v>
                </c:pt>
                <c:pt idx="652">
                  <c:v>26.166499999999999</c:v>
                </c:pt>
                <c:pt idx="653">
                  <c:v>26.166499999999999</c:v>
                </c:pt>
                <c:pt idx="654">
                  <c:v>26.1557</c:v>
                </c:pt>
                <c:pt idx="655">
                  <c:v>26.1557</c:v>
                </c:pt>
                <c:pt idx="656">
                  <c:v>26.1557</c:v>
                </c:pt>
                <c:pt idx="657">
                  <c:v>26.1557</c:v>
                </c:pt>
                <c:pt idx="658">
                  <c:v>26.145</c:v>
                </c:pt>
                <c:pt idx="659">
                  <c:v>26.145</c:v>
                </c:pt>
                <c:pt idx="660">
                  <c:v>26.145</c:v>
                </c:pt>
                <c:pt idx="661">
                  <c:v>26.1343</c:v>
                </c:pt>
                <c:pt idx="662">
                  <c:v>26.1343</c:v>
                </c:pt>
                <c:pt idx="663">
                  <c:v>26.1236</c:v>
                </c:pt>
                <c:pt idx="664">
                  <c:v>26.1236</c:v>
                </c:pt>
                <c:pt idx="665">
                  <c:v>26.1236</c:v>
                </c:pt>
                <c:pt idx="666">
                  <c:v>26.1128</c:v>
                </c:pt>
                <c:pt idx="667">
                  <c:v>26.1128</c:v>
                </c:pt>
                <c:pt idx="668">
                  <c:v>26.1128</c:v>
                </c:pt>
                <c:pt idx="669">
                  <c:v>26.1021</c:v>
                </c:pt>
                <c:pt idx="670">
                  <c:v>26.1021</c:v>
                </c:pt>
                <c:pt idx="671">
                  <c:v>26.0914</c:v>
                </c:pt>
                <c:pt idx="672">
                  <c:v>26.0914</c:v>
                </c:pt>
                <c:pt idx="673">
                  <c:v>26.0914</c:v>
                </c:pt>
                <c:pt idx="674">
                  <c:v>26.0807</c:v>
                </c:pt>
                <c:pt idx="675">
                  <c:v>26.0807</c:v>
                </c:pt>
                <c:pt idx="676">
                  <c:v>26.0807</c:v>
                </c:pt>
                <c:pt idx="677">
                  <c:v>26.0807</c:v>
                </c:pt>
                <c:pt idx="678">
                  <c:v>26.069900000000001</c:v>
                </c:pt>
                <c:pt idx="679">
                  <c:v>26.069900000000001</c:v>
                </c:pt>
                <c:pt idx="680">
                  <c:v>26.069900000000001</c:v>
                </c:pt>
                <c:pt idx="681">
                  <c:v>26.059200000000001</c:v>
                </c:pt>
                <c:pt idx="682">
                  <c:v>26.059200000000001</c:v>
                </c:pt>
                <c:pt idx="683">
                  <c:v>26.048500000000001</c:v>
                </c:pt>
                <c:pt idx="684">
                  <c:v>26.048500000000001</c:v>
                </c:pt>
                <c:pt idx="685">
                  <c:v>26.037800000000001</c:v>
                </c:pt>
                <c:pt idx="686">
                  <c:v>26.037800000000001</c:v>
                </c:pt>
                <c:pt idx="687">
                  <c:v>26.037800000000001</c:v>
                </c:pt>
                <c:pt idx="688">
                  <c:v>26.027000000000001</c:v>
                </c:pt>
                <c:pt idx="689">
                  <c:v>26.027000000000001</c:v>
                </c:pt>
                <c:pt idx="690">
                  <c:v>26.027000000000001</c:v>
                </c:pt>
                <c:pt idx="691">
                  <c:v>26.016300000000001</c:v>
                </c:pt>
                <c:pt idx="692">
                  <c:v>26.016300000000001</c:v>
                </c:pt>
                <c:pt idx="693">
                  <c:v>26.016300000000001</c:v>
                </c:pt>
                <c:pt idx="694">
                  <c:v>26.016300000000001</c:v>
                </c:pt>
                <c:pt idx="695">
                  <c:v>26.016300000000001</c:v>
                </c:pt>
                <c:pt idx="696">
                  <c:v>26.005600000000001</c:v>
                </c:pt>
                <c:pt idx="697">
                  <c:v>26.016300000000001</c:v>
                </c:pt>
                <c:pt idx="698">
                  <c:v>26.016300000000001</c:v>
                </c:pt>
                <c:pt idx="699">
                  <c:v>26.005600000000001</c:v>
                </c:pt>
                <c:pt idx="700">
                  <c:v>26.005600000000001</c:v>
                </c:pt>
                <c:pt idx="701">
                  <c:v>25.994900000000001</c:v>
                </c:pt>
                <c:pt idx="702">
                  <c:v>25.994900000000001</c:v>
                </c:pt>
                <c:pt idx="703">
                  <c:v>25.994900000000001</c:v>
                </c:pt>
                <c:pt idx="704">
                  <c:v>25.994900000000001</c:v>
                </c:pt>
                <c:pt idx="705">
                  <c:v>25.984100000000002</c:v>
                </c:pt>
                <c:pt idx="706">
                  <c:v>25.984100000000002</c:v>
                </c:pt>
                <c:pt idx="707">
                  <c:v>25.984100000000002</c:v>
                </c:pt>
                <c:pt idx="708">
                  <c:v>25.984100000000002</c:v>
                </c:pt>
                <c:pt idx="709">
                  <c:v>25.973400000000002</c:v>
                </c:pt>
                <c:pt idx="710">
                  <c:v>25.973400000000002</c:v>
                </c:pt>
                <c:pt idx="711">
                  <c:v>25.973400000000002</c:v>
                </c:pt>
                <c:pt idx="712">
                  <c:v>25.962700000000002</c:v>
                </c:pt>
                <c:pt idx="713">
                  <c:v>25.962700000000002</c:v>
                </c:pt>
                <c:pt idx="714">
                  <c:v>25.962700000000002</c:v>
                </c:pt>
                <c:pt idx="715">
                  <c:v>25.962700000000002</c:v>
                </c:pt>
                <c:pt idx="716">
                  <c:v>25.952000000000002</c:v>
                </c:pt>
                <c:pt idx="717">
                  <c:v>25.952000000000002</c:v>
                </c:pt>
                <c:pt idx="718">
                  <c:v>25.952000000000002</c:v>
                </c:pt>
                <c:pt idx="719">
                  <c:v>25.952000000000002</c:v>
                </c:pt>
                <c:pt idx="720">
                  <c:v>25.941199999999998</c:v>
                </c:pt>
                <c:pt idx="721">
                  <c:v>25.941199999999998</c:v>
                </c:pt>
                <c:pt idx="722">
                  <c:v>25.941199999999998</c:v>
                </c:pt>
                <c:pt idx="723">
                  <c:v>25.941199999999998</c:v>
                </c:pt>
                <c:pt idx="724">
                  <c:v>25.930499999999999</c:v>
                </c:pt>
                <c:pt idx="725">
                  <c:v>25.930499999999999</c:v>
                </c:pt>
                <c:pt idx="726">
                  <c:v>25.930499999999999</c:v>
                </c:pt>
                <c:pt idx="727">
                  <c:v>25.930499999999999</c:v>
                </c:pt>
                <c:pt idx="728">
                  <c:v>25.919799999999999</c:v>
                </c:pt>
                <c:pt idx="729">
                  <c:v>25.919799999999999</c:v>
                </c:pt>
                <c:pt idx="730">
                  <c:v>25.909099999999999</c:v>
                </c:pt>
                <c:pt idx="731">
                  <c:v>25.909099999999999</c:v>
                </c:pt>
                <c:pt idx="732">
                  <c:v>25.909099999999999</c:v>
                </c:pt>
                <c:pt idx="733">
                  <c:v>25.898299999999999</c:v>
                </c:pt>
                <c:pt idx="734">
                  <c:v>25.898299999999999</c:v>
                </c:pt>
                <c:pt idx="735">
                  <c:v>25.898299999999999</c:v>
                </c:pt>
                <c:pt idx="736">
                  <c:v>25.887599999999999</c:v>
                </c:pt>
                <c:pt idx="737">
                  <c:v>25.887599999999999</c:v>
                </c:pt>
                <c:pt idx="738">
                  <c:v>25.887599999999999</c:v>
                </c:pt>
                <c:pt idx="739">
                  <c:v>25.855399999999999</c:v>
                </c:pt>
                <c:pt idx="740">
                  <c:v>25.855399999999999</c:v>
                </c:pt>
                <c:pt idx="741">
                  <c:v>25.8447</c:v>
                </c:pt>
                <c:pt idx="742">
                  <c:v>25.8447</c:v>
                </c:pt>
                <c:pt idx="743">
                  <c:v>25.834</c:v>
                </c:pt>
                <c:pt idx="744">
                  <c:v>25.834</c:v>
                </c:pt>
                <c:pt idx="745">
                  <c:v>25.8233</c:v>
                </c:pt>
                <c:pt idx="746">
                  <c:v>25.8233</c:v>
                </c:pt>
                <c:pt idx="747">
                  <c:v>25.8125</c:v>
                </c:pt>
                <c:pt idx="748">
                  <c:v>25.8125</c:v>
                </c:pt>
                <c:pt idx="749">
                  <c:v>25.8018</c:v>
                </c:pt>
                <c:pt idx="750">
                  <c:v>25.8018</c:v>
                </c:pt>
                <c:pt idx="751">
                  <c:v>25.7911</c:v>
                </c:pt>
                <c:pt idx="752">
                  <c:v>25.7911</c:v>
                </c:pt>
                <c:pt idx="753">
                  <c:v>25.7804</c:v>
                </c:pt>
                <c:pt idx="754">
                  <c:v>25.769600000000001</c:v>
                </c:pt>
                <c:pt idx="755">
                  <c:v>25.758900000000001</c:v>
                </c:pt>
                <c:pt idx="756">
                  <c:v>25.748200000000001</c:v>
                </c:pt>
                <c:pt idx="757">
                  <c:v>25.737500000000001</c:v>
                </c:pt>
                <c:pt idx="758">
                  <c:v>25.737500000000001</c:v>
                </c:pt>
                <c:pt idx="759">
                  <c:v>25.726700000000001</c:v>
                </c:pt>
                <c:pt idx="760">
                  <c:v>25.716000000000001</c:v>
                </c:pt>
                <c:pt idx="761">
                  <c:v>25.705300000000001</c:v>
                </c:pt>
                <c:pt idx="762">
                  <c:v>25.705300000000001</c:v>
                </c:pt>
                <c:pt idx="763">
                  <c:v>25.694600000000001</c:v>
                </c:pt>
                <c:pt idx="764">
                  <c:v>25.683800000000002</c:v>
                </c:pt>
                <c:pt idx="765">
                  <c:v>25.683800000000002</c:v>
                </c:pt>
                <c:pt idx="766">
                  <c:v>25.683800000000002</c:v>
                </c:pt>
                <c:pt idx="767">
                  <c:v>25.673100000000002</c:v>
                </c:pt>
                <c:pt idx="768">
                  <c:v>25.662400000000002</c:v>
                </c:pt>
                <c:pt idx="769">
                  <c:v>25.651700000000002</c:v>
                </c:pt>
                <c:pt idx="770">
                  <c:v>25.651700000000002</c:v>
                </c:pt>
                <c:pt idx="771">
                  <c:v>25.640899999999998</c:v>
                </c:pt>
                <c:pt idx="772">
                  <c:v>25.630199999999999</c:v>
                </c:pt>
                <c:pt idx="773">
                  <c:v>25.630199999999999</c:v>
                </c:pt>
                <c:pt idx="774">
                  <c:v>25.619499999999999</c:v>
                </c:pt>
                <c:pt idx="775">
                  <c:v>25.608799999999999</c:v>
                </c:pt>
                <c:pt idx="776">
                  <c:v>25.608799999999999</c:v>
                </c:pt>
                <c:pt idx="777">
                  <c:v>25.597999999999999</c:v>
                </c:pt>
                <c:pt idx="778">
                  <c:v>25.597999999999999</c:v>
                </c:pt>
                <c:pt idx="779">
                  <c:v>25.587299999999999</c:v>
                </c:pt>
                <c:pt idx="780">
                  <c:v>25.576599999999999</c:v>
                </c:pt>
                <c:pt idx="781">
                  <c:v>25.565899999999999</c:v>
                </c:pt>
                <c:pt idx="782">
                  <c:v>25.565899999999999</c:v>
                </c:pt>
                <c:pt idx="783">
                  <c:v>25.555099999999999</c:v>
                </c:pt>
                <c:pt idx="784">
                  <c:v>25.5444</c:v>
                </c:pt>
                <c:pt idx="785">
                  <c:v>25.5444</c:v>
                </c:pt>
                <c:pt idx="786">
                  <c:v>25.5337</c:v>
                </c:pt>
                <c:pt idx="787">
                  <c:v>25.523</c:v>
                </c:pt>
                <c:pt idx="788">
                  <c:v>25.5015</c:v>
                </c:pt>
                <c:pt idx="789">
                  <c:v>25.5015</c:v>
                </c:pt>
                <c:pt idx="790">
                  <c:v>25.4908</c:v>
                </c:pt>
                <c:pt idx="791">
                  <c:v>25.4908</c:v>
                </c:pt>
                <c:pt idx="792">
                  <c:v>25.4908</c:v>
                </c:pt>
                <c:pt idx="793">
                  <c:v>25.4801</c:v>
                </c:pt>
                <c:pt idx="794">
                  <c:v>25.4693</c:v>
                </c:pt>
                <c:pt idx="795">
                  <c:v>25.458600000000001</c:v>
                </c:pt>
                <c:pt idx="796">
                  <c:v>25.458600000000001</c:v>
                </c:pt>
                <c:pt idx="797">
                  <c:v>25.447900000000001</c:v>
                </c:pt>
                <c:pt idx="798">
                  <c:v>25.437200000000001</c:v>
                </c:pt>
                <c:pt idx="799">
                  <c:v>25.437200000000001</c:v>
                </c:pt>
                <c:pt idx="800">
                  <c:v>25.426400000000001</c:v>
                </c:pt>
                <c:pt idx="801">
                  <c:v>25.415700000000001</c:v>
                </c:pt>
                <c:pt idx="802">
                  <c:v>25.415700000000001</c:v>
                </c:pt>
                <c:pt idx="803">
                  <c:v>25.405000000000001</c:v>
                </c:pt>
                <c:pt idx="804">
                  <c:v>25.394300000000001</c:v>
                </c:pt>
                <c:pt idx="805">
                  <c:v>25.394300000000001</c:v>
                </c:pt>
                <c:pt idx="806">
                  <c:v>25.383500000000002</c:v>
                </c:pt>
                <c:pt idx="807">
                  <c:v>25.372800000000002</c:v>
                </c:pt>
                <c:pt idx="808">
                  <c:v>25.362100000000002</c:v>
                </c:pt>
                <c:pt idx="809">
                  <c:v>25.362100000000002</c:v>
                </c:pt>
                <c:pt idx="810">
                  <c:v>25.351400000000002</c:v>
                </c:pt>
                <c:pt idx="811">
                  <c:v>25.340599999999998</c:v>
                </c:pt>
                <c:pt idx="812">
                  <c:v>25.329899999999999</c:v>
                </c:pt>
                <c:pt idx="813">
                  <c:v>25.308499999999999</c:v>
                </c:pt>
                <c:pt idx="814">
                  <c:v>25.297699999999999</c:v>
                </c:pt>
                <c:pt idx="815">
                  <c:v>25.286999999999999</c:v>
                </c:pt>
                <c:pt idx="816">
                  <c:v>25.276299999999999</c:v>
                </c:pt>
                <c:pt idx="817">
                  <c:v>25.276299999999999</c:v>
                </c:pt>
                <c:pt idx="818">
                  <c:v>25.265599999999999</c:v>
                </c:pt>
                <c:pt idx="819">
                  <c:v>25.254799999999999</c:v>
                </c:pt>
                <c:pt idx="820">
                  <c:v>25.2441</c:v>
                </c:pt>
                <c:pt idx="821">
                  <c:v>25.2334</c:v>
                </c:pt>
                <c:pt idx="822">
                  <c:v>25.2334</c:v>
                </c:pt>
                <c:pt idx="823">
                  <c:v>25.2227</c:v>
                </c:pt>
                <c:pt idx="824">
                  <c:v>25.2119</c:v>
                </c:pt>
                <c:pt idx="825">
                  <c:v>25.2012</c:v>
                </c:pt>
                <c:pt idx="826">
                  <c:v>25.1905</c:v>
                </c:pt>
                <c:pt idx="827">
                  <c:v>25.1905</c:v>
                </c:pt>
                <c:pt idx="828">
                  <c:v>25.1798</c:v>
                </c:pt>
                <c:pt idx="829">
                  <c:v>25.1798</c:v>
                </c:pt>
                <c:pt idx="830">
                  <c:v>25.1798</c:v>
                </c:pt>
                <c:pt idx="831">
                  <c:v>25.169</c:v>
                </c:pt>
                <c:pt idx="832">
                  <c:v>25.147600000000001</c:v>
                </c:pt>
                <c:pt idx="833">
                  <c:v>25.147600000000001</c:v>
                </c:pt>
                <c:pt idx="834">
                  <c:v>25.136900000000001</c:v>
                </c:pt>
                <c:pt idx="835">
                  <c:v>25.126100000000001</c:v>
                </c:pt>
                <c:pt idx="836">
                  <c:v>25.126100000000001</c:v>
                </c:pt>
                <c:pt idx="837">
                  <c:v>25.126100000000001</c:v>
                </c:pt>
                <c:pt idx="838">
                  <c:v>25.115400000000001</c:v>
                </c:pt>
                <c:pt idx="839">
                  <c:v>25.115400000000001</c:v>
                </c:pt>
                <c:pt idx="840">
                  <c:v>25.115400000000001</c:v>
                </c:pt>
                <c:pt idx="841">
                  <c:v>25.104700000000001</c:v>
                </c:pt>
                <c:pt idx="842">
                  <c:v>25.104700000000001</c:v>
                </c:pt>
                <c:pt idx="843">
                  <c:v>25.104700000000001</c:v>
                </c:pt>
                <c:pt idx="844">
                  <c:v>25.094000000000001</c:v>
                </c:pt>
                <c:pt idx="845">
                  <c:v>25.094000000000001</c:v>
                </c:pt>
                <c:pt idx="846">
                  <c:v>25.094000000000001</c:v>
                </c:pt>
                <c:pt idx="847">
                  <c:v>25.083200000000001</c:v>
                </c:pt>
                <c:pt idx="848">
                  <c:v>25.083200000000001</c:v>
                </c:pt>
                <c:pt idx="849">
                  <c:v>25.072500000000002</c:v>
                </c:pt>
                <c:pt idx="850">
                  <c:v>25.072500000000002</c:v>
                </c:pt>
                <c:pt idx="851">
                  <c:v>25.061800000000002</c:v>
                </c:pt>
                <c:pt idx="852">
                  <c:v>25.061800000000002</c:v>
                </c:pt>
                <c:pt idx="853">
                  <c:v>25.051100000000002</c:v>
                </c:pt>
                <c:pt idx="854">
                  <c:v>25.051100000000002</c:v>
                </c:pt>
                <c:pt idx="855">
                  <c:v>25.040299999999998</c:v>
                </c:pt>
                <c:pt idx="856">
                  <c:v>25.029599999999999</c:v>
                </c:pt>
                <c:pt idx="857">
                  <c:v>25.029599999999999</c:v>
                </c:pt>
                <c:pt idx="858">
                  <c:v>25.018899999999999</c:v>
                </c:pt>
                <c:pt idx="859">
                  <c:v>25.018899999999999</c:v>
                </c:pt>
                <c:pt idx="860">
                  <c:v>25.008199999999999</c:v>
                </c:pt>
                <c:pt idx="861">
                  <c:v>24.997399999999999</c:v>
                </c:pt>
                <c:pt idx="862">
                  <c:v>24.997399999999999</c:v>
                </c:pt>
                <c:pt idx="863">
                  <c:v>24.986699999999999</c:v>
                </c:pt>
                <c:pt idx="864">
                  <c:v>24.986699999999999</c:v>
                </c:pt>
                <c:pt idx="865">
                  <c:v>24.986699999999999</c:v>
                </c:pt>
                <c:pt idx="866">
                  <c:v>24.975999999999999</c:v>
                </c:pt>
                <c:pt idx="867">
                  <c:v>24.975999999999999</c:v>
                </c:pt>
                <c:pt idx="868">
                  <c:v>24.965299999999999</c:v>
                </c:pt>
                <c:pt idx="869">
                  <c:v>24.965299999999999</c:v>
                </c:pt>
                <c:pt idx="870">
                  <c:v>24.954499999999999</c:v>
                </c:pt>
                <c:pt idx="871">
                  <c:v>24.9438</c:v>
                </c:pt>
                <c:pt idx="872">
                  <c:v>24.9438</c:v>
                </c:pt>
                <c:pt idx="873">
                  <c:v>24.9331</c:v>
                </c:pt>
                <c:pt idx="874">
                  <c:v>24.9224</c:v>
                </c:pt>
                <c:pt idx="875">
                  <c:v>24.9116</c:v>
                </c:pt>
                <c:pt idx="876">
                  <c:v>24.9009</c:v>
                </c:pt>
                <c:pt idx="877">
                  <c:v>24.9009</c:v>
                </c:pt>
                <c:pt idx="878">
                  <c:v>24.9009</c:v>
                </c:pt>
                <c:pt idx="879">
                  <c:v>24.8902</c:v>
                </c:pt>
                <c:pt idx="880">
                  <c:v>24.8795</c:v>
                </c:pt>
                <c:pt idx="881">
                  <c:v>24.8687</c:v>
                </c:pt>
                <c:pt idx="882">
                  <c:v>24.8687</c:v>
                </c:pt>
                <c:pt idx="883">
                  <c:v>24.847300000000001</c:v>
                </c:pt>
                <c:pt idx="884">
                  <c:v>24.847300000000001</c:v>
                </c:pt>
                <c:pt idx="885">
                  <c:v>24.836600000000001</c:v>
                </c:pt>
                <c:pt idx="886">
                  <c:v>24.836600000000001</c:v>
                </c:pt>
                <c:pt idx="887">
                  <c:v>24.825800000000001</c:v>
                </c:pt>
                <c:pt idx="888">
                  <c:v>24.815100000000001</c:v>
                </c:pt>
                <c:pt idx="889">
                  <c:v>24.815100000000001</c:v>
                </c:pt>
                <c:pt idx="890">
                  <c:v>24.804400000000001</c:v>
                </c:pt>
                <c:pt idx="891">
                  <c:v>24.804400000000001</c:v>
                </c:pt>
                <c:pt idx="892">
                  <c:v>24.793700000000001</c:v>
                </c:pt>
                <c:pt idx="893">
                  <c:v>24.782900000000001</c:v>
                </c:pt>
                <c:pt idx="894">
                  <c:v>24.782900000000001</c:v>
                </c:pt>
                <c:pt idx="895">
                  <c:v>24.772200000000002</c:v>
                </c:pt>
                <c:pt idx="896">
                  <c:v>24.761500000000002</c:v>
                </c:pt>
                <c:pt idx="897">
                  <c:v>24.761500000000002</c:v>
                </c:pt>
                <c:pt idx="898">
                  <c:v>24.750800000000002</c:v>
                </c:pt>
                <c:pt idx="899">
                  <c:v>24.74</c:v>
                </c:pt>
                <c:pt idx="900">
                  <c:v>24.74</c:v>
                </c:pt>
                <c:pt idx="901">
                  <c:v>24.729299999999999</c:v>
                </c:pt>
                <c:pt idx="902">
                  <c:v>24.707899999999999</c:v>
                </c:pt>
                <c:pt idx="903">
                  <c:v>24.686399999999999</c:v>
                </c:pt>
                <c:pt idx="904">
                  <c:v>24.686399999999999</c:v>
                </c:pt>
                <c:pt idx="905">
                  <c:v>24.675699999999999</c:v>
                </c:pt>
                <c:pt idx="906">
                  <c:v>24.675699999999999</c:v>
                </c:pt>
                <c:pt idx="907">
                  <c:v>24.664999999999999</c:v>
                </c:pt>
                <c:pt idx="908">
                  <c:v>24.654199999999999</c:v>
                </c:pt>
                <c:pt idx="909">
                  <c:v>24.6435</c:v>
                </c:pt>
                <c:pt idx="910">
                  <c:v>24.6328</c:v>
                </c:pt>
                <c:pt idx="911">
                  <c:v>24.6221</c:v>
                </c:pt>
                <c:pt idx="912">
                  <c:v>24.6113</c:v>
                </c:pt>
                <c:pt idx="913">
                  <c:v>24.6113</c:v>
                </c:pt>
                <c:pt idx="914">
                  <c:v>24.5899</c:v>
                </c:pt>
                <c:pt idx="915">
                  <c:v>24.5792</c:v>
                </c:pt>
                <c:pt idx="916">
                  <c:v>24.5684</c:v>
                </c:pt>
                <c:pt idx="917">
                  <c:v>24.5684</c:v>
                </c:pt>
                <c:pt idx="918">
                  <c:v>24.547000000000001</c:v>
                </c:pt>
                <c:pt idx="919">
                  <c:v>24.547000000000001</c:v>
                </c:pt>
                <c:pt idx="920">
                  <c:v>24.536200000000001</c:v>
                </c:pt>
                <c:pt idx="921">
                  <c:v>24.536200000000001</c:v>
                </c:pt>
                <c:pt idx="922">
                  <c:v>24.525500000000001</c:v>
                </c:pt>
                <c:pt idx="923">
                  <c:v>24.514800000000001</c:v>
                </c:pt>
                <c:pt idx="924">
                  <c:v>24.504100000000001</c:v>
                </c:pt>
                <c:pt idx="925">
                  <c:v>24.493300000000001</c:v>
                </c:pt>
                <c:pt idx="926">
                  <c:v>24.482600000000001</c:v>
                </c:pt>
                <c:pt idx="927">
                  <c:v>24.471900000000002</c:v>
                </c:pt>
                <c:pt idx="928">
                  <c:v>24.461200000000002</c:v>
                </c:pt>
                <c:pt idx="929">
                  <c:v>24.450399999999998</c:v>
                </c:pt>
                <c:pt idx="930">
                  <c:v>24.428999999999998</c:v>
                </c:pt>
                <c:pt idx="931">
                  <c:v>24.428999999999998</c:v>
                </c:pt>
                <c:pt idx="932">
                  <c:v>24.428999999999998</c:v>
                </c:pt>
                <c:pt idx="933">
                  <c:v>24.418299999999999</c:v>
                </c:pt>
                <c:pt idx="934">
                  <c:v>24.418299999999999</c:v>
                </c:pt>
                <c:pt idx="935">
                  <c:v>24.396799999999999</c:v>
                </c:pt>
                <c:pt idx="936">
                  <c:v>24.386099999999999</c:v>
                </c:pt>
                <c:pt idx="937">
                  <c:v>24.375399999999999</c:v>
                </c:pt>
                <c:pt idx="938">
                  <c:v>24.353899999999999</c:v>
                </c:pt>
                <c:pt idx="939">
                  <c:v>24.3432</c:v>
                </c:pt>
                <c:pt idx="940">
                  <c:v>24.3325</c:v>
                </c:pt>
                <c:pt idx="941">
                  <c:v>24.3217</c:v>
                </c:pt>
                <c:pt idx="942">
                  <c:v>24.3217</c:v>
                </c:pt>
                <c:pt idx="943">
                  <c:v>24.311</c:v>
                </c:pt>
                <c:pt idx="944">
                  <c:v>24.3003</c:v>
                </c:pt>
                <c:pt idx="945">
                  <c:v>24.2896</c:v>
                </c:pt>
                <c:pt idx="946">
                  <c:v>24.2788</c:v>
                </c:pt>
                <c:pt idx="947">
                  <c:v>24.2681</c:v>
                </c:pt>
                <c:pt idx="948">
                  <c:v>24.257400000000001</c:v>
                </c:pt>
                <c:pt idx="949">
                  <c:v>24.246700000000001</c:v>
                </c:pt>
                <c:pt idx="950">
                  <c:v>24.235900000000001</c:v>
                </c:pt>
                <c:pt idx="951">
                  <c:v>24.225200000000001</c:v>
                </c:pt>
                <c:pt idx="952">
                  <c:v>24.214500000000001</c:v>
                </c:pt>
                <c:pt idx="953">
                  <c:v>24.203800000000001</c:v>
                </c:pt>
                <c:pt idx="954">
                  <c:v>24.193000000000001</c:v>
                </c:pt>
                <c:pt idx="955">
                  <c:v>24.182300000000001</c:v>
                </c:pt>
                <c:pt idx="956">
                  <c:v>24.171600000000002</c:v>
                </c:pt>
                <c:pt idx="957">
                  <c:v>24.160900000000002</c:v>
                </c:pt>
                <c:pt idx="958">
                  <c:v>24.150099999999998</c:v>
                </c:pt>
                <c:pt idx="959">
                  <c:v>24.139399999999998</c:v>
                </c:pt>
                <c:pt idx="960">
                  <c:v>24.128699999999998</c:v>
                </c:pt>
                <c:pt idx="961">
                  <c:v>24.117999999999999</c:v>
                </c:pt>
                <c:pt idx="962">
                  <c:v>24.107199999999999</c:v>
                </c:pt>
                <c:pt idx="963">
                  <c:v>24.096499999999999</c:v>
                </c:pt>
                <c:pt idx="964">
                  <c:v>24.085799999999999</c:v>
                </c:pt>
                <c:pt idx="965">
                  <c:v>24.075099999999999</c:v>
                </c:pt>
                <c:pt idx="966">
                  <c:v>24.053599999999999</c:v>
                </c:pt>
                <c:pt idx="967">
                  <c:v>24.053599999999999</c:v>
                </c:pt>
                <c:pt idx="968">
                  <c:v>24.042899999999999</c:v>
                </c:pt>
                <c:pt idx="969">
                  <c:v>24.042899999999999</c:v>
                </c:pt>
                <c:pt idx="970">
                  <c:v>24.0214</c:v>
                </c:pt>
                <c:pt idx="971">
                  <c:v>24.0107</c:v>
                </c:pt>
                <c:pt idx="972">
                  <c:v>24</c:v>
                </c:pt>
                <c:pt idx="973">
                  <c:v>23.9893</c:v>
                </c:pt>
                <c:pt idx="974">
                  <c:v>23.9785</c:v>
                </c:pt>
                <c:pt idx="975">
                  <c:v>23.9678</c:v>
                </c:pt>
                <c:pt idx="976">
                  <c:v>23.9678</c:v>
                </c:pt>
                <c:pt idx="977">
                  <c:v>23.957100000000001</c:v>
                </c:pt>
                <c:pt idx="978">
                  <c:v>23.946400000000001</c:v>
                </c:pt>
                <c:pt idx="979">
                  <c:v>23.935600000000001</c:v>
                </c:pt>
                <c:pt idx="980">
                  <c:v>23.914200000000001</c:v>
                </c:pt>
                <c:pt idx="981">
                  <c:v>23.903500000000001</c:v>
                </c:pt>
                <c:pt idx="982">
                  <c:v>23.892700000000001</c:v>
                </c:pt>
                <c:pt idx="983">
                  <c:v>23.882000000000001</c:v>
                </c:pt>
                <c:pt idx="984">
                  <c:v>23.882000000000001</c:v>
                </c:pt>
                <c:pt idx="985">
                  <c:v>23.871300000000002</c:v>
                </c:pt>
                <c:pt idx="986">
                  <c:v>23.860600000000002</c:v>
                </c:pt>
                <c:pt idx="987">
                  <c:v>23.849799999999998</c:v>
                </c:pt>
                <c:pt idx="988">
                  <c:v>23.839099999999998</c:v>
                </c:pt>
                <c:pt idx="989">
                  <c:v>23.828399999999998</c:v>
                </c:pt>
                <c:pt idx="990">
                  <c:v>23.817699999999999</c:v>
                </c:pt>
                <c:pt idx="991">
                  <c:v>23.806899999999999</c:v>
                </c:pt>
                <c:pt idx="992">
                  <c:v>23.796199999999999</c:v>
                </c:pt>
                <c:pt idx="993">
                  <c:v>23.796199999999999</c:v>
                </c:pt>
                <c:pt idx="994">
                  <c:v>23.785499999999999</c:v>
                </c:pt>
                <c:pt idx="995">
                  <c:v>23.785499999999999</c:v>
                </c:pt>
                <c:pt idx="996">
                  <c:v>23.774799999999999</c:v>
                </c:pt>
                <c:pt idx="997">
                  <c:v>23.763999999999999</c:v>
                </c:pt>
                <c:pt idx="998">
                  <c:v>23.763999999999999</c:v>
                </c:pt>
                <c:pt idx="999">
                  <c:v>23.753299999999999</c:v>
                </c:pt>
                <c:pt idx="1000">
                  <c:v>23.742599999999999</c:v>
                </c:pt>
                <c:pt idx="1001">
                  <c:v>23.7319</c:v>
                </c:pt>
                <c:pt idx="1002">
                  <c:v>23.7211</c:v>
                </c:pt>
                <c:pt idx="1003">
                  <c:v>23.7104</c:v>
                </c:pt>
                <c:pt idx="1004">
                  <c:v>23.7104</c:v>
                </c:pt>
                <c:pt idx="1005">
                  <c:v>23.6997</c:v>
                </c:pt>
                <c:pt idx="1006">
                  <c:v>23.689</c:v>
                </c:pt>
                <c:pt idx="1007">
                  <c:v>23.6782</c:v>
                </c:pt>
                <c:pt idx="1008">
                  <c:v>23.6675</c:v>
                </c:pt>
                <c:pt idx="1009">
                  <c:v>23.6568</c:v>
                </c:pt>
                <c:pt idx="1010">
                  <c:v>23.6568</c:v>
                </c:pt>
                <c:pt idx="1011">
                  <c:v>23.646100000000001</c:v>
                </c:pt>
                <c:pt idx="1012">
                  <c:v>23.635300000000001</c:v>
                </c:pt>
                <c:pt idx="1013">
                  <c:v>23.624600000000001</c:v>
                </c:pt>
                <c:pt idx="1014">
                  <c:v>23.613900000000001</c:v>
                </c:pt>
                <c:pt idx="1015">
                  <c:v>23.613900000000001</c:v>
                </c:pt>
                <c:pt idx="1016">
                  <c:v>23.603200000000001</c:v>
                </c:pt>
                <c:pt idx="1017">
                  <c:v>23.603200000000001</c:v>
                </c:pt>
                <c:pt idx="1018">
                  <c:v>23.592400000000001</c:v>
                </c:pt>
                <c:pt idx="1019">
                  <c:v>23.581700000000001</c:v>
                </c:pt>
                <c:pt idx="1020">
                  <c:v>23.571000000000002</c:v>
                </c:pt>
                <c:pt idx="1021">
                  <c:v>23.571000000000002</c:v>
                </c:pt>
                <c:pt idx="1022">
                  <c:v>23.560300000000002</c:v>
                </c:pt>
                <c:pt idx="1023">
                  <c:v>23.560300000000002</c:v>
                </c:pt>
                <c:pt idx="1024">
                  <c:v>23.549499999999998</c:v>
                </c:pt>
                <c:pt idx="1025">
                  <c:v>23.538799999999998</c:v>
                </c:pt>
                <c:pt idx="1026">
                  <c:v>23.528099999999998</c:v>
                </c:pt>
                <c:pt idx="1027">
                  <c:v>23.517399999999999</c:v>
                </c:pt>
                <c:pt idx="1028">
                  <c:v>23.495899999999999</c:v>
                </c:pt>
                <c:pt idx="1029">
                  <c:v>23.495899999999999</c:v>
                </c:pt>
                <c:pt idx="1030">
                  <c:v>23.495899999999999</c:v>
                </c:pt>
                <c:pt idx="1031">
                  <c:v>23.495899999999999</c:v>
                </c:pt>
                <c:pt idx="1032">
                  <c:v>23.495899999999999</c:v>
                </c:pt>
                <c:pt idx="1033">
                  <c:v>23.495899999999999</c:v>
                </c:pt>
                <c:pt idx="1034">
                  <c:v>23.495899999999999</c:v>
                </c:pt>
                <c:pt idx="1035">
                  <c:v>23.495899999999999</c:v>
                </c:pt>
                <c:pt idx="1036">
                  <c:v>23.463699999999999</c:v>
                </c:pt>
                <c:pt idx="1037">
                  <c:v>23.442299999999999</c:v>
                </c:pt>
                <c:pt idx="1038">
                  <c:v>23.4316</c:v>
                </c:pt>
                <c:pt idx="1039">
                  <c:v>23.4208</c:v>
                </c:pt>
                <c:pt idx="1040">
                  <c:v>23.4101</c:v>
                </c:pt>
                <c:pt idx="1041">
                  <c:v>23.3994</c:v>
                </c:pt>
                <c:pt idx="1042">
                  <c:v>23.3887</c:v>
                </c:pt>
                <c:pt idx="1043">
                  <c:v>23.3779</c:v>
                </c:pt>
                <c:pt idx="1044">
                  <c:v>23.3672</c:v>
                </c:pt>
                <c:pt idx="1045">
                  <c:v>23.3565</c:v>
                </c:pt>
                <c:pt idx="1046">
                  <c:v>23.345800000000001</c:v>
                </c:pt>
                <c:pt idx="1047">
                  <c:v>23.335000000000001</c:v>
                </c:pt>
                <c:pt idx="1048">
                  <c:v>23.324300000000001</c:v>
                </c:pt>
                <c:pt idx="1049">
                  <c:v>23.313600000000001</c:v>
                </c:pt>
                <c:pt idx="1050">
                  <c:v>23.302900000000001</c:v>
                </c:pt>
                <c:pt idx="1051">
                  <c:v>23.292100000000001</c:v>
                </c:pt>
                <c:pt idx="1052">
                  <c:v>23.281400000000001</c:v>
                </c:pt>
                <c:pt idx="1053">
                  <c:v>23.270700000000001</c:v>
                </c:pt>
                <c:pt idx="1054">
                  <c:v>23.26</c:v>
                </c:pt>
                <c:pt idx="1055">
                  <c:v>23.26</c:v>
                </c:pt>
                <c:pt idx="1056">
                  <c:v>23.238499999999998</c:v>
                </c:pt>
                <c:pt idx="1057">
                  <c:v>23.238499999999998</c:v>
                </c:pt>
                <c:pt idx="1058">
                  <c:v>23.227799999999998</c:v>
                </c:pt>
                <c:pt idx="1059">
                  <c:v>23.206299999999999</c:v>
                </c:pt>
                <c:pt idx="1060">
                  <c:v>23.206299999999999</c:v>
                </c:pt>
                <c:pt idx="1061">
                  <c:v>23.195599999999999</c:v>
                </c:pt>
                <c:pt idx="1062">
                  <c:v>23.174199999999999</c:v>
                </c:pt>
                <c:pt idx="1063">
                  <c:v>23.174199999999999</c:v>
                </c:pt>
                <c:pt idx="1064">
                  <c:v>23.163399999999999</c:v>
                </c:pt>
                <c:pt idx="1065">
                  <c:v>23.152699999999999</c:v>
                </c:pt>
                <c:pt idx="1066">
                  <c:v>23.141999999999999</c:v>
                </c:pt>
                <c:pt idx="1067">
                  <c:v>23.1098</c:v>
                </c:pt>
                <c:pt idx="1068">
                  <c:v>23.0991</c:v>
                </c:pt>
                <c:pt idx="1069">
                  <c:v>23.0884</c:v>
                </c:pt>
                <c:pt idx="1070">
                  <c:v>23.0776</c:v>
                </c:pt>
                <c:pt idx="1071">
                  <c:v>23.0669</c:v>
                </c:pt>
                <c:pt idx="1072">
                  <c:v>23.0669</c:v>
                </c:pt>
                <c:pt idx="1073">
                  <c:v>23.0562</c:v>
                </c:pt>
                <c:pt idx="1074">
                  <c:v>23.045500000000001</c:v>
                </c:pt>
                <c:pt idx="1075">
                  <c:v>23.034700000000001</c:v>
                </c:pt>
                <c:pt idx="1076">
                  <c:v>23.024000000000001</c:v>
                </c:pt>
                <c:pt idx="1077">
                  <c:v>23.013300000000001</c:v>
                </c:pt>
                <c:pt idx="1078">
                  <c:v>23.013300000000001</c:v>
                </c:pt>
                <c:pt idx="1079">
                  <c:v>23.002600000000001</c:v>
                </c:pt>
                <c:pt idx="1080">
                  <c:v>22.991800000000001</c:v>
                </c:pt>
                <c:pt idx="1081">
                  <c:v>22.981100000000001</c:v>
                </c:pt>
                <c:pt idx="1082">
                  <c:v>22.970400000000001</c:v>
                </c:pt>
                <c:pt idx="1083">
                  <c:v>22.970400000000001</c:v>
                </c:pt>
                <c:pt idx="1084">
                  <c:v>22.959700000000002</c:v>
                </c:pt>
                <c:pt idx="1085">
                  <c:v>22.948899999999998</c:v>
                </c:pt>
                <c:pt idx="1086">
                  <c:v>22.948899999999998</c:v>
                </c:pt>
                <c:pt idx="1087">
                  <c:v>22.938199999999998</c:v>
                </c:pt>
                <c:pt idx="1088">
                  <c:v>22.927499999999998</c:v>
                </c:pt>
                <c:pt idx="1089">
                  <c:v>22.927499999999998</c:v>
                </c:pt>
                <c:pt idx="1090">
                  <c:v>22.916799999999999</c:v>
                </c:pt>
                <c:pt idx="1091">
                  <c:v>22.905999999999999</c:v>
                </c:pt>
                <c:pt idx="1092">
                  <c:v>22.905999999999999</c:v>
                </c:pt>
                <c:pt idx="1093">
                  <c:v>22.905999999999999</c:v>
                </c:pt>
                <c:pt idx="1094">
                  <c:v>22.895299999999999</c:v>
                </c:pt>
                <c:pt idx="1095">
                  <c:v>22.884599999999999</c:v>
                </c:pt>
                <c:pt idx="1096">
                  <c:v>22.873899999999999</c:v>
                </c:pt>
                <c:pt idx="1097">
                  <c:v>22.873899999999999</c:v>
                </c:pt>
                <c:pt idx="1098">
                  <c:v>22.863099999999999</c:v>
                </c:pt>
                <c:pt idx="1099">
                  <c:v>22.852399999999999</c:v>
                </c:pt>
                <c:pt idx="1100">
                  <c:v>22.852399999999999</c:v>
                </c:pt>
                <c:pt idx="1101">
                  <c:v>22.841699999999999</c:v>
                </c:pt>
                <c:pt idx="1102">
                  <c:v>22.831</c:v>
                </c:pt>
                <c:pt idx="1103">
                  <c:v>22.8202</c:v>
                </c:pt>
                <c:pt idx="1104">
                  <c:v>22.8202</c:v>
                </c:pt>
                <c:pt idx="1105">
                  <c:v>22.8095</c:v>
                </c:pt>
                <c:pt idx="1106">
                  <c:v>22.7988</c:v>
                </c:pt>
                <c:pt idx="1107">
                  <c:v>22.7881</c:v>
                </c:pt>
                <c:pt idx="1108">
                  <c:v>22.7773</c:v>
                </c:pt>
                <c:pt idx="1109">
                  <c:v>22.7773</c:v>
                </c:pt>
                <c:pt idx="1110">
                  <c:v>22.7666</c:v>
                </c:pt>
                <c:pt idx="1111">
                  <c:v>22.7666</c:v>
                </c:pt>
                <c:pt idx="1112">
                  <c:v>22.7559</c:v>
                </c:pt>
                <c:pt idx="1113">
                  <c:v>22.745200000000001</c:v>
                </c:pt>
                <c:pt idx="1114">
                  <c:v>22.734400000000001</c:v>
                </c:pt>
                <c:pt idx="1115">
                  <c:v>22.723700000000001</c:v>
                </c:pt>
                <c:pt idx="1116">
                  <c:v>22.713000000000001</c:v>
                </c:pt>
                <c:pt idx="1117">
                  <c:v>22.713000000000001</c:v>
                </c:pt>
                <c:pt idx="1118">
                  <c:v>22.702300000000001</c:v>
                </c:pt>
                <c:pt idx="1119">
                  <c:v>22.691500000000001</c:v>
                </c:pt>
                <c:pt idx="1120">
                  <c:v>22.670100000000001</c:v>
                </c:pt>
                <c:pt idx="1121">
                  <c:v>22.659400000000002</c:v>
                </c:pt>
                <c:pt idx="1122">
                  <c:v>22.659400000000002</c:v>
                </c:pt>
                <c:pt idx="1123">
                  <c:v>22.648599999999998</c:v>
                </c:pt>
                <c:pt idx="1124">
                  <c:v>22.637899999999998</c:v>
                </c:pt>
                <c:pt idx="1125">
                  <c:v>22.627199999999998</c:v>
                </c:pt>
                <c:pt idx="1126">
                  <c:v>22.616499999999998</c:v>
                </c:pt>
                <c:pt idx="1127">
                  <c:v>22.605699999999999</c:v>
                </c:pt>
                <c:pt idx="1128">
                  <c:v>22.605699999999999</c:v>
                </c:pt>
                <c:pt idx="1129">
                  <c:v>22.594999999999999</c:v>
                </c:pt>
                <c:pt idx="1130">
                  <c:v>22.584299999999999</c:v>
                </c:pt>
                <c:pt idx="1131">
                  <c:v>22.573599999999999</c:v>
                </c:pt>
                <c:pt idx="1132">
                  <c:v>22.573599999999999</c:v>
                </c:pt>
                <c:pt idx="1133">
                  <c:v>22.562799999999999</c:v>
                </c:pt>
                <c:pt idx="1134">
                  <c:v>22.552099999999999</c:v>
                </c:pt>
                <c:pt idx="1135">
                  <c:v>22.5307</c:v>
                </c:pt>
                <c:pt idx="1136">
                  <c:v>22.5307</c:v>
                </c:pt>
                <c:pt idx="1137">
                  <c:v>22.5307</c:v>
                </c:pt>
                <c:pt idx="1138">
                  <c:v>22.5307</c:v>
                </c:pt>
                <c:pt idx="1139">
                  <c:v>22.5307</c:v>
                </c:pt>
                <c:pt idx="1140">
                  <c:v>22.5307</c:v>
                </c:pt>
                <c:pt idx="1141">
                  <c:v>22.5307</c:v>
                </c:pt>
                <c:pt idx="1142">
                  <c:v>22.5307</c:v>
                </c:pt>
                <c:pt idx="1143">
                  <c:v>22.5307</c:v>
                </c:pt>
                <c:pt idx="1144">
                  <c:v>22.5307</c:v>
                </c:pt>
                <c:pt idx="1145">
                  <c:v>22.5199</c:v>
                </c:pt>
                <c:pt idx="1146">
                  <c:v>22.5092</c:v>
                </c:pt>
                <c:pt idx="1147">
                  <c:v>22.5092</c:v>
                </c:pt>
                <c:pt idx="1148">
                  <c:v>22.5092</c:v>
                </c:pt>
                <c:pt idx="1149">
                  <c:v>22.4985</c:v>
                </c:pt>
                <c:pt idx="1150">
                  <c:v>22.4878</c:v>
                </c:pt>
                <c:pt idx="1151">
                  <c:v>22.4878</c:v>
                </c:pt>
                <c:pt idx="1152">
                  <c:v>22.477</c:v>
                </c:pt>
                <c:pt idx="1153">
                  <c:v>22.477</c:v>
                </c:pt>
                <c:pt idx="1154">
                  <c:v>22.4663</c:v>
                </c:pt>
                <c:pt idx="1155">
                  <c:v>22.4663</c:v>
                </c:pt>
                <c:pt idx="1156">
                  <c:v>22.4556</c:v>
                </c:pt>
                <c:pt idx="1157">
                  <c:v>22.444900000000001</c:v>
                </c:pt>
                <c:pt idx="1158">
                  <c:v>22.444900000000001</c:v>
                </c:pt>
                <c:pt idx="1159">
                  <c:v>22.444900000000001</c:v>
                </c:pt>
                <c:pt idx="1160">
                  <c:v>22.434100000000001</c:v>
                </c:pt>
                <c:pt idx="1161">
                  <c:v>22.434100000000001</c:v>
                </c:pt>
                <c:pt idx="1162">
                  <c:v>22.423400000000001</c:v>
                </c:pt>
                <c:pt idx="1163">
                  <c:v>22.423400000000001</c:v>
                </c:pt>
                <c:pt idx="1164">
                  <c:v>22.412700000000001</c:v>
                </c:pt>
                <c:pt idx="1165">
                  <c:v>22.412700000000001</c:v>
                </c:pt>
                <c:pt idx="1166">
                  <c:v>22.412700000000001</c:v>
                </c:pt>
                <c:pt idx="1167">
                  <c:v>22.402000000000001</c:v>
                </c:pt>
                <c:pt idx="1168">
                  <c:v>22.402000000000001</c:v>
                </c:pt>
                <c:pt idx="1169">
                  <c:v>22.391200000000001</c:v>
                </c:pt>
                <c:pt idx="1170">
                  <c:v>22.380500000000001</c:v>
                </c:pt>
                <c:pt idx="1171">
                  <c:v>22.380500000000001</c:v>
                </c:pt>
                <c:pt idx="1172">
                  <c:v>22.369800000000001</c:v>
                </c:pt>
                <c:pt idx="1173">
                  <c:v>22.369800000000001</c:v>
                </c:pt>
                <c:pt idx="1174">
                  <c:v>22.369800000000001</c:v>
                </c:pt>
                <c:pt idx="1175">
                  <c:v>22.359100000000002</c:v>
                </c:pt>
                <c:pt idx="1176">
                  <c:v>22.348299999999998</c:v>
                </c:pt>
                <c:pt idx="1177">
                  <c:v>22.348299999999998</c:v>
                </c:pt>
                <c:pt idx="1178">
                  <c:v>22.337599999999998</c:v>
                </c:pt>
                <c:pt idx="1179">
                  <c:v>22.337599999999998</c:v>
                </c:pt>
                <c:pt idx="1180">
                  <c:v>22.316199999999998</c:v>
                </c:pt>
                <c:pt idx="1181">
                  <c:v>22.316199999999998</c:v>
                </c:pt>
                <c:pt idx="1182">
                  <c:v>22.305399999999999</c:v>
                </c:pt>
                <c:pt idx="1183">
                  <c:v>22.305399999999999</c:v>
                </c:pt>
                <c:pt idx="1184">
                  <c:v>22.294699999999999</c:v>
                </c:pt>
                <c:pt idx="1185">
                  <c:v>22.294699999999999</c:v>
                </c:pt>
                <c:pt idx="1186">
                  <c:v>22.283999999999999</c:v>
                </c:pt>
                <c:pt idx="1187">
                  <c:v>22.283999999999999</c:v>
                </c:pt>
                <c:pt idx="1188">
                  <c:v>22.273299999999999</c:v>
                </c:pt>
                <c:pt idx="1189">
                  <c:v>22.262499999999999</c:v>
                </c:pt>
                <c:pt idx="1190">
                  <c:v>22.262499999999999</c:v>
                </c:pt>
                <c:pt idx="1191">
                  <c:v>22.262499999999999</c:v>
                </c:pt>
                <c:pt idx="1192">
                  <c:v>22.262499999999999</c:v>
                </c:pt>
                <c:pt idx="1193">
                  <c:v>22.251799999999999</c:v>
                </c:pt>
                <c:pt idx="1194">
                  <c:v>22.251799999999999</c:v>
                </c:pt>
                <c:pt idx="1195">
                  <c:v>22.241099999999999</c:v>
                </c:pt>
                <c:pt idx="1196">
                  <c:v>22.230399999999999</c:v>
                </c:pt>
                <c:pt idx="1197">
                  <c:v>22.2196</c:v>
                </c:pt>
                <c:pt idx="1198">
                  <c:v>22.2196</c:v>
                </c:pt>
                <c:pt idx="1199">
                  <c:v>22.2089</c:v>
                </c:pt>
                <c:pt idx="1200">
                  <c:v>22.2089</c:v>
                </c:pt>
                <c:pt idx="1201">
                  <c:v>22.1982</c:v>
                </c:pt>
                <c:pt idx="1202">
                  <c:v>22.1982</c:v>
                </c:pt>
                <c:pt idx="1203">
                  <c:v>22.1875</c:v>
                </c:pt>
                <c:pt idx="1204">
                  <c:v>22.1875</c:v>
                </c:pt>
                <c:pt idx="1205">
                  <c:v>22.1875</c:v>
                </c:pt>
                <c:pt idx="1206">
                  <c:v>22.1767</c:v>
                </c:pt>
                <c:pt idx="1207">
                  <c:v>22.1767</c:v>
                </c:pt>
                <c:pt idx="1208">
                  <c:v>22.166</c:v>
                </c:pt>
                <c:pt idx="1209">
                  <c:v>22.166</c:v>
                </c:pt>
                <c:pt idx="1210">
                  <c:v>22.1553</c:v>
                </c:pt>
                <c:pt idx="1211">
                  <c:v>22.1553</c:v>
                </c:pt>
                <c:pt idx="1212">
                  <c:v>22.1553</c:v>
                </c:pt>
                <c:pt idx="1213">
                  <c:v>22.144600000000001</c:v>
                </c:pt>
                <c:pt idx="1214">
                  <c:v>22.144600000000001</c:v>
                </c:pt>
                <c:pt idx="1215">
                  <c:v>22.144600000000001</c:v>
                </c:pt>
                <c:pt idx="1216">
                  <c:v>22.133800000000001</c:v>
                </c:pt>
                <c:pt idx="1217">
                  <c:v>22.133800000000001</c:v>
                </c:pt>
                <c:pt idx="1218">
                  <c:v>22.133800000000001</c:v>
                </c:pt>
                <c:pt idx="1219">
                  <c:v>22.123100000000001</c:v>
                </c:pt>
                <c:pt idx="1220">
                  <c:v>22.123100000000001</c:v>
                </c:pt>
                <c:pt idx="1221">
                  <c:v>22.123100000000001</c:v>
                </c:pt>
                <c:pt idx="1222">
                  <c:v>22.112400000000001</c:v>
                </c:pt>
                <c:pt idx="1223">
                  <c:v>22.112400000000001</c:v>
                </c:pt>
                <c:pt idx="1224">
                  <c:v>22.101700000000001</c:v>
                </c:pt>
                <c:pt idx="1225">
                  <c:v>22.112400000000001</c:v>
                </c:pt>
                <c:pt idx="1226">
                  <c:v>22.101700000000001</c:v>
                </c:pt>
                <c:pt idx="1227">
                  <c:v>22.101700000000001</c:v>
                </c:pt>
                <c:pt idx="1228">
                  <c:v>22.090900000000001</c:v>
                </c:pt>
                <c:pt idx="1229">
                  <c:v>22.090900000000001</c:v>
                </c:pt>
                <c:pt idx="1230">
                  <c:v>22.080200000000001</c:v>
                </c:pt>
                <c:pt idx="1231">
                  <c:v>22.080200000000001</c:v>
                </c:pt>
                <c:pt idx="1232">
                  <c:v>22.069500000000001</c:v>
                </c:pt>
                <c:pt idx="1233">
                  <c:v>22.080200000000001</c:v>
                </c:pt>
                <c:pt idx="1234">
                  <c:v>22.069500000000001</c:v>
                </c:pt>
                <c:pt idx="1235">
                  <c:v>22.069500000000001</c:v>
                </c:pt>
                <c:pt idx="1236">
                  <c:v>22.069500000000001</c:v>
                </c:pt>
                <c:pt idx="1237">
                  <c:v>22.069500000000001</c:v>
                </c:pt>
                <c:pt idx="1238">
                  <c:v>22.069500000000001</c:v>
                </c:pt>
                <c:pt idx="1239">
                  <c:v>22.058800000000002</c:v>
                </c:pt>
                <c:pt idx="1240">
                  <c:v>22.058800000000002</c:v>
                </c:pt>
                <c:pt idx="1241">
                  <c:v>22.058800000000002</c:v>
                </c:pt>
                <c:pt idx="1242">
                  <c:v>22.047999999999998</c:v>
                </c:pt>
                <c:pt idx="1243">
                  <c:v>22.047999999999998</c:v>
                </c:pt>
                <c:pt idx="1244">
                  <c:v>22.047999999999998</c:v>
                </c:pt>
                <c:pt idx="1245">
                  <c:v>22.047999999999998</c:v>
                </c:pt>
                <c:pt idx="1246">
                  <c:v>22.037299999999998</c:v>
                </c:pt>
                <c:pt idx="1247">
                  <c:v>22.037299999999998</c:v>
                </c:pt>
                <c:pt idx="1248">
                  <c:v>22.026599999999998</c:v>
                </c:pt>
                <c:pt idx="1249">
                  <c:v>22.026599999999998</c:v>
                </c:pt>
                <c:pt idx="1250">
                  <c:v>22.026599999999998</c:v>
                </c:pt>
                <c:pt idx="1251">
                  <c:v>22.015899999999998</c:v>
                </c:pt>
                <c:pt idx="1252">
                  <c:v>22.015899999999998</c:v>
                </c:pt>
                <c:pt idx="1253">
                  <c:v>22.015899999999998</c:v>
                </c:pt>
                <c:pt idx="1254">
                  <c:v>22.005099999999999</c:v>
                </c:pt>
                <c:pt idx="1255">
                  <c:v>22.005099999999999</c:v>
                </c:pt>
                <c:pt idx="1256">
                  <c:v>22.005099999999999</c:v>
                </c:pt>
                <c:pt idx="1257">
                  <c:v>21.994399999999999</c:v>
                </c:pt>
                <c:pt idx="1258">
                  <c:v>21.994399999999999</c:v>
                </c:pt>
                <c:pt idx="1259">
                  <c:v>21.983699999999999</c:v>
                </c:pt>
                <c:pt idx="1260">
                  <c:v>21.983699999999999</c:v>
                </c:pt>
                <c:pt idx="1261">
                  <c:v>21.983699999999999</c:v>
                </c:pt>
                <c:pt idx="1262">
                  <c:v>21.972999999999999</c:v>
                </c:pt>
                <c:pt idx="1263">
                  <c:v>21.972999999999999</c:v>
                </c:pt>
                <c:pt idx="1264">
                  <c:v>21.962199999999999</c:v>
                </c:pt>
                <c:pt idx="1265">
                  <c:v>21.962199999999999</c:v>
                </c:pt>
                <c:pt idx="1266">
                  <c:v>21.962199999999999</c:v>
                </c:pt>
                <c:pt idx="1267">
                  <c:v>21.962199999999999</c:v>
                </c:pt>
                <c:pt idx="1268">
                  <c:v>21.951499999999999</c:v>
                </c:pt>
                <c:pt idx="1269">
                  <c:v>21.951499999999999</c:v>
                </c:pt>
                <c:pt idx="1270">
                  <c:v>21.940799999999999</c:v>
                </c:pt>
                <c:pt idx="1271">
                  <c:v>21.940799999999999</c:v>
                </c:pt>
                <c:pt idx="1272">
                  <c:v>21.940799999999999</c:v>
                </c:pt>
                <c:pt idx="1273">
                  <c:v>21.930099999999999</c:v>
                </c:pt>
                <c:pt idx="1274">
                  <c:v>21.930099999999999</c:v>
                </c:pt>
                <c:pt idx="1275">
                  <c:v>21.9193</c:v>
                </c:pt>
                <c:pt idx="1276">
                  <c:v>21.9193</c:v>
                </c:pt>
                <c:pt idx="1277">
                  <c:v>21.9193</c:v>
                </c:pt>
                <c:pt idx="1278">
                  <c:v>21.9086</c:v>
                </c:pt>
                <c:pt idx="1279">
                  <c:v>21.9086</c:v>
                </c:pt>
                <c:pt idx="1280">
                  <c:v>21.9086</c:v>
                </c:pt>
                <c:pt idx="1281">
                  <c:v>21.8979</c:v>
                </c:pt>
                <c:pt idx="1282">
                  <c:v>21.8979</c:v>
                </c:pt>
                <c:pt idx="1283">
                  <c:v>21.8764</c:v>
                </c:pt>
                <c:pt idx="1284">
                  <c:v>21.8764</c:v>
                </c:pt>
                <c:pt idx="1285">
                  <c:v>21.8657</c:v>
                </c:pt>
                <c:pt idx="1286">
                  <c:v>21.8657</c:v>
                </c:pt>
                <c:pt idx="1287">
                  <c:v>21.855</c:v>
                </c:pt>
                <c:pt idx="1288">
                  <c:v>21.855</c:v>
                </c:pt>
                <c:pt idx="1289">
                  <c:v>21.855</c:v>
                </c:pt>
                <c:pt idx="1290">
                  <c:v>21.844200000000001</c:v>
                </c:pt>
                <c:pt idx="1291">
                  <c:v>21.844200000000001</c:v>
                </c:pt>
                <c:pt idx="1292">
                  <c:v>21.833500000000001</c:v>
                </c:pt>
                <c:pt idx="1293">
                  <c:v>21.822800000000001</c:v>
                </c:pt>
                <c:pt idx="1294">
                  <c:v>21.822800000000001</c:v>
                </c:pt>
                <c:pt idx="1295">
                  <c:v>21.822800000000001</c:v>
                </c:pt>
                <c:pt idx="1296">
                  <c:v>21.812100000000001</c:v>
                </c:pt>
                <c:pt idx="1297">
                  <c:v>21.801300000000001</c:v>
                </c:pt>
                <c:pt idx="1298">
                  <c:v>21.801300000000001</c:v>
                </c:pt>
                <c:pt idx="1299">
                  <c:v>21.790600000000001</c:v>
                </c:pt>
                <c:pt idx="1300">
                  <c:v>21.790600000000001</c:v>
                </c:pt>
                <c:pt idx="1301">
                  <c:v>21.779900000000001</c:v>
                </c:pt>
                <c:pt idx="1302">
                  <c:v>21.779900000000001</c:v>
                </c:pt>
                <c:pt idx="1303">
                  <c:v>21.769200000000001</c:v>
                </c:pt>
                <c:pt idx="1304">
                  <c:v>21.758400000000002</c:v>
                </c:pt>
                <c:pt idx="1305">
                  <c:v>21.747699999999998</c:v>
                </c:pt>
                <c:pt idx="1306">
                  <c:v>21.747699999999998</c:v>
                </c:pt>
                <c:pt idx="1307">
                  <c:v>21.736999999999998</c:v>
                </c:pt>
                <c:pt idx="1308">
                  <c:v>21.726299999999998</c:v>
                </c:pt>
                <c:pt idx="1309">
                  <c:v>21.715499999999999</c:v>
                </c:pt>
                <c:pt idx="1310">
                  <c:v>21.704799999999999</c:v>
                </c:pt>
                <c:pt idx="1311">
                  <c:v>21.694099999999999</c:v>
                </c:pt>
                <c:pt idx="1312">
                  <c:v>21.683399999999999</c:v>
                </c:pt>
                <c:pt idx="1313">
                  <c:v>21.672599999999999</c:v>
                </c:pt>
                <c:pt idx="1314">
                  <c:v>21.661899999999999</c:v>
                </c:pt>
                <c:pt idx="1315">
                  <c:v>21.651199999999999</c:v>
                </c:pt>
                <c:pt idx="1316">
                  <c:v>21.640499999999999</c:v>
                </c:pt>
                <c:pt idx="1317">
                  <c:v>21.6297</c:v>
                </c:pt>
                <c:pt idx="1318">
                  <c:v>21.619</c:v>
                </c:pt>
                <c:pt idx="1319">
                  <c:v>21.5976</c:v>
                </c:pt>
                <c:pt idx="1320">
                  <c:v>21.5976</c:v>
                </c:pt>
                <c:pt idx="1321">
                  <c:v>21.5868</c:v>
                </c:pt>
                <c:pt idx="1322">
                  <c:v>21.5761</c:v>
                </c:pt>
                <c:pt idx="1323">
                  <c:v>21.5547</c:v>
                </c:pt>
                <c:pt idx="1324">
                  <c:v>21.543900000000001</c:v>
                </c:pt>
                <c:pt idx="1325">
                  <c:v>21.522500000000001</c:v>
                </c:pt>
                <c:pt idx="1326">
                  <c:v>21.511800000000001</c:v>
                </c:pt>
                <c:pt idx="1327">
                  <c:v>21.501000000000001</c:v>
                </c:pt>
                <c:pt idx="1328">
                  <c:v>21.490300000000001</c:v>
                </c:pt>
                <c:pt idx="1329">
                  <c:v>21.468900000000001</c:v>
                </c:pt>
                <c:pt idx="1330">
                  <c:v>21.458100000000002</c:v>
                </c:pt>
                <c:pt idx="1331">
                  <c:v>21.447399999999998</c:v>
                </c:pt>
                <c:pt idx="1332">
                  <c:v>21.436699999999998</c:v>
                </c:pt>
                <c:pt idx="1333">
                  <c:v>21.415199999999999</c:v>
                </c:pt>
                <c:pt idx="1334">
                  <c:v>21.404499999999999</c:v>
                </c:pt>
                <c:pt idx="1335">
                  <c:v>21.393799999999999</c:v>
                </c:pt>
                <c:pt idx="1336">
                  <c:v>21.383099999999999</c:v>
                </c:pt>
                <c:pt idx="1337">
                  <c:v>21.361599999999999</c:v>
                </c:pt>
                <c:pt idx="1338">
                  <c:v>21.350899999999999</c:v>
                </c:pt>
                <c:pt idx="1339">
                  <c:v>21.340199999999999</c:v>
                </c:pt>
                <c:pt idx="1340">
                  <c:v>21.3294</c:v>
                </c:pt>
                <c:pt idx="1341">
                  <c:v>21.308</c:v>
                </c:pt>
                <c:pt idx="1342">
                  <c:v>21.2973</c:v>
                </c:pt>
                <c:pt idx="1343">
                  <c:v>21.2865</c:v>
                </c:pt>
                <c:pt idx="1344">
                  <c:v>21.2758</c:v>
                </c:pt>
                <c:pt idx="1345">
                  <c:v>21.2544</c:v>
                </c:pt>
                <c:pt idx="1346">
                  <c:v>21.243600000000001</c:v>
                </c:pt>
                <c:pt idx="1347">
                  <c:v>21.232900000000001</c:v>
                </c:pt>
                <c:pt idx="1348">
                  <c:v>21.222200000000001</c:v>
                </c:pt>
                <c:pt idx="1349">
                  <c:v>21.211500000000001</c:v>
                </c:pt>
                <c:pt idx="1350">
                  <c:v>21.200700000000001</c:v>
                </c:pt>
                <c:pt idx="1351">
                  <c:v>21.179300000000001</c:v>
                </c:pt>
                <c:pt idx="1352">
                  <c:v>21.168600000000001</c:v>
                </c:pt>
                <c:pt idx="1353">
                  <c:v>21.157800000000002</c:v>
                </c:pt>
                <c:pt idx="1354">
                  <c:v>21.147099999999998</c:v>
                </c:pt>
                <c:pt idx="1355">
                  <c:v>21.136399999999998</c:v>
                </c:pt>
                <c:pt idx="1356">
                  <c:v>21.125699999999998</c:v>
                </c:pt>
                <c:pt idx="1357">
                  <c:v>21.114899999999999</c:v>
                </c:pt>
                <c:pt idx="1358">
                  <c:v>21.104199999999999</c:v>
                </c:pt>
                <c:pt idx="1359">
                  <c:v>21.082799999999999</c:v>
                </c:pt>
                <c:pt idx="1360">
                  <c:v>21.071999999999999</c:v>
                </c:pt>
                <c:pt idx="1361">
                  <c:v>21.050599999999999</c:v>
                </c:pt>
                <c:pt idx="1362">
                  <c:v>21.050599999999999</c:v>
                </c:pt>
                <c:pt idx="1363">
                  <c:v>21.039899999999999</c:v>
                </c:pt>
                <c:pt idx="1364">
                  <c:v>21.0291</c:v>
                </c:pt>
                <c:pt idx="1365">
                  <c:v>21.0077</c:v>
                </c:pt>
                <c:pt idx="1366">
                  <c:v>21.0077</c:v>
                </c:pt>
                <c:pt idx="1367">
                  <c:v>20.997</c:v>
                </c:pt>
                <c:pt idx="1368">
                  <c:v>20.9862</c:v>
                </c:pt>
                <c:pt idx="1369">
                  <c:v>20.9755</c:v>
                </c:pt>
                <c:pt idx="1370">
                  <c:v>20.9648</c:v>
                </c:pt>
                <c:pt idx="1371">
                  <c:v>20.9541</c:v>
                </c:pt>
                <c:pt idx="1372">
                  <c:v>20.943300000000001</c:v>
                </c:pt>
                <c:pt idx="1373">
                  <c:v>20.932600000000001</c:v>
                </c:pt>
                <c:pt idx="1374">
                  <c:v>20.921900000000001</c:v>
                </c:pt>
                <c:pt idx="1375">
                  <c:v>20.921900000000001</c:v>
                </c:pt>
                <c:pt idx="1376">
                  <c:v>20.911200000000001</c:v>
                </c:pt>
                <c:pt idx="1377">
                  <c:v>20.900400000000001</c:v>
                </c:pt>
                <c:pt idx="1378">
                  <c:v>20.889700000000001</c:v>
                </c:pt>
                <c:pt idx="1379">
                  <c:v>20.879000000000001</c:v>
                </c:pt>
                <c:pt idx="1380">
                  <c:v>20.879000000000001</c:v>
                </c:pt>
                <c:pt idx="1381">
                  <c:v>20.868300000000001</c:v>
                </c:pt>
                <c:pt idx="1382">
                  <c:v>20.857500000000002</c:v>
                </c:pt>
                <c:pt idx="1383">
                  <c:v>20.857500000000002</c:v>
                </c:pt>
                <c:pt idx="1384">
                  <c:v>20.846800000000002</c:v>
                </c:pt>
                <c:pt idx="1385">
                  <c:v>20.836099999999998</c:v>
                </c:pt>
                <c:pt idx="1386">
                  <c:v>20.836099999999998</c:v>
                </c:pt>
                <c:pt idx="1387">
                  <c:v>20.814599999999999</c:v>
                </c:pt>
                <c:pt idx="1388">
                  <c:v>20.814599999999999</c:v>
                </c:pt>
                <c:pt idx="1389">
                  <c:v>20.803899999999999</c:v>
                </c:pt>
                <c:pt idx="1390">
                  <c:v>20.793199999999999</c:v>
                </c:pt>
                <c:pt idx="1391">
                  <c:v>20.782499999999999</c:v>
                </c:pt>
                <c:pt idx="1392">
                  <c:v>20.771699999999999</c:v>
                </c:pt>
                <c:pt idx="1393">
                  <c:v>20.760999999999999</c:v>
                </c:pt>
                <c:pt idx="1394">
                  <c:v>20.760999999999999</c:v>
                </c:pt>
                <c:pt idx="1395">
                  <c:v>20.750299999999999</c:v>
                </c:pt>
                <c:pt idx="1396">
                  <c:v>20.739599999999999</c:v>
                </c:pt>
                <c:pt idx="1397">
                  <c:v>20.7288</c:v>
                </c:pt>
                <c:pt idx="1398">
                  <c:v>20.7288</c:v>
                </c:pt>
                <c:pt idx="1399">
                  <c:v>20.7074</c:v>
                </c:pt>
                <c:pt idx="1400">
                  <c:v>20.7074</c:v>
                </c:pt>
                <c:pt idx="1401">
                  <c:v>20.7074</c:v>
                </c:pt>
                <c:pt idx="1402">
                  <c:v>20.6859</c:v>
                </c:pt>
                <c:pt idx="1403">
                  <c:v>20.6645</c:v>
                </c:pt>
                <c:pt idx="1404">
                  <c:v>20.6645</c:v>
                </c:pt>
                <c:pt idx="1405">
                  <c:v>20.6645</c:v>
                </c:pt>
                <c:pt idx="1406">
                  <c:v>20.6645</c:v>
                </c:pt>
                <c:pt idx="1407">
                  <c:v>20.6645</c:v>
                </c:pt>
                <c:pt idx="1408">
                  <c:v>20.6645</c:v>
                </c:pt>
                <c:pt idx="1409">
                  <c:v>20.6645</c:v>
                </c:pt>
                <c:pt idx="1410">
                  <c:v>20.6645</c:v>
                </c:pt>
                <c:pt idx="1411">
                  <c:v>20.643000000000001</c:v>
                </c:pt>
                <c:pt idx="1412">
                  <c:v>20.6645</c:v>
                </c:pt>
                <c:pt idx="1413">
                  <c:v>20.643000000000001</c:v>
                </c:pt>
                <c:pt idx="1414">
                  <c:v>20.643000000000001</c:v>
                </c:pt>
                <c:pt idx="1415">
                  <c:v>20.643000000000001</c:v>
                </c:pt>
                <c:pt idx="1416">
                  <c:v>20.643000000000001</c:v>
                </c:pt>
                <c:pt idx="1417">
                  <c:v>20.643000000000001</c:v>
                </c:pt>
                <c:pt idx="1418">
                  <c:v>20.643000000000001</c:v>
                </c:pt>
                <c:pt idx="1419">
                  <c:v>20.643000000000001</c:v>
                </c:pt>
                <c:pt idx="1420">
                  <c:v>20.643000000000001</c:v>
                </c:pt>
                <c:pt idx="1421">
                  <c:v>20.643000000000001</c:v>
                </c:pt>
                <c:pt idx="1422">
                  <c:v>20.643000000000001</c:v>
                </c:pt>
                <c:pt idx="1423">
                  <c:v>20.643000000000001</c:v>
                </c:pt>
                <c:pt idx="1424">
                  <c:v>20.643000000000001</c:v>
                </c:pt>
                <c:pt idx="1425">
                  <c:v>20.643000000000001</c:v>
                </c:pt>
                <c:pt idx="1426">
                  <c:v>20.643000000000001</c:v>
                </c:pt>
                <c:pt idx="1427">
                  <c:v>20.643000000000001</c:v>
                </c:pt>
                <c:pt idx="1428">
                  <c:v>20.643000000000001</c:v>
                </c:pt>
                <c:pt idx="1429">
                  <c:v>20.643000000000001</c:v>
                </c:pt>
                <c:pt idx="1430">
                  <c:v>20.643000000000001</c:v>
                </c:pt>
                <c:pt idx="1431">
                  <c:v>20.643000000000001</c:v>
                </c:pt>
                <c:pt idx="1432">
                  <c:v>20.643000000000001</c:v>
                </c:pt>
                <c:pt idx="1433">
                  <c:v>20.643000000000001</c:v>
                </c:pt>
                <c:pt idx="1434">
                  <c:v>20.643000000000001</c:v>
                </c:pt>
                <c:pt idx="1435">
                  <c:v>20.643000000000001</c:v>
                </c:pt>
                <c:pt idx="1436">
                  <c:v>20.643000000000001</c:v>
                </c:pt>
                <c:pt idx="1437">
                  <c:v>20.643000000000001</c:v>
                </c:pt>
                <c:pt idx="1438">
                  <c:v>20.643000000000001</c:v>
                </c:pt>
                <c:pt idx="1439">
                  <c:v>20.643000000000001</c:v>
                </c:pt>
                <c:pt idx="1440">
                  <c:v>20.643000000000001</c:v>
                </c:pt>
                <c:pt idx="1441">
                  <c:v>20.643000000000001</c:v>
                </c:pt>
                <c:pt idx="1442">
                  <c:v>20.643000000000001</c:v>
                </c:pt>
                <c:pt idx="1443">
                  <c:v>20.632300000000001</c:v>
                </c:pt>
                <c:pt idx="1444">
                  <c:v>20.632300000000001</c:v>
                </c:pt>
                <c:pt idx="1445">
                  <c:v>20.632300000000001</c:v>
                </c:pt>
                <c:pt idx="1446">
                  <c:v>20.632300000000001</c:v>
                </c:pt>
                <c:pt idx="1447">
                  <c:v>20.632300000000001</c:v>
                </c:pt>
                <c:pt idx="1448">
                  <c:v>20.632300000000001</c:v>
                </c:pt>
                <c:pt idx="1449">
                  <c:v>20.632300000000001</c:v>
                </c:pt>
                <c:pt idx="1450">
                  <c:v>20.632300000000001</c:v>
                </c:pt>
                <c:pt idx="1451">
                  <c:v>20.632300000000001</c:v>
                </c:pt>
                <c:pt idx="1452">
                  <c:v>20.632300000000001</c:v>
                </c:pt>
                <c:pt idx="1453">
                  <c:v>20.632300000000001</c:v>
                </c:pt>
                <c:pt idx="1454">
                  <c:v>20.632300000000001</c:v>
                </c:pt>
                <c:pt idx="1455">
                  <c:v>20.632300000000001</c:v>
                </c:pt>
                <c:pt idx="1456">
                  <c:v>20.632300000000001</c:v>
                </c:pt>
                <c:pt idx="1457">
                  <c:v>20.632300000000001</c:v>
                </c:pt>
                <c:pt idx="1458">
                  <c:v>20.632300000000001</c:v>
                </c:pt>
                <c:pt idx="1459">
                  <c:v>20.632300000000001</c:v>
                </c:pt>
                <c:pt idx="1460">
                  <c:v>20.632300000000001</c:v>
                </c:pt>
                <c:pt idx="1461">
                  <c:v>20.632300000000001</c:v>
                </c:pt>
                <c:pt idx="1462">
                  <c:v>20.632300000000001</c:v>
                </c:pt>
                <c:pt idx="1463">
                  <c:v>20.632300000000001</c:v>
                </c:pt>
                <c:pt idx="1464">
                  <c:v>20.632300000000001</c:v>
                </c:pt>
                <c:pt idx="1465">
                  <c:v>20.632300000000001</c:v>
                </c:pt>
                <c:pt idx="1466">
                  <c:v>20.632300000000001</c:v>
                </c:pt>
                <c:pt idx="1467">
                  <c:v>20.632300000000001</c:v>
                </c:pt>
                <c:pt idx="1468">
                  <c:v>20.632300000000001</c:v>
                </c:pt>
                <c:pt idx="1469">
                  <c:v>20.632300000000001</c:v>
                </c:pt>
                <c:pt idx="1470">
                  <c:v>20.632300000000001</c:v>
                </c:pt>
                <c:pt idx="1471">
                  <c:v>20.632300000000001</c:v>
                </c:pt>
                <c:pt idx="1472">
                  <c:v>20.632300000000001</c:v>
                </c:pt>
                <c:pt idx="1473">
                  <c:v>20.632300000000001</c:v>
                </c:pt>
                <c:pt idx="1474">
                  <c:v>20.632300000000001</c:v>
                </c:pt>
                <c:pt idx="1475">
                  <c:v>20.632300000000001</c:v>
                </c:pt>
                <c:pt idx="1476">
                  <c:v>20.610900000000001</c:v>
                </c:pt>
                <c:pt idx="1477">
                  <c:v>20.600100000000001</c:v>
                </c:pt>
                <c:pt idx="1478">
                  <c:v>20.600100000000001</c:v>
                </c:pt>
                <c:pt idx="1479">
                  <c:v>20.589400000000001</c:v>
                </c:pt>
                <c:pt idx="1480">
                  <c:v>20.589400000000001</c:v>
                </c:pt>
                <c:pt idx="1481">
                  <c:v>20.578700000000001</c:v>
                </c:pt>
                <c:pt idx="1482">
                  <c:v>20.578700000000001</c:v>
                </c:pt>
                <c:pt idx="1483">
                  <c:v>20.578700000000001</c:v>
                </c:pt>
                <c:pt idx="1484">
                  <c:v>20.568000000000001</c:v>
                </c:pt>
                <c:pt idx="1485">
                  <c:v>20.568000000000001</c:v>
                </c:pt>
                <c:pt idx="1486">
                  <c:v>20.568000000000001</c:v>
                </c:pt>
                <c:pt idx="1487">
                  <c:v>20.557200000000002</c:v>
                </c:pt>
                <c:pt idx="1488">
                  <c:v>20.557200000000002</c:v>
                </c:pt>
                <c:pt idx="1489">
                  <c:v>20.557200000000002</c:v>
                </c:pt>
                <c:pt idx="1490">
                  <c:v>20.546500000000002</c:v>
                </c:pt>
                <c:pt idx="1491">
                  <c:v>20.546500000000002</c:v>
                </c:pt>
                <c:pt idx="1492">
                  <c:v>20.546500000000002</c:v>
                </c:pt>
                <c:pt idx="1493">
                  <c:v>20.546500000000002</c:v>
                </c:pt>
                <c:pt idx="1494">
                  <c:v>20.535799999999998</c:v>
                </c:pt>
                <c:pt idx="1495">
                  <c:v>20.535799999999998</c:v>
                </c:pt>
                <c:pt idx="1496">
                  <c:v>20.535799999999998</c:v>
                </c:pt>
                <c:pt idx="1497">
                  <c:v>20.525099999999998</c:v>
                </c:pt>
                <c:pt idx="1498">
                  <c:v>20.525099999999998</c:v>
                </c:pt>
                <c:pt idx="1499">
                  <c:v>20.525099999999998</c:v>
                </c:pt>
                <c:pt idx="1500">
                  <c:v>20.514299999999999</c:v>
                </c:pt>
                <c:pt idx="1501">
                  <c:v>20.514299999999999</c:v>
                </c:pt>
                <c:pt idx="1502">
                  <c:v>20.503599999999999</c:v>
                </c:pt>
                <c:pt idx="1503">
                  <c:v>20.492899999999999</c:v>
                </c:pt>
                <c:pt idx="1504">
                  <c:v>20.492899999999999</c:v>
                </c:pt>
                <c:pt idx="1505">
                  <c:v>20.482199999999999</c:v>
                </c:pt>
                <c:pt idx="1506">
                  <c:v>20.482199999999999</c:v>
                </c:pt>
                <c:pt idx="1507">
                  <c:v>20.471399999999999</c:v>
                </c:pt>
                <c:pt idx="1508">
                  <c:v>20.471399999999999</c:v>
                </c:pt>
                <c:pt idx="1509">
                  <c:v>20.460699999999999</c:v>
                </c:pt>
                <c:pt idx="1510">
                  <c:v>20.460699999999999</c:v>
                </c:pt>
                <c:pt idx="1511">
                  <c:v>20.45</c:v>
                </c:pt>
                <c:pt idx="1512">
                  <c:v>20.45</c:v>
                </c:pt>
                <c:pt idx="1513">
                  <c:v>20.439299999999999</c:v>
                </c:pt>
                <c:pt idx="1514">
                  <c:v>20.439299999999999</c:v>
                </c:pt>
                <c:pt idx="1515">
                  <c:v>20.439299999999999</c:v>
                </c:pt>
                <c:pt idx="1516">
                  <c:v>20.439299999999999</c:v>
                </c:pt>
                <c:pt idx="1517">
                  <c:v>20.4285</c:v>
                </c:pt>
                <c:pt idx="1518">
                  <c:v>20.4285</c:v>
                </c:pt>
                <c:pt idx="1519">
                  <c:v>20.4285</c:v>
                </c:pt>
                <c:pt idx="1520">
                  <c:v>20.4285</c:v>
                </c:pt>
                <c:pt idx="1521">
                  <c:v>20.4178</c:v>
                </c:pt>
                <c:pt idx="1522">
                  <c:v>20.4178</c:v>
                </c:pt>
                <c:pt idx="1523">
                  <c:v>20.4178</c:v>
                </c:pt>
                <c:pt idx="1524">
                  <c:v>20.4178</c:v>
                </c:pt>
                <c:pt idx="1525">
                  <c:v>20.4178</c:v>
                </c:pt>
                <c:pt idx="1526">
                  <c:v>20.4071</c:v>
                </c:pt>
                <c:pt idx="1527">
                  <c:v>20.4071</c:v>
                </c:pt>
                <c:pt idx="1528">
                  <c:v>20.4071</c:v>
                </c:pt>
                <c:pt idx="1529">
                  <c:v>20.4071</c:v>
                </c:pt>
                <c:pt idx="1530">
                  <c:v>20.3964</c:v>
                </c:pt>
                <c:pt idx="1531">
                  <c:v>20.3964</c:v>
                </c:pt>
                <c:pt idx="1532">
                  <c:v>20.3964</c:v>
                </c:pt>
                <c:pt idx="1533">
                  <c:v>20.3856</c:v>
                </c:pt>
                <c:pt idx="1534">
                  <c:v>20.3856</c:v>
                </c:pt>
                <c:pt idx="1535">
                  <c:v>20.3856</c:v>
                </c:pt>
                <c:pt idx="1536">
                  <c:v>20.3856</c:v>
                </c:pt>
                <c:pt idx="1537">
                  <c:v>20.3856</c:v>
                </c:pt>
                <c:pt idx="1538">
                  <c:v>20.3749</c:v>
                </c:pt>
                <c:pt idx="1539">
                  <c:v>20.3749</c:v>
                </c:pt>
                <c:pt idx="1540">
                  <c:v>20.3749</c:v>
                </c:pt>
                <c:pt idx="1541">
                  <c:v>20.3749</c:v>
                </c:pt>
                <c:pt idx="1542">
                  <c:v>20.3749</c:v>
                </c:pt>
                <c:pt idx="1543">
                  <c:v>20.3535</c:v>
                </c:pt>
                <c:pt idx="1544">
                  <c:v>20.3535</c:v>
                </c:pt>
                <c:pt idx="1545">
                  <c:v>20.3535</c:v>
                </c:pt>
                <c:pt idx="1546">
                  <c:v>20.3535</c:v>
                </c:pt>
                <c:pt idx="1547">
                  <c:v>20.3535</c:v>
                </c:pt>
                <c:pt idx="1548">
                  <c:v>20.3535</c:v>
                </c:pt>
                <c:pt idx="1549">
                  <c:v>20.3535</c:v>
                </c:pt>
                <c:pt idx="1550">
                  <c:v>20.3535</c:v>
                </c:pt>
                <c:pt idx="1551">
                  <c:v>20.3535</c:v>
                </c:pt>
                <c:pt idx="1552">
                  <c:v>20.3535</c:v>
                </c:pt>
                <c:pt idx="1553">
                  <c:v>20.3535</c:v>
                </c:pt>
                <c:pt idx="1554">
                  <c:v>20.3535</c:v>
                </c:pt>
                <c:pt idx="1555">
                  <c:v>20.3535</c:v>
                </c:pt>
                <c:pt idx="1556">
                  <c:v>20.3535</c:v>
                </c:pt>
                <c:pt idx="1557">
                  <c:v>20.3535</c:v>
                </c:pt>
                <c:pt idx="1558">
                  <c:v>20.3535</c:v>
                </c:pt>
                <c:pt idx="1559">
                  <c:v>20.3535</c:v>
                </c:pt>
                <c:pt idx="1560">
                  <c:v>20.342700000000001</c:v>
                </c:pt>
                <c:pt idx="1561">
                  <c:v>20.342700000000001</c:v>
                </c:pt>
                <c:pt idx="1562">
                  <c:v>20.342700000000001</c:v>
                </c:pt>
                <c:pt idx="1563">
                  <c:v>20.342700000000001</c:v>
                </c:pt>
                <c:pt idx="1564">
                  <c:v>20.332000000000001</c:v>
                </c:pt>
                <c:pt idx="1565">
                  <c:v>20.342700000000001</c:v>
                </c:pt>
                <c:pt idx="1566">
                  <c:v>20.332000000000001</c:v>
                </c:pt>
                <c:pt idx="1567">
                  <c:v>20.332000000000001</c:v>
                </c:pt>
                <c:pt idx="1568">
                  <c:v>20.332000000000001</c:v>
                </c:pt>
                <c:pt idx="1569">
                  <c:v>20.332000000000001</c:v>
                </c:pt>
                <c:pt idx="1570">
                  <c:v>20.321300000000001</c:v>
                </c:pt>
                <c:pt idx="1571">
                  <c:v>20.321300000000001</c:v>
                </c:pt>
                <c:pt idx="1572">
                  <c:v>20.321300000000001</c:v>
                </c:pt>
                <c:pt idx="1573">
                  <c:v>20.321300000000001</c:v>
                </c:pt>
                <c:pt idx="1574">
                  <c:v>20.321300000000001</c:v>
                </c:pt>
                <c:pt idx="1575">
                  <c:v>20.310600000000001</c:v>
                </c:pt>
                <c:pt idx="1576">
                  <c:v>20.310600000000001</c:v>
                </c:pt>
                <c:pt idx="1577">
                  <c:v>20.310600000000001</c:v>
                </c:pt>
                <c:pt idx="1578">
                  <c:v>20.310600000000001</c:v>
                </c:pt>
                <c:pt idx="1579">
                  <c:v>20.310600000000001</c:v>
                </c:pt>
                <c:pt idx="1580">
                  <c:v>20.299800000000001</c:v>
                </c:pt>
                <c:pt idx="1581">
                  <c:v>20.310600000000001</c:v>
                </c:pt>
                <c:pt idx="1582">
                  <c:v>20.310600000000001</c:v>
                </c:pt>
                <c:pt idx="1583">
                  <c:v>20.310600000000001</c:v>
                </c:pt>
                <c:pt idx="1584">
                  <c:v>20.310600000000001</c:v>
                </c:pt>
                <c:pt idx="1585">
                  <c:v>20.310600000000001</c:v>
                </c:pt>
                <c:pt idx="1586">
                  <c:v>20.310600000000001</c:v>
                </c:pt>
                <c:pt idx="1587">
                  <c:v>20.310600000000001</c:v>
                </c:pt>
                <c:pt idx="1588">
                  <c:v>20.310600000000001</c:v>
                </c:pt>
                <c:pt idx="1589">
                  <c:v>20.310600000000001</c:v>
                </c:pt>
                <c:pt idx="1590">
                  <c:v>20.299800000000001</c:v>
                </c:pt>
                <c:pt idx="1591">
                  <c:v>20.299800000000001</c:v>
                </c:pt>
                <c:pt idx="1592">
                  <c:v>20.299800000000001</c:v>
                </c:pt>
                <c:pt idx="1593">
                  <c:v>20.299800000000001</c:v>
                </c:pt>
                <c:pt idx="1594">
                  <c:v>20.299800000000001</c:v>
                </c:pt>
                <c:pt idx="1595">
                  <c:v>20.278400000000001</c:v>
                </c:pt>
                <c:pt idx="1596">
                  <c:v>20.299800000000001</c:v>
                </c:pt>
                <c:pt idx="1597">
                  <c:v>20.278400000000001</c:v>
                </c:pt>
                <c:pt idx="1598">
                  <c:v>20.278400000000001</c:v>
                </c:pt>
                <c:pt idx="1599">
                  <c:v>20.278400000000001</c:v>
                </c:pt>
                <c:pt idx="1600">
                  <c:v>20.278400000000001</c:v>
                </c:pt>
                <c:pt idx="1601">
                  <c:v>20.299800000000001</c:v>
                </c:pt>
                <c:pt idx="1602">
                  <c:v>20.299800000000001</c:v>
                </c:pt>
                <c:pt idx="1603">
                  <c:v>20.299800000000001</c:v>
                </c:pt>
                <c:pt idx="1604">
                  <c:v>20.299800000000001</c:v>
                </c:pt>
                <c:pt idx="1605">
                  <c:v>20.278400000000001</c:v>
                </c:pt>
                <c:pt idx="1606">
                  <c:v>20.278400000000001</c:v>
                </c:pt>
                <c:pt idx="1607">
                  <c:v>20.278400000000001</c:v>
                </c:pt>
                <c:pt idx="1608">
                  <c:v>20.278400000000001</c:v>
                </c:pt>
                <c:pt idx="1609">
                  <c:v>20.278400000000001</c:v>
                </c:pt>
                <c:pt idx="1610">
                  <c:v>20.278400000000001</c:v>
                </c:pt>
                <c:pt idx="1611">
                  <c:v>20.278400000000001</c:v>
                </c:pt>
                <c:pt idx="1612">
                  <c:v>20.278400000000001</c:v>
                </c:pt>
                <c:pt idx="1613">
                  <c:v>20.267700000000001</c:v>
                </c:pt>
                <c:pt idx="1614">
                  <c:v>20.267700000000001</c:v>
                </c:pt>
                <c:pt idx="1615">
                  <c:v>20.267700000000001</c:v>
                </c:pt>
                <c:pt idx="1616">
                  <c:v>20.267700000000001</c:v>
                </c:pt>
                <c:pt idx="1617">
                  <c:v>20.267700000000001</c:v>
                </c:pt>
                <c:pt idx="1618">
                  <c:v>20.267700000000001</c:v>
                </c:pt>
                <c:pt idx="1619">
                  <c:v>20.256900000000002</c:v>
                </c:pt>
                <c:pt idx="1620">
                  <c:v>20.256900000000002</c:v>
                </c:pt>
                <c:pt idx="1621">
                  <c:v>20.256900000000002</c:v>
                </c:pt>
                <c:pt idx="1622">
                  <c:v>20.256900000000002</c:v>
                </c:pt>
                <c:pt idx="1623">
                  <c:v>20.256900000000002</c:v>
                </c:pt>
                <c:pt idx="1624">
                  <c:v>20.256900000000002</c:v>
                </c:pt>
                <c:pt idx="1625">
                  <c:v>20.256900000000002</c:v>
                </c:pt>
                <c:pt idx="1626">
                  <c:v>20.246200000000002</c:v>
                </c:pt>
                <c:pt idx="1627">
                  <c:v>20.246200000000002</c:v>
                </c:pt>
                <c:pt idx="1628">
                  <c:v>20.246200000000002</c:v>
                </c:pt>
                <c:pt idx="1629">
                  <c:v>20.235499999999998</c:v>
                </c:pt>
                <c:pt idx="1630">
                  <c:v>20.235499999999998</c:v>
                </c:pt>
                <c:pt idx="1631">
                  <c:v>20.235499999999998</c:v>
                </c:pt>
                <c:pt idx="1632">
                  <c:v>20.235499999999998</c:v>
                </c:pt>
                <c:pt idx="1633">
                  <c:v>20.224799999999998</c:v>
                </c:pt>
                <c:pt idx="1634">
                  <c:v>20.224799999999998</c:v>
                </c:pt>
                <c:pt idx="1635">
                  <c:v>20.224799999999998</c:v>
                </c:pt>
                <c:pt idx="1636">
                  <c:v>20.224799999999998</c:v>
                </c:pt>
                <c:pt idx="1637">
                  <c:v>20.213999999999999</c:v>
                </c:pt>
                <c:pt idx="1638">
                  <c:v>20.213999999999999</c:v>
                </c:pt>
                <c:pt idx="1639">
                  <c:v>20.213999999999999</c:v>
                </c:pt>
                <c:pt idx="1640">
                  <c:v>20.213999999999999</c:v>
                </c:pt>
                <c:pt idx="1641">
                  <c:v>20.203299999999999</c:v>
                </c:pt>
                <c:pt idx="1642">
                  <c:v>20.203299999999999</c:v>
                </c:pt>
                <c:pt idx="1643">
                  <c:v>20.203299999999999</c:v>
                </c:pt>
                <c:pt idx="1644">
                  <c:v>20.203299999999999</c:v>
                </c:pt>
                <c:pt idx="1645">
                  <c:v>20.192599999999999</c:v>
                </c:pt>
                <c:pt idx="1646">
                  <c:v>20.192599999999999</c:v>
                </c:pt>
                <c:pt idx="1647">
                  <c:v>20.192599999999999</c:v>
                </c:pt>
                <c:pt idx="1648">
                  <c:v>20.192599999999999</c:v>
                </c:pt>
                <c:pt idx="1649">
                  <c:v>20.181899999999999</c:v>
                </c:pt>
                <c:pt idx="1650">
                  <c:v>20.181899999999999</c:v>
                </c:pt>
                <c:pt idx="1651">
                  <c:v>20.181899999999999</c:v>
                </c:pt>
                <c:pt idx="1652">
                  <c:v>20.181899999999999</c:v>
                </c:pt>
                <c:pt idx="1653">
                  <c:v>20.181899999999999</c:v>
                </c:pt>
                <c:pt idx="1654">
                  <c:v>20.181899999999999</c:v>
                </c:pt>
                <c:pt idx="1655">
                  <c:v>20.181899999999999</c:v>
                </c:pt>
                <c:pt idx="1656">
                  <c:v>20.171099999999999</c:v>
                </c:pt>
                <c:pt idx="1657">
                  <c:v>20.181899999999999</c:v>
                </c:pt>
                <c:pt idx="1658">
                  <c:v>20.171099999999999</c:v>
                </c:pt>
                <c:pt idx="1659">
                  <c:v>20.171099999999999</c:v>
                </c:pt>
                <c:pt idx="1660">
                  <c:v>20.171099999999999</c:v>
                </c:pt>
                <c:pt idx="1661">
                  <c:v>20.171099999999999</c:v>
                </c:pt>
                <c:pt idx="1662">
                  <c:v>20.171099999999999</c:v>
                </c:pt>
                <c:pt idx="1663">
                  <c:v>20.171099999999999</c:v>
                </c:pt>
                <c:pt idx="1664">
                  <c:v>20.160399999999999</c:v>
                </c:pt>
                <c:pt idx="1665">
                  <c:v>20.160399999999999</c:v>
                </c:pt>
                <c:pt idx="1666">
                  <c:v>20.160399999999999</c:v>
                </c:pt>
                <c:pt idx="1667">
                  <c:v>20.160399999999999</c:v>
                </c:pt>
                <c:pt idx="1668">
                  <c:v>20.160399999999999</c:v>
                </c:pt>
                <c:pt idx="1669">
                  <c:v>20.160399999999999</c:v>
                </c:pt>
                <c:pt idx="1670">
                  <c:v>20.149699999999999</c:v>
                </c:pt>
                <c:pt idx="1671">
                  <c:v>20.149699999999999</c:v>
                </c:pt>
                <c:pt idx="1672">
                  <c:v>20.149699999999999</c:v>
                </c:pt>
                <c:pt idx="1673">
                  <c:v>20.149699999999999</c:v>
                </c:pt>
                <c:pt idx="1674">
                  <c:v>20.149699999999999</c:v>
                </c:pt>
                <c:pt idx="1675">
                  <c:v>20.149699999999999</c:v>
                </c:pt>
                <c:pt idx="1676">
                  <c:v>20.138999999999999</c:v>
                </c:pt>
                <c:pt idx="1677">
                  <c:v>20.138999999999999</c:v>
                </c:pt>
                <c:pt idx="1678">
                  <c:v>20.138999999999999</c:v>
                </c:pt>
                <c:pt idx="1679">
                  <c:v>20.138999999999999</c:v>
                </c:pt>
                <c:pt idx="1680">
                  <c:v>20.138999999999999</c:v>
                </c:pt>
                <c:pt idx="1681">
                  <c:v>20.138999999999999</c:v>
                </c:pt>
                <c:pt idx="1682">
                  <c:v>20.1282</c:v>
                </c:pt>
                <c:pt idx="1683">
                  <c:v>20.1282</c:v>
                </c:pt>
                <c:pt idx="1684">
                  <c:v>20.1282</c:v>
                </c:pt>
                <c:pt idx="1685">
                  <c:v>20.1282</c:v>
                </c:pt>
                <c:pt idx="1686">
                  <c:v>20.1282</c:v>
                </c:pt>
                <c:pt idx="1687">
                  <c:v>20.1175</c:v>
                </c:pt>
                <c:pt idx="1688">
                  <c:v>20.1175</c:v>
                </c:pt>
                <c:pt idx="1689">
                  <c:v>20.1175</c:v>
                </c:pt>
                <c:pt idx="1690">
                  <c:v>20.1068</c:v>
                </c:pt>
                <c:pt idx="1691">
                  <c:v>20.1068</c:v>
                </c:pt>
                <c:pt idx="1692">
                  <c:v>20.1068</c:v>
                </c:pt>
                <c:pt idx="1693">
                  <c:v>20.1068</c:v>
                </c:pt>
                <c:pt idx="1694">
                  <c:v>20.0961</c:v>
                </c:pt>
                <c:pt idx="1695">
                  <c:v>20.0961</c:v>
                </c:pt>
                <c:pt idx="1696">
                  <c:v>20.0961</c:v>
                </c:pt>
                <c:pt idx="1697">
                  <c:v>20.0853</c:v>
                </c:pt>
                <c:pt idx="1698">
                  <c:v>20.0853</c:v>
                </c:pt>
                <c:pt idx="1699">
                  <c:v>20.0746</c:v>
                </c:pt>
                <c:pt idx="1700">
                  <c:v>20.0746</c:v>
                </c:pt>
                <c:pt idx="1701">
                  <c:v>20.0746</c:v>
                </c:pt>
                <c:pt idx="1702">
                  <c:v>20.0746</c:v>
                </c:pt>
                <c:pt idx="1703">
                  <c:v>20.0639</c:v>
                </c:pt>
                <c:pt idx="1704">
                  <c:v>20.0639</c:v>
                </c:pt>
                <c:pt idx="1705">
                  <c:v>20.0639</c:v>
                </c:pt>
                <c:pt idx="1706">
                  <c:v>20.0532</c:v>
                </c:pt>
                <c:pt idx="1707">
                  <c:v>20.0532</c:v>
                </c:pt>
                <c:pt idx="1708">
                  <c:v>20.0532</c:v>
                </c:pt>
                <c:pt idx="1709">
                  <c:v>20.0532</c:v>
                </c:pt>
                <c:pt idx="1710">
                  <c:v>20.042400000000001</c:v>
                </c:pt>
                <c:pt idx="1711">
                  <c:v>20.042400000000001</c:v>
                </c:pt>
                <c:pt idx="1712">
                  <c:v>20.042400000000001</c:v>
                </c:pt>
                <c:pt idx="1713">
                  <c:v>20.031700000000001</c:v>
                </c:pt>
                <c:pt idx="1714">
                  <c:v>20.031700000000001</c:v>
                </c:pt>
                <c:pt idx="1715">
                  <c:v>20.021000000000001</c:v>
                </c:pt>
                <c:pt idx="1716">
                  <c:v>20.021000000000001</c:v>
                </c:pt>
                <c:pt idx="1717">
                  <c:v>20.021000000000001</c:v>
                </c:pt>
                <c:pt idx="1718">
                  <c:v>20.021000000000001</c:v>
                </c:pt>
                <c:pt idx="1719">
                  <c:v>20.021000000000001</c:v>
                </c:pt>
                <c:pt idx="1720">
                  <c:v>20.021000000000001</c:v>
                </c:pt>
                <c:pt idx="1721">
                  <c:v>20.010300000000001</c:v>
                </c:pt>
                <c:pt idx="1722">
                  <c:v>19.999500000000001</c:v>
                </c:pt>
                <c:pt idx="1723">
                  <c:v>19.999500000000001</c:v>
                </c:pt>
                <c:pt idx="1724">
                  <c:v>19.999500000000001</c:v>
                </c:pt>
                <c:pt idx="1725">
                  <c:v>19.988800000000001</c:v>
                </c:pt>
                <c:pt idx="1726">
                  <c:v>19.978100000000001</c:v>
                </c:pt>
                <c:pt idx="1727">
                  <c:v>19.978100000000001</c:v>
                </c:pt>
                <c:pt idx="1728">
                  <c:v>19.978100000000001</c:v>
                </c:pt>
                <c:pt idx="1729">
                  <c:v>19.967400000000001</c:v>
                </c:pt>
                <c:pt idx="1730">
                  <c:v>19.967400000000001</c:v>
                </c:pt>
                <c:pt idx="1731">
                  <c:v>19.967400000000001</c:v>
                </c:pt>
                <c:pt idx="1732">
                  <c:v>19.956600000000002</c:v>
                </c:pt>
                <c:pt idx="1733">
                  <c:v>19.945900000000002</c:v>
                </c:pt>
                <c:pt idx="1734">
                  <c:v>19.945900000000002</c:v>
                </c:pt>
                <c:pt idx="1735">
                  <c:v>19.924499999999998</c:v>
                </c:pt>
                <c:pt idx="1736">
                  <c:v>19.924499999999998</c:v>
                </c:pt>
                <c:pt idx="1737">
                  <c:v>19.924499999999998</c:v>
                </c:pt>
                <c:pt idx="1738">
                  <c:v>19.913699999999999</c:v>
                </c:pt>
                <c:pt idx="1739">
                  <c:v>19.913699999999999</c:v>
                </c:pt>
                <c:pt idx="1740">
                  <c:v>19.902999999999999</c:v>
                </c:pt>
                <c:pt idx="1741">
                  <c:v>19.902999999999999</c:v>
                </c:pt>
                <c:pt idx="1742">
                  <c:v>19.892299999999999</c:v>
                </c:pt>
                <c:pt idx="1743">
                  <c:v>19.892299999999999</c:v>
                </c:pt>
                <c:pt idx="1744">
                  <c:v>19.881599999999999</c:v>
                </c:pt>
                <c:pt idx="1745">
                  <c:v>19.881599999999999</c:v>
                </c:pt>
                <c:pt idx="1746">
                  <c:v>19.870799999999999</c:v>
                </c:pt>
                <c:pt idx="1747">
                  <c:v>19.870799999999999</c:v>
                </c:pt>
                <c:pt idx="1748">
                  <c:v>19.860099999999999</c:v>
                </c:pt>
                <c:pt idx="1749">
                  <c:v>19.860099999999999</c:v>
                </c:pt>
                <c:pt idx="1750">
                  <c:v>19.860099999999999</c:v>
                </c:pt>
                <c:pt idx="1751">
                  <c:v>19.849399999999999</c:v>
                </c:pt>
                <c:pt idx="1752">
                  <c:v>19.849399999999999</c:v>
                </c:pt>
                <c:pt idx="1753">
                  <c:v>19.838699999999999</c:v>
                </c:pt>
                <c:pt idx="1754">
                  <c:v>19.838699999999999</c:v>
                </c:pt>
                <c:pt idx="1755">
                  <c:v>19.8279</c:v>
                </c:pt>
                <c:pt idx="1756">
                  <c:v>19.8279</c:v>
                </c:pt>
                <c:pt idx="1757">
                  <c:v>19.8279</c:v>
                </c:pt>
                <c:pt idx="1758">
                  <c:v>19.8279</c:v>
                </c:pt>
                <c:pt idx="1759">
                  <c:v>19.8279</c:v>
                </c:pt>
                <c:pt idx="1760">
                  <c:v>19.8172</c:v>
                </c:pt>
                <c:pt idx="1761">
                  <c:v>19.8172</c:v>
                </c:pt>
                <c:pt idx="1762">
                  <c:v>19.8065</c:v>
                </c:pt>
                <c:pt idx="1763">
                  <c:v>19.8065</c:v>
                </c:pt>
                <c:pt idx="1764">
                  <c:v>19.8065</c:v>
                </c:pt>
                <c:pt idx="1765">
                  <c:v>19.7958</c:v>
                </c:pt>
                <c:pt idx="1766">
                  <c:v>19.7958</c:v>
                </c:pt>
                <c:pt idx="1767">
                  <c:v>19.785</c:v>
                </c:pt>
                <c:pt idx="1768">
                  <c:v>19.785</c:v>
                </c:pt>
                <c:pt idx="1769">
                  <c:v>19.7743</c:v>
                </c:pt>
                <c:pt idx="1770">
                  <c:v>19.7743</c:v>
                </c:pt>
                <c:pt idx="1771">
                  <c:v>19.7743</c:v>
                </c:pt>
                <c:pt idx="1772">
                  <c:v>19.7636</c:v>
                </c:pt>
                <c:pt idx="1773">
                  <c:v>19.7636</c:v>
                </c:pt>
                <c:pt idx="1774">
                  <c:v>19.7636</c:v>
                </c:pt>
                <c:pt idx="1775">
                  <c:v>19.7529</c:v>
                </c:pt>
                <c:pt idx="1776">
                  <c:v>19.7529</c:v>
                </c:pt>
                <c:pt idx="1777">
                  <c:v>19.7529</c:v>
                </c:pt>
                <c:pt idx="1778">
                  <c:v>19.742100000000001</c:v>
                </c:pt>
                <c:pt idx="1779">
                  <c:v>19.742100000000001</c:v>
                </c:pt>
                <c:pt idx="1780">
                  <c:v>19.731400000000001</c:v>
                </c:pt>
                <c:pt idx="1781">
                  <c:v>19.731400000000001</c:v>
                </c:pt>
                <c:pt idx="1782">
                  <c:v>19.720700000000001</c:v>
                </c:pt>
                <c:pt idx="1783">
                  <c:v>19.720700000000001</c:v>
                </c:pt>
                <c:pt idx="1784">
                  <c:v>19.720700000000001</c:v>
                </c:pt>
                <c:pt idx="1785">
                  <c:v>19.71</c:v>
                </c:pt>
                <c:pt idx="1786">
                  <c:v>19.71</c:v>
                </c:pt>
                <c:pt idx="1787">
                  <c:v>19.71</c:v>
                </c:pt>
                <c:pt idx="1788">
                  <c:v>19.699200000000001</c:v>
                </c:pt>
                <c:pt idx="1789">
                  <c:v>19.71</c:v>
                </c:pt>
                <c:pt idx="1790">
                  <c:v>19.699200000000001</c:v>
                </c:pt>
                <c:pt idx="1791">
                  <c:v>19.699200000000001</c:v>
                </c:pt>
                <c:pt idx="1792">
                  <c:v>19.699200000000001</c:v>
                </c:pt>
                <c:pt idx="1793">
                  <c:v>19.699200000000001</c:v>
                </c:pt>
                <c:pt idx="1794">
                  <c:v>19.688500000000001</c:v>
                </c:pt>
                <c:pt idx="1795">
                  <c:v>19.688500000000001</c:v>
                </c:pt>
                <c:pt idx="1796">
                  <c:v>19.677800000000001</c:v>
                </c:pt>
                <c:pt idx="1797">
                  <c:v>19.677800000000001</c:v>
                </c:pt>
                <c:pt idx="1798">
                  <c:v>19.656300000000002</c:v>
                </c:pt>
                <c:pt idx="1799">
                  <c:v>19.656300000000002</c:v>
                </c:pt>
                <c:pt idx="1800">
                  <c:v>19.645600000000002</c:v>
                </c:pt>
                <c:pt idx="1801">
                  <c:v>19.645600000000002</c:v>
                </c:pt>
                <c:pt idx="1802">
                  <c:v>19.634899999999998</c:v>
                </c:pt>
                <c:pt idx="1803">
                  <c:v>19.634899999999998</c:v>
                </c:pt>
                <c:pt idx="1804">
                  <c:v>19.624199999999998</c:v>
                </c:pt>
                <c:pt idx="1805">
                  <c:v>19.624199999999998</c:v>
                </c:pt>
                <c:pt idx="1806">
                  <c:v>19.624199999999998</c:v>
                </c:pt>
                <c:pt idx="1807">
                  <c:v>19.613399999999999</c:v>
                </c:pt>
                <c:pt idx="1808">
                  <c:v>19.613399999999999</c:v>
                </c:pt>
                <c:pt idx="1809">
                  <c:v>19.602699999999999</c:v>
                </c:pt>
                <c:pt idx="1810">
                  <c:v>19.602699999999999</c:v>
                </c:pt>
                <c:pt idx="1811">
                  <c:v>19.591999999999999</c:v>
                </c:pt>
                <c:pt idx="1812">
                  <c:v>19.591999999999999</c:v>
                </c:pt>
                <c:pt idx="1813">
                  <c:v>19.591999999999999</c:v>
                </c:pt>
                <c:pt idx="1814">
                  <c:v>19.581299999999999</c:v>
                </c:pt>
                <c:pt idx="1815">
                  <c:v>19.581299999999999</c:v>
                </c:pt>
                <c:pt idx="1816">
                  <c:v>19.581299999999999</c:v>
                </c:pt>
                <c:pt idx="1817">
                  <c:v>19.559799999999999</c:v>
                </c:pt>
                <c:pt idx="1818">
                  <c:v>19.559799999999999</c:v>
                </c:pt>
                <c:pt idx="1819">
                  <c:v>19.559799999999999</c:v>
                </c:pt>
                <c:pt idx="1820">
                  <c:v>19.549099999999999</c:v>
                </c:pt>
                <c:pt idx="1821">
                  <c:v>19.549099999999999</c:v>
                </c:pt>
                <c:pt idx="1822">
                  <c:v>19.549099999999999</c:v>
                </c:pt>
                <c:pt idx="1823">
                  <c:v>19.538399999999999</c:v>
                </c:pt>
                <c:pt idx="1824">
                  <c:v>19.538399999999999</c:v>
                </c:pt>
                <c:pt idx="1825">
                  <c:v>19.5276</c:v>
                </c:pt>
                <c:pt idx="1826">
                  <c:v>19.5276</c:v>
                </c:pt>
                <c:pt idx="1827">
                  <c:v>19.5169</c:v>
                </c:pt>
                <c:pt idx="1828">
                  <c:v>19.5169</c:v>
                </c:pt>
                <c:pt idx="1829">
                  <c:v>19.5169</c:v>
                </c:pt>
                <c:pt idx="1830">
                  <c:v>19.5062</c:v>
                </c:pt>
                <c:pt idx="1831">
                  <c:v>19.5062</c:v>
                </c:pt>
                <c:pt idx="1832">
                  <c:v>19.4955</c:v>
                </c:pt>
                <c:pt idx="1833">
                  <c:v>19.4955</c:v>
                </c:pt>
                <c:pt idx="1834">
                  <c:v>19.4955</c:v>
                </c:pt>
                <c:pt idx="1835">
                  <c:v>19.4955</c:v>
                </c:pt>
                <c:pt idx="1836">
                  <c:v>19.4847</c:v>
                </c:pt>
                <c:pt idx="1837">
                  <c:v>19.474</c:v>
                </c:pt>
                <c:pt idx="1838">
                  <c:v>19.474</c:v>
                </c:pt>
                <c:pt idx="1839">
                  <c:v>19.4633</c:v>
                </c:pt>
                <c:pt idx="1840">
                  <c:v>19.4633</c:v>
                </c:pt>
                <c:pt idx="1841">
                  <c:v>19.4526</c:v>
                </c:pt>
                <c:pt idx="1842">
                  <c:v>19.4526</c:v>
                </c:pt>
                <c:pt idx="1843">
                  <c:v>19.441800000000001</c:v>
                </c:pt>
                <c:pt idx="1844">
                  <c:v>19.441800000000001</c:v>
                </c:pt>
                <c:pt idx="1845">
                  <c:v>19.431100000000001</c:v>
                </c:pt>
                <c:pt idx="1846">
                  <c:v>19.431100000000001</c:v>
                </c:pt>
                <c:pt idx="1847">
                  <c:v>19.420400000000001</c:v>
                </c:pt>
                <c:pt idx="1848">
                  <c:v>19.420400000000001</c:v>
                </c:pt>
                <c:pt idx="1849">
                  <c:v>19.420400000000001</c:v>
                </c:pt>
                <c:pt idx="1850">
                  <c:v>19.409700000000001</c:v>
                </c:pt>
                <c:pt idx="1851">
                  <c:v>19.409700000000001</c:v>
                </c:pt>
                <c:pt idx="1852">
                  <c:v>19.398900000000001</c:v>
                </c:pt>
                <c:pt idx="1853">
                  <c:v>19.398900000000001</c:v>
                </c:pt>
                <c:pt idx="1854">
                  <c:v>19.388200000000001</c:v>
                </c:pt>
                <c:pt idx="1855">
                  <c:v>19.388200000000001</c:v>
                </c:pt>
                <c:pt idx="1856">
                  <c:v>19.388200000000001</c:v>
                </c:pt>
                <c:pt idx="1857">
                  <c:v>19.377500000000001</c:v>
                </c:pt>
                <c:pt idx="1858">
                  <c:v>19.377500000000001</c:v>
                </c:pt>
                <c:pt idx="1859">
                  <c:v>19.377500000000001</c:v>
                </c:pt>
                <c:pt idx="1860">
                  <c:v>19.366800000000001</c:v>
                </c:pt>
                <c:pt idx="1861">
                  <c:v>19.366800000000001</c:v>
                </c:pt>
                <c:pt idx="1862">
                  <c:v>19.366800000000001</c:v>
                </c:pt>
                <c:pt idx="1863">
                  <c:v>19.356000000000002</c:v>
                </c:pt>
                <c:pt idx="1864">
                  <c:v>19.356000000000002</c:v>
                </c:pt>
                <c:pt idx="1865">
                  <c:v>19.356000000000002</c:v>
                </c:pt>
                <c:pt idx="1866">
                  <c:v>19.345300000000002</c:v>
                </c:pt>
                <c:pt idx="1867">
                  <c:v>19.345300000000002</c:v>
                </c:pt>
                <c:pt idx="1868">
                  <c:v>19.345300000000002</c:v>
                </c:pt>
                <c:pt idx="1869">
                  <c:v>19.334599999999998</c:v>
                </c:pt>
                <c:pt idx="1870">
                  <c:v>19.334599999999998</c:v>
                </c:pt>
                <c:pt idx="1871">
                  <c:v>19.334599999999998</c:v>
                </c:pt>
                <c:pt idx="1872">
                  <c:v>19.334599999999998</c:v>
                </c:pt>
                <c:pt idx="1873">
                  <c:v>19.334599999999998</c:v>
                </c:pt>
                <c:pt idx="1874">
                  <c:v>19.323899999999998</c:v>
                </c:pt>
                <c:pt idx="1875">
                  <c:v>19.323899999999998</c:v>
                </c:pt>
                <c:pt idx="1876">
                  <c:v>19.323899999999998</c:v>
                </c:pt>
                <c:pt idx="1877">
                  <c:v>19.313099999999999</c:v>
                </c:pt>
                <c:pt idx="1878">
                  <c:v>19.313099999999999</c:v>
                </c:pt>
                <c:pt idx="1879">
                  <c:v>19.313099999999999</c:v>
                </c:pt>
                <c:pt idx="1880">
                  <c:v>19.302399999999999</c:v>
                </c:pt>
                <c:pt idx="1881">
                  <c:v>19.302399999999999</c:v>
                </c:pt>
                <c:pt idx="1882">
                  <c:v>19.302399999999999</c:v>
                </c:pt>
                <c:pt idx="1883">
                  <c:v>19.302399999999999</c:v>
                </c:pt>
                <c:pt idx="1884">
                  <c:v>19.291699999999999</c:v>
                </c:pt>
                <c:pt idx="1885">
                  <c:v>19.291699999999999</c:v>
                </c:pt>
                <c:pt idx="1886">
                  <c:v>19.291699999999999</c:v>
                </c:pt>
                <c:pt idx="1887">
                  <c:v>19.280999999999999</c:v>
                </c:pt>
                <c:pt idx="1888">
                  <c:v>19.280999999999999</c:v>
                </c:pt>
                <c:pt idx="1889">
                  <c:v>19.280999999999999</c:v>
                </c:pt>
                <c:pt idx="1890">
                  <c:v>19.280999999999999</c:v>
                </c:pt>
                <c:pt idx="1891">
                  <c:v>19.270199999999999</c:v>
                </c:pt>
                <c:pt idx="1892">
                  <c:v>19.270199999999999</c:v>
                </c:pt>
                <c:pt idx="1893">
                  <c:v>19.270199999999999</c:v>
                </c:pt>
                <c:pt idx="1894">
                  <c:v>19.270199999999999</c:v>
                </c:pt>
                <c:pt idx="1895">
                  <c:v>19.259499999999999</c:v>
                </c:pt>
                <c:pt idx="1896">
                  <c:v>19.259499999999999</c:v>
                </c:pt>
                <c:pt idx="1897">
                  <c:v>19.259499999999999</c:v>
                </c:pt>
                <c:pt idx="1898">
                  <c:v>19.259499999999999</c:v>
                </c:pt>
                <c:pt idx="1899">
                  <c:v>19.248799999999999</c:v>
                </c:pt>
                <c:pt idx="1900">
                  <c:v>19.248799999999999</c:v>
                </c:pt>
                <c:pt idx="1901">
                  <c:v>19.248799999999999</c:v>
                </c:pt>
                <c:pt idx="1902">
                  <c:v>19.238099999999999</c:v>
                </c:pt>
                <c:pt idx="1903">
                  <c:v>19.238099999999999</c:v>
                </c:pt>
                <c:pt idx="1904">
                  <c:v>19.2273</c:v>
                </c:pt>
                <c:pt idx="1905">
                  <c:v>19.2273</c:v>
                </c:pt>
                <c:pt idx="1906">
                  <c:v>19.2273</c:v>
                </c:pt>
                <c:pt idx="1907">
                  <c:v>19.2273</c:v>
                </c:pt>
                <c:pt idx="1908">
                  <c:v>19.2273</c:v>
                </c:pt>
                <c:pt idx="1909">
                  <c:v>19.2273</c:v>
                </c:pt>
                <c:pt idx="1910">
                  <c:v>19.2273</c:v>
                </c:pt>
                <c:pt idx="1911">
                  <c:v>19.2273</c:v>
                </c:pt>
                <c:pt idx="1912">
                  <c:v>19.2273</c:v>
                </c:pt>
                <c:pt idx="1913">
                  <c:v>19.2273</c:v>
                </c:pt>
                <c:pt idx="1914">
                  <c:v>19.2273</c:v>
                </c:pt>
                <c:pt idx="1915">
                  <c:v>19.2273</c:v>
                </c:pt>
                <c:pt idx="1916">
                  <c:v>19.2166</c:v>
                </c:pt>
                <c:pt idx="1917">
                  <c:v>19.2273</c:v>
                </c:pt>
                <c:pt idx="1918">
                  <c:v>19.2273</c:v>
                </c:pt>
                <c:pt idx="1919">
                  <c:v>19.2273</c:v>
                </c:pt>
                <c:pt idx="1920">
                  <c:v>19.2166</c:v>
                </c:pt>
                <c:pt idx="1921">
                  <c:v>19.2166</c:v>
                </c:pt>
                <c:pt idx="1922">
                  <c:v>19.2166</c:v>
                </c:pt>
                <c:pt idx="1923">
                  <c:v>19.2166</c:v>
                </c:pt>
                <c:pt idx="1924">
                  <c:v>19.2166</c:v>
                </c:pt>
                <c:pt idx="1925">
                  <c:v>19.2166</c:v>
                </c:pt>
                <c:pt idx="1926">
                  <c:v>19.2166</c:v>
                </c:pt>
                <c:pt idx="1927">
                  <c:v>19.2166</c:v>
                </c:pt>
                <c:pt idx="1928">
                  <c:v>19.2166</c:v>
                </c:pt>
                <c:pt idx="1929">
                  <c:v>19.2166</c:v>
                </c:pt>
                <c:pt idx="1930">
                  <c:v>19.2166</c:v>
                </c:pt>
                <c:pt idx="1931">
                  <c:v>19.2166</c:v>
                </c:pt>
                <c:pt idx="1932">
                  <c:v>19.2166</c:v>
                </c:pt>
                <c:pt idx="1933">
                  <c:v>19.2166</c:v>
                </c:pt>
                <c:pt idx="1934">
                  <c:v>19.2166</c:v>
                </c:pt>
                <c:pt idx="1935">
                  <c:v>19.2166</c:v>
                </c:pt>
                <c:pt idx="1936">
                  <c:v>19.2166</c:v>
                </c:pt>
                <c:pt idx="1937">
                  <c:v>19.2166</c:v>
                </c:pt>
                <c:pt idx="1938">
                  <c:v>19.2059</c:v>
                </c:pt>
                <c:pt idx="1939">
                  <c:v>19.2059</c:v>
                </c:pt>
                <c:pt idx="1940">
                  <c:v>19.2059</c:v>
                </c:pt>
                <c:pt idx="1941">
                  <c:v>19.2059</c:v>
                </c:pt>
                <c:pt idx="1942">
                  <c:v>19.2059</c:v>
                </c:pt>
                <c:pt idx="1943">
                  <c:v>19.2059</c:v>
                </c:pt>
                <c:pt idx="1944">
                  <c:v>19.2059</c:v>
                </c:pt>
                <c:pt idx="1945">
                  <c:v>19.2059</c:v>
                </c:pt>
                <c:pt idx="1946">
                  <c:v>19.2059</c:v>
                </c:pt>
                <c:pt idx="1947">
                  <c:v>19.2059</c:v>
                </c:pt>
                <c:pt idx="1948">
                  <c:v>19.2059</c:v>
                </c:pt>
                <c:pt idx="1949">
                  <c:v>19.2059</c:v>
                </c:pt>
                <c:pt idx="1950">
                  <c:v>19.2059</c:v>
                </c:pt>
                <c:pt idx="1951">
                  <c:v>19.2059</c:v>
                </c:pt>
                <c:pt idx="1952">
                  <c:v>19.2059</c:v>
                </c:pt>
                <c:pt idx="1953">
                  <c:v>19.2059</c:v>
                </c:pt>
                <c:pt idx="1954">
                  <c:v>19.2059</c:v>
                </c:pt>
                <c:pt idx="1955">
                  <c:v>19.2059</c:v>
                </c:pt>
                <c:pt idx="1956">
                  <c:v>19.2059</c:v>
                </c:pt>
                <c:pt idx="1957">
                  <c:v>19.2059</c:v>
                </c:pt>
                <c:pt idx="1958">
                  <c:v>19.2059</c:v>
                </c:pt>
                <c:pt idx="1959">
                  <c:v>19.2059</c:v>
                </c:pt>
                <c:pt idx="1960">
                  <c:v>19.2059</c:v>
                </c:pt>
                <c:pt idx="1961">
                  <c:v>19.2059</c:v>
                </c:pt>
                <c:pt idx="1962">
                  <c:v>19.2059</c:v>
                </c:pt>
                <c:pt idx="1963">
                  <c:v>19.2059</c:v>
                </c:pt>
                <c:pt idx="1964">
                  <c:v>19.2059</c:v>
                </c:pt>
                <c:pt idx="1965">
                  <c:v>19.2059</c:v>
                </c:pt>
                <c:pt idx="1966">
                  <c:v>19.2059</c:v>
                </c:pt>
                <c:pt idx="1967">
                  <c:v>19.2059</c:v>
                </c:pt>
                <c:pt idx="1968">
                  <c:v>19.2059</c:v>
                </c:pt>
                <c:pt idx="1969">
                  <c:v>19.1952</c:v>
                </c:pt>
                <c:pt idx="1970">
                  <c:v>19.2059</c:v>
                </c:pt>
                <c:pt idx="1971">
                  <c:v>19.2059</c:v>
                </c:pt>
                <c:pt idx="1972">
                  <c:v>19.2059</c:v>
                </c:pt>
                <c:pt idx="1973">
                  <c:v>19.2059</c:v>
                </c:pt>
                <c:pt idx="1974">
                  <c:v>19.1952</c:v>
                </c:pt>
                <c:pt idx="1975">
                  <c:v>19.1952</c:v>
                </c:pt>
                <c:pt idx="1976">
                  <c:v>19.1952</c:v>
                </c:pt>
                <c:pt idx="1977">
                  <c:v>19.1952</c:v>
                </c:pt>
                <c:pt idx="1978">
                  <c:v>19.1952</c:v>
                </c:pt>
                <c:pt idx="1979">
                  <c:v>19.1952</c:v>
                </c:pt>
                <c:pt idx="1980">
                  <c:v>19.1952</c:v>
                </c:pt>
                <c:pt idx="1981">
                  <c:v>19.1952</c:v>
                </c:pt>
                <c:pt idx="1982">
                  <c:v>19.1952</c:v>
                </c:pt>
                <c:pt idx="1983">
                  <c:v>19.1844</c:v>
                </c:pt>
                <c:pt idx="1984">
                  <c:v>19.1952</c:v>
                </c:pt>
                <c:pt idx="1985">
                  <c:v>19.1844</c:v>
                </c:pt>
                <c:pt idx="1986">
                  <c:v>19.1952</c:v>
                </c:pt>
                <c:pt idx="1987">
                  <c:v>19.1844</c:v>
                </c:pt>
                <c:pt idx="1988">
                  <c:v>19.1844</c:v>
                </c:pt>
                <c:pt idx="1989">
                  <c:v>19.1844</c:v>
                </c:pt>
                <c:pt idx="1990">
                  <c:v>19.1844</c:v>
                </c:pt>
                <c:pt idx="1991">
                  <c:v>19.1844</c:v>
                </c:pt>
                <c:pt idx="1992">
                  <c:v>19.1844</c:v>
                </c:pt>
                <c:pt idx="1993">
                  <c:v>19.1844</c:v>
                </c:pt>
                <c:pt idx="1994">
                  <c:v>19.1844</c:v>
                </c:pt>
                <c:pt idx="1995">
                  <c:v>19.1844</c:v>
                </c:pt>
                <c:pt idx="1996">
                  <c:v>19.1737</c:v>
                </c:pt>
                <c:pt idx="1997">
                  <c:v>19.1737</c:v>
                </c:pt>
                <c:pt idx="1998">
                  <c:v>19.1737</c:v>
                </c:pt>
                <c:pt idx="1999">
                  <c:v>19.1737</c:v>
                </c:pt>
                <c:pt idx="2000">
                  <c:v>19.1737</c:v>
                </c:pt>
                <c:pt idx="2001">
                  <c:v>19.1737</c:v>
                </c:pt>
                <c:pt idx="2002">
                  <c:v>19.1737</c:v>
                </c:pt>
                <c:pt idx="2003">
                  <c:v>19.1737</c:v>
                </c:pt>
                <c:pt idx="2004">
                  <c:v>19.1737</c:v>
                </c:pt>
                <c:pt idx="2005">
                  <c:v>19.1737</c:v>
                </c:pt>
                <c:pt idx="2006">
                  <c:v>19.163</c:v>
                </c:pt>
                <c:pt idx="2007">
                  <c:v>19.1737</c:v>
                </c:pt>
                <c:pt idx="2008">
                  <c:v>19.163</c:v>
                </c:pt>
                <c:pt idx="2009">
                  <c:v>19.163</c:v>
                </c:pt>
                <c:pt idx="2010">
                  <c:v>19.163</c:v>
                </c:pt>
                <c:pt idx="2011">
                  <c:v>19.163</c:v>
                </c:pt>
                <c:pt idx="2012">
                  <c:v>19.163</c:v>
                </c:pt>
                <c:pt idx="2013">
                  <c:v>19.163</c:v>
                </c:pt>
                <c:pt idx="2014">
                  <c:v>19.163</c:v>
                </c:pt>
                <c:pt idx="2015">
                  <c:v>19.163</c:v>
                </c:pt>
                <c:pt idx="2016">
                  <c:v>19.163</c:v>
                </c:pt>
                <c:pt idx="2017">
                  <c:v>19.1523</c:v>
                </c:pt>
                <c:pt idx="2018">
                  <c:v>19.163</c:v>
                </c:pt>
                <c:pt idx="2019">
                  <c:v>19.1523</c:v>
                </c:pt>
                <c:pt idx="2020">
                  <c:v>19.1523</c:v>
                </c:pt>
                <c:pt idx="2021">
                  <c:v>19.1523</c:v>
                </c:pt>
                <c:pt idx="2022">
                  <c:v>19.163</c:v>
                </c:pt>
                <c:pt idx="2023">
                  <c:v>19.163</c:v>
                </c:pt>
                <c:pt idx="2024">
                  <c:v>19.163</c:v>
                </c:pt>
                <c:pt idx="2025">
                  <c:v>19.1523</c:v>
                </c:pt>
                <c:pt idx="2026">
                  <c:v>19.1523</c:v>
                </c:pt>
                <c:pt idx="2027">
                  <c:v>19.1523</c:v>
                </c:pt>
                <c:pt idx="2028">
                  <c:v>19.1523</c:v>
                </c:pt>
                <c:pt idx="2029">
                  <c:v>19.1523</c:v>
                </c:pt>
                <c:pt idx="2030">
                  <c:v>19.1523</c:v>
                </c:pt>
                <c:pt idx="2031">
                  <c:v>19.1523</c:v>
                </c:pt>
                <c:pt idx="2032">
                  <c:v>19.141500000000001</c:v>
                </c:pt>
                <c:pt idx="2033">
                  <c:v>19.1523</c:v>
                </c:pt>
                <c:pt idx="2034">
                  <c:v>19.141500000000001</c:v>
                </c:pt>
                <c:pt idx="2035">
                  <c:v>19.141500000000001</c:v>
                </c:pt>
                <c:pt idx="2036">
                  <c:v>19.141500000000001</c:v>
                </c:pt>
                <c:pt idx="2037">
                  <c:v>19.141500000000001</c:v>
                </c:pt>
                <c:pt idx="2038">
                  <c:v>19.141500000000001</c:v>
                </c:pt>
                <c:pt idx="2039">
                  <c:v>19.141500000000001</c:v>
                </c:pt>
                <c:pt idx="2040">
                  <c:v>19.141500000000001</c:v>
                </c:pt>
                <c:pt idx="2041">
                  <c:v>19.141500000000001</c:v>
                </c:pt>
                <c:pt idx="2042">
                  <c:v>19.141500000000001</c:v>
                </c:pt>
                <c:pt idx="2043">
                  <c:v>19.141500000000001</c:v>
                </c:pt>
                <c:pt idx="2044">
                  <c:v>19.120100000000001</c:v>
                </c:pt>
                <c:pt idx="2045">
                  <c:v>19.120100000000001</c:v>
                </c:pt>
                <c:pt idx="2046">
                  <c:v>19.120100000000001</c:v>
                </c:pt>
                <c:pt idx="2047">
                  <c:v>19.120100000000001</c:v>
                </c:pt>
                <c:pt idx="2048">
                  <c:v>19.120100000000001</c:v>
                </c:pt>
                <c:pt idx="2049">
                  <c:v>19.120100000000001</c:v>
                </c:pt>
                <c:pt idx="2050">
                  <c:v>19.120100000000001</c:v>
                </c:pt>
                <c:pt idx="2051">
                  <c:v>19.109400000000001</c:v>
                </c:pt>
                <c:pt idx="2052">
                  <c:v>19.109400000000001</c:v>
                </c:pt>
                <c:pt idx="2053">
                  <c:v>19.109400000000001</c:v>
                </c:pt>
                <c:pt idx="2054">
                  <c:v>19.109400000000001</c:v>
                </c:pt>
                <c:pt idx="2055">
                  <c:v>19.109400000000001</c:v>
                </c:pt>
                <c:pt idx="2056">
                  <c:v>19.098600000000001</c:v>
                </c:pt>
                <c:pt idx="2057">
                  <c:v>19.098600000000001</c:v>
                </c:pt>
                <c:pt idx="2058">
                  <c:v>19.098600000000001</c:v>
                </c:pt>
                <c:pt idx="2059">
                  <c:v>19.087900000000001</c:v>
                </c:pt>
                <c:pt idx="2060">
                  <c:v>19.087900000000001</c:v>
                </c:pt>
                <c:pt idx="2061">
                  <c:v>19.087900000000001</c:v>
                </c:pt>
                <c:pt idx="2062">
                  <c:v>19.087900000000001</c:v>
                </c:pt>
                <c:pt idx="2063">
                  <c:v>19.087900000000001</c:v>
                </c:pt>
                <c:pt idx="2064">
                  <c:v>19.087900000000001</c:v>
                </c:pt>
                <c:pt idx="2065">
                  <c:v>19.087900000000001</c:v>
                </c:pt>
                <c:pt idx="2066">
                  <c:v>19.077200000000001</c:v>
                </c:pt>
                <c:pt idx="2067">
                  <c:v>19.077200000000001</c:v>
                </c:pt>
                <c:pt idx="2068">
                  <c:v>19.066500000000001</c:v>
                </c:pt>
                <c:pt idx="2069">
                  <c:v>19.066500000000001</c:v>
                </c:pt>
                <c:pt idx="2070">
                  <c:v>19.066500000000001</c:v>
                </c:pt>
                <c:pt idx="2071">
                  <c:v>19.055700000000002</c:v>
                </c:pt>
                <c:pt idx="2072">
                  <c:v>19.055700000000002</c:v>
                </c:pt>
                <c:pt idx="2073">
                  <c:v>19.055700000000002</c:v>
                </c:pt>
                <c:pt idx="2074">
                  <c:v>19.045000000000002</c:v>
                </c:pt>
                <c:pt idx="2075">
                  <c:v>19.045000000000002</c:v>
                </c:pt>
                <c:pt idx="2076">
                  <c:v>19.045000000000002</c:v>
                </c:pt>
                <c:pt idx="2077">
                  <c:v>19.034300000000002</c:v>
                </c:pt>
                <c:pt idx="2078">
                  <c:v>19.034300000000002</c:v>
                </c:pt>
                <c:pt idx="2079">
                  <c:v>19.034300000000002</c:v>
                </c:pt>
                <c:pt idx="2080">
                  <c:v>19.034300000000002</c:v>
                </c:pt>
                <c:pt idx="2081">
                  <c:v>19.023599999999998</c:v>
                </c:pt>
                <c:pt idx="2082">
                  <c:v>19.023599999999998</c:v>
                </c:pt>
                <c:pt idx="2083">
                  <c:v>19.023599999999998</c:v>
                </c:pt>
                <c:pt idx="2084">
                  <c:v>19.023599999999998</c:v>
                </c:pt>
                <c:pt idx="2085">
                  <c:v>19.012799999999999</c:v>
                </c:pt>
                <c:pt idx="2086">
                  <c:v>19.012799999999999</c:v>
                </c:pt>
                <c:pt idx="2087">
                  <c:v>19.012799999999999</c:v>
                </c:pt>
                <c:pt idx="2088">
                  <c:v>19.012799999999999</c:v>
                </c:pt>
                <c:pt idx="2089">
                  <c:v>19.012799999999999</c:v>
                </c:pt>
                <c:pt idx="2090">
                  <c:v>19.012799999999999</c:v>
                </c:pt>
                <c:pt idx="2091">
                  <c:v>19.012799999999999</c:v>
                </c:pt>
                <c:pt idx="2092">
                  <c:v>19.012799999999999</c:v>
                </c:pt>
                <c:pt idx="2093">
                  <c:v>19.012799999999999</c:v>
                </c:pt>
                <c:pt idx="2094">
                  <c:v>19.012799999999999</c:v>
                </c:pt>
                <c:pt idx="2095">
                  <c:v>19.012799999999999</c:v>
                </c:pt>
                <c:pt idx="2096">
                  <c:v>19.012799999999999</c:v>
                </c:pt>
                <c:pt idx="2097">
                  <c:v>19.012799999999999</c:v>
                </c:pt>
                <c:pt idx="2098">
                  <c:v>19.002099999999999</c:v>
                </c:pt>
                <c:pt idx="2099">
                  <c:v>19.002099999999999</c:v>
                </c:pt>
                <c:pt idx="2100">
                  <c:v>18.991399999999999</c:v>
                </c:pt>
                <c:pt idx="2101">
                  <c:v>18.991399999999999</c:v>
                </c:pt>
                <c:pt idx="2102">
                  <c:v>18.991399999999999</c:v>
                </c:pt>
                <c:pt idx="2103">
                  <c:v>18.991399999999999</c:v>
                </c:pt>
                <c:pt idx="2104">
                  <c:v>18.991399999999999</c:v>
                </c:pt>
                <c:pt idx="2105">
                  <c:v>18.991399999999999</c:v>
                </c:pt>
                <c:pt idx="2106">
                  <c:v>18.991399999999999</c:v>
                </c:pt>
                <c:pt idx="2107">
                  <c:v>18.991399999999999</c:v>
                </c:pt>
                <c:pt idx="2108">
                  <c:v>18.991399999999999</c:v>
                </c:pt>
                <c:pt idx="2109">
                  <c:v>18.991399999999999</c:v>
                </c:pt>
                <c:pt idx="2110">
                  <c:v>18.991399999999999</c:v>
                </c:pt>
                <c:pt idx="2111">
                  <c:v>18.991399999999999</c:v>
                </c:pt>
                <c:pt idx="2112">
                  <c:v>18.991399999999999</c:v>
                </c:pt>
                <c:pt idx="2113">
                  <c:v>18.991399999999999</c:v>
                </c:pt>
                <c:pt idx="2114">
                  <c:v>18.991399999999999</c:v>
                </c:pt>
                <c:pt idx="2115">
                  <c:v>18.991399999999999</c:v>
                </c:pt>
                <c:pt idx="2116">
                  <c:v>18.991399999999999</c:v>
                </c:pt>
                <c:pt idx="2117">
                  <c:v>18.980599999999999</c:v>
                </c:pt>
                <c:pt idx="2118">
                  <c:v>18.980599999999999</c:v>
                </c:pt>
                <c:pt idx="2119">
                  <c:v>18.980599999999999</c:v>
                </c:pt>
                <c:pt idx="2120">
                  <c:v>18.980599999999999</c:v>
                </c:pt>
                <c:pt idx="2121">
                  <c:v>18.980599999999999</c:v>
                </c:pt>
                <c:pt idx="2122">
                  <c:v>18.980599999999999</c:v>
                </c:pt>
                <c:pt idx="2123">
                  <c:v>18.980599999999999</c:v>
                </c:pt>
                <c:pt idx="2124">
                  <c:v>18.980599999999999</c:v>
                </c:pt>
                <c:pt idx="2125">
                  <c:v>18.980599999999999</c:v>
                </c:pt>
                <c:pt idx="2126">
                  <c:v>18.980599999999999</c:v>
                </c:pt>
                <c:pt idx="2127">
                  <c:v>18.980599999999999</c:v>
                </c:pt>
                <c:pt idx="2128">
                  <c:v>18.980599999999999</c:v>
                </c:pt>
                <c:pt idx="2129">
                  <c:v>18.969899999999999</c:v>
                </c:pt>
                <c:pt idx="2130">
                  <c:v>18.980599999999999</c:v>
                </c:pt>
                <c:pt idx="2131">
                  <c:v>18.969899999999999</c:v>
                </c:pt>
                <c:pt idx="2132">
                  <c:v>18.969899999999999</c:v>
                </c:pt>
                <c:pt idx="2133">
                  <c:v>18.969899999999999</c:v>
                </c:pt>
                <c:pt idx="2134">
                  <c:v>18.969899999999999</c:v>
                </c:pt>
                <c:pt idx="2135">
                  <c:v>18.969899999999999</c:v>
                </c:pt>
                <c:pt idx="2136">
                  <c:v>18.969899999999999</c:v>
                </c:pt>
                <c:pt idx="2137">
                  <c:v>18.969899999999999</c:v>
                </c:pt>
                <c:pt idx="2138">
                  <c:v>18.969899999999999</c:v>
                </c:pt>
                <c:pt idx="2139">
                  <c:v>18.969899999999999</c:v>
                </c:pt>
                <c:pt idx="2140">
                  <c:v>18.969899999999999</c:v>
                </c:pt>
                <c:pt idx="2141">
                  <c:v>18.969899999999999</c:v>
                </c:pt>
                <c:pt idx="2142">
                  <c:v>18.969899999999999</c:v>
                </c:pt>
                <c:pt idx="2143">
                  <c:v>18.959199999999999</c:v>
                </c:pt>
                <c:pt idx="2144">
                  <c:v>18.959199999999999</c:v>
                </c:pt>
                <c:pt idx="2145">
                  <c:v>18.959199999999999</c:v>
                </c:pt>
                <c:pt idx="2146">
                  <c:v>18.959199999999999</c:v>
                </c:pt>
                <c:pt idx="2147">
                  <c:v>18.959199999999999</c:v>
                </c:pt>
                <c:pt idx="2148">
                  <c:v>18.959199999999999</c:v>
                </c:pt>
                <c:pt idx="2149">
                  <c:v>18.959199999999999</c:v>
                </c:pt>
                <c:pt idx="2150">
                  <c:v>18.959199999999999</c:v>
                </c:pt>
                <c:pt idx="2151">
                  <c:v>18.959199999999999</c:v>
                </c:pt>
                <c:pt idx="2152">
                  <c:v>18.959199999999999</c:v>
                </c:pt>
                <c:pt idx="2153">
                  <c:v>18.959199999999999</c:v>
                </c:pt>
                <c:pt idx="2154">
                  <c:v>18.948499999999999</c:v>
                </c:pt>
                <c:pt idx="2155">
                  <c:v>18.948499999999999</c:v>
                </c:pt>
                <c:pt idx="2156">
                  <c:v>18.948499999999999</c:v>
                </c:pt>
                <c:pt idx="2157">
                  <c:v>18.948499999999999</c:v>
                </c:pt>
                <c:pt idx="2158">
                  <c:v>18.948499999999999</c:v>
                </c:pt>
                <c:pt idx="2159">
                  <c:v>18.948499999999999</c:v>
                </c:pt>
                <c:pt idx="2160">
                  <c:v>18.948499999999999</c:v>
                </c:pt>
                <c:pt idx="2161">
                  <c:v>18.948499999999999</c:v>
                </c:pt>
                <c:pt idx="2162">
                  <c:v>18.948499999999999</c:v>
                </c:pt>
                <c:pt idx="2163">
                  <c:v>18.948499999999999</c:v>
                </c:pt>
                <c:pt idx="2164">
                  <c:v>18.948499999999999</c:v>
                </c:pt>
                <c:pt idx="2165">
                  <c:v>18.948499999999999</c:v>
                </c:pt>
                <c:pt idx="2166">
                  <c:v>18.9377</c:v>
                </c:pt>
                <c:pt idx="2167">
                  <c:v>18.9377</c:v>
                </c:pt>
                <c:pt idx="2168">
                  <c:v>18.9377</c:v>
                </c:pt>
                <c:pt idx="2169">
                  <c:v>18.9377</c:v>
                </c:pt>
                <c:pt idx="2170">
                  <c:v>18.9377</c:v>
                </c:pt>
                <c:pt idx="2171">
                  <c:v>18.9377</c:v>
                </c:pt>
                <c:pt idx="2172">
                  <c:v>18.9377</c:v>
                </c:pt>
                <c:pt idx="2173">
                  <c:v>18.9377</c:v>
                </c:pt>
                <c:pt idx="2174">
                  <c:v>18.9377</c:v>
                </c:pt>
                <c:pt idx="2175">
                  <c:v>18.927</c:v>
                </c:pt>
                <c:pt idx="2176">
                  <c:v>18.927</c:v>
                </c:pt>
                <c:pt idx="2177">
                  <c:v>18.927</c:v>
                </c:pt>
                <c:pt idx="2178">
                  <c:v>18.927</c:v>
                </c:pt>
                <c:pt idx="2179">
                  <c:v>18.927</c:v>
                </c:pt>
                <c:pt idx="2180">
                  <c:v>18.9163</c:v>
                </c:pt>
                <c:pt idx="2181">
                  <c:v>18.9163</c:v>
                </c:pt>
                <c:pt idx="2182">
                  <c:v>18.9163</c:v>
                </c:pt>
                <c:pt idx="2183">
                  <c:v>18.9163</c:v>
                </c:pt>
                <c:pt idx="2184">
                  <c:v>18.9163</c:v>
                </c:pt>
                <c:pt idx="2185">
                  <c:v>18.9163</c:v>
                </c:pt>
                <c:pt idx="2186">
                  <c:v>18.9056</c:v>
                </c:pt>
                <c:pt idx="2187">
                  <c:v>18.9056</c:v>
                </c:pt>
                <c:pt idx="2188">
                  <c:v>18.9056</c:v>
                </c:pt>
                <c:pt idx="2189">
                  <c:v>18.9056</c:v>
                </c:pt>
                <c:pt idx="2190">
                  <c:v>18.8948</c:v>
                </c:pt>
                <c:pt idx="2191">
                  <c:v>18.8948</c:v>
                </c:pt>
                <c:pt idx="2192">
                  <c:v>18.8948</c:v>
                </c:pt>
                <c:pt idx="2193">
                  <c:v>18.8948</c:v>
                </c:pt>
                <c:pt idx="2194">
                  <c:v>18.8948</c:v>
                </c:pt>
                <c:pt idx="2195">
                  <c:v>18.8841</c:v>
                </c:pt>
                <c:pt idx="2196">
                  <c:v>18.8841</c:v>
                </c:pt>
                <c:pt idx="2197">
                  <c:v>18.8734</c:v>
                </c:pt>
                <c:pt idx="2198">
                  <c:v>18.8734</c:v>
                </c:pt>
                <c:pt idx="2199">
                  <c:v>18.8734</c:v>
                </c:pt>
                <c:pt idx="2200">
                  <c:v>18.8734</c:v>
                </c:pt>
                <c:pt idx="2201">
                  <c:v>18.8627</c:v>
                </c:pt>
                <c:pt idx="2202">
                  <c:v>18.8627</c:v>
                </c:pt>
                <c:pt idx="2203">
                  <c:v>18.8627</c:v>
                </c:pt>
                <c:pt idx="2204">
                  <c:v>18.8627</c:v>
                </c:pt>
                <c:pt idx="2205">
                  <c:v>18.851900000000001</c:v>
                </c:pt>
                <c:pt idx="2206">
                  <c:v>18.851900000000001</c:v>
                </c:pt>
                <c:pt idx="2207">
                  <c:v>18.851900000000001</c:v>
                </c:pt>
                <c:pt idx="2208">
                  <c:v>18.851900000000001</c:v>
                </c:pt>
                <c:pt idx="2209">
                  <c:v>18.841200000000001</c:v>
                </c:pt>
                <c:pt idx="2210">
                  <c:v>18.841200000000001</c:v>
                </c:pt>
                <c:pt idx="2211">
                  <c:v>18.841200000000001</c:v>
                </c:pt>
                <c:pt idx="2212">
                  <c:v>18.841200000000001</c:v>
                </c:pt>
                <c:pt idx="2213">
                  <c:v>18.830500000000001</c:v>
                </c:pt>
                <c:pt idx="2214">
                  <c:v>18.830500000000001</c:v>
                </c:pt>
                <c:pt idx="2215">
                  <c:v>18.819800000000001</c:v>
                </c:pt>
                <c:pt idx="2216">
                  <c:v>18.819800000000001</c:v>
                </c:pt>
                <c:pt idx="2217">
                  <c:v>18.819800000000001</c:v>
                </c:pt>
                <c:pt idx="2218">
                  <c:v>18.819800000000001</c:v>
                </c:pt>
                <c:pt idx="2219">
                  <c:v>18.809000000000001</c:v>
                </c:pt>
                <c:pt idx="2220">
                  <c:v>18.809000000000001</c:v>
                </c:pt>
                <c:pt idx="2221">
                  <c:v>18.809000000000001</c:v>
                </c:pt>
                <c:pt idx="2222">
                  <c:v>18.787600000000001</c:v>
                </c:pt>
                <c:pt idx="2223">
                  <c:v>18.787600000000001</c:v>
                </c:pt>
                <c:pt idx="2224">
                  <c:v>18.787600000000001</c:v>
                </c:pt>
                <c:pt idx="2225">
                  <c:v>18.776900000000001</c:v>
                </c:pt>
                <c:pt idx="2226">
                  <c:v>18.776900000000001</c:v>
                </c:pt>
                <c:pt idx="2227">
                  <c:v>18.755400000000002</c:v>
                </c:pt>
                <c:pt idx="2228">
                  <c:v>18.755400000000002</c:v>
                </c:pt>
                <c:pt idx="2229">
                  <c:v>18.755400000000002</c:v>
                </c:pt>
                <c:pt idx="2230">
                  <c:v>18.744700000000002</c:v>
                </c:pt>
                <c:pt idx="2231">
                  <c:v>18.734000000000002</c:v>
                </c:pt>
                <c:pt idx="2232">
                  <c:v>18.734000000000002</c:v>
                </c:pt>
                <c:pt idx="2233">
                  <c:v>18.734000000000002</c:v>
                </c:pt>
                <c:pt idx="2234">
                  <c:v>18.734000000000002</c:v>
                </c:pt>
                <c:pt idx="2235">
                  <c:v>18.734000000000002</c:v>
                </c:pt>
                <c:pt idx="2236">
                  <c:v>18.734000000000002</c:v>
                </c:pt>
                <c:pt idx="2237">
                  <c:v>18.734000000000002</c:v>
                </c:pt>
                <c:pt idx="2238">
                  <c:v>18.734000000000002</c:v>
                </c:pt>
                <c:pt idx="2239">
                  <c:v>18.723199999999999</c:v>
                </c:pt>
                <c:pt idx="2240">
                  <c:v>18.723199999999999</c:v>
                </c:pt>
                <c:pt idx="2241">
                  <c:v>18.723199999999999</c:v>
                </c:pt>
                <c:pt idx="2242">
                  <c:v>18.723199999999999</c:v>
                </c:pt>
                <c:pt idx="2243">
                  <c:v>18.723199999999999</c:v>
                </c:pt>
                <c:pt idx="2244">
                  <c:v>18.712499999999999</c:v>
                </c:pt>
                <c:pt idx="2245">
                  <c:v>18.712499999999999</c:v>
                </c:pt>
                <c:pt idx="2246">
                  <c:v>18.701799999999999</c:v>
                </c:pt>
                <c:pt idx="2247">
                  <c:v>18.701799999999999</c:v>
                </c:pt>
                <c:pt idx="2248">
                  <c:v>18.691099999999999</c:v>
                </c:pt>
                <c:pt idx="2249">
                  <c:v>18.691099999999999</c:v>
                </c:pt>
                <c:pt idx="2250">
                  <c:v>18.680299999999999</c:v>
                </c:pt>
                <c:pt idx="2251">
                  <c:v>18.680299999999999</c:v>
                </c:pt>
                <c:pt idx="2252">
                  <c:v>18.680299999999999</c:v>
                </c:pt>
                <c:pt idx="2253">
                  <c:v>18.669599999999999</c:v>
                </c:pt>
                <c:pt idx="2254">
                  <c:v>18.669599999999999</c:v>
                </c:pt>
                <c:pt idx="2255">
                  <c:v>18.658899999999999</c:v>
                </c:pt>
                <c:pt idx="2256">
                  <c:v>18.658899999999999</c:v>
                </c:pt>
                <c:pt idx="2257">
                  <c:v>18.658899999999999</c:v>
                </c:pt>
                <c:pt idx="2258">
                  <c:v>18.648199999999999</c:v>
                </c:pt>
                <c:pt idx="2259">
                  <c:v>18.648199999999999</c:v>
                </c:pt>
                <c:pt idx="2260">
                  <c:v>18.648199999999999</c:v>
                </c:pt>
                <c:pt idx="2261">
                  <c:v>18.6374</c:v>
                </c:pt>
                <c:pt idx="2262">
                  <c:v>18.6374</c:v>
                </c:pt>
                <c:pt idx="2263">
                  <c:v>18.6267</c:v>
                </c:pt>
                <c:pt idx="2264">
                  <c:v>18.6267</c:v>
                </c:pt>
                <c:pt idx="2265">
                  <c:v>18.616</c:v>
                </c:pt>
                <c:pt idx="2266">
                  <c:v>18.616</c:v>
                </c:pt>
                <c:pt idx="2267">
                  <c:v>18.616</c:v>
                </c:pt>
                <c:pt idx="2268">
                  <c:v>18.6053</c:v>
                </c:pt>
                <c:pt idx="2269">
                  <c:v>18.6053</c:v>
                </c:pt>
                <c:pt idx="2270">
                  <c:v>18.6053</c:v>
                </c:pt>
                <c:pt idx="2271">
                  <c:v>18.5945</c:v>
                </c:pt>
                <c:pt idx="2272">
                  <c:v>18.5945</c:v>
                </c:pt>
                <c:pt idx="2273">
                  <c:v>18.5945</c:v>
                </c:pt>
                <c:pt idx="2274">
                  <c:v>18.5838</c:v>
                </c:pt>
                <c:pt idx="2275">
                  <c:v>18.5838</c:v>
                </c:pt>
                <c:pt idx="2276">
                  <c:v>18.5731</c:v>
                </c:pt>
                <c:pt idx="2277">
                  <c:v>18.5731</c:v>
                </c:pt>
                <c:pt idx="2278">
                  <c:v>18.5624</c:v>
                </c:pt>
                <c:pt idx="2279">
                  <c:v>18.5624</c:v>
                </c:pt>
                <c:pt idx="2280">
                  <c:v>18.5624</c:v>
                </c:pt>
                <c:pt idx="2281">
                  <c:v>18.5624</c:v>
                </c:pt>
                <c:pt idx="2282">
                  <c:v>18.551600000000001</c:v>
                </c:pt>
                <c:pt idx="2283">
                  <c:v>18.540900000000001</c:v>
                </c:pt>
                <c:pt idx="2284">
                  <c:v>18.540900000000001</c:v>
                </c:pt>
                <c:pt idx="2285">
                  <c:v>18.530200000000001</c:v>
                </c:pt>
                <c:pt idx="2286">
                  <c:v>18.530200000000001</c:v>
                </c:pt>
                <c:pt idx="2287">
                  <c:v>18.519500000000001</c:v>
                </c:pt>
                <c:pt idx="2288">
                  <c:v>18.519500000000001</c:v>
                </c:pt>
                <c:pt idx="2289">
                  <c:v>18.508700000000001</c:v>
                </c:pt>
                <c:pt idx="2290">
                  <c:v>18.508700000000001</c:v>
                </c:pt>
                <c:pt idx="2291">
                  <c:v>18.508700000000001</c:v>
                </c:pt>
                <c:pt idx="2292">
                  <c:v>18.498000000000001</c:v>
                </c:pt>
                <c:pt idx="2293">
                  <c:v>18.498000000000001</c:v>
                </c:pt>
                <c:pt idx="2294">
                  <c:v>18.487300000000001</c:v>
                </c:pt>
                <c:pt idx="2295">
                  <c:v>18.487300000000001</c:v>
                </c:pt>
                <c:pt idx="2296">
                  <c:v>18.476600000000001</c:v>
                </c:pt>
                <c:pt idx="2297">
                  <c:v>18.476600000000001</c:v>
                </c:pt>
                <c:pt idx="2298">
                  <c:v>18.465800000000002</c:v>
                </c:pt>
                <c:pt idx="2299">
                  <c:v>18.465800000000002</c:v>
                </c:pt>
                <c:pt idx="2300">
                  <c:v>18.455100000000002</c:v>
                </c:pt>
                <c:pt idx="2301">
                  <c:v>18.455100000000002</c:v>
                </c:pt>
                <c:pt idx="2302">
                  <c:v>18.444400000000002</c:v>
                </c:pt>
                <c:pt idx="2303">
                  <c:v>18.444400000000002</c:v>
                </c:pt>
                <c:pt idx="2304">
                  <c:v>18.433700000000002</c:v>
                </c:pt>
                <c:pt idx="2305">
                  <c:v>18.433700000000002</c:v>
                </c:pt>
                <c:pt idx="2306">
                  <c:v>18.422899999999998</c:v>
                </c:pt>
                <c:pt idx="2307">
                  <c:v>18.422899999999998</c:v>
                </c:pt>
                <c:pt idx="2308">
                  <c:v>18.412199999999999</c:v>
                </c:pt>
                <c:pt idx="2309">
                  <c:v>18.401499999999999</c:v>
                </c:pt>
                <c:pt idx="2310">
                  <c:v>18.401499999999999</c:v>
                </c:pt>
                <c:pt idx="2311">
                  <c:v>18.390799999999999</c:v>
                </c:pt>
                <c:pt idx="2312">
                  <c:v>18.38</c:v>
                </c:pt>
                <c:pt idx="2313">
                  <c:v>18.38</c:v>
                </c:pt>
                <c:pt idx="2314">
                  <c:v>18.369299999999999</c:v>
                </c:pt>
                <c:pt idx="2315">
                  <c:v>18.369299999999999</c:v>
                </c:pt>
                <c:pt idx="2316">
                  <c:v>18.369299999999999</c:v>
                </c:pt>
                <c:pt idx="2317">
                  <c:v>18.369299999999999</c:v>
                </c:pt>
                <c:pt idx="2318">
                  <c:v>18.358599999999999</c:v>
                </c:pt>
                <c:pt idx="2319">
                  <c:v>18.347899999999999</c:v>
                </c:pt>
                <c:pt idx="2320">
                  <c:v>18.3371</c:v>
                </c:pt>
                <c:pt idx="2321">
                  <c:v>18.3371</c:v>
                </c:pt>
                <c:pt idx="2322">
                  <c:v>18.3157</c:v>
                </c:pt>
                <c:pt idx="2323">
                  <c:v>18.305</c:v>
                </c:pt>
                <c:pt idx="2324">
                  <c:v>18.305</c:v>
                </c:pt>
                <c:pt idx="2325">
                  <c:v>18.305</c:v>
                </c:pt>
                <c:pt idx="2326">
                  <c:v>18.2942</c:v>
                </c:pt>
                <c:pt idx="2327">
                  <c:v>18.2835</c:v>
                </c:pt>
                <c:pt idx="2328">
                  <c:v>18.2835</c:v>
                </c:pt>
                <c:pt idx="2329">
                  <c:v>18.2728</c:v>
                </c:pt>
                <c:pt idx="2330">
                  <c:v>18.2621</c:v>
                </c:pt>
                <c:pt idx="2331">
                  <c:v>18.2621</c:v>
                </c:pt>
                <c:pt idx="2332">
                  <c:v>18.251300000000001</c:v>
                </c:pt>
                <c:pt idx="2333">
                  <c:v>18.240600000000001</c:v>
                </c:pt>
                <c:pt idx="2334">
                  <c:v>18.229900000000001</c:v>
                </c:pt>
                <c:pt idx="2335">
                  <c:v>18.229900000000001</c:v>
                </c:pt>
                <c:pt idx="2336">
                  <c:v>18.219200000000001</c:v>
                </c:pt>
                <c:pt idx="2337">
                  <c:v>18.219200000000001</c:v>
                </c:pt>
                <c:pt idx="2338">
                  <c:v>18.208400000000001</c:v>
                </c:pt>
                <c:pt idx="2339">
                  <c:v>18.197700000000001</c:v>
                </c:pt>
                <c:pt idx="2340">
                  <c:v>18.197700000000001</c:v>
                </c:pt>
                <c:pt idx="2341">
                  <c:v>18.187000000000001</c:v>
                </c:pt>
                <c:pt idx="2342">
                  <c:v>18.187000000000001</c:v>
                </c:pt>
                <c:pt idx="2343">
                  <c:v>18.176300000000001</c:v>
                </c:pt>
                <c:pt idx="2344">
                  <c:v>18.165500000000002</c:v>
                </c:pt>
                <c:pt idx="2345">
                  <c:v>18.154800000000002</c:v>
                </c:pt>
                <c:pt idx="2346">
                  <c:v>18.154800000000002</c:v>
                </c:pt>
                <c:pt idx="2347">
                  <c:v>18.144100000000002</c:v>
                </c:pt>
                <c:pt idx="2348">
                  <c:v>18.144100000000002</c:v>
                </c:pt>
                <c:pt idx="2349">
                  <c:v>18.133400000000002</c:v>
                </c:pt>
                <c:pt idx="2350">
                  <c:v>18.122599999999998</c:v>
                </c:pt>
                <c:pt idx="2351">
                  <c:v>18.122599999999998</c:v>
                </c:pt>
                <c:pt idx="2352">
                  <c:v>18.111899999999999</c:v>
                </c:pt>
                <c:pt idx="2353">
                  <c:v>18.111899999999999</c:v>
                </c:pt>
                <c:pt idx="2354">
                  <c:v>18.111899999999999</c:v>
                </c:pt>
                <c:pt idx="2355">
                  <c:v>18.090499999999999</c:v>
                </c:pt>
                <c:pt idx="2356">
                  <c:v>18.090499999999999</c:v>
                </c:pt>
                <c:pt idx="2357">
                  <c:v>18.079699999999999</c:v>
                </c:pt>
                <c:pt idx="2358">
                  <c:v>18.079699999999999</c:v>
                </c:pt>
                <c:pt idx="2359">
                  <c:v>18.079699999999999</c:v>
                </c:pt>
                <c:pt idx="2360">
                  <c:v>18.068999999999999</c:v>
                </c:pt>
                <c:pt idx="2361">
                  <c:v>18.058299999999999</c:v>
                </c:pt>
                <c:pt idx="2362">
                  <c:v>18.058299999999999</c:v>
                </c:pt>
                <c:pt idx="2363">
                  <c:v>18.058299999999999</c:v>
                </c:pt>
                <c:pt idx="2364">
                  <c:v>18.047599999999999</c:v>
                </c:pt>
                <c:pt idx="2365">
                  <c:v>18.047599999999999</c:v>
                </c:pt>
                <c:pt idx="2366">
                  <c:v>18.047599999999999</c:v>
                </c:pt>
                <c:pt idx="2367">
                  <c:v>18.036799999999999</c:v>
                </c:pt>
                <c:pt idx="2368">
                  <c:v>18.036799999999999</c:v>
                </c:pt>
                <c:pt idx="2369">
                  <c:v>18.0261</c:v>
                </c:pt>
                <c:pt idx="2370">
                  <c:v>18.0261</c:v>
                </c:pt>
                <c:pt idx="2371">
                  <c:v>18.0261</c:v>
                </c:pt>
                <c:pt idx="2372">
                  <c:v>18.0154</c:v>
                </c:pt>
                <c:pt idx="2373">
                  <c:v>18.0047</c:v>
                </c:pt>
                <c:pt idx="2374">
                  <c:v>18.0047</c:v>
                </c:pt>
                <c:pt idx="2375">
                  <c:v>18.0047</c:v>
                </c:pt>
                <c:pt idx="2376">
                  <c:v>17.9939</c:v>
                </c:pt>
                <c:pt idx="2377">
                  <c:v>17.9939</c:v>
                </c:pt>
                <c:pt idx="2378">
                  <c:v>17.9832</c:v>
                </c:pt>
                <c:pt idx="2379">
                  <c:v>17.9725</c:v>
                </c:pt>
                <c:pt idx="2380">
                  <c:v>17.9725</c:v>
                </c:pt>
                <c:pt idx="2381">
                  <c:v>17.951000000000001</c:v>
                </c:pt>
                <c:pt idx="2382">
                  <c:v>17.951000000000001</c:v>
                </c:pt>
                <c:pt idx="2383">
                  <c:v>17.951000000000001</c:v>
                </c:pt>
                <c:pt idx="2384">
                  <c:v>17.940300000000001</c:v>
                </c:pt>
                <c:pt idx="2385">
                  <c:v>17.940300000000001</c:v>
                </c:pt>
                <c:pt idx="2386">
                  <c:v>17.929600000000001</c:v>
                </c:pt>
                <c:pt idx="2387">
                  <c:v>17.918900000000001</c:v>
                </c:pt>
                <c:pt idx="2388">
                  <c:v>17.918900000000001</c:v>
                </c:pt>
                <c:pt idx="2389">
                  <c:v>17.918900000000001</c:v>
                </c:pt>
                <c:pt idx="2390">
                  <c:v>17.908100000000001</c:v>
                </c:pt>
                <c:pt idx="2391">
                  <c:v>17.897400000000001</c:v>
                </c:pt>
                <c:pt idx="2392">
                  <c:v>17.897400000000001</c:v>
                </c:pt>
                <c:pt idx="2393">
                  <c:v>17.886700000000001</c:v>
                </c:pt>
                <c:pt idx="2394">
                  <c:v>17.876000000000001</c:v>
                </c:pt>
                <c:pt idx="2395">
                  <c:v>17.876000000000001</c:v>
                </c:pt>
                <c:pt idx="2396">
                  <c:v>17.876000000000001</c:v>
                </c:pt>
                <c:pt idx="2397">
                  <c:v>17.865200000000002</c:v>
                </c:pt>
                <c:pt idx="2398">
                  <c:v>17.854500000000002</c:v>
                </c:pt>
                <c:pt idx="2399">
                  <c:v>17.854500000000002</c:v>
                </c:pt>
                <c:pt idx="2400">
                  <c:v>17.843800000000002</c:v>
                </c:pt>
                <c:pt idx="2401">
                  <c:v>17.833100000000002</c:v>
                </c:pt>
                <c:pt idx="2402">
                  <c:v>17.822299999999998</c:v>
                </c:pt>
                <c:pt idx="2403">
                  <c:v>17.822299999999998</c:v>
                </c:pt>
                <c:pt idx="2404">
                  <c:v>17.811599999999999</c:v>
                </c:pt>
                <c:pt idx="2405">
                  <c:v>17.800899999999999</c:v>
                </c:pt>
                <c:pt idx="2406">
                  <c:v>17.790199999999999</c:v>
                </c:pt>
                <c:pt idx="2407">
                  <c:v>17.790199999999999</c:v>
                </c:pt>
                <c:pt idx="2408">
                  <c:v>17.790199999999999</c:v>
                </c:pt>
                <c:pt idx="2409">
                  <c:v>17.790199999999999</c:v>
                </c:pt>
                <c:pt idx="2410">
                  <c:v>17.790199999999999</c:v>
                </c:pt>
                <c:pt idx="2411">
                  <c:v>17.790199999999999</c:v>
                </c:pt>
                <c:pt idx="2412">
                  <c:v>17.790199999999999</c:v>
                </c:pt>
                <c:pt idx="2413">
                  <c:v>17.790199999999999</c:v>
                </c:pt>
                <c:pt idx="2414">
                  <c:v>17.790199999999999</c:v>
                </c:pt>
                <c:pt idx="2415">
                  <c:v>17.779399999999999</c:v>
                </c:pt>
                <c:pt idx="2416">
                  <c:v>17.779399999999999</c:v>
                </c:pt>
                <c:pt idx="2417">
                  <c:v>17.757999999999999</c:v>
                </c:pt>
                <c:pt idx="2418">
                  <c:v>17.747299999999999</c:v>
                </c:pt>
                <c:pt idx="2419">
                  <c:v>17.747299999999999</c:v>
                </c:pt>
                <c:pt idx="2420">
                  <c:v>17.736499999999999</c:v>
                </c:pt>
                <c:pt idx="2421">
                  <c:v>17.7258</c:v>
                </c:pt>
                <c:pt idx="2422">
                  <c:v>17.7258</c:v>
                </c:pt>
                <c:pt idx="2423">
                  <c:v>17.7258</c:v>
                </c:pt>
                <c:pt idx="2424">
                  <c:v>17.7151</c:v>
                </c:pt>
                <c:pt idx="2425">
                  <c:v>17.7044</c:v>
                </c:pt>
                <c:pt idx="2426">
                  <c:v>17.7044</c:v>
                </c:pt>
                <c:pt idx="2427">
                  <c:v>17.6936</c:v>
                </c:pt>
                <c:pt idx="2428">
                  <c:v>17.6936</c:v>
                </c:pt>
                <c:pt idx="2429">
                  <c:v>17.6829</c:v>
                </c:pt>
                <c:pt idx="2430">
                  <c:v>17.6829</c:v>
                </c:pt>
                <c:pt idx="2431">
                  <c:v>17.6722</c:v>
                </c:pt>
                <c:pt idx="2432">
                  <c:v>17.6722</c:v>
                </c:pt>
                <c:pt idx="2433">
                  <c:v>17.6615</c:v>
                </c:pt>
                <c:pt idx="2434">
                  <c:v>17.6615</c:v>
                </c:pt>
                <c:pt idx="2435">
                  <c:v>17.6615</c:v>
                </c:pt>
                <c:pt idx="2436">
                  <c:v>17.64</c:v>
                </c:pt>
                <c:pt idx="2437">
                  <c:v>17.64</c:v>
                </c:pt>
                <c:pt idx="2438">
                  <c:v>17.64</c:v>
                </c:pt>
                <c:pt idx="2439">
                  <c:v>17.629300000000001</c:v>
                </c:pt>
                <c:pt idx="2440">
                  <c:v>17.629300000000001</c:v>
                </c:pt>
                <c:pt idx="2441">
                  <c:v>17.629300000000001</c:v>
                </c:pt>
                <c:pt idx="2442">
                  <c:v>17.618600000000001</c:v>
                </c:pt>
                <c:pt idx="2443">
                  <c:v>17.618600000000001</c:v>
                </c:pt>
                <c:pt idx="2444">
                  <c:v>17.607800000000001</c:v>
                </c:pt>
                <c:pt idx="2445">
                  <c:v>17.607800000000001</c:v>
                </c:pt>
                <c:pt idx="2446">
                  <c:v>17.597100000000001</c:v>
                </c:pt>
                <c:pt idx="2447">
                  <c:v>17.597100000000001</c:v>
                </c:pt>
                <c:pt idx="2448">
                  <c:v>17.586400000000001</c:v>
                </c:pt>
                <c:pt idx="2449">
                  <c:v>17.575700000000001</c:v>
                </c:pt>
                <c:pt idx="2450">
                  <c:v>17.575700000000001</c:v>
                </c:pt>
                <c:pt idx="2451">
                  <c:v>17.575700000000001</c:v>
                </c:pt>
                <c:pt idx="2452">
                  <c:v>17.564900000000002</c:v>
                </c:pt>
                <c:pt idx="2453">
                  <c:v>17.554200000000002</c:v>
                </c:pt>
                <c:pt idx="2454">
                  <c:v>17.554200000000002</c:v>
                </c:pt>
                <c:pt idx="2455">
                  <c:v>17.543500000000002</c:v>
                </c:pt>
                <c:pt idx="2456">
                  <c:v>17.543500000000002</c:v>
                </c:pt>
                <c:pt idx="2457">
                  <c:v>17.532800000000002</c:v>
                </c:pt>
                <c:pt idx="2458">
                  <c:v>17.532800000000002</c:v>
                </c:pt>
                <c:pt idx="2459">
                  <c:v>17.511299999999999</c:v>
                </c:pt>
                <c:pt idx="2460">
                  <c:v>17.511299999999999</c:v>
                </c:pt>
                <c:pt idx="2461">
                  <c:v>17.500599999999999</c:v>
                </c:pt>
                <c:pt idx="2462">
                  <c:v>17.500599999999999</c:v>
                </c:pt>
                <c:pt idx="2463">
                  <c:v>17.489899999999999</c:v>
                </c:pt>
                <c:pt idx="2464">
                  <c:v>17.479099999999999</c:v>
                </c:pt>
                <c:pt idx="2465">
                  <c:v>17.479099999999999</c:v>
                </c:pt>
                <c:pt idx="2466">
                  <c:v>17.468399999999999</c:v>
                </c:pt>
                <c:pt idx="2467">
                  <c:v>17.468399999999999</c:v>
                </c:pt>
                <c:pt idx="2468">
                  <c:v>17.457699999999999</c:v>
                </c:pt>
                <c:pt idx="2469">
                  <c:v>17.457699999999999</c:v>
                </c:pt>
                <c:pt idx="2470">
                  <c:v>17.446999999999999</c:v>
                </c:pt>
                <c:pt idx="2471">
                  <c:v>17.446999999999999</c:v>
                </c:pt>
                <c:pt idx="2472">
                  <c:v>17.436199999999999</c:v>
                </c:pt>
                <c:pt idx="2473">
                  <c:v>17.4255</c:v>
                </c:pt>
                <c:pt idx="2474">
                  <c:v>17.4255</c:v>
                </c:pt>
                <c:pt idx="2475">
                  <c:v>17.4148</c:v>
                </c:pt>
                <c:pt idx="2476">
                  <c:v>17.4148</c:v>
                </c:pt>
                <c:pt idx="2477">
                  <c:v>17.4041</c:v>
                </c:pt>
                <c:pt idx="2478">
                  <c:v>17.4041</c:v>
                </c:pt>
                <c:pt idx="2479">
                  <c:v>17.3933</c:v>
                </c:pt>
                <c:pt idx="2480">
                  <c:v>17.3826</c:v>
                </c:pt>
                <c:pt idx="2481">
                  <c:v>17.3826</c:v>
                </c:pt>
                <c:pt idx="2482">
                  <c:v>17.3826</c:v>
                </c:pt>
                <c:pt idx="2483">
                  <c:v>17.3826</c:v>
                </c:pt>
                <c:pt idx="2484">
                  <c:v>17.3719</c:v>
                </c:pt>
                <c:pt idx="2485">
                  <c:v>17.3612</c:v>
                </c:pt>
                <c:pt idx="2486">
                  <c:v>17.3612</c:v>
                </c:pt>
                <c:pt idx="2487">
                  <c:v>17.3504</c:v>
                </c:pt>
                <c:pt idx="2488">
                  <c:v>17.3504</c:v>
                </c:pt>
                <c:pt idx="2489">
                  <c:v>17.339700000000001</c:v>
                </c:pt>
                <c:pt idx="2490">
                  <c:v>17.329000000000001</c:v>
                </c:pt>
                <c:pt idx="2491">
                  <c:v>17.329000000000001</c:v>
                </c:pt>
                <c:pt idx="2492">
                  <c:v>17.318300000000001</c:v>
                </c:pt>
                <c:pt idx="2493">
                  <c:v>17.318300000000001</c:v>
                </c:pt>
                <c:pt idx="2494">
                  <c:v>17.307500000000001</c:v>
                </c:pt>
                <c:pt idx="2495">
                  <c:v>17.296800000000001</c:v>
                </c:pt>
                <c:pt idx="2496">
                  <c:v>17.296800000000001</c:v>
                </c:pt>
                <c:pt idx="2497">
                  <c:v>17.286100000000001</c:v>
                </c:pt>
                <c:pt idx="2498">
                  <c:v>17.286100000000001</c:v>
                </c:pt>
                <c:pt idx="2499">
                  <c:v>17.275400000000001</c:v>
                </c:pt>
                <c:pt idx="2500">
                  <c:v>17.264600000000002</c:v>
                </c:pt>
                <c:pt idx="2501">
                  <c:v>17.264600000000002</c:v>
                </c:pt>
                <c:pt idx="2502">
                  <c:v>17.253900000000002</c:v>
                </c:pt>
                <c:pt idx="2503">
                  <c:v>17.243200000000002</c:v>
                </c:pt>
                <c:pt idx="2504">
                  <c:v>17.221699999999998</c:v>
                </c:pt>
                <c:pt idx="2505">
                  <c:v>17.221699999999998</c:v>
                </c:pt>
                <c:pt idx="2506">
                  <c:v>17.221699999999998</c:v>
                </c:pt>
                <c:pt idx="2507">
                  <c:v>17.210999999999999</c:v>
                </c:pt>
                <c:pt idx="2508">
                  <c:v>17.210999999999999</c:v>
                </c:pt>
                <c:pt idx="2509">
                  <c:v>17.200299999999999</c:v>
                </c:pt>
                <c:pt idx="2510">
                  <c:v>17.189599999999999</c:v>
                </c:pt>
                <c:pt idx="2511">
                  <c:v>17.189599999999999</c:v>
                </c:pt>
                <c:pt idx="2512">
                  <c:v>17.178799999999999</c:v>
                </c:pt>
                <c:pt idx="2513">
                  <c:v>17.168099999999999</c:v>
                </c:pt>
                <c:pt idx="2514">
                  <c:v>17.168099999999999</c:v>
                </c:pt>
                <c:pt idx="2515">
                  <c:v>17.157399999999999</c:v>
                </c:pt>
                <c:pt idx="2516">
                  <c:v>17.146699999999999</c:v>
                </c:pt>
                <c:pt idx="2517">
                  <c:v>17.146699999999999</c:v>
                </c:pt>
                <c:pt idx="2518">
                  <c:v>17.135899999999999</c:v>
                </c:pt>
                <c:pt idx="2519">
                  <c:v>17.1252</c:v>
                </c:pt>
                <c:pt idx="2520">
                  <c:v>17.1252</c:v>
                </c:pt>
                <c:pt idx="2521">
                  <c:v>17.1145</c:v>
                </c:pt>
                <c:pt idx="2522">
                  <c:v>17.1038</c:v>
                </c:pt>
                <c:pt idx="2523">
                  <c:v>17.093</c:v>
                </c:pt>
                <c:pt idx="2524">
                  <c:v>17.093</c:v>
                </c:pt>
                <c:pt idx="2525">
                  <c:v>17.0823</c:v>
                </c:pt>
                <c:pt idx="2526">
                  <c:v>17.0823</c:v>
                </c:pt>
                <c:pt idx="2527">
                  <c:v>17.0609</c:v>
                </c:pt>
                <c:pt idx="2528">
                  <c:v>17.0501</c:v>
                </c:pt>
                <c:pt idx="2529">
                  <c:v>17.039400000000001</c:v>
                </c:pt>
                <c:pt idx="2530">
                  <c:v>17.039400000000001</c:v>
                </c:pt>
                <c:pt idx="2531">
                  <c:v>17.028700000000001</c:v>
                </c:pt>
                <c:pt idx="2532">
                  <c:v>17.028700000000001</c:v>
                </c:pt>
                <c:pt idx="2533">
                  <c:v>17.018000000000001</c:v>
                </c:pt>
                <c:pt idx="2534">
                  <c:v>17.007200000000001</c:v>
                </c:pt>
                <c:pt idx="2535">
                  <c:v>17.007200000000001</c:v>
                </c:pt>
                <c:pt idx="2536">
                  <c:v>16.996500000000001</c:v>
                </c:pt>
                <c:pt idx="2537">
                  <c:v>16.985800000000001</c:v>
                </c:pt>
                <c:pt idx="2538">
                  <c:v>16.975100000000001</c:v>
                </c:pt>
                <c:pt idx="2539">
                  <c:v>16.975100000000001</c:v>
                </c:pt>
                <c:pt idx="2540">
                  <c:v>16.964300000000001</c:v>
                </c:pt>
                <c:pt idx="2541">
                  <c:v>16.964300000000001</c:v>
                </c:pt>
                <c:pt idx="2542">
                  <c:v>16.953600000000002</c:v>
                </c:pt>
                <c:pt idx="2543">
                  <c:v>16.942900000000002</c:v>
                </c:pt>
                <c:pt idx="2544">
                  <c:v>16.942900000000002</c:v>
                </c:pt>
                <c:pt idx="2545">
                  <c:v>16.932200000000002</c:v>
                </c:pt>
                <c:pt idx="2546">
                  <c:v>16.921399999999998</c:v>
                </c:pt>
                <c:pt idx="2547">
                  <c:v>16.921399999999998</c:v>
                </c:pt>
                <c:pt idx="2548">
                  <c:v>16.910699999999999</c:v>
                </c:pt>
                <c:pt idx="2549">
                  <c:v>16.910699999999999</c:v>
                </c:pt>
                <c:pt idx="2550">
                  <c:v>16.899999999999999</c:v>
                </c:pt>
                <c:pt idx="2551">
                  <c:v>16.889299999999999</c:v>
                </c:pt>
                <c:pt idx="2552">
                  <c:v>16.889299999999999</c:v>
                </c:pt>
                <c:pt idx="2553">
                  <c:v>16.878499999999999</c:v>
                </c:pt>
                <c:pt idx="2554">
                  <c:v>16.867799999999999</c:v>
                </c:pt>
                <c:pt idx="2555">
                  <c:v>16.867799999999999</c:v>
                </c:pt>
                <c:pt idx="2556">
                  <c:v>16.857099999999999</c:v>
                </c:pt>
                <c:pt idx="2557">
                  <c:v>16.857099999999999</c:v>
                </c:pt>
                <c:pt idx="2558">
                  <c:v>16.846399999999999</c:v>
                </c:pt>
                <c:pt idx="2559">
                  <c:v>16.846399999999999</c:v>
                </c:pt>
                <c:pt idx="2560">
                  <c:v>16.835599999999999</c:v>
                </c:pt>
                <c:pt idx="2561">
                  <c:v>16.835599999999999</c:v>
                </c:pt>
                <c:pt idx="2562">
                  <c:v>16.835599999999999</c:v>
                </c:pt>
                <c:pt idx="2563">
                  <c:v>16.835599999999999</c:v>
                </c:pt>
                <c:pt idx="2564">
                  <c:v>16.835599999999999</c:v>
                </c:pt>
                <c:pt idx="2565">
                  <c:v>16.835599999999999</c:v>
                </c:pt>
                <c:pt idx="2566">
                  <c:v>16.8142</c:v>
                </c:pt>
                <c:pt idx="2567">
                  <c:v>16.8035</c:v>
                </c:pt>
                <c:pt idx="2568">
                  <c:v>16.8035</c:v>
                </c:pt>
                <c:pt idx="2569">
                  <c:v>16.7927</c:v>
                </c:pt>
                <c:pt idx="2570">
                  <c:v>16.782</c:v>
                </c:pt>
                <c:pt idx="2571">
                  <c:v>16.782</c:v>
                </c:pt>
                <c:pt idx="2572">
                  <c:v>16.7713</c:v>
                </c:pt>
                <c:pt idx="2573">
                  <c:v>16.7713</c:v>
                </c:pt>
                <c:pt idx="2574">
                  <c:v>16.7606</c:v>
                </c:pt>
                <c:pt idx="2575">
                  <c:v>16.7606</c:v>
                </c:pt>
                <c:pt idx="2576">
                  <c:v>16.7606</c:v>
                </c:pt>
                <c:pt idx="2577">
                  <c:v>16.7498</c:v>
                </c:pt>
                <c:pt idx="2578">
                  <c:v>16.7498</c:v>
                </c:pt>
                <c:pt idx="2579">
                  <c:v>16.7498</c:v>
                </c:pt>
                <c:pt idx="2580">
                  <c:v>16.739100000000001</c:v>
                </c:pt>
                <c:pt idx="2581">
                  <c:v>16.739100000000001</c:v>
                </c:pt>
                <c:pt idx="2582">
                  <c:v>16.728400000000001</c:v>
                </c:pt>
                <c:pt idx="2583">
                  <c:v>16.728400000000001</c:v>
                </c:pt>
                <c:pt idx="2584">
                  <c:v>16.706900000000001</c:v>
                </c:pt>
                <c:pt idx="2585">
                  <c:v>16.696200000000001</c:v>
                </c:pt>
                <c:pt idx="2586">
                  <c:v>16.696200000000001</c:v>
                </c:pt>
                <c:pt idx="2587">
                  <c:v>16.696200000000001</c:v>
                </c:pt>
                <c:pt idx="2588">
                  <c:v>16.685500000000001</c:v>
                </c:pt>
                <c:pt idx="2589">
                  <c:v>16.685500000000001</c:v>
                </c:pt>
                <c:pt idx="2590">
                  <c:v>16.685500000000001</c:v>
                </c:pt>
                <c:pt idx="2591">
                  <c:v>16.674800000000001</c:v>
                </c:pt>
                <c:pt idx="2592">
                  <c:v>16.674800000000001</c:v>
                </c:pt>
                <c:pt idx="2593">
                  <c:v>16.664000000000001</c:v>
                </c:pt>
                <c:pt idx="2594">
                  <c:v>16.664000000000001</c:v>
                </c:pt>
                <c:pt idx="2595">
                  <c:v>16.664000000000001</c:v>
                </c:pt>
                <c:pt idx="2596">
                  <c:v>16.653300000000002</c:v>
                </c:pt>
                <c:pt idx="2597">
                  <c:v>16.653300000000002</c:v>
                </c:pt>
                <c:pt idx="2598">
                  <c:v>16.642600000000002</c:v>
                </c:pt>
                <c:pt idx="2599">
                  <c:v>16.642600000000002</c:v>
                </c:pt>
                <c:pt idx="2600">
                  <c:v>16.642600000000002</c:v>
                </c:pt>
                <c:pt idx="2601">
                  <c:v>16.631900000000002</c:v>
                </c:pt>
                <c:pt idx="2602">
                  <c:v>16.642600000000002</c:v>
                </c:pt>
                <c:pt idx="2603">
                  <c:v>16.631900000000002</c:v>
                </c:pt>
                <c:pt idx="2604">
                  <c:v>16.631900000000002</c:v>
                </c:pt>
                <c:pt idx="2605">
                  <c:v>16.631900000000002</c:v>
                </c:pt>
                <c:pt idx="2606">
                  <c:v>16.621099999999998</c:v>
                </c:pt>
                <c:pt idx="2607">
                  <c:v>16.621099999999998</c:v>
                </c:pt>
                <c:pt idx="2608">
                  <c:v>16.621099999999998</c:v>
                </c:pt>
                <c:pt idx="2609">
                  <c:v>16.610399999999998</c:v>
                </c:pt>
                <c:pt idx="2610">
                  <c:v>16.610399999999998</c:v>
                </c:pt>
                <c:pt idx="2611">
                  <c:v>16.599699999999999</c:v>
                </c:pt>
                <c:pt idx="2612">
                  <c:v>16.599699999999999</c:v>
                </c:pt>
                <c:pt idx="2613">
                  <c:v>16.599699999999999</c:v>
                </c:pt>
                <c:pt idx="2614">
                  <c:v>16.588999999999999</c:v>
                </c:pt>
                <c:pt idx="2615">
                  <c:v>16.588999999999999</c:v>
                </c:pt>
                <c:pt idx="2616">
                  <c:v>16.588999999999999</c:v>
                </c:pt>
                <c:pt idx="2617">
                  <c:v>16.578199999999999</c:v>
                </c:pt>
                <c:pt idx="2618">
                  <c:v>16.578199999999999</c:v>
                </c:pt>
                <c:pt idx="2619">
                  <c:v>16.567499999999999</c:v>
                </c:pt>
                <c:pt idx="2620">
                  <c:v>16.567499999999999</c:v>
                </c:pt>
                <c:pt idx="2621">
                  <c:v>16.567499999999999</c:v>
                </c:pt>
                <c:pt idx="2622">
                  <c:v>16.567499999999999</c:v>
                </c:pt>
                <c:pt idx="2623">
                  <c:v>16.567499999999999</c:v>
                </c:pt>
                <c:pt idx="2624">
                  <c:v>16.567499999999999</c:v>
                </c:pt>
                <c:pt idx="2625">
                  <c:v>16.556799999999999</c:v>
                </c:pt>
                <c:pt idx="2626">
                  <c:v>16.556799999999999</c:v>
                </c:pt>
                <c:pt idx="2627">
                  <c:v>16.556799999999999</c:v>
                </c:pt>
                <c:pt idx="2628">
                  <c:v>16.546099999999999</c:v>
                </c:pt>
                <c:pt idx="2629">
                  <c:v>16.546099999999999</c:v>
                </c:pt>
                <c:pt idx="2630">
                  <c:v>16.5246</c:v>
                </c:pt>
                <c:pt idx="2631">
                  <c:v>16.5246</c:v>
                </c:pt>
                <c:pt idx="2632">
                  <c:v>16.5246</c:v>
                </c:pt>
                <c:pt idx="2633">
                  <c:v>16.5246</c:v>
                </c:pt>
                <c:pt idx="2634">
                  <c:v>16.5139</c:v>
                </c:pt>
                <c:pt idx="2635">
                  <c:v>16.5139</c:v>
                </c:pt>
                <c:pt idx="2636">
                  <c:v>16.5139</c:v>
                </c:pt>
                <c:pt idx="2637">
                  <c:v>16.5032</c:v>
                </c:pt>
                <c:pt idx="2638">
                  <c:v>16.5032</c:v>
                </c:pt>
                <c:pt idx="2639">
                  <c:v>16.5032</c:v>
                </c:pt>
                <c:pt idx="2640">
                  <c:v>16.4924</c:v>
                </c:pt>
                <c:pt idx="2641">
                  <c:v>16.4924</c:v>
                </c:pt>
                <c:pt idx="2642">
                  <c:v>16.4817</c:v>
                </c:pt>
                <c:pt idx="2643">
                  <c:v>16.4817</c:v>
                </c:pt>
                <c:pt idx="2644">
                  <c:v>16.4817</c:v>
                </c:pt>
                <c:pt idx="2645">
                  <c:v>16.471</c:v>
                </c:pt>
                <c:pt idx="2646">
                  <c:v>16.471</c:v>
                </c:pt>
                <c:pt idx="2647">
                  <c:v>16.471</c:v>
                </c:pt>
                <c:pt idx="2648">
                  <c:v>16.4603</c:v>
                </c:pt>
                <c:pt idx="2649">
                  <c:v>16.4603</c:v>
                </c:pt>
                <c:pt idx="2650">
                  <c:v>16.4495</c:v>
                </c:pt>
                <c:pt idx="2651">
                  <c:v>16.4495</c:v>
                </c:pt>
                <c:pt idx="2652">
                  <c:v>16.4495</c:v>
                </c:pt>
                <c:pt idx="2653">
                  <c:v>16.4495</c:v>
                </c:pt>
                <c:pt idx="2654">
                  <c:v>16.4495</c:v>
                </c:pt>
                <c:pt idx="2655">
                  <c:v>16.438800000000001</c:v>
                </c:pt>
                <c:pt idx="2656">
                  <c:v>16.438800000000001</c:v>
                </c:pt>
                <c:pt idx="2657">
                  <c:v>16.438800000000001</c:v>
                </c:pt>
                <c:pt idx="2658">
                  <c:v>16.428100000000001</c:v>
                </c:pt>
                <c:pt idx="2659">
                  <c:v>16.428100000000001</c:v>
                </c:pt>
                <c:pt idx="2660">
                  <c:v>16.428100000000001</c:v>
                </c:pt>
                <c:pt idx="2661">
                  <c:v>16.428100000000001</c:v>
                </c:pt>
                <c:pt idx="2662">
                  <c:v>16.428100000000001</c:v>
                </c:pt>
                <c:pt idx="2663">
                  <c:v>16.417400000000001</c:v>
                </c:pt>
                <c:pt idx="2664">
                  <c:v>16.417400000000001</c:v>
                </c:pt>
                <c:pt idx="2665">
                  <c:v>16.417400000000001</c:v>
                </c:pt>
                <c:pt idx="2666">
                  <c:v>16.417400000000001</c:v>
                </c:pt>
                <c:pt idx="2667">
                  <c:v>16.406600000000001</c:v>
                </c:pt>
                <c:pt idx="2668">
                  <c:v>16.406600000000001</c:v>
                </c:pt>
                <c:pt idx="2669">
                  <c:v>16.395900000000001</c:v>
                </c:pt>
                <c:pt idx="2670">
                  <c:v>16.395900000000001</c:v>
                </c:pt>
                <c:pt idx="2671">
                  <c:v>16.395900000000001</c:v>
                </c:pt>
                <c:pt idx="2672">
                  <c:v>16.395900000000001</c:v>
                </c:pt>
                <c:pt idx="2673">
                  <c:v>16.395900000000001</c:v>
                </c:pt>
                <c:pt idx="2674">
                  <c:v>16.385200000000001</c:v>
                </c:pt>
                <c:pt idx="2675">
                  <c:v>16.385200000000001</c:v>
                </c:pt>
                <c:pt idx="2676">
                  <c:v>16.374500000000001</c:v>
                </c:pt>
                <c:pt idx="2677">
                  <c:v>16.374500000000001</c:v>
                </c:pt>
                <c:pt idx="2678">
                  <c:v>16.374500000000001</c:v>
                </c:pt>
                <c:pt idx="2679">
                  <c:v>16.363700000000001</c:v>
                </c:pt>
                <c:pt idx="2680">
                  <c:v>16.363700000000001</c:v>
                </c:pt>
                <c:pt idx="2681">
                  <c:v>16.363700000000001</c:v>
                </c:pt>
                <c:pt idx="2682">
                  <c:v>16.363700000000001</c:v>
                </c:pt>
                <c:pt idx="2683">
                  <c:v>16.363700000000001</c:v>
                </c:pt>
                <c:pt idx="2684">
                  <c:v>16.363700000000001</c:v>
                </c:pt>
                <c:pt idx="2685">
                  <c:v>16.353000000000002</c:v>
                </c:pt>
                <c:pt idx="2686">
                  <c:v>16.353000000000002</c:v>
                </c:pt>
                <c:pt idx="2687">
                  <c:v>16.353000000000002</c:v>
                </c:pt>
                <c:pt idx="2688">
                  <c:v>16.353000000000002</c:v>
                </c:pt>
                <c:pt idx="2689">
                  <c:v>16.342300000000002</c:v>
                </c:pt>
                <c:pt idx="2690">
                  <c:v>16.342300000000002</c:v>
                </c:pt>
                <c:pt idx="2691">
                  <c:v>16.342300000000002</c:v>
                </c:pt>
                <c:pt idx="2692">
                  <c:v>16.331600000000002</c:v>
                </c:pt>
                <c:pt idx="2693">
                  <c:v>16.331600000000002</c:v>
                </c:pt>
                <c:pt idx="2694">
                  <c:v>16.320799999999998</c:v>
                </c:pt>
                <c:pt idx="2695">
                  <c:v>16.320799999999998</c:v>
                </c:pt>
                <c:pt idx="2696">
                  <c:v>16.310099999999998</c:v>
                </c:pt>
                <c:pt idx="2697">
                  <c:v>16.310099999999998</c:v>
                </c:pt>
                <c:pt idx="2698">
                  <c:v>16.310099999999998</c:v>
                </c:pt>
                <c:pt idx="2699">
                  <c:v>16.299399999999999</c:v>
                </c:pt>
                <c:pt idx="2700">
                  <c:v>16.299399999999999</c:v>
                </c:pt>
                <c:pt idx="2701">
                  <c:v>16.299399999999999</c:v>
                </c:pt>
                <c:pt idx="2702">
                  <c:v>16.299399999999999</c:v>
                </c:pt>
                <c:pt idx="2703">
                  <c:v>16.299399999999999</c:v>
                </c:pt>
                <c:pt idx="2704">
                  <c:v>16.288699999999999</c:v>
                </c:pt>
                <c:pt idx="2705">
                  <c:v>16.288699999999999</c:v>
                </c:pt>
                <c:pt idx="2706">
                  <c:v>16.288699999999999</c:v>
                </c:pt>
                <c:pt idx="2707">
                  <c:v>16.277899999999999</c:v>
                </c:pt>
                <c:pt idx="2708">
                  <c:v>16.277899999999999</c:v>
                </c:pt>
                <c:pt idx="2709">
                  <c:v>16.277899999999999</c:v>
                </c:pt>
                <c:pt idx="2710">
                  <c:v>16.277899999999999</c:v>
                </c:pt>
                <c:pt idx="2711">
                  <c:v>16.277899999999999</c:v>
                </c:pt>
                <c:pt idx="2712">
                  <c:v>16.256499999999999</c:v>
                </c:pt>
                <c:pt idx="2713">
                  <c:v>16.256499999999999</c:v>
                </c:pt>
                <c:pt idx="2714">
                  <c:v>16.256499999999999</c:v>
                </c:pt>
                <c:pt idx="2715">
                  <c:v>16.245799999999999</c:v>
                </c:pt>
                <c:pt idx="2716">
                  <c:v>16.245799999999999</c:v>
                </c:pt>
                <c:pt idx="2717">
                  <c:v>16.245799999999999</c:v>
                </c:pt>
                <c:pt idx="2718">
                  <c:v>16.245799999999999</c:v>
                </c:pt>
                <c:pt idx="2719">
                  <c:v>16.245799999999999</c:v>
                </c:pt>
                <c:pt idx="2720">
                  <c:v>16.245799999999999</c:v>
                </c:pt>
                <c:pt idx="2721">
                  <c:v>16.234999999999999</c:v>
                </c:pt>
                <c:pt idx="2722">
                  <c:v>16.234999999999999</c:v>
                </c:pt>
                <c:pt idx="2723">
                  <c:v>16.234999999999999</c:v>
                </c:pt>
                <c:pt idx="2724">
                  <c:v>16.224299999999999</c:v>
                </c:pt>
                <c:pt idx="2725">
                  <c:v>16.224299999999999</c:v>
                </c:pt>
                <c:pt idx="2726">
                  <c:v>16.224299999999999</c:v>
                </c:pt>
                <c:pt idx="2727">
                  <c:v>16.224299999999999</c:v>
                </c:pt>
                <c:pt idx="2728">
                  <c:v>16.224299999999999</c:v>
                </c:pt>
                <c:pt idx="2729">
                  <c:v>16.224299999999999</c:v>
                </c:pt>
                <c:pt idx="2730">
                  <c:v>16.224299999999999</c:v>
                </c:pt>
                <c:pt idx="2731">
                  <c:v>16.224299999999999</c:v>
                </c:pt>
                <c:pt idx="2732">
                  <c:v>16.224299999999999</c:v>
                </c:pt>
                <c:pt idx="2733">
                  <c:v>16.224299999999999</c:v>
                </c:pt>
                <c:pt idx="2734">
                  <c:v>16.224299999999999</c:v>
                </c:pt>
                <c:pt idx="2735">
                  <c:v>16.224299999999999</c:v>
                </c:pt>
                <c:pt idx="2736">
                  <c:v>16.2136</c:v>
                </c:pt>
                <c:pt idx="2737">
                  <c:v>16.224299999999999</c:v>
                </c:pt>
                <c:pt idx="2738">
                  <c:v>16.2136</c:v>
                </c:pt>
                <c:pt idx="2739">
                  <c:v>16.2136</c:v>
                </c:pt>
                <c:pt idx="2740">
                  <c:v>16.2136</c:v>
                </c:pt>
                <c:pt idx="2741">
                  <c:v>16.2136</c:v>
                </c:pt>
                <c:pt idx="2742">
                  <c:v>16.2136</c:v>
                </c:pt>
                <c:pt idx="2743">
                  <c:v>16.2136</c:v>
                </c:pt>
                <c:pt idx="2744">
                  <c:v>16.2136</c:v>
                </c:pt>
                <c:pt idx="2745">
                  <c:v>16.2136</c:v>
                </c:pt>
                <c:pt idx="2746">
                  <c:v>16.2136</c:v>
                </c:pt>
                <c:pt idx="2747">
                  <c:v>16.2136</c:v>
                </c:pt>
                <c:pt idx="2748">
                  <c:v>16.2136</c:v>
                </c:pt>
                <c:pt idx="2749">
                  <c:v>16.2136</c:v>
                </c:pt>
                <c:pt idx="2750">
                  <c:v>16.2136</c:v>
                </c:pt>
                <c:pt idx="2751">
                  <c:v>16.2028</c:v>
                </c:pt>
                <c:pt idx="2752">
                  <c:v>16.2028</c:v>
                </c:pt>
                <c:pt idx="2753">
                  <c:v>16.2028</c:v>
                </c:pt>
                <c:pt idx="2754">
                  <c:v>16.1921</c:v>
                </c:pt>
                <c:pt idx="2755">
                  <c:v>16.2028</c:v>
                </c:pt>
                <c:pt idx="2756">
                  <c:v>16.1921</c:v>
                </c:pt>
                <c:pt idx="2757">
                  <c:v>16.1921</c:v>
                </c:pt>
                <c:pt idx="2758">
                  <c:v>16.1921</c:v>
                </c:pt>
                <c:pt idx="2759">
                  <c:v>16.1921</c:v>
                </c:pt>
                <c:pt idx="2760">
                  <c:v>16.1921</c:v>
                </c:pt>
                <c:pt idx="2761">
                  <c:v>16.1814</c:v>
                </c:pt>
                <c:pt idx="2762">
                  <c:v>16.1921</c:v>
                </c:pt>
                <c:pt idx="2763">
                  <c:v>16.1814</c:v>
                </c:pt>
                <c:pt idx="2764">
                  <c:v>16.1814</c:v>
                </c:pt>
                <c:pt idx="2765">
                  <c:v>16.1814</c:v>
                </c:pt>
                <c:pt idx="2766">
                  <c:v>16.1814</c:v>
                </c:pt>
                <c:pt idx="2767">
                  <c:v>16.1814</c:v>
                </c:pt>
                <c:pt idx="2768">
                  <c:v>16.1814</c:v>
                </c:pt>
                <c:pt idx="2769">
                  <c:v>16.1814</c:v>
                </c:pt>
                <c:pt idx="2770">
                  <c:v>16.1814</c:v>
                </c:pt>
                <c:pt idx="2771">
                  <c:v>16.1814</c:v>
                </c:pt>
                <c:pt idx="2772">
                  <c:v>16.1814</c:v>
                </c:pt>
                <c:pt idx="2773">
                  <c:v>16.1814</c:v>
                </c:pt>
                <c:pt idx="2774">
                  <c:v>16.1921</c:v>
                </c:pt>
                <c:pt idx="2775">
                  <c:v>16.1814</c:v>
                </c:pt>
                <c:pt idx="2776">
                  <c:v>16.1814</c:v>
                </c:pt>
                <c:pt idx="2777">
                  <c:v>16.1814</c:v>
                </c:pt>
                <c:pt idx="2778">
                  <c:v>16.1921</c:v>
                </c:pt>
                <c:pt idx="2779">
                  <c:v>16.1921</c:v>
                </c:pt>
                <c:pt idx="2780">
                  <c:v>16.1921</c:v>
                </c:pt>
                <c:pt idx="2781">
                  <c:v>16.1814</c:v>
                </c:pt>
                <c:pt idx="2782">
                  <c:v>16.1814</c:v>
                </c:pt>
                <c:pt idx="2783">
                  <c:v>16.1814</c:v>
                </c:pt>
                <c:pt idx="2784">
                  <c:v>16.1921</c:v>
                </c:pt>
                <c:pt idx="2785">
                  <c:v>16.1921</c:v>
                </c:pt>
                <c:pt idx="2786">
                  <c:v>16.1921</c:v>
                </c:pt>
                <c:pt idx="2787">
                  <c:v>16.1921</c:v>
                </c:pt>
                <c:pt idx="2788">
                  <c:v>16.1921</c:v>
                </c:pt>
                <c:pt idx="2789">
                  <c:v>16.1921</c:v>
                </c:pt>
                <c:pt idx="2790">
                  <c:v>16.1921</c:v>
                </c:pt>
                <c:pt idx="2791">
                  <c:v>16.1921</c:v>
                </c:pt>
                <c:pt idx="2792">
                  <c:v>16.1921</c:v>
                </c:pt>
                <c:pt idx="2793">
                  <c:v>16.1921</c:v>
                </c:pt>
                <c:pt idx="2794">
                  <c:v>16.1921</c:v>
                </c:pt>
                <c:pt idx="2795">
                  <c:v>16.1921</c:v>
                </c:pt>
                <c:pt idx="2796">
                  <c:v>16.1814</c:v>
                </c:pt>
                <c:pt idx="2797">
                  <c:v>16.1814</c:v>
                </c:pt>
                <c:pt idx="2798">
                  <c:v>16.1814</c:v>
                </c:pt>
                <c:pt idx="2799">
                  <c:v>16.1814</c:v>
                </c:pt>
                <c:pt idx="2800">
                  <c:v>16.1814</c:v>
                </c:pt>
                <c:pt idx="2801">
                  <c:v>16.1814</c:v>
                </c:pt>
                <c:pt idx="2802">
                  <c:v>16.1814</c:v>
                </c:pt>
                <c:pt idx="2803">
                  <c:v>16.1814</c:v>
                </c:pt>
                <c:pt idx="2804">
                  <c:v>16.1707</c:v>
                </c:pt>
                <c:pt idx="2805">
                  <c:v>16.1814</c:v>
                </c:pt>
                <c:pt idx="2806">
                  <c:v>16.1707</c:v>
                </c:pt>
                <c:pt idx="2807">
                  <c:v>16.1707</c:v>
                </c:pt>
                <c:pt idx="2808">
                  <c:v>16.1707</c:v>
                </c:pt>
                <c:pt idx="2809">
                  <c:v>16.1707</c:v>
                </c:pt>
                <c:pt idx="2810">
                  <c:v>16.1707</c:v>
                </c:pt>
                <c:pt idx="2811">
                  <c:v>16.1707</c:v>
                </c:pt>
                <c:pt idx="2812">
                  <c:v>16.1707</c:v>
                </c:pt>
                <c:pt idx="2813">
                  <c:v>16.1814</c:v>
                </c:pt>
                <c:pt idx="2814">
                  <c:v>16.1814</c:v>
                </c:pt>
                <c:pt idx="2815">
                  <c:v>16.1814</c:v>
                </c:pt>
                <c:pt idx="2816">
                  <c:v>16.1814</c:v>
                </c:pt>
                <c:pt idx="2817">
                  <c:v>16.1814</c:v>
                </c:pt>
                <c:pt idx="2818">
                  <c:v>16.1814</c:v>
                </c:pt>
                <c:pt idx="2819">
                  <c:v>16.1814</c:v>
                </c:pt>
                <c:pt idx="2820">
                  <c:v>16.1814</c:v>
                </c:pt>
                <c:pt idx="2821">
                  <c:v>16.1814</c:v>
                </c:pt>
                <c:pt idx="2822">
                  <c:v>16.1814</c:v>
                </c:pt>
                <c:pt idx="2823">
                  <c:v>16.1814</c:v>
                </c:pt>
                <c:pt idx="2824">
                  <c:v>16.1814</c:v>
                </c:pt>
                <c:pt idx="2825">
                  <c:v>16.1814</c:v>
                </c:pt>
                <c:pt idx="2826">
                  <c:v>16.1814</c:v>
                </c:pt>
                <c:pt idx="2827">
                  <c:v>16.1814</c:v>
                </c:pt>
                <c:pt idx="2828">
                  <c:v>16.1814</c:v>
                </c:pt>
                <c:pt idx="2829">
                  <c:v>16.1814</c:v>
                </c:pt>
                <c:pt idx="2830">
                  <c:v>16.1814</c:v>
                </c:pt>
                <c:pt idx="2831">
                  <c:v>16.1814</c:v>
                </c:pt>
                <c:pt idx="2832">
                  <c:v>16.1814</c:v>
                </c:pt>
                <c:pt idx="2833">
                  <c:v>16.1707</c:v>
                </c:pt>
                <c:pt idx="2834">
                  <c:v>16.1814</c:v>
                </c:pt>
                <c:pt idx="2835">
                  <c:v>16.1814</c:v>
                </c:pt>
                <c:pt idx="2836">
                  <c:v>16.1707</c:v>
                </c:pt>
                <c:pt idx="2837">
                  <c:v>16.1707</c:v>
                </c:pt>
                <c:pt idx="2838">
                  <c:v>16.1707</c:v>
                </c:pt>
                <c:pt idx="2839">
                  <c:v>16.1707</c:v>
                </c:pt>
                <c:pt idx="2840">
                  <c:v>16.1707</c:v>
                </c:pt>
                <c:pt idx="2841">
                  <c:v>16.1707</c:v>
                </c:pt>
                <c:pt idx="2842">
                  <c:v>16.1599</c:v>
                </c:pt>
                <c:pt idx="2843">
                  <c:v>16.1599</c:v>
                </c:pt>
                <c:pt idx="2844">
                  <c:v>16.1599</c:v>
                </c:pt>
                <c:pt idx="2845">
                  <c:v>16.1599</c:v>
                </c:pt>
                <c:pt idx="2846">
                  <c:v>16.1599</c:v>
                </c:pt>
                <c:pt idx="2847">
                  <c:v>16.1599</c:v>
                </c:pt>
                <c:pt idx="2848">
                  <c:v>16.1492</c:v>
                </c:pt>
                <c:pt idx="2849">
                  <c:v>16.1492</c:v>
                </c:pt>
                <c:pt idx="2850">
                  <c:v>16.1492</c:v>
                </c:pt>
                <c:pt idx="2851">
                  <c:v>16.1492</c:v>
                </c:pt>
                <c:pt idx="2852">
                  <c:v>16.1492</c:v>
                </c:pt>
                <c:pt idx="2853">
                  <c:v>16.1492</c:v>
                </c:pt>
                <c:pt idx="2854">
                  <c:v>16.1492</c:v>
                </c:pt>
                <c:pt idx="2855">
                  <c:v>16.1492</c:v>
                </c:pt>
                <c:pt idx="2856">
                  <c:v>16.1492</c:v>
                </c:pt>
                <c:pt idx="2857">
                  <c:v>16.1492</c:v>
                </c:pt>
                <c:pt idx="2858">
                  <c:v>16.1492</c:v>
                </c:pt>
                <c:pt idx="2859">
                  <c:v>16.1492</c:v>
                </c:pt>
                <c:pt idx="2860">
                  <c:v>16.1492</c:v>
                </c:pt>
                <c:pt idx="2861">
                  <c:v>16.1492</c:v>
                </c:pt>
                <c:pt idx="2862">
                  <c:v>16.1492</c:v>
                </c:pt>
                <c:pt idx="2863">
                  <c:v>16.1492</c:v>
                </c:pt>
                <c:pt idx="2864">
                  <c:v>16.1492</c:v>
                </c:pt>
                <c:pt idx="2865">
                  <c:v>16.1492</c:v>
                </c:pt>
                <c:pt idx="2866">
                  <c:v>16.1492</c:v>
                </c:pt>
                <c:pt idx="2867">
                  <c:v>16.1492</c:v>
                </c:pt>
                <c:pt idx="2868">
                  <c:v>16.138500000000001</c:v>
                </c:pt>
                <c:pt idx="2869">
                  <c:v>16.138500000000001</c:v>
                </c:pt>
                <c:pt idx="2870">
                  <c:v>16.127800000000001</c:v>
                </c:pt>
                <c:pt idx="2871">
                  <c:v>16.127800000000001</c:v>
                </c:pt>
                <c:pt idx="2872">
                  <c:v>16.117000000000001</c:v>
                </c:pt>
                <c:pt idx="2873">
                  <c:v>16.117000000000001</c:v>
                </c:pt>
                <c:pt idx="2874">
                  <c:v>16.117000000000001</c:v>
                </c:pt>
                <c:pt idx="2875">
                  <c:v>16.106300000000001</c:v>
                </c:pt>
                <c:pt idx="2876">
                  <c:v>16.106300000000001</c:v>
                </c:pt>
                <c:pt idx="2877">
                  <c:v>16.106300000000001</c:v>
                </c:pt>
                <c:pt idx="2878">
                  <c:v>16.095600000000001</c:v>
                </c:pt>
                <c:pt idx="2879">
                  <c:v>16.095600000000001</c:v>
                </c:pt>
                <c:pt idx="2880">
                  <c:v>16.095600000000001</c:v>
                </c:pt>
                <c:pt idx="2881">
                  <c:v>16.084900000000001</c:v>
                </c:pt>
                <c:pt idx="2882">
                  <c:v>16.084900000000001</c:v>
                </c:pt>
                <c:pt idx="2883">
                  <c:v>16.084900000000001</c:v>
                </c:pt>
                <c:pt idx="2884">
                  <c:v>16.074100000000001</c:v>
                </c:pt>
                <c:pt idx="2885">
                  <c:v>16.074100000000001</c:v>
                </c:pt>
                <c:pt idx="2886">
                  <c:v>16.074100000000001</c:v>
                </c:pt>
                <c:pt idx="2887">
                  <c:v>16.074100000000001</c:v>
                </c:pt>
                <c:pt idx="2888">
                  <c:v>16.074100000000001</c:v>
                </c:pt>
                <c:pt idx="2889">
                  <c:v>16.074100000000001</c:v>
                </c:pt>
                <c:pt idx="2890">
                  <c:v>16.074100000000001</c:v>
                </c:pt>
                <c:pt idx="2891">
                  <c:v>16.084900000000001</c:v>
                </c:pt>
                <c:pt idx="2892">
                  <c:v>16.074100000000001</c:v>
                </c:pt>
                <c:pt idx="2893">
                  <c:v>16.084900000000001</c:v>
                </c:pt>
                <c:pt idx="2894">
                  <c:v>16.084900000000001</c:v>
                </c:pt>
                <c:pt idx="2895">
                  <c:v>16.084900000000001</c:v>
                </c:pt>
                <c:pt idx="2896">
                  <c:v>16.095600000000001</c:v>
                </c:pt>
                <c:pt idx="2897">
                  <c:v>16.095600000000001</c:v>
                </c:pt>
                <c:pt idx="2898">
                  <c:v>16.095600000000001</c:v>
                </c:pt>
                <c:pt idx="2899">
                  <c:v>16.095600000000001</c:v>
                </c:pt>
                <c:pt idx="2900">
                  <c:v>16.095600000000001</c:v>
                </c:pt>
                <c:pt idx="2901">
                  <c:v>16.095600000000001</c:v>
                </c:pt>
                <c:pt idx="2902">
                  <c:v>16.095600000000001</c:v>
                </c:pt>
                <c:pt idx="2903">
                  <c:v>16.095600000000001</c:v>
                </c:pt>
                <c:pt idx="2904">
                  <c:v>16.106300000000001</c:v>
                </c:pt>
                <c:pt idx="2905">
                  <c:v>16.106300000000001</c:v>
                </c:pt>
                <c:pt idx="2906">
                  <c:v>16.106300000000001</c:v>
                </c:pt>
                <c:pt idx="2907">
                  <c:v>16.106300000000001</c:v>
                </c:pt>
                <c:pt idx="2908">
                  <c:v>16.117000000000001</c:v>
                </c:pt>
                <c:pt idx="2909">
                  <c:v>16.117000000000001</c:v>
                </c:pt>
                <c:pt idx="2910">
                  <c:v>16.117000000000001</c:v>
                </c:pt>
                <c:pt idx="2911">
                  <c:v>16.117000000000001</c:v>
                </c:pt>
                <c:pt idx="2912">
                  <c:v>16.127800000000001</c:v>
                </c:pt>
                <c:pt idx="2913">
                  <c:v>16.127800000000001</c:v>
                </c:pt>
                <c:pt idx="2914">
                  <c:v>16.127800000000001</c:v>
                </c:pt>
                <c:pt idx="2915">
                  <c:v>16.138500000000001</c:v>
                </c:pt>
                <c:pt idx="2916">
                  <c:v>16.138500000000001</c:v>
                </c:pt>
                <c:pt idx="2917">
                  <c:v>16.138500000000001</c:v>
                </c:pt>
                <c:pt idx="2918">
                  <c:v>16.138500000000001</c:v>
                </c:pt>
                <c:pt idx="2919">
                  <c:v>16.1492</c:v>
                </c:pt>
                <c:pt idx="2920">
                  <c:v>16.1492</c:v>
                </c:pt>
                <c:pt idx="2921">
                  <c:v>16.1492</c:v>
                </c:pt>
                <c:pt idx="2922">
                  <c:v>16.1492</c:v>
                </c:pt>
                <c:pt idx="2923">
                  <c:v>16.1492</c:v>
                </c:pt>
                <c:pt idx="2924">
                  <c:v>16.1599</c:v>
                </c:pt>
                <c:pt idx="2925">
                  <c:v>16.1599</c:v>
                </c:pt>
                <c:pt idx="2926">
                  <c:v>16.1599</c:v>
                </c:pt>
                <c:pt idx="2927">
                  <c:v>16.1707</c:v>
                </c:pt>
                <c:pt idx="2928">
                  <c:v>16.1707</c:v>
                </c:pt>
                <c:pt idx="2929">
                  <c:v>16.1707</c:v>
                </c:pt>
                <c:pt idx="2930">
                  <c:v>16.1707</c:v>
                </c:pt>
                <c:pt idx="2931">
                  <c:v>16.1814</c:v>
                </c:pt>
                <c:pt idx="2932">
                  <c:v>16.1814</c:v>
                </c:pt>
                <c:pt idx="2933">
                  <c:v>16.1814</c:v>
                </c:pt>
                <c:pt idx="2934">
                  <c:v>16.1921</c:v>
                </c:pt>
                <c:pt idx="2935">
                  <c:v>16.1921</c:v>
                </c:pt>
                <c:pt idx="2936">
                  <c:v>16.1921</c:v>
                </c:pt>
                <c:pt idx="2937">
                  <c:v>16.1921</c:v>
                </c:pt>
                <c:pt idx="2938">
                  <c:v>16.2028</c:v>
                </c:pt>
                <c:pt idx="2939">
                  <c:v>16.2028</c:v>
                </c:pt>
                <c:pt idx="2940">
                  <c:v>16.2028</c:v>
                </c:pt>
                <c:pt idx="2941">
                  <c:v>16.2028</c:v>
                </c:pt>
                <c:pt idx="2942">
                  <c:v>16.2028</c:v>
                </c:pt>
                <c:pt idx="2943">
                  <c:v>16.2028</c:v>
                </c:pt>
                <c:pt idx="2944">
                  <c:v>16.2136</c:v>
                </c:pt>
                <c:pt idx="2945">
                  <c:v>16.2136</c:v>
                </c:pt>
                <c:pt idx="2946">
                  <c:v>16.2136</c:v>
                </c:pt>
                <c:pt idx="2947">
                  <c:v>16.2136</c:v>
                </c:pt>
                <c:pt idx="2948">
                  <c:v>16.224299999999999</c:v>
                </c:pt>
                <c:pt idx="2949">
                  <c:v>16.224299999999999</c:v>
                </c:pt>
                <c:pt idx="2950">
                  <c:v>16.224299999999999</c:v>
                </c:pt>
                <c:pt idx="2951">
                  <c:v>16.224299999999999</c:v>
                </c:pt>
                <c:pt idx="2952">
                  <c:v>16.224299999999999</c:v>
                </c:pt>
                <c:pt idx="2953">
                  <c:v>16.224299999999999</c:v>
                </c:pt>
                <c:pt idx="2954">
                  <c:v>16.224299999999999</c:v>
                </c:pt>
                <c:pt idx="2955">
                  <c:v>16.224299999999999</c:v>
                </c:pt>
                <c:pt idx="2956">
                  <c:v>16.224299999999999</c:v>
                </c:pt>
                <c:pt idx="2957">
                  <c:v>16.224299999999999</c:v>
                </c:pt>
                <c:pt idx="2958">
                  <c:v>16.224299999999999</c:v>
                </c:pt>
                <c:pt idx="2959">
                  <c:v>16.224299999999999</c:v>
                </c:pt>
                <c:pt idx="2960">
                  <c:v>16.224299999999999</c:v>
                </c:pt>
                <c:pt idx="2961">
                  <c:v>16.224299999999999</c:v>
                </c:pt>
                <c:pt idx="2962">
                  <c:v>16.2136</c:v>
                </c:pt>
                <c:pt idx="2963">
                  <c:v>16.2136</c:v>
                </c:pt>
                <c:pt idx="2964">
                  <c:v>16.2136</c:v>
                </c:pt>
                <c:pt idx="2965">
                  <c:v>16.2028</c:v>
                </c:pt>
                <c:pt idx="2966">
                  <c:v>16.2028</c:v>
                </c:pt>
                <c:pt idx="2967">
                  <c:v>16.2028</c:v>
                </c:pt>
                <c:pt idx="2968">
                  <c:v>16.2028</c:v>
                </c:pt>
                <c:pt idx="2969">
                  <c:v>16.1921</c:v>
                </c:pt>
                <c:pt idx="2970">
                  <c:v>16.1921</c:v>
                </c:pt>
                <c:pt idx="2971">
                  <c:v>16.1921</c:v>
                </c:pt>
                <c:pt idx="2972">
                  <c:v>16.1814</c:v>
                </c:pt>
                <c:pt idx="2973">
                  <c:v>16.1814</c:v>
                </c:pt>
                <c:pt idx="2974">
                  <c:v>16.1814</c:v>
                </c:pt>
                <c:pt idx="2975">
                  <c:v>16.1707</c:v>
                </c:pt>
                <c:pt idx="2976">
                  <c:v>16.1707</c:v>
                </c:pt>
                <c:pt idx="2977">
                  <c:v>16.1707</c:v>
                </c:pt>
                <c:pt idx="2978">
                  <c:v>16.1707</c:v>
                </c:pt>
                <c:pt idx="2979">
                  <c:v>16.1707</c:v>
                </c:pt>
                <c:pt idx="2980">
                  <c:v>16.1599</c:v>
                </c:pt>
                <c:pt idx="2981">
                  <c:v>16.1599</c:v>
                </c:pt>
                <c:pt idx="2982">
                  <c:v>16.1599</c:v>
                </c:pt>
                <c:pt idx="2983">
                  <c:v>16.1492</c:v>
                </c:pt>
                <c:pt idx="2984">
                  <c:v>16.1599</c:v>
                </c:pt>
                <c:pt idx="2985">
                  <c:v>16.1599</c:v>
                </c:pt>
                <c:pt idx="2986">
                  <c:v>16.1492</c:v>
                </c:pt>
                <c:pt idx="2987">
                  <c:v>16.1492</c:v>
                </c:pt>
                <c:pt idx="2988">
                  <c:v>16.1492</c:v>
                </c:pt>
                <c:pt idx="2989">
                  <c:v>16.1492</c:v>
                </c:pt>
                <c:pt idx="2990">
                  <c:v>16.138500000000001</c:v>
                </c:pt>
                <c:pt idx="2991">
                  <c:v>16.138500000000001</c:v>
                </c:pt>
                <c:pt idx="2992">
                  <c:v>16.138500000000001</c:v>
                </c:pt>
                <c:pt idx="2993">
                  <c:v>16.138500000000001</c:v>
                </c:pt>
                <c:pt idx="2994">
                  <c:v>16.138500000000001</c:v>
                </c:pt>
                <c:pt idx="2995">
                  <c:v>16.127800000000001</c:v>
                </c:pt>
                <c:pt idx="2996">
                  <c:v>16.127800000000001</c:v>
                </c:pt>
                <c:pt idx="2997">
                  <c:v>16.127800000000001</c:v>
                </c:pt>
                <c:pt idx="2998">
                  <c:v>16.127800000000001</c:v>
                </c:pt>
                <c:pt idx="2999">
                  <c:v>16.127800000000001</c:v>
                </c:pt>
                <c:pt idx="3000">
                  <c:v>16.127800000000001</c:v>
                </c:pt>
                <c:pt idx="3001">
                  <c:v>16.127800000000001</c:v>
                </c:pt>
                <c:pt idx="3002">
                  <c:v>16.117000000000001</c:v>
                </c:pt>
                <c:pt idx="3003">
                  <c:v>16.117000000000001</c:v>
                </c:pt>
                <c:pt idx="3004">
                  <c:v>16.117000000000001</c:v>
                </c:pt>
                <c:pt idx="3005">
                  <c:v>16.117000000000001</c:v>
                </c:pt>
                <c:pt idx="3006">
                  <c:v>16.117000000000001</c:v>
                </c:pt>
                <c:pt idx="3007">
                  <c:v>16.117000000000001</c:v>
                </c:pt>
                <c:pt idx="3008">
                  <c:v>16.117000000000001</c:v>
                </c:pt>
                <c:pt idx="3009">
                  <c:v>16.106300000000001</c:v>
                </c:pt>
                <c:pt idx="3010">
                  <c:v>16.106300000000001</c:v>
                </c:pt>
                <c:pt idx="3011">
                  <c:v>16.106300000000001</c:v>
                </c:pt>
                <c:pt idx="3012">
                  <c:v>16.106300000000001</c:v>
                </c:pt>
                <c:pt idx="3013">
                  <c:v>16.095600000000001</c:v>
                </c:pt>
                <c:pt idx="3014">
                  <c:v>16.095600000000001</c:v>
                </c:pt>
                <c:pt idx="3015">
                  <c:v>16.095600000000001</c:v>
                </c:pt>
                <c:pt idx="3016">
                  <c:v>16.095600000000001</c:v>
                </c:pt>
                <c:pt idx="3017">
                  <c:v>16.095600000000001</c:v>
                </c:pt>
                <c:pt idx="3018">
                  <c:v>16.095600000000001</c:v>
                </c:pt>
                <c:pt idx="3019">
                  <c:v>16.095600000000001</c:v>
                </c:pt>
                <c:pt idx="3020">
                  <c:v>16.095600000000001</c:v>
                </c:pt>
                <c:pt idx="3021">
                  <c:v>16.095600000000001</c:v>
                </c:pt>
                <c:pt idx="3022">
                  <c:v>16.084900000000001</c:v>
                </c:pt>
                <c:pt idx="3023">
                  <c:v>16.084900000000001</c:v>
                </c:pt>
                <c:pt idx="3024">
                  <c:v>16.084900000000001</c:v>
                </c:pt>
                <c:pt idx="3025">
                  <c:v>16.084900000000001</c:v>
                </c:pt>
                <c:pt idx="3026">
                  <c:v>16.084900000000001</c:v>
                </c:pt>
                <c:pt idx="3027">
                  <c:v>16.084900000000001</c:v>
                </c:pt>
                <c:pt idx="3028">
                  <c:v>16.084900000000001</c:v>
                </c:pt>
                <c:pt idx="3029">
                  <c:v>16.084900000000001</c:v>
                </c:pt>
                <c:pt idx="3030">
                  <c:v>16.084900000000001</c:v>
                </c:pt>
                <c:pt idx="3031">
                  <c:v>16.084900000000001</c:v>
                </c:pt>
                <c:pt idx="3032">
                  <c:v>16.095600000000001</c:v>
                </c:pt>
                <c:pt idx="3033">
                  <c:v>16.084900000000001</c:v>
                </c:pt>
                <c:pt idx="3034">
                  <c:v>16.095600000000001</c:v>
                </c:pt>
                <c:pt idx="3035">
                  <c:v>16.084900000000001</c:v>
                </c:pt>
                <c:pt idx="3036">
                  <c:v>16.095600000000001</c:v>
                </c:pt>
                <c:pt idx="3037">
                  <c:v>16.084900000000001</c:v>
                </c:pt>
                <c:pt idx="3038">
                  <c:v>16.084900000000001</c:v>
                </c:pt>
                <c:pt idx="3039">
                  <c:v>16.084900000000001</c:v>
                </c:pt>
                <c:pt idx="3040">
                  <c:v>16.095600000000001</c:v>
                </c:pt>
                <c:pt idx="3041">
                  <c:v>16.084900000000001</c:v>
                </c:pt>
                <c:pt idx="3042">
                  <c:v>16.084900000000001</c:v>
                </c:pt>
                <c:pt idx="3043">
                  <c:v>16.084900000000001</c:v>
                </c:pt>
                <c:pt idx="3044">
                  <c:v>16.084900000000001</c:v>
                </c:pt>
                <c:pt idx="3045">
                  <c:v>16.084900000000001</c:v>
                </c:pt>
                <c:pt idx="3046">
                  <c:v>16.084900000000001</c:v>
                </c:pt>
                <c:pt idx="3047">
                  <c:v>16.084900000000001</c:v>
                </c:pt>
                <c:pt idx="3048">
                  <c:v>16.084900000000001</c:v>
                </c:pt>
                <c:pt idx="3049">
                  <c:v>16.074100000000001</c:v>
                </c:pt>
                <c:pt idx="3050">
                  <c:v>16.084900000000001</c:v>
                </c:pt>
                <c:pt idx="3051">
                  <c:v>16.084900000000001</c:v>
                </c:pt>
                <c:pt idx="3052">
                  <c:v>16.074100000000001</c:v>
                </c:pt>
                <c:pt idx="3053">
                  <c:v>16.084900000000001</c:v>
                </c:pt>
                <c:pt idx="3054">
                  <c:v>16.084900000000001</c:v>
                </c:pt>
                <c:pt idx="3055">
                  <c:v>16.074100000000001</c:v>
                </c:pt>
                <c:pt idx="3056">
                  <c:v>16.084900000000001</c:v>
                </c:pt>
                <c:pt idx="3057">
                  <c:v>16.084900000000001</c:v>
                </c:pt>
                <c:pt idx="3058">
                  <c:v>16.084900000000001</c:v>
                </c:pt>
                <c:pt idx="3059">
                  <c:v>16.084900000000001</c:v>
                </c:pt>
                <c:pt idx="3060">
                  <c:v>16.084900000000001</c:v>
                </c:pt>
                <c:pt idx="3061">
                  <c:v>16.084900000000001</c:v>
                </c:pt>
                <c:pt idx="3062">
                  <c:v>16.084900000000001</c:v>
                </c:pt>
                <c:pt idx="3063">
                  <c:v>16.074100000000001</c:v>
                </c:pt>
                <c:pt idx="3064">
                  <c:v>16.084900000000001</c:v>
                </c:pt>
                <c:pt idx="3065">
                  <c:v>16.084900000000001</c:v>
                </c:pt>
                <c:pt idx="3066">
                  <c:v>16.074100000000001</c:v>
                </c:pt>
                <c:pt idx="3067">
                  <c:v>16.074100000000001</c:v>
                </c:pt>
                <c:pt idx="3068">
                  <c:v>16.074100000000001</c:v>
                </c:pt>
                <c:pt idx="3069">
                  <c:v>16.074100000000001</c:v>
                </c:pt>
                <c:pt idx="3070">
                  <c:v>16.084900000000001</c:v>
                </c:pt>
                <c:pt idx="3071">
                  <c:v>16.074100000000001</c:v>
                </c:pt>
                <c:pt idx="3072">
                  <c:v>16.084900000000001</c:v>
                </c:pt>
                <c:pt idx="3073">
                  <c:v>16.084900000000001</c:v>
                </c:pt>
                <c:pt idx="3074">
                  <c:v>16.084900000000001</c:v>
                </c:pt>
                <c:pt idx="3075">
                  <c:v>16.084900000000001</c:v>
                </c:pt>
                <c:pt idx="3076">
                  <c:v>16.084900000000001</c:v>
                </c:pt>
                <c:pt idx="3077">
                  <c:v>16.084900000000001</c:v>
                </c:pt>
                <c:pt idx="3078">
                  <c:v>16.084900000000001</c:v>
                </c:pt>
                <c:pt idx="3079">
                  <c:v>16.084900000000001</c:v>
                </c:pt>
                <c:pt idx="3080">
                  <c:v>16.095600000000001</c:v>
                </c:pt>
                <c:pt idx="3081">
                  <c:v>16.095600000000001</c:v>
                </c:pt>
                <c:pt idx="3082">
                  <c:v>16.095600000000001</c:v>
                </c:pt>
                <c:pt idx="3083">
                  <c:v>16.095600000000001</c:v>
                </c:pt>
                <c:pt idx="3084">
                  <c:v>16.095600000000001</c:v>
                </c:pt>
                <c:pt idx="3085">
                  <c:v>16.095600000000001</c:v>
                </c:pt>
                <c:pt idx="3086">
                  <c:v>16.095600000000001</c:v>
                </c:pt>
                <c:pt idx="3087">
                  <c:v>16.106300000000001</c:v>
                </c:pt>
                <c:pt idx="3088">
                  <c:v>16.106300000000001</c:v>
                </c:pt>
                <c:pt idx="3089">
                  <c:v>16.106300000000001</c:v>
                </c:pt>
                <c:pt idx="3090">
                  <c:v>16.117000000000001</c:v>
                </c:pt>
                <c:pt idx="3091">
                  <c:v>16.117000000000001</c:v>
                </c:pt>
                <c:pt idx="3092">
                  <c:v>16.117000000000001</c:v>
                </c:pt>
                <c:pt idx="3093">
                  <c:v>16.117000000000001</c:v>
                </c:pt>
                <c:pt idx="3094">
                  <c:v>16.117000000000001</c:v>
                </c:pt>
                <c:pt idx="3095">
                  <c:v>16.127800000000001</c:v>
                </c:pt>
                <c:pt idx="3096">
                  <c:v>16.127800000000001</c:v>
                </c:pt>
                <c:pt idx="3097">
                  <c:v>16.127800000000001</c:v>
                </c:pt>
                <c:pt idx="3098">
                  <c:v>16.127800000000001</c:v>
                </c:pt>
                <c:pt idx="3099">
                  <c:v>16.127800000000001</c:v>
                </c:pt>
                <c:pt idx="3100">
                  <c:v>16.138500000000001</c:v>
                </c:pt>
                <c:pt idx="3101">
                  <c:v>16.138500000000001</c:v>
                </c:pt>
                <c:pt idx="3102">
                  <c:v>16.138500000000001</c:v>
                </c:pt>
                <c:pt idx="3103">
                  <c:v>16.138500000000001</c:v>
                </c:pt>
                <c:pt idx="3104">
                  <c:v>16.138500000000001</c:v>
                </c:pt>
                <c:pt idx="3105">
                  <c:v>16.1492</c:v>
                </c:pt>
                <c:pt idx="3106">
                  <c:v>16.1492</c:v>
                </c:pt>
                <c:pt idx="3107">
                  <c:v>16.1599</c:v>
                </c:pt>
                <c:pt idx="3108">
                  <c:v>16.1599</c:v>
                </c:pt>
                <c:pt idx="3109">
                  <c:v>16.1599</c:v>
                </c:pt>
                <c:pt idx="3110">
                  <c:v>16.1599</c:v>
                </c:pt>
                <c:pt idx="3111">
                  <c:v>16.1707</c:v>
                </c:pt>
                <c:pt idx="3112">
                  <c:v>16.1707</c:v>
                </c:pt>
                <c:pt idx="3113">
                  <c:v>16.1814</c:v>
                </c:pt>
                <c:pt idx="3114">
                  <c:v>16.1814</c:v>
                </c:pt>
                <c:pt idx="3115">
                  <c:v>16.1814</c:v>
                </c:pt>
                <c:pt idx="3116">
                  <c:v>16.1921</c:v>
                </c:pt>
                <c:pt idx="3117">
                  <c:v>16.1921</c:v>
                </c:pt>
                <c:pt idx="3118">
                  <c:v>16.1921</c:v>
                </c:pt>
                <c:pt idx="3119">
                  <c:v>16.2028</c:v>
                </c:pt>
                <c:pt idx="3120">
                  <c:v>16.2028</c:v>
                </c:pt>
                <c:pt idx="3121">
                  <c:v>16.2136</c:v>
                </c:pt>
                <c:pt idx="3122">
                  <c:v>16.2136</c:v>
                </c:pt>
                <c:pt idx="3123">
                  <c:v>16.224299999999999</c:v>
                </c:pt>
                <c:pt idx="3124">
                  <c:v>16.224299999999999</c:v>
                </c:pt>
                <c:pt idx="3125">
                  <c:v>16.224299999999999</c:v>
                </c:pt>
                <c:pt idx="3126">
                  <c:v>16.2136</c:v>
                </c:pt>
                <c:pt idx="3127">
                  <c:v>16.224299999999999</c:v>
                </c:pt>
                <c:pt idx="3128">
                  <c:v>16.224299999999999</c:v>
                </c:pt>
                <c:pt idx="3129">
                  <c:v>16.224299999999999</c:v>
                </c:pt>
                <c:pt idx="3130">
                  <c:v>16.224299999999999</c:v>
                </c:pt>
                <c:pt idx="3131">
                  <c:v>16.224299999999999</c:v>
                </c:pt>
                <c:pt idx="3132">
                  <c:v>16.224299999999999</c:v>
                </c:pt>
                <c:pt idx="3133">
                  <c:v>16.234999999999999</c:v>
                </c:pt>
                <c:pt idx="3134">
                  <c:v>16.234999999999999</c:v>
                </c:pt>
                <c:pt idx="3135">
                  <c:v>16.234999999999999</c:v>
                </c:pt>
                <c:pt idx="3136">
                  <c:v>16.234999999999999</c:v>
                </c:pt>
                <c:pt idx="3137">
                  <c:v>16.234999999999999</c:v>
                </c:pt>
                <c:pt idx="3138">
                  <c:v>16.234999999999999</c:v>
                </c:pt>
                <c:pt idx="3139">
                  <c:v>16.234999999999999</c:v>
                </c:pt>
                <c:pt idx="3140">
                  <c:v>16.234999999999999</c:v>
                </c:pt>
                <c:pt idx="3141">
                  <c:v>16.234999999999999</c:v>
                </c:pt>
                <c:pt idx="3142">
                  <c:v>16.234999999999999</c:v>
                </c:pt>
                <c:pt idx="3143">
                  <c:v>16.234999999999999</c:v>
                </c:pt>
                <c:pt idx="3144">
                  <c:v>16.234999999999999</c:v>
                </c:pt>
                <c:pt idx="3145">
                  <c:v>16.234999999999999</c:v>
                </c:pt>
                <c:pt idx="3146">
                  <c:v>16.234999999999999</c:v>
                </c:pt>
                <c:pt idx="3147">
                  <c:v>16.234999999999999</c:v>
                </c:pt>
                <c:pt idx="3148">
                  <c:v>16.234999999999999</c:v>
                </c:pt>
                <c:pt idx="3149">
                  <c:v>16.234999999999999</c:v>
                </c:pt>
                <c:pt idx="3150">
                  <c:v>16.234999999999999</c:v>
                </c:pt>
                <c:pt idx="3151">
                  <c:v>16.234999999999999</c:v>
                </c:pt>
                <c:pt idx="3152">
                  <c:v>16.234999999999999</c:v>
                </c:pt>
                <c:pt idx="3153">
                  <c:v>16.234999999999999</c:v>
                </c:pt>
                <c:pt idx="3154">
                  <c:v>16.234999999999999</c:v>
                </c:pt>
                <c:pt idx="3155">
                  <c:v>16.234999999999999</c:v>
                </c:pt>
                <c:pt idx="3156">
                  <c:v>16.234999999999999</c:v>
                </c:pt>
                <c:pt idx="3157">
                  <c:v>16.234999999999999</c:v>
                </c:pt>
                <c:pt idx="3158">
                  <c:v>16.234999999999999</c:v>
                </c:pt>
                <c:pt idx="3159">
                  <c:v>16.234999999999999</c:v>
                </c:pt>
                <c:pt idx="3160">
                  <c:v>16.234999999999999</c:v>
                </c:pt>
                <c:pt idx="3161">
                  <c:v>16.234999999999999</c:v>
                </c:pt>
                <c:pt idx="3162">
                  <c:v>16.224299999999999</c:v>
                </c:pt>
                <c:pt idx="3163">
                  <c:v>16.224299999999999</c:v>
                </c:pt>
                <c:pt idx="3164">
                  <c:v>16.224299999999999</c:v>
                </c:pt>
                <c:pt idx="3165">
                  <c:v>16.224299999999999</c:v>
                </c:pt>
                <c:pt idx="3166">
                  <c:v>16.2136</c:v>
                </c:pt>
                <c:pt idx="3167">
                  <c:v>16.2136</c:v>
                </c:pt>
                <c:pt idx="3168">
                  <c:v>16.2136</c:v>
                </c:pt>
                <c:pt idx="3169">
                  <c:v>16.2136</c:v>
                </c:pt>
                <c:pt idx="3170">
                  <c:v>16.2028</c:v>
                </c:pt>
                <c:pt idx="3171">
                  <c:v>16.2028</c:v>
                </c:pt>
                <c:pt idx="3172">
                  <c:v>16.2028</c:v>
                </c:pt>
                <c:pt idx="3173">
                  <c:v>16.1921</c:v>
                </c:pt>
                <c:pt idx="3174">
                  <c:v>16.1921</c:v>
                </c:pt>
                <c:pt idx="3175">
                  <c:v>16.1921</c:v>
                </c:pt>
                <c:pt idx="3176">
                  <c:v>16.1814</c:v>
                </c:pt>
                <c:pt idx="3177">
                  <c:v>16.1707</c:v>
                </c:pt>
                <c:pt idx="3178">
                  <c:v>16.1707</c:v>
                </c:pt>
                <c:pt idx="3179">
                  <c:v>16.1599</c:v>
                </c:pt>
                <c:pt idx="3180">
                  <c:v>16.1599</c:v>
                </c:pt>
                <c:pt idx="3181">
                  <c:v>16.1492</c:v>
                </c:pt>
                <c:pt idx="3182">
                  <c:v>16.1492</c:v>
                </c:pt>
                <c:pt idx="3183">
                  <c:v>16.138500000000001</c:v>
                </c:pt>
                <c:pt idx="3184">
                  <c:v>16.138500000000001</c:v>
                </c:pt>
                <c:pt idx="3185">
                  <c:v>16.127800000000001</c:v>
                </c:pt>
                <c:pt idx="3186">
                  <c:v>16.117000000000001</c:v>
                </c:pt>
                <c:pt idx="3187">
                  <c:v>16.117000000000001</c:v>
                </c:pt>
                <c:pt idx="3188">
                  <c:v>16.106300000000001</c:v>
                </c:pt>
                <c:pt idx="3189">
                  <c:v>16.106300000000001</c:v>
                </c:pt>
                <c:pt idx="3190">
                  <c:v>16.095600000000001</c:v>
                </c:pt>
                <c:pt idx="3191">
                  <c:v>16.084900000000001</c:v>
                </c:pt>
                <c:pt idx="3192">
                  <c:v>16.084900000000001</c:v>
                </c:pt>
                <c:pt idx="3193">
                  <c:v>16.074100000000001</c:v>
                </c:pt>
                <c:pt idx="3194">
                  <c:v>16.074100000000001</c:v>
                </c:pt>
                <c:pt idx="3195">
                  <c:v>16.074100000000001</c:v>
                </c:pt>
                <c:pt idx="3196">
                  <c:v>16.074100000000001</c:v>
                </c:pt>
                <c:pt idx="3197">
                  <c:v>16.063400000000001</c:v>
                </c:pt>
                <c:pt idx="3198">
                  <c:v>16.052700000000002</c:v>
                </c:pt>
                <c:pt idx="3199">
                  <c:v>16.042000000000002</c:v>
                </c:pt>
                <c:pt idx="3200">
                  <c:v>16.042000000000002</c:v>
                </c:pt>
                <c:pt idx="3201">
                  <c:v>16.042000000000002</c:v>
                </c:pt>
                <c:pt idx="3202">
                  <c:v>16.031199999999998</c:v>
                </c:pt>
                <c:pt idx="3203">
                  <c:v>16.020499999999998</c:v>
                </c:pt>
                <c:pt idx="3204">
                  <c:v>16.020499999999998</c:v>
                </c:pt>
                <c:pt idx="3205">
                  <c:v>16.009799999999998</c:v>
                </c:pt>
                <c:pt idx="3206">
                  <c:v>16.009799999999998</c:v>
                </c:pt>
                <c:pt idx="3207">
                  <c:v>15.9991</c:v>
                </c:pt>
                <c:pt idx="3208">
                  <c:v>15.9991</c:v>
                </c:pt>
                <c:pt idx="3209">
                  <c:v>15.988300000000001</c:v>
                </c:pt>
                <c:pt idx="3210">
                  <c:v>15.988300000000001</c:v>
                </c:pt>
                <c:pt idx="3211">
                  <c:v>15.977600000000001</c:v>
                </c:pt>
                <c:pt idx="3212">
                  <c:v>15.966900000000001</c:v>
                </c:pt>
                <c:pt idx="3213">
                  <c:v>15.966900000000001</c:v>
                </c:pt>
                <c:pt idx="3214">
                  <c:v>15.956200000000001</c:v>
                </c:pt>
                <c:pt idx="3215">
                  <c:v>15.945399999999999</c:v>
                </c:pt>
                <c:pt idx="3216">
                  <c:v>15.945399999999999</c:v>
                </c:pt>
                <c:pt idx="3217">
                  <c:v>15.934699999999999</c:v>
                </c:pt>
                <c:pt idx="3218">
                  <c:v>15.934699999999999</c:v>
                </c:pt>
                <c:pt idx="3219">
                  <c:v>15.923999999999999</c:v>
                </c:pt>
                <c:pt idx="3220">
                  <c:v>15.923999999999999</c:v>
                </c:pt>
                <c:pt idx="3221">
                  <c:v>15.923999999999999</c:v>
                </c:pt>
                <c:pt idx="3222">
                  <c:v>15.923999999999999</c:v>
                </c:pt>
                <c:pt idx="3223">
                  <c:v>15.923999999999999</c:v>
                </c:pt>
                <c:pt idx="3224">
                  <c:v>15.923999999999999</c:v>
                </c:pt>
                <c:pt idx="3225">
                  <c:v>15.923999999999999</c:v>
                </c:pt>
                <c:pt idx="3226">
                  <c:v>15.923999999999999</c:v>
                </c:pt>
                <c:pt idx="3227">
                  <c:v>15.923999999999999</c:v>
                </c:pt>
                <c:pt idx="3228">
                  <c:v>15.934699999999999</c:v>
                </c:pt>
                <c:pt idx="3229">
                  <c:v>15.934699999999999</c:v>
                </c:pt>
                <c:pt idx="3230">
                  <c:v>15.934699999999999</c:v>
                </c:pt>
                <c:pt idx="3231">
                  <c:v>15.945399999999999</c:v>
                </c:pt>
                <c:pt idx="3232">
                  <c:v>15.945399999999999</c:v>
                </c:pt>
                <c:pt idx="3233">
                  <c:v>15.945399999999999</c:v>
                </c:pt>
                <c:pt idx="3234">
                  <c:v>15.945399999999999</c:v>
                </c:pt>
                <c:pt idx="3235">
                  <c:v>15.945399999999999</c:v>
                </c:pt>
                <c:pt idx="3236">
                  <c:v>15.956200000000001</c:v>
                </c:pt>
                <c:pt idx="3237">
                  <c:v>15.956200000000001</c:v>
                </c:pt>
                <c:pt idx="3238">
                  <c:v>15.966900000000001</c:v>
                </c:pt>
                <c:pt idx="3239">
                  <c:v>15.977600000000001</c:v>
                </c:pt>
                <c:pt idx="3240">
                  <c:v>15.977600000000001</c:v>
                </c:pt>
                <c:pt idx="3241">
                  <c:v>15.988300000000001</c:v>
                </c:pt>
                <c:pt idx="3242">
                  <c:v>15.988300000000001</c:v>
                </c:pt>
                <c:pt idx="3243">
                  <c:v>15.988300000000001</c:v>
                </c:pt>
                <c:pt idx="3244">
                  <c:v>15.9991</c:v>
                </c:pt>
                <c:pt idx="3245">
                  <c:v>15.9991</c:v>
                </c:pt>
                <c:pt idx="3246">
                  <c:v>16.009799999999998</c:v>
                </c:pt>
                <c:pt idx="3247">
                  <c:v>16.009799999999998</c:v>
                </c:pt>
                <c:pt idx="3248">
                  <c:v>16.020499999999998</c:v>
                </c:pt>
                <c:pt idx="3249">
                  <c:v>16.031199999999998</c:v>
                </c:pt>
                <c:pt idx="3250">
                  <c:v>16.042000000000002</c:v>
                </c:pt>
                <c:pt idx="3251">
                  <c:v>16.052700000000002</c:v>
                </c:pt>
                <c:pt idx="3252">
                  <c:v>16.063400000000001</c:v>
                </c:pt>
                <c:pt idx="3253">
                  <c:v>16.074100000000001</c:v>
                </c:pt>
                <c:pt idx="3254">
                  <c:v>16.074100000000001</c:v>
                </c:pt>
                <c:pt idx="3255">
                  <c:v>16.074100000000001</c:v>
                </c:pt>
                <c:pt idx="3256">
                  <c:v>16.084900000000001</c:v>
                </c:pt>
                <c:pt idx="3257">
                  <c:v>16.084900000000001</c:v>
                </c:pt>
                <c:pt idx="3258">
                  <c:v>16.095600000000001</c:v>
                </c:pt>
                <c:pt idx="3259">
                  <c:v>16.106300000000001</c:v>
                </c:pt>
                <c:pt idx="3260">
                  <c:v>16.106300000000001</c:v>
                </c:pt>
                <c:pt idx="3261">
                  <c:v>16.106300000000001</c:v>
                </c:pt>
                <c:pt idx="3262">
                  <c:v>16.117000000000001</c:v>
                </c:pt>
                <c:pt idx="3263">
                  <c:v>16.117000000000001</c:v>
                </c:pt>
                <c:pt idx="3264">
                  <c:v>16.117000000000001</c:v>
                </c:pt>
                <c:pt idx="3265">
                  <c:v>16.127800000000001</c:v>
                </c:pt>
                <c:pt idx="3266">
                  <c:v>16.127800000000001</c:v>
                </c:pt>
                <c:pt idx="3267">
                  <c:v>16.127800000000001</c:v>
                </c:pt>
                <c:pt idx="3268">
                  <c:v>16.127800000000001</c:v>
                </c:pt>
                <c:pt idx="3269">
                  <c:v>16.127800000000001</c:v>
                </c:pt>
                <c:pt idx="3270">
                  <c:v>16.138500000000001</c:v>
                </c:pt>
                <c:pt idx="3271">
                  <c:v>16.138500000000001</c:v>
                </c:pt>
                <c:pt idx="3272">
                  <c:v>16.138500000000001</c:v>
                </c:pt>
                <c:pt idx="3273">
                  <c:v>16.138500000000001</c:v>
                </c:pt>
                <c:pt idx="3274">
                  <c:v>16.1492</c:v>
                </c:pt>
                <c:pt idx="3275">
                  <c:v>16.1492</c:v>
                </c:pt>
                <c:pt idx="3276">
                  <c:v>16.1492</c:v>
                </c:pt>
                <c:pt idx="3277">
                  <c:v>16.1492</c:v>
                </c:pt>
                <c:pt idx="3278">
                  <c:v>16.1492</c:v>
                </c:pt>
                <c:pt idx="3279">
                  <c:v>16.1599</c:v>
                </c:pt>
                <c:pt idx="3280">
                  <c:v>16.1599</c:v>
                </c:pt>
                <c:pt idx="3281">
                  <c:v>16.1599</c:v>
                </c:pt>
                <c:pt idx="3282">
                  <c:v>16.1599</c:v>
                </c:pt>
                <c:pt idx="3283">
                  <c:v>16.1599</c:v>
                </c:pt>
                <c:pt idx="3284">
                  <c:v>16.1599</c:v>
                </c:pt>
                <c:pt idx="3285">
                  <c:v>16.1599</c:v>
                </c:pt>
                <c:pt idx="3286">
                  <c:v>16.1599</c:v>
                </c:pt>
                <c:pt idx="3287">
                  <c:v>16.1707</c:v>
                </c:pt>
                <c:pt idx="3288">
                  <c:v>16.1707</c:v>
                </c:pt>
                <c:pt idx="3289">
                  <c:v>16.1707</c:v>
                </c:pt>
                <c:pt idx="3290">
                  <c:v>16.1814</c:v>
                </c:pt>
                <c:pt idx="3291">
                  <c:v>16.1814</c:v>
                </c:pt>
                <c:pt idx="3292">
                  <c:v>16.1707</c:v>
                </c:pt>
                <c:pt idx="3293">
                  <c:v>16.1814</c:v>
                </c:pt>
                <c:pt idx="3294">
                  <c:v>16.1814</c:v>
                </c:pt>
                <c:pt idx="3295">
                  <c:v>16.1814</c:v>
                </c:pt>
                <c:pt idx="3296">
                  <c:v>16.1814</c:v>
                </c:pt>
                <c:pt idx="3297">
                  <c:v>16.1814</c:v>
                </c:pt>
                <c:pt idx="3298">
                  <c:v>16.1814</c:v>
                </c:pt>
                <c:pt idx="3299">
                  <c:v>16.1814</c:v>
                </c:pt>
                <c:pt idx="3300">
                  <c:v>16.1814</c:v>
                </c:pt>
                <c:pt idx="3301">
                  <c:v>16.1814</c:v>
                </c:pt>
                <c:pt idx="3302">
                  <c:v>16.1814</c:v>
                </c:pt>
                <c:pt idx="3303">
                  <c:v>16.1814</c:v>
                </c:pt>
                <c:pt idx="3304">
                  <c:v>16.1814</c:v>
                </c:pt>
                <c:pt idx="3305">
                  <c:v>16.1814</c:v>
                </c:pt>
                <c:pt idx="3306">
                  <c:v>16.1814</c:v>
                </c:pt>
                <c:pt idx="3307">
                  <c:v>16.1814</c:v>
                </c:pt>
                <c:pt idx="3308">
                  <c:v>16.1814</c:v>
                </c:pt>
                <c:pt idx="3309">
                  <c:v>16.1814</c:v>
                </c:pt>
                <c:pt idx="3310">
                  <c:v>16.1814</c:v>
                </c:pt>
                <c:pt idx="3311">
                  <c:v>16.1814</c:v>
                </c:pt>
                <c:pt idx="3312">
                  <c:v>16.1814</c:v>
                </c:pt>
                <c:pt idx="3313">
                  <c:v>16.1814</c:v>
                </c:pt>
                <c:pt idx="3314">
                  <c:v>16.1814</c:v>
                </c:pt>
                <c:pt idx="3315">
                  <c:v>16.1814</c:v>
                </c:pt>
                <c:pt idx="3316">
                  <c:v>16.1814</c:v>
                </c:pt>
                <c:pt idx="3317">
                  <c:v>16.1814</c:v>
                </c:pt>
                <c:pt idx="3318">
                  <c:v>16.1814</c:v>
                </c:pt>
                <c:pt idx="3319">
                  <c:v>16.1814</c:v>
                </c:pt>
                <c:pt idx="3320">
                  <c:v>16.1814</c:v>
                </c:pt>
                <c:pt idx="3321">
                  <c:v>16.1814</c:v>
                </c:pt>
                <c:pt idx="3322">
                  <c:v>16.1814</c:v>
                </c:pt>
                <c:pt idx="3323">
                  <c:v>16.1814</c:v>
                </c:pt>
                <c:pt idx="3324">
                  <c:v>16.1814</c:v>
                </c:pt>
                <c:pt idx="3325">
                  <c:v>16.1814</c:v>
                </c:pt>
                <c:pt idx="3326">
                  <c:v>16.1814</c:v>
                </c:pt>
                <c:pt idx="3327">
                  <c:v>16.1814</c:v>
                </c:pt>
                <c:pt idx="3328">
                  <c:v>16.1814</c:v>
                </c:pt>
                <c:pt idx="3329">
                  <c:v>16.1814</c:v>
                </c:pt>
                <c:pt idx="3330">
                  <c:v>16.1814</c:v>
                </c:pt>
                <c:pt idx="3331">
                  <c:v>16.1814</c:v>
                </c:pt>
                <c:pt idx="3332">
                  <c:v>16.1814</c:v>
                </c:pt>
                <c:pt idx="3333">
                  <c:v>16.1814</c:v>
                </c:pt>
                <c:pt idx="3334">
                  <c:v>16.1814</c:v>
                </c:pt>
                <c:pt idx="3335">
                  <c:v>16.1814</c:v>
                </c:pt>
                <c:pt idx="3336">
                  <c:v>16.1814</c:v>
                </c:pt>
                <c:pt idx="3337">
                  <c:v>16.1814</c:v>
                </c:pt>
                <c:pt idx="3338">
                  <c:v>16.1814</c:v>
                </c:pt>
                <c:pt idx="3339">
                  <c:v>16.1814</c:v>
                </c:pt>
                <c:pt idx="3340">
                  <c:v>16.1814</c:v>
                </c:pt>
                <c:pt idx="3341">
                  <c:v>16.1814</c:v>
                </c:pt>
                <c:pt idx="3342">
                  <c:v>16.1814</c:v>
                </c:pt>
                <c:pt idx="3343">
                  <c:v>16.1921</c:v>
                </c:pt>
                <c:pt idx="3344">
                  <c:v>16.1814</c:v>
                </c:pt>
                <c:pt idx="3345">
                  <c:v>16.1921</c:v>
                </c:pt>
                <c:pt idx="3346">
                  <c:v>16.1814</c:v>
                </c:pt>
                <c:pt idx="3347">
                  <c:v>16.1814</c:v>
                </c:pt>
                <c:pt idx="3348">
                  <c:v>16.1814</c:v>
                </c:pt>
                <c:pt idx="3349">
                  <c:v>16.1814</c:v>
                </c:pt>
                <c:pt idx="3350">
                  <c:v>16.1814</c:v>
                </c:pt>
                <c:pt idx="3351">
                  <c:v>16.1814</c:v>
                </c:pt>
                <c:pt idx="3352">
                  <c:v>16.1814</c:v>
                </c:pt>
                <c:pt idx="3353">
                  <c:v>16.1814</c:v>
                </c:pt>
                <c:pt idx="3354">
                  <c:v>16.1814</c:v>
                </c:pt>
                <c:pt idx="3355">
                  <c:v>16.1814</c:v>
                </c:pt>
                <c:pt idx="3356">
                  <c:v>16.1814</c:v>
                </c:pt>
                <c:pt idx="3357">
                  <c:v>16.1814</c:v>
                </c:pt>
                <c:pt idx="3358">
                  <c:v>16.1814</c:v>
                </c:pt>
                <c:pt idx="3359">
                  <c:v>16.1814</c:v>
                </c:pt>
                <c:pt idx="3360">
                  <c:v>16.1814</c:v>
                </c:pt>
                <c:pt idx="3361">
                  <c:v>16.1814</c:v>
                </c:pt>
                <c:pt idx="3362">
                  <c:v>16.1814</c:v>
                </c:pt>
                <c:pt idx="3363">
                  <c:v>16.1707</c:v>
                </c:pt>
                <c:pt idx="3364">
                  <c:v>16.1707</c:v>
                </c:pt>
                <c:pt idx="3365">
                  <c:v>16.1707</c:v>
                </c:pt>
                <c:pt idx="3366">
                  <c:v>16.1814</c:v>
                </c:pt>
                <c:pt idx="3367">
                  <c:v>16.1707</c:v>
                </c:pt>
                <c:pt idx="3368">
                  <c:v>16.1707</c:v>
                </c:pt>
                <c:pt idx="3369">
                  <c:v>16.1814</c:v>
                </c:pt>
                <c:pt idx="3370">
                  <c:v>16.1707</c:v>
                </c:pt>
                <c:pt idx="3371">
                  <c:v>16.1707</c:v>
                </c:pt>
                <c:pt idx="3372">
                  <c:v>16.1814</c:v>
                </c:pt>
                <c:pt idx="3373">
                  <c:v>16.1707</c:v>
                </c:pt>
                <c:pt idx="3374">
                  <c:v>16.1707</c:v>
                </c:pt>
                <c:pt idx="3375">
                  <c:v>16.1707</c:v>
                </c:pt>
                <c:pt idx="3376">
                  <c:v>16.1707</c:v>
                </c:pt>
                <c:pt idx="3377">
                  <c:v>16.1707</c:v>
                </c:pt>
                <c:pt idx="3378">
                  <c:v>16.1707</c:v>
                </c:pt>
                <c:pt idx="3379">
                  <c:v>16.1707</c:v>
                </c:pt>
                <c:pt idx="3380">
                  <c:v>16.1707</c:v>
                </c:pt>
                <c:pt idx="3381">
                  <c:v>16.1814</c:v>
                </c:pt>
                <c:pt idx="3382">
                  <c:v>16.1707</c:v>
                </c:pt>
                <c:pt idx="3383">
                  <c:v>16.1707</c:v>
                </c:pt>
                <c:pt idx="3384">
                  <c:v>16.1707</c:v>
                </c:pt>
                <c:pt idx="3385">
                  <c:v>16.1707</c:v>
                </c:pt>
                <c:pt idx="3386">
                  <c:v>16.1707</c:v>
                </c:pt>
                <c:pt idx="3387">
                  <c:v>16.1707</c:v>
                </c:pt>
                <c:pt idx="3388">
                  <c:v>16.1707</c:v>
                </c:pt>
                <c:pt idx="3389">
                  <c:v>16.1707</c:v>
                </c:pt>
                <c:pt idx="3390">
                  <c:v>16.1814</c:v>
                </c:pt>
                <c:pt idx="3391">
                  <c:v>16.1814</c:v>
                </c:pt>
                <c:pt idx="3392">
                  <c:v>16.1814</c:v>
                </c:pt>
                <c:pt idx="3393">
                  <c:v>16.1814</c:v>
                </c:pt>
                <c:pt idx="3394">
                  <c:v>16.1814</c:v>
                </c:pt>
                <c:pt idx="3395">
                  <c:v>16.1814</c:v>
                </c:pt>
                <c:pt idx="3396">
                  <c:v>16.1921</c:v>
                </c:pt>
                <c:pt idx="3397">
                  <c:v>16.1921</c:v>
                </c:pt>
                <c:pt idx="3398">
                  <c:v>16.1921</c:v>
                </c:pt>
                <c:pt idx="3399">
                  <c:v>16.1921</c:v>
                </c:pt>
                <c:pt idx="3400">
                  <c:v>16.1921</c:v>
                </c:pt>
                <c:pt idx="3401">
                  <c:v>16.1921</c:v>
                </c:pt>
                <c:pt idx="3402">
                  <c:v>16.1921</c:v>
                </c:pt>
                <c:pt idx="3403">
                  <c:v>16.2028</c:v>
                </c:pt>
                <c:pt idx="3404">
                  <c:v>16.2028</c:v>
                </c:pt>
                <c:pt idx="3405">
                  <c:v>16.2136</c:v>
                </c:pt>
                <c:pt idx="3406">
                  <c:v>16.2136</c:v>
                </c:pt>
                <c:pt idx="3407">
                  <c:v>16.2136</c:v>
                </c:pt>
                <c:pt idx="3408">
                  <c:v>16.2136</c:v>
                </c:pt>
                <c:pt idx="3409">
                  <c:v>16.2136</c:v>
                </c:pt>
                <c:pt idx="3410">
                  <c:v>16.2136</c:v>
                </c:pt>
                <c:pt idx="3411">
                  <c:v>16.2136</c:v>
                </c:pt>
                <c:pt idx="3412">
                  <c:v>16.224299999999999</c:v>
                </c:pt>
                <c:pt idx="3413">
                  <c:v>16.224299999999999</c:v>
                </c:pt>
                <c:pt idx="3414">
                  <c:v>16.224299999999999</c:v>
                </c:pt>
                <c:pt idx="3415">
                  <c:v>16.224299999999999</c:v>
                </c:pt>
                <c:pt idx="3416">
                  <c:v>16.224299999999999</c:v>
                </c:pt>
                <c:pt idx="3417">
                  <c:v>16.224299999999999</c:v>
                </c:pt>
                <c:pt idx="3418">
                  <c:v>16.224299999999999</c:v>
                </c:pt>
                <c:pt idx="3419">
                  <c:v>16.224299999999999</c:v>
                </c:pt>
                <c:pt idx="3420">
                  <c:v>16.224299999999999</c:v>
                </c:pt>
                <c:pt idx="3421">
                  <c:v>16.224299999999999</c:v>
                </c:pt>
                <c:pt idx="3422">
                  <c:v>16.234999999999999</c:v>
                </c:pt>
                <c:pt idx="3423">
                  <c:v>16.234999999999999</c:v>
                </c:pt>
                <c:pt idx="3424">
                  <c:v>16.234999999999999</c:v>
                </c:pt>
                <c:pt idx="3425">
                  <c:v>16.234999999999999</c:v>
                </c:pt>
                <c:pt idx="3426">
                  <c:v>16.234999999999999</c:v>
                </c:pt>
                <c:pt idx="3427">
                  <c:v>16.234999999999999</c:v>
                </c:pt>
                <c:pt idx="3428">
                  <c:v>16.234999999999999</c:v>
                </c:pt>
                <c:pt idx="3429">
                  <c:v>16.245799999999999</c:v>
                </c:pt>
                <c:pt idx="3430">
                  <c:v>16.234999999999999</c:v>
                </c:pt>
                <c:pt idx="3431">
                  <c:v>16.245799999999999</c:v>
                </c:pt>
                <c:pt idx="3432">
                  <c:v>16.245799999999999</c:v>
                </c:pt>
                <c:pt idx="3433">
                  <c:v>16.245799999999999</c:v>
                </c:pt>
                <c:pt idx="3434">
                  <c:v>16.245799999999999</c:v>
                </c:pt>
                <c:pt idx="3435">
                  <c:v>16.245799999999999</c:v>
                </c:pt>
                <c:pt idx="3436">
                  <c:v>16.245799999999999</c:v>
                </c:pt>
                <c:pt idx="3437">
                  <c:v>16.245799999999999</c:v>
                </c:pt>
                <c:pt idx="3438">
                  <c:v>16.245799999999999</c:v>
                </c:pt>
                <c:pt idx="3439">
                  <c:v>16.245799999999999</c:v>
                </c:pt>
                <c:pt idx="3440">
                  <c:v>16.245799999999999</c:v>
                </c:pt>
                <c:pt idx="3441">
                  <c:v>16.245799999999999</c:v>
                </c:pt>
                <c:pt idx="3442">
                  <c:v>16.245799999999999</c:v>
                </c:pt>
                <c:pt idx="3443">
                  <c:v>16.245799999999999</c:v>
                </c:pt>
                <c:pt idx="3444">
                  <c:v>16.245799999999999</c:v>
                </c:pt>
                <c:pt idx="3445">
                  <c:v>16.245799999999999</c:v>
                </c:pt>
                <c:pt idx="3446">
                  <c:v>16.245799999999999</c:v>
                </c:pt>
                <c:pt idx="3447">
                  <c:v>16.234999999999999</c:v>
                </c:pt>
                <c:pt idx="3448">
                  <c:v>16.245799999999999</c:v>
                </c:pt>
                <c:pt idx="3449">
                  <c:v>16.245799999999999</c:v>
                </c:pt>
                <c:pt idx="3450">
                  <c:v>16.234999999999999</c:v>
                </c:pt>
                <c:pt idx="3451">
                  <c:v>16.234999999999999</c:v>
                </c:pt>
                <c:pt idx="3452">
                  <c:v>16.234999999999999</c:v>
                </c:pt>
                <c:pt idx="3453">
                  <c:v>16.234999999999999</c:v>
                </c:pt>
                <c:pt idx="3454">
                  <c:v>16.234999999999999</c:v>
                </c:pt>
                <c:pt idx="3455">
                  <c:v>16.234999999999999</c:v>
                </c:pt>
                <c:pt idx="3456">
                  <c:v>16.234999999999999</c:v>
                </c:pt>
                <c:pt idx="3457">
                  <c:v>16.224299999999999</c:v>
                </c:pt>
                <c:pt idx="3458">
                  <c:v>16.224299999999999</c:v>
                </c:pt>
                <c:pt idx="3459">
                  <c:v>16.224299999999999</c:v>
                </c:pt>
                <c:pt idx="3460">
                  <c:v>16.224299999999999</c:v>
                </c:pt>
                <c:pt idx="3461">
                  <c:v>16.224299999999999</c:v>
                </c:pt>
                <c:pt idx="3462">
                  <c:v>16.224299999999999</c:v>
                </c:pt>
                <c:pt idx="3463">
                  <c:v>16.2136</c:v>
                </c:pt>
                <c:pt idx="3464">
                  <c:v>16.2136</c:v>
                </c:pt>
                <c:pt idx="3465">
                  <c:v>16.2136</c:v>
                </c:pt>
                <c:pt idx="3466">
                  <c:v>16.2136</c:v>
                </c:pt>
                <c:pt idx="3467">
                  <c:v>16.2136</c:v>
                </c:pt>
                <c:pt idx="3468">
                  <c:v>16.2028</c:v>
                </c:pt>
                <c:pt idx="3469">
                  <c:v>16.2028</c:v>
                </c:pt>
                <c:pt idx="3470">
                  <c:v>16.2028</c:v>
                </c:pt>
                <c:pt idx="3471">
                  <c:v>16.2028</c:v>
                </c:pt>
                <c:pt idx="3472">
                  <c:v>16.2028</c:v>
                </c:pt>
                <c:pt idx="3473">
                  <c:v>16.1921</c:v>
                </c:pt>
                <c:pt idx="3474">
                  <c:v>16.2028</c:v>
                </c:pt>
                <c:pt idx="3475">
                  <c:v>16.1921</c:v>
                </c:pt>
                <c:pt idx="3476">
                  <c:v>16.1921</c:v>
                </c:pt>
                <c:pt idx="3477">
                  <c:v>16.1921</c:v>
                </c:pt>
                <c:pt idx="3478">
                  <c:v>16.1921</c:v>
                </c:pt>
                <c:pt idx="3479">
                  <c:v>16.1921</c:v>
                </c:pt>
                <c:pt idx="3480">
                  <c:v>16.1921</c:v>
                </c:pt>
                <c:pt idx="3481">
                  <c:v>16.1814</c:v>
                </c:pt>
                <c:pt idx="3482">
                  <c:v>16.1814</c:v>
                </c:pt>
                <c:pt idx="3483">
                  <c:v>16.1814</c:v>
                </c:pt>
                <c:pt idx="3484">
                  <c:v>16.1814</c:v>
                </c:pt>
                <c:pt idx="3485">
                  <c:v>16.1814</c:v>
                </c:pt>
                <c:pt idx="3486">
                  <c:v>16.1707</c:v>
                </c:pt>
                <c:pt idx="3487">
                  <c:v>16.1707</c:v>
                </c:pt>
                <c:pt idx="3488">
                  <c:v>16.1599</c:v>
                </c:pt>
                <c:pt idx="3489">
                  <c:v>16.1599</c:v>
                </c:pt>
                <c:pt idx="3490">
                  <c:v>16.1599</c:v>
                </c:pt>
                <c:pt idx="3491">
                  <c:v>16.1492</c:v>
                </c:pt>
                <c:pt idx="3492">
                  <c:v>16.1492</c:v>
                </c:pt>
                <c:pt idx="3493">
                  <c:v>16.1492</c:v>
                </c:pt>
                <c:pt idx="3494">
                  <c:v>16.1492</c:v>
                </c:pt>
                <c:pt idx="3495">
                  <c:v>16.138500000000001</c:v>
                </c:pt>
                <c:pt idx="3496">
                  <c:v>16.138500000000001</c:v>
                </c:pt>
                <c:pt idx="3497">
                  <c:v>16.138500000000001</c:v>
                </c:pt>
                <c:pt idx="3498">
                  <c:v>16.138500000000001</c:v>
                </c:pt>
                <c:pt idx="3499">
                  <c:v>16.127800000000001</c:v>
                </c:pt>
                <c:pt idx="3500">
                  <c:v>16.127800000000001</c:v>
                </c:pt>
                <c:pt idx="3501">
                  <c:v>16.127800000000001</c:v>
                </c:pt>
                <c:pt idx="3502">
                  <c:v>16.127800000000001</c:v>
                </c:pt>
                <c:pt idx="3503">
                  <c:v>16.117000000000001</c:v>
                </c:pt>
                <c:pt idx="3504">
                  <c:v>16.127800000000001</c:v>
                </c:pt>
                <c:pt idx="3505">
                  <c:v>16.117000000000001</c:v>
                </c:pt>
                <c:pt idx="3506">
                  <c:v>16.117000000000001</c:v>
                </c:pt>
                <c:pt idx="3507">
                  <c:v>16.117000000000001</c:v>
                </c:pt>
                <c:pt idx="3508">
                  <c:v>16.106300000000001</c:v>
                </c:pt>
                <c:pt idx="3509">
                  <c:v>16.106300000000001</c:v>
                </c:pt>
                <c:pt idx="3510">
                  <c:v>16.106300000000001</c:v>
                </c:pt>
                <c:pt idx="3511">
                  <c:v>16.095600000000001</c:v>
                </c:pt>
                <c:pt idx="3512">
                  <c:v>16.095600000000001</c:v>
                </c:pt>
                <c:pt idx="3513">
                  <c:v>16.095600000000001</c:v>
                </c:pt>
                <c:pt idx="3514">
                  <c:v>16.095600000000001</c:v>
                </c:pt>
                <c:pt idx="3515">
                  <c:v>16.084900000000001</c:v>
                </c:pt>
                <c:pt idx="3516">
                  <c:v>16.074100000000001</c:v>
                </c:pt>
                <c:pt idx="3517">
                  <c:v>16.074100000000001</c:v>
                </c:pt>
                <c:pt idx="3518">
                  <c:v>16.074100000000001</c:v>
                </c:pt>
                <c:pt idx="3519">
                  <c:v>16.074100000000001</c:v>
                </c:pt>
                <c:pt idx="3520">
                  <c:v>16.074100000000001</c:v>
                </c:pt>
                <c:pt idx="3521">
                  <c:v>16.074100000000001</c:v>
                </c:pt>
                <c:pt idx="3522">
                  <c:v>16.074100000000001</c:v>
                </c:pt>
                <c:pt idx="3523">
                  <c:v>16.074100000000001</c:v>
                </c:pt>
                <c:pt idx="3524">
                  <c:v>16.063400000000001</c:v>
                </c:pt>
                <c:pt idx="3525">
                  <c:v>16.063400000000001</c:v>
                </c:pt>
                <c:pt idx="3526">
                  <c:v>16.063400000000001</c:v>
                </c:pt>
                <c:pt idx="3527">
                  <c:v>16.052700000000002</c:v>
                </c:pt>
                <c:pt idx="3528">
                  <c:v>16.052700000000002</c:v>
                </c:pt>
                <c:pt idx="3529">
                  <c:v>16.042000000000002</c:v>
                </c:pt>
                <c:pt idx="3530">
                  <c:v>16.042000000000002</c:v>
                </c:pt>
                <c:pt idx="3531">
                  <c:v>16.042000000000002</c:v>
                </c:pt>
                <c:pt idx="3532">
                  <c:v>16.031199999999998</c:v>
                </c:pt>
                <c:pt idx="3533">
                  <c:v>16.031199999999998</c:v>
                </c:pt>
                <c:pt idx="3534">
                  <c:v>16.031199999999998</c:v>
                </c:pt>
                <c:pt idx="3535">
                  <c:v>16.031199999999998</c:v>
                </c:pt>
                <c:pt idx="3536">
                  <c:v>16.020499999999998</c:v>
                </c:pt>
                <c:pt idx="3537">
                  <c:v>16.020499999999998</c:v>
                </c:pt>
                <c:pt idx="3538">
                  <c:v>16.009799999999998</c:v>
                </c:pt>
                <c:pt idx="3539">
                  <c:v>16.009799999999998</c:v>
                </c:pt>
                <c:pt idx="3540">
                  <c:v>16.009799999999998</c:v>
                </c:pt>
                <c:pt idx="3541">
                  <c:v>15.9991</c:v>
                </c:pt>
                <c:pt idx="3542">
                  <c:v>15.9991</c:v>
                </c:pt>
                <c:pt idx="3543">
                  <c:v>15.9991</c:v>
                </c:pt>
                <c:pt idx="3544">
                  <c:v>15.988300000000001</c:v>
                </c:pt>
                <c:pt idx="3545">
                  <c:v>15.988300000000001</c:v>
                </c:pt>
                <c:pt idx="3546">
                  <c:v>15.977600000000001</c:v>
                </c:pt>
                <c:pt idx="3547">
                  <c:v>15.977600000000001</c:v>
                </c:pt>
                <c:pt idx="3548">
                  <c:v>15.966900000000001</c:v>
                </c:pt>
                <c:pt idx="3549">
                  <c:v>15.966900000000001</c:v>
                </c:pt>
                <c:pt idx="3550">
                  <c:v>15.966900000000001</c:v>
                </c:pt>
                <c:pt idx="3551">
                  <c:v>15.966900000000001</c:v>
                </c:pt>
                <c:pt idx="3552">
                  <c:v>15.956200000000001</c:v>
                </c:pt>
                <c:pt idx="3553">
                  <c:v>15.945399999999999</c:v>
                </c:pt>
                <c:pt idx="3554">
                  <c:v>15.945399999999999</c:v>
                </c:pt>
                <c:pt idx="3555">
                  <c:v>15.945399999999999</c:v>
                </c:pt>
                <c:pt idx="3556">
                  <c:v>15.934699999999999</c:v>
                </c:pt>
                <c:pt idx="3557">
                  <c:v>15.934699999999999</c:v>
                </c:pt>
                <c:pt idx="3558">
                  <c:v>15.923999999999999</c:v>
                </c:pt>
                <c:pt idx="3559">
                  <c:v>15.923999999999999</c:v>
                </c:pt>
                <c:pt idx="3560">
                  <c:v>15.9025</c:v>
                </c:pt>
                <c:pt idx="3561">
                  <c:v>15.9025</c:v>
                </c:pt>
                <c:pt idx="3562">
                  <c:v>15.8918</c:v>
                </c:pt>
                <c:pt idx="3563">
                  <c:v>15.8918</c:v>
                </c:pt>
                <c:pt idx="3564">
                  <c:v>15.8811</c:v>
                </c:pt>
                <c:pt idx="3565">
                  <c:v>15.8811</c:v>
                </c:pt>
                <c:pt idx="3566">
                  <c:v>15.8811</c:v>
                </c:pt>
                <c:pt idx="3567">
                  <c:v>15.8811</c:v>
                </c:pt>
                <c:pt idx="3568">
                  <c:v>15.8704</c:v>
                </c:pt>
                <c:pt idx="3569">
                  <c:v>15.8596</c:v>
                </c:pt>
                <c:pt idx="3570">
                  <c:v>15.8489</c:v>
                </c:pt>
                <c:pt idx="3571">
                  <c:v>15.8489</c:v>
                </c:pt>
                <c:pt idx="3572">
                  <c:v>15.838200000000001</c:v>
                </c:pt>
                <c:pt idx="3573">
                  <c:v>15.838200000000001</c:v>
                </c:pt>
                <c:pt idx="3574">
                  <c:v>15.827500000000001</c:v>
                </c:pt>
                <c:pt idx="3575">
                  <c:v>15.827500000000001</c:v>
                </c:pt>
                <c:pt idx="3576">
                  <c:v>15.816700000000001</c:v>
                </c:pt>
                <c:pt idx="3577">
                  <c:v>15.816700000000001</c:v>
                </c:pt>
                <c:pt idx="3578">
                  <c:v>15.805999999999999</c:v>
                </c:pt>
                <c:pt idx="3579">
                  <c:v>15.805999999999999</c:v>
                </c:pt>
                <c:pt idx="3580">
                  <c:v>15.805999999999999</c:v>
                </c:pt>
                <c:pt idx="3581">
                  <c:v>15.795299999999999</c:v>
                </c:pt>
                <c:pt idx="3582">
                  <c:v>15.795299999999999</c:v>
                </c:pt>
                <c:pt idx="3583">
                  <c:v>15.784599999999999</c:v>
                </c:pt>
                <c:pt idx="3584">
                  <c:v>15.784599999999999</c:v>
                </c:pt>
                <c:pt idx="3585">
                  <c:v>15.784599999999999</c:v>
                </c:pt>
                <c:pt idx="3586">
                  <c:v>15.7738</c:v>
                </c:pt>
                <c:pt idx="3587">
                  <c:v>15.7631</c:v>
                </c:pt>
                <c:pt idx="3588">
                  <c:v>15.7524</c:v>
                </c:pt>
                <c:pt idx="3589">
                  <c:v>15.7524</c:v>
                </c:pt>
                <c:pt idx="3590">
                  <c:v>15.7524</c:v>
                </c:pt>
                <c:pt idx="3591">
                  <c:v>15.7524</c:v>
                </c:pt>
                <c:pt idx="3592">
                  <c:v>15.7417</c:v>
                </c:pt>
                <c:pt idx="3593">
                  <c:v>15.7309</c:v>
                </c:pt>
                <c:pt idx="3594">
                  <c:v>15.7309</c:v>
                </c:pt>
                <c:pt idx="3595">
                  <c:v>15.7202</c:v>
                </c:pt>
                <c:pt idx="3596">
                  <c:v>15.7095</c:v>
                </c:pt>
                <c:pt idx="3597">
                  <c:v>15.7095</c:v>
                </c:pt>
                <c:pt idx="3598">
                  <c:v>15.6988</c:v>
                </c:pt>
                <c:pt idx="3599">
                  <c:v>15.6988</c:v>
                </c:pt>
                <c:pt idx="3600">
                  <c:v>15.688000000000001</c:v>
                </c:pt>
                <c:pt idx="3601">
                  <c:v>15.677300000000001</c:v>
                </c:pt>
                <c:pt idx="3602">
                  <c:v>15.677300000000001</c:v>
                </c:pt>
                <c:pt idx="3603">
                  <c:v>15.655900000000001</c:v>
                </c:pt>
                <c:pt idx="3604">
                  <c:v>15.655900000000001</c:v>
                </c:pt>
                <c:pt idx="3605">
                  <c:v>15.645099999999999</c:v>
                </c:pt>
                <c:pt idx="3606">
                  <c:v>15.645099999999999</c:v>
                </c:pt>
                <c:pt idx="3607">
                  <c:v>15.645099999999999</c:v>
                </c:pt>
                <c:pt idx="3608">
                  <c:v>15.623699999999999</c:v>
                </c:pt>
                <c:pt idx="3609">
                  <c:v>15.623699999999999</c:v>
                </c:pt>
                <c:pt idx="3610">
                  <c:v>15.613</c:v>
                </c:pt>
                <c:pt idx="3611">
                  <c:v>15.613</c:v>
                </c:pt>
                <c:pt idx="3612">
                  <c:v>15.6022</c:v>
                </c:pt>
                <c:pt idx="3613">
                  <c:v>15.6022</c:v>
                </c:pt>
                <c:pt idx="3614">
                  <c:v>15.5915</c:v>
                </c:pt>
                <c:pt idx="3615">
                  <c:v>15.5808</c:v>
                </c:pt>
                <c:pt idx="3616">
                  <c:v>15.5808</c:v>
                </c:pt>
                <c:pt idx="3617">
                  <c:v>15.5701</c:v>
                </c:pt>
                <c:pt idx="3618">
                  <c:v>15.5701</c:v>
                </c:pt>
                <c:pt idx="3619">
                  <c:v>15.5593</c:v>
                </c:pt>
                <c:pt idx="3620">
                  <c:v>15.5593</c:v>
                </c:pt>
                <c:pt idx="3621">
                  <c:v>15.5486</c:v>
                </c:pt>
                <c:pt idx="3622">
                  <c:v>15.5486</c:v>
                </c:pt>
                <c:pt idx="3623">
                  <c:v>15.5379</c:v>
                </c:pt>
                <c:pt idx="3624">
                  <c:v>15.527200000000001</c:v>
                </c:pt>
                <c:pt idx="3625">
                  <c:v>15.527200000000001</c:v>
                </c:pt>
                <c:pt idx="3626">
                  <c:v>15.516400000000001</c:v>
                </c:pt>
                <c:pt idx="3627">
                  <c:v>15.516400000000001</c:v>
                </c:pt>
                <c:pt idx="3628">
                  <c:v>15.505699999999999</c:v>
                </c:pt>
                <c:pt idx="3629">
                  <c:v>15.505699999999999</c:v>
                </c:pt>
                <c:pt idx="3630">
                  <c:v>15.505699999999999</c:v>
                </c:pt>
                <c:pt idx="3631">
                  <c:v>15.494999999999999</c:v>
                </c:pt>
                <c:pt idx="3632">
                  <c:v>15.484299999999999</c:v>
                </c:pt>
                <c:pt idx="3633">
                  <c:v>15.484299999999999</c:v>
                </c:pt>
                <c:pt idx="3634">
                  <c:v>15.4735</c:v>
                </c:pt>
                <c:pt idx="3635">
                  <c:v>15.4735</c:v>
                </c:pt>
                <c:pt idx="3636">
                  <c:v>15.4521</c:v>
                </c:pt>
                <c:pt idx="3637">
                  <c:v>15.4521</c:v>
                </c:pt>
                <c:pt idx="3638">
                  <c:v>15.4414</c:v>
                </c:pt>
                <c:pt idx="3639">
                  <c:v>15.4414</c:v>
                </c:pt>
                <c:pt idx="3640">
                  <c:v>15.4414</c:v>
                </c:pt>
                <c:pt idx="3641">
                  <c:v>15.4306</c:v>
                </c:pt>
                <c:pt idx="3642">
                  <c:v>15.4306</c:v>
                </c:pt>
                <c:pt idx="3643">
                  <c:v>15.4199</c:v>
                </c:pt>
                <c:pt idx="3644">
                  <c:v>15.4199</c:v>
                </c:pt>
                <c:pt idx="3645">
                  <c:v>15.4092</c:v>
                </c:pt>
                <c:pt idx="3646">
                  <c:v>15.4092</c:v>
                </c:pt>
                <c:pt idx="3647">
                  <c:v>15.3985</c:v>
                </c:pt>
                <c:pt idx="3648">
                  <c:v>15.3985</c:v>
                </c:pt>
                <c:pt idx="3649">
                  <c:v>15.387700000000001</c:v>
                </c:pt>
                <c:pt idx="3650">
                  <c:v>15.387700000000001</c:v>
                </c:pt>
                <c:pt idx="3651">
                  <c:v>15.377000000000001</c:v>
                </c:pt>
                <c:pt idx="3652">
                  <c:v>15.377000000000001</c:v>
                </c:pt>
                <c:pt idx="3653">
                  <c:v>15.366300000000001</c:v>
                </c:pt>
                <c:pt idx="3654">
                  <c:v>15.366300000000001</c:v>
                </c:pt>
                <c:pt idx="3655">
                  <c:v>15.355600000000001</c:v>
                </c:pt>
                <c:pt idx="3656">
                  <c:v>15.355600000000001</c:v>
                </c:pt>
                <c:pt idx="3657">
                  <c:v>15.355600000000001</c:v>
                </c:pt>
                <c:pt idx="3658">
                  <c:v>15.344799999999999</c:v>
                </c:pt>
                <c:pt idx="3659">
                  <c:v>15.344799999999999</c:v>
                </c:pt>
                <c:pt idx="3660">
                  <c:v>15.334099999999999</c:v>
                </c:pt>
                <c:pt idx="3661">
                  <c:v>15.334099999999999</c:v>
                </c:pt>
                <c:pt idx="3662">
                  <c:v>15.323399999999999</c:v>
                </c:pt>
                <c:pt idx="3663">
                  <c:v>15.323399999999999</c:v>
                </c:pt>
                <c:pt idx="3664">
                  <c:v>15.323399999999999</c:v>
                </c:pt>
                <c:pt idx="3665">
                  <c:v>15.3127</c:v>
                </c:pt>
                <c:pt idx="3666">
                  <c:v>15.3127</c:v>
                </c:pt>
                <c:pt idx="3667">
                  <c:v>15.3127</c:v>
                </c:pt>
                <c:pt idx="3668">
                  <c:v>15.3019</c:v>
                </c:pt>
                <c:pt idx="3669">
                  <c:v>15.2912</c:v>
                </c:pt>
                <c:pt idx="3670">
                  <c:v>15.2912</c:v>
                </c:pt>
                <c:pt idx="3671">
                  <c:v>15.2805</c:v>
                </c:pt>
                <c:pt idx="3672">
                  <c:v>15.2805</c:v>
                </c:pt>
                <c:pt idx="3673">
                  <c:v>15.2805</c:v>
                </c:pt>
                <c:pt idx="3674">
                  <c:v>15.2698</c:v>
                </c:pt>
                <c:pt idx="3675">
                  <c:v>15.2698</c:v>
                </c:pt>
                <c:pt idx="3676">
                  <c:v>15.2698</c:v>
                </c:pt>
                <c:pt idx="3677">
                  <c:v>15.259</c:v>
                </c:pt>
                <c:pt idx="3678">
                  <c:v>15.2483</c:v>
                </c:pt>
                <c:pt idx="3679">
                  <c:v>15.2483</c:v>
                </c:pt>
                <c:pt idx="3680">
                  <c:v>15.2376</c:v>
                </c:pt>
                <c:pt idx="3681">
                  <c:v>15.2376</c:v>
                </c:pt>
                <c:pt idx="3682">
                  <c:v>15.226900000000001</c:v>
                </c:pt>
                <c:pt idx="3683">
                  <c:v>15.226900000000001</c:v>
                </c:pt>
                <c:pt idx="3684">
                  <c:v>15.216100000000001</c:v>
                </c:pt>
                <c:pt idx="3685">
                  <c:v>15.216100000000001</c:v>
                </c:pt>
                <c:pt idx="3686">
                  <c:v>15.205399999999999</c:v>
                </c:pt>
                <c:pt idx="3687">
                  <c:v>15.205399999999999</c:v>
                </c:pt>
                <c:pt idx="3688">
                  <c:v>15.194699999999999</c:v>
                </c:pt>
                <c:pt idx="3689">
                  <c:v>15.194699999999999</c:v>
                </c:pt>
                <c:pt idx="3690">
                  <c:v>15.183999999999999</c:v>
                </c:pt>
                <c:pt idx="3691">
                  <c:v>15.183999999999999</c:v>
                </c:pt>
                <c:pt idx="3692">
                  <c:v>15.1732</c:v>
                </c:pt>
                <c:pt idx="3693">
                  <c:v>15.1625</c:v>
                </c:pt>
                <c:pt idx="3694">
                  <c:v>15.1625</c:v>
                </c:pt>
                <c:pt idx="3695">
                  <c:v>15.1625</c:v>
                </c:pt>
                <c:pt idx="3696">
                  <c:v>15.1518</c:v>
                </c:pt>
                <c:pt idx="3697">
                  <c:v>15.1518</c:v>
                </c:pt>
                <c:pt idx="3698">
                  <c:v>15.1411</c:v>
                </c:pt>
                <c:pt idx="3699">
                  <c:v>15.1411</c:v>
                </c:pt>
                <c:pt idx="3700">
                  <c:v>15.1303</c:v>
                </c:pt>
                <c:pt idx="3701">
                  <c:v>15.1303</c:v>
                </c:pt>
                <c:pt idx="3702">
                  <c:v>15.1303</c:v>
                </c:pt>
                <c:pt idx="3703">
                  <c:v>15.1196</c:v>
                </c:pt>
                <c:pt idx="3704">
                  <c:v>15.1196</c:v>
                </c:pt>
                <c:pt idx="3705">
                  <c:v>15.1196</c:v>
                </c:pt>
                <c:pt idx="3706">
                  <c:v>15.0982</c:v>
                </c:pt>
                <c:pt idx="3707">
                  <c:v>15.0982</c:v>
                </c:pt>
                <c:pt idx="3708">
                  <c:v>15.087400000000001</c:v>
                </c:pt>
                <c:pt idx="3709">
                  <c:v>15.087400000000001</c:v>
                </c:pt>
                <c:pt idx="3710">
                  <c:v>15.087400000000001</c:v>
                </c:pt>
                <c:pt idx="3711">
                  <c:v>15.076700000000001</c:v>
                </c:pt>
                <c:pt idx="3712">
                  <c:v>15.076700000000001</c:v>
                </c:pt>
                <c:pt idx="3713">
                  <c:v>15.066000000000001</c:v>
                </c:pt>
                <c:pt idx="3714">
                  <c:v>15.066000000000001</c:v>
                </c:pt>
                <c:pt idx="3715">
                  <c:v>15.055300000000001</c:v>
                </c:pt>
                <c:pt idx="3716">
                  <c:v>15.044499999999999</c:v>
                </c:pt>
                <c:pt idx="3717">
                  <c:v>15.044499999999999</c:v>
                </c:pt>
                <c:pt idx="3718">
                  <c:v>15.033799999999999</c:v>
                </c:pt>
                <c:pt idx="3719">
                  <c:v>15.033799999999999</c:v>
                </c:pt>
                <c:pt idx="3720">
                  <c:v>15.023099999999999</c:v>
                </c:pt>
                <c:pt idx="3721">
                  <c:v>15.023099999999999</c:v>
                </c:pt>
                <c:pt idx="3722">
                  <c:v>15.0124</c:v>
                </c:pt>
                <c:pt idx="3723">
                  <c:v>15.0016</c:v>
                </c:pt>
                <c:pt idx="3724">
                  <c:v>15.0016</c:v>
                </c:pt>
                <c:pt idx="3725">
                  <c:v>15.0016</c:v>
                </c:pt>
                <c:pt idx="3726">
                  <c:v>14.9909</c:v>
                </c:pt>
                <c:pt idx="3727">
                  <c:v>14.9802</c:v>
                </c:pt>
                <c:pt idx="3728">
                  <c:v>14.9802</c:v>
                </c:pt>
                <c:pt idx="3729">
                  <c:v>14.9587</c:v>
                </c:pt>
                <c:pt idx="3730">
                  <c:v>14.9587</c:v>
                </c:pt>
                <c:pt idx="3731">
                  <c:v>14.948</c:v>
                </c:pt>
                <c:pt idx="3732">
                  <c:v>14.9373</c:v>
                </c:pt>
                <c:pt idx="3733">
                  <c:v>14.9373</c:v>
                </c:pt>
                <c:pt idx="3734">
                  <c:v>14.9373</c:v>
                </c:pt>
                <c:pt idx="3735">
                  <c:v>14.9373</c:v>
                </c:pt>
                <c:pt idx="3736">
                  <c:v>14.9373</c:v>
                </c:pt>
                <c:pt idx="3737">
                  <c:v>14.9373</c:v>
                </c:pt>
                <c:pt idx="3738">
                  <c:v>14.9373</c:v>
                </c:pt>
                <c:pt idx="3739">
                  <c:v>14.9373</c:v>
                </c:pt>
                <c:pt idx="3740">
                  <c:v>14.926600000000001</c:v>
                </c:pt>
                <c:pt idx="3741">
                  <c:v>14.926600000000001</c:v>
                </c:pt>
                <c:pt idx="3742">
                  <c:v>14.926600000000001</c:v>
                </c:pt>
                <c:pt idx="3743">
                  <c:v>14.926600000000001</c:v>
                </c:pt>
                <c:pt idx="3744">
                  <c:v>14.926600000000001</c:v>
                </c:pt>
                <c:pt idx="3745">
                  <c:v>14.926600000000001</c:v>
                </c:pt>
                <c:pt idx="3746">
                  <c:v>14.926600000000001</c:v>
                </c:pt>
                <c:pt idx="3747">
                  <c:v>14.926600000000001</c:v>
                </c:pt>
                <c:pt idx="3748">
                  <c:v>14.926600000000001</c:v>
                </c:pt>
                <c:pt idx="3749">
                  <c:v>14.926600000000001</c:v>
                </c:pt>
                <c:pt idx="3750">
                  <c:v>14.926600000000001</c:v>
                </c:pt>
                <c:pt idx="3751">
                  <c:v>14.926600000000001</c:v>
                </c:pt>
                <c:pt idx="3752">
                  <c:v>14.926600000000001</c:v>
                </c:pt>
                <c:pt idx="3753">
                  <c:v>14.926600000000001</c:v>
                </c:pt>
                <c:pt idx="3754">
                  <c:v>14.926600000000001</c:v>
                </c:pt>
                <c:pt idx="3755">
                  <c:v>14.926600000000001</c:v>
                </c:pt>
                <c:pt idx="3756">
                  <c:v>14.926600000000001</c:v>
                </c:pt>
                <c:pt idx="3757">
                  <c:v>14.926600000000001</c:v>
                </c:pt>
                <c:pt idx="3758">
                  <c:v>14.926600000000001</c:v>
                </c:pt>
                <c:pt idx="3759">
                  <c:v>14.926600000000001</c:v>
                </c:pt>
                <c:pt idx="3760">
                  <c:v>14.926600000000001</c:v>
                </c:pt>
                <c:pt idx="3761">
                  <c:v>14.915800000000001</c:v>
                </c:pt>
                <c:pt idx="3762">
                  <c:v>14.915800000000001</c:v>
                </c:pt>
                <c:pt idx="3763">
                  <c:v>14.894399999999999</c:v>
                </c:pt>
                <c:pt idx="3764">
                  <c:v>14.894399999999999</c:v>
                </c:pt>
                <c:pt idx="3765">
                  <c:v>14.894399999999999</c:v>
                </c:pt>
                <c:pt idx="3766">
                  <c:v>14.883699999999999</c:v>
                </c:pt>
                <c:pt idx="3767">
                  <c:v>14.8729</c:v>
                </c:pt>
                <c:pt idx="3768">
                  <c:v>14.8622</c:v>
                </c:pt>
                <c:pt idx="3769">
                  <c:v>14.8622</c:v>
                </c:pt>
                <c:pt idx="3770">
                  <c:v>14.8622</c:v>
                </c:pt>
                <c:pt idx="3771">
                  <c:v>14.8515</c:v>
                </c:pt>
                <c:pt idx="3772">
                  <c:v>14.8408</c:v>
                </c:pt>
                <c:pt idx="3773">
                  <c:v>14.8408</c:v>
                </c:pt>
                <c:pt idx="3774">
                  <c:v>14.83</c:v>
                </c:pt>
                <c:pt idx="3775">
                  <c:v>14.83</c:v>
                </c:pt>
                <c:pt idx="3776">
                  <c:v>14.8193</c:v>
                </c:pt>
                <c:pt idx="3777">
                  <c:v>14.8193</c:v>
                </c:pt>
                <c:pt idx="3778">
                  <c:v>14.8086</c:v>
                </c:pt>
                <c:pt idx="3779">
                  <c:v>14.8086</c:v>
                </c:pt>
                <c:pt idx="3780">
                  <c:v>14.8086</c:v>
                </c:pt>
                <c:pt idx="3781">
                  <c:v>14.787100000000001</c:v>
                </c:pt>
                <c:pt idx="3782">
                  <c:v>14.787100000000001</c:v>
                </c:pt>
                <c:pt idx="3783">
                  <c:v>14.776400000000001</c:v>
                </c:pt>
                <c:pt idx="3784">
                  <c:v>14.776400000000001</c:v>
                </c:pt>
                <c:pt idx="3785">
                  <c:v>14.765700000000001</c:v>
                </c:pt>
                <c:pt idx="3786">
                  <c:v>14.765700000000001</c:v>
                </c:pt>
                <c:pt idx="3787">
                  <c:v>14.755000000000001</c:v>
                </c:pt>
                <c:pt idx="3788">
                  <c:v>14.755000000000001</c:v>
                </c:pt>
                <c:pt idx="3789">
                  <c:v>14.744199999999999</c:v>
                </c:pt>
                <c:pt idx="3790">
                  <c:v>14.744199999999999</c:v>
                </c:pt>
                <c:pt idx="3791">
                  <c:v>14.733499999999999</c:v>
                </c:pt>
                <c:pt idx="3792">
                  <c:v>14.733499999999999</c:v>
                </c:pt>
                <c:pt idx="3793">
                  <c:v>14.722799999999999</c:v>
                </c:pt>
                <c:pt idx="3794">
                  <c:v>14.722799999999999</c:v>
                </c:pt>
                <c:pt idx="3795">
                  <c:v>14.722799999999999</c:v>
                </c:pt>
                <c:pt idx="3796">
                  <c:v>14.7121</c:v>
                </c:pt>
                <c:pt idx="3797">
                  <c:v>14.7013</c:v>
                </c:pt>
                <c:pt idx="3798">
                  <c:v>14.7013</c:v>
                </c:pt>
                <c:pt idx="3799">
                  <c:v>14.6906</c:v>
                </c:pt>
                <c:pt idx="3800">
                  <c:v>14.6906</c:v>
                </c:pt>
                <c:pt idx="3801">
                  <c:v>14.6906</c:v>
                </c:pt>
                <c:pt idx="3802">
                  <c:v>14.6799</c:v>
                </c:pt>
                <c:pt idx="3803">
                  <c:v>14.6799</c:v>
                </c:pt>
                <c:pt idx="3804">
                  <c:v>14.6692</c:v>
                </c:pt>
                <c:pt idx="3805">
                  <c:v>14.6692</c:v>
                </c:pt>
                <c:pt idx="3806">
                  <c:v>14.6692</c:v>
                </c:pt>
                <c:pt idx="3807">
                  <c:v>14.6477</c:v>
                </c:pt>
                <c:pt idx="3808">
                  <c:v>14.6477</c:v>
                </c:pt>
                <c:pt idx="3809">
                  <c:v>14.637</c:v>
                </c:pt>
                <c:pt idx="3810">
                  <c:v>14.626300000000001</c:v>
                </c:pt>
                <c:pt idx="3811">
                  <c:v>14.626300000000001</c:v>
                </c:pt>
                <c:pt idx="3812">
                  <c:v>14.626300000000001</c:v>
                </c:pt>
                <c:pt idx="3813">
                  <c:v>14.615500000000001</c:v>
                </c:pt>
                <c:pt idx="3814">
                  <c:v>14.615500000000001</c:v>
                </c:pt>
                <c:pt idx="3815">
                  <c:v>14.615500000000001</c:v>
                </c:pt>
                <c:pt idx="3816">
                  <c:v>14.604799999999999</c:v>
                </c:pt>
                <c:pt idx="3817">
                  <c:v>14.594099999999999</c:v>
                </c:pt>
                <c:pt idx="3818">
                  <c:v>14.594099999999999</c:v>
                </c:pt>
                <c:pt idx="3819">
                  <c:v>14.583399999999999</c:v>
                </c:pt>
                <c:pt idx="3820">
                  <c:v>14.583399999999999</c:v>
                </c:pt>
                <c:pt idx="3821">
                  <c:v>14.5726</c:v>
                </c:pt>
                <c:pt idx="3822">
                  <c:v>14.5726</c:v>
                </c:pt>
                <c:pt idx="3823">
                  <c:v>14.5619</c:v>
                </c:pt>
                <c:pt idx="3824">
                  <c:v>14.5512</c:v>
                </c:pt>
                <c:pt idx="3825">
                  <c:v>14.5512</c:v>
                </c:pt>
                <c:pt idx="3826">
                  <c:v>14.5405</c:v>
                </c:pt>
                <c:pt idx="3827">
                  <c:v>14.5405</c:v>
                </c:pt>
                <c:pt idx="3828">
                  <c:v>14.5297</c:v>
                </c:pt>
                <c:pt idx="3829">
                  <c:v>14.5297</c:v>
                </c:pt>
                <c:pt idx="3830">
                  <c:v>14.519</c:v>
                </c:pt>
                <c:pt idx="3831">
                  <c:v>14.5083</c:v>
                </c:pt>
                <c:pt idx="3832">
                  <c:v>14.5083</c:v>
                </c:pt>
                <c:pt idx="3833">
                  <c:v>14.5083</c:v>
                </c:pt>
                <c:pt idx="3834">
                  <c:v>14.4976</c:v>
                </c:pt>
                <c:pt idx="3835">
                  <c:v>14.486800000000001</c:v>
                </c:pt>
                <c:pt idx="3836">
                  <c:v>14.486800000000001</c:v>
                </c:pt>
                <c:pt idx="3837">
                  <c:v>14.476100000000001</c:v>
                </c:pt>
                <c:pt idx="3838">
                  <c:v>14.476100000000001</c:v>
                </c:pt>
                <c:pt idx="3839">
                  <c:v>14.476100000000001</c:v>
                </c:pt>
                <c:pt idx="3840">
                  <c:v>14.465400000000001</c:v>
                </c:pt>
                <c:pt idx="3841">
                  <c:v>14.465400000000001</c:v>
                </c:pt>
                <c:pt idx="3842">
                  <c:v>14.454700000000001</c:v>
                </c:pt>
                <c:pt idx="3843">
                  <c:v>14.454700000000001</c:v>
                </c:pt>
                <c:pt idx="3844">
                  <c:v>14.443899999999999</c:v>
                </c:pt>
                <c:pt idx="3845">
                  <c:v>14.443899999999999</c:v>
                </c:pt>
                <c:pt idx="3846">
                  <c:v>14.433199999999999</c:v>
                </c:pt>
                <c:pt idx="3847">
                  <c:v>14.422499999999999</c:v>
                </c:pt>
                <c:pt idx="3848">
                  <c:v>14.422499999999999</c:v>
                </c:pt>
                <c:pt idx="3849">
                  <c:v>14.411799999999999</c:v>
                </c:pt>
                <c:pt idx="3850">
                  <c:v>14.411799999999999</c:v>
                </c:pt>
                <c:pt idx="3851">
                  <c:v>14.411799999999999</c:v>
                </c:pt>
                <c:pt idx="3852">
                  <c:v>14.401</c:v>
                </c:pt>
                <c:pt idx="3853">
                  <c:v>14.401</c:v>
                </c:pt>
                <c:pt idx="3854">
                  <c:v>14.401</c:v>
                </c:pt>
                <c:pt idx="3855">
                  <c:v>14.3903</c:v>
                </c:pt>
                <c:pt idx="3856">
                  <c:v>14.3903</c:v>
                </c:pt>
                <c:pt idx="3857">
                  <c:v>14.3903</c:v>
                </c:pt>
                <c:pt idx="3858">
                  <c:v>14.3796</c:v>
                </c:pt>
                <c:pt idx="3859">
                  <c:v>14.3796</c:v>
                </c:pt>
                <c:pt idx="3860">
                  <c:v>14.3689</c:v>
                </c:pt>
                <c:pt idx="3861">
                  <c:v>14.3689</c:v>
                </c:pt>
                <c:pt idx="3862">
                  <c:v>14.3581</c:v>
                </c:pt>
                <c:pt idx="3863">
                  <c:v>14.3581</c:v>
                </c:pt>
                <c:pt idx="3864">
                  <c:v>14.3474</c:v>
                </c:pt>
                <c:pt idx="3865">
                  <c:v>14.3367</c:v>
                </c:pt>
                <c:pt idx="3866">
                  <c:v>14.3367</c:v>
                </c:pt>
                <c:pt idx="3867">
                  <c:v>14.326000000000001</c:v>
                </c:pt>
                <c:pt idx="3868">
                  <c:v>14.326000000000001</c:v>
                </c:pt>
                <c:pt idx="3869">
                  <c:v>14.315200000000001</c:v>
                </c:pt>
                <c:pt idx="3870">
                  <c:v>14.315200000000001</c:v>
                </c:pt>
                <c:pt idx="3871">
                  <c:v>14.293799999999999</c:v>
                </c:pt>
                <c:pt idx="3872">
                  <c:v>14.293799999999999</c:v>
                </c:pt>
                <c:pt idx="3873">
                  <c:v>14.293799999999999</c:v>
                </c:pt>
                <c:pt idx="3874">
                  <c:v>14.293799999999999</c:v>
                </c:pt>
                <c:pt idx="3875">
                  <c:v>14.293799999999999</c:v>
                </c:pt>
                <c:pt idx="3876">
                  <c:v>14.283099999999999</c:v>
                </c:pt>
                <c:pt idx="3877">
                  <c:v>14.2723</c:v>
                </c:pt>
                <c:pt idx="3878">
                  <c:v>14.2723</c:v>
                </c:pt>
                <c:pt idx="3879">
                  <c:v>14.2616</c:v>
                </c:pt>
                <c:pt idx="3880">
                  <c:v>14.2616</c:v>
                </c:pt>
                <c:pt idx="3881">
                  <c:v>14.2616</c:v>
                </c:pt>
                <c:pt idx="3882">
                  <c:v>14.2509</c:v>
                </c:pt>
                <c:pt idx="3883">
                  <c:v>14.2509</c:v>
                </c:pt>
                <c:pt idx="3884">
                  <c:v>14.2509</c:v>
                </c:pt>
                <c:pt idx="3885">
                  <c:v>14.2402</c:v>
                </c:pt>
                <c:pt idx="3886">
                  <c:v>14.2402</c:v>
                </c:pt>
                <c:pt idx="3887">
                  <c:v>14.2294</c:v>
                </c:pt>
                <c:pt idx="3888">
                  <c:v>14.2294</c:v>
                </c:pt>
                <c:pt idx="3889">
                  <c:v>14.2294</c:v>
                </c:pt>
                <c:pt idx="3890">
                  <c:v>14.2294</c:v>
                </c:pt>
                <c:pt idx="3891">
                  <c:v>14.2187</c:v>
                </c:pt>
                <c:pt idx="3892">
                  <c:v>14.2187</c:v>
                </c:pt>
                <c:pt idx="3893">
                  <c:v>14.2187</c:v>
                </c:pt>
                <c:pt idx="3894">
                  <c:v>14.2187</c:v>
                </c:pt>
                <c:pt idx="3895">
                  <c:v>14.2187</c:v>
                </c:pt>
                <c:pt idx="3896">
                  <c:v>14.208</c:v>
                </c:pt>
                <c:pt idx="3897">
                  <c:v>14.208</c:v>
                </c:pt>
                <c:pt idx="3898">
                  <c:v>14.1973</c:v>
                </c:pt>
                <c:pt idx="3899">
                  <c:v>14.1973</c:v>
                </c:pt>
                <c:pt idx="3900">
                  <c:v>14.1973</c:v>
                </c:pt>
                <c:pt idx="3901">
                  <c:v>14.1973</c:v>
                </c:pt>
                <c:pt idx="3902">
                  <c:v>14.186500000000001</c:v>
                </c:pt>
                <c:pt idx="3903">
                  <c:v>14.186500000000001</c:v>
                </c:pt>
                <c:pt idx="3904">
                  <c:v>14.186500000000001</c:v>
                </c:pt>
                <c:pt idx="3905">
                  <c:v>14.175800000000001</c:v>
                </c:pt>
                <c:pt idx="3906">
                  <c:v>14.175800000000001</c:v>
                </c:pt>
                <c:pt idx="3907">
                  <c:v>14.165100000000001</c:v>
                </c:pt>
                <c:pt idx="3908">
                  <c:v>14.165100000000001</c:v>
                </c:pt>
                <c:pt idx="3909">
                  <c:v>14.165100000000001</c:v>
                </c:pt>
                <c:pt idx="3910">
                  <c:v>14.154400000000001</c:v>
                </c:pt>
                <c:pt idx="3911">
                  <c:v>14.154400000000001</c:v>
                </c:pt>
                <c:pt idx="3912">
                  <c:v>14.154400000000001</c:v>
                </c:pt>
                <c:pt idx="3913">
                  <c:v>14.154400000000001</c:v>
                </c:pt>
                <c:pt idx="3914">
                  <c:v>14.143599999999999</c:v>
                </c:pt>
                <c:pt idx="3915">
                  <c:v>14.143599999999999</c:v>
                </c:pt>
                <c:pt idx="3916">
                  <c:v>14.143599999999999</c:v>
                </c:pt>
                <c:pt idx="3917">
                  <c:v>14.143599999999999</c:v>
                </c:pt>
                <c:pt idx="3918">
                  <c:v>14.132899999999999</c:v>
                </c:pt>
                <c:pt idx="3919">
                  <c:v>14.132899999999999</c:v>
                </c:pt>
                <c:pt idx="3920">
                  <c:v>14.132899999999999</c:v>
                </c:pt>
                <c:pt idx="3921">
                  <c:v>14.132899999999999</c:v>
                </c:pt>
                <c:pt idx="3922">
                  <c:v>14.122199999999999</c:v>
                </c:pt>
                <c:pt idx="3923">
                  <c:v>14.122199999999999</c:v>
                </c:pt>
                <c:pt idx="3924">
                  <c:v>14.111499999999999</c:v>
                </c:pt>
                <c:pt idx="3925">
                  <c:v>14.111499999999999</c:v>
                </c:pt>
                <c:pt idx="3926">
                  <c:v>14.111499999999999</c:v>
                </c:pt>
                <c:pt idx="3927">
                  <c:v>14.111499999999999</c:v>
                </c:pt>
                <c:pt idx="3928">
                  <c:v>14.111499999999999</c:v>
                </c:pt>
                <c:pt idx="3929">
                  <c:v>14.09</c:v>
                </c:pt>
                <c:pt idx="3930">
                  <c:v>14.09</c:v>
                </c:pt>
                <c:pt idx="3931">
                  <c:v>14.09</c:v>
                </c:pt>
                <c:pt idx="3932">
                  <c:v>14.09</c:v>
                </c:pt>
                <c:pt idx="3933">
                  <c:v>14.0793</c:v>
                </c:pt>
                <c:pt idx="3934">
                  <c:v>14.0793</c:v>
                </c:pt>
                <c:pt idx="3935">
                  <c:v>14.0686</c:v>
                </c:pt>
                <c:pt idx="3936">
                  <c:v>14.0793</c:v>
                </c:pt>
                <c:pt idx="3937">
                  <c:v>14.0686</c:v>
                </c:pt>
                <c:pt idx="3938">
                  <c:v>14.0686</c:v>
                </c:pt>
                <c:pt idx="3939">
                  <c:v>14.0686</c:v>
                </c:pt>
                <c:pt idx="3940">
                  <c:v>14.0578</c:v>
                </c:pt>
                <c:pt idx="3941">
                  <c:v>14.0578</c:v>
                </c:pt>
                <c:pt idx="3942">
                  <c:v>14.0578</c:v>
                </c:pt>
                <c:pt idx="3943">
                  <c:v>14.0471</c:v>
                </c:pt>
                <c:pt idx="3944">
                  <c:v>14.0471</c:v>
                </c:pt>
                <c:pt idx="3945">
                  <c:v>14.0471</c:v>
                </c:pt>
                <c:pt idx="3946">
                  <c:v>14.0471</c:v>
                </c:pt>
                <c:pt idx="3947">
                  <c:v>14.0471</c:v>
                </c:pt>
                <c:pt idx="3948">
                  <c:v>14.0471</c:v>
                </c:pt>
                <c:pt idx="3949">
                  <c:v>14.0364</c:v>
                </c:pt>
                <c:pt idx="3950">
                  <c:v>14.0364</c:v>
                </c:pt>
                <c:pt idx="3951">
                  <c:v>14.0364</c:v>
                </c:pt>
                <c:pt idx="3952">
                  <c:v>14.0364</c:v>
                </c:pt>
                <c:pt idx="3953">
                  <c:v>14.0364</c:v>
                </c:pt>
                <c:pt idx="3954">
                  <c:v>14.025700000000001</c:v>
                </c:pt>
                <c:pt idx="3955">
                  <c:v>14.025700000000001</c:v>
                </c:pt>
                <c:pt idx="3956">
                  <c:v>14.025700000000001</c:v>
                </c:pt>
                <c:pt idx="3957">
                  <c:v>14.025700000000001</c:v>
                </c:pt>
                <c:pt idx="3958">
                  <c:v>14.014900000000001</c:v>
                </c:pt>
                <c:pt idx="3959">
                  <c:v>14.014900000000001</c:v>
                </c:pt>
                <c:pt idx="3960">
                  <c:v>14.014900000000001</c:v>
                </c:pt>
                <c:pt idx="3961">
                  <c:v>14.004200000000001</c:v>
                </c:pt>
                <c:pt idx="3962">
                  <c:v>14.004200000000001</c:v>
                </c:pt>
                <c:pt idx="3963">
                  <c:v>14.004200000000001</c:v>
                </c:pt>
                <c:pt idx="3964">
                  <c:v>14.004200000000001</c:v>
                </c:pt>
                <c:pt idx="3965">
                  <c:v>14.004200000000001</c:v>
                </c:pt>
                <c:pt idx="3966">
                  <c:v>13.993499999999999</c:v>
                </c:pt>
                <c:pt idx="3967">
                  <c:v>13.993499999999999</c:v>
                </c:pt>
                <c:pt idx="3968">
                  <c:v>13.982799999999999</c:v>
                </c:pt>
                <c:pt idx="3969">
                  <c:v>13.982799999999999</c:v>
                </c:pt>
                <c:pt idx="3970">
                  <c:v>13.982799999999999</c:v>
                </c:pt>
                <c:pt idx="3971">
                  <c:v>13.972</c:v>
                </c:pt>
                <c:pt idx="3972">
                  <c:v>13.972</c:v>
                </c:pt>
                <c:pt idx="3973">
                  <c:v>13.972</c:v>
                </c:pt>
                <c:pt idx="3974">
                  <c:v>13.972</c:v>
                </c:pt>
                <c:pt idx="3975">
                  <c:v>13.972</c:v>
                </c:pt>
                <c:pt idx="3976">
                  <c:v>13.972</c:v>
                </c:pt>
                <c:pt idx="3977">
                  <c:v>13.9613</c:v>
                </c:pt>
                <c:pt idx="3978">
                  <c:v>13.9613</c:v>
                </c:pt>
                <c:pt idx="3979">
                  <c:v>13.9506</c:v>
                </c:pt>
                <c:pt idx="3980">
                  <c:v>13.9506</c:v>
                </c:pt>
                <c:pt idx="3981">
                  <c:v>13.9291</c:v>
                </c:pt>
                <c:pt idx="3982">
                  <c:v>13.9291</c:v>
                </c:pt>
                <c:pt idx="3983">
                  <c:v>13.9184</c:v>
                </c:pt>
                <c:pt idx="3984">
                  <c:v>13.9184</c:v>
                </c:pt>
                <c:pt idx="3985">
                  <c:v>13.9184</c:v>
                </c:pt>
                <c:pt idx="3986">
                  <c:v>13.9077</c:v>
                </c:pt>
                <c:pt idx="3987">
                  <c:v>13.897</c:v>
                </c:pt>
                <c:pt idx="3988">
                  <c:v>13.897</c:v>
                </c:pt>
                <c:pt idx="3989">
                  <c:v>13.897</c:v>
                </c:pt>
                <c:pt idx="3990">
                  <c:v>13.897</c:v>
                </c:pt>
                <c:pt idx="3991">
                  <c:v>13.886200000000001</c:v>
                </c:pt>
                <c:pt idx="3992">
                  <c:v>13.886200000000001</c:v>
                </c:pt>
                <c:pt idx="3993">
                  <c:v>13.886200000000001</c:v>
                </c:pt>
                <c:pt idx="3994">
                  <c:v>13.886200000000001</c:v>
                </c:pt>
                <c:pt idx="3995">
                  <c:v>13.886200000000001</c:v>
                </c:pt>
                <c:pt idx="3996">
                  <c:v>13.875500000000001</c:v>
                </c:pt>
                <c:pt idx="3997">
                  <c:v>13.875500000000001</c:v>
                </c:pt>
                <c:pt idx="3998">
                  <c:v>13.875500000000001</c:v>
                </c:pt>
                <c:pt idx="3999">
                  <c:v>13.864800000000001</c:v>
                </c:pt>
                <c:pt idx="4000">
                  <c:v>13.875500000000001</c:v>
                </c:pt>
                <c:pt idx="4001">
                  <c:v>13.864800000000001</c:v>
                </c:pt>
                <c:pt idx="4002">
                  <c:v>13.864800000000001</c:v>
                </c:pt>
                <c:pt idx="4003">
                  <c:v>13.864800000000001</c:v>
                </c:pt>
                <c:pt idx="4004">
                  <c:v>13.864800000000001</c:v>
                </c:pt>
                <c:pt idx="4005">
                  <c:v>13.854100000000001</c:v>
                </c:pt>
                <c:pt idx="4006">
                  <c:v>13.864800000000001</c:v>
                </c:pt>
                <c:pt idx="4007">
                  <c:v>13.854100000000001</c:v>
                </c:pt>
                <c:pt idx="4008">
                  <c:v>13.854100000000001</c:v>
                </c:pt>
                <c:pt idx="4009">
                  <c:v>13.854100000000001</c:v>
                </c:pt>
                <c:pt idx="4010">
                  <c:v>13.854100000000001</c:v>
                </c:pt>
                <c:pt idx="4011">
                  <c:v>13.854100000000001</c:v>
                </c:pt>
                <c:pt idx="4012">
                  <c:v>13.854100000000001</c:v>
                </c:pt>
                <c:pt idx="4013">
                  <c:v>13.854100000000001</c:v>
                </c:pt>
                <c:pt idx="4014">
                  <c:v>13.854100000000001</c:v>
                </c:pt>
                <c:pt idx="4015">
                  <c:v>13.854100000000001</c:v>
                </c:pt>
                <c:pt idx="4016">
                  <c:v>13.843299999999999</c:v>
                </c:pt>
                <c:pt idx="4017">
                  <c:v>13.843299999999999</c:v>
                </c:pt>
                <c:pt idx="4018">
                  <c:v>13.843299999999999</c:v>
                </c:pt>
                <c:pt idx="4019">
                  <c:v>13.854100000000001</c:v>
                </c:pt>
                <c:pt idx="4020">
                  <c:v>13.854100000000001</c:v>
                </c:pt>
                <c:pt idx="4021">
                  <c:v>13.854100000000001</c:v>
                </c:pt>
                <c:pt idx="4022">
                  <c:v>13.854100000000001</c:v>
                </c:pt>
                <c:pt idx="4023">
                  <c:v>13.843299999999999</c:v>
                </c:pt>
                <c:pt idx="4024">
                  <c:v>13.854100000000001</c:v>
                </c:pt>
                <c:pt idx="4025">
                  <c:v>13.854100000000001</c:v>
                </c:pt>
                <c:pt idx="4026">
                  <c:v>13.854100000000001</c:v>
                </c:pt>
                <c:pt idx="4027">
                  <c:v>13.843299999999999</c:v>
                </c:pt>
                <c:pt idx="4028">
                  <c:v>13.843299999999999</c:v>
                </c:pt>
                <c:pt idx="4029">
                  <c:v>13.854100000000001</c:v>
                </c:pt>
                <c:pt idx="4030">
                  <c:v>13.843299999999999</c:v>
                </c:pt>
                <c:pt idx="4031">
                  <c:v>13.854100000000001</c:v>
                </c:pt>
                <c:pt idx="4032">
                  <c:v>13.843299999999999</c:v>
                </c:pt>
                <c:pt idx="4033">
                  <c:v>13.843299999999999</c:v>
                </c:pt>
                <c:pt idx="4034">
                  <c:v>13.854100000000001</c:v>
                </c:pt>
                <c:pt idx="4035">
                  <c:v>13.854100000000001</c:v>
                </c:pt>
                <c:pt idx="4036">
                  <c:v>13.843299999999999</c:v>
                </c:pt>
                <c:pt idx="4037">
                  <c:v>13.843299999999999</c:v>
                </c:pt>
                <c:pt idx="4038">
                  <c:v>13.843299999999999</c:v>
                </c:pt>
                <c:pt idx="4039">
                  <c:v>13.843299999999999</c:v>
                </c:pt>
                <c:pt idx="4040">
                  <c:v>13.843299999999999</c:v>
                </c:pt>
                <c:pt idx="4041">
                  <c:v>13.843299999999999</c:v>
                </c:pt>
                <c:pt idx="4042">
                  <c:v>13.843299999999999</c:v>
                </c:pt>
                <c:pt idx="4043">
                  <c:v>13.843299999999999</c:v>
                </c:pt>
                <c:pt idx="4044">
                  <c:v>13.843299999999999</c:v>
                </c:pt>
                <c:pt idx="4045">
                  <c:v>13.843299999999999</c:v>
                </c:pt>
                <c:pt idx="4046">
                  <c:v>13.843299999999999</c:v>
                </c:pt>
                <c:pt idx="4047">
                  <c:v>13.843299999999999</c:v>
                </c:pt>
                <c:pt idx="4048">
                  <c:v>13.832599999999999</c:v>
                </c:pt>
                <c:pt idx="4049">
                  <c:v>13.832599999999999</c:v>
                </c:pt>
                <c:pt idx="4050">
                  <c:v>13.832599999999999</c:v>
                </c:pt>
                <c:pt idx="4051">
                  <c:v>13.832599999999999</c:v>
                </c:pt>
                <c:pt idx="4052">
                  <c:v>13.832599999999999</c:v>
                </c:pt>
                <c:pt idx="4053">
                  <c:v>13.832599999999999</c:v>
                </c:pt>
                <c:pt idx="4054">
                  <c:v>13.832599999999999</c:v>
                </c:pt>
                <c:pt idx="4055">
                  <c:v>13.832599999999999</c:v>
                </c:pt>
                <c:pt idx="4056">
                  <c:v>13.832599999999999</c:v>
                </c:pt>
                <c:pt idx="4057">
                  <c:v>13.832599999999999</c:v>
                </c:pt>
                <c:pt idx="4058">
                  <c:v>13.832599999999999</c:v>
                </c:pt>
                <c:pt idx="4059">
                  <c:v>13.832599999999999</c:v>
                </c:pt>
                <c:pt idx="4060">
                  <c:v>13.821899999999999</c:v>
                </c:pt>
                <c:pt idx="4061">
                  <c:v>13.821899999999999</c:v>
                </c:pt>
                <c:pt idx="4062">
                  <c:v>13.821899999999999</c:v>
                </c:pt>
                <c:pt idx="4063">
                  <c:v>13.821899999999999</c:v>
                </c:pt>
                <c:pt idx="4064">
                  <c:v>13.821899999999999</c:v>
                </c:pt>
                <c:pt idx="4065">
                  <c:v>13.821899999999999</c:v>
                </c:pt>
                <c:pt idx="4066">
                  <c:v>13.821899999999999</c:v>
                </c:pt>
                <c:pt idx="4067">
                  <c:v>13.821899999999999</c:v>
                </c:pt>
                <c:pt idx="4068">
                  <c:v>13.821899999999999</c:v>
                </c:pt>
                <c:pt idx="4069">
                  <c:v>13.811199999999999</c:v>
                </c:pt>
                <c:pt idx="4070">
                  <c:v>13.821899999999999</c:v>
                </c:pt>
                <c:pt idx="4071">
                  <c:v>13.811199999999999</c:v>
                </c:pt>
                <c:pt idx="4072">
                  <c:v>13.811199999999999</c:v>
                </c:pt>
                <c:pt idx="4073">
                  <c:v>13.811199999999999</c:v>
                </c:pt>
                <c:pt idx="4074">
                  <c:v>13.821899999999999</c:v>
                </c:pt>
                <c:pt idx="4075">
                  <c:v>13.811199999999999</c:v>
                </c:pt>
                <c:pt idx="4076">
                  <c:v>13.811199999999999</c:v>
                </c:pt>
                <c:pt idx="4077">
                  <c:v>13.811199999999999</c:v>
                </c:pt>
                <c:pt idx="4078">
                  <c:v>13.811199999999999</c:v>
                </c:pt>
                <c:pt idx="4079">
                  <c:v>13.811199999999999</c:v>
                </c:pt>
                <c:pt idx="4080">
                  <c:v>13.8004</c:v>
                </c:pt>
                <c:pt idx="4081">
                  <c:v>13.7897</c:v>
                </c:pt>
                <c:pt idx="4082">
                  <c:v>13.8004</c:v>
                </c:pt>
                <c:pt idx="4083">
                  <c:v>13.7897</c:v>
                </c:pt>
                <c:pt idx="4084">
                  <c:v>13.7897</c:v>
                </c:pt>
                <c:pt idx="4085">
                  <c:v>13.7897</c:v>
                </c:pt>
                <c:pt idx="4086">
                  <c:v>13.7897</c:v>
                </c:pt>
                <c:pt idx="4087">
                  <c:v>13.7897</c:v>
                </c:pt>
                <c:pt idx="4088">
                  <c:v>13.779</c:v>
                </c:pt>
                <c:pt idx="4089">
                  <c:v>13.779</c:v>
                </c:pt>
                <c:pt idx="4090">
                  <c:v>13.779</c:v>
                </c:pt>
                <c:pt idx="4091">
                  <c:v>13.779</c:v>
                </c:pt>
                <c:pt idx="4092">
                  <c:v>13.779</c:v>
                </c:pt>
                <c:pt idx="4093">
                  <c:v>13.779</c:v>
                </c:pt>
                <c:pt idx="4094">
                  <c:v>13.779</c:v>
                </c:pt>
                <c:pt idx="4095">
                  <c:v>13.779</c:v>
                </c:pt>
                <c:pt idx="4096">
                  <c:v>13.779</c:v>
                </c:pt>
                <c:pt idx="4097">
                  <c:v>13.779</c:v>
                </c:pt>
                <c:pt idx="4098">
                  <c:v>13.779</c:v>
                </c:pt>
                <c:pt idx="4099">
                  <c:v>13.779</c:v>
                </c:pt>
                <c:pt idx="4100">
                  <c:v>13.779</c:v>
                </c:pt>
                <c:pt idx="4101">
                  <c:v>13.779</c:v>
                </c:pt>
                <c:pt idx="4102">
                  <c:v>13.779</c:v>
                </c:pt>
                <c:pt idx="4103">
                  <c:v>13.779</c:v>
                </c:pt>
                <c:pt idx="4104">
                  <c:v>13.779</c:v>
                </c:pt>
                <c:pt idx="4105">
                  <c:v>13.779</c:v>
                </c:pt>
                <c:pt idx="4106">
                  <c:v>13.7683</c:v>
                </c:pt>
                <c:pt idx="4107">
                  <c:v>13.7683</c:v>
                </c:pt>
                <c:pt idx="4108">
                  <c:v>13.7575</c:v>
                </c:pt>
                <c:pt idx="4109">
                  <c:v>13.7575</c:v>
                </c:pt>
                <c:pt idx="4110">
                  <c:v>13.7575</c:v>
                </c:pt>
                <c:pt idx="4111">
                  <c:v>13.7468</c:v>
                </c:pt>
                <c:pt idx="4112">
                  <c:v>13.7468</c:v>
                </c:pt>
                <c:pt idx="4113">
                  <c:v>13.7468</c:v>
                </c:pt>
                <c:pt idx="4114">
                  <c:v>13.7468</c:v>
                </c:pt>
                <c:pt idx="4115">
                  <c:v>13.7361</c:v>
                </c:pt>
                <c:pt idx="4116">
                  <c:v>13.7361</c:v>
                </c:pt>
                <c:pt idx="4117">
                  <c:v>13.7361</c:v>
                </c:pt>
                <c:pt idx="4118">
                  <c:v>13.7254</c:v>
                </c:pt>
                <c:pt idx="4119">
                  <c:v>13.7254</c:v>
                </c:pt>
                <c:pt idx="4120">
                  <c:v>13.7254</c:v>
                </c:pt>
                <c:pt idx="4121">
                  <c:v>13.714600000000001</c:v>
                </c:pt>
                <c:pt idx="4122">
                  <c:v>13.714600000000001</c:v>
                </c:pt>
                <c:pt idx="4123">
                  <c:v>13.714600000000001</c:v>
                </c:pt>
                <c:pt idx="4124">
                  <c:v>13.703900000000001</c:v>
                </c:pt>
                <c:pt idx="4125">
                  <c:v>13.703900000000001</c:v>
                </c:pt>
                <c:pt idx="4126">
                  <c:v>13.703900000000001</c:v>
                </c:pt>
                <c:pt idx="4127">
                  <c:v>13.703900000000001</c:v>
                </c:pt>
                <c:pt idx="4128">
                  <c:v>13.693199999999999</c:v>
                </c:pt>
                <c:pt idx="4129">
                  <c:v>13.693199999999999</c:v>
                </c:pt>
                <c:pt idx="4130">
                  <c:v>13.682499999999999</c:v>
                </c:pt>
                <c:pt idx="4131">
                  <c:v>13.682499999999999</c:v>
                </c:pt>
                <c:pt idx="4132">
                  <c:v>13.682499999999999</c:v>
                </c:pt>
                <c:pt idx="4133">
                  <c:v>13.6717</c:v>
                </c:pt>
                <c:pt idx="4134">
                  <c:v>13.6717</c:v>
                </c:pt>
                <c:pt idx="4135">
                  <c:v>13.6717</c:v>
                </c:pt>
                <c:pt idx="4136">
                  <c:v>13.661</c:v>
                </c:pt>
                <c:pt idx="4137">
                  <c:v>13.661</c:v>
                </c:pt>
                <c:pt idx="4138">
                  <c:v>13.661</c:v>
                </c:pt>
                <c:pt idx="4139">
                  <c:v>13.661</c:v>
                </c:pt>
                <c:pt idx="4140">
                  <c:v>13.661</c:v>
                </c:pt>
                <c:pt idx="4141">
                  <c:v>13.6503</c:v>
                </c:pt>
                <c:pt idx="4142">
                  <c:v>13.6396</c:v>
                </c:pt>
                <c:pt idx="4143">
                  <c:v>13.6396</c:v>
                </c:pt>
                <c:pt idx="4144">
                  <c:v>13.6396</c:v>
                </c:pt>
                <c:pt idx="4145">
                  <c:v>13.6288</c:v>
                </c:pt>
                <c:pt idx="4146">
                  <c:v>13.6288</c:v>
                </c:pt>
                <c:pt idx="4147">
                  <c:v>13.6288</c:v>
                </c:pt>
                <c:pt idx="4148">
                  <c:v>13.6181</c:v>
                </c:pt>
                <c:pt idx="4149">
                  <c:v>13.6181</c:v>
                </c:pt>
                <c:pt idx="4150">
                  <c:v>13.6074</c:v>
                </c:pt>
                <c:pt idx="4151">
                  <c:v>13.6074</c:v>
                </c:pt>
                <c:pt idx="4152">
                  <c:v>13.6074</c:v>
                </c:pt>
                <c:pt idx="4153">
                  <c:v>13.6074</c:v>
                </c:pt>
                <c:pt idx="4154">
                  <c:v>13.5967</c:v>
                </c:pt>
                <c:pt idx="4155">
                  <c:v>13.5967</c:v>
                </c:pt>
                <c:pt idx="4156">
                  <c:v>13.5967</c:v>
                </c:pt>
                <c:pt idx="4157">
                  <c:v>13.585900000000001</c:v>
                </c:pt>
                <c:pt idx="4158">
                  <c:v>13.585900000000001</c:v>
                </c:pt>
                <c:pt idx="4159">
                  <c:v>13.585900000000001</c:v>
                </c:pt>
                <c:pt idx="4160">
                  <c:v>13.575200000000001</c:v>
                </c:pt>
                <c:pt idx="4161">
                  <c:v>13.575200000000001</c:v>
                </c:pt>
                <c:pt idx="4162">
                  <c:v>13.575200000000001</c:v>
                </c:pt>
                <c:pt idx="4163">
                  <c:v>13.564500000000001</c:v>
                </c:pt>
                <c:pt idx="4164">
                  <c:v>13.564500000000001</c:v>
                </c:pt>
                <c:pt idx="4165">
                  <c:v>13.564500000000001</c:v>
                </c:pt>
                <c:pt idx="4166">
                  <c:v>13.553800000000001</c:v>
                </c:pt>
                <c:pt idx="4167">
                  <c:v>13.553800000000001</c:v>
                </c:pt>
                <c:pt idx="4168">
                  <c:v>13.553800000000001</c:v>
                </c:pt>
                <c:pt idx="4169">
                  <c:v>13.553800000000001</c:v>
                </c:pt>
                <c:pt idx="4170">
                  <c:v>13.542999999999999</c:v>
                </c:pt>
                <c:pt idx="4171">
                  <c:v>13.542999999999999</c:v>
                </c:pt>
                <c:pt idx="4172">
                  <c:v>13.542999999999999</c:v>
                </c:pt>
                <c:pt idx="4173">
                  <c:v>13.542999999999999</c:v>
                </c:pt>
                <c:pt idx="4174">
                  <c:v>13.542999999999999</c:v>
                </c:pt>
                <c:pt idx="4175">
                  <c:v>13.532299999999999</c:v>
                </c:pt>
                <c:pt idx="4176">
                  <c:v>13.532299999999999</c:v>
                </c:pt>
                <c:pt idx="4177">
                  <c:v>13.532299999999999</c:v>
                </c:pt>
                <c:pt idx="4178">
                  <c:v>13.532299999999999</c:v>
                </c:pt>
                <c:pt idx="4179">
                  <c:v>13.521599999999999</c:v>
                </c:pt>
                <c:pt idx="4180">
                  <c:v>13.532299999999999</c:v>
                </c:pt>
                <c:pt idx="4181">
                  <c:v>13.521599999999999</c:v>
                </c:pt>
                <c:pt idx="4182">
                  <c:v>13.532299999999999</c:v>
                </c:pt>
                <c:pt idx="4183">
                  <c:v>13.521599999999999</c:v>
                </c:pt>
                <c:pt idx="4184">
                  <c:v>13.521599999999999</c:v>
                </c:pt>
                <c:pt idx="4185">
                  <c:v>13.521599999999999</c:v>
                </c:pt>
                <c:pt idx="4186">
                  <c:v>13.521599999999999</c:v>
                </c:pt>
                <c:pt idx="4187">
                  <c:v>13.521599999999999</c:v>
                </c:pt>
                <c:pt idx="4188">
                  <c:v>13.521599999999999</c:v>
                </c:pt>
                <c:pt idx="4189">
                  <c:v>13.521599999999999</c:v>
                </c:pt>
                <c:pt idx="4190">
                  <c:v>13.5108</c:v>
                </c:pt>
                <c:pt idx="4191">
                  <c:v>13.521599999999999</c:v>
                </c:pt>
                <c:pt idx="4192">
                  <c:v>13.521599999999999</c:v>
                </c:pt>
                <c:pt idx="4193">
                  <c:v>13.5108</c:v>
                </c:pt>
                <c:pt idx="4194">
                  <c:v>13.5108</c:v>
                </c:pt>
                <c:pt idx="4195">
                  <c:v>13.5108</c:v>
                </c:pt>
                <c:pt idx="4196">
                  <c:v>13.5108</c:v>
                </c:pt>
                <c:pt idx="4197">
                  <c:v>13.5108</c:v>
                </c:pt>
                <c:pt idx="4198">
                  <c:v>13.5108</c:v>
                </c:pt>
                <c:pt idx="4199">
                  <c:v>13.5108</c:v>
                </c:pt>
                <c:pt idx="4200">
                  <c:v>13.5108</c:v>
                </c:pt>
                <c:pt idx="4201">
                  <c:v>13.5108</c:v>
                </c:pt>
                <c:pt idx="4202">
                  <c:v>13.5108</c:v>
                </c:pt>
                <c:pt idx="4203">
                  <c:v>13.5108</c:v>
                </c:pt>
                <c:pt idx="4204">
                  <c:v>13.4894</c:v>
                </c:pt>
                <c:pt idx="4205">
                  <c:v>13.5108</c:v>
                </c:pt>
                <c:pt idx="4206">
                  <c:v>13.5108</c:v>
                </c:pt>
                <c:pt idx="4207">
                  <c:v>13.5108</c:v>
                </c:pt>
                <c:pt idx="4208">
                  <c:v>13.4894</c:v>
                </c:pt>
                <c:pt idx="4209">
                  <c:v>13.5108</c:v>
                </c:pt>
                <c:pt idx="4210">
                  <c:v>13.5108</c:v>
                </c:pt>
                <c:pt idx="4211">
                  <c:v>13.5108</c:v>
                </c:pt>
                <c:pt idx="4212">
                  <c:v>13.5108</c:v>
                </c:pt>
                <c:pt idx="4213">
                  <c:v>13.5108</c:v>
                </c:pt>
                <c:pt idx="4214">
                  <c:v>13.5108</c:v>
                </c:pt>
                <c:pt idx="4215">
                  <c:v>13.5108</c:v>
                </c:pt>
                <c:pt idx="4216">
                  <c:v>13.5108</c:v>
                </c:pt>
                <c:pt idx="4217">
                  <c:v>13.5108</c:v>
                </c:pt>
                <c:pt idx="4218">
                  <c:v>13.5108</c:v>
                </c:pt>
                <c:pt idx="4219">
                  <c:v>13.5108</c:v>
                </c:pt>
                <c:pt idx="4220">
                  <c:v>13.521599999999999</c:v>
                </c:pt>
                <c:pt idx="4221">
                  <c:v>13.521599999999999</c:v>
                </c:pt>
                <c:pt idx="4222">
                  <c:v>13.521599999999999</c:v>
                </c:pt>
                <c:pt idx="4223">
                  <c:v>13.521599999999999</c:v>
                </c:pt>
                <c:pt idx="4224">
                  <c:v>13.532299999999999</c:v>
                </c:pt>
                <c:pt idx="4225">
                  <c:v>13.532299999999999</c:v>
                </c:pt>
                <c:pt idx="4226">
                  <c:v>13.532299999999999</c:v>
                </c:pt>
                <c:pt idx="4227">
                  <c:v>13.542999999999999</c:v>
                </c:pt>
                <c:pt idx="4228">
                  <c:v>13.542999999999999</c:v>
                </c:pt>
                <c:pt idx="4229">
                  <c:v>13.542999999999999</c:v>
                </c:pt>
                <c:pt idx="4230">
                  <c:v>13.542999999999999</c:v>
                </c:pt>
                <c:pt idx="4231">
                  <c:v>13.542999999999999</c:v>
                </c:pt>
                <c:pt idx="4232">
                  <c:v>13.553800000000001</c:v>
                </c:pt>
                <c:pt idx="4233">
                  <c:v>13.553800000000001</c:v>
                </c:pt>
                <c:pt idx="4234">
                  <c:v>13.553800000000001</c:v>
                </c:pt>
                <c:pt idx="4235">
                  <c:v>13.553800000000001</c:v>
                </c:pt>
                <c:pt idx="4236">
                  <c:v>13.553800000000001</c:v>
                </c:pt>
                <c:pt idx="4237">
                  <c:v>13.553800000000001</c:v>
                </c:pt>
                <c:pt idx="4238">
                  <c:v>13.564500000000001</c:v>
                </c:pt>
                <c:pt idx="4239">
                  <c:v>13.553800000000001</c:v>
                </c:pt>
                <c:pt idx="4240">
                  <c:v>13.553800000000001</c:v>
                </c:pt>
                <c:pt idx="4241">
                  <c:v>13.553800000000001</c:v>
                </c:pt>
                <c:pt idx="4242">
                  <c:v>13.553800000000001</c:v>
                </c:pt>
                <c:pt idx="4243">
                  <c:v>13.553800000000001</c:v>
                </c:pt>
                <c:pt idx="4244">
                  <c:v>13.553800000000001</c:v>
                </c:pt>
                <c:pt idx="4245">
                  <c:v>13.553800000000001</c:v>
                </c:pt>
                <c:pt idx="4246">
                  <c:v>13.553800000000001</c:v>
                </c:pt>
                <c:pt idx="4247">
                  <c:v>13.553800000000001</c:v>
                </c:pt>
                <c:pt idx="4248">
                  <c:v>13.553800000000001</c:v>
                </c:pt>
                <c:pt idx="4249">
                  <c:v>13.564500000000001</c:v>
                </c:pt>
                <c:pt idx="4250">
                  <c:v>13.553800000000001</c:v>
                </c:pt>
                <c:pt idx="4251">
                  <c:v>13.564500000000001</c:v>
                </c:pt>
                <c:pt idx="4252">
                  <c:v>13.564500000000001</c:v>
                </c:pt>
                <c:pt idx="4253">
                  <c:v>13.564500000000001</c:v>
                </c:pt>
                <c:pt idx="4254">
                  <c:v>13.564500000000001</c:v>
                </c:pt>
                <c:pt idx="4255">
                  <c:v>13.564500000000001</c:v>
                </c:pt>
                <c:pt idx="4256">
                  <c:v>13.575200000000001</c:v>
                </c:pt>
                <c:pt idx="4257">
                  <c:v>13.575200000000001</c:v>
                </c:pt>
                <c:pt idx="4258">
                  <c:v>13.575200000000001</c:v>
                </c:pt>
                <c:pt idx="4259">
                  <c:v>13.575200000000001</c:v>
                </c:pt>
                <c:pt idx="4260">
                  <c:v>13.575200000000001</c:v>
                </c:pt>
                <c:pt idx="4261">
                  <c:v>13.585900000000001</c:v>
                </c:pt>
                <c:pt idx="4262">
                  <c:v>13.575200000000001</c:v>
                </c:pt>
                <c:pt idx="4263">
                  <c:v>13.585900000000001</c:v>
                </c:pt>
                <c:pt idx="4264">
                  <c:v>13.585900000000001</c:v>
                </c:pt>
                <c:pt idx="4265">
                  <c:v>13.585900000000001</c:v>
                </c:pt>
                <c:pt idx="4266">
                  <c:v>13.585900000000001</c:v>
                </c:pt>
                <c:pt idx="4267">
                  <c:v>13.585900000000001</c:v>
                </c:pt>
                <c:pt idx="4268">
                  <c:v>13.585900000000001</c:v>
                </c:pt>
                <c:pt idx="4269">
                  <c:v>13.585900000000001</c:v>
                </c:pt>
                <c:pt idx="4270">
                  <c:v>13.585900000000001</c:v>
                </c:pt>
                <c:pt idx="4271">
                  <c:v>13.585900000000001</c:v>
                </c:pt>
                <c:pt idx="4272">
                  <c:v>13.585900000000001</c:v>
                </c:pt>
                <c:pt idx="4273">
                  <c:v>13.585900000000001</c:v>
                </c:pt>
                <c:pt idx="4274">
                  <c:v>13.585900000000001</c:v>
                </c:pt>
                <c:pt idx="4275">
                  <c:v>13.585900000000001</c:v>
                </c:pt>
                <c:pt idx="4276">
                  <c:v>13.585900000000001</c:v>
                </c:pt>
                <c:pt idx="4277">
                  <c:v>13.585900000000001</c:v>
                </c:pt>
                <c:pt idx="4278">
                  <c:v>13.585900000000001</c:v>
                </c:pt>
                <c:pt idx="4279">
                  <c:v>13.585900000000001</c:v>
                </c:pt>
                <c:pt idx="4280">
                  <c:v>13.585900000000001</c:v>
                </c:pt>
                <c:pt idx="4281">
                  <c:v>13.585900000000001</c:v>
                </c:pt>
                <c:pt idx="4282">
                  <c:v>13.585900000000001</c:v>
                </c:pt>
                <c:pt idx="4283">
                  <c:v>13.585900000000001</c:v>
                </c:pt>
                <c:pt idx="4284">
                  <c:v>13.585900000000001</c:v>
                </c:pt>
                <c:pt idx="4285">
                  <c:v>13.585900000000001</c:v>
                </c:pt>
                <c:pt idx="4286">
                  <c:v>13.585900000000001</c:v>
                </c:pt>
                <c:pt idx="4287">
                  <c:v>13.585900000000001</c:v>
                </c:pt>
                <c:pt idx="4288">
                  <c:v>13.585900000000001</c:v>
                </c:pt>
                <c:pt idx="4289">
                  <c:v>13.585900000000001</c:v>
                </c:pt>
                <c:pt idx="4290">
                  <c:v>13.585900000000001</c:v>
                </c:pt>
                <c:pt idx="4291">
                  <c:v>13.575200000000001</c:v>
                </c:pt>
                <c:pt idx="4292">
                  <c:v>13.575200000000001</c:v>
                </c:pt>
                <c:pt idx="4293">
                  <c:v>13.575200000000001</c:v>
                </c:pt>
                <c:pt idx="4294">
                  <c:v>13.575200000000001</c:v>
                </c:pt>
                <c:pt idx="4295">
                  <c:v>13.575200000000001</c:v>
                </c:pt>
                <c:pt idx="4296">
                  <c:v>13.575200000000001</c:v>
                </c:pt>
                <c:pt idx="4297">
                  <c:v>13.575200000000001</c:v>
                </c:pt>
                <c:pt idx="4298">
                  <c:v>13.575200000000001</c:v>
                </c:pt>
                <c:pt idx="4299">
                  <c:v>13.575200000000001</c:v>
                </c:pt>
                <c:pt idx="4300">
                  <c:v>13.575200000000001</c:v>
                </c:pt>
                <c:pt idx="4301">
                  <c:v>13.575200000000001</c:v>
                </c:pt>
                <c:pt idx="4302">
                  <c:v>13.575200000000001</c:v>
                </c:pt>
                <c:pt idx="4303">
                  <c:v>13.575200000000001</c:v>
                </c:pt>
                <c:pt idx="4304">
                  <c:v>13.575200000000001</c:v>
                </c:pt>
                <c:pt idx="4305">
                  <c:v>13.575200000000001</c:v>
                </c:pt>
                <c:pt idx="4306">
                  <c:v>13.575200000000001</c:v>
                </c:pt>
                <c:pt idx="4307">
                  <c:v>13.575200000000001</c:v>
                </c:pt>
                <c:pt idx="4308">
                  <c:v>13.564500000000001</c:v>
                </c:pt>
                <c:pt idx="4309">
                  <c:v>13.564500000000001</c:v>
                </c:pt>
                <c:pt idx="4310">
                  <c:v>13.564500000000001</c:v>
                </c:pt>
                <c:pt idx="4311">
                  <c:v>13.575200000000001</c:v>
                </c:pt>
                <c:pt idx="4312">
                  <c:v>13.564500000000001</c:v>
                </c:pt>
                <c:pt idx="4313">
                  <c:v>13.564500000000001</c:v>
                </c:pt>
                <c:pt idx="4314">
                  <c:v>13.575200000000001</c:v>
                </c:pt>
                <c:pt idx="4315">
                  <c:v>13.575200000000001</c:v>
                </c:pt>
                <c:pt idx="4316">
                  <c:v>13.575200000000001</c:v>
                </c:pt>
                <c:pt idx="4317">
                  <c:v>13.575200000000001</c:v>
                </c:pt>
                <c:pt idx="4318">
                  <c:v>13.575200000000001</c:v>
                </c:pt>
                <c:pt idx="4319">
                  <c:v>13.575200000000001</c:v>
                </c:pt>
                <c:pt idx="4320">
                  <c:v>13.575200000000001</c:v>
                </c:pt>
                <c:pt idx="4321">
                  <c:v>13.575200000000001</c:v>
                </c:pt>
                <c:pt idx="4322">
                  <c:v>13.585900000000001</c:v>
                </c:pt>
                <c:pt idx="4323">
                  <c:v>13.585900000000001</c:v>
                </c:pt>
                <c:pt idx="4324">
                  <c:v>13.585900000000001</c:v>
                </c:pt>
                <c:pt idx="4325">
                  <c:v>13.585900000000001</c:v>
                </c:pt>
                <c:pt idx="4326">
                  <c:v>13.585900000000001</c:v>
                </c:pt>
                <c:pt idx="4327">
                  <c:v>13.585900000000001</c:v>
                </c:pt>
                <c:pt idx="4328">
                  <c:v>13.5967</c:v>
                </c:pt>
                <c:pt idx="4329">
                  <c:v>13.5967</c:v>
                </c:pt>
                <c:pt idx="4330">
                  <c:v>13.5967</c:v>
                </c:pt>
                <c:pt idx="4331">
                  <c:v>13.5967</c:v>
                </c:pt>
                <c:pt idx="4332">
                  <c:v>13.5967</c:v>
                </c:pt>
                <c:pt idx="4333">
                  <c:v>13.5967</c:v>
                </c:pt>
                <c:pt idx="4334">
                  <c:v>13.5967</c:v>
                </c:pt>
                <c:pt idx="4335">
                  <c:v>13.5967</c:v>
                </c:pt>
                <c:pt idx="4336">
                  <c:v>13.5967</c:v>
                </c:pt>
                <c:pt idx="4337">
                  <c:v>13.6074</c:v>
                </c:pt>
                <c:pt idx="4338">
                  <c:v>13.5967</c:v>
                </c:pt>
                <c:pt idx="4339">
                  <c:v>13.6074</c:v>
                </c:pt>
                <c:pt idx="4340">
                  <c:v>13.6074</c:v>
                </c:pt>
                <c:pt idx="4341">
                  <c:v>13.6074</c:v>
                </c:pt>
                <c:pt idx="4342">
                  <c:v>13.6074</c:v>
                </c:pt>
                <c:pt idx="4343">
                  <c:v>13.6074</c:v>
                </c:pt>
                <c:pt idx="4344">
                  <c:v>13.6074</c:v>
                </c:pt>
                <c:pt idx="4345">
                  <c:v>13.6181</c:v>
                </c:pt>
                <c:pt idx="4346">
                  <c:v>13.6181</c:v>
                </c:pt>
                <c:pt idx="4347">
                  <c:v>13.6288</c:v>
                </c:pt>
                <c:pt idx="4348">
                  <c:v>13.6288</c:v>
                </c:pt>
                <c:pt idx="4349">
                  <c:v>13.6288</c:v>
                </c:pt>
                <c:pt idx="4350">
                  <c:v>13.6288</c:v>
                </c:pt>
                <c:pt idx="4351">
                  <c:v>13.6288</c:v>
                </c:pt>
                <c:pt idx="4352">
                  <c:v>13.6288</c:v>
                </c:pt>
                <c:pt idx="4353">
                  <c:v>13.6288</c:v>
                </c:pt>
                <c:pt idx="4354">
                  <c:v>13.6288</c:v>
                </c:pt>
                <c:pt idx="4355">
                  <c:v>13.6288</c:v>
                </c:pt>
                <c:pt idx="4356">
                  <c:v>13.6396</c:v>
                </c:pt>
                <c:pt idx="4357">
                  <c:v>13.6396</c:v>
                </c:pt>
                <c:pt idx="4358">
                  <c:v>13.6396</c:v>
                </c:pt>
                <c:pt idx="4359">
                  <c:v>13.6396</c:v>
                </c:pt>
                <c:pt idx="4360">
                  <c:v>13.6396</c:v>
                </c:pt>
                <c:pt idx="4361">
                  <c:v>13.6396</c:v>
                </c:pt>
                <c:pt idx="4362">
                  <c:v>13.6396</c:v>
                </c:pt>
                <c:pt idx="4363">
                  <c:v>13.6503</c:v>
                </c:pt>
                <c:pt idx="4364">
                  <c:v>13.6503</c:v>
                </c:pt>
                <c:pt idx="4365">
                  <c:v>13.6503</c:v>
                </c:pt>
                <c:pt idx="4366">
                  <c:v>13.6503</c:v>
                </c:pt>
                <c:pt idx="4367">
                  <c:v>13.6503</c:v>
                </c:pt>
                <c:pt idx="4368">
                  <c:v>13.661</c:v>
                </c:pt>
                <c:pt idx="4369">
                  <c:v>13.661</c:v>
                </c:pt>
                <c:pt idx="4370">
                  <c:v>13.661</c:v>
                </c:pt>
                <c:pt idx="4371">
                  <c:v>13.661</c:v>
                </c:pt>
                <c:pt idx="4372">
                  <c:v>13.661</c:v>
                </c:pt>
                <c:pt idx="4373">
                  <c:v>13.661</c:v>
                </c:pt>
                <c:pt idx="4374">
                  <c:v>13.661</c:v>
                </c:pt>
                <c:pt idx="4375">
                  <c:v>13.661</c:v>
                </c:pt>
                <c:pt idx="4376">
                  <c:v>13.661</c:v>
                </c:pt>
                <c:pt idx="4377">
                  <c:v>13.661</c:v>
                </c:pt>
                <c:pt idx="4378">
                  <c:v>13.661</c:v>
                </c:pt>
                <c:pt idx="4379">
                  <c:v>13.661</c:v>
                </c:pt>
                <c:pt idx="4380">
                  <c:v>13.661</c:v>
                </c:pt>
                <c:pt idx="4381">
                  <c:v>13.661</c:v>
                </c:pt>
                <c:pt idx="4382">
                  <c:v>13.661</c:v>
                </c:pt>
                <c:pt idx="4383">
                  <c:v>13.6717</c:v>
                </c:pt>
                <c:pt idx="4384">
                  <c:v>13.6717</c:v>
                </c:pt>
                <c:pt idx="4385">
                  <c:v>13.6717</c:v>
                </c:pt>
                <c:pt idx="4386">
                  <c:v>13.6717</c:v>
                </c:pt>
                <c:pt idx="4387">
                  <c:v>13.6717</c:v>
                </c:pt>
                <c:pt idx="4388">
                  <c:v>13.6717</c:v>
                </c:pt>
                <c:pt idx="4389">
                  <c:v>13.682499999999999</c:v>
                </c:pt>
                <c:pt idx="4390">
                  <c:v>13.682499999999999</c:v>
                </c:pt>
                <c:pt idx="4391">
                  <c:v>13.682499999999999</c:v>
                </c:pt>
                <c:pt idx="4392">
                  <c:v>13.682499999999999</c:v>
                </c:pt>
                <c:pt idx="4393">
                  <c:v>13.693199999999999</c:v>
                </c:pt>
                <c:pt idx="4394">
                  <c:v>13.682499999999999</c:v>
                </c:pt>
                <c:pt idx="4395">
                  <c:v>13.693199999999999</c:v>
                </c:pt>
                <c:pt idx="4396">
                  <c:v>13.693199999999999</c:v>
                </c:pt>
                <c:pt idx="4397">
                  <c:v>13.693199999999999</c:v>
                </c:pt>
                <c:pt idx="4398">
                  <c:v>13.693199999999999</c:v>
                </c:pt>
                <c:pt idx="4399">
                  <c:v>13.693199999999999</c:v>
                </c:pt>
                <c:pt idx="4400">
                  <c:v>13.703900000000001</c:v>
                </c:pt>
                <c:pt idx="4401">
                  <c:v>13.703900000000001</c:v>
                </c:pt>
                <c:pt idx="4402">
                  <c:v>13.703900000000001</c:v>
                </c:pt>
                <c:pt idx="4403">
                  <c:v>13.703900000000001</c:v>
                </c:pt>
                <c:pt idx="4404">
                  <c:v>13.703900000000001</c:v>
                </c:pt>
                <c:pt idx="4405">
                  <c:v>13.703900000000001</c:v>
                </c:pt>
                <c:pt idx="4406">
                  <c:v>13.703900000000001</c:v>
                </c:pt>
                <c:pt idx="4407">
                  <c:v>13.714600000000001</c:v>
                </c:pt>
                <c:pt idx="4408">
                  <c:v>13.714600000000001</c:v>
                </c:pt>
                <c:pt idx="4409">
                  <c:v>13.714600000000001</c:v>
                </c:pt>
                <c:pt idx="4410">
                  <c:v>13.714600000000001</c:v>
                </c:pt>
                <c:pt idx="4411">
                  <c:v>13.714600000000001</c:v>
                </c:pt>
                <c:pt idx="4412">
                  <c:v>13.714600000000001</c:v>
                </c:pt>
                <c:pt idx="4413">
                  <c:v>13.7254</c:v>
                </c:pt>
                <c:pt idx="4414">
                  <c:v>13.714600000000001</c:v>
                </c:pt>
                <c:pt idx="4415">
                  <c:v>13.714600000000001</c:v>
                </c:pt>
                <c:pt idx="4416">
                  <c:v>13.7254</c:v>
                </c:pt>
                <c:pt idx="4417">
                  <c:v>13.7254</c:v>
                </c:pt>
                <c:pt idx="4418">
                  <c:v>13.7254</c:v>
                </c:pt>
                <c:pt idx="4419">
                  <c:v>13.7254</c:v>
                </c:pt>
                <c:pt idx="4420">
                  <c:v>13.7361</c:v>
                </c:pt>
                <c:pt idx="4421">
                  <c:v>13.7361</c:v>
                </c:pt>
                <c:pt idx="4422">
                  <c:v>13.7361</c:v>
                </c:pt>
                <c:pt idx="4423">
                  <c:v>13.7361</c:v>
                </c:pt>
                <c:pt idx="4424">
                  <c:v>13.7361</c:v>
                </c:pt>
                <c:pt idx="4425">
                  <c:v>13.7361</c:v>
                </c:pt>
                <c:pt idx="4426">
                  <c:v>13.7361</c:v>
                </c:pt>
                <c:pt idx="4427">
                  <c:v>13.7361</c:v>
                </c:pt>
                <c:pt idx="4428">
                  <c:v>13.7361</c:v>
                </c:pt>
                <c:pt idx="4429">
                  <c:v>13.7468</c:v>
                </c:pt>
                <c:pt idx="4430">
                  <c:v>13.7468</c:v>
                </c:pt>
                <c:pt idx="4431">
                  <c:v>13.7468</c:v>
                </c:pt>
                <c:pt idx="4432">
                  <c:v>13.7468</c:v>
                </c:pt>
                <c:pt idx="4433">
                  <c:v>13.7468</c:v>
                </c:pt>
                <c:pt idx="4434">
                  <c:v>13.7575</c:v>
                </c:pt>
                <c:pt idx="4435">
                  <c:v>13.7575</c:v>
                </c:pt>
                <c:pt idx="4436">
                  <c:v>13.7575</c:v>
                </c:pt>
                <c:pt idx="4437">
                  <c:v>13.7683</c:v>
                </c:pt>
                <c:pt idx="4438">
                  <c:v>13.7683</c:v>
                </c:pt>
                <c:pt idx="4439">
                  <c:v>13.779</c:v>
                </c:pt>
                <c:pt idx="4440">
                  <c:v>13.779</c:v>
                </c:pt>
                <c:pt idx="4441">
                  <c:v>13.779</c:v>
                </c:pt>
                <c:pt idx="4442">
                  <c:v>13.779</c:v>
                </c:pt>
                <c:pt idx="4443">
                  <c:v>13.779</c:v>
                </c:pt>
                <c:pt idx="4444">
                  <c:v>13.779</c:v>
                </c:pt>
                <c:pt idx="4445">
                  <c:v>13.779</c:v>
                </c:pt>
                <c:pt idx="4446">
                  <c:v>13.779</c:v>
                </c:pt>
                <c:pt idx="4447">
                  <c:v>13.779</c:v>
                </c:pt>
                <c:pt idx="4448">
                  <c:v>13.7897</c:v>
                </c:pt>
                <c:pt idx="4449">
                  <c:v>13.8004</c:v>
                </c:pt>
                <c:pt idx="4450">
                  <c:v>13.8004</c:v>
                </c:pt>
                <c:pt idx="4451">
                  <c:v>13.8004</c:v>
                </c:pt>
                <c:pt idx="4452">
                  <c:v>13.811199999999999</c:v>
                </c:pt>
                <c:pt idx="4453">
                  <c:v>13.811199999999999</c:v>
                </c:pt>
                <c:pt idx="4454">
                  <c:v>13.811199999999999</c:v>
                </c:pt>
                <c:pt idx="4455">
                  <c:v>13.821899999999999</c:v>
                </c:pt>
                <c:pt idx="4456">
                  <c:v>13.821899999999999</c:v>
                </c:pt>
                <c:pt idx="4457">
                  <c:v>13.821899999999999</c:v>
                </c:pt>
                <c:pt idx="4458">
                  <c:v>13.832599999999999</c:v>
                </c:pt>
                <c:pt idx="4459">
                  <c:v>13.832599999999999</c:v>
                </c:pt>
                <c:pt idx="4460">
                  <c:v>13.832599999999999</c:v>
                </c:pt>
                <c:pt idx="4461">
                  <c:v>13.843299999999999</c:v>
                </c:pt>
                <c:pt idx="4462">
                  <c:v>13.843299999999999</c:v>
                </c:pt>
                <c:pt idx="4463">
                  <c:v>13.854100000000001</c:v>
                </c:pt>
                <c:pt idx="4464">
                  <c:v>13.854100000000001</c:v>
                </c:pt>
                <c:pt idx="4465">
                  <c:v>13.854100000000001</c:v>
                </c:pt>
                <c:pt idx="4466">
                  <c:v>13.864800000000001</c:v>
                </c:pt>
                <c:pt idx="4467">
                  <c:v>13.864800000000001</c:v>
                </c:pt>
                <c:pt idx="4468">
                  <c:v>13.864800000000001</c:v>
                </c:pt>
                <c:pt idx="4469">
                  <c:v>13.864800000000001</c:v>
                </c:pt>
                <c:pt idx="4470">
                  <c:v>13.875500000000001</c:v>
                </c:pt>
                <c:pt idx="4471">
                  <c:v>13.875500000000001</c:v>
                </c:pt>
                <c:pt idx="4472">
                  <c:v>13.875500000000001</c:v>
                </c:pt>
                <c:pt idx="4473">
                  <c:v>13.886200000000001</c:v>
                </c:pt>
                <c:pt idx="4474">
                  <c:v>13.886200000000001</c:v>
                </c:pt>
                <c:pt idx="4475">
                  <c:v>13.886200000000001</c:v>
                </c:pt>
                <c:pt idx="4476">
                  <c:v>13.897</c:v>
                </c:pt>
                <c:pt idx="4477">
                  <c:v>13.897</c:v>
                </c:pt>
                <c:pt idx="4478">
                  <c:v>13.897</c:v>
                </c:pt>
                <c:pt idx="4479">
                  <c:v>13.9077</c:v>
                </c:pt>
                <c:pt idx="4480">
                  <c:v>13.9077</c:v>
                </c:pt>
                <c:pt idx="4481">
                  <c:v>13.9184</c:v>
                </c:pt>
                <c:pt idx="4482">
                  <c:v>13.9184</c:v>
                </c:pt>
                <c:pt idx="4483">
                  <c:v>13.9184</c:v>
                </c:pt>
                <c:pt idx="4484">
                  <c:v>13.9184</c:v>
                </c:pt>
                <c:pt idx="4485">
                  <c:v>13.9291</c:v>
                </c:pt>
                <c:pt idx="4486">
                  <c:v>13.9291</c:v>
                </c:pt>
                <c:pt idx="4487">
                  <c:v>13.9506</c:v>
                </c:pt>
                <c:pt idx="4488">
                  <c:v>13.9506</c:v>
                </c:pt>
                <c:pt idx="4489">
                  <c:v>13.9506</c:v>
                </c:pt>
                <c:pt idx="4490">
                  <c:v>13.9506</c:v>
                </c:pt>
                <c:pt idx="4491">
                  <c:v>13.9613</c:v>
                </c:pt>
                <c:pt idx="4492">
                  <c:v>13.9613</c:v>
                </c:pt>
                <c:pt idx="4493">
                  <c:v>13.972</c:v>
                </c:pt>
                <c:pt idx="4494">
                  <c:v>13.972</c:v>
                </c:pt>
                <c:pt idx="4495">
                  <c:v>13.972</c:v>
                </c:pt>
                <c:pt idx="4496">
                  <c:v>13.972</c:v>
                </c:pt>
                <c:pt idx="4497">
                  <c:v>13.972</c:v>
                </c:pt>
                <c:pt idx="4498">
                  <c:v>13.972</c:v>
                </c:pt>
                <c:pt idx="4499">
                  <c:v>13.982799999999999</c:v>
                </c:pt>
                <c:pt idx="4500">
                  <c:v>13.982799999999999</c:v>
                </c:pt>
                <c:pt idx="4501">
                  <c:v>13.993499999999999</c:v>
                </c:pt>
                <c:pt idx="4502">
                  <c:v>13.993499999999999</c:v>
                </c:pt>
                <c:pt idx="4503">
                  <c:v>13.993499999999999</c:v>
                </c:pt>
                <c:pt idx="4504">
                  <c:v>14.004200000000001</c:v>
                </c:pt>
                <c:pt idx="4505">
                  <c:v>14.004200000000001</c:v>
                </c:pt>
                <c:pt idx="4506">
                  <c:v>14.014900000000001</c:v>
                </c:pt>
                <c:pt idx="4507">
                  <c:v>14.014900000000001</c:v>
                </c:pt>
                <c:pt idx="4508">
                  <c:v>14.014900000000001</c:v>
                </c:pt>
                <c:pt idx="4509">
                  <c:v>14.014900000000001</c:v>
                </c:pt>
                <c:pt idx="4510">
                  <c:v>14.025700000000001</c:v>
                </c:pt>
                <c:pt idx="4511">
                  <c:v>14.025700000000001</c:v>
                </c:pt>
                <c:pt idx="4512">
                  <c:v>14.0364</c:v>
                </c:pt>
                <c:pt idx="4513">
                  <c:v>14.0364</c:v>
                </c:pt>
                <c:pt idx="4514">
                  <c:v>14.0364</c:v>
                </c:pt>
                <c:pt idx="4515">
                  <c:v>14.0471</c:v>
                </c:pt>
                <c:pt idx="4516">
                  <c:v>14.0471</c:v>
                </c:pt>
                <c:pt idx="4517">
                  <c:v>14.0578</c:v>
                </c:pt>
                <c:pt idx="4518">
                  <c:v>14.0578</c:v>
                </c:pt>
                <c:pt idx="4519">
                  <c:v>14.0686</c:v>
                </c:pt>
                <c:pt idx="4520">
                  <c:v>14.0686</c:v>
                </c:pt>
                <c:pt idx="4521">
                  <c:v>14.0793</c:v>
                </c:pt>
                <c:pt idx="4522">
                  <c:v>14.0793</c:v>
                </c:pt>
                <c:pt idx="4523">
                  <c:v>14.09</c:v>
                </c:pt>
                <c:pt idx="4524">
                  <c:v>14.09</c:v>
                </c:pt>
                <c:pt idx="4525">
                  <c:v>14.111499999999999</c:v>
                </c:pt>
                <c:pt idx="4526">
                  <c:v>14.111499999999999</c:v>
                </c:pt>
                <c:pt idx="4527">
                  <c:v>14.111499999999999</c:v>
                </c:pt>
                <c:pt idx="4528">
                  <c:v>14.111499999999999</c:v>
                </c:pt>
                <c:pt idx="4529">
                  <c:v>14.122199999999999</c:v>
                </c:pt>
                <c:pt idx="4530">
                  <c:v>14.132899999999999</c:v>
                </c:pt>
                <c:pt idx="4531">
                  <c:v>14.132899999999999</c:v>
                </c:pt>
                <c:pt idx="4532">
                  <c:v>14.143599999999999</c:v>
                </c:pt>
                <c:pt idx="4533">
                  <c:v>14.143599999999999</c:v>
                </c:pt>
                <c:pt idx="4534">
                  <c:v>14.154400000000001</c:v>
                </c:pt>
                <c:pt idx="4535">
                  <c:v>14.154400000000001</c:v>
                </c:pt>
                <c:pt idx="4536">
                  <c:v>14.165100000000001</c:v>
                </c:pt>
                <c:pt idx="4537">
                  <c:v>14.165100000000001</c:v>
                </c:pt>
                <c:pt idx="4538">
                  <c:v>14.175800000000001</c:v>
                </c:pt>
                <c:pt idx="4539">
                  <c:v>14.175800000000001</c:v>
                </c:pt>
                <c:pt idx="4540">
                  <c:v>14.186500000000001</c:v>
                </c:pt>
                <c:pt idx="4541">
                  <c:v>14.186500000000001</c:v>
                </c:pt>
                <c:pt idx="4542">
                  <c:v>14.186500000000001</c:v>
                </c:pt>
                <c:pt idx="4543">
                  <c:v>14.1973</c:v>
                </c:pt>
                <c:pt idx="4544">
                  <c:v>14.1973</c:v>
                </c:pt>
                <c:pt idx="4545">
                  <c:v>14.208</c:v>
                </c:pt>
                <c:pt idx="4546">
                  <c:v>14.2187</c:v>
                </c:pt>
                <c:pt idx="4547">
                  <c:v>14.2187</c:v>
                </c:pt>
                <c:pt idx="4548">
                  <c:v>14.2187</c:v>
                </c:pt>
                <c:pt idx="4549">
                  <c:v>14.2187</c:v>
                </c:pt>
                <c:pt idx="4550">
                  <c:v>14.2294</c:v>
                </c:pt>
                <c:pt idx="4551">
                  <c:v>14.2294</c:v>
                </c:pt>
                <c:pt idx="4552">
                  <c:v>14.2402</c:v>
                </c:pt>
                <c:pt idx="4553">
                  <c:v>14.2402</c:v>
                </c:pt>
                <c:pt idx="4554">
                  <c:v>14.2509</c:v>
                </c:pt>
                <c:pt idx="4555">
                  <c:v>14.2616</c:v>
                </c:pt>
                <c:pt idx="4556">
                  <c:v>14.2616</c:v>
                </c:pt>
                <c:pt idx="4557">
                  <c:v>14.2723</c:v>
                </c:pt>
                <c:pt idx="4558">
                  <c:v>14.2723</c:v>
                </c:pt>
                <c:pt idx="4559">
                  <c:v>14.283099999999999</c:v>
                </c:pt>
                <c:pt idx="4560">
                  <c:v>14.283099999999999</c:v>
                </c:pt>
                <c:pt idx="4561">
                  <c:v>14.293799999999999</c:v>
                </c:pt>
                <c:pt idx="4562">
                  <c:v>14.293799999999999</c:v>
                </c:pt>
                <c:pt idx="4563">
                  <c:v>14.293799999999999</c:v>
                </c:pt>
                <c:pt idx="4564">
                  <c:v>14.315200000000001</c:v>
                </c:pt>
                <c:pt idx="4565">
                  <c:v>14.315200000000001</c:v>
                </c:pt>
                <c:pt idx="4566">
                  <c:v>14.326000000000001</c:v>
                </c:pt>
                <c:pt idx="4567">
                  <c:v>14.326000000000001</c:v>
                </c:pt>
                <c:pt idx="4568">
                  <c:v>14.3367</c:v>
                </c:pt>
                <c:pt idx="4569">
                  <c:v>14.3367</c:v>
                </c:pt>
                <c:pt idx="4570">
                  <c:v>14.3474</c:v>
                </c:pt>
                <c:pt idx="4571">
                  <c:v>14.3581</c:v>
                </c:pt>
                <c:pt idx="4572">
                  <c:v>14.3581</c:v>
                </c:pt>
                <c:pt idx="4573">
                  <c:v>14.3581</c:v>
                </c:pt>
                <c:pt idx="4574">
                  <c:v>14.3689</c:v>
                </c:pt>
                <c:pt idx="4575">
                  <c:v>14.3796</c:v>
                </c:pt>
                <c:pt idx="4576">
                  <c:v>14.3796</c:v>
                </c:pt>
                <c:pt idx="4577">
                  <c:v>14.3903</c:v>
                </c:pt>
                <c:pt idx="4578">
                  <c:v>14.3903</c:v>
                </c:pt>
                <c:pt idx="4579">
                  <c:v>14.401</c:v>
                </c:pt>
                <c:pt idx="4580">
                  <c:v>14.411799999999999</c:v>
                </c:pt>
                <c:pt idx="4581">
                  <c:v>14.411799999999999</c:v>
                </c:pt>
                <c:pt idx="4582">
                  <c:v>14.422499999999999</c:v>
                </c:pt>
                <c:pt idx="4583">
                  <c:v>14.422499999999999</c:v>
                </c:pt>
                <c:pt idx="4584">
                  <c:v>14.443899999999999</c:v>
                </c:pt>
                <c:pt idx="4585">
                  <c:v>14.443899999999999</c:v>
                </c:pt>
                <c:pt idx="4586">
                  <c:v>14.454700000000001</c:v>
                </c:pt>
                <c:pt idx="4587">
                  <c:v>14.454700000000001</c:v>
                </c:pt>
                <c:pt idx="4588">
                  <c:v>14.465400000000001</c:v>
                </c:pt>
                <c:pt idx="4589">
                  <c:v>14.465400000000001</c:v>
                </c:pt>
                <c:pt idx="4590">
                  <c:v>14.476100000000001</c:v>
                </c:pt>
                <c:pt idx="4591">
                  <c:v>14.486800000000001</c:v>
                </c:pt>
                <c:pt idx="4592">
                  <c:v>14.4976</c:v>
                </c:pt>
                <c:pt idx="4593">
                  <c:v>14.5083</c:v>
                </c:pt>
                <c:pt idx="4594">
                  <c:v>14.519</c:v>
                </c:pt>
                <c:pt idx="4595">
                  <c:v>14.5297</c:v>
                </c:pt>
                <c:pt idx="4596">
                  <c:v>14.5297</c:v>
                </c:pt>
                <c:pt idx="4597">
                  <c:v>14.5512</c:v>
                </c:pt>
                <c:pt idx="4598">
                  <c:v>14.5512</c:v>
                </c:pt>
                <c:pt idx="4599">
                  <c:v>14.5619</c:v>
                </c:pt>
                <c:pt idx="4600">
                  <c:v>14.5726</c:v>
                </c:pt>
                <c:pt idx="4601">
                  <c:v>14.583399999999999</c:v>
                </c:pt>
                <c:pt idx="4602">
                  <c:v>14.594099999999999</c:v>
                </c:pt>
                <c:pt idx="4603">
                  <c:v>14.604799999999999</c:v>
                </c:pt>
                <c:pt idx="4604">
                  <c:v>14.615500000000001</c:v>
                </c:pt>
                <c:pt idx="4605">
                  <c:v>14.615500000000001</c:v>
                </c:pt>
                <c:pt idx="4606">
                  <c:v>14.626300000000001</c:v>
                </c:pt>
                <c:pt idx="4607">
                  <c:v>14.637</c:v>
                </c:pt>
                <c:pt idx="4608">
                  <c:v>14.6477</c:v>
                </c:pt>
                <c:pt idx="4609">
                  <c:v>14.6692</c:v>
                </c:pt>
                <c:pt idx="4610">
                  <c:v>14.6799</c:v>
                </c:pt>
                <c:pt idx="4611">
                  <c:v>14.6906</c:v>
                </c:pt>
                <c:pt idx="4612">
                  <c:v>14.7013</c:v>
                </c:pt>
                <c:pt idx="4613">
                  <c:v>14.7121</c:v>
                </c:pt>
                <c:pt idx="4614">
                  <c:v>14.722799999999999</c:v>
                </c:pt>
                <c:pt idx="4615">
                  <c:v>14.744199999999999</c:v>
                </c:pt>
                <c:pt idx="4616">
                  <c:v>14.755000000000001</c:v>
                </c:pt>
                <c:pt idx="4617">
                  <c:v>14.765700000000001</c:v>
                </c:pt>
                <c:pt idx="4618">
                  <c:v>14.776400000000001</c:v>
                </c:pt>
                <c:pt idx="4619">
                  <c:v>14.787100000000001</c:v>
                </c:pt>
                <c:pt idx="4620">
                  <c:v>14.8193</c:v>
                </c:pt>
                <c:pt idx="4621">
                  <c:v>14.83</c:v>
                </c:pt>
                <c:pt idx="4622">
                  <c:v>14.8515</c:v>
                </c:pt>
                <c:pt idx="4623">
                  <c:v>14.8622</c:v>
                </c:pt>
                <c:pt idx="4624">
                  <c:v>14.883699999999999</c:v>
                </c:pt>
                <c:pt idx="4625">
                  <c:v>14.915800000000001</c:v>
                </c:pt>
                <c:pt idx="4626">
                  <c:v>14.915800000000001</c:v>
                </c:pt>
                <c:pt idx="4627">
                  <c:v>14.926600000000001</c:v>
                </c:pt>
                <c:pt idx="4628">
                  <c:v>14.926600000000001</c:v>
                </c:pt>
                <c:pt idx="4629">
                  <c:v>14.926600000000001</c:v>
                </c:pt>
                <c:pt idx="4630">
                  <c:v>14.926600000000001</c:v>
                </c:pt>
                <c:pt idx="4631">
                  <c:v>14.926600000000001</c:v>
                </c:pt>
                <c:pt idx="4632">
                  <c:v>14.926600000000001</c:v>
                </c:pt>
                <c:pt idx="4633">
                  <c:v>14.926600000000001</c:v>
                </c:pt>
                <c:pt idx="4634">
                  <c:v>14.9373</c:v>
                </c:pt>
                <c:pt idx="4635">
                  <c:v>14.9373</c:v>
                </c:pt>
                <c:pt idx="4636">
                  <c:v>14.9373</c:v>
                </c:pt>
                <c:pt idx="4637">
                  <c:v>14.9587</c:v>
                </c:pt>
                <c:pt idx="4638">
                  <c:v>14.9802</c:v>
                </c:pt>
                <c:pt idx="4639">
                  <c:v>15.0016</c:v>
                </c:pt>
                <c:pt idx="4640">
                  <c:v>15.023099999999999</c:v>
                </c:pt>
                <c:pt idx="4641">
                  <c:v>15.033799999999999</c:v>
                </c:pt>
                <c:pt idx="4642">
                  <c:v>15.055300000000001</c:v>
                </c:pt>
                <c:pt idx="4643">
                  <c:v>15.066000000000001</c:v>
                </c:pt>
                <c:pt idx="4644">
                  <c:v>15.087400000000001</c:v>
                </c:pt>
                <c:pt idx="4645">
                  <c:v>15.1196</c:v>
                </c:pt>
                <c:pt idx="4646">
                  <c:v>15.1411</c:v>
                </c:pt>
                <c:pt idx="4647">
                  <c:v>15.1625</c:v>
                </c:pt>
                <c:pt idx="4648">
                  <c:v>15.183999999999999</c:v>
                </c:pt>
                <c:pt idx="4649">
                  <c:v>15.194699999999999</c:v>
                </c:pt>
                <c:pt idx="4650">
                  <c:v>15.216100000000001</c:v>
                </c:pt>
                <c:pt idx="4651">
                  <c:v>15.2376</c:v>
                </c:pt>
                <c:pt idx="4652">
                  <c:v>15.259</c:v>
                </c:pt>
                <c:pt idx="4653">
                  <c:v>15.2805</c:v>
                </c:pt>
                <c:pt idx="4654">
                  <c:v>15.3019</c:v>
                </c:pt>
                <c:pt idx="4655">
                  <c:v>15.3127</c:v>
                </c:pt>
                <c:pt idx="4656">
                  <c:v>15.334099999999999</c:v>
                </c:pt>
                <c:pt idx="4657">
                  <c:v>15.355600000000001</c:v>
                </c:pt>
                <c:pt idx="4658">
                  <c:v>15.366300000000001</c:v>
                </c:pt>
                <c:pt idx="4659">
                  <c:v>15.387700000000001</c:v>
                </c:pt>
                <c:pt idx="4660">
                  <c:v>15.3985</c:v>
                </c:pt>
                <c:pt idx="4661">
                  <c:v>15.4199</c:v>
                </c:pt>
                <c:pt idx="4662">
                  <c:v>15.4306</c:v>
                </c:pt>
                <c:pt idx="4663">
                  <c:v>15.4521</c:v>
                </c:pt>
                <c:pt idx="4664">
                  <c:v>15.4735</c:v>
                </c:pt>
                <c:pt idx="4665">
                  <c:v>15.494999999999999</c:v>
                </c:pt>
                <c:pt idx="4666">
                  <c:v>15.505699999999999</c:v>
                </c:pt>
                <c:pt idx="4667">
                  <c:v>15.516400000000001</c:v>
                </c:pt>
                <c:pt idx="4668">
                  <c:v>15.527200000000001</c:v>
                </c:pt>
                <c:pt idx="4669">
                  <c:v>15.5486</c:v>
                </c:pt>
                <c:pt idx="4670">
                  <c:v>15.5593</c:v>
                </c:pt>
                <c:pt idx="4671">
                  <c:v>15.5701</c:v>
                </c:pt>
                <c:pt idx="4672">
                  <c:v>15.5915</c:v>
                </c:pt>
                <c:pt idx="4673">
                  <c:v>15.6022</c:v>
                </c:pt>
                <c:pt idx="4674">
                  <c:v>15.623699999999999</c:v>
                </c:pt>
                <c:pt idx="4675">
                  <c:v>15.634399999999999</c:v>
                </c:pt>
                <c:pt idx="4676">
                  <c:v>15.645099999999999</c:v>
                </c:pt>
                <c:pt idx="4677">
                  <c:v>15.677300000000001</c:v>
                </c:pt>
                <c:pt idx="4678">
                  <c:v>15.688000000000001</c:v>
                </c:pt>
                <c:pt idx="4679">
                  <c:v>15.7095</c:v>
                </c:pt>
                <c:pt idx="4680">
                  <c:v>15.7309</c:v>
                </c:pt>
                <c:pt idx="4681">
                  <c:v>15.7417</c:v>
                </c:pt>
                <c:pt idx="4682">
                  <c:v>15.7524</c:v>
                </c:pt>
                <c:pt idx="4683">
                  <c:v>15.7738</c:v>
                </c:pt>
                <c:pt idx="4684">
                  <c:v>15.795299999999999</c:v>
                </c:pt>
                <c:pt idx="4685">
                  <c:v>15.816700000000001</c:v>
                </c:pt>
                <c:pt idx="4686">
                  <c:v>15.838200000000001</c:v>
                </c:pt>
                <c:pt idx="4687">
                  <c:v>15.8596</c:v>
                </c:pt>
                <c:pt idx="4688">
                  <c:v>15.8811</c:v>
                </c:pt>
                <c:pt idx="4689">
                  <c:v>15.8918</c:v>
                </c:pt>
                <c:pt idx="4690">
                  <c:v>15.934699999999999</c:v>
                </c:pt>
                <c:pt idx="4691">
                  <c:v>15.945399999999999</c:v>
                </c:pt>
                <c:pt idx="4692">
                  <c:v>15.966900000000001</c:v>
                </c:pt>
                <c:pt idx="4693">
                  <c:v>15.988300000000001</c:v>
                </c:pt>
                <c:pt idx="4694">
                  <c:v>16.009799999999998</c:v>
                </c:pt>
                <c:pt idx="4695">
                  <c:v>16.031199999999998</c:v>
                </c:pt>
                <c:pt idx="4696">
                  <c:v>16.042000000000002</c:v>
                </c:pt>
                <c:pt idx="4697">
                  <c:v>16.063400000000001</c:v>
                </c:pt>
                <c:pt idx="4698">
                  <c:v>16.074100000000001</c:v>
                </c:pt>
                <c:pt idx="4699">
                  <c:v>16.074100000000001</c:v>
                </c:pt>
                <c:pt idx="4700">
                  <c:v>16.084900000000001</c:v>
                </c:pt>
                <c:pt idx="4701">
                  <c:v>16.106300000000001</c:v>
                </c:pt>
                <c:pt idx="4702">
                  <c:v>16.117000000000001</c:v>
                </c:pt>
                <c:pt idx="4703">
                  <c:v>16.127800000000001</c:v>
                </c:pt>
                <c:pt idx="4704">
                  <c:v>16.138500000000001</c:v>
                </c:pt>
                <c:pt idx="4705">
                  <c:v>16.138500000000001</c:v>
                </c:pt>
                <c:pt idx="4706">
                  <c:v>16.1492</c:v>
                </c:pt>
                <c:pt idx="4707">
                  <c:v>16.1599</c:v>
                </c:pt>
                <c:pt idx="4708">
                  <c:v>16.1707</c:v>
                </c:pt>
                <c:pt idx="4709">
                  <c:v>16.1814</c:v>
                </c:pt>
                <c:pt idx="4710">
                  <c:v>16.1921</c:v>
                </c:pt>
                <c:pt idx="4711">
                  <c:v>16.1921</c:v>
                </c:pt>
                <c:pt idx="4712">
                  <c:v>16.2028</c:v>
                </c:pt>
                <c:pt idx="4713">
                  <c:v>16.224299999999999</c:v>
                </c:pt>
                <c:pt idx="4714">
                  <c:v>16.234999999999999</c:v>
                </c:pt>
                <c:pt idx="4715">
                  <c:v>16.245799999999999</c:v>
                </c:pt>
                <c:pt idx="4716">
                  <c:v>16.256499999999999</c:v>
                </c:pt>
                <c:pt idx="4717">
                  <c:v>16.277899999999999</c:v>
                </c:pt>
                <c:pt idx="4718">
                  <c:v>16.288699999999999</c:v>
                </c:pt>
                <c:pt idx="4719">
                  <c:v>16.299399999999999</c:v>
                </c:pt>
                <c:pt idx="4720">
                  <c:v>16.310099999999998</c:v>
                </c:pt>
                <c:pt idx="4721">
                  <c:v>16.320799999999998</c:v>
                </c:pt>
                <c:pt idx="4722">
                  <c:v>16.331600000000002</c:v>
                </c:pt>
                <c:pt idx="4723">
                  <c:v>16.353000000000002</c:v>
                </c:pt>
                <c:pt idx="4724">
                  <c:v>16.363700000000001</c:v>
                </c:pt>
                <c:pt idx="4725">
                  <c:v>16.363700000000001</c:v>
                </c:pt>
                <c:pt idx="4726">
                  <c:v>16.374500000000001</c:v>
                </c:pt>
                <c:pt idx="4727">
                  <c:v>16.385200000000001</c:v>
                </c:pt>
                <c:pt idx="4728">
                  <c:v>16.395900000000001</c:v>
                </c:pt>
                <c:pt idx="4729">
                  <c:v>16.406600000000001</c:v>
                </c:pt>
                <c:pt idx="4730">
                  <c:v>16.417400000000001</c:v>
                </c:pt>
                <c:pt idx="4731">
                  <c:v>16.428100000000001</c:v>
                </c:pt>
                <c:pt idx="4732">
                  <c:v>16.438800000000001</c:v>
                </c:pt>
                <c:pt idx="4733">
                  <c:v>16.438800000000001</c:v>
                </c:pt>
                <c:pt idx="4734">
                  <c:v>16.4495</c:v>
                </c:pt>
                <c:pt idx="4735">
                  <c:v>16.4495</c:v>
                </c:pt>
                <c:pt idx="4736">
                  <c:v>16.4495</c:v>
                </c:pt>
                <c:pt idx="4737">
                  <c:v>16.4603</c:v>
                </c:pt>
                <c:pt idx="4738">
                  <c:v>16.4603</c:v>
                </c:pt>
                <c:pt idx="4739">
                  <c:v>16.471</c:v>
                </c:pt>
                <c:pt idx="4740">
                  <c:v>16.471</c:v>
                </c:pt>
                <c:pt idx="4741">
                  <c:v>16.471</c:v>
                </c:pt>
                <c:pt idx="4742">
                  <c:v>16.471</c:v>
                </c:pt>
                <c:pt idx="4743">
                  <c:v>16.471</c:v>
                </c:pt>
                <c:pt idx="4744">
                  <c:v>16.471</c:v>
                </c:pt>
                <c:pt idx="4745">
                  <c:v>16.4817</c:v>
                </c:pt>
                <c:pt idx="4746">
                  <c:v>16.471</c:v>
                </c:pt>
                <c:pt idx="4747">
                  <c:v>16.4817</c:v>
                </c:pt>
                <c:pt idx="4748">
                  <c:v>16.4817</c:v>
                </c:pt>
                <c:pt idx="4749">
                  <c:v>16.4817</c:v>
                </c:pt>
                <c:pt idx="4750">
                  <c:v>16.4817</c:v>
                </c:pt>
                <c:pt idx="4751">
                  <c:v>16.4817</c:v>
                </c:pt>
                <c:pt idx="4752">
                  <c:v>16.4817</c:v>
                </c:pt>
                <c:pt idx="4753">
                  <c:v>16.4924</c:v>
                </c:pt>
                <c:pt idx="4754">
                  <c:v>16.4924</c:v>
                </c:pt>
                <c:pt idx="4755">
                  <c:v>16.4924</c:v>
                </c:pt>
                <c:pt idx="4756">
                  <c:v>16.4817</c:v>
                </c:pt>
                <c:pt idx="4757">
                  <c:v>16.4817</c:v>
                </c:pt>
                <c:pt idx="4758">
                  <c:v>16.4924</c:v>
                </c:pt>
                <c:pt idx="4759">
                  <c:v>16.4924</c:v>
                </c:pt>
                <c:pt idx="4760">
                  <c:v>16.4924</c:v>
                </c:pt>
                <c:pt idx="4761">
                  <c:v>16.4924</c:v>
                </c:pt>
                <c:pt idx="4762">
                  <c:v>16.4924</c:v>
                </c:pt>
                <c:pt idx="4763">
                  <c:v>16.4924</c:v>
                </c:pt>
                <c:pt idx="4764">
                  <c:v>16.4924</c:v>
                </c:pt>
                <c:pt idx="4765">
                  <c:v>16.4924</c:v>
                </c:pt>
                <c:pt idx="4766">
                  <c:v>16.4924</c:v>
                </c:pt>
                <c:pt idx="4767">
                  <c:v>16.5032</c:v>
                </c:pt>
                <c:pt idx="4768">
                  <c:v>16.5032</c:v>
                </c:pt>
                <c:pt idx="4769">
                  <c:v>16.5032</c:v>
                </c:pt>
                <c:pt idx="4770">
                  <c:v>16.5032</c:v>
                </c:pt>
                <c:pt idx="4771">
                  <c:v>16.5032</c:v>
                </c:pt>
                <c:pt idx="4772">
                  <c:v>16.5032</c:v>
                </c:pt>
                <c:pt idx="4773">
                  <c:v>16.5032</c:v>
                </c:pt>
                <c:pt idx="4774">
                  <c:v>16.5139</c:v>
                </c:pt>
                <c:pt idx="4775">
                  <c:v>16.5139</c:v>
                </c:pt>
                <c:pt idx="4776">
                  <c:v>16.5139</c:v>
                </c:pt>
                <c:pt idx="4777">
                  <c:v>16.5246</c:v>
                </c:pt>
                <c:pt idx="4778">
                  <c:v>16.5246</c:v>
                </c:pt>
                <c:pt idx="4779">
                  <c:v>16.5246</c:v>
                </c:pt>
                <c:pt idx="4780">
                  <c:v>16.546099999999999</c:v>
                </c:pt>
                <c:pt idx="4781">
                  <c:v>16.546099999999999</c:v>
                </c:pt>
                <c:pt idx="4782">
                  <c:v>16.556799999999999</c:v>
                </c:pt>
                <c:pt idx="4783">
                  <c:v>16.556799999999999</c:v>
                </c:pt>
                <c:pt idx="4784">
                  <c:v>16.567499999999999</c:v>
                </c:pt>
                <c:pt idx="4785">
                  <c:v>16.567499999999999</c:v>
                </c:pt>
                <c:pt idx="4786">
                  <c:v>16.567499999999999</c:v>
                </c:pt>
                <c:pt idx="4787">
                  <c:v>16.567499999999999</c:v>
                </c:pt>
                <c:pt idx="4788">
                  <c:v>16.578199999999999</c:v>
                </c:pt>
                <c:pt idx="4789">
                  <c:v>16.578199999999999</c:v>
                </c:pt>
                <c:pt idx="4790">
                  <c:v>16.588999999999999</c:v>
                </c:pt>
                <c:pt idx="4791">
                  <c:v>16.599699999999999</c:v>
                </c:pt>
                <c:pt idx="4792">
                  <c:v>16.599699999999999</c:v>
                </c:pt>
                <c:pt idx="4793">
                  <c:v>16.610399999999998</c:v>
                </c:pt>
                <c:pt idx="4794">
                  <c:v>16.610399999999998</c:v>
                </c:pt>
                <c:pt idx="4795">
                  <c:v>16.621099999999998</c:v>
                </c:pt>
                <c:pt idx="4796">
                  <c:v>16.631900000000002</c:v>
                </c:pt>
                <c:pt idx="4797">
                  <c:v>16.631900000000002</c:v>
                </c:pt>
                <c:pt idx="4798">
                  <c:v>16.642600000000002</c:v>
                </c:pt>
                <c:pt idx="4799">
                  <c:v>16.642600000000002</c:v>
                </c:pt>
                <c:pt idx="4800">
                  <c:v>16.653300000000002</c:v>
                </c:pt>
                <c:pt idx="4801">
                  <c:v>16.653300000000002</c:v>
                </c:pt>
                <c:pt idx="4802">
                  <c:v>16.664000000000001</c:v>
                </c:pt>
                <c:pt idx="4803">
                  <c:v>16.664000000000001</c:v>
                </c:pt>
                <c:pt idx="4804">
                  <c:v>16.674800000000001</c:v>
                </c:pt>
                <c:pt idx="4805">
                  <c:v>16.685500000000001</c:v>
                </c:pt>
                <c:pt idx="4806">
                  <c:v>16.685500000000001</c:v>
                </c:pt>
                <c:pt idx="4807">
                  <c:v>16.696200000000001</c:v>
                </c:pt>
                <c:pt idx="4808">
                  <c:v>16.706900000000001</c:v>
                </c:pt>
                <c:pt idx="4809">
                  <c:v>16.706900000000001</c:v>
                </c:pt>
                <c:pt idx="4810">
                  <c:v>16.728400000000001</c:v>
                </c:pt>
                <c:pt idx="4811">
                  <c:v>16.739100000000001</c:v>
                </c:pt>
                <c:pt idx="4812">
                  <c:v>16.7498</c:v>
                </c:pt>
                <c:pt idx="4813">
                  <c:v>16.7498</c:v>
                </c:pt>
                <c:pt idx="4814">
                  <c:v>16.7606</c:v>
                </c:pt>
                <c:pt idx="4815">
                  <c:v>16.7713</c:v>
                </c:pt>
                <c:pt idx="4816">
                  <c:v>16.7713</c:v>
                </c:pt>
                <c:pt idx="4817">
                  <c:v>16.782</c:v>
                </c:pt>
                <c:pt idx="4818">
                  <c:v>16.7927</c:v>
                </c:pt>
                <c:pt idx="4819">
                  <c:v>16.8035</c:v>
                </c:pt>
                <c:pt idx="4820">
                  <c:v>16.8249</c:v>
                </c:pt>
                <c:pt idx="4821">
                  <c:v>16.835599999999999</c:v>
                </c:pt>
                <c:pt idx="4822">
                  <c:v>16.835599999999999</c:v>
                </c:pt>
                <c:pt idx="4823">
                  <c:v>16.835599999999999</c:v>
                </c:pt>
                <c:pt idx="4824">
                  <c:v>16.846399999999999</c:v>
                </c:pt>
                <c:pt idx="4825">
                  <c:v>16.846399999999999</c:v>
                </c:pt>
                <c:pt idx="4826">
                  <c:v>16.857099999999999</c:v>
                </c:pt>
                <c:pt idx="4827">
                  <c:v>16.867799999999999</c:v>
                </c:pt>
                <c:pt idx="4828">
                  <c:v>16.867799999999999</c:v>
                </c:pt>
                <c:pt idx="4829">
                  <c:v>16.878499999999999</c:v>
                </c:pt>
                <c:pt idx="4830">
                  <c:v>16.867799999999999</c:v>
                </c:pt>
                <c:pt idx="4831">
                  <c:v>16.878499999999999</c:v>
                </c:pt>
                <c:pt idx="4832">
                  <c:v>16.878499999999999</c:v>
                </c:pt>
                <c:pt idx="4833">
                  <c:v>16.878499999999999</c:v>
                </c:pt>
                <c:pt idx="4834">
                  <c:v>16.889299999999999</c:v>
                </c:pt>
                <c:pt idx="4835">
                  <c:v>16.889299999999999</c:v>
                </c:pt>
                <c:pt idx="4836">
                  <c:v>16.889299999999999</c:v>
                </c:pt>
                <c:pt idx="4837">
                  <c:v>16.899999999999999</c:v>
                </c:pt>
                <c:pt idx="4838">
                  <c:v>16.899999999999999</c:v>
                </c:pt>
                <c:pt idx="4839">
                  <c:v>16.899999999999999</c:v>
                </c:pt>
                <c:pt idx="4840">
                  <c:v>16.910699999999999</c:v>
                </c:pt>
                <c:pt idx="4841">
                  <c:v>16.910699999999999</c:v>
                </c:pt>
                <c:pt idx="4842">
                  <c:v>16.921399999999998</c:v>
                </c:pt>
                <c:pt idx="4843">
                  <c:v>16.921399999999998</c:v>
                </c:pt>
                <c:pt idx="4844">
                  <c:v>16.921399999999998</c:v>
                </c:pt>
                <c:pt idx="4845">
                  <c:v>16.932200000000002</c:v>
                </c:pt>
                <c:pt idx="4846">
                  <c:v>16.942900000000002</c:v>
                </c:pt>
                <c:pt idx="4847">
                  <c:v>16.942900000000002</c:v>
                </c:pt>
                <c:pt idx="4848">
                  <c:v>16.953600000000002</c:v>
                </c:pt>
                <c:pt idx="4849">
                  <c:v>16.964300000000001</c:v>
                </c:pt>
                <c:pt idx="4850">
                  <c:v>16.975100000000001</c:v>
                </c:pt>
                <c:pt idx="4851">
                  <c:v>16.975100000000001</c:v>
                </c:pt>
                <c:pt idx="4852">
                  <c:v>16.985800000000001</c:v>
                </c:pt>
                <c:pt idx="4853">
                  <c:v>16.985800000000001</c:v>
                </c:pt>
                <c:pt idx="4854">
                  <c:v>16.996500000000001</c:v>
                </c:pt>
                <c:pt idx="4855">
                  <c:v>16.996500000000001</c:v>
                </c:pt>
                <c:pt idx="4856">
                  <c:v>17.007200000000001</c:v>
                </c:pt>
                <c:pt idx="4857">
                  <c:v>17.007200000000001</c:v>
                </c:pt>
                <c:pt idx="4858">
                  <c:v>17.018000000000001</c:v>
                </c:pt>
                <c:pt idx="4859">
                  <c:v>17.018000000000001</c:v>
                </c:pt>
                <c:pt idx="4860">
                  <c:v>17.028700000000001</c:v>
                </c:pt>
                <c:pt idx="4861">
                  <c:v>17.028700000000001</c:v>
                </c:pt>
                <c:pt idx="4862">
                  <c:v>17.039400000000001</c:v>
                </c:pt>
                <c:pt idx="4863">
                  <c:v>17.0501</c:v>
                </c:pt>
                <c:pt idx="4864">
                  <c:v>17.0609</c:v>
                </c:pt>
                <c:pt idx="4865">
                  <c:v>17.0823</c:v>
                </c:pt>
                <c:pt idx="4866">
                  <c:v>17.0823</c:v>
                </c:pt>
                <c:pt idx="4867">
                  <c:v>17.093</c:v>
                </c:pt>
                <c:pt idx="4868">
                  <c:v>17.1038</c:v>
                </c:pt>
                <c:pt idx="4869">
                  <c:v>17.1038</c:v>
                </c:pt>
                <c:pt idx="4870">
                  <c:v>17.1145</c:v>
                </c:pt>
                <c:pt idx="4871">
                  <c:v>17.1252</c:v>
                </c:pt>
                <c:pt idx="4872">
                  <c:v>17.135899999999999</c:v>
                </c:pt>
                <c:pt idx="4873">
                  <c:v>17.135899999999999</c:v>
                </c:pt>
                <c:pt idx="4874">
                  <c:v>17.146699999999999</c:v>
                </c:pt>
                <c:pt idx="4875">
                  <c:v>17.157399999999999</c:v>
                </c:pt>
                <c:pt idx="4876">
                  <c:v>17.168099999999999</c:v>
                </c:pt>
                <c:pt idx="4877">
                  <c:v>17.178799999999999</c:v>
                </c:pt>
                <c:pt idx="4878">
                  <c:v>17.189599999999999</c:v>
                </c:pt>
                <c:pt idx="4879">
                  <c:v>17.200299999999999</c:v>
                </c:pt>
                <c:pt idx="4880">
                  <c:v>17.210999999999999</c:v>
                </c:pt>
                <c:pt idx="4881">
                  <c:v>17.210999999999999</c:v>
                </c:pt>
                <c:pt idx="4882">
                  <c:v>17.210999999999999</c:v>
                </c:pt>
                <c:pt idx="4883">
                  <c:v>17.243200000000002</c:v>
                </c:pt>
                <c:pt idx="4884">
                  <c:v>17.243200000000002</c:v>
                </c:pt>
                <c:pt idx="4885">
                  <c:v>17.253900000000002</c:v>
                </c:pt>
                <c:pt idx="4886">
                  <c:v>17.264600000000002</c:v>
                </c:pt>
                <c:pt idx="4887">
                  <c:v>17.275400000000001</c:v>
                </c:pt>
                <c:pt idx="4888">
                  <c:v>17.286100000000001</c:v>
                </c:pt>
                <c:pt idx="4889">
                  <c:v>17.296800000000001</c:v>
                </c:pt>
                <c:pt idx="4890">
                  <c:v>17.307500000000001</c:v>
                </c:pt>
                <c:pt idx="4891">
                  <c:v>17.318300000000001</c:v>
                </c:pt>
                <c:pt idx="4892">
                  <c:v>17.318300000000001</c:v>
                </c:pt>
                <c:pt idx="4893">
                  <c:v>17.329000000000001</c:v>
                </c:pt>
                <c:pt idx="4894">
                  <c:v>17.3504</c:v>
                </c:pt>
                <c:pt idx="4895">
                  <c:v>17.3612</c:v>
                </c:pt>
                <c:pt idx="4896">
                  <c:v>17.3719</c:v>
                </c:pt>
                <c:pt idx="4897">
                  <c:v>17.3826</c:v>
                </c:pt>
                <c:pt idx="4898">
                  <c:v>17.3826</c:v>
                </c:pt>
                <c:pt idx="4899">
                  <c:v>17.4041</c:v>
                </c:pt>
                <c:pt idx="4900">
                  <c:v>17.4041</c:v>
                </c:pt>
                <c:pt idx="4901">
                  <c:v>17.4255</c:v>
                </c:pt>
                <c:pt idx="4902">
                  <c:v>17.436199999999999</c:v>
                </c:pt>
                <c:pt idx="4903">
                  <c:v>17.446999999999999</c:v>
                </c:pt>
                <c:pt idx="4904">
                  <c:v>17.457699999999999</c:v>
                </c:pt>
                <c:pt idx="4905">
                  <c:v>17.468399999999999</c:v>
                </c:pt>
                <c:pt idx="4906">
                  <c:v>17.479099999999999</c:v>
                </c:pt>
                <c:pt idx="4907">
                  <c:v>17.489899999999999</c:v>
                </c:pt>
                <c:pt idx="4908">
                  <c:v>17.500599999999999</c:v>
                </c:pt>
                <c:pt idx="4909">
                  <c:v>17.532800000000002</c:v>
                </c:pt>
                <c:pt idx="4910">
                  <c:v>17.532800000000002</c:v>
                </c:pt>
                <c:pt idx="4911">
                  <c:v>17.543500000000002</c:v>
                </c:pt>
                <c:pt idx="4912">
                  <c:v>17.564900000000002</c:v>
                </c:pt>
                <c:pt idx="4913">
                  <c:v>17.575700000000001</c:v>
                </c:pt>
                <c:pt idx="4914">
                  <c:v>17.575700000000001</c:v>
                </c:pt>
                <c:pt idx="4915">
                  <c:v>17.597100000000001</c:v>
                </c:pt>
                <c:pt idx="4916">
                  <c:v>17.607800000000001</c:v>
                </c:pt>
                <c:pt idx="4917">
                  <c:v>17.618600000000001</c:v>
                </c:pt>
                <c:pt idx="4918">
                  <c:v>17.629300000000001</c:v>
                </c:pt>
                <c:pt idx="4919">
                  <c:v>17.64</c:v>
                </c:pt>
                <c:pt idx="4920">
                  <c:v>17.650700000000001</c:v>
                </c:pt>
                <c:pt idx="4921">
                  <c:v>17.6615</c:v>
                </c:pt>
                <c:pt idx="4922">
                  <c:v>17.6722</c:v>
                </c:pt>
                <c:pt idx="4923">
                  <c:v>17.6829</c:v>
                </c:pt>
                <c:pt idx="4924">
                  <c:v>17.7044</c:v>
                </c:pt>
                <c:pt idx="4925">
                  <c:v>17.7151</c:v>
                </c:pt>
                <c:pt idx="4926">
                  <c:v>17.736499999999999</c:v>
                </c:pt>
                <c:pt idx="4927">
                  <c:v>17.757999999999999</c:v>
                </c:pt>
                <c:pt idx="4928">
                  <c:v>17.779399999999999</c:v>
                </c:pt>
                <c:pt idx="4929">
                  <c:v>17.790199999999999</c:v>
                </c:pt>
                <c:pt idx="4930">
                  <c:v>17.790199999999999</c:v>
                </c:pt>
                <c:pt idx="4931">
                  <c:v>17.790199999999999</c:v>
                </c:pt>
                <c:pt idx="4932">
                  <c:v>17.811599999999999</c:v>
                </c:pt>
                <c:pt idx="4933">
                  <c:v>17.843800000000002</c:v>
                </c:pt>
                <c:pt idx="4934">
                  <c:v>17.865200000000002</c:v>
                </c:pt>
                <c:pt idx="4935">
                  <c:v>17.886700000000001</c:v>
                </c:pt>
                <c:pt idx="4936">
                  <c:v>17.897400000000001</c:v>
                </c:pt>
                <c:pt idx="4937">
                  <c:v>17.918900000000001</c:v>
                </c:pt>
                <c:pt idx="4938">
                  <c:v>17.940300000000001</c:v>
                </c:pt>
                <c:pt idx="4939">
                  <c:v>17.9725</c:v>
                </c:pt>
                <c:pt idx="4940">
                  <c:v>17.9939</c:v>
                </c:pt>
                <c:pt idx="4941">
                  <c:v>18.0047</c:v>
                </c:pt>
                <c:pt idx="4942">
                  <c:v>18.0261</c:v>
                </c:pt>
                <c:pt idx="4943">
                  <c:v>18.047599999999999</c:v>
                </c:pt>
                <c:pt idx="4944">
                  <c:v>18.068999999999999</c:v>
                </c:pt>
                <c:pt idx="4945">
                  <c:v>18.079699999999999</c:v>
                </c:pt>
                <c:pt idx="4946">
                  <c:v>18.111899999999999</c:v>
                </c:pt>
                <c:pt idx="4947">
                  <c:v>18.133400000000002</c:v>
                </c:pt>
                <c:pt idx="4948">
                  <c:v>18.154800000000002</c:v>
                </c:pt>
                <c:pt idx="4949">
                  <c:v>18.165500000000002</c:v>
                </c:pt>
                <c:pt idx="4950">
                  <c:v>18.197700000000001</c:v>
                </c:pt>
                <c:pt idx="4951">
                  <c:v>18.208400000000001</c:v>
                </c:pt>
                <c:pt idx="4952">
                  <c:v>18.229900000000001</c:v>
                </c:pt>
                <c:pt idx="4953">
                  <c:v>18.251300000000001</c:v>
                </c:pt>
                <c:pt idx="4954">
                  <c:v>18.2621</c:v>
                </c:pt>
                <c:pt idx="4955">
                  <c:v>18.2835</c:v>
                </c:pt>
                <c:pt idx="4956">
                  <c:v>18.2942</c:v>
                </c:pt>
                <c:pt idx="4957">
                  <c:v>18.3157</c:v>
                </c:pt>
                <c:pt idx="4958">
                  <c:v>18.347899999999999</c:v>
                </c:pt>
                <c:pt idx="4959">
                  <c:v>18.369299999999999</c:v>
                </c:pt>
                <c:pt idx="4960">
                  <c:v>18.38</c:v>
                </c:pt>
                <c:pt idx="4961">
                  <c:v>18.401499999999999</c:v>
                </c:pt>
                <c:pt idx="4962">
                  <c:v>18.412199999999999</c:v>
                </c:pt>
                <c:pt idx="4963">
                  <c:v>18.422899999999998</c:v>
                </c:pt>
                <c:pt idx="4964">
                  <c:v>18.444400000000002</c:v>
                </c:pt>
                <c:pt idx="4965">
                  <c:v>18.444400000000002</c:v>
                </c:pt>
                <c:pt idx="4966">
                  <c:v>18.465800000000002</c:v>
                </c:pt>
                <c:pt idx="4967">
                  <c:v>18.476600000000001</c:v>
                </c:pt>
                <c:pt idx="4968">
                  <c:v>18.487300000000001</c:v>
                </c:pt>
                <c:pt idx="4969">
                  <c:v>18.508700000000001</c:v>
                </c:pt>
                <c:pt idx="4970">
                  <c:v>18.519500000000001</c:v>
                </c:pt>
                <c:pt idx="4971">
                  <c:v>18.540900000000001</c:v>
                </c:pt>
                <c:pt idx="4972">
                  <c:v>18.551600000000001</c:v>
                </c:pt>
                <c:pt idx="4973">
                  <c:v>18.5731</c:v>
                </c:pt>
                <c:pt idx="4974">
                  <c:v>18.5838</c:v>
                </c:pt>
                <c:pt idx="4975">
                  <c:v>18.5945</c:v>
                </c:pt>
                <c:pt idx="4976">
                  <c:v>18.6053</c:v>
                </c:pt>
                <c:pt idx="4977">
                  <c:v>18.616</c:v>
                </c:pt>
                <c:pt idx="4978">
                  <c:v>18.6374</c:v>
                </c:pt>
                <c:pt idx="4979">
                  <c:v>18.6374</c:v>
                </c:pt>
                <c:pt idx="4980">
                  <c:v>18.648199999999999</c:v>
                </c:pt>
                <c:pt idx="4981">
                  <c:v>18.658899999999999</c:v>
                </c:pt>
                <c:pt idx="4982">
                  <c:v>18.669599999999999</c:v>
                </c:pt>
                <c:pt idx="4983">
                  <c:v>18.680299999999999</c:v>
                </c:pt>
                <c:pt idx="4984">
                  <c:v>18.701799999999999</c:v>
                </c:pt>
                <c:pt idx="4985">
                  <c:v>18.712499999999999</c:v>
                </c:pt>
                <c:pt idx="4986">
                  <c:v>18.723199999999999</c:v>
                </c:pt>
                <c:pt idx="4987">
                  <c:v>18.734000000000002</c:v>
                </c:pt>
                <c:pt idx="4988">
                  <c:v>18.734000000000002</c:v>
                </c:pt>
                <c:pt idx="4989">
                  <c:v>18.744700000000002</c:v>
                </c:pt>
                <c:pt idx="4990">
                  <c:v>18.776900000000001</c:v>
                </c:pt>
                <c:pt idx="4991">
                  <c:v>18.787600000000001</c:v>
                </c:pt>
                <c:pt idx="4992">
                  <c:v>18.809000000000001</c:v>
                </c:pt>
                <c:pt idx="4993">
                  <c:v>18.830500000000001</c:v>
                </c:pt>
                <c:pt idx="4994">
                  <c:v>18.841200000000001</c:v>
                </c:pt>
                <c:pt idx="4995">
                  <c:v>18.851900000000001</c:v>
                </c:pt>
                <c:pt idx="4996">
                  <c:v>18.8627</c:v>
                </c:pt>
                <c:pt idx="4997">
                  <c:v>18.8841</c:v>
                </c:pt>
                <c:pt idx="4998">
                  <c:v>18.8948</c:v>
                </c:pt>
                <c:pt idx="4999">
                  <c:v>18.9056</c:v>
                </c:pt>
                <c:pt idx="5000">
                  <c:v>18.9163</c:v>
                </c:pt>
                <c:pt idx="5001">
                  <c:v>18.9377</c:v>
                </c:pt>
                <c:pt idx="5002">
                  <c:v>18.948499999999999</c:v>
                </c:pt>
                <c:pt idx="5003">
                  <c:v>18.959199999999999</c:v>
                </c:pt>
                <c:pt idx="5004">
                  <c:v>18.969899999999999</c:v>
                </c:pt>
                <c:pt idx="5005">
                  <c:v>18.980599999999999</c:v>
                </c:pt>
                <c:pt idx="5006">
                  <c:v>18.991399999999999</c:v>
                </c:pt>
                <c:pt idx="5007">
                  <c:v>19.012799999999999</c:v>
                </c:pt>
                <c:pt idx="5008">
                  <c:v>19.012799999999999</c:v>
                </c:pt>
                <c:pt idx="5009">
                  <c:v>19.034300000000002</c:v>
                </c:pt>
                <c:pt idx="5010">
                  <c:v>19.045000000000002</c:v>
                </c:pt>
                <c:pt idx="5011">
                  <c:v>19.066500000000001</c:v>
                </c:pt>
                <c:pt idx="5012">
                  <c:v>19.077200000000001</c:v>
                </c:pt>
                <c:pt idx="5013">
                  <c:v>19.098600000000001</c:v>
                </c:pt>
                <c:pt idx="5014">
                  <c:v>19.109400000000001</c:v>
                </c:pt>
                <c:pt idx="5015">
                  <c:v>19.141500000000001</c:v>
                </c:pt>
                <c:pt idx="5016">
                  <c:v>19.1523</c:v>
                </c:pt>
                <c:pt idx="5017">
                  <c:v>19.163</c:v>
                </c:pt>
                <c:pt idx="5018">
                  <c:v>19.1737</c:v>
                </c:pt>
                <c:pt idx="5019">
                  <c:v>19.1952</c:v>
                </c:pt>
                <c:pt idx="5020">
                  <c:v>19.2166</c:v>
                </c:pt>
                <c:pt idx="5021">
                  <c:v>19.2273</c:v>
                </c:pt>
                <c:pt idx="5022">
                  <c:v>19.2273</c:v>
                </c:pt>
                <c:pt idx="5023">
                  <c:v>19.248799999999999</c:v>
                </c:pt>
                <c:pt idx="5024">
                  <c:v>19.259499999999999</c:v>
                </c:pt>
                <c:pt idx="5025">
                  <c:v>19.280999999999999</c:v>
                </c:pt>
                <c:pt idx="5026">
                  <c:v>19.302399999999999</c:v>
                </c:pt>
                <c:pt idx="5027">
                  <c:v>19.313099999999999</c:v>
                </c:pt>
                <c:pt idx="5028">
                  <c:v>19.334599999999998</c:v>
                </c:pt>
                <c:pt idx="5029">
                  <c:v>19.345300000000002</c:v>
                </c:pt>
                <c:pt idx="5030">
                  <c:v>19.366800000000001</c:v>
                </c:pt>
                <c:pt idx="5031">
                  <c:v>19.377500000000001</c:v>
                </c:pt>
                <c:pt idx="5032">
                  <c:v>19.398900000000001</c:v>
                </c:pt>
                <c:pt idx="5033">
                  <c:v>19.409700000000001</c:v>
                </c:pt>
                <c:pt idx="5034">
                  <c:v>19.420400000000001</c:v>
                </c:pt>
                <c:pt idx="5035">
                  <c:v>19.420400000000001</c:v>
                </c:pt>
                <c:pt idx="5036">
                  <c:v>19.441800000000001</c:v>
                </c:pt>
                <c:pt idx="5037">
                  <c:v>19.441800000000001</c:v>
                </c:pt>
                <c:pt idx="5038">
                  <c:v>19.4526</c:v>
                </c:pt>
                <c:pt idx="5039">
                  <c:v>19.4633</c:v>
                </c:pt>
                <c:pt idx="5040">
                  <c:v>19.474</c:v>
                </c:pt>
                <c:pt idx="5041">
                  <c:v>19.4955</c:v>
                </c:pt>
                <c:pt idx="5042">
                  <c:v>19.4955</c:v>
                </c:pt>
                <c:pt idx="5043">
                  <c:v>19.5062</c:v>
                </c:pt>
                <c:pt idx="5044">
                  <c:v>19.5169</c:v>
                </c:pt>
                <c:pt idx="5045">
                  <c:v>19.5276</c:v>
                </c:pt>
                <c:pt idx="5046">
                  <c:v>19.538399999999999</c:v>
                </c:pt>
                <c:pt idx="5047">
                  <c:v>19.549099999999999</c:v>
                </c:pt>
                <c:pt idx="5048">
                  <c:v>19.559799999999999</c:v>
                </c:pt>
                <c:pt idx="5049">
                  <c:v>19.591999999999999</c:v>
                </c:pt>
                <c:pt idx="5050">
                  <c:v>19.602699999999999</c:v>
                </c:pt>
                <c:pt idx="5051">
                  <c:v>19.613399999999999</c:v>
                </c:pt>
                <c:pt idx="5052">
                  <c:v>19.624199999999998</c:v>
                </c:pt>
                <c:pt idx="5053">
                  <c:v>19.645600000000002</c:v>
                </c:pt>
                <c:pt idx="5054">
                  <c:v>19.656300000000002</c:v>
                </c:pt>
                <c:pt idx="5055">
                  <c:v>19.677800000000001</c:v>
                </c:pt>
                <c:pt idx="5056">
                  <c:v>19.699200000000001</c:v>
                </c:pt>
                <c:pt idx="5057">
                  <c:v>19.699200000000001</c:v>
                </c:pt>
                <c:pt idx="5058">
                  <c:v>19.720700000000001</c:v>
                </c:pt>
                <c:pt idx="5059">
                  <c:v>19.731400000000001</c:v>
                </c:pt>
                <c:pt idx="5060">
                  <c:v>19.742100000000001</c:v>
                </c:pt>
                <c:pt idx="5061">
                  <c:v>19.7529</c:v>
                </c:pt>
                <c:pt idx="5062">
                  <c:v>19.7636</c:v>
                </c:pt>
                <c:pt idx="5063">
                  <c:v>19.7743</c:v>
                </c:pt>
                <c:pt idx="5064">
                  <c:v>19.7958</c:v>
                </c:pt>
                <c:pt idx="5065">
                  <c:v>19.8065</c:v>
                </c:pt>
                <c:pt idx="5066">
                  <c:v>19.8172</c:v>
                </c:pt>
                <c:pt idx="5067">
                  <c:v>19.8279</c:v>
                </c:pt>
                <c:pt idx="5068">
                  <c:v>19.8279</c:v>
                </c:pt>
                <c:pt idx="5069">
                  <c:v>19.838699999999999</c:v>
                </c:pt>
                <c:pt idx="5070">
                  <c:v>19.849399999999999</c:v>
                </c:pt>
                <c:pt idx="5071">
                  <c:v>19.860099999999999</c:v>
                </c:pt>
                <c:pt idx="5072">
                  <c:v>19.870799999999999</c:v>
                </c:pt>
                <c:pt idx="5073">
                  <c:v>19.881599999999999</c:v>
                </c:pt>
                <c:pt idx="5074">
                  <c:v>19.881599999999999</c:v>
                </c:pt>
                <c:pt idx="5075">
                  <c:v>19.902999999999999</c:v>
                </c:pt>
                <c:pt idx="5076">
                  <c:v>19.913699999999999</c:v>
                </c:pt>
                <c:pt idx="5077">
                  <c:v>19.924499999999998</c:v>
                </c:pt>
                <c:pt idx="5078">
                  <c:v>19.945900000000002</c:v>
                </c:pt>
                <c:pt idx="5079">
                  <c:v>19.945900000000002</c:v>
                </c:pt>
                <c:pt idx="5080">
                  <c:v>19.956600000000002</c:v>
                </c:pt>
                <c:pt idx="5081">
                  <c:v>19.967400000000001</c:v>
                </c:pt>
                <c:pt idx="5082">
                  <c:v>19.978100000000001</c:v>
                </c:pt>
                <c:pt idx="5083">
                  <c:v>19.988800000000001</c:v>
                </c:pt>
                <c:pt idx="5084">
                  <c:v>19.999500000000001</c:v>
                </c:pt>
                <c:pt idx="5085">
                  <c:v>20.010300000000001</c:v>
                </c:pt>
                <c:pt idx="5086">
                  <c:v>20.021000000000001</c:v>
                </c:pt>
                <c:pt idx="5087">
                  <c:v>20.021000000000001</c:v>
                </c:pt>
                <c:pt idx="5088">
                  <c:v>20.021000000000001</c:v>
                </c:pt>
                <c:pt idx="5089">
                  <c:v>20.031700000000001</c:v>
                </c:pt>
                <c:pt idx="5090">
                  <c:v>20.042400000000001</c:v>
                </c:pt>
                <c:pt idx="5091">
                  <c:v>20.0532</c:v>
                </c:pt>
                <c:pt idx="5092">
                  <c:v>20.0639</c:v>
                </c:pt>
                <c:pt idx="5093">
                  <c:v>20.0639</c:v>
                </c:pt>
                <c:pt idx="5094">
                  <c:v>20.0746</c:v>
                </c:pt>
                <c:pt idx="5095">
                  <c:v>20.0853</c:v>
                </c:pt>
                <c:pt idx="5096">
                  <c:v>20.0961</c:v>
                </c:pt>
                <c:pt idx="5097">
                  <c:v>20.1068</c:v>
                </c:pt>
                <c:pt idx="5098">
                  <c:v>20.1282</c:v>
                </c:pt>
                <c:pt idx="5099">
                  <c:v>20.138999999999999</c:v>
                </c:pt>
                <c:pt idx="5100">
                  <c:v>20.149699999999999</c:v>
                </c:pt>
                <c:pt idx="5101">
                  <c:v>20.160399999999999</c:v>
                </c:pt>
                <c:pt idx="5102">
                  <c:v>20.171099999999999</c:v>
                </c:pt>
                <c:pt idx="5103">
                  <c:v>20.181899999999999</c:v>
                </c:pt>
                <c:pt idx="5104">
                  <c:v>20.192599999999999</c:v>
                </c:pt>
                <c:pt idx="5105">
                  <c:v>20.213999999999999</c:v>
                </c:pt>
                <c:pt idx="5106">
                  <c:v>20.224799999999998</c:v>
                </c:pt>
                <c:pt idx="5107">
                  <c:v>20.235499999999998</c:v>
                </c:pt>
                <c:pt idx="5108">
                  <c:v>20.246200000000002</c:v>
                </c:pt>
                <c:pt idx="5109">
                  <c:v>20.256900000000002</c:v>
                </c:pt>
                <c:pt idx="5110">
                  <c:v>20.267700000000001</c:v>
                </c:pt>
                <c:pt idx="5111">
                  <c:v>20.278400000000001</c:v>
                </c:pt>
                <c:pt idx="5112">
                  <c:v>20.310600000000001</c:v>
                </c:pt>
                <c:pt idx="5113">
                  <c:v>20.321300000000001</c:v>
                </c:pt>
                <c:pt idx="5114">
                  <c:v>20.332000000000001</c:v>
                </c:pt>
                <c:pt idx="5115">
                  <c:v>20.342700000000001</c:v>
                </c:pt>
                <c:pt idx="5116">
                  <c:v>20.3749</c:v>
                </c:pt>
                <c:pt idx="5117">
                  <c:v>20.3856</c:v>
                </c:pt>
                <c:pt idx="5118">
                  <c:v>20.4071</c:v>
                </c:pt>
                <c:pt idx="5119">
                  <c:v>20.4178</c:v>
                </c:pt>
                <c:pt idx="5120">
                  <c:v>20.4285</c:v>
                </c:pt>
                <c:pt idx="5121">
                  <c:v>20.45</c:v>
                </c:pt>
                <c:pt idx="5122">
                  <c:v>20.471399999999999</c:v>
                </c:pt>
                <c:pt idx="5123">
                  <c:v>20.482199999999999</c:v>
                </c:pt>
                <c:pt idx="5124">
                  <c:v>20.503599999999999</c:v>
                </c:pt>
                <c:pt idx="5125">
                  <c:v>20.525099999999998</c:v>
                </c:pt>
                <c:pt idx="5126">
                  <c:v>20.546500000000002</c:v>
                </c:pt>
                <c:pt idx="5127">
                  <c:v>20.557200000000002</c:v>
                </c:pt>
                <c:pt idx="5128">
                  <c:v>20.578700000000001</c:v>
                </c:pt>
                <c:pt idx="5129">
                  <c:v>20.632300000000001</c:v>
                </c:pt>
                <c:pt idx="5130">
                  <c:v>20.632300000000001</c:v>
                </c:pt>
                <c:pt idx="5131">
                  <c:v>20.632300000000001</c:v>
                </c:pt>
                <c:pt idx="5132">
                  <c:v>20.643000000000001</c:v>
                </c:pt>
                <c:pt idx="5133">
                  <c:v>20.643000000000001</c:v>
                </c:pt>
                <c:pt idx="5134">
                  <c:v>20.643000000000001</c:v>
                </c:pt>
                <c:pt idx="5135">
                  <c:v>20.643000000000001</c:v>
                </c:pt>
                <c:pt idx="5136">
                  <c:v>20.6645</c:v>
                </c:pt>
                <c:pt idx="5137">
                  <c:v>20.6645</c:v>
                </c:pt>
                <c:pt idx="5138">
                  <c:v>20.6645</c:v>
                </c:pt>
                <c:pt idx="5139">
                  <c:v>20.6967</c:v>
                </c:pt>
                <c:pt idx="5140">
                  <c:v>20.7288</c:v>
                </c:pt>
                <c:pt idx="5141">
                  <c:v>20.750299999999999</c:v>
                </c:pt>
                <c:pt idx="5142">
                  <c:v>20.760999999999999</c:v>
                </c:pt>
                <c:pt idx="5143">
                  <c:v>20.782499999999999</c:v>
                </c:pt>
                <c:pt idx="5144">
                  <c:v>20.793199999999999</c:v>
                </c:pt>
                <c:pt idx="5145">
                  <c:v>20.814599999999999</c:v>
                </c:pt>
                <c:pt idx="5146">
                  <c:v>20.825399999999998</c:v>
                </c:pt>
                <c:pt idx="5147">
                  <c:v>20.836099999999998</c:v>
                </c:pt>
                <c:pt idx="5148">
                  <c:v>20.857500000000002</c:v>
                </c:pt>
                <c:pt idx="5149">
                  <c:v>20.868300000000001</c:v>
                </c:pt>
                <c:pt idx="5150">
                  <c:v>20.879000000000001</c:v>
                </c:pt>
                <c:pt idx="5151">
                  <c:v>20.889700000000001</c:v>
                </c:pt>
                <c:pt idx="5152">
                  <c:v>20.911200000000001</c:v>
                </c:pt>
                <c:pt idx="5153">
                  <c:v>20.921900000000001</c:v>
                </c:pt>
                <c:pt idx="5154">
                  <c:v>20.932600000000001</c:v>
                </c:pt>
                <c:pt idx="5155">
                  <c:v>20.943300000000001</c:v>
                </c:pt>
                <c:pt idx="5156">
                  <c:v>20.9541</c:v>
                </c:pt>
                <c:pt idx="5157">
                  <c:v>20.9648</c:v>
                </c:pt>
                <c:pt idx="5158">
                  <c:v>20.9862</c:v>
                </c:pt>
                <c:pt idx="5159">
                  <c:v>20.997</c:v>
                </c:pt>
                <c:pt idx="5160">
                  <c:v>21.0077</c:v>
                </c:pt>
                <c:pt idx="5161">
                  <c:v>21.0184</c:v>
                </c:pt>
                <c:pt idx="5162">
                  <c:v>21.0291</c:v>
                </c:pt>
                <c:pt idx="5163">
                  <c:v>21.0291</c:v>
                </c:pt>
                <c:pt idx="5164">
                  <c:v>21.039899999999999</c:v>
                </c:pt>
                <c:pt idx="5165">
                  <c:v>21.050599999999999</c:v>
                </c:pt>
                <c:pt idx="5166">
                  <c:v>21.061299999999999</c:v>
                </c:pt>
                <c:pt idx="5167">
                  <c:v>21.082799999999999</c:v>
                </c:pt>
                <c:pt idx="5168">
                  <c:v>21.104199999999999</c:v>
                </c:pt>
                <c:pt idx="5169">
                  <c:v>21.125699999999998</c:v>
                </c:pt>
                <c:pt idx="5170">
                  <c:v>21.136399999999998</c:v>
                </c:pt>
                <c:pt idx="5171">
                  <c:v>21.157800000000002</c:v>
                </c:pt>
                <c:pt idx="5172">
                  <c:v>21.179300000000001</c:v>
                </c:pt>
                <c:pt idx="5173">
                  <c:v>21.19</c:v>
                </c:pt>
                <c:pt idx="5174">
                  <c:v>21.222200000000001</c:v>
                </c:pt>
                <c:pt idx="5175">
                  <c:v>21.232900000000001</c:v>
                </c:pt>
                <c:pt idx="5176">
                  <c:v>21.2544</c:v>
                </c:pt>
                <c:pt idx="5177">
                  <c:v>21.2758</c:v>
                </c:pt>
                <c:pt idx="5178">
                  <c:v>21.2865</c:v>
                </c:pt>
                <c:pt idx="5179">
                  <c:v>21.308</c:v>
                </c:pt>
                <c:pt idx="5180">
                  <c:v>21.3187</c:v>
                </c:pt>
                <c:pt idx="5181">
                  <c:v>21.340199999999999</c:v>
                </c:pt>
                <c:pt idx="5182">
                  <c:v>21.350899999999999</c:v>
                </c:pt>
                <c:pt idx="5183">
                  <c:v>21.372299999999999</c:v>
                </c:pt>
                <c:pt idx="5184">
                  <c:v>21.383099999999999</c:v>
                </c:pt>
                <c:pt idx="5185">
                  <c:v>21.404499999999999</c:v>
                </c:pt>
                <c:pt idx="5186">
                  <c:v>21.415199999999999</c:v>
                </c:pt>
                <c:pt idx="5187">
                  <c:v>21.425999999999998</c:v>
                </c:pt>
                <c:pt idx="5188">
                  <c:v>21.436699999999998</c:v>
                </c:pt>
                <c:pt idx="5189">
                  <c:v>21.458100000000002</c:v>
                </c:pt>
                <c:pt idx="5190">
                  <c:v>21.458100000000002</c:v>
                </c:pt>
                <c:pt idx="5191">
                  <c:v>21.479600000000001</c:v>
                </c:pt>
                <c:pt idx="5192">
                  <c:v>21.490300000000001</c:v>
                </c:pt>
                <c:pt idx="5193">
                  <c:v>21.501000000000001</c:v>
                </c:pt>
                <c:pt idx="5194">
                  <c:v>21.511800000000001</c:v>
                </c:pt>
                <c:pt idx="5195">
                  <c:v>21.522500000000001</c:v>
                </c:pt>
                <c:pt idx="5196">
                  <c:v>21.543900000000001</c:v>
                </c:pt>
                <c:pt idx="5197">
                  <c:v>21.5654</c:v>
                </c:pt>
                <c:pt idx="5198">
                  <c:v>21.5868</c:v>
                </c:pt>
                <c:pt idx="5199">
                  <c:v>21.5976</c:v>
                </c:pt>
                <c:pt idx="5200">
                  <c:v>21.619</c:v>
                </c:pt>
                <c:pt idx="5201">
                  <c:v>21.651199999999999</c:v>
                </c:pt>
                <c:pt idx="5202">
                  <c:v>21.672599999999999</c:v>
                </c:pt>
                <c:pt idx="5203">
                  <c:v>21.694099999999999</c:v>
                </c:pt>
                <c:pt idx="5204">
                  <c:v>21.715499999999999</c:v>
                </c:pt>
                <c:pt idx="5205">
                  <c:v>21.736999999999998</c:v>
                </c:pt>
                <c:pt idx="5206">
                  <c:v>21.769200000000001</c:v>
                </c:pt>
                <c:pt idx="5207">
                  <c:v>21.790600000000001</c:v>
                </c:pt>
                <c:pt idx="5208">
                  <c:v>21.822800000000001</c:v>
                </c:pt>
                <c:pt idx="5209">
                  <c:v>21.855</c:v>
                </c:pt>
                <c:pt idx="5210">
                  <c:v>21.8979</c:v>
                </c:pt>
                <c:pt idx="5211">
                  <c:v>21.930099999999999</c:v>
                </c:pt>
                <c:pt idx="5212">
                  <c:v>21.962199999999999</c:v>
                </c:pt>
                <c:pt idx="5213">
                  <c:v>22.005099999999999</c:v>
                </c:pt>
                <c:pt idx="5214">
                  <c:v>22.037299999999998</c:v>
                </c:pt>
                <c:pt idx="5215">
                  <c:v>22.069500000000001</c:v>
                </c:pt>
                <c:pt idx="5216">
                  <c:v>22.112400000000001</c:v>
                </c:pt>
                <c:pt idx="5217">
                  <c:v>22.1553</c:v>
                </c:pt>
                <c:pt idx="5218">
                  <c:v>22.1982</c:v>
                </c:pt>
                <c:pt idx="5219">
                  <c:v>22.241099999999999</c:v>
                </c:pt>
                <c:pt idx="5220">
                  <c:v>22.283999999999999</c:v>
                </c:pt>
                <c:pt idx="5221">
                  <c:v>22.348299999999998</c:v>
                </c:pt>
                <c:pt idx="5222">
                  <c:v>22.391200000000001</c:v>
                </c:pt>
                <c:pt idx="5223">
                  <c:v>22.444900000000001</c:v>
                </c:pt>
                <c:pt idx="5224">
                  <c:v>22.4985</c:v>
                </c:pt>
                <c:pt idx="5225">
                  <c:v>22.5307</c:v>
                </c:pt>
                <c:pt idx="5226">
                  <c:v>22.594999999999999</c:v>
                </c:pt>
                <c:pt idx="5227">
                  <c:v>22.648599999999998</c:v>
                </c:pt>
                <c:pt idx="5228">
                  <c:v>22.713000000000001</c:v>
                </c:pt>
                <c:pt idx="5229">
                  <c:v>22.7666</c:v>
                </c:pt>
                <c:pt idx="5230">
                  <c:v>22.8202</c:v>
                </c:pt>
                <c:pt idx="5231">
                  <c:v>22.873899999999999</c:v>
                </c:pt>
                <c:pt idx="5232">
                  <c:v>22.927499999999998</c:v>
                </c:pt>
                <c:pt idx="5233">
                  <c:v>22.981100000000001</c:v>
                </c:pt>
                <c:pt idx="5234">
                  <c:v>23.034700000000001</c:v>
                </c:pt>
                <c:pt idx="5235">
                  <c:v>23.0884</c:v>
                </c:pt>
                <c:pt idx="5236">
                  <c:v>23.163399999999999</c:v>
                </c:pt>
                <c:pt idx="5237">
                  <c:v>23.206299999999999</c:v>
                </c:pt>
                <c:pt idx="5238">
                  <c:v>23.26</c:v>
                </c:pt>
                <c:pt idx="5239">
                  <c:v>23.313600000000001</c:v>
                </c:pt>
                <c:pt idx="5240">
                  <c:v>23.3565</c:v>
                </c:pt>
                <c:pt idx="5241">
                  <c:v>23.3994</c:v>
                </c:pt>
                <c:pt idx="5242">
                  <c:v>23.442299999999999</c:v>
                </c:pt>
                <c:pt idx="5243">
                  <c:v>23.495899999999999</c:v>
                </c:pt>
                <c:pt idx="5244">
                  <c:v>23.495899999999999</c:v>
                </c:pt>
                <c:pt idx="5245">
                  <c:v>23.528099999999998</c:v>
                </c:pt>
                <c:pt idx="5246">
                  <c:v>23.560300000000002</c:v>
                </c:pt>
                <c:pt idx="5247">
                  <c:v>23.592400000000001</c:v>
                </c:pt>
                <c:pt idx="5248">
                  <c:v>23.624600000000001</c:v>
                </c:pt>
                <c:pt idx="5249">
                  <c:v>23.6568</c:v>
                </c:pt>
                <c:pt idx="5250">
                  <c:v>23.6782</c:v>
                </c:pt>
                <c:pt idx="5251">
                  <c:v>23.7104</c:v>
                </c:pt>
                <c:pt idx="5252">
                  <c:v>23.7319</c:v>
                </c:pt>
                <c:pt idx="5253">
                  <c:v>23.753299999999999</c:v>
                </c:pt>
                <c:pt idx="5254">
                  <c:v>23.774799999999999</c:v>
                </c:pt>
                <c:pt idx="5255">
                  <c:v>23.796199999999999</c:v>
                </c:pt>
                <c:pt idx="5256">
                  <c:v>23.817699999999999</c:v>
                </c:pt>
                <c:pt idx="5257">
                  <c:v>23.839099999999998</c:v>
                </c:pt>
                <c:pt idx="5258">
                  <c:v>23.860600000000002</c:v>
                </c:pt>
                <c:pt idx="5259">
                  <c:v>23.871300000000002</c:v>
                </c:pt>
                <c:pt idx="5260">
                  <c:v>23.882000000000001</c:v>
                </c:pt>
                <c:pt idx="5261">
                  <c:v>23.914200000000001</c:v>
                </c:pt>
                <c:pt idx="5262">
                  <c:v>23.935600000000001</c:v>
                </c:pt>
                <c:pt idx="5263">
                  <c:v>23.957100000000001</c:v>
                </c:pt>
                <c:pt idx="5264">
                  <c:v>23.9678</c:v>
                </c:pt>
                <c:pt idx="5265">
                  <c:v>23.9893</c:v>
                </c:pt>
                <c:pt idx="5266">
                  <c:v>24</c:v>
                </c:pt>
                <c:pt idx="5267">
                  <c:v>24.0107</c:v>
                </c:pt>
                <c:pt idx="5268">
                  <c:v>24.0107</c:v>
                </c:pt>
                <c:pt idx="5269">
                  <c:v>24.0214</c:v>
                </c:pt>
                <c:pt idx="5270">
                  <c:v>24.0214</c:v>
                </c:pt>
                <c:pt idx="5271">
                  <c:v>24.0214</c:v>
                </c:pt>
                <c:pt idx="5272">
                  <c:v>24.0214</c:v>
                </c:pt>
                <c:pt idx="5273">
                  <c:v>24.0322</c:v>
                </c:pt>
                <c:pt idx="5274">
                  <c:v>24.0322</c:v>
                </c:pt>
                <c:pt idx="5275">
                  <c:v>24.0322</c:v>
                </c:pt>
                <c:pt idx="5276">
                  <c:v>24.0214</c:v>
                </c:pt>
                <c:pt idx="5277">
                  <c:v>24.0214</c:v>
                </c:pt>
                <c:pt idx="5278">
                  <c:v>24.0214</c:v>
                </c:pt>
                <c:pt idx="5279">
                  <c:v>24.0214</c:v>
                </c:pt>
                <c:pt idx="5280">
                  <c:v>24.0214</c:v>
                </c:pt>
                <c:pt idx="5281">
                  <c:v>24.0214</c:v>
                </c:pt>
                <c:pt idx="5282">
                  <c:v>24.0214</c:v>
                </c:pt>
                <c:pt idx="5283">
                  <c:v>24.0214</c:v>
                </c:pt>
                <c:pt idx="5284">
                  <c:v>24.0107</c:v>
                </c:pt>
                <c:pt idx="5285">
                  <c:v>24.0107</c:v>
                </c:pt>
                <c:pt idx="5286">
                  <c:v>24</c:v>
                </c:pt>
                <c:pt idx="5287">
                  <c:v>23.9893</c:v>
                </c:pt>
                <c:pt idx="5288">
                  <c:v>23.9893</c:v>
                </c:pt>
                <c:pt idx="5289">
                  <c:v>23.9785</c:v>
                </c:pt>
                <c:pt idx="5290">
                  <c:v>23.9785</c:v>
                </c:pt>
                <c:pt idx="5291">
                  <c:v>23.9893</c:v>
                </c:pt>
                <c:pt idx="5292">
                  <c:v>23.9893</c:v>
                </c:pt>
                <c:pt idx="5293">
                  <c:v>23.9893</c:v>
                </c:pt>
                <c:pt idx="5294">
                  <c:v>24</c:v>
                </c:pt>
                <c:pt idx="5295">
                  <c:v>24</c:v>
                </c:pt>
                <c:pt idx="5296">
                  <c:v>24.0107</c:v>
                </c:pt>
                <c:pt idx="5297">
                  <c:v>24.0107</c:v>
                </c:pt>
                <c:pt idx="5298">
                  <c:v>24.0214</c:v>
                </c:pt>
                <c:pt idx="5299">
                  <c:v>24.0214</c:v>
                </c:pt>
                <c:pt idx="5300">
                  <c:v>24.0322</c:v>
                </c:pt>
                <c:pt idx="5301">
                  <c:v>24.0322</c:v>
                </c:pt>
                <c:pt idx="5302">
                  <c:v>24.042899999999999</c:v>
                </c:pt>
                <c:pt idx="5303">
                  <c:v>24.053599999999999</c:v>
                </c:pt>
                <c:pt idx="5304">
                  <c:v>24.053599999999999</c:v>
                </c:pt>
                <c:pt idx="5305">
                  <c:v>24.053599999999999</c:v>
                </c:pt>
                <c:pt idx="5306">
                  <c:v>24.053599999999999</c:v>
                </c:pt>
                <c:pt idx="5307">
                  <c:v>24.064299999999999</c:v>
                </c:pt>
                <c:pt idx="5308">
                  <c:v>24.064299999999999</c:v>
                </c:pt>
                <c:pt idx="5309">
                  <c:v>24.075099999999999</c:v>
                </c:pt>
                <c:pt idx="5310">
                  <c:v>24.085799999999999</c:v>
                </c:pt>
                <c:pt idx="5311">
                  <c:v>24.085799999999999</c:v>
                </c:pt>
                <c:pt idx="5312">
                  <c:v>24.096499999999999</c:v>
                </c:pt>
                <c:pt idx="5313">
                  <c:v>24.107199999999999</c:v>
                </c:pt>
                <c:pt idx="5314">
                  <c:v>24.107199999999999</c:v>
                </c:pt>
                <c:pt idx="5315">
                  <c:v>24.117999999999999</c:v>
                </c:pt>
                <c:pt idx="5316">
                  <c:v>24.117999999999999</c:v>
                </c:pt>
                <c:pt idx="5317">
                  <c:v>24.128699999999998</c:v>
                </c:pt>
                <c:pt idx="5318">
                  <c:v>24.128699999999998</c:v>
                </c:pt>
                <c:pt idx="5319">
                  <c:v>24.128699999999998</c:v>
                </c:pt>
                <c:pt idx="5320">
                  <c:v>24.128699999999998</c:v>
                </c:pt>
                <c:pt idx="5321">
                  <c:v>24.139399999999998</c:v>
                </c:pt>
                <c:pt idx="5322">
                  <c:v>24.139399999999998</c:v>
                </c:pt>
                <c:pt idx="5323">
                  <c:v>24.139399999999998</c:v>
                </c:pt>
                <c:pt idx="5324">
                  <c:v>24.150099999999998</c:v>
                </c:pt>
                <c:pt idx="5325">
                  <c:v>24.150099999999998</c:v>
                </c:pt>
                <c:pt idx="5326">
                  <c:v>24.150099999999998</c:v>
                </c:pt>
                <c:pt idx="5327">
                  <c:v>24.150099999999998</c:v>
                </c:pt>
                <c:pt idx="5328">
                  <c:v>24.150099999999998</c:v>
                </c:pt>
                <c:pt idx="5329">
                  <c:v>24.150099999999998</c:v>
                </c:pt>
                <c:pt idx="5330">
                  <c:v>24.160900000000002</c:v>
                </c:pt>
                <c:pt idx="5331">
                  <c:v>24.160900000000002</c:v>
                </c:pt>
                <c:pt idx="5332">
                  <c:v>24.160900000000002</c:v>
                </c:pt>
                <c:pt idx="5333">
                  <c:v>24.171600000000002</c:v>
                </c:pt>
                <c:pt idx="5334">
                  <c:v>24.182300000000001</c:v>
                </c:pt>
                <c:pt idx="5335">
                  <c:v>24.182300000000001</c:v>
                </c:pt>
                <c:pt idx="5336">
                  <c:v>24.193000000000001</c:v>
                </c:pt>
                <c:pt idx="5337">
                  <c:v>24.182300000000001</c:v>
                </c:pt>
                <c:pt idx="5338">
                  <c:v>24.193000000000001</c:v>
                </c:pt>
                <c:pt idx="5339">
                  <c:v>24.193000000000001</c:v>
                </c:pt>
                <c:pt idx="5340">
                  <c:v>24.203800000000001</c:v>
                </c:pt>
                <c:pt idx="5341">
                  <c:v>24.203800000000001</c:v>
                </c:pt>
                <c:pt idx="5342">
                  <c:v>24.203800000000001</c:v>
                </c:pt>
                <c:pt idx="5343">
                  <c:v>24.203800000000001</c:v>
                </c:pt>
                <c:pt idx="5344">
                  <c:v>24.214500000000001</c:v>
                </c:pt>
                <c:pt idx="5345">
                  <c:v>24.225200000000001</c:v>
                </c:pt>
                <c:pt idx="5346">
                  <c:v>24.246700000000001</c:v>
                </c:pt>
                <c:pt idx="5347">
                  <c:v>24.257400000000001</c:v>
                </c:pt>
                <c:pt idx="5348">
                  <c:v>24.2681</c:v>
                </c:pt>
                <c:pt idx="5349">
                  <c:v>24.2788</c:v>
                </c:pt>
                <c:pt idx="5350">
                  <c:v>24.2896</c:v>
                </c:pt>
                <c:pt idx="5351">
                  <c:v>24.311</c:v>
                </c:pt>
                <c:pt idx="5352">
                  <c:v>24.3217</c:v>
                </c:pt>
                <c:pt idx="5353">
                  <c:v>24.3432</c:v>
                </c:pt>
                <c:pt idx="5354">
                  <c:v>24.353899999999999</c:v>
                </c:pt>
                <c:pt idx="5355">
                  <c:v>24.375399999999999</c:v>
                </c:pt>
                <c:pt idx="5356">
                  <c:v>24.396799999999999</c:v>
                </c:pt>
                <c:pt idx="5357">
                  <c:v>24.418299999999999</c:v>
                </c:pt>
                <c:pt idx="5358">
                  <c:v>24.418299999999999</c:v>
                </c:pt>
                <c:pt idx="5359">
                  <c:v>24.428999999999998</c:v>
                </c:pt>
                <c:pt idx="5360">
                  <c:v>24.428999999999998</c:v>
                </c:pt>
                <c:pt idx="5361">
                  <c:v>24.428999999999998</c:v>
                </c:pt>
                <c:pt idx="5362">
                  <c:v>24.450399999999998</c:v>
                </c:pt>
                <c:pt idx="5363">
                  <c:v>24.471900000000002</c:v>
                </c:pt>
                <c:pt idx="5364">
                  <c:v>24.493300000000001</c:v>
                </c:pt>
                <c:pt idx="5365">
                  <c:v>24.504100000000001</c:v>
                </c:pt>
                <c:pt idx="5366">
                  <c:v>24.525500000000001</c:v>
                </c:pt>
                <c:pt idx="5367">
                  <c:v>24.536200000000001</c:v>
                </c:pt>
                <c:pt idx="5368">
                  <c:v>24.557700000000001</c:v>
                </c:pt>
                <c:pt idx="5369">
                  <c:v>24.5684</c:v>
                </c:pt>
                <c:pt idx="5370">
                  <c:v>24.5899</c:v>
                </c:pt>
                <c:pt idx="5371">
                  <c:v>24.6006</c:v>
                </c:pt>
                <c:pt idx="5372">
                  <c:v>24.6221</c:v>
                </c:pt>
                <c:pt idx="5373">
                  <c:v>24.6435</c:v>
                </c:pt>
                <c:pt idx="5374">
                  <c:v>24.664999999999999</c:v>
                </c:pt>
                <c:pt idx="5375">
                  <c:v>24.686399999999999</c:v>
                </c:pt>
                <c:pt idx="5376">
                  <c:v>24.729299999999999</c:v>
                </c:pt>
                <c:pt idx="5377">
                  <c:v>24.750800000000002</c:v>
                </c:pt>
                <c:pt idx="5378">
                  <c:v>24.772200000000002</c:v>
                </c:pt>
                <c:pt idx="5379">
                  <c:v>24.804400000000001</c:v>
                </c:pt>
                <c:pt idx="5380">
                  <c:v>24.825800000000001</c:v>
                </c:pt>
                <c:pt idx="5381">
                  <c:v>24.847300000000001</c:v>
                </c:pt>
                <c:pt idx="5382">
                  <c:v>24.858000000000001</c:v>
                </c:pt>
                <c:pt idx="5383">
                  <c:v>24.8795</c:v>
                </c:pt>
                <c:pt idx="5384">
                  <c:v>24.8902</c:v>
                </c:pt>
                <c:pt idx="5385">
                  <c:v>24.9009</c:v>
                </c:pt>
                <c:pt idx="5386">
                  <c:v>24.9116</c:v>
                </c:pt>
                <c:pt idx="5387">
                  <c:v>24.9331</c:v>
                </c:pt>
                <c:pt idx="5388">
                  <c:v>24.954499999999999</c:v>
                </c:pt>
                <c:pt idx="5389">
                  <c:v>24.975999999999999</c:v>
                </c:pt>
                <c:pt idx="5390">
                  <c:v>24.986699999999999</c:v>
                </c:pt>
                <c:pt idx="5391">
                  <c:v>25.008199999999999</c:v>
                </c:pt>
                <c:pt idx="5392">
                  <c:v>25.018899999999999</c:v>
                </c:pt>
                <c:pt idx="5393">
                  <c:v>25.040299999999998</c:v>
                </c:pt>
                <c:pt idx="5394">
                  <c:v>25.051100000000002</c:v>
                </c:pt>
                <c:pt idx="5395">
                  <c:v>25.051100000000002</c:v>
                </c:pt>
                <c:pt idx="5396">
                  <c:v>25.051100000000002</c:v>
                </c:pt>
                <c:pt idx="5397">
                  <c:v>25.061800000000002</c:v>
                </c:pt>
                <c:pt idx="5398">
                  <c:v>25.061800000000002</c:v>
                </c:pt>
                <c:pt idx="5399">
                  <c:v>25.061800000000002</c:v>
                </c:pt>
                <c:pt idx="5400">
                  <c:v>25.061800000000002</c:v>
                </c:pt>
                <c:pt idx="5401">
                  <c:v>25.061800000000002</c:v>
                </c:pt>
                <c:pt idx="5402">
                  <c:v>25.072500000000002</c:v>
                </c:pt>
                <c:pt idx="5403">
                  <c:v>25.072500000000002</c:v>
                </c:pt>
                <c:pt idx="5404">
                  <c:v>25.083200000000001</c:v>
                </c:pt>
                <c:pt idx="5405">
                  <c:v>25.094000000000001</c:v>
                </c:pt>
                <c:pt idx="5406">
                  <c:v>25.104700000000001</c:v>
                </c:pt>
                <c:pt idx="5407">
                  <c:v>25.115400000000001</c:v>
                </c:pt>
                <c:pt idx="5408">
                  <c:v>25.126100000000001</c:v>
                </c:pt>
                <c:pt idx="5409">
                  <c:v>25.136900000000001</c:v>
                </c:pt>
                <c:pt idx="5410">
                  <c:v>25.147600000000001</c:v>
                </c:pt>
                <c:pt idx="5411">
                  <c:v>25.147600000000001</c:v>
                </c:pt>
                <c:pt idx="5412">
                  <c:v>25.147600000000001</c:v>
                </c:pt>
                <c:pt idx="5413">
                  <c:v>25.169</c:v>
                </c:pt>
                <c:pt idx="5414">
                  <c:v>25.169</c:v>
                </c:pt>
                <c:pt idx="5415">
                  <c:v>25.147600000000001</c:v>
                </c:pt>
                <c:pt idx="5416">
                  <c:v>25.147600000000001</c:v>
                </c:pt>
                <c:pt idx="5417">
                  <c:v>25.136900000000001</c:v>
                </c:pt>
                <c:pt idx="5418">
                  <c:v>25.136900000000001</c:v>
                </c:pt>
                <c:pt idx="5419">
                  <c:v>25.136900000000001</c:v>
                </c:pt>
                <c:pt idx="5420">
                  <c:v>25.126100000000001</c:v>
                </c:pt>
                <c:pt idx="5421">
                  <c:v>25.126100000000001</c:v>
                </c:pt>
                <c:pt idx="5422">
                  <c:v>25.115400000000001</c:v>
                </c:pt>
                <c:pt idx="5423">
                  <c:v>25.104700000000001</c:v>
                </c:pt>
                <c:pt idx="5424">
                  <c:v>25.094000000000001</c:v>
                </c:pt>
                <c:pt idx="5425">
                  <c:v>25.083200000000001</c:v>
                </c:pt>
                <c:pt idx="5426">
                  <c:v>25.083200000000001</c:v>
                </c:pt>
                <c:pt idx="5427">
                  <c:v>25.083200000000001</c:v>
                </c:pt>
                <c:pt idx="5428">
                  <c:v>25.083200000000001</c:v>
                </c:pt>
                <c:pt idx="5429">
                  <c:v>25.072500000000002</c:v>
                </c:pt>
                <c:pt idx="5430">
                  <c:v>25.083200000000001</c:v>
                </c:pt>
                <c:pt idx="5431">
                  <c:v>25.083200000000001</c:v>
                </c:pt>
                <c:pt idx="5432">
                  <c:v>25.083200000000001</c:v>
                </c:pt>
                <c:pt idx="5433">
                  <c:v>25.083200000000001</c:v>
                </c:pt>
                <c:pt idx="5434">
                  <c:v>25.083200000000001</c:v>
                </c:pt>
                <c:pt idx="5435">
                  <c:v>25.094000000000001</c:v>
                </c:pt>
                <c:pt idx="5436">
                  <c:v>25.094000000000001</c:v>
                </c:pt>
                <c:pt idx="5437">
                  <c:v>25.094000000000001</c:v>
                </c:pt>
                <c:pt idx="5438">
                  <c:v>25.104700000000001</c:v>
                </c:pt>
                <c:pt idx="5439">
                  <c:v>25.115400000000001</c:v>
                </c:pt>
                <c:pt idx="5440">
                  <c:v>25.126100000000001</c:v>
                </c:pt>
                <c:pt idx="5441">
                  <c:v>25.136900000000001</c:v>
                </c:pt>
                <c:pt idx="5442">
                  <c:v>25.147600000000001</c:v>
                </c:pt>
                <c:pt idx="5443">
                  <c:v>25.169</c:v>
                </c:pt>
                <c:pt idx="5444">
                  <c:v>25.1798</c:v>
                </c:pt>
                <c:pt idx="5445">
                  <c:v>25.1798</c:v>
                </c:pt>
                <c:pt idx="5446">
                  <c:v>25.1798</c:v>
                </c:pt>
                <c:pt idx="5447">
                  <c:v>25.1798</c:v>
                </c:pt>
                <c:pt idx="5448">
                  <c:v>25.1798</c:v>
                </c:pt>
                <c:pt idx="5449">
                  <c:v>25.1798</c:v>
                </c:pt>
                <c:pt idx="5450">
                  <c:v>25.1905</c:v>
                </c:pt>
                <c:pt idx="5451">
                  <c:v>25.1905</c:v>
                </c:pt>
                <c:pt idx="5452">
                  <c:v>25.1905</c:v>
                </c:pt>
                <c:pt idx="5453">
                  <c:v>25.2012</c:v>
                </c:pt>
                <c:pt idx="5454">
                  <c:v>25.2012</c:v>
                </c:pt>
                <c:pt idx="5455">
                  <c:v>25.2119</c:v>
                </c:pt>
                <c:pt idx="5456">
                  <c:v>25.2227</c:v>
                </c:pt>
                <c:pt idx="5457">
                  <c:v>25.2334</c:v>
                </c:pt>
                <c:pt idx="5458">
                  <c:v>25.2334</c:v>
                </c:pt>
                <c:pt idx="5459">
                  <c:v>25.2441</c:v>
                </c:pt>
                <c:pt idx="5460">
                  <c:v>25.2441</c:v>
                </c:pt>
                <c:pt idx="5461">
                  <c:v>25.2441</c:v>
                </c:pt>
                <c:pt idx="5462">
                  <c:v>25.2441</c:v>
                </c:pt>
                <c:pt idx="5463">
                  <c:v>25.254799999999999</c:v>
                </c:pt>
                <c:pt idx="5464">
                  <c:v>25.254799999999999</c:v>
                </c:pt>
                <c:pt idx="5465">
                  <c:v>25.265599999999999</c:v>
                </c:pt>
                <c:pt idx="5466">
                  <c:v>25.276299999999999</c:v>
                </c:pt>
                <c:pt idx="5467">
                  <c:v>25.286999999999999</c:v>
                </c:pt>
                <c:pt idx="5468">
                  <c:v>25.297699999999999</c:v>
                </c:pt>
                <c:pt idx="5469">
                  <c:v>25.308499999999999</c:v>
                </c:pt>
                <c:pt idx="5470">
                  <c:v>25.329899999999999</c:v>
                </c:pt>
                <c:pt idx="5471">
                  <c:v>25.351400000000002</c:v>
                </c:pt>
                <c:pt idx="5472">
                  <c:v>25.362100000000002</c:v>
                </c:pt>
                <c:pt idx="5473">
                  <c:v>25.383500000000002</c:v>
                </c:pt>
                <c:pt idx="5474">
                  <c:v>25.405000000000001</c:v>
                </c:pt>
                <c:pt idx="5475">
                  <c:v>25.426400000000001</c:v>
                </c:pt>
                <c:pt idx="5476">
                  <c:v>25.437200000000001</c:v>
                </c:pt>
                <c:pt idx="5477">
                  <c:v>25.458600000000001</c:v>
                </c:pt>
                <c:pt idx="5478">
                  <c:v>25.4908</c:v>
                </c:pt>
                <c:pt idx="5479">
                  <c:v>25.5015</c:v>
                </c:pt>
                <c:pt idx="5480">
                  <c:v>25.5444</c:v>
                </c:pt>
                <c:pt idx="5481">
                  <c:v>25.565899999999999</c:v>
                </c:pt>
                <c:pt idx="5482">
                  <c:v>25.597999999999999</c:v>
                </c:pt>
                <c:pt idx="5483">
                  <c:v>25.619499999999999</c:v>
                </c:pt>
                <c:pt idx="5484">
                  <c:v>25.630199999999999</c:v>
                </c:pt>
                <c:pt idx="5485">
                  <c:v>25.651700000000002</c:v>
                </c:pt>
                <c:pt idx="5486">
                  <c:v>25.683800000000002</c:v>
                </c:pt>
                <c:pt idx="5487">
                  <c:v>25.705300000000001</c:v>
                </c:pt>
                <c:pt idx="5488">
                  <c:v>25.726700000000001</c:v>
                </c:pt>
                <c:pt idx="5489">
                  <c:v>25.748200000000001</c:v>
                </c:pt>
                <c:pt idx="5490">
                  <c:v>25.7804</c:v>
                </c:pt>
                <c:pt idx="5491">
                  <c:v>25.8125</c:v>
                </c:pt>
                <c:pt idx="5492">
                  <c:v>25.855399999999999</c:v>
                </c:pt>
                <c:pt idx="5493">
                  <c:v>25.909099999999999</c:v>
                </c:pt>
                <c:pt idx="5494">
                  <c:v>25.941199999999998</c:v>
                </c:pt>
                <c:pt idx="5495">
                  <c:v>25.984100000000002</c:v>
                </c:pt>
                <c:pt idx="5496">
                  <c:v>26.016300000000001</c:v>
                </c:pt>
                <c:pt idx="5497">
                  <c:v>26.048500000000001</c:v>
                </c:pt>
                <c:pt idx="5498">
                  <c:v>26.0914</c:v>
                </c:pt>
                <c:pt idx="5499">
                  <c:v>26.1343</c:v>
                </c:pt>
                <c:pt idx="5500">
                  <c:v>26.166499999999999</c:v>
                </c:pt>
                <c:pt idx="5501">
                  <c:v>26.220099999999999</c:v>
                </c:pt>
                <c:pt idx="5502">
                  <c:v>26.273700000000002</c:v>
                </c:pt>
                <c:pt idx="5503">
                  <c:v>26.316600000000001</c:v>
                </c:pt>
                <c:pt idx="5504">
                  <c:v>26.316600000000001</c:v>
                </c:pt>
                <c:pt idx="5505">
                  <c:v>26.327300000000001</c:v>
                </c:pt>
                <c:pt idx="5506">
                  <c:v>26.3917</c:v>
                </c:pt>
                <c:pt idx="5507">
                  <c:v>26.4453</c:v>
                </c:pt>
                <c:pt idx="5508">
                  <c:v>26.498899999999999</c:v>
                </c:pt>
                <c:pt idx="5509">
                  <c:v>26.541799999999999</c:v>
                </c:pt>
                <c:pt idx="5510">
                  <c:v>26.595500000000001</c:v>
                </c:pt>
                <c:pt idx="5511">
                  <c:v>26.638400000000001</c:v>
                </c:pt>
                <c:pt idx="5512">
                  <c:v>26.692</c:v>
                </c:pt>
                <c:pt idx="5513">
                  <c:v>26.7456</c:v>
                </c:pt>
                <c:pt idx="5514">
                  <c:v>26.799199999999999</c:v>
                </c:pt>
                <c:pt idx="5515">
                  <c:v>26.852900000000002</c:v>
                </c:pt>
                <c:pt idx="5516">
                  <c:v>26.906500000000001</c:v>
                </c:pt>
                <c:pt idx="5517">
                  <c:v>26.949400000000001</c:v>
                </c:pt>
                <c:pt idx="5518">
                  <c:v>27.003</c:v>
                </c:pt>
                <c:pt idx="5519">
                  <c:v>27.0566</c:v>
                </c:pt>
                <c:pt idx="5520">
                  <c:v>27.099499999999999</c:v>
                </c:pt>
                <c:pt idx="5521">
                  <c:v>27.131699999999999</c:v>
                </c:pt>
                <c:pt idx="5522">
                  <c:v>27.163900000000002</c:v>
                </c:pt>
                <c:pt idx="5523">
                  <c:v>27.196100000000001</c:v>
                </c:pt>
                <c:pt idx="5524">
                  <c:v>27.217500000000001</c:v>
                </c:pt>
                <c:pt idx="5525">
                  <c:v>27.249700000000001</c:v>
                </c:pt>
                <c:pt idx="5526">
                  <c:v>27.260400000000001</c:v>
                </c:pt>
                <c:pt idx="5527">
                  <c:v>27.2712</c:v>
                </c:pt>
                <c:pt idx="5528">
                  <c:v>27.2819</c:v>
                </c:pt>
                <c:pt idx="5529">
                  <c:v>27.2819</c:v>
                </c:pt>
                <c:pt idx="5530">
                  <c:v>27.2819</c:v>
                </c:pt>
                <c:pt idx="5531">
                  <c:v>27.2819</c:v>
                </c:pt>
                <c:pt idx="5532">
                  <c:v>27.2926</c:v>
                </c:pt>
                <c:pt idx="5533">
                  <c:v>27.2926</c:v>
                </c:pt>
                <c:pt idx="5534">
                  <c:v>27.2926</c:v>
                </c:pt>
                <c:pt idx="5535">
                  <c:v>27.3033</c:v>
                </c:pt>
                <c:pt idx="5536">
                  <c:v>27.3141</c:v>
                </c:pt>
                <c:pt idx="5537">
                  <c:v>27.3141</c:v>
                </c:pt>
                <c:pt idx="5538">
                  <c:v>27.3248</c:v>
                </c:pt>
                <c:pt idx="5539">
                  <c:v>27.3355</c:v>
                </c:pt>
                <c:pt idx="5540">
                  <c:v>27.3462</c:v>
                </c:pt>
                <c:pt idx="5541">
                  <c:v>27.356999999999999</c:v>
                </c:pt>
                <c:pt idx="5542">
                  <c:v>27.367699999999999</c:v>
                </c:pt>
                <c:pt idx="5543">
                  <c:v>27.378399999999999</c:v>
                </c:pt>
                <c:pt idx="5544">
                  <c:v>27.389099999999999</c:v>
                </c:pt>
                <c:pt idx="5545">
                  <c:v>27.389099999999999</c:v>
                </c:pt>
                <c:pt idx="5546">
                  <c:v>27.378399999999999</c:v>
                </c:pt>
                <c:pt idx="5547">
                  <c:v>27.378399999999999</c:v>
                </c:pt>
                <c:pt idx="5548">
                  <c:v>27.389099999999999</c:v>
                </c:pt>
                <c:pt idx="5549">
                  <c:v>27.389099999999999</c:v>
                </c:pt>
                <c:pt idx="5550">
                  <c:v>27.399899999999999</c:v>
                </c:pt>
                <c:pt idx="5551">
                  <c:v>27.410599999999999</c:v>
                </c:pt>
                <c:pt idx="5552">
                  <c:v>27.421299999999999</c:v>
                </c:pt>
                <c:pt idx="5553">
                  <c:v>27.431999999999999</c:v>
                </c:pt>
                <c:pt idx="5554">
                  <c:v>27.431999999999999</c:v>
                </c:pt>
                <c:pt idx="5555">
                  <c:v>27.421299999999999</c:v>
                </c:pt>
                <c:pt idx="5556">
                  <c:v>27.421299999999999</c:v>
                </c:pt>
                <c:pt idx="5557">
                  <c:v>27.421299999999999</c:v>
                </c:pt>
                <c:pt idx="5558">
                  <c:v>27.431999999999999</c:v>
                </c:pt>
                <c:pt idx="5559">
                  <c:v>27.442799999999998</c:v>
                </c:pt>
                <c:pt idx="5560">
                  <c:v>27.442799999999998</c:v>
                </c:pt>
                <c:pt idx="5561">
                  <c:v>27.453499999999998</c:v>
                </c:pt>
                <c:pt idx="5562">
                  <c:v>27.474900000000002</c:v>
                </c:pt>
                <c:pt idx="5563">
                  <c:v>27.485700000000001</c:v>
                </c:pt>
                <c:pt idx="5564">
                  <c:v>27.485700000000001</c:v>
                </c:pt>
                <c:pt idx="5565">
                  <c:v>27.485700000000001</c:v>
                </c:pt>
                <c:pt idx="5566">
                  <c:v>27.474900000000002</c:v>
                </c:pt>
                <c:pt idx="5567">
                  <c:v>27.474900000000002</c:v>
                </c:pt>
                <c:pt idx="5568">
                  <c:v>27.474900000000002</c:v>
                </c:pt>
                <c:pt idx="5569">
                  <c:v>27.474900000000002</c:v>
                </c:pt>
                <c:pt idx="5570">
                  <c:v>27.485700000000001</c:v>
                </c:pt>
                <c:pt idx="5571">
                  <c:v>27.485700000000001</c:v>
                </c:pt>
                <c:pt idx="5572">
                  <c:v>27.485700000000001</c:v>
                </c:pt>
                <c:pt idx="5573">
                  <c:v>27.485700000000001</c:v>
                </c:pt>
                <c:pt idx="5574">
                  <c:v>27.485700000000001</c:v>
                </c:pt>
                <c:pt idx="5575">
                  <c:v>27.485700000000001</c:v>
                </c:pt>
                <c:pt idx="5576">
                  <c:v>27.485700000000001</c:v>
                </c:pt>
                <c:pt idx="5577">
                  <c:v>27.496400000000001</c:v>
                </c:pt>
                <c:pt idx="5578">
                  <c:v>27.507100000000001</c:v>
                </c:pt>
                <c:pt idx="5579">
                  <c:v>27.507100000000001</c:v>
                </c:pt>
                <c:pt idx="5580">
                  <c:v>27.517800000000001</c:v>
                </c:pt>
                <c:pt idx="5581">
                  <c:v>27.528600000000001</c:v>
                </c:pt>
                <c:pt idx="5582">
                  <c:v>27.539300000000001</c:v>
                </c:pt>
                <c:pt idx="5583">
                  <c:v>27.539300000000001</c:v>
                </c:pt>
                <c:pt idx="5584">
                  <c:v>27.560700000000001</c:v>
                </c:pt>
                <c:pt idx="5585">
                  <c:v>27.5715</c:v>
                </c:pt>
                <c:pt idx="5586">
                  <c:v>27.5822</c:v>
                </c:pt>
                <c:pt idx="5587">
                  <c:v>27.5929</c:v>
                </c:pt>
                <c:pt idx="5588">
                  <c:v>27.6036</c:v>
                </c:pt>
                <c:pt idx="5589">
                  <c:v>27.6144</c:v>
                </c:pt>
                <c:pt idx="5590">
                  <c:v>27.6358</c:v>
                </c:pt>
                <c:pt idx="5591">
                  <c:v>27.657299999999999</c:v>
                </c:pt>
                <c:pt idx="5592">
                  <c:v>27.678699999999999</c:v>
                </c:pt>
                <c:pt idx="5593">
                  <c:v>27.700199999999999</c:v>
                </c:pt>
                <c:pt idx="5594">
                  <c:v>27.732299999999999</c:v>
                </c:pt>
                <c:pt idx="5595">
                  <c:v>27.753799999999998</c:v>
                </c:pt>
                <c:pt idx="5596">
                  <c:v>27.786000000000001</c:v>
                </c:pt>
                <c:pt idx="5597">
                  <c:v>27.807400000000001</c:v>
                </c:pt>
                <c:pt idx="5598">
                  <c:v>27.818100000000001</c:v>
                </c:pt>
                <c:pt idx="5599">
                  <c:v>27.839600000000001</c:v>
                </c:pt>
                <c:pt idx="5600">
                  <c:v>27.861000000000001</c:v>
                </c:pt>
                <c:pt idx="5601">
                  <c:v>27.8932</c:v>
                </c:pt>
                <c:pt idx="5602">
                  <c:v>27.9468</c:v>
                </c:pt>
                <c:pt idx="5603">
                  <c:v>28.000499999999999</c:v>
                </c:pt>
                <c:pt idx="5604">
                  <c:v>28.054099999999998</c:v>
                </c:pt>
                <c:pt idx="5605">
                  <c:v>28.107700000000001</c:v>
                </c:pt>
                <c:pt idx="5606">
                  <c:v>28.1721</c:v>
                </c:pt>
                <c:pt idx="5607">
                  <c:v>28.215</c:v>
                </c:pt>
                <c:pt idx="5608">
                  <c:v>28.29</c:v>
                </c:pt>
                <c:pt idx="5609">
                  <c:v>28.343699999999998</c:v>
                </c:pt>
                <c:pt idx="5610">
                  <c:v>28.386600000000001</c:v>
                </c:pt>
                <c:pt idx="5611">
                  <c:v>28.440200000000001</c:v>
                </c:pt>
                <c:pt idx="5612">
                  <c:v>28.4831</c:v>
                </c:pt>
                <c:pt idx="5613">
                  <c:v>28.526</c:v>
                </c:pt>
                <c:pt idx="5614">
                  <c:v>28.558199999999999</c:v>
                </c:pt>
                <c:pt idx="5615">
                  <c:v>28.579599999999999</c:v>
                </c:pt>
                <c:pt idx="5616">
                  <c:v>28.611799999999999</c:v>
                </c:pt>
                <c:pt idx="5617">
                  <c:v>28.643999999999998</c:v>
                </c:pt>
                <c:pt idx="5618">
                  <c:v>28.676100000000002</c:v>
                </c:pt>
                <c:pt idx="5619">
                  <c:v>28.686900000000001</c:v>
                </c:pt>
                <c:pt idx="5620">
                  <c:v>28.719000000000001</c:v>
                </c:pt>
                <c:pt idx="5621">
                  <c:v>28.729800000000001</c:v>
                </c:pt>
                <c:pt idx="5622">
                  <c:v>28.751200000000001</c:v>
                </c:pt>
                <c:pt idx="5623">
                  <c:v>28.751200000000001</c:v>
                </c:pt>
                <c:pt idx="5624">
                  <c:v>28.7727</c:v>
                </c:pt>
                <c:pt idx="5625">
                  <c:v>28.7834</c:v>
                </c:pt>
                <c:pt idx="5626">
                  <c:v>28.7941</c:v>
                </c:pt>
                <c:pt idx="5627">
                  <c:v>28.7941</c:v>
                </c:pt>
                <c:pt idx="5628">
                  <c:v>28.8048</c:v>
                </c:pt>
                <c:pt idx="5629">
                  <c:v>28.8048</c:v>
                </c:pt>
                <c:pt idx="5630">
                  <c:v>28.8156</c:v>
                </c:pt>
                <c:pt idx="5631">
                  <c:v>28.8263</c:v>
                </c:pt>
                <c:pt idx="5632">
                  <c:v>28.8156</c:v>
                </c:pt>
                <c:pt idx="5633">
                  <c:v>28.8156</c:v>
                </c:pt>
                <c:pt idx="5634">
                  <c:v>28.7941</c:v>
                </c:pt>
                <c:pt idx="5635">
                  <c:v>28.7941</c:v>
                </c:pt>
                <c:pt idx="5636">
                  <c:v>28.7834</c:v>
                </c:pt>
                <c:pt idx="5637">
                  <c:v>28.7834</c:v>
                </c:pt>
                <c:pt idx="5638">
                  <c:v>28.7834</c:v>
                </c:pt>
                <c:pt idx="5639">
                  <c:v>28.7727</c:v>
                </c:pt>
                <c:pt idx="5640">
                  <c:v>28.7727</c:v>
                </c:pt>
                <c:pt idx="5641">
                  <c:v>28.751200000000001</c:v>
                </c:pt>
                <c:pt idx="5642">
                  <c:v>28.751200000000001</c:v>
                </c:pt>
                <c:pt idx="5643">
                  <c:v>28.740500000000001</c:v>
                </c:pt>
                <c:pt idx="5644">
                  <c:v>28.729800000000001</c:v>
                </c:pt>
                <c:pt idx="5645">
                  <c:v>28.719000000000001</c:v>
                </c:pt>
                <c:pt idx="5646">
                  <c:v>28.719000000000001</c:v>
                </c:pt>
                <c:pt idx="5647">
                  <c:v>28.729800000000001</c:v>
                </c:pt>
                <c:pt idx="5648">
                  <c:v>28.740500000000001</c:v>
                </c:pt>
                <c:pt idx="5649">
                  <c:v>28.751200000000001</c:v>
                </c:pt>
                <c:pt idx="5650">
                  <c:v>28.761900000000001</c:v>
                </c:pt>
                <c:pt idx="5651">
                  <c:v>28.7834</c:v>
                </c:pt>
                <c:pt idx="5652">
                  <c:v>28.7941</c:v>
                </c:pt>
                <c:pt idx="5653">
                  <c:v>28.8156</c:v>
                </c:pt>
                <c:pt idx="5654">
                  <c:v>28.8263</c:v>
                </c:pt>
                <c:pt idx="5655">
                  <c:v>28.837</c:v>
                </c:pt>
                <c:pt idx="5656">
                  <c:v>28.8477</c:v>
                </c:pt>
                <c:pt idx="5657">
                  <c:v>28.8477</c:v>
                </c:pt>
                <c:pt idx="5658">
                  <c:v>28.858499999999999</c:v>
                </c:pt>
                <c:pt idx="5659">
                  <c:v>28.869199999999999</c:v>
                </c:pt>
                <c:pt idx="5660">
                  <c:v>28.879899999999999</c:v>
                </c:pt>
                <c:pt idx="5661">
                  <c:v>28.890599999999999</c:v>
                </c:pt>
                <c:pt idx="5662">
                  <c:v>28.890599999999999</c:v>
                </c:pt>
                <c:pt idx="5663">
                  <c:v>28.890599999999999</c:v>
                </c:pt>
                <c:pt idx="5664">
                  <c:v>28.890599999999999</c:v>
                </c:pt>
                <c:pt idx="5665">
                  <c:v>28.890599999999999</c:v>
                </c:pt>
                <c:pt idx="5666">
                  <c:v>28.879899999999999</c:v>
                </c:pt>
                <c:pt idx="5667">
                  <c:v>28.869199999999999</c:v>
                </c:pt>
                <c:pt idx="5668">
                  <c:v>28.869199999999999</c:v>
                </c:pt>
                <c:pt idx="5669">
                  <c:v>28.869199999999999</c:v>
                </c:pt>
                <c:pt idx="5670">
                  <c:v>28.869199999999999</c:v>
                </c:pt>
                <c:pt idx="5671">
                  <c:v>28.890599999999999</c:v>
                </c:pt>
                <c:pt idx="5672">
                  <c:v>28.890599999999999</c:v>
                </c:pt>
                <c:pt idx="5673">
                  <c:v>28.912099999999999</c:v>
                </c:pt>
                <c:pt idx="5674">
                  <c:v>28.922799999999999</c:v>
                </c:pt>
                <c:pt idx="5675">
                  <c:v>28.933499999999999</c:v>
                </c:pt>
                <c:pt idx="5676">
                  <c:v>28.933499999999999</c:v>
                </c:pt>
                <c:pt idx="5677">
                  <c:v>28.954999999999998</c:v>
                </c:pt>
                <c:pt idx="5678">
                  <c:v>28.965699999999998</c:v>
                </c:pt>
                <c:pt idx="5679">
                  <c:v>28.976400000000002</c:v>
                </c:pt>
                <c:pt idx="5680">
                  <c:v>28.987200000000001</c:v>
                </c:pt>
                <c:pt idx="5681">
                  <c:v>28.997900000000001</c:v>
                </c:pt>
                <c:pt idx="5682">
                  <c:v>29.008600000000001</c:v>
                </c:pt>
                <c:pt idx="5683">
                  <c:v>29.030100000000001</c:v>
                </c:pt>
                <c:pt idx="5684">
                  <c:v>29.051500000000001</c:v>
                </c:pt>
                <c:pt idx="5685">
                  <c:v>29.0944</c:v>
                </c:pt>
                <c:pt idx="5686">
                  <c:v>29.1266</c:v>
                </c:pt>
                <c:pt idx="5687">
                  <c:v>29.158799999999999</c:v>
                </c:pt>
                <c:pt idx="5688">
                  <c:v>29.158799999999999</c:v>
                </c:pt>
                <c:pt idx="5689">
                  <c:v>29.190899999999999</c:v>
                </c:pt>
                <c:pt idx="5690">
                  <c:v>29.212399999999999</c:v>
                </c:pt>
                <c:pt idx="5691">
                  <c:v>29.223099999999999</c:v>
                </c:pt>
                <c:pt idx="5692">
                  <c:v>29.244599999999998</c:v>
                </c:pt>
                <c:pt idx="5693">
                  <c:v>29.255299999999998</c:v>
                </c:pt>
                <c:pt idx="5694">
                  <c:v>29.276700000000002</c:v>
                </c:pt>
                <c:pt idx="5695">
                  <c:v>29.298200000000001</c:v>
                </c:pt>
                <c:pt idx="5696">
                  <c:v>29.308900000000001</c:v>
                </c:pt>
                <c:pt idx="5697">
                  <c:v>29.330400000000001</c:v>
                </c:pt>
                <c:pt idx="5698">
                  <c:v>29.351800000000001</c:v>
                </c:pt>
                <c:pt idx="5699">
                  <c:v>29.3733</c:v>
                </c:pt>
                <c:pt idx="5700">
                  <c:v>29.3947</c:v>
                </c:pt>
                <c:pt idx="5701">
                  <c:v>29.4269</c:v>
                </c:pt>
                <c:pt idx="5702">
                  <c:v>29.4483</c:v>
                </c:pt>
                <c:pt idx="5703">
                  <c:v>29.469799999999999</c:v>
                </c:pt>
                <c:pt idx="5704">
                  <c:v>29.491199999999999</c:v>
                </c:pt>
                <c:pt idx="5705">
                  <c:v>29.523399999999999</c:v>
                </c:pt>
                <c:pt idx="5706">
                  <c:v>29.544899999999998</c:v>
                </c:pt>
                <c:pt idx="5707">
                  <c:v>29.555599999999998</c:v>
                </c:pt>
                <c:pt idx="5708">
                  <c:v>29.577000000000002</c:v>
                </c:pt>
                <c:pt idx="5709">
                  <c:v>29.598500000000001</c:v>
                </c:pt>
                <c:pt idx="5710">
                  <c:v>29.619900000000001</c:v>
                </c:pt>
                <c:pt idx="5711">
                  <c:v>29.630700000000001</c:v>
                </c:pt>
                <c:pt idx="5712">
                  <c:v>29.652100000000001</c:v>
                </c:pt>
                <c:pt idx="5713">
                  <c:v>29.662800000000001</c:v>
                </c:pt>
                <c:pt idx="5714">
                  <c:v>29.6843</c:v>
                </c:pt>
                <c:pt idx="5715">
                  <c:v>29.7057</c:v>
                </c:pt>
                <c:pt idx="5716">
                  <c:v>29.7165</c:v>
                </c:pt>
                <c:pt idx="5717">
                  <c:v>29.7165</c:v>
                </c:pt>
                <c:pt idx="5718">
                  <c:v>29.7379</c:v>
                </c:pt>
                <c:pt idx="5719">
                  <c:v>29.7486</c:v>
                </c:pt>
                <c:pt idx="5720">
                  <c:v>29.770099999999999</c:v>
                </c:pt>
                <c:pt idx="5721">
                  <c:v>29.791499999999999</c:v>
                </c:pt>
                <c:pt idx="5722">
                  <c:v>29.812999999999999</c:v>
                </c:pt>
                <c:pt idx="5723">
                  <c:v>29.834399999999999</c:v>
                </c:pt>
                <c:pt idx="5724">
                  <c:v>29.866599999999998</c:v>
                </c:pt>
                <c:pt idx="5725">
                  <c:v>29.898800000000001</c:v>
                </c:pt>
                <c:pt idx="5726">
                  <c:v>29.920200000000001</c:v>
                </c:pt>
                <c:pt idx="5727">
                  <c:v>29.941700000000001</c:v>
                </c:pt>
                <c:pt idx="5728">
                  <c:v>29.963200000000001</c:v>
                </c:pt>
                <c:pt idx="5729">
                  <c:v>29.9739</c:v>
                </c:pt>
                <c:pt idx="5730">
                  <c:v>29.9846</c:v>
                </c:pt>
                <c:pt idx="5731">
                  <c:v>29.9846</c:v>
                </c:pt>
                <c:pt idx="5732">
                  <c:v>29.9739</c:v>
                </c:pt>
                <c:pt idx="5733">
                  <c:v>29.9846</c:v>
                </c:pt>
                <c:pt idx="5734">
                  <c:v>29.9846</c:v>
                </c:pt>
                <c:pt idx="5735">
                  <c:v>29.9953</c:v>
                </c:pt>
                <c:pt idx="5736">
                  <c:v>30.0061</c:v>
                </c:pt>
                <c:pt idx="5737">
                  <c:v>30.0061</c:v>
                </c:pt>
                <c:pt idx="5738">
                  <c:v>30.0168</c:v>
                </c:pt>
                <c:pt idx="5739">
                  <c:v>30.0168</c:v>
                </c:pt>
                <c:pt idx="5740">
                  <c:v>30.0275</c:v>
                </c:pt>
                <c:pt idx="5741">
                  <c:v>30.0382</c:v>
                </c:pt>
                <c:pt idx="5742">
                  <c:v>30.048999999999999</c:v>
                </c:pt>
                <c:pt idx="5743">
                  <c:v>30.059699999999999</c:v>
                </c:pt>
                <c:pt idx="5744">
                  <c:v>30.081099999999999</c:v>
                </c:pt>
                <c:pt idx="5745">
                  <c:v>30.091899999999999</c:v>
                </c:pt>
                <c:pt idx="5746">
                  <c:v>30.091899999999999</c:v>
                </c:pt>
                <c:pt idx="5747">
                  <c:v>30.091899999999999</c:v>
                </c:pt>
                <c:pt idx="5748">
                  <c:v>30.091899999999999</c:v>
                </c:pt>
                <c:pt idx="5749">
                  <c:v>30.091899999999999</c:v>
                </c:pt>
                <c:pt idx="5750">
                  <c:v>30.091899999999999</c:v>
                </c:pt>
                <c:pt idx="5751">
                  <c:v>30.113299999999999</c:v>
                </c:pt>
                <c:pt idx="5752">
                  <c:v>30.123999999999999</c:v>
                </c:pt>
                <c:pt idx="5753">
                  <c:v>30.145499999999998</c:v>
                </c:pt>
                <c:pt idx="5754">
                  <c:v>30.156199999999998</c:v>
                </c:pt>
                <c:pt idx="5755">
                  <c:v>30.156199999999998</c:v>
                </c:pt>
                <c:pt idx="5756">
                  <c:v>30.166899999999998</c:v>
                </c:pt>
                <c:pt idx="5757">
                  <c:v>30.188400000000001</c:v>
                </c:pt>
                <c:pt idx="5758">
                  <c:v>30.199100000000001</c:v>
                </c:pt>
                <c:pt idx="5759">
                  <c:v>30.209800000000001</c:v>
                </c:pt>
                <c:pt idx="5760">
                  <c:v>30.220600000000001</c:v>
                </c:pt>
                <c:pt idx="5761">
                  <c:v>30.231300000000001</c:v>
                </c:pt>
                <c:pt idx="5762">
                  <c:v>30.242000000000001</c:v>
                </c:pt>
                <c:pt idx="5763">
                  <c:v>30.242000000000001</c:v>
                </c:pt>
                <c:pt idx="5764">
                  <c:v>30.242000000000001</c:v>
                </c:pt>
                <c:pt idx="5765">
                  <c:v>30.242000000000001</c:v>
                </c:pt>
                <c:pt idx="5766">
                  <c:v>30.252700000000001</c:v>
                </c:pt>
                <c:pt idx="5767">
                  <c:v>30.252700000000001</c:v>
                </c:pt>
                <c:pt idx="5768">
                  <c:v>30.263500000000001</c:v>
                </c:pt>
                <c:pt idx="5769">
                  <c:v>30.2742</c:v>
                </c:pt>
                <c:pt idx="5770">
                  <c:v>30.3064</c:v>
                </c:pt>
                <c:pt idx="5771">
                  <c:v>30.3278</c:v>
                </c:pt>
                <c:pt idx="5772">
                  <c:v>30.36</c:v>
                </c:pt>
                <c:pt idx="5773">
                  <c:v>30.370699999999999</c:v>
                </c:pt>
                <c:pt idx="5774">
                  <c:v>30.402899999999999</c:v>
                </c:pt>
                <c:pt idx="5775">
                  <c:v>30.435099999999998</c:v>
                </c:pt>
                <c:pt idx="5776">
                  <c:v>30.456499999999998</c:v>
                </c:pt>
                <c:pt idx="5777">
                  <c:v>30.467199999999998</c:v>
                </c:pt>
                <c:pt idx="5778">
                  <c:v>30.499400000000001</c:v>
                </c:pt>
                <c:pt idx="5779">
                  <c:v>30.531600000000001</c:v>
                </c:pt>
                <c:pt idx="5780">
                  <c:v>30.563800000000001</c:v>
                </c:pt>
                <c:pt idx="5781">
                  <c:v>30.5852</c:v>
                </c:pt>
                <c:pt idx="5782">
                  <c:v>30.6281</c:v>
                </c:pt>
                <c:pt idx="5783">
                  <c:v>30.660299999999999</c:v>
                </c:pt>
                <c:pt idx="5784">
                  <c:v>30.703199999999999</c:v>
                </c:pt>
                <c:pt idx="5785">
                  <c:v>30.756799999999998</c:v>
                </c:pt>
                <c:pt idx="5786">
                  <c:v>30.799700000000001</c:v>
                </c:pt>
                <c:pt idx="5787">
                  <c:v>30.842600000000001</c:v>
                </c:pt>
                <c:pt idx="5788">
                  <c:v>30.8962</c:v>
                </c:pt>
                <c:pt idx="5789">
                  <c:v>30.9391</c:v>
                </c:pt>
                <c:pt idx="5790">
                  <c:v>30.992799999999999</c:v>
                </c:pt>
                <c:pt idx="5791">
                  <c:v>31.046399999999998</c:v>
                </c:pt>
                <c:pt idx="5792">
                  <c:v>31.110700000000001</c:v>
                </c:pt>
                <c:pt idx="5793">
                  <c:v>31.1751</c:v>
                </c:pt>
                <c:pt idx="5794">
                  <c:v>31.2394</c:v>
                </c:pt>
                <c:pt idx="5795">
                  <c:v>31.303799999999999</c:v>
                </c:pt>
                <c:pt idx="5796">
                  <c:v>31.368099999999998</c:v>
                </c:pt>
                <c:pt idx="5797">
                  <c:v>31.432500000000001</c:v>
                </c:pt>
                <c:pt idx="5798">
                  <c:v>31.4861</c:v>
                </c:pt>
                <c:pt idx="5799">
                  <c:v>31.5397</c:v>
                </c:pt>
                <c:pt idx="5800">
                  <c:v>31.593399999999999</c:v>
                </c:pt>
                <c:pt idx="5801">
                  <c:v>31.646999999999998</c:v>
                </c:pt>
                <c:pt idx="5802">
                  <c:v>31.689900000000002</c:v>
                </c:pt>
                <c:pt idx="5803">
                  <c:v>31.732800000000001</c:v>
                </c:pt>
                <c:pt idx="5804">
                  <c:v>31.765000000000001</c:v>
                </c:pt>
                <c:pt idx="5805">
                  <c:v>31.7971</c:v>
                </c:pt>
                <c:pt idx="5806">
                  <c:v>31.8508</c:v>
                </c:pt>
                <c:pt idx="5807">
                  <c:v>31.904399999999999</c:v>
                </c:pt>
                <c:pt idx="5808">
                  <c:v>31.979500000000002</c:v>
                </c:pt>
                <c:pt idx="5809">
                  <c:v>31.979500000000002</c:v>
                </c:pt>
                <c:pt idx="5810">
                  <c:v>31.990200000000002</c:v>
                </c:pt>
                <c:pt idx="5811">
                  <c:v>32.011600000000001</c:v>
                </c:pt>
                <c:pt idx="5812">
                  <c:v>32.076000000000001</c:v>
                </c:pt>
                <c:pt idx="5813">
                  <c:v>32.108199999999997</c:v>
                </c:pt>
                <c:pt idx="5814">
                  <c:v>32.140300000000003</c:v>
                </c:pt>
                <c:pt idx="5815">
                  <c:v>32.161799999999999</c:v>
                </c:pt>
                <c:pt idx="5816">
                  <c:v>32.183199999999999</c:v>
                </c:pt>
                <c:pt idx="5817">
                  <c:v>32.183199999999999</c:v>
                </c:pt>
                <c:pt idx="5818">
                  <c:v>32.172499999999999</c:v>
                </c:pt>
                <c:pt idx="5819">
                  <c:v>32.183199999999999</c:v>
                </c:pt>
                <c:pt idx="5820">
                  <c:v>32.215400000000002</c:v>
                </c:pt>
                <c:pt idx="5821">
                  <c:v>32.236899999999999</c:v>
                </c:pt>
                <c:pt idx="5822">
                  <c:v>32.268999999999998</c:v>
                </c:pt>
                <c:pt idx="5823">
                  <c:v>32.279800000000002</c:v>
                </c:pt>
                <c:pt idx="5824">
                  <c:v>32.301200000000001</c:v>
                </c:pt>
                <c:pt idx="5825">
                  <c:v>32.322699999999998</c:v>
                </c:pt>
                <c:pt idx="5826">
                  <c:v>32.344099999999997</c:v>
                </c:pt>
                <c:pt idx="5827">
                  <c:v>32.387</c:v>
                </c:pt>
                <c:pt idx="5828">
                  <c:v>32.440600000000003</c:v>
                </c:pt>
                <c:pt idx="5829">
                  <c:v>32.483499999999999</c:v>
                </c:pt>
                <c:pt idx="5830">
                  <c:v>32.515700000000002</c:v>
                </c:pt>
                <c:pt idx="5831">
                  <c:v>32.547899999999998</c:v>
                </c:pt>
                <c:pt idx="5832">
                  <c:v>32.590800000000002</c:v>
                </c:pt>
                <c:pt idx="5833">
                  <c:v>32.633699999999997</c:v>
                </c:pt>
                <c:pt idx="5834">
                  <c:v>32.676600000000001</c:v>
                </c:pt>
                <c:pt idx="5835">
                  <c:v>32.719499999999996</c:v>
                </c:pt>
                <c:pt idx="5836">
                  <c:v>32.773099999999999</c:v>
                </c:pt>
                <c:pt idx="5837">
                  <c:v>32.816000000000003</c:v>
                </c:pt>
                <c:pt idx="5838">
                  <c:v>32.869700000000002</c:v>
                </c:pt>
                <c:pt idx="5839">
                  <c:v>32.923299999999998</c:v>
                </c:pt>
                <c:pt idx="5840">
                  <c:v>32.966200000000001</c:v>
                </c:pt>
                <c:pt idx="5841">
                  <c:v>33.009099999999997</c:v>
                </c:pt>
                <c:pt idx="5842">
                  <c:v>33.0627</c:v>
                </c:pt>
                <c:pt idx="5843">
                  <c:v>33.105600000000003</c:v>
                </c:pt>
                <c:pt idx="5844">
                  <c:v>33.116300000000003</c:v>
                </c:pt>
                <c:pt idx="5845">
                  <c:v>33.148499999999999</c:v>
                </c:pt>
                <c:pt idx="5846">
                  <c:v>33.17</c:v>
                </c:pt>
                <c:pt idx="5847">
                  <c:v>33.202100000000002</c:v>
                </c:pt>
                <c:pt idx="5848">
                  <c:v>33.234299999999998</c:v>
                </c:pt>
                <c:pt idx="5849">
                  <c:v>33.255800000000001</c:v>
                </c:pt>
                <c:pt idx="5850">
                  <c:v>33.2879</c:v>
                </c:pt>
                <c:pt idx="5851">
                  <c:v>33.298699999999997</c:v>
                </c:pt>
                <c:pt idx="5852">
                  <c:v>33.320099999999996</c:v>
                </c:pt>
                <c:pt idx="5853">
                  <c:v>33.330800000000004</c:v>
                </c:pt>
                <c:pt idx="5854">
                  <c:v>33.3523</c:v>
                </c:pt>
                <c:pt idx="5855">
                  <c:v>33.373699999999999</c:v>
                </c:pt>
                <c:pt idx="5856">
                  <c:v>33.405900000000003</c:v>
                </c:pt>
                <c:pt idx="5857">
                  <c:v>33.405900000000003</c:v>
                </c:pt>
                <c:pt idx="5858">
                  <c:v>33.416600000000003</c:v>
                </c:pt>
                <c:pt idx="5859">
                  <c:v>33.448799999999999</c:v>
                </c:pt>
                <c:pt idx="5860">
                  <c:v>33.481000000000002</c:v>
                </c:pt>
                <c:pt idx="5861">
                  <c:v>33.523899999999998</c:v>
                </c:pt>
                <c:pt idx="5862">
                  <c:v>33.556100000000001</c:v>
                </c:pt>
                <c:pt idx="5863">
                  <c:v>33.588200000000001</c:v>
                </c:pt>
                <c:pt idx="5864">
                  <c:v>33.609699999999997</c:v>
                </c:pt>
                <c:pt idx="5865">
                  <c:v>33.631100000000004</c:v>
                </c:pt>
                <c:pt idx="5866">
                  <c:v>33.6633</c:v>
                </c:pt>
                <c:pt idx="5867">
                  <c:v>33.684800000000003</c:v>
                </c:pt>
                <c:pt idx="5868">
                  <c:v>33.706200000000003</c:v>
                </c:pt>
                <c:pt idx="5869">
                  <c:v>33.716900000000003</c:v>
                </c:pt>
                <c:pt idx="5870">
                  <c:v>33.738399999999999</c:v>
                </c:pt>
                <c:pt idx="5871">
                  <c:v>33.738399999999999</c:v>
                </c:pt>
                <c:pt idx="5872">
                  <c:v>33.749099999999999</c:v>
                </c:pt>
                <c:pt idx="5873">
                  <c:v>33.759799999999998</c:v>
                </c:pt>
                <c:pt idx="5874">
                  <c:v>33.770600000000002</c:v>
                </c:pt>
                <c:pt idx="5875">
                  <c:v>33.781300000000002</c:v>
                </c:pt>
                <c:pt idx="5876">
                  <c:v>33.792000000000002</c:v>
                </c:pt>
                <c:pt idx="5877">
                  <c:v>33.802700000000002</c:v>
                </c:pt>
                <c:pt idx="5878">
                  <c:v>33.813499999999998</c:v>
                </c:pt>
                <c:pt idx="5879">
                  <c:v>33.824199999999998</c:v>
                </c:pt>
                <c:pt idx="5880">
                  <c:v>33.845599999999997</c:v>
                </c:pt>
                <c:pt idx="5881">
                  <c:v>33.845599999999997</c:v>
                </c:pt>
                <c:pt idx="5882">
                  <c:v>33.856400000000001</c:v>
                </c:pt>
                <c:pt idx="5883">
                  <c:v>33.867100000000001</c:v>
                </c:pt>
                <c:pt idx="5884">
                  <c:v>33.888500000000001</c:v>
                </c:pt>
                <c:pt idx="5885">
                  <c:v>33.9422</c:v>
                </c:pt>
                <c:pt idx="5886">
                  <c:v>33.995800000000003</c:v>
                </c:pt>
                <c:pt idx="5887">
                  <c:v>34.038699999999999</c:v>
                </c:pt>
                <c:pt idx="5888">
                  <c:v>34.070900000000002</c:v>
                </c:pt>
                <c:pt idx="5889">
                  <c:v>34.103000000000002</c:v>
                </c:pt>
                <c:pt idx="5890">
                  <c:v>34.135199999999998</c:v>
                </c:pt>
                <c:pt idx="5891">
                  <c:v>34.178100000000001</c:v>
                </c:pt>
                <c:pt idx="5892">
                  <c:v>34.210299999999997</c:v>
                </c:pt>
                <c:pt idx="5893">
                  <c:v>34.2425</c:v>
                </c:pt>
                <c:pt idx="5894">
                  <c:v>34.2639</c:v>
                </c:pt>
                <c:pt idx="5895">
                  <c:v>34.306800000000003</c:v>
                </c:pt>
                <c:pt idx="5896">
                  <c:v>34.328299999999999</c:v>
                </c:pt>
                <c:pt idx="5897">
                  <c:v>34.360399999999998</c:v>
                </c:pt>
                <c:pt idx="5898">
                  <c:v>34.392600000000002</c:v>
                </c:pt>
                <c:pt idx="5899">
                  <c:v>34.424799999999998</c:v>
                </c:pt>
                <c:pt idx="5900">
                  <c:v>34.457000000000001</c:v>
                </c:pt>
                <c:pt idx="5901">
                  <c:v>34.489100000000001</c:v>
                </c:pt>
                <c:pt idx="5902">
                  <c:v>34.521299999999997</c:v>
                </c:pt>
                <c:pt idx="5903">
                  <c:v>34.5642</c:v>
                </c:pt>
                <c:pt idx="5904">
                  <c:v>34.585700000000003</c:v>
                </c:pt>
                <c:pt idx="5905">
                  <c:v>34.607100000000003</c:v>
                </c:pt>
                <c:pt idx="5906">
                  <c:v>34.628599999999999</c:v>
                </c:pt>
                <c:pt idx="5907">
                  <c:v>34.660699999999999</c:v>
                </c:pt>
                <c:pt idx="5908">
                  <c:v>34.692900000000002</c:v>
                </c:pt>
                <c:pt idx="5909">
                  <c:v>34.735799999999998</c:v>
                </c:pt>
                <c:pt idx="5910">
                  <c:v>34.789400000000001</c:v>
                </c:pt>
                <c:pt idx="5911">
                  <c:v>34.821599999999997</c:v>
                </c:pt>
                <c:pt idx="5912">
                  <c:v>34.821599999999997</c:v>
                </c:pt>
                <c:pt idx="5913">
                  <c:v>34.821599999999997</c:v>
                </c:pt>
                <c:pt idx="5914">
                  <c:v>34.821599999999997</c:v>
                </c:pt>
                <c:pt idx="5915">
                  <c:v>34.821599999999997</c:v>
                </c:pt>
                <c:pt idx="5916">
                  <c:v>34.821599999999997</c:v>
                </c:pt>
                <c:pt idx="5917">
                  <c:v>34.8538</c:v>
                </c:pt>
                <c:pt idx="5918">
                  <c:v>34.918100000000003</c:v>
                </c:pt>
                <c:pt idx="5919">
                  <c:v>34.971800000000002</c:v>
                </c:pt>
                <c:pt idx="5920">
                  <c:v>35.025399999999998</c:v>
                </c:pt>
                <c:pt idx="5921">
                  <c:v>35.089700000000001</c:v>
                </c:pt>
                <c:pt idx="5922">
                  <c:v>35.121899999999997</c:v>
                </c:pt>
                <c:pt idx="5923">
                  <c:v>35.132599999999996</c:v>
                </c:pt>
                <c:pt idx="5924">
                  <c:v>35.1755</c:v>
                </c:pt>
                <c:pt idx="5925">
                  <c:v>35.207700000000003</c:v>
                </c:pt>
                <c:pt idx="5926">
                  <c:v>35.239899999999999</c:v>
                </c:pt>
                <c:pt idx="5927">
                  <c:v>35.282800000000002</c:v>
                </c:pt>
                <c:pt idx="5928">
                  <c:v>35.293500000000002</c:v>
                </c:pt>
                <c:pt idx="5929">
                  <c:v>35.304200000000002</c:v>
                </c:pt>
                <c:pt idx="5930">
                  <c:v>35.314999999999998</c:v>
                </c:pt>
                <c:pt idx="5931">
                  <c:v>35.314999999999998</c:v>
                </c:pt>
                <c:pt idx="5932">
                  <c:v>35.325699999999998</c:v>
                </c:pt>
                <c:pt idx="5933">
                  <c:v>35.347099999999998</c:v>
                </c:pt>
                <c:pt idx="5934">
                  <c:v>35.379300000000001</c:v>
                </c:pt>
                <c:pt idx="5935">
                  <c:v>35.39</c:v>
                </c:pt>
                <c:pt idx="5936">
                  <c:v>35.400799999999997</c:v>
                </c:pt>
                <c:pt idx="5937">
                  <c:v>35.411499999999997</c:v>
                </c:pt>
                <c:pt idx="5938">
                  <c:v>35.4544</c:v>
                </c:pt>
                <c:pt idx="5939">
                  <c:v>35.4651</c:v>
                </c:pt>
                <c:pt idx="5940">
                  <c:v>35.497300000000003</c:v>
                </c:pt>
                <c:pt idx="5941">
                  <c:v>35.518700000000003</c:v>
                </c:pt>
                <c:pt idx="5942">
                  <c:v>35.540199999999999</c:v>
                </c:pt>
                <c:pt idx="5943">
                  <c:v>35.561599999999999</c:v>
                </c:pt>
                <c:pt idx="5944">
                  <c:v>35.593800000000002</c:v>
                </c:pt>
                <c:pt idx="5945">
                  <c:v>35.625999999999998</c:v>
                </c:pt>
                <c:pt idx="5946">
                  <c:v>35.658200000000001</c:v>
                </c:pt>
                <c:pt idx="5947">
                  <c:v>35.690399999999997</c:v>
                </c:pt>
                <c:pt idx="5948">
                  <c:v>35.722499999999997</c:v>
                </c:pt>
                <c:pt idx="5949">
                  <c:v>35.7547</c:v>
                </c:pt>
                <c:pt idx="5950">
                  <c:v>35.7654</c:v>
                </c:pt>
                <c:pt idx="5951">
                  <c:v>35.808300000000003</c:v>
                </c:pt>
                <c:pt idx="5952">
                  <c:v>35.840499999999999</c:v>
                </c:pt>
                <c:pt idx="5953">
                  <c:v>35.862000000000002</c:v>
                </c:pt>
                <c:pt idx="5954">
                  <c:v>35.862000000000002</c:v>
                </c:pt>
                <c:pt idx="5955">
                  <c:v>35.862000000000002</c:v>
                </c:pt>
                <c:pt idx="5956">
                  <c:v>35.883400000000002</c:v>
                </c:pt>
                <c:pt idx="5957">
                  <c:v>35.883400000000002</c:v>
                </c:pt>
                <c:pt idx="5958">
                  <c:v>35.883400000000002</c:v>
                </c:pt>
                <c:pt idx="5959">
                  <c:v>35.904899999999998</c:v>
                </c:pt>
                <c:pt idx="5960">
                  <c:v>35.936999999999998</c:v>
                </c:pt>
                <c:pt idx="5961">
                  <c:v>35.969200000000001</c:v>
                </c:pt>
                <c:pt idx="5962">
                  <c:v>35.990699999999997</c:v>
                </c:pt>
                <c:pt idx="5963">
                  <c:v>36.001399999999997</c:v>
                </c:pt>
                <c:pt idx="5964">
                  <c:v>35.979900000000001</c:v>
                </c:pt>
                <c:pt idx="5965">
                  <c:v>35.969200000000001</c:v>
                </c:pt>
                <c:pt idx="5966">
                  <c:v>35.958500000000001</c:v>
                </c:pt>
                <c:pt idx="5967">
                  <c:v>35.969200000000001</c:v>
                </c:pt>
                <c:pt idx="5968">
                  <c:v>35.990699999999997</c:v>
                </c:pt>
                <c:pt idx="5969">
                  <c:v>36.022799999999997</c:v>
                </c:pt>
                <c:pt idx="5970">
                  <c:v>36.0443</c:v>
                </c:pt>
                <c:pt idx="5971">
                  <c:v>36.055</c:v>
                </c:pt>
                <c:pt idx="5972">
                  <c:v>36.0657</c:v>
                </c:pt>
                <c:pt idx="5973">
                  <c:v>36.0443</c:v>
                </c:pt>
                <c:pt idx="5974">
                  <c:v>36.022799999999997</c:v>
                </c:pt>
                <c:pt idx="5975">
                  <c:v>36.022799999999997</c:v>
                </c:pt>
                <c:pt idx="5976">
                  <c:v>36.001399999999997</c:v>
                </c:pt>
                <c:pt idx="5977">
                  <c:v>36.012099999999997</c:v>
                </c:pt>
                <c:pt idx="5978">
                  <c:v>36.022799999999997</c:v>
                </c:pt>
                <c:pt idx="5979">
                  <c:v>36.0336</c:v>
                </c:pt>
                <c:pt idx="5980">
                  <c:v>36.055</c:v>
                </c:pt>
                <c:pt idx="5981">
                  <c:v>36.0443</c:v>
                </c:pt>
                <c:pt idx="5982">
                  <c:v>36.0443</c:v>
                </c:pt>
                <c:pt idx="5983">
                  <c:v>36.055</c:v>
                </c:pt>
                <c:pt idx="5984">
                  <c:v>36.055</c:v>
                </c:pt>
                <c:pt idx="5985">
                  <c:v>36.0657</c:v>
                </c:pt>
                <c:pt idx="5986">
                  <c:v>36.087200000000003</c:v>
                </c:pt>
                <c:pt idx="5987">
                  <c:v>36.108600000000003</c:v>
                </c:pt>
                <c:pt idx="5988">
                  <c:v>36.151499999999999</c:v>
                </c:pt>
                <c:pt idx="5989">
                  <c:v>36.183700000000002</c:v>
                </c:pt>
                <c:pt idx="5990">
                  <c:v>36.215899999999998</c:v>
                </c:pt>
                <c:pt idx="5991">
                  <c:v>36.237299999999998</c:v>
                </c:pt>
                <c:pt idx="5992">
                  <c:v>36.269500000000001</c:v>
                </c:pt>
                <c:pt idx="5993">
                  <c:v>36.290999999999997</c:v>
                </c:pt>
                <c:pt idx="5994">
                  <c:v>36.301699999999997</c:v>
                </c:pt>
                <c:pt idx="5995">
                  <c:v>36.323099999999997</c:v>
                </c:pt>
                <c:pt idx="5996">
                  <c:v>36.366</c:v>
                </c:pt>
                <c:pt idx="5997">
                  <c:v>36.387500000000003</c:v>
                </c:pt>
                <c:pt idx="5998">
                  <c:v>36.430399999999999</c:v>
                </c:pt>
                <c:pt idx="5999">
                  <c:v>36.462600000000002</c:v>
                </c:pt>
                <c:pt idx="6000">
                  <c:v>36.484000000000002</c:v>
                </c:pt>
                <c:pt idx="6001">
                  <c:v>36.505499999999998</c:v>
                </c:pt>
                <c:pt idx="6002">
                  <c:v>36.526899999999998</c:v>
                </c:pt>
                <c:pt idx="6003">
                  <c:v>36.537599999999998</c:v>
                </c:pt>
                <c:pt idx="6004">
                  <c:v>36.559100000000001</c:v>
                </c:pt>
                <c:pt idx="6005">
                  <c:v>36.591299999999997</c:v>
                </c:pt>
                <c:pt idx="6006">
                  <c:v>36.6342</c:v>
                </c:pt>
                <c:pt idx="6007">
                  <c:v>36.698500000000003</c:v>
                </c:pt>
                <c:pt idx="6008">
                  <c:v>36.752099999999999</c:v>
                </c:pt>
                <c:pt idx="6009">
                  <c:v>36.795000000000002</c:v>
                </c:pt>
                <c:pt idx="6010">
                  <c:v>36.837899999999998</c:v>
                </c:pt>
                <c:pt idx="6011">
                  <c:v>36.870100000000001</c:v>
                </c:pt>
                <c:pt idx="6012">
                  <c:v>36.923699999999997</c:v>
                </c:pt>
                <c:pt idx="6013">
                  <c:v>36.9559</c:v>
                </c:pt>
                <c:pt idx="6014">
                  <c:v>36.977400000000003</c:v>
                </c:pt>
                <c:pt idx="6015">
                  <c:v>36.977400000000003</c:v>
                </c:pt>
                <c:pt idx="6016">
                  <c:v>36.9666</c:v>
                </c:pt>
                <c:pt idx="6017">
                  <c:v>36.9559</c:v>
                </c:pt>
                <c:pt idx="6018">
                  <c:v>36.9559</c:v>
                </c:pt>
                <c:pt idx="6019">
                  <c:v>36.988100000000003</c:v>
                </c:pt>
                <c:pt idx="6020">
                  <c:v>37.020299999999999</c:v>
                </c:pt>
                <c:pt idx="6021">
                  <c:v>37.052399999999999</c:v>
                </c:pt>
                <c:pt idx="6022">
                  <c:v>37.073900000000002</c:v>
                </c:pt>
                <c:pt idx="6023">
                  <c:v>37.106099999999998</c:v>
                </c:pt>
                <c:pt idx="6024">
                  <c:v>37.127499999999998</c:v>
                </c:pt>
                <c:pt idx="6025">
                  <c:v>37.170400000000001</c:v>
                </c:pt>
                <c:pt idx="6026">
                  <c:v>37.213299999999997</c:v>
                </c:pt>
                <c:pt idx="6027">
                  <c:v>37.2669</c:v>
                </c:pt>
                <c:pt idx="6028">
                  <c:v>37.309800000000003</c:v>
                </c:pt>
                <c:pt idx="6029">
                  <c:v>37.341999999999999</c:v>
                </c:pt>
                <c:pt idx="6030">
                  <c:v>37.363500000000002</c:v>
                </c:pt>
                <c:pt idx="6031">
                  <c:v>37.352699999999999</c:v>
                </c:pt>
                <c:pt idx="6032">
                  <c:v>37.363500000000002</c:v>
                </c:pt>
                <c:pt idx="6033">
                  <c:v>37.395600000000002</c:v>
                </c:pt>
                <c:pt idx="6034">
                  <c:v>37.427799999999998</c:v>
                </c:pt>
                <c:pt idx="6035">
                  <c:v>37.46</c:v>
                </c:pt>
                <c:pt idx="6036">
                  <c:v>37.492199999999997</c:v>
                </c:pt>
                <c:pt idx="6037">
                  <c:v>37.513599999999997</c:v>
                </c:pt>
                <c:pt idx="6038">
                  <c:v>37.524299999999997</c:v>
                </c:pt>
                <c:pt idx="6039">
                  <c:v>37.513599999999997</c:v>
                </c:pt>
                <c:pt idx="6040">
                  <c:v>37.492199999999997</c:v>
                </c:pt>
                <c:pt idx="6041">
                  <c:v>37.481400000000001</c:v>
                </c:pt>
                <c:pt idx="6042">
                  <c:v>37.470700000000001</c:v>
                </c:pt>
                <c:pt idx="6043">
                  <c:v>37.449300000000001</c:v>
                </c:pt>
                <c:pt idx="6044">
                  <c:v>37.427799999999998</c:v>
                </c:pt>
                <c:pt idx="6045">
                  <c:v>37.363500000000002</c:v>
                </c:pt>
                <c:pt idx="6046">
                  <c:v>37.309800000000003</c:v>
                </c:pt>
                <c:pt idx="6047">
                  <c:v>37.288400000000003</c:v>
                </c:pt>
                <c:pt idx="6048">
                  <c:v>37.288400000000003</c:v>
                </c:pt>
                <c:pt idx="6049">
                  <c:v>37.277700000000003</c:v>
                </c:pt>
                <c:pt idx="6050">
                  <c:v>37.2669</c:v>
                </c:pt>
                <c:pt idx="6051">
                  <c:v>37.2669</c:v>
                </c:pt>
                <c:pt idx="6052">
                  <c:v>37.2669</c:v>
                </c:pt>
                <c:pt idx="6053">
                  <c:v>37.2562</c:v>
                </c:pt>
                <c:pt idx="6054">
                  <c:v>37.2455</c:v>
                </c:pt>
                <c:pt idx="6055">
                  <c:v>37.213299999999997</c:v>
                </c:pt>
                <c:pt idx="6056">
                  <c:v>37.191899999999997</c:v>
                </c:pt>
                <c:pt idx="6057">
                  <c:v>37.191899999999997</c:v>
                </c:pt>
                <c:pt idx="6058">
                  <c:v>37.191899999999997</c:v>
                </c:pt>
                <c:pt idx="6059">
                  <c:v>37.191899999999997</c:v>
                </c:pt>
                <c:pt idx="6060">
                  <c:v>37.191899999999997</c:v>
                </c:pt>
                <c:pt idx="6061">
                  <c:v>37.202599999999997</c:v>
                </c:pt>
                <c:pt idx="6062">
                  <c:v>37.2348</c:v>
                </c:pt>
                <c:pt idx="6063">
                  <c:v>37.2562</c:v>
                </c:pt>
                <c:pt idx="6064">
                  <c:v>37.2669</c:v>
                </c:pt>
                <c:pt idx="6065">
                  <c:v>37.2348</c:v>
                </c:pt>
                <c:pt idx="6066">
                  <c:v>37.223999999999997</c:v>
                </c:pt>
                <c:pt idx="6067">
                  <c:v>37.2455</c:v>
                </c:pt>
                <c:pt idx="6068">
                  <c:v>37.288400000000003</c:v>
                </c:pt>
                <c:pt idx="6069">
                  <c:v>37.331299999999999</c:v>
                </c:pt>
                <c:pt idx="6070">
                  <c:v>37.374200000000002</c:v>
                </c:pt>
                <c:pt idx="6071">
                  <c:v>37.427799999999998</c:v>
                </c:pt>
                <c:pt idx="6072">
                  <c:v>37.46</c:v>
                </c:pt>
                <c:pt idx="6073">
                  <c:v>37.470700000000001</c:v>
                </c:pt>
                <c:pt idx="6074">
                  <c:v>37.481400000000001</c:v>
                </c:pt>
                <c:pt idx="6075">
                  <c:v>37.502899999999997</c:v>
                </c:pt>
                <c:pt idx="6076">
                  <c:v>37.524299999999997</c:v>
                </c:pt>
                <c:pt idx="6077">
                  <c:v>37.5351</c:v>
                </c:pt>
                <c:pt idx="6078">
                  <c:v>37.5458</c:v>
                </c:pt>
                <c:pt idx="6079">
                  <c:v>37.5672</c:v>
                </c:pt>
                <c:pt idx="6080">
                  <c:v>37.599400000000003</c:v>
                </c:pt>
                <c:pt idx="6081">
                  <c:v>37.642299999999999</c:v>
                </c:pt>
                <c:pt idx="6082">
                  <c:v>37.642299999999999</c:v>
                </c:pt>
                <c:pt idx="6083">
                  <c:v>37.652999999999999</c:v>
                </c:pt>
                <c:pt idx="6084">
                  <c:v>37.695900000000002</c:v>
                </c:pt>
                <c:pt idx="6085">
                  <c:v>37.760300000000001</c:v>
                </c:pt>
                <c:pt idx="6086">
                  <c:v>37.8354</c:v>
                </c:pt>
                <c:pt idx="6087">
                  <c:v>37.8675</c:v>
                </c:pt>
                <c:pt idx="6088">
                  <c:v>37.899700000000003</c:v>
                </c:pt>
                <c:pt idx="6089">
                  <c:v>37.931899999999999</c:v>
                </c:pt>
                <c:pt idx="6090">
                  <c:v>37.964100000000002</c:v>
                </c:pt>
                <c:pt idx="6091">
                  <c:v>37.996200000000002</c:v>
                </c:pt>
                <c:pt idx="6092">
                  <c:v>38.028399999999998</c:v>
                </c:pt>
                <c:pt idx="6093">
                  <c:v>38.060600000000001</c:v>
                </c:pt>
                <c:pt idx="6094">
                  <c:v>38.092799999999997</c:v>
                </c:pt>
                <c:pt idx="6095">
                  <c:v>38.125</c:v>
                </c:pt>
                <c:pt idx="6096">
                  <c:v>38.1464</c:v>
                </c:pt>
                <c:pt idx="6097">
                  <c:v>38.189300000000003</c:v>
                </c:pt>
                <c:pt idx="6098">
                  <c:v>38.210799999999999</c:v>
                </c:pt>
                <c:pt idx="6099">
                  <c:v>38.221499999999999</c:v>
                </c:pt>
                <c:pt idx="6100">
                  <c:v>38.253700000000002</c:v>
                </c:pt>
                <c:pt idx="6101">
                  <c:v>38.275100000000002</c:v>
                </c:pt>
                <c:pt idx="6102">
                  <c:v>38.317999999999998</c:v>
                </c:pt>
                <c:pt idx="6103">
                  <c:v>38.339500000000001</c:v>
                </c:pt>
                <c:pt idx="6104">
                  <c:v>38.360900000000001</c:v>
                </c:pt>
                <c:pt idx="6105">
                  <c:v>38.393099999999997</c:v>
                </c:pt>
                <c:pt idx="6106">
                  <c:v>38.393099999999997</c:v>
                </c:pt>
                <c:pt idx="6107">
                  <c:v>38.371600000000001</c:v>
                </c:pt>
                <c:pt idx="6108">
                  <c:v>38.350200000000001</c:v>
                </c:pt>
                <c:pt idx="6109">
                  <c:v>38.328699999999998</c:v>
                </c:pt>
                <c:pt idx="6110">
                  <c:v>38.317999999999998</c:v>
                </c:pt>
                <c:pt idx="6111">
                  <c:v>38.296599999999998</c:v>
                </c:pt>
                <c:pt idx="6112">
                  <c:v>38.285800000000002</c:v>
                </c:pt>
                <c:pt idx="6113">
                  <c:v>38.275100000000002</c:v>
                </c:pt>
                <c:pt idx="6114">
                  <c:v>38.275100000000002</c:v>
                </c:pt>
                <c:pt idx="6115">
                  <c:v>38.275100000000002</c:v>
                </c:pt>
                <c:pt idx="6116">
                  <c:v>38.275100000000002</c:v>
                </c:pt>
                <c:pt idx="6117">
                  <c:v>38.275100000000002</c:v>
                </c:pt>
                <c:pt idx="6118">
                  <c:v>38.285800000000002</c:v>
                </c:pt>
                <c:pt idx="6119">
                  <c:v>38.275100000000002</c:v>
                </c:pt>
                <c:pt idx="6120">
                  <c:v>38.264400000000002</c:v>
                </c:pt>
                <c:pt idx="6121">
                  <c:v>38.275100000000002</c:v>
                </c:pt>
                <c:pt idx="6122">
                  <c:v>38.285800000000002</c:v>
                </c:pt>
                <c:pt idx="6123">
                  <c:v>38.253700000000002</c:v>
                </c:pt>
                <c:pt idx="6124">
                  <c:v>38.221499999999999</c:v>
                </c:pt>
                <c:pt idx="6125">
                  <c:v>38.221499999999999</c:v>
                </c:pt>
                <c:pt idx="6126">
                  <c:v>38.221499999999999</c:v>
                </c:pt>
                <c:pt idx="6127">
                  <c:v>38.253700000000002</c:v>
                </c:pt>
                <c:pt idx="6128">
                  <c:v>38.296599999999998</c:v>
                </c:pt>
                <c:pt idx="6129">
                  <c:v>38.328699999999998</c:v>
                </c:pt>
                <c:pt idx="6130">
                  <c:v>38.360900000000001</c:v>
                </c:pt>
                <c:pt idx="6131">
                  <c:v>38.371600000000001</c:v>
                </c:pt>
                <c:pt idx="6132">
                  <c:v>38.403799999999997</c:v>
                </c:pt>
                <c:pt idx="6133">
                  <c:v>38.4467</c:v>
                </c:pt>
                <c:pt idx="6134">
                  <c:v>38.489600000000003</c:v>
                </c:pt>
                <c:pt idx="6135">
                  <c:v>38.532499999999999</c:v>
                </c:pt>
                <c:pt idx="6136">
                  <c:v>38.564700000000002</c:v>
                </c:pt>
                <c:pt idx="6137">
                  <c:v>38.586100000000002</c:v>
                </c:pt>
                <c:pt idx="6138">
                  <c:v>38.607599999999998</c:v>
                </c:pt>
                <c:pt idx="6139">
                  <c:v>38.650500000000001</c:v>
                </c:pt>
                <c:pt idx="6140">
                  <c:v>38.661200000000001</c:v>
                </c:pt>
                <c:pt idx="6141">
                  <c:v>38.671900000000001</c:v>
                </c:pt>
                <c:pt idx="6142">
                  <c:v>38.671900000000001</c:v>
                </c:pt>
                <c:pt idx="6143">
                  <c:v>38.671900000000001</c:v>
                </c:pt>
                <c:pt idx="6144">
                  <c:v>38.650500000000001</c:v>
                </c:pt>
                <c:pt idx="6145">
                  <c:v>38.650500000000001</c:v>
                </c:pt>
                <c:pt idx="6146">
                  <c:v>38.661200000000001</c:v>
                </c:pt>
                <c:pt idx="6147">
                  <c:v>38.671900000000001</c:v>
                </c:pt>
                <c:pt idx="6148">
                  <c:v>38.682699999999997</c:v>
                </c:pt>
                <c:pt idx="6149">
                  <c:v>38.682699999999997</c:v>
                </c:pt>
                <c:pt idx="6150">
                  <c:v>38.661200000000001</c:v>
                </c:pt>
                <c:pt idx="6151">
                  <c:v>38.650500000000001</c:v>
                </c:pt>
                <c:pt idx="6152">
                  <c:v>38.650500000000001</c:v>
                </c:pt>
                <c:pt idx="6153">
                  <c:v>38.661200000000001</c:v>
                </c:pt>
                <c:pt idx="6154">
                  <c:v>38.671900000000001</c:v>
                </c:pt>
                <c:pt idx="6155">
                  <c:v>38.704099999999997</c:v>
                </c:pt>
                <c:pt idx="6156">
                  <c:v>38.714799999999997</c:v>
                </c:pt>
                <c:pt idx="6157">
                  <c:v>38.714799999999997</c:v>
                </c:pt>
                <c:pt idx="6158">
                  <c:v>38.704099999999997</c:v>
                </c:pt>
                <c:pt idx="6159">
                  <c:v>38.714799999999997</c:v>
                </c:pt>
                <c:pt idx="6160">
                  <c:v>38.7363</c:v>
                </c:pt>
                <c:pt idx="6161">
                  <c:v>38.779200000000003</c:v>
                </c:pt>
                <c:pt idx="6162">
                  <c:v>38.832799999999999</c:v>
                </c:pt>
                <c:pt idx="6163">
                  <c:v>38.886400000000002</c:v>
                </c:pt>
                <c:pt idx="6164">
                  <c:v>38.929299999999998</c:v>
                </c:pt>
                <c:pt idx="6165">
                  <c:v>38.982999999999997</c:v>
                </c:pt>
                <c:pt idx="6166">
                  <c:v>39.0366</c:v>
                </c:pt>
                <c:pt idx="6167">
                  <c:v>39.068800000000003</c:v>
                </c:pt>
                <c:pt idx="6168">
                  <c:v>39.111699999999999</c:v>
                </c:pt>
                <c:pt idx="6169">
                  <c:v>39.154600000000002</c:v>
                </c:pt>
                <c:pt idx="6170">
                  <c:v>39.186700000000002</c:v>
                </c:pt>
                <c:pt idx="6171">
                  <c:v>39.197499999999998</c:v>
                </c:pt>
                <c:pt idx="6172">
                  <c:v>39.208199999999998</c:v>
                </c:pt>
                <c:pt idx="6173">
                  <c:v>39.197499999999998</c:v>
                </c:pt>
                <c:pt idx="6174">
                  <c:v>39.176000000000002</c:v>
                </c:pt>
                <c:pt idx="6175">
                  <c:v>39.154600000000002</c:v>
                </c:pt>
                <c:pt idx="6176">
                  <c:v>39.133099999999999</c:v>
                </c:pt>
                <c:pt idx="6177">
                  <c:v>39.100900000000003</c:v>
                </c:pt>
                <c:pt idx="6178">
                  <c:v>39.068800000000003</c:v>
                </c:pt>
                <c:pt idx="6179">
                  <c:v>39.015099999999997</c:v>
                </c:pt>
                <c:pt idx="6180">
                  <c:v>38.950800000000001</c:v>
                </c:pt>
                <c:pt idx="6181">
                  <c:v>38.929299999999998</c:v>
                </c:pt>
                <c:pt idx="6182">
                  <c:v>38.907899999999998</c:v>
                </c:pt>
                <c:pt idx="6183">
                  <c:v>38.875700000000002</c:v>
                </c:pt>
                <c:pt idx="6184">
                  <c:v>38.854300000000002</c:v>
                </c:pt>
                <c:pt idx="6185">
                  <c:v>38.822099999999999</c:v>
                </c:pt>
                <c:pt idx="6186">
                  <c:v>38.779200000000003</c:v>
                </c:pt>
                <c:pt idx="6187">
                  <c:v>38.7577</c:v>
                </c:pt>
                <c:pt idx="6188">
                  <c:v>38.7256</c:v>
                </c:pt>
                <c:pt idx="6189">
                  <c:v>38.693399999999997</c:v>
                </c:pt>
                <c:pt idx="6190">
                  <c:v>38.671900000000001</c:v>
                </c:pt>
                <c:pt idx="6191">
                  <c:v>38.639800000000001</c:v>
                </c:pt>
                <c:pt idx="6192">
                  <c:v>38.586100000000002</c:v>
                </c:pt>
                <c:pt idx="6193">
                  <c:v>38.564700000000002</c:v>
                </c:pt>
                <c:pt idx="6194">
                  <c:v>38.532499999999999</c:v>
                </c:pt>
                <c:pt idx="6195">
                  <c:v>38.500300000000003</c:v>
                </c:pt>
                <c:pt idx="6196">
                  <c:v>38.4574</c:v>
                </c:pt>
                <c:pt idx="6197">
                  <c:v>38.4253</c:v>
                </c:pt>
                <c:pt idx="6198">
                  <c:v>38.360900000000001</c:v>
                </c:pt>
                <c:pt idx="6199">
                  <c:v>38.307299999999998</c:v>
                </c:pt>
                <c:pt idx="6200">
                  <c:v>38.232199999999999</c:v>
                </c:pt>
                <c:pt idx="6201">
                  <c:v>38.200000000000003</c:v>
                </c:pt>
                <c:pt idx="6202">
                  <c:v>38.1464</c:v>
                </c:pt>
                <c:pt idx="6203">
                  <c:v>38.103499999999997</c:v>
                </c:pt>
                <c:pt idx="6204">
                  <c:v>38.082000000000001</c:v>
                </c:pt>
                <c:pt idx="6205">
                  <c:v>38.071300000000001</c:v>
                </c:pt>
                <c:pt idx="6206">
                  <c:v>38.060600000000001</c:v>
                </c:pt>
                <c:pt idx="6207">
                  <c:v>38.028399999999998</c:v>
                </c:pt>
                <c:pt idx="6208">
                  <c:v>38.017699999999998</c:v>
                </c:pt>
                <c:pt idx="6209">
                  <c:v>38.017699999999998</c:v>
                </c:pt>
                <c:pt idx="6210">
                  <c:v>38.028399999999998</c:v>
                </c:pt>
                <c:pt idx="6211">
                  <c:v>38.028399999999998</c:v>
                </c:pt>
                <c:pt idx="6212">
                  <c:v>38.039099999999998</c:v>
                </c:pt>
                <c:pt idx="6213">
                  <c:v>38.049900000000001</c:v>
                </c:pt>
                <c:pt idx="6214">
                  <c:v>38.049900000000001</c:v>
                </c:pt>
                <c:pt idx="6215">
                  <c:v>38.049900000000001</c:v>
                </c:pt>
                <c:pt idx="6216">
                  <c:v>38.028399999999998</c:v>
                </c:pt>
                <c:pt idx="6217">
                  <c:v>38.028399999999998</c:v>
                </c:pt>
                <c:pt idx="6218">
                  <c:v>38.028399999999998</c:v>
                </c:pt>
                <c:pt idx="6219">
                  <c:v>38.039099999999998</c:v>
                </c:pt>
                <c:pt idx="6220">
                  <c:v>38.039099999999998</c:v>
                </c:pt>
                <c:pt idx="6221">
                  <c:v>38.049900000000001</c:v>
                </c:pt>
                <c:pt idx="6222">
                  <c:v>38.049900000000001</c:v>
                </c:pt>
                <c:pt idx="6223">
                  <c:v>38.060600000000001</c:v>
                </c:pt>
                <c:pt idx="6224">
                  <c:v>38.071300000000001</c:v>
                </c:pt>
                <c:pt idx="6225">
                  <c:v>38.082000000000001</c:v>
                </c:pt>
                <c:pt idx="6226">
                  <c:v>38.092799999999997</c:v>
                </c:pt>
                <c:pt idx="6227">
                  <c:v>38.092799999999997</c:v>
                </c:pt>
                <c:pt idx="6228">
                  <c:v>38.092799999999997</c:v>
                </c:pt>
                <c:pt idx="6229">
                  <c:v>38.082000000000001</c:v>
                </c:pt>
                <c:pt idx="6230">
                  <c:v>38.082000000000001</c:v>
                </c:pt>
                <c:pt idx="6231">
                  <c:v>38.071300000000001</c:v>
                </c:pt>
                <c:pt idx="6232">
                  <c:v>38.060600000000001</c:v>
                </c:pt>
                <c:pt idx="6233">
                  <c:v>38.060600000000001</c:v>
                </c:pt>
                <c:pt idx="6234">
                  <c:v>38.049900000000001</c:v>
                </c:pt>
                <c:pt idx="6235">
                  <c:v>38.039099999999998</c:v>
                </c:pt>
                <c:pt idx="6236">
                  <c:v>38.006999999999998</c:v>
                </c:pt>
                <c:pt idx="6237">
                  <c:v>37.996200000000002</c:v>
                </c:pt>
                <c:pt idx="6238">
                  <c:v>37.974800000000002</c:v>
                </c:pt>
                <c:pt idx="6239">
                  <c:v>37.964100000000002</c:v>
                </c:pt>
                <c:pt idx="6240">
                  <c:v>37.964100000000002</c:v>
                </c:pt>
                <c:pt idx="6241">
                  <c:v>37.953299999999999</c:v>
                </c:pt>
                <c:pt idx="6242">
                  <c:v>37.942599999999999</c:v>
                </c:pt>
                <c:pt idx="6243">
                  <c:v>37.942599999999999</c:v>
                </c:pt>
                <c:pt idx="6244">
                  <c:v>37.921199999999999</c:v>
                </c:pt>
                <c:pt idx="6245">
                  <c:v>37.889000000000003</c:v>
                </c:pt>
                <c:pt idx="6246">
                  <c:v>37.8568</c:v>
                </c:pt>
                <c:pt idx="6247">
                  <c:v>37.8568</c:v>
                </c:pt>
                <c:pt idx="6248">
                  <c:v>37.878300000000003</c:v>
                </c:pt>
                <c:pt idx="6249">
                  <c:v>37.899700000000003</c:v>
                </c:pt>
                <c:pt idx="6250">
                  <c:v>37.921199999999999</c:v>
                </c:pt>
                <c:pt idx="6251">
                  <c:v>37.921199999999999</c:v>
                </c:pt>
                <c:pt idx="6252">
                  <c:v>37.964100000000002</c:v>
                </c:pt>
                <c:pt idx="6253">
                  <c:v>38.006999999999998</c:v>
                </c:pt>
                <c:pt idx="6254">
                  <c:v>38.049900000000001</c:v>
                </c:pt>
                <c:pt idx="6255">
                  <c:v>38.082000000000001</c:v>
                </c:pt>
                <c:pt idx="6256">
                  <c:v>38.114199999999997</c:v>
                </c:pt>
                <c:pt idx="6257">
                  <c:v>38.167900000000003</c:v>
                </c:pt>
                <c:pt idx="6258">
                  <c:v>38.221499999999999</c:v>
                </c:pt>
                <c:pt idx="6259">
                  <c:v>38.264400000000002</c:v>
                </c:pt>
                <c:pt idx="6260">
                  <c:v>38.307299999999998</c:v>
                </c:pt>
                <c:pt idx="6261">
                  <c:v>38.339500000000001</c:v>
                </c:pt>
                <c:pt idx="6262">
                  <c:v>38.360900000000001</c:v>
                </c:pt>
                <c:pt idx="6263">
                  <c:v>38.371600000000001</c:v>
                </c:pt>
                <c:pt idx="6264">
                  <c:v>38.393099999999997</c:v>
                </c:pt>
                <c:pt idx="6265">
                  <c:v>38.436</c:v>
                </c:pt>
                <c:pt idx="6266">
                  <c:v>38.468200000000003</c:v>
                </c:pt>
                <c:pt idx="6267">
                  <c:v>38.500300000000003</c:v>
                </c:pt>
                <c:pt idx="6268">
                  <c:v>38.532499999999999</c:v>
                </c:pt>
                <c:pt idx="6269">
                  <c:v>38.586100000000002</c:v>
                </c:pt>
                <c:pt idx="6270">
                  <c:v>38.650500000000001</c:v>
                </c:pt>
                <c:pt idx="6271">
                  <c:v>38.693399999999997</c:v>
                </c:pt>
                <c:pt idx="6272">
                  <c:v>38.704099999999997</c:v>
                </c:pt>
                <c:pt idx="6273">
                  <c:v>38.682699999999997</c:v>
                </c:pt>
                <c:pt idx="6274">
                  <c:v>38.628999999999998</c:v>
                </c:pt>
                <c:pt idx="6275">
                  <c:v>38.596899999999998</c:v>
                </c:pt>
                <c:pt idx="6276">
                  <c:v>38.628999999999998</c:v>
                </c:pt>
                <c:pt idx="6277">
                  <c:v>38.661200000000001</c:v>
                </c:pt>
                <c:pt idx="6278">
                  <c:v>38.704099999999997</c:v>
                </c:pt>
                <c:pt idx="6279">
                  <c:v>38.7577</c:v>
                </c:pt>
                <c:pt idx="6280">
                  <c:v>38.779200000000003</c:v>
                </c:pt>
                <c:pt idx="6281">
                  <c:v>38.811399999999999</c:v>
                </c:pt>
                <c:pt idx="6282">
                  <c:v>38.832799999999999</c:v>
                </c:pt>
                <c:pt idx="6283">
                  <c:v>38.843499999999999</c:v>
                </c:pt>
                <c:pt idx="6284">
                  <c:v>38.822099999999999</c:v>
                </c:pt>
                <c:pt idx="6285">
                  <c:v>38.800600000000003</c:v>
                </c:pt>
                <c:pt idx="6286">
                  <c:v>38.779200000000003</c:v>
                </c:pt>
                <c:pt idx="6287">
                  <c:v>38.779200000000003</c:v>
                </c:pt>
                <c:pt idx="6288">
                  <c:v>38.811399999999999</c:v>
                </c:pt>
                <c:pt idx="6289">
                  <c:v>38.854300000000002</c:v>
                </c:pt>
                <c:pt idx="6290">
                  <c:v>38.897199999999998</c:v>
                </c:pt>
                <c:pt idx="6291">
                  <c:v>38.907899999999998</c:v>
                </c:pt>
                <c:pt idx="6292">
                  <c:v>38.918599999999998</c:v>
                </c:pt>
                <c:pt idx="6293">
                  <c:v>38.918599999999998</c:v>
                </c:pt>
                <c:pt idx="6294">
                  <c:v>38.897199999999998</c:v>
                </c:pt>
                <c:pt idx="6295">
                  <c:v>38.854300000000002</c:v>
                </c:pt>
                <c:pt idx="6296">
                  <c:v>38.811399999999999</c:v>
                </c:pt>
                <c:pt idx="6297">
                  <c:v>38.779200000000003</c:v>
                </c:pt>
                <c:pt idx="6298">
                  <c:v>38.7363</c:v>
                </c:pt>
                <c:pt idx="6299">
                  <c:v>38.7256</c:v>
                </c:pt>
                <c:pt idx="6300">
                  <c:v>38.714799999999997</c:v>
                </c:pt>
                <c:pt idx="6301">
                  <c:v>38.704099999999997</c:v>
                </c:pt>
                <c:pt idx="6302">
                  <c:v>38.693399999999997</c:v>
                </c:pt>
                <c:pt idx="6303">
                  <c:v>38.682699999999997</c:v>
                </c:pt>
                <c:pt idx="6304">
                  <c:v>38.671900000000001</c:v>
                </c:pt>
                <c:pt idx="6305">
                  <c:v>38.661200000000001</c:v>
                </c:pt>
                <c:pt idx="6306">
                  <c:v>38.671900000000001</c:v>
                </c:pt>
                <c:pt idx="6307">
                  <c:v>38.682699999999997</c:v>
                </c:pt>
                <c:pt idx="6308">
                  <c:v>38.682699999999997</c:v>
                </c:pt>
                <c:pt idx="6309">
                  <c:v>38.693399999999997</c:v>
                </c:pt>
                <c:pt idx="6310">
                  <c:v>38.714799999999997</c:v>
                </c:pt>
                <c:pt idx="6311">
                  <c:v>38.747</c:v>
                </c:pt>
                <c:pt idx="6312">
                  <c:v>38.779200000000003</c:v>
                </c:pt>
                <c:pt idx="6313">
                  <c:v>38.800600000000003</c:v>
                </c:pt>
                <c:pt idx="6314">
                  <c:v>38.832799999999999</c:v>
                </c:pt>
                <c:pt idx="6315">
                  <c:v>38.854300000000002</c:v>
                </c:pt>
                <c:pt idx="6316">
                  <c:v>38.875700000000002</c:v>
                </c:pt>
                <c:pt idx="6317">
                  <c:v>38.897199999999998</c:v>
                </c:pt>
                <c:pt idx="6318">
                  <c:v>38.897199999999998</c:v>
                </c:pt>
                <c:pt idx="6319">
                  <c:v>38.886400000000002</c:v>
                </c:pt>
                <c:pt idx="6320">
                  <c:v>38.886400000000002</c:v>
                </c:pt>
                <c:pt idx="6321">
                  <c:v>38.875700000000002</c:v>
                </c:pt>
                <c:pt idx="6322">
                  <c:v>38.886400000000002</c:v>
                </c:pt>
                <c:pt idx="6323">
                  <c:v>38.907899999999998</c:v>
                </c:pt>
                <c:pt idx="6324">
                  <c:v>38.918599999999998</c:v>
                </c:pt>
                <c:pt idx="6325">
                  <c:v>38.940100000000001</c:v>
                </c:pt>
                <c:pt idx="6326">
                  <c:v>38.961500000000001</c:v>
                </c:pt>
                <c:pt idx="6327">
                  <c:v>38.961500000000001</c:v>
                </c:pt>
                <c:pt idx="6328">
                  <c:v>38.982999999999997</c:v>
                </c:pt>
                <c:pt idx="6329">
                  <c:v>39.004399999999997</c:v>
                </c:pt>
                <c:pt idx="6330">
                  <c:v>39.015099999999997</c:v>
                </c:pt>
                <c:pt idx="6331">
                  <c:v>39.0259</c:v>
                </c:pt>
                <c:pt idx="6332">
                  <c:v>39.0473</c:v>
                </c:pt>
                <c:pt idx="6333">
                  <c:v>39.068800000000003</c:v>
                </c:pt>
                <c:pt idx="6334">
                  <c:v>39.133099999999999</c:v>
                </c:pt>
                <c:pt idx="6335">
                  <c:v>39.197499999999998</c:v>
                </c:pt>
                <c:pt idx="6336">
                  <c:v>39.261800000000001</c:v>
                </c:pt>
                <c:pt idx="6337">
                  <c:v>39.283299999999997</c:v>
                </c:pt>
                <c:pt idx="6338">
                  <c:v>39.293999999999997</c:v>
                </c:pt>
                <c:pt idx="6339">
                  <c:v>39.272500000000001</c:v>
                </c:pt>
                <c:pt idx="6340">
                  <c:v>39.261800000000001</c:v>
                </c:pt>
                <c:pt idx="6341">
                  <c:v>39.251100000000001</c:v>
                </c:pt>
                <c:pt idx="6342">
                  <c:v>39.261800000000001</c:v>
                </c:pt>
                <c:pt idx="6343">
                  <c:v>39.293999999999997</c:v>
                </c:pt>
                <c:pt idx="6344">
                  <c:v>39.3369</c:v>
                </c:pt>
                <c:pt idx="6345">
                  <c:v>39.379800000000003</c:v>
                </c:pt>
                <c:pt idx="6346">
                  <c:v>39.433399999999999</c:v>
                </c:pt>
                <c:pt idx="6347">
                  <c:v>39.487000000000002</c:v>
                </c:pt>
                <c:pt idx="6348">
                  <c:v>39.540700000000001</c:v>
                </c:pt>
                <c:pt idx="6349">
                  <c:v>39.6265</c:v>
                </c:pt>
                <c:pt idx="6350">
                  <c:v>39.712299999999999</c:v>
                </c:pt>
                <c:pt idx="6351">
                  <c:v>39.787300000000002</c:v>
                </c:pt>
                <c:pt idx="6352">
                  <c:v>39.851700000000001</c:v>
                </c:pt>
                <c:pt idx="6353">
                  <c:v>39.873100000000001</c:v>
                </c:pt>
                <c:pt idx="6354">
                  <c:v>39.894599999999997</c:v>
                </c:pt>
                <c:pt idx="6355">
                  <c:v>39.883899999999997</c:v>
                </c:pt>
                <c:pt idx="6356">
                  <c:v>39.830199999999998</c:v>
                </c:pt>
                <c:pt idx="6357">
                  <c:v>39.787300000000002</c:v>
                </c:pt>
                <c:pt idx="6358">
                  <c:v>39.787300000000002</c:v>
                </c:pt>
                <c:pt idx="6359">
                  <c:v>39.798099999999998</c:v>
                </c:pt>
                <c:pt idx="6360">
                  <c:v>39.830199999999998</c:v>
                </c:pt>
                <c:pt idx="6361">
                  <c:v>39.894599999999997</c:v>
                </c:pt>
                <c:pt idx="6362">
                  <c:v>39.9482</c:v>
                </c:pt>
                <c:pt idx="6363">
                  <c:v>40.001800000000003</c:v>
                </c:pt>
                <c:pt idx="6364">
                  <c:v>40.044699999999999</c:v>
                </c:pt>
                <c:pt idx="6365">
                  <c:v>40.076900000000002</c:v>
                </c:pt>
                <c:pt idx="6366">
                  <c:v>40.076900000000002</c:v>
                </c:pt>
                <c:pt idx="6367">
                  <c:v>40.044699999999999</c:v>
                </c:pt>
                <c:pt idx="6368">
                  <c:v>40.033999999999999</c:v>
                </c:pt>
                <c:pt idx="6369">
                  <c:v>40.033999999999999</c:v>
                </c:pt>
                <c:pt idx="6370">
                  <c:v>40.033999999999999</c:v>
                </c:pt>
                <c:pt idx="6371">
                  <c:v>40.033999999999999</c:v>
                </c:pt>
                <c:pt idx="6372">
                  <c:v>40.033999999999999</c:v>
                </c:pt>
                <c:pt idx="6373">
                  <c:v>40.033999999999999</c:v>
                </c:pt>
                <c:pt idx="6374">
                  <c:v>40.033999999999999</c:v>
                </c:pt>
                <c:pt idx="6375">
                  <c:v>40.033999999999999</c:v>
                </c:pt>
                <c:pt idx="6376">
                  <c:v>40.023299999999999</c:v>
                </c:pt>
                <c:pt idx="6377">
                  <c:v>40.023299999999999</c:v>
                </c:pt>
                <c:pt idx="6378">
                  <c:v>40.033999999999999</c:v>
                </c:pt>
                <c:pt idx="6379">
                  <c:v>40.044699999999999</c:v>
                </c:pt>
                <c:pt idx="6380">
                  <c:v>40.055500000000002</c:v>
                </c:pt>
                <c:pt idx="6381">
                  <c:v>40.066200000000002</c:v>
                </c:pt>
                <c:pt idx="6382">
                  <c:v>40.066200000000002</c:v>
                </c:pt>
                <c:pt idx="6383">
                  <c:v>40.076900000000002</c:v>
                </c:pt>
                <c:pt idx="6384">
                  <c:v>40.087600000000002</c:v>
                </c:pt>
                <c:pt idx="6385">
                  <c:v>40.109099999999998</c:v>
                </c:pt>
                <c:pt idx="6386">
                  <c:v>40.152000000000001</c:v>
                </c:pt>
                <c:pt idx="6387">
                  <c:v>40.173400000000001</c:v>
                </c:pt>
                <c:pt idx="6388">
                  <c:v>40.2271</c:v>
                </c:pt>
                <c:pt idx="6389">
                  <c:v>40.2485</c:v>
                </c:pt>
                <c:pt idx="6390">
                  <c:v>40.270000000000003</c:v>
                </c:pt>
                <c:pt idx="6391">
                  <c:v>40.280700000000003</c:v>
                </c:pt>
                <c:pt idx="6392">
                  <c:v>40.280700000000003</c:v>
                </c:pt>
                <c:pt idx="6393">
                  <c:v>40.291400000000003</c:v>
                </c:pt>
                <c:pt idx="6394">
                  <c:v>40.291400000000003</c:v>
                </c:pt>
                <c:pt idx="6395">
                  <c:v>40.280700000000003</c:v>
                </c:pt>
                <c:pt idx="6396">
                  <c:v>40.280700000000003</c:v>
                </c:pt>
                <c:pt idx="6397">
                  <c:v>40.270000000000003</c:v>
                </c:pt>
                <c:pt idx="6398">
                  <c:v>40.2592</c:v>
                </c:pt>
                <c:pt idx="6399">
                  <c:v>40.2271</c:v>
                </c:pt>
                <c:pt idx="6400">
                  <c:v>40.184199999999997</c:v>
                </c:pt>
                <c:pt idx="6401">
                  <c:v>40.152000000000001</c:v>
                </c:pt>
                <c:pt idx="6402">
                  <c:v>40.098399999999998</c:v>
                </c:pt>
                <c:pt idx="6403">
                  <c:v>40.055500000000002</c:v>
                </c:pt>
                <c:pt idx="6404">
                  <c:v>39.991100000000003</c:v>
                </c:pt>
                <c:pt idx="6405">
                  <c:v>39.894599999999997</c:v>
                </c:pt>
                <c:pt idx="6406">
                  <c:v>39.819499999999998</c:v>
                </c:pt>
                <c:pt idx="6407">
                  <c:v>39.787300000000002</c:v>
                </c:pt>
                <c:pt idx="6408">
                  <c:v>39.755200000000002</c:v>
                </c:pt>
                <c:pt idx="6409">
                  <c:v>39.733699999999999</c:v>
                </c:pt>
                <c:pt idx="6410">
                  <c:v>39.712299999999999</c:v>
                </c:pt>
                <c:pt idx="6411">
                  <c:v>39.680100000000003</c:v>
                </c:pt>
                <c:pt idx="6412">
                  <c:v>39.6372</c:v>
                </c:pt>
                <c:pt idx="6413">
                  <c:v>39.6372</c:v>
                </c:pt>
                <c:pt idx="6414">
                  <c:v>39.6479</c:v>
                </c:pt>
                <c:pt idx="6415">
                  <c:v>39.701500000000003</c:v>
                </c:pt>
                <c:pt idx="6416">
                  <c:v>39.744399999999999</c:v>
                </c:pt>
                <c:pt idx="6417">
                  <c:v>39.787300000000002</c:v>
                </c:pt>
                <c:pt idx="6418">
                  <c:v>39.819499999999998</c:v>
                </c:pt>
                <c:pt idx="6419">
                  <c:v>39.862400000000001</c:v>
                </c:pt>
                <c:pt idx="6420">
                  <c:v>39.894599999999997</c:v>
                </c:pt>
                <c:pt idx="6421">
                  <c:v>39.915999999999997</c:v>
                </c:pt>
                <c:pt idx="6422">
                  <c:v>39.980400000000003</c:v>
                </c:pt>
                <c:pt idx="6423">
                  <c:v>40.033999999999999</c:v>
                </c:pt>
                <c:pt idx="6424">
                  <c:v>40.119799999999998</c:v>
                </c:pt>
                <c:pt idx="6425">
                  <c:v>40.205599999999997</c:v>
                </c:pt>
                <c:pt idx="6426">
                  <c:v>40.302100000000003</c:v>
                </c:pt>
                <c:pt idx="6427">
                  <c:v>40.377200000000002</c:v>
                </c:pt>
                <c:pt idx="6428">
                  <c:v>40.430799999999998</c:v>
                </c:pt>
                <c:pt idx="6429">
                  <c:v>40.463000000000001</c:v>
                </c:pt>
                <c:pt idx="6430">
                  <c:v>40.484499999999997</c:v>
                </c:pt>
                <c:pt idx="6431">
                  <c:v>40.484499999999997</c:v>
                </c:pt>
                <c:pt idx="6432">
                  <c:v>40.484499999999997</c:v>
                </c:pt>
                <c:pt idx="6433">
                  <c:v>40.484499999999997</c:v>
                </c:pt>
                <c:pt idx="6434">
                  <c:v>40.505899999999997</c:v>
                </c:pt>
                <c:pt idx="6435">
                  <c:v>40.5274</c:v>
                </c:pt>
                <c:pt idx="6436">
                  <c:v>40.5381</c:v>
                </c:pt>
                <c:pt idx="6437">
                  <c:v>40.5488</c:v>
                </c:pt>
                <c:pt idx="6438">
                  <c:v>40.570300000000003</c:v>
                </c:pt>
                <c:pt idx="6439">
                  <c:v>40.570300000000003</c:v>
                </c:pt>
                <c:pt idx="6440">
                  <c:v>40.5595</c:v>
                </c:pt>
                <c:pt idx="6441">
                  <c:v>40.5488</c:v>
                </c:pt>
                <c:pt idx="6442">
                  <c:v>40.5381</c:v>
                </c:pt>
                <c:pt idx="6443">
                  <c:v>40.5274</c:v>
                </c:pt>
                <c:pt idx="6444">
                  <c:v>40.5381</c:v>
                </c:pt>
                <c:pt idx="6445">
                  <c:v>40.5595</c:v>
                </c:pt>
                <c:pt idx="6446">
                  <c:v>40.581000000000003</c:v>
                </c:pt>
                <c:pt idx="6447">
                  <c:v>40.602400000000003</c:v>
                </c:pt>
                <c:pt idx="6448">
                  <c:v>40.623899999999999</c:v>
                </c:pt>
                <c:pt idx="6449">
                  <c:v>40.677500000000002</c:v>
                </c:pt>
                <c:pt idx="6450">
                  <c:v>40.731099999999998</c:v>
                </c:pt>
                <c:pt idx="6451">
                  <c:v>40.784799999999997</c:v>
                </c:pt>
                <c:pt idx="6452">
                  <c:v>40.8277</c:v>
                </c:pt>
                <c:pt idx="6453">
                  <c:v>40.870600000000003</c:v>
                </c:pt>
                <c:pt idx="6454">
                  <c:v>40.913499999999999</c:v>
                </c:pt>
                <c:pt idx="6455">
                  <c:v>40.956400000000002</c:v>
                </c:pt>
                <c:pt idx="6456">
                  <c:v>40.999299999999998</c:v>
                </c:pt>
                <c:pt idx="6457">
                  <c:v>41.042200000000001</c:v>
                </c:pt>
                <c:pt idx="6458">
                  <c:v>41.052900000000001</c:v>
                </c:pt>
                <c:pt idx="6459">
                  <c:v>41.052900000000001</c:v>
                </c:pt>
                <c:pt idx="6460">
                  <c:v>41.052900000000001</c:v>
                </c:pt>
                <c:pt idx="6461">
                  <c:v>41.052900000000001</c:v>
                </c:pt>
                <c:pt idx="6462">
                  <c:v>41.020699999999998</c:v>
                </c:pt>
                <c:pt idx="6463">
                  <c:v>40.977800000000002</c:v>
                </c:pt>
                <c:pt idx="6464">
                  <c:v>40.934899999999999</c:v>
                </c:pt>
                <c:pt idx="6465">
                  <c:v>40.892000000000003</c:v>
                </c:pt>
                <c:pt idx="6466">
                  <c:v>40.870600000000003</c:v>
                </c:pt>
                <c:pt idx="6467">
                  <c:v>40.8384</c:v>
                </c:pt>
                <c:pt idx="6468">
                  <c:v>40.795499999999997</c:v>
                </c:pt>
                <c:pt idx="6469">
                  <c:v>40.752600000000001</c:v>
                </c:pt>
                <c:pt idx="6470">
                  <c:v>40.709699999999998</c:v>
                </c:pt>
                <c:pt idx="6471">
                  <c:v>40.688200000000002</c:v>
                </c:pt>
                <c:pt idx="6472">
                  <c:v>40.645299999999999</c:v>
                </c:pt>
                <c:pt idx="6473">
                  <c:v>40.613199999999999</c:v>
                </c:pt>
                <c:pt idx="6474">
                  <c:v>40.581000000000003</c:v>
                </c:pt>
                <c:pt idx="6475">
                  <c:v>40.5381</c:v>
                </c:pt>
                <c:pt idx="6476">
                  <c:v>40.505899999999997</c:v>
                </c:pt>
                <c:pt idx="6477">
                  <c:v>40.484499999999997</c:v>
                </c:pt>
                <c:pt idx="6478">
                  <c:v>40.484499999999997</c:v>
                </c:pt>
                <c:pt idx="6479">
                  <c:v>40.484499999999997</c:v>
                </c:pt>
                <c:pt idx="6480">
                  <c:v>40.430799999999998</c:v>
                </c:pt>
                <c:pt idx="6481">
                  <c:v>40.398699999999998</c:v>
                </c:pt>
                <c:pt idx="6482">
                  <c:v>40.366500000000002</c:v>
                </c:pt>
                <c:pt idx="6483">
                  <c:v>40.334299999999999</c:v>
                </c:pt>
                <c:pt idx="6484">
                  <c:v>40.312899999999999</c:v>
                </c:pt>
                <c:pt idx="6485">
                  <c:v>40.280700000000003</c:v>
                </c:pt>
                <c:pt idx="6486">
                  <c:v>40.2592</c:v>
                </c:pt>
                <c:pt idx="6487">
                  <c:v>40.2271</c:v>
                </c:pt>
                <c:pt idx="6488">
                  <c:v>40.194899999999997</c:v>
                </c:pt>
                <c:pt idx="6489">
                  <c:v>40.162700000000001</c:v>
                </c:pt>
                <c:pt idx="6490">
                  <c:v>40.130499999999998</c:v>
                </c:pt>
                <c:pt idx="6491">
                  <c:v>40.109099999999998</c:v>
                </c:pt>
                <c:pt idx="6492">
                  <c:v>40.109099999999998</c:v>
                </c:pt>
                <c:pt idx="6493">
                  <c:v>40.109099999999998</c:v>
                </c:pt>
                <c:pt idx="6494">
                  <c:v>40.130499999999998</c:v>
                </c:pt>
                <c:pt idx="6495">
                  <c:v>40.130499999999998</c:v>
                </c:pt>
                <c:pt idx="6496">
                  <c:v>40.130499999999998</c:v>
                </c:pt>
                <c:pt idx="6497">
                  <c:v>40.130499999999998</c:v>
                </c:pt>
                <c:pt idx="6498">
                  <c:v>40.152000000000001</c:v>
                </c:pt>
                <c:pt idx="6499">
                  <c:v>40.184199999999997</c:v>
                </c:pt>
                <c:pt idx="6500">
                  <c:v>40.2271</c:v>
                </c:pt>
                <c:pt idx="6501">
                  <c:v>40.270000000000003</c:v>
                </c:pt>
                <c:pt idx="6502">
                  <c:v>40.312899999999999</c:v>
                </c:pt>
                <c:pt idx="6503">
                  <c:v>40.334299999999999</c:v>
                </c:pt>
                <c:pt idx="6504">
                  <c:v>40.344999999999999</c:v>
                </c:pt>
                <c:pt idx="6505">
                  <c:v>40.334299999999999</c:v>
                </c:pt>
                <c:pt idx="6506">
                  <c:v>40.344999999999999</c:v>
                </c:pt>
                <c:pt idx="6507">
                  <c:v>40.387900000000002</c:v>
                </c:pt>
                <c:pt idx="6508">
                  <c:v>40.441600000000001</c:v>
                </c:pt>
                <c:pt idx="6509">
                  <c:v>40.484499999999997</c:v>
                </c:pt>
                <c:pt idx="6510">
                  <c:v>40.5488</c:v>
                </c:pt>
                <c:pt idx="6511">
                  <c:v>40.602400000000003</c:v>
                </c:pt>
                <c:pt idx="6512">
                  <c:v>40.666800000000002</c:v>
                </c:pt>
                <c:pt idx="6513">
                  <c:v>40.698999999999998</c:v>
                </c:pt>
                <c:pt idx="6514">
                  <c:v>40.752600000000001</c:v>
                </c:pt>
                <c:pt idx="6515">
                  <c:v>40.795499999999997</c:v>
                </c:pt>
                <c:pt idx="6516">
                  <c:v>40.8598</c:v>
                </c:pt>
                <c:pt idx="6517">
                  <c:v>40.902700000000003</c:v>
                </c:pt>
                <c:pt idx="6518">
                  <c:v>40.945599999999999</c:v>
                </c:pt>
                <c:pt idx="6519">
                  <c:v>40.956400000000002</c:v>
                </c:pt>
                <c:pt idx="6520">
                  <c:v>40.956400000000002</c:v>
                </c:pt>
                <c:pt idx="6521">
                  <c:v>40.967100000000002</c:v>
                </c:pt>
                <c:pt idx="6522">
                  <c:v>40.988500000000002</c:v>
                </c:pt>
                <c:pt idx="6523">
                  <c:v>41.031399999999998</c:v>
                </c:pt>
                <c:pt idx="6524">
                  <c:v>41.063600000000001</c:v>
                </c:pt>
                <c:pt idx="6525">
                  <c:v>41.106499999999997</c:v>
                </c:pt>
                <c:pt idx="6526">
                  <c:v>41.1387</c:v>
                </c:pt>
                <c:pt idx="6527">
                  <c:v>41.181600000000003</c:v>
                </c:pt>
                <c:pt idx="6528">
                  <c:v>41.203099999999999</c:v>
                </c:pt>
                <c:pt idx="6529">
                  <c:v>41.224499999999999</c:v>
                </c:pt>
                <c:pt idx="6530">
                  <c:v>41.224499999999999</c:v>
                </c:pt>
                <c:pt idx="6531">
                  <c:v>41.235199999999999</c:v>
                </c:pt>
                <c:pt idx="6532">
                  <c:v>41.246000000000002</c:v>
                </c:pt>
                <c:pt idx="6533">
                  <c:v>41.246000000000002</c:v>
                </c:pt>
                <c:pt idx="6534">
                  <c:v>41.246000000000002</c:v>
                </c:pt>
                <c:pt idx="6535">
                  <c:v>41.256700000000002</c:v>
                </c:pt>
                <c:pt idx="6536">
                  <c:v>41.256700000000002</c:v>
                </c:pt>
                <c:pt idx="6537">
                  <c:v>41.256700000000002</c:v>
                </c:pt>
                <c:pt idx="6538">
                  <c:v>41.235199999999999</c:v>
                </c:pt>
                <c:pt idx="6539">
                  <c:v>41.213799999999999</c:v>
                </c:pt>
                <c:pt idx="6540">
                  <c:v>41.192300000000003</c:v>
                </c:pt>
                <c:pt idx="6541">
                  <c:v>41.181600000000003</c:v>
                </c:pt>
                <c:pt idx="6542">
                  <c:v>41.170900000000003</c:v>
                </c:pt>
                <c:pt idx="6543">
                  <c:v>41.181600000000003</c:v>
                </c:pt>
                <c:pt idx="6544">
                  <c:v>41.181600000000003</c:v>
                </c:pt>
                <c:pt idx="6545">
                  <c:v>41.170900000000003</c:v>
                </c:pt>
                <c:pt idx="6546">
                  <c:v>41.1387</c:v>
                </c:pt>
                <c:pt idx="6547">
                  <c:v>41.052900000000001</c:v>
                </c:pt>
                <c:pt idx="6548">
                  <c:v>40.967100000000002</c:v>
                </c:pt>
                <c:pt idx="6549">
                  <c:v>40.924199999999999</c:v>
                </c:pt>
                <c:pt idx="6550">
                  <c:v>40.924199999999999</c:v>
                </c:pt>
                <c:pt idx="6551">
                  <c:v>40.956400000000002</c:v>
                </c:pt>
                <c:pt idx="6552">
                  <c:v>41.020699999999998</c:v>
                </c:pt>
                <c:pt idx="6553">
                  <c:v>41.085099999999997</c:v>
                </c:pt>
                <c:pt idx="6554">
                  <c:v>41.160200000000003</c:v>
                </c:pt>
                <c:pt idx="6555">
                  <c:v>41.213799999999999</c:v>
                </c:pt>
                <c:pt idx="6556">
                  <c:v>41.256700000000002</c:v>
                </c:pt>
                <c:pt idx="6557">
                  <c:v>41.310299999999998</c:v>
                </c:pt>
                <c:pt idx="6558">
                  <c:v>41.331800000000001</c:v>
                </c:pt>
                <c:pt idx="6559">
                  <c:v>41.342500000000001</c:v>
                </c:pt>
                <c:pt idx="6560">
                  <c:v>41.363900000000001</c:v>
                </c:pt>
                <c:pt idx="6561">
                  <c:v>41.363900000000001</c:v>
                </c:pt>
                <c:pt idx="6562">
                  <c:v>41.363900000000001</c:v>
                </c:pt>
                <c:pt idx="6563">
                  <c:v>41.320999999999998</c:v>
                </c:pt>
                <c:pt idx="6564">
                  <c:v>41.256700000000002</c:v>
                </c:pt>
                <c:pt idx="6565">
                  <c:v>41.213799999999999</c:v>
                </c:pt>
                <c:pt idx="6566">
                  <c:v>41.192300000000003</c:v>
                </c:pt>
                <c:pt idx="6567">
                  <c:v>41.203099999999999</c:v>
                </c:pt>
                <c:pt idx="6568">
                  <c:v>41.235199999999999</c:v>
                </c:pt>
                <c:pt idx="6569">
                  <c:v>41.267400000000002</c:v>
                </c:pt>
                <c:pt idx="6570">
                  <c:v>41.320999999999998</c:v>
                </c:pt>
                <c:pt idx="6571">
                  <c:v>41.385399999999997</c:v>
                </c:pt>
                <c:pt idx="6572">
                  <c:v>41.4176</c:v>
                </c:pt>
                <c:pt idx="6573">
                  <c:v>41.492600000000003</c:v>
                </c:pt>
                <c:pt idx="6574">
                  <c:v>41.514099999999999</c:v>
                </c:pt>
                <c:pt idx="6575">
                  <c:v>41.481900000000003</c:v>
                </c:pt>
                <c:pt idx="6576">
                  <c:v>41.460500000000003</c:v>
                </c:pt>
                <c:pt idx="6577">
                  <c:v>41.4283</c:v>
                </c:pt>
                <c:pt idx="6578">
                  <c:v>41.4283</c:v>
                </c:pt>
                <c:pt idx="6579">
                  <c:v>41.471200000000003</c:v>
                </c:pt>
                <c:pt idx="6580">
                  <c:v>41.492600000000003</c:v>
                </c:pt>
                <c:pt idx="6581">
                  <c:v>41.503399999999999</c:v>
                </c:pt>
                <c:pt idx="6582">
                  <c:v>41.514099999999999</c:v>
                </c:pt>
                <c:pt idx="6583">
                  <c:v>41.535499999999999</c:v>
                </c:pt>
                <c:pt idx="6584">
                  <c:v>41.546300000000002</c:v>
                </c:pt>
                <c:pt idx="6585">
                  <c:v>41.567700000000002</c:v>
                </c:pt>
                <c:pt idx="6586">
                  <c:v>41.546300000000002</c:v>
                </c:pt>
                <c:pt idx="6587">
                  <c:v>41.524799999999999</c:v>
                </c:pt>
                <c:pt idx="6588">
                  <c:v>41.524799999999999</c:v>
                </c:pt>
                <c:pt idx="6589">
                  <c:v>41.514099999999999</c:v>
                </c:pt>
                <c:pt idx="6590">
                  <c:v>41.492600000000003</c:v>
                </c:pt>
                <c:pt idx="6591">
                  <c:v>41.492600000000003</c:v>
                </c:pt>
                <c:pt idx="6592">
                  <c:v>41.492600000000003</c:v>
                </c:pt>
                <c:pt idx="6593">
                  <c:v>41.503399999999999</c:v>
                </c:pt>
                <c:pt idx="6594">
                  <c:v>41.535499999999999</c:v>
                </c:pt>
                <c:pt idx="6595">
                  <c:v>41.589199999999998</c:v>
                </c:pt>
                <c:pt idx="6596">
                  <c:v>41.632100000000001</c:v>
                </c:pt>
                <c:pt idx="6597">
                  <c:v>41.696399999999997</c:v>
                </c:pt>
                <c:pt idx="6598">
                  <c:v>41.760800000000003</c:v>
                </c:pt>
                <c:pt idx="6599">
                  <c:v>41.846600000000002</c:v>
                </c:pt>
                <c:pt idx="6600">
                  <c:v>41.900199999999998</c:v>
                </c:pt>
                <c:pt idx="6601">
                  <c:v>41.943100000000001</c:v>
                </c:pt>
                <c:pt idx="6602">
                  <c:v>41.985999999999997</c:v>
                </c:pt>
                <c:pt idx="6603">
                  <c:v>42.007399999999997</c:v>
                </c:pt>
                <c:pt idx="6604">
                  <c:v>42.007399999999997</c:v>
                </c:pt>
                <c:pt idx="6605">
                  <c:v>41.985999999999997</c:v>
                </c:pt>
                <c:pt idx="6606">
                  <c:v>41.953800000000001</c:v>
                </c:pt>
                <c:pt idx="6607">
                  <c:v>41.921599999999998</c:v>
                </c:pt>
                <c:pt idx="6608">
                  <c:v>41.889499999999998</c:v>
                </c:pt>
                <c:pt idx="6609">
                  <c:v>41.835799999999999</c:v>
                </c:pt>
                <c:pt idx="6610">
                  <c:v>41.782200000000003</c:v>
                </c:pt>
                <c:pt idx="6611">
                  <c:v>41.7286</c:v>
                </c:pt>
                <c:pt idx="6612">
                  <c:v>41.685699999999997</c:v>
                </c:pt>
                <c:pt idx="6613">
                  <c:v>41.664200000000001</c:v>
                </c:pt>
                <c:pt idx="6614">
                  <c:v>41.653500000000001</c:v>
                </c:pt>
                <c:pt idx="6615">
                  <c:v>41.632100000000001</c:v>
                </c:pt>
                <c:pt idx="6616">
                  <c:v>41.589199999999998</c:v>
                </c:pt>
                <c:pt idx="6617">
                  <c:v>41.503399999999999</c:v>
                </c:pt>
                <c:pt idx="6618">
                  <c:v>41.385399999999997</c:v>
                </c:pt>
                <c:pt idx="6619">
                  <c:v>41.278100000000002</c:v>
                </c:pt>
                <c:pt idx="6620">
                  <c:v>41.203099999999999</c:v>
                </c:pt>
                <c:pt idx="6621">
                  <c:v>41.160200000000003</c:v>
                </c:pt>
                <c:pt idx="6622">
                  <c:v>41.1173</c:v>
                </c:pt>
                <c:pt idx="6623">
                  <c:v>41.085099999999997</c:v>
                </c:pt>
                <c:pt idx="6624">
                  <c:v>41.042200000000001</c:v>
                </c:pt>
                <c:pt idx="6625">
                  <c:v>40.977800000000002</c:v>
                </c:pt>
                <c:pt idx="6626">
                  <c:v>40.934899999999999</c:v>
                </c:pt>
                <c:pt idx="6627">
                  <c:v>40.902700000000003</c:v>
                </c:pt>
                <c:pt idx="6628">
                  <c:v>40.881300000000003</c:v>
                </c:pt>
                <c:pt idx="6629">
                  <c:v>40.8491</c:v>
                </c:pt>
                <c:pt idx="6630">
                  <c:v>40.8384</c:v>
                </c:pt>
                <c:pt idx="6631">
                  <c:v>40.8384</c:v>
                </c:pt>
                <c:pt idx="6632">
                  <c:v>40.8384</c:v>
                </c:pt>
                <c:pt idx="6633">
                  <c:v>40.8598</c:v>
                </c:pt>
                <c:pt idx="6634">
                  <c:v>40.881300000000003</c:v>
                </c:pt>
                <c:pt idx="6635">
                  <c:v>40.881300000000003</c:v>
                </c:pt>
                <c:pt idx="6636">
                  <c:v>40.902700000000003</c:v>
                </c:pt>
                <c:pt idx="6637">
                  <c:v>40.924199999999999</c:v>
                </c:pt>
                <c:pt idx="6638">
                  <c:v>40.956400000000002</c:v>
                </c:pt>
                <c:pt idx="6639">
                  <c:v>40.999299999999998</c:v>
                </c:pt>
                <c:pt idx="6640">
                  <c:v>41.074399999999997</c:v>
                </c:pt>
                <c:pt idx="6641">
                  <c:v>41.1387</c:v>
                </c:pt>
                <c:pt idx="6642">
                  <c:v>41.192300000000003</c:v>
                </c:pt>
                <c:pt idx="6643">
                  <c:v>41.267400000000002</c:v>
                </c:pt>
                <c:pt idx="6644">
                  <c:v>41.310299999999998</c:v>
                </c:pt>
                <c:pt idx="6645">
                  <c:v>41.353200000000001</c:v>
                </c:pt>
                <c:pt idx="6646">
                  <c:v>41.396099999999997</c:v>
                </c:pt>
                <c:pt idx="6647">
                  <c:v>41.4176</c:v>
                </c:pt>
                <c:pt idx="6648">
                  <c:v>41.460500000000003</c:v>
                </c:pt>
                <c:pt idx="6649">
                  <c:v>41.481900000000003</c:v>
                </c:pt>
                <c:pt idx="6650">
                  <c:v>41.514099999999999</c:v>
                </c:pt>
                <c:pt idx="6651">
                  <c:v>41.546300000000002</c:v>
                </c:pt>
                <c:pt idx="6652">
                  <c:v>41.578400000000002</c:v>
                </c:pt>
                <c:pt idx="6653">
                  <c:v>41.621299999999998</c:v>
                </c:pt>
                <c:pt idx="6654">
                  <c:v>41.685699999999997</c:v>
                </c:pt>
                <c:pt idx="6655">
                  <c:v>41.7393</c:v>
                </c:pt>
                <c:pt idx="6656">
                  <c:v>41.792900000000003</c:v>
                </c:pt>
                <c:pt idx="6657">
                  <c:v>41.846600000000002</c:v>
                </c:pt>
                <c:pt idx="6658">
                  <c:v>41.857300000000002</c:v>
                </c:pt>
                <c:pt idx="6659">
                  <c:v>41.868000000000002</c:v>
                </c:pt>
                <c:pt idx="6660">
                  <c:v>41.868000000000002</c:v>
                </c:pt>
                <c:pt idx="6661">
                  <c:v>41.857300000000002</c:v>
                </c:pt>
                <c:pt idx="6662">
                  <c:v>41.825099999999999</c:v>
                </c:pt>
                <c:pt idx="6663">
                  <c:v>41.771500000000003</c:v>
                </c:pt>
                <c:pt idx="6664">
                  <c:v>41.7393</c:v>
                </c:pt>
                <c:pt idx="6665">
                  <c:v>41.7179</c:v>
                </c:pt>
                <c:pt idx="6666">
                  <c:v>41.707099999999997</c:v>
                </c:pt>
                <c:pt idx="6667">
                  <c:v>41.696399999999997</c:v>
                </c:pt>
                <c:pt idx="6668">
                  <c:v>41.685699999999997</c:v>
                </c:pt>
                <c:pt idx="6669">
                  <c:v>41.664200000000001</c:v>
                </c:pt>
                <c:pt idx="6670">
                  <c:v>41.642800000000001</c:v>
                </c:pt>
                <c:pt idx="6671">
                  <c:v>41.599899999999998</c:v>
                </c:pt>
                <c:pt idx="6672">
                  <c:v>41.567700000000002</c:v>
                </c:pt>
                <c:pt idx="6673">
                  <c:v>41.557000000000002</c:v>
                </c:pt>
                <c:pt idx="6674">
                  <c:v>41.524799999999999</c:v>
                </c:pt>
                <c:pt idx="6675">
                  <c:v>41.492600000000003</c:v>
                </c:pt>
                <c:pt idx="6676">
                  <c:v>41.471200000000003</c:v>
                </c:pt>
                <c:pt idx="6677">
                  <c:v>41.460500000000003</c:v>
                </c:pt>
                <c:pt idx="6678">
                  <c:v>41.471200000000003</c:v>
                </c:pt>
                <c:pt idx="6679">
                  <c:v>41.471200000000003</c:v>
                </c:pt>
                <c:pt idx="6680">
                  <c:v>41.492600000000003</c:v>
                </c:pt>
                <c:pt idx="6681">
                  <c:v>41.503399999999999</c:v>
                </c:pt>
                <c:pt idx="6682">
                  <c:v>41.514099999999999</c:v>
                </c:pt>
                <c:pt idx="6683">
                  <c:v>41.492600000000003</c:v>
                </c:pt>
                <c:pt idx="6684">
                  <c:v>41.460500000000003</c:v>
                </c:pt>
                <c:pt idx="6685">
                  <c:v>41.4176</c:v>
                </c:pt>
                <c:pt idx="6686">
                  <c:v>41.374699999999997</c:v>
                </c:pt>
                <c:pt idx="6687">
                  <c:v>41.320999999999998</c:v>
                </c:pt>
                <c:pt idx="6688">
                  <c:v>41.278100000000002</c:v>
                </c:pt>
                <c:pt idx="6689">
                  <c:v>41.192300000000003</c:v>
                </c:pt>
                <c:pt idx="6690">
                  <c:v>41.1173</c:v>
                </c:pt>
                <c:pt idx="6691">
                  <c:v>41.074399999999997</c:v>
                </c:pt>
                <c:pt idx="6692">
                  <c:v>41.052900000000001</c:v>
                </c:pt>
                <c:pt idx="6693">
                  <c:v>40.988500000000002</c:v>
                </c:pt>
                <c:pt idx="6694">
                  <c:v>40.913499999999999</c:v>
                </c:pt>
                <c:pt idx="6695">
                  <c:v>40.8491</c:v>
                </c:pt>
                <c:pt idx="6696">
                  <c:v>40.784799999999997</c:v>
                </c:pt>
                <c:pt idx="6697">
                  <c:v>40.752600000000001</c:v>
                </c:pt>
                <c:pt idx="6698">
                  <c:v>40.720399999999998</c:v>
                </c:pt>
                <c:pt idx="6699">
                  <c:v>40.688200000000002</c:v>
                </c:pt>
                <c:pt idx="6700">
                  <c:v>40.645299999999999</c:v>
                </c:pt>
                <c:pt idx="6701">
                  <c:v>40.623899999999999</c:v>
                </c:pt>
                <c:pt idx="6702">
                  <c:v>40.613199999999999</c:v>
                </c:pt>
                <c:pt idx="6703">
                  <c:v>40.602400000000003</c:v>
                </c:pt>
                <c:pt idx="6704">
                  <c:v>40.581000000000003</c:v>
                </c:pt>
                <c:pt idx="6705">
                  <c:v>40.581000000000003</c:v>
                </c:pt>
                <c:pt idx="6706">
                  <c:v>40.581000000000003</c:v>
                </c:pt>
                <c:pt idx="6707">
                  <c:v>40.591700000000003</c:v>
                </c:pt>
                <c:pt idx="6708">
                  <c:v>40.623899999999999</c:v>
                </c:pt>
                <c:pt idx="6709">
                  <c:v>40.677500000000002</c:v>
                </c:pt>
                <c:pt idx="6710">
                  <c:v>40.720399999999998</c:v>
                </c:pt>
                <c:pt idx="6711">
                  <c:v>40.763300000000001</c:v>
                </c:pt>
                <c:pt idx="6712">
                  <c:v>40.816899999999997</c:v>
                </c:pt>
                <c:pt idx="6713">
                  <c:v>40.8491</c:v>
                </c:pt>
                <c:pt idx="6714">
                  <c:v>40.8598</c:v>
                </c:pt>
                <c:pt idx="6715">
                  <c:v>40.8491</c:v>
                </c:pt>
                <c:pt idx="6716">
                  <c:v>40.870600000000003</c:v>
                </c:pt>
                <c:pt idx="6717">
                  <c:v>40.892000000000003</c:v>
                </c:pt>
                <c:pt idx="6718">
                  <c:v>40.902700000000003</c:v>
                </c:pt>
                <c:pt idx="6719">
                  <c:v>40.902700000000003</c:v>
                </c:pt>
                <c:pt idx="6720">
                  <c:v>40.892000000000003</c:v>
                </c:pt>
                <c:pt idx="6721">
                  <c:v>40.902700000000003</c:v>
                </c:pt>
                <c:pt idx="6722">
                  <c:v>40.913499999999999</c:v>
                </c:pt>
                <c:pt idx="6723">
                  <c:v>40.913499999999999</c:v>
                </c:pt>
                <c:pt idx="6724">
                  <c:v>40.913499999999999</c:v>
                </c:pt>
                <c:pt idx="6725">
                  <c:v>40.913499999999999</c:v>
                </c:pt>
                <c:pt idx="6726">
                  <c:v>40.913499999999999</c:v>
                </c:pt>
                <c:pt idx="6727">
                  <c:v>40.924199999999999</c:v>
                </c:pt>
                <c:pt idx="6728">
                  <c:v>40.881300000000003</c:v>
                </c:pt>
                <c:pt idx="6729">
                  <c:v>40.8491</c:v>
                </c:pt>
                <c:pt idx="6730">
                  <c:v>40.8277</c:v>
                </c:pt>
                <c:pt idx="6731">
                  <c:v>40.795499999999997</c:v>
                </c:pt>
                <c:pt idx="6732">
                  <c:v>40.774000000000001</c:v>
                </c:pt>
                <c:pt idx="6733">
                  <c:v>40.731099999999998</c:v>
                </c:pt>
                <c:pt idx="6734">
                  <c:v>40.698999999999998</c:v>
                </c:pt>
                <c:pt idx="6735">
                  <c:v>40.645299999999999</c:v>
                </c:pt>
                <c:pt idx="6736">
                  <c:v>40.613199999999999</c:v>
                </c:pt>
                <c:pt idx="6737">
                  <c:v>40.5595</c:v>
                </c:pt>
                <c:pt idx="6738">
                  <c:v>40.484499999999997</c:v>
                </c:pt>
                <c:pt idx="6739">
                  <c:v>40.484499999999997</c:v>
                </c:pt>
                <c:pt idx="6740">
                  <c:v>40.430799999999998</c:v>
                </c:pt>
                <c:pt idx="6741">
                  <c:v>40.420099999999998</c:v>
                </c:pt>
                <c:pt idx="6742">
                  <c:v>40.420099999999998</c:v>
                </c:pt>
                <c:pt idx="6743">
                  <c:v>40.441600000000001</c:v>
                </c:pt>
                <c:pt idx="6744">
                  <c:v>40.463000000000001</c:v>
                </c:pt>
                <c:pt idx="6745">
                  <c:v>40.452300000000001</c:v>
                </c:pt>
                <c:pt idx="6746">
                  <c:v>40.409399999999998</c:v>
                </c:pt>
                <c:pt idx="6747">
                  <c:v>40.377200000000002</c:v>
                </c:pt>
                <c:pt idx="6748">
                  <c:v>40.366500000000002</c:v>
                </c:pt>
                <c:pt idx="6749">
                  <c:v>40.334299999999999</c:v>
                </c:pt>
                <c:pt idx="6750">
                  <c:v>40.302100000000003</c:v>
                </c:pt>
                <c:pt idx="6751">
                  <c:v>40.280700000000003</c:v>
                </c:pt>
                <c:pt idx="6752">
                  <c:v>40.2592</c:v>
                </c:pt>
                <c:pt idx="6753">
                  <c:v>40.2592</c:v>
                </c:pt>
                <c:pt idx="6754">
                  <c:v>40.270000000000003</c:v>
                </c:pt>
                <c:pt idx="6755">
                  <c:v>40.312899999999999</c:v>
                </c:pt>
                <c:pt idx="6756">
                  <c:v>40.366500000000002</c:v>
                </c:pt>
                <c:pt idx="6757">
                  <c:v>40.420099999999998</c:v>
                </c:pt>
                <c:pt idx="6758">
                  <c:v>40.484499999999997</c:v>
                </c:pt>
                <c:pt idx="6759">
                  <c:v>40.505899999999997</c:v>
                </c:pt>
                <c:pt idx="6760">
                  <c:v>40.570300000000003</c:v>
                </c:pt>
                <c:pt idx="6761">
                  <c:v>40.634599999999999</c:v>
                </c:pt>
                <c:pt idx="6762">
                  <c:v>40.720399999999998</c:v>
                </c:pt>
                <c:pt idx="6763">
                  <c:v>40.795499999999997</c:v>
                </c:pt>
                <c:pt idx="6764">
                  <c:v>40.870600000000003</c:v>
                </c:pt>
                <c:pt idx="6765">
                  <c:v>40.945599999999999</c:v>
                </c:pt>
                <c:pt idx="6766">
                  <c:v>40.999299999999998</c:v>
                </c:pt>
                <c:pt idx="6767">
                  <c:v>41.052900000000001</c:v>
                </c:pt>
                <c:pt idx="6768">
                  <c:v>41.085099999999997</c:v>
                </c:pt>
                <c:pt idx="6769">
                  <c:v>41.1387</c:v>
                </c:pt>
                <c:pt idx="6770">
                  <c:v>41.192300000000003</c:v>
                </c:pt>
                <c:pt idx="6771">
                  <c:v>41.235199999999999</c:v>
                </c:pt>
                <c:pt idx="6772">
                  <c:v>41.278100000000002</c:v>
                </c:pt>
                <c:pt idx="6773">
                  <c:v>41.310299999999998</c:v>
                </c:pt>
                <c:pt idx="6774">
                  <c:v>41.331800000000001</c:v>
                </c:pt>
                <c:pt idx="6775">
                  <c:v>41.363900000000001</c:v>
                </c:pt>
                <c:pt idx="6776">
                  <c:v>41.406799999999997</c:v>
                </c:pt>
                <c:pt idx="6777">
                  <c:v>41.4176</c:v>
                </c:pt>
                <c:pt idx="6778">
                  <c:v>41.481900000000003</c:v>
                </c:pt>
                <c:pt idx="6779">
                  <c:v>41.524799999999999</c:v>
                </c:pt>
                <c:pt idx="6780">
                  <c:v>41.589199999999998</c:v>
                </c:pt>
                <c:pt idx="6781">
                  <c:v>41.632100000000001</c:v>
                </c:pt>
                <c:pt idx="6782">
                  <c:v>41.674999999999997</c:v>
                </c:pt>
                <c:pt idx="6783">
                  <c:v>41.696399999999997</c:v>
                </c:pt>
                <c:pt idx="6784">
                  <c:v>41.7393</c:v>
                </c:pt>
                <c:pt idx="6785">
                  <c:v>41.760800000000003</c:v>
                </c:pt>
                <c:pt idx="6786">
                  <c:v>41.792900000000003</c:v>
                </c:pt>
                <c:pt idx="6787">
                  <c:v>41.835799999999999</c:v>
                </c:pt>
                <c:pt idx="6788">
                  <c:v>41.878700000000002</c:v>
                </c:pt>
                <c:pt idx="6789">
                  <c:v>41.900199999999998</c:v>
                </c:pt>
                <c:pt idx="6790">
                  <c:v>41.943100000000001</c:v>
                </c:pt>
                <c:pt idx="6791">
                  <c:v>41.975299999999997</c:v>
                </c:pt>
                <c:pt idx="6792">
                  <c:v>42.0182</c:v>
                </c:pt>
                <c:pt idx="6793">
                  <c:v>42.0503</c:v>
                </c:pt>
                <c:pt idx="6794">
                  <c:v>42.093200000000003</c:v>
                </c:pt>
                <c:pt idx="6795">
                  <c:v>42.146900000000002</c:v>
                </c:pt>
                <c:pt idx="6796">
                  <c:v>42.221899999999998</c:v>
                </c:pt>
                <c:pt idx="6797">
                  <c:v>42.3185</c:v>
                </c:pt>
                <c:pt idx="6798">
                  <c:v>42.393500000000003</c:v>
                </c:pt>
                <c:pt idx="6799">
                  <c:v>42.457900000000002</c:v>
                </c:pt>
                <c:pt idx="6800">
                  <c:v>42.522199999999998</c:v>
                </c:pt>
                <c:pt idx="6801">
                  <c:v>42.607999999999997</c:v>
                </c:pt>
                <c:pt idx="6802">
                  <c:v>42.672400000000003</c:v>
                </c:pt>
                <c:pt idx="6803">
                  <c:v>42.725999999999999</c:v>
                </c:pt>
                <c:pt idx="6804">
                  <c:v>42.768900000000002</c:v>
                </c:pt>
                <c:pt idx="6805">
                  <c:v>42.801099999999998</c:v>
                </c:pt>
                <c:pt idx="6806">
                  <c:v>42.833300000000001</c:v>
                </c:pt>
                <c:pt idx="6807">
                  <c:v>42.865400000000001</c:v>
                </c:pt>
                <c:pt idx="6808">
                  <c:v>42.876199999999997</c:v>
                </c:pt>
                <c:pt idx="6809">
                  <c:v>42.876199999999997</c:v>
                </c:pt>
                <c:pt idx="6810">
                  <c:v>42.908299999999997</c:v>
                </c:pt>
                <c:pt idx="6811">
                  <c:v>42.9405</c:v>
                </c:pt>
                <c:pt idx="6812">
                  <c:v>42.972700000000003</c:v>
                </c:pt>
                <c:pt idx="6813">
                  <c:v>42.994100000000003</c:v>
                </c:pt>
                <c:pt idx="6814">
                  <c:v>43.036999999999999</c:v>
                </c:pt>
                <c:pt idx="6815">
                  <c:v>43.058500000000002</c:v>
                </c:pt>
                <c:pt idx="6816">
                  <c:v>43.079900000000002</c:v>
                </c:pt>
                <c:pt idx="6817">
                  <c:v>43.122799999999998</c:v>
                </c:pt>
                <c:pt idx="6818">
                  <c:v>43.155000000000001</c:v>
                </c:pt>
                <c:pt idx="6819">
                  <c:v>43.197899999999997</c:v>
                </c:pt>
                <c:pt idx="6820">
                  <c:v>43.2301</c:v>
                </c:pt>
                <c:pt idx="6821">
                  <c:v>43.2301</c:v>
                </c:pt>
                <c:pt idx="6822">
                  <c:v>43.2301</c:v>
                </c:pt>
                <c:pt idx="6823">
                  <c:v>43.2515</c:v>
                </c:pt>
                <c:pt idx="6824">
                  <c:v>43.294400000000003</c:v>
                </c:pt>
                <c:pt idx="6825">
                  <c:v>43.294400000000003</c:v>
                </c:pt>
                <c:pt idx="6826">
                  <c:v>43.294400000000003</c:v>
                </c:pt>
                <c:pt idx="6827">
                  <c:v>43.273000000000003</c:v>
                </c:pt>
                <c:pt idx="6828">
                  <c:v>43.208599999999997</c:v>
                </c:pt>
                <c:pt idx="6829">
                  <c:v>43.144300000000001</c:v>
                </c:pt>
                <c:pt idx="6830">
                  <c:v>43.058500000000002</c:v>
                </c:pt>
                <c:pt idx="6831">
                  <c:v>42.994100000000003</c:v>
                </c:pt>
                <c:pt idx="6832">
                  <c:v>42.9298</c:v>
                </c:pt>
                <c:pt idx="6833">
                  <c:v>42.897599999999997</c:v>
                </c:pt>
                <c:pt idx="6834">
                  <c:v>42.876199999999997</c:v>
                </c:pt>
                <c:pt idx="6835">
                  <c:v>42.876199999999997</c:v>
                </c:pt>
                <c:pt idx="6836">
                  <c:v>42.865400000000001</c:v>
                </c:pt>
                <c:pt idx="6837">
                  <c:v>42.854700000000001</c:v>
                </c:pt>
                <c:pt idx="6838">
                  <c:v>42.833300000000001</c:v>
                </c:pt>
                <c:pt idx="6839">
                  <c:v>42.811799999999998</c:v>
                </c:pt>
                <c:pt idx="6840">
                  <c:v>42.768900000000002</c:v>
                </c:pt>
                <c:pt idx="6841">
                  <c:v>42.747500000000002</c:v>
                </c:pt>
                <c:pt idx="6842">
                  <c:v>42.725999999999999</c:v>
                </c:pt>
                <c:pt idx="6843">
                  <c:v>42.704599999999999</c:v>
                </c:pt>
                <c:pt idx="6844">
                  <c:v>42.693800000000003</c:v>
                </c:pt>
                <c:pt idx="6845">
                  <c:v>42.661700000000003</c:v>
                </c:pt>
                <c:pt idx="6846">
                  <c:v>42.607999999999997</c:v>
                </c:pt>
                <c:pt idx="6847">
                  <c:v>42.554400000000001</c:v>
                </c:pt>
                <c:pt idx="6848">
                  <c:v>42.479300000000002</c:v>
                </c:pt>
                <c:pt idx="6849">
                  <c:v>42.393500000000003</c:v>
                </c:pt>
                <c:pt idx="6850">
                  <c:v>42.307699999999997</c:v>
                </c:pt>
                <c:pt idx="6851">
                  <c:v>42.200499999999998</c:v>
                </c:pt>
                <c:pt idx="6852">
                  <c:v>42.103999999999999</c:v>
                </c:pt>
                <c:pt idx="6853">
                  <c:v>41.996699999999997</c:v>
                </c:pt>
                <c:pt idx="6854">
                  <c:v>41.910899999999998</c:v>
                </c:pt>
                <c:pt idx="6855">
                  <c:v>41.857300000000002</c:v>
                </c:pt>
                <c:pt idx="6856">
                  <c:v>41.814399999999999</c:v>
                </c:pt>
                <c:pt idx="6857">
                  <c:v>41.75</c:v>
                </c:pt>
                <c:pt idx="6858">
                  <c:v>41.7179</c:v>
                </c:pt>
                <c:pt idx="6859">
                  <c:v>41.707099999999997</c:v>
                </c:pt>
                <c:pt idx="6860">
                  <c:v>41.707099999999997</c:v>
                </c:pt>
                <c:pt idx="6861">
                  <c:v>41.707099999999997</c:v>
                </c:pt>
                <c:pt idx="6862">
                  <c:v>41.7179</c:v>
                </c:pt>
                <c:pt idx="6863">
                  <c:v>41.7286</c:v>
                </c:pt>
                <c:pt idx="6864">
                  <c:v>41.696399999999997</c:v>
                </c:pt>
                <c:pt idx="6865">
                  <c:v>41.642800000000001</c:v>
                </c:pt>
                <c:pt idx="6866">
                  <c:v>41.589199999999998</c:v>
                </c:pt>
                <c:pt idx="6867">
                  <c:v>41.535499999999999</c:v>
                </c:pt>
                <c:pt idx="6868">
                  <c:v>41.503399999999999</c:v>
                </c:pt>
                <c:pt idx="6869">
                  <c:v>41.514099999999999</c:v>
                </c:pt>
                <c:pt idx="6870">
                  <c:v>41.535499999999999</c:v>
                </c:pt>
                <c:pt idx="6871">
                  <c:v>41.535499999999999</c:v>
                </c:pt>
                <c:pt idx="6872">
                  <c:v>41.514099999999999</c:v>
                </c:pt>
                <c:pt idx="6873">
                  <c:v>41.471200000000003</c:v>
                </c:pt>
                <c:pt idx="6874">
                  <c:v>41.4176</c:v>
                </c:pt>
                <c:pt idx="6875">
                  <c:v>41.374699999999997</c:v>
                </c:pt>
                <c:pt idx="6876">
                  <c:v>41.342500000000001</c:v>
                </c:pt>
                <c:pt idx="6877">
                  <c:v>41.331800000000001</c:v>
                </c:pt>
                <c:pt idx="6878">
                  <c:v>41.310299999999998</c:v>
                </c:pt>
                <c:pt idx="6879">
                  <c:v>41.256700000000002</c:v>
                </c:pt>
                <c:pt idx="6880">
                  <c:v>41.246000000000002</c:v>
                </c:pt>
                <c:pt idx="6881">
                  <c:v>41.278100000000002</c:v>
                </c:pt>
                <c:pt idx="6882">
                  <c:v>41.310299999999998</c:v>
                </c:pt>
                <c:pt idx="6883">
                  <c:v>41.353200000000001</c:v>
                </c:pt>
                <c:pt idx="6884">
                  <c:v>41.4176</c:v>
                </c:pt>
                <c:pt idx="6885">
                  <c:v>41.4176</c:v>
                </c:pt>
                <c:pt idx="6886">
                  <c:v>41.460500000000003</c:v>
                </c:pt>
                <c:pt idx="6887">
                  <c:v>41.492600000000003</c:v>
                </c:pt>
                <c:pt idx="6888">
                  <c:v>41.514099999999999</c:v>
                </c:pt>
                <c:pt idx="6889">
                  <c:v>41.546300000000002</c:v>
                </c:pt>
                <c:pt idx="6890">
                  <c:v>41.567700000000002</c:v>
                </c:pt>
                <c:pt idx="6891">
                  <c:v>41.610599999999998</c:v>
                </c:pt>
                <c:pt idx="6892">
                  <c:v>41.621299999999998</c:v>
                </c:pt>
                <c:pt idx="6893">
                  <c:v>41.632100000000001</c:v>
                </c:pt>
                <c:pt idx="6894">
                  <c:v>41.610599999999998</c:v>
                </c:pt>
                <c:pt idx="6895">
                  <c:v>41.578400000000002</c:v>
                </c:pt>
                <c:pt idx="6896">
                  <c:v>41.567700000000002</c:v>
                </c:pt>
                <c:pt idx="6897">
                  <c:v>41.567700000000002</c:v>
                </c:pt>
                <c:pt idx="6898">
                  <c:v>41.589199999999998</c:v>
                </c:pt>
                <c:pt idx="6899">
                  <c:v>41.621299999999998</c:v>
                </c:pt>
                <c:pt idx="6900">
                  <c:v>41.653500000000001</c:v>
                </c:pt>
                <c:pt idx="6901">
                  <c:v>41.685699999999997</c:v>
                </c:pt>
                <c:pt idx="6902">
                  <c:v>41.696399999999997</c:v>
                </c:pt>
                <c:pt idx="6903">
                  <c:v>41.707099999999997</c:v>
                </c:pt>
                <c:pt idx="6904">
                  <c:v>41.7286</c:v>
                </c:pt>
                <c:pt idx="6905">
                  <c:v>41.760800000000003</c:v>
                </c:pt>
                <c:pt idx="6906">
                  <c:v>41.792900000000003</c:v>
                </c:pt>
                <c:pt idx="6907">
                  <c:v>41.825099999999999</c:v>
                </c:pt>
                <c:pt idx="6908">
                  <c:v>41.846600000000002</c:v>
                </c:pt>
                <c:pt idx="6909">
                  <c:v>41.846600000000002</c:v>
                </c:pt>
                <c:pt idx="6910">
                  <c:v>41.868000000000002</c:v>
                </c:pt>
                <c:pt idx="6911">
                  <c:v>41.900199999999998</c:v>
                </c:pt>
                <c:pt idx="6912">
                  <c:v>41.910899999999998</c:v>
                </c:pt>
                <c:pt idx="6913">
                  <c:v>41.900199999999998</c:v>
                </c:pt>
                <c:pt idx="6914">
                  <c:v>41.835799999999999</c:v>
                </c:pt>
                <c:pt idx="6915">
                  <c:v>41.760800000000003</c:v>
                </c:pt>
                <c:pt idx="6916">
                  <c:v>41.7179</c:v>
                </c:pt>
                <c:pt idx="6917">
                  <c:v>41.7179</c:v>
                </c:pt>
                <c:pt idx="6918">
                  <c:v>41.7393</c:v>
                </c:pt>
                <c:pt idx="6919">
                  <c:v>41.760800000000003</c:v>
                </c:pt>
                <c:pt idx="6920">
                  <c:v>41.792900000000003</c:v>
                </c:pt>
                <c:pt idx="6921">
                  <c:v>41.835799999999999</c:v>
                </c:pt>
                <c:pt idx="6922">
                  <c:v>41.878700000000002</c:v>
                </c:pt>
                <c:pt idx="6923">
                  <c:v>41.932400000000001</c:v>
                </c:pt>
                <c:pt idx="6924">
                  <c:v>41.985999999999997</c:v>
                </c:pt>
                <c:pt idx="6925">
                  <c:v>42.0503</c:v>
                </c:pt>
                <c:pt idx="6926">
                  <c:v>42.093200000000003</c:v>
                </c:pt>
                <c:pt idx="6927">
                  <c:v>42.157600000000002</c:v>
                </c:pt>
                <c:pt idx="6928">
                  <c:v>42.221899999999998</c:v>
                </c:pt>
                <c:pt idx="6929">
                  <c:v>42.3185</c:v>
                </c:pt>
                <c:pt idx="6930">
                  <c:v>42.382800000000003</c:v>
                </c:pt>
                <c:pt idx="6931">
                  <c:v>42.436399999999999</c:v>
                </c:pt>
                <c:pt idx="6932">
                  <c:v>42.490099999999998</c:v>
                </c:pt>
                <c:pt idx="6933">
                  <c:v>42.543700000000001</c:v>
                </c:pt>
                <c:pt idx="6934">
                  <c:v>42.607999999999997</c:v>
                </c:pt>
                <c:pt idx="6935">
                  <c:v>42.6295</c:v>
                </c:pt>
                <c:pt idx="6936">
                  <c:v>42.6188</c:v>
                </c:pt>
                <c:pt idx="6937">
                  <c:v>42.607999999999997</c:v>
                </c:pt>
                <c:pt idx="6938">
                  <c:v>42.586599999999997</c:v>
                </c:pt>
                <c:pt idx="6939">
                  <c:v>42.554400000000001</c:v>
                </c:pt>
                <c:pt idx="6940">
                  <c:v>42.533000000000001</c:v>
                </c:pt>
                <c:pt idx="6941">
                  <c:v>42.511499999999998</c:v>
                </c:pt>
                <c:pt idx="6942">
                  <c:v>42.490099999999998</c:v>
                </c:pt>
                <c:pt idx="6943">
                  <c:v>42.500799999999998</c:v>
                </c:pt>
                <c:pt idx="6944">
                  <c:v>42.522199999999998</c:v>
                </c:pt>
                <c:pt idx="6945">
                  <c:v>42.543700000000001</c:v>
                </c:pt>
                <c:pt idx="6946">
                  <c:v>42.554400000000001</c:v>
                </c:pt>
                <c:pt idx="6947">
                  <c:v>42.554400000000001</c:v>
                </c:pt>
                <c:pt idx="6948">
                  <c:v>42.554400000000001</c:v>
                </c:pt>
                <c:pt idx="6949">
                  <c:v>42.543700000000001</c:v>
                </c:pt>
                <c:pt idx="6950">
                  <c:v>42.522199999999998</c:v>
                </c:pt>
                <c:pt idx="6951">
                  <c:v>42.490099999999998</c:v>
                </c:pt>
                <c:pt idx="6952">
                  <c:v>42.468600000000002</c:v>
                </c:pt>
                <c:pt idx="6953">
                  <c:v>42.457900000000002</c:v>
                </c:pt>
                <c:pt idx="6954">
                  <c:v>42.436399999999999</c:v>
                </c:pt>
                <c:pt idx="6955">
                  <c:v>42.425699999999999</c:v>
                </c:pt>
                <c:pt idx="6956">
                  <c:v>42.393500000000003</c:v>
                </c:pt>
                <c:pt idx="6957">
                  <c:v>42.361400000000003</c:v>
                </c:pt>
                <c:pt idx="6958">
                  <c:v>42.3506</c:v>
                </c:pt>
                <c:pt idx="6959">
                  <c:v>42.3399</c:v>
                </c:pt>
                <c:pt idx="6960">
                  <c:v>42.3399</c:v>
                </c:pt>
                <c:pt idx="6961">
                  <c:v>42.3399</c:v>
                </c:pt>
                <c:pt idx="6962">
                  <c:v>42.361400000000003</c:v>
                </c:pt>
                <c:pt idx="6963">
                  <c:v>42.361400000000003</c:v>
                </c:pt>
                <c:pt idx="6964">
                  <c:v>42.372100000000003</c:v>
                </c:pt>
                <c:pt idx="6965">
                  <c:v>42.404299999999999</c:v>
                </c:pt>
                <c:pt idx="6966">
                  <c:v>42.425699999999999</c:v>
                </c:pt>
                <c:pt idx="6967">
                  <c:v>42.425699999999999</c:v>
                </c:pt>
                <c:pt idx="6968">
                  <c:v>42.425699999999999</c:v>
                </c:pt>
                <c:pt idx="6969">
                  <c:v>42.425699999999999</c:v>
                </c:pt>
                <c:pt idx="6970">
                  <c:v>42.425699999999999</c:v>
                </c:pt>
                <c:pt idx="6971">
                  <c:v>42.425699999999999</c:v>
                </c:pt>
                <c:pt idx="6972">
                  <c:v>42.425699999999999</c:v>
                </c:pt>
                <c:pt idx="6973">
                  <c:v>42.436399999999999</c:v>
                </c:pt>
                <c:pt idx="6974">
                  <c:v>42.436399999999999</c:v>
                </c:pt>
                <c:pt idx="6975">
                  <c:v>42.447200000000002</c:v>
                </c:pt>
                <c:pt idx="6976">
                  <c:v>42.457900000000002</c:v>
                </c:pt>
                <c:pt idx="6977">
                  <c:v>42.457900000000002</c:v>
                </c:pt>
                <c:pt idx="6978">
                  <c:v>42.447200000000002</c:v>
                </c:pt>
                <c:pt idx="6979">
                  <c:v>42.436399999999999</c:v>
                </c:pt>
                <c:pt idx="6980">
                  <c:v>42.404299999999999</c:v>
                </c:pt>
                <c:pt idx="6981">
                  <c:v>42.382800000000003</c:v>
                </c:pt>
                <c:pt idx="6982">
                  <c:v>42.361400000000003</c:v>
                </c:pt>
                <c:pt idx="6983">
                  <c:v>42.3399</c:v>
                </c:pt>
                <c:pt idx="6984">
                  <c:v>42.3185</c:v>
                </c:pt>
                <c:pt idx="6985">
                  <c:v>42.286299999999997</c:v>
                </c:pt>
                <c:pt idx="6986">
                  <c:v>42.264800000000001</c:v>
                </c:pt>
                <c:pt idx="6987">
                  <c:v>42.254100000000001</c:v>
                </c:pt>
                <c:pt idx="6988">
                  <c:v>42.221899999999998</c:v>
                </c:pt>
                <c:pt idx="6989">
                  <c:v>42.189799999999998</c:v>
                </c:pt>
                <c:pt idx="6990">
                  <c:v>42.168300000000002</c:v>
                </c:pt>
                <c:pt idx="6991">
                  <c:v>42.103999999999999</c:v>
                </c:pt>
                <c:pt idx="6992">
                  <c:v>42.0503</c:v>
                </c:pt>
                <c:pt idx="6993">
                  <c:v>42.0182</c:v>
                </c:pt>
                <c:pt idx="6994">
                  <c:v>42.0182</c:v>
                </c:pt>
                <c:pt idx="6995">
                  <c:v>42.0182</c:v>
                </c:pt>
                <c:pt idx="6996">
                  <c:v>42.0289</c:v>
                </c:pt>
                <c:pt idx="6997">
                  <c:v>42.0396</c:v>
                </c:pt>
                <c:pt idx="6998">
                  <c:v>42.0289</c:v>
                </c:pt>
                <c:pt idx="6999">
                  <c:v>41.996699999999997</c:v>
                </c:pt>
                <c:pt idx="7000">
                  <c:v>41.900199999999998</c:v>
                </c:pt>
                <c:pt idx="7001">
                  <c:v>41.846600000000002</c:v>
                </c:pt>
                <c:pt idx="7002">
                  <c:v>41.814399999999999</c:v>
                </c:pt>
                <c:pt idx="7003">
                  <c:v>41.782200000000003</c:v>
                </c:pt>
                <c:pt idx="7004">
                  <c:v>41.771500000000003</c:v>
                </c:pt>
                <c:pt idx="7005">
                  <c:v>41.75</c:v>
                </c:pt>
                <c:pt idx="7006">
                  <c:v>41.75</c:v>
                </c:pt>
                <c:pt idx="7007">
                  <c:v>41.75</c:v>
                </c:pt>
                <c:pt idx="7008">
                  <c:v>41.75</c:v>
                </c:pt>
                <c:pt idx="7009">
                  <c:v>41.75</c:v>
                </c:pt>
                <c:pt idx="7010">
                  <c:v>41.760800000000003</c:v>
                </c:pt>
                <c:pt idx="7011">
                  <c:v>41.771500000000003</c:v>
                </c:pt>
                <c:pt idx="7012">
                  <c:v>41.792900000000003</c:v>
                </c:pt>
                <c:pt idx="7013">
                  <c:v>41.814399999999999</c:v>
                </c:pt>
                <c:pt idx="7014">
                  <c:v>41.825099999999999</c:v>
                </c:pt>
                <c:pt idx="7015">
                  <c:v>41.835799999999999</c:v>
                </c:pt>
                <c:pt idx="7016">
                  <c:v>41.857300000000002</c:v>
                </c:pt>
                <c:pt idx="7017">
                  <c:v>41.900199999999998</c:v>
                </c:pt>
                <c:pt idx="7018">
                  <c:v>41.910899999999998</c:v>
                </c:pt>
                <c:pt idx="7019">
                  <c:v>41.932400000000001</c:v>
                </c:pt>
                <c:pt idx="7020">
                  <c:v>41.953800000000001</c:v>
                </c:pt>
                <c:pt idx="7021">
                  <c:v>41.943100000000001</c:v>
                </c:pt>
                <c:pt idx="7022">
                  <c:v>41.921599999999998</c:v>
                </c:pt>
                <c:pt idx="7023">
                  <c:v>41.900199999999998</c:v>
                </c:pt>
                <c:pt idx="7024">
                  <c:v>41.900199999999998</c:v>
                </c:pt>
                <c:pt idx="7025">
                  <c:v>41.889499999999998</c:v>
                </c:pt>
                <c:pt idx="7026">
                  <c:v>41.878700000000002</c:v>
                </c:pt>
                <c:pt idx="7027">
                  <c:v>41.868000000000002</c:v>
                </c:pt>
                <c:pt idx="7028">
                  <c:v>41.835799999999999</c:v>
                </c:pt>
                <c:pt idx="7029">
                  <c:v>41.792900000000003</c:v>
                </c:pt>
                <c:pt idx="7030">
                  <c:v>41.771500000000003</c:v>
                </c:pt>
                <c:pt idx="7031">
                  <c:v>41.782200000000003</c:v>
                </c:pt>
                <c:pt idx="7032">
                  <c:v>41.825099999999999</c:v>
                </c:pt>
                <c:pt idx="7033">
                  <c:v>41.900199999999998</c:v>
                </c:pt>
                <c:pt idx="7034">
                  <c:v>41.953800000000001</c:v>
                </c:pt>
                <c:pt idx="7035">
                  <c:v>42.0182</c:v>
                </c:pt>
                <c:pt idx="7036">
                  <c:v>42.071800000000003</c:v>
                </c:pt>
                <c:pt idx="7037">
                  <c:v>42.114699999999999</c:v>
                </c:pt>
                <c:pt idx="7038">
                  <c:v>42.136099999999999</c:v>
                </c:pt>
                <c:pt idx="7039">
                  <c:v>42.168300000000002</c:v>
                </c:pt>
                <c:pt idx="7040">
                  <c:v>42.179000000000002</c:v>
                </c:pt>
                <c:pt idx="7041">
                  <c:v>42.189799999999998</c:v>
                </c:pt>
                <c:pt idx="7042">
                  <c:v>42.211199999999998</c:v>
                </c:pt>
                <c:pt idx="7043">
                  <c:v>42.221899999999998</c:v>
                </c:pt>
                <c:pt idx="7044">
                  <c:v>42.200499999999998</c:v>
                </c:pt>
                <c:pt idx="7045">
                  <c:v>42.179000000000002</c:v>
                </c:pt>
                <c:pt idx="7046">
                  <c:v>42.168300000000002</c:v>
                </c:pt>
                <c:pt idx="7047">
                  <c:v>42.146900000000002</c:v>
                </c:pt>
                <c:pt idx="7048">
                  <c:v>42.114699999999999</c:v>
                </c:pt>
                <c:pt idx="7049">
                  <c:v>42.082500000000003</c:v>
                </c:pt>
                <c:pt idx="7050">
                  <c:v>42.0289</c:v>
                </c:pt>
                <c:pt idx="7051">
                  <c:v>41.996699999999997</c:v>
                </c:pt>
                <c:pt idx="7052">
                  <c:v>41.964500000000001</c:v>
                </c:pt>
                <c:pt idx="7053">
                  <c:v>41.932400000000001</c:v>
                </c:pt>
                <c:pt idx="7054">
                  <c:v>41.900199999999998</c:v>
                </c:pt>
                <c:pt idx="7055">
                  <c:v>41.868000000000002</c:v>
                </c:pt>
                <c:pt idx="7056">
                  <c:v>41.846600000000002</c:v>
                </c:pt>
                <c:pt idx="7057">
                  <c:v>41.846600000000002</c:v>
                </c:pt>
                <c:pt idx="7058">
                  <c:v>41.835799999999999</c:v>
                </c:pt>
                <c:pt idx="7059">
                  <c:v>41.835799999999999</c:v>
                </c:pt>
                <c:pt idx="7060">
                  <c:v>41.846600000000002</c:v>
                </c:pt>
                <c:pt idx="7061">
                  <c:v>41.846600000000002</c:v>
                </c:pt>
                <c:pt idx="7062">
                  <c:v>41.846600000000002</c:v>
                </c:pt>
                <c:pt idx="7063">
                  <c:v>41.868000000000002</c:v>
                </c:pt>
                <c:pt idx="7064">
                  <c:v>41.878700000000002</c:v>
                </c:pt>
                <c:pt idx="7065">
                  <c:v>41.868000000000002</c:v>
                </c:pt>
                <c:pt idx="7066">
                  <c:v>41.835799999999999</c:v>
                </c:pt>
                <c:pt idx="7067">
                  <c:v>41.835799999999999</c:v>
                </c:pt>
                <c:pt idx="7068">
                  <c:v>41.825099999999999</c:v>
                </c:pt>
                <c:pt idx="7069">
                  <c:v>41.782200000000003</c:v>
                </c:pt>
                <c:pt idx="7070">
                  <c:v>41.75</c:v>
                </c:pt>
                <c:pt idx="7071">
                  <c:v>41.7179</c:v>
                </c:pt>
                <c:pt idx="7072">
                  <c:v>41.696399999999997</c:v>
                </c:pt>
                <c:pt idx="7073">
                  <c:v>41.685699999999997</c:v>
                </c:pt>
                <c:pt idx="7074">
                  <c:v>41.685699999999997</c:v>
                </c:pt>
                <c:pt idx="7075">
                  <c:v>41.664200000000001</c:v>
                </c:pt>
                <c:pt idx="7076">
                  <c:v>41.642800000000001</c:v>
                </c:pt>
                <c:pt idx="7077">
                  <c:v>41.610599999999998</c:v>
                </c:pt>
                <c:pt idx="7078">
                  <c:v>41.567700000000002</c:v>
                </c:pt>
                <c:pt idx="7079">
                  <c:v>41.514099999999999</c:v>
                </c:pt>
                <c:pt idx="7080">
                  <c:v>41.460500000000003</c:v>
                </c:pt>
                <c:pt idx="7081">
                  <c:v>41.396099999999997</c:v>
                </c:pt>
                <c:pt idx="7082">
                  <c:v>41.310299999999998</c:v>
                </c:pt>
                <c:pt idx="7083">
                  <c:v>41.213799999999999</c:v>
                </c:pt>
                <c:pt idx="7084">
                  <c:v>41.1173</c:v>
                </c:pt>
                <c:pt idx="7085">
                  <c:v>41.031399999999998</c:v>
                </c:pt>
                <c:pt idx="7086">
                  <c:v>40.967100000000002</c:v>
                </c:pt>
                <c:pt idx="7087">
                  <c:v>40.913499999999999</c:v>
                </c:pt>
                <c:pt idx="7088">
                  <c:v>40.870600000000003</c:v>
                </c:pt>
                <c:pt idx="7089">
                  <c:v>40.8491</c:v>
                </c:pt>
                <c:pt idx="7090">
                  <c:v>40.8277</c:v>
                </c:pt>
                <c:pt idx="7091">
                  <c:v>40.8277</c:v>
                </c:pt>
                <c:pt idx="7092">
                  <c:v>40.8384</c:v>
                </c:pt>
                <c:pt idx="7093">
                  <c:v>40.8491</c:v>
                </c:pt>
                <c:pt idx="7094">
                  <c:v>40.8491</c:v>
                </c:pt>
                <c:pt idx="7095">
                  <c:v>40.8491</c:v>
                </c:pt>
                <c:pt idx="7096">
                  <c:v>40.8491</c:v>
                </c:pt>
                <c:pt idx="7097">
                  <c:v>40.8491</c:v>
                </c:pt>
                <c:pt idx="7098">
                  <c:v>40.8491</c:v>
                </c:pt>
                <c:pt idx="7099">
                  <c:v>40.8598</c:v>
                </c:pt>
                <c:pt idx="7100">
                  <c:v>40.8491</c:v>
                </c:pt>
                <c:pt idx="7101">
                  <c:v>40.8491</c:v>
                </c:pt>
                <c:pt idx="7102">
                  <c:v>40.8491</c:v>
                </c:pt>
                <c:pt idx="7103">
                  <c:v>40.870600000000003</c:v>
                </c:pt>
                <c:pt idx="7104">
                  <c:v>40.902700000000003</c:v>
                </c:pt>
                <c:pt idx="7105">
                  <c:v>40.945599999999999</c:v>
                </c:pt>
                <c:pt idx="7106">
                  <c:v>40.999299999999998</c:v>
                </c:pt>
                <c:pt idx="7107">
                  <c:v>41.031399999999998</c:v>
                </c:pt>
                <c:pt idx="7108">
                  <c:v>41.052900000000001</c:v>
                </c:pt>
                <c:pt idx="7109">
                  <c:v>41.106499999999997</c:v>
                </c:pt>
                <c:pt idx="7110">
                  <c:v>41.1387</c:v>
                </c:pt>
                <c:pt idx="7111">
                  <c:v>41.1387</c:v>
                </c:pt>
                <c:pt idx="7112">
                  <c:v>41.1173</c:v>
                </c:pt>
                <c:pt idx="7113">
                  <c:v>41.128</c:v>
                </c:pt>
                <c:pt idx="7114">
                  <c:v>41.160200000000003</c:v>
                </c:pt>
                <c:pt idx="7115">
                  <c:v>41.213799999999999</c:v>
                </c:pt>
                <c:pt idx="7116">
                  <c:v>41.267400000000002</c:v>
                </c:pt>
                <c:pt idx="7117">
                  <c:v>41.331800000000001</c:v>
                </c:pt>
                <c:pt idx="7118">
                  <c:v>41.4176</c:v>
                </c:pt>
                <c:pt idx="7119">
                  <c:v>41.439</c:v>
                </c:pt>
                <c:pt idx="7120">
                  <c:v>41.503399999999999</c:v>
                </c:pt>
                <c:pt idx="7121">
                  <c:v>41.524799999999999</c:v>
                </c:pt>
                <c:pt idx="7122">
                  <c:v>41.567700000000002</c:v>
                </c:pt>
                <c:pt idx="7123">
                  <c:v>41.610599999999998</c:v>
                </c:pt>
                <c:pt idx="7124">
                  <c:v>41.621299999999998</c:v>
                </c:pt>
                <c:pt idx="7125">
                  <c:v>41.610599999999998</c:v>
                </c:pt>
                <c:pt idx="7126">
                  <c:v>41.610599999999998</c:v>
                </c:pt>
                <c:pt idx="7127">
                  <c:v>41.610599999999998</c:v>
                </c:pt>
                <c:pt idx="7128">
                  <c:v>41.599899999999998</c:v>
                </c:pt>
                <c:pt idx="7129">
                  <c:v>41.578400000000002</c:v>
                </c:pt>
                <c:pt idx="7130">
                  <c:v>41.567700000000002</c:v>
                </c:pt>
                <c:pt idx="7131">
                  <c:v>41.535499999999999</c:v>
                </c:pt>
                <c:pt idx="7132">
                  <c:v>41.514099999999999</c:v>
                </c:pt>
                <c:pt idx="7133">
                  <c:v>41.481900000000003</c:v>
                </c:pt>
                <c:pt idx="7134">
                  <c:v>41.471200000000003</c:v>
                </c:pt>
                <c:pt idx="7135">
                  <c:v>41.481900000000003</c:v>
                </c:pt>
                <c:pt idx="7136">
                  <c:v>41.503399999999999</c:v>
                </c:pt>
                <c:pt idx="7137">
                  <c:v>41.535499999999999</c:v>
                </c:pt>
                <c:pt idx="7138">
                  <c:v>41.567700000000002</c:v>
                </c:pt>
                <c:pt idx="7139">
                  <c:v>41.610599999999998</c:v>
                </c:pt>
                <c:pt idx="7140">
                  <c:v>41.664200000000001</c:v>
                </c:pt>
                <c:pt idx="7141">
                  <c:v>41.7179</c:v>
                </c:pt>
                <c:pt idx="7142">
                  <c:v>41.782200000000003</c:v>
                </c:pt>
                <c:pt idx="7143">
                  <c:v>41.846600000000002</c:v>
                </c:pt>
                <c:pt idx="7144">
                  <c:v>41.900199999999998</c:v>
                </c:pt>
                <c:pt idx="7145">
                  <c:v>41.975299999999997</c:v>
                </c:pt>
                <c:pt idx="7146">
                  <c:v>42.0396</c:v>
                </c:pt>
                <c:pt idx="7147">
                  <c:v>42.071800000000003</c:v>
                </c:pt>
                <c:pt idx="7148">
                  <c:v>42.093200000000003</c:v>
                </c:pt>
                <c:pt idx="7149">
                  <c:v>42.114699999999999</c:v>
                </c:pt>
                <c:pt idx="7150">
                  <c:v>42.114699999999999</c:v>
                </c:pt>
                <c:pt idx="7151">
                  <c:v>42.125399999999999</c:v>
                </c:pt>
                <c:pt idx="7152">
                  <c:v>42.146900000000002</c:v>
                </c:pt>
                <c:pt idx="7153">
                  <c:v>42.168300000000002</c:v>
                </c:pt>
                <c:pt idx="7154">
                  <c:v>42.200499999999998</c:v>
                </c:pt>
                <c:pt idx="7155">
                  <c:v>42.221899999999998</c:v>
                </c:pt>
                <c:pt idx="7156">
                  <c:v>42.254100000000001</c:v>
                </c:pt>
                <c:pt idx="7157">
                  <c:v>42.264800000000001</c:v>
                </c:pt>
                <c:pt idx="7158">
                  <c:v>42.254100000000001</c:v>
                </c:pt>
                <c:pt idx="7159">
                  <c:v>42.264800000000001</c:v>
                </c:pt>
                <c:pt idx="7160">
                  <c:v>42.264800000000001</c:v>
                </c:pt>
                <c:pt idx="7161">
                  <c:v>42.264800000000001</c:v>
                </c:pt>
                <c:pt idx="7162">
                  <c:v>42.254100000000001</c:v>
                </c:pt>
                <c:pt idx="7163">
                  <c:v>42.221899999999998</c:v>
                </c:pt>
                <c:pt idx="7164">
                  <c:v>42.200499999999998</c:v>
                </c:pt>
                <c:pt idx="7165">
                  <c:v>42.168300000000002</c:v>
                </c:pt>
                <c:pt idx="7166">
                  <c:v>42.125399999999999</c:v>
                </c:pt>
                <c:pt idx="7167">
                  <c:v>42.082500000000003</c:v>
                </c:pt>
                <c:pt idx="7168">
                  <c:v>42.061100000000003</c:v>
                </c:pt>
                <c:pt idx="7169">
                  <c:v>42.061100000000003</c:v>
                </c:pt>
                <c:pt idx="7170">
                  <c:v>42.082500000000003</c:v>
                </c:pt>
                <c:pt idx="7171">
                  <c:v>42.103999999999999</c:v>
                </c:pt>
                <c:pt idx="7172">
                  <c:v>42.146900000000002</c:v>
                </c:pt>
                <c:pt idx="7173">
                  <c:v>42.189799999999998</c:v>
                </c:pt>
                <c:pt idx="7174">
                  <c:v>42.232700000000001</c:v>
                </c:pt>
                <c:pt idx="7175">
                  <c:v>42.275599999999997</c:v>
                </c:pt>
                <c:pt idx="7176">
                  <c:v>42.307699999999997</c:v>
                </c:pt>
                <c:pt idx="7177">
                  <c:v>42.3399</c:v>
                </c:pt>
                <c:pt idx="7178">
                  <c:v>42.361400000000003</c:v>
                </c:pt>
                <c:pt idx="7179">
                  <c:v>42.361400000000003</c:v>
                </c:pt>
                <c:pt idx="7180">
                  <c:v>42.372100000000003</c:v>
                </c:pt>
                <c:pt idx="7181">
                  <c:v>42.382800000000003</c:v>
                </c:pt>
                <c:pt idx="7182">
                  <c:v>42.404299999999999</c:v>
                </c:pt>
                <c:pt idx="7183">
                  <c:v>42.425699999999999</c:v>
                </c:pt>
                <c:pt idx="7184">
                  <c:v>42.425699999999999</c:v>
                </c:pt>
                <c:pt idx="7185">
                  <c:v>42.425699999999999</c:v>
                </c:pt>
                <c:pt idx="7186">
                  <c:v>42.425699999999999</c:v>
                </c:pt>
                <c:pt idx="7187">
                  <c:v>42.436399999999999</c:v>
                </c:pt>
                <c:pt idx="7188">
                  <c:v>42.425699999999999</c:v>
                </c:pt>
                <c:pt idx="7189">
                  <c:v>42.393500000000003</c:v>
                </c:pt>
                <c:pt idx="7190">
                  <c:v>42.361400000000003</c:v>
                </c:pt>
                <c:pt idx="7191">
                  <c:v>42.3399</c:v>
                </c:pt>
                <c:pt idx="7192">
                  <c:v>42.307699999999997</c:v>
                </c:pt>
                <c:pt idx="7193">
                  <c:v>42.254100000000001</c:v>
                </c:pt>
                <c:pt idx="7194">
                  <c:v>42.200499999999998</c:v>
                </c:pt>
                <c:pt idx="7195">
                  <c:v>42.168300000000002</c:v>
                </c:pt>
                <c:pt idx="7196">
                  <c:v>42.114699999999999</c:v>
                </c:pt>
                <c:pt idx="7197">
                  <c:v>42.071800000000003</c:v>
                </c:pt>
                <c:pt idx="7198">
                  <c:v>42.0289</c:v>
                </c:pt>
                <c:pt idx="7199">
                  <c:v>41.985999999999997</c:v>
                </c:pt>
                <c:pt idx="7200">
                  <c:v>41.943100000000001</c:v>
                </c:pt>
                <c:pt idx="7201">
                  <c:v>41.900199999999998</c:v>
                </c:pt>
                <c:pt idx="7202">
                  <c:v>41.900199999999998</c:v>
                </c:pt>
                <c:pt idx="7203">
                  <c:v>41.900199999999998</c:v>
                </c:pt>
                <c:pt idx="7204">
                  <c:v>41.878700000000002</c:v>
                </c:pt>
                <c:pt idx="7205">
                  <c:v>41.825099999999999</c:v>
                </c:pt>
                <c:pt idx="7206">
                  <c:v>41.760800000000003</c:v>
                </c:pt>
                <c:pt idx="7207">
                  <c:v>41.707099999999997</c:v>
                </c:pt>
                <c:pt idx="7208">
                  <c:v>41.632100000000001</c:v>
                </c:pt>
                <c:pt idx="7209">
                  <c:v>41.557000000000002</c:v>
                </c:pt>
                <c:pt idx="7210">
                  <c:v>41.481900000000003</c:v>
                </c:pt>
                <c:pt idx="7211">
                  <c:v>41.406799999999997</c:v>
                </c:pt>
                <c:pt idx="7212">
                  <c:v>41.320999999999998</c:v>
                </c:pt>
                <c:pt idx="7213">
                  <c:v>41.256700000000002</c:v>
                </c:pt>
                <c:pt idx="7214">
                  <c:v>41.235199999999999</c:v>
                </c:pt>
                <c:pt idx="7215">
                  <c:v>41.203099999999999</c:v>
                </c:pt>
                <c:pt idx="7216">
                  <c:v>41.170900000000003</c:v>
                </c:pt>
                <c:pt idx="7217">
                  <c:v>41.1494</c:v>
                </c:pt>
                <c:pt idx="7218">
                  <c:v>41.1387</c:v>
                </c:pt>
                <c:pt idx="7219">
                  <c:v>41.1173</c:v>
                </c:pt>
                <c:pt idx="7220">
                  <c:v>41.095799999999997</c:v>
                </c:pt>
                <c:pt idx="7221">
                  <c:v>41.095799999999997</c:v>
                </c:pt>
                <c:pt idx="7222">
                  <c:v>41.106499999999997</c:v>
                </c:pt>
                <c:pt idx="7223">
                  <c:v>41.1173</c:v>
                </c:pt>
                <c:pt idx="7224">
                  <c:v>41.1387</c:v>
                </c:pt>
                <c:pt idx="7225">
                  <c:v>41.1387</c:v>
                </c:pt>
                <c:pt idx="7226">
                  <c:v>41.1173</c:v>
                </c:pt>
                <c:pt idx="7227">
                  <c:v>41.085099999999997</c:v>
                </c:pt>
                <c:pt idx="7228">
                  <c:v>41.052900000000001</c:v>
                </c:pt>
                <c:pt idx="7229">
                  <c:v>40.999299999999998</c:v>
                </c:pt>
                <c:pt idx="7230">
                  <c:v>40.977800000000002</c:v>
                </c:pt>
                <c:pt idx="7231">
                  <c:v>40.967100000000002</c:v>
                </c:pt>
                <c:pt idx="7232">
                  <c:v>40.977800000000002</c:v>
                </c:pt>
                <c:pt idx="7233">
                  <c:v>40.988500000000002</c:v>
                </c:pt>
                <c:pt idx="7234">
                  <c:v>40.999299999999998</c:v>
                </c:pt>
                <c:pt idx="7235">
                  <c:v>41.020699999999998</c:v>
                </c:pt>
                <c:pt idx="7236">
                  <c:v>41.020699999999998</c:v>
                </c:pt>
                <c:pt idx="7237">
                  <c:v>40.977800000000002</c:v>
                </c:pt>
                <c:pt idx="7238">
                  <c:v>40.924199999999999</c:v>
                </c:pt>
                <c:pt idx="7239">
                  <c:v>40.881300000000003</c:v>
                </c:pt>
                <c:pt idx="7240">
                  <c:v>40.881300000000003</c:v>
                </c:pt>
                <c:pt idx="7241">
                  <c:v>40.924199999999999</c:v>
                </c:pt>
                <c:pt idx="7242">
                  <c:v>40.977800000000002</c:v>
                </c:pt>
                <c:pt idx="7243">
                  <c:v>41.052900000000001</c:v>
                </c:pt>
                <c:pt idx="7244">
                  <c:v>41.1173</c:v>
                </c:pt>
                <c:pt idx="7245">
                  <c:v>41.192300000000003</c:v>
                </c:pt>
                <c:pt idx="7246">
                  <c:v>41.256700000000002</c:v>
                </c:pt>
                <c:pt idx="7247">
                  <c:v>41.320999999999998</c:v>
                </c:pt>
                <c:pt idx="7248">
                  <c:v>41.385399999999997</c:v>
                </c:pt>
                <c:pt idx="7249">
                  <c:v>41.4176</c:v>
                </c:pt>
                <c:pt idx="7250">
                  <c:v>41.4176</c:v>
                </c:pt>
                <c:pt idx="7251">
                  <c:v>41.4176</c:v>
                </c:pt>
                <c:pt idx="7252">
                  <c:v>41.4176</c:v>
                </c:pt>
                <c:pt idx="7253">
                  <c:v>41.460500000000003</c:v>
                </c:pt>
                <c:pt idx="7254">
                  <c:v>41.492600000000003</c:v>
                </c:pt>
                <c:pt idx="7255">
                  <c:v>41.524799999999999</c:v>
                </c:pt>
                <c:pt idx="7256">
                  <c:v>41.546300000000002</c:v>
                </c:pt>
                <c:pt idx="7257">
                  <c:v>41.546300000000002</c:v>
                </c:pt>
                <c:pt idx="7258">
                  <c:v>41.524799999999999</c:v>
                </c:pt>
                <c:pt idx="7259">
                  <c:v>41.492600000000003</c:v>
                </c:pt>
                <c:pt idx="7260">
                  <c:v>41.481900000000003</c:v>
                </c:pt>
                <c:pt idx="7261">
                  <c:v>41.460500000000003</c:v>
                </c:pt>
                <c:pt idx="7262">
                  <c:v>41.439</c:v>
                </c:pt>
                <c:pt idx="7263">
                  <c:v>41.4283</c:v>
                </c:pt>
                <c:pt idx="7264">
                  <c:v>41.4176</c:v>
                </c:pt>
                <c:pt idx="7265">
                  <c:v>41.342500000000001</c:v>
                </c:pt>
                <c:pt idx="7266">
                  <c:v>41.203099999999999</c:v>
                </c:pt>
                <c:pt idx="7267">
                  <c:v>40.988500000000002</c:v>
                </c:pt>
                <c:pt idx="7268">
                  <c:v>40.795499999999997</c:v>
                </c:pt>
                <c:pt idx="7269">
                  <c:v>40.602400000000003</c:v>
                </c:pt>
                <c:pt idx="7270">
                  <c:v>40.484499999999997</c:v>
                </c:pt>
                <c:pt idx="7271">
                  <c:v>40.323599999999999</c:v>
                </c:pt>
                <c:pt idx="7272">
                  <c:v>40.162700000000001</c:v>
                </c:pt>
                <c:pt idx="7273">
                  <c:v>39.980400000000003</c:v>
                </c:pt>
                <c:pt idx="7274">
                  <c:v>39.744399999999999</c:v>
                </c:pt>
                <c:pt idx="7275">
                  <c:v>39.476300000000002</c:v>
                </c:pt>
                <c:pt idx="7276">
                  <c:v>39.197499999999998</c:v>
                </c:pt>
                <c:pt idx="7277">
                  <c:v>38.950800000000001</c:v>
                </c:pt>
                <c:pt idx="7278">
                  <c:v>38.7363</c:v>
                </c:pt>
                <c:pt idx="7279">
                  <c:v>38.554000000000002</c:v>
                </c:pt>
                <c:pt idx="7280">
                  <c:v>38.4253</c:v>
                </c:pt>
                <c:pt idx="7281">
                  <c:v>38.339500000000001</c:v>
                </c:pt>
                <c:pt idx="7282">
                  <c:v>38.285800000000002</c:v>
                </c:pt>
                <c:pt idx="7283">
                  <c:v>38.242899999999999</c:v>
                </c:pt>
                <c:pt idx="7284">
                  <c:v>38.210799999999999</c:v>
                </c:pt>
                <c:pt idx="7285">
                  <c:v>38.200000000000003</c:v>
                </c:pt>
                <c:pt idx="7286">
                  <c:v>38.167900000000003</c:v>
                </c:pt>
                <c:pt idx="7287">
                  <c:v>38.1357</c:v>
                </c:pt>
                <c:pt idx="7288">
                  <c:v>38.092799999999997</c:v>
                </c:pt>
                <c:pt idx="7289">
                  <c:v>38.028399999999998</c:v>
                </c:pt>
                <c:pt idx="7290">
                  <c:v>37.974800000000002</c:v>
                </c:pt>
                <c:pt idx="7291">
                  <c:v>37.921199999999999</c:v>
                </c:pt>
                <c:pt idx="7292">
                  <c:v>37.8568</c:v>
                </c:pt>
                <c:pt idx="7293">
                  <c:v>37.781700000000001</c:v>
                </c:pt>
                <c:pt idx="7294">
                  <c:v>37.695900000000002</c:v>
                </c:pt>
                <c:pt idx="7295">
                  <c:v>37.652999999999999</c:v>
                </c:pt>
                <c:pt idx="7296">
                  <c:v>37.642299999999999</c:v>
                </c:pt>
                <c:pt idx="7297">
                  <c:v>37.599400000000003</c:v>
                </c:pt>
                <c:pt idx="7298">
                  <c:v>37.5672</c:v>
                </c:pt>
                <c:pt idx="7299">
                  <c:v>37.5565</c:v>
                </c:pt>
                <c:pt idx="7300">
                  <c:v>37.588700000000003</c:v>
                </c:pt>
                <c:pt idx="7301">
                  <c:v>37.642299999999999</c:v>
                </c:pt>
                <c:pt idx="7302">
                  <c:v>37.642299999999999</c:v>
                </c:pt>
                <c:pt idx="7303">
                  <c:v>37.652999999999999</c:v>
                </c:pt>
                <c:pt idx="7304">
                  <c:v>37.652999999999999</c:v>
                </c:pt>
                <c:pt idx="7305">
                  <c:v>37.695900000000002</c:v>
                </c:pt>
                <c:pt idx="7306">
                  <c:v>37.706699999999998</c:v>
                </c:pt>
                <c:pt idx="7307">
                  <c:v>37.738799999999998</c:v>
                </c:pt>
                <c:pt idx="7308">
                  <c:v>37.792499999999997</c:v>
                </c:pt>
                <c:pt idx="7309">
                  <c:v>37.8461</c:v>
                </c:pt>
                <c:pt idx="7310">
                  <c:v>37.899700000000003</c:v>
                </c:pt>
                <c:pt idx="7311">
                  <c:v>37.942599999999999</c:v>
                </c:pt>
                <c:pt idx="7312">
                  <c:v>37.985500000000002</c:v>
                </c:pt>
                <c:pt idx="7313">
                  <c:v>38.006999999999998</c:v>
                </c:pt>
                <c:pt idx="7314">
                  <c:v>37.996200000000002</c:v>
                </c:pt>
                <c:pt idx="7315">
                  <c:v>37.996200000000002</c:v>
                </c:pt>
                <c:pt idx="7316">
                  <c:v>37.985500000000002</c:v>
                </c:pt>
                <c:pt idx="7317">
                  <c:v>37.942599999999999</c:v>
                </c:pt>
                <c:pt idx="7318">
                  <c:v>37.921199999999999</c:v>
                </c:pt>
                <c:pt idx="7319">
                  <c:v>37.921199999999999</c:v>
                </c:pt>
                <c:pt idx="7320">
                  <c:v>37.931899999999999</c:v>
                </c:pt>
                <c:pt idx="7321">
                  <c:v>37.931899999999999</c:v>
                </c:pt>
                <c:pt idx="7322">
                  <c:v>37.942599999999999</c:v>
                </c:pt>
                <c:pt idx="7323">
                  <c:v>37.964100000000002</c:v>
                </c:pt>
                <c:pt idx="7324">
                  <c:v>37.996200000000002</c:v>
                </c:pt>
                <c:pt idx="7325">
                  <c:v>38.049900000000001</c:v>
                </c:pt>
                <c:pt idx="7326">
                  <c:v>38.114199999999997</c:v>
                </c:pt>
                <c:pt idx="7327">
                  <c:v>38.167900000000003</c:v>
                </c:pt>
                <c:pt idx="7328">
                  <c:v>38.232199999999999</c:v>
                </c:pt>
                <c:pt idx="7329">
                  <c:v>38.275100000000002</c:v>
                </c:pt>
                <c:pt idx="7330">
                  <c:v>38.307299999999998</c:v>
                </c:pt>
                <c:pt idx="7331">
                  <c:v>38.317999999999998</c:v>
                </c:pt>
                <c:pt idx="7332">
                  <c:v>38.307299999999998</c:v>
                </c:pt>
                <c:pt idx="7333">
                  <c:v>38.275100000000002</c:v>
                </c:pt>
                <c:pt idx="7334">
                  <c:v>38.221499999999999</c:v>
                </c:pt>
                <c:pt idx="7335">
                  <c:v>38.189300000000003</c:v>
                </c:pt>
                <c:pt idx="7336">
                  <c:v>38.1357</c:v>
                </c:pt>
                <c:pt idx="7337">
                  <c:v>38.114199999999997</c:v>
                </c:pt>
                <c:pt idx="7338">
                  <c:v>38.114199999999997</c:v>
                </c:pt>
                <c:pt idx="7339">
                  <c:v>38.1357</c:v>
                </c:pt>
                <c:pt idx="7340">
                  <c:v>38.1464</c:v>
                </c:pt>
                <c:pt idx="7341">
                  <c:v>38.167900000000003</c:v>
                </c:pt>
                <c:pt idx="7342">
                  <c:v>38.200000000000003</c:v>
                </c:pt>
                <c:pt idx="7343">
                  <c:v>38.221499999999999</c:v>
                </c:pt>
                <c:pt idx="7344">
                  <c:v>38.242899999999999</c:v>
                </c:pt>
                <c:pt idx="7345">
                  <c:v>38.264400000000002</c:v>
                </c:pt>
                <c:pt idx="7346">
                  <c:v>38.296599999999998</c:v>
                </c:pt>
                <c:pt idx="7347">
                  <c:v>38.328699999999998</c:v>
                </c:pt>
                <c:pt idx="7348">
                  <c:v>38.360900000000001</c:v>
                </c:pt>
                <c:pt idx="7349">
                  <c:v>38.382399999999997</c:v>
                </c:pt>
                <c:pt idx="7350">
                  <c:v>38.403799999999997</c:v>
                </c:pt>
                <c:pt idx="7351">
                  <c:v>38.4253</c:v>
                </c:pt>
                <c:pt idx="7352">
                  <c:v>38.4574</c:v>
                </c:pt>
                <c:pt idx="7353">
                  <c:v>38.468200000000003</c:v>
                </c:pt>
                <c:pt idx="7354">
                  <c:v>38.489600000000003</c:v>
                </c:pt>
                <c:pt idx="7355">
                  <c:v>38.500300000000003</c:v>
                </c:pt>
                <c:pt idx="7356">
                  <c:v>38.511099999999999</c:v>
                </c:pt>
                <c:pt idx="7357">
                  <c:v>38.521799999999999</c:v>
                </c:pt>
                <c:pt idx="7358">
                  <c:v>38.532499999999999</c:v>
                </c:pt>
                <c:pt idx="7359">
                  <c:v>38.543199999999999</c:v>
                </c:pt>
                <c:pt idx="7360">
                  <c:v>38.554000000000002</c:v>
                </c:pt>
                <c:pt idx="7361">
                  <c:v>38.575400000000002</c:v>
                </c:pt>
                <c:pt idx="7362">
                  <c:v>38.575400000000002</c:v>
                </c:pt>
                <c:pt idx="7363">
                  <c:v>38.586100000000002</c:v>
                </c:pt>
                <c:pt idx="7364">
                  <c:v>38.607599999999998</c:v>
                </c:pt>
                <c:pt idx="7365">
                  <c:v>38.650500000000001</c:v>
                </c:pt>
                <c:pt idx="7366">
                  <c:v>38.682699999999997</c:v>
                </c:pt>
                <c:pt idx="7367">
                  <c:v>38.704099999999997</c:v>
                </c:pt>
                <c:pt idx="7368">
                  <c:v>38.7256</c:v>
                </c:pt>
                <c:pt idx="7369">
                  <c:v>38.747</c:v>
                </c:pt>
                <c:pt idx="7370">
                  <c:v>38.7577</c:v>
                </c:pt>
                <c:pt idx="7371">
                  <c:v>38.747</c:v>
                </c:pt>
                <c:pt idx="7372">
                  <c:v>38.7256</c:v>
                </c:pt>
                <c:pt idx="7373">
                  <c:v>38.704099999999997</c:v>
                </c:pt>
                <c:pt idx="7374">
                  <c:v>38.693399999999997</c:v>
                </c:pt>
                <c:pt idx="7375">
                  <c:v>38.693399999999997</c:v>
                </c:pt>
                <c:pt idx="7376">
                  <c:v>38.704099999999997</c:v>
                </c:pt>
                <c:pt idx="7377">
                  <c:v>38.7256</c:v>
                </c:pt>
                <c:pt idx="7378">
                  <c:v>38.7577</c:v>
                </c:pt>
                <c:pt idx="7379">
                  <c:v>38.779200000000003</c:v>
                </c:pt>
                <c:pt idx="7380">
                  <c:v>38.811399999999999</c:v>
                </c:pt>
                <c:pt idx="7381">
                  <c:v>38.843499999999999</c:v>
                </c:pt>
                <c:pt idx="7382">
                  <c:v>38.865000000000002</c:v>
                </c:pt>
                <c:pt idx="7383">
                  <c:v>38.886400000000002</c:v>
                </c:pt>
                <c:pt idx="7384">
                  <c:v>38.897199999999998</c:v>
                </c:pt>
                <c:pt idx="7385">
                  <c:v>38.907899999999998</c:v>
                </c:pt>
                <c:pt idx="7386">
                  <c:v>38.918599999999998</c:v>
                </c:pt>
                <c:pt idx="7387">
                  <c:v>38.918599999999998</c:v>
                </c:pt>
                <c:pt idx="7388">
                  <c:v>38.907899999999998</c:v>
                </c:pt>
                <c:pt idx="7389">
                  <c:v>38.886400000000002</c:v>
                </c:pt>
                <c:pt idx="7390">
                  <c:v>38.875700000000002</c:v>
                </c:pt>
                <c:pt idx="7391">
                  <c:v>38.886400000000002</c:v>
                </c:pt>
                <c:pt idx="7392">
                  <c:v>38.897199999999998</c:v>
                </c:pt>
                <c:pt idx="7393">
                  <c:v>38.918599999999998</c:v>
                </c:pt>
                <c:pt idx="7394">
                  <c:v>38.940100000000001</c:v>
                </c:pt>
                <c:pt idx="7395">
                  <c:v>38.929299999999998</c:v>
                </c:pt>
                <c:pt idx="7396">
                  <c:v>38.907899999999998</c:v>
                </c:pt>
                <c:pt idx="7397">
                  <c:v>38.897199999999998</c:v>
                </c:pt>
                <c:pt idx="7398">
                  <c:v>38.897199999999998</c:v>
                </c:pt>
                <c:pt idx="7399">
                  <c:v>38.886400000000002</c:v>
                </c:pt>
                <c:pt idx="7400">
                  <c:v>38.886400000000002</c:v>
                </c:pt>
                <c:pt idx="7401">
                  <c:v>38.886400000000002</c:v>
                </c:pt>
                <c:pt idx="7402">
                  <c:v>38.875700000000002</c:v>
                </c:pt>
                <c:pt idx="7403">
                  <c:v>38.875700000000002</c:v>
                </c:pt>
                <c:pt idx="7404">
                  <c:v>38.875700000000002</c:v>
                </c:pt>
                <c:pt idx="7405">
                  <c:v>38.875700000000002</c:v>
                </c:pt>
                <c:pt idx="7406">
                  <c:v>38.875700000000002</c:v>
                </c:pt>
                <c:pt idx="7407">
                  <c:v>38.886400000000002</c:v>
                </c:pt>
                <c:pt idx="7408">
                  <c:v>38.897199999999998</c:v>
                </c:pt>
                <c:pt idx="7409">
                  <c:v>38.929299999999998</c:v>
                </c:pt>
                <c:pt idx="7410">
                  <c:v>38.950800000000001</c:v>
                </c:pt>
                <c:pt idx="7411">
                  <c:v>38.982999999999997</c:v>
                </c:pt>
                <c:pt idx="7412">
                  <c:v>39.004399999999997</c:v>
                </c:pt>
                <c:pt idx="7413">
                  <c:v>39.0259</c:v>
                </c:pt>
                <c:pt idx="7414">
                  <c:v>39.015099999999997</c:v>
                </c:pt>
                <c:pt idx="7415">
                  <c:v>39.004399999999997</c:v>
                </c:pt>
                <c:pt idx="7416">
                  <c:v>39.004399999999997</c:v>
                </c:pt>
                <c:pt idx="7417">
                  <c:v>39.004399999999997</c:v>
                </c:pt>
                <c:pt idx="7418">
                  <c:v>39.015099999999997</c:v>
                </c:pt>
                <c:pt idx="7419">
                  <c:v>39.0259</c:v>
                </c:pt>
                <c:pt idx="7420">
                  <c:v>39.0473</c:v>
                </c:pt>
                <c:pt idx="7421">
                  <c:v>39.0473</c:v>
                </c:pt>
                <c:pt idx="7422">
                  <c:v>39.015099999999997</c:v>
                </c:pt>
                <c:pt idx="7423">
                  <c:v>39.004399999999997</c:v>
                </c:pt>
                <c:pt idx="7424">
                  <c:v>39.015099999999997</c:v>
                </c:pt>
                <c:pt idx="7425">
                  <c:v>39.004399999999997</c:v>
                </c:pt>
                <c:pt idx="7426">
                  <c:v>39.004399999999997</c:v>
                </c:pt>
                <c:pt idx="7427">
                  <c:v>39.004399999999997</c:v>
                </c:pt>
                <c:pt idx="7428">
                  <c:v>39.004399999999997</c:v>
                </c:pt>
                <c:pt idx="7429">
                  <c:v>38.993699999999997</c:v>
                </c:pt>
                <c:pt idx="7430">
                  <c:v>38.961500000000001</c:v>
                </c:pt>
                <c:pt idx="7431">
                  <c:v>38.961500000000001</c:v>
                </c:pt>
                <c:pt idx="7432">
                  <c:v>38.993699999999997</c:v>
                </c:pt>
                <c:pt idx="7433">
                  <c:v>39.0366</c:v>
                </c:pt>
                <c:pt idx="7434">
                  <c:v>39.068800000000003</c:v>
                </c:pt>
                <c:pt idx="7435">
                  <c:v>39.068800000000003</c:v>
                </c:pt>
                <c:pt idx="7436">
                  <c:v>39.079500000000003</c:v>
                </c:pt>
                <c:pt idx="7437">
                  <c:v>39.079500000000003</c:v>
                </c:pt>
                <c:pt idx="7438">
                  <c:v>39.068800000000003</c:v>
                </c:pt>
                <c:pt idx="7439">
                  <c:v>39.068800000000003</c:v>
                </c:pt>
                <c:pt idx="7440">
                  <c:v>39.068800000000003</c:v>
                </c:pt>
                <c:pt idx="7441">
                  <c:v>39.068800000000003</c:v>
                </c:pt>
                <c:pt idx="7442">
                  <c:v>39.068800000000003</c:v>
                </c:pt>
                <c:pt idx="7443">
                  <c:v>39.079500000000003</c:v>
                </c:pt>
                <c:pt idx="7444">
                  <c:v>39.090200000000003</c:v>
                </c:pt>
                <c:pt idx="7445">
                  <c:v>39.090200000000003</c:v>
                </c:pt>
                <c:pt idx="7446">
                  <c:v>39.100900000000003</c:v>
                </c:pt>
                <c:pt idx="7447">
                  <c:v>39.111699999999999</c:v>
                </c:pt>
                <c:pt idx="7448">
                  <c:v>39.133099999999999</c:v>
                </c:pt>
                <c:pt idx="7449">
                  <c:v>39.154600000000002</c:v>
                </c:pt>
                <c:pt idx="7450">
                  <c:v>39.165300000000002</c:v>
                </c:pt>
                <c:pt idx="7451">
                  <c:v>39.176000000000002</c:v>
                </c:pt>
                <c:pt idx="7452">
                  <c:v>39.186700000000002</c:v>
                </c:pt>
                <c:pt idx="7453">
                  <c:v>39.197499999999998</c:v>
                </c:pt>
                <c:pt idx="7454">
                  <c:v>39.197499999999998</c:v>
                </c:pt>
                <c:pt idx="7455">
                  <c:v>39.197499999999998</c:v>
                </c:pt>
                <c:pt idx="7456">
                  <c:v>39.186700000000002</c:v>
                </c:pt>
                <c:pt idx="7457">
                  <c:v>39.176000000000002</c:v>
                </c:pt>
                <c:pt idx="7458">
                  <c:v>39.165300000000002</c:v>
                </c:pt>
                <c:pt idx="7459">
                  <c:v>39.154600000000002</c:v>
                </c:pt>
                <c:pt idx="7460">
                  <c:v>39.143799999999999</c:v>
                </c:pt>
                <c:pt idx="7461">
                  <c:v>39.122399999999999</c:v>
                </c:pt>
                <c:pt idx="7462">
                  <c:v>39.122399999999999</c:v>
                </c:pt>
                <c:pt idx="7463">
                  <c:v>39.122399999999999</c:v>
                </c:pt>
                <c:pt idx="7464">
                  <c:v>39.122399999999999</c:v>
                </c:pt>
                <c:pt idx="7465">
                  <c:v>39.122399999999999</c:v>
                </c:pt>
                <c:pt idx="7466">
                  <c:v>39.133099999999999</c:v>
                </c:pt>
                <c:pt idx="7467">
                  <c:v>39.154600000000002</c:v>
                </c:pt>
                <c:pt idx="7468">
                  <c:v>39.176000000000002</c:v>
                </c:pt>
                <c:pt idx="7469">
                  <c:v>39.186700000000002</c:v>
                </c:pt>
                <c:pt idx="7470">
                  <c:v>39.208199999999998</c:v>
                </c:pt>
                <c:pt idx="7471">
                  <c:v>39.229599999999998</c:v>
                </c:pt>
                <c:pt idx="7472">
                  <c:v>39.251100000000001</c:v>
                </c:pt>
                <c:pt idx="7473">
                  <c:v>39.261800000000001</c:v>
                </c:pt>
                <c:pt idx="7474">
                  <c:v>39.293999999999997</c:v>
                </c:pt>
                <c:pt idx="7475">
                  <c:v>39.304699999999997</c:v>
                </c:pt>
                <c:pt idx="7476">
                  <c:v>39.315399999999997</c:v>
                </c:pt>
                <c:pt idx="7477">
                  <c:v>39.3262</c:v>
                </c:pt>
                <c:pt idx="7478">
                  <c:v>39.3262</c:v>
                </c:pt>
                <c:pt idx="7479">
                  <c:v>39.3262</c:v>
                </c:pt>
                <c:pt idx="7480">
                  <c:v>39.3476</c:v>
                </c:pt>
                <c:pt idx="7481">
                  <c:v>39.3583</c:v>
                </c:pt>
                <c:pt idx="7482">
                  <c:v>39.369100000000003</c:v>
                </c:pt>
                <c:pt idx="7483">
                  <c:v>39.379800000000003</c:v>
                </c:pt>
                <c:pt idx="7484">
                  <c:v>39.369100000000003</c:v>
                </c:pt>
                <c:pt idx="7485">
                  <c:v>39.3476</c:v>
                </c:pt>
                <c:pt idx="7486">
                  <c:v>39.3476</c:v>
                </c:pt>
                <c:pt idx="7487">
                  <c:v>39.3476</c:v>
                </c:pt>
                <c:pt idx="7488">
                  <c:v>39.3369</c:v>
                </c:pt>
                <c:pt idx="7489">
                  <c:v>39.3369</c:v>
                </c:pt>
                <c:pt idx="7490">
                  <c:v>39.3262</c:v>
                </c:pt>
                <c:pt idx="7491">
                  <c:v>39.315399999999997</c:v>
                </c:pt>
                <c:pt idx="7492">
                  <c:v>39.3262</c:v>
                </c:pt>
                <c:pt idx="7493">
                  <c:v>39.3262</c:v>
                </c:pt>
                <c:pt idx="7494">
                  <c:v>39.3262</c:v>
                </c:pt>
                <c:pt idx="7495">
                  <c:v>39.3262</c:v>
                </c:pt>
                <c:pt idx="7496">
                  <c:v>39.3262</c:v>
                </c:pt>
                <c:pt idx="7497">
                  <c:v>39.3262</c:v>
                </c:pt>
                <c:pt idx="7498">
                  <c:v>39.3262</c:v>
                </c:pt>
                <c:pt idx="7499">
                  <c:v>39.3369</c:v>
                </c:pt>
                <c:pt idx="7500">
                  <c:v>39.3369</c:v>
                </c:pt>
                <c:pt idx="7501">
                  <c:v>39.3369</c:v>
                </c:pt>
                <c:pt idx="7502">
                  <c:v>39.3476</c:v>
                </c:pt>
                <c:pt idx="7503">
                  <c:v>39.3369</c:v>
                </c:pt>
                <c:pt idx="7504">
                  <c:v>39.3262</c:v>
                </c:pt>
                <c:pt idx="7505">
                  <c:v>39.304699999999997</c:v>
                </c:pt>
                <c:pt idx="7506">
                  <c:v>39.283299999999997</c:v>
                </c:pt>
                <c:pt idx="7507">
                  <c:v>39.261800000000001</c:v>
                </c:pt>
                <c:pt idx="7508">
                  <c:v>39.240400000000001</c:v>
                </c:pt>
                <c:pt idx="7509">
                  <c:v>39.229599999999998</c:v>
                </c:pt>
                <c:pt idx="7510">
                  <c:v>39.229599999999998</c:v>
                </c:pt>
                <c:pt idx="7511">
                  <c:v>39.229599999999998</c:v>
                </c:pt>
                <c:pt idx="7512">
                  <c:v>39.229599999999998</c:v>
                </c:pt>
                <c:pt idx="7513">
                  <c:v>39.251100000000001</c:v>
                </c:pt>
                <c:pt idx="7514">
                  <c:v>39.261800000000001</c:v>
                </c:pt>
                <c:pt idx="7515">
                  <c:v>39.283299999999997</c:v>
                </c:pt>
                <c:pt idx="7516">
                  <c:v>39.304699999999997</c:v>
                </c:pt>
                <c:pt idx="7517">
                  <c:v>39.3369</c:v>
                </c:pt>
                <c:pt idx="7518">
                  <c:v>39.3476</c:v>
                </c:pt>
                <c:pt idx="7519">
                  <c:v>39.3583</c:v>
                </c:pt>
                <c:pt idx="7520">
                  <c:v>39.369100000000003</c:v>
                </c:pt>
                <c:pt idx="7521">
                  <c:v>39.379800000000003</c:v>
                </c:pt>
                <c:pt idx="7522">
                  <c:v>39.379800000000003</c:v>
                </c:pt>
                <c:pt idx="7523">
                  <c:v>39.379800000000003</c:v>
                </c:pt>
                <c:pt idx="7524">
                  <c:v>39.390500000000003</c:v>
                </c:pt>
                <c:pt idx="7525">
                  <c:v>39.401200000000003</c:v>
                </c:pt>
                <c:pt idx="7526">
                  <c:v>39.401200000000003</c:v>
                </c:pt>
                <c:pt idx="7527">
                  <c:v>39.433399999999999</c:v>
                </c:pt>
                <c:pt idx="7528">
                  <c:v>39.433399999999999</c:v>
                </c:pt>
                <c:pt idx="7529">
                  <c:v>39.433399999999999</c:v>
                </c:pt>
                <c:pt idx="7530">
                  <c:v>39.422699999999999</c:v>
                </c:pt>
                <c:pt idx="7531">
                  <c:v>39.422699999999999</c:v>
                </c:pt>
                <c:pt idx="7532">
                  <c:v>39.433399999999999</c:v>
                </c:pt>
                <c:pt idx="7533">
                  <c:v>39.401200000000003</c:v>
                </c:pt>
                <c:pt idx="7534">
                  <c:v>39.369100000000003</c:v>
                </c:pt>
                <c:pt idx="7535">
                  <c:v>39.3583</c:v>
                </c:pt>
                <c:pt idx="7536">
                  <c:v>39.3369</c:v>
                </c:pt>
                <c:pt idx="7537">
                  <c:v>39.293999999999997</c:v>
                </c:pt>
                <c:pt idx="7538">
                  <c:v>39.240400000000001</c:v>
                </c:pt>
                <c:pt idx="7539">
                  <c:v>39.186700000000002</c:v>
                </c:pt>
                <c:pt idx="7540">
                  <c:v>39.133099999999999</c:v>
                </c:pt>
                <c:pt idx="7541">
                  <c:v>39.100900000000003</c:v>
                </c:pt>
                <c:pt idx="7542">
                  <c:v>39.068800000000003</c:v>
                </c:pt>
                <c:pt idx="7543">
                  <c:v>39.0366</c:v>
                </c:pt>
                <c:pt idx="7544">
                  <c:v>38.993699999999997</c:v>
                </c:pt>
                <c:pt idx="7545">
                  <c:v>38.929299999999998</c:v>
                </c:pt>
                <c:pt idx="7546">
                  <c:v>38.886400000000002</c:v>
                </c:pt>
                <c:pt idx="7547">
                  <c:v>38.822099999999999</c:v>
                </c:pt>
                <c:pt idx="7548">
                  <c:v>38.779200000000003</c:v>
                </c:pt>
                <c:pt idx="7549">
                  <c:v>38.7256</c:v>
                </c:pt>
                <c:pt idx="7550">
                  <c:v>38.671900000000001</c:v>
                </c:pt>
                <c:pt idx="7551">
                  <c:v>38.607599999999998</c:v>
                </c:pt>
                <c:pt idx="7552">
                  <c:v>38.564700000000002</c:v>
                </c:pt>
                <c:pt idx="7553">
                  <c:v>38.511099999999999</c:v>
                </c:pt>
                <c:pt idx="7554">
                  <c:v>38.478900000000003</c:v>
                </c:pt>
                <c:pt idx="7555">
                  <c:v>38.4253</c:v>
                </c:pt>
                <c:pt idx="7556">
                  <c:v>38.382399999999997</c:v>
                </c:pt>
                <c:pt idx="7557">
                  <c:v>38.328699999999998</c:v>
                </c:pt>
                <c:pt idx="7558">
                  <c:v>38.275100000000002</c:v>
                </c:pt>
                <c:pt idx="7559">
                  <c:v>38.200000000000003</c:v>
                </c:pt>
                <c:pt idx="7560">
                  <c:v>38.114199999999997</c:v>
                </c:pt>
                <c:pt idx="7561">
                  <c:v>38.039099999999998</c:v>
                </c:pt>
                <c:pt idx="7562">
                  <c:v>37.953299999999999</c:v>
                </c:pt>
                <c:pt idx="7563">
                  <c:v>37.8675</c:v>
                </c:pt>
                <c:pt idx="7564">
                  <c:v>37.781700000000001</c:v>
                </c:pt>
                <c:pt idx="7565">
                  <c:v>37.706699999999998</c:v>
                </c:pt>
                <c:pt idx="7566">
                  <c:v>37.652999999999999</c:v>
                </c:pt>
                <c:pt idx="7567">
                  <c:v>37.642299999999999</c:v>
                </c:pt>
                <c:pt idx="7568">
                  <c:v>37.642299999999999</c:v>
                </c:pt>
                <c:pt idx="7569">
                  <c:v>37.599400000000003</c:v>
                </c:pt>
                <c:pt idx="7570">
                  <c:v>37.5565</c:v>
                </c:pt>
                <c:pt idx="7571">
                  <c:v>37.524299999999997</c:v>
                </c:pt>
                <c:pt idx="7572">
                  <c:v>37.492199999999997</c:v>
                </c:pt>
                <c:pt idx="7573">
                  <c:v>37.46</c:v>
                </c:pt>
                <c:pt idx="7574">
                  <c:v>37.449300000000001</c:v>
                </c:pt>
                <c:pt idx="7575">
                  <c:v>37.427799999999998</c:v>
                </c:pt>
                <c:pt idx="7576">
                  <c:v>37.374200000000002</c:v>
                </c:pt>
                <c:pt idx="7577">
                  <c:v>37.299100000000003</c:v>
                </c:pt>
                <c:pt idx="7578">
                  <c:v>37.2562</c:v>
                </c:pt>
                <c:pt idx="7579">
                  <c:v>37.223999999999997</c:v>
                </c:pt>
                <c:pt idx="7580">
                  <c:v>37.191899999999997</c:v>
                </c:pt>
                <c:pt idx="7581">
                  <c:v>37.149000000000001</c:v>
                </c:pt>
                <c:pt idx="7582">
                  <c:v>37.116799999999998</c:v>
                </c:pt>
                <c:pt idx="7583">
                  <c:v>37.084600000000002</c:v>
                </c:pt>
                <c:pt idx="7584">
                  <c:v>37.063200000000002</c:v>
                </c:pt>
                <c:pt idx="7585">
                  <c:v>37.020299999999999</c:v>
                </c:pt>
                <c:pt idx="7586">
                  <c:v>36.998800000000003</c:v>
                </c:pt>
                <c:pt idx="7587">
                  <c:v>36.988100000000003</c:v>
                </c:pt>
                <c:pt idx="7588">
                  <c:v>36.9666</c:v>
                </c:pt>
                <c:pt idx="7589">
                  <c:v>36.9452</c:v>
                </c:pt>
                <c:pt idx="7590">
                  <c:v>36.9345</c:v>
                </c:pt>
                <c:pt idx="7591">
                  <c:v>36.912999999999997</c:v>
                </c:pt>
                <c:pt idx="7592">
                  <c:v>36.891599999999997</c:v>
                </c:pt>
                <c:pt idx="7593">
                  <c:v>36.870100000000001</c:v>
                </c:pt>
                <c:pt idx="7594">
                  <c:v>36.837899999999998</c:v>
                </c:pt>
                <c:pt idx="7595">
                  <c:v>36.805799999999998</c:v>
                </c:pt>
                <c:pt idx="7596">
                  <c:v>36.784300000000002</c:v>
                </c:pt>
                <c:pt idx="7597">
                  <c:v>36.752099999999999</c:v>
                </c:pt>
                <c:pt idx="7598">
                  <c:v>36.72</c:v>
                </c:pt>
                <c:pt idx="7599">
                  <c:v>36.698500000000003</c:v>
                </c:pt>
                <c:pt idx="7600">
                  <c:v>36.687800000000003</c:v>
                </c:pt>
                <c:pt idx="7601">
                  <c:v>36.6556</c:v>
                </c:pt>
                <c:pt idx="7602">
                  <c:v>36.6342</c:v>
                </c:pt>
                <c:pt idx="7603">
                  <c:v>36.601999999999997</c:v>
                </c:pt>
                <c:pt idx="7604">
                  <c:v>36.569800000000001</c:v>
                </c:pt>
                <c:pt idx="7605">
                  <c:v>36.548400000000001</c:v>
                </c:pt>
                <c:pt idx="7606">
                  <c:v>36.505499999999998</c:v>
                </c:pt>
                <c:pt idx="7607">
                  <c:v>36.473300000000002</c:v>
                </c:pt>
                <c:pt idx="7608">
                  <c:v>36.430399999999999</c:v>
                </c:pt>
                <c:pt idx="7609">
                  <c:v>36.376800000000003</c:v>
                </c:pt>
                <c:pt idx="7610">
                  <c:v>36.312399999999997</c:v>
                </c:pt>
                <c:pt idx="7611">
                  <c:v>36.237299999999998</c:v>
                </c:pt>
                <c:pt idx="7612">
                  <c:v>36.173000000000002</c:v>
                </c:pt>
                <c:pt idx="7613">
                  <c:v>36.119399999999999</c:v>
                </c:pt>
                <c:pt idx="7614">
                  <c:v>36.076500000000003</c:v>
                </c:pt>
                <c:pt idx="7615">
                  <c:v>36.0443</c:v>
                </c:pt>
                <c:pt idx="7616">
                  <c:v>36.022799999999997</c:v>
                </c:pt>
                <c:pt idx="7617">
                  <c:v>35.990699999999997</c:v>
                </c:pt>
                <c:pt idx="7618">
                  <c:v>35.958500000000001</c:v>
                </c:pt>
                <c:pt idx="7619">
                  <c:v>35.915599999999998</c:v>
                </c:pt>
                <c:pt idx="7620">
                  <c:v>35.862000000000002</c:v>
                </c:pt>
                <c:pt idx="7621">
                  <c:v>35.808300000000003</c:v>
                </c:pt>
                <c:pt idx="7622">
                  <c:v>35.7547</c:v>
                </c:pt>
                <c:pt idx="7623">
                  <c:v>35.690399999999997</c:v>
                </c:pt>
                <c:pt idx="7624">
                  <c:v>35.615299999999998</c:v>
                </c:pt>
                <c:pt idx="7625">
                  <c:v>35.550899999999999</c:v>
                </c:pt>
                <c:pt idx="7626">
                  <c:v>35.497300000000003</c:v>
                </c:pt>
                <c:pt idx="7627">
                  <c:v>35.4437</c:v>
                </c:pt>
                <c:pt idx="7628">
                  <c:v>35.379300000000001</c:v>
                </c:pt>
                <c:pt idx="7629">
                  <c:v>35.325699999999998</c:v>
                </c:pt>
                <c:pt idx="7630">
                  <c:v>35.282800000000002</c:v>
                </c:pt>
                <c:pt idx="7631">
                  <c:v>35.229199999999999</c:v>
                </c:pt>
                <c:pt idx="7632">
                  <c:v>35.1755</c:v>
                </c:pt>
                <c:pt idx="7633">
                  <c:v>35.121899999999997</c:v>
                </c:pt>
                <c:pt idx="7634">
                  <c:v>35.068300000000001</c:v>
                </c:pt>
                <c:pt idx="7635">
                  <c:v>35.003900000000002</c:v>
                </c:pt>
                <c:pt idx="7636">
                  <c:v>34.950299999999999</c:v>
                </c:pt>
                <c:pt idx="7637">
                  <c:v>34.8752</c:v>
                </c:pt>
                <c:pt idx="7638">
                  <c:v>34.821599999999997</c:v>
                </c:pt>
                <c:pt idx="7639">
                  <c:v>34.778700000000001</c:v>
                </c:pt>
                <c:pt idx="7640">
                  <c:v>34.725099999999998</c:v>
                </c:pt>
                <c:pt idx="7641">
                  <c:v>34.671500000000002</c:v>
                </c:pt>
                <c:pt idx="7642">
                  <c:v>34.628599999999999</c:v>
                </c:pt>
                <c:pt idx="7643">
                  <c:v>34.585700000000003</c:v>
                </c:pt>
                <c:pt idx="7644">
                  <c:v>34.5428</c:v>
                </c:pt>
                <c:pt idx="7645">
                  <c:v>34.510599999999997</c:v>
                </c:pt>
                <c:pt idx="7646">
                  <c:v>34.467700000000001</c:v>
                </c:pt>
                <c:pt idx="7647">
                  <c:v>34.424799999999998</c:v>
                </c:pt>
                <c:pt idx="7648">
                  <c:v>34.381900000000002</c:v>
                </c:pt>
                <c:pt idx="7649">
                  <c:v>34.328299999999999</c:v>
                </c:pt>
                <c:pt idx="7650">
                  <c:v>34.2425</c:v>
                </c:pt>
                <c:pt idx="7651">
                  <c:v>34.178100000000001</c:v>
                </c:pt>
                <c:pt idx="7652">
                  <c:v>34.103000000000002</c:v>
                </c:pt>
                <c:pt idx="7653">
                  <c:v>34.049399999999999</c:v>
                </c:pt>
                <c:pt idx="7654">
                  <c:v>33.995800000000003</c:v>
                </c:pt>
                <c:pt idx="7655">
                  <c:v>33.9529</c:v>
                </c:pt>
                <c:pt idx="7656">
                  <c:v>33.888500000000001</c:v>
                </c:pt>
                <c:pt idx="7657">
                  <c:v>33.867100000000001</c:v>
                </c:pt>
                <c:pt idx="7658">
                  <c:v>33.792000000000002</c:v>
                </c:pt>
                <c:pt idx="7659">
                  <c:v>33.749099999999999</c:v>
                </c:pt>
                <c:pt idx="7660">
                  <c:v>33.706200000000003</c:v>
                </c:pt>
                <c:pt idx="7661">
                  <c:v>33.6526</c:v>
                </c:pt>
                <c:pt idx="7662">
                  <c:v>33.609699999999997</c:v>
                </c:pt>
                <c:pt idx="7663">
                  <c:v>33.566800000000001</c:v>
                </c:pt>
                <c:pt idx="7664">
                  <c:v>33.534599999999998</c:v>
                </c:pt>
                <c:pt idx="7665">
                  <c:v>33.502400000000002</c:v>
                </c:pt>
                <c:pt idx="7666">
                  <c:v>33.459499999999998</c:v>
                </c:pt>
                <c:pt idx="7667">
                  <c:v>33.416600000000003</c:v>
                </c:pt>
                <c:pt idx="7668">
                  <c:v>33.405900000000003</c:v>
                </c:pt>
                <c:pt idx="7669">
                  <c:v>33.3523</c:v>
                </c:pt>
                <c:pt idx="7670">
                  <c:v>33.320099999999996</c:v>
                </c:pt>
                <c:pt idx="7671">
                  <c:v>33.2879</c:v>
                </c:pt>
                <c:pt idx="7672">
                  <c:v>33.266500000000001</c:v>
                </c:pt>
                <c:pt idx="7673">
                  <c:v>33.234299999999998</c:v>
                </c:pt>
                <c:pt idx="7674">
                  <c:v>33.212899999999998</c:v>
                </c:pt>
                <c:pt idx="7675">
                  <c:v>33.180700000000002</c:v>
                </c:pt>
                <c:pt idx="7676">
                  <c:v>33.148499999999999</c:v>
                </c:pt>
                <c:pt idx="7677">
                  <c:v>33.116300000000003</c:v>
                </c:pt>
                <c:pt idx="7678">
                  <c:v>33.105600000000003</c:v>
                </c:pt>
                <c:pt idx="7679">
                  <c:v>33.073399999999999</c:v>
                </c:pt>
                <c:pt idx="7680">
                  <c:v>33.052</c:v>
                </c:pt>
                <c:pt idx="7681">
                  <c:v>33.019799999999996</c:v>
                </c:pt>
                <c:pt idx="7682">
                  <c:v>32.9876</c:v>
                </c:pt>
                <c:pt idx="7683">
                  <c:v>32.955500000000001</c:v>
                </c:pt>
                <c:pt idx="7684">
                  <c:v>32.923299999999998</c:v>
                </c:pt>
                <c:pt idx="7685">
                  <c:v>32.901800000000001</c:v>
                </c:pt>
                <c:pt idx="7686">
                  <c:v>32.869700000000002</c:v>
                </c:pt>
                <c:pt idx="7687">
                  <c:v>32.848199999999999</c:v>
                </c:pt>
                <c:pt idx="7688">
                  <c:v>32.816000000000003</c:v>
                </c:pt>
                <c:pt idx="7689">
                  <c:v>32.794600000000003</c:v>
                </c:pt>
                <c:pt idx="7690">
                  <c:v>32.773099999999999</c:v>
                </c:pt>
                <c:pt idx="7691">
                  <c:v>32.741</c:v>
                </c:pt>
                <c:pt idx="7692">
                  <c:v>32.719499999999996</c:v>
                </c:pt>
                <c:pt idx="7693">
                  <c:v>32.698</c:v>
                </c:pt>
                <c:pt idx="7694">
                  <c:v>32.676600000000001</c:v>
                </c:pt>
                <c:pt idx="7695">
                  <c:v>32.644399999999997</c:v>
                </c:pt>
                <c:pt idx="7696">
                  <c:v>32.622999999999998</c:v>
                </c:pt>
                <c:pt idx="7697">
                  <c:v>32.612200000000001</c:v>
                </c:pt>
                <c:pt idx="7698">
                  <c:v>32.580100000000002</c:v>
                </c:pt>
                <c:pt idx="7699">
                  <c:v>32.569299999999998</c:v>
                </c:pt>
                <c:pt idx="7700">
                  <c:v>32.558599999999998</c:v>
                </c:pt>
                <c:pt idx="7701">
                  <c:v>32.547899999999998</c:v>
                </c:pt>
                <c:pt idx="7702">
                  <c:v>32.547899999999998</c:v>
                </c:pt>
                <c:pt idx="7703">
                  <c:v>32.537199999999999</c:v>
                </c:pt>
                <c:pt idx="7704">
                  <c:v>32.526400000000002</c:v>
                </c:pt>
                <c:pt idx="7705">
                  <c:v>32.515700000000002</c:v>
                </c:pt>
                <c:pt idx="7706">
                  <c:v>32.515700000000002</c:v>
                </c:pt>
                <c:pt idx="7707">
                  <c:v>32.505000000000003</c:v>
                </c:pt>
                <c:pt idx="7708">
                  <c:v>32.505000000000003</c:v>
                </c:pt>
                <c:pt idx="7709">
                  <c:v>32.494300000000003</c:v>
                </c:pt>
                <c:pt idx="7710">
                  <c:v>32.483499999999999</c:v>
                </c:pt>
                <c:pt idx="7711">
                  <c:v>32.472799999999999</c:v>
                </c:pt>
                <c:pt idx="7712">
                  <c:v>32.4621</c:v>
                </c:pt>
                <c:pt idx="7713">
                  <c:v>32.4514</c:v>
                </c:pt>
                <c:pt idx="7714">
                  <c:v>32.440600000000003</c:v>
                </c:pt>
                <c:pt idx="7715">
                  <c:v>32.429900000000004</c:v>
                </c:pt>
                <c:pt idx="7716">
                  <c:v>32.429900000000004</c:v>
                </c:pt>
                <c:pt idx="7717">
                  <c:v>32.419199999999996</c:v>
                </c:pt>
                <c:pt idx="7718">
                  <c:v>32.419199999999996</c:v>
                </c:pt>
                <c:pt idx="7719">
                  <c:v>32.429900000000004</c:v>
                </c:pt>
                <c:pt idx="7720">
                  <c:v>32.429900000000004</c:v>
                </c:pt>
                <c:pt idx="7721">
                  <c:v>32.429900000000004</c:v>
                </c:pt>
                <c:pt idx="7722">
                  <c:v>32.429900000000004</c:v>
                </c:pt>
                <c:pt idx="7723">
                  <c:v>32.429900000000004</c:v>
                </c:pt>
                <c:pt idx="7724">
                  <c:v>32.429900000000004</c:v>
                </c:pt>
                <c:pt idx="7725">
                  <c:v>32.429900000000004</c:v>
                </c:pt>
                <c:pt idx="7726">
                  <c:v>32.429900000000004</c:v>
                </c:pt>
                <c:pt idx="7727">
                  <c:v>32.429900000000004</c:v>
                </c:pt>
                <c:pt idx="7728">
                  <c:v>32.429900000000004</c:v>
                </c:pt>
                <c:pt idx="7729">
                  <c:v>32.429900000000004</c:v>
                </c:pt>
                <c:pt idx="7730">
                  <c:v>32.429900000000004</c:v>
                </c:pt>
                <c:pt idx="7731">
                  <c:v>32.440600000000003</c:v>
                </c:pt>
                <c:pt idx="7732">
                  <c:v>32.440600000000003</c:v>
                </c:pt>
                <c:pt idx="7733">
                  <c:v>32.4514</c:v>
                </c:pt>
                <c:pt idx="7734">
                  <c:v>32.472799999999999</c:v>
                </c:pt>
                <c:pt idx="7735">
                  <c:v>32.505000000000003</c:v>
                </c:pt>
                <c:pt idx="7736">
                  <c:v>32.526400000000002</c:v>
                </c:pt>
                <c:pt idx="7737">
                  <c:v>32.569299999999998</c:v>
                </c:pt>
                <c:pt idx="7738">
                  <c:v>32.622999999999998</c:v>
                </c:pt>
                <c:pt idx="7739">
                  <c:v>32.676600000000001</c:v>
                </c:pt>
                <c:pt idx="7740">
                  <c:v>32.730200000000004</c:v>
                </c:pt>
                <c:pt idx="7741">
                  <c:v>32.794600000000003</c:v>
                </c:pt>
                <c:pt idx="7742">
                  <c:v>32.858899999999998</c:v>
                </c:pt>
                <c:pt idx="7743">
                  <c:v>32.923299999999998</c:v>
                </c:pt>
                <c:pt idx="7744">
                  <c:v>32.976900000000001</c:v>
                </c:pt>
                <c:pt idx="7745">
                  <c:v>33.030500000000004</c:v>
                </c:pt>
                <c:pt idx="7746">
                  <c:v>33.084200000000003</c:v>
                </c:pt>
                <c:pt idx="7747">
                  <c:v>33.127099999999999</c:v>
                </c:pt>
                <c:pt idx="7748">
                  <c:v>33.180700000000002</c:v>
                </c:pt>
                <c:pt idx="7749">
                  <c:v>33.234299999999998</c:v>
                </c:pt>
                <c:pt idx="7750">
                  <c:v>33.2879</c:v>
                </c:pt>
                <c:pt idx="7751">
                  <c:v>33.330800000000004</c:v>
                </c:pt>
                <c:pt idx="7752">
                  <c:v>33.405900000000003</c:v>
                </c:pt>
                <c:pt idx="7753">
                  <c:v>33.427399999999999</c:v>
                </c:pt>
                <c:pt idx="7754">
                  <c:v>33.470300000000002</c:v>
                </c:pt>
                <c:pt idx="7755">
                  <c:v>33.513199999999998</c:v>
                </c:pt>
                <c:pt idx="7756">
                  <c:v>33.556100000000001</c:v>
                </c:pt>
                <c:pt idx="7757">
                  <c:v>33.598999999999997</c:v>
                </c:pt>
                <c:pt idx="7758">
                  <c:v>33.6526</c:v>
                </c:pt>
                <c:pt idx="7759">
                  <c:v>33.684800000000003</c:v>
                </c:pt>
                <c:pt idx="7760">
                  <c:v>33.716900000000003</c:v>
                </c:pt>
                <c:pt idx="7761">
                  <c:v>33.759799999999998</c:v>
                </c:pt>
                <c:pt idx="7762">
                  <c:v>33.792000000000002</c:v>
                </c:pt>
                <c:pt idx="7763">
                  <c:v>33.824199999999998</c:v>
                </c:pt>
                <c:pt idx="7764">
                  <c:v>33.867100000000001</c:v>
                </c:pt>
                <c:pt idx="7765">
                  <c:v>33.888500000000001</c:v>
                </c:pt>
                <c:pt idx="7766">
                  <c:v>33.920699999999997</c:v>
                </c:pt>
                <c:pt idx="7767">
                  <c:v>33.9422</c:v>
                </c:pt>
                <c:pt idx="7768">
                  <c:v>33.9636</c:v>
                </c:pt>
                <c:pt idx="7769">
                  <c:v>33.985100000000003</c:v>
                </c:pt>
                <c:pt idx="7770">
                  <c:v>34.017200000000003</c:v>
                </c:pt>
                <c:pt idx="7771">
                  <c:v>34.038699999999999</c:v>
                </c:pt>
                <c:pt idx="7772">
                  <c:v>34.049399999999999</c:v>
                </c:pt>
                <c:pt idx="7773">
                  <c:v>34.060099999999998</c:v>
                </c:pt>
                <c:pt idx="7774">
                  <c:v>34.049399999999999</c:v>
                </c:pt>
                <c:pt idx="7775">
                  <c:v>34.038699999999999</c:v>
                </c:pt>
                <c:pt idx="7776">
                  <c:v>34.017200000000003</c:v>
                </c:pt>
                <c:pt idx="7777">
                  <c:v>33.995800000000003</c:v>
                </c:pt>
                <c:pt idx="7778">
                  <c:v>33.974299999999999</c:v>
                </c:pt>
                <c:pt idx="7779">
                  <c:v>33.9529</c:v>
                </c:pt>
                <c:pt idx="7780">
                  <c:v>33.9529</c:v>
                </c:pt>
                <c:pt idx="7781">
                  <c:v>33.9422</c:v>
                </c:pt>
                <c:pt idx="7782">
                  <c:v>33.909999999999997</c:v>
                </c:pt>
                <c:pt idx="7783">
                  <c:v>33.867100000000001</c:v>
                </c:pt>
                <c:pt idx="7784">
                  <c:v>33.867100000000001</c:v>
                </c:pt>
                <c:pt idx="7785">
                  <c:v>33.813499999999998</c:v>
                </c:pt>
                <c:pt idx="7786">
                  <c:v>33.792000000000002</c:v>
                </c:pt>
                <c:pt idx="7787">
                  <c:v>33.759799999999998</c:v>
                </c:pt>
                <c:pt idx="7788">
                  <c:v>33.738399999999999</c:v>
                </c:pt>
                <c:pt idx="7789">
                  <c:v>33.716900000000003</c:v>
                </c:pt>
                <c:pt idx="7790">
                  <c:v>33.684800000000003</c:v>
                </c:pt>
                <c:pt idx="7791">
                  <c:v>33.6633</c:v>
                </c:pt>
                <c:pt idx="7792">
                  <c:v>33.631100000000004</c:v>
                </c:pt>
                <c:pt idx="7793">
                  <c:v>33.609699999999997</c:v>
                </c:pt>
                <c:pt idx="7794">
                  <c:v>33.588200000000001</c:v>
                </c:pt>
                <c:pt idx="7795">
                  <c:v>33.577500000000001</c:v>
                </c:pt>
                <c:pt idx="7796">
                  <c:v>33.566800000000001</c:v>
                </c:pt>
                <c:pt idx="7797">
                  <c:v>33.556100000000001</c:v>
                </c:pt>
                <c:pt idx="7798">
                  <c:v>33.534599999999998</c:v>
                </c:pt>
                <c:pt idx="7799">
                  <c:v>33.502400000000002</c:v>
                </c:pt>
                <c:pt idx="7800">
                  <c:v>33.481000000000002</c:v>
                </c:pt>
                <c:pt idx="7801">
                  <c:v>33.438099999999999</c:v>
                </c:pt>
                <c:pt idx="7802">
                  <c:v>33.405900000000003</c:v>
                </c:pt>
                <c:pt idx="7803">
                  <c:v>33.3416</c:v>
                </c:pt>
                <c:pt idx="7804">
                  <c:v>33.298699999999997</c:v>
                </c:pt>
                <c:pt idx="7805">
                  <c:v>33.266500000000001</c:v>
                </c:pt>
                <c:pt idx="7806">
                  <c:v>33.223599999999998</c:v>
                </c:pt>
                <c:pt idx="7807">
                  <c:v>33.191400000000002</c:v>
                </c:pt>
                <c:pt idx="7808">
                  <c:v>33.148499999999999</c:v>
                </c:pt>
                <c:pt idx="7809">
                  <c:v>33.116300000000003</c:v>
                </c:pt>
                <c:pt idx="7810">
                  <c:v>33.084200000000003</c:v>
                </c:pt>
                <c:pt idx="7811">
                  <c:v>33.052</c:v>
                </c:pt>
                <c:pt idx="7812">
                  <c:v>33.009099999999997</c:v>
                </c:pt>
                <c:pt idx="7813">
                  <c:v>32.976900000000001</c:v>
                </c:pt>
                <c:pt idx="7814">
                  <c:v>32.944699999999997</c:v>
                </c:pt>
                <c:pt idx="7815">
                  <c:v>32.923299999999998</c:v>
                </c:pt>
                <c:pt idx="7816">
                  <c:v>32.901800000000001</c:v>
                </c:pt>
                <c:pt idx="7817">
                  <c:v>32.880400000000002</c:v>
                </c:pt>
                <c:pt idx="7818">
                  <c:v>32.869700000000002</c:v>
                </c:pt>
                <c:pt idx="7819">
                  <c:v>32.869700000000002</c:v>
                </c:pt>
                <c:pt idx="7820">
                  <c:v>32.880400000000002</c:v>
                </c:pt>
                <c:pt idx="7821">
                  <c:v>32.891100000000002</c:v>
                </c:pt>
                <c:pt idx="7822">
                  <c:v>32.901800000000001</c:v>
                </c:pt>
                <c:pt idx="7823">
                  <c:v>32.912599999999998</c:v>
                </c:pt>
                <c:pt idx="7824">
                  <c:v>32.923299999999998</c:v>
                </c:pt>
                <c:pt idx="7825">
                  <c:v>32.944699999999997</c:v>
                </c:pt>
                <c:pt idx="7826">
                  <c:v>32.955500000000001</c:v>
                </c:pt>
                <c:pt idx="7827">
                  <c:v>32.966200000000001</c:v>
                </c:pt>
                <c:pt idx="7828">
                  <c:v>32.976900000000001</c:v>
                </c:pt>
                <c:pt idx="7829">
                  <c:v>32.976900000000001</c:v>
                </c:pt>
                <c:pt idx="7830">
                  <c:v>32.9876</c:v>
                </c:pt>
                <c:pt idx="7831">
                  <c:v>32.998399999999997</c:v>
                </c:pt>
                <c:pt idx="7832">
                  <c:v>33.019799999999996</c:v>
                </c:pt>
                <c:pt idx="7833">
                  <c:v>33.052</c:v>
                </c:pt>
                <c:pt idx="7834">
                  <c:v>33.0627</c:v>
                </c:pt>
                <c:pt idx="7835">
                  <c:v>33.084200000000003</c:v>
                </c:pt>
                <c:pt idx="7836">
                  <c:v>33.094900000000003</c:v>
                </c:pt>
                <c:pt idx="7837">
                  <c:v>33.116300000000003</c:v>
                </c:pt>
                <c:pt idx="7838">
                  <c:v>33.116300000000003</c:v>
                </c:pt>
                <c:pt idx="7839">
                  <c:v>33.137799999999999</c:v>
                </c:pt>
                <c:pt idx="7840">
                  <c:v>33.137799999999999</c:v>
                </c:pt>
                <c:pt idx="7841">
                  <c:v>33.148499999999999</c:v>
                </c:pt>
                <c:pt idx="7842">
                  <c:v>33.148499999999999</c:v>
                </c:pt>
                <c:pt idx="7843">
                  <c:v>33.137799999999999</c:v>
                </c:pt>
                <c:pt idx="7844">
                  <c:v>33.137799999999999</c:v>
                </c:pt>
                <c:pt idx="7845">
                  <c:v>33.116300000000003</c:v>
                </c:pt>
                <c:pt idx="7846">
                  <c:v>33.116300000000003</c:v>
                </c:pt>
                <c:pt idx="7847">
                  <c:v>33.084200000000003</c:v>
                </c:pt>
                <c:pt idx="7848">
                  <c:v>33.0627</c:v>
                </c:pt>
                <c:pt idx="7849">
                  <c:v>33.052</c:v>
                </c:pt>
                <c:pt idx="7850">
                  <c:v>33.030500000000004</c:v>
                </c:pt>
                <c:pt idx="7851">
                  <c:v>33.030500000000004</c:v>
                </c:pt>
                <c:pt idx="7852">
                  <c:v>33.009099999999997</c:v>
                </c:pt>
                <c:pt idx="7853">
                  <c:v>32.998399999999997</c:v>
                </c:pt>
                <c:pt idx="7854">
                  <c:v>32.9876</c:v>
                </c:pt>
                <c:pt idx="7855">
                  <c:v>32.966200000000001</c:v>
                </c:pt>
                <c:pt idx="7856">
                  <c:v>32.944699999999997</c:v>
                </c:pt>
                <c:pt idx="7857">
                  <c:v>32.923299999999998</c:v>
                </c:pt>
                <c:pt idx="7858">
                  <c:v>32.901800000000001</c:v>
                </c:pt>
                <c:pt idx="7859">
                  <c:v>32.869700000000002</c:v>
                </c:pt>
                <c:pt idx="7860">
                  <c:v>32.837499999999999</c:v>
                </c:pt>
                <c:pt idx="7861">
                  <c:v>32.805300000000003</c:v>
                </c:pt>
                <c:pt idx="7862">
                  <c:v>32.773099999999999</c:v>
                </c:pt>
                <c:pt idx="7863">
                  <c:v>32.741</c:v>
                </c:pt>
                <c:pt idx="7864">
                  <c:v>32.719499999999996</c:v>
                </c:pt>
                <c:pt idx="7865">
                  <c:v>32.6873</c:v>
                </c:pt>
                <c:pt idx="7866">
                  <c:v>32.655099999999997</c:v>
                </c:pt>
                <c:pt idx="7867">
                  <c:v>32.622999999999998</c:v>
                </c:pt>
                <c:pt idx="7868">
                  <c:v>32.580100000000002</c:v>
                </c:pt>
                <c:pt idx="7869">
                  <c:v>32.547899999999998</c:v>
                </c:pt>
                <c:pt idx="7870">
                  <c:v>32.515700000000002</c:v>
                </c:pt>
                <c:pt idx="7871">
                  <c:v>32.494300000000003</c:v>
                </c:pt>
                <c:pt idx="7872">
                  <c:v>32.4621</c:v>
                </c:pt>
                <c:pt idx="7873">
                  <c:v>32.440600000000003</c:v>
                </c:pt>
                <c:pt idx="7874">
                  <c:v>32.419199999999996</c:v>
                </c:pt>
                <c:pt idx="7875">
                  <c:v>32.387</c:v>
                </c:pt>
                <c:pt idx="7876">
                  <c:v>32.376300000000001</c:v>
                </c:pt>
                <c:pt idx="7877">
                  <c:v>32.354799999999997</c:v>
                </c:pt>
                <c:pt idx="7878">
                  <c:v>32.344099999999997</c:v>
                </c:pt>
                <c:pt idx="7879">
                  <c:v>32.322699999999998</c:v>
                </c:pt>
                <c:pt idx="7880">
                  <c:v>32.301200000000001</c:v>
                </c:pt>
                <c:pt idx="7881">
                  <c:v>32.290500000000002</c:v>
                </c:pt>
                <c:pt idx="7882">
                  <c:v>32.268999999999998</c:v>
                </c:pt>
                <c:pt idx="7883">
                  <c:v>32.236899999999999</c:v>
                </c:pt>
                <c:pt idx="7884">
                  <c:v>32.215400000000002</c:v>
                </c:pt>
                <c:pt idx="7885">
                  <c:v>32.204700000000003</c:v>
                </c:pt>
                <c:pt idx="7886">
                  <c:v>32.183199999999999</c:v>
                </c:pt>
                <c:pt idx="7887">
                  <c:v>32.161799999999999</c:v>
                </c:pt>
                <c:pt idx="7888">
                  <c:v>32.129600000000003</c:v>
                </c:pt>
                <c:pt idx="7889">
                  <c:v>32.108199999999997</c:v>
                </c:pt>
                <c:pt idx="7890">
                  <c:v>32.0867</c:v>
                </c:pt>
                <c:pt idx="7891">
                  <c:v>32.065300000000001</c:v>
                </c:pt>
                <c:pt idx="7892">
                  <c:v>32.043799999999997</c:v>
                </c:pt>
                <c:pt idx="7893">
                  <c:v>32.011600000000001</c:v>
                </c:pt>
                <c:pt idx="7894">
                  <c:v>31.990200000000002</c:v>
                </c:pt>
                <c:pt idx="7895">
                  <c:v>31.990200000000002</c:v>
                </c:pt>
                <c:pt idx="7896">
                  <c:v>31.990200000000002</c:v>
                </c:pt>
                <c:pt idx="7897">
                  <c:v>31.990200000000002</c:v>
                </c:pt>
                <c:pt idx="7898">
                  <c:v>31.979500000000002</c:v>
                </c:pt>
                <c:pt idx="7899">
                  <c:v>31.979500000000002</c:v>
                </c:pt>
                <c:pt idx="7900">
                  <c:v>31.979500000000002</c:v>
                </c:pt>
                <c:pt idx="7901">
                  <c:v>31.968699999999998</c:v>
                </c:pt>
                <c:pt idx="7902">
                  <c:v>31.968699999999998</c:v>
                </c:pt>
                <c:pt idx="7903">
                  <c:v>31.915099999999999</c:v>
                </c:pt>
                <c:pt idx="7904">
                  <c:v>31.893699999999999</c:v>
                </c:pt>
                <c:pt idx="7905">
                  <c:v>31.872199999999999</c:v>
                </c:pt>
                <c:pt idx="7906">
                  <c:v>31.861499999999999</c:v>
                </c:pt>
                <c:pt idx="7907">
                  <c:v>31.8508</c:v>
                </c:pt>
                <c:pt idx="7908">
                  <c:v>31.8293</c:v>
                </c:pt>
                <c:pt idx="7909">
                  <c:v>31.8186</c:v>
                </c:pt>
                <c:pt idx="7910">
                  <c:v>31.7971</c:v>
                </c:pt>
                <c:pt idx="7911">
                  <c:v>31.7864</c:v>
                </c:pt>
                <c:pt idx="7912">
                  <c:v>31.775700000000001</c:v>
                </c:pt>
                <c:pt idx="7913">
                  <c:v>31.754200000000001</c:v>
                </c:pt>
                <c:pt idx="7914">
                  <c:v>31.743500000000001</c:v>
                </c:pt>
                <c:pt idx="7915">
                  <c:v>31.732800000000001</c:v>
                </c:pt>
                <c:pt idx="7916">
                  <c:v>31.711300000000001</c:v>
                </c:pt>
                <c:pt idx="7917">
                  <c:v>31.700600000000001</c:v>
                </c:pt>
                <c:pt idx="7918">
                  <c:v>31.689900000000002</c:v>
                </c:pt>
                <c:pt idx="7919">
                  <c:v>31.668399999999998</c:v>
                </c:pt>
                <c:pt idx="7920">
                  <c:v>31.657699999999998</c:v>
                </c:pt>
                <c:pt idx="7921">
                  <c:v>31.646999999999998</c:v>
                </c:pt>
                <c:pt idx="7922">
                  <c:v>31.636299999999999</c:v>
                </c:pt>
                <c:pt idx="7923">
                  <c:v>31.625499999999999</c:v>
                </c:pt>
                <c:pt idx="7924">
                  <c:v>31.614799999999999</c:v>
                </c:pt>
                <c:pt idx="7925">
                  <c:v>31.604099999999999</c:v>
                </c:pt>
                <c:pt idx="7926">
                  <c:v>31.593399999999999</c:v>
                </c:pt>
                <c:pt idx="7927">
                  <c:v>31.582599999999999</c:v>
                </c:pt>
                <c:pt idx="7928">
                  <c:v>31.571899999999999</c:v>
                </c:pt>
                <c:pt idx="7929">
                  <c:v>31.561199999999999</c:v>
                </c:pt>
                <c:pt idx="7930">
                  <c:v>31.5505</c:v>
                </c:pt>
                <c:pt idx="7931">
                  <c:v>31.5505</c:v>
                </c:pt>
                <c:pt idx="7932">
                  <c:v>31.5397</c:v>
                </c:pt>
                <c:pt idx="7933">
                  <c:v>31.529</c:v>
                </c:pt>
                <c:pt idx="7934">
                  <c:v>31.529</c:v>
                </c:pt>
                <c:pt idx="7935">
                  <c:v>31.5183</c:v>
                </c:pt>
                <c:pt idx="7936">
                  <c:v>31.5183</c:v>
                </c:pt>
                <c:pt idx="7937">
                  <c:v>31.5076</c:v>
                </c:pt>
                <c:pt idx="7938">
                  <c:v>31.4968</c:v>
                </c:pt>
                <c:pt idx="7939">
                  <c:v>31.4861</c:v>
                </c:pt>
                <c:pt idx="7940">
                  <c:v>31.4754</c:v>
                </c:pt>
                <c:pt idx="7941">
                  <c:v>31.464700000000001</c:v>
                </c:pt>
                <c:pt idx="7942">
                  <c:v>31.464700000000001</c:v>
                </c:pt>
                <c:pt idx="7943">
                  <c:v>31.443200000000001</c:v>
                </c:pt>
                <c:pt idx="7944">
                  <c:v>31.443200000000001</c:v>
                </c:pt>
                <c:pt idx="7945">
                  <c:v>31.432500000000001</c:v>
                </c:pt>
                <c:pt idx="7946">
                  <c:v>31.432500000000001</c:v>
                </c:pt>
                <c:pt idx="7947">
                  <c:v>31.421800000000001</c:v>
                </c:pt>
                <c:pt idx="7948">
                  <c:v>31.421800000000001</c:v>
                </c:pt>
                <c:pt idx="7949">
                  <c:v>31.411000000000001</c:v>
                </c:pt>
                <c:pt idx="7950">
                  <c:v>31.411000000000001</c:v>
                </c:pt>
                <c:pt idx="7951">
                  <c:v>31.411000000000001</c:v>
                </c:pt>
                <c:pt idx="7952">
                  <c:v>31.411000000000001</c:v>
                </c:pt>
                <c:pt idx="7953">
                  <c:v>31.411000000000001</c:v>
                </c:pt>
                <c:pt idx="7954">
                  <c:v>31.411000000000001</c:v>
                </c:pt>
                <c:pt idx="7955">
                  <c:v>31.400300000000001</c:v>
                </c:pt>
                <c:pt idx="7956">
                  <c:v>31.411000000000001</c:v>
                </c:pt>
                <c:pt idx="7957">
                  <c:v>31.400300000000001</c:v>
                </c:pt>
                <c:pt idx="7958">
                  <c:v>31.400300000000001</c:v>
                </c:pt>
                <c:pt idx="7959">
                  <c:v>31.400300000000001</c:v>
                </c:pt>
                <c:pt idx="7960">
                  <c:v>31.400300000000001</c:v>
                </c:pt>
                <c:pt idx="7961">
                  <c:v>31.400300000000001</c:v>
                </c:pt>
                <c:pt idx="7962">
                  <c:v>31.378900000000002</c:v>
                </c:pt>
                <c:pt idx="7963">
                  <c:v>31.378900000000002</c:v>
                </c:pt>
                <c:pt idx="7964">
                  <c:v>31.378900000000002</c:v>
                </c:pt>
                <c:pt idx="7965">
                  <c:v>31.378900000000002</c:v>
                </c:pt>
                <c:pt idx="7966">
                  <c:v>31.378900000000002</c:v>
                </c:pt>
                <c:pt idx="7967">
                  <c:v>31.378900000000002</c:v>
                </c:pt>
                <c:pt idx="7968">
                  <c:v>31.378900000000002</c:v>
                </c:pt>
                <c:pt idx="7969">
                  <c:v>31.378900000000002</c:v>
                </c:pt>
                <c:pt idx="7970">
                  <c:v>31.378900000000002</c:v>
                </c:pt>
                <c:pt idx="7971">
                  <c:v>31.378900000000002</c:v>
                </c:pt>
                <c:pt idx="7972">
                  <c:v>31.378900000000002</c:v>
                </c:pt>
                <c:pt idx="7973">
                  <c:v>31.378900000000002</c:v>
                </c:pt>
                <c:pt idx="7974">
                  <c:v>31.378900000000002</c:v>
                </c:pt>
                <c:pt idx="7975">
                  <c:v>31.378900000000002</c:v>
                </c:pt>
                <c:pt idx="7976">
                  <c:v>31.378900000000002</c:v>
                </c:pt>
                <c:pt idx="7977">
                  <c:v>31.378900000000002</c:v>
                </c:pt>
                <c:pt idx="7978">
                  <c:v>31.378900000000002</c:v>
                </c:pt>
                <c:pt idx="7979">
                  <c:v>31.368099999999998</c:v>
                </c:pt>
                <c:pt idx="7980">
                  <c:v>31.357399999999998</c:v>
                </c:pt>
                <c:pt idx="7981">
                  <c:v>31.357399999999998</c:v>
                </c:pt>
                <c:pt idx="7982">
                  <c:v>31.346699999999998</c:v>
                </c:pt>
                <c:pt idx="7983">
                  <c:v>31.346699999999998</c:v>
                </c:pt>
                <c:pt idx="7984">
                  <c:v>31.335999999999999</c:v>
                </c:pt>
                <c:pt idx="7985">
                  <c:v>31.335999999999999</c:v>
                </c:pt>
                <c:pt idx="7986">
                  <c:v>31.325199999999999</c:v>
                </c:pt>
                <c:pt idx="7987">
                  <c:v>31.314499999999999</c:v>
                </c:pt>
                <c:pt idx="7988">
                  <c:v>31.314499999999999</c:v>
                </c:pt>
                <c:pt idx="7989">
                  <c:v>31.303799999999999</c:v>
                </c:pt>
                <c:pt idx="7990">
                  <c:v>31.293099999999999</c:v>
                </c:pt>
                <c:pt idx="7991">
                  <c:v>31.282299999999999</c:v>
                </c:pt>
                <c:pt idx="7992">
                  <c:v>31.271599999999999</c:v>
                </c:pt>
                <c:pt idx="7993">
                  <c:v>31.271599999999999</c:v>
                </c:pt>
                <c:pt idx="7994">
                  <c:v>31.260899999999999</c:v>
                </c:pt>
                <c:pt idx="7995">
                  <c:v>31.260899999999999</c:v>
                </c:pt>
                <c:pt idx="7996">
                  <c:v>31.2502</c:v>
                </c:pt>
                <c:pt idx="7997">
                  <c:v>31.2394</c:v>
                </c:pt>
                <c:pt idx="7998">
                  <c:v>31.2394</c:v>
                </c:pt>
                <c:pt idx="7999">
                  <c:v>31.2394</c:v>
                </c:pt>
                <c:pt idx="8000">
                  <c:v>31.2287</c:v>
                </c:pt>
                <c:pt idx="8001">
                  <c:v>31.218</c:v>
                </c:pt>
                <c:pt idx="8002">
                  <c:v>31.218</c:v>
                </c:pt>
                <c:pt idx="8003">
                  <c:v>31.2073</c:v>
                </c:pt>
                <c:pt idx="8004">
                  <c:v>31.1965</c:v>
                </c:pt>
                <c:pt idx="8005">
                  <c:v>31.1858</c:v>
                </c:pt>
                <c:pt idx="8006">
                  <c:v>31.1751</c:v>
                </c:pt>
                <c:pt idx="8007">
                  <c:v>31.153600000000001</c:v>
                </c:pt>
                <c:pt idx="8008">
                  <c:v>31.132200000000001</c:v>
                </c:pt>
                <c:pt idx="8009">
                  <c:v>31.121500000000001</c:v>
                </c:pt>
                <c:pt idx="8010">
                  <c:v>31.110700000000001</c:v>
                </c:pt>
                <c:pt idx="8011">
                  <c:v>31.078600000000002</c:v>
                </c:pt>
                <c:pt idx="8012">
                  <c:v>31.067799999999998</c:v>
                </c:pt>
                <c:pt idx="8013">
                  <c:v>31.035699999999999</c:v>
                </c:pt>
                <c:pt idx="8014">
                  <c:v>31.014199999999999</c:v>
                </c:pt>
                <c:pt idx="8015">
                  <c:v>30.981999999999999</c:v>
                </c:pt>
                <c:pt idx="8016">
                  <c:v>30.9391</c:v>
                </c:pt>
                <c:pt idx="8017">
                  <c:v>30.8962</c:v>
                </c:pt>
                <c:pt idx="8018">
                  <c:v>30.864100000000001</c:v>
                </c:pt>
                <c:pt idx="8019">
                  <c:v>30.831900000000001</c:v>
                </c:pt>
                <c:pt idx="8020">
                  <c:v>30.789000000000001</c:v>
                </c:pt>
                <c:pt idx="8021">
                  <c:v>30.746099999999998</c:v>
                </c:pt>
                <c:pt idx="8022">
                  <c:v>30.703199999999999</c:v>
                </c:pt>
                <c:pt idx="8023">
                  <c:v>30.670999999999999</c:v>
                </c:pt>
                <c:pt idx="8024">
                  <c:v>30.6281</c:v>
                </c:pt>
                <c:pt idx="8025">
                  <c:v>30.5959</c:v>
                </c:pt>
                <c:pt idx="8026">
                  <c:v>30.563800000000001</c:v>
                </c:pt>
                <c:pt idx="8027">
                  <c:v>30.520900000000001</c:v>
                </c:pt>
                <c:pt idx="8028">
                  <c:v>30.488700000000001</c:v>
                </c:pt>
                <c:pt idx="8029">
                  <c:v>30.445799999999998</c:v>
                </c:pt>
                <c:pt idx="8030">
                  <c:v>30.413599999999999</c:v>
                </c:pt>
                <c:pt idx="8031">
                  <c:v>30.381399999999999</c:v>
                </c:pt>
                <c:pt idx="8032">
                  <c:v>30.349299999999999</c:v>
                </c:pt>
                <c:pt idx="8033">
                  <c:v>30.2742</c:v>
                </c:pt>
                <c:pt idx="8034">
                  <c:v>30.209800000000001</c:v>
                </c:pt>
                <c:pt idx="8035">
                  <c:v>30.145499999999998</c:v>
                </c:pt>
                <c:pt idx="8036">
                  <c:v>30.091899999999999</c:v>
                </c:pt>
                <c:pt idx="8037">
                  <c:v>30.0168</c:v>
                </c:pt>
                <c:pt idx="8038">
                  <c:v>29.963200000000001</c:v>
                </c:pt>
                <c:pt idx="8039">
                  <c:v>29.909500000000001</c:v>
                </c:pt>
                <c:pt idx="8040">
                  <c:v>29.834399999999999</c:v>
                </c:pt>
                <c:pt idx="8041">
                  <c:v>29.791499999999999</c:v>
                </c:pt>
                <c:pt idx="8042">
                  <c:v>29.7272</c:v>
                </c:pt>
                <c:pt idx="8043">
                  <c:v>29.6843</c:v>
                </c:pt>
                <c:pt idx="8044">
                  <c:v>29.630700000000001</c:v>
                </c:pt>
                <c:pt idx="8045">
                  <c:v>29.577000000000002</c:v>
                </c:pt>
                <c:pt idx="8046">
                  <c:v>29.523399999999999</c:v>
                </c:pt>
                <c:pt idx="8047">
                  <c:v>29.459099999999999</c:v>
                </c:pt>
                <c:pt idx="8048">
                  <c:v>29.4162</c:v>
                </c:pt>
                <c:pt idx="8049">
                  <c:v>29.362500000000001</c:v>
                </c:pt>
                <c:pt idx="8050">
                  <c:v>29.308900000000001</c:v>
                </c:pt>
                <c:pt idx="8051">
                  <c:v>29.255299999999998</c:v>
                </c:pt>
                <c:pt idx="8052">
                  <c:v>29.201699999999999</c:v>
                </c:pt>
                <c:pt idx="8053">
                  <c:v>29.158799999999999</c:v>
                </c:pt>
                <c:pt idx="8054">
                  <c:v>29.1159</c:v>
                </c:pt>
                <c:pt idx="8055">
                  <c:v>29.040800000000001</c:v>
                </c:pt>
                <c:pt idx="8056">
                  <c:v>28.987200000000001</c:v>
                </c:pt>
                <c:pt idx="8057">
                  <c:v>28.922799999999999</c:v>
                </c:pt>
                <c:pt idx="8058">
                  <c:v>28.858499999999999</c:v>
                </c:pt>
                <c:pt idx="8059">
                  <c:v>28.7941</c:v>
                </c:pt>
                <c:pt idx="8060">
                  <c:v>28.719000000000001</c:v>
                </c:pt>
                <c:pt idx="8061">
                  <c:v>28.622499999999999</c:v>
                </c:pt>
                <c:pt idx="8062">
                  <c:v>28.5474</c:v>
                </c:pt>
                <c:pt idx="8063">
                  <c:v>28.440200000000001</c:v>
                </c:pt>
                <c:pt idx="8064">
                  <c:v>28.343699999999998</c:v>
                </c:pt>
                <c:pt idx="8065">
                  <c:v>28.2257</c:v>
                </c:pt>
                <c:pt idx="8066">
                  <c:v>28.107700000000001</c:v>
                </c:pt>
                <c:pt idx="8067">
                  <c:v>27.968299999999999</c:v>
                </c:pt>
                <c:pt idx="8068">
                  <c:v>27.828900000000001</c:v>
                </c:pt>
                <c:pt idx="8069">
                  <c:v>27.721599999999999</c:v>
                </c:pt>
                <c:pt idx="8070">
                  <c:v>27.5929</c:v>
                </c:pt>
                <c:pt idx="8071">
                  <c:v>27.453499999999998</c:v>
                </c:pt>
                <c:pt idx="8072">
                  <c:v>27.3141</c:v>
                </c:pt>
                <c:pt idx="8073">
                  <c:v>27.174600000000002</c:v>
                </c:pt>
                <c:pt idx="8074">
                  <c:v>27.0566</c:v>
                </c:pt>
                <c:pt idx="8075">
                  <c:v>26.938700000000001</c:v>
                </c:pt>
                <c:pt idx="8076">
                  <c:v>26.831399999999999</c:v>
                </c:pt>
                <c:pt idx="8077">
                  <c:v>26.7349</c:v>
                </c:pt>
                <c:pt idx="8078">
                  <c:v>26.616900000000001</c:v>
                </c:pt>
                <c:pt idx="8079">
                  <c:v>26.477499999999999</c:v>
                </c:pt>
                <c:pt idx="8080">
                  <c:v>26.327300000000001</c:v>
                </c:pt>
                <c:pt idx="8081">
                  <c:v>26.263000000000002</c:v>
                </c:pt>
                <c:pt idx="8082">
                  <c:v>26.1128</c:v>
                </c:pt>
                <c:pt idx="8083">
                  <c:v>25.994900000000001</c:v>
                </c:pt>
                <c:pt idx="8084">
                  <c:v>25.855399999999999</c:v>
                </c:pt>
                <c:pt idx="8085">
                  <c:v>25.737500000000001</c:v>
                </c:pt>
                <c:pt idx="8086">
                  <c:v>25.640899999999998</c:v>
                </c:pt>
                <c:pt idx="8087">
                  <c:v>25.5444</c:v>
                </c:pt>
                <c:pt idx="8088">
                  <c:v>25.447900000000001</c:v>
                </c:pt>
                <c:pt idx="8089">
                  <c:v>25.362100000000002</c:v>
                </c:pt>
                <c:pt idx="8090">
                  <c:v>25.254799999999999</c:v>
                </c:pt>
                <c:pt idx="8091">
                  <c:v>25.147600000000001</c:v>
                </c:pt>
                <c:pt idx="8092">
                  <c:v>25.051100000000002</c:v>
                </c:pt>
                <c:pt idx="8093">
                  <c:v>24.954499999999999</c:v>
                </c:pt>
                <c:pt idx="8094">
                  <c:v>24.8795</c:v>
                </c:pt>
                <c:pt idx="8095">
                  <c:v>24.804400000000001</c:v>
                </c:pt>
                <c:pt idx="8096">
                  <c:v>24.707899999999999</c:v>
                </c:pt>
                <c:pt idx="8097">
                  <c:v>24.6221</c:v>
                </c:pt>
                <c:pt idx="8098">
                  <c:v>24.536200000000001</c:v>
                </c:pt>
                <c:pt idx="8099">
                  <c:v>24.439699999999998</c:v>
                </c:pt>
                <c:pt idx="8100">
                  <c:v>24.353899999999999</c:v>
                </c:pt>
                <c:pt idx="8101">
                  <c:v>24.2681</c:v>
                </c:pt>
                <c:pt idx="8102">
                  <c:v>24.193000000000001</c:v>
                </c:pt>
                <c:pt idx="8103">
                  <c:v>24.117999999999999</c:v>
                </c:pt>
                <c:pt idx="8104">
                  <c:v>24.053599999999999</c:v>
                </c:pt>
                <c:pt idx="8105">
                  <c:v>23.9893</c:v>
                </c:pt>
                <c:pt idx="8106">
                  <c:v>23.914200000000001</c:v>
                </c:pt>
                <c:pt idx="8107">
                  <c:v>23.849799999999998</c:v>
                </c:pt>
                <c:pt idx="8108">
                  <c:v>23.785499999999999</c:v>
                </c:pt>
                <c:pt idx="8109">
                  <c:v>23.7211</c:v>
                </c:pt>
                <c:pt idx="8110">
                  <c:v>23.6568</c:v>
                </c:pt>
                <c:pt idx="8111">
                  <c:v>23.603200000000001</c:v>
                </c:pt>
                <c:pt idx="8112">
                  <c:v>23.549499999999998</c:v>
                </c:pt>
                <c:pt idx="8113">
                  <c:v>23.495899999999999</c:v>
                </c:pt>
                <c:pt idx="8114">
                  <c:v>23.474499999999999</c:v>
                </c:pt>
                <c:pt idx="8115">
                  <c:v>23.4208</c:v>
                </c:pt>
                <c:pt idx="8116">
                  <c:v>23.3779</c:v>
                </c:pt>
                <c:pt idx="8117">
                  <c:v>23.335000000000001</c:v>
                </c:pt>
                <c:pt idx="8118">
                  <c:v>23.302900000000001</c:v>
                </c:pt>
                <c:pt idx="8119">
                  <c:v>23.281400000000001</c:v>
                </c:pt>
                <c:pt idx="8120">
                  <c:v>23.249199999999998</c:v>
                </c:pt>
                <c:pt idx="8121">
                  <c:v>23.206299999999999</c:v>
                </c:pt>
                <c:pt idx="8122">
                  <c:v>23.174199999999999</c:v>
                </c:pt>
                <c:pt idx="8123">
                  <c:v>23.141999999999999</c:v>
                </c:pt>
                <c:pt idx="8124">
                  <c:v>23.0776</c:v>
                </c:pt>
                <c:pt idx="8125">
                  <c:v>23.045500000000001</c:v>
                </c:pt>
                <c:pt idx="8126">
                  <c:v>23.013300000000001</c:v>
                </c:pt>
                <c:pt idx="8127">
                  <c:v>22.991800000000001</c:v>
                </c:pt>
                <c:pt idx="8128">
                  <c:v>22.959700000000002</c:v>
                </c:pt>
                <c:pt idx="8129">
                  <c:v>22.927499999999998</c:v>
                </c:pt>
                <c:pt idx="8130">
                  <c:v>22.905999999999999</c:v>
                </c:pt>
                <c:pt idx="8131">
                  <c:v>22.884599999999999</c:v>
                </c:pt>
                <c:pt idx="8132">
                  <c:v>22.852399999999999</c:v>
                </c:pt>
                <c:pt idx="8133">
                  <c:v>22.8202</c:v>
                </c:pt>
                <c:pt idx="8134">
                  <c:v>22.7881</c:v>
                </c:pt>
                <c:pt idx="8135">
                  <c:v>22.7666</c:v>
                </c:pt>
                <c:pt idx="8136">
                  <c:v>22.734400000000001</c:v>
                </c:pt>
                <c:pt idx="8137">
                  <c:v>22.713000000000001</c:v>
                </c:pt>
                <c:pt idx="8138">
                  <c:v>22.691500000000001</c:v>
                </c:pt>
                <c:pt idx="8139">
                  <c:v>22.659400000000002</c:v>
                </c:pt>
                <c:pt idx="8140">
                  <c:v>22.637899999999998</c:v>
                </c:pt>
                <c:pt idx="8141">
                  <c:v>22.627199999999998</c:v>
                </c:pt>
                <c:pt idx="8142">
                  <c:v>22.605699999999999</c:v>
                </c:pt>
                <c:pt idx="8143">
                  <c:v>22.584299999999999</c:v>
                </c:pt>
                <c:pt idx="8144">
                  <c:v>22.562799999999999</c:v>
                </c:pt>
                <c:pt idx="8145">
                  <c:v>22.552099999999999</c:v>
                </c:pt>
                <c:pt idx="8146">
                  <c:v>22.5307</c:v>
                </c:pt>
                <c:pt idx="8147">
                  <c:v>22.5307</c:v>
                </c:pt>
                <c:pt idx="8148">
                  <c:v>22.5307</c:v>
                </c:pt>
                <c:pt idx="8149">
                  <c:v>22.5307</c:v>
                </c:pt>
                <c:pt idx="8150">
                  <c:v>22.5199</c:v>
                </c:pt>
                <c:pt idx="8151">
                  <c:v>22.5092</c:v>
                </c:pt>
                <c:pt idx="8152">
                  <c:v>22.5092</c:v>
                </c:pt>
                <c:pt idx="8153">
                  <c:v>22.4985</c:v>
                </c:pt>
                <c:pt idx="8154">
                  <c:v>22.4878</c:v>
                </c:pt>
                <c:pt idx="8155">
                  <c:v>22.4878</c:v>
                </c:pt>
                <c:pt idx="8156">
                  <c:v>22.477</c:v>
                </c:pt>
                <c:pt idx="8157">
                  <c:v>22.477</c:v>
                </c:pt>
                <c:pt idx="8158">
                  <c:v>22.4663</c:v>
                </c:pt>
                <c:pt idx="8159">
                  <c:v>22.4663</c:v>
                </c:pt>
                <c:pt idx="8160">
                  <c:v>22.4556</c:v>
                </c:pt>
                <c:pt idx="8161">
                  <c:v>22.444900000000001</c:v>
                </c:pt>
                <c:pt idx="8162">
                  <c:v>22.444900000000001</c:v>
                </c:pt>
                <c:pt idx="8163">
                  <c:v>22.423400000000001</c:v>
                </c:pt>
                <c:pt idx="8164">
                  <c:v>22.423400000000001</c:v>
                </c:pt>
                <c:pt idx="8165">
                  <c:v>22.412700000000001</c:v>
                </c:pt>
                <c:pt idx="8166">
                  <c:v>22.412700000000001</c:v>
                </c:pt>
                <c:pt idx="8167">
                  <c:v>22.402000000000001</c:v>
                </c:pt>
                <c:pt idx="8168">
                  <c:v>22.391200000000001</c:v>
                </c:pt>
                <c:pt idx="8169">
                  <c:v>22.380500000000001</c:v>
                </c:pt>
                <c:pt idx="8170">
                  <c:v>22.369800000000001</c:v>
                </c:pt>
                <c:pt idx="8171">
                  <c:v>22.359100000000002</c:v>
                </c:pt>
                <c:pt idx="8172">
                  <c:v>22.359100000000002</c:v>
                </c:pt>
                <c:pt idx="8173">
                  <c:v>22.369800000000001</c:v>
                </c:pt>
                <c:pt idx="8174">
                  <c:v>22.380500000000001</c:v>
                </c:pt>
                <c:pt idx="8175">
                  <c:v>22.391200000000001</c:v>
                </c:pt>
                <c:pt idx="8176">
                  <c:v>22.402000000000001</c:v>
                </c:pt>
                <c:pt idx="8177">
                  <c:v>22.412700000000001</c:v>
                </c:pt>
                <c:pt idx="8178">
                  <c:v>22.434100000000001</c:v>
                </c:pt>
                <c:pt idx="8179">
                  <c:v>22.444900000000001</c:v>
                </c:pt>
                <c:pt idx="8180">
                  <c:v>22.4663</c:v>
                </c:pt>
                <c:pt idx="8181">
                  <c:v>22.4878</c:v>
                </c:pt>
                <c:pt idx="8182">
                  <c:v>22.4985</c:v>
                </c:pt>
                <c:pt idx="8183">
                  <c:v>22.5092</c:v>
                </c:pt>
                <c:pt idx="8184">
                  <c:v>22.5307</c:v>
                </c:pt>
                <c:pt idx="8185">
                  <c:v>22.5307</c:v>
                </c:pt>
                <c:pt idx="8186">
                  <c:v>22.5307</c:v>
                </c:pt>
                <c:pt idx="8187">
                  <c:v>22.5307</c:v>
                </c:pt>
                <c:pt idx="8188">
                  <c:v>22.5307</c:v>
                </c:pt>
                <c:pt idx="8189">
                  <c:v>22.5307</c:v>
                </c:pt>
                <c:pt idx="8190">
                  <c:v>22.5307</c:v>
                </c:pt>
                <c:pt idx="8191">
                  <c:v>22.5307</c:v>
                </c:pt>
                <c:pt idx="8192">
                  <c:v>22.5307</c:v>
                </c:pt>
                <c:pt idx="8193">
                  <c:v>22.5307</c:v>
                </c:pt>
                <c:pt idx="8194">
                  <c:v>22.5307</c:v>
                </c:pt>
                <c:pt idx="8195">
                  <c:v>22.5307</c:v>
                </c:pt>
                <c:pt idx="8196">
                  <c:v>22.552099999999999</c:v>
                </c:pt>
                <c:pt idx="8197">
                  <c:v>22.573599999999999</c:v>
                </c:pt>
                <c:pt idx="8198">
                  <c:v>22.584299999999999</c:v>
                </c:pt>
                <c:pt idx="8199">
                  <c:v>22.594999999999999</c:v>
                </c:pt>
                <c:pt idx="8200">
                  <c:v>22.616499999999998</c:v>
                </c:pt>
                <c:pt idx="8201">
                  <c:v>22.637899999999998</c:v>
                </c:pt>
                <c:pt idx="8202">
                  <c:v>22.637899999999998</c:v>
                </c:pt>
                <c:pt idx="8203">
                  <c:v>22.648599999999998</c:v>
                </c:pt>
                <c:pt idx="8204">
                  <c:v>22.637899999999998</c:v>
                </c:pt>
                <c:pt idx="8205">
                  <c:v>22.627199999999998</c:v>
                </c:pt>
                <c:pt idx="8206">
                  <c:v>22.616499999999998</c:v>
                </c:pt>
                <c:pt idx="8207">
                  <c:v>22.616499999999998</c:v>
                </c:pt>
                <c:pt idx="8208">
                  <c:v>22.627199999999998</c:v>
                </c:pt>
                <c:pt idx="8209">
                  <c:v>22.637899999999998</c:v>
                </c:pt>
                <c:pt idx="8210">
                  <c:v>22.648599999999998</c:v>
                </c:pt>
                <c:pt idx="8211">
                  <c:v>22.659400000000002</c:v>
                </c:pt>
                <c:pt idx="8212">
                  <c:v>22.670100000000001</c:v>
                </c:pt>
                <c:pt idx="8213">
                  <c:v>22.691500000000001</c:v>
                </c:pt>
                <c:pt idx="8214">
                  <c:v>22.702300000000001</c:v>
                </c:pt>
                <c:pt idx="8215">
                  <c:v>22.713000000000001</c:v>
                </c:pt>
                <c:pt idx="8216">
                  <c:v>22.723700000000001</c:v>
                </c:pt>
                <c:pt idx="8217">
                  <c:v>22.723700000000001</c:v>
                </c:pt>
                <c:pt idx="8218">
                  <c:v>22.745200000000001</c:v>
                </c:pt>
                <c:pt idx="8219">
                  <c:v>22.7559</c:v>
                </c:pt>
                <c:pt idx="8220">
                  <c:v>22.7666</c:v>
                </c:pt>
                <c:pt idx="8221">
                  <c:v>22.7773</c:v>
                </c:pt>
                <c:pt idx="8222">
                  <c:v>22.7881</c:v>
                </c:pt>
                <c:pt idx="8223">
                  <c:v>22.7988</c:v>
                </c:pt>
                <c:pt idx="8224">
                  <c:v>22.8202</c:v>
                </c:pt>
                <c:pt idx="8225">
                  <c:v>22.831</c:v>
                </c:pt>
                <c:pt idx="8226">
                  <c:v>22.831</c:v>
                </c:pt>
                <c:pt idx="8227">
                  <c:v>22.841699999999999</c:v>
                </c:pt>
                <c:pt idx="8228">
                  <c:v>22.852399999999999</c:v>
                </c:pt>
                <c:pt idx="8229">
                  <c:v>22.852399999999999</c:v>
                </c:pt>
                <c:pt idx="8230">
                  <c:v>22.852399999999999</c:v>
                </c:pt>
                <c:pt idx="8231">
                  <c:v>22.863099999999999</c:v>
                </c:pt>
                <c:pt idx="8232">
                  <c:v>22.873899999999999</c:v>
                </c:pt>
                <c:pt idx="8233">
                  <c:v>22.884599999999999</c:v>
                </c:pt>
                <c:pt idx="8234">
                  <c:v>22.895299999999999</c:v>
                </c:pt>
                <c:pt idx="8235">
                  <c:v>22.905999999999999</c:v>
                </c:pt>
                <c:pt idx="8236">
                  <c:v>22.905999999999999</c:v>
                </c:pt>
                <c:pt idx="8237">
                  <c:v>22.916799999999999</c:v>
                </c:pt>
                <c:pt idx="8238">
                  <c:v>22.916799999999999</c:v>
                </c:pt>
                <c:pt idx="8239">
                  <c:v>22.916799999999999</c:v>
                </c:pt>
                <c:pt idx="8240">
                  <c:v>22.927499999999998</c:v>
                </c:pt>
                <c:pt idx="8241">
                  <c:v>22.927499999999998</c:v>
                </c:pt>
                <c:pt idx="8242">
                  <c:v>22.927499999999998</c:v>
                </c:pt>
                <c:pt idx="8243">
                  <c:v>22.927499999999998</c:v>
                </c:pt>
                <c:pt idx="8244">
                  <c:v>22.927499999999998</c:v>
                </c:pt>
                <c:pt idx="8245">
                  <c:v>22.938199999999998</c:v>
                </c:pt>
                <c:pt idx="8246">
                  <c:v>22.948899999999998</c:v>
                </c:pt>
                <c:pt idx="8247">
                  <c:v>22.948899999999998</c:v>
                </c:pt>
                <c:pt idx="8248">
                  <c:v>22.959700000000002</c:v>
                </c:pt>
                <c:pt idx="8249">
                  <c:v>22.959700000000002</c:v>
                </c:pt>
                <c:pt idx="8250">
                  <c:v>22.959700000000002</c:v>
                </c:pt>
                <c:pt idx="8251">
                  <c:v>22.959700000000002</c:v>
                </c:pt>
                <c:pt idx="8252">
                  <c:v>22.959700000000002</c:v>
                </c:pt>
                <c:pt idx="8253">
                  <c:v>22.959700000000002</c:v>
                </c:pt>
                <c:pt idx="8254">
                  <c:v>22.959700000000002</c:v>
                </c:pt>
                <c:pt idx="8255">
                  <c:v>22.959700000000002</c:v>
                </c:pt>
                <c:pt idx="8256">
                  <c:v>22.959700000000002</c:v>
                </c:pt>
                <c:pt idx="8257">
                  <c:v>22.959700000000002</c:v>
                </c:pt>
                <c:pt idx="8258">
                  <c:v>22.959700000000002</c:v>
                </c:pt>
                <c:pt idx="8259">
                  <c:v>22.959700000000002</c:v>
                </c:pt>
                <c:pt idx="8260">
                  <c:v>22.959700000000002</c:v>
                </c:pt>
                <c:pt idx="8261">
                  <c:v>22.959700000000002</c:v>
                </c:pt>
                <c:pt idx="8262">
                  <c:v>22.948899999999998</c:v>
                </c:pt>
                <c:pt idx="8263">
                  <c:v>22.948899999999998</c:v>
                </c:pt>
                <c:pt idx="8264">
                  <c:v>22.938199999999998</c:v>
                </c:pt>
                <c:pt idx="8265">
                  <c:v>22.938199999999998</c:v>
                </c:pt>
                <c:pt idx="8266">
                  <c:v>22.938199999999998</c:v>
                </c:pt>
                <c:pt idx="8267">
                  <c:v>22.927499999999998</c:v>
                </c:pt>
                <c:pt idx="8268">
                  <c:v>22.927499999999998</c:v>
                </c:pt>
                <c:pt idx="8269">
                  <c:v>22.927499999999998</c:v>
                </c:pt>
                <c:pt idx="8270">
                  <c:v>22.927499999999998</c:v>
                </c:pt>
                <c:pt idx="8271">
                  <c:v>22.938199999999998</c:v>
                </c:pt>
                <c:pt idx="8272">
                  <c:v>22.938199999999998</c:v>
                </c:pt>
                <c:pt idx="8273">
                  <c:v>22.938199999999998</c:v>
                </c:pt>
                <c:pt idx="8274">
                  <c:v>22.938199999999998</c:v>
                </c:pt>
                <c:pt idx="8275">
                  <c:v>22.938199999999998</c:v>
                </c:pt>
                <c:pt idx="8276">
                  <c:v>22.938199999999998</c:v>
                </c:pt>
                <c:pt idx="8277">
                  <c:v>22.938199999999998</c:v>
                </c:pt>
                <c:pt idx="8278">
                  <c:v>22.938199999999998</c:v>
                </c:pt>
                <c:pt idx="8279">
                  <c:v>22.938199999999998</c:v>
                </c:pt>
                <c:pt idx="8280">
                  <c:v>22.938199999999998</c:v>
                </c:pt>
                <c:pt idx="8281">
                  <c:v>22.938199999999998</c:v>
                </c:pt>
                <c:pt idx="8282">
                  <c:v>22.938199999999998</c:v>
                </c:pt>
                <c:pt idx="8283">
                  <c:v>22.927499999999998</c:v>
                </c:pt>
                <c:pt idx="8284">
                  <c:v>22.927499999999998</c:v>
                </c:pt>
                <c:pt idx="8285">
                  <c:v>22.927499999999998</c:v>
                </c:pt>
                <c:pt idx="8286">
                  <c:v>22.927499999999998</c:v>
                </c:pt>
                <c:pt idx="8287">
                  <c:v>22.927499999999998</c:v>
                </c:pt>
                <c:pt idx="8288">
                  <c:v>22.927499999999998</c:v>
                </c:pt>
                <c:pt idx="8289">
                  <c:v>22.916799999999999</c:v>
                </c:pt>
                <c:pt idx="8290">
                  <c:v>22.916799999999999</c:v>
                </c:pt>
                <c:pt idx="8291">
                  <c:v>22.905999999999999</c:v>
                </c:pt>
                <c:pt idx="8292">
                  <c:v>22.905999999999999</c:v>
                </c:pt>
                <c:pt idx="8293">
                  <c:v>22.916799999999999</c:v>
                </c:pt>
                <c:pt idx="8294">
                  <c:v>22.916799999999999</c:v>
                </c:pt>
                <c:pt idx="8295">
                  <c:v>22.905999999999999</c:v>
                </c:pt>
                <c:pt idx="8296">
                  <c:v>22.884599999999999</c:v>
                </c:pt>
                <c:pt idx="8297">
                  <c:v>22.863099999999999</c:v>
                </c:pt>
                <c:pt idx="8298">
                  <c:v>22.841699999999999</c:v>
                </c:pt>
                <c:pt idx="8299">
                  <c:v>22.841699999999999</c:v>
                </c:pt>
                <c:pt idx="8300">
                  <c:v>22.841699999999999</c:v>
                </c:pt>
                <c:pt idx="8301">
                  <c:v>22.841699999999999</c:v>
                </c:pt>
                <c:pt idx="8302">
                  <c:v>22.841699999999999</c:v>
                </c:pt>
                <c:pt idx="8303">
                  <c:v>22.8202</c:v>
                </c:pt>
                <c:pt idx="8304">
                  <c:v>22.8095</c:v>
                </c:pt>
                <c:pt idx="8305">
                  <c:v>22.7988</c:v>
                </c:pt>
                <c:pt idx="8306">
                  <c:v>22.7881</c:v>
                </c:pt>
                <c:pt idx="8307">
                  <c:v>22.7988</c:v>
                </c:pt>
                <c:pt idx="8308">
                  <c:v>22.7988</c:v>
                </c:pt>
                <c:pt idx="8309">
                  <c:v>22.8095</c:v>
                </c:pt>
                <c:pt idx="8310">
                  <c:v>22.8095</c:v>
                </c:pt>
                <c:pt idx="8311">
                  <c:v>22.8095</c:v>
                </c:pt>
                <c:pt idx="8312">
                  <c:v>22.8095</c:v>
                </c:pt>
                <c:pt idx="8313">
                  <c:v>22.8095</c:v>
                </c:pt>
                <c:pt idx="8314">
                  <c:v>22.8095</c:v>
                </c:pt>
                <c:pt idx="8315">
                  <c:v>22.7988</c:v>
                </c:pt>
                <c:pt idx="8316">
                  <c:v>22.7988</c:v>
                </c:pt>
                <c:pt idx="8317">
                  <c:v>22.7988</c:v>
                </c:pt>
                <c:pt idx="8318">
                  <c:v>22.8095</c:v>
                </c:pt>
                <c:pt idx="8319">
                  <c:v>22.8202</c:v>
                </c:pt>
                <c:pt idx="8320">
                  <c:v>22.8202</c:v>
                </c:pt>
                <c:pt idx="8321">
                  <c:v>22.831</c:v>
                </c:pt>
                <c:pt idx="8322">
                  <c:v>22.852399999999999</c:v>
                </c:pt>
                <c:pt idx="8323">
                  <c:v>22.863099999999999</c:v>
                </c:pt>
                <c:pt idx="8324">
                  <c:v>22.884599999999999</c:v>
                </c:pt>
                <c:pt idx="8325">
                  <c:v>22.905999999999999</c:v>
                </c:pt>
                <c:pt idx="8326">
                  <c:v>22.916799999999999</c:v>
                </c:pt>
                <c:pt idx="8327">
                  <c:v>22.938199999999998</c:v>
                </c:pt>
                <c:pt idx="8328">
                  <c:v>22.959700000000002</c:v>
                </c:pt>
                <c:pt idx="8329">
                  <c:v>22.970400000000001</c:v>
                </c:pt>
                <c:pt idx="8330">
                  <c:v>22.981100000000001</c:v>
                </c:pt>
                <c:pt idx="8331">
                  <c:v>22.981100000000001</c:v>
                </c:pt>
                <c:pt idx="8332">
                  <c:v>22.991800000000001</c:v>
                </c:pt>
                <c:pt idx="8333">
                  <c:v>22.991800000000001</c:v>
                </c:pt>
                <c:pt idx="8334">
                  <c:v>22.981100000000001</c:v>
                </c:pt>
                <c:pt idx="8335">
                  <c:v>22.981100000000001</c:v>
                </c:pt>
                <c:pt idx="8336">
                  <c:v>22.981100000000001</c:v>
                </c:pt>
                <c:pt idx="8337">
                  <c:v>22.981100000000001</c:v>
                </c:pt>
                <c:pt idx="8338">
                  <c:v>22.991800000000001</c:v>
                </c:pt>
                <c:pt idx="8339">
                  <c:v>23.002600000000001</c:v>
                </c:pt>
                <c:pt idx="8340">
                  <c:v>23.013300000000001</c:v>
                </c:pt>
                <c:pt idx="8341">
                  <c:v>23.034700000000001</c:v>
                </c:pt>
                <c:pt idx="8342">
                  <c:v>23.045500000000001</c:v>
                </c:pt>
                <c:pt idx="8343">
                  <c:v>23.0669</c:v>
                </c:pt>
                <c:pt idx="8344">
                  <c:v>23.0776</c:v>
                </c:pt>
                <c:pt idx="8345">
                  <c:v>23.0884</c:v>
                </c:pt>
                <c:pt idx="8346">
                  <c:v>23.1098</c:v>
                </c:pt>
                <c:pt idx="8347">
                  <c:v>23.141999999999999</c:v>
                </c:pt>
                <c:pt idx="8348">
                  <c:v>23.152699999999999</c:v>
                </c:pt>
                <c:pt idx="8349">
                  <c:v>23.174199999999999</c:v>
                </c:pt>
                <c:pt idx="8350">
                  <c:v>23.184899999999999</c:v>
                </c:pt>
                <c:pt idx="8351">
                  <c:v>23.195599999999999</c:v>
                </c:pt>
                <c:pt idx="8352">
                  <c:v>23.206299999999999</c:v>
                </c:pt>
                <c:pt idx="8353">
                  <c:v>23.227799999999998</c:v>
                </c:pt>
                <c:pt idx="8354">
                  <c:v>23.238499999999998</c:v>
                </c:pt>
                <c:pt idx="8355">
                  <c:v>23.26</c:v>
                </c:pt>
                <c:pt idx="8356">
                  <c:v>23.281400000000001</c:v>
                </c:pt>
                <c:pt idx="8357">
                  <c:v>23.302900000000001</c:v>
                </c:pt>
                <c:pt idx="8358">
                  <c:v>23.313600000000001</c:v>
                </c:pt>
                <c:pt idx="8359">
                  <c:v>23.335000000000001</c:v>
                </c:pt>
                <c:pt idx="8360">
                  <c:v>23.3565</c:v>
                </c:pt>
                <c:pt idx="8361">
                  <c:v>23.3672</c:v>
                </c:pt>
                <c:pt idx="8362">
                  <c:v>23.3779</c:v>
                </c:pt>
                <c:pt idx="8363">
                  <c:v>23.3994</c:v>
                </c:pt>
                <c:pt idx="8364">
                  <c:v>23.4101</c:v>
                </c:pt>
                <c:pt idx="8365">
                  <c:v>23.4208</c:v>
                </c:pt>
                <c:pt idx="8366">
                  <c:v>23.4316</c:v>
                </c:pt>
                <c:pt idx="8367">
                  <c:v>23.442299999999999</c:v>
                </c:pt>
                <c:pt idx="8368">
                  <c:v>23.442299999999999</c:v>
                </c:pt>
                <c:pt idx="8369">
                  <c:v>23.442299999999999</c:v>
                </c:pt>
                <c:pt idx="8370">
                  <c:v>23.452999999999999</c:v>
                </c:pt>
                <c:pt idx="8371">
                  <c:v>23.452999999999999</c:v>
                </c:pt>
                <c:pt idx="8372">
                  <c:v>23.474499999999999</c:v>
                </c:pt>
                <c:pt idx="8373">
                  <c:v>23.474499999999999</c:v>
                </c:pt>
                <c:pt idx="8374">
                  <c:v>23.474499999999999</c:v>
                </c:pt>
                <c:pt idx="8375">
                  <c:v>23.495899999999999</c:v>
                </c:pt>
                <c:pt idx="8376">
                  <c:v>23.495899999999999</c:v>
                </c:pt>
                <c:pt idx="8377">
                  <c:v>23.495899999999999</c:v>
                </c:pt>
                <c:pt idx="8378">
                  <c:v>23.495899999999999</c:v>
                </c:pt>
                <c:pt idx="8379">
                  <c:v>23.495899999999999</c:v>
                </c:pt>
                <c:pt idx="8380">
                  <c:v>23.495899999999999</c:v>
                </c:pt>
                <c:pt idx="8381">
                  <c:v>23.495899999999999</c:v>
                </c:pt>
                <c:pt idx="8382">
                  <c:v>23.495899999999999</c:v>
                </c:pt>
                <c:pt idx="8383">
                  <c:v>23.506599999999999</c:v>
                </c:pt>
                <c:pt idx="8384">
                  <c:v>23.528099999999998</c:v>
                </c:pt>
                <c:pt idx="8385">
                  <c:v>23.538799999999998</c:v>
                </c:pt>
                <c:pt idx="8386">
                  <c:v>23.538799999999998</c:v>
                </c:pt>
                <c:pt idx="8387">
                  <c:v>23.538799999999998</c:v>
                </c:pt>
                <c:pt idx="8388">
                  <c:v>23.538799999999998</c:v>
                </c:pt>
                <c:pt idx="8389">
                  <c:v>23.549499999999998</c:v>
                </c:pt>
                <c:pt idx="8390">
                  <c:v>23.560300000000002</c:v>
                </c:pt>
                <c:pt idx="8391">
                  <c:v>23.560300000000002</c:v>
                </c:pt>
                <c:pt idx="8392">
                  <c:v>23.560300000000002</c:v>
                </c:pt>
                <c:pt idx="8393">
                  <c:v>23.571000000000002</c:v>
                </c:pt>
                <c:pt idx="8394">
                  <c:v>23.581700000000001</c:v>
                </c:pt>
                <c:pt idx="8395">
                  <c:v>23.581700000000001</c:v>
                </c:pt>
                <c:pt idx="8396">
                  <c:v>23.592400000000001</c:v>
                </c:pt>
                <c:pt idx="8397">
                  <c:v>23.603200000000001</c:v>
                </c:pt>
                <c:pt idx="8398">
                  <c:v>23.613900000000001</c:v>
                </c:pt>
                <c:pt idx="8399">
                  <c:v>23.613900000000001</c:v>
                </c:pt>
                <c:pt idx="8400">
                  <c:v>23.624600000000001</c:v>
                </c:pt>
                <c:pt idx="8401">
                  <c:v>23.635300000000001</c:v>
                </c:pt>
                <c:pt idx="8402">
                  <c:v>23.635300000000001</c:v>
                </c:pt>
                <c:pt idx="8403">
                  <c:v>23.613900000000001</c:v>
                </c:pt>
                <c:pt idx="8404">
                  <c:v>23.613900000000001</c:v>
                </c:pt>
                <c:pt idx="8405">
                  <c:v>23.624600000000001</c:v>
                </c:pt>
                <c:pt idx="8406">
                  <c:v>23.624600000000001</c:v>
                </c:pt>
                <c:pt idx="8407">
                  <c:v>23.624600000000001</c:v>
                </c:pt>
                <c:pt idx="8408">
                  <c:v>23.635300000000001</c:v>
                </c:pt>
                <c:pt idx="8409">
                  <c:v>23.635300000000001</c:v>
                </c:pt>
                <c:pt idx="8410">
                  <c:v>23.646100000000001</c:v>
                </c:pt>
                <c:pt idx="8411">
                  <c:v>23.635300000000001</c:v>
                </c:pt>
                <c:pt idx="8412">
                  <c:v>23.613900000000001</c:v>
                </c:pt>
                <c:pt idx="8413">
                  <c:v>23.603200000000001</c:v>
                </c:pt>
                <c:pt idx="8414">
                  <c:v>23.592400000000001</c:v>
                </c:pt>
                <c:pt idx="8415">
                  <c:v>23.603200000000001</c:v>
                </c:pt>
                <c:pt idx="8416">
                  <c:v>23.603200000000001</c:v>
                </c:pt>
                <c:pt idx="8417">
                  <c:v>23.624600000000001</c:v>
                </c:pt>
                <c:pt idx="8418">
                  <c:v>23.635300000000001</c:v>
                </c:pt>
                <c:pt idx="8419">
                  <c:v>23.6568</c:v>
                </c:pt>
                <c:pt idx="8420">
                  <c:v>23.6675</c:v>
                </c:pt>
                <c:pt idx="8421">
                  <c:v>23.689</c:v>
                </c:pt>
                <c:pt idx="8422">
                  <c:v>23.6997</c:v>
                </c:pt>
                <c:pt idx="8423">
                  <c:v>23.7211</c:v>
                </c:pt>
                <c:pt idx="8424">
                  <c:v>23.742599999999999</c:v>
                </c:pt>
                <c:pt idx="8425">
                  <c:v>23.753299999999999</c:v>
                </c:pt>
                <c:pt idx="8426">
                  <c:v>23.785499999999999</c:v>
                </c:pt>
                <c:pt idx="8427">
                  <c:v>23.806899999999999</c:v>
                </c:pt>
                <c:pt idx="8428">
                  <c:v>23.828399999999998</c:v>
                </c:pt>
                <c:pt idx="8429">
                  <c:v>23.849799999999998</c:v>
                </c:pt>
                <c:pt idx="8430">
                  <c:v>23.871300000000002</c:v>
                </c:pt>
                <c:pt idx="8431">
                  <c:v>23.892700000000001</c:v>
                </c:pt>
                <c:pt idx="8432">
                  <c:v>23.914200000000001</c:v>
                </c:pt>
                <c:pt idx="8433">
                  <c:v>23.946400000000001</c:v>
                </c:pt>
                <c:pt idx="8434">
                  <c:v>23.9678</c:v>
                </c:pt>
                <c:pt idx="8435">
                  <c:v>23.9893</c:v>
                </c:pt>
                <c:pt idx="8436">
                  <c:v>24.0107</c:v>
                </c:pt>
                <c:pt idx="8437">
                  <c:v>24.0322</c:v>
                </c:pt>
                <c:pt idx="8438">
                  <c:v>24.053599999999999</c:v>
                </c:pt>
                <c:pt idx="8439">
                  <c:v>24.053599999999999</c:v>
                </c:pt>
                <c:pt idx="8440">
                  <c:v>24.064299999999999</c:v>
                </c:pt>
                <c:pt idx="8441">
                  <c:v>24.075099999999999</c:v>
                </c:pt>
                <c:pt idx="8442">
                  <c:v>24.085799999999999</c:v>
                </c:pt>
                <c:pt idx="8443">
                  <c:v>24.096499999999999</c:v>
                </c:pt>
                <c:pt idx="8444">
                  <c:v>24.117999999999999</c:v>
                </c:pt>
                <c:pt idx="8445">
                  <c:v>24.128699999999998</c:v>
                </c:pt>
                <c:pt idx="8446">
                  <c:v>24.150099999999998</c:v>
                </c:pt>
                <c:pt idx="8447">
                  <c:v>24.160900000000002</c:v>
                </c:pt>
                <c:pt idx="8448">
                  <c:v>24.182300000000001</c:v>
                </c:pt>
                <c:pt idx="8449">
                  <c:v>24.193000000000001</c:v>
                </c:pt>
                <c:pt idx="8450">
                  <c:v>24.214500000000001</c:v>
                </c:pt>
                <c:pt idx="8451">
                  <c:v>24.225200000000001</c:v>
                </c:pt>
                <c:pt idx="8452">
                  <c:v>24.246700000000001</c:v>
                </c:pt>
                <c:pt idx="8453">
                  <c:v>24.257400000000001</c:v>
                </c:pt>
                <c:pt idx="8454">
                  <c:v>24.2681</c:v>
                </c:pt>
                <c:pt idx="8455">
                  <c:v>24.2788</c:v>
                </c:pt>
                <c:pt idx="8456">
                  <c:v>24.2788</c:v>
                </c:pt>
                <c:pt idx="8457">
                  <c:v>24.2788</c:v>
                </c:pt>
                <c:pt idx="8458">
                  <c:v>24.2788</c:v>
                </c:pt>
                <c:pt idx="8459">
                  <c:v>24.2896</c:v>
                </c:pt>
                <c:pt idx="8460">
                  <c:v>24.2896</c:v>
                </c:pt>
                <c:pt idx="8461">
                  <c:v>24.3003</c:v>
                </c:pt>
                <c:pt idx="8462">
                  <c:v>24.3217</c:v>
                </c:pt>
                <c:pt idx="8463">
                  <c:v>24.353899999999999</c:v>
                </c:pt>
                <c:pt idx="8464">
                  <c:v>24.396799999999999</c:v>
                </c:pt>
                <c:pt idx="8465">
                  <c:v>24.418299999999999</c:v>
                </c:pt>
                <c:pt idx="8466">
                  <c:v>24.428999999999998</c:v>
                </c:pt>
                <c:pt idx="8467">
                  <c:v>24.450399999999998</c:v>
                </c:pt>
                <c:pt idx="8468">
                  <c:v>24.482600000000001</c:v>
                </c:pt>
                <c:pt idx="8469">
                  <c:v>24.504100000000001</c:v>
                </c:pt>
                <c:pt idx="8470">
                  <c:v>24.525500000000001</c:v>
                </c:pt>
                <c:pt idx="8471">
                  <c:v>24.547000000000001</c:v>
                </c:pt>
                <c:pt idx="8472">
                  <c:v>24.5684</c:v>
                </c:pt>
                <c:pt idx="8473">
                  <c:v>24.5899</c:v>
                </c:pt>
                <c:pt idx="8474">
                  <c:v>24.6113</c:v>
                </c:pt>
                <c:pt idx="8475">
                  <c:v>24.6221</c:v>
                </c:pt>
                <c:pt idx="8476">
                  <c:v>24.6328</c:v>
                </c:pt>
                <c:pt idx="8477">
                  <c:v>24.6435</c:v>
                </c:pt>
                <c:pt idx="8478">
                  <c:v>24.654199999999999</c:v>
                </c:pt>
                <c:pt idx="8479">
                  <c:v>24.675699999999999</c:v>
                </c:pt>
                <c:pt idx="8480">
                  <c:v>24.686399999999999</c:v>
                </c:pt>
                <c:pt idx="8481">
                  <c:v>24.729299999999999</c:v>
                </c:pt>
                <c:pt idx="8482">
                  <c:v>24.761500000000002</c:v>
                </c:pt>
                <c:pt idx="8483">
                  <c:v>24.782900000000001</c:v>
                </c:pt>
                <c:pt idx="8484">
                  <c:v>24.815100000000001</c:v>
                </c:pt>
                <c:pt idx="8485">
                  <c:v>24.858000000000001</c:v>
                </c:pt>
                <c:pt idx="8486">
                  <c:v>24.8902</c:v>
                </c:pt>
                <c:pt idx="8487">
                  <c:v>24.9116</c:v>
                </c:pt>
                <c:pt idx="8488">
                  <c:v>24.9331</c:v>
                </c:pt>
                <c:pt idx="8489">
                  <c:v>24.954499999999999</c:v>
                </c:pt>
                <c:pt idx="8490">
                  <c:v>24.965299999999999</c:v>
                </c:pt>
                <c:pt idx="8491">
                  <c:v>24.965299999999999</c:v>
                </c:pt>
                <c:pt idx="8492">
                  <c:v>24.975999999999999</c:v>
                </c:pt>
                <c:pt idx="8493">
                  <c:v>24.997399999999999</c:v>
                </c:pt>
                <c:pt idx="8494">
                  <c:v>25.008199999999999</c:v>
                </c:pt>
                <c:pt idx="8495">
                  <c:v>25.008199999999999</c:v>
                </c:pt>
                <c:pt idx="8496">
                  <c:v>25.018899999999999</c:v>
                </c:pt>
                <c:pt idx="8497">
                  <c:v>25.008199999999999</c:v>
                </c:pt>
                <c:pt idx="8498">
                  <c:v>25.008199999999999</c:v>
                </c:pt>
                <c:pt idx="8499">
                  <c:v>25.008199999999999</c:v>
                </c:pt>
                <c:pt idx="8500">
                  <c:v>25.008199999999999</c:v>
                </c:pt>
                <c:pt idx="8501">
                  <c:v>24.997399999999999</c:v>
                </c:pt>
                <c:pt idx="8502">
                  <c:v>24.997399999999999</c:v>
                </c:pt>
                <c:pt idx="8503">
                  <c:v>24.997399999999999</c:v>
                </c:pt>
                <c:pt idx="8504">
                  <c:v>24.997399999999999</c:v>
                </c:pt>
                <c:pt idx="8505">
                  <c:v>25.008199999999999</c:v>
                </c:pt>
                <c:pt idx="8506">
                  <c:v>25.018899999999999</c:v>
                </c:pt>
                <c:pt idx="8507">
                  <c:v>25.018899999999999</c:v>
                </c:pt>
                <c:pt idx="8508">
                  <c:v>25.040299999999998</c:v>
                </c:pt>
                <c:pt idx="8509">
                  <c:v>25.051100000000002</c:v>
                </c:pt>
                <c:pt idx="8510">
                  <c:v>25.072500000000002</c:v>
                </c:pt>
                <c:pt idx="8511">
                  <c:v>25.104700000000001</c:v>
                </c:pt>
                <c:pt idx="8512">
                  <c:v>25.115400000000001</c:v>
                </c:pt>
                <c:pt idx="8513">
                  <c:v>25.147600000000001</c:v>
                </c:pt>
                <c:pt idx="8514">
                  <c:v>25.1798</c:v>
                </c:pt>
                <c:pt idx="8515">
                  <c:v>25.1798</c:v>
                </c:pt>
                <c:pt idx="8516">
                  <c:v>25.2012</c:v>
                </c:pt>
                <c:pt idx="8517">
                  <c:v>25.2119</c:v>
                </c:pt>
                <c:pt idx="8518">
                  <c:v>25.2227</c:v>
                </c:pt>
                <c:pt idx="8519">
                  <c:v>25.2441</c:v>
                </c:pt>
                <c:pt idx="8520">
                  <c:v>25.254799999999999</c:v>
                </c:pt>
                <c:pt idx="8521">
                  <c:v>25.265599999999999</c:v>
                </c:pt>
                <c:pt idx="8522">
                  <c:v>25.265599999999999</c:v>
                </c:pt>
                <c:pt idx="8523">
                  <c:v>25.265599999999999</c:v>
                </c:pt>
                <c:pt idx="8524">
                  <c:v>25.276299999999999</c:v>
                </c:pt>
                <c:pt idx="8525">
                  <c:v>25.286999999999999</c:v>
                </c:pt>
                <c:pt idx="8526">
                  <c:v>25.297699999999999</c:v>
                </c:pt>
                <c:pt idx="8527">
                  <c:v>25.308499999999999</c:v>
                </c:pt>
                <c:pt idx="8528">
                  <c:v>25.308499999999999</c:v>
                </c:pt>
                <c:pt idx="8529">
                  <c:v>25.308499999999999</c:v>
                </c:pt>
                <c:pt idx="8530">
                  <c:v>25.308499999999999</c:v>
                </c:pt>
                <c:pt idx="8531">
                  <c:v>25.319199999999999</c:v>
                </c:pt>
                <c:pt idx="8532">
                  <c:v>25.319199999999999</c:v>
                </c:pt>
                <c:pt idx="8533">
                  <c:v>25.319199999999999</c:v>
                </c:pt>
                <c:pt idx="8534">
                  <c:v>25.319199999999999</c:v>
                </c:pt>
                <c:pt idx="8535">
                  <c:v>25.329899999999999</c:v>
                </c:pt>
                <c:pt idx="8536">
                  <c:v>25.340599999999998</c:v>
                </c:pt>
                <c:pt idx="8537">
                  <c:v>25.351400000000002</c:v>
                </c:pt>
                <c:pt idx="8538">
                  <c:v>25.362100000000002</c:v>
                </c:pt>
                <c:pt idx="8539">
                  <c:v>25.362100000000002</c:v>
                </c:pt>
                <c:pt idx="8540">
                  <c:v>25.362100000000002</c:v>
                </c:pt>
                <c:pt idx="8541">
                  <c:v>25.362100000000002</c:v>
                </c:pt>
                <c:pt idx="8542">
                  <c:v>25.340599999999998</c:v>
                </c:pt>
                <c:pt idx="8543">
                  <c:v>25.329899999999999</c:v>
                </c:pt>
                <c:pt idx="8544">
                  <c:v>25.329899999999999</c:v>
                </c:pt>
                <c:pt idx="8545">
                  <c:v>25.340599999999998</c:v>
                </c:pt>
                <c:pt idx="8546">
                  <c:v>25.351400000000002</c:v>
                </c:pt>
                <c:pt idx="8547">
                  <c:v>25.362100000000002</c:v>
                </c:pt>
                <c:pt idx="8548">
                  <c:v>25.362100000000002</c:v>
                </c:pt>
                <c:pt idx="8549">
                  <c:v>25.362100000000002</c:v>
                </c:pt>
                <c:pt idx="8550">
                  <c:v>25.372800000000002</c:v>
                </c:pt>
                <c:pt idx="8551">
                  <c:v>25.394300000000001</c:v>
                </c:pt>
                <c:pt idx="8552">
                  <c:v>25.405000000000001</c:v>
                </c:pt>
                <c:pt idx="8553">
                  <c:v>25.415700000000001</c:v>
                </c:pt>
                <c:pt idx="8554">
                  <c:v>25.437200000000001</c:v>
                </c:pt>
                <c:pt idx="8555">
                  <c:v>25.458600000000001</c:v>
                </c:pt>
                <c:pt idx="8556">
                  <c:v>25.4801</c:v>
                </c:pt>
                <c:pt idx="8557">
                  <c:v>25.4908</c:v>
                </c:pt>
                <c:pt idx="8558">
                  <c:v>25.5015</c:v>
                </c:pt>
                <c:pt idx="8559">
                  <c:v>25.5337</c:v>
                </c:pt>
                <c:pt idx="8560">
                  <c:v>25.5444</c:v>
                </c:pt>
                <c:pt idx="8561">
                  <c:v>25.5444</c:v>
                </c:pt>
                <c:pt idx="8562">
                  <c:v>25.555099999999999</c:v>
                </c:pt>
                <c:pt idx="8563">
                  <c:v>25.555099999999999</c:v>
                </c:pt>
                <c:pt idx="8564">
                  <c:v>25.5444</c:v>
                </c:pt>
                <c:pt idx="8565">
                  <c:v>25.5337</c:v>
                </c:pt>
                <c:pt idx="8566">
                  <c:v>25.523</c:v>
                </c:pt>
                <c:pt idx="8567">
                  <c:v>25.523</c:v>
                </c:pt>
                <c:pt idx="8568">
                  <c:v>25.523</c:v>
                </c:pt>
                <c:pt idx="8569">
                  <c:v>25.523</c:v>
                </c:pt>
                <c:pt idx="8570">
                  <c:v>25.5444</c:v>
                </c:pt>
                <c:pt idx="8571">
                  <c:v>25.5444</c:v>
                </c:pt>
                <c:pt idx="8572">
                  <c:v>25.555099999999999</c:v>
                </c:pt>
                <c:pt idx="8573">
                  <c:v>25.576599999999999</c:v>
                </c:pt>
                <c:pt idx="8574">
                  <c:v>25.587299999999999</c:v>
                </c:pt>
                <c:pt idx="8575">
                  <c:v>25.587299999999999</c:v>
                </c:pt>
                <c:pt idx="8576">
                  <c:v>25.587299999999999</c:v>
                </c:pt>
                <c:pt idx="8577">
                  <c:v>25.576599999999999</c:v>
                </c:pt>
                <c:pt idx="8578">
                  <c:v>25.565899999999999</c:v>
                </c:pt>
                <c:pt idx="8579">
                  <c:v>25.565899999999999</c:v>
                </c:pt>
                <c:pt idx="8580">
                  <c:v>25.565899999999999</c:v>
                </c:pt>
                <c:pt idx="8581">
                  <c:v>25.565899999999999</c:v>
                </c:pt>
                <c:pt idx="8582">
                  <c:v>25.565899999999999</c:v>
                </c:pt>
                <c:pt idx="8583">
                  <c:v>25.565899999999999</c:v>
                </c:pt>
                <c:pt idx="8584">
                  <c:v>25.555099999999999</c:v>
                </c:pt>
                <c:pt idx="8585">
                  <c:v>25.5444</c:v>
                </c:pt>
                <c:pt idx="8586">
                  <c:v>25.5337</c:v>
                </c:pt>
                <c:pt idx="8587">
                  <c:v>25.523</c:v>
                </c:pt>
                <c:pt idx="8588">
                  <c:v>25.5015</c:v>
                </c:pt>
                <c:pt idx="8589">
                  <c:v>25.5015</c:v>
                </c:pt>
                <c:pt idx="8590">
                  <c:v>25.4908</c:v>
                </c:pt>
                <c:pt idx="8591">
                  <c:v>25.4908</c:v>
                </c:pt>
                <c:pt idx="8592">
                  <c:v>25.4908</c:v>
                </c:pt>
                <c:pt idx="8593">
                  <c:v>25.5015</c:v>
                </c:pt>
                <c:pt idx="8594">
                  <c:v>25.5015</c:v>
                </c:pt>
                <c:pt idx="8595">
                  <c:v>25.5015</c:v>
                </c:pt>
                <c:pt idx="8596">
                  <c:v>25.5015</c:v>
                </c:pt>
                <c:pt idx="8597">
                  <c:v>25.5015</c:v>
                </c:pt>
                <c:pt idx="8598">
                  <c:v>25.5015</c:v>
                </c:pt>
                <c:pt idx="8599">
                  <c:v>25.5015</c:v>
                </c:pt>
                <c:pt idx="8600">
                  <c:v>25.5015</c:v>
                </c:pt>
                <c:pt idx="8601">
                  <c:v>25.5015</c:v>
                </c:pt>
                <c:pt idx="8602">
                  <c:v>25.5015</c:v>
                </c:pt>
                <c:pt idx="8603">
                  <c:v>25.5015</c:v>
                </c:pt>
                <c:pt idx="8604">
                  <c:v>25.5015</c:v>
                </c:pt>
                <c:pt idx="8605">
                  <c:v>25.5015</c:v>
                </c:pt>
                <c:pt idx="8606">
                  <c:v>25.523</c:v>
                </c:pt>
                <c:pt idx="8607">
                  <c:v>25.5337</c:v>
                </c:pt>
                <c:pt idx="8608">
                  <c:v>25.5444</c:v>
                </c:pt>
                <c:pt idx="8609">
                  <c:v>25.555099999999999</c:v>
                </c:pt>
                <c:pt idx="8610">
                  <c:v>25.565899999999999</c:v>
                </c:pt>
                <c:pt idx="8611">
                  <c:v>25.576599999999999</c:v>
                </c:pt>
                <c:pt idx="8612">
                  <c:v>25.587299999999999</c:v>
                </c:pt>
                <c:pt idx="8613">
                  <c:v>25.597999999999999</c:v>
                </c:pt>
                <c:pt idx="8614">
                  <c:v>25.608799999999999</c:v>
                </c:pt>
                <c:pt idx="8615">
                  <c:v>25.630199999999999</c:v>
                </c:pt>
                <c:pt idx="8616">
                  <c:v>25.630199999999999</c:v>
                </c:pt>
                <c:pt idx="8617">
                  <c:v>25.630199999999999</c:v>
                </c:pt>
                <c:pt idx="8618">
                  <c:v>25.630199999999999</c:v>
                </c:pt>
                <c:pt idx="8619">
                  <c:v>25.630199999999999</c:v>
                </c:pt>
                <c:pt idx="8620">
                  <c:v>25.640899999999998</c:v>
                </c:pt>
                <c:pt idx="8621">
                  <c:v>25.651700000000002</c:v>
                </c:pt>
                <c:pt idx="8622">
                  <c:v>25.662400000000002</c:v>
                </c:pt>
                <c:pt idx="8623">
                  <c:v>25.673100000000002</c:v>
                </c:pt>
                <c:pt idx="8624">
                  <c:v>25.683800000000002</c:v>
                </c:pt>
                <c:pt idx="8625">
                  <c:v>25.694600000000001</c:v>
                </c:pt>
                <c:pt idx="8626">
                  <c:v>25.705300000000001</c:v>
                </c:pt>
                <c:pt idx="8627">
                  <c:v>25.705300000000001</c:v>
                </c:pt>
                <c:pt idx="8628">
                  <c:v>25.716000000000001</c:v>
                </c:pt>
                <c:pt idx="8629">
                  <c:v>25.726700000000001</c:v>
                </c:pt>
                <c:pt idx="8630">
                  <c:v>25.737500000000001</c:v>
                </c:pt>
                <c:pt idx="8631">
                  <c:v>25.748200000000001</c:v>
                </c:pt>
                <c:pt idx="8632">
                  <c:v>25.758900000000001</c:v>
                </c:pt>
                <c:pt idx="8633">
                  <c:v>25.769600000000001</c:v>
                </c:pt>
                <c:pt idx="8634">
                  <c:v>25.7911</c:v>
                </c:pt>
                <c:pt idx="8635">
                  <c:v>25.8125</c:v>
                </c:pt>
                <c:pt idx="8636">
                  <c:v>25.8125</c:v>
                </c:pt>
                <c:pt idx="8637">
                  <c:v>25.834</c:v>
                </c:pt>
                <c:pt idx="8638">
                  <c:v>25.8447</c:v>
                </c:pt>
                <c:pt idx="8639">
                  <c:v>25.855399999999999</c:v>
                </c:pt>
                <c:pt idx="8640">
                  <c:v>25.887599999999999</c:v>
                </c:pt>
                <c:pt idx="8641">
                  <c:v>25.898299999999999</c:v>
                </c:pt>
                <c:pt idx="8642">
                  <c:v>25.909099999999999</c:v>
                </c:pt>
                <c:pt idx="8643">
                  <c:v>25.919799999999999</c:v>
                </c:pt>
                <c:pt idx="8644">
                  <c:v>25.919799999999999</c:v>
                </c:pt>
                <c:pt idx="8645">
                  <c:v>25.930499999999999</c:v>
                </c:pt>
                <c:pt idx="8646">
                  <c:v>25.919799999999999</c:v>
                </c:pt>
                <c:pt idx="8647">
                  <c:v>25.909099999999999</c:v>
                </c:pt>
                <c:pt idx="8648">
                  <c:v>25.898299999999999</c:v>
                </c:pt>
                <c:pt idx="8649">
                  <c:v>25.887599999999999</c:v>
                </c:pt>
                <c:pt idx="8650">
                  <c:v>25.898299999999999</c:v>
                </c:pt>
                <c:pt idx="8651">
                  <c:v>25.898299999999999</c:v>
                </c:pt>
                <c:pt idx="8652">
                  <c:v>25.898299999999999</c:v>
                </c:pt>
                <c:pt idx="8653">
                  <c:v>25.909099999999999</c:v>
                </c:pt>
                <c:pt idx="8654">
                  <c:v>25.909099999999999</c:v>
                </c:pt>
                <c:pt idx="8655">
                  <c:v>25.919799999999999</c:v>
                </c:pt>
                <c:pt idx="8656">
                  <c:v>25.919799999999999</c:v>
                </c:pt>
                <c:pt idx="8657">
                  <c:v>25.919799999999999</c:v>
                </c:pt>
                <c:pt idx="8658">
                  <c:v>25.919799999999999</c:v>
                </c:pt>
                <c:pt idx="8659">
                  <c:v>25.930499999999999</c:v>
                </c:pt>
                <c:pt idx="8660">
                  <c:v>25.930499999999999</c:v>
                </c:pt>
                <c:pt idx="8661">
                  <c:v>25.930499999999999</c:v>
                </c:pt>
                <c:pt idx="8662">
                  <c:v>25.941199999999998</c:v>
                </c:pt>
                <c:pt idx="8663">
                  <c:v>25.952000000000002</c:v>
                </c:pt>
                <c:pt idx="8664">
                  <c:v>25.952000000000002</c:v>
                </c:pt>
                <c:pt idx="8665">
                  <c:v>25.962700000000002</c:v>
                </c:pt>
                <c:pt idx="8666">
                  <c:v>25.962700000000002</c:v>
                </c:pt>
                <c:pt idx="8667">
                  <c:v>25.962700000000002</c:v>
                </c:pt>
                <c:pt idx="8668">
                  <c:v>25.962700000000002</c:v>
                </c:pt>
                <c:pt idx="8669">
                  <c:v>25.962700000000002</c:v>
                </c:pt>
                <c:pt idx="8670">
                  <c:v>25.973400000000002</c:v>
                </c:pt>
                <c:pt idx="8671">
                  <c:v>25.973400000000002</c:v>
                </c:pt>
                <c:pt idx="8672">
                  <c:v>25.962700000000002</c:v>
                </c:pt>
                <c:pt idx="8673">
                  <c:v>25.973400000000002</c:v>
                </c:pt>
                <c:pt idx="8674">
                  <c:v>25.973400000000002</c:v>
                </c:pt>
                <c:pt idx="8675">
                  <c:v>25.984100000000002</c:v>
                </c:pt>
                <c:pt idx="8676">
                  <c:v>25.994900000000001</c:v>
                </c:pt>
                <c:pt idx="8677">
                  <c:v>25.994900000000001</c:v>
                </c:pt>
                <c:pt idx="8678">
                  <c:v>25.994900000000001</c:v>
                </c:pt>
                <c:pt idx="8679">
                  <c:v>25.984100000000002</c:v>
                </c:pt>
                <c:pt idx="8680">
                  <c:v>25.984100000000002</c:v>
                </c:pt>
                <c:pt idx="8681">
                  <c:v>25.984100000000002</c:v>
                </c:pt>
                <c:pt idx="8682">
                  <c:v>25.984100000000002</c:v>
                </c:pt>
                <c:pt idx="8683">
                  <c:v>25.984100000000002</c:v>
                </c:pt>
                <c:pt idx="8684">
                  <c:v>25.994900000000001</c:v>
                </c:pt>
                <c:pt idx="8685">
                  <c:v>25.994900000000001</c:v>
                </c:pt>
                <c:pt idx="8686">
                  <c:v>25.994900000000001</c:v>
                </c:pt>
                <c:pt idx="8687">
                  <c:v>25.994900000000001</c:v>
                </c:pt>
                <c:pt idx="8688">
                  <c:v>26.005600000000001</c:v>
                </c:pt>
                <c:pt idx="8689">
                  <c:v>26.005600000000001</c:v>
                </c:pt>
                <c:pt idx="8690">
                  <c:v>26.016300000000001</c:v>
                </c:pt>
                <c:pt idx="8691">
                  <c:v>26.027000000000001</c:v>
                </c:pt>
                <c:pt idx="8692">
                  <c:v>26.027000000000001</c:v>
                </c:pt>
                <c:pt idx="8693">
                  <c:v>26.027000000000001</c:v>
                </c:pt>
                <c:pt idx="8694">
                  <c:v>26.027000000000001</c:v>
                </c:pt>
                <c:pt idx="8695">
                  <c:v>26.037800000000001</c:v>
                </c:pt>
                <c:pt idx="8696">
                  <c:v>26.037800000000001</c:v>
                </c:pt>
                <c:pt idx="8697">
                  <c:v>26.037800000000001</c:v>
                </c:pt>
                <c:pt idx="8698">
                  <c:v>26.048500000000001</c:v>
                </c:pt>
                <c:pt idx="8699">
                  <c:v>26.059200000000001</c:v>
                </c:pt>
                <c:pt idx="8700">
                  <c:v>26.059200000000001</c:v>
                </c:pt>
                <c:pt idx="8701">
                  <c:v>26.069900000000001</c:v>
                </c:pt>
                <c:pt idx="8702">
                  <c:v>26.069900000000001</c:v>
                </c:pt>
                <c:pt idx="8703">
                  <c:v>26.069900000000001</c:v>
                </c:pt>
                <c:pt idx="8704">
                  <c:v>26.069900000000001</c:v>
                </c:pt>
                <c:pt idx="8705">
                  <c:v>26.0807</c:v>
                </c:pt>
                <c:pt idx="8706">
                  <c:v>26.0807</c:v>
                </c:pt>
                <c:pt idx="8707">
                  <c:v>26.0807</c:v>
                </c:pt>
                <c:pt idx="8708">
                  <c:v>26.0807</c:v>
                </c:pt>
                <c:pt idx="8709">
                  <c:v>26.069900000000001</c:v>
                </c:pt>
                <c:pt idx="8710">
                  <c:v>26.069900000000001</c:v>
                </c:pt>
                <c:pt idx="8711">
                  <c:v>26.059200000000001</c:v>
                </c:pt>
                <c:pt idx="8712">
                  <c:v>26.048500000000001</c:v>
                </c:pt>
                <c:pt idx="8713">
                  <c:v>26.048500000000001</c:v>
                </c:pt>
                <c:pt idx="8714">
                  <c:v>26.048500000000001</c:v>
                </c:pt>
                <c:pt idx="8715">
                  <c:v>26.037800000000001</c:v>
                </c:pt>
                <c:pt idx="8716">
                  <c:v>26.037800000000001</c:v>
                </c:pt>
                <c:pt idx="8717">
                  <c:v>26.027000000000001</c:v>
                </c:pt>
                <c:pt idx="8718">
                  <c:v>26.016300000000001</c:v>
                </c:pt>
                <c:pt idx="8719">
                  <c:v>26.005600000000001</c:v>
                </c:pt>
                <c:pt idx="8720">
                  <c:v>25.994900000000001</c:v>
                </c:pt>
                <c:pt idx="8721">
                  <c:v>25.994900000000001</c:v>
                </c:pt>
                <c:pt idx="8722">
                  <c:v>25.984100000000002</c:v>
                </c:pt>
                <c:pt idx="8723">
                  <c:v>25.973400000000002</c:v>
                </c:pt>
                <c:pt idx="8724">
                  <c:v>25.962700000000002</c:v>
                </c:pt>
                <c:pt idx="8725">
                  <c:v>25.952000000000002</c:v>
                </c:pt>
                <c:pt idx="8726">
                  <c:v>25.941199999999998</c:v>
                </c:pt>
                <c:pt idx="8727">
                  <c:v>25.930499999999999</c:v>
                </c:pt>
                <c:pt idx="8728">
                  <c:v>25.919799999999999</c:v>
                </c:pt>
                <c:pt idx="8729">
                  <c:v>25.919799999999999</c:v>
                </c:pt>
                <c:pt idx="8730">
                  <c:v>25.919799999999999</c:v>
                </c:pt>
                <c:pt idx="8731">
                  <c:v>25.919799999999999</c:v>
                </c:pt>
                <c:pt idx="8732">
                  <c:v>25.919799999999999</c:v>
                </c:pt>
                <c:pt idx="8733">
                  <c:v>25.930499999999999</c:v>
                </c:pt>
                <c:pt idx="8734">
                  <c:v>25.930499999999999</c:v>
                </c:pt>
                <c:pt idx="8735">
                  <c:v>25.941199999999998</c:v>
                </c:pt>
                <c:pt idx="8736">
                  <c:v>25.941199999999998</c:v>
                </c:pt>
                <c:pt idx="8737">
                  <c:v>25.952000000000002</c:v>
                </c:pt>
                <c:pt idx="8738">
                  <c:v>25.962700000000002</c:v>
                </c:pt>
                <c:pt idx="8739">
                  <c:v>25.962700000000002</c:v>
                </c:pt>
                <c:pt idx="8740">
                  <c:v>25.973400000000002</c:v>
                </c:pt>
                <c:pt idx="8741">
                  <c:v>25.984100000000002</c:v>
                </c:pt>
                <c:pt idx="8742">
                  <c:v>25.984100000000002</c:v>
                </c:pt>
                <c:pt idx="8743">
                  <c:v>25.984100000000002</c:v>
                </c:pt>
                <c:pt idx="8744">
                  <c:v>25.994900000000001</c:v>
                </c:pt>
                <c:pt idx="8745">
                  <c:v>26.005600000000001</c:v>
                </c:pt>
                <c:pt idx="8746">
                  <c:v>26.005600000000001</c:v>
                </c:pt>
                <c:pt idx="8747">
                  <c:v>26.016300000000001</c:v>
                </c:pt>
                <c:pt idx="8748">
                  <c:v>26.016300000000001</c:v>
                </c:pt>
                <c:pt idx="8749">
                  <c:v>26.016300000000001</c:v>
                </c:pt>
                <c:pt idx="8750">
                  <c:v>26.016300000000001</c:v>
                </c:pt>
                <c:pt idx="8751">
                  <c:v>26.005600000000001</c:v>
                </c:pt>
                <c:pt idx="8752">
                  <c:v>26.005600000000001</c:v>
                </c:pt>
                <c:pt idx="8753">
                  <c:v>26.005600000000001</c:v>
                </c:pt>
                <c:pt idx="8754">
                  <c:v>25.994900000000001</c:v>
                </c:pt>
                <c:pt idx="8755">
                  <c:v>25.984100000000002</c:v>
                </c:pt>
                <c:pt idx="8756">
                  <c:v>25.984100000000002</c:v>
                </c:pt>
                <c:pt idx="8757">
                  <c:v>25.984100000000002</c:v>
                </c:pt>
                <c:pt idx="8758">
                  <c:v>25.984100000000002</c:v>
                </c:pt>
                <c:pt idx="8759">
                  <c:v>25.984100000000002</c:v>
                </c:pt>
                <c:pt idx="8760">
                  <c:v>25.994900000000001</c:v>
                </c:pt>
                <c:pt idx="8761">
                  <c:v>25.984100000000002</c:v>
                </c:pt>
                <c:pt idx="8762">
                  <c:v>25.984100000000002</c:v>
                </c:pt>
                <c:pt idx="8763">
                  <c:v>25.984100000000002</c:v>
                </c:pt>
                <c:pt idx="8764">
                  <c:v>25.984100000000002</c:v>
                </c:pt>
                <c:pt idx="8765">
                  <c:v>25.973400000000002</c:v>
                </c:pt>
                <c:pt idx="8766">
                  <c:v>25.962700000000002</c:v>
                </c:pt>
                <c:pt idx="8767">
                  <c:v>25.941199999999998</c:v>
                </c:pt>
                <c:pt idx="8768">
                  <c:v>25.930499999999999</c:v>
                </c:pt>
                <c:pt idx="8769">
                  <c:v>25.919799999999999</c:v>
                </c:pt>
                <c:pt idx="8770">
                  <c:v>25.909099999999999</c:v>
                </c:pt>
                <c:pt idx="8771">
                  <c:v>25.898299999999999</c:v>
                </c:pt>
                <c:pt idx="8772">
                  <c:v>25.898299999999999</c:v>
                </c:pt>
                <c:pt idx="8773">
                  <c:v>25.898299999999999</c:v>
                </c:pt>
                <c:pt idx="8774">
                  <c:v>25.887599999999999</c:v>
                </c:pt>
                <c:pt idx="8775">
                  <c:v>25.855399999999999</c:v>
                </c:pt>
                <c:pt idx="8776">
                  <c:v>25.855399999999999</c:v>
                </c:pt>
                <c:pt idx="8777">
                  <c:v>25.8447</c:v>
                </c:pt>
                <c:pt idx="8778">
                  <c:v>25.834</c:v>
                </c:pt>
                <c:pt idx="8779">
                  <c:v>25.8233</c:v>
                </c:pt>
                <c:pt idx="8780">
                  <c:v>25.8125</c:v>
                </c:pt>
                <c:pt idx="8781">
                  <c:v>25.8018</c:v>
                </c:pt>
                <c:pt idx="8782">
                  <c:v>25.7911</c:v>
                </c:pt>
                <c:pt idx="8783">
                  <c:v>25.7804</c:v>
                </c:pt>
                <c:pt idx="8784">
                  <c:v>25.769600000000001</c:v>
                </c:pt>
                <c:pt idx="8785">
                  <c:v>25.748200000000001</c:v>
                </c:pt>
                <c:pt idx="8786">
                  <c:v>25.748200000000001</c:v>
                </c:pt>
                <c:pt idx="8787">
                  <c:v>25.737500000000001</c:v>
                </c:pt>
                <c:pt idx="8788">
                  <c:v>25.737500000000001</c:v>
                </c:pt>
                <c:pt idx="8789">
                  <c:v>25.737500000000001</c:v>
                </c:pt>
                <c:pt idx="8790">
                  <c:v>25.726700000000001</c:v>
                </c:pt>
                <c:pt idx="8791">
                  <c:v>25.716000000000001</c:v>
                </c:pt>
                <c:pt idx="8792">
                  <c:v>25.705300000000001</c:v>
                </c:pt>
                <c:pt idx="8793">
                  <c:v>25.694600000000001</c:v>
                </c:pt>
                <c:pt idx="8794">
                  <c:v>25.683800000000002</c:v>
                </c:pt>
                <c:pt idx="8795">
                  <c:v>25.673100000000002</c:v>
                </c:pt>
                <c:pt idx="8796">
                  <c:v>25.662400000000002</c:v>
                </c:pt>
                <c:pt idx="8797">
                  <c:v>25.651700000000002</c:v>
                </c:pt>
                <c:pt idx="8798">
                  <c:v>25.640899999999998</c:v>
                </c:pt>
                <c:pt idx="8799">
                  <c:v>25.640899999999998</c:v>
                </c:pt>
                <c:pt idx="8800">
                  <c:v>25.630199999999999</c:v>
                </c:pt>
                <c:pt idx="8801">
                  <c:v>25.619499999999999</c:v>
                </c:pt>
                <c:pt idx="8802">
                  <c:v>25.619499999999999</c:v>
                </c:pt>
                <c:pt idx="8803">
                  <c:v>25.608799999999999</c:v>
                </c:pt>
                <c:pt idx="8804">
                  <c:v>25.597999999999999</c:v>
                </c:pt>
                <c:pt idx="8805">
                  <c:v>25.597999999999999</c:v>
                </c:pt>
                <c:pt idx="8806">
                  <c:v>25.597999999999999</c:v>
                </c:pt>
                <c:pt idx="8807">
                  <c:v>25.587299999999999</c:v>
                </c:pt>
                <c:pt idx="8808">
                  <c:v>25.587299999999999</c:v>
                </c:pt>
                <c:pt idx="8809">
                  <c:v>25.576599999999999</c:v>
                </c:pt>
                <c:pt idx="8810">
                  <c:v>25.576599999999999</c:v>
                </c:pt>
                <c:pt idx="8811">
                  <c:v>25.576599999999999</c:v>
                </c:pt>
                <c:pt idx="8812">
                  <c:v>25.565899999999999</c:v>
                </c:pt>
                <c:pt idx="8813">
                  <c:v>25.565899999999999</c:v>
                </c:pt>
                <c:pt idx="8814">
                  <c:v>25.565899999999999</c:v>
                </c:pt>
                <c:pt idx="8815">
                  <c:v>25.565899999999999</c:v>
                </c:pt>
                <c:pt idx="8816">
                  <c:v>25.565899999999999</c:v>
                </c:pt>
                <c:pt idx="8817">
                  <c:v>25.555099999999999</c:v>
                </c:pt>
                <c:pt idx="8818">
                  <c:v>25.565899999999999</c:v>
                </c:pt>
                <c:pt idx="8819">
                  <c:v>25.555099999999999</c:v>
                </c:pt>
                <c:pt idx="8820">
                  <c:v>25.555099999999999</c:v>
                </c:pt>
                <c:pt idx="8821">
                  <c:v>25.555099999999999</c:v>
                </c:pt>
                <c:pt idx="8822">
                  <c:v>25.555099999999999</c:v>
                </c:pt>
                <c:pt idx="8823">
                  <c:v>25.555099999999999</c:v>
                </c:pt>
                <c:pt idx="8824">
                  <c:v>25.5444</c:v>
                </c:pt>
                <c:pt idx="8825">
                  <c:v>25.5444</c:v>
                </c:pt>
                <c:pt idx="8826">
                  <c:v>25.5337</c:v>
                </c:pt>
                <c:pt idx="8827">
                  <c:v>25.5337</c:v>
                </c:pt>
                <c:pt idx="8828">
                  <c:v>25.5337</c:v>
                </c:pt>
                <c:pt idx="8829">
                  <c:v>25.5337</c:v>
                </c:pt>
                <c:pt idx="8830">
                  <c:v>25.523</c:v>
                </c:pt>
                <c:pt idx="8831">
                  <c:v>25.5015</c:v>
                </c:pt>
                <c:pt idx="8832">
                  <c:v>25.5015</c:v>
                </c:pt>
                <c:pt idx="8833">
                  <c:v>25.5015</c:v>
                </c:pt>
                <c:pt idx="8834">
                  <c:v>25.4908</c:v>
                </c:pt>
                <c:pt idx="8835">
                  <c:v>25.4908</c:v>
                </c:pt>
                <c:pt idx="8836">
                  <c:v>25.4908</c:v>
                </c:pt>
                <c:pt idx="8837">
                  <c:v>25.4908</c:v>
                </c:pt>
                <c:pt idx="8838">
                  <c:v>25.4908</c:v>
                </c:pt>
                <c:pt idx="8839">
                  <c:v>25.4801</c:v>
                </c:pt>
                <c:pt idx="8840">
                  <c:v>25.4693</c:v>
                </c:pt>
                <c:pt idx="8841">
                  <c:v>25.458600000000001</c:v>
                </c:pt>
                <c:pt idx="8842">
                  <c:v>25.447900000000001</c:v>
                </c:pt>
                <c:pt idx="8843">
                  <c:v>25.437200000000001</c:v>
                </c:pt>
                <c:pt idx="8844">
                  <c:v>25.437200000000001</c:v>
                </c:pt>
                <c:pt idx="8845">
                  <c:v>25.437200000000001</c:v>
                </c:pt>
                <c:pt idx="8846">
                  <c:v>25.437200000000001</c:v>
                </c:pt>
                <c:pt idx="8847">
                  <c:v>25.426400000000001</c:v>
                </c:pt>
                <c:pt idx="8848">
                  <c:v>25.426400000000001</c:v>
                </c:pt>
                <c:pt idx="8849">
                  <c:v>25.415700000000001</c:v>
                </c:pt>
                <c:pt idx="8850">
                  <c:v>25.415700000000001</c:v>
                </c:pt>
                <c:pt idx="8851">
                  <c:v>25.415700000000001</c:v>
                </c:pt>
                <c:pt idx="8852">
                  <c:v>25.405000000000001</c:v>
                </c:pt>
                <c:pt idx="8853">
                  <c:v>25.405000000000001</c:v>
                </c:pt>
                <c:pt idx="8854">
                  <c:v>25.394300000000001</c:v>
                </c:pt>
                <c:pt idx="8855">
                  <c:v>25.372800000000002</c:v>
                </c:pt>
                <c:pt idx="8856">
                  <c:v>25.362100000000002</c:v>
                </c:pt>
                <c:pt idx="8857">
                  <c:v>25.351400000000002</c:v>
                </c:pt>
                <c:pt idx="8858">
                  <c:v>25.329899999999999</c:v>
                </c:pt>
                <c:pt idx="8859">
                  <c:v>25.319199999999999</c:v>
                </c:pt>
                <c:pt idx="8860">
                  <c:v>25.297699999999999</c:v>
                </c:pt>
                <c:pt idx="8861">
                  <c:v>25.286999999999999</c:v>
                </c:pt>
                <c:pt idx="8862">
                  <c:v>25.276299999999999</c:v>
                </c:pt>
                <c:pt idx="8863">
                  <c:v>25.265599999999999</c:v>
                </c:pt>
                <c:pt idx="8864">
                  <c:v>25.254799999999999</c:v>
                </c:pt>
                <c:pt idx="8865">
                  <c:v>25.254799999999999</c:v>
                </c:pt>
                <c:pt idx="8866">
                  <c:v>25.2441</c:v>
                </c:pt>
                <c:pt idx="8867">
                  <c:v>25.2334</c:v>
                </c:pt>
                <c:pt idx="8868">
                  <c:v>25.2227</c:v>
                </c:pt>
                <c:pt idx="8869">
                  <c:v>25.2119</c:v>
                </c:pt>
                <c:pt idx="8870">
                  <c:v>25.2012</c:v>
                </c:pt>
                <c:pt idx="8871">
                  <c:v>25.1798</c:v>
                </c:pt>
                <c:pt idx="8872">
                  <c:v>25.1798</c:v>
                </c:pt>
                <c:pt idx="8873">
                  <c:v>25.169</c:v>
                </c:pt>
                <c:pt idx="8874">
                  <c:v>25.147600000000001</c:v>
                </c:pt>
                <c:pt idx="8875">
                  <c:v>25.126100000000001</c:v>
                </c:pt>
                <c:pt idx="8876">
                  <c:v>25.115400000000001</c:v>
                </c:pt>
                <c:pt idx="8877">
                  <c:v>25.115400000000001</c:v>
                </c:pt>
                <c:pt idx="8878">
                  <c:v>25.104700000000001</c:v>
                </c:pt>
                <c:pt idx="8879">
                  <c:v>25.094000000000001</c:v>
                </c:pt>
                <c:pt idx="8880">
                  <c:v>25.083200000000001</c:v>
                </c:pt>
                <c:pt idx="8881">
                  <c:v>25.072500000000002</c:v>
                </c:pt>
                <c:pt idx="8882">
                  <c:v>25.061800000000002</c:v>
                </c:pt>
                <c:pt idx="8883">
                  <c:v>25.040299999999998</c:v>
                </c:pt>
                <c:pt idx="8884">
                  <c:v>25.029599999999999</c:v>
                </c:pt>
                <c:pt idx="8885">
                  <c:v>25.018899999999999</c:v>
                </c:pt>
                <c:pt idx="8886">
                  <c:v>25.008199999999999</c:v>
                </c:pt>
                <c:pt idx="8887">
                  <c:v>25.008199999999999</c:v>
                </c:pt>
                <c:pt idx="8888">
                  <c:v>24.997399999999999</c:v>
                </c:pt>
                <c:pt idx="8889">
                  <c:v>24.997399999999999</c:v>
                </c:pt>
                <c:pt idx="8890">
                  <c:v>24.986699999999999</c:v>
                </c:pt>
                <c:pt idx="8891">
                  <c:v>24.975999999999999</c:v>
                </c:pt>
                <c:pt idx="8892">
                  <c:v>24.975999999999999</c:v>
                </c:pt>
                <c:pt idx="8893">
                  <c:v>24.965299999999999</c:v>
                </c:pt>
                <c:pt idx="8894">
                  <c:v>24.954499999999999</c:v>
                </c:pt>
                <c:pt idx="8895">
                  <c:v>24.9438</c:v>
                </c:pt>
                <c:pt idx="8896">
                  <c:v>24.9224</c:v>
                </c:pt>
                <c:pt idx="8897">
                  <c:v>24.9116</c:v>
                </c:pt>
                <c:pt idx="8898">
                  <c:v>24.9009</c:v>
                </c:pt>
                <c:pt idx="8899">
                  <c:v>24.9009</c:v>
                </c:pt>
                <c:pt idx="8900">
                  <c:v>24.9009</c:v>
                </c:pt>
                <c:pt idx="8901">
                  <c:v>24.9009</c:v>
                </c:pt>
                <c:pt idx="8902">
                  <c:v>24.8902</c:v>
                </c:pt>
                <c:pt idx="8903">
                  <c:v>24.8902</c:v>
                </c:pt>
                <c:pt idx="8904">
                  <c:v>24.8795</c:v>
                </c:pt>
                <c:pt idx="8905">
                  <c:v>24.8687</c:v>
                </c:pt>
                <c:pt idx="8906">
                  <c:v>24.858000000000001</c:v>
                </c:pt>
                <c:pt idx="8907">
                  <c:v>24.858000000000001</c:v>
                </c:pt>
                <c:pt idx="8908">
                  <c:v>24.858000000000001</c:v>
                </c:pt>
                <c:pt idx="8909">
                  <c:v>24.847300000000001</c:v>
                </c:pt>
                <c:pt idx="8910">
                  <c:v>24.847300000000001</c:v>
                </c:pt>
                <c:pt idx="8911">
                  <c:v>24.836600000000001</c:v>
                </c:pt>
                <c:pt idx="8912">
                  <c:v>24.836600000000001</c:v>
                </c:pt>
                <c:pt idx="8913">
                  <c:v>24.836600000000001</c:v>
                </c:pt>
                <c:pt idx="8914">
                  <c:v>24.825800000000001</c:v>
                </c:pt>
                <c:pt idx="8915">
                  <c:v>24.825800000000001</c:v>
                </c:pt>
                <c:pt idx="8916">
                  <c:v>24.825800000000001</c:v>
                </c:pt>
                <c:pt idx="8917">
                  <c:v>24.825800000000001</c:v>
                </c:pt>
                <c:pt idx="8918">
                  <c:v>24.825800000000001</c:v>
                </c:pt>
                <c:pt idx="8919">
                  <c:v>24.825800000000001</c:v>
                </c:pt>
                <c:pt idx="8920">
                  <c:v>24.825800000000001</c:v>
                </c:pt>
                <c:pt idx="8921">
                  <c:v>24.825800000000001</c:v>
                </c:pt>
                <c:pt idx="8922">
                  <c:v>24.825800000000001</c:v>
                </c:pt>
                <c:pt idx="8923">
                  <c:v>24.825800000000001</c:v>
                </c:pt>
                <c:pt idx="8924">
                  <c:v>24.825800000000001</c:v>
                </c:pt>
                <c:pt idx="8925">
                  <c:v>24.825800000000001</c:v>
                </c:pt>
                <c:pt idx="8926">
                  <c:v>24.825800000000001</c:v>
                </c:pt>
                <c:pt idx="8927">
                  <c:v>24.815100000000001</c:v>
                </c:pt>
                <c:pt idx="8928">
                  <c:v>24.815100000000001</c:v>
                </c:pt>
                <c:pt idx="8929">
                  <c:v>24.815100000000001</c:v>
                </c:pt>
                <c:pt idx="8930">
                  <c:v>24.804400000000001</c:v>
                </c:pt>
                <c:pt idx="8931">
                  <c:v>24.804400000000001</c:v>
                </c:pt>
                <c:pt idx="8932">
                  <c:v>24.804400000000001</c:v>
                </c:pt>
                <c:pt idx="8933">
                  <c:v>24.804400000000001</c:v>
                </c:pt>
                <c:pt idx="8934">
                  <c:v>24.804400000000001</c:v>
                </c:pt>
                <c:pt idx="8935">
                  <c:v>24.804400000000001</c:v>
                </c:pt>
                <c:pt idx="8936">
                  <c:v>24.804400000000001</c:v>
                </c:pt>
                <c:pt idx="8937">
                  <c:v>24.804400000000001</c:v>
                </c:pt>
                <c:pt idx="8938">
                  <c:v>24.804400000000001</c:v>
                </c:pt>
                <c:pt idx="8939">
                  <c:v>24.804400000000001</c:v>
                </c:pt>
                <c:pt idx="8940">
                  <c:v>24.804400000000001</c:v>
                </c:pt>
                <c:pt idx="8941">
                  <c:v>24.793700000000001</c:v>
                </c:pt>
                <c:pt idx="8942">
                  <c:v>24.793700000000001</c:v>
                </c:pt>
                <c:pt idx="8943">
                  <c:v>24.793700000000001</c:v>
                </c:pt>
                <c:pt idx="8944">
                  <c:v>24.782900000000001</c:v>
                </c:pt>
                <c:pt idx="8945">
                  <c:v>24.782900000000001</c:v>
                </c:pt>
                <c:pt idx="8946">
                  <c:v>24.782900000000001</c:v>
                </c:pt>
                <c:pt idx="8947">
                  <c:v>24.793700000000001</c:v>
                </c:pt>
                <c:pt idx="8948">
                  <c:v>24.793700000000001</c:v>
                </c:pt>
                <c:pt idx="8949">
                  <c:v>24.793700000000001</c:v>
                </c:pt>
                <c:pt idx="8950">
                  <c:v>24.782900000000001</c:v>
                </c:pt>
                <c:pt idx="8951">
                  <c:v>24.782900000000001</c:v>
                </c:pt>
                <c:pt idx="8952">
                  <c:v>24.782900000000001</c:v>
                </c:pt>
                <c:pt idx="8953">
                  <c:v>24.782900000000001</c:v>
                </c:pt>
                <c:pt idx="8954">
                  <c:v>24.782900000000001</c:v>
                </c:pt>
                <c:pt idx="8955">
                  <c:v>24.782900000000001</c:v>
                </c:pt>
                <c:pt idx="8956">
                  <c:v>24.782900000000001</c:v>
                </c:pt>
                <c:pt idx="8957">
                  <c:v>24.793700000000001</c:v>
                </c:pt>
                <c:pt idx="8958">
                  <c:v>24.793700000000001</c:v>
                </c:pt>
                <c:pt idx="8959">
                  <c:v>24.793700000000001</c:v>
                </c:pt>
                <c:pt idx="8960">
                  <c:v>24.804400000000001</c:v>
                </c:pt>
                <c:pt idx="8961">
                  <c:v>24.804400000000001</c:v>
                </c:pt>
                <c:pt idx="8962">
                  <c:v>24.804400000000001</c:v>
                </c:pt>
                <c:pt idx="8963">
                  <c:v>24.804400000000001</c:v>
                </c:pt>
                <c:pt idx="8964">
                  <c:v>24.804400000000001</c:v>
                </c:pt>
                <c:pt idx="8965">
                  <c:v>24.815100000000001</c:v>
                </c:pt>
                <c:pt idx="8966">
                  <c:v>24.815100000000001</c:v>
                </c:pt>
                <c:pt idx="8967">
                  <c:v>24.804400000000001</c:v>
                </c:pt>
                <c:pt idx="8968">
                  <c:v>24.804400000000001</c:v>
                </c:pt>
                <c:pt idx="8969">
                  <c:v>24.804400000000001</c:v>
                </c:pt>
                <c:pt idx="8970">
                  <c:v>24.804400000000001</c:v>
                </c:pt>
                <c:pt idx="8971">
                  <c:v>24.793700000000001</c:v>
                </c:pt>
                <c:pt idx="8972">
                  <c:v>24.804400000000001</c:v>
                </c:pt>
                <c:pt idx="8973">
                  <c:v>24.804400000000001</c:v>
                </c:pt>
                <c:pt idx="8974">
                  <c:v>24.804400000000001</c:v>
                </c:pt>
                <c:pt idx="8975">
                  <c:v>24.804400000000001</c:v>
                </c:pt>
                <c:pt idx="8976">
                  <c:v>24.815100000000001</c:v>
                </c:pt>
                <c:pt idx="8977">
                  <c:v>24.815100000000001</c:v>
                </c:pt>
                <c:pt idx="8978">
                  <c:v>24.804400000000001</c:v>
                </c:pt>
                <c:pt idx="8979">
                  <c:v>24.815100000000001</c:v>
                </c:pt>
                <c:pt idx="8980">
                  <c:v>24.804400000000001</c:v>
                </c:pt>
                <c:pt idx="8981">
                  <c:v>24.815100000000001</c:v>
                </c:pt>
                <c:pt idx="8982">
                  <c:v>24.815100000000001</c:v>
                </c:pt>
                <c:pt idx="8983">
                  <c:v>24.804400000000001</c:v>
                </c:pt>
                <c:pt idx="8984">
                  <c:v>24.815100000000001</c:v>
                </c:pt>
                <c:pt idx="8985">
                  <c:v>24.815100000000001</c:v>
                </c:pt>
                <c:pt idx="8986">
                  <c:v>24.825800000000001</c:v>
                </c:pt>
                <c:pt idx="8987">
                  <c:v>24.825800000000001</c:v>
                </c:pt>
                <c:pt idx="8988">
                  <c:v>24.825800000000001</c:v>
                </c:pt>
                <c:pt idx="8989">
                  <c:v>24.836600000000001</c:v>
                </c:pt>
                <c:pt idx="8990">
                  <c:v>24.836600000000001</c:v>
                </c:pt>
                <c:pt idx="8991">
                  <c:v>24.836600000000001</c:v>
                </c:pt>
                <c:pt idx="8992">
                  <c:v>24.836600000000001</c:v>
                </c:pt>
                <c:pt idx="8993">
                  <c:v>24.836600000000001</c:v>
                </c:pt>
                <c:pt idx="8994">
                  <c:v>24.847300000000001</c:v>
                </c:pt>
                <c:pt idx="8995">
                  <c:v>24.847300000000001</c:v>
                </c:pt>
                <c:pt idx="8996">
                  <c:v>24.847300000000001</c:v>
                </c:pt>
                <c:pt idx="8997">
                  <c:v>24.858000000000001</c:v>
                </c:pt>
                <c:pt idx="8998">
                  <c:v>24.858000000000001</c:v>
                </c:pt>
                <c:pt idx="8999">
                  <c:v>24.8687</c:v>
                </c:pt>
                <c:pt idx="9000">
                  <c:v>24.8687</c:v>
                </c:pt>
                <c:pt idx="9001">
                  <c:v>24.8795</c:v>
                </c:pt>
                <c:pt idx="9002">
                  <c:v>24.8795</c:v>
                </c:pt>
                <c:pt idx="9003">
                  <c:v>24.8902</c:v>
                </c:pt>
                <c:pt idx="9004">
                  <c:v>24.8902</c:v>
                </c:pt>
                <c:pt idx="9005">
                  <c:v>24.8902</c:v>
                </c:pt>
                <c:pt idx="9006">
                  <c:v>24.9009</c:v>
                </c:pt>
                <c:pt idx="9007">
                  <c:v>24.9009</c:v>
                </c:pt>
                <c:pt idx="9008">
                  <c:v>24.9009</c:v>
                </c:pt>
                <c:pt idx="9009">
                  <c:v>24.9009</c:v>
                </c:pt>
                <c:pt idx="9010">
                  <c:v>24.9009</c:v>
                </c:pt>
                <c:pt idx="9011">
                  <c:v>24.9009</c:v>
                </c:pt>
                <c:pt idx="9012">
                  <c:v>24.9009</c:v>
                </c:pt>
                <c:pt idx="9013">
                  <c:v>24.9116</c:v>
                </c:pt>
                <c:pt idx="9014">
                  <c:v>24.9116</c:v>
                </c:pt>
                <c:pt idx="9015">
                  <c:v>24.9224</c:v>
                </c:pt>
                <c:pt idx="9016">
                  <c:v>24.9224</c:v>
                </c:pt>
                <c:pt idx="9017">
                  <c:v>24.9331</c:v>
                </c:pt>
                <c:pt idx="9018">
                  <c:v>24.9438</c:v>
                </c:pt>
                <c:pt idx="9019">
                  <c:v>24.954499999999999</c:v>
                </c:pt>
                <c:pt idx="9020">
                  <c:v>24.965299999999999</c:v>
                </c:pt>
                <c:pt idx="9021">
                  <c:v>24.965299999999999</c:v>
                </c:pt>
                <c:pt idx="9022">
                  <c:v>24.965299999999999</c:v>
                </c:pt>
                <c:pt idx="9023">
                  <c:v>24.975999999999999</c:v>
                </c:pt>
                <c:pt idx="9024">
                  <c:v>24.986699999999999</c:v>
                </c:pt>
                <c:pt idx="9025">
                  <c:v>24.986699999999999</c:v>
                </c:pt>
                <c:pt idx="9026">
                  <c:v>24.986699999999999</c:v>
                </c:pt>
                <c:pt idx="9027">
                  <c:v>24.986699999999999</c:v>
                </c:pt>
                <c:pt idx="9028">
                  <c:v>24.986699999999999</c:v>
                </c:pt>
                <c:pt idx="9029">
                  <c:v>24.986699999999999</c:v>
                </c:pt>
                <c:pt idx="9030">
                  <c:v>24.975999999999999</c:v>
                </c:pt>
                <c:pt idx="9031">
                  <c:v>24.986699999999999</c:v>
                </c:pt>
                <c:pt idx="9032">
                  <c:v>24.986699999999999</c:v>
                </c:pt>
                <c:pt idx="9033">
                  <c:v>24.997399999999999</c:v>
                </c:pt>
                <c:pt idx="9034">
                  <c:v>25.008199999999999</c:v>
                </c:pt>
                <c:pt idx="9035">
                  <c:v>25.008199999999999</c:v>
                </c:pt>
                <c:pt idx="9036">
                  <c:v>25.018899999999999</c:v>
                </c:pt>
                <c:pt idx="9037">
                  <c:v>25.029599999999999</c:v>
                </c:pt>
                <c:pt idx="9038">
                  <c:v>25.040299999999998</c:v>
                </c:pt>
                <c:pt idx="9039">
                  <c:v>25.051100000000002</c:v>
                </c:pt>
                <c:pt idx="9040">
                  <c:v>25.051100000000002</c:v>
                </c:pt>
                <c:pt idx="9041">
                  <c:v>25.051100000000002</c:v>
                </c:pt>
                <c:pt idx="9042">
                  <c:v>25.051100000000002</c:v>
                </c:pt>
                <c:pt idx="9043">
                  <c:v>25.040299999999998</c:v>
                </c:pt>
                <c:pt idx="9044">
                  <c:v>25.040299999999998</c:v>
                </c:pt>
                <c:pt idx="9045">
                  <c:v>25.040299999999998</c:v>
                </c:pt>
                <c:pt idx="9046">
                  <c:v>25.051100000000002</c:v>
                </c:pt>
                <c:pt idx="9047">
                  <c:v>25.051100000000002</c:v>
                </c:pt>
                <c:pt idx="9048">
                  <c:v>25.061800000000002</c:v>
                </c:pt>
                <c:pt idx="9049">
                  <c:v>25.072500000000002</c:v>
                </c:pt>
                <c:pt idx="9050">
                  <c:v>25.083200000000001</c:v>
                </c:pt>
                <c:pt idx="9051">
                  <c:v>25.094000000000001</c:v>
                </c:pt>
                <c:pt idx="9052">
                  <c:v>25.094000000000001</c:v>
                </c:pt>
                <c:pt idx="9053">
                  <c:v>25.115400000000001</c:v>
                </c:pt>
                <c:pt idx="9054">
                  <c:v>25.115400000000001</c:v>
                </c:pt>
                <c:pt idx="9055">
                  <c:v>25.126100000000001</c:v>
                </c:pt>
                <c:pt idx="9056">
                  <c:v>25.136900000000001</c:v>
                </c:pt>
                <c:pt idx="9057">
                  <c:v>25.147600000000001</c:v>
                </c:pt>
                <c:pt idx="9058">
                  <c:v>25.147600000000001</c:v>
                </c:pt>
                <c:pt idx="9059">
                  <c:v>25.1798</c:v>
                </c:pt>
                <c:pt idx="9060">
                  <c:v>25.1798</c:v>
                </c:pt>
                <c:pt idx="9061">
                  <c:v>25.1798</c:v>
                </c:pt>
                <c:pt idx="9062">
                  <c:v>25.1798</c:v>
                </c:pt>
                <c:pt idx="9063">
                  <c:v>25.1798</c:v>
                </c:pt>
                <c:pt idx="9064">
                  <c:v>25.1798</c:v>
                </c:pt>
                <c:pt idx="9065">
                  <c:v>25.1905</c:v>
                </c:pt>
                <c:pt idx="9066">
                  <c:v>25.1905</c:v>
                </c:pt>
                <c:pt idx="9067">
                  <c:v>25.2012</c:v>
                </c:pt>
                <c:pt idx="9068">
                  <c:v>25.2119</c:v>
                </c:pt>
                <c:pt idx="9069">
                  <c:v>25.2119</c:v>
                </c:pt>
                <c:pt idx="9070">
                  <c:v>25.2119</c:v>
                </c:pt>
                <c:pt idx="9071">
                  <c:v>25.2119</c:v>
                </c:pt>
                <c:pt idx="9072">
                  <c:v>25.2119</c:v>
                </c:pt>
                <c:pt idx="9073">
                  <c:v>25.2012</c:v>
                </c:pt>
                <c:pt idx="9074">
                  <c:v>25.2012</c:v>
                </c:pt>
                <c:pt idx="9075">
                  <c:v>25.2119</c:v>
                </c:pt>
                <c:pt idx="9076">
                  <c:v>25.2119</c:v>
                </c:pt>
                <c:pt idx="9077">
                  <c:v>25.2119</c:v>
                </c:pt>
                <c:pt idx="9078">
                  <c:v>25.2119</c:v>
                </c:pt>
                <c:pt idx="9079">
                  <c:v>25.2227</c:v>
                </c:pt>
                <c:pt idx="9080">
                  <c:v>25.2334</c:v>
                </c:pt>
                <c:pt idx="9081">
                  <c:v>25.2334</c:v>
                </c:pt>
                <c:pt idx="9082">
                  <c:v>25.2334</c:v>
                </c:pt>
                <c:pt idx="9083">
                  <c:v>25.2334</c:v>
                </c:pt>
                <c:pt idx="9084">
                  <c:v>25.2334</c:v>
                </c:pt>
                <c:pt idx="9085">
                  <c:v>25.2227</c:v>
                </c:pt>
                <c:pt idx="9086">
                  <c:v>25.2227</c:v>
                </c:pt>
                <c:pt idx="9087">
                  <c:v>25.2227</c:v>
                </c:pt>
                <c:pt idx="9088">
                  <c:v>25.2227</c:v>
                </c:pt>
                <c:pt idx="9089">
                  <c:v>25.2227</c:v>
                </c:pt>
                <c:pt idx="9090">
                  <c:v>25.2227</c:v>
                </c:pt>
                <c:pt idx="9091">
                  <c:v>25.2227</c:v>
                </c:pt>
                <c:pt idx="9092">
                  <c:v>25.2227</c:v>
                </c:pt>
                <c:pt idx="9093">
                  <c:v>25.2227</c:v>
                </c:pt>
                <c:pt idx="9094">
                  <c:v>25.2227</c:v>
                </c:pt>
                <c:pt idx="9095">
                  <c:v>25.2227</c:v>
                </c:pt>
                <c:pt idx="9096">
                  <c:v>25.2227</c:v>
                </c:pt>
                <c:pt idx="9097">
                  <c:v>25.2119</c:v>
                </c:pt>
                <c:pt idx="9098">
                  <c:v>25.2119</c:v>
                </c:pt>
                <c:pt idx="9099">
                  <c:v>25.2119</c:v>
                </c:pt>
                <c:pt idx="9100">
                  <c:v>25.2119</c:v>
                </c:pt>
                <c:pt idx="9101">
                  <c:v>25.2012</c:v>
                </c:pt>
                <c:pt idx="9102">
                  <c:v>25.2012</c:v>
                </c:pt>
                <c:pt idx="9103">
                  <c:v>25.2012</c:v>
                </c:pt>
                <c:pt idx="9104">
                  <c:v>25.2012</c:v>
                </c:pt>
                <c:pt idx="9105">
                  <c:v>25.2012</c:v>
                </c:pt>
                <c:pt idx="9106">
                  <c:v>25.1905</c:v>
                </c:pt>
                <c:pt idx="9107">
                  <c:v>25.1798</c:v>
                </c:pt>
                <c:pt idx="9108">
                  <c:v>25.1798</c:v>
                </c:pt>
                <c:pt idx="9109">
                  <c:v>25.1798</c:v>
                </c:pt>
                <c:pt idx="9110">
                  <c:v>25.1798</c:v>
                </c:pt>
                <c:pt idx="9111">
                  <c:v>25.1798</c:v>
                </c:pt>
                <c:pt idx="9112">
                  <c:v>25.1798</c:v>
                </c:pt>
                <c:pt idx="9113">
                  <c:v>25.1798</c:v>
                </c:pt>
                <c:pt idx="9114">
                  <c:v>25.1798</c:v>
                </c:pt>
                <c:pt idx="9115">
                  <c:v>25.1798</c:v>
                </c:pt>
                <c:pt idx="9116">
                  <c:v>25.1798</c:v>
                </c:pt>
                <c:pt idx="9117">
                  <c:v>25.1798</c:v>
                </c:pt>
                <c:pt idx="9118">
                  <c:v>25.1798</c:v>
                </c:pt>
                <c:pt idx="9119">
                  <c:v>25.1798</c:v>
                </c:pt>
                <c:pt idx="9120">
                  <c:v>25.1798</c:v>
                </c:pt>
                <c:pt idx="9121">
                  <c:v>25.169</c:v>
                </c:pt>
                <c:pt idx="9122">
                  <c:v>25.1798</c:v>
                </c:pt>
                <c:pt idx="9123">
                  <c:v>25.1798</c:v>
                </c:pt>
                <c:pt idx="9124">
                  <c:v>25.169</c:v>
                </c:pt>
                <c:pt idx="9125">
                  <c:v>25.169</c:v>
                </c:pt>
                <c:pt idx="9126">
                  <c:v>25.136900000000001</c:v>
                </c:pt>
                <c:pt idx="9127">
                  <c:v>25.136900000000001</c:v>
                </c:pt>
                <c:pt idx="9128">
                  <c:v>25.115400000000001</c:v>
                </c:pt>
                <c:pt idx="9129">
                  <c:v>25.115400000000001</c:v>
                </c:pt>
                <c:pt idx="9130">
                  <c:v>25.104700000000001</c:v>
                </c:pt>
                <c:pt idx="9131">
                  <c:v>25.104700000000001</c:v>
                </c:pt>
                <c:pt idx="9132">
                  <c:v>25.094000000000001</c:v>
                </c:pt>
                <c:pt idx="9133">
                  <c:v>25.094000000000001</c:v>
                </c:pt>
                <c:pt idx="9134">
                  <c:v>25.094000000000001</c:v>
                </c:pt>
                <c:pt idx="9135">
                  <c:v>25.083200000000001</c:v>
                </c:pt>
                <c:pt idx="9136">
                  <c:v>25.072500000000002</c:v>
                </c:pt>
                <c:pt idx="9137">
                  <c:v>25.061800000000002</c:v>
                </c:pt>
                <c:pt idx="9138">
                  <c:v>25.051100000000002</c:v>
                </c:pt>
                <c:pt idx="9139">
                  <c:v>25.040299999999998</c:v>
                </c:pt>
                <c:pt idx="9140">
                  <c:v>25.029599999999999</c:v>
                </c:pt>
                <c:pt idx="9141">
                  <c:v>25.018899999999999</c:v>
                </c:pt>
                <c:pt idx="9142">
                  <c:v>25.018899999999999</c:v>
                </c:pt>
                <c:pt idx="9143">
                  <c:v>25.008199999999999</c:v>
                </c:pt>
                <c:pt idx="9144">
                  <c:v>24.997399999999999</c:v>
                </c:pt>
                <c:pt idx="9145">
                  <c:v>24.986699999999999</c:v>
                </c:pt>
                <c:pt idx="9146">
                  <c:v>24.975999999999999</c:v>
                </c:pt>
                <c:pt idx="9147">
                  <c:v>24.954499999999999</c:v>
                </c:pt>
                <c:pt idx="9148">
                  <c:v>24.9438</c:v>
                </c:pt>
                <c:pt idx="9149">
                  <c:v>24.9331</c:v>
                </c:pt>
                <c:pt idx="9150">
                  <c:v>24.9224</c:v>
                </c:pt>
                <c:pt idx="9151">
                  <c:v>24.9116</c:v>
                </c:pt>
                <c:pt idx="9152">
                  <c:v>24.9009</c:v>
                </c:pt>
                <c:pt idx="9153">
                  <c:v>24.9009</c:v>
                </c:pt>
                <c:pt idx="9154">
                  <c:v>24.9009</c:v>
                </c:pt>
                <c:pt idx="9155">
                  <c:v>24.8902</c:v>
                </c:pt>
                <c:pt idx="9156">
                  <c:v>24.8687</c:v>
                </c:pt>
                <c:pt idx="9157">
                  <c:v>24.858000000000001</c:v>
                </c:pt>
                <c:pt idx="9158">
                  <c:v>24.847300000000001</c:v>
                </c:pt>
                <c:pt idx="9159">
                  <c:v>24.847300000000001</c:v>
                </c:pt>
                <c:pt idx="9160">
                  <c:v>24.836600000000001</c:v>
                </c:pt>
                <c:pt idx="9161">
                  <c:v>24.825800000000001</c:v>
                </c:pt>
                <c:pt idx="9162">
                  <c:v>24.815100000000001</c:v>
                </c:pt>
                <c:pt idx="9163">
                  <c:v>24.804400000000001</c:v>
                </c:pt>
                <c:pt idx="9164">
                  <c:v>24.804400000000001</c:v>
                </c:pt>
                <c:pt idx="9165">
                  <c:v>24.793700000000001</c:v>
                </c:pt>
                <c:pt idx="9166">
                  <c:v>24.782900000000001</c:v>
                </c:pt>
                <c:pt idx="9167">
                  <c:v>24.772200000000002</c:v>
                </c:pt>
                <c:pt idx="9168">
                  <c:v>24.772200000000002</c:v>
                </c:pt>
                <c:pt idx="9169">
                  <c:v>24.761500000000002</c:v>
                </c:pt>
                <c:pt idx="9170">
                  <c:v>24.750800000000002</c:v>
                </c:pt>
                <c:pt idx="9171">
                  <c:v>24.750800000000002</c:v>
                </c:pt>
                <c:pt idx="9172">
                  <c:v>24.74</c:v>
                </c:pt>
                <c:pt idx="9173">
                  <c:v>24.729299999999999</c:v>
                </c:pt>
                <c:pt idx="9174">
                  <c:v>24.707899999999999</c:v>
                </c:pt>
                <c:pt idx="9175">
                  <c:v>24.697099999999999</c:v>
                </c:pt>
                <c:pt idx="9176">
                  <c:v>24.697099999999999</c:v>
                </c:pt>
                <c:pt idx="9177">
                  <c:v>24.686399999999999</c:v>
                </c:pt>
                <c:pt idx="9178">
                  <c:v>24.686399999999999</c:v>
                </c:pt>
                <c:pt idx="9179">
                  <c:v>24.675699999999999</c:v>
                </c:pt>
                <c:pt idx="9180">
                  <c:v>24.664999999999999</c:v>
                </c:pt>
                <c:pt idx="9181">
                  <c:v>24.654199999999999</c:v>
                </c:pt>
                <c:pt idx="9182">
                  <c:v>24.6435</c:v>
                </c:pt>
                <c:pt idx="9183">
                  <c:v>24.6328</c:v>
                </c:pt>
                <c:pt idx="9184">
                  <c:v>24.6328</c:v>
                </c:pt>
                <c:pt idx="9185">
                  <c:v>24.6221</c:v>
                </c:pt>
                <c:pt idx="9186">
                  <c:v>24.6113</c:v>
                </c:pt>
                <c:pt idx="9187">
                  <c:v>24.6006</c:v>
                </c:pt>
                <c:pt idx="9188">
                  <c:v>24.5899</c:v>
                </c:pt>
                <c:pt idx="9189">
                  <c:v>24.5792</c:v>
                </c:pt>
                <c:pt idx="9190">
                  <c:v>24.5684</c:v>
                </c:pt>
                <c:pt idx="9191">
                  <c:v>24.557700000000001</c:v>
                </c:pt>
                <c:pt idx="9192">
                  <c:v>24.557700000000001</c:v>
                </c:pt>
                <c:pt idx="9193">
                  <c:v>24.536200000000001</c:v>
                </c:pt>
                <c:pt idx="9194">
                  <c:v>24.525500000000001</c:v>
                </c:pt>
                <c:pt idx="9195">
                  <c:v>24.514800000000001</c:v>
                </c:pt>
                <c:pt idx="9196">
                  <c:v>24.514800000000001</c:v>
                </c:pt>
                <c:pt idx="9197">
                  <c:v>24.504100000000001</c:v>
                </c:pt>
                <c:pt idx="9198">
                  <c:v>24.493300000000001</c:v>
                </c:pt>
                <c:pt idx="9199">
                  <c:v>24.493300000000001</c:v>
                </c:pt>
                <c:pt idx="9200">
                  <c:v>24.482600000000001</c:v>
                </c:pt>
                <c:pt idx="9201">
                  <c:v>24.482600000000001</c:v>
                </c:pt>
                <c:pt idx="9202">
                  <c:v>24.471900000000002</c:v>
                </c:pt>
                <c:pt idx="9203">
                  <c:v>24.461200000000002</c:v>
                </c:pt>
                <c:pt idx="9204">
                  <c:v>24.461200000000002</c:v>
                </c:pt>
                <c:pt idx="9205">
                  <c:v>24.450399999999998</c:v>
                </c:pt>
                <c:pt idx="9206">
                  <c:v>24.439699999999998</c:v>
                </c:pt>
                <c:pt idx="9207">
                  <c:v>24.428999999999998</c:v>
                </c:pt>
                <c:pt idx="9208">
                  <c:v>24.428999999999998</c:v>
                </c:pt>
                <c:pt idx="9209">
                  <c:v>24.428999999999998</c:v>
                </c:pt>
                <c:pt idx="9210">
                  <c:v>24.428999999999998</c:v>
                </c:pt>
                <c:pt idx="9211">
                  <c:v>24.428999999999998</c:v>
                </c:pt>
                <c:pt idx="9212">
                  <c:v>24.428999999999998</c:v>
                </c:pt>
                <c:pt idx="9213">
                  <c:v>24.428999999999998</c:v>
                </c:pt>
                <c:pt idx="9214">
                  <c:v>24.418299999999999</c:v>
                </c:pt>
                <c:pt idx="9215">
                  <c:v>24.418299999999999</c:v>
                </c:pt>
                <c:pt idx="9216">
                  <c:v>24.418299999999999</c:v>
                </c:pt>
                <c:pt idx="9217">
                  <c:v>24.418299999999999</c:v>
                </c:pt>
                <c:pt idx="9218">
                  <c:v>24.396799999999999</c:v>
                </c:pt>
                <c:pt idx="9219">
                  <c:v>24.396799999999999</c:v>
                </c:pt>
                <c:pt idx="9220">
                  <c:v>24.386099999999999</c:v>
                </c:pt>
                <c:pt idx="9221">
                  <c:v>24.375399999999999</c:v>
                </c:pt>
                <c:pt idx="9222">
                  <c:v>24.353899999999999</c:v>
                </c:pt>
                <c:pt idx="9223">
                  <c:v>24.3432</c:v>
                </c:pt>
                <c:pt idx="9224">
                  <c:v>24.3325</c:v>
                </c:pt>
                <c:pt idx="9225">
                  <c:v>24.3217</c:v>
                </c:pt>
                <c:pt idx="9226">
                  <c:v>24.3217</c:v>
                </c:pt>
                <c:pt idx="9227">
                  <c:v>24.311</c:v>
                </c:pt>
                <c:pt idx="9228">
                  <c:v>24.3003</c:v>
                </c:pt>
                <c:pt idx="9229">
                  <c:v>24.3003</c:v>
                </c:pt>
                <c:pt idx="9230">
                  <c:v>24.2896</c:v>
                </c:pt>
                <c:pt idx="9231">
                  <c:v>24.2788</c:v>
                </c:pt>
                <c:pt idx="9232">
                  <c:v>24.2788</c:v>
                </c:pt>
                <c:pt idx="9233">
                  <c:v>24.2681</c:v>
                </c:pt>
                <c:pt idx="9234">
                  <c:v>24.257400000000001</c:v>
                </c:pt>
                <c:pt idx="9235">
                  <c:v>24.246700000000001</c:v>
                </c:pt>
                <c:pt idx="9236">
                  <c:v>24.235900000000001</c:v>
                </c:pt>
                <c:pt idx="9237">
                  <c:v>24.235900000000001</c:v>
                </c:pt>
                <c:pt idx="9238">
                  <c:v>24.225200000000001</c:v>
                </c:pt>
                <c:pt idx="9239">
                  <c:v>24.214500000000001</c:v>
                </c:pt>
                <c:pt idx="9240">
                  <c:v>24.214500000000001</c:v>
                </c:pt>
                <c:pt idx="9241">
                  <c:v>24.203800000000001</c:v>
                </c:pt>
                <c:pt idx="9242">
                  <c:v>24.182300000000001</c:v>
                </c:pt>
                <c:pt idx="9243">
                  <c:v>24.182300000000001</c:v>
                </c:pt>
                <c:pt idx="9244">
                  <c:v>24.182300000000001</c:v>
                </c:pt>
                <c:pt idx="9245">
                  <c:v>24.171600000000002</c:v>
                </c:pt>
                <c:pt idx="9246">
                  <c:v>24.171600000000002</c:v>
                </c:pt>
                <c:pt idx="9247">
                  <c:v>24.160900000000002</c:v>
                </c:pt>
                <c:pt idx="9248">
                  <c:v>24.150099999999998</c:v>
                </c:pt>
                <c:pt idx="9249">
                  <c:v>24.139399999999998</c:v>
                </c:pt>
                <c:pt idx="9250">
                  <c:v>24.139399999999998</c:v>
                </c:pt>
                <c:pt idx="9251">
                  <c:v>24.128699999999998</c:v>
                </c:pt>
                <c:pt idx="9252">
                  <c:v>24.117999999999999</c:v>
                </c:pt>
                <c:pt idx="9253">
                  <c:v>24.117999999999999</c:v>
                </c:pt>
                <c:pt idx="9254">
                  <c:v>24.117999999999999</c:v>
                </c:pt>
                <c:pt idx="9255">
                  <c:v>24.107199999999999</c:v>
                </c:pt>
                <c:pt idx="9256">
                  <c:v>24.107199999999999</c:v>
                </c:pt>
                <c:pt idx="9257">
                  <c:v>24.096499999999999</c:v>
                </c:pt>
                <c:pt idx="9258">
                  <c:v>24.085799999999999</c:v>
                </c:pt>
                <c:pt idx="9259">
                  <c:v>24.075099999999999</c:v>
                </c:pt>
                <c:pt idx="9260">
                  <c:v>24.075099999999999</c:v>
                </c:pt>
                <c:pt idx="9261">
                  <c:v>24.064299999999999</c:v>
                </c:pt>
                <c:pt idx="9262">
                  <c:v>24.053599999999999</c:v>
                </c:pt>
                <c:pt idx="9263">
                  <c:v>24.053599999999999</c:v>
                </c:pt>
                <c:pt idx="9264">
                  <c:v>24.053599999999999</c:v>
                </c:pt>
                <c:pt idx="9265">
                  <c:v>24.053599999999999</c:v>
                </c:pt>
                <c:pt idx="9266">
                  <c:v>24.042899999999999</c:v>
                </c:pt>
                <c:pt idx="9267">
                  <c:v>24.042899999999999</c:v>
                </c:pt>
                <c:pt idx="9268">
                  <c:v>24.0214</c:v>
                </c:pt>
                <c:pt idx="9269">
                  <c:v>24.0214</c:v>
                </c:pt>
                <c:pt idx="9270">
                  <c:v>24.0107</c:v>
                </c:pt>
                <c:pt idx="9271">
                  <c:v>24.0107</c:v>
                </c:pt>
                <c:pt idx="9272">
                  <c:v>24</c:v>
                </c:pt>
                <c:pt idx="9273">
                  <c:v>23.9893</c:v>
                </c:pt>
                <c:pt idx="9274">
                  <c:v>23.9893</c:v>
                </c:pt>
                <c:pt idx="9275">
                  <c:v>23.9785</c:v>
                </c:pt>
                <c:pt idx="9276">
                  <c:v>23.9678</c:v>
                </c:pt>
                <c:pt idx="9277">
                  <c:v>23.9678</c:v>
                </c:pt>
                <c:pt idx="9278">
                  <c:v>23.957100000000001</c:v>
                </c:pt>
                <c:pt idx="9279">
                  <c:v>23.946400000000001</c:v>
                </c:pt>
                <c:pt idx="9280">
                  <c:v>23.935600000000001</c:v>
                </c:pt>
                <c:pt idx="9281">
                  <c:v>23.935600000000001</c:v>
                </c:pt>
                <c:pt idx="9282">
                  <c:v>23.914200000000001</c:v>
                </c:pt>
                <c:pt idx="9283">
                  <c:v>23.903500000000001</c:v>
                </c:pt>
                <c:pt idx="9284">
                  <c:v>23.892700000000001</c:v>
                </c:pt>
                <c:pt idx="9285">
                  <c:v>23.882000000000001</c:v>
                </c:pt>
                <c:pt idx="9286">
                  <c:v>23.882000000000001</c:v>
                </c:pt>
                <c:pt idx="9287">
                  <c:v>23.882000000000001</c:v>
                </c:pt>
                <c:pt idx="9288">
                  <c:v>23.860600000000002</c:v>
                </c:pt>
                <c:pt idx="9289">
                  <c:v>23.860600000000002</c:v>
                </c:pt>
                <c:pt idx="9290">
                  <c:v>23.849799999999998</c:v>
                </c:pt>
                <c:pt idx="9291">
                  <c:v>23.839099999999998</c:v>
                </c:pt>
                <c:pt idx="9292">
                  <c:v>23.828399999999998</c:v>
                </c:pt>
                <c:pt idx="9293">
                  <c:v>23.828399999999998</c:v>
                </c:pt>
                <c:pt idx="9294">
                  <c:v>23.817699999999999</c:v>
                </c:pt>
                <c:pt idx="9295">
                  <c:v>23.817699999999999</c:v>
                </c:pt>
                <c:pt idx="9296">
                  <c:v>23.806899999999999</c:v>
                </c:pt>
                <c:pt idx="9297">
                  <c:v>23.796199999999999</c:v>
                </c:pt>
                <c:pt idx="9298">
                  <c:v>23.796199999999999</c:v>
                </c:pt>
                <c:pt idx="9299">
                  <c:v>23.785499999999999</c:v>
                </c:pt>
                <c:pt idx="9300">
                  <c:v>23.774799999999999</c:v>
                </c:pt>
                <c:pt idx="9301">
                  <c:v>23.763999999999999</c:v>
                </c:pt>
                <c:pt idx="9302">
                  <c:v>23.763999999999999</c:v>
                </c:pt>
                <c:pt idx="9303">
                  <c:v>23.742599999999999</c:v>
                </c:pt>
                <c:pt idx="9304">
                  <c:v>23.742599999999999</c:v>
                </c:pt>
                <c:pt idx="9305">
                  <c:v>23.7319</c:v>
                </c:pt>
                <c:pt idx="9306">
                  <c:v>23.7211</c:v>
                </c:pt>
                <c:pt idx="9307">
                  <c:v>23.7104</c:v>
                </c:pt>
                <c:pt idx="9308">
                  <c:v>23.6997</c:v>
                </c:pt>
                <c:pt idx="9309">
                  <c:v>23.6997</c:v>
                </c:pt>
                <c:pt idx="9310">
                  <c:v>23.689</c:v>
                </c:pt>
                <c:pt idx="9311">
                  <c:v>23.6782</c:v>
                </c:pt>
                <c:pt idx="9312">
                  <c:v>23.6675</c:v>
                </c:pt>
                <c:pt idx="9313">
                  <c:v>23.6675</c:v>
                </c:pt>
                <c:pt idx="9314">
                  <c:v>23.6568</c:v>
                </c:pt>
                <c:pt idx="9315">
                  <c:v>23.646100000000001</c:v>
                </c:pt>
                <c:pt idx="9316">
                  <c:v>23.635300000000001</c:v>
                </c:pt>
                <c:pt idx="9317">
                  <c:v>23.624600000000001</c:v>
                </c:pt>
                <c:pt idx="9318">
                  <c:v>23.624600000000001</c:v>
                </c:pt>
                <c:pt idx="9319">
                  <c:v>23.613900000000001</c:v>
                </c:pt>
                <c:pt idx="9320">
                  <c:v>23.603200000000001</c:v>
                </c:pt>
                <c:pt idx="9321">
                  <c:v>23.581700000000001</c:v>
                </c:pt>
                <c:pt idx="9322">
                  <c:v>23.581700000000001</c:v>
                </c:pt>
                <c:pt idx="9323">
                  <c:v>23.571000000000002</c:v>
                </c:pt>
                <c:pt idx="9324">
                  <c:v>23.560300000000002</c:v>
                </c:pt>
                <c:pt idx="9325">
                  <c:v>23.549499999999998</c:v>
                </c:pt>
                <c:pt idx="9326">
                  <c:v>23.528099999999998</c:v>
                </c:pt>
                <c:pt idx="9327">
                  <c:v>23.528099999999998</c:v>
                </c:pt>
                <c:pt idx="9328">
                  <c:v>23.506599999999999</c:v>
                </c:pt>
                <c:pt idx="9329">
                  <c:v>23.495899999999999</c:v>
                </c:pt>
                <c:pt idx="9330">
                  <c:v>23.495899999999999</c:v>
                </c:pt>
                <c:pt idx="9331">
                  <c:v>23.495899999999999</c:v>
                </c:pt>
                <c:pt idx="9332">
                  <c:v>23.495899999999999</c:v>
                </c:pt>
                <c:pt idx="9333">
                  <c:v>23.495899999999999</c:v>
                </c:pt>
                <c:pt idx="9334">
                  <c:v>23.474499999999999</c:v>
                </c:pt>
                <c:pt idx="9335">
                  <c:v>23.463699999999999</c:v>
                </c:pt>
                <c:pt idx="9336">
                  <c:v>23.452999999999999</c:v>
                </c:pt>
                <c:pt idx="9337">
                  <c:v>23.4316</c:v>
                </c:pt>
                <c:pt idx="9338">
                  <c:v>23.4208</c:v>
                </c:pt>
                <c:pt idx="9339">
                  <c:v>23.4101</c:v>
                </c:pt>
                <c:pt idx="9340">
                  <c:v>23.3887</c:v>
                </c:pt>
                <c:pt idx="9341">
                  <c:v>23.3779</c:v>
                </c:pt>
                <c:pt idx="9342">
                  <c:v>23.3565</c:v>
                </c:pt>
                <c:pt idx="9343">
                  <c:v>23.345800000000001</c:v>
                </c:pt>
                <c:pt idx="9344">
                  <c:v>23.335000000000001</c:v>
                </c:pt>
                <c:pt idx="9345">
                  <c:v>23.335000000000001</c:v>
                </c:pt>
                <c:pt idx="9346">
                  <c:v>23.324300000000001</c:v>
                </c:pt>
                <c:pt idx="9347">
                  <c:v>23.324300000000001</c:v>
                </c:pt>
                <c:pt idx="9348">
                  <c:v>23.313600000000001</c:v>
                </c:pt>
                <c:pt idx="9349">
                  <c:v>23.302900000000001</c:v>
                </c:pt>
                <c:pt idx="9350">
                  <c:v>23.292100000000001</c:v>
                </c:pt>
                <c:pt idx="9351">
                  <c:v>23.270700000000001</c:v>
                </c:pt>
                <c:pt idx="9352">
                  <c:v>23.249199999999998</c:v>
                </c:pt>
                <c:pt idx="9353">
                  <c:v>23.227799999999998</c:v>
                </c:pt>
                <c:pt idx="9354">
                  <c:v>23.206299999999999</c:v>
                </c:pt>
                <c:pt idx="9355">
                  <c:v>23.195599999999999</c:v>
                </c:pt>
                <c:pt idx="9356">
                  <c:v>23.184899999999999</c:v>
                </c:pt>
                <c:pt idx="9357">
                  <c:v>23.174199999999999</c:v>
                </c:pt>
                <c:pt idx="9358">
                  <c:v>23.152699999999999</c:v>
                </c:pt>
                <c:pt idx="9359">
                  <c:v>23.141999999999999</c:v>
                </c:pt>
                <c:pt idx="9360">
                  <c:v>23.1098</c:v>
                </c:pt>
                <c:pt idx="9361">
                  <c:v>23.0991</c:v>
                </c:pt>
                <c:pt idx="9362">
                  <c:v>23.0884</c:v>
                </c:pt>
                <c:pt idx="9363">
                  <c:v>23.0669</c:v>
                </c:pt>
                <c:pt idx="9364">
                  <c:v>23.0669</c:v>
                </c:pt>
                <c:pt idx="9365">
                  <c:v>23.045500000000001</c:v>
                </c:pt>
                <c:pt idx="9366">
                  <c:v>23.034700000000001</c:v>
                </c:pt>
                <c:pt idx="9367">
                  <c:v>23.013300000000001</c:v>
                </c:pt>
                <c:pt idx="9368">
                  <c:v>23.002600000000001</c:v>
                </c:pt>
                <c:pt idx="9369">
                  <c:v>22.991800000000001</c:v>
                </c:pt>
                <c:pt idx="9370">
                  <c:v>22.981100000000001</c:v>
                </c:pt>
                <c:pt idx="9371">
                  <c:v>22.970400000000001</c:v>
                </c:pt>
                <c:pt idx="9372">
                  <c:v>22.959700000000002</c:v>
                </c:pt>
                <c:pt idx="9373">
                  <c:v>22.948899999999998</c:v>
                </c:pt>
                <c:pt idx="9374">
                  <c:v>22.927499999999998</c:v>
                </c:pt>
                <c:pt idx="9375">
                  <c:v>22.916799999999999</c:v>
                </c:pt>
                <c:pt idx="9376">
                  <c:v>22.905999999999999</c:v>
                </c:pt>
                <c:pt idx="9377">
                  <c:v>22.884599999999999</c:v>
                </c:pt>
                <c:pt idx="9378">
                  <c:v>22.863099999999999</c:v>
                </c:pt>
                <c:pt idx="9379">
                  <c:v>22.852399999999999</c:v>
                </c:pt>
                <c:pt idx="9380">
                  <c:v>22.841699999999999</c:v>
                </c:pt>
                <c:pt idx="9381">
                  <c:v>22.831</c:v>
                </c:pt>
                <c:pt idx="9382">
                  <c:v>22.8202</c:v>
                </c:pt>
                <c:pt idx="9383">
                  <c:v>22.8095</c:v>
                </c:pt>
                <c:pt idx="9384">
                  <c:v>22.7881</c:v>
                </c:pt>
                <c:pt idx="9385">
                  <c:v>22.7773</c:v>
                </c:pt>
                <c:pt idx="9386">
                  <c:v>22.7559</c:v>
                </c:pt>
                <c:pt idx="9387">
                  <c:v>22.745200000000001</c:v>
                </c:pt>
                <c:pt idx="9388">
                  <c:v>22.723700000000001</c:v>
                </c:pt>
                <c:pt idx="9389">
                  <c:v>22.702300000000001</c:v>
                </c:pt>
                <c:pt idx="9390">
                  <c:v>22.691500000000001</c:v>
                </c:pt>
                <c:pt idx="9391">
                  <c:v>22.659400000000002</c:v>
                </c:pt>
                <c:pt idx="9392">
                  <c:v>22.637899999999998</c:v>
                </c:pt>
                <c:pt idx="9393">
                  <c:v>22.627199999999998</c:v>
                </c:pt>
                <c:pt idx="9394">
                  <c:v>22.594999999999999</c:v>
                </c:pt>
                <c:pt idx="9395">
                  <c:v>22.584299999999999</c:v>
                </c:pt>
                <c:pt idx="9396">
                  <c:v>22.562799999999999</c:v>
                </c:pt>
                <c:pt idx="9397">
                  <c:v>22.5307</c:v>
                </c:pt>
                <c:pt idx="9398">
                  <c:v>22.5307</c:v>
                </c:pt>
                <c:pt idx="9399">
                  <c:v>22.5307</c:v>
                </c:pt>
                <c:pt idx="9400">
                  <c:v>22.5092</c:v>
                </c:pt>
                <c:pt idx="9401">
                  <c:v>22.4985</c:v>
                </c:pt>
                <c:pt idx="9402">
                  <c:v>22.477</c:v>
                </c:pt>
                <c:pt idx="9403">
                  <c:v>22.4663</c:v>
                </c:pt>
                <c:pt idx="9404">
                  <c:v>22.444900000000001</c:v>
                </c:pt>
                <c:pt idx="9405">
                  <c:v>22.434100000000001</c:v>
                </c:pt>
                <c:pt idx="9406">
                  <c:v>22.412700000000001</c:v>
                </c:pt>
                <c:pt idx="9407">
                  <c:v>22.402000000000001</c:v>
                </c:pt>
                <c:pt idx="9408">
                  <c:v>22.391200000000001</c:v>
                </c:pt>
                <c:pt idx="9409">
                  <c:v>22.369800000000001</c:v>
                </c:pt>
                <c:pt idx="9410">
                  <c:v>22.359100000000002</c:v>
                </c:pt>
                <c:pt idx="9411">
                  <c:v>22.337599999999998</c:v>
                </c:pt>
                <c:pt idx="9412">
                  <c:v>22.316199999999998</c:v>
                </c:pt>
                <c:pt idx="9413">
                  <c:v>22.305399999999999</c:v>
                </c:pt>
                <c:pt idx="9414">
                  <c:v>22.294699999999999</c:v>
                </c:pt>
                <c:pt idx="9415">
                  <c:v>22.273299999999999</c:v>
                </c:pt>
                <c:pt idx="9416">
                  <c:v>22.262499999999999</c:v>
                </c:pt>
                <c:pt idx="9417">
                  <c:v>22.251799999999999</c:v>
                </c:pt>
                <c:pt idx="9418">
                  <c:v>22.230399999999999</c:v>
                </c:pt>
                <c:pt idx="9419">
                  <c:v>22.2196</c:v>
                </c:pt>
                <c:pt idx="9420">
                  <c:v>22.1982</c:v>
                </c:pt>
                <c:pt idx="9421">
                  <c:v>22.1875</c:v>
                </c:pt>
                <c:pt idx="9422">
                  <c:v>22.166</c:v>
                </c:pt>
                <c:pt idx="9423">
                  <c:v>22.1553</c:v>
                </c:pt>
                <c:pt idx="9424">
                  <c:v>22.144600000000001</c:v>
                </c:pt>
                <c:pt idx="9425">
                  <c:v>22.133800000000001</c:v>
                </c:pt>
                <c:pt idx="9426">
                  <c:v>22.123100000000001</c:v>
                </c:pt>
                <c:pt idx="9427">
                  <c:v>22.112400000000001</c:v>
                </c:pt>
                <c:pt idx="9428">
                  <c:v>22.101700000000001</c:v>
                </c:pt>
                <c:pt idx="9429">
                  <c:v>22.080200000000001</c:v>
                </c:pt>
                <c:pt idx="9430">
                  <c:v>22.069500000000001</c:v>
                </c:pt>
                <c:pt idx="9431">
                  <c:v>22.069500000000001</c:v>
                </c:pt>
                <c:pt idx="9432">
                  <c:v>22.058800000000002</c:v>
                </c:pt>
                <c:pt idx="9433">
                  <c:v>22.037299999999998</c:v>
                </c:pt>
                <c:pt idx="9434">
                  <c:v>22.026599999999998</c:v>
                </c:pt>
                <c:pt idx="9435">
                  <c:v>22.015899999999998</c:v>
                </c:pt>
                <c:pt idx="9436">
                  <c:v>21.994399999999999</c:v>
                </c:pt>
                <c:pt idx="9437">
                  <c:v>21.983699999999999</c:v>
                </c:pt>
                <c:pt idx="9438">
                  <c:v>21.972999999999999</c:v>
                </c:pt>
                <c:pt idx="9439">
                  <c:v>21.962199999999999</c:v>
                </c:pt>
                <c:pt idx="9440">
                  <c:v>21.951499999999999</c:v>
                </c:pt>
                <c:pt idx="9441">
                  <c:v>21.930099999999999</c:v>
                </c:pt>
                <c:pt idx="9442">
                  <c:v>21.9086</c:v>
                </c:pt>
                <c:pt idx="9443">
                  <c:v>21.8979</c:v>
                </c:pt>
                <c:pt idx="9444">
                  <c:v>21.8764</c:v>
                </c:pt>
                <c:pt idx="9445">
                  <c:v>21.8657</c:v>
                </c:pt>
                <c:pt idx="9446">
                  <c:v>21.844200000000001</c:v>
                </c:pt>
                <c:pt idx="9447">
                  <c:v>21.833500000000001</c:v>
                </c:pt>
                <c:pt idx="9448">
                  <c:v>21.822800000000001</c:v>
                </c:pt>
                <c:pt idx="9449">
                  <c:v>21.812100000000001</c:v>
                </c:pt>
                <c:pt idx="9450">
                  <c:v>21.801300000000001</c:v>
                </c:pt>
                <c:pt idx="9451">
                  <c:v>21.779900000000001</c:v>
                </c:pt>
                <c:pt idx="9452">
                  <c:v>21.779900000000001</c:v>
                </c:pt>
                <c:pt idx="9453">
                  <c:v>21.769200000000001</c:v>
                </c:pt>
                <c:pt idx="9454">
                  <c:v>21.747699999999998</c:v>
                </c:pt>
                <c:pt idx="9455">
                  <c:v>21.736999999999998</c:v>
                </c:pt>
                <c:pt idx="9456">
                  <c:v>21.726299999999998</c:v>
                </c:pt>
                <c:pt idx="9457">
                  <c:v>21.704799999999999</c:v>
                </c:pt>
                <c:pt idx="9458">
                  <c:v>21.694099999999999</c:v>
                </c:pt>
                <c:pt idx="9459">
                  <c:v>21.683399999999999</c:v>
                </c:pt>
                <c:pt idx="9460">
                  <c:v>21.672599999999999</c:v>
                </c:pt>
                <c:pt idx="9461">
                  <c:v>21.661899999999999</c:v>
                </c:pt>
                <c:pt idx="9462">
                  <c:v>21.651199999999999</c:v>
                </c:pt>
                <c:pt idx="9463">
                  <c:v>21.640499999999999</c:v>
                </c:pt>
                <c:pt idx="9464">
                  <c:v>21.619</c:v>
                </c:pt>
                <c:pt idx="9465">
                  <c:v>21.619</c:v>
                </c:pt>
                <c:pt idx="9466">
                  <c:v>21.5976</c:v>
                </c:pt>
                <c:pt idx="9467">
                  <c:v>21.5976</c:v>
                </c:pt>
                <c:pt idx="9468">
                  <c:v>21.5868</c:v>
                </c:pt>
                <c:pt idx="9469">
                  <c:v>21.5654</c:v>
                </c:pt>
                <c:pt idx="9470">
                  <c:v>21.5547</c:v>
                </c:pt>
                <c:pt idx="9471">
                  <c:v>21.543900000000001</c:v>
                </c:pt>
                <c:pt idx="9472">
                  <c:v>21.522500000000001</c:v>
                </c:pt>
                <c:pt idx="9473">
                  <c:v>21.522500000000001</c:v>
                </c:pt>
                <c:pt idx="9474">
                  <c:v>21.511800000000001</c:v>
                </c:pt>
                <c:pt idx="9475">
                  <c:v>21.501000000000001</c:v>
                </c:pt>
                <c:pt idx="9476">
                  <c:v>21.490300000000001</c:v>
                </c:pt>
                <c:pt idx="9477">
                  <c:v>21.490300000000001</c:v>
                </c:pt>
                <c:pt idx="9478">
                  <c:v>21.479600000000001</c:v>
                </c:pt>
                <c:pt idx="9479">
                  <c:v>21.468900000000001</c:v>
                </c:pt>
                <c:pt idx="9480">
                  <c:v>21.458100000000002</c:v>
                </c:pt>
                <c:pt idx="9481">
                  <c:v>21.447399999999998</c:v>
                </c:pt>
                <c:pt idx="9482">
                  <c:v>21.436699999999998</c:v>
                </c:pt>
                <c:pt idx="9483">
                  <c:v>21.425999999999998</c:v>
                </c:pt>
                <c:pt idx="9484">
                  <c:v>21.415199999999999</c:v>
                </c:pt>
                <c:pt idx="9485">
                  <c:v>21.404499999999999</c:v>
                </c:pt>
                <c:pt idx="9486">
                  <c:v>21.404499999999999</c:v>
                </c:pt>
                <c:pt idx="9487">
                  <c:v>21.393799999999999</c:v>
                </c:pt>
                <c:pt idx="9488">
                  <c:v>21.372299999999999</c:v>
                </c:pt>
                <c:pt idx="9489">
                  <c:v>21.372299999999999</c:v>
                </c:pt>
                <c:pt idx="9490">
                  <c:v>21.361599999999999</c:v>
                </c:pt>
                <c:pt idx="9491">
                  <c:v>21.350899999999999</c:v>
                </c:pt>
                <c:pt idx="9492">
                  <c:v>21.340199999999999</c:v>
                </c:pt>
                <c:pt idx="9493">
                  <c:v>21.3294</c:v>
                </c:pt>
                <c:pt idx="9494">
                  <c:v>21.3187</c:v>
                </c:pt>
                <c:pt idx="9495">
                  <c:v>21.308</c:v>
                </c:pt>
                <c:pt idx="9496">
                  <c:v>21.2973</c:v>
                </c:pt>
                <c:pt idx="9497">
                  <c:v>21.2758</c:v>
                </c:pt>
                <c:pt idx="9498">
                  <c:v>21.2651</c:v>
                </c:pt>
                <c:pt idx="9499">
                  <c:v>21.2544</c:v>
                </c:pt>
                <c:pt idx="9500">
                  <c:v>21.243600000000001</c:v>
                </c:pt>
                <c:pt idx="9501">
                  <c:v>21.232900000000001</c:v>
                </c:pt>
                <c:pt idx="9502">
                  <c:v>21.222200000000001</c:v>
                </c:pt>
                <c:pt idx="9503">
                  <c:v>21.211500000000001</c:v>
                </c:pt>
                <c:pt idx="9504">
                  <c:v>21.200700000000001</c:v>
                </c:pt>
                <c:pt idx="9505">
                  <c:v>21.19</c:v>
                </c:pt>
                <c:pt idx="9506">
                  <c:v>21.179300000000001</c:v>
                </c:pt>
                <c:pt idx="9507">
                  <c:v>21.168600000000001</c:v>
                </c:pt>
                <c:pt idx="9508">
                  <c:v>21.147099999999998</c:v>
                </c:pt>
                <c:pt idx="9509">
                  <c:v>21.147099999999998</c:v>
                </c:pt>
                <c:pt idx="9510">
                  <c:v>21.125699999999998</c:v>
                </c:pt>
                <c:pt idx="9511">
                  <c:v>21.114899999999999</c:v>
                </c:pt>
                <c:pt idx="9512">
                  <c:v>21.104199999999999</c:v>
                </c:pt>
                <c:pt idx="9513">
                  <c:v>21.082799999999999</c:v>
                </c:pt>
                <c:pt idx="9514">
                  <c:v>21.082799999999999</c:v>
                </c:pt>
                <c:pt idx="9515">
                  <c:v>21.071999999999999</c:v>
                </c:pt>
                <c:pt idx="9516">
                  <c:v>21.061299999999999</c:v>
                </c:pt>
                <c:pt idx="9517">
                  <c:v>21.050599999999999</c:v>
                </c:pt>
                <c:pt idx="9518">
                  <c:v>21.039899999999999</c:v>
                </c:pt>
                <c:pt idx="9519">
                  <c:v>21.0291</c:v>
                </c:pt>
                <c:pt idx="9520">
                  <c:v>21.0184</c:v>
                </c:pt>
                <c:pt idx="9521">
                  <c:v>21.0077</c:v>
                </c:pt>
                <c:pt idx="9522">
                  <c:v>20.997</c:v>
                </c:pt>
                <c:pt idx="9523">
                  <c:v>20.997</c:v>
                </c:pt>
                <c:pt idx="9524">
                  <c:v>20.9862</c:v>
                </c:pt>
                <c:pt idx="9525">
                  <c:v>20.9755</c:v>
                </c:pt>
                <c:pt idx="9526">
                  <c:v>20.9648</c:v>
                </c:pt>
                <c:pt idx="9527">
                  <c:v>20.9648</c:v>
                </c:pt>
                <c:pt idx="9528">
                  <c:v>20.9541</c:v>
                </c:pt>
                <c:pt idx="9529">
                  <c:v>20.943300000000001</c:v>
                </c:pt>
                <c:pt idx="9530">
                  <c:v>20.943300000000001</c:v>
                </c:pt>
                <c:pt idx="9531">
                  <c:v>20.932600000000001</c:v>
                </c:pt>
                <c:pt idx="9532">
                  <c:v>20.921900000000001</c:v>
                </c:pt>
                <c:pt idx="9533">
                  <c:v>20.911200000000001</c:v>
                </c:pt>
                <c:pt idx="9534">
                  <c:v>20.900400000000001</c:v>
                </c:pt>
                <c:pt idx="9535">
                  <c:v>20.900400000000001</c:v>
                </c:pt>
                <c:pt idx="9536">
                  <c:v>20.889700000000001</c:v>
                </c:pt>
                <c:pt idx="9537">
                  <c:v>20.879000000000001</c:v>
                </c:pt>
                <c:pt idx="9538">
                  <c:v>20.868300000000001</c:v>
                </c:pt>
                <c:pt idx="9539">
                  <c:v>20.868300000000001</c:v>
                </c:pt>
                <c:pt idx="9540">
                  <c:v>20.857500000000002</c:v>
                </c:pt>
                <c:pt idx="9541">
                  <c:v>20.857500000000002</c:v>
                </c:pt>
                <c:pt idx="9542">
                  <c:v>20.857500000000002</c:v>
                </c:pt>
                <c:pt idx="9543">
                  <c:v>20.846800000000002</c:v>
                </c:pt>
                <c:pt idx="9544">
                  <c:v>20.836099999999998</c:v>
                </c:pt>
                <c:pt idx="9545">
                  <c:v>20.836099999999998</c:v>
                </c:pt>
                <c:pt idx="9546">
                  <c:v>20.825399999999998</c:v>
                </c:pt>
                <c:pt idx="9547">
                  <c:v>20.825399999999998</c:v>
                </c:pt>
                <c:pt idx="9548">
                  <c:v>20.814599999999999</c:v>
                </c:pt>
                <c:pt idx="9549">
                  <c:v>20.803899999999999</c:v>
                </c:pt>
                <c:pt idx="9550">
                  <c:v>20.803899999999999</c:v>
                </c:pt>
                <c:pt idx="9551">
                  <c:v>20.793199999999999</c:v>
                </c:pt>
                <c:pt idx="9552">
                  <c:v>20.782499999999999</c:v>
                </c:pt>
                <c:pt idx="9553">
                  <c:v>20.782499999999999</c:v>
                </c:pt>
                <c:pt idx="9554">
                  <c:v>20.771699999999999</c:v>
                </c:pt>
                <c:pt idx="9555">
                  <c:v>20.760999999999999</c:v>
                </c:pt>
                <c:pt idx="9556">
                  <c:v>20.750299999999999</c:v>
                </c:pt>
                <c:pt idx="9557">
                  <c:v>20.750299999999999</c:v>
                </c:pt>
                <c:pt idx="9558">
                  <c:v>20.739599999999999</c:v>
                </c:pt>
                <c:pt idx="9559">
                  <c:v>20.7288</c:v>
                </c:pt>
                <c:pt idx="9560">
                  <c:v>20.7288</c:v>
                </c:pt>
                <c:pt idx="9561">
                  <c:v>20.7288</c:v>
                </c:pt>
                <c:pt idx="9562">
                  <c:v>20.7074</c:v>
                </c:pt>
                <c:pt idx="9563">
                  <c:v>20.6967</c:v>
                </c:pt>
                <c:pt idx="9564">
                  <c:v>20.6859</c:v>
                </c:pt>
                <c:pt idx="9565">
                  <c:v>20.6645</c:v>
                </c:pt>
                <c:pt idx="9566">
                  <c:v>20.6645</c:v>
                </c:pt>
                <c:pt idx="9567">
                  <c:v>20.6645</c:v>
                </c:pt>
                <c:pt idx="9568">
                  <c:v>20.6645</c:v>
                </c:pt>
                <c:pt idx="9569">
                  <c:v>20.6645</c:v>
                </c:pt>
                <c:pt idx="9570">
                  <c:v>20.6645</c:v>
                </c:pt>
                <c:pt idx="9571">
                  <c:v>20.6645</c:v>
                </c:pt>
                <c:pt idx="9572">
                  <c:v>20.643000000000001</c:v>
                </c:pt>
                <c:pt idx="9573">
                  <c:v>20.643000000000001</c:v>
                </c:pt>
                <c:pt idx="9574">
                  <c:v>20.643000000000001</c:v>
                </c:pt>
                <c:pt idx="9575">
                  <c:v>20.643000000000001</c:v>
                </c:pt>
                <c:pt idx="9576">
                  <c:v>20.643000000000001</c:v>
                </c:pt>
                <c:pt idx="9577">
                  <c:v>20.643000000000001</c:v>
                </c:pt>
                <c:pt idx="9578">
                  <c:v>20.643000000000001</c:v>
                </c:pt>
                <c:pt idx="9579">
                  <c:v>20.643000000000001</c:v>
                </c:pt>
                <c:pt idx="9580">
                  <c:v>20.643000000000001</c:v>
                </c:pt>
                <c:pt idx="9581">
                  <c:v>20.643000000000001</c:v>
                </c:pt>
                <c:pt idx="9582">
                  <c:v>20.632300000000001</c:v>
                </c:pt>
                <c:pt idx="9583">
                  <c:v>20.632300000000001</c:v>
                </c:pt>
                <c:pt idx="9584">
                  <c:v>20.632300000000001</c:v>
                </c:pt>
                <c:pt idx="9585">
                  <c:v>20.632300000000001</c:v>
                </c:pt>
                <c:pt idx="9586">
                  <c:v>20.632300000000001</c:v>
                </c:pt>
                <c:pt idx="9587">
                  <c:v>20.610900000000001</c:v>
                </c:pt>
                <c:pt idx="9588">
                  <c:v>20.589400000000001</c:v>
                </c:pt>
                <c:pt idx="9589">
                  <c:v>20.578700000000001</c:v>
                </c:pt>
                <c:pt idx="9590">
                  <c:v>20.568000000000001</c:v>
                </c:pt>
                <c:pt idx="9591">
                  <c:v>20.557200000000002</c:v>
                </c:pt>
                <c:pt idx="9592">
                  <c:v>20.546500000000002</c:v>
                </c:pt>
                <c:pt idx="9593">
                  <c:v>20.546500000000002</c:v>
                </c:pt>
                <c:pt idx="9594">
                  <c:v>20.535799999999998</c:v>
                </c:pt>
                <c:pt idx="9595">
                  <c:v>20.525099999999998</c:v>
                </c:pt>
                <c:pt idx="9596">
                  <c:v>20.525099999999998</c:v>
                </c:pt>
                <c:pt idx="9597">
                  <c:v>20.514299999999999</c:v>
                </c:pt>
                <c:pt idx="9598">
                  <c:v>20.514299999999999</c:v>
                </c:pt>
                <c:pt idx="9599">
                  <c:v>20.503599999999999</c:v>
                </c:pt>
                <c:pt idx="9600">
                  <c:v>20.492899999999999</c:v>
                </c:pt>
                <c:pt idx="9601">
                  <c:v>20.492899999999999</c:v>
                </c:pt>
                <c:pt idx="9602">
                  <c:v>20.482199999999999</c:v>
                </c:pt>
                <c:pt idx="9603">
                  <c:v>20.471399999999999</c:v>
                </c:pt>
                <c:pt idx="9604">
                  <c:v>20.471399999999999</c:v>
                </c:pt>
                <c:pt idx="9605">
                  <c:v>20.460699999999999</c:v>
                </c:pt>
                <c:pt idx="9606">
                  <c:v>20.460699999999999</c:v>
                </c:pt>
                <c:pt idx="9607">
                  <c:v>20.45</c:v>
                </c:pt>
                <c:pt idx="9608">
                  <c:v>20.45</c:v>
                </c:pt>
                <c:pt idx="9609">
                  <c:v>20.439299999999999</c:v>
                </c:pt>
                <c:pt idx="9610">
                  <c:v>20.4285</c:v>
                </c:pt>
                <c:pt idx="9611">
                  <c:v>20.4285</c:v>
                </c:pt>
                <c:pt idx="9612">
                  <c:v>20.4178</c:v>
                </c:pt>
                <c:pt idx="9613">
                  <c:v>20.4178</c:v>
                </c:pt>
                <c:pt idx="9614">
                  <c:v>20.4071</c:v>
                </c:pt>
                <c:pt idx="9615">
                  <c:v>20.3964</c:v>
                </c:pt>
                <c:pt idx="9616">
                  <c:v>20.3964</c:v>
                </c:pt>
                <c:pt idx="9617">
                  <c:v>20.3856</c:v>
                </c:pt>
                <c:pt idx="9618">
                  <c:v>20.3856</c:v>
                </c:pt>
                <c:pt idx="9619">
                  <c:v>20.3749</c:v>
                </c:pt>
                <c:pt idx="9620">
                  <c:v>20.3749</c:v>
                </c:pt>
                <c:pt idx="9621">
                  <c:v>20.3535</c:v>
                </c:pt>
                <c:pt idx="9622">
                  <c:v>20.3535</c:v>
                </c:pt>
                <c:pt idx="9623">
                  <c:v>20.342700000000001</c:v>
                </c:pt>
                <c:pt idx="9624">
                  <c:v>20.332000000000001</c:v>
                </c:pt>
                <c:pt idx="9625">
                  <c:v>20.332000000000001</c:v>
                </c:pt>
                <c:pt idx="9626">
                  <c:v>20.321300000000001</c:v>
                </c:pt>
                <c:pt idx="9627">
                  <c:v>20.321300000000001</c:v>
                </c:pt>
                <c:pt idx="9628">
                  <c:v>20.321300000000001</c:v>
                </c:pt>
                <c:pt idx="9629">
                  <c:v>20.321300000000001</c:v>
                </c:pt>
                <c:pt idx="9630">
                  <c:v>20.321300000000001</c:v>
                </c:pt>
                <c:pt idx="9631">
                  <c:v>20.321300000000001</c:v>
                </c:pt>
                <c:pt idx="9632">
                  <c:v>20.310600000000001</c:v>
                </c:pt>
                <c:pt idx="9633">
                  <c:v>20.310600000000001</c:v>
                </c:pt>
                <c:pt idx="9634">
                  <c:v>20.310600000000001</c:v>
                </c:pt>
                <c:pt idx="9635">
                  <c:v>20.299800000000001</c:v>
                </c:pt>
                <c:pt idx="9636">
                  <c:v>20.299800000000001</c:v>
                </c:pt>
                <c:pt idx="9637">
                  <c:v>20.278400000000001</c:v>
                </c:pt>
                <c:pt idx="9638">
                  <c:v>20.278400000000001</c:v>
                </c:pt>
                <c:pt idx="9639">
                  <c:v>20.267700000000001</c:v>
                </c:pt>
                <c:pt idx="9640">
                  <c:v>20.267700000000001</c:v>
                </c:pt>
                <c:pt idx="9641">
                  <c:v>20.267700000000001</c:v>
                </c:pt>
                <c:pt idx="9642">
                  <c:v>20.256900000000002</c:v>
                </c:pt>
                <c:pt idx="9643">
                  <c:v>20.256900000000002</c:v>
                </c:pt>
                <c:pt idx="9644">
                  <c:v>20.246200000000002</c:v>
                </c:pt>
                <c:pt idx="9645">
                  <c:v>20.246200000000002</c:v>
                </c:pt>
                <c:pt idx="9646">
                  <c:v>20.235499999999998</c:v>
                </c:pt>
                <c:pt idx="9647">
                  <c:v>20.235499999999998</c:v>
                </c:pt>
                <c:pt idx="9648">
                  <c:v>20.224799999999998</c:v>
                </c:pt>
                <c:pt idx="9649">
                  <c:v>20.224799999999998</c:v>
                </c:pt>
                <c:pt idx="9650">
                  <c:v>20.213999999999999</c:v>
                </c:pt>
                <c:pt idx="9651">
                  <c:v>20.203299999999999</c:v>
                </c:pt>
                <c:pt idx="9652">
                  <c:v>20.203299999999999</c:v>
                </c:pt>
                <c:pt idx="9653">
                  <c:v>20.203299999999999</c:v>
                </c:pt>
                <c:pt idx="9654">
                  <c:v>20.192599999999999</c:v>
                </c:pt>
                <c:pt idx="9655">
                  <c:v>20.192599999999999</c:v>
                </c:pt>
                <c:pt idx="9656">
                  <c:v>20.181899999999999</c:v>
                </c:pt>
                <c:pt idx="9657">
                  <c:v>20.181899999999999</c:v>
                </c:pt>
                <c:pt idx="9658">
                  <c:v>20.171099999999999</c:v>
                </c:pt>
                <c:pt idx="9659">
                  <c:v>20.171099999999999</c:v>
                </c:pt>
                <c:pt idx="9660">
                  <c:v>20.160399999999999</c:v>
                </c:pt>
                <c:pt idx="9661">
                  <c:v>20.160399999999999</c:v>
                </c:pt>
                <c:pt idx="9662">
                  <c:v>20.160399999999999</c:v>
                </c:pt>
                <c:pt idx="9663">
                  <c:v>20.149699999999999</c:v>
                </c:pt>
                <c:pt idx="9664">
                  <c:v>20.149699999999999</c:v>
                </c:pt>
                <c:pt idx="9665">
                  <c:v>20.149699999999999</c:v>
                </c:pt>
                <c:pt idx="9666">
                  <c:v>20.149699999999999</c:v>
                </c:pt>
                <c:pt idx="9667">
                  <c:v>20.138999999999999</c:v>
                </c:pt>
                <c:pt idx="9668">
                  <c:v>20.138999999999999</c:v>
                </c:pt>
                <c:pt idx="9669">
                  <c:v>20.138999999999999</c:v>
                </c:pt>
                <c:pt idx="9670">
                  <c:v>20.1282</c:v>
                </c:pt>
                <c:pt idx="9671">
                  <c:v>20.1282</c:v>
                </c:pt>
                <c:pt idx="9672">
                  <c:v>20.1282</c:v>
                </c:pt>
                <c:pt idx="9673">
                  <c:v>20.1175</c:v>
                </c:pt>
                <c:pt idx="9674">
                  <c:v>20.1175</c:v>
                </c:pt>
                <c:pt idx="9675">
                  <c:v>20.1068</c:v>
                </c:pt>
                <c:pt idx="9676">
                  <c:v>20.1068</c:v>
                </c:pt>
                <c:pt idx="9677">
                  <c:v>20.0961</c:v>
                </c:pt>
                <c:pt idx="9678">
                  <c:v>20.0961</c:v>
                </c:pt>
                <c:pt idx="9679">
                  <c:v>20.0853</c:v>
                </c:pt>
                <c:pt idx="9680">
                  <c:v>20.0853</c:v>
                </c:pt>
                <c:pt idx="9681">
                  <c:v>20.0746</c:v>
                </c:pt>
                <c:pt idx="9682">
                  <c:v>20.0746</c:v>
                </c:pt>
                <c:pt idx="9683">
                  <c:v>20.0639</c:v>
                </c:pt>
                <c:pt idx="9684">
                  <c:v>20.0639</c:v>
                </c:pt>
                <c:pt idx="9685">
                  <c:v>20.0532</c:v>
                </c:pt>
                <c:pt idx="9686">
                  <c:v>20.0532</c:v>
                </c:pt>
                <c:pt idx="9687">
                  <c:v>20.042400000000001</c:v>
                </c:pt>
                <c:pt idx="9688">
                  <c:v>20.031700000000001</c:v>
                </c:pt>
                <c:pt idx="9689">
                  <c:v>20.031700000000001</c:v>
                </c:pt>
                <c:pt idx="9690">
                  <c:v>20.031700000000001</c:v>
                </c:pt>
                <c:pt idx="9691">
                  <c:v>20.021000000000001</c:v>
                </c:pt>
                <c:pt idx="9692">
                  <c:v>20.021000000000001</c:v>
                </c:pt>
                <c:pt idx="9693">
                  <c:v>20.021000000000001</c:v>
                </c:pt>
                <c:pt idx="9694">
                  <c:v>20.010300000000001</c:v>
                </c:pt>
                <c:pt idx="9695">
                  <c:v>20.010300000000001</c:v>
                </c:pt>
                <c:pt idx="9696">
                  <c:v>19.999500000000001</c:v>
                </c:pt>
                <c:pt idx="9697">
                  <c:v>19.999500000000001</c:v>
                </c:pt>
                <c:pt idx="9698">
                  <c:v>19.988800000000001</c:v>
                </c:pt>
                <c:pt idx="9699">
                  <c:v>19.988800000000001</c:v>
                </c:pt>
                <c:pt idx="9700">
                  <c:v>19.988800000000001</c:v>
                </c:pt>
                <c:pt idx="9701">
                  <c:v>19.988800000000001</c:v>
                </c:pt>
                <c:pt idx="9702">
                  <c:v>19.978100000000001</c:v>
                </c:pt>
                <c:pt idx="9703">
                  <c:v>19.978100000000001</c:v>
                </c:pt>
                <c:pt idx="9704">
                  <c:v>19.978100000000001</c:v>
                </c:pt>
                <c:pt idx="9705">
                  <c:v>19.967400000000001</c:v>
                </c:pt>
                <c:pt idx="9706">
                  <c:v>19.967400000000001</c:v>
                </c:pt>
                <c:pt idx="9707">
                  <c:v>19.967400000000001</c:v>
                </c:pt>
                <c:pt idx="9708">
                  <c:v>19.967400000000001</c:v>
                </c:pt>
                <c:pt idx="9709">
                  <c:v>19.967400000000001</c:v>
                </c:pt>
                <c:pt idx="9710">
                  <c:v>19.956600000000002</c:v>
                </c:pt>
                <c:pt idx="9711">
                  <c:v>19.945900000000002</c:v>
                </c:pt>
                <c:pt idx="9712">
                  <c:v>19.945900000000002</c:v>
                </c:pt>
                <c:pt idx="9713">
                  <c:v>19.945900000000002</c:v>
                </c:pt>
                <c:pt idx="9714">
                  <c:v>19.945900000000002</c:v>
                </c:pt>
                <c:pt idx="9715">
                  <c:v>19.924499999999998</c:v>
                </c:pt>
                <c:pt idx="9716">
                  <c:v>19.924499999999998</c:v>
                </c:pt>
                <c:pt idx="9717">
                  <c:v>19.924499999999998</c:v>
                </c:pt>
                <c:pt idx="9718">
                  <c:v>19.913699999999999</c:v>
                </c:pt>
                <c:pt idx="9719">
                  <c:v>19.913699999999999</c:v>
                </c:pt>
                <c:pt idx="9720">
                  <c:v>19.913699999999999</c:v>
                </c:pt>
                <c:pt idx="9721">
                  <c:v>19.913699999999999</c:v>
                </c:pt>
                <c:pt idx="9722">
                  <c:v>19.913699999999999</c:v>
                </c:pt>
                <c:pt idx="9723">
                  <c:v>19.902999999999999</c:v>
                </c:pt>
                <c:pt idx="9724">
                  <c:v>19.902999999999999</c:v>
                </c:pt>
                <c:pt idx="9725">
                  <c:v>19.902999999999999</c:v>
                </c:pt>
                <c:pt idx="9726">
                  <c:v>19.902999999999999</c:v>
                </c:pt>
                <c:pt idx="9727">
                  <c:v>19.902999999999999</c:v>
                </c:pt>
                <c:pt idx="9728">
                  <c:v>19.902999999999999</c:v>
                </c:pt>
                <c:pt idx="9729">
                  <c:v>19.902999999999999</c:v>
                </c:pt>
                <c:pt idx="9730">
                  <c:v>19.902999999999999</c:v>
                </c:pt>
                <c:pt idx="9731">
                  <c:v>19.902999999999999</c:v>
                </c:pt>
                <c:pt idx="9732">
                  <c:v>19.902999999999999</c:v>
                </c:pt>
                <c:pt idx="9733">
                  <c:v>19.902999999999999</c:v>
                </c:pt>
                <c:pt idx="9734">
                  <c:v>19.902999999999999</c:v>
                </c:pt>
                <c:pt idx="9735">
                  <c:v>19.902999999999999</c:v>
                </c:pt>
                <c:pt idx="9736">
                  <c:v>19.902999999999999</c:v>
                </c:pt>
                <c:pt idx="9737">
                  <c:v>19.902999999999999</c:v>
                </c:pt>
                <c:pt idx="9738">
                  <c:v>19.902999999999999</c:v>
                </c:pt>
                <c:pt idx="9739">
                  <c:v>19.902999999999999</c:v>
                </c:pt>
                <c:pt idx="9740">
                  <c:v>19.913699999999999</c:v>
                </c:pt>
                <c:pt idx="9741">
                  <c:v>19.913699999999999</c:v>
                </c:pt>
                <c:pt idx="9742">
                  <c:v>19.913699999999999</c:v>
                </c:pt>
                <c:pt idx="9743">
                  <c:v>19.924499999999998</c:v>
                </c:pt>
                <c:pt idx="9744">
                  <c:v>19.924499999999998</c:v>
                </c:pt>
                <c:pt idx="9745">
                  <c:v>19.924499999999998</c:v>
                </c:pt>
                <c:pt idx="9746">
                  <c:v>19.945900000000002</c:v>
                </c:pt>
                <c:pt idx="9747">
                  <c:v>19.924499999999998</c:v>
                </c:pt>
                <c:pt idx="9748">
                  <c:v>19.924499999999998</c:v>
                </c:pt>
                <c:pt idx="9749">
                  <c:v>19.945900000000002</c:v>
                </c:pt>
                <c:pt idx="9750">
                  <c:v>19.945900000000002</c:v>
                </c:pt>
                <c:pt idx="9751">
                  <c:v>19.945900000000002</c:v>
                </c:pt>
                <c:pt idx="9752">
                  <c:v>19.945900000000002</c:v>
                </c:pt>
                <c:pt idx="9753">
                  <c:v>19.945900000000002</c:v>
                </c:pt>
                <c:pt idx="9754">
                  <c:v>19.945900000000002</c:v>
                </c:pt>
                <c:pt idx="9755">
                  <c:v>19.945900000000002</c:v>
                </c:pt>
                <c:pt idx="9756">
                  <c:v>19.945900000000002</c:v>
                </c:pt>
                <c:pt idx="9757">
                  <c:v>19.945900000000002</c:v>
                </c:pt>
                <c:pt idx="9758">
                  <c:v>19.945900000000002</c:v>
                </c:pt>
                <c:pt idx="9759">
                  <c:v>19.945900000000002</c:v>
                </c:pt>
                <c:pt idx="9760">
                  <c:v>19.945900000000002</c:v>
                </c:pt>
                <c:pt idx="9761">
                  <c:v>19.945900000000002</c:v>
                </c:pt>
                <c:pt idx="9762">
                  <c:v>19.945900000000002</c:v>
                </c:pt>
                <c:pt idx="9763">
                  <c:v>19.945900000000002</c:v>
                </c:pt>
                <c:pt idx="9764">
                  <c:v>19.945900000000002</c:v>
                </c:pt>
                <c:pt idx="9765">
                  <c:v>19.945900000000002</c:v>
                </c:pt>
                <c:pt idx="9766">
                  <c:v>19.945900000000002</c:v>
                </c:pt>
                <c:pt idx="9767">
                  <c:v>19.945900000000002</c:v>
                </c:pt>
                <c:pt idx="9768">
                  <c:v>19.945900000000002</c:v>
                </c:pt>
                <c:pt idx="9769">
                  <c:v>19.945900000000002</c:v>
                </c:pt>
                <c:pt idx="9770">
                  <c:v>19.945900000000002</c:v>
                </c:pt>
                <c:pt idx="9771">
                  <c:v>19.945900000000002</c:v>
                </c:pt>
                <c:pt idx="9772">
                  <c:v>19.945900000000002</c:v>
                </c:pt>
                <c:pt idx="9773">
                  <c:v>19.945900000000002</c:v>
                </c:pt>
                <c:pt idx="9774">
                  <c:v>19.945900000000002</c:v>
                </c:pt>
                <c:pt idx="9775">
                  <c:v>19.945900000000002</c:v>
                </c:pt>
                <c:pt idx="9776">
                  <c:v>19.945900000000002</c:v>
                </c:pt>
                <c:pt idx="9777">
                  <c:v>19.945900000000002</c:v>
                </c:pt>
                <c:pt idx="9778">
                  <c:v>19.924499999999998</c:v>
                </c:pt>
                <c:pt idx="9779">
                  <c:v>19.924499999999998</c:v>
                </c:pt>
                <c:pt idx="9780">
                  <c:v>19.924499999999998</c:v>
                </c:pt>
                <c:pt idx="9781">
                  <c:v>19.924499999999998</c:v>
                </c:pt>
                <c:pt idx="9782">
                  <c:v>19.924499999999998</c:v>
                </c:pt>
                <c:pt idx="9783">
                  <c:v>19.924499999999998</c:v>
                </c:pt>
                <c:pt idx="9784">
                  <c:v>19.924499999999998</c:v>
                </c:pt>
                <c:pt idx="9785">
                  <c:v>19.924499999999998</c:v>
                </c:pt>
                <c:pt idx="9786">
                  <c:v>19.924499999999998</c:v>
                </c:pt>
                <c:pt idx="9787">
                  <c:v>19.924499999999998</c:v>
                </c:pt>
                <c:pt idx="9788">
                  <c:v>19.924499999999998</c:v>
                </c:pt>
                <c:pt idx="9789">
                  <c:v>19.924499999999998</c:v>
                </c:pt>
                <c:pt idx="9790">
                  <c:v>19.924499999999998</c:v>
                </c:pt>
                <c:pt idx="9791">
                  <c:v>19.913699999999999</c:v>
                </c:pt>
                <c:pt idx="9792">
                  <c:v>19.913699999999999</c:v>
                </c:pt>
                <c:pt idx="9793">
                  <c:v>19.924499999999998</c:v>
                </c:pt>
                <c:pt idx="9794">
                  <c:v>19.913699999999999</c:v>
                </c:pt>
                <c:pt idx="9795">
                  <c:v>19.913699999999999</c:v>
                </c:pt>
                <c:pt idx="9796">
                  <c:v>19.913699999999999</c:v>
                </c:pt>
                <c:pt idx="9797">
                  <c:v>19.913699999999999</c:v>
                </c:pt>
                <c:pt idx="9798">
                  <c:v>19.913699999999999</c:v>
                </c:pt>
                <c:pt idx="9799">
                  <c:v>19.913699999999999</c:v>
                </c:pt>
                <c:pt idx="9800">
                  <c:v>19.913699999999999</c:v>
                </c:pt>
                <c:pt idx="9801">
                  <c:v>19.913699999999999</c:v>
                </c:pt>
                <c:pt idx="9802">
                  <c:v>19.913699999999999</c:v>
                </c:pt>
                <c:pt idx="9803">
                  <c:v>19.902999999999999</c:v>
                </c:pt>
                <c:pt idx="9804">
                  <c:v>19.902999999999999</c:v>
                </c:pt>
                <c:pt idx="9805">
                  <c:v>19.902999999999999</c:v>
                </c:pt>
                <c:pt idx="9806">
                  <c:v>19.902999999999999</c:v>
                </c:pt>
                <c:pt idx="9807">
                  <c:v>19.902999999999999</c:v>
                </c:pt>
                <c:pt idx="9808">
                  <c:v>19.902999999999999</c:v>
                </c:pt>
                <c:pt idx="9809">
                  <c:v>19.902999999999999</c:v>
                </c:pt>
                <c:pt idx="9810">
                  <c:v>19.902999999999999</c:v>
                </c:pt>
                <c:pt idx="9811">
                  <c:v>19.902999999999999</c:v>
                </c:pt>
                <c:pt idx="9812">
                  <c:v>19.902999999999999</c:v>
                </c:pt>
                <c:pt idx="9813">
                  <c:v>19.892299999999999</c:v>
                </c:pt>
                <c:pt idx="9814">
                  <c:v>19.892299999999999</c:v>
                </c:pt>
                <c:pt idx="9815">
                  <c:v>19.892299999999999</c:v>
                </c:pt>
                <c:pt idx="9816">
                  <c:v>19.892299999999999</c:v>
                </c:pt>
                <c:pt idx="9817">
                  <c:v>19.892299999999999</c:v>
                </c:pt>
                <c:pt idx="9818">
                  <c:v>19.892299999999999</c:v>
                </c:pt>
                <c:pt idx="9819">
                  <c:v>19.892299999999999</c:v>
                </c:pt>
                <c:pt idx="9820">
                  <c:v>19.892299999999999</c:v>
                </c:pt>
                <c:pt idx="9821">
                  <c:v>19.881599999999999</c:v>
                </c:pt>
                <c:pt idx="9822">
                  <c:v>19.881599999999999</c:v>
                </c:pt>
                <c:pt idx="9823">
                  <c:v>19.881599999999999</c:v>
                </c:pt>
                <c:pt idx="9824">
                  <c:v>19.881599999999999</c:v>
                </c:pt>
                <c:pt idx="9825">
                  <c:v>19.870799999999999</c:v>
                </c:pt>
                <c:pt idx="9826">
                  <c:v>19.870799999999999</c:v>
                </c:pt>
                <c:pt idx="9827">
                  <c:v>19.870799999999999</c:v>
                </c:pt>
                <c:pt idx="9828">
                  <c:v>19.870799999999999</c:v>
                </c:pt>
                <c:pt idx="9829">
                  <c:v>19.860099999999999</c:v>
                </c:pt>
                <c:pt idx="9830">
                  <c:v>19.860099999999999</c:v>
                </c:pt>
                <c:pt idx="9831">
                  <c:v>19.860099999999999</c:v>
                </c:pt>
                <c:pt idx="9832">
                  <c:v>19.849399999999999</c:v>
                </c:pt>
                <c:pt idx="9833">
                  <c:v>19.849399999999999</c:v>
                </c:pt>
                <c:pt idx="9834">
                  <c:v>19.838699999999999</c:v>
                </c:pt>
                <c:pt idx="9835">
                  <c:v>19.838699999999999</c:v>
                </c:pt>
                <c:pt idx="9836">
                  <c:v>19.8279</c:v>
                </c:pt>
                <c:pt idx="9837">
                  <c:v>19.8279</c:v>
                </c:pt>
                <c:pt idx="9838">
                  <c:v>19.8279</c:v>
                </c:pt>
                <c:pt idx="9839">
                  <c:v>19.8279</c:v>
                </c:pt>
                <c:pt idx="9840">
                  <c:v>19.8279</c:v>
                </c:pt>
                <c:pt idx="9841">
                  <c:v>19.8279</c:v>
                </c:pt>
                <c:pt idx="9842">
                  <c:v>19.8172</c:v>
                </c:pt>
                <c:pt idx="9843">
                  <c:v>19.8172</c:v>
                </c:pt>
                <c:pt idx="9844">
                  <c:v>19.8065</c:v>
                </c:pt>
                <c:pt idx="9845">
                  <c:v>19.8065</c:v>
                </c:pt>
                <c:pt idx="9846">
                  <c:v>19.7958</c:v>
                </c:pt>
                <c:pt idx="9847">
                  <c:v>19.7958</c:v>
                </c:pt>
                <c:pt idx="9848">
                  <c:v>19.785</c:v>
                </c:pt>
                <c:pt idx="9849">
                  <c:v>19.7743</c:v>
                </c:pt>
                <c:pt idx="9850">
                  <c:v>19.7743</c:v>
                </c:pt>
                <c:pt idx="9851">
                  <c:v>19.7636</c:v>
                </c:pt>
                <c:pt idx="9852">
                  <c:v>19.7529</c:v>
                </c:pt>
                <c:pt idx="9853">
                  <c:v>19.7529</c:v>
                </c:pt>
                <c:pt idx="9854">
                  <c:v>19.742100000000001</c:v>
                </c:pt>
                <c:pt idx="9855">
                  <c:v>19.742100000000001</c:v>
                </c:pt>
                <c:pt idx="9856">
                  <c:v>19.731400000000001</c:v>
                </c:pt>
                <c:pt idx="9857">
                  <c:v>19.731400000000001</c:v>
                </c:pt>
                <c:pt idx="9858">
                  <c:v>19.720700000000001</c:v>
                </c:pt>
                <c:pt idx="9859">
                  <c:v>19.71</c:v>
                </c:pt>
                <c:pt idx="9860">
                  <c:v>19.699200000000001</c:v>
                </c:pt>
                <c:pt idx="9861">
                  <c:v>19.699200000000001</c:v>
                </c:pt>
                <c:pt idx="9862">
                  <c:v>19.699200000000001</c:v>
                </c:pt>
                <c:pt idx="9863">
                  <c:v>19.688500000000001</c:v>
                </c:pt>
                <c:pt idx="9864">
                  <c:v>19.688500000000001</c:v>
                </c:pt>
                <c:pt idx="9865">
                  <c:v>19.677800000000001</c:v>
                </c:pt>
                <c:pt idx="9866">
                  <c:v>19.656300000000002</c:v>
                </c:pt>
                <c:pt idx="9867">
                  <c:v>19.656300000000002</c:v>
                </c:pt>
                <c:pt idx="9868">
                  <c:v>19.656300000000002</c:v>
                </c:pt>
                <c:pt idx="9869">
                  <c:v>19.645600000000002</c:v>
                </c:pt>
                <c:pt idx="9870">
                  <c:v>19.645600000000002</c:v>
                </c:pt>
                <c:pt idx="9871">
                  <c:v>19.645600000000002</c:v>
                </c:pt>
                <c:pt idx="9872">
                  <c:v>19.634899999999998</c:v>
                </c:pt>
                <c:pt idx="9873">
                  <c:v>19.634899999999998</c:v>
                </c:pt>
                <c:pt idx="9874">
                  <c:v>19.634899999999998</c:v>
                </c:pt>
                <c:pt idx="9875">
                  <c:v>19.624199999999998</c:v>
                </c:pt>
                <c:pt idx="9876">
                  <c:v>19.624199999999998</c:v>
                </c:pt>
                <c:pt idx="9877">
                  <c:v>19.624199999999998</c:v>
                </c:pt>
                <c:pt idx="9878">
                  <c:v>19.613399999999999</c:v>
                </c:pt>
                <c:pt idx="9879">
                  <c:v>19.613399999999999</c:v>
                </c:pt>
                <c:pt idx="9880">
                  <c:v>19.613399999999999</c:v>
                </c:pt>
                <c:pt idx="9881">
                  <c:v>19.602699999999999</c:v>
                </c:pt>
                <c:pt idx="9882">
                  <c:v>19.602699999999999</c:v>
                </c:pt>
                <c:pt idx="9883">
                  <c:v>19.591999999999999</c:v>
                </c:pt>
                <c:pt idx="9884">
                  <c:v>19.591999999999999</c:v>
                </c:pt>
                <c:pt idx="9885">
                  <c:v>19.591999999999999</c:v>
                </c:pt>
                <c:pt idx="9886">
                  <c:v>19.581299999999999</c:v>
                </c:pt>
                <c:pt idx="9887">
                  <c:v>19.581299999999999</c:v>
                </c:pt>
                <c:pt idx="9888">
                  <c:v>19.581299999999999</c:v>
                </c:pt>
                <c:pt idx="9889">
                  <c:v>19.559799999999999</c:v>
                </c:pt>
                <c:pt idx="9890">
                  <c:v>19.559799999999999</c:v>
                </c:pt>
                <c:pt idx="9891">
                  <c:v>19.549099999999999</c:v>
                </c:pt>
                <c:pt idx="9892">
                  <c:v>19.549099999999999</c:v>
                </c:pt>
                <c:pt idx="9893">
                  <c:v>19.538399999999999</c:v>
                </c:pt>
                <c:pt idx="9894">
                  <c:v>19.538399999999999</c:v>
                </c:pt>
                <c:pt idx="9895">
                  <c:v>19.538399999999999</c:v>
                </c:pt>
                <c:pt idx="9896">
                  <c:v>19.538399999999999</c:v>
                </c:pt>
                <c:pt idx="9897">
                  <c:v>19.538399999999999</c:v>
                </c:pt>
                <c:pt idx="9898">
                  <c:v>19.538399999999999</c:v>
                </c:pt>
                <c:pt idx="9899">
                  <c:v>19.5276</c:v>
                </c:pt>
                <c:pt idx="9900">
                  <c:v>19.5276</c:v>
                </c:pt>
                <c:pt idx="9901">
                  <c:v>19.5276</c:v>
                </c:pt>
                <c:pt idx="9902">
                  <c:v>19.5276</c:v>
                </c:pt>
                <c:pt idx="9903">
                  <c:v>19.538399999999999</c:v>
                </c:pt>
                <c:pt idx="9904">
                  <c:v>19.5276</c:v>
                </c:pt>
                <c:pt idx="9905">
                  <c:v>19.5276</c:v>
                </c:pt>
                <c:pt idx="9906">
                  <c:v>19.5276</c:v>
                </c:pt>
                <c:pt idx="9907">
                  <c:v>19.5276</c:v>
                </c:pt>
                <c:pt idx="9908">
                  <c:v>19.5276</c:v>
                </c:pt>
                <c:pt idx="9909">
                  <c:v>19.5276</c:v>
                </c:pt>
                <c:pt idx="9910">
                  <c:v>19.5276</c:v>
                </c:pt>
                <c:pt idx="9911">
                  <c:v>19.5276</c:v>
                </c:pt>
                <c:pt idx="9912">
                  <c:v>19.5276</c:v>
                </c:pt>
                <c:pt idx="9913">
                  <c:v>19.5276</c:v>
                </c:pt>
                <c:pt idx="9914">
                  <c:v>19.5276</c:v>
                </c:pt>
                <c:pt idx="9915">
                  <c:v>19.5276</c:v>
                </c:pt>
                <c:pt idx="9916">
                  <c:v>19.5169</c:v>
                </c:pt>
                <c:pt idx="9917">
                  <c:v>19.5169</c:v>
                </c:pt>
                <c:pt idx="9918">
                  <c:v>19.5169</c:v>
                </c:pt>
                <c:pt idx="9919">
                  <c:v>19.5169</c:v>
                </c:pt>
                <c:pt idx="9920">
                  <c:v>19.5169</c:v>
                </c:pt>
                <c:pt idx="9921">
                  <c:v>19.5062</c:v>
                </c:pt>
                <c:pt idx="9922">
                  <c:v>19.5062</c:v>
                </c:pt>
                <c:pt idx="9923">
                  <c:v>19.5062</c:v>
                </c:pt>
                <c:pt idx="9924">
                  <c:v>19.5062</c:v>
                </c:pt>
                <c:pt idx="9925">
                  <c:v>19.4955</c:v>
                </c:pt>
                <c:pt idx="9926">
                  <c:v>19.4955</c:v>
                </c:pt>
                <c:pt idx="9927">
                  <c:v>19.4955</c:v>
                </c:pt>
                <c:pt idx="9928">
                  <c:v>19.4955</c:v>
                </c:pt>
                <c:pt idx="9929">
                  <c:v>19.4955</c:v>
                </c:pt>
                <c:pt idx="9930">
                  <c:v>19.4955</c:v>
                </c:pt>
                <c:pt idx="9931">
                  <c:v>19.4847</c:v>
                </c:pt>
                <c:pt idx="9932">
                  <c:v>19.4847</c:v>
                </c:pt>
                <c:pt idx="9933">
                  <c:v>19.474</c:v>
                </c:pt>
                <c:pt idx="9934">
                  <c:v>19.474</c:v>
                </c:pt>
                <c:pt idx="9935">
                  <c:v>19.474</c:v>
                </c:pt>
                <c:pt idx="9936">
                  <c:v>19.474</c:v>
                </c:pt>
                <c:pt idx="9937">
                  <c:v>19.474</c:v>
                </c:pt>
                <c:pt idx="9938">
                  <c:v>19.474</c:v>
                </c:pt>
                <c:pt idx="9939">
                  <c:v>19.474</c:v>
                </c:pt>
                <c:pt idx="9940">
                  <c:v>19.4847</c:v>
                </c:pt>
                <c:pt idx="9941">
                  <c:v>19.4847</c:v>
                </c:pt>
                <c:pt idx="9942">
                  <c:v>19.4847</c:v>
                </c:pt>
                <c:pt idx="9943">
                  <c:v>19.4847</c:v>
                </c:pt>
                <c:pt idx="9944">
                  <c:v>19.4847</c:v>
                </c:pt>
                <c:pt idx="9945">
                  <c:v>19.4847</c:v>
                </c:pt>
                <c:pt idx="9946">
                  <c:v>19.4847</c:v>
                </c:pt>
                <c:pt idx="9947">
                  <c:v>19.4847</c:v>
                </c:pt>
                <c:pt idx="9948">
                  <c:v>19.4955</c:v>
                </c:pt>
                <c:pt idx="9949">
                  <c:v>19.4955</c:v>
                </c:pt>
                <c:pt idx="9950">
                  <c:v>19.4955</c:v>
                </c:pt>
                <c:pt idx="9951">
                  <c:v>19.4955</c:v>
                </c:pt>
                <c:pt idx="9952">
                  <c:v>19.4955</c:v>
                </c:pt>
                <c:pt idx="9953">
                  <c:v>19.4955</c:v>
                </c:pt>
                <c:pt idx="9954">
                  <c:v>19.5062</c:v>
                </c:pt>
                <c:pt idx="9955">
                  <c:v>19.5169</c:v>
                </c:pt>
                <c:pt idx="9956">
                  <c:v>19.5062</c:v>
                </c:pt>
                <c:pt idx="9957">
                  <c:v>19.5062</c:v>
                </c:pt>
                <c:pt idx="9958">
                  <c:v>19.5169</c:v>
                </c:pt>
                <c:pt idx="9959">
                  <c:v>19.5169</c:v>
                </c:pt>
                <c:pt idx="9960">
                  <c:v>19.5169</c:v>
                </c:pt>
                <c:pt idx="9961">
                  <c:v>19.5276</c:v>
                </c:pt>
                <c:pt idx="9962">
                  <c:v>19.5276</c:v>
                </c:pt>
                <c:pt idx="9963">
                  <c:v>19.5276</c:v>
                </c:pt>
                <c:pt idx="9964">
                  <c:v>19.5276</c:v>
                </c:pt>
                <c:pt idx="9965">
                  <c:v>19.538399999999999</c:v>
                </c:pt>
                <c:pt idx="9966">
                  <c:v>19.538399999999999</c:v>
                </c:pt>
                <c:pt idx="9967">
                  <c:v>19.538399999999999</c:v>
                </c:pt>
                <c:pt idx="9968">
                  <c:v>19.538399999999999</c:v>
                </c:pt>
                <c:pt idx="9969">
                  <c:v>19.538399999999999</c:v>
                </c:pt>
                <c:pt idx="9970">
                  <c:v>19.538399999999999</c:v>
                </c:pt>
                <c:pt idx="9971">
                  <c:v>19.549099999999999</c:v>
                </c:pt>
                <c:pt idx="9972">
                  <c:v>19.549099999999999</c:v>
                </c:pt>
                <c:pt idx="9973">
                  <c:v>19.549099999999999</c:v>
                </c:pt>
                <c:pt idx="9974">
                  <c:v>19.549099999999999</c:v>
                </c:pt>
                <c:pt idx="9975">
                  <c:v>19.549099999999999</c:v>
                </c:pt>
                <c:pt idx="9976">
                  <c:v>19.549099999999999</c:v>
                </c:pt>
                <c:pt idx="9977">
                  <c:v>19.549099999999999</c:v>
                </c:pt>
                <c:pt idx="9978">
                  <c:v>19.549099999999999</c:v>
                </c:pt>
                <c:pt idx="9979">
                  <c:v>19.549099999999999</c:v>
                </c:pt>
                <c:pt idx="9980">
                  <c:v>19.549099999999999</c:v>
                </c:pt>
                <c:pt idx="9981">
                  <c:v>19.549099999999999</c:v>
                </c:pt>
                <c:pt idx="9982">
                  <c:v>19.549099999999999</c:v>
                </c:pt>
                <c:pt idx="9983">
                  <c:v>19.549099999999999</c:v>
                </c:pt>
                <c:pt idx="9984">
                  <c:v>19.549099999999999</c:v>
                </c:pt>
                <c:pt idx="9985">
                  <c:v>19.549099999999999</c:v>
                </c:pt>
                <c:pt idx="9986">
                  <c:v>19.549099999999999</c:v>
                </c:pt>
                <c:pt idx="9987">
                  <c:v>19.549099999999999</c:v>
                </c:pt>
                <c:pt idx="9988">
                  <c:v>19.549099999999999</c:v>
                </c:pt>
                <c:pt idx="9989">
                  <c:v>19.538399999999999</c:v>
                </c:pt>
                <c:pt idx="9990">
                  <c:v>19.538399999999999</c:v>
                </c:pt>
                <c:pt idx="9991">
                  <c:v>19.538399999999999</c:v>
                </c:pt>
                <c:pt idx="9992">
                  <c:v>19.538399999999999</c:v>
                </c:pt>
                <c:pt idx="9993">
                  <c:v>19.538399999999999</c:v>
                </c:pt>
                <c:pt idx="9994">
                  <c:v>19.538399999999999</c:v>
                </c:pt>
                <c:pt idx="9995">
                  <c:v>19.538399999999999</c:v>
                </c:pt>
                <c:pt idx="9996">
                  <c:v>19.538399999999999</c:v>
                </c:pt>
                <c:pt idx="9997">
                  <c:v>19.538399999999999</c:v>
                </c:pt>
                <c:pt idx="9998">
                  <c:v>19.538399999999999</c:v>
                </c:pt>
                <c:pt idx="9999">
                  <c:v>19.5276</c:v>
                </c:pt>
                <c:pt idx="10000">
                  <c:v>19.538399999999999</c:v>
                </c:pt>
                <c:pt idx="10001">
                  <c:v>19.538399999999999</c:v>
                </c:pt>
                <c:pt idx="10002">
                  <c:v>19.538399999999999</c:v>
                </c:pt>
                <c:pt idx="10003">
                  <c:v>19.538399999999999</c:v>
                </c:pt>
                <c:pt idx="10004">
                  <c:v>19.5276</c:v>
                </c:pt>
                <c:pt idx="10005">
                  <c:v>19.5276</c:v>
                </c:pt>
                <c:pt idx="10006">
                  <c:v>19.5276</c:v>
                </c:pt>
                <c:pt idx="10007">
                  <c:v>19.5276</c:v>
                </c:pt>
                <c:pt idx="10008">
                  <c:v>19.5276</c:v>
                </c:pt>
                <c:pt idx="10009">
                  <c:v>19.5276</c:v>
                </c:pt>
                <c:pt idx="10010">
                  <c:v>19.5276</c:v>
                </c:pt>
                <c:pt idx="10011">
                  <c:v>19.5169</c:v>
                </c:pt>
                <c:pt idx="10012">
                  <c:v>19.5169</c:v>
                </c:pt>
                <c:pt idx="10013">
                  <c:v>19.5169</c:v>
                </c:pt>
                <c:pt idx="10014">
                  <c:v>19.5169</c:v>
                </c:pt>
                <c:pt idx="10015">
                  <c:v>19.5169</c:v>
                </c:pt>
                <c:pt idx="10016">
                  <c:v>19.5169</c:v>
                </c:pt>
                <c:pt idx="10017">
                  <c:v>19.5169</c:v>
                </c:pt>
                <c:pt idx="10018">
                  <c:v>19.5169</c:v>
                </c:pt>
                <c:pt idx="10019">
                  <c:v>19.5169</c:v>
                </c:pt>
                <c:pt idx="10020">
                  <c:v>19.5062</c:v>
                </c:pt>
                <c:pt idx="10021">
                  <c:v>19.5062</c:v>
                </c:pt>
                <c:pt idx="10022">
                  <c:v>19.5062</c:v>
                </c:pt>
                <c:pt idx="10023">
                  <c:v>19.4955</c:v>
                </c:pt>
                <c:pt idx="10024">
                  <c:v>19.4955</c:v>
                </c:pt>
                <c:pt idx="10025">
                  <c:v>19.4955</c:v>
                </c:pt>
                <c:pt idx="10026">
                  <c:v>19.4955</c:v>
                </c:pt>
                <c:pt idx="10027">
                  <c:v>19.4955</c:v>
                </c:pt>
                <c:pt idx="10028">
                  <c:v>19.4955</c:v>
                </c:pt>
                <c:pt idx="10029">
                  <c:v>19.4955</c:v>
                </c:pt>
                <c:pt idx="10030">
                  <c:v>19.4955</c:v>
                </c:pt>
                <c:pt idx="10031">
                  <c:v>19.4955</c:v>
                </c:pt>
                <c:pt idx="10032">
                  <c:v>19.4955</c:v>
                </c:pt>
                <c:pt idx="10033">
                  <c:v>19.4955</c:v>
                </c:pt>
                <c:pt idx="10034">
                  <c:v>19.4955</c:v>
                </c:pt>
                <c:pt idx="10035">
                  <c:v>19.4955</c:v>
                </c:pt>
                <c:pt idx="10036">
                  <c:v>19.4955</c:v>
                </c:pt>
                <c:pt idx="10037">
                  <c:v>19.4955</c:v>
                </c:pt>
                <c:pt idx="10038">
                  <c:v>19.4955</c:v>
                </c:pt>
                <c:pt idx="10039">
                  <c:v>19.4955</c:v>
                </c:pt>
                <c:pt idx="10040">
                  <c:v>19.4955</c:v>
                </c:pt>
                <c:pt idx="10041">
                  <c:v>19.4955</c:v>
                </c:pt>
                <c:pt idx="10042">
                  <c:v>19.4955</c:v>
                </c:pt>
                <c:pt idx="10043">
                  <c:v>19.4955</c:v>
                </c:pt>
                <c:pt idx="10044">
                  <c:v>19.4955</c:v>
                </c:pt>
                <c:pt idx="10045">
                  <c:v>19.4955</c:v>
                </c:pt>
                <c:pt idx="10046">
                  <c:v>19.4955</c:v>
                </c:pt>
                <c:pt idx="10047">
                  <c:v>19.4955</c:v>
                </c:pt>
                <c:pt idx="10048">
                  <c:v>19.5062</c:v>
                </c:pt>
                <c:pt idx="10049">
                  <c:v>19.5062</c:v>
                </c:pt>
                <c:pt idx="10050">
                  <c:v>19.5062</c:v>
                </c:pt>
                <c:pt idx="10051">
                  <c:v>19.5169</c:v>
                </c:pt>
                <c:pt idx="10052">
                  <c:v>19.5169</c:v>
                </c:pt>
                <c:pt idx="10053">
                  <c:v>19.5169</c:v>
                </c:pt>
                <c:pt idx="10054">
                  <c:v>19.5276</c:v>
                </c:pt>
                <c:pt idx="10055">
                  <c:v>19.5276</c:v>
                </c:pt>
                <c:pt idx="10056">
                  <c:v>19.5276</c:v>
                </c:pt>
                <c:pt idx="10057">
                  <c:v>19.5276</c:v>
                </c:pt>
                <c:pt idx="10058">
                  <c:v>19.5276</c:v>
                </c:pt>
                <c:pt idx="10059">
                  <c:v>19.5276</c:v>
                </c:pt>
                <c:pt idx="10060">
                  <c:v>19.5276</c:v>
                </c:pt>
                <c:pt idx="10061">
                  <c:v>19.5276</c:v>
                </c:pt>
                <c:pt idx="10062">
                  <c:v>19.5276</c:v>
                </c:pt>
                <c:pt idx="10063">
                  <c:v>19.5276</c:v>
                </c:pt>
                <c:pt idx="10064">
                  <c:v>19.5276</c:v>
                </c:pt>
                <c:pt idx="10065">
                  <c:v>19.5276</c:v>
                </c:pt>
                <c:pt idx="10066">
                  <c:v>19.5276</c:v>
                </c:pt>
                <c:pt idx="10067">
                  <c:v>19.5276</c:v>
                </c:pt>
                <c:pt idx="10068">
                  <c:v>19.5276</c:v>
                </c:pt>
                <c:pt idx="10069">
                  <c:v>19.5276</c:v>
                </c:pt>
                <c:pt idx="10070">
                  <c:v>19.5276</c:v>
                </c:pt>
                <c:pt idx="10071">
                  <c:v>19.538399999999999</c:v>
                </c:pt>
                <c:pt idx="10072">
                  <c:v>19.5276</c:v>
                </c:pt>
                <c:pt idx="10073">
                  <c:v>19.5276</c:v>
                </c:pt>
                <c:pt idx="10074">
                  <c:v>19.5276</c:v>
                </c:pt>
                <c:pt idx="10075">
                  <c:v>19.5276</c:v>
                </c:pt>
                <c:pt idx="10076">
                  <c:v>19.5276</c:v>
                </c:pt>
                <c:pt idx="10077">
                  <c:v>19.538399999999999</c:v>
                </c:pt>
                <c:pt idx="10078">
                  <c:v>19.538399999999999</c:v>
                </c:pt>
                <c:pt idx="10079">
                  <c:v>19.538399999999999</c:v>
                </c:pt>
                <c:pt idx="10080">
                  <c:v>19.538399999999999</c:v>
                </c:pt>
                <c:pt idx="10081">
                  <c:v>19.549099999999999</c:v>
                </c:pt>
                <c:pt idx="10082">
                  <c:v>19.549099999999999</c:v>
                </c:pt>
                <c:pt idx="10083">
                  <c:v>19.549099999999999</c:v>
                </c:pt>
                <c:pt idx="10084">
                  <c:v>19.549099999999999</c:v>
                </c:pt>
                <c:pt idx="10085">
                  <c:v>19.549099999999999</c:v>
                </c:pt>
                <c:pt idx="10086">
                  <c:v>19.549099999999999</c:v>
                </c:pt>
                <c:pt idx="10087">
                  <c:v>19.549099999999999</c:v>
                </c:pt>
                <c:pt idx="10088">
                  <c:v>19.549099999999999</c:v>
                </c:pt>
                <c:pt idx="10089">
                  <c:v>19.559799999999999</c:v>
                </c:pt>
                <c:pt idx="10090">
                  <c:v>19.559799999999999</c:v>
                </c:pt>
                <c:pt idx="10091">
                  <c:v>19.581299999999999</c:v>
                </c:pt>
                <c:pt idx="10092">
                  <c:v>19.581299999999999</c:v>
                </c:pt>
                <c:pt idx="10093">
                  <c:v>19.581299999999999</c:v>
                </c:pt>
                <c:pt idx="10094">
                  <c:v>19.581299999999999</c:v>
                </c:pt>
                <c:pt idx="10095">
                  <c:v>19.581299999999999</c:v>
                </c:pt>
                <c:pt idx="10096">
                  <c:v>19.581299999999999</c:v>
                </c:pt>
                <c:pt idx="10097">
                  <c:v>19.581299999999999</c:v>
                </c:pt>
                <c:pt idx="10098">
                  <c:v>19.581299999999999</c:v>
                </c:pt>
                <c:pt idx="10099">
                  <c:v>19.591999999999999</c:v>
                </c:pt>
                <c:pt idx="10100">
                  <c:v>19.591999999999999</c:v>
                </c:pt>
                <c:pt idx="10101">
                  <c:v>19.591999999999999</c:v>
                </c:pt>
                <c:pt idx="10102">
                  <c:v>19.602699999999999</c:v>
                </c:pt>
                <c:pt idx="10103">
                  <c:v>19.602699999999999</c:v>
                </c:pt>
                <c:pt idx="10104">
                  <c:v>19.602699999999999</c:v>
                </c:pt>
                <c:pt idx="10105">
                  <c:v>19.602699999999999</c:v>
                </c:pt>
                <c:pt idx="10106">
                  <c:v>19.613399999999999</c:v>
                </c:pt>
                <c:pt idx="10107">
                  <c:v>19.613399999999999</c:v>
                </c:pt>
                <c:pt idx="10108">
                  <c:v>19.624199999999998</c:v>
                </c:pt>
                <c:pt idx="10109">
                  <c:v>19.624199999999998</c:v>
                </c:pt>
                <c:pt idx="10110">
                  <c:v>19.624199999999998</c:v>
                </c:pt>
                <c:pt idx="10111">
                  <c:v>19.634899999999998</c:v>
                </c:pt>
                <c:pt idx="10112">
                  <c:v>19.645600000000002</c:v>
                </c:pt>
                <c:pt idx="10113">
                  <c:v>19.645600000000002</c:v>
                </c:pt>
                <c:pt idx="10114">
                  <c:v>19.656300000000002</c:v>
                </c:pt>
                <c:pt idx="10115">
                  <c:v>19.656300000000002</c:v>
                </c:pt>
                <c:pt idx="10116">
                  <c:v>19.677800000000001</c:v>
                </c:pt>
                <c:pt idx="10117">
                  <c:v>19.677800000000001</c:v>
                </c:pt>
                <c:pt idx="10118">
                  <c:v>19.688500000000001</c:v>
                </c:pt>
                <c:pt idx="10119">
                  <c:v>19.699200000000001</c:v>
                </c:pt>
                <c:pt idx="10120">
                  <c:v>19.699200000000001</c:v>
                </c:pt>
                <c:pt idx="10121">
                  <c:v>19.699200000000001</c:v>
                </c:pt>
                <c:pt idx="10122">
                  <c:v>19.699200000000001</c:v>
                </c:pt>
                <c:pt idx="10123">
                  <c:v>19.71</c:v>
                </c:pt>
                <c:pt idx="10124">
                  <c:v>19.720700000000001</c:v>
                </c:pt>
                <c:pt idx="10125">
                  <c:v>19.720700000000001</c:v>
                </c:pt>
                <c:pt idx="10126">
                  <c:v>19.731400000000001</c:v>
                </c:pt>
                <c:pt idx="10127">
                  <c:v>19.742100000000001</c:v>
                </c:pt>
                <c:pt idx="10128">
                  <c:v>19.742100000000001</c:v>
                </c:pt>
                <c:pt idx="10129">
                  <c:v>19.7529</c:v>
                </c:pt>
                <c:pt idx="10130">
                  <c:v>19.7636</c:v>
                </c:pt>
                <c:pt idx="10131">
                  <c:v>19.7743</c:v>
                </c:pt>
                <c:pt idx="10132">
                  <c:v>19.7743</c:v>
                </c:pt>
                <c:pt idx="10133">
                  <c:v>19.7958</c:v>
                </c:pt>
                <c:pt idx="10134">
                  <c:v>19.7958</c:v>
                </c:pt>
                <c:pt idx="10135">
                  <c:v>19.8065</c:v>
                </c:pt>
                <c:pt idx="10136">
                  <c:v>19.8172</c:v>
                </c:pt>
                <c:pt idx="10137">
                  <c:v>19.8279</c:v>
                </c:pt>
                <c:pt idx="10138">
                  <c:v>19.8279</c:v>
                </c:pt>
                <c:pt idx="10139">
                  <c:v>19.8279</c:v>
                </c:pt>
                <c:pt idx="10140">
                  <c:v>19.838699999999999</c:v>
                </c:pt>
                <c:pt idx="10141">
                  <c:v>19.849399999999999</c:v>
                </c:pt>
                <c:pt idx="10142">
                  <c:v>19.860099999999999</c:v>
                </c:pt>
                <c:pt idx="10143">
                  <c:v>19.870799999999999</c:v>
                </c:pt>
                <c:pt idx="10144">
                  <c:v>19.881599999999999</c:v>
                </c:pt>
                <c:pt idx="10145">
                  <c:v>19.892299999999999</c:v>
                </c:pt>
                <c:pt idx="10146">
                  <c:v>19.902999999999999</c:v>
                </c:pt>
                <c:pt idx="10147">
                  <c:v>19.913699999999999</c:v>
                </c:pt>
                <c:pt idx="10148">
                  <c:v>19.924499999999998</c:v>
                </c:pt>
                <c:pt idx="10149">
                  <c:v>19.945900000000002</c:v>
                </c:pt>
                <c:pt idx="10150">
                  <c:v>19.945900000000002</c:v>
                </c:pt>
                <c:pt idx="10151">
                  <c:v>19.956600000000002</c:v>
                </c:pt>
                <c:pt idx="10152">
                  <c:v>19.967400000000001</c:v>
                </c:pt>
                <c:pt idx="10153">
                  <c:v>19.967400000000001</c:v>
                </c:pt>
                <c:pt idx="10154">
                  <c:v>19.978100000000001</c:v>
                </c:pt>
                <c:pt idx="10155">
                  <c:v>19.978100000000001</c:v>
                </c:pt>
                <c:pt idx="10156">
                  <c:v>19.988800000000001</c:v>
                </c:pt>
                <c:pt idx="10157">
                  <c:v>19.999500000000001</c:v>
                </c:pt>
                <c:pt idx="10158">
                  <c:v>19.999500000000001</c:v>
                </c:pt>
                <c:pt idx="10159">
                  <c:v>20.010300000000001</c:v>
                </c:pt>
                <c:pt idx="10160">
                  <c:v>20.010300000000001</c:v>
                </c:pt>
                <c:pt idx="10161">
                  <c:v>20.021000000000001</c:v>
                </c:pt>
                <c:pt idx="10162">
                  <c:v>20.021000000000001</c:v>
                </c:pt>
                <c:pt idx="10163">
                  <c:v>20.031700000000001</c:v>
                </c:pt>
                <c:pt idx="10164">
                  <c:v>20.031700000000001</c:v>
                </c:pt>
                <c:pt idx="10165">
                  <c:v>20.042400000000001</c:v>
                </c:pt>
                <c:pt idx="10166">
                  <c:v>20.042400000000001</c:v>
                </c:pt>
                <c:pt idx="10167">
                  <c:v>20.0532</c:v>
                </c:pt>
                <c:pt idx="10168">
                  <c:v>20.0532</c:v>
                </c:pt>
                <c:pt idx="10169">
                  <c:v>20.0532</c:v>
                </c:pt>
                <c:pt idx="10170">
                  <c:v>20.0639</c:v>
                </c:pt>
                <c:pt idx="10171">
                  <c:v>20.0639</c:v>
                </c:pt>
                <c:pt idx="10172">
                  <c:v>20.0639</c:v>
                </c:pt>
                <c:pt idx="10173">
                  <c:v>20.0639</c:v>
                </c:pt>
                <c:pt idx="10174">
                  <c:v>20.0746</c:v>
                </c:pt>
                <c:pt idx="10175">
                  <c:v>20.0746</c:v>
                </c:pt>
                <c:pt idx="10176">
                  <c:v>20.0746</c:v>
                </c:pt>
                <c:pt idx="10177">
                  <c:v>20.0746</c:v>
                </c:pt>
                <c:pt idx="10178">
                  <c:v>20.0853</c:v>
                </c:pt>
                <c:pt idx="10179">
                  <c:v>20.0853</c:v>
                </c:pt>
                <c:pt idx="10180">
                  <c:v>20.0853</c:v>
                </c:pt>
                <c:pt idx="10181">
                  <c:v>20.0853</c:v>
                </c:pt>
                <c:pt idx="10182">
                  <c:v>20.0961</c:v>
                </c:pt>
                <c:pt idx="10183">
                  <c:v>20.0961</c:v>
                </c:pt>
                <c:pt idx="10184">
                  <c:v>20.0961</c:v>
                </c:pt>
                <c:pt idx="10185">
                  <c:v>20.0961</c:v>
                </c:pt>
                <c:pt idx="10186">
                  <c:v>20.0961</c:v>
                </c:pt>
                <c:pt idx="10187">
                  <c:v>20.0961</c:v>
                </c:pt>
                <c:pt idx="10188">
                  <c:v>20.0961</c:v>
                </c:pt>
                <c:pt idx="10189">
                  <c:v>20.0961</c:v>
                </c:pt>
                <c:pt idx="10190">
                  <c:v>20.0961</c:v>
                </c:pt>
                <c:pt idx="10191">
                  <c:v>20.0853</c:v>
                </c:pt>
                <c:pt idx="10192">
                  <c:v>20.0853</c:v>
                </c:pt>
                <c:pt idx="10193">
                  <c:v>20.0961</c:v>
                </c:pt>
                <c:pt idx="10194">
                  <c:v>20.0961</c:v>
                </c:pt>
                <c:pt idx="10195">
                  <c:v>20.0961</c:v>
                </c:pt>
                <c:pt idx="10196">
                  <c:v>20.1068</c:v>
                </c:pt>
                <c:pt idx="10197">
                  <c:v>20.1068</c:v>
                </c:pt>
                <c:pt idx="10198">
                  <c:v>20.1175</c:v>
                </c:pt>
                <c:pt idx="10199">
                  <c:v>20.1175</c:v>
                </c:pt>
                <c:pt idx="10200">
                  <c:v>20.1068</c:v>
                </c:pt>
                <c:pt idx="10201">
                  <c:v>20.1068</c:v>
                </c:pt>
                <c:pt idx="10202">
                  <c:v>20.0853</c:v>
                </c:pt>
                <c:pt idx="10203">
                  <c:v>20.0746</c:v>
                </c:pt>
                <c:pt idx="10204">
                  <c:v>20.0639</c:v>
                </c:pt>
                <c:pt idx="10205">
                  <c:v>20.0532</c:v>
                </c:pt>
                <c:pt idx="10206">
                  <c:v>20.042400000000001</c:v>
                </c:pt>
                <c:pt idx="10207">
                  <c:v>20.031700000000001</c:v>
                </c:pt>
                <c:pt idx="10208">
                  <c:v>20.021000000000001</c:v>
                </c:pt>
                <c:pt idx="10209">
                  <c:v>20.010300000000001</c:v>
                </c:pt>
                <c:pt idx="10210">
                  <c:v>19.999500000000001</c:v>
                </c:pt>
                <c:pt idx="10211">
                  <c:v>19.978100000000001</c:v>
                </c:pt>
                <c:pt idx="10212">
                  <c:v>19.978100000000001</c:v>
                </c:pt>
                <c:pt idx="10213">
                  <c:v>19.967400000000001</c:v>
                </c:pt>
                <c:pt idx="10214">
                  <c:v>19.956600000000002</c:v>
                </c:pt>
                <c:pt idx="10215">
                  <c:v>19.945900000000002</c:v>
                </c:pt>
                <c:pt idx="10216">
                  <c:v>19.924499999999998</c:v>
                </c:pt>
                <c:pt idx="10217">
                  <c:v>19.902999999999999</c:v>
                </c:pt>
                <c:pt idx="10218">
                  <c:v>19.892299999999999</c:v>
                </c:pt>
                <c:pt idx="10219">
                  <c:v>19.881599999999999</c:v>
                </c:pt>
                <c:pt idx="10220">
                  <c:v>19.870799999999999</c:v>
                </c:pt>
                <c:pt idx="10221">
                  <c:v>19.860099999999999</c:v>
                </c:pt>
                <c:pt idx="10222">
                  <c:v>19.849399999999999</c:v>
                </c:pt>
                <c:pt idx="10223">
                  <c:v>19.838699999999999</c:v>
                </c:pt>
                <c:pt idx="10224">
                  <c:v>19.8279</c:v>
                </c:pt>
                <c:pt idx="10225">
                  <c:v>19.8172</c:v>
                </c:pt>
                <c:pt idx="10226">
                  <c:v>19.8065</c:v>
                </c:pt>
                <c:pt idx="10227">
                  <c:v>19.7958</c:v>
                </c:pt>
                <c:pt idx="10228">
                  <c:v>19.785</c:v>
                </c:pt>
                <c:pt idx="10229">
                  <c:v>19.7743</c:v>
                </c:pt>
                <c:pt idx="10230">
                  <c:v>19.7743</c:v>
                </c:pt>
                <c:pt idx="10231">
                  <c:v>19.7636</c:v>
                </c:pt>
                <c:pt idx="10232">
                  <c:v>19.7636</c:v>
                </c:pt>
                <c:pt idx="10233">
                  <c:v>19.7529</c:v>
                </c:pt>
                <c:pt idx="10234">
                  <c:v>19.7529</c:v>
                </c:pt>
                <c:pt idx="10235">
                  <c:v>19.742100000000001</c:v>
                </c:pt>
                <c:pt idx="10236">
                  <c:v>19.731400000000001</c:v>
                </c:pt>
                <c:pt idx="10237">
                  <c:v>19.720700000000001</c:v>
                </c:pt>
                <c:pt idx="10238">
                  <c:v>19.71</c:v>
                </c:pt>
                <c:pt idx="10239">
                  <c:v>19.699200000000001</c:v>
                </c:pt>
                <c:pt idx="10240">
                  <c:v>19.699200000000001</c:v>
                </c:pt>
                <c:pt idx="10241">
                  <c:v>19.699200000000001</c:v>
                </c:pt>
                <c:pt idx="10242">
                  <c:v>19.688500000000001</c:v>
                </c:pt>
                <c:pt idx="10243">
                  <c:v>19.677800000000001</c:v>
                </c:pt>
                <c:pt idx="10244">
                  <c:v>19.677800000000001</c:v>
                </c:pt>
                <c:pt idx="10245">
                  <c:v>19.677800000000001</c:v>
                </c:pt>
                <c:pt idx="10246">
                  <c:v>19.656300000000002</c:v>
                </c:pt>
                <c:pt idx="10247">
                  <c:v>19.645600000000002</c:v>
                </c:pt>
                <c:pt idx="10248">
                  <c:v>19.645600000000002</c:v>
                </c:pt>
                <c:pt idx="10249">
                  <c:v>19.634899999999998</c:v>
                </c:pt>
                <c:pt idx="10250">
                  <c:v>19.634899999999998</c:v>
                </c:pt>
                <c:pt idx="10251">
                  <c:v>19.634899999999998</c:v>
                </c:pt>
                <c:pt idx="10252">
                  <c:v>19.624199999999998</c:v>
                </c:pt>
                <c:pt idx="10253">
                  <c:v>19.624199999999998</c:v>
                </c:pt>
                <c:pt idx="10254">
                  <c:v>19.624199999999998</c:v>
                </c:pt>
                <c:pt idx="10255">
                  <c:v>19.613399999999999</c:v>
                </c:pt>
                <c:pt idx="10256">
                  <c:v>19.613399999999999</c:v>
                </c:pt>
                <c:pt idx="10257">
                  <c:v>19.613399999999999</c:v>
                </c:pt>
                <c:pt idx="10258">
                  <c:v>19.613399999999999</c:v>
                </c:pt>
                <c:pt idx="10259">
                  <c:v>19.613399999999999</c:v>
                </c:pt>
                <c:pt idx="10260">
                  <c:v>19.602699999999999</c:v>
                </c:pt>
                <c:pt idx="10261">
                  <c:v>19.591999999999999</c:v>
                </c:pt>
                <c:pt idx="10262">
                  <c:v>19.591999999999999</c:v>
                </c:pt>
                <c:pt idx="10263">
                  <c:v>19.591999999999999</c:v>
                </c:pt>
                <c:pt idx="10264">
                  <c:v>19.591999999999999</c:v>
                </c:pt>
                <c:pt idx="10265">
                  <c:v>19.581299999999999</c:v>
                </c:pt>
                <c:pt idx="10266">
                  <c:v>19.581299999999999</c:v>
                </c:pt>
                <c:pt idx="10267">
                  <c:v>19.581299999999999</c:v>
                </c:pt>
                <c:pt idx="10268">
                  <c:v>19.559799999999999</c:v>
                </c:pt>
                <c:pt idx="10269">
                  <c:v>19.559799999999999</c:v>
                </c:pt>
                <c:pt idx="10270">
                  <c:v>19.559799999999999</c:v>
                </c:pt>
                <c:pt idx="10271">
                  <c:v>19.559799999999999</c:v>
                </c:pt>
                <c:pt idx="10272">
                  <c:v>19.559799999999999</c:v>
                </c:pt>
                <c:pt idx="10273">
                  <c:v>19.549099999999999</c:v>
                </c:pt>
                <c:pt idx="10274">
                  <c:v>19.549099999999999</c:v>
                </c:pt>
                <c:pt idx="10275">
                  <c:v>19.549099999999999</c:v>
                </c:pt>
                <c:pt idx="10276">
                  <c:v>19.549099999999999</c:v>
                </c:pt>
                <c:pt idx="10277">
                  <c:v>19.549099999999999</c:v>
                </c:pt>
                <c:pt idx="10278">
                  <c:v>19.538399999999999</c:v>
                </c:pt>
                <c:pt idx="10279">
                  <c:v>19.538399999999999</c:v>
                </c:pt>
                <c:pt idx="10280">
                  <c:v>19.538399999999999</c:v>
                </c:pt>
                <c:pt idx="10281">
                  <c:v>19.5276</c:v>
                </c:pt>
                <c:pt idx="10282">
                  <c:v>19.5276</c:v>
                </c:pt>
                <c:pt idx="10283">
                  <c:v>19.5276</c:v>
                </c:pt>
                <c:pt idx="10284">
                  <c:v>19.5276</c:v>
                </c:pt>
                <c:pt idx="10285">
                  <c:v>19.5169</c:v>
                </c:pt>
                <c:pt idx="10286">
                  <c:v>19.5169</c:v>
                </c:pt>
                <c:pt idx="10287">
                  <c:v>19.5169</c:v>
                </c:pt>
                <c:pt idx="10288">
                  <c:v>19.5169</c:v>
                </c:pt>
                <c:pt idx="10289">
                  <c:v>19.5169</c:v>
                </c:pt>
                <c:pt idx="10290">
                  <c:v>19.5169</c:v>
                </c:pt>
                <c:pt idx="10291">
                  <c:v>19.5062</c:v>
                </c:pt>
                <c:pt idx="10292">
                  <c:v>19.5062</c:v>
                </c:pt>
                <c:pt idx="10293">
                  <c:v>19.4955</c:v>
                </c:pt>
                <c:pt idx="10294">
                  <c:v>19.4955</c:v>
                </c:pt>
                <c:pt idx="10295">
                  <c:v>19.4955</c:v>
                </c:pt>
                <c:pt idx="10296">
                  <c:v>19.4955</c:v>
                </c:pt>
                <c:pt idx="10297">
                  <c:v>19.4955</c:v>
                </c:pt>
                <c:pt idx="10298">
                  <c:v>19.4955</c:v>
                </c:pt>
                <c:pt idx="10299">
                  <c:v>19.4955</c:v>
                </c:pt>
                <c:pt idx="10300">
                  <c:v>19.4955</c:v>
                </c:pt>
                <c:pt idx="10301">
                  <c:v>19.4955</c:v>
                </c:pt>
                <c:pt idx="10302">
                  <c:v>19.4955</c:v>
                </c:pt>
                <c:pt idx="10303">
                  <c:v>19.4955</c:v>
                </c:pt>
                <c:pt idx="10304">
                  <c:v>19.4955</c:v>
                </c:pt>
                <c:pt idx="10305">
                  <c:v>19.4955</c:v>
                </c:pt>
                <c:pt idx="10306">
                  <c:v>19.4955</c:v>
                </c:pt>
                <c:pt idx="10307">
                  <c:v>19.4955</c:v>
                </c:pt>
                <c:pt idx="10308">
                  <c:v>19.4955</c:v>
                </c:pt>
                <c:pt idx="10309">
                  <c:v>19.4955</c:v>
                </c:pt>
                <c:pt idx="10310">
                  <c:v>19.4847</c:v>
                </c:pt>
                <c:pt idx="10311">
                  <c:v>19.4955</c:v>
                </c:pt>
                <c:pt idx="10312">
                  <c:v>19.4955</c:v>
                </c:pt>
                <c:pt idx="10313">
                  <c:v>19.4847</c:v>
                </c:pt>
                <c:pt idx="10314">
                  <c:v>19.4847</c:v>
                </c:pt>
                <c:pt idx="10315">
                  <c:v>19.4847</c:v>
                </c:pt>
                <c:pt idx="10316">
                  <c:v>19.4847</c:v>
                </c:pt>
                <c:pt idx="10317">
                  <c:v>19.4847</c:v>
                </c:pt>
                <c:pt idx="10318">
                  <c:v>19.4847</c:v>
                </c:pt>
                <c:pt idx="10319">
                  <c:v>19.4847</c:v>
                </c:pt>
                <c:pt idx="10320">
                  <c:v>19.474</c:v>
                </c:pt>
                <c:pt idx="10321">
                  <c:v>19.474</c:v>
                </c:pt>
                <c:pt idx="10322">
                  <c:v>19.474</c:v>
                </c:pt>
                <c:pt idx="10323">
                  <c:v>19.474</c:v>
                </c:pt>
                <c:pt idx="10324">
                  <c:v>19.4633</c:v>
                </c:pt>
                <c:pt idx="10325">
                  <c:v>19.4633</c:v>
                </c:pt>
                <c:pt idx="10326">
                  <c:v>19.4633</c:v>
                </c:pt>
                <c:pt idx="10327">
                  <c:v>19.4633</c:v>
                </c:pt>
                <c:pt idx="10328">
                  <c:v>19.4526</c:v>
                </c:pt>
                <c:pt idx="10329">
                  <c:v>19.4526</c:v>
                </c:pt>
                <c:pt idx="10330">
                  <c:v>19.441800000000001</c:v>
                </c:pt>
                <c:pt idx="10331">
                  <c:v>19.441800000000001</c:v>
                </c:pt>
                <c:pt idx="10332">
                  <c:v>19.431100000000001</c:v>
                </c:pt>
                <c:pt idx="10333">
                  <c:v>19.431100000000001</c:v>
                </c:pt>
                <c:pt idx="10334">
                  <c:v>19.420400000000001</c:v>
                </c:pt>
                <c:pt idx="10335">
                  <c:v>19.409700000000001</c:v>
                </c:pt>
                <c:pt idx="10336">
                  <c:v>19.409700000000001</c:v>
                </c:pt>
                <c:pt idx="10337">
                  <c:v>19.398900000000001</c:v>
                </c:pt>
                <c:pt idx="10338">
                  <c:v>19.388200000000001</c:v>
                </c:pt>
                <c:pt idx="10339">
                  <c:v>19.377500000000001</c:v>
                </c:pt>
                <c:pt idx="10340">
                  <c:v>19.377500000000001</c:v>
                </c:pt>
                <c:pt idx="10341">
                  <c:v>19.366800000000001</c:v>
                </c:pt>
                <c:pt idx="10342">
                  <c:v>19.366800000000001</c:v>
                </c:pt>
                <c:pt idx="10343">
                  <c:v>19.366800000000001</c:v>
                </c:pt>
                <c:pt idx="10344">
                  <c:v>19.356000000000002</c:v>
                </c:pt>
                <c:pt idx="10345">
                  <c:v>19.345300000000002</c:v>
                </c:pt>
                <c:pt idx="10346">
                  <c:v>19.345300000000002</c:v>
                </c:pt>
                <c:pt idx="10347">
                  <c:v>19.334599999999998</c:v>
                </c:pt>
                <c:pt idx="10348">
                  <c:v>19.334599999999998</c:v>
                </c:pt>
                <c:pt idx="10349">
                  <c:v>19.323899999999998</c:v>
                </c:pt>
                <c:pt idx="10350">
                  <c:v>19.323899999999998</c:v>
                </c:pt>
                <c:pt idx="10351">
                  <c:v>19.313099999999999</c:v>
                </c:pt>
                <c:pt idx="10352">
                  <c:v>19.313099999999999</c:v>
                </c:pt>
                <c:pt idx="10353">
                  <c:v>19.302399999999999</c:v>
                </c:pt>
                <c:pt idx="10354">
                  <c:v>19.302399999999999</c:v>
                </c:pt>
                <c:pt idx="10355">
                  <c:v>19.291699999999999</c:v>
                </c:pt>
                <c:pt idx="10356">
                  <c:v>19.280999999999999</c:v>
                </c:pt>
                <c:pt idx="10357">
                  <c:v>19.280999999999999</c:v>
                </c:pt>
                <c:pt idx="10358">
                  <c:v>19.270199999999999</c:v>
                </c:pt>
                <c:pt idx="10359">
                  <c:v>19.270199999999999</c:v>
                </c:pt>
                <c:pt idx="10360">
                  <c:v>19.259499999999999</c:v>
                </c:pt>
                <c:pt idx="10361">
                  <c:v>19.248799999999999</c:v>
                </c:pt>
                <c:pt idx="10362">
                  <c:v>19.238099999999999</c:v>
                </c:pt>
                <c:pt idx="10363">
                  <c:v>19.2273</c:v>
                </c:pt>
                <c:pt idx="10364">
                  <c:v>19.2273</c:v>
                </c:pt>
                <c:pt idx="10365">
                  <c:v>19.2166</c:v>
                </c:pt>
                <c:pt idx="10366">
                  <c:v>19.2059</c:v>
                </c:pt>
                <c:pt idx="10367">
                  <c:v>19.1952</c:v>
                </c:pt>
                <c:pt idx="10368">
                  <c:v>19.1737</c:v>
                </c:pt>
                <c:pt idx="10369">
                  <c:v>19.163</c:v>
                </c:pt>
                <c:pt idx="10370">
                  <c:v>19.1523</c:v>
                </c:pt>
                <c:pt idx="10371">
                  <c:v>19.141500000000001</c:v>
                </c:pt>
                <c:pt idx="10372">
                  <c:v>19.109400000000001</c:v>
                </c:pt>
                <c:pt idx="10373">
                  <c:v>19.098600000000001</c:v>
                </c:pt>
                <c:pt idx="10374">
                  <c:v>19.087900000000001</c:v>
                </c:pt>
                <c:pt idx="10375">
                  <c:v>19.066500000000001</c:v>
                </c:pt>
                <c:pt idx="10376">
                  <c:v>19.055700000000002</c:v>
                </c:pt>
                <c:pt idx="10377">
                  <c:v>19.045000000000002</c:v>
                </c:pt>
                <c:pt idx="10378">
                  <c:v>19.034300000000002</c:v>
                </c:pt>
                <c:pt idx="10379">
                  <c:v>19.023599999999998</c:v>
                </c:pt>
                <c:pt idx="10380">
                  <c:v>19.012799999999999</c:v>
                </c:pt>
                <c:pt idx="10381">
                  <c:v>18.991399999999999</c:v>
                </c:pt>
                <c:pt idx="10382">
                  <c:v>18.980599999999999</c:v>
                </c:pt>
                <c:pt idx="10383">
                  <c:v>18.969899999999999</c:v>
                </c:pt>
                <c:pt idx="10384">
                  <c:v>18.948499999999999</c:v>
                </c:pt>
                <c:pt idx="10385">
                  <c:v>18.9377</c:v>
                </c:pt>
                <c:pt idx="10386">
                  <c:v>18.9163</c:v>
                </c:pt>
                <c:pt idx="10387">
                  <c:v>18.9056</c:v>
                </c:pt>
                <c:pt idx="10388">
                  <c:v>18.8841</c:v>
                </c:pt>
                <c:pt idx="10389">
                  <c:v>18.8734</c:v>
                </c:pt>
                <c:pt idx="10390">
                  <c:v>18.8627</c:v>
                </c:pt>
                <c:pt idx="10391">
                  <c:v>18.841200000000001</c:v>
                </c:pt>
                <c:pt idx="10392">
                  <c:v>18.830500000000001</c:v>
                </c:pt>
                <c:pt idx="10393">
                  <c:v>18.819800000000001</c:v>
                </c:pt>
                <c:pt idx="10394">
                  <c:v>18.809000000000001</c:v>
                </c:pt>
                <c:pt idx="10395">
                  <c:v>18.787600000000001</c:v>
                </c:pt>
                <c:pt idx="10396">
                  <c:v>18.755400000000002</c:v>
                </c:pt>
                <c:pt idx="10397">
                  <c:v>18.744700000000002</c:v>
                </c:pt>
                <c:pt idx="10398">
                  <c:v>18.734000000000002</c:v>
                </c:pt>
                <c:pt idx="10399">
                  <c:v>18.734000000000002</c:v>
                </c:pt>
                <c:pt idx="10400">
                  <c:v>18.734000000000002</c:v>
                </c:pt>
                <c:pt idx="10401">
                  <c:v>18.723199999999999</c:v>
                </c:pt>
                <c:pt idx="10402">
                  <c:v>18.723199999999999</c:v>
                </c:pt>
                <c:pt idx="10403">
                  <c:v>18.712499999999999</c:v>
                </c:pt>
                <c:pt idx="10404">
                  <c:v>18.701799999999999</c:v>
                </c:pt>
                <c:pt idx="10405">
                  <c:v>18.691099999999999</c:v>
                </c:pt>
                <c:pt idx="10406">
                  <c:v>18.680299999999999</c:v>
                </c:pt>
                <c:pt idx="10407">
                  <c:v>18.669599999999999</c:v>
                </c:pt>
                <c:pt idx="10408">
                  <c:v>18.658899999999999</c:v>
                </c:pt>
                <c:pt idx="10409">
                  <c:v>18.658899999999999</c:v>
                </c:pt>
                <c:pt idx="10410">
                  <c:v>18.648199999999999</c:v>
                </c:pt>
                <c:pt idx="10411">
                  <c:v>18.6374</c:v>
                </c:pt>
                <c:pt idx="10412">
                  <c:v>18.6267</c:v>
                </c:pt>
                <c:pt idx="10413">
                  <c:v>18.6267</c:v>
                </c:pt>
                <c:pt idx="10414">
                  <c:v>18.616</c:v>
                </c:pt>
                <c:pt idx="10415">
                  <c:v>18.6053</c:v>
                </c:pt>
                <c:pt idx="10416">
                  <c:v>18.5945</c:v>
                </c:pt>
                <c:pt idx="10417">
                  <c:v>18.5945</c:v>
                </c:pt>
                <c:pt idx="10418">
                  <c:v>18.5838</c:v>
                </c:pt>
                <c:pt idx="10419">
                  <c:v>18.5731</c:v>
                </c:pt>
                <c:pt idx="10420">
                  <c:v>18.5624</c:v>
                </c:pt>
                <c:pt idx="10421">
                  <c:v>18.551600000000001</c:v>
                </c:pt>
                <c:pt idx="10422">
                  <c:v>18.540900000000001</c:v>
                </c:pt>
                <c:pt idx="10423">
                  <c:v>18.540900000000001</c:v>
                </c:pt>
                <c:pt idx="10424">
                  <c:v>18.530200000000001</c:v>
                </c:pt>
                <c:pt idx="10425">
                  <c:v>18.519500000000001</c:v>
                </c:pt>
                <c:pt idx="10426">
                  <c:v>18.508700000000001</c:v>
                </c:pt>
                <c:pt idx="10427">
                  <c:v>18.508700000000001</c:v>
                </c:pt>
                <c:pt idx="10428">
                  <c:v>18.498000000000001</c:v>
                </c:pt>
                <c:pt idx="10429">
                  <c:v>18.498000000000001</c:v>
                </c:pt>
                <c:pt idx="10430">
                  <c:v>18.487300000000001</c:v>
                </c:pt>
                <c:pt idx="10431">
                  <c:v>18.476600000000001</c:v>
                </c:pt>
                <c:pt idx="10432">
                  <c:v>18.465800000000002</c:v>
                </c:pt>
                <c:pt idx="10433">
                  <c:v>18.465800000000002</c:v>
                </c:pt>
                <c:pt idx="10434">
                  <c:v>18.455100000000002</c:v>
                </c:pt>
                <c:pt idx="10435">
                  <c:v>18.444400000000002</c:v>
                </c:pt>
                <c:pt idx="10436">
                  <c:v>18.433700000000002</c:v>
                </c:pt>
                <c:pt idx="10437">
                  <c:v>18.422899999999998</c:v>
                </c:pt>
                <c:pt idx="10438">
                  <c:v>18.422899999999998</c:v>
                </c:pt>
                <c:pt idx="10439">
                  <c:v>18.412199999999999</c:v>
                </c:pt>
                <c:pt idx="10440">
                  <c:v>18.401499999999999</c:v>
                </c:pt>
                <c:pt idx="10441">
                  <c:v>18.401499999999999</c:v>
                </c:pt>
                <c:pt idx="10442">
                  <c:v>18.390799999999999</c:v>
                </c:pt>
                <c:pt idx="10443">
                  <c:v>18.38</c:v>
                </c:pt>
                <c:pt idx="10444">
                  <c:v>18.38</c:v>
                </c:pt>
                <c:pt idx="10445">
                  <c:v>18.369299999999999</c:v>
                </c:pt>
                <c:pt idx="10446">
                  <c:v>18.369299999999999</c:v>
                </c:pt>
                <c:pt idx="10447">
                  <c:v>18.369299999999999</c:v>
                </c:pt>
                <c:pt idx="10448">
                  <c:v>18.369299999999999</c:v>
                </c:pt>
                <c:pt idx="10449">
                  <c:v>18.358599999999999</c:v>
                </c:pt>
                <c:pt idx="10450">
                  <c:v>18.358599999999999</c:v>
                </c:pt>
                <c:pt idx="10451">
                  <c:v>18.347899999999999</c:v>
                </c:pt>
                <c:pt idx="10452">
                  <c:v>18.3371</c:v>
                </c:pt>
                <c:pt idx="10453">
                  <c:v>18.3371</c:v>
                </c:pt>
                <c:pt idx="10454">
                  <c:v>18.3157</c:v>
                </c:pt>
                <c:pt idx="10455">
                  <c:v>18.305</c:v>
                </c:pt>
                <c:pt idx="10456">
                  <c:v>18.305</c:v>
                </c:pt>
                <c:pt idx="10457">
                  <c:v>18.2942</c:v>
                </c:pt>
                <c:pt idx="10458">
                  <c:v>18.2942</c:v>
                </c:pt>
                <c:pt idx="10459">
                  <c:v>18.2835</c:v>
                </c:pt>
                <c:pt idx="10460">
                  <c:v>18.2835</c:v>
                </c:pt>
                <c:pt idx="10461">
                  <c:v>18.2728</c:v>
                </c:pt>
                <c:pt idx="10462">
                  <c:v>18.2728</c:v>
                </c:pt>
                <c:pt idx="10463">
                  <c:v>18.2621</c:v>
                </c:pt>
                <c:pt idx="10464">
                  <c:v>18.2621</c:v>
                </c:pt>
                <c:pt idx="10465">
                  <c:v>18.251300000000001</c:v>
                </c:pt>
                <c:pt idx="10466">
                  <c:v>18.251300000000001</c:v>
                </c:pt>
                <c:pt idx="10467">
                  <c:v>18.240600000000001</c:v>
                </c:pt>
                <c:pt idx="10468">
                  <c:v>18.240600000000001</c:v>
                </c:pt>
                <c:pt idx="10469">
                  <c:v>18.240600000000001</c:v>
                </c:pt>
                <c:pt idx="10470">
                  <c:v>18.229900000000001</c:v>
                </c:pt>
                <c:pt idx="10471">
                  <c:v>18.229900000000001</c:v>
                </c:pt>
                <c:pt idx="10472">
                  <c:v>18.219200000000001</c:v>
                </c:pt>
                <c:pt idx="10473">
                  <c:v>18.208400000000001</c:v>
                </c:pt>
                <c:pt idx="10474">
                  <c:v>18.208400000000001</c:v>
                </c:pt>
                <c:pt idx="10475">
                  <c:v>18.197700000000001</c:v>
                </c:pt>
                <c:pt idx="10476">
                  <c:v>18.197700000000001</c:v>
                </c:pt>
                <c:pt idx="10477">
                  <c:v>18.197700000000001</c:v>
                </c:pt>
                <c:pt idx="10478">
                  <c:v>18.197700000000001</c:v>
                </c:pt>
                <c:pt idx="10479">
                  <c:v>18.197700000000001</c:v>
                </c:pt>
                <c:pt idx="10480">
                  <c:v>18.187000000000001</c:v>
                </c:pt>
                <c:pt idx="10481">
                  <c:v>18.176300000000001</c:v>
                </c:pt>
                <c:pt idx="10482">
                  <c:v>18.176300000000001</c:v>
                </c:pt>
                <c:pt idx="10483">
                  <c:v>18.165500000000002</c:v>
                </c:pt>
                <c:pt idx="10484">
                  <c:v>18.165500000000002</c:v>
                </c:pt>
                <c:pt idx="10485">
                  <c:v>18.165500000000002</c:v>
                </c:pt>
                <c:pt idx="10486">
                  <c:v>18.154800000000002</c:v>
                </c:pt>
                <c:pt idx="10487">
                  <c:v>18.154800000000002</c:v>
                </c:pt>
                <c:pt idx="10488">
                  <c:v>18.144100000000002</c:v>
                </c:pt>
                <c:pt idx="10489">
                  <c:v>18.144100000000002</c:v>
                </c:pt>
                <c:pt idx="10490">
                  <c:v>18.133400000000002</c:v>
                </c:pt>
                <c:pt idx="10491">
                  <c:v>18.133400000000002</c:v>
                </c:pt>
                <c:pt idx="10492">
                  <c:v>18.122599999999998</c:v>
                </c:pt>
                <c:pt idx="10493">
                  <c:v>18.122599999999998</c:v>
                </c:pt>
                <c:pt idx="10494">
                  <c:v>18.122599999999998</c:v>
                </c:pt>
                <c:pt idx="10495">
                  <c:v>18.122599999999998</c:v>
                </c:pt>
                <c:pt idx="10496">
                  <c:v>18.111899999999999</c:v>
                </c:pt>
                <c:pt idx="10497">
                  <c:v>18.111899999999999</c:v>
                </c:pt>
                <c:pt idx="10498">
                  <c:v>18.111899999999999</c:v>
                </c:pt>
                <c:pt idx="10499">
                  <c:v>18.111899999999999</c:v>
                </c:pt>
                <c:pt idx="10500">
                  <c:v>18.090499999999999</c:v>
                </c:pt>
                <c:pt idx="10501">
                  <c:v>18.079699999999999</c:v>
                </c:pt>
                <c:pt idx="10502">
                  <c:v>18.079699999999999</c:v>
                </c:pt>
                <c:pt idx="10503">
                  <c:v>18.079699999999999</c:v>
                </c:pt>
                <c:pt idx="10504">
                  <c:v>18.068999999999999</c:v>
                </c:pt>
                <c:pt idx="10505">
                  <c:v>18.068999999999999</c:v>
                </c:pt>
                <c:pt idx="10506">
                  <c:v>18.068999999999999</c:v>
                </c:pt>
                <c:pt idx="10507">
                  <c:v>18.058299999999999</c:v>
                </c:pt>
                <c:pt idx="10508">
                  <c:v>18.058299999999999</c:v>
                </c:pt>
                <c:pt idx="10509">
                  <c:v>18.058299999999999</c:v>
                </c:pt>
                <c:pt idx="10510">
                  <c:v>18.047599999999999</c:v>
                </c:pt>
                <c:pt idx="10511">
                  <c:v>18.047599999999999</c:v>
                </c:pt>
                <c:pt idx="10512">
                  <c:v>18.047599999999999</c:v>
                </c:pt>
                <c:pt idx="10513">
                  <c:v>18.047599999999999</c:v>
                </c:pt>
                <c:pt idx="10514">
                  <c:v>18.047599999999999</c:v>
                </c:pt>
                <c:pt idx="10515">
                  <c:v>18.036799999999999</c:v>
                </c:pt>
                <c:pt idx="10516">
                  <c:v>18.036799999999999</c:v>
                </c:pt>
                <c:pt idx="10517">
                  <c:v>18.036799999999999</c:v>
                </c:pt>
                <c:pt idx="10518">
                  <c:v>18.036799999999999</c:v>
                </c:pt>
                <c:pt idx="10519">
                  <c:v>18.0261</c:v>
                </c:pt>
                <c:pt idx="10520">
                  <c:v>18.0261</c:v>
                </c:pt>
                <c:pt idx="10521">
                  <c:v>18.0261</c:v>
                </c:pt>
                <c:pt idx="10522">
                  <c:v>18.0154</c:v>
                </c:pt>
                <c:pt idx="10523">
                  <c:v>18.0154</c:v>
                </c:pt>
                <c:pt idx="10524">
                  <c:v>18.0154</c:v>
                </c:pt>
                <c:pt idx="10525">
                  <c:v>18.0154</c:v>
                </c:pt>
                <c:pt idx="10526">
                  <c:v>18.0047</c:v>
                </c:pt>
                <c:pt idx="10527">
                  <c:v>18.0047</c:v>
                </c:pt>
                <c:pt idx="10528">
                  <c:v>18.0047</c:v>
                </c:pt>
                <c:pt idx="10529">
                  <c:v>18.0047</c:v>
                </c:pt>
                <c:pt idx="10530">
                  <c:v>18.0047</c:v>
                </c:pt>
                <c:pt idx="10531">
                  <c:v>17.9939</c:v>
                </c:pt>
                <c:pt idx="10532">
                  <c:v>17.9939</c:v>
                </c:pt>
                <c:pt idx="10533">
                  <c:v>17.9939</c:v>
                </c:pt>
                <c:pt idx="10534">
                  <c:v>17.9939</c:v>
                </c:pt>
                <c:pt idx="10535">
                  <c:v>17.9939</c:v>
                </c:pt>
                <c:pt idx="10536">
                  <c:v>17.9832</c:v>
                </c:pt>
                <c:pt idx="10537">
                  <c:v>17.9832</c:v>
                </c:pt>
                <c:pt idx="10538">
                  <c:v>17.9832</c:v>
                </c:pt>
                <c:pt idx="10539">
                  <c:v>17.9725</c:v>
                </c:pt>
                <c:pt idx="10540">
                  <c:v>17.9725</c:v>
                </c:pt>
                <c:pt idx="10541">
                  <c:v>17.9725</c:v>
                </c:pt>
                <c:pt idx="10542">
                  <c:v>17.9725</c:v>
                </c:pt>
                <c:pt idx="10543">
                  <c:v>17.9725</c:v>
                </c:pt>
                <c:pt idx="10544">
                  <c:v>17.9725</c:v>
                </c:pt>
                <c:pt idx="10545">
                  <c:v>17.9725</c:v>
                </c:pt>
                <c:pt idx="10546">
                  <c:v>17.9725</c:v>
                </c:pt>
                <c:pt idx="10547">
                  <c:v>17.951000000000001</c:v>
                </c:pt>
                <c:pt idx="10548">
                  <c:v>17.951000000000001</c:v>
                </c:pt>
                <c:pt idx="10549">
                  <c:v>17.9725</c:v>
                </c:pt>
                <c:pt idx="10550">
                  <c:v>17.951000000000001</c:v>
                </c:pt>
                <c:pt idx="10551">
                  <c:v>17.951000000000001</c:v>
                </c:pt>
                <c:pt idx="10552">
                  <c:v>17.951000000000001</c:v>
                </c:pt>
                <c:pt idx="10553">
                  <c:v>17.951000000000001</c:v>
                </c:pt>
                <c:pt idx="10554">
                  <c:v>17.951000000000001</c:v>
                </c:pt>
                <c:pt idx="10555">
                  <c:v>17.951000000000001</c:v>
                </c:pt>
                <c:pt idx="10556">
                  <c:v>17.951000000000001</c:v>
                </c:pt>
                <c:pt idx="10557">
                  <c:v>17.951000000000001</c:v>
                </c:pt>
                <c:pt idx="10558">
                  <c:v>17.951000000000001</c:v>
                </c:pt>
                <c:pt idx="10559">
                  <c:v>17.951000000000001</c:v>
                </c:pt>
                <c:pt idx="10560">
                  <c:v>17.951000000000001</c:v>
                </c:pt>
                <c:pt idx="10561">
                  <c:v>17.951000000000001</c:v>
                </c:pt>
                <c:pt idx="10562">
                  <c:v>17.951000000000001</c:v>
                </c:pt>
                <c:pt idx="10563">
                  <c:v>17.951000000000001</c:v>
                </c:pt>
                <c:pt idx="10564">
                  <c:v>17.951000000000001</c:v>
                </c:pt>
                <c:pt idx="10565">
                  <c:v>17.951000000000001</c:v>
                </c:pt>
                <c:pt idx="10566">
                  <c:v>17.951000000000001</c:v>
                </c:pt>
                <c:pt idx="10567">
                  <c:v>17.951000000000001</c:v>
                </c:pt>
                <c:pt idx="10568">
                  <c:v>17.951000000000001</c:v>
                </c:pt>
                <c:pt idx="10569">
                  <c:v>17.940300000000001</c:v>
                </c:pt>
                <c:pt idx="10570">
                  <c:v>17.951000000000001</c:v>
                </c:pt>
                <c:pt idx="10571">
                  <c:v>17.951000000000001</c:v>
                </c:pt>
                <c:pt idx="10572">
                  <c:v>17.951000000000001</c:v>
                </c:pt>
                <c:pt idx="10573">
                  <c:v>17.951000000000001</c:v>
                </c:pt>
                <c:pt idx="10574">
                  <c:v>17.9725</c:v>
                </c:pt>
                <c:pt idx="10575">
                  <c:v>17.9725</c:v>
                </c:pt>
                <c:pt idx="10576">
                  <c:v>17.9725</c:v>
                </c:pt>
                <c:pt idx="10577">
                  <c:v>17.9725</c:v>
                </c:pt>
                <c:pt idx="10578">
                  <c:v>17.9725</c:v>
                </c:pt>
                <c:pt idx="10579">
                  <c:v>17.9725</c:v>
                </c:pt>
                <c:pt idx="10580">
                  <c:v>17.9725</c:v>
                </c:pt>
                <c:pt idx="10581">
                  <c:v>17.9725</c:v>
                </c:pt>
                <c:pt idx="10582">
                  <c:v>17.9725</c:v>
                </c:pt>
                <c:pt idx="10583">
                  <c:v>17.9725</c:v>
                </c:pt>
                <c:pt idx="10584">
                  <c:v>17.9832</c:v>
                </c:pt>
                <c:pt idx="10585">
                  <c:v>17.9939</c:v>
                </c:pt>
                <c:pt idx="10586">
                  <c:v>17.9939</c:v>
                </c:pt>
                <c:pt idx="10587">
                  <c:v>17.9939</c:v>
                </c:pt>
                <c:pt idx="10588">
                  <c:v>17.9939</c:v>
                </c:pt>
                <c:pt idx="10589">
                  <c:v>17.9939</c:v>
                </c:pt>
                <c:pt idx="10590">
                  <c:v>17.9939</c:v>
                </c:pt>
                <c:pt idx="10591">
                  <c:v>17.9939</c:v>
                </c:pt>
                <c:pt idx="10592">
                  <c:v>17.9939</c:v>
                </c:pt>
                <c:pt idx="10593">
                  <c:v>17.9939</c:v>
                </c:pt>
                <c:pt idx="10594">
                  <c:v>17.9832</c:v>
                </c:pt>
                <c:pt idx="10595">
                  <c:v>17.9832</c:v>
                </c:pt>
                <c:pt idx="10596">
                  <c:v>17.9832</c:v>
                </c:pt>
                <c:pt idx="10597">
                  <c:v>17.9832</c:v>
                </c:pt>
                <c:pt idx="10598">
                  <c:v>17.9725</c:v>
                </c:pt>
                <c:pt idx="10599">
                  <c:v>17.9725</c:v>
                </c:pt>
                <c:pt idx="10600">
                  <c:v>17.9725</c:v>
                </c:pt>
                <c:pt idx="10601">
                  <c:v>17.9725</c:v>
                </c:pt>
                <c:pt idx="10602">
                  <c:v>17.951000000000001</c:v>
                </c:pt>
                <c:pt idx="10603">
                  <c:v>17.951000000000001</c:v>
                </c:pt>
                <c:pt idx="10604">
                  <c:v>17.940300000000001</c:v>
                </c:pt>
                <c:pt idx="10605">
                  <c:v>17.940300000000001</c:v>
                </c:pt>
                <c:pt idx="10606">
                  <c:v>17.940300000000001</c:v>
                </c:pt>
                <c:pt idx="10607">
                  <c:v>17.940300000000001</c:v>
                </c:pt>
                <c:pt idx="10608">
                  <c:v>17.940300000000001</c:v>
                </c:pt>
                <c:pt idx="10609">
                  <c:v>17.940300000000001</c:v>
                </c:pt>
                <c:pt idx="10610">
                  <c:v>17.940300000000001</c:v>
                </c:pt>
                <c:pt idx="10611">
                  <c:v>17.940300000000001</c:v>
                </c:pt>
                <c:pt idx="10612">
                  <c:v>17.940300000000001</c:v>
                </c:pt>
                <c:pt idx="10613">
                  <c:v>17.929600000000001</c:v>
                </c:pt>
                <c:pt idx="10614">
                  <c:v>17.929600000000001</c:v>
                </c:pt>
                <c:pt idx="10615">
                  <c:v>17.929600000000001</c:v>
                </c:pt>
                <c:pt idx="10616">
                  <c:v>17.929600000000001</c:v>
                </c:pt>
                <c:pt idx="10617">
                  <c:v>17.929600000000001</c:v>
                </c:pt>
                <c:pt idx="10618">
                  <c:v>17.940300000000001</c:v>
                </c:pt>
                <c:pt idx="10619">
                  <c:v>17.940300000000001</c:v>
                </c:pt>
                <c:pt idx="10620">
                  <c:v>17.940300000000001</c:v>
                </c:pt>
                <c:pt idx="10621">
                  <c:v>17.929600000000001</c:v>
                </c:pt>
                <c:pt idx="10622">
                  <c:v>17.929600000000001</c:v>
                </c:pt>
                <c:pt idx="10623">
                  <c:v>17.929600000000001</c:v>
                </c:pt>
                <c:pt idx="10624">
                  <c:v>17.929600000000001</c:v>
                </c:pt>
                <c:pt idx="10625">
                  <c:v>17.929600000000001</c:v>
                </c:pt>
                <c:pt idx="10626">
                  <c:v>17.929600000000001</c:v>
                </c:pt>
                <c:pt idx="10627">
                  <c:v>17.929600000000001</c:v>
                </c:pt>
                <c:pt idx="10628">
                  <c:v>17.940300000000001</c:v>
                </c:pt>
                <c:pt idx="10629">
                  <c:v>17.940300000000001</c:v>
                </c:pt>
                <c:pt idx="10630">
                  <c:v>17.940300000000001</c:v>
                </c:pt>
                <c:pt idx="10631">
                  <c:v>17.951000000000001</c:v>
                </c:pt>
                <c:pt idx="10632">
                  <c:v>17.951000000000001</c:v>
                </c:pt>
                <c:pt idx="10633">
                  <c:v>17.951000000000001</c:v>
                </c:pt>
                <c:pt idx="10634">
                  <c:v>17.951000000000001</c:v>
                </c:pt>
                <c:pt idx="10635">
                  <c:v>17.9725</c:v>
                </c:pt>
                <c:pt idx="10636">
                  <c:v>17.9725</c:v>
                </c:pt>
                <c:pt idx="10637">
                  <c:v>17.9725</c:v>
                </c:pt>
                <c:pt idx="10638">
                  <c:v>17.9832</c:v>
                </c:pt>
                <c:pt idx="10639">
                  <c:v>17.9725</c:v>
                </c:pt>
                <c:pt idx="10640">
                  <c:v>17.9725</c:v>
                </c:pt>
                <c:pt idx="10641">
                  <c:v>17.9725</c:v>
                </c:pt>
                <c:pt idx="10642">
                  <c:v>17.9725</c:v>
                </c:pt>
                <c:pt idx="10643">
                  <c:v>17.9725</c:v>
                </c:pt>
                <c:pt idx="10644">
                  <c:v>17.9725</c:v>
                </c:pt>
                <c:pt idx="10645">
                  <c:v>17.9725</c:v>
                </c:pt>
                <c:pt idx="10646">
                  <c:v>17.9725</c:v>
                </c:pt>
                <c:pt idx="10647">
                  <c:v>17.9725</c:v>
                </c:pt>
                <c:pt idx="10648">
                  <c:v>17.9725</c:v>
                </c:pt>
                <c:pt idx="10649">
                  <c:v>17.9725</c:v>
                </c:pt>
                <c:pt idx="10650">
                  <c:v>17.9725</c:v>
                </c:pt>
                <c:pt idx="10651">
                  <c:v>17.9725</c:v>
                </c:pt>
                <c:pt idx="10652">
                  <c:v>17.9725</c:v>
                </c:pt>
                <c:pt idx="10653">
                  <c:v>17.9832</c:v>
                </c:pt>
                <c:pt idx="10654">
                  <c:v>17.9725</c:v>
                </c:pt>
                <c:pt idx="10655">
                  <c:v>17.9832</c:v>
                </c:pt>
                <c:pt idx="10656">
                  <c:v>17.9832</c:v>
                </c:pt>
                <c:pt idx="10657">
                  <c:v>17.9832</c:v>
                </c:pt>
                <c:pt idx="10658">
                  <c:v>17.9832</c:v>
                </c:pt>
                <c:pt idx="10659">
                  <c:v>17.9832</c:v>
                </c:pt>
                <c:pt idx="10660">
                  <c:v>17.9832</c:v>
                </c:pt>
                <c:pt idx="10661">
                  <c:v>17.9832</c:v>
                </c:pt>
                <c:pt idx="10662">
                  <c:v>17.9832</c:v>
                </c:pt>
                <c:pt idx="10663">
                  <c:v>17.9832</c:v>
                </c:pt>
                <c:pt idx="10664">
                  <c:v>17.9832</c:v>
                </c:pt>
                <c:pt idx="10665">
                  <c:v>17.9832</c:v>
                </c:pt>
                <c:pt idx="10666">
                  <c:v>17.9832</c:v>
                </c:pt>
                <c:pt idx="10667">
                  <c:v>17.9832</c:v>
                </c:pt>
                <c:pt idx="10668">
                  <c:v>17.9832</c:v>
                </c:pt>
                <c:pt idx="10669">
                  <c:v>17.9832</c:v>
                </c:pt>
                <c:pt idx="10670">
                  <c:v>17.9832</c:v>
                </c:pt>
                <c:pt idx="10671">
                  <c:v>17.9832</c:v>
                </c:pt>
                <c:pt idx="10672">
                  <c:v>17.9832</c:v>
                </c:pt>
                <c:pt idx="10673">
                  <c:v>17.9832</c:v>
                </c:pt>
                <c:pt idx="10674">
                  <c:v>17.9832</c:v>
                </c:pt>
                <c:pt idx="10675">
                  <c:v>17.9832</c:v>
                </c:pt>
                <c:pt idx="10676">
                  <c:v>17.9832</c:v>
                </c:pt>
                <c:pt idx="10677">
                  <c:v>17.9832</c:v>
                </c:pt>
                <c:pt idx="10678">
                  <c:v>17.9725</c:v>
                </c:pt>
                <c:pt idx="10679">
                  <c:v>17.9725</c:v>
                </c:pt>
                <c:pt idx="10680">
                  <c:v>17.9725</c:v>
                </c:pt>
                <c:pt idx="10681">
                  <c:v>17.9725</c:v>
                </c:pt>
                <c:pt idx="10682">
                  <c:v>17.951000000000001</c:v>
                </c:pt>
                <c:pt idx="10683">
                  <c:v>17.940300000000001</c:v>
                </c:pt>
                <c:pt idx="10684">
                  <c:v>17.940300000000001</c:v>
                </c:pt>
                <c:pt idx="10685">
                  <c:v>17.940300000000001</c:v>
                </c:pt>
                <c:pt idx="10686">
                  <c:v>17.929600000000001</c:v>
                </c:pt>
                <c:pt idx="10687">
                  <c:v>17.929600000000001</c:v>
                </c:pt>
                <c:pt idx="10688">
                  <c:v>17.929600000000001</c:v>
                </c:pt>
                <c:pt idx="10689">
                  <c:v>17.929600000000001</c:v>
                </c:pt>
                <c:pt idx="10690">
                  <c:v>17.918900000000001</c:v>
                </c:pt>
                <c:pt idx="10691">
                  <c:v>17.929600000000001</c:v>
                </c:pt>
                <c:pt idx="10692">
                  <c:v>17.918900000000001</c:v>
                </c:pt>
                <c:pt idx="10693">
                  <c:v>17.918900000000001</c:v>
                </c:pt>
                <c:pt idx="10694">
                  <c:v>17.918900000000001</c:v>
                </c:pt>
                <c:pt idx="10695">
                  <c:v>17.918900000000001</c:v>
                </c:pt>
                <c:pt idx="10696">
                  <c:v>17.908100000000001</c:v>
                </c:pt>
                <c:pt idx="10697">
                  <c:v>17.908100000000001</c:v>
                </c:pt>
                <c:pt idx="10698">
                  <c:v>17.897400000000001</c:v>
                </c:pt>
                <c:pt idx="10699">
                  <c:v>17.897400000000001</c:v>
                </c:pt>
                <c:pt idx="10700">
                  <c:v>17.886700000000001</c:v>
                </c:pt>
                <c:pt idx="10701">
                  <c:v>17.886700000000001</c:v>
                </c:pt>
                <c:pt idx="10702">
                  <c:v>17.876000000000001</c:v>
                </c:pt>
                <c:pt idx="10703">
                  <c:v>17.876000000000001</c:v>
                </c:pt>
                <c:pt idx="10704">
                  <c:v>17.865200000000002</c:v>
                </c:pt>
                <c:pt idx="10705">
                  <c:v>17.865200000000002</c:v>
                </c:pt>
                <c:pt idx="10706">
                  <c:v>17.854500000000002</c:v>
                </c:pt>
                <c:pt idx="10707">
                  <c:v>17.854500000000002</c:v>
                </c:pt>
                <c:pt idx="10708">
                  <c:v>17.854500000000002</c:v>
                </c:pt>
                <c:pt idx="10709">
                  <c:v>17.854500000000002</c:v>
                </c:pt>
                <c:pt idx="10710">
                  <c:v>17.843800000000002</c:v>
                </c:pt>
                <c:pt idx="10711">
                  <c:v>17.843800000000002</c:v>
                </c:pt>
                <c:pt idx="10712">
                  <c:v>17.833100000000002</c:v>
                </c:pt>
                <c:pt idx="10713">
                  <c:v>17.833100000000002</c:v>
                </c:pt>
                <c:pt idx="10714">
                  <c:v>17.822299999999998</c:v>
                </c:pt>
                <c:pt idx="10715">
                  <c:v>17.811599999999999</c:v>
                </c:pt>
                <c:pt idx="10716">
                  <c:v>17.811599999999999</c:v>
                </c:pt>
                <c:pt idx="10717">
                  <c:v>17.800899999999999</c:v>
                </c:pt>
                <c:pt idx="10718">
                  <c:v>17.800899999999999</c:v>
                </c:pt>
                <c:pt idx="10719">
                  <c:v>17.790199999999999</c:v>
                </c:pt>
                <c:pt idx="10720">
                  <c:v>17.790199999999999</c:v>
                </c:pt>
                <c:pt idx="10721">
                  <c:v>17.790199999999999</c:v>
                </c:pt>
                <c:pt idx="10722">
                  <c:v>17.790199999999999</c:v>
                </c:pt>
                <c:pt idx="10723">
                  <c:v>17.790199999999999</c:v>
                </c:pt>
                <c:pt idx="10724">
                  <c:v>17.790199999999999</c:v>
                </c:pt>
                <c:pt idx="10725">
                  <c:v>17.790199999999999</c:v>
                </c:pt>
                <c:pt idx="10726">
                  <c:v>17.790199999999999</c:v>
                </c:pt>
                <c:pt idx="10727">
                  <c:v>17.790199999999999</c:v>
                </c:pt>
                <c:pt idx="10728">
                  <c:v>17.790199999999999</c:v>
                </c:pt>
                <c:pt idx="10729">
                  <c:v>17.790199999999999</c:v>
                </c:pt>
                <c:pt idx="10730">
                  <c:v>17.790199999999999</c:v>
                </c:pt>
                <c:pt idx="10731">
                  <c:v>17.790199999999999</c:v>
                </c:pt>
                <c:pt idx="10732">
                  <c:v>17.790199999999999</c:v>
                </c:pt>
                <c:pt idx="10733">
                  <c:v>17.790199999999999</c:v>
                </c:pt>
                <c:pt idx="10734">
                  <c:v>17.790199999999999</c:v>
                </c:pt>
                <c:pt idx="10735">
                  <c:v>17.790199999999999</c:v>
                </c:pt>
                <c:pt idx="10736">
                  <c:v>17.790199999999999</c:v>
                </c:pt>
                <c:pt idx="10737">
                  <c:v>17.790199999999999</c:v>
                </c:pt>
                <c:pt idx="10738">
                  <c:v>17.790199999999999</c:v>
                </c:pt>
                <c:pt idx="10739">
                  <c:v>17.800899999999999</c:v>
                </c:pt>
                <c:pt idx="10740">
                  <c:v>17.800899999999999</c:v>
                </c:pt>
                <c:pt idx="10741">
                  <c:v>17.800899999999999</c:v>
                </c:pt>
                <c:pt idx="10742">
                  <c:v>17.790199999999999</c:v>
                </c:pt>
                <c:pt idx="10743">
                  <c:v>17.790199999999999</c:v>
                </c:pt>
                <c:pt idx="10744">
                  <c:v>17.790199999999999</c:v>
                </c:pt>
                <c:pt idx="10745">
                  <c:v>17.790199999999999</c:v>
                </c:pt>
                <c:pt idx="10746">
                  <c:v>17.790199999999999</c:v>
                </c:pt>
                <c:pt idx="10747">
                  <c:v>17.790199999999999</c:v>
                </c:pt>
                <c:pt idx="10748">
                  <c:v>17.790199999999999</c:v>
                </c:pt>
                <c:pt idx="10749">
                  <c:v>17.790199999999999</c:v>
                </c:pt>
                <c:pt idx="10750">
                  <c:v>17.790199999999999</c:v>
                </c:pt>
                <c:pt idx="10751">
                  <c:v>17.790199999999999</c:v>
                </c:pt>
                <c:pt idx="10752">
                  <c:v>17.790199999999999</c:v>
                </c:pt>
                <c:pt idx="10753">
                  <c:v>17.790199999999999</c:v>
                </c:pt>
                <c:pt idx="10754">
                  <c:v>17.790199999999999</c:v>
                </c:pt>
                <c:pt idx="10755">
                  <c:v>17.779399999999999</c:v>
                </c:pt>
                <c:pt idx="10756">
                  <c:v>17.779399999999999</c:v>
                </c:pt>
                <c:pt idx="10757">
                  <c:v>17.757999999999999</c:v>
                </c:pt>
                <c:pt idx="10758">
                  <c:v>17.757999999999999</c:v>
                </c:pt>
                <c:pt idx="10759">
                  <c:v>17.747299999999999</c:v>
                </c:pt>
                <c:pt idx="10760">
                  <c:v>17.736499999999999</c:v>
                </c:pt>
                <c:pt idx="10761">
                  <c:v>17.736499999999999</c:v>
                </c:pt>
                <c:pt idx="10762">
                  <c:v>17.7258</c:v>
                </c:pt>
                <c:pt idx="10763">
                  <c:v>17.7151</c:v>
                </c:pt>
                <c:pt idx="10764">
                  <c:v>17.7151</c:v>
                </c:pt>
                <c:pt idx="10765">
                  <c:v>17.7151</c:v>
                </c:pt>
                <c:pt idx="10766">
                  <c:v>17.7044</c:v>
                </c:pt>
                <c:pt idx="10767">
                  <c:v>17.7044</c:v>
                </c:pt>
                <c:pt idx="10768">
                  <c:v>17.7044</c:v>
                </c:pt>
                <c:pt idx="10769">
                  <c:v>17.7044</c:v>
                </c:pt>
                <c:pt idx="10770">
                  <c:v>17.7044</c:v>
                </c:pt>
                <c:pt idx="10771">
                  <c:v>17.7044</c:v>
                </c:pt>
                <c:pt idx="10772">
                  <c:v>17.7044</c:v>
                </c:pt>
                <c:pt idx="10773">
                  <c:v>17.6936</c:v>
                </c:pt>
                <c:pt idx="10774">
                  <c:v>17.6936</c:v>
                </c:pt>
                <c:pt idx="10775">
                  <c:v>17.6936</c:v>
                </c:pt>
                <c:pt idx="10776">
                  <c:v>17.6936</c:v>
                </c:pt>
                <c:pt idx="10777">
                  <c:v>17.6829</c:v>
                </c:pt>
                <c:pt idx="10778">
                  <c:v>17.6829</c:v>
                </c:pt>
                <c:pt idx="10779">
                  <c:v>17.6829</c:v>
                </c:pt>
                <c:pt idx="10780">
                  <c:v>17.6829</c:v>
                </c:pt>
                <c:pt idx="10781">
                  <c:v>17.6722</c:v>
                </c:pt>
                <c:pt idx="10782">
                  <c:v>17.6722</c:v>
                </c:pt>
                <c:pt idx="10783">
                  <c:v>17.6722</c:v>
                </c:pt>
                <c:pt idx="10784">
                  <c:v>17.6722</c:v>
                </c:pt>
                <c:pt idx="10785">
                  <c:v>17.6615</c:v>
                </c:pt>
                <c:pt idx="10786">
                  <c:v>17.6615</c:v>
                </c:pt>
                <c:pt idx="10787">
                  <c:v>17.6615</c:v>
                </c:pt>
                <c:pt idx="10788">
                  <c:v>17.6615</c:v>
                </c:pt>
                <c:pt idx="10789">
                  <c:v>17.650700000000001</c:v>
                </c:pt>
                <c:pt idx="10790">
                  <c:v>17.650700000000001</c:v>
                </c:pt>
                <c:pt idx="10791">
                  <c:v>17.650700000000001</c:v>
                </c:pt>
                <c:pt idx="10792">
                  <c:v>17.650700000000001</c:v>
                </c:pt>
                <c:pt idx="10793">
                  <c:v>17.64</c:v>
                </c:pt>
                <c:pt idx="10794">
                  <c:v>17.64</c:v>
                </c:pt>
                <c:pt idx="10795">
                  <c:v>17.64</c:v>
                </c:pt>
                <c:pt idx="10796">
                  <c:v>17.64</c:v>
                </c:pt>
                <c:pt idx="10797">
                  <c:v>17.629300000000001</c:v>
                </c:pt>
                <c:pt idx="10798">
                  <c:v>17.629300000000001</c:v>
                </c:pt>
                <c:pt idx="10799">
                  <c:v>17.629300000000001</c:v>
                </c:pt>
                <c:pt idx="10800">
                  <c:v>17.629300000000001</c:v>
                </c:pt>
                <c:pt idx="10801">
                  <c:v>17.618600000000001</c:v>
                </c:pt>
                <c:pt idx="10802">
                  <c:v>17.618600000000001</c:v>
                </c:pt>
                <c:pt idx="10803">
                  <c:v>17.618600000000001</c:v>
                </c:pt>
                <c:pt idx="10804">
                  <c:v>17.618600000000001</c:v>
                </c:pt>
                <c:pt idx="10805">
                  <c:v>17.607800000000001</c:v>
                </c:pt>
                <c:pt idx="10806">
                  <c:v>17.607800000000001</c:v>
                </c:pt>
                <c:pt idx="10807">
                  <c:v>17.607800000000001</c:v>
                </c:pt>
                <c:pt idx="10808">
                  <c:v>17.607800000000001</c:v>
                </c:pt>
                <c:pt idx="10809">
                  <c:v>17.597100000000001</c:v>
                </c:pt>
                <c:pt idx="10810">
                  <c:v>17.597100000000001</c:v>
                </c:pt>
                <c:pt idx="10811">
                  <c:v>17.597100000000001</c:v>
                </c:pt>
                <c:pt idx="10812">
                  <c:v>17.597100000000001</c:v>
                </c:pt>
                <c:pt idx="10813">
                  <c:v>17.597100000000001</c:v>
                </c:pt>
                <c:pt idx="10814">
                  <c:v>17.586400000000001</c:v>
                </c:pt>
                <c:pt idx="10815">
                  <c:v>17.586400000000001</c:v>
                </c:pt>
                <c:pt idx="10816">
                  <c:v>17.586400000000001</c:v>
                </c:pt>
                <c:pt idx="10817">
                  <c:v>17.586400000000001</c:v>
                </c:pt>
                <c:pt idx="10818">
                  <c:v>17.586400000000001</c:v>
                </c:pt>
                <c:pt idx="10819">
                  <c:v>17.586400000000001</c:v>
                </c:pt>
                <c:pt idx="10820">
                  <c:v>17.575700000000001</c:v>
                </c:pt>
                <c:pt idx="10821">
                  <c:v>17.575700000000001</c:v>
                </c:pt>
                <c:pt idx="10822">
                  <c:v>17.575700000000001</c:v>
                </c:pt>
                <c:pt idx="10823">
                  <c:v>17.564900000000002</c:v>
                </c:pt>
                <c:pt idx="10824">
                  <c:v>17.564900000000002</c:v>
                </c:pt>
                <c:pt idx="10825">
                  <c:v>17.564900000000002</c:v>
                </c:pt>
                <c:pt idx="10826">
                  <c:v>17.554200000000002</c:v>
                </c:pt>
                <c:pt idx="10827">
                  <c:v>17.554200000000002</c:v>
                </c:pt>
                <c:pt idx="10828">
                  <c:v>17.543500000000002</c:v>
                </c:pt>
                <c:pt idx="10829">
                  <c:v>17.543500000000002</c:v>
                </c:pt>
                <c:pt idx="10830">
                  <c:v>17.532800000000002</c:v>
                </c:pt>
                <c:pt idx="10831">
                  <c:v>17.532800000000002</c:v>
                </c:pt>
                <c:pt idx="10832">
                  <c:v>17.532800000000002</c:v>
                </c:pt>
                <c:pt idx="10833">
                  <c:v>17.511299999999999</c:v>
                </c:pt>
                <c:pt idx="10834">
                  <c:v>17.511299999999999</c:v>
                </c:pt>
                <c:pt idx="10835">
                  <c:v>17.511299999999999</c:v>
                </c:pt>
                <c:pt idx="10836">
                  <c:v>17.511299999999999</c:v>
                </c:pt>
                <c:pt idx="10837">
                  <c:v>17.511299999999999</c:v>
                </c:pt>
                <c:pt idx="10838">
                  <c:v>17.532800000000002</c:v>
                </c:pt>
                <c:pt idx="10839">
                  <c:v>17.532800000000002</c:v>
                </c:pt>
                <c:pt idx="10840">
                  <c:v>17.543500000000002</c:v>
                </c:pt>
                <c:pt idx="10841">
                  <c:v>17.554200000000002</c:v>
                </c:pt>
                <c:pt idx="10842">
                  <c:v>17.554200000000002</c:v>
                </c:pt>
                <c:pt idx="10843">
                  <c:v>17.564900000000002</c:v>
                </c:pt>
                <c:pt idx="10844">
                  <c:v>17.575700000000001</c:v>
                </c:pt>
                <c:pt idx="10845">
                  <c:v>17.575700000000001</c:v>
                </c:pt>
                <c:pt idx="10846">
                  <c:v>17.586400000000001</c:v>
                </c:pt>
                <c:pt idx="10847">
                  <c:v>17.586400000000001</c:v>
                </c:pt>
                <c:pt idx="10848">
                  <c:v>17.597100000000001</c:v>
                </c:pt>
                <c:pt idx="10849">
                  <c:v>17.597100000000001</c:v>
                </c:pt>
                <c:pt idx="10850">
                  <c:v>17.597100000000001</c:v>
                </c:pt>
                <c:pt idx="10851">
                  <c:v>17.597100000000001</c:v>
                </c:pt>
                <c:pt idx="10852">
                  <c:v>17.597100000000001</c:v>
                </c:pt>
                <c:pt idx="10853">
                  <c:v>17.607800000000001</c:v>
                </c:pt>
                <c:pt idx="10854">
                  <c:v>17.607800000000001</c:v>
                </c:pt>
                <c:pt idx="10855">
                  <c:v>17.607800000000001</c:v>
                </c:pt>
                <c:pt idx="10856">
                  <c:v>17.607800000000001</c:v>
                </c:pt>
                <c:pt idx="10857">
                  <c:v>17.607800000000001</c:v>
                </c:pt>
                <c:pt idx="10858">
                  <c:v>17.607800000000001</c:v>
                </c:pt>
                <c:pt idx="10859">
                  <c:v>17.607800000000001</c:v>
                </c:pt>
                <c:pt idx="10860">
                  <c:v>17.607800000000001</c:v>
                </c:pt>
                <c:pt idx="10861">
                  <c:v>17.597100000000001</c:v>
                </c:pt>
                <c:pt idx="10862">
                  <c:v>17.607800000000001</c:v>
                </c:pt>
                <c:pt idx="10863">
                  <c:v>17.597100000000001</c:v>
                </c:pt>
                <c:pt idx="10864">
                  <c:v>17.597100000000001</c:v>
                </c:pt>
                <c:pt idx="10865">
                  <c:v>17.597100000000001</c:v>
                </c:pt>
                <c:pt idx="10866">
                  <c:v>17.597100000000001</c:v>
                </c:pt>
                <c:pt idx="10867">
                  <c:v>17.597100000000001</c:v>
                </c:pt>
                <c:pt idx="10868">
                  <c:v>17.586400000000001</c:v>
                </c:pt>
                <c:pt idx="10869">
                  <c:v>17.597100000000001</c:v>
                </c:pt>
                <c:pt idx="10870">
                  <c:v>17.597100000000001</c:v>
                </c:pt>
                <c:pt idx="10871">
                  <c:v>17.586400000000001</c:v>
                </c:pt>
                <c:pt idx="10872">
                  <c:v>17.586400000000001</c:v>
                </c:pt>
                <c:pt idx="10873">
                  <c:v>17.586400000000001</c:v>
                </c:pt>
                <c:pt idx="10874">
                  <c:v>17.586400000000001</c:v>
                </c:pt>
                <c:pt idx="10875">
                  <c:v>17.575700000000001</c:v>
                </c:pt>
                <c:pt idx="10876">
                  <c:v>17.575700000000001</c:v>
                </c:pt>
                <c:pt idx="10877">
                  <c:v>17.575700000000001</c:v>
                </c:pt>
                <c:pt idx="10878">
                  <c:v>17.575700000000001</c:v>
                </c:pt>
                <c:pt idx="10879">
                  <c:v>17.575700000000001</c:v>
                </c:pt>
                <c:pt idx="10880">
                  <c:v>17.564900000000002</c:v>
                </c:pt>
                <c:pt idx="10881">
                  <c:v>17.564900000000002</c:v>
                </c:pt>
                <c:pt idx="10882">
                  <c:v>17.564900000000002</c:v>
                </c:pt>
                <c:pt idx="10883">
                  <c:v>17.564900000000002</c:v>
                </c:pt>
                <c:pt idx="10884">
                  <c:v>17.554200000000002</c:v>
                </c:pt>
                <c:pt idx="10885">
                  <c:v>17.554200000000002</c:v>
                </c:pt>
                <c:pt idx="10886">
                  <c:v>17.543500000000002</c:v>
                </c:pt>
                <c:pt idx="10887">
                  <c:v>17.543500000000002</c:v>
                </c:pt>
                <c:pt idx="10888">
                  <c:v>17.543500000000002</c:v>
                </c:pt>
                <c:pt idx="10889">
                  <c:v>17.543500000000002</c:v>
                </c:pt>
                <c:pt idx="10890">
                  <c:v>17.532800000000002</c:v>
                </c:pt>
                <c:pt idx="10891">
                  <c:v>17.532800000000002</c:v>
                </c:pt>
                <c:pt idx="10892">
                  <c:v>17.532800000000002</c:v>
                </c:pt>
                <c:pt idx="10893">
                  <c:v>17.532800000000002</c:v>
                </c:pt>
                <c:pt idx="10894">
                  <c:v>17.511299999999999</c:v>
                </c:pt>
                <c:pt idx="10895">
                  <c:v>17.511299999999999</c:v>
                </c:pt>
                <c:pt idx="10896">
                  <c:v>17.500599999999999</c:v>
                </c:pt>
                <c:pt idx="10897">
                  <c:v>17.500599999999999</c:v>
                </c:pt>
                <c:pt idx="10898">
                  <c:v>17.489899999999999</c:v>
                </c:pt>
                <c:pt idx="10899">
                  <c:v>17.489899999999999</c:v>
                </c:pt>
                <c:pt idx="10900">
                  <c:v>17.489899999999999</c:v>
                </c:pt>
                <c:pt idx="10901">
                  <c:v>17.479099999999999</c:v>
                </c:pt>
                <c:pt idx="10902">
                  <c:v>17.479099999999999</c:v>
                </c:pt>
                <c:pt idx="10903">
                  <c:v>17.479099999999999</c:v>
                </c:pt>
                <c:pt idx="10904">
                  <c:v>17.468399999999999</c:v>
                </c:pt>
                <c:pt idx="10905">
                  <c:v>17.468399999999999</c:v>
                </c:pt>
                <c:pt idx="10906">
                  <c:v>17.468399999999999</c:v>
                </c:pt>
                <c:pt idx="10907">
                  <c:v>17.457699999999999</c:v>
                </c:pt>
                <c:pt idx="10908">
                  <c:v>17.457699999999999</c:v>
                </c:pt>
                <c:pt idx="10909">
                  <c:v>17.446999999999999</c:v>
                </c:pt>
                <c:pt idx="10910">
                  <c:v>17.446999999999999</c:v>
                </c:pt>
                <c:pt idx="10911">
                  <c:v>17.446999999999999</c:v>
                </c:pt>
                <c:pt idx="10912">
                  <c:v>17.446999999999999</c:v>
                </c:pt>
                <c:pt idx="10913">
                  <c:v>17.436199999999999</c:v>
                </c:pt>
                <c:pt idx="10914">
                  <c:v>17.436199999999999</c:v>
                </c:pt>
                <c:pt idx="10915">
                  <c:v>17.436199999999999</c:v>
                </c:pt>
                <c:pt idx="10916">
                  <c:v>17.436199999999999</c:v>
                </c:pt>
                <c:pt idx="10917">
                  <c:v>17.436199999999999</c:v>
                </c:pt>
                <c:pt idx="10918">
                  <c:v>17.436199999999999</c:v>
                </c:pt>
                <c:pt idx="10919">
                  <c:v>17.436199999999999</c:v>
                </c:pt>
                <c:pt idx="10920">
                  <c:v>17.436199999999999</c:v>
                </c:pt>
                <c:pt idx="10921">
                  <c:v>17.436199999999999</c:v>
                </c:pt>
                <c:pt idx="10922">
                  <c:v>17.436199999999999</c:v>
                </c:pt>
                <c:pt idx="10923">
                  <c:v>17.4255</c:v>
                </c:pt>
                <c:pt idx="10924">
                  <c:v>17.4255</c:v>
                </c:pt>
                <c:pt idx="10925">
                  <c:v>17.4255</c:v>
                </c:pt>
                <c:pt idx="10926">
                  <c:v>17.4255</c:v>
                </c:pt>
                <c:pt idx="10927">
                  <c:v>17.4255</c:v>
                </c:pt>
                <c:pt idx="10928">
                  <c:v>17.4148</c:v>
                </c:pt>
                <c:pt idx="10929">
                  <c:v>17.4148</c:v>
                </c:pt>
                <c:pt idx="10930">
                  <c:v>17.4148</c:v>
                </c:pt>
                <c:pt idx="10931">
                  <c:v>17.4148</c:v>
                </c:pt>
                <c:pt idx="10932">
                  <c:v>17.4148</c:v>
                </c:pt>
                <c:pt idx="10933">
                  <c:v>17.4041</c:v>
                </c:pt>
                <c:pt idx="10934">
                  <c:v>17.4041</c:v>
                </c:pt>
                <c:pt idx="10935">
                  <c:v>17.4041</c:v>
                </c:pt>
                <c:pt idx="10936">
                  <c:v>17.4041</c:v>
                </c:pt>
                <c:pt idx="10937">
                  <c:v>17.4041</c:v>
                </c:pt>
                <c:pt idx="10938">
                  <c:v>17.3933</c:v>
                </c:pt>
                <c:pt idx="10939">
                  <c:v>17.3933</c:v>
                </c:pt>
                <c:pt idx="10940">
                  <c:v>17.3933</c:v>
                </c:pt>
                <c:pt idx="10941">
                  <c:v>17.3826</c:v>
                </c:pt>
                <c:pt idx="10942">
                  <c:v>17.3826</c:v>
                </c:pt>
                <c:pt idx="10943">
                  <c:v>17.3826</c:v>
                </c:pt>
                <c:pt idx="10944">
                  <c:v>17.3826</c:v>
                </c:pt>
                <c:pt idx="10945">
                  <c:v>17.3826</c:v>
                </c:pt>
                <c:pt idx="10946">
                  <c:v>17.3826</c:v>
                </c:pt>
                <c:pt idx="10947">
                  <c:v>17.3826</c:v>
                </c:pt>
                <c:pt idx="10948">
                  <c:v>17.3826</c:v>
                </c:pt>
                <c:pt idx="10949">
                  <c:v>17.3826</c:v>
                </c:pt>
                <c:pt idx="10950">
                  <c:v>17.3826</c:v>
                </c:pt>
                <c:pt idx="10951">
                  <c:v>17.3719</c:v>
                </c:pt>
                <c:pt idx="10952">
                  <c:v>17.3612</c:v>
                </c:pt>
                <c:pt idx="10953">
                  <c:v>17.3612</c:v>
                </c:pt>
                <c:pt idx="10954">
                  <c:v>17.3612</c:v>
                </c:pt>
                <c:pt idx="10955">
                  <c:v>17.3612</c:v>
                </c:pt>
                <c:pt idx="10956">
                  <c:v>17.3612</c:v>
                </c:pt>
                <c:pt idx="10957">
                  <c:v>17.3504</c:v>
                </c:pt>
                <c:pt idx="10958">
                  <c:v>17.3504</c:v>
                </c:pt>
                <c:pt idx="10959">
                  <c:v>17.3504</c:v>
                </c:pt>
                <c:pt idx="10960">
                  <c:v>17.3504</c:v>
                </c:pt>
                <c:pt idx="10961">
                  <c:v>17.3504</c:v>
                </c:pt>
                <c:pt idx="10962">
                  <c:v>17.339700000000001</c:v>
                </c:pt>
                <c:pt idx="10963">
                  <c:v>17.339700000000001</c:v>
                </c:pt>
                <c:pt idx="10964">
                  <c:v>17.339700000000001</c:v>
                </c:pt>
                <c:pt idx="10965">
                  <c:v>17.339700000000001</c:v>
                </c:pt>
                <c:pt idx="10966">
                  <c:v>17.339700000000001</c:v>
                </c:pt>
                <c:pt idx="10967">
                  <c:v>17.339700000000001</c:v>
                </c:pt>
                <c:pt idx="10968">
                  <c:v>17.329000000000001</c:v>
                </c:pt>
                <c:pt idx="10969">
                  <c:v>17.339700000000001</c:v>
                </c:pt>
                <c:pt idx="10970">
                  <c:v>17.329000000000001</c:v>
                </c:pt>
                <c:pt idx="10971">
                  <c:v>17.329000000000001</c:v>
                </c:pt>
                <c:pt idx="10972">
                  <c:v>17.329000000000001</c:v>
                </c:pt>
                <c:pt idx="10973">
                  <c:v>17.329000000000001</c:v>
                </c:pt>
                <c:pt idx="10974">
                  <c:v>17.329000000000001</c:v>
                </c:pt>
                <c:pt idx="10975">
                  <c:v>17.329000000000001</c:v>
                </c:pt>
                <c:pt idx="10976">
                  <c:v>17.318300000000001</c:v>
                </c:pt>
                <c:pt idx="10977">
                  <c:v>17.318300000000001</c:v>
                </c:pt>
                <c:pt idx="10978">
                  <c:v>17.318300000000001</c:v>
                </c:pt>
                <c:pt idx="10979">
                  <c:v>17.318300000000001</c:v>
                </c:pt>
                <c:pt idx="10980">
                  <c:v>17.318300000000001</c:v>
                </c:pt>
                <c:pt idx="10981">
                  <c:v>17.318300000000001</c:v>
                </c:pt>
                <c:pt idx="10982">
                  <c:v>17.318300000000001</c:v>
                </c:pt>
                <c:pt idx="10983">
                  <c:v>17.307500000000001</c:v>
                </c:pt>
                <c:pt idx="10984">
                  <c:v>17.296800000000001</c:v>
                </c:pt>
                <c:pt idx="10985">
                  <c:v>17.296800000000001</c:v>
                </c:pt>
                <c:pt idx="10986">
                  <c:v>17.296800000000001</c:v>
                </c:pt>
                <c:pt idx="10987">
                  <c:v>17.296800000000001</c:v>
                </c:pt>
                <c:pt idx="10988">
                  <c:v>17.296800000000001</c:v>
                </c:pt>
                <c:pt idx="10989">
                  <c:v>17.296800000000001</c:v>
                </c:pt>
                <c:pt idx="10990">
                  <c:v>17.286100000000001</c:v>
                </c:pt>
                <c:pt idx="10991">
                  <c:v>17.286100000000001</c:v>
                </c:pt>
                <c:pt idx="10992">
                  <c:v>17.286100000000001</c:v>
                </c:pt>
                <c:pt idx="10993">
                  <c:v>17.286100000000001</c:v>
                </c:pt>
                <c:pt idx="10994">
                  <c:v>17.286100000000001</c:v>
                </c:pt>
                <c:pt idx="10995">
                  <c:v>17.275400000000001</c:v>
                </c:pt>
                <c:pt idx="10996">
                  <c:v>17.286100000000001</c:v>
                </c:pt>
                <c:pt idx="10997">
                  <c:v>17.286100000000001</c:v>
                </c:pt>
                <c:pt idx="10998">
                  <c:v>17.275400000000001</c:v>
                </c:pt>
                <c:pt idx="10999">
                  <c:v>17.275400000000001</c:v>
                </c:pt>
                <c:pt idx="11000">
                  <c:v>17.275400000000001</c:v>
                </c:pt>
                <c:pt idx="11001">
                  <c:v>17.275400000000001</c:v>
                </c:pt>
                <c:pt idx="11002">
                  <c:v>17.275400000000001</c:v>
                </c:pt>
                <c:pt idx="11003">
                  <c:v>17.275400000000001</c:v>
                </c:pt>
                <c:pt idx="11004">
                  <c:v>17.275400000000001</c:v>
                </c:pt>
                <c:pt idx="11005">
                  <c:v>17.275400000000001</c:v>
                </c:pt>
                <c:pt idx="11006">
                  <c:v>17.275400000000001</c:v>
                </c:pt>
                <c:pt idx="11007">
                  <c:v>17.275400000000001</c:v>
                </c:pt>
                <c:pt idx="11008">
                  <c:v>17.264600000000002</c:v>
                </c:pt>
                <c:pt idx="11009">
                  <c:v>17.264600000000002</c:v>
                </c:pt>
                <c:pt idx="11010">
                  <c:v>17.264600000000002</c:v>
                </c:pt>
                <c:pt idx="11011">
                  <c:v>17.264600000000002</c:v>
                </c:pt>
                <c:pt idx="11012">
                  <c:v>17.264600000000002</c:v>
                </c:pt>
                <c:pt idx="11013">
                  <c:v>17.264600000000002</c:v>
                </c:pt>
                <c:pt idx="11014">
                  <c:v>17.264600000000002</c:v>
                </c:pt>
                <c:pt idx="11015">
                  <c:v>17.253900000000002</c:v>
                </c:pt>
                <c:pt idx="11016">
                  <c:v>17.253900000000002</c:v>
                </c:pt>
                <c:pt idx="11017">
                  <c:v>17.264600000000002</c:v>
                </c:pt>
                <c:pt idx="11018">
                  <c:v>17.253900000000002</c:v>
                </c:pt>
                <c:pt idx="11019">
                  <c:v>17.264600000000002</c:v>
                </c:pt>
                <c:pt idx="11020">
                  <c:v>17.253900000000002</c:v>
                </c:pt>
                <c:pt idx="11021">
                  <c:v>17.253900000000002</c:v>
                </c:pt>
                <c:pt idx="11022">
                  <c:v>17.264600000000002</c:v>
                </c:pt>
                <c:pt idx="11023">
                  <c:v>17.253900000000002</c:v>
                </c:pt>
                <c:pt idx="11024">
                  <c:v>17.253900000000002</c:v>
                </c:pt>
                <c:pt idx="11025">
                  <c:v>17.253900000000002</c:v>
                </c:pt>
                <c:pt idx="11026">
                  <c:v>17.253900000000002</c:v>
                </c:pt>
                <c:pt idx="11027">
                  <c:v>17.253900000000002</c:v>
                </c:pt>
                <c:pt idx="11028">
                  <c:v>17.253900000000002</c:v>
                </c:pt>
                <c:pt idx="11029">
                  <c:v>17.253900000000002</c:v>
                </c:pt>
                <c:pt idx="11030">
                  <c:v>17.253900000000002</c:v>
                </c:pt>
                <c:pt idx="11031">
                  <c:v>17.253900000000002</c:v>
                </c:pt>
                <c:pt idx="11032">
                  <c:v>17.253900000000002</c:v>
                </c:pt>
                <c:pt idx="11033">
                  <c:v>17.243200000000002</c:v>
                </c:pt>
                <c:pt idx="11034">
                  <c:v>17.253900000000002</c:v>
                </c:pt>
                <c:pt idx="11035">
                  <c:v>17.253900000000002</c:v>
                </c:pt>
                <c:pt idx="11036">
                  <c:v>17.243200000000002</c:v>
                </c:pt>
                <c:pt idx="11037">
                  <c:v>17.243200000000002</c:v>
                </c:pt>
                <c:pt idx="11038">
                  <c:v>17.243200000000002</c:v>
                </c:pt>
                <c:pt idx="11039">
                  <c:v>17.243200000000002</c:v>
                </c:pt>
                <c:pt idx="11040">
                  <c:v>17.221699999999998</c:v>
                </c:pt>
                <c:pt idx="11041">
                  <c:v>17.221699999999998</c:v>
                </c:pt>
                <c:pt idx="11042">
                  <c:v>17.221699999999998</c:v>
                </c:pt>
                <c:pt idx="11043">
                  <c:v>17.221699999999998</c:v>
                </c:pt>
                <c:pt idx="11044">
                  <c:v>17.221699999999998</c:v>
                </c:pt>
                <c:pt idx="11045">
                  <c:v>17.221699999999998</c:v>
                </c:pt>
                <c:pt idx="11046">
                  <c:v>17.221699999999998</c:v>
                </c:pt>
                <c:pt idx="11047">
                  <c:v>17.221699999999998</c:v>
                </c:pt>
                <c:pt idx="11048">
                  <c:v>17.221699999999998</c:v>
                </c:pt>
                <c:pt idx="11049">
                  <c:v>17.221699999999998</c:v>
                </c:pt>
                <c:pt idx="11050">
                  <c:v>17.221699999999998</c:v>
                </c:pt>
                <c:pt idx="11051">
                  <c:v>17.221699999999998</c:v>
                </c:pt>
                <c:pt idx="11052">
                  <c:v>17.221699999999998</c:v>
                </c:pt>
                <c:pt idx="11053">
                  <c:v>17.221699999999998</c:v>
                </c:pt>
                <c:pt idx="11054">
                  <c:v>17.221699999999998</c:v>
                </c:pt>
                <c:pt idx="11055">
                  <c:v>17.221699999999998</c:v>
                </c:pt>
                <c:pt idx="11056">
                  <c:v>17.210999999999999</c:v>
                </c:pt>
                <c:pt idx="11057">
                  <c:v>17.221699999999998</c:v>
                </c:pt>
                <c:pt idx="11058">
                  <c:v>17.210999999999999</c:v>
                </c:pt>
                <c:pt idx="11059">
                  <c:v>17.210999999999999</c:v>
                </c:pt>
                <c:pt idx="11060">
                  <c:v>17.210999999999999</c:v>
                </c:pt>
                <c:pt idx="11061">
                  <c:v>17.210999999999999</c:v>
                </c:pt>
                <c:pt idx="11062">
                  <c:v>17.210999999999999</c:v>
                </c:pt>
                <c:pt idx="11063">
                  <c:v>17.210999999999999</c:v>
                </c:pt>
                <c:pt idx="11064">
                  <c:v>17.210999999999999</c:v>
                </c:pt>
                <c:pt idx="11065">
                  <c:v>17.210999999999999</c:v>
                </c:pt>
                <c:pt idx="11066">
                  <c:v>17.210999999999999</c:v>
                </c:pt>
                <c:pt idx="11067">
                  <c:v>17.210999999999999</c:v>
                </c:pt>
                <c:pt idx="11068">
                  <c:v>17.210999999999999</c:v>
                </c:pt>
                <c:pt idx="11069">
                  <c:v>17.210999999999999</c:v>
                </c:pt>
                <c:pt idx="11070">
                  <c:v>17.210999999999999</c:v>
                </c:pt>
                <c:pt idx="11071">
                  <c:v>17.210999999999999</c:v>
                </c:pt>
                <c:pt idx="11072">
                  <c:v>17.200299999999999</c:v>
                </c:pt>
                <c:pt idx="11073">
                  <c:v>17.210999999999999</c:v>
                </c:pt>
                <c:pt idx="11074">
                  <c:v>17.200299999999999</c:v>
                </c:pt>
                <c:pt idx="11075">
                  <c:v>17.200299999999999</c:v>
                </c:pt>
                <c:pt idx="11076">
                  <c:v>17.200299999999999</c:v>
                </c:pt>
                <c:pt idx="11077">
                  <c:v>17.200299999999999</c:v>
                </c:pt>
                <c:pt idx="11078">
                  <c:v>17.200299999999999</c:v>
                </c:pt>
                <c:pt idx="11079">
                  <c:v>17.200299999999999</c:v>
                </c:pt>
                <c:pt idx="11080">
                  <c:v>17.200299999999999</c:v>
                </c:pt>
                <c:pt idx="11081">
                  <c:v>17.200299999999999</c:v>
                </c:pt>
                <c:pt idx="11082">
                  <c:v>17.200299999999999</c:v>
                </c:pt>
                <c:pt idx="11083">
                  <c:v>17.200299999999999</c:v>
                </c:pt>
                <c:pt idx="11084">
                  <c:v>17.189599999999999</c:v>
                </c:pt>
                <c:pt idx="11085">
                  <c:v>17.200299999999999</c:v>
                </c:pt>
                <c:pt idx="11086">
                  <c:v>17.189599999999999</c:v>
                </c:pt>
                <c:pt idx="11087">
                  <c:v>17.200299999999999</c:v>
                </c:pt>
                <c:pt idx="11088">
                  <c:v>17.189599999999999</c:v>
                </c:pt>
                <c:pt idx="11089">
                  <c:v>17.189599999999999</c:v>
                </c:pt>
                <c:pt idx="11090">
                  <c:v>17.189599999999999</c:v>
                </c:pt>
                <c:pt idx="11091">
                  <c:v>17.189599999999999</c:v>
                </c:pt>
                <c:pt idx="11092">
                  <c:v>17.189599999999999</c:v>
                </c:pt>
                <c:pt idx="11093">
                  <c:v>17.189599999999999</c:v>
                </c:pt>
                <c:pt idx="11094">
                  <c:v>17.189599999999999</c:v>
                </c:pt>
                <c:pt idx="11095">
                  <c:v>17.189599999999999</c:v>
                </c:pt>
                <c:pt idx="11096">
                  <c:v>17.189599999999999</c:v>
                </c:pt>
                <c:pt idx="11097">
                  <c:v>17.178799999999999</c:v>
                </c:pt>
                <c:pt idx="11098">
                  <c:v>17.189599999999999</c:v>
                </c:pt>
                <c:pt idx="11099">
                  <c:v>17.189599999999999</c:v>
                </c:pt>
                <c:pt idx="11100">
                  <c:v>17.189599999999999</c:v>
                </c:pt>
                <c:pt idx="11101">
                  <c:v>17.189599999999999</c:v>
                </c:pt>
                <c:pt idx="11102">
                  <c:v>17.189599999999999</c:v>
                </c:pt>
                <c:pt idx="11103">
                  <c:v>17.189599999999999</c:v>
                </c:pt>
                <c:pt idx="11104">
                  <c:v>17.189599999999999</c:v>
                </c:pt>
                <c:pt idx="11105">
                  <c:v>17.189599999999999</c:v>
                </c:pt>
                <c:pt idx="11106">
                  <c:v>17.189599999999999</c:v>
                </c:pt>
                <c:pt idx="11107">
                  <c:v>17.189599999999999</c:v>
                </c:pt>
                <c:pt idx="11108">
                  <c:v>17.189599999999999</c:v>
                </c:pt>
                <c:pt idx="11109">
                  <c:v>17.189599999999999</c:v>
                </c:pt>
                <c:pt idx="11110">
                  <c:v>17.189599999999999</c:v>
                </c:pt>
                <c:pt idx="11111">
                  <c:v>17.189599999999999</c:v>
                </c:pt>
                <c:pt idx="11112">
                  <c:v>17.189599999999999</c:v>
                </c:pt>
                <c:pt idx="11113">
                  <c:v>17.189599999999999</c:v>
                </c:pt>
                <c:pt idx="11114">
                  <c:v>17.189599999999999</c:v>
                </c:pt>
                <c:pt idx="11115">
                  <c:v>17.189599999999999</c:v>
                </c:pt>
                <c:pt idx="11116">
                  <c:v>17.189599999999999</c:v>
                </c:pt>
                <c:pt idx="11117">
                  <c:v>17.189599999999999</c:v>
                </c:pt>
                <c:pt idx="11118">
                  <c:v>17.178799999999999</c:v>
                </c:pt>
                <c:pt idx="11119">
                  <c:v>17.178799999999999</c:v>
                </c:pt>
                <c:pt idx="11120">
                  <c:v>17.178799999999999</c:v>
                </c:pt>
                <c:pt idx="11121">
                  <c:v>17.189599999999999</c:v>
                </c:pt>
                <c:pt idx="11122">
                  <c:v>17.178799999999999</c:v>
                </c:pt>
                <c:pt idx="11123">
                  <c:v>17.178799999999999</c:v>
                </c:pt>
                <c:pt idx="11124">
                  <c:v>17.178799999999999</c:v>
                </c:pt>
                <c:pt idx="11125">
                  <c:v>17.178799999999999</c:v>
                </c:pt>
                <c:pt idx="11126">
                  <c:v>17.178799999999999</c:v>
                </c:pt>
                <c:pt idx="11127">
                  <c:v>17.178799999999999</c:v>
                </c:pt>
                <c:pt idx="11128">
                  <c:v>17.178799999999999</c:v>
                </c:pt>
                <c:pt idx="11129">
                  <c:v>17.178799999999999</c:v>
                </c:pt>
                <c:pt idx="11130">
                  <c:v>17.178799999999999</c:v>
                </c:pt>
                <c:pt idx="11131">
                  <c:v>17.178799999999999</c:v>
                </c:pt>
                <c:pt idx="11132">
                  <c:v>17.178799999999999</c:v>
                </c:pt>
                <c:pt idx="11133">
                  <c:v>17.178799999999999</c:v>
                </c:pt>
                <c:pt idx="11134">
                  <c:v>17.178799999999999</c:v>
                </c:pt>
                <c:pt idx="11135">
                  <c:v>17.168099999999999</c:v>
                </c:pt>
                <c:pt idx="11136">
                  <c:v>17.168099999999999</c:v>
                </c:pt>
                <c:pt idx="11137">
                  <c:v>17.178799999999999</c:v>
                </c:pt>
                <c:pt idx="11138">
                  <c:v>17.168099999999999</c:v>
                </c:pt>
                <c:pt idx="11139">
                  <c:v>17.168099999999999</c:v>
                </c:pt>
                <c:pt idx="11140">
                  <c:v>17.168099999999999</c:v>
                </c:pt>
                <c:pt idx="11141">
                  <c:v>17.168099999999999</c:v>
                </c:pt>
                <c:pt idx="11142">
                  <c:v>17.168099999999999</c:v>
                </c:pt>
                <c:pt idx="11143">
                  <c:v>17.168099999999999</c:v>
                </c:pt>
                <c:pt idx="11144">
                  <c:v>17.168099999999999</c:v>
                </c:pt>
                <c:pt idx="11145">
                  <c:v>17.168099999999999</c:v>
                </c:pt>
                <c:pt idx="11146">
                  <c:v>17.168099999999999</c:v>
                </c:pt>
                <c:pt idx="11147">
                  <c:v>17.168099999999999</c:v>
                </c:pt>
                <c:pt idx="11148">
                  <c:v>17.168099999999999</c:v>
                </c:pt>
                <c:pt idx="11149">
                  <c:v>17.157399999999999</c:v>
                </c:pt>
                <c:pt idx="11150">
                  <c:v>17.157399999999999</c:v>
                </c:pt>
                <c:pt idx="11151">
                  <c:v>17.157399999999999</c:v>
                </c:pt>
                <c:pt idx="11152">
                  <c:v>17.157399999999999</c:v>
                </c:pt>
                <c:pt idx="11153">
                  <c:v>17.157399999999999</c:v>
                </c:pt>
                <c:pt idx="11154">
                  <c:v>17.157399999999999</c:v>
                </c:pt>
                <c:pt idx="11155">
                  <c:v>17.146699999999999</c:v>
                </c:pt>
                <c:pt idx="11156">
                  <c:v>17.157399999999999</c:v>
                </c:pt>
                <c:pt idx="11157">
                  <c:v>17.146699999999999</c:v>
                </c:pt>
                <c:pt idx="11158">
                  <c:v>17.146699999999999</c:v>
                </c:pt>
                <c:pt idx="11159">
                  <c:v>17.146699999999999</c:v>
                </c:pt>
                <c:pt idx="11160">
                  <c:v>17.146699999999999</c:v>
                </c:pt>
                <c:pt idx="11161">
                  <c:v>17.146699999999999</c:v>
                </c:pt>
                <c:pt idx="11162">
                  <c:v>17.146699999999999</c:v>
                </c:pt>
                <c:pt idx="11163">
                  <c:v>17.146699999999999</c:v>
                </c:pt>
                <c:pt idx="11164">
                  <c:v>17.146699999999999</c:v>
                </c:pt>
                <c:pt idx="11165">
                  <c:v>17.146699999999999</c:v>
                </c:pt>
                <c:pt idx="11166">
                  <c:v>17.135899999999999</c:v>
                </c:pt>
                <c:pt idx="11167">
                  <c:v>17.135899999999999</c:v>
                </c:pt>
                <c:pt idx="11168">
                  <c:v>17.135899999999999</c:v>
                </c:pt>
                <c:pt idx="11169">
                  <c:v>17.135899999999999</c:v>
                </c:pt>
                <c:pt idx="11170">
                  <c:v>17.135899999999999</c:v>
                </c:pt>
                <c:pt idx="11171">
                  <c:v>17.135899999999999</c:v>
                </c:pt>
                <c:pt idx="11172">
                  <c:v>17.135899999999999</c:v>
                </c:pt>
                <c:pt idx="11173">
                  <c:v>17.1252</c:v>
                </c:pt>
                <c:pt idx="11174">
                  <c:v>17.135899999999999</c:v>
                </c:pt>
                <c:pt idx="11175">
                  <c:v>17.135899999999999</c:v>
                </c:pt>
                <c:pt idx="11176">
                  <c:v>17.135899999999999</c:v>
                </c:pt>
                <c:pt idx="11177">
                  <c:v>17.135899999999999</c:v>
                </c:pt>
                <c:pt idx="11178">
                  <c:v>17.135899999999999</c:v>
                </c:pt>
                <c:pt idx="11179">
                  <c:v>17.135899999999999</c:v>
                </c:pt>
                <c:pt idx="11180">
                  <c:v>17.135899999999999</c:v>
                </c:pt>
                <c:pt idx="11181">
                  <c:v>17.135899999999999</c:v>
                </c:pt>
                <c:pt idx="11182">
                  <c:v>17.1252</c:v>
                </c:pt>
                <c:pt idx="11183">
                  <c:v>17.1252</c:v>
                </c:pt>
                <c:pt idx="11184">
                  <c:v>17.1252</c:v>
                </c:pt>
                <c:pt idx="11185">
                  <c:v>17.1252</c:v>
                </c:pt>
                <c:pt idx="11186">
                  <c:v>17.1252</c:v>
                </c:pt>
                <c:pt idx="11187">
                  <c:v>17.1252</c:v>
                </c:pt>
                <c:pt idx="11188">
                  <c:v>17.1252</c:v>
                </c:pt>
                <c:pt idx="11189">
                  <c:v>17.1252</c:v>
                </c:pt>
                <c:pt idx="11190">
                  <c:v>17.1252</c:v>
                </c:pt>
                <c:pt idx="11191">
                  <c:v>17.1252</c:v>
                </c:pt>
                <c:pt idx="11192">
                  <c:v>17.1252</c:v>
                </c:pt>
                <c:pt idx="11193">
                  <c:v>17.1252</c:v>
                </c:pt>
                <c:pt idx="11194">
                  <c:v>17.1252</c:v>
                </c:pt>
                <c:pt idx="11195">
                  <c:v>17.1252</c:v>
                </c:pt>
                <c:pt idx="11196">
                  <c:v>17.1252</c:v>
                </c:pt>
                <c:pt idx="11197">
                  <c:v>17.1252</c:v>
                </c:pt>
                <c:pt idx="11198">
                  <c:v>17.1252</c:v>
                </c:pt>
                <c:pt idx="11199">
                  <c:v>17.1252</c:v>
                </c:pt>
                <c:pt idx="11200">
                  <c:v>17.1252</c:v>
                </c:pt>
                <c:pt idx="11201">
                  <c:v>17.1252</c:v>
                </c:pt>
                <c:pt idx="11202">
                  <c:v>17.1252</c:v>
                </c:pt>
                <c:pt idx="11203">
                  <c:v>17.1252</c:v>
                </c:pt>
                <c:pt idx="11204">
                  <c:v>17.1252</c:v>
                </c:pt>
                <c:pt idx="11205">
                  <c:v>17.1252</c:v>
                </c:pt>
                <c:pt idx="11206">
                  <c:v>17.1252</c:v>
                </c:pt>
                <c:pt idx="11207">
                  <c:v>17.1252</c:v>
                </c:pt>
                <c:pt idx="11208">
                  <c:v>17.1252</c:v>
                </c:pt>
                <c:pt idx="11209">
                  <c:v>17.1252</c:v>
                </c:pt>
                <c:pt idx="11210">
                  <c:v>17.1252</c:v>
                </c:pt>
                <c:pt idx="11211">
                  <c:v>17.1145</c:v>
                </c:pt>
                <c:pt idx="11212">
                  <c:v>17.1145</c:v>
                </c:pt>
                <c:pt idx="11213">
                  <c:v>17.1145</c:v>
                </c:pt>
                <c:pt idx="11214">
                  <c:v>17.1145</c:v>
                </c:pt>
                <c:pt idx="11215">
                  <c:v>17.1145</c:v>
                </c:pt>
                <c:pt idx="11216">
                  <c:v>17.1038</c:v>
                </c:pt>
                <c:pt idx="11217">
                  <c:v>17.1038</c:v>
                </c:pt>
                <c:pt idx="11218">
                  <c:v>17.1038</c:v>
                </c:pt>
                <c:pt idx="11219">
                  <c:v>17.1038</c:v>
                </c:pt>
                <c:pt idx="11220">
                  <c:v>17.1038</c:v>
                </c:pt>
                <c:pt idx="11221">
                  <c:v>17.1038</c:v>
                </c:pt>
                <c:pt idx="11222">
                  <c:v>17.1038</c:v>
                </c:pt>
                <c:pt idx="11223">
                  <c:v>17.093</c:v>
                </c:pt>
                <c:pt idx="11224">
                  <c:v>17.093</c:v>
                </c:pt>
                <c:pt idx="11225">
                  <c:v>17.093</c:v>
                </c:pt>
                <c:pt idx="11226">
                  <c:v>17.093</c:v>
                </c:pt>
                <c:pt idx="11227">
                  <c:v>17.093</c:v>
                </c:pt>
                <c:pt idx="11228">
                  <c:v>17.093</c:v>
                </c:pt>
                <c:pt idx="11229">
                  <c:v>17.0823</c:v>
                </c:pt>
                <c:pt idx="11230">
                  <c:v>17.093</c:v>
                </c:pt>
                <c:pt idx="11231">
                  <c:v>17.0823</c:v>
                </c:pt>
                <c:pt idx="11232">
                  <c:v>17.0823</c:v>
                </c:pt>
                <c:pt idx="11233">
                  <c:v>17.0823</c:v>
                </c:pt>
                <c:pt idx="11234">
                  <c:v>17.0823</c:v>
                </c:pt>
                <c:pt idx="11235">
                  <c:v>17.0823</c:v>
                </c:pt>
                <c:pt idx="11236">
                  <c:v>17.0823</c:v>
                </c:pt>
                <c:pt idx="11237">
                  <c:v>17.0823</c:v>
                </c:pt>
                <c:pt idx="11238">
                  <c:v>17.0823</c:v>
                </c:pt>
                <c:pt idx="11239">
                  <c:v>17.0823</c:v>
                </c:pt>
                <c:pt idx="11240">
                  <c:v>17.0823</c:v>
                </c:pt>
                <c:pt idx="11241">
                  <c:v>17.0823</c:v>
                </c:pt>
                <c:pt idx="11242">
                  <c:v>17.0823</c:v>
                </c:pt>
                <c:pt idx="11243">
                  <c:v>17.0823</c:v>
                </c:pt>
                <c:pt idx="11244">
                  <c:v>17.0823</c:v>
                </c:pt>
                <c:pt idx="11245">
                  <c:v>17.0823</c:v>
                </c:pt>
                <c:pt idx="11246">
                  <c:v>17.0823</c:v>
                </c:pt>
                <c:pt idx="11247">
                  <c:v>17.0823</c:v>
                </c:pt>
                <c:pt idx="11248">
                  <c:v>17.0823</c:v>
                </c:pt>
                <c:pt idx="11249">
                  <c:v>17.0823</c:v>
                </c:pt>
                <c:pt idx="11250">
                  <c:v>17.0823</c:v>
                </c:pt>
                <c:pt idx="11251">
                  <c:v>17.0823</c:v>
                </c:pt>
                <c:pt idx="11252">
                  <c:v>17.0609</c:v>
                </c:pt>
                <c:pt idx="11253">
                  <c:v>17.0609</c:v>
                </c:pt>
                <c:pt idx="11254">
                  <c:v>17.0609</c:v>
                </c:pt>
                <c:pt idx="11255">
                  <c:v>17.0609</c:v>
                </c:pt>
                <c:pt idx="11256">
                  <c:v>17.0609</c:v>
                </c:pt>
                <c:pt idx="11257">
                  <c:v>17.0609</c:v>
                </c:pt>
                <c:pt idx="11258">
                  <c:v>17.0501</c:v>
                </c:pt>
                <c:pt idx="11259">
                  <c:v>17.0609</c:v>
                </c:pt>
                <c:pt idx="11260">
                  <c:v>17.0501</c:v>
                </c:pt>
                <c:pt idx="11261">
                  <c:v>17.0501</c:v>
                </c:pt>
                <c:pt idx="11262">
                  <c:v>17.0501</c:v>
                </c:pt>
                <c:pt idx="11263">
                  <c:v>17.0501</c:v>
                </c:pt>
                <c:pt idx="11264">
                  <c:v>17.0501</c:v>
                </c:pt>
                <c:pt idx="11265">
                  <c:v>17.0501</c:v>
                </c:pt>
                <c:pt idx="11266">
                  <c:v>17.0501</c:v>
                </c:pt>
                <c:pt idx="11267">
                  <c:v>17.039400000000001</c:v>
                </c:pt>
                <c:pt idx="11268">
                  <c:v>17.039400000000001</c:v>
                </c:pt>
                <c:pt idx="11269">
                  <c:v>17.039400000000001</c:v>
                </c:pt>
                <c:pt idx="11270">
                  <c:v>17.039400000000001</c:v>
                </c:pt>
                <c:pt idx="11271">
                  <c:v>17.039400000000001</c:v>
                </c:pt>
                <c:pt idx="11272">
                  <c:v>17.039400000000001</c:v>
                </c:pt>
                <c:pt idx="11273">
                  <c:v>17.039400000000001</c:v>
                </c:pt>
                <c:pt idx="11274">
                  <c:v>17.039400000000001</c:v>
                </c:pt>
                <c:pt idx="11275">
                  <c:v>17.039400000000001</c:v>
                </c:pt>
                <c:pt idx="11276">
                  <c:v>17.039400000000001</c:v>
                </c:pt>
                <c:pt idx="11277">
                  <c:v>17.039400000000001</c:v>
                </c:pt>
                <c:pt idx="11278">
                  <c:v>17.039400000000001</c:v>
                </c:pt>
                <c:pt idx="11279">
                  <c:v>17.039400000000001</c:v>
                </c:pt>
                <c:pt idx="11280">
                  <c:v>17.039400000000001</c:v>
                </c:pt>
                <c:pt idx="11281">
                  <c:v>17.0501</c:v>
                </c:pt>
                <c:pt idx="11282">
                  <c:v>17.0501</c:v>
                </c:pt>
                <c:pt idx="11283">
                  <c:v>17.0501</c:v>
                </c:pt>
                <c:pt idx="11284">
                  <c:v>17.0501</c:v>
                </c:pt>
                <c:pt idx="11285">
                  <c:v>17.0501</c:v>
                </c:pt>
                <c:pt idx="11286">
                  <c:v>17.0501</c:v>
                </c:pt>
                <c:pt idx="11287">
                  <c:v>17.039400000000001</c:v>
                </c:pt>
                <c:pt idx="11288">
                  <c:v>17.039400000000001</c:v>
                </c:pt>
                <c:pt idx="11289">
                  <c:v>17.039400000000001</c:v>
                </c:pt>
                <c:pt idx="11290">
                  <c:v>17.039400000000001</c:v>
                </c:pt>
                <c:pt idx="11291">
                  <c:v>17.039400000000001</c:v>
                </c:pt>
                <c:pt idx="11292">
                  <c:v>17.039400000000001</c:v>
                </c:pt>
                <c:pt idx="11293">
                  <c:v>17.0501</c:v>
                </c:pt>
                <c:pt idx="11294">
                  <c:v>17.0501</c:v>
                </c:pt>
                <c:pt idx="11295">
                  <c:v>17.0501</c:v>
                </c:pt>
                <c:pt idx="11296">
                  <c:v>17.0501</c:v>
                </c:pt>
                <c:pt idx="11297">
                  <c:v>17.0501</c:v>
                </c:pt>
                <c:pt idx="11298">
                  <c:v>17.0501</c:v>
                </c:pt>
                <c:pt idx="11299">
                  <c:v>17.0501</c:v>
                </c:pt>
                <c:pt idx="11300">
                  <c:v>17.0501</c:v>
                </c:pt>
                <c:pt idx="11301">
                  <c:v>17.0501</c:v>
                </c:pt>
                <c:pt idx="11302">
                  <c:v>17.0501</c:v>
                </c:pt>
                <c:pt idx="11303">
                  <c:v>17.0501</c:v>
                </c:pt>
                <c:pt idx="11304">
                  <c:v>17.0501</c:v>
                </c:pt>
                <c:pt idx="11305">
                  <c:v>17.0501</c:v>
                </c:pt>
                <c:pt idx="11306">
                  <c:v>17.0501</c:v>
                </c:pt>
                <c:pt idx="11307">
                  <c:v>17.0501</c:v>
                </c:pt>
                <c:pt idx="11308">
                  <c:v>17.0501</c:v>
                </c:pt>
                <c:pt idx="11309">
                  <c:v>17.0501</c:v>
                </c:pt>
                <c:pt idx="11310">
                  <c:v>17.0609</c:v>
                </c:pt>
                <c:pt idx="11311">
                  <c:v>17.0609</c:v>
                </c:pt>
                <c:pt idx="11312">
                  <c:v>17.0609</c:v>
                </c:pt>
                <c:pt idx="11313">
                  <c:v>17.0609</c:v>
                </c:pt>
                <c:pt idx="11314">
                  <c:v>17.0609</c:v>
                </c:pt>
                <c:pt idx="11315">
                  <c:v>17.0823</c:v>
                </c:pt>
                <c:pt idx="11316">
                  <c:v>17.0823</c:v>
                </c:pt>
                <c:pt idx="11317">
                  <c:v>17.0609</c:v>
                </c:pt>
                <c:pt idx="11318">
                  <c:v>17.0823</c:v>
                </c:pt>
                <c:pt idx="11319">
                  <c:v>17.0823</c:v>
                </c:pt>
                <c:pt idx="11320">
                  <c:v>17.0823</c:v>
                </c:pt>
                <c:pt idx="11321">
                  <c:v>17.0823</c:v>
                </c:pt>
                <c:pt idx="11322">
                  <c:v>17.0823</c:v>
                </c:pt>
                <c:pt idx="11323">
                  <c:v>17.0823</c:v>
                </c:pt>
                <c:pt idx="11324">
                  <c:v>17.0823</c:v>
                </c:pt>
                <c:pt idx="11325">
                  <c:v>17.0823</c:v>
                </c:pt>
                <c:pt idx="11326">
                  <c:v>17.0823</c:v>
                </c:pt>
                <c:pt idx="11327">
                  <c:v>17.0823</c:v>
                </c:pt>
                <c:pt idx="11328">
                  <c:v>17.0823</c:v>
                </c:pt>
                <c:pt idx="11329">
                  <c:v>17.0823</c:v>
                </c:pt>
                <c:pt idx="11330">
                  <c:v>17.0823</c:v>
                </c:pt>
                <c:pt idx="11331">
                  <c:v>17.0823</c:v>
                </c:pt>
                <c:pt idx="11332">
                  <c:v>17.0823</c:v>
                </c:pt>
                <c:pt idx="11333">
                  <c:v>17.0823</c:v>
                </c:pt>
                <c:pt idx="11334">
                  <c:v>17.0823</c:v>
                </c:pt>
                <c:pt idx="11335">
                  <c:v>17.0823</c:v>
                </c:pt>
                <c:pt idx="11336">
                  <c:v>17.0823</c:v>
                </c:pt>
                <c:pt idx="11337">
                  <c:v>17.0823</c:v>
                </c:pt>
                <c:pt idx="11338">
                  <c:v>17.0823</c:v>
                </c:pt>
                <c:pt idx="11339">
                  <c:v>17.0823</c:v>
                </c:pt>
                <c:pt idx="11340">
                  <c:v>17.0609</c:v>
                </c:pt>
                <c:pt idx="11341">
                  <c:v>17.0609</c:v>
                </c:pt>
                <c:pt idx="11342">
                  <c:v>17.0609</c:v>
                </c:pt>
                <c:pt idx="11343">
                  <c:v>17.0609</c:v>
                </c:pt>
                <c:pt idx="11344">
                  <c:v>17.0609</c:v>
                </c:pt>
                <c:pt idx="11345">
                  <c:v>17.0609</c:v>
                </c:pt>
                <c:pt idx="11346">
                  <c:v>17.0609</c:v>
                </c:pt>
                <c:pt idx="11347">
                  <c:v>17.0609</c:v>
                </c:pt>
                <c:pt idx="11348">
                  <c:v>17.0609</c:v>
                </c:pt>
                <c:pt idx="11349">
                  <c:v>17.0609</c:v>
                </c:pt>
                <c:pt idx="11350">
                  <c:v>17.0609</c:v>
                </c:pt>
                <c:pt idx="11351">
                  <c:v>17.0501</c:v>
                </c:pt>
                <c:pt idx="11352">
                  <c:v>17.0609</c:v>
                </c:pt>
                <c:pt idx="11353">
                  <c:v>17.0609</c:v>
                </c:pt>
                <c:pt idx="11354">
                  <c:v>17.0501</c:v>
                </c:pt>
                <c:pt idx="11355">
                  <c:v>17.0501</c:v>
                </c:pt>
                <c:pt idx="11356">
                  <c:v>17.0501</c:v>
                </c:pt>
                <c:pt idx="11357">
                  <c:v>17.0609</c:v>
                </c:pt>
                <c:pt idx="11358">
                  <c:v>17.0609</c:v>
                </c:pt>
                <c:pt idx="11359">
                  <c:v>17.0609</c:v>
                </c:pt>
                <c:pt idx="11360">
                  <c:v>17.0609</c:v>
                </c:pt>
                <c:pt idx="11361">
                  <c:v>17.0609</c:v>
                </c:pt>
                <c:pt idx="11362">
                  <c:v>17.0609</c:v>
                </c:pt>
                <c:pt idx="11363">
                  <c:v>17.0823</c:v>
                </c:pt>
                <c:pt idx="11364">
                  <c:v>17.0823</c:v>
                </c:pt>
                <c:pt idx="11365">
                  <c:v>17.0823</c:v>
                </c:pt>
                <c:pt idx="11366">
                  <c:v>17.0823</c:v>
                </c:pt>
                <c:pt idx="11367">
                  <c:v>17.0823</c:v>
                </c:pt>
                <c:pt idx="11368">
                  <c:v>17.0823</c:v>
                </c:pt>
                <c:pt idx="11369">
                  <c:v>17.0823</c:v>
                </c:pt>
                <c:pt idx="11370">
                  <c:v>17.0823</c:v>
                </c:pt>
                <c:pt idx="11371">
                  <c:v>17.0823</c:v>
                </c:pt>
                <c:pt idx="11372">
                  <c:v>17.0823</c:v>
                </c:pt>
                <c:pt idx="11373">
                  <c:v>17.0823</c:v>
                </c:pt>
                <c:pt idx="11374">
                  <c:v>17.0823</c:v>
                </c:pt>
                <c:pt idx="11375">
                  <c:v>17.0823</c:v>
                </c:pt>
                <c:pt idx="11376">
                  <c:v>17.0823</c:v>
                </c:pt>
                <c:pt idx="11377">
                  <c:v>17.0823</c:v>
                </c:pt>
                <c:pt idx="11378">
                  <c:v>17.0823</c:v>
                </c:pt>
                <c:pt idx="11379">
                  <c:v>17.0823</c:v>
                </c:pt>
                <c:pt idx="11380">
                  <c:v>17.0823</c:v>
                </c:pt>
                <c:pt idx="11381">
                  <c:v>17.0823</c:v>
                </c:pt>
                <c:pt idx="11382">
                  <c:v>17.0823</c:v>
                </c:pt>
                <c:pt idx="11383">
                  <c:v>17.0823</c:v>
                </c:pt>
                <c:pt idx="11384">
                  <c:v>17.0823</c:v>
                </c:pt>
                <c:pt idx="11385">
                  <c:v>17.0823</c:v>
                </c:pt>
                <c:pt idx="11386">
                  <c:v>17.0823</c:v>
                </c:pt>
                <c:pt idx="11387">
                  <c:v>17.093</c:v>
                </c:pt>
                <c:pt idx="11388">
                  <c:v>17.0823</c:v>
                </c:pt>
                <c:pt idx="11389">
                  <c:v>17.0823</c:v>
                </c:pt>
                <c:pt idx="11390">
                  <c:v>17.0823</c:v>
                </c:pt>
                <c:pt idx="11391">
                  <c:v>17.0823</c:v>
                </c:pt>
                <c:pt idx="11392">
                  <c:v>17.0823</c:v>
                </c:pt>
                <c:pt idx="11393">
                  <c:v>17.0823</c:v>
                </c:pt>
                <c:pt idx="11394">
                  <c:v>17.0823</c:v>
                </c:pt>
                <c:pt idx="11395">
                  <c:v>17.0823</c:v>
                </c:pt>
                <c:pt idx="11396">
                  <c:v>17.0823</c:v>
                </c:pt>
                <c:pt idx="11397">
                  <c:v>17.0823</c:v>
                </c:pt>
                <c:pt idx="11398">
                  <c:v>17.0823</c:v>
                </c:pt>
                <c:pt idx="11399">
                  <c:v>17.0823</c:v>
                </c:pt>
                <c:pt idx="11400">
                  <c:v>17.093</c:v>
                </c:pt>
                <c:pt idx="11401">
                  <c:v>17.093</c:v>
                </c:pt>
                <c:pt idx="11402">
                  <c:v>17.093</c:v>
                </c:pt>
                <c:pt idx="11403">
                  <c:v>17.093</c:v>
                </c:pt>
                <c:pt idx="11404">
                  <c:v>17.093</c:v>
                </c:pt>
                <c:pt idx="11405">
                  <c:v>17.093</c:v>
                </c:pt>
                <c:pt idx="11406">
                  <c:v>17.093</c:v>
                </c:pt>
                <c:pt idx="11407">
                  <c:v>17.0823</c:v>
                </c:pt>
                <c:pt idx="11408">
                  <c:v>17.0823</c:v>
                </c:pt>
                <c:pt idx="11409">
                  <c:v>17.0823</c:v>
                </c:pt>
                <c:pt idx="11410">
                  <c:v>17.0823</c:v>
                </c:pt>
                <c:pt idx="11411">
                  <c:v>17.0823</c:v>
                </c:pt>
                <c:pt idx="11412">
                  <c:v>17.0823</c:v>
                </c:pt>
                <c:pt idx="11413">
                  <c:v>17.0823</c:v>
                </c:pt>
                <c:pt idx="11414">
                  <c:v>17.0823</c:v>
                </c:pt>
                <c:pt idx="11415">
                  <c:v>17.0823</c:v>
                </c:pt>
                <c:pt idx="11416">
                  <c:v>17.0823</c:v>
                </c:pt>
                <c:pt idx="11417">
                  <c:v>17.0823</c:v>
                </c:pt>
                <c:pt idx="11418">
                  <c:v>17.0823</c:v>
                </c:pt>
                <c:pt idx="11419">
                  <c:v>17.0823</c:v>
                </c:pt>
                <c:pt idx="11420">
                  <c:v>17.0823</c:v>
                </c:pt>
                <c:pt idx="11421">
                  <c:v>17.0823</c:v>
                </c:pt>
                <c:pt idx="11422">
                  <c:v>17.0609</c:v>
                </c:pt>
                <c:pt idx="11423">
                  <c:v>17.0823</c:v>
                </c:pt>
                <c:pt idx="11424">
                  <c:v>17.0823</c:v>
                </c:pt>
                <c:pt idx="11425">
                  <c:v>17.0823</c:v>
                </c:pt>
                <c:pt idx="11426">
                  <c:v>17.0823</c:v>
                </c:pt>
                <c:pt idx="11427">
                  <c:v>17.0609</c:v>
                </c:pt>
                <c:pt idx="11428">
                  <c:v>17.0609</c:v>
                </c:pt>
                <c:pt idx="11429">
                  <c:v>17.0609</c:v>
                </c:pt>
                <c:pt idx="11430">
                  <c:v>17.0609</c:v>
                </c:pt>
                <c:pt idx="11431">
                  <c:v>17.0609</c:v>
                </c:pt>
                <c:pt idx="11432">
                  <c:v>17.0609</c:v>
                </c:pt>
                <c:pt idx="11433">
                  <c:v>17.0609</c:v>
                </c:pt>
                <c:pt idx="11434">
                  <c:v>17.0609</c:v>
                </c:pt>
                <c:pt idx="11435">
                  <c:v>17.0609</c:v>
                </c:pt>
                <c:pt idx="11436">
                  <c:v>17.0609</c:v>
                </c:pt>
                <c:pt idx="11437">
                  <c:v>17.0609</c:v>
                </c:pt>
                <c:pt idx="11438">
                  <c:v>17.0501</c:v>
                </c:pt>
                <c:pt idx="11439">
                  <c:v>17.0501</c:v>
                </c:pt>
                <c:pt idx="11440">
                  <c:v>17.0501</c:v>
                </c:pt>
                <c:pt idx="11441">
                  <c:v>17.0501</c:v>
                </c:pt>
                <c:pt idx="11442">
                  <c:v>17.0501</c:v>
                </c:pt>
                <c:pt idx="11443">
                  <c:v>17.0501</c:v>
                </c:pt>
                <c:pt idx="11444">
                  <c:v>17.0501</c:v>
                </c:pt>
                <c:pt idx="11445">
                  <c:v>17.039400000000001</c:v>
                </c:pt>
                <c:pt idx="11446">
                  <c:v>17.039400000000001</c:v>
                </c:pt>
                <c:pt idx="11447">
                  <c:v>17.039400000000001</c:v>
                </c:pt>
                <c:pt idx="11448">
                  <c:v>17.039400000000001</c:v>
                </c:pt>
                <c:pt idx="11449">
                  <c:v>17.039400000000001</c:v>
                </c:pt>
                <c:pt idx="11450">
                  <c:v>17.039400000000001</c:v>
                </c:pt>
                <c:pt idx="11451">
                  <c:v>17.039400000000001</c:v>
                </c:pt>
                <c:pt idx="11452">
                  <c:v>17.039400000000001</c:v>
                </c:pt>
                <c:pt idx="11453">
                  <c:v>17.039400000000001</c:v>
                </c:pt>
                <c:pt idx="11454">
                  <c:v>17.039400000000001</c:v>
                </c:pt>
                <c:pt idx="11455">
                  <c:v>17.039400000000001</c:v>
                </c:pt>
                <c:pt idx="11456">
                  <c:v>17.039400000000001</c:v>
                </c:pt>
                <c:pt idx="11457">
                  <c:v>17.039400000000001</c:v>
                </c:pt>
                <c:pt idx="11458">
                  <c:v>17.028700000000001</c:v>
                </c:pt>
                <c:pt idx="11459">
                  <c:v>17.039400000000001</c:v>
                </c:pt>
                <c:pt idx="11460">
                  <c:v>17.039400000000001</c:v>
                </c:pt>
                <c:pt idx="11461">
                  <c:v>17.028700000000001</c:v>
                </c:pt>
                <c:pt idx="11462">
                  <c:v>17.028700000000001</c:v>
                </c:pt>
                <c:pt idx="11463">
                  <c:v>17.028700000000001</c:v>
                </c:pt>
                <c:pt idx="11464">
                  <c:v>17.028700000000001</c:v>
                </c:pt>
                <c:pt idx="11465">
                  <c:v>17.028700000000001</c:v>
                </c:pt>
                <c:pt idx="11466">
                  <c:v>17.028700000000001</c:v>
                </c:pt>
                <c:pt idx="11467">
                  <c:v>17.028700000000001</c:v>
                </c:pt>
                <c:pt idx="11468">
                  <c:v>17.028700000000001</c:v>
                </c:pt>
                <c:pt idx="11469">
                  <c:v>17.028700000000001</c:v>
                </c:pt>
                <c:pt idx="11470">
                  <c:v>17.028700000000001</c:v>
                </c:pt>
                <c:pt idx="11471">
                  <c:v>17.028700000000001</c:v>
                </c:pt>
                <c:pt idx="11472">
                  <c:v>17.028700000000001</c:v>
                </c:pt>
                <c:pt idx="11473">
                  <c:v>17.028700000000001</c:v>
                </c:pt>
                <c:pt idx="11474">
                  <c:v>17.028700000000001</c:v>
                </c:pt>
                <c:pt idx="11475">
                  <c:v>17.028700000000001</c:v>
                </c:pt>
                <c:pt idx="11476">
                  <c:v>17.028700000000001</c:v>
                </c:pt>
                <c:pt idx="11477">
                  <c:v>17.028700000000001</c:v>
                </c:pt>
                <c:pt idx="11478">
                  <c:v>17.028700000000001</c:v>
                </c:pt>
                <c:pt idx="11479">
                  <c:v>17.028700000000001</c:v>
                </c:pt>
                <c:pt idx="11480">
                  <c:v>17.028700000000001</c:v>
                </c:pt>
                <c:pt idx="11481">
                  <c:v>17.028700000000001</c:v>
                </c:pt>
                <c:pt idx="11482">
                  <c:v>17.028700000000001</c:v>
                </c:pt>
                <c:pt idx="11483">
                  <c:v>17.028700000000001</c:v>
                </c:pt>
                <c:pt idx="11484">
                  <c:v>17.028700000000001</c:v>
                </c:pt>
                <c:pt idx="11485">
                  <c:v>17.028700000000001</c:v>
                </c:pt>
                <c:pt idx="11486">
                  <c:v>17.018000000000001</c:v>
                </c:pt>
                <c:pt idx="11487">
                  <c:v>17.028700000000001</c:v>
                </c:pt>
                <c:pt idx="11488">
                  <c:v>17.028700000000001</c:v>
                </c:pt>
                <c:pt idx="11489">
                  <c:v>17.028700000000001</c:v>
                </c:pt>
                <c:pt idx="11490">
                  <c:v>17.028700000000001</c:v>
                </c:pt>
                <c:pt idx="11491">
                  <c:v>17.028700000000001</c:v>
                </c:pt>
                <c:pt idx="11492">
                  <c:v>17.028700000000001</c:v>
                </c:pt>
                <c:pt idx="11493">
                  <c:v>17.028700000000001</c:v>
                </c:pt>
                <c:pt idx="11494">
                  <c:v>17.028700000000001</c:v>
                </c:pt>
                <c:pt idx="11495">
                  <c:v>17.028700000000001</c:v>
                </c:pt>
                <c:pt idx="11496">
                  <c:v>17.028700000000001</c:v>
                </c:pt>
                <c:pt idx="11497">
                  <c:v>17.028700000000001</c:v>
                </c:pt>
                <c:pt idx="11498">
                  <c:v>17.028700000000001</c:v>
                </c:pt>
                <c:pt idx="11499">
                  <c:v>17.018000000000001</c:v>
                </c:pt>
                <c:pt idx="11500">
                  <c:v>17.018000000000001</c:v>
                </c:pt>
                <c:pt idx="11501">
                  <c:v>17.028700000000001</c:v>
                </c:pt>
                <c:pt idx="11502">
                  <c:v>17.018000000000001</c:v>
                </c:pt>
                <c:pt idx="11503">
                  <c:v>17.018000000000001</c:v>
                </c:pt>
                <c:pt idx="11504">
                  <c:v>17.018000000000001</c:v>
                </c:pt>
                <c:pt idx="11505">
                  <c:v>17.018000000000001</c:v>
                </c:pt>
                <c:pt idx="11506">
                  <c:v>17.018000000000001</c:v>
                </c:pt>
                <c:pt idx="11507">
                  <c:v>17.018000000000001</c:v>
                </c:pt>
                <c:pt idx="11508">
                  <c:v>17.018000000000001</c:v>
                </c:pt>
                <c:pt idx="11509">
                  <c:v>17.018000000000001</c:v>
                </c:pt>
                <c:pt idx="11510">
                  <c:v>17.018000000000001</c:v>
                </c:pt>
                <c:pt idx="11511">
                  <c:v>17.018000000000001</c:v>
                </c:pt>
                <c:pt idx="11512">
                  <c:v>17.018000000000001</c:v>
                </c:pt>
                <c:pt idx="11513">
                  <c:v>17.018000000000001</c:v>
                </c:pt>
                <c:pt idx="11514">
                  <c:v>17.018000000000001</c:v>
                </c:pt>
                <c:pt idx="11515">
                  <c:v>17.007200000000001</c:v>
                </c:pt>
                <c:pt idx="11516">
                  <c:v>17.007200000000001</c:v>
                </c:pt>
                <c:pt idx="11517">
                  <c:v>17.007200000000001</c:v>
                </c:pt>
                <c:pt idx="11518">
                  <c:v>17.007200000000001</c:v>
                </c:pt>
                <c:pt idx="11519">
                  <c:v>17.007200000000001</c:v>
                </c:pt>
                <c:pt idx="11520">
                  <c:v>17.007200000000001</c:v>
                </c:pt>
                <c:pt idx="11521">
                  <c:v>17.007200000000001</c:v>
                </c:pt>
                <c:pt idx="11522">
                  <c:v>17.007200000000001</c:v>
                </c:pt>
                <c:pt idx="11523">
                  <c:v>17.007200000000001</c:v>
                </c:pt>
                <c:pt idx="11524">
                  <c:v>17.007200000000001</c:v>
                </c:pt>
                <c:pt idx="11525">
                  <c:v>17.007200000000001</c:v>
                </c:pt>
                <c:pt idx="11526">
                  <c:v>17.007200000000001</c:v>
                </c:pt>
                <c:pt idx="11527">
                  <c:v>17.007200000000001</c:v>
                </c:pt>
                <c:pt idx="11528">
                  <c:v>17.007200000000001</c:v>
                </c:pt>
                <c:pt idx="11529">
                  <c:v>16.996500000000001</c:v>
                </c:pt>
                <c:pt idx="11530">
                  <c:v>16.996500000000001</c:v>
                </c:pt>
                <c:pt idx="11531">
                  <c:v>16.996500000000001</c:v>
                </c:pt>
                <c:pt idx="11532">
                  <c:v>16.996500000000001</c:v>
                </c:pt>
                <c:pt idx="11533">
                  <c:v>16.996500000000001</c:v>
                </c:pt>
                <c:pt idx="11534">
                  <c:v>17.007200000000001</c:v>
                </c:pt>
                <c:pt idx="11535">
                  <c:v>16.996500000000001</c:v>
                </c:pt>
                <c:pt idx="11536">
                  <c:v>16.996500000000001</c:v>
                </c:pt>
                <c:pt idx="11537">
                  <c:v>16.996500000000001</c:v>
                </c:pt>
                <c:pt idx="11538">
                  <c:v>16.996500000000001</c:v>
                </c:pt>
                <c:pt idx="11539">
                  <c:v>16.996500000000001</c:v>
                </c:pt>
                <c:pt idx="11540">
                  <c:v>16.996500000000001</c:v>
                </c:pt>
                <c:pt idx="11541">
                  <c:v>16.996500000000001</c:v>
                </c:pt>
                <c:pt idx="11542">
                  <c:v>16.996500000000001</c:v>
                </c:pt>
                <c:pt idx="11543">
                  <c:v>17.007200000000001</c:v>
                </c:pt>
                <c:pt idx="11544">
                  <c:v>17.007200000000001</c:v>
                </c:pt>
                <c:pt idx="11545">
                  <c:v>16.996500000000001</c:v>
                </c:pt>
                <c:pt idx="11546">
                  <c:v>17.007200000000001</c:v>
                </c:pt>
                <c:pt idx="11547">
                  <c:v>16.996500000000001</c:v>
                </c:pt>
                <c:pt idx="11548">
                  <c:v>16.996500000000001</c:v>
                </c:pt>
                <c:pt idx="11549">
                  <c:v>16.996500000000001</c:v>
                </c:pt>
                <c:pt idx="11550">
                  <c:v>16.996500000000001</c:v>
                </c:pt>
                <c:pt idx="11551">
                  <c:v>16.996500000000001</c:v>
                </c:pt>
                <c:pt idx="11552">
                  <c:v>16.985800000000001</c:v>
                </c:pt>
                <c:pt idx="11553">
                  <c:v>16.985800000000001</c:v>
                </c:pt>
                <c:pt idx="11554">
                  <c:v>16.985800000000001</c:v>
                </c:pt>
                <c:pt idx="11555">
                  <c:v>16.996500000000001</c:v>
                </c:pt>
                <c:pt idx="11556">
                  <c:v>16.985800000000001</c:v>
                </c:pt>
                <c:pt idx="11557">
                  <c:v>16.996500000000001</c:v>
                </c:pt>
                <c:pt idx="11558">
                  <c:v>16.996500000000001</c:v>
                </c:pt>
                <c:pt idx="11559">
                  <c:v>16.985800000000001</c:v>
                </c:pt>
                <c:pt idx="11560">
                  <c:v>16.985800000000001</c:v>
                </c:pt>
                <c:pt idx="11561">
                  <c:v>16.985800000000001</c:v>
                </c:pt>
                <c:pt idx="11562">
                  <c:v>16.985800000000001</c:v>
                </c:pt>
                <c:pt idx="11563">
                  <c:v>16.985800000000001</c:v>
                </c:pt>
                <c:pt idx="11564">
                  <c:v>16.985800000000001</c:v>
                </c:pt>
                <c:pt idx="11565">
                  <c:v>16.985800000000001</c:v>
                </c:pt>
                <c:pt idx="11566">
                  <c:v>16.985800000000001</c:v>
                </c:pt>
                <c:pt idx="11567">
                  <c:v>16.985800000000001</c:v>
                </c:pt>
                <c:pt idx="11568">
                  <c:v>16.985800000000001</c:v>
                </c:pt>
                <c:pt idx="11569">
                  <c:v>16.996500000000001</c:v>
                </c:pt>
                <c:pt idx="11570">
                  <c:v>16.985800000000001</c:v>
                </c:pt>
                <c:pt idx="11571">
                  <c:v>16.985800000000001</c:v>
                </c:pt>
                <c:pt idx="11572">
                  <c:v>16.985800000000001</c:v>
                </c:pt>
                <c:pt idx="11573">
                  <c:v>16.996500000000001</c:v>
                </c:pt>
                <c:pt idx="11574">
                  <c:v>16.996500000000001</c:v>
                </c:pt>
                <c:pt idx="11575">
                  <c:v>16.996500000000001</c:v>
                </c:pt>
                <c:pt idx="11576">
                  <c:v>17.007200000000001</c:v>
                </c:pt>
                <c:pt idx="11577">
                  <c:v>17.007200000000001</c:v>
                </c:pt>
                <c:pt idx="11578">
                  <c:v>17.007200000000001</c:v>
                </c:pt>
                <c:pt idx="11579">
                  <c:v>17.007200000000001</c:v>
                </c:pt>
                <c:pt idx="11580">
                  <c:v>17.007200000000001</c:v>
                </c:pt>
                <c:pt idx="11581">
                  <c:v>17.007200000000001</c:v>
                </c:pt>
                <c:pt idx="11582">
                  <c:v>17.007200000000001</c:v>
                </c:pt>
                <c:pt idx="11583">
                  <c:v>17.007200000000001</c:v>
                </c:pt>
                <c:pt idx="11584">
                  <c:v>17.007200000000001</c:v>
                </c:pt>
                <c:pt idx="11585">
                  <c:v>17.007200000000001</c:v>
                </c:pt>
                <c:pt idx="11586">
                  <c:v>17.007200000000001</c:v>
                </c:pt>
                <c:pt idx="11587">
                  <c:v>17.018000000000001</c:v>
                </c:pt>
                <c:pt idx="11588">
                  <c:v>17.007200000000001</c:v>
                </c:pt>
                <c:pt idx="11589">
                  <c:v>17.007200000000001</c:v>
                </c:pt>
                <c:pt idx="11590">
                  <c:v>17.007200000000001</c:v>
                </c:pt>
                <c:pt idx="11591">
                  <c:v>17.007200000000001</c:v>
                </c:pt>
                <c:pt idx="11592">
                  <c:v>17.007200000000001</c:v>
                </c:pt>
                <c:pt idx="11593">
                  <c:v>17.018000000000001</c:v>
                </c:pt>
                <c:pt idx="11594">
                  <c:v>17.018000000000001</c:v>
                </c:pt>
                <c:pt idx="11595">
                  <c:v>17.018000000000001</c:v>
                </c:pt>
                <c:pt idx="11596">
                  <c:v>17.018000000000001</c:v>
                </c:pt>
                <c:pt idx="11597">
                  <c:v>17.018000000000001</c:v>
                </c:pt>
                <c:pt idx="11598">
                  <c:v>17.018000000000001</c:v>
                </c:pt>
                <c:pt idx="11599">
                  <c:v>17.018000000000001</c:v>
                </c:pt>
                <c:pt idx="11600">
                  <c:v>17.018000000000001</c:v>
                </c:pt>
                <c:pt idx="11601">
                  <c:v>17.018000000000001</c:v>
                </c:pt>
                <c:pt idx="11602">
                  <c:v>17.018000000000001</c:v>
                </c:pt>
                <c:pt idx="11603">
                  <c:v>17.018000000000001</c:v>
                </c:pt>
                <c:pt idx="11604">
                  <c:v>17.018000000000001</c:v>
                </c:pt>
                <c:pt idx="11605">
                  <c:v>17.018000000000001</c:v>
                </c:pt>
                <c:pt idx="11606">
                  <c:v>17.018000000000001</c:v>
                </c:pt>
                <c:pt idx="11607">
                  <c:v>17.018000000000001</c:v>
                </c:pt>
                <c:pt idx="11608">
                  <c:v>17.018000000000001</c:v>
                </c:pt>
                <c:pt idx="11609">
                  <c:v>17.007200000000001</c:v>
                </c:pt>
                <c:pt idx="11610">
                  <c:v>17.007200000000001</c:v>
                </c:pt>
                <c:pt idx="11611">
                  <c:v>17.018000000000001</c:v>
                </c:pt>
                <c:pt idx="11612">
                  <c:v>17.018000000000001</c:v>
                </c:pt>
                <c:pt idx="11613">
                  <c:v>17.007200000000001</c:v>
                </c:pt>
                <c:pt idx="11614">
                  <c:v>17.018000000000001</c:v>
                </c:pt>
                <c:pt idx="11615">
                  <c:v>17.007200000000001</c:v>
                </c:pt>
                <c:pt idx="11616">
                  <c:v>17.007200000000001</c:v>
                </c:pt>
                <c:pt idx="11617">
                  <c:v>17.007200000000001</c:v>
                </c:pt>
                <c:pt idx="11618">
                  <c:v>17.007200000000001</c:v>
                </c:pt>
                <c:pt idx="11619">
                  <c:v>17.007200000000001</c:v>
                </c:pt>
                <c:pt idx="11620">
                  <c:v>17.007200000000001</c:v>
                </c:pt>
                <c:pt idx="11621">
                  <c:v>17.007200000000001</c:v>
                </c:pt>
                <c:pt idx="11622">
                  <c:v>17.007200000000001</c:v>
                </c:pt>
                <c:pt idx="11623">
                  <c:v>17.007200000000001</c:v>
                </c:pt>
                <c:pt idx="11624">
                  <c:v>17.007200000000001</c:v>
                </c:pt>
                <c:pt idx="11625">
                  <c:v>17.007200000000001</c:v>
                </c:pt>
                <c:pt idx="11626">
                  <c:v>16.996500000000001</c:v>
                </c:pt>
                <c:pt idx="11627">
                  <c:v>16.996500000000001</c:v>
                </c:pt>
                <c:pt idx="11628">
                  <c:v>16.996500000000001</c:v>
                </c:pt>
                <c:pt idx="11629">
                  <c:v>16.996500000000001</c:v>
                </c:pt>
                <c:pt idx="11630">
                  <c:v>16.996500000000001</c:v>
                </c:pt>
                <c:pt idx="11631">
                  <c:v>16.996500000000001</c:v>
                </c:pt>
                <c:pt idx="11632">
                  <c:v>16.996500000000001</c:v>
                </c:pt>
                <c:pt idx="11633">
                  <c:v>16.985800000000001</c:v>
                </c:pt>
                <c:pt idx="11634">
                  <c:v>16.985800000000001</c:v>
                </c:pt>
                <c:pt idx="11635">
                  <c:v>16.985800000000001</c:v>
                </c:pt>
                <c:pt idx="11636">
                  <c:v>16.985800000000001</c:v>
                </c:pt>
                <c:pt idx="11637">
                  <c:v>16.985800000000001</c:v>
                </c:pt>
                <c:pt idx="11638">
                  <c:v>16.985800000000001</c:v>
                </c:pt>
                <c:pt idx="11639">
                  <c:v>16.985800000000001</c:v>
                </c:pt>
                <c:pt idx="11640">
                  <c:v>16.975100000000001</c:v>
                </c:pt>
                <c:pt idx="11641">
                  <c:v>16.975100000000001</c:v>
                </c:pt>
                <c:pt idx="11642">
                  <c:v>16.975100000000001</c:v>
                </c:pt>
                <c:pt idx="11643">
                  <c:v>16.975100000000001</c:v>
                </c:pt>
                <c:pt idx="11644">
                  <c:v>16.975100000000001</c:v>
                </c:pt>
                <c:pt idx="11645">
                  <c:v>16.975100000000001</c:v>
                </c:pt>
                <c:pt idx="11646">
                  <c:v>16.975100000000001</c:v>
                </c:pt>
                <c:pt idx="11647">
                  <c:v>16.975100000000001</c:v>
                </c:pt>
                <c:pt idx="11648">
                  <c:v>16.964300000000001</c:v>
                </c:pt>
                <c:pt idx="11649">
                  <c:v>16.964300000000001</c:v>
                </c:pt>
                <c:pt idx="11650">
                  <c:v>16.964300000000001</c:v>
                </c:pt>
                <c:pt idx="11651">
                  <c:v>16.964300000000001</c:v>
                </c:pt>
                <c:pt idx="11652">
                  <c:v>16.964300000000001</c:v>
                </c:pt>
                <c:pt idx="11653">
                  <c:v>16.964300000000001</c:v>
                </c:pt>
                <c:pt idx="11654">
                  <c:v>16.964300000000001</c:v>
                </c:pt>
                <c:pt idx="11655">
                  <c:v>16.964300000000001</c:v>
                </c:pt>
                <c:pt idx="11656">
                  <c:v>16.953600000000002</c:v>
                </c:pt>
                <c:pt idx="11657">
                  <c:v>16.964300000000001</c:v>
                </c:pt>
                <c:pt idx="11658">
                  <c:v>16.953600000000002</c:v>
                </c:pt>
                <c:pt idx="11659">
                  <c:v>16.953600000000002</c:v>
                </c:pt>
                <c:pt idx="11660">
                  <c:v>16.953600000000002</c:v>
                </c:pt>
                <c:pt idx="11661">
                  <c:v>16.953600000000002</c:v>
                </c:pt>
                <c:pt idx="11662">
                  <c:v>16.942900000000002</c:v>
                </c:pt>
                <c:pt idx="11663">
                  <c:v>16.953600000000002</c:v>
                </c:pt>
                <c:pt idx="11664">
                  <c:v>16.942900000000002</c:v>
                </c:pt>
                <c:pt idx="11665">
                  <c:v>16.942900000000002</c:v>
                </c:pt>
                <c:pt idx="11666">
                  <c:v>16.942900000000002</c:v>
                </c:pt>
                <c:pt idx="11667">
                  <c:v>16.942900000000002</c:v>
                </c:pt>
                <c:pt idx="11668">
                  <c:v>16.942900000000002</c:v>
                </c:pt>
                <c:pt idx="11669">
                  <c:v>16.942900000000002</c:v>
                </c:pt>
                <c:pt idx="11670">
                  <c:v>16.942900000000002</c:v>
                </c:pt>
                <c:pt idx="11671">
                  <c:v>16.942900000000002</c:v>
                </c:pt>
                <c:pt idx="11672">
                  <c:v>16.942900000000002</c:v>
                </c:pt>
                <c:pt idx="11673">
                  <c:v>16.932200000000002</c:v>
                </c:pt>
                <c:pt idx="11674">
                  <c:v>16.932200000000002</c:v>
                </c:pt>
                <c:pt idx="11675">
                  <c:v>16.932200000000002</c:v>
                </c:pt>
                <c:pt idx="11676">
                  <c:v>16.932200000000002</c:v>
                </c:pt>
                <c:pt idx="11677">
                  <c:v>16.932200000000002</c:v>
                </c:pt>
                <c:pt idx="11678">
                  <c:v>16.932200000000002</c:v>
                </c:pt>
                <c:pt idx="11679">
                  <c:v>16.932200000000002</c:v>
                </c:pt>
                <c:pt idx="11680">
                  <c:v>16.932200000000002</c:v>
                </c:pt>
                <c:pt idx="11681">
                  <c:v>16.921399999999998</c:v>
                </c:pt>
                <c:pt idx="11682">
                  <c:v>16.932200000000002</c:v>
                </c:pt>
                <c:pt idx="11683">
                  <c:v>16.921399999999998</c:v>
                </c:pt>
                <c:pt idx="11684">
                  <c:v>16.921399999999998</c:v>
                </c:pt>
                <c:pt idx="11685">
                  <c:v>16.921399999999998</c:v>
                </c:pt>
                <c:pt idx="11686">
                  <c:v>16.932200000000002</c:v>
                </c:pt>
                <c:pt idx="11687">
                  <c:v>16.921399999999998</c:v>
                </c:pt>
                <c:pt idx="11688">
                  <c:v>16.921399999999998</c:v>
                </c:pt>
                <c:pt idx="11689">
                  <c:v>16.921399999999998</c:v>
                </c:pt>
                <c:pt idx="11690">
                  <c:v>16.921399999999998</c:v>
                </c:pt>
                <c:pt idx="11691">
                  <c:v>16.910699999999999</c:v>
                </c:pt>
                <c:pt idx="11692">
                  <c:v>16.910699999999999</c:v>
                </c:pt>
                <c:pt idx="11693">
                  <c:v>16.910699999999999</c:v>
                </c:pt>
                <c:pt idx="11694">
                  <c:v>16.910699999999999</c:v>
                </c:pt>
                <c:pt idx="11695">
                  <c:v>16.910699999999999</c:v>
                </c:pt>
                <c:pt idx="11696">
                  <c:v>16.910699999999999</c:v>
                </c:pt>
                <c:pt idx="11697">
                  <c:v>16.899999999999999</c:v>
                </c:pt>
                <c:pt idx="11698">
                  <c:v>16.899999999999999</c:v>
                </c:pt>
                <c:pt idx="11699">
                  <c:v>16.899999999999999</c:v>
                </c:pt>
                <c:pt idx="11700">
                  <c:v>16.899999999999999</c:v>
                </c:pt>
                <c:pt idx="11701">
                  <c:v>16.899999999999999</c:v>
                </c:pt>
                <c:pt idx="11702">
                  <c:v>16.899999999999999</c:v>
                </c:pt>
                <c:pt idx="11703">
                  <c:v>16.899999999999999</c:v>
                </c:pt>
                <c:pt idx="11704">
                  <c:v>16.899999999999999</c:v>
                </c:pt>
                <c:pt idx="11705">
                  <c:v>16.899999999999999</c:v>
                </c:pt>
                <c:pt idx="11706">
                  <c:v>16.889299999999999</c:v>
                </c:pt>
                <c:pt idx="11707">
                  <c:v>16.889299999999999</c:v>
                </c:pt>
                <c:pt idx="11708">
                  <c:v>16.889299999999999</c:v>
                </c:pt>
                <c:pt idx="11709">
                  <c:v>16.889299999999999</c:v>
                </c:pt>
                <c:pt idx="11710">
                  <c:v>16.889299999999999</c:v>
                </c:pt>
                <c:pt idx="11711">
                  <c:v>16.889299999999999</c:v>
                </c:pt>
                <c:pt idx="11712">
                  <c:v>16.878499999999999</c:v>
                </c:pt>
                <c:pt idx="11713">
                  <c:v>16.878499999999999</c:v>
                </c:pt>
                <c:pt idx="11714">
                  <c:v>16.878499999999999</c:v>
                </c:pt>
                <c:pt idx="11715">
                  <c:v>16.878499999999999</c:v>
                </c:pt>
                <c:pt idx="11716">
                  <c:v>16.878499999999999</c:v>
                </c:pt>
                <c:pt idx="11717">
                  <c:v>16.878499999999999</c:v>
                </c:pt>
                <c:pt idx="11718">
                  <c:v>16.867799999999999</c:v>
                </c:pt>
                <c:pt idx="11719">
                  <c:v>16.867799999999999</c:v>
                </c:pt>
                <c:pt idx="11720">
                  <c:v>16.867799999999999</c:v>
                </c:pt>
                <c:pt idx="11721">
                  <c:v>16.867799999999999</c:v>
                </c:pt>
                <c:pt idx="11722">
                  <c:v>16.867799999999999</c:v>
                </c:pt>
                <c:pt idx="11723">
                  <c:v>16.867799999999999</c:v>
                </c:pt>
                <c:pt idx="11724">
                  <c:v>16.867799999999999</c:v>
                </c:pt>
                <c:pt idx="11725">
                  <c:v>16.867799999999999</c:v>
                </c:pt>
                <c:pt idx="11726">
                  <c:v>16.867799999999999</c:v>
                </c:pt>
                <c:pt idx="11727">
                  <c:v>16.857099999999999</c:v>
                </c:pt>
                <c:pt idx="11728">
                  <c:v>16.857099999999999</c:v>
                </c:pt>
                <c:pt idx="11729">
                  <c:v>16.857099999999999</c:v>
                </c:pt>
                <c:pt idx="11730">
                  <c:v>16.857099999999999</c:v>
                </c:pt>
                <c:pt idx="11731">
                  <c:v>16.846399999999999</c:v>
                </c:pt>
                <c:pt idx="11732">
                  <c:v>16.846399999999999</c:v>
                </c:pt>
                <c:pt idx="11733">
                  <c:v>16.846399999999999</c:v>
                </c:pt>
                <c:pt idx="11734">
                  <c:v>16.846399999999999</c:v>
                </c:pt>
                <c:pt idx="11735">
                  <c:v>16.846399999999999</c:v>
                </c:pt>
                <c:pt idx="11736">
                  <c:v>16.846399999999999</c:v>
                </c:pt>
                <c:pt idx="11737">
                  <c:v>16.846399999999999</c:v>
                </c:pt>
                <c:pt idx="11738">
                  <c:v>16.846399999999999</c:v>
                </c:pt>
                <c:pt idx="11739">
                  <c:v>16.846399999999999</c:v>
                </c:pt>
                <c:pt idx="11740">
                  <c:v>16.846399999999999</c:v>
                </c:pt>
                <c:pt idx="11741">
                  <c:v>16.835599999999999</c:v>
                </c:pt>
                <c:pt idx="11742">
                  <c:v>16.846399999999999</c:v>
                </c:pt>
                <c:pt idx="11743">
                  <c:v>16.846399999999999</c:v>
                </c:pt>
                <c:pt idx="11744">
                  <c:v>16.846399999999999</c:v>
                </c:pt>
                <c:pt idx="11745">
                  <c:v>16.846399999999999</c:v>
                </c:pt>
                <c:pt idx="11746">
                  <c:v>16.846399999999999</c:v>
                </c:pt>
                <c:pt idx="11747">
                  <c:v>16.846399999999999</c:v>
                </c:pt>
                <c:pt idx="11748">
                  <c:v>16.846399999999999</c:v>
                </c:pt>
                <c:pt idx="11749">
                  <c:v>16.835599999999999</c:v>
                </c:pt>
                <c:pt idx="11750">
                  <c:v>16.835599999999999</c:v>
                </c:pt>
                <c:pt idx="11751">
                  <c:v>16.835599999999999</c:v>
                </c:pt>
                <c:pt idx="11752">
                  <c:v>16.835599999999999</c:v>
                </c:pt>
                <c:pt idx="11753">
                  <c:v>16.835599999999999</c:v>
                </c:pt>
                <c:pt idx="11754">
                  <c:v>16.835599999999999</c:v>
                </c:pt>
                <c:pt idx="11755">
                  <c:v>16.835599999999999</c:v>
                </c:pt>
                <c:pt idx="11756">
                  <c:v>16.835599999999999</c:v>
                </c:pt>
                <c:pt idx="11757">
                  <c:v>16.835599999999999</c:v>
                </c:pt>
                <c:pt idx="11758">
                  <c:v>16.835599999999999</c:v>
                </c:pt>
                <c:pt idx="11759">
                  <c:v>16.835599999999999</c:v>
                </c:pt>
                <c:pt idx="11760">
                  <c:v>16.835599999999999</c:v>
                </c:pt>
                <c:pt idx="11761">
                  <c:v>16.835599999999999</c:v>
                </c:pt>
                <c:pt idx="11762">
                  <c:v>16.835599999999999</c:v>
                </c:pt>
                <c:pt idx="11763">
                  <c:v>16.835599999999999</c:v>
                </c:pt>
                <c:pt idx="11764">
                  <c:v>16.835599999999999</c:v>
                </c:pt>
                <c:pt idx="11765">
                  <c:v>16.8249</c:v>
                </c:pt>
                <c:pt idx="11766">
                  <c:v>16.835599999999999</c:v>
                </c:pt>
                <c:pt idx="11767">
                  <c:v>16.835599999999999</c:v>
                </c:pt>
                <c:pt idx="11768">
                  <c:v>16.8142</c:v>
                </c:pt>
                <c:pt idx="11769">
                  <c:v>16.8142</c:v>
                </c:pt>
                <c:pt idx="11770">
                  <c:v>16.8035</c:v>
                </c:pt>
                <c:pt idx="11771">
                  <c:v>16.8142</c:v>
                </c:pt>
                <c:pt idx="11772">
                  <c:v>16.8035</c:v>
                </c:pt>
                <c:pt idx="11773">
                  <c:v>16.8035</c:v>
                </c:pt>
                <c:pt idx="11774">
                  <c:v>16.8035</c:v>
                </c:pt>
                <c:pt idx="11775">
                  <c:v>16.8035</c:v>
                </c:pt>
                <c:pt idx="11776">
                  <c:v>16.8035</c:v>
                </c:pt>
                <c:pt idx="11777">
                  <c:v>16.8035</c:v>
                </c:pt>
                <c:pt idx="11778">
                  <c:v>16.8035</c:v>
                </c:pt>
                <c:pt idx="11779">
                  <c:v>16.7927</c:v>
                </c:pt>
                <c:pt idx="11780">
                  <c:v>16.7927</c:v>
                </c:pt>
                <c:pt idx="11781">
                  <c:v>16.7927</c:v>
                </c:pt>
                <c:pt idx="11782">
                  <c:v>16.7927</c:v>
                </c:pt>
                <c:pt idx="11783">
                  <c:v>16.7927</c:v>
                </c:pt>
                <c:pt idx="11784">
                  <c:v>16.7927</c:v>
                </c:pt>
                <c:pt idx="11785">
                  <c:v>16.7927</c:v>
                </c:pt>
                <c:pt idx="11786">
                  <c:v>16.7927</c:v>
                </c:pt>
                <c:pt idx="11787">
                  <c:v>16.7927</c:v>
                </c:pt>
                <c:pt idx="11788">
                  <c:v>16.782</c:v>
                </c:pt>
                <c:pt idx="11789">
                  <c:v>16.782</c:v>
                </c:pt>
                <c:pt idx="11790">
                  <c:v>16.782</c:v>
                </c:pt>
                <c:pt idx="11791">
                  <c:v>16.782</c:v>
                </c:pt>
                <c:pt idx="11792">
                  <c:v>16.782</c:v>
                </c:pt>
                <c:pt idx="11793">
                  <c:v>16.782</c:v>
                </c:pt>
                <c:pt idx="11794">
                  <c:v>16.782</c:v>
                </c:pt>
                <c:pt idx="11795">
                  <c:v>16.782</c:v>
                </c:pt>
                <c:pt idx="11796">
                  <c:v>16.7713</c:v>
                </c:pt>
                <c:pt idx="11797">
                  <c:v>16.7713</c:v>
                </c:pt>
                <c:pt idx="11798">
                  <c:v>16.7713</c:v>
                </c:pt>
                <c:pt idx="11799">
                  <c:v>16.7713</c:v>
                </c:pt>
                <c:pt idx="11800">
                  <c:v>16.7713</c:v>
                </c:pt>
                <c:pt idx="11801">
                  <c:v>16.7606</c:v>
                </c:pt>
                <c:pt idx="11802">
                  <c:v>16.7606</c:v>
                </c:pt>
                <c:pt idx="11803">
                  <c:v>16.7606</c:v>
                </c:pt>
                <c:pt idx="11804">
                  <c:v>16.7606</c:v>
                </c:pt>
                <c:pt idx="11805">
                  <c:v>16.7606</c:v>
                </c:pt>
                <c:pt idx="11806">
                  <c:v>16.7606</c:v>
                </c:pt>
                <c:pt idx="11807">
                  <c:v>16.7498</c:v>
                </c:pt>
                <c:pt idx="11808">
                  <c:v>16.7498</c:v>
                </c:pt>
                <c:pt idx="11809">
                  <c:v>16.7498</c:v>
                </c:pt>
                <c:pt idx="11810">
                  <c:v>16.7498</c:v>
                </c:pt>
                <c:pt idx="11811">
                  <c:v>16.7498</c:v>
                </c:pt>
                <c:pt idx="11812">
                  <c:v>16.7498</c:v>
                </c:pt>
                <c:pt idx="11813">
                  <c:v>16.7498</c:v>
                </c:pt>
                <c:pt idx="11814">
                  <c:v>16.7498</c:v>
                </c:pt>
                <c:pt idx="11815">
                  <c:v>16.7498</c:v>
                </c:pt>
                <c:pt idx="11816">
                  <c:v>16.7498</c:v>
                </c:pt>
                <c:pt idx="11817">
                  <c:v>16.739100000000001</c:v>
                </c:pt>
                <c:pt idx="11818">
                  <c:v>16.739100000000001</c:v>
                </c:pt>
                <c:pt idx="11819">
                  <c:v>16.739100000000001</c:v>
                </c:pt>
                <c:pt idx="11820">
                  <c:v>16.739100000000001</c:v>
                </c:pt>
                <c:pt idx="11821">
                  <c:v>16.739100000000001</c:v>
                </c:pt>
                <c:pt idx="11822">
                  <c:v>16.728400000000001</c:v>
                </c:pt>
                <c:pt idx="11823">
                  <c:v>16.728400000000001</c:v>
                </c:pt>
                <c:pt idx="11824">
                  <c:v>16.728400000000001</c:v>
                </c:pt>
                <c:pt idx="11825">
                  <c:v>16.728400000000001</c:v>
                </c:pt>
                <c:pt idx="11826">
                  <c:v>16.728400000000001</c:v>
                </c:pt>
                <c:pt idx="11827">
                  <c:v>16.728400000000001</c:v>
                </c:pt>
                <c:pt idx="11828">
                  <c:v>16.706900000000001</c:v>
                </c:pt>
                <c:pt idx="11829">
                  <c:v>16.706900000000001</c:v>
                </c:pt>
                <c:pt idx="11830">
                  <c:v>16.706900000000001</c:v>
                </c:pt>
                <c:pt idx="11831">
                  <c:v>16.706900000000001</c:v>
                </c:pt>
                <c:pt idx="11832">
                  <c:v>16.706900000000001</c:v>
                </c:pt>
                <c:pt idx="11833">
                  <c:v>16.706900000000001</c:v>
                </c:pt>
                <c:pt idx="11834">
                  <c:v>16.706900000000001</c:v>
                </c:pt>
                <c:pt idx="11835">
                  <c:v>16.696200000000001</c:v>
                </c:pt>
                <c:pt idx="11836">
                  <c:v>16.696200000000001</c:v>
                </c:pt>
                <c:pt idx="11837">
                  <c:v>16.696200000000001</c:v>
                </c:pt>
                <c:pt idx="11838">
                  <c:v>16.696200000000001</c:v>
                </c:pt>
                <c:pt idx="11839">
                  <c:v>16.696200000000001</c:v>
                </c:pt>
                <c:pt idx="11840">
                  <c:v>16.696200000000001</c:v>
                </c:pt>
                <c:pt idx="11841">
                  <c:v>16.685500000000001</c:v>
                </c:pt>
                <c:pt idx="11842">
                  <c:v>16.685500000000001</c:v>
                </c:pt>
                <c:pt idx="11843">
                  <c:v>16.685500000000001</c:v>
                </c:pt>
                <c:pt idx="11844">
                  <c:v>16.685500000000001</c:v>
                </c:pt>
                <c:pt idx="11845">
                  <c:v>16.685500000000001</c:v>
                </c:pt>
                <c:pt idx="11846">
                  <c:v>16.685500000000001</c:v>
                </c:pt>
                <c:pt idx="11847">
                  <c:v>16.685500000000001</c:v>
                </c:pt>
                <c:pt idx="11848">
                  <c:v>16.674800000000001</c:v>
                </c:pt>
                <c:pt idx="11849">
                  <c:v>16.674800000000001</c:v>
                </c:pt>
                <c:pt idx="11850">
                  <c:v>16.674800000000001</c:v>
                </c:pt>
                <c:pt idx="11851">
                  <c:v>16.664000000000001</c:v>
                </c:pt>
                <c:pt idx="11852">
                  <c:v>16.664000000000001</c:v>
                </c:pt>
                <c:pt idx="11853">
                  <c:v>16.664000000000001</c:v>
                </c:pt>
                <c:pt idx="11854">
                  <c:v>16.664000000000001</c:v>
                </c:pt>
                <c:pt idx="11855">
                  <c:v>16.664000000000001</c:v>
                </c:pt>
                <c:pt idx="11856">
                  <c:v>16.664000000000001</c:v>
                </c:pt>
                <c:pt idx="11857">
                  <c:v>16.653300000000002</c:v>
                </c:pt>
                <c:pt idx="11858">
                  <c:v>16.653300000000002</c:v>
                </c:pt>
                <c:pt idx="11859">
                  <c:v>16.653300000000002</c:v>
                </c:pt>
                <c:pt idx="11860">
                  <c:v>16.653300000000002</c:v>
                </c:pt>
                <c:pt idx="11861">
                  <c:v>16.642600000000002</c:v>
                </c:pt>
                <c:pt idx="11862">
                  <c:v>16.642600000000002</c:v>
                </c:pt>
                <c:pt idx="11863">
                  <c:v>16.642600000000002</c:v>
                </c:pt>
                <c:pt idx="11864">
                  <c:v>16.642600000000002</c:v>
                </c:pt>
                <c:pt idx="11865">
                  <c:v>16.642600000000002</c:v>
                </c:pt>
                <c:pt idx="11866">
                  <c:v>16.642600000000002</c:v>
                </c:pt>
                <c:pt idx="11867">
                  <c:v>16.642600000000002</c:v>
                </c:pt>
                <c:pt idx="11868">
                  <c:v>16.631900000000002</c:v>
                </c:pt>
                <c:pt idx="11869">
                  <c:v>16.631900000000002</c:v>
                </c:pt>
                <c:pt idx="11870">
                  <c:v>16.631900000000002</c:v>
                </c:pt>
                <c:pt idx="11871">
                  <c:v>16.631900000000002</c:v>
                </c:pt>
                <c:pt idx="11872">
                  <c:v>16.631900000000002</c:v>
                </c:pt>
                <c:pt idx="11873">
                  <c:v>16.631900000000002</c:v>
                </c:pt>
                <c:pt idx="11874">
                  <c:v>16.631900000000002</c:v>
                </c:pt>
                <c:pt idx="11875">
                  <c:v>16.631900000000002</c:v>
                </c:pt>
                <c:pt idx="11876">
                  <c:v>16.631900000000002</c:v>
                </c:pt>
                <c:pt idx="11877">
                  <c:v>16.631900000000002</c:v>
                </c:pt>
                <c:pt idx="11878">
                  <c:v>16.631900000000002</c:v>
                </c:pt>
                <c:pt idx="11879">
                  <c:v>16.621099999999998</c:v>
                </c:pt>
                <c:pt idx="11880">
                  <c:v>16.621099999999998</c:v>
                </c:pt>
                <c:pt idx="11881">
                  <c:v>16.631900000000002</c:v>
                </c:pt>
                <c:pt idx="11882">
                  <c:v>16.621099999999998</c:v>
                </c:pt>
                <c:pt idx="11883">
                  <c:v>16.621099999999998</c:v>
                </c:pt>
                <c:pt idx="11884">
                  <c:v>16.621099999999998</c:v>
                </c:pt>
                <c:pt idx="11885">
                  <c:v>16.621099999999998</c:v>
                </c:pt>
                <c:pt idx="11886">
                  <c:v>16.621099999999998</c:v>
                </c:pt>
                <c:pt idx="11887">
                  <c:v>16.621099999999998</c:v>
                </c:pt>
                <c:pt idx="11888">
                  <c:v>16.621099999999998</c:v>
                </c:pt>
                <c:pt idx="11889">
                  <c:v>16.621099999999998</c:v>
                </c:pt>
                <c:pt idx="11890">
                  <c:v>16.621099999999998</c:v>
                </c:pt>
                <c:pt idx="11891">
                  <c:v>16.621099999999998</c:v>
                </c:pt>
                <c:pt idx="11892">
                  <c:v>16.621099999999998</c:v>
                </c:pt>
                <c:pt idx="11893">
                  <c:v>16.621099999999998</c:v>
                </c:pt>
                <c:pt idx="11894">
                  <c:v>16.621099999999998</c:v>
                </c:pt>
                <c:pt idx="11895">
                  <c:v>16.621099999999998</c:v>
                </c:pt>
                <c:pt idx="11896">
                  <c:v>16.621099999999998</c:v>
                </c:pt>
                <c:pt idx="11897">
                  <c:v>16.631900000000002</c:v>
                </c:pt>
                <c:pt idx="11898">
                  <c:v>16.631900000000002</c:v>
                </c:pt>
                <c:pt idx="11899">
                  <c:v>16.631900000000002</c:v>
                </c:pt>
                <c:pt idx="11900">
                  <c:v>16.631900000000002</c:v>
                </c:pt>
                <c:pt idx="11901">
                  <c:v>16.631900000000002</c:v>
                </c:pt>
                <c:pt idx="11902">
                  <c:v>16.631900000000002</c:v>
                </c:pt>
                <c:pt idx="11903">
                  <c:v>16.631900000000002</c:v>
                </c:pt>
                <c:pt idx="11904">
                  <c:v>16.631900000000002</c:v>
                </c:pt>
                <c:pt idx="11905">
                  <c:v>16.642600000000002</c:v>
                </c:pt>
                <c:pt idx="11906">
                  <c:v>16.642600000000002</c:v>
                </c:pt>
                <c:pt idx="11907">
                  <c:v>16.642600000000002</c:v>
                </c:pt>
                <c:pt idx="11908">
                  <c:v>16.642600000000002</c:v>
                </c:pt>
                <c:pt idx="11909">
                  <c:v>16.642600000000002</c:v>
                </c:pt>
                <c:pt idx="11910">
                  <c:v>16.642600000000002</c:v>
                </c:pt>
                <c:pt idx="11911">
                  <c:v>16.642600000000002</c:v>
                </c:pt>
                <c:pt idx="11912">
                  <c:v>16.642600000000002</c:v>
                </c:pt>
                <c:pt idx="11913">
                  <c:v>16.642600000000002</c:v>
                </c:pt>
                <c:pt idx="11914">
                  <c:v>16.642600000000002</c:v>
                </c:pt>
                <c:pt idx="11915">
                  <c:v>16.653300000000002</c:v>
                </c:pt>
                <c:pt idx="11916">
                  <c:v>16.642600000000002</c:v>
                </c:pt>
                <c:pt idx="11917">
                  <c:v>16.653300000000002</c:v>
                </c:pt>
                <c:pt idx="11918">
                  <c:v>16.642600000000002</c:v>
                </c:pt>
                <c:pt idx="11919">
                  <c:v>16.642600000000002</c:v>
                </c:pt>
                <c:pt idx="11920">
                  <c:v>16.653300000000002</c:v>
                </c:pt>
                <c:pt idx="11921">
                  <c:v>16.653300000000002</c:v>
                </c:pt>
                <c:pt idx="11922">
                  <c:v>16.653300000000002</c:v>
                </c:pt>
                <c:pt idx="11923">
                  <c:v>16.653300000000002</c:v>
                </c:pt>
                <c:pt idx="11924">
                  <c:v>16.653300000000002</c:v>
                </c:pt>
                <c:pt idx="11925">
                  <c:v>16.653300000000002</c:v>
                </c:pt>
                <c:pt idx="11926">
                  <c:v>16.653300000000002</c:v>
                </c:pt>
                <c:pt idx="11927">
                  <c:v>16.664000000000001</c:v>
                </c:pt>
                <c:pt idx="11928">
                  <c:v>16.664000000000001</c:v>
                </c:pt>
                <c:pt idx="11929">
                  <c:v>16.664000000000001</c:v>
                </c:pt>
                <c:pt idx="11930">
                  <c:v>16.664000000000001</c:v>
                </c:pt>
                <c:pt idx="11931">
                  <c:v>16.664000000000001</c:v>
                </c:pt>
                <c:pt idx="11932">
                  <c:v>16.664000000000001</c:v>
                </c:pt>
                <c:pt idx="11933">
                  <c:v>16.674800000000001</c:v>
                </c:pt>
                <c:pt idx="11934">
                  <c:v>16.674800000000001</c:v>
                </c:pt>
                <c:pt idx="11935">
                  <c:v>16.674800000000001</c:v>
                </c:pt>
                <c:pt idx="11936">
                  <c:v>16.674800000000001</c:v>
                </c:pt>
                <c:pt idx="11937">
                  <c:v>16.685500000000001</c:v>
                </c:pt>
                <c:pt idx="11938">
                  <c:v>16.685500000000001</c:v>
                </c:pt>
                <c:pt idx="11939">
                  <c:v>16.685500000000001</c:v>
                </c:pt>
                <c:pt idx="11940">
                  <c:v>16.685500000000001</c:v>
                </c:pt>
                <c:pt idx="11941">
                  <c:v>16.685500000000001</c:v>
                </c:pt>
                <c:pt idx="11942">
                  <c:v>16.696200000000001</c:v>
                </c:pt>
                <c:pt idx="11943">
                  <c:v>16.696200000000001</c:v>
                </c:pt>
                <c:pt idx="11944">
                  <c:v>16.696200000000001</c:v>
                </c:pt>
                <c:pt idx="11945">
                  <c:v>16.696200000000001</c:v>
                </c:pt>
                <c:pt idx="11946">
                  <c:v>16.696200000000001</c:v>
                </c:pt>
                <c:pt idx="11947">
                  <c:v>16.706900000000001</c:v>
                </c:pt>
                <c:pt idx="11948">
                  <c:v>16.706900000000001</c:v>
                </c:pt>
                <c:pt idx="11949">
                  <c:v>16.706900000000001</c:v>
                </c:pt>
                <c:pt idx="11950">
                  <c:v>16.706900000000001</c:v>
                </c:pt>
                <c:pt idx="11951">
                  <c:v>16.728400000000001</c:v>
                </c:pt>
                <c:pt idx="11952">
                  <c:v>16.728400000000001</c:v>
                </c:pt>
                <c:pt idx="11953">
                  <c:v>16.728400000000001</c:v>
                </c:pt>
                <c:pt idx="11954">
                  <c:v>16.728400000000001</c:v>
                </c:pt>
                <c:pt idx="11955">
                  <c:v>16.728400000000001</c:v>
                </c:pt>
                <c:pt idx="11956">
                  <c:v>16.728400000000001</c:v>
                </c:pt>
                <c:pt idx="11957">
                  <c:v>16.728400000000001</c:v>
                </c:pt>
                <c:pt idx="11958">
                  <c:v>16.739100000000001</c:v>
                </c:pt>
                <c:pt idx="11959">
                  <c:v>16.739100000000001</c:v>
                </c:pt>
                <c:pt idx="11960">
                  <c:v>16.739100000000001</c:v>
                </c:pt>
                <c:pt idx="11961">
                  <c:v>16.739100000000001</c:v>
                </c:pt>
                <c:pt idx="11962">
                  <c:v>16.739100000000001</c:v>
                </c:pt>
                <c:pt idx="11963">
                  <c:v>16.739100000000001</c:v>
                </c:pt>
                <c:pt idx="11964">
                  <c:v>16.739100000000001</c:v>
                </c:pt>
                <c:pt idx="11965">
                  <c:v>16.739100000000001</c:v>
                </c:pt>
                <c:pt idx="11966">
                  <c:v>16.739100000000001</c:v>
                </c:pt>
                <c:pt idx="11967">
                  <c:v>16.7498</c:v>
                </c:pt>
                <c:pt idx="11968">
                  <c:v>16.7498</c:v>
                </c:pt>
                <c:pt idx="11969">
                  <c:v>16.7498</c:v>
                </c:pt>
                <c:pt idx="11970">
                  <c:v>16.7498</c:v>
                </c:pt>
                <c:pt idx="11971">
                  <c:v>16.7498</c:v>
                </c:pt>
                <c:pt idx="11972">
                  <c:v>16.7498</c:v>
                </c:pt>
                <c:pt idx="11973">
                  <c:v>16.7498</c:v>
                </c:pt>
                <c:pt idx="11974">
                  <c:v>16.7498</c:v>
                </c:pt>
                <c:pt idx="11975">
                  <c:v>16.7498</c:v>
                </c:pt>
                <c:pt idx="11976">
                  <c:v>16.7498</c:v>
                </c:pt>
                <c:pt idx="11977">
                  <c:v>16.7498</c:v>
                </c:pt>
                <c:pt idx="11978">
                  <c:v>16.7498</c:v>
                </c:pt>
                <c:pt idx="11979">
                  <c:v>16.7498</c:v>
                </c:pt>
                <c:pt idx="11980">
                  <c:v>16.7498</c:v>
                </c:pt>
                <c:pt idx="11981">
                  <c:v>16.7498</c:v>
                </c:pt>
                <c:pt idx="11982">
                  <c:v>16.7498</c:v>
                </c:pt>
                <c:pt idx="11983">
                  <c:v>16.7606</c:v>
                </c:pt>
                <c:pt idx="11984">
                  <c:v>16.7498</c:v>
                </c:pt>
                <c:pt idx="11985">
                  <c:v>16.7606</c:v>
                </c:pt>
                <c:pt idx="11986">
                  <c:v>16.7606</c:v>
                </c:pt>
                <c:pt idx="11987">
                  <c:v>16.7606</c:v>
                </c:pt>
                <c:pt idx="11988">
                  <c:v>16.7606</c:v>
                </c:pt>
                <c:pt idx="11989">
                  <c:v>16.7498</c:v>
                </c:pt>
                <c:pt idx="11990">
                  <c:v>16.7498</c:v>
                </c:pt>
                <c:pt idx="11991">
                  <c:v>16.7498</c:v>
                </c:pt>
                <c:pt idx="11992">
                  <c:v>16.7498</c:v>
                </c:pt>
                <c:pt idx="11993">
                  <c:v>16.7498</c:v>
                </c:pt>
                <c:pt idx="11994">
                  <c:v>16.7498</c:v>
                </c:pt>
                <c:pt idx="11995">
                  <c:v>16.7498</c:v>
                </c:pt>
                <c:pt idx="11996">
                  <c:v>16.7498</c:v>
                </c:pt>
                <c:pt idx="11997">
                  <c:v>16.739100000000001</c:v>
                </c:pt>
                <c:pt idx="11998">
                  <c:v>16.739100000000001</c:v>
                </c:pt>
                <c:pt idx="11999">
                  <c:v>16.739100000000001</c:v>
                </c:pt>
                <c:pt idx="12000">
                  <c:v>16.739100000000001</c:v>
                </c:pt>
                <c:pt idx="12001">
                  <c:v>16.739100000000001</c:v>
                </c:pt>
                <c:pt idx="12002">
                  <c:v>16.739100000000001</c:v>
                </c:pt>
                <c:pt idx="12003">
                  <c:v>16.739100000000001</c:v>
                </c:pt>
                <c:pt idx="12004">
                  <c:v>16.739100000000001</c:v>
                </c:pt>
                <c:pt idx="12005">
                  <c:v>16.739100000000001</c:v>
                </c:pt>
                <c:pt idx="12006">
                  <c:v>16.739100000000001</c:v>
                </c:pt>
                <c:pt idx="12007">
                  <c:v>16.739100000000001</c:v>
                </c:pt>
                <c:pt idx="12008">
                  <c:v>16.739100000000001</c:v>
                </c:pt>
                <c:pt idx="12009">
                  <c:v>16.739100000000001</c:v>
                </c:pt>
                <c:pt idx="12010">
                  <c:v>16.739100000000001</c:v>
                </c:pt>
                <c:pt idx="12011">
                  <c:v>16.739100000000001</c:v>
                </c:pt>
                <c:pt idx="12012">
                  <c:v>16.728400000000001</c:v>
                </c:pt>
                <c:pt idx="12013">
                  <c:v>16.728400000000001</c:v>
                </c:pt>
                <c:pt idx="12014">
                  <c:v>16.728400000000001</c:v>
                </c:pt>
                <c:pt idx="12015">
                  <c:v>16.728400000000001</c:v>
                </c:pt>
                <c:pt idx="12016">
                  <c:v>16.728400000000001</c:v>
                </c:pt>
                <c:pt idx="12017">
                  <c:v>16.728400000000001</c:v>
                </c:pt>
                <c:pt idx="12018">
                  <c:v>16.728400000000001</c:v>
                </c:pt>
                <c:pt idx="12019">
                  <c:v>16.728400000000001</c:v>
                </c:pt>
                <c:pt idx="12020">
                  <c:v>16.728400000000001</c:v>
                </c:pt>
                <c:pt idx="12021">
                  <c:v>16.728400000000001</c:v>
                </c:pt>
                <c:pt idx="12022">
                  <c:v>16.728400000000001</c:v>
                </c:pt>
                <c:pt idx="12023">
                  <c:v>16.706900000000001</c:v>
                </c:pt>
                <c:pt idx="12024">
                  <c:v>16.706900000000001</c:v>
                </c:pt>
                <c:pt idx="12025">
                  <c:v>16.706900000000001</c:v>
                </c:pt>
                <c:pt idx="12026">
                  <c:v>16.706900000000001</c:v>
                </c:pt>
                <c:pt idx="12027">
                  <c:v>16.706900000000001</c:v>
                </c:pt>
                <c:pt idx="12028">
                  <c:v>16.706900000000001</c:v>
                </c:pt>
                <c:pt idx="12029">
                  <c:v>16.706900000000001</c:v>
                </c:pt>
                <c:pt idx="12030">
                  <c:v>16.706900000000001</c:v>
                </c:pt>
                <c:pt idx="12031">
                  <c:v>16.706900000000001</c:v>
                </c:pt>
                <c:pt idx="12032">
                  <c:v>16.706900000000001</c:v>
                </c:pt>
                <c:pt idx="12033">
                  <c:v>16.706900000000001</c:v>
                </c:pt>
                <c:pt idx="12034">
                  <c:v>16.706900000000001</c:v>
                </c:pt>
                <c:pt idx="12035">
                  <c:v>16.706900000000001</c:v>
                </c:pt>
                <c:pt idx="12036">
                  <c:v>16.706900000000001</c:v>
                </c:pt>
                <c:pt idx="12037">
                  <c:v>16.696200000000001</c:v>
                </c:pt>
                <c:pt idx="12038">
                  <c:v>16.696200000000001</c:v>
                </c:pt>
                <c:pt idx="12039">
                  <c:v>16.696200000000001</c:v>
                </c:pt>
                <c:pt idx="12040">
                  <c:v>16.696200000000001</c:v>
                </c:pt>
                <c:pt idx="12041">
                  <c:v>16.696200000000001</c:v>
                </c:pt>
                <c:pt idx="12042">
                  <c:v>16.706900000000001</c:v>
                </c:pt>
                <c:pt idx="12043">
                  <c:v>16.696200000000001</c:v>
                </c:pt>
                <c:pt idx="12044">
                  <c:v>16.696200000000001</c:v>
                </c:pt>
                <c:pt idx="12045">
                  <c:v>16.696200000000001</c:v>
                </c:pt>
                <c:pt idx="12046">
                  <c:v>16.696200000000001</c:v>
                </c:pt>
                <c:pt idx="12047">
                  <c:v>16.696200000000001</c:v>
                </c:pt>
                <c:pt idx="12048">
                  <c:v>16.696200000000001</c:v>
                </c:pt>
                <c:pt idx="12049">
                  <c:v>16.696200000000001</c:v>
                </c:pt>
                <c:pt idx="12050">
                  <c:v>16.696200000000001</c:v>
                </c:pt>
                <c:pt idx="12051">
                  <c:v>16.696200000000001</c:v>
                </c:pt>
                <c:pt idx="12052">
                  <c:v>16.696200000000001</c:v>
                </c:pt>
                <c:pt idx="12053">
                  <c:v>16.685500000000001</c:v>
                </c:pt>
                <c:pt idx="12054">
                  <c:v>16.685500000000001</c:v>
                </c:pt>
                <c:pt idx="12055">
                  <c:v>16.685500000000001</c:v>
                </c:pt>
                <c:pt idx="12056">
                  <c:v>16.685500000000001</c:v>
                </c:pt>
                <c:pt idx="12057">
                  <c:v>16.696200000000001</c:v>
                </c:pt>
                <c:pt idx="12058">
                  <c:v>16.696200000000001</c:v>
                </c:pt>
                <c:pt idx="12059">
                  <c:v>16.696200000000001</c:v>
                </c:pt>
                <c:pt idx="12060">
                  <c:v>16.685500000000001</c:v>
                </c:pt>
                <c:pt idx="12061">
                  <c:v>16.685500000000001</c:v>
                </c:pt>
                <c:pt idx="12062">
                  <c:v>16.685500000000001</c:v>
                </c:pt>
                <c:pt idx="12063">
                  <c:v>16.685500000000001</c:v>
                </c:pt>
                <c:pt idx="12064">
                  <c:v>16.685500000000001</c:v>
                </c:pt>
                <c:pt idx="12065">
                  <c:v>16.685500000000001</c:v>
                </c:pt>
                <c:pt idx="12066">
                  <c:v>16.685500000000001</c:v>
                </c:pt>
                <c:pt idx="12067">
                  <c:v>16.674800000000001</c:v>
                </c:pt>
                <c:pt idx="12068">
                  <c:v>16.674800000000001</c:v>
                </c:pt>
                <c:pt idx="12069">
                  <c:v>16.674800000000001</c:v>
                </c:pt>
                <c:pt idx="12070">
                  <c:v>16.674800000000001</c:v>
                </c:pt>
                <c:pt idx="12071">
                  <c:v>16.674800000000001</c:v>
                </c:pt>
                <c:pt idx="12072">
                  <c:v>16.674800000000001</c:v>
                </c:pt>
                <c:pt idx="12073">
                  <c:v>16.674800000000001</c:v>
                </c:pt>
                <c:pt idx="12074">
                  <c:v>16.664000000000001</c:v>
                </c:pt>
                <c:pt idx="12075">
                  <c:v>16.664000000000001</c:v>
                </c:pt>
                <c:pt idx="12076">
                  <c:v>16.664000000000001</c:v>
                </c:pt>
                <c:pt idx="12077">
                  <c:v>16.664000000000001</c:v>
                </c:pt>
                <c:pt idx="12078">
                  <c:v>16.653300000000002</c:v>
                </c:pt>
                <c:pt idx="12079">
                  <c:v>16.653300000000002</c:v>
                </c:pt>
                <c:pt idx="12080">
                  <c:v>16.653300000000002</c:v>
                </c:pt>
                <c:pt idx="12081">
                  <c:v>16.653300000000002</c:v>
                </c:pt>
                <c:pt idx="12082">
                  <c:v>16.653300000000002</c:v>
                </c:pt>
                <c:pt idx="12083">
                  <c:v>16.653300000000002</c:v>
                </c:pt>
                <c:pt idx="12084">
                  <c:v>16.653300000000002</c:v>
                </c:pt>
                <c:pt idx="12085">
                  <c:v>16.653300000000002</c:v>
                </c:pt>
                <c:pt idx="12086">
                  <c:v>16.653300000000002</c:v>
                </c:pt>
                <c:pt idx="12087">
                  <c:v>16.653300000000002</c:v>
                </c:pt>
                <c:pt idx="12088">
                  <c:v>16.653300000000002</c:v>
                </c:pt>
                <c:pt idx="12089">
                  <c:v>16.653300000000002</c:v>
                </c:pt>
                <c:pt idx="12090">
                  <c:v>16.653300000000002</c:v>
                </c:pt>
                <c:pt idx="12091">
                  <c:v>16.653300000000002</c:v>
                </c:pt>
                <c:pt idx="12092">
                  <c:v>16.653300000000002</c:v>
                </c:pt>
                <c:pt idx="12093">
                  <c:v>16.653300000000002</c:v>
                </c:pt>
                <c:pt idx="12094">
                  <c:v>16.653300000000002</c:v>
                </c:pt>
                <c:pt idx="12095">
                  <c:v>16.653300000000002</c:v>
                </c:pt>
                <c:pt idx="12096">
                  <c:v>16.642600000000002</c:v>
                </c:pt>
                <c:pt idx="12097">
                  <c:v>16.653300000000002</c:v>
                </c:pt>
                <c:pt idx="12098">
                  <c:v>16.642600000000002</c:v>
                </c:pt>
                <c:pt idx="12099">
                  <c:v>16.642600000000002</c:v>
                </c:pt>
                <c:pt idx="12100">
                  <c:v>16.653300000000002</c:v>
                </c:pt>
                <c:pt idx="12101">
                  <c:v>16.642600000000002</c:v>
                </c:pt>
                <c:pt idx="12102">
                  <c:v>16.642600000000002</c:v>
                </c:pt>
                <c:pt idx="12103">
                  <c:v>16.642600000000002</c:v>
                </c:pt>
                <c:pt idx="12104">
                  <c:v>16.642600000000002</c:v>
                </c:pt>
                <c:pt idx="12105">
                  <c:v>16.642600000000002</c:v>
                </c:pt>
                <c:pt idx="12106">
                  <c:v>16.642600000000002</c:v>
                </c:pt>
                <c:pt idx="12107">
                  <c:v>16.642600000000002</c:v>
                </c:pt>
                <c:pt idx="12108">
                  <c:v>16.642600000000002</c:v>
                </c:pt>
                <c:pt idx="12109">
                  <c:v>16.642600000000002</c:v>
                </c:pt>
                <c:pt idx="12110">
                  <c:v>16.642600000000002</c:v>
                </c:pt>
                <c:pt idx="12111">
                  <c:v>16.631900000000002</c:v>
                </c:pt>
                <c:pt idx="12112">
                  <c:v>16.631900000000002</c:v>
                </c:pt>
                <c:pt idx="12113">
                  <c:v>16.631900000000002</c:v>
                </c:pt>
                <c:pt idx="12114">
                  <c:v>16.631900000000002</c:v>
                </c:pt>
                <c:pt idx="12115">
                  <c:v>16.631900000000002</c:v>
                </c:pt>
                <c:pt idx="12116">
                  <c:v>16.631900000000002</c:v>
                </c:pt>
                <c:pt idx="12117">
                  <c:v>16.621099999999998</c:v>
                </c:pt>
                <c:pt idx="12118">
                  <c:v>16.621099999999998</c:v>
                </c:pt>
                <c:pt idx="12119">
                  <c:v>16.621099999999998</c:v>
                </c:pt>
                <c:pt idx="12120">
                  <c:v>16.621099999999998</c:v>
                </c:pt>
                <c:pt idx="12121">
                  <c:v>16.621099999999998</c:v>
                </c:pt>
                <c:pt idx="12122">
                  <c:v>16.621099999999998</c:v>
                </c:pt>
                <c:pt idx="12123">
                  <c:v>16.621099999999998</c:v>
                </c:pt>
                <c:pt idx="12124">
                  <c:v>16.610399999999998</c:v>
                </c:pt>
                <c:pt idx="12125">
                  <c:v>16.610399999999998</c:v>
                </c:pt>
                <c:pt idx="12126">
                  <c:v>16.610399999999998</c:v>
                </c:pt>
                <c:pt idx="12127">
                  <c:v>16.610399999999998</c:v>
                </c:pt>
                <c:pt idx="12128">
                  <c:v>16.610399999999998</c:v>
                </c:pt>
                <c:pt idx="12129">
                  <c:v>16.610399999999998</c:v>
                </c:pt>
                <c:pt idx="12130">
                  <c:v>16.610399999999998</c:v>
                </c:pt>
                <c:pt idx="12131">
                  <c:v>16.610399999999998</c:v>
                </c:pt>
                <c:pt idx="12132">
                  <c:v>16.610399999999998</c:v>
                </c:pt>
                <c:pt idx="12133">
                  <c:v>16.610399999999998</c:v>
                </c:pt>
                <c:pt idx="12134">
                  <c:v>16.599699999999999</c:v>
                </c:pt>
                <c:pt idx="12135">
                  <c:v>16.599699999999999</c:v>
                </c:pt>
                <c:pt idx="12136">
                  <c:v>16.599699999999999</c:v>
                </c:pt>
                <c:pt idx="12137">
                  <c:v>16.599699999999999</c:v>
                </c:pt>
                <c:pt idx="12138">
                  <c:v>16.599699999999999</c:v>
                </c:pt>
                <c:pt idx="12139">
                  <c:v>16.599699999999999</c:v>
                </c:pt>
                <c:pt idx="12140">
                  <c:v>16.599699999999999</c:v>
                </c:pt>
                <c:pt idx="12141">
                  <c:v>16.588999999999999</c:v>
                </c:pt>
                <c:pt idx="12142">
                  <c:v>16.588999999999999</c:v>
                </c:pt>
                <c:pt idx="12143">
                  <c:v>16.588999999999999</c:v>
                </c:pt>
                <c:pt idx="12144">
                  <c:v>16.588999999999999</c:v>
                </c:pt>
                <c:pt idx="12145">
                  <c:v>16.588999999999999</c:v>
                </c:pt>
                <c:pt idx="12146">
                  <c:v>16.588999999999999</c:v>
                </c:pt>
                <c:pt idx="12147">
                  <c:v>16.588999999999999</c:v>
                </c:pt>
                <c:pt idx="12148">
                  <c:v>16.588999999999999</c:v>
                </c:pt>
                <c:pt idx="12149">
                  <c:v>16.588999999999999</c:v>
                </c:pt>
                <c:pt idx="12150">
                  <c:v>16.588999999999999</c:v>
                </c:pt>
                <c:pt idx="12151">
                  <c:v>16.588999999999999</c:v>
                </c:pt>
                <c:pt idx="12152">
                  <c:v>16.588999999999999</c:v>
                </c:pt>
                <c:pt idx="12153">
                  <c:v>16.588999999999999</c:v>
                </c:pt>
                <c:pt idx="12154">
                  <c:v>16.578199999999999</c:v>
                </c:pt>
                <c:pt idx="12155">
                  <c:v>16.578199999999999</c:v>
                </c:pt>
                <c:pt idx="12156">
                  <c:v>16.578199999999999</c:v>
                </c:pt>
                <c:pt idx="12157">
                  <c:v>16.578199999999999</c:v>
                </c:pt>
                <c:pt idx="12158">
                  <c:v>16.578199999999999</c:v>
                </c:pt>
                <c:pt idx="12159">
                  <c:v>16.567499999999999</c:v>
                </c:pt>
                <c:pt idx="12160">
                  <c:v>16.567499999999999</c:v>
                </c:pt>
                <c:pt idx="12161">
                  <c:v>16.567499999999999</c:v>
                </c:pt>
                <c:pt idx="12162">
                  <c:v>16.567499999999999</c:v>
                </c:pt>
                <c:pt idx="12163">
                  <c:v>16.567499999999999</c:v>
                </c:pt>
                <c:pt idx="12164">
                  <c:v>16.567499999999999</c:v>
                </c:pt>
                <c:pt idx="12165">
                  <c:v>16.567499999999999</c:v>
                </c:pt>
                <c:pt idx="12166">
                  <c:v>16.567499999999999</c:v>
                </c:pt>
                <c:pt idx="12167">
                  <c:v>16.567499999999999</c:v>
                </c:pt>
                <c:pt idx="12168">
                  <c:v>16.567499999999999</c:v>
                </c:pt>
                <c:pt idx="12169">
                  <c:v>16.567499999999999</c:v>
                </c:pt>
                <c:pt idx="12170">
                  <c:v>16.556799999999999</c:v>
                </c:pt>
                <c:pt idx="12171">
                  <c:v>16.556799999999999</c:v>
                </c:pt>
                <c:pt idx="12172">
                  <c:v>16.556799999999999</c:v>
                </c:pt>
                <c:pt idx="12173">
                  <c:v>16.556799999999999</c:v>
                </c:pt>
                <c:pt idx="12174">
                  <c:v>16.556799999999999</c:v>
                </c:pt>
                <c:pt idx="12175">
                  <c:v>16.546099999999999</c:v>
                </c:pt>
                <c:pt idx="12176">
                  <c:v>16.546099999999999</c:v>
                </c:pt>
                <c:pt idx="12177">
                  <c:v>16.546099999999999</c:v>
                </c:pt>
                <c:pt idx="12178">
                  <c:v>16.546099999999999</c:v>
                </c:pt>
                <c:pt idx="12179">
                  <c:v>16.546099999999999</c:v>
                </c:pt>
                <c:pt idx="12180">
                  <c:v>16.546099999999999</c:v>
                </c:pt>
                <c:pt idx="12181">
                  <c:v>16.546099999999999</c:v>
                </c:pt>
                <c:pt idx="12182">
                  <c:v>16.546099999999999</c:v>
                </c:pt>
                <c:pt idx="12183">
                  <c:v>16.5246</c:v>
                </c:pt>
                <c:pt idx="12184">
                  <c:v>16.5246</c:v>
                </c:pt>
                <c:pt idx="12185">
                  <c:v>16.5246</c:v>
                </c:pt>
                <c:pt idx="12186">
                  <c:v>16.5246</c:v>
                </c:pt>
                <c:pt idx="12187">
                  <c:v>16.5246</c:v>
                </c:pt>
                <c:pt idx="12188">
                  <c:v>16.5246</c:v>
                </c:pt>
                <c:pt idx="12189">
                  <c:v>16.5246</c:v>
                </c:pt>
                <c:pt idx="12190">
                  <c:v>16.5246</c:v>
                </c:pt>
                <c:pt idx="12191">
                  <c:v>16.5246</c:v>
                </c:pt>
                <c:pt idx="12192">
                  <c:v>16.5246</c:v>
                </c:pt>
                <c:pt idx="12193">
                  <c:v>16.5139</c:v>
                </c:pt>
                <c:pt idx="12194">
                  <c:v>16.5139</c:v>
                </c:pt>
                <c:pt idx="12195">
                  <c:v>16.5139</c:v>
                </c:pt>
                <c:pt idx="12196">
                  <c:v>16.5139</c:v>
                </c:pt>
                <c:pt idx="12197">
                  <c:v>16.5032</c:v>
                </c:pt>
                <c:pt idx="12198">
                  <c:v>16.5139</c:v>
                </c:pt>
                <c:pt idx="12199">
                  <c:v>16.5032</c:v>
                </c:pt>
                <c:pt idx="12200">
                  <c:v>16.5032</c:v>
                </c:pt>
                <c:pt idx="12201">
                  <c:v>16.5032</c:v>
                </c:pt>
                <c:pt idx="12202">
                  <c:v>16.5032</c:v>
                </c:pt>
                <c:pt idx="12203">
                  <c:v>16.5032</c:v>
                </c:pt>
                <c:pt idx="12204">
                  <c:v>16.5032</c:v>
                </c:pt>
                <c:pt idx="12205">
                  <c:v>16.5032</c:v>
                </c:pt>
                <c:pt idx="12206">
                  <c:v>16.5032</c:v>
                </c:pt>
                <c:pt idx="12207">
                  <c:v>16.4924</c:v>
                </c:pt>
                <c:pt idx="12208">
                  <c:v>16.4924</c:v>
                </c:pt>
                <c:pt idx="12209">
                  <c:v>16.4924</c:v>
                </c:pt>
                <c:pt idx="12210">
                  <c:v>16.4924</c:v>
                </c:pt>
                <c:pt idx="12211">
                  <c:v>16.4924</c:v>
                </c:pt>
                <c:pt idx="12212">
                  <c:v>16.4817</c:v>
                </c:pt>
                <c:pt idx="12213">
                  <c:v>16.4817</c:v>
                </c:pt>
                <c:pt idx="12214">
                  <c:v>16.4924</c:v>
                </c:pt>
                <c:pt idx="12215">
                  <c:v>16.4817</c:v>
                </c:pt>
                <c:pt idx="12216">
                  <c:v>16.4817</c:v>
                </c:pt>
                <c:pt idx="12217">
                  <c:v>16.4817</c:v>
                </c:pt>
                <c:pt idx="12218">
                  <c:v>16.4817</c:v>
                </c:pt>
                <c:pt idx="12219">
                  <c:v>16.4817</c:v>
                </c:pt>
                <c:pt idx="12220">
                  <c:v>16.4817</c:v>
                </c:pt>
                <c:pt idx="12221">
                  <c:v>16.4817</c:v>
                </c:pt>
                <c:pt idx="12222">
                  <c:v>16.471</c:v>
                </c:pt>
                <c:pt idx="12223">
                  <c:v>16.471</c:v>
                </c:pt>
                <c:pt idx="12224">
                  <c:v>16.471</c:v>
                </c:pt>
                <c:pt idx="12225">
                  <c:v>16.471</c:v>
                </c:pt>
                <c:pt idx="12226">
                  <c:v>16.471</c:v>
                </c:pt>
                <c:pt idx="12227">
                  <c:v>16.471</c:v>
                </c:pt>
                <c:pt idx="12228">
                  <c:v>16.471</c:v>
                </c:pt>
                <c:pt idx="12229">
                  <c:v>16.471</c:v>
                </c:pt>
                <c:pt idx="12230">
                  <c:v>16.4603</c:v>
                </c:pt>
                <c:pt idx="12231">
                  <c:v>16.4603</c:v>
                </c:pt>
                <c:pt idx="12232">
                  <c:v>16.4603</c:v>
                </c:pt>
                <c:pt idx="12233">
                  <c:v>16.4603</c:v>
                </c:pt>
                <c:pt idx="12234">
                  <c:v>16.4603</c:v>
                </c:pt>
                <c:pt idx="12235">
                  <c:v>16.4603</c:v>
                </c:pt>
                <c:pt idx="12236">
                  <c:v>16.4603</c:v>
                </c:pt>
                <c:pt idx="12237">
                  <c:v>16.4495</c:v>
                </c:pt>
                <c:pt idx="12238">
                  <c:v>16.4495</c:v>
                </c:pt>
                <c:pt idx="12239">
                  <c:v>16.4495</c:v>
                </c:pt>
                <c:pt idx="12240">
                  <c:v>16.4495</c:v>
                </c:pt>
                <c:pt idx="12241">
                  <c:v>16.4495</c:v>
                </c:pt>
                <c:pt idx="12242">
                  <c:v>16.4495</c:v>
                </c:pt>
                <c:pt idx="12243">
                  <c:v>16.438800000000001</c:v>
                </c:pt>
                <c:pt idx="12244">
                  <c:v>16.438800000000001</c:v>
                </c:pt>
                <c:pt idx="12245">
                  <c:v>16.438800000000001</c:v>
                </c:pt>
                <c:pt idx="12246">
                  <c:v>16.438800000000001</c:v>
                </c:pt>
                <c:pt idx="12247">
                  <c:v>16.438800000000001</c:v>
                </c:pt>
                <c:pt idx="12248">
                  <c:v>16.438800000000001</c:v>
                </c:pt>
                <c:pt idx="12249">
                  <c:v>16.428100000000001</c:v>
                </c:pt>
                <c:pt idx="12250">
                  <c:v>16.428100000000001</c:v>
                </c:pt>
                <c:pt idx="12251">
                  <c:v>16.428100000000001</c:v>
                </c:pt>
                <c:pt idx="12252">
                  <c:v>16.428100000000001</c:v>
                </c:pt>
                <c:pt idx="12253">
                  <c:v>16.428100000000001</c:v>
                </c:pt>
                <c:pt idx="12254">
                  <c:v>16.428100000000001</c:v>
                </c:pt>
                <c:pt idx="12255">
                  <c:v>16.417400000000001</c:v>
                </c:pt>
                <c:pt idx="12256">
                  <c:v>16.417400000000001</c:v>
                </c:pt>
                <c:pt idx="12257">
                  <c:v>16.417400000000001</c:v>
                </c:pt>
                <c:pt idx="12258">
                  <c:v>16.406600000000001</c:v>
                </c:pt>
                <c:pt idx="12259">
                  <c:v>16.406600000000001</c:v>
                </c:pt>
                <c:pt idx="12260">
                  <c:v>16.406600000000001</c:v>
                </c:pt>
                <c:pt idx="12261">
                  <c:v>16.406600000000001</c:v>
                </c:pt>
                <c:pt idx="12262">
                  <c:v>16.395900000000001</c:v>
                </c:pt>
                <c:pt idx="12263">
                  <c:v>16.395900000000001</c:v>
                </c:pt>
                <c:pt idx="12264">
                  <c:v>16.395900000000001</c:v>
                </c:pt>
                <c:pt idx="12265">
                  <c:v>16.385200000000001</c:v>
                </c:pt>
                <c:pt idx="12266">
                  <c:v>16.385200000000001</c:v>
                </c:pt>
                <c:pt idx="12267">
                  <c:v>16.385200000000001</c:v>
                </c:pt>
                <c:pt idx="12268">
                  <c:v>16.374500000000001</c:v>
                </c:pt>
                <c:pt idx="12269">
                  <c:v>16.374500000000001</c:v>
                </c:pt>
                <c:pt idx="12270">
                  <c:v>16.374500000000001</c:v>
                </c:pt>
                <c:pt idx="12271">
                  <c:v>16.363700000000001</c:v>
                </c:pt>
                <c:pt idx="12272">
                  <c:v>16.363700000000001</c:v>
                </c:pt>
                <c:pt idx="12273">
                  <c:v>16.363700000000001</c:v>
                </c:pt>
                <c:pt idx="12274">
                  <c:v>16.363700000000001</c:v>
                </c:pt>
                <c:pt idx="12275">
                  <c:v>16.363700000000001</c:v>
                </c:pt>
                <c:pt idx="12276">
                  <c:v>16.353000000000002</c:v>
                </c:pt>
                <c:pt idx="12277">
                  <c:v>16.353000000000002</c:v>
                </c:pt>
                <c:pt idx="12278">
                  <c:v>16.353000000000002</c:v>
                </c:pt>
                <c:pt idx="12279">
                  <c:v>16.353000000000002</c:v>
                </c:pt>
                <c:pt idx="12280">
                  <c:v>16.353000000000002</c:v>
                </c:pt>
                <c:pt idx="12281">
                  <c:v>16.342300000000002</c:v>
                </c:pt>
                <c:pt idx="12282">
                  <c:v>16.342300000000002</c:v>
                </c:pt>
                <c:pt idx="12283">
                  <c:v>16.342300000000002</c:v>
                </c:pt>
                <c:pt idx="12284">
                  <c:v>16.331600000000002</c:v>
                </c:pt>
                <c:pt idx="12285">
                  <c:v>16.331600000000002</c:v>
                </c:pt>
                <c:pt idx="12286">
                  <c:v>16.331600000000002</c:v>
                </c:pt>
                <c:pt idx="12287">
                  <c:v>16.320799999999998</c:v>
                </c:pt>
                <c:pt idx="12288">
                  <c:v>16.320799999999998</c:v>
                </c:pt>
                <c:pt idx="12289">
                  <c:v>16.320799999999998</c:v>
                </c:pt>
                <c:pt idx="12290">
                  <c:v>16.320799999999998</c:v>
                </c:pt>
                <c:pt idx="12291">
                  <c:v>16.310099999999998</c:v>
                </c:pt>
                <c:pt idx="12292">
                  <c:v>16.310099999999998</c:v>
                </c:pt>
                <c:pt idx="12293">
                  <c:v>16.310099999999998</c:v>
                </c:pt>
                <c:pt idx="12294">
                  <c:v>16.310099999999998</c:v>
                </c:pt>
                <c:pt idx="12295">
                  <c:v>16.299399999999999</c:v>
                </c:pt>
                <c:pt idx="12296">
                  <c:v>16.299399999999999</c:v>
                </c:pt>
                <c:pt idx="12297">
                  <c:v>16.299399999999999</c:v>
                </c:pt>
                <c:pt idx="12298">
                  <c:v>16.299399999999999</c:v>
                </c:pt>
                <c:pt idx="12299">
                  <c:v>16.299399999999999</c:v>
                </c:pt>
                <c:pt idx="12300">
                  <c:v>16.288699999999999</c:v>
                </c:pt>
                <c:pt idx="12301">
                  <c:v>16.288699999999999</c:v>
                </c:pt>
                <c:pt idx="12302">
                  <c:v>16.288699999999999</c:v>
                </c:pt>
                <c:pt idx="12303">
                  <c:v>16.288699999999999</c:v>
                </c:pt>
                <c:pt idx="12304">
                  <c:v>16.277899999999999</c:v>
                </c:pt>
                <c:pt idx="12305">
                  <c:v>16.277899999999999</c:v>
                </c:pt>
                <c:pt idx="12306">
                  <c:v>16.277899999999999</c:v>
                </c:pt>
                <c:pt idx="12307">
                  <c:v>16.277899999999999</c:v>
                </c:pt>
                <c:pt idx="12308">
                  <c:v>16.256499999999999</c:v>
                </c:pt>
                <c:pt idx="12309">
                  <c:v>16.256499999999999</c:v>
                </c:pt>
                <c:pt idx="12310">
                  <c:v>16.256499999999999</c:v>
                </c:pt>
                <c:pt idx="12311">
                  <c:v>16.256499999999999</c:v>
                </c:pt>
                <c:pt idx="12312">
                  <c:v>16.245799999999999</c:v>
                </c:pt>
                <c:pt idx="12313">
                  <c:v>16.245799999999999</c:v>
                </c:pt>
                <c:pt idx="12314">
                  <c:v>16.245799999999999</c:v>
                </c:pt>
                <c:pt idx="12315">
                  <c:v>16.245799999999999</c:v>
                </c:pt>
                <c:pt idx="12316">
                  <c:v>16.245799999999999</c:v>
                </c:pt>
                <c:pt idx="12317">
                  <c:v>16.245799999999999</c:v>
                </c:pt>
                <c:pt idx="12318">
                  <c:v>16.234999999999999</c:v>
                </c:pt>
                <c:pt idx="12319">
                  <c:v>16.234999999999999</c:v>
                </c:pt>
                <c:pt idx="12320">
                  <c:v>16.234999999999999</c:v>
                </c:pt>
                <c:pt idx="12321">
                  <c:v>16.224299999999999</c:v>
                </c:pt>
                <c:pt idx="12322">
                  <c:v>16.224299999999999</c:v>
                </c:pt>
                <c:pt idx="12323">
                  <c:v>16.224299999999999</c:v>
                </c:pt>
                <c:pt idx="12324">
                  <c:v>16.224299999999999</c:v>
                </c:pt>
                <c:pt idx="12325">
                  <c:v>16.224299999999999</c:v>
                </c:pt>
                <c:pt idx="12326">
                  <c:v>16.224299999999999</c:v>
                </c:pt>
                <c:pt idx="12327">
                  <c:v>16.224299999999999</c:v>
                </c:pt>
                <c:pt idx="12328">
                  <c:v>16.224299999999999</c:v>
                </c:pt>
                <c:pt idx="12329">
                  <c:v>16.2136</c:v>
                </c:pt>
                <c:pt idx="12330">
                  <c:v>16.2136</c:v>
                </c:pt>
                <c:pt idx="12331">
                  <c:v>16.2028</c:v>
                </c:pt>
                <c:pt idx="12332">
                  <c:v>16.2136</c:v>
                </c:pt>
                <c:pt idx="12333">
                  <c:v>16.2028</c:v>
                </c:pt>
                <c:pt idx="12334">
                  <c:v>16.2028</c:v>
                </c:pt>
                <c:pt idx="12335">
                  <c:v>16.2028</c:v>
                </c:pt>
                <c:pt idx="12336">
                  <c:v>16.2028</c:v>
                </c:pt>
                <c:pt idx="12337">
                  <c:v>16.1921</c:v>
                </c:pt>
                <c:pt idx="12338">
                  <c:v>16.1921</c:v>
                </c:pt>
                <c:pt idx="12339">
                  <c:v>16.1921</c:v>
                </c:pt>
                <c:pt idx="12340">
                  <c:v>16.1921</c:v>
                </c:pt>
                <c:pt idx="12341">
                  <c:v>16.1921</c:v>
                </c:pt>
                <c:pt idx="12342">
                  <c:v>16.1814</c:v>
                </c:pt>
                <c:pt idx="12343">
                  <c:v>16.1814</c:v>
                </c:pt>
                <c:pt idx="12344">
                  <c:v>16.1814</c:v>
                </c:pt>
                <c:pt idx="12345">
                  <c:v>16.1814</c:v>
                </c:pt>
                <c:pt idx="12346">
                  <c:v>16.1814</c:v>
                </c:pt>
                <c:pt idx="12347">
                  <c:v>16.1707</c:v>
                </c:pt>
                <c:pt idx="12348">
                  <c:v>16.1814</c:v>
                </c:pt>
                <c:pt idx="12349">
                  <c:v>16.1707</c:v>
                </c:pt>
                <c:pt idx="12350">
                  <c:v>16.1707</c:v>
                </c:pt>
                <c:pt idx="12351">
                  <c:v>16.1707</c:v>
                </c:pt>
                <c:pt idx="12352">
                  <c:v>16.1707</c:v>
                </c:pt>
                <c:pt idx="12353">
                  <c:v>16.1707</c:v>
                </c:pt>
                <c:pt idx="12354">
                  <c:v>16.1707</c:v>
                </c:pt>
                <c:pt idx="12355">
                  <c:v>16.1707</c:v>
                </c:pt>
                <c:pt idx="12356">
                  <c:v>16.1707</c:v>
                </c:pt>
                <c:pt idx="12357">
                  <c:v>16.1707</c:v>
                </c:pt>
                <c:pt idx="12358">
                  <c:v>16.1707</c:v>
                </c:pt>
                <c:pt idx="12359">
                  <c:v>16.1599</c:v>
                </c:pt>
                <c:pt idx="12360">
                  <c:v>16.1599</c:v>
                </c:pt>
                <c:pt idx="12361">
                  <c:v>16.1599</c:v>
                </c:pt>
                <c:pt idx="12362">
                  <c:v>16.1599</c:v>
                </c:pt>
                <c:pt idx="12363">
                  <c:v>16.1599</c:v>
                </c:pt>
                <c:pt idx="12364">
                  <c:v>16.1492</c:v>
                </c:pt>
                <c:pt idx="12365">
                  <c:v>16.1492</c:v>
                </c:pt>
                <c:pt idx="12366">
                  <c:v>16.1599</c:v>
                </c:pt>
                <c:pt idx="12367">
                  <c:v>16.1492</c:v>
                </c:pt>
                <c:pt idx="12368">
                  <c:v>16.1492</c:v>
                </c:pt>
                <c:pt idx="12369">
                  <c:v>16.1492</c:v>
                </c:pt>
                <c:pt idx="12370">
                  <c:v>16.138500000000001</c:v>
                </c:pt>
                <c:pt idx="12371">
                  <c:v>16.138500000000001</c:v>
                </c:pt>
                <c:pt idx="12372">
                  <c:v>16.138500000000001</c:v>
                </c:pt>
                <c:pt idx="12373">
                  <c:v>16.138500000000001</c:v>
                </c:pt>
                <c:pt idx="12374">
                  <c:v>16.138500000000001</c:v>
                </c:pt>
                <c:pt idx="12375">
                  <c:v>16.127800000000001</c:v>
                </c:pt>
                <c:pt idx="12376">
                  <c:v>16.138500000000001</c:v>
                </c:pt>
                <c:pt idx="12377">
                  <c:v>16.127800000000001</c:v>
                </c:pt>
                <c:pt idx="12378">
                  <c:v>16.127800000000001</c:v>
                </c:pt>
                <c:pt idx="12379">
                  <c:v>16.127800000000001</c:v>
                </c:pt>
                <c:pt idx="12380">
                  <c:v>16.117000000000001</c:v>
                </c:pt>
                <c:pt idx="12381">
                  <c:v>16.117000000000001</c:v>
                </c:pt>
                <c:pt idx="12382">
                  <c:v>16.117000000000001</c:v>
                </c:pt>
                <c:pt idx="12383">
                  <c:v>16.117000000000001</c:v>
                </c:pt>
                <c:pt idx="12384">
                  <c:v>16.117000000000001</c:v>
                </c:pt>
                <c:pt idx="12385">
                  <c:v>16.117000000000001</c:v>
                </c:pt>
                <c:pt idx="12386">
                  <c:v>16.106300000000001</c:v>
                </c:pt>
                <c:pt idx="12387">
                  <c:v>16.106300000000001</c:v>
                </c:pt>
                <c:pt idx="12388">
                  <c:v>16.106300000000001</c:v>
                </c:pt>
                <c:pt idx="12389">
                  <c:v>16.095600000000001</c:v>
                </c:pt>
                <c:pt idx="12390">
                  <c:v>16.095600000000001</c:v>
                </c:pt>
                <c:pt idx="12391">
                  <c:v>16.095600000000001</c:v>
                </c:pt>
                <c:pt idx="12392">
                  <c:v>16.095600000000001</c:v>
                </c:pt>
                <c:pt idx="12393">
                  <c:v>16.095600000000001</c:v>
                </c:pt>
                <c:pt idx="12394">
                  <c:v>16.095600000000001</c:v>
                </c:pt>
                <c:pt idx="12395">
                  <c:v>16.084900000000001</c:v>
                </c:pt>
                <c:pt idx="12396">
                  <c:v>16.084900000000001</c:v>
                </c:pt>
                <c:pt idx="12397">
                  <c:v>16.084900000000001</c:v>
                </c:pt>
                <c:pt idx="12398">
                  <c:v>16.084900000000001</c:v>
                </c:pt>
                <c:pt idx="12399">
                  <c:v>16.084900000000001</c:v>
                </c:pt>
                <c:pt idx="12400">
                  <c:v>16.084900000000001</c:v>
                </c:pt>
                <c:pt idx="12401">
                  <c:v>16.084900000000001</c:v>
                </c:pt>
                <c:pt idx="12402">
                  <c:v>16.074100000000001</c:v>
                </c:pt>
                <c:pt idx="12403">
                  <c:v>16.074100000000001</c:v>
                </c:pt>
                <c:pt idx="12404">
                  <c:v>16.074100000000001</c:v>
                </c:pt>
                <c:pt idx="12405">
                  <c:v>16.074100000000001</c:v>
                </c:pt>
                <c:pt idx="12406">
                  <c:v>16.074100000000001</c:v>
                </c:pt>
                <c:pt idx="12407">
                  <c:v>16.074100000000001</c:v>
                </c:pt>
                <c:pt idx="12408">
                  <c:v>16.074100000000001</c:v>
                </c:pt>
                <c:pt idx="12409">
                  <c:v>16.074100000000001</c:v>
                </c:pt>
                <c:pt idx="12410">
                  <c:v>16.074100000000001</c:v>
                </c:pt>
                <c:pt idx="12411">
                  <c:v>16.074100000000001</c:v>
                </c:pt>
                <c:pt idx="12412">
                  <c:v>16.074100000000001</c:v>
                </c:pt>
                <c:pt idx="12413">
                  <c:v>16.063400000000001</c:v>
                </c:pt>
                <c:pt idx="12414">
                  <c:v>16.063400000000001</c:v>
                </c:pt>
                <c:pt idx="12415">
                  <c:v>16.063400000000001</c:v>
                </c:pt>
                <c:pt idx="12416">
                  <c:v>16.063400000000001</c:v>
                </c:pt>
                <c:pt idx="12417">
                  <c:v>16.063400000000001</c:v>
                </c:pt>
                <c:pt idx="12418">
                  <c:v>16.052700000000002</c:v>
                </c:pt>
                <c:pt idx="12419">
                  <c:v>16.052700000000002</c:v>
                </c:pt>
                <c:pt idx="12420">
                  <c:v>16.052700000000002</c:v>
                </c:pt>
                <c:pt idx="12421">
                  <c:v>16.052700000000002</c:v>
                </c:pt>
                <c:pt idx="12422">
                  <c:v>16.052700000000002</c:v>
                </c:pt>
                <c:pt idx="12423">
                  <c:v>16.042000000000002</c:v>
                </c:pt>
                <c:pt idx="12424">
                  <c:v>16.042000000000002</c:v>
                </c:pt>
                <c:pt idx="12425">
                  <c:v>16.042000000000002</c:v>
                </c:pt>
                <c:pt idx="12426">
                  <c:v>16.042000000000002</c:v>
                </c:pt>
                <c:pt idx="12427">
                  <c:v>16.031199999999998</c:v>
                </c:pt>
                <c:pt idx="12428">
                  <c:v>16.031199999999998</c:v>
                </c:pt>
                <c:pt idx="12429">
                  <c:v>16.031199999999998</c:v>
                </c:pt>
                <c:pt idx="12430">
                  <c:v>16.031199999999998</c:v>
                </c:pt>
                <c:pt idx="12431">
                  <c:v>16.031199999999998</c:v>
                </c:pt>
                <c:pt idx="12432">
                  <c:v>16.031199999999998</c:v>
                </c:pt>
                <c:pt idx="12433">
                  <c:v>16.020499999999998</c:v>
                </c:pt>
                <c:pt idx="12434">
                  <c:v>16.020499999999998</c:v>
                </c:pt>
                <c:pt idx="12435">
                  <c:v>16.020499999999998</c:v>
                </c:pt>
                <c:pt idx="12436">
                  <c:v>16.020499999999998</c:v>
                </c:pt>
                <c:pt idx="12437">
                  <c:v>16.020499999999998</c:v>
                </c:pt>
                <c:pt idx="12438">
                  <c:v>16.020499999999998</c:v>
                </c:pt>
                <c:pt idx="12439">
                  <c:v>16.009799999999998</c:v>
                </c:pt>
                <c:pt idx="12440">
                  <c:v>16.009799999999998</c:v>
                </c:pt>
                <c:pt idx="12441">
                  <c:v>16.009799999999998</c:v>
                </c:pt>
                <c:pt idx="12442">
                  <c:v>16.009799999999998</c:v>
                </c:pt>
                <c:pt idx="12443">
                  <c:v>16.009799999999998</c:v>
                </c:pt>
                <c:pt idx="12444">
                  <c:v>15.9991</c:v>
                </c:pt>
                <c:pt idx="12445">
                  <c:v>15.9991</c:v>
                </c:pt>
                <c:pt idx="12446">
                  <c:v>15.9991</c:v>
                </c:pt>
                <c:pt idx="12447">
                  <c:v>15.9991</c:v>
                </c:pt>
                <c:pt idx="12448">
                  <c:v>15.9991</c:v>
                </c:pt>
                <c:pt idx="12449">
                  <c:v>15.988300000000001</c:v>
                </c:pt>
                <c:pt idx="12450">
                  <c:v>15.988300000000001</c:v>
                </c:pt>
                <c:pt idx="12451">
                  <c:v>15.988300000000001</c:v>
                </c:pt>
                <c:pt idx="12452">
                  <c:v>15.988300000000001</c:v>
                </c:pt>
                <c:pt idx="12453">
                  <c:v>15.988300000000001</c:v>
                </c:pt>
                <c:pt idx="12454">
                  <c:v>15.977600000000001</c:v>
                </c:pt>
                <c:pt idx="12455">
                  <c:v>15.977600000000001</c:v>
                </c:pt>
                <c:pt idx="12456">
                  <c:v>15.977600000000001</c:v>
                </c:pt>
                <c:pt idx="12457">
                  <c:v>15.977600000000001</c:v>
                </c:pt>
                <c:pt idx="12458">
                  <c:v>15.977600000000001</c:v>
                </c:pt>
                <c:pt idx="12459">
                  <c:v>15.977600000000001</c:v>
                </c:pt>
                <c:pt idx="12460">
                  <c:v>15.977600000000001</c:v>
                </c:pt>
                <c:pt idx="12461">
                  <c:v>15.977600000000001</c:v>
                </c:pt>
                <c:pt idx="12462">
                  <c:v>15.966900000000001</c:v>
                </c:pt>
                <c:pt idx="12463">
                  <c:v>15.966900000000001</c:v>
                </c:pt>
                <c:pt idx="12464">
                  <c:v>15.966900000000001</c:v>
                </c:pt>
                <c:pt idx="12465">
                  <c:v>15.966900000000001</c:v>
                </c:pt>
                <c:pt idx="12466">
                  <c:v>15.956200000000001</c:v>
                </c:pt>
                <c:pt idx="12467">
                  <c:v>15.956200000000001</c:v>
                </c:pt>
                <c:pt idx="12468">
                  <c:v>15.956200000000001</c:v>
                </c:pt>
                <c:pt idx="12469">
                  <c:v>15.956200000000001</c:v>
                </c:pt>
                <c:pt idx="12470">
                  <c:v>15.956200000000001</c:v>
                </c:pt>
                <c:pt idx="12471">
                  <c:v>15.945399999999999</c:v>
                </c:pt>
                <c:pt idx="12472">
                  <c:v>15.956200000000001</c:v>
                </c:pt>
                <c:pt idx="12473">
                  <c:v>15.945399999999999</c:v>
                </c:pt>
                <c:pt idx="12474">
                  <c:v>15.945399999999999</c:v>
                </c:pt>
                <c:pt idx="12475">
                  <c:v>15.945399999999999</c:v>
                </c:pt>
                <c:pt idx="12476">
                  <c:v>15.945399999999999</c:v>
                </c:pt>
                <c:pt idx="12477">
                  <c:v>15.945399999999999</c:v>
                </c:pt>
                <c:pt idx="12478">
                  <c:v>15.934699999999999</c:v>
                </c:pt>
                <c:pt idx="12479">
                  <c:v>15.934699999999999</c:v>
                </c:pt>
                <c:pt idx="12480">
                  <c:v>15.934699999999999</c:v>
                </c:pt>
                <c:pt idx="12481">
                  <c:v>15.934699999999999</c:v>
                </c:pt>
                <c:pt idx="12482">
                  <c:v>15.923999999999999</c:v>
                </c:pt>
                <c:pt idx="12483">
                  <c:v>15.934699999999999</c:v>
                </c:pt>
                <c:pt idx="12484">
                  <c:v>15.923999999999999</c:v>
                </c:pt>
                <c:pt idx="12485">
                  <c:v>15.934699999999999</c:v>
                </c:pt>
                <c:pt idx="12486">
                  <c:v>15.923999999999999</c:v>
                </c:pt>
                <c:pt idx="12487">
                  <c:v>15.923999999999999</c:v>
                </c:pt>
                <c:pt idx="12488">
                  <c:v>15.934699999999999</c:v>
                </c:pt>
                <c:pt idx="12489">
                  <c:v>15.923999999999999</c:v>
                </c:pt>
                <c:pt idx="12490">
                  <c:v>15.923999999999999</c:v>
                </c:pt>
                <c:pt idx="12491">
                  <c:v>15.923999999999999</c:v>
                </c:pt>
                <c:pt idx="12492">
                  <c:v>15.923999999999999</c:v>
                </c:pt>
                <c:pt idx="12493">
                  <c:v>15.923999999999999</c:v>
                </c:pt>
                <c:pt idx="12494">
                  <c:v>15.923999999999999</c:v>
                </c:pt>
                <c:pt idx="12495">
                  <c:v>15.923999999999999</c:v>
                </c:pt>
                <c:pt idx="12496">
                  <c:v>15.923999999999999</c:v>
                </c:pt>
                <c:pt idx="12497">
                  <c:v>15.923999999999999</c:v>
                </c:pt>
                <c:pt idx="12498">
                  <c:v>15.923999999999999</c:v>
                </c:pt>
                <c:pt idx="12499">
                  <c:v>15.923999999999999</c:v>
                </c:pt>
                <c:pt idx="12500">
                  <c:v>15.923999999999999</c:v>
                </c:pt>
                <c:pt idx="12501">
                  <c:v>15.923999999999999</c:v>
                </c:pt>
                <c:pt idx="12502">
                  <c:v>15.923999999999999</c:v>
                </c:pt>
                <c:pt idx="12503">
                  <c:v>15.923999999999999</c:v>
                </c:pt>
                <c:pt idx="12504">
                  <c:v>15.923999999999999</c:v>
                </c:pt>
                <c:pt idx="12505">
                  <c:v>15.934699999999999</c:v>
                </c:pt>
                <c:pt idx="12506">
                  <c:v>15.934699999999999</c:v>
                </c:pt>
                <c:pt idx="12507">
                  <c:v>15.934699999999999</c:v>
                </c:pt>
                <c:pt idx="12508">
                  <c:v>15.934699999999999</c:v>
                </c:pt>
                <c:pt idx="12509">
                  <c:v>15.923999999999999</c:v>
                </c:pt>
                <c:pt idx="12510">
                  <c:v>15.934699999999999</c:v>
                </c:pt>
                <c:pt idx="12511">
                  <c:v>15.934699999999999</c:v>
                </c:pt>
                <c:pt idx="12512">
                  <c:v>15.934699999999999</c:v>
                </c:pt>
                <c:pt idx="12513">
                  <c:v>15.934699999999999</c:v>
                </c:pt>
                <c:pt idx="12514">
                  <c:v>15.934699999999999</c:v>
                </c:pt>
                <c:pt idx="12515">
                  <c:v>15.934699999999999</c:v>
                </c:pt>
                <c:pt idx="12516">
                  <c:v>15.934699999999999</c:v>
                </c:pt>
                <c:pt idx="12517">
                  <c:v>15.923999999999999</c:v>
                </c:pt>
                <c:pt idx="12518">
                  <c:v>15.934699999999999</c:v>
                </c:pt>
                <c:pt idx="12519">
                  <c:v>15.934699999999999</c:v>
                </c:pt>
                <c:pt idx="12520">
                  <c:v>15.934699999999999</c:v>
                </c:pt>
                <c:pt idx="12521">
                  <c:v>15.934699999999999</c:v>
                </c:pt>
                <c:pt idx="12522">
                  <c:v>15.923999999999999</c:v>
                </c:pt>
                <c:pt idx="12523">
                  <c:v>15.923999999999999</c:v>
                </c:pt>
                <c:pt idx="12524">
                  <c:v>15.923999999999999</c:v>
                </c:pt>
                <c:pt idx="12525">
                  <c:v>15.923999999999999</c:v>
                </c:pt>
                <c:pt idx="12526">
                  <c:v>15.923999999999999</c:v>
                </c:pt>
                <c:pt idx="12527">
                  <c:v>15.9025</c:v>
                </c:pt>
                <c:pt idx="12528">
                  <c:v>15.9025</c:v>
                </c:pt>
                <c:pt idx="12529">
                  <c:v>15.9025</c:v>
                </c:pt>
                <c:pt idx="12530">
                  <c:v>15.9025</c:v>
                </c:pt>
                <c:pt idx="12531">
                  <c:v>15.9025</c:v>
                </c:pt>
                <c:pt idx="12532">
                  <c:v>15.8918</c:v>
                </c:pt>
                <c:pt idx="12533">
                  <c:v>15.8918</c:v>
                </c:pt>
                <c:pt idx="12534">
                  <c:v>15.8918</c:v>
                </c:pt>
                <c:pt idx="12535">
                  <c:v>15.8811</c:v>
                </c:pt>
                <c:pt idx="12536">
                  <c:v>15.8811</c:v>
                </c:pt>
                <c:pt idx="12537">
                  <c:v>15.8811</c:v>
                </c:pt>
                <c:pt idx="12538">
                  <c:v>15.8811</c:v>
                </c:pt>
                <c:pt idx="12539">
                  <c:v>15.8704</c:v>
                </c:pt>
                <c:pt idx="12540">
                  <c:v>15.8704</c:v>
                </c:pt>
                <c:pt idx="12541">
                  <c:v>15.8596</c:v>
                </c:pt>
                <c:pt idx="12542">
                  <c:v>15.8596</c:v>
                </c:pt>
                <c:pt idx="12543">
                  <c:v>15.8489</c:v>
                </c:pt>
                <c:pt idx="12544">
                  <c:v>15.8489</c:v>
                </c:pt>
                <c:pt idx="12545">
                  <c:v>15.8489</c:v>
                </c:pt>
                <c:pt idx="12546">
                  <c:v>15.838200000000001</c:v>
                </c:pt>
                <c:pt idx="12547">
                  <c:v>15.838200000000001</c:v>
                </c:pt>
                <c:pt idx="12548">
                  <c:v>15.838200000000001</c:v>
                </c:pt>
                <c:pt idx="12549">
                  <c:v>15.827500000000001</c:v>
                </c:pt>
                <c:pt idx="12550">
                  <c:v>15.827500000000001</c:v>
                </c:pt>
                <c:pt idx="12551">
                  <c:v>15.827500000000001</c:v>
                </c:pt>
                <c:pt idx="12552">
                  <c:v>15.827500000000001</c:v>
                </c:pt>
                <c:pt idx="12553">
                  <c:v>15.816700000000001</c:v>
                </c:pt>
                <c:pt idx="12554">
                  <c:v>15.816700000000001</c:v>
                </c:pt>
                <c:pt idx="12555">
                  <c:v>15.805999999999999</c:v>
                </c:pt>
                <c:pt idx="12556">
                  <c:v>15.805999999999999</c:v>
                </c:pt>
                <c:pt idx="12557">
                  <c:v>15.805999999999999</c:v>
                </c:pt>
                <c:pt idx="12558">
                  <c:v>15.795299999999999</c:v>
                </c:pt>
                <c:pt idx="12559">
                  <c:v>15.795299999999999</c:v>
                </c:pt>
                <c:pt idx="12560">
                  <c:v>15.784599999999999</c:v>
                </c:pt>
                <c:pt idx="12561">
                  <c:v>15.784599999999999</c:v>
                </c:pt>
                <c:pt idx="12562">
                  <c:v>15.784599999999999</c:v>
                </c:pt>
                <c:pt idx="12563">
                  <c:v>15.7738</c:v>
                </c:pt>
                <c:pt idx="12564">
                  <c:v>15.7738</c:v>
                </c:pt>
                <c:pt idx="12565">
                  <c:v>15.7631</c:v>
                </c:pt>
                <c:pt idx="12566">
                  <c:v>15.7738</c:v>
                </c:pt>
                <c:pt idx="12567">
                  <c:v>15.7631</c:v>
                </c:pt>
                <c:pt idx="12568">
                  <c:v>15.7524</c:v>
                </c:pt>
                <c:pt idx="12569">
                  <c:v>15.7524</c:v>
                </c:pt>
                <c:pt idx="12570">
                  <c:v>15.7524</c:v>
                </c:pt>
                <c:pt idx="12571">
                  <c:v>15.7524</c:v>
                </c:pt>
                <c:pt idx="12572">
                  <c:v>15.7524</c:v>
                </c:pt>
                <c:pt idx="12573">
                  <c:v>15.7524</c:v>
                </c:pt>
                <c:pt idx="12574">
                  <c:v>15.7524</c:v>
                </c:pt>
                <c:pt idx="12575">
                  <c:v>15.7524</c:v>
                </c:pt>
                <c:pt idx="12576">
                  <c:v>15.7524</c:v>
                </c:pt>
                <c:pt idx="12577">
                  <c:v>15.7524</c:v>
                </c:pt>
                <c:pt idx="12578">
                  <c:v>15.7524</c:v>
                </c:pt>
                <c:pt idx="12579">
                  <c:v>15.7524</c:v>
                </c:pt>
                <c:pt idx="12580">
                  <c:v>15.7524</c:v>
                </c:pt>
                <c:pt idx="12581">
                  <c:v>15.7524</c:v>
                </c:pt>
                <c:pt idx="12582">
                  <c:v>15.7524</c:v>
                </c:pt>
                <c:pt idx="12583">
                  <c:v>15.7524</c:v>
                </c:pt>
                <c:pt idx="12584">
                  <c:v>15.7524</c:v>
                </c:pt>
                <c:pt idx="12585">
                  <c:v>15.7524</c:v>
                </c:pt>
                <c:pt idx="12586">
                  <c:v>15.7524</c:v>
                </c:pt>
                <c:pt idx="12587">
                  <c:v>15.7417</c:v>
                </c:pt>
                <c:pt idx="12588">
                  <c:v>15.7524</c:v>
                </c:pt>
                <c:pt idx="12589">
                  <c:v>15.7417</c:v>
                </c:pt>
                <c:pt idx="12590">
                  <c:v>15.7417</c:v>
                </c:pt>
                <c:pt idx="12591">
                  <c:v>15.7417</c:v>
                </c:pt>
                <c:pt idx="12592">
                  <c:v>15.7417</c:v>
                </c:pt>
                <c:pt idx="12593">
                  <c:v>15.7417</c:v>
                </c:pt>
                <c:pt idx="12594">
                  <c:v>15.7417</c:v>
                </c:pt>
                <c:pt idx="12595">
                  <c:v>15.7417</c:v>
                </c:pt>
                <c:pt idx="12596">
                  <c:v>15.7309</c:v>
                </c:pt>
                <c:pt idx="12597">
                  <c:v>15.7309</c:v>
                </c:pt>
                <c:pt idx="12598">
                  <c:v>15.7309</c:v>
                </c:pt>
                <c:pt idx="12599">
                  <c:v>15.7309</c:v>
                </c:pt>
                <c:pt idx="12600">
                  <c:v>15.7309</c:v>
                </c:pt>
                <c:pt idx="12601">
                  <c:v>15.7202</c:v>
                </c:pt>
                <c:pt idx="12602">
                  <c:v>15.7202</c:v>
                </c:pt>
                <c:pt idx="12603">
                  <c:v>15.7202</c:v>
                </c:pt>
                <c:pt idx="12604">
                  <c:v>15.7202</c:v>
                </c:pt>
                <c:pt idx="12605">
                  <c:v>15.7095</c:v>
                </c:pt>
                <c:pt idx="12606">
                  <c:v>15.7095</c:v>
                </c:pt>
                <c:pt idx="12607">
                  <c:v>15.6988</c:v>
                </c:pt>
                <c:pt idx="12608">
                  <c:v>15.6988</c:v>
                </c:pt>
                <c:pt idx="12609">
                  <c:v>15.6988</c:v>
                </c:pt>
                <c:pt idx="12610">
                  <c:v>15.688000000000001</c:v>
                </c:pt>
                <c:pt idx="12611">
                  <c:v>15.688000000000001</c:v>
                </c:pt>
                <c:pt idx="12612">
                  <c:v>15.677300000000001</c:v>
                </c:pt>
                <c:pt idx="12613">
                  <c:v>15.677300000000001</c:v>
                </c:pt>
                <c:pt idx="12614">
                  <c:v>15.677300000000001</c:v>
                </c:pt>
                <c:pt idx="12615">
                  <c:v>15.677300000000001</c:v>
                </c:pt>
                <c:pt idx="12616">
                  <c:v>15.655900000000001</c:v>
                </c:pt>
                <c:pt idx="12617">
                  <c:v>15.655900000000001</c:v>
                </c:pt>
                <c:pt idx="12618">
                  <c:v>15.645099999999999</c:v>
                </c:pt>
                <c:pt idx="12619">
                  <c:v>15.645099999999999</c:v>
                </c:pt>
                <c:pt idx="12620">
                  <c:v>15.645099999999999</c:v>
                </c:pt>
                <c:pt idx="12621">
                  <c:v>15.645099999999999</c:v>
                </c:pt>
                <c:pt idx="12622">
                  <c:v>15.634399999999999</c:v>
                </c:pt>
                <c:pt idx="12623">
                  <c:v>15.634399999999999</c:v>
                </c:pt>
                <c:pt idx="12624">
                  <c:v>15.634399999999999</c:v>
                </c:pt>
                <c:pt idx="12625">
                  <c:v>15.623699999999999</c:v>
                </c:pt>
                <c:pt idx="12626">
                  <c:v>15.623699999999999</c:v>
                </c:pt>
                <c:pt idx="12627">
                  <c:v>15.623699999999999</c:v>
                </c:pt>
                <c:pt idx="12628">
                  <c:v>15.613</c:v>
                </c:pt>
                <c:pt idx="12629">
                  <c:v>15.613</c:v>
                </c:pt>
                <c:pt idx="12630">
                  <c:v>15.6022</c:v>
                </c:pt>
                <c:pt idx="12631">
                  <c:v>15.6022</c:v>
                </c:pt>
                <c:pt idx="12632">
                  <c:v>15.6022</c:v>
                </c:pt>
                <c:pt idx="12633">
                  <c:v>15.5915</c:v>
                </c:pt>
                <c:pt idx="12634">
                  <c:v>15.5915</c:v>
                </c:pt>
                <c:pt idx="12635">
                  <c:v>15.5808</c:v>
                </c:pt>
                <c:pt idx="12636">
                  <c:v>15.5808</c:v>
                </c:pt>
                <c:pt idx="12637">
                  <c:v>15.5808</c:v>
                </c:pt>
                <c:pt idx="12638">
                  <c:v>15.5701</c:v>
                </c:pt>
                <c:pt idx="12639">
                  <c:v>15.5593</c:v>
                </c:pt>
                <c:pt idx="12640">
                  <c:v>15.5701</c:v>
                </c:pt>
                <c:pt idx="12641">
                  <c:v>15.5593</c:v>
                </c:pt>
                <c:pt idx="12642">
                  <c:v>15.5593</c:v>
                </c:pt>
                <c:pt idx="12643">
                  <c:v>15.5593</c:v>
                </c:pt>
                <c:pt idx="12644">
                  <c:v>15.5593</c:v>
                </c:pt>
                <c:pt idx="12645">
                  <c:v>15.5486</c:v>
                </c:pt>
                <c:pt idx="12646">
                  <c:v>15.5486</c:v>
                </c:pt>
                <c:pt idx="12647">
                  <c:v>15.5379</c:v>
                </c:pt>
                <c:pt idx="12648">
                  <c:v>15.5379</c:v>
                </c:pt>
                <c:pt idx="12649">
                  <c:v>15.5379</c:v>
                </c:pt>
                <c:pt idx="12650">
                  <c:v>15.5379</c:v>
                </c:pt>
                <c:pt idx="12651">
                  <c:v>15.5379</c:v>
                </c:pt>
                <c:pt idx="12652">
                  <c:v>15.527200000000001</c:v>
                </c:pt>
                <c:pt idx="12653">
                  <c:v>15.527200000000001</c:v>
                </c:pt>
                <c:pt idx="12654">
                  <c:v>15.527200000000001</c:v>
                </c:pt>
                <c:pt idx="12655">
                  <c:v>15.527200000000001</c:v>
                </c:pt>
                <c:pt idx="12656">
                  <c:v>15.527200000000001</c:v>
                </c:pt>
                <c:pt idx="12657">
                  <c:v>15.527200000000001</c:v>
                </c:pt>
                <c:pt idx="12658">
                  <c:v>15.516400000000001</c:v>
                </c:pt>
                <c:pt idx="12659">
                  <c:v>15.527200000000001</c:v>
                </c:pt>
                <c:pt idx="12660">
                  <c:v>15.516400000000001</c:v>
                </c:pt>
                <c:pt idx="12661">
                  <c:v>15.516400000000001</c:v>
                </c:pt>
                <c:pt idx="12662">
                  <c:v>15.516400000000001</c:v>
                </c:pt>
                <c:pt idx="12663">
                  <c:v>15.505699999999999</c:v>
                </c:pt>
                <c:pt idx="12664">
                  <c:v>15.505699999999999</c:v>
                </c:pt>
                <c:pt idx="12665">
                  <c:v>15.505699999999999</c:v>
                </c:pt>
                <c:pt idx="12666">
                  <c:v>15.494999999999999</c:v>
                </c:pt>
                <c:pt idx="12667">
                  <c:v>15.494999999999999</c:v>
                </c:pt>
                <c:pt idx="12668">
                  <c:v>15.494999999999999</c:v>
                </c:pt>
                <c:pt idx="12669">
                  <c:v>15.484299999999999</c:v>
                </c:pt>
                <c:pt idx="12670">
                  <c:v>15.484299999999999</c:v>
                </c:pt>
                <c:pt idx="12671">
                  <c:v>15.484299999999999</c:v>
                </c:pt>
                <c:pt idx="12672">
                  <c:v>15.4735</c:v>
                </c:pt>
                <c:pt idx="12673">
                  <c:v>15.4735</c:v>
                </c:pt>
                <c:pt idx="12674">
                  <c:v>15.4735</c:v>
                </c:pt>
                <c:pt idx="12675">
                  <c:v>15.4735</c:v>
                </c:pt>
                <c:pt idx="12676">
                  <c:v>15.4521</c:v>
                </c:pt>
                <c:pt idx="12677">
                  <c:v>15.4521</c:v>
                </c:pt>
                <c:pt idx="12678">
                  <c:v>15.4521</c:v>
                </c:pt>
                <c:pt idx="12679">
                  <c:v>15.4414</c:v>
                </c:pt>
                <c:pt idx="12680">
                  <c:v>15.4414</c:v>
                </c:pt>
                <c:pt idx="12681">
                  <c:v>15.4414</c:v>
                </c:pt>
                <c:pt idx="12682">
                  <c:v>15.4306</c:v>
                </c:pt>
                <c:pt idx="12683">
                  <c:v>15.4306</c:v>
                </c:pt>
                <c:pt idx="12684">
                  <c:v>15.4306</c:v>
                </c:pt>
                <c:pt idx="12685">
                  <c:v>15.4306</c:v>
                </c:pt>
                <c:pt idx="12686">
                  <c:v>15.4306</c:v>
                </c:pt>
                <c:pt idx="12687">
                  <c:v>15.4306</c:v>
                </c:pt>
                <c:pt idx="12688">
                  <c:v>15.4199</c:v>
                </c:pt>
                <c:pt idx="12689">
                  <c:v>15.4199</c:v>
                </c:pt>
                <c:pt idx="12690">
                  <c:v>15.4199</c:v>
                </c:pt>
                <c:pt idx="12691">
                  <c:v>15.4199</c:v>
                </c:pt>
                <c:pt idx="12692">
                  <c:v>15.4092</c:v>
                </c:pt>
                <c:pt idx="12693">
                  <c:v>15.4092</c:v>
                </c:pt>
                <c:pt idx="12694">
                  <c:v>15.4092</c:v>
                </c:pt>
                <c:pt idx="12695">
                  <c:v>15.4092</c:v>
                </c:pt>
                <c:pt idx="12696">
                  <c:v>15.3985</c:v>
                </c:pt>
                <c:pt idx="12697">
                  <c:v>15.3985</c:v>
                </c:pt>
                <c:pt idx="12698">
                  <c:v>15.3985</c:v>
                </c:pt>
                <c:pt idx="12699">
                  <c:v>15.3985</c:v>
                </c:pt>
                <c:pt idx="12700">
                  <c:v>15.387700000000001</c:v>
                </c:pt>
                <c:pt idx="12701">
                  <c:v>15.387700000000001</c:v>
                </c:pt>
                <c:pt idx="12702">
                  <c:v>15.377000000000001</c:v>
                </c:pt>
                <c:pt idx="12703">
                  <c:v>15.377000000000001</c:v>
                </c:pt>
                <c:pt idx="12704">
                  <c:v>15.377000000000001</c:v>
                </c:pt>
                <c:pt idx="12705">
                  <c:v>15.377000000000001</c:v>
                </c:pt>
                <c:pt idx="12706">
                  <c:v>15.377000000000001</c:v>
                </c:pt>
                <c:pt idx="12707">
                  <c:v>15.366300000000001</c:v>
                </c:pt>
                <c:pt idx="12708">
                  <c:v>15.366300000000001</c:v>
                </c:pt>
                <c:pt idx="12709">
                  <c:v>15.366300000000001</c:v>
                </c:pt>
                <c:pt idx="12710">
                  <c:v>15.366300000000001</c:v>
                </c:pt>
                <c:pt idx="12711">
                  <c:v>15.355600000000001</c:v>
                </c:pt>
                <c:pt idx="12712">
                  <c:v>15.355600000000001</c:v>
                </c:pt>
                <c:pt idx="12713">
                  <c:v>15.355600000000001</c:v>
                </c:pt>
                <c:pt idx="12714">
                  <c:v>15.355600000000001</c:v>
                </c:pt>
                <c:pt idx="12715">
                  <c:v>15.355600000000001</c:v>
                </c:pt>
                <c:pt idx="12716">
                  <c:v>15.355600000000001</c:v>
                </c:pt>
                <c:pt idx="12717">
                  <c:v>15.355600000000001</c:v>
                </c:pt>
                <c:pt idx="12718">
                  <c:v>15.344799999999999</c:v>
                </c:pt>
                <c:pt idx="12719">
                  <c:v>15.355600000000001</c:v>
                </c:pt>
                <c:pt idx="12720">
                  <c:v>15.344799999999999</c:v>
                </c:pt>
                <c:pt idx="12721">
                  <c:v>15.344799999999999</c:v>
                </c:pt>
                <c:pt idx="12722">
                  <c:v>15.344799999999999</c:v>
                </c:pt>
                <c:pt idx="12723">
                  <c:v>15.344799999999999</c:v>
                </c:pt>
                <c:pt idx="12724">
                  <c:v>15.344799999999999</c:v>
                </c:pt>
                <c:pt idx="12725">
                  <c:v>15.344799999999999</c:v>
                </c:pt>
                <c:pt idx="12726">
                  <c:v>15.344799999999999</c:v>
                </c:pt>
                <c:pt idx="12727">
                  <c:v>15.334099999999999</c:v>
                </c:pt>
                <c:pt idx="12728">
                  <c:v>15.334099999999999</c:v>
                </c:pt>
                <c:pt idx="12729">
                  <c:v>15.334099999999999</c:v>
                </c:pt>
                <c:pt idx="12730">
                  <c:v>15.334099999999999</c:v>
                </c:pt>
                <c:pt idx="12731">
                  <c:v>15.334099999999999</c:v>
                </c:pt>
                <c:pt idx="12732">
                  <c:v>15.334099999999999</c:v>
                </c:pt>
                <c:pt idx="12733">
                  <c:v>15.344799999999999</c:v>
                </c:pt>
                <c:pt idx="12734">
                  <c:v>15.334099999999999</c:v>
                </c:pt>
                <c:pt idx="12735">
                  <c:v>15.334099999999999</c:v>
                </c:pt>
                <c:pt idx="12736">
                  <c:v>15.334099999999999</c:v>
                </c:pt>
                <c:pt idx="12737">
                  <c:v>15.334099999999999</c:v>
                </c:pt>
                <c:pt idx="12738">
                  <c:v>15.334099999999999</c:v>
                </c:pt>
                <c:pt idx="12739">
                  <c:v>15.334099999999999</c:v>
                </c:pt>
                <c:pt idx="12740">
                  <c:v>15.334099999999999</c:v>
                </c:pt>
                <c:pt idx="12741">
                  <c:v>15.334099999999999</c:v>
                </c:pt>
                <c:pt idx="12742">
                  <c:v>15.334099999999999</c:v>
                </c:pt>
                <c:pt idx="12743">
                  <c:v>15.334099999999999</c:v>
                </c:pt>
                <c:pt idx="12744">
                  <c:v>15.323399999999999</c:v>
                </c:pt>
                <c:pt idx="12745">
                  <c:v>15.323399999999999</c:v>
                </c:pt>
                <c:pt idx="12746">
                  <c:v>15.323399999999999</c:v>
                </c:pt>
                <c:pt idx="12747">
                  <c:v>15.323399999999999</c:v>
                </c:pt>
                <c:pt idx="12748">
                  <c:v>15.323399999999999</c:v>
                </c:pt>
                <c:pt idx="12749">
                  <c:v>15.323399999999999</c:v>
                </c:pt>
                <c:pt idx="12750">
                  <c:v>15.323399999999999</c:v>
                </c:pt>
                <c:pt idx="12751">
                  <c:v>15.323399999999999</c:v>
                </c:pt>
                <c:pt idx="12752">
                  <c:v>15.323399999999999</c:v>
                </c:pt>
                <c:pt idx="12753">
                  <c:v>15.323399999999999</c:v>
                </c:pt>
                <c:pt idx="12754">
                  <c:v>15.323399999999999</c:v>
                </c:pt>
                <c:pt idx="12755">
                  <c:v>15.323399999999999</c:v>
                </c:pt>
                <c:pt idx="12756">
                  <c:v>15.323399999999999</c:v>
                </c:pt>
                <c:pt idx="12757">
                  <c:v>15.323399999999999</c:v>
                </c:pt>
                <c:pt idx="12758">
                  <c:v>15.323399999999999</c:v>
                </c:pt>
                <c:pt idx="12759">
                  <c:v>15.323399999999999</c:v>
                </c:pt>
                <c:pt idx="12760">
                  <c:v>15.323399999999999</c:v>
                </c:pt>
                <c:pt idx="12761">
                  <c:v>15.323399999999999</c:v>
                </c:pt>
                <c:pt idx="12762">
                  <c:v>15.334099999999999</c:v>
                </c:pt>
                <c:pt idx="12763">
                  <c:v>15.334099999999999</c:v>
                </c:pt>
                <c:pt idx="12764">
                  <c:v>15.334099999999999</c:v>
                </c:pt>
                <c:pt idx="12765">
                  <c:v>15.334099999999999</c:v>
                </c:pt>
                <c:pt idx="12766">
                  <c:v>15.334099999999999</c:v>
                </c:pt>
                <c:pt idx="12767">
                  <c:v>15.334099999999999</c:v>
                </c:pt>
                <c:pt idx="12768">
                  <c:v>15.334099999999999</c:v>
                </c:pt>
                <c:pt idx="12769">
                  <c:v>15.334099999999999</c:v>
                </c:pt>
                <c:pt idx="12770">
                  <c:v>15.334099999999999</c:v>
                </c:pt>
                <c:pt idx="12771">
                  <c:v>15.334099999999999</c:v>
                </c:pt>
                <c:pt idx="12772">
                  <c:v>15.334099999999999</c:v>
                </c:pt>
                <c:pt idx="12773">
                  <c:v>15.323399999999999</c:v>
                </c:pt>
                <c:pt idx="12774">
                  <c:v>15.323399999999999</c:v>
                </c:pt>
                <c:pt idx="12775">
                  <c:v>15.323399999999999</c:v>
                </c:pt>
                <c:pt idx="12776">
                  <c:v>15.323399999999999</c:v>
                </c:pt>
                <c:pt idx="12777">
                  <c:v>15.323399999999999</c:v>
                </c:pt>
                <c:pt idx="12778">
                  <c:v>15.323399999999999</c:v>
                </c:pt>
                <c:pt idx="12779">
                  <c:v>15.334099999999999</c:v>
                </c:pt>
                <c:pt idx="12780">
                  <c:v>15.334099999999999</c:v>
                </c:pt>
                <c:pt idx="12781">
                  <c:v>15.334099999999999</c:v>
                </c:pt>
                <c:pt idx="12782">
                  <c:v>15.334099999999999</c:v>
                </c:pt>
                <c:pt idx="12783">
                  <c:v>15.334099999999999</c:v>
                </c:pt>
                <c:pt idx="12784">
                  <c:v>15.344799999999999</c:v>
                </c:pt>
                <c:pt idx="12785">
                  <c:v>15.344799999999999</c:v>
                </c:pt>
                <c:pt idx="12786">
                  <c:v>15.344799999999999</c:v>
                </c:pt>
                <c:pt idx="12787">
                  <c:v>15.344799999999999</c:v>
                </c:pt>
                <c:pt idx="12788">
                  <c:v>15.355600000000001</c:v>
                </c:pt>
                <c:pt idx="12789">
                  <c:v>15.355600000000001</c:v>
                </c:pt>
                <c:pt idx="12790">
                  <c:v>15.355600000000001</c:v>
                </c:pt>
                <c:pt idx="12791">
                  <c:v>15.355600000000001</c:v>
                </c:pt>
                <c:pt idx="12792">
                  <c:v>15.366300000000001</c:v>
                </c:pt>
                <c:pt idx="12793">
                  <c:v>15.366300000000001</c:v>
                </c:pt>
                <c:pt idx="12794">
                  <c:v>15.366300000000001</c:v>
                </c:pt>
                <c:pt idx="12795">
                  <c:v>15.366300000000001</c:v>
                </c:pt>
                <c:pt idx="12796">
                  <c:v>15.366300000000001</c:v>
                </c:pt>
                <c:pt idx="12797">
                  <c:v>15.366300000000001</c:v>
                </c:pt>
                <c:pt idx="12798">
                  <c:v>15.366300000000001</c:v>
                </c:pt>
                <c:pt idx="12799">
                  <c:v>15.377000000000001</c:v>
                </c:pt>
                <c:pt idx="12800">
                  <c:v>15.377000000000001</c:v>
                </c:pt>
                <c:pt idx="12801">
                  <c:v>15.377000000000001</c:v>
                </c:pt>
                <c:pt idx="12802">
                  <c:v>15.377000000000001</c:v>
                </c:pt>
                <c:pt idx="12803">
                  <c:v>15.377000000000001</c:v>
                </c:pt>
                <c:pt idx="12804">
                  <c:v>15.377000000000001</c:v>
                </c:pt>
                <c:pt idx="12805">
                  <c:v>15.377000000000001</c:v>
                </c:pt>
                <c:pt idx="12806">
                  <c:v>15.377000000000001</c:v>
                </c:pt>
                <c:pt idx="12807">
                  <c:v>15.377000000000001</c:v>
                </c:pt>
                <c:pt idx="12808">
                  <c:v>15.377000000000001</c:v>
                </c:pt>
                <c:pt idx="12809">
                  <c:v>15.377000000000001</c:v>
                </c:pt>
                <c:pt idx="12810">
                  <c:v>15.377000000000001</c:v>
                </c:pt>
                <c:pt idx="12811">
                  <c:v>15.387700000000001</c:v>
                </c:pt>
                <c:pt idx="12812">
                  <c:v>15.387700000000001</c:v>
                </c:pt>
                <c:pt idx="12813">
                  <c:v>15.387700000000001</c:v>
                </c:pt>
                <c:pt idx="12814">
                  <c:v>15.387700000000001</c:v>
                </c:pt>
                <c:pt idx="12815">
                  <c:v>15.387700000000001</c:v>
                </c:pt>
                <c:pt idx="12816">
                  <c:v>15.387700000000001</c:v>
                </c:pt>
                <c:pt idx="12817">
                  <c:v>15.387700000000001</c:v>
                </c:pt>
                <c:pt idx="12818">
                  <c:v>15.387700000000001</c:v>
                </c:pt>
                <c:pt idx="12819">
                  <c:v>15.387700000000001</c:v>
                </c:pt>
                <c:pt idx="12820">
                  <c:v>15.387700000000001</c:v>
                </c:pt>
                <c:pt idx="12821">
                  <c:v>15.387700000000001</c:v>
                </c:pt>
                <c:pt idx="12822">
                  <c:v>15.3985</c:v>
                </c:pt>
                <c:pt idx="12823">
                  <c:v>15.3985</c:v>
                </c:pt>
                <c:pt idx="12824">
                  <c:v>15.3985</c:v>
                </c:pt>
                <c:pt idx="12825">
                  <c:v>15.3985</c:v>
                </c:pt>
                <c:pt idx="12826">
                  <c:v>15.387700000000001</c:v>
                </c:pt>
                <c:pt idx="12827">
                  <c:v>15.3985</c:v>
                </c:pt>
                <c:pt idx="12828">
                  <c:v>15.3985</c:v>
                </c:pt>
                <c:pt idx="12829">
                  <c:v>15.3985</c:v>
                </c:pt>
                <c:pt idx="12830">
                  <c:v>15.3985</c:v>
                </c:pt>
                <c:pt idx="12831">
                  <c:v>15.3985</c:v>
                </c:pt>
                <c:pt idx="12832">
                  <c:v>15.387700000000001</c:v>
                </c:pt>
                <c:pt idx="12833">
                  <c:v>15.387700000000001</c:v>
                </c:pt>
                <c:pt idx="12834">
                  <c:v>15.3985</c:v>
                </c:pt>
                <c:pt idx="12835">
                  <c:v>15.3985</c:v>
                </c:pt>
                <c:pt idx="12836">
                  <c:v>15.3985</c:v>
                </c:pt>
                <c:pt idx="12837">
                  <c:v>15.3985</c:v>
                </c:pt>
                <c:pt idx="12838">
                  <c:v>15.3985</c:v>
                </c:pt>
                <c:pt idx="12839">
                  <c:v>15.3985</c:v>
                </c:pt>
                <c:pt idx="12840">
                  <c:v>15.387700000000001</c:v>
                </c:pt>
                <c:pt idx="12841">
                  <c:v>15.387700000000001</c:v>
                </c:pt>
                <c:pt idx="12842">
                  <c:v>15.3985</c:v>
                </c:pt>
                <c:pt idx="12843">
                  <c:v>15.3985</c:v>
                </c:pt>
                <c:pt idx="12844">
                  <c:v>15.3985</c:v>
                </c:pt>
                <c:pt idx="12845">
                  <c:v>15.3985</c:v>
                </c:pt>
                <c:pt idx="12846">
                  <c:v>15.3985</c:v>
                </c:pt>
                <c:pt idx="12847">
                  <c:v>15.3985</c:v>
                </c:pt>
                <c:pt idx="12848">
                  <c:v>15.387700000000001</c:v>
                </c:pt>
                <c:pt idx="12849">
                  <c:v>15.3985</c:v>
                </c:pt>
                <c:pt idx="12850">
                  <c:v>15.3985</c:v>
                </c:pt>
                <c:pt idx="12851">
                  <c:v>15.3985</c:v>
                </c:pt>
                <c:pt idx="12852">
                  <c:v>15.3985</c:v>
                </c:pt>
                <c:pt idx="12853">
                  <c:v>15.3985</c:v>
                </c:pt>
                <c:pt idx="12854">
                  <c:v>15.3985</c:v>
                </c:pt>
                <c:pt idx="12855">
                  <c:v>15.3985</c:v>
                </c:pt>
                <c:pt idx="12856">
                  <c:v>15.3985</c:v>
                </c:pt>
                <c:pt idx="12857">
                  <c:v>15.3985</c:v>
                </c:pt>
                <c:pt idx="12858">
                  <c:v>15.3985</c:v>
                </c:pt>
                <c:pt idx="12859">
                  <c:v>15.3985</c:v>
                </c:pt>
                <c:pt idx="12860">
                  <c:v>15.3985</c:v>
                </c:pt>
                <c:pt idx="12861">
                  <c:v>15.3985</c:v>
                </c:pt>
                <c:pt idx="12862">
                  <c:v>15.3985</c:v>
                </c:pt>
                <c:pt idx="12863">
                  <c:v>15.3985</c:v>
                </c:pt>
                <c:pt idx="12864">
                  <c:v>15.4092</c:v>
                </c:pt>
                <c:pt idx="12865">
                  <c:v>15.4092</c:v>
                </c:pt>
                <c:pt idx="12866">
                  <c:v>15.4092</c:v>
                </c:pt>
                <c:pt idx="12867">
                  <c:v>15.4092</c:v>
                </c:pt>
                <c:pt idx="12868">
                  <c:v>15.4199</c:v>
                </c:pt>
                <c:pt idx="12869">
                  <c:v>15.4092</c:v>
                </c:pt>
                <c:pt idx="12870">
                  <c:v>15.4199</c:v>
                </c:pt>
                <c:pt idx="12871">
                  <c:v>15.4199</c:v>
                </c:pt>
                <c:pt idx="12872">
                  <c:v>15.4199</c:v>
                </c:pt>
                <c:pt idx="12873">
                  <c:v>15.4199</c:v>
                </c:pt>
                <c:pt idx="12874">
                  <c:v>15.4199</c:v>
                </c:pt>
                <c:pt idx="12875">
                  <c:v>15.4092</c:v>
                </c:pt>
                <c:pt idx="12876">
                  <c:v>15.3985</c:v>
                </c:pt>
                <c:pt idx="12877">
                  <c:v>15.3985</c:v>
                </c:pt>
                <c:pt idx="12878">
                  <c:v>15.3985</c:v>
                </c:pt>
                <c:pt idx="12879">
                  <c:v>15.3985</c:v>
                </c:pt>
                <c:pt idx="12880">
                  <c:v>15.3985</c:v>
                </c:pt>
                <c:pt idx="12881">
                  <c:v>15.3985</c:v>
                </c:pt>
                <c:pt idx="12882">
                  <c:v>15.3985</c:v>
                </c:pt>
                <c:pt idx="12883">
                  <c:v>15.3985</c:v>
                </c:pt>
                <c:pt idx="12884">
                  <c:v>15.3985</c:v>
                </c:pt>
                <c:pt idx="12885">
                  <c:v>15.3985</c:v>
                </c:pt>
                <c:pt idx="12886">
                  <c:v>15.3985</c:v>
                </c:pt>
                <c:pt idx="12887">
                  <c:v>15.3985</c:v>
                </c:pt>
                <c:pt idx="12888">
                  <c:v>15.3985</c:v>
                </c:pt>
                <c:pt idx="12889">
                  <c:v>15.3985</c:v>
                </c:pt>
                <c:pt idx="12890">
                  <c:v>15.3985</c:v>
                </c:pt>
                <c:pt idx="12891">
                  <c:v>15.3985</c:v>
                </c:pt>
                <c:pt idx="12892">
                  <c:v>15.3985</c:v>
                </c:pt>
                <c:pt idx="12893">
                  <c:v>15.3985</c:v>
                </c:pt>
                <c:pt idx="12894">
                  <c:v>15.3985</c:v>
                </c:pt>
                <c:pt idx="12895">
                  <c:v>15.3985</c:v>
                </c:pt>
                <c:pt idx="12896">
                  <c:v>15.3985</c:v>
                </c:pt>
                <c:pt idx="12897">
                  <c:v>15.4092</c:v>
                </c:pt>
                <c:pt idx="12898">
                  <c:v>15.4092</c:v>
                </c:pt>
                <c:pt idx="12899">
                  <c:v>15.3985</c:v>
                </c:pt>
                <c:pt idx="12900">
                  <c:v>15.4092</c:v>
                </c:pt>
                <c:pt idx="12901">
                  <c:v>15.4092</c:v>
                </c:pt>
                <c:pt idx="12902">
                  <c:v>15.4092</c:v>
                </c:pt>
                <c:pt idx="12903">
                  <c:v>15.4092</c:v>
                </c:pt>
                <c:pt idx="12904">
                  <c:v>15.4092</c:v>
                </c:pt>
                <c:pt idx="12905">
                  <c:v>15.4092</c:v>
                </c:pt>
                <c:pt idx="12906">
                  <c:v>15.4092</c:v>
                </c:pt>
                <c:pt idx="12907">
                  <c:v>15.4092</c:v>
                </c:pt>
                <c:pt idx="12908">
                  <c:v>15.4199</c:v>
                </c:pt>
                <c:pt idx="12909">
                  <c:v>15.4199</c:v>
                </c:pt>
                <c:pt idx="12910">
                  <c:v>15.4199</c:v>
                </c:pt>
                <c:pt idx="12911">
                  <c:v>15.4199</c:v>
                </c:pt>
                <c:pt idx="12912">
                  <c:v>15.4306</c:v>
                </c:pt>
                <c:pt idx="12913">
                  <c:v>15.4414</c:v>
                </c:pt>
                <c:pt idx="12914">
                  <c:v>15.4414</c:v>
                </c:pt>
                <c:pt idx="12915">
                  <c:v>15.4414</c:v>
                </c:pt>
                <c:pt idx="12916">
                  <c:v>15.4414</c:v>
                </c:pt>
                <c:pt idx="12917">
                  <c:v>15.4414</c:v>
                </c:pt>
                <c:pt idx="12918">
                  <c:v>15.4414</c:v>
                </c:pt>
                <c:pt idx="12919">
                  <c:v>15.4414</c:v>
                </c:pt>
                <c:pt idx="12920">
                  <c:v>15.4521</c:v>
                </c:pt>
                <c:pt idx="12921">
                  <c:v>15.4521</c:v>
                </c:pt>
                <c:pt idx="12922">
                  <c:v>15.4521</c:v>
                </c:pt>
                <c:pt idx="12923">
                  <c:v>15.4735</c:v>
                </c:pt>
                <c:pt idx="12924">
                  <c:v>15.4735</c:v>
                </c:pt>
                <c:pt idx="12925">
                  <c:v>15.4735</c:v>
                </c:pt>
                <c:pt idx="12926">
                  <c:v>15.4735</c:v>
                </c:pt>
                <c:pt idx="12927">
                  <c:v>15.4735</c:v>
                </c:pt>
                <c:pt idx="12928">
                  <c:v>15.484299999999999</c:v>
                </c:pt>
                <c:pt idx="12929">
                  <c:v>15.484299999999999</c:v>
                </c:pt>
                <c:pt idx="12930">
                  <c:v>15.484299999999999</c:v>
                </c:pt>
                <c:pt idx="12931">
                  <c:v>15.494999999999999</c:v>
                </c:pt>
                <c:pt idx="12932">
                  <c:v>15.494999999999999</c:v>
                </c:pt>
                <c:pt idx="12933">
                  <c:v>15.494999999999999</c:v>
                </c:pt>
                <c:pt idx="12934">
                  <c:v>15.505699999999999</c:v>
                </c:pt>
                <c:pt idx="12935">
                  <c:v>15.505699999999999</c:v>
                </c:pt>
                <c:pt idx="12936">
                  <c:v>15.505699999999999</c:v>
                </c:pt>
                <c:pt idx="12937">
                  <c:v>15.505699999999999</c:v>
                </c:pt>
                <c:pt idx="12938">
                  <c:v>15.505699999999999</c:v>
                </c:pt>
                <c:pt idx="12939">
                  <c:v>15.505699999999999</c:v>
                </c:pt>
                <c:pt idx="12940">
                  <c:v>15.516400000000001</c:v>
                </c:pt>
                <c:pt idx="12941">
                  <c:v>15.516400000000001</c:v>
                </c:pt>
                <c:pt idx="12942">
                  <c:v>15.516400000000001</c:v>
                </c:pt>
                <c:pt idx="12943">
                  <c:v>15.516400000000001</c:v>
                </c:pt>
                <c:pt idx="12944">
                  <c:v>15.527200000000001</c:v>
                </c:pt>
                <c:pt idx="12945">
                  <c:v>15.527200000000001</c:v>
                </c:pt>
                <c:pt idx="12946">
                  <c:v>15.527200000000001</c:v>
                </c:pt>
                <c:pt idx="12947">
                  <c:v>15.527200000000001</c:v>
                </c:pt>
                <c:pt idx="12948">
                  <c:v>15.527200000000001</c:v>
                </c:pt>
                <c:pt idx="12949">
                  <c:v>15.527200000000001</c:v>
                </c:pt>
                <c:pt idx="12950">
                  <c:v>15.527200000000001</c:v>
                </c:pt>
                <c:pt idx="12951">
                  <c:v>15.527200000000001</c:v>
                </c:pt>
                <c:pt idx="12952">
                  <c:v>15.5379</c:v>
                </c:pt>
                <c:pt idx="12953">
                  <c:v>15.5379</c:v>
                </c:pt>
                <c:pt idx="12954">
                  <c:v>15.5379</c:v>
                </c:pt>
                <c:pt idx="12955">
                  <c:v>15.5379</c:v>
                </c:pt>
                <c:pt idx="12956">
                  <c:v>15.5379</c:v>
                </c:pt>
                <c:pt idx="12957">
                  <c:v>15.5379</c:v>
                </c:pt>
                <c:pt idx="12958">
                  <c:v>15.5379</c:v>
                </c:pt>
                <c:pt idx="12959">
                  <c:v>15.5379</c:v>
                </c:pt>
                <c:pt idx="12960">
                  <c:v>15.5379</c:v>
                </c:pt>
                <c:pt idx="12961">
                  <c:v>15.5486</c:v>
                </c:pt>
                <c:pt idx="12962">
                  <c:v>15.5486</c:v>
                </c:pt>
                <c:pt idx="12963">
                  <c:v>15.5486</c:v>
                </c:pt>
                <c:pt idx="12964">
                  <c:v>15.5486</c:v>
                </c:pt>
                <c:pt idx="12965">
                  <c:v>15.5486</c:v>
                </c:pt>
                <c:pt idx="12966">
                  <c:v>15.5486</c:v>
                </c:pt>
                <c:pt idx="12967">
                  <c:v>15.5486</c:v>
                </c:pt>
                <c:pt idx="12968">
                  <c:v>15.5486</c:v>
                </c:pt>
                <c:pt idx="12969">
                  <c:v>15.5593</c:v>
                </c:pt>
                <c:pt idx="12970">
                  <c:v>15.5593</c:v>
                </c:pt>
                <c:pt idx="12971">
                  <c:v>15.5593</c:v>
                </c:pt>
                <c:pt idx="12972">
                  <c:v>15.5593</c:v>
                </c:pt>
                <c:pt idx="12973">
                  <c:v>15.5593</c:v>
                </c:pt>
                <c:pt idx="12974">
                  <c:v>15.5593</c:v>
                </c:pt>
                <c:pt idx="12975">
                  <c:v>15.5593</c:v>
                </c:pt>
                <c:pt idx="12976">
                  <c:v>15.5593</c:v>
                </c:pt>
                <c:pt idx="12977">
                  <c:v>15.5593</c:v>
                </c:pt>
                <c:pt idx="12978">
                  <c:v>15.5593</c:v>
                </c:pt>
                <c:pt idx="12979">
                  <c:v>15.5593</c:v>
                </c:pt>
                <c:pt idx="12980">
                  <c:v>15.5593</c:v>
                </c:pt>
                <c:pt idx="12981">
                  <c:v>15.5593</c:v>
                </c:pt>
                <c:pt idx="12982">
                  <c:v>15.5593</c:v>
                </c:pt>
                <c:pt idx="12983">
                  <c:v>15.5593</c:v>
                </c:pt>
                <c:pt idx="12984">
                  <c:v>15.5593</c:v>
                </c:pt>
                <c:pt idx="12985">
                  <c:v>15.5593</c:v>
                </c:pt>
                <c:pt idx="12986">
                  <c:v>15.5593</c:v>
                </c:pt>
                <c:pt idx="12987">
                  <c:v>15.5701</c:v>
                </c:pt>
                <c:pt idx="12988">
                  <c:v>15.5593</c:v>
                </c:pt>
                <c:pt idx="12989">
                  <c:v>15.5593</c:v>
                </c:pt>
                <c:pt idx="12990">
                  <c:v>15.5701</c:v>
                </c:pt>
                <c:pt idx="12991">
                  <c:v>15.5593</c:v>
                </c:pt>
                <c:pt idx="12992">
                  <c:v>15.5701</c:v>
                </c:pt>
                <c:pt idx="12993">
                  <c:v>15.5701</c:v>
                </c:pt>
                <c:pt idx="12994">
                  <c:v>15.5701</c:v>
                </c:pt>
                <c:pt idx="12995">
                  <c:v>15.5808</c:v>
                </c:pt>
                <c:pt idx="12996">
                  <c:v>15.5808</c:v>
                </c:pt>
                <c:pt idx="12997">
                  <c:v>15.5808</c:v>
                </c:pt>
                <c:pt idx="12998">
                  <c:v>15.5808</c:v>
                </c:pt>
                <c:pt idx="12999">
                  <c:v>15.5915</c:v>
                </c:pt>
                <c:pt idx="13000">
                  <c:v>15.5915</c:v>
                </c:pt>
                <c:pt idx="13001">
                  <c:v>15.5915</c:v>
                </c:pt>
                <c:pt idx="13002">
                  <c:v>15.5915</c:v>
                </c:pt>
                <c:pt idx="13003">
                  <c:v>15.5915</c:v>
                </c:pt>
                <c:pt idx="13004">
                  <c:v>15.6022</c:v>
                </c:pt>
                <c:pt idx="13005">
                  <c:v>15.6022</c:v>
                </c:pt>
                <c:pt idx="13006">
                  <c:v>15.6022</c:v>
                </c:pt>
                <c:pt idx="13007">
                  <c:v>15.613</c:v>
                </c:pt>
                <c:pt idx="13008">
                  <c:v>15.613</c:v>
                </c:pt>
                <c:pt idx="13009">
                  <c:v>15.613</c:v>
                </c:pt>
                <c:pt idx="13010">
                  <c:v>15.613</c:v>
                </c:pt>
                <c:pt idx="13011">
                  <c:v>15.613</c:v>
                </c:pt>
                <c:pt idx="13012">
                  <c:v>15.613</c:v>
                </c:pt>
                <c:pt idx="13013">
                  <c:v>15.613</c:v>
                </c:pt>
                <c:pt idx="13014">
                  <c:v>15.6022</c:v>
                </c:pt>
                <c:pt idx="13015">
                  <c:v>15.6022</c:v>
                </c:pt>
                <c:pt idx="13016">
                  <c:v>15.6022</c:v>
                </c:pt>
                <c:pt idx="13017">
                  <c:v>15.6022</c:v>
                </c:pt>
                <c:pt idx="13018">
                  <c:v>15.5915</c:v>
                </c:pt>
                <c:pt idx="13019">
                  <c:v>15.6022</c:v>
                </c:pt>
                <c:pt idx="13020">
                  <c:v>15.6022</c:v>
                </c:pt>
                <c:pt idx="13021">
                  <c:v>15.5915</c:v>
                </c:pt>
                <c:pt idx="13022">
                  <c:v>15.5915</c:v>
                </c:pt>
                <c:pt idx="13023">
                  <c:v>15.5915</c:v>
                </c:pt>
                <c:pt idx="13024">
                  <c:v>15.6022</c:v>
                </c:pt>
                <c:pt idx="13025">
                  <c:v>15.6022</c:v>
                </c:pt>
                <c:pt idx="13026">
                  <c:v>15.6022</c:v>
                </c:pt>
                <c:pt idx="13027">
                  <c:v>15.6022</c:v>
                </c:pt>
                <c:pt idx="13028">
                  <c:v>15.613</c:v>
                </c:pt>
                <c:pt idx="13029">
                  <c:v>15.613</c:v>
                </c:pt>
                <c:pt idx="13030">
                  <c:v>15.623699999999999</c:v>
                </c:pt>
                <c:pt idx="13031">
                  <c:v>15.623699999999999</c:v>
                </c:pt>
                <c:pt idx="13032">
                  <c:v>15.634399999999999</c:v>
                </c:pt>
                <c:pt idx="13033">
                  <c:v>15.634399999999999</c:v>
                </c:pt>
                <c:pt idx="13034">
                  <c:v>15.645099999999999</c:v>
                </c:pt>
                <c:pt idx="13035">
                  <c:v>15.645099999999999</c:v>
                </c:pt>
                <c:pt idx="13036">
                  <c:v>15.645099999999999</c:v>
                </c:pt>
                <c:pt idx="13037">
                  <c:v>15.655900000000001</c:v>
                </c:pt>
                <c:pt idx="13038">
                  <c:v>15.677300000000001</c:v>
                </c:pt>
                <c:pt idx="13039">
                  <c:v>15.677300000000001</c:v>
                </c:pt>
                <c:pt idx="13040">
                  <c:v>15.677300000000001</c:v>
                </c:pt>
                <c:pt idx="13041">
                  <c:v>15.688000000000001</c:v>
                </c:pt>
                <c:pt idx="13042">
                  <c:v>15.688000000000001</c:v>
                </c:pt>
                <c:pt idx="13043">
                  <c:v>15.688000000000001</c:v>
                </c:pt>
                <c:pt idx="13044">
                  <c:v>15.688000000000001</c:v>
                </c:pt>
                <c:pt idx="13045">
                  <c:v>15.688000000000001</c:v>
                </c:pt>
                <c:pt idx="13046">
                  <c:v>15.6988</c:v>
                </c:pt>
                <c:pt idx="13047">
                  <c:v>15.6988</c:v>
                </c:pt>
                <c:pt idx="13048">
                  <c:v>15.6988</c:v>
                </c:pt>
                <c:pt idx="13049">
                  <c:v>15.6988</c:v>
                </c:pt>
                <c:pt idx="13050">
                  <c:v>15.7095</c:v>
                </c:pt>
                <c:pt idx="13051">
                  <c:v>15.7095</c:v>
                </c:pt>
                <c:pt idx="13052">
                  <c:v>15.7095</c:v>
                </c:pt>
                <c:pt idx="13053">
                  <c:v>15.7095</c:v>
                </c:pt>
                <c:pt idx="13054">
                  <c:v>15.7095</c:v>
                </c:pt>
                <c:pt idx="13055">
                  <c:v>15.7095</c:v>
                </c:pt>
                <c:pt idx="13056">
                  <c:v>15.7202</c:v>
                </c:pt>
                <c:pt idx="13057">
                  <c:v>15.7202</c:v>
                </c:pt>
                <c:pt idx="13058">
                  <c:v>15.7309</c:v>
                </c:pt>
                <c:pt idx="13059">
                  <c:v>15.7309</c:v>
                </c:pt>
                <c:pt idx="13060">
                  <c:v>15.7417</c:v>
                </c:pt>
                <c:pt idx="13061">
                  <c:v>15.7524</c:v>
                </c:pt>
                <c:pt idx="13062">
                  <c:v>15.7524</c:v>
                </c:pt>
                <c:pt idx="13063">
                  <c:v>15.7524</c:v>
                </c:pt>
                <c:pt idx="13064">
                  <c:v>15.7631</c:v>
                </c:pt>
                <c:pt idx="13065">
                  <c:v>15.7631</c:v>
                </c:pt>
                <c:pt idx="13066">
                  <c:v>15.7738</c:v>
                </c:pt>
                <c:pt idx="13067">
                  <c:v>15.7738</c:v>
                </c:pt>
                <c:pt idx="13068">
                  <c:v>15.784599999999999</c:v>
                </c:pt>
                <c:pt idx="13069">
                  <c:v>15.784599999999999</c:v>
                </c:pt>
                <c:pt idx="13070">
                  <c:v>15.795299999999999</c:v>
                </c:pt>
                <c:pt idx="13071">
                  <c:v>15.805999999999999</c:v>
                </c:pt>
                <c:pt idx="13072">
                  <c:v>15.805999999999999</c:v>
                </c:pt>
                <c:pt idx="13073">
                  <c:v>15.805999999999999</c:v>
                </c:pt>
                <c:pt idx="13074">
                  <c:v>15.816700000000001</c:v>
                </c:pt>
                <c:pt idx="13075">
                  <c:v>15.827500000000001</c:v>
                </c:pt>
                <c:pt idx="13076">
                  <c:v>15.827500000000001</c:v>
                </c:pt>
                <c:pt idx="13077">
                  <c:v>15.827500000000001</c:v>
                </c:pt>
                <c:pt idx="13078">
                  <c:v>15.838200000000001</c:v>
                </c:pt>
                <c:pt idx="13079">
                  <c:v>15.838200000000001</c:v>
                </c:pt>
                <c:pt idx="13080">
                  <c:v>15.8489</c:v>
                </c:pt>
                <c:pt idx="13081">
                  <c:v>15.8489</c:v>
                </c:pt>
                <c:pt idx="13082">
                  <c:v>15.8596</c:v>
                </c:pt>
                <c:pt idx="13083">
                  <c:v>15.8704</c:v>
                </c:pt>
                <c:pt idx="13084">
                  <c:v>15.8811</c:v>
                </c:pt>
                <c:pt idx="13085">
                  <c:v>15.8811</c:v>
                </c:pt>
                <c:pt idx="13086">
                  <c:v>15.8811</c:v>
                </c:pt>
                <c:pt idx="13087">
                  <c:v>15.8811</c:v>
                </c:pt>
                <c:pt idx="13088">
                  <c:v>15.8918</c:v>
                </c:pt>
                <c:pt idx="13089">
                  <c:v>15.9025</c:v>
                </c:pt>
                <c:pt idx="13090">
                  <c:v>15.9025</c:v>
                </c:pt>
                <c:pt idx="13091">
                  <c:v>15.9025</c:v>
                </c:pt>
                <c:pt idx="13092">
                  <c:v>15.923999999999999</c:v>
                </c:pt>
                <c:pt idx="13093">
                  <c:v>15.923999999999999</c:v>
                </c:pt>
                <c:pt idx="13094">
                  <c:v>15.934699999999999</c:v>
                </c:pt>
                <c:pt idx="13095">
                  <c:v>15.934699999999999</c:v>
                </c:pt>
                <c:pt idx="13096">
                  <c:v>15.934699999999999</c:v>
                </c:pt>
                <c:pt idx="13097">
                  <c:v>15.945399999999999</c:v>
                </c:pt>
                <c:pt idx="13098">
                  <c:v>15.945399999999999</c:v>
                </c:pt>
                <c:pt idx="13099">
                  <c:v>15.945399999999999</c:v>
                </c:pt>
                <c:pt idx="13100">
                  <c:v>15.956200000000001</c:v>
                </c:pt>
                <c:pt idx="13101">
                  <c:v>15.956200000000001</c:v>
                </c:pt>
                <c:pt idx="13102">
                  <c:v>15.956200000000001</c:v>
                </c:pt>
                <c:pt idx="13103">
                  <c:v>15.956200000000001</c:v>
                </c:pt>
                <c:pt idx="13104">
                  <c:v>15.966900000000001</c:v>
                </c:pt>
                <c:pt idx="13105">
                  <c:v>15.977600000000001</c:v>
                </c:pt>
                <c:pt idx="13106">
                  <c:v>15.977600000000001</c:v>
                </c:pt>
                <c:pt idx="13107">
                  <c:v>15.977600000000001</c:v>
                </c:pt>
                <c:pt idx="13108">
                  <c:v>15.977600000000001</c:v>
                </c:pt>
                <c:pt idx="13109">
                  <c:v>15.977600000000001</c:v>
                </c:pt>
                <c:pt idx="13110">
                  <c:v>15.977600000000001</c:v>
                </c:pt>
                <c:pt idx="13111">
                  <c:v>15.977600000000001</c:v>
                </c:pt>
                <c:pt idx="13112">
                  <c:v>15.988300000000001</c:v>
                </c:pt>
                <c:pt idx="13113">
                  <c:v>15.988300000000001</c:v>
                </c:pt>
                <c:pt idx="13114">
                  <c:v>15.988300000000001</c:v>
                </c:pt>
                <c:pt idx="13115">
                  <c:v>15.988300000000001</c:v>
                </c:pt>
                <c:pt idx="13116">
                  <c:v>15.988300000000001</c:v>
                </c:pt>
                <c:pt idx="13117">
                  <c:v>15.988300000000001</c:v>
                </c:pt>
                <c:pt idx="13118">
                  <c:v>15.9991</c:v>
                </c:pt>
                <c:pt idx="13119">
                  <c:v>15.9991</c:v>
                </c:pt>
                <c:pt idx="13120">
                  <c:v>15.9991</c:v>
                </c:pt>
                <c:pt idx="13121">
                  <c:v>15.9991</c:v>
                </c:pt>
                <c:pt idx="13122">
                  <c:v>15.9991</c:v>
                </c:pt>
                <c:pt idx="13123">
                  <c:v>15.9991</c:v>
                </c:pt>
                <c:pt idx="13124">
                  <c:v>16.009799999999998</c:v>
                </c:pt>
                <c:pt idx="13125">
                  <c:v>16.009799999999998</c:v>
                </c:pt>
                <c:pt idx="13126">
                  <c:v>16.009799999999998</c:v>
                </c:pt>
                <c:pt idx="13127">
                  <c:v>16.009799999999998</c:v>
                </c:pt>
                <c:pt idx="13128">
                  <c:v>16.009799999999998</c:v>
                </c:pt>
                <c:pt idx="13129">
                  <c:v>16.009799999999998</c:v>
                </c:pt>
                <c:pt idx="13130">
                  <c:v>16.020499999999998</c:v>
                </c:pt>
                <c:pt idx="13131">
                  <c:v>16.020499999999998</c:v>
                </c:pt>
                <c:pt idx="13132">
                  <c:v>16.020499999999998</c:v>
                </c:pt>
                <c:pt idx="13133">
                  <c:v>16.020499999999998</c:v>
                </c:pt>
                <c:pt idx="13134">
                  <c:v>16.020499999999998</c:v>
                </c:pt>
                <c:pt idx="13135">
                  <c:v>16.020499999999998</c:v>
                </c:pt>
                <c:pt idx="13136">
                  <c:v>16.031199999999998</c:v>
                </c:pt>
                <c:pt idx="13137">
                  <c:v>16.031199999999998</c:v>
                </c:pt>
                <c:pt idx="13138">
                  <c:v>16.031199999999998</c:v>
                </c:pt>
                <c:pt idx="13139">
                  <c:v>16.031199999999998</c:v>
                </c:pt>
                <c:pt idx="13140">
                  <c:v>16.031199999999998</c:v>
                </c:pt>
                <c:pt idx="13141">
                  <c:v>16.042000000000002</c:v>
                </c:pt>
                <c:pt idx="13142">
                  <c:v>16.042000000000002</c:v>
                </c:pt>
                <c:pt idx="13143">
                  <c:v>16.042000000000002</c:v>
                </c:pt>
                <c:pt idx="13144">
                  <c:v>16.042000000000002</c:v>
                </c:pt>
                <c:pt idx="13145">
                  <c:v>16.042000000000002</c:v>
                </c:pt>
                <c:pt idx="13146">
                  <c:v>16.052700000000002</c:v>
                </c:pt>
                <c:pt idx="13147">
                  <c:v>16.052700000000002</c:v>
                </c:pt>
                <c:pt idx="13148">
                  <c:v>16.052700000000002</c:v>
                </c:pt>
                <c:pt idx="13149">
                  <c:v>16.052700000000002</c:v>
                </c:pt>
                <c:pt idx="13150">
                  <c:v>16.052700000000002</c:v>
                </c:pt>
                <c:pt idx="13151">
                  <c:v>16.063400000000001</c:v>
                </c:pt>
                <c:pt idx="13152">
                  <c:v>16.063400000000001</c:v>
                </c:pt>
                <c:pt idx="13153">
                  <c:v>16.063400000000001</c:v>
                </c:pt>
                <c:pt idx="13154">
                  <c:v>16.063400000000001</c:v>
                </c:pt>
                <c:pt idx="13155">
                  <c:v>16.074100000000001</c:v>
                </c:pt>
                <c:pt idx="13156">
                  <c:v>16.074100000000001</c:v>
                </c:pt>
                <c:pt idx="13157">
                  <c:v>16.074100000000001</c:v>
                </c:pt>
                <c:pt idx="13158">
                  <c:v>16.074100000000001</c:v>
                </c:pt>
                <c:pt idx="13159">
                  <c:v>16.074100000000001</c:v>
                </c:pt>
                <c:pt idx="13160">
                  <c:v>16.074100000000001</c:v>
                </c:pt>
                <c:pt idx="13161">
                  <c:v>16.074100000000001</c:v>
                </c:pt>
                <c:pt idx="13162">
                  <c:v>16.074100000000001</c:v>
                </c:pt>
                <c:pt idx="13163">
                  <c:v>16.074100000000001</c:v>
                </c:pt>
                <c:pt idx="13164">
                  <c:v>16.074100000000001</c:v>
                </c:pt>
                <c:pt idx="13165">
                  <c:v>16.074100000000001</c:v>
                </c:pt>
                <c:pt idx="13166">
                  <c:v>16.074100000000001</c:v>
                </c:pt>
                <c:pt idx="13167">
                  <c:v>16.084900000000001</c:v>
                </c:pt>
                <c:pt idx="13168">
                  <c:v>16.084900000000001</c:v>
                </c:pt>
                <c:pt idx="13169">
                  <c:v>16.084900000000001</c:v>
                </c:pt>
                <c:pt idx="13170">
                  <c:v>16.084900000000001</c:v>
                </c:pt>
                <c:pt idx="13171">
                  <c:v>16.084900000000001</c:v>
                </c:pt>
                <c:pt idx="13172">
                  <c:v>16.084900000000001</c:v>
                </c:pt>
                <c:pt idx="13173">
                  <c:v>16.095600000000001</c:v>
                </c:pt>
                <c:pt idx="13174">
                  <c:v>16.084900000000001</c:v>
                </c:pt>
                <c:pt idx="13175">
                  <c:v>16.084900000000001</c:v>
                </c:pt>
                <c:pt idx="13176">
                  <c:v>16.095600000000001</c:v>
                </c:pt>
                <c:pt idx="13177">
                  <c:v>16.095600000000001</c:v>
                </c:pt>
                <c:pt idx="13178">
                  <c:v>16.095600000000001</c:v>
                </c:pt>
                <c:pt idx="13179">
                  <c:v>16.095600000000001</c:v>
                </c:pt>
                <c:pt idx="13180">
                  <c:v>16.095600000000001</c:v>
                </c:pt>
                <c:pt idx="13181">
                  <c:v>16.095600000000001</c:v>
                </c:pt>
                <c:pt idx="13182">
                  <c:v>16.095600000000001</c:v>
                </c:pt>
                <c:pt idx="13183">
                  <c:v>16.095600000000001</c:v>
                </c:pt>
                <c:pt idx="13184">
                  <c:v>16.106300000000001</c:v>
                </c:pt>
                <c:pt idx="13185">
                  <c:v>16.106300000000001</c:v>
                </c:pt>
                <c:pt idx="13186">
                  <c:v>16.106300000000001</c:v>
                </c:pt>
                <c:pt idx="13187">
                  <c:v>16.106300000000001</c:v>
                </c:pt>
                <c:pt idx="13188">
                  <c:v>16.106300000000001</c:v>
                </c:pt>
                <c:pt idx="13189">
                  <c:v>16.106300000000001</c:v>
                </c:pt>
                <c:pt idx="13190">
                  <c:v>16.106300000000001</c:v>
                </c:pt>
                <c:pt idx="13191">
                  <c:v>16.106300000000001</c:v>
                </c:pt>
                <c:pt idx="13192">
                  <c:v>16.106300000000001</c:v>
                </c:pt>
                <c:pt idx="13193">
                  <c:v>16.106300000000001</c:v>
                </c:pt>
                <c:pt idx="13194">
                  <c:v>16.106300000000001</c:v>
                </c:pt>
                <c:pt idx="13195">
                  <c:v>16.106300000000001</c:v>
                </c:pt>
                <c:pt idx="13196">
                  <c:v>16.106300000000001</c:v>
                </c:pt>
                <c:pt idx="13197">
                  <c:v>16.106300000000001</c:v>
                </c:pt>
                <c:pt idx="13198">
                  <c:v>16.117000000000001</c:v>
                </c:pt>
                <c:pt idx="13199">
                  <c:v>16.117000000000001</c:v>
                </c:pt>
                <c:pt idx="13200">
                  <c:v>16.117000000000001</c:v>
                </c:pt>
                <c:pt idx="13201">
                  <c:v>16.117000000000001</c:v>
                </c:pt>
                <c:pt idx="13202">
                  <c:v>16.117000000000001</c:v>
                </c:pt>
                <c:pt idx="13203">
                  <c:v>16.117000000000001</c:v>
                </c:pt>
                <c:pt idx="13204">
                  <c:v>16.117000000000001</c:v>
                </c:pt>
                <c:pt idx="13205">
                  <c:v>16.117000000000001</c:v>
                </c:pt>
                <c:pt idx="13206">
                  <c:v>16.117000000000001</c:v>
                </c:pt>
                <c:pt idx="13207">
                  <c:v>16.117000000000001</c:v>
                </c:pt>
                <c:pt idx="13208">
                  <c:v>16.117000000000001</c:v>
                </c:pt>
                <c:pt idx="13209">
                  <c:v>16.127800000000001</c:v>
                </c:pt>
                <c:pt idx="13210">
                  <c:v>16.117000000000001</c:v>
                </c:pt>
                <c:pt idx="13211">
                  <c:v>16.127800000000001</c:v>
                </c:pt>
                <c:pt idx="13212">
                  <c:v>16.127800000000001</c:v>
                </c:pt>
                <c:pt idx="13213">
                  <c:v>16.127800000000001</c:v>
                </c:pt>
                <c:pt idx="13214">
                  <c:v>16.127800000000001</c:v>
                </c:pt>
                <c:pt idx="13215">
                  <c:v>16.138500000000001</c:v>
                </c:pt>
                <c:pt idx="13216">
                  <c:v>16.138500000000001</c:v>
                </c:pt>
                <c:pt idx="13217">
                  <c:v>16.127800000000001</c:v>
                </c:pt>
                <c:pt idx="13218">
                  <c:v>16.138500000000001</c:v>
                </c:pt>
                <c:pt idx="13219">
                  <c:v>16.138500000000001</c:v>
                </c:pt>
                <c:pt idx="13220">
                  <c:v>16.138500000000001</c:v>
                </c:pt>
                <c:pt idx="13221">
                  <c:v>16.138500000000001</c:v>
                </c:pt>
                <c:pt idx="13222">
                  <c:v>16.138500000000001</c:v>
                </c:pt>
                <c:pt idx="13223">
                  <c:v>16.138500000000001</c:v>
                </c:pt>
                <c:pt idx="13224">
                  <c:v>16.138500000000001</c:v>
                </c:pt>
                <c:pt idx="13225">
                  <c:v>16.138500000000001</c:v>
                </c:pt>
                <c:pt idx="13226">
                  <c:v>16.138500000000001</c:v>
                </c:pt>
                <c:pt idx="13227">
                  <c:v>16.138500000000001</c:v>
                </c:pt>
                <c:pt idx="13228">
                  <c:v>16.138500000000001</c:v>
                </c:pt>
                <c:pt idx="13229">
                  <c:v>16.138500000000001</c:v>
                </c:pt>
                <c:pt idx="13230">
                  <c:v>16.138500000000001</c:v>
                </c:pt>
                <c:pt idx="13231">
                  <c:v>16.1492</c:v>
                </c:pt>
                <c:pt idx="13232">
                  <c:v>16.1492</c:v>
                </c:pt>
                <c:pt idx="13233">
                  <c:v>16.1492</c:v>
                </c:pt>
                <c:pt idx="13234">
                  <c:v>16.1492</c:v>
                </c:pt>
                <c:pt idx="13235">
                  <c:v>16.1492</c:v>
                </c:pt>
                <c:pt idx="13236">
                  <c:v>16.1492</c:v>
                </c:pt>
                <c:pt idx="13237">
                  <c:v>16.1492</c:v>
                </c:pt>
                <c:pt idx="13238">
                  <c:v>16.1492</c:v>
                </c:pt>
                <c:pt idx="13239">
                  <c:v>16.1599</c:v>
                </c:pt>
                <c:pt idx="13240">
                  <c:v>16.1599</c:v>
                </c:pt>
                <c:pt idx="13241">
                  <c:v>16.1599</c:v>
                </c:pt>
                <c:pt idx="13242">
                  <c:v>16.1599</c:v>
                </c:pt>
                <c:pt idx="13243">
                  <c:v>16.1707</c:v>
                </c:pt>
                <c:pt idx="13244">
                  <c:v>16.1707</c:v>
                </c:pt>
                <c:pt idx="13245">
                  <c:v>16.1707</c:v>
                </c:pt>
                <c:pt idx="13246">
                  <c:v>16.1707</c:v>
                </c:pt>
                <c:pt idx="13247">
                  <c:v>16.1814</c:v>
                </c:pt>
                <c:pt idx="13248">
                  <c:v>16.1814</c:v>
                </c:pt>
                <c:pt idx="13249">
                  <c:v>16.1814</c:v>
                </c:pt>
                <c:pt idx="13250">
                  <c:v>16.1921</c:v>
                </c:pt>
                <c:pt idx="13251">
                  <c:v>16.1921</c:v>
                </c:pt>
                <c:pt idx="13252">
                  <c:v>16.1921</c:v>
                </c:pt>
                <c:pt idx="13253">
                  <c:v>16.2028</c:v>
                </c:pt>
                <c:pt idx="13254">
                  <c:v>16.2136</c:v>
                </c:pt>
                <c:pt idx="13255">
                  <c:v>16.2136</c:v>
                </c:pt>
                <c:pt idx="13256">
                  <c:v>16.224299999999999</c:v>
                </c:pt>
                <c:pt idx="13257">
                  <c:v>16.234999999999999</c:v>
                </c:pt>
                <c:pt idx="13258">
                  <c:v>16.234999999999999</c:v>
                </c:pt>
                <c:pt idx="13259">
                  <c:v>16.245799999999999</c:v>
                </c:pt>
                <c:pt idx="13260">
                  <c:v>16.256499999999999</c:v>
                </c:pt>
                <c:pt idx="13261">
                  <c:v>16.277899999999999</c:v>
                </c:pt>
                <c:pt idx="13262">
                  <c:v>16.277899999999999</c:v>
                </c:pt>
                <c:pt idx="13263">
                  <c:v>16.288699999999999</c:v>
                </c:pt>
                <c:pt idx="13264">
                  <c:v>16.299399999999999</c:v>
                </c:pt>
                <c:pt idx="13265">
                  <c:v>16.310099999999998</c:v>
                </c:pt>
                <c:pt idx="13266">
                  <c:v>16.320799999999998</c:v>
                </c:pt>
                <c:pt idx="13267">
                  <c:v>16.342300000000002</c:v>
                </c:pt>
                <c:pt idx="13268">
                  <c:v>16.353000000000002</c:v>
                </c:pt>
                <c:pt idx="13269">
                  <c:v>16.363700000000001</c:v>
                </c:pt>
                <c:pt idx="13270">
                  <c:v>16.374500000000001</c:v>
                </c:pt>
                <c:pt idx="13271">
                  <c:v>16.385200000000001</c:v>
                </c:pt>
                <c:pt idx="13272">
                  <c:v>16.395900000000001</c:v>
                </c:pt>
                <c:pt idx="13273">
                  <c:v>16.417400000000001</c:v>
                </c:pt>
                <c:pt idx="13274">
                  <c:v>16.428100000000001</c:v>
                </c:pt>
                <c:pt idx="13275">
                  <c:v>16.438800000000001</c:v>
                </c:pt>
                <c:pt idx="13276">
                  <c:v>16.4495</c:v>
                </c:pt>
                <c:pt idx="13277">
                  <c:v>16.4495</c:v>
                </c:pt>
                <c:pt idx="13278">
                  <c:v>16.4603</c:v>
                </c:pt>
                <c:pt idx="13279">
                  <c:v>16.471</c:v>
                </c:pt>
                <c:pt idx="13280">
                  <c:v>16.471</c:v>
                </c:pt>
                <c:pt idx="13281">
                  <c:v>16.4817</c:v>
                </c:pt>
                <c:pt idx="13282">
                  <c:v>16.4924</c:v>
                </c:pt>
                <c:pt idx="13283">
                  <c:v>16.5032</c:v>
                </c:pt>
                <c:pt idx="13284">
                  <c:v>16.5139</c:v>
                </c:pt>
                <c:pt idx="13285">
                  <c:v>16.5139</c:v>
                </c:pt>
                <c:pt idx="13286">
                  <c:v>16.5139</c:v>
                </c:pt>
                <c:pt idx="13287">
                  <c:v>16.5246</c:v>
                </c:pt>
                <c:pt idx="13288">
                  <c:v>16.5246</c:v>
                </c:pt>
                <c:pt idx="13289">
                  <c:v>16.5246</c:v>
                </c:pt>
                <c:pt idx="13290">
                  <c:v>16.5246</c:v>
                </c:pt>
                <c:pt idx="13291">
                  <c:v>16.5246</c:v>
                </c:pt>
                <c:pt idx="13292">
                  <c:v>16.5246</c:v>
                </c:pt>
                <c:pt idx="13293">
                  <c:v>16.5246</c:v>
                </c:pt>
                <c:pt idx="13294">
                  <c:v>16.5246</c:v>
                </c:pt>
                <c:pt idx="13295">
                  <c:v>16.5246</c:v>
                </c:pt>
                <c:pt idx="13296">
                  <c:v>16.5246</c:v>
                </c:pt>
                <c:pt idx="13297">
                  <c:v>16.5246</c:v>
                </c:pt>
                <c:pt idx="13298">
                  <c:v>16.5246</c:v>
                </c:pt>
                <c:pt idx="13299">
                  <c:v>16.5246</c:v>
                </c:pt>
                <c:pt idx="13300">
                  <c:v>16.5246</c:v>
                </c:pt>
                <c:pt idx="13301">
                  <c:v>16.5246</c:v>
                </c:pt>
                <c:pt idx="13302">
                  <c:v>16.5246</c:v>
                </c:pt>
                <c:pt idx="13303">
                  <c:v>16.5246</c:v>
                </c:pt>
                <c:pt idx="13304">
                  <c:v>16.5246</c:v>
                </c:pt>
                <c:pt idx="13305">
                  <c:v>16.5246</c:v>
                </c:pt>
                <c:pt idx="13306">
                  <c:v>16.546099999999999</c:v>
                </c:pt>
                <c:pt idx="13307">
                  <c:v>16.546099999999999</c:v>
                </c:pt>
                <c:pt idx="13308">
                  <c:v>16.556799999999999</c:v>
                </c:pt>
                <c:pt idx="13309">
                  <c:v>16.567499999999999</c:v>
                </c:pt>
                <c:pt idx="13310">
                  <c:v>16.567499999999999</c:v>
                </c:pt>
                <c:pt idx="13311">
                  <c:v>16.567499999999999</c:v>
                </c:pt>
                <c:pt idx="13312">
                  <c:v>16.578199999999999</c:v>
                </c:pt>
                <c:pt idx="13313">
                  <c:v>16.588999999999999</c:v>
                </c:pt>
                <c:pt idx="13314">
                  <c:v>16.588999999999999</c:v>
                </c:pt>
                <c:pt idx="13315">
                  <c:v>16.599699999999999</c:v>
                </c:pt>
                <c:pt idx="13316">
                  <c:v>16.610399999999998</c:v>
                </c:pt>
                <c:pt idx="13317">
                  <c:v>16.621099999999998</c:v>
                </c:pt>
                <c:pt idx="13318">
                  <c:v>16.631900000000002</c:v>
                </c:pt>
                <c:pt idx="13319">
                  <c:v>16.642600000000002</c:v>
                </c:pt>
                <c:pt idx="13320">
                  <c:v>16.642600000000002</c:v>
                </c:pt>
                <c:pt idx="13321">
                  <c:v>16.653300000000002</c:v>
                </c:pt>
                <c:pt idx="13322">
                  <c:v>16.664000000000001</c:v>
                </c:pt>
                <c:pt idx="13323">
                  <c:v>16.674800000000001</c:v>
                </c:pt>
                <c:pt idx="13324">
                  <c:v>16.685500000000001</c:v>
                </c:pt>
                <c:pt idx="13325">
                  <c:v>16.685500000000001</c:v>
                </c:pt>
                <c:pt idx="13326">
                  <c:v>16.696200000000001</c:v>
                </c:pt>
                <c:pt idx="13327">
                  <c:v>16.696200000000001</c:v>
                </c:pt>
                <c:pt idx="13328">
                  <c:v>16.706900000000001</c:v>
                </c:pt>
                <c:pt idx="13329">
                  <c:v>16.728400000000001</c:v>
                </c:pt>
                <c:pt idx="13330">
                  <c:v>16.728400000000001</c:v>
                </c:pt>
                <c:pt idx="13331">
                  <c:v>16.739100000000001</c:v>
                </c:pt>
                <c:pt idx="13332">
                  <c:v>16.739100000000001</c:v>
                </c:pt>
                <c:pt idx="13333">
                  <c:v>16.7498</c:v>
                </c:pt>
                <c:pt idx="13334">
                  <c:v>16.7498</c:v>
                </c:pt>
                <c:pt idx="13335">
                  <c:v>16.7498</c:v>
                </c:pt>
                <c:pt idx="13336">
                  <c:v>16.7606</c:v>
                </c:pt>
                <c:pt idx="13337">
                  <c:v>16.7713</c:v>
                </c:pt>
                <c:pt idx="13338">
                  <c:v>16.7713</c:v>
                </c:pt>
                <c:pt idx="13339">
                  <c:v>16.782</c:v>
                </c:pt>
                <c:pt idx="13340">
                  <c:v>16.782</c:v>
                </c:pt>
                <c:pt idx="13341">
                  <c:v>16.7927</c:v>
                </c:pt>
                <c:pt idx="13342">
                  <c:v>16.7927</c:v>
                </c:pt>
                <c:pt idx="13343">
                  <c:v>16.8035</c:v>
                </c:pt>
                <c:pt idx="13344">
                  <c:v>16.8142</c:v>
                </c:pt>
                <c:pt idx="13345">
                  <c:v>16.8249</c:v>
                </c:pt>
                <c:pt idx="13346">
                  <c:v>16.835599999999999</c:v>
                </c:pt>
                <c:pt idx="13347">
                  <c:v>16.835599999999999</c:v>
                </c:pt>
                <c:pt idx="13348">
                  <c:v>16.835599999999999</c:v>
                </c:pt>
                <c:pt idx="13349">
                  <c:v>16.835599999999999</c:v>
                </c:pt>
                <c:pt idx="13350">
                  <c:v>16.846399999999999</c:v>
                </c:pt>
                <c:pt idx="13351">
                  <c:v>16.846399999999999</c:v>
                </c:pt>
                <c:pt idx="13352">
                  <c:v>16.846399999999999</c:v>
                </c:pt>
                <c:pt idx="13353">
                  <c:v>16.857099999999999</c:v>
                </c:pt>
                <c:pt idx="13354">
                  <c:v>16.867799999999999</c:v>
                </c:pt>
                <c:pt idx="13355">
                  <c:v>16.867799999999999</c:v>
                </c:pt>
                <c:pt idx="13356">
                  <c:v>16.878499999999999</c:v>
                </c:pt>
                <c:pt idx="13357">
                  <c:v>16.889299999999999</c:v>
                </c:pt>
                <c:pt idx="13358">
                  <c:v>16.889299999999999</c:v>
                </c:pt>
                <c:pt idx="13359">
                  <c:v>16.889299999999999</c:v>
                </c:pt>
                <c:pt idx="13360">
                  <c:v>16.899999999999999</c:v>
                </c:pt>
                <c:pt idx="13361">
                  <c:v>16.899999999999999</c:v>
                </c:pt>
                <c:pt idx="13362">
                  <c:v>16.899999999999999</c:v>
                </c:pt>
                <c:pt idx="13363">
                  <c:v>16.910699999999999</c:v>
                </c:pt>
                <c:pt idx="13364">
                  <c:v>16.910699999999999</c:v>
                </c:pt>
                <c:pt idx="13365">
                  <c:v>16.910699999999999</c:v>
                </c:pt>
                <c:pt idx="13366">
                  <c:v>16.910699999999999</c:v>
                </c:pt>
                <c:pt idx="13367">
                  <c:v>16.921399999999998</c:v>
                </c:pt>
                <c:pt idx="13368">
                  <c:v>16.921399999999998</c:v>
                </c:pt>
                <c:pt idx="13369">
                  <c:v>16.921399999999998</c:v>
                </c:pt>
                <c:pt idx="13370">
                  <c:v>16.921399999999998</c:v>
                </c:pt>
                <c:pt idx="13371">
                  <c:v>16.921399999999998</c:v>
                </c:pt>
                <c:pt idx="13372">
                  <c:v>16.921399999999998</c:v>
                </c:pt>
                <c:pt idx="13373">
                  <c:v>16.921399999999998</c:v>
                </c:pt>
                <c:pt idx="13374">
                  <c:v>16.932200000000002</c:v>
                </c:pt>
                <c:pt idx="13375">
                  <c:v>16.932200000000002</c:v>
                </c:pt>
                <c:pt idx="13376">
                  <c:v>16.932200000000002</c:v>
                </c:pt>
                <c:pt idx="13377">
                  <c:v>16.932200000000002</c:v>
                </c:pt>
                <c:pt idx="13378">
                  <c:v>16.932200000000002</c:v>
                </c:pt>
                <c:pt idx="13379">
                  <c:v>16.932200000000002</c:v>
                </c:pt>
                <c:pt idx="13380">
                  <c:v>16.932200000000002</c:v>
                </c:pt>
                <c:pt idx="13381">
                  <c:v>16.932200000000002</c:v>
                </c:pt>
                <c:pt idx="13382">
                  <c:v>16.942900000000002</c:v>
                </c:pt>
                <c:pt idx="13383">
                  <c:v>16.942900000000002</c:v>
                </c:pt>
                <c:pt idx="13384">
                  <c:v>16.942900000000002</c:v>
                </c:pt>
                <c:pt idx="13385">
                  <c:v>16.942900000000002</c:v>
                </c:pt>
                <c:pt idx="13386">
                  <c:v>16.942900000000002</c:v>
                </c:pt>
                <c:pt idx="13387">
                  <c:v>16.942900000000002</c:v>
                </c:pt>
                <c:pt idx="13388">
                  <c:v>16.953600000000002</c:v>
                </c:pt>
                <c:pt idx="13389">
                  <c:v>16.953600000000002</c:v>
                </c:pt>
                <c:pt idx="13390">
                  <c:v>16.953600000000002</c:v>
                </c:pt>
                <c:pt idx="13391">
                  <c:v>16.964300000000001</c:v>
                </c:pt>
                <c:pt idx="13392">
                  <c:v>16.964300000000001</c:v>
                </c:pt>
                <c:pt idx="13393">
                  <c:v>16.964300000000001</c:v>
                </c:pt>
                <c:pt idx="13394">
                  <c:v>16.975100000000001</c:v>
                </c:pt>
                <c:pt idx="13395">
                  <c:v>16.964300000000001</c:v>
                </c:pt>
                <c:pt idx="13396">
                  <c:v>16.975100000000001</c:v>
                </c:pt>
                <c:pt idx="13397">
                  <c:v>16.975100000000001</c:v>
                </c:pt>
                <c:pt idx="13398">
                  <c:v>16.985800000000001</c:v>
                </c:pt>
                <c:pt idx="13399">
                  <c:v>16.985800000000001</c:v>
                </c:pt>
                <c:pt idx="13400">
                  <c:v>16.985800000000001</c:v>
                </c:pt>
                <c:pt idx="13401">
                  <c:v>16.996500000000001</c:v>
                </c:pt>
                <c:pt idx="13402">
                  <c:v>16.996500000000001</c:v>
                </c:pt>
                <c:pt idx="13403">
                  <c:v>16.996500000000001</c:v>
                </c:pt>
                <c:pt idx="13404">
                  <c:v>17.007200000000001</c:v>
                </c:pt>
                <c:pt idx="13405">
                  <c:v>17.007200000000001</c:v>
                </c:pt>
                <c:pt idx="13406">
                  <c:v>17.007200000000001</c:v>
                </c:pt>
                <c:pt idx="13407">
                  <c:v>17.007200000000001</c:v>
                </c:pt>
                <c:pt idx="13408">
                  <c:v>17.018000000000001</c:v>
                </c:pt>
                <c:pt idx="13409">
                  <c:v>17.018000000000001</c:v>
                </c:pt>
                <c:pt idx="13410">
                  <c:v>17.028700000000001</c:v>
                </c:pt>
                <c:pt idx="13411">
                  <c:v>17.028700000000001</c:v>
                </c:pt>
                <c:pt idx="13412">
                  <c:v>17.028700000000001</c:v>
                </c:pt>
                <c:pt idx="13413">
                  <c:v>17.039400000000001</c:v>
                </c:pt>
                <c:pt idx="13414">
                  <c:v>17.0501</c:v>
                </c:pt>
                <c:pt idx="13415">
                  <c:v>17.0501</c:v>
                </c:pt>
                <c:pt idx="13416">
                  <c:v>17.0501</c:v>
                </c:pt>
                <c:pt idx="13417">
                  <c:v>17.0609</c:v>
                </c:pt>
                <c:pt idx="13418">
                  <c:v>17.0823</c:v>
                </c:pt>
                <c:pt idx="13419">
                  <c:v>17.0823</c:v>
                </c:pt>
                <c:pt idx="13420">
                  <c:v>17.0823</c:v>
                </c:pt>
                <c:pt idx="13421">
                  <c:v>17.093</c:v>
                </c:pt>
                <c:pt idx="13422">
                  <c:v>17.093</c:v>
                </c:pt>
                <c:pt idx="13423">
                  <c:v>17.1038</c:v>
                </c:pt>
                <c:pt idx="13424">
                  <c:v>17.1038</c:v>
                </c:pt>
                <c:pt idx="13425">
                  <c:v>17.1145</c:v>
                </c:pt>
                <c:pt idx="13426">
                  <c:v>17.1252</c:v>
                </c:pt>
                <c:pt idx="13427">
                  <c:v>17.1252</c:v>
                </c:pt>
                <c:pt idx="13428">
                  <c:v>17.135899999999999</c:v>
                </c:pt>
                <c:pt idx="13429">
                  <c:v>17.135899999999999</c:v>
                </c:pt>
                <c:pt idx="13430">
                  <c:v>17.146699999999999</c:v>
                </c:pt>
                <c:pt idx="13431">
                  <c:v>17.157399999999999</c:v>
                </c:pt>
                <c:pt idx="13432">
                  <c:v>17.157399999999999</c:v>
                </c:pt>
                <c:pt idx="13433">
                  <c:v>17.168099999999999</c:v>
                </c:pt>
                <c:pt idx="13434">
                  <c:v>17.178799999999999</c:v>
                </c:pt>
                <c:pt idx="13435">
                  <c:v>17.178799999999999</c:v>
                </c:pt>
                <c:pt idx="13436">
                  <c:v>17.189599999999999</c:v>
                </c:pt>
                <c:pt idx="13437">
                  <c:v>17.189599999999999</c:v>
                </c:pt>
                <c:pt idx="13438">
                  <c:v>17.210999999999999</c:v>
                </c:pt>
                <c:pt idx="13439">
                  <c:v>17.210999999999999</c:v>
                </c:pt>
                <c:pt idx="13440">
                  <c:v>17.210999999999999</c:v>
                </c:pt>
                <c:pt idx="13441">
                  <c:v>17.221699999999998</c:v>
                </c:pt>
                <c:pt idx="13442">
                  <c:v>17.243200000000002</c:v>
                </c:pt>
                <c:pt idx="13443">
                  <c:v>17.253900000000002</c:v>
                </c:pt>
                <c:pt idx="13444">
                  <c:v>17.253900000000002</c:v>
                </c:pt>
                <c:pt idx="13445">
                  <c:v>17.264600000000002</c:v>
                </c:pt>
                <c:pt idx="13446">
                  <c:v>17.275400000000001</c:v>
                </c:pt>
                <c:pt idx="13447">
                  <c:v>17.286100000000001</c:v>
                </c:pt>
                <c:pt idx="13448">
                  <c:v>17.296800000000001</c:v>
                </c:pt>
                <c:pt idx="13449">
                  <c:v>17.307500000000001</c:v>
                </c:pt>
                <c:pt idx="13450">
                  <c:v>17.307500000000001</c:v>
                </c:pt>
                <c:pt idx="13451">
                  <c:v>17.318300000000001</c:v>
                </c:pt>
                <c:pt idx="13452">
                  <c:v>17.329000000000001</c:v>
                </c:pt>
                <c:pt idx="13453">
                  <c:v>17.339700000000001</c:v>
                </c:pt>
                <c:pt idx="13454">
                  <c:v>17.3504</c:v>
                </c:pt>
                <c:pt idx="13455">
                  <c:v>17.3612</c:v>
                </c:pt>
                <c:pt idx="13456">
                  <c:v>17.3826</c:v>
                </c:pt>
                <c:pt idx="13457">
                  <c:v>17.3826</c:v>
                </c:pt>
                <c:pt idx="13458">
                  <c:v>17.3933</c:v>
                </c:pt>
                <c:pt idx="13459">
                  <c:v>17.4041</c:v>
                </c:pt>
                <c:pt idx="13460">
                  <c:v>17.4148</c:v>
                </c:pt>
                <c:pt idx="13461">
                  <c:v>17.4255</c:v>
                </c:pt>
                <c:pt idx="13462">
                  <c:v>17.436199999999999</c:v>
                </c:pt>
                <c:pt idx="13463">
                  <c:v>17.457699999999999</c:v>
                </c:pt>
                <c:pt idx="13464">
                  <c:v>17.468399999999999</c:v>
                </c:pt>
                <c:pt idx="13465">
                  <c:v>17.479099999999999</c:v>
                </c:pt>
                <c:pt idx="13466">
                  <c:v>17.489899999999999</c:v>
                </c:pt>
                <c:pt idx="13467">
                  <c:v>17.500599999999999</c:v>
                </c:pt>
                <c:pt idx="13468">
                  <c:v>17.511299999999999</c:v>
                </c:pt>
                <c:pt idx="13469">
                  <c:v>17.532800000000002</c:v>
                </c:pt>
                <c:pt idx="13470">
                  <c:v>17.543500000000002</c:v>
                </c:pt>
                <c:pt idx="13471">
                  <c:v>17.554200000000002</c:v>
                </c:pt>
                <c:pt idx="13472">
                  <c:v>17.564900000000002</c:v>
                </c:pt>
                <c:pt idx="13473">
                  <c:v>17.575700000000001</c:v>
                </c:pt>
                <c:pt idx="13474">
                  <c:v>17.575700000000001</c:v>
                </c:pt>
                <c:pt idx="13475">
                  <c:v>17.586400000000001</c:v>
                </c:pt>
                <c:pt idx="13476">
                  <c:v>17.597100000000001</c:v>
                </c:pt>
                <c:pt idx="13477">
                  <c:v>17.597100000000001</c:v>
                </c:pt>
                <c:pt idx="13478">
                  <c:v>17.607800000000001</c:v>
                </c:pt>
                <c:pt idx="13479">
                  <c:v>17.607800000000001</c:v>
                </c:pt>
                <c:pt idx="13480">
                  <c:v>17.618600000000001</c:v>
                </c:pt>
                <c:pt idx="13481">
                  <c:v>17.618600000000001</c:v>
                </c:pt>
                <c:pt idx="13482">
                  <c:v>17.629300000000001</c:v>
                </c:pt>
                <c:pt idx="13483">
                  <c:v>17.629300000000001</c:v>
                </c:pt>
                <c:pt idx="13484">
                  <c:v>17.629300000000001</c:v>
                </c:pt>
                <c:pt idx="13485">
                  <c:v>17.64</c:v>
                </c:pt>
                <c:pt idx="13486">
                  <c:v>17.64</c:v>
                </c:pt>
                <c:pt idx="13487">
                  <c:v>17.650700000000001</c:v>
                </c:pt>
                <c:pt idx="13488">
                  <c:v>17.650700000000001</c:v>
                </c:pt>
                <c:pt idx="13489">
                  <c:v>17.650700000000001</c:v>
                </c:pt>
                <c:pt idx="13490">
                  <c:v>17.6615</c:v>
                </c:pt>
                <c:pt idx="13491">
                  <c:v>17.6722</c:v>
                </c:pt>
                <c:pt idx="13492">
                  <c:v>17.6829</c:v>
                </c:pt>
                <c:pt idx="13493">
                  <c:v>17.6829</c:v>
                </c:pt>
                <c:pt idx="13494">
                  <c:v>17.6936</c:v>
                </c:pt>
                <c:pt idx="13495">
                  <c:v>17.6936</c:v>
                </c:pt>
                <c:pt idx="13496">
                  <c:v>17.6936</c:v>
                </c:pt>
                <c:pt idx="13497">
                  <c:v>17.7044</c:v>
                </c:pt>
                <c:pt idx="13498">
                  <c:v>17.7151</c:v>
                </c:pt>
                <c:pt idx="13499">
                  <c:v>17.7151</c:v>
                </c:pt>
                <c:pt idx="13500">
                  <c:v>17.7258</c:v>
                </c:pt>
                <c:pt idx="13501">
                  <c:v>17.736499999999999</c:v>
                </c:pt>
                <c:pt idx="13502">
                  <c:v>17.747299999999999</c:v>
                </c:pt>
                <c:pt idx="13503">
                  <c:v>17.757999999999999</c:v>
                </c:pt>
                <c:pt idx="13504">
                  <c:v>17.768699999999999</c:v>
                </c:pt>
                <c:pt idx="13505">
                  <c:v>17.779399999999999</c:v>
                </c:pt>
                <c:pt idx="13506">
                  <c:v>17.790199999999999</c:v>
                </c:pt>
                <c:pt idx="13507">
                  <c:v>17.790199999999999</c:v>
                </c:pt>
                <c:pt idx="13508">
                  <c:v>17.790199999999999</c:v>
                </c:pt>
                <c:pt idx="13509">
                  <c:v>17.790199999999999</c:v>
                </c:pt>
                <c:pt idx="13510">
                  <c:v>17.790199999999999</c:v>
                </c:pt>
                <c:pt idx="13511">
                  <c:v>17.790199999999999</c:v>
                </c:pt>
                <c:pt idx="13512">
                  <c:v>17.790199999999999</c:v>
                </c:pt>
                <c:pt idx="13513">
                  <c:v>17.811599999999999</c:v>
                </c:pt>
                <c:pt idx="13514">
                  <c:v>17.822299999999998</c:v>
                </c:pt>
                <c:pt idx="13515">
                  <c:v>17.822299999999998</c:v>
                </c:pt>
                <c:pt idx="13516">
                  <c:v>17.833100000000002</c:v>
                </c:pt>
                <c:pt idx="13517">
                  <c:v>17.843800000000002</c:v>
                </c:pt>
                <c:pt idx="13518">
                  <c:v>17.854500000000002</c:v>
                </c:pt>
                <c:pt idx="13519">
                  <c:v>17.865200000000002</c:v>
                </c:pt>
                <c:pt idx="13520">
                  <c:v>17.865200000000002</c:v>
                </c:pt>
                <c:pt idx="13521">
                  <c:v>17.876000000000001</c:v>
                </c:pt>
                <c:pt idx="13522">
                  <c:v>17.886700000000001</c:v>
                </c:pt>
                <c:pt idx="13523">
                  <c:v>17.897400000000001</c:v>
                </c:pt>
                <c:pt idx="13524">
                  <c:v>17.897400000000001</c:v>
                </c:pt>
                <c:pt idx="13525">
                  <c:v>17.897400000000001</c:v>
                </c:pt>
                <c:pt idx="13526">
                  <c:v>17.908100000000001</c:v>
                </c:pt>
                <c:pt idx="13527">
                  <c:v>17.918900000000001</c:v>
                </c:pt>
                <c:pt idx="13528">
                  <c:v>17.918900000000001</c:v>
                </c:pt>
                <c:pt idx="13529">
                  <c:v>17.929600000000001</c:v>
                </c:pt>
                <c:pt idx="13530">
                  <c:v>17.940300000000001</c:v>
                </c:pt>
                <c:pt idx="13531">
                  <c:v>17.940300000000001</c:v>
                </c:pt>
                <c:pt idx="13532">
                  <c:v>17.951000000000001</c:v>
                </c:pt>
                <c:pt idx="13533">
                  <c:v>17.9725</c:v>
                </c:pt>
                <c:pt idx="13534">
                  <c:v>17.9832</c:v>
                </c:pt>
                <c:pt idx="13535">
                  <c:v>17.9832</c:v>
                </c:pt>
                <c:pt idx="13536">
                  <c:v>17.9939</c:v>
                </c:pt>
                <c:pt idx="13537">
                  <c:v>18.0047</c:v>
                </c:pt>
                <c:pt idx="13538">
                  <c:v>18.0154</c:v>
                </c:pt>
                <c:pt idx="13539">
                  <c:v>18.0154</c:v>
                </c:pt>
                <c:pt idx="13540">
                  <c:v>18.0261</c:v>
                </c:pt>
                <c:pt idx="13541">
                  <c:v>18.036799999999999</c:v>
                </c:pt>
                <c:pt idx="13542">
                  <c:v>18.047599999999999</c:v>
                </c:pt>
                <c:pt idx="13543">
                  <c:v>18.047599999999999</c:v>
                </c:pt>
                <c:pt idx="13544">
                  <c:v>18.058299999999999</c:v>
                </c:pt>
                <c:pt idx="13545">
                  <c:v>18.068999999999999</c:v>
                </c:pt>
                <c:pt idx="13546">
                  <c:v>18.068999999999999</c:v>
                </c:pt>
                <c:pt idx="13547">
                  <c:v>18.068999999999999</c:v>
                </c:pt>
                <c:pt idx="13548">
                  <c:v>18.079699999999999</c:v>
                </c:pt>
                <c:pt idx="13549">
                  <c:v>18.090499999999999</c:v>
                </c:pt>
                <c:pt idx="13550">
                  <c:v>18.090499999999999</c:v>
                </c:pt>
                <c:pt idx="13551">
                  <c:v>18.111899999999999</c:v>
                </c:pt>
                <c:pt idx="13552">
                  <c:v>18.111899999999999</c:v>
                </c:pt>
                <c:pt idx="13553">
                  <c:v>18.111899999999999</c:v>
                </c:pt>
                <c:pt idx="13554">
                  <c:v>18.122599999999998</c:v>
                </c:pt>
                <c:pt idx="13555">
                  <c:v>18.133400000000002</c:v>
                </c:pt>
                <c:pt idx="13556">
                  <c:v>18.133400000000002</c:v>
                </c:pt>
                <c:pt idx="13557">
                  <c:v>18.144100000000002</c:v>
                </c:pt>
                <c:pt idx="13558">
                  <c:v>18.154800000000002</c:v>
                </c:pt>
                <c:pt idx="13559">
                  <c:v>18.154800000000002</c:v>
                </c:pt>
                <c:pt idx="13560">
                  <c:v>18.165500000000002</c:v>
                </c:pt>
                <c:pt idx="13561">
                  <c:v>18.176300000000001</c:v>
                </c:pt>
                <c:pt idx="13562">
                  <c:v>18.176300000000001</c:v>
                </c:pt>
                <c:pt idx="13563">
                  <c:v>18.187000000000001</c:v>
                </c:pt>
                <c:pt idx="13564">
                  <c:v>18.197700000000001</c:v>
                </c:pt>
                <c:pt idx="13565">
                  <c:v>18.197700000000001</c:v>
                </c:pt>
                <c:pt idx="13566">
                  <c:v>18.208400000000001</c:v>
                </c:pt>
                <c:pt idx="13567">
                  <c:v>18.219200000000001</c:v>
                </c:pt>
                <c:pt idx="13568">
                  <c:v>18.229900000000001</c:v>
                </c:pt>
                <c:pt idx="13569">
                  <c:v>18.240600000000001</c:v>
                </c:pt>
                <c:pt idx="13570">
                  <c:v>18.251300000000001</c:v>
                </c:pt>
                <c:pt idx="13571">
                  <c:v>18.2621</c:v>
                </c:pt>
                <c:pt idx="13572">
                  <c:v>18.2621</c:v>
                </c:pt>
                <c:pt idx="13573">
                  <c:v>18.2835</c:v>
                </c:pt>
                <c:pt idx="13574">
                  <c:v>18.2942</c:v>
                </c:pt>
                <c:pt idx="13575">
                  <c:v>18.305</c:v>
                </c:pt>
                <c:pt idx="13576">
                  <c:v>18.305</c:v>
                </c:pt>
                <c:pt idx="13577">
                  <c:v>18.3157</c:v>
                </c:pt>
                <c:pt idx="13578">
                  <c:v>18.3371</c:v>
                </c:pt>
                <c:pt idx="13579">
                  <c:v>18.347899999999999</c:v>
                </c:pt>
                <c:pt idx="13580">
                  <c:v>18.369299999999999</c:v>
                </c:pt>
                <c:pt idx="13581">
                  <c:v>18.369299999999999</c:v>
                </c:pt>
                <c:pt idx="13582">
                  <c:v>18.369299999999999</c:v>
                </c:pt>
                <c:pt idx="13583">
                  <c:v>18.369299999999999</c:v>
                </c:pt>
                <c:pt idx="13584">
                  <c:v>18.369299999999999</c:v>
                </c:pt>
                <c:pt idx="13585">
                  <c:v>18.390799999999999</c:v>
                </c:pt>
                <c:pt idx="13586">
                  <c:v>18.390799999999999</c:v>
                </c:pt>
                <c:pt idx="13587">
                  <c:v>18.401499999999999</c:v>
                </c:pt>
                <c:pt idx="13588">
                  <c:v>18.401499999999999</c:v>
                </c:pt>
                <c:pt idx="13589">
                  <c:v>18.412199999999999</c:v>
                </c:pt>
                <c:pt idx="13590">
                  <c:v>18.412199999999999</c:v>
                </c:pt>
                <c:pt idx="13591">
                  <c:v>18.422899999999998</c:v>
                </c:pt>
                <c:pt idx="13592">
                  <c:v>18.422899999999998</c:v>
                </c:pt>
                <c:pt idx="13593">
                  <c:v>18.433700000000002</c:v>
                </c:pt>
                <c:pt idx="13594">
                  <c:v>18.433700000000002</c:v>
                </c:pt>
                <c:pt idx="13595">
                  <c:v>18.444400000000002</c:v>
                </c:pt>
                <c:pt idx="13596">
                  <c:v>18.455100000000002</c:v>
                </c:pt>
                <c:pt idx="13597">
                  <c:v>18.455100000000002</c:v>
                </c:pt>
                <c:pt idx="13598">
                  <c:v>18.465800000000002</c:v>
                </c:pt>
                <c:pt idx="13599">
                  <c:v>18.476600000000001</c:v>
                </c:pt>
                <c:pt idx="13600">
                  <c:v>18.476600000000001</c:v>
                </c:pt>
                <c:pt idx="13601">
                  <c:v>18.487300000000001</c:v>
                </c:pt>
                <c:pt idx="13602">
                  <c:v>18.498000000000001</c:v>
                </c:pt>
                <c:pt idx="13603">
                  <c:v>18.508700000000001</c:v>
                </c:pt>
                <c:pt idx="13604">
                  <c:v>18.508700000000001</c:v>
                </c:pt>
                <c:pt idx="13605">
                  <c:v>18.519500000000001</c:v>
                </c:pt>
                <c:pt idx="13606">
                  <c:v>18.519500000000001</c:v>
                </c:pt>
                <c:pt idx="13607">
                  <c:v>18.530200000000001</c:v>
                </c:pt>
                <c:pt idx="13608">
                  <c:v>18.530200000000001</c:v>
                </c:pt>
                <c:pt idx="13609">
                  <c:v>18.540900000000001</c:v>
                </c:pt>
                <c:pt idx="13610">
                  <c:v>18.551600000000001</c:v>
                </c:pt>
                <c:pt idx="13611">
                  <c:v>18.5624</c:v>
                </c:pt>
                <c:pt idx="13612">
                  <c:v>18.5731</c:v>
                </c:pt>
                <c:pt idx="13613">
                  <c:v>18.5731</c:v>
                </c:pt>
                <c:pt idx="13614">
                  <c:v>18.5838</c:v>
                </c:pt>
                <c:pt idx="13615">
                  <c:v>18.5838</c:v>
                </c:pt>
                <c:pt idx="13616">
                  <c:v>18.5945</c:v>
                </c:pt>
                <c:pt idx="13617">
                  <c:v>18.6053</c:v>
                </c:pt>
                <c:pt idx="13618">
                  <c:v>18.616</c:v>
                </c:pt>
                <c:pt idx="13619">
                  <c:v>18.616</c:v>
                </c:pt>
                <c:pt idx="13620">
                  <c:v>18.6267</c:v>
                </c:pt>
                <c:pt idx="13621">
                  <c:v>18.6374</c:v>
                </c:pt>
                <c:pt idx="13622">
                  <c:v>18.6374</c:v>
                </c:pt>
                <c:pt idx="13623">
                  <c:v>18.648199999999999</c:v>
                </c:pt>
                <c:pt idx="13624">
                  <c:v>18.658899999999999</c:v>
                </c:pt>
                <c:pt idx="13625">
                  <c:v>18.669599999999999</c:v>
                </c:pt>
                <c:pt idx="13626">
                  <c:v>18.680299999999999</c:v>
                </c:pt>
                <c:pt idx="13627">
                  <c:v>18.691099999999999</c:v>
                </c:pt>
                <c:pt idx="13628">
                  <c:v>18.691099999999999</c:v>
                </c:pt>
                <c:pt idx="13629">
                  <c:v>18.712499999999999</c:v>
                </c:pt>
                <c:pt idx="13630">
                  <c:v>18.723199999999999</c:v>
                </c:pt>
                <c:pt idx="13631">
                  <c:v>18.734000000000002</c:v>
                </c:pt>
                <c:pt idx="13632">
                  <c:v>18.734000000000002</c:v>
                </c:pt>
                <c:pt idx="13633">
                  <c:v>18.734000000000002</c:v>
                </c:pt>
                <c:pt idx="13634">
                  <c:v>18.755400000000002</c:v>
                </c:pt>
                <c:pt idx="13635">
                  <c:v>18.787600000000001</c:v>
                </c:pt>
                <c:pt idx="13636">
                  <c:v>18.809000000000001</c:v>
                </c:pt>
                <c:pt idx="13637">
                  <c:v>18.830500000000001</c:v>
                </c:pt>
                <c:pt idx="13638">
                  <c:v>18.841200000000001</c:v>
                </c:pt>
                <c:pt idx="13639">
                  <c:v>18.851900000000001</c:v>
                </c:pt>
                <c:pt idx="13640">
                  <c:v>18.8734</c:v>
                </c:pt>
                <c:pt idx="13641">
                  <c:v>18.8841</c:v>
                </c:pt>
                <c:pt idx="13642">
                  <c:v>18.9056</c:v>
                </c:pt>
                <c:pt idx="13643">
                  <c:v>18.9163</c:v>
                </c:pt>
                <c:pt idx="13644">
                  <c:v>18.927</c:v>
                </c:pt>
                <c:pt idx="13645">
                  <c:v>18.9377</c:v>
                </c:pt>
                <c:pt idx="13646">
                  <c:v>18.948499999999999</c:v>
                </c:pt>
                <c:pt idx="13647">
                  <c:v>18.969899999999999</c:v>
                </c:pt>
                <c:pt idx="13648">
                  <c:v>18.969899999999999</c:v>
                </c:pt>
                <c:pt idx="13649">
                  <c:v>18.980599999999999</c:v>
                </c:pt>
                <c:pt idx="13650">
                  <c:v>18.991399999999999</c:v>
                </c:pt>
                <c:pt idx="13651">
                  <c:v>19.012799999999999</c:v>
                </c:pt>
                <c:pt idx="13652">
                  <c:v>19.012799999999999</c:v>
                </c:pt>
                <c:pt idx="13653">
                  <c:v>19.012799999999999</c:v>
                </c:pt>
                <c:pt idx="13654">
                  <c:v>19.023599999999998</c:v>
                </c:pt>
                <c:pt idx="13655">
                  <c:v>19.045000000000002</c:v>
                </c:pt>
                <c:pt idx="13656">
                  <c:v>19.045000000000002</c:v>
                </c:pt>
                <c:pt idx="13657">
                  <c:v>19.055700000000002</c:v>
                </c:pt>
                <c:pt idx="13658">
                  <c:v>19.055700000000002</c:v>
                </c:pt>
                <c:pt idx="13659">
                  <c:v>19.055700000000002</c:v>
                </c:pt>
                <c:pt idx="13660">
                  <c:v>19.066500000000001</c:v>
                </c:pt>
                <c:pt idx="13661">
                  <c:v>19.077200000000001</c:v>
                </c:pt>
                <c:pt idx="13662">
                  <c:v>19.077200000000001</c:v>
                </c:pt>
                <c:pt idx="13663">
                  <c:v>19.087900000000001</c:v>
                </c:pt>
                <c:pt idx="13664">
                  <c:v>19.098600000000001</c:v>
                </c:pt>
                <c:pt idx="13665">
                  <c:v>19.109400000000001</c:v>
                </c:pt>
                <c:pt idx="13666">
                  <c:v>19.109400000000001</c:v>
                </c:pt>
                <c:pt idx="13667">
                  <c:v>19.120100000000001</c:v>
                </c:pt>
                <c:pt idx="13668">
                  <c:v>19.141500000000001</c:v>
                </c:pt>
                <c:pt idx="13669">
                  <c:v>19.1523</c:v>
                </c:pt>
                <c:pt idx="13670">
                  <c:v>19.1523</c:v>
                </c:pt>
                <c:pt idx="13671">
                  <c:v>19.163</c:v>
                </c:pt>
                <c:pt idx="13672">
                  <c:v>19.1737</c:v>
                </c:pt>
                <c:pt idx="13673">
                  <c:v>19.1844</c:v>
                </c:pt>
                <c:pt idx="13674">
                  <c:v>19.1952</c:v>
                </c:pt>
                <c:pt idx="13675">
                  <c:v>19.2059</c:v>
                </c:pt>
                <c:pt idx="13676">
                  <c:v>19.2166</c:v>
                </c:pt>
                <c:pt idx="13677">
                  <c:v>19.2166</c:v>
                </c:pt>
                <c:pt idx="13678">
                  <c:v>19.2166</c:v>
                </c:pt>
                <c:pt idx="13679">
                  <c:v>19.2166</c:v>
                </c:pt>
                <c:pt idx="13680">
                  <c:v>19.2273</c:v>
                </c:pt>
                <c:pt idx="13681">
                  <c:v>19.2166</c:v>
                </c:pt>
                <c:pt idx="13682">
                  <c:v>19.2273</c:v>
                </c:pt>
                <c:pt idx="13683">
                  <c:v>19.2273</c:v>
                </c:pt>
                <c:pt idx="13684">
                  <c:v>19.2273</c:v>
                </c:pt>
                <c:pt idx="13685">
                  <c:v>19.238099999999999</c:v>
                </c:pt>
                <c:pt idx="13686">
                  <c:v>19.248799999999999</c:v>
                </c:pt>
                <c:pt idx="13687">
                  <c:v>19.248799999999999</c:v>
                </c:pt>
                <c:pt idx="13688">
                  <c:v>19.259499999999999</c:v>
                </c:pt>
                <c:pt idx="13689">
                  <c:v>19.270199999999999</c:v>
                </c:pt>
                <c:pt idx="13690">
                  <c:v>19.270199999999999</c:v>
                </c:pt>
                <c:pt idx="13691">
                  <c:v>19.270199999999999</c:v>
                </c:pt>
                <c:pt idx="13692">
                  <c:v>19.280999999999999</c:v>
                </c:pt>
                <c:pt idx="13693">
                  <c:v>19.280999999999999</c:v>
                </c:pt>
                <c:pt idx="13694">
                  <c:v>19.280999999999999</c:v>
                </c:pt>
                <c:pt idx="13695">
                  <c:v>19.291699999999999</c:v>
                </c:pt>
                <c:pt idx="13696">
                  <c:v>19.302399999999999</c:v>
                </c:pt>
                <c:pt idx="13697">
                  <c:v>19.302399999999999</c:v>
                </c:pt>
                <c:pt idx="13698">
                  <c:v>19.313099999999999</c:v>
                </c:pt>
                <c:pt idx="13699">
                  <c:v>19.313099999999999</c:v>
                </c:pt>
                <c:pt idx="13700">
                  <c:v>19.323899999999998</c:v>
                </c:pt>
                <c:pt idx="13701">
                  <c:v>19.334599999999998</c:v>
                </c:pt>
                <c:pt idx="13702">
                  <c:v>19.334599999999998</c:v>
                </c:pt>
                <c:pt idx="13703">
                  <c:v>19.345300000000002</c:v>
                </c:pt>
                <c:pt idx="13704">
                  <c:v>19.356000000000002</c:v>
                </c:pt>
                <c:pt idx="13705">
                  <c:v>19.366800000000001</c:v>
                </c:pt>
                <c:pt idx="13706">
                  <c:v>19.377500000000001</c:v>
                </c:pt>
                <c:pt idx="13707">
                  <c:v>19.377500000000001</c:v>
                </c:pt>
                <c:pt idx="13708">
                  <c:v>19.388200000000001</c:v>
                </c:pt>
                <c:pt idx="13709">
                  <c:v>19.398900000000001</c:v>
                </c:pt>
                <c:pt idx="13710">
                  <c:v>19.398900000000001</c:v>
                </c:pt>
                <c:pt idx="13711">
                  <c:v>19.409700000000001</c:v>
                </c:pt>
                <c:pt idx="13712">
                  <c:v>19.409700000000001</c:v>
                </c:pt>
                <c:pt idx="13713">
                  <c:v>19.420400000000001</c:v>
                </c:pt>
                <c:pt idx="13714">
                  <c:v>19.431100000000001</c:v>
                </c:pt>
                <c:pt idx="13715">
                  <c:v>19.431100000000001</c:v>
                </c:pt>
                <c:pt idx="13716">
                  <c:v>19.441800000000001</c:v>
                </c:pt>
                <c:pt idx="13717">
                  <c:v>19.441800000000001</c:v>
                </c:pt>
                <c:pt idx="13718">
                  <c:v>19.4526</c:v>
                </c:pt>
                <c:pt idx="13719">
                  <c:v>19.4526</c:v>
                </c:pt>
                <c:pt idx="13720">
                  <c:v>19.4633</c:v>
                </c:pt>
                <c:pt idx="13721">
                  <c:v>19.4633</c:v>
                </c:pt>
                <c:pt idx="13722">
                  <c:v>19.474</c:v>
                </c:pt>
                <c:pt idx="13723">
                  <c:v>19.474</c:v>
                </c:pt>
                <c:pt idx="13724">
                  <c:v>19.4847</c:v>
                </c:pt>
                <c:pt idx="13725">
                  <c:v>19.4955</c:v>
                </c:pt>
                <c:pt idx="13726">
                  <c:v>19.4955</c:v>
                </c:pt>
                <c:pt idx="13727">
                  <c:v>19.4955</c:v>
                </c:pt>
                <c:pt idx="13728">
                  <c:v>19.4955</c:v>
                </c:pt>
                <c:pt idx="13729">
                  <c:v>19.5062</c:v>
                </c:pt>
                <c:pt idx="13730">
                  <c:v>19.5169</c:v>
                </c:pt>
                <c:pt idx="13731">
                  <c:v>19.5276</c:v>
                </c:pt>
                <c:pt idx="13732">
                  <c:v>19.538399999999999</c:v>
                </c:pt>
                <c:pt idx="13733">
                  <c:v>19.538399999999999</c:v>
                </c:pt>
                <c:pt idx="13734">
                  <c:v>19.549099999999999</c:v>
                </c:pt>
                <c:pt idx="13735">
                  <c:v>19.559799999999999</c:v>
                </c:pt>
                <c:pt idx="13736">
                  <c:v>19.559799999999999</c:v>
                </c:pt>
                <c:pt idx="13737">
                  <c:v>19.581299999999999</c:v>
                </c:pt>
                <c:pt idx="13738">
                  <c:v>19.581299999999999</c:v>
                </c:pt>
                <c:pt idx="13739">
                  <c:v>19.591999999999999</c:v>
                </c:pt>
                <c:pt idx="13740">
                  <c:v>19.591999999999999</c:v>
                </c:pt>
                <c:pt idx="13741">
                  <c:v>19.602699999999999</c:v>
                </c:pt>
                <c:pt idx="13742">
                  <c:v>19.613399999999999</c:v>
                </c:pt>
                <c:pt idx="13743">
                  <c:v>19.613399999999999</c:v>
                </c:pt>
                <c:pt idx="13744">
                  <c:v>19.624199999999998</c:v>
                </c:pt>
                <c:pt idx="13745">
                  <c:v>19.624199999999998</c:v>
                </c:pt>
                <c:pt idx="13746">
                  <c:v>19.634899999999998</c:v>
                </c:pt>
                <c:pt idx="13747">
                  <c:v>19.645600000000002</c:v>
                </c:pt>
                <c:pt idx="13748">
                  <c:v>19.656300000000002</c:v>
                </c:pt>
                <c:pt idx="13749">
                  <c:v>19.656300000000002</c:v>
                </c:pt>
                <c:pt idx="13750">
                  <c:v>19.677800000000001</c:v>
                </c:pt>
                <c:pt idx="13751">
                  <c:v>19.688500000000001</c:v>
                </c:pt>
                <c:pt idx="13752">
                  <c:v>19.688500000000001</c:v>
                </c:pt>
                <c:pt idx="13753">
                  <c:v>19.699200000000001</c:v>
                </c:pt>
                <c:pt idx="13754">
                  <c:v>19.699200000000001</c:v>
                </c:pt>
                <c:pt idx="13755">
                  <c:v>19.699200000000001</c:v>
                </c:pt>
                <c:pt idx="13756">
                  <c:v>19.699200000000001</c:v>
                </c:pt>
                <c:pt idx="13757">
                  <c:v>19.71</c:v>
                </c:pt>
                <c:pt idx="13758">
                  <c:v>19.71</c:v>
                </c:pt>
                <c:pt idx="13759">
                  <c:v>19.720700000000001</c:v>
                </c:pt>
                <c:pt idx="13760">
                  <c:v>19.720700000000001</c:v>
                </c:pt>
                <c:pt idx="13761">
                  <c:v>19.731400000000001</c:v>
                </c:pt>
                <c:pt idx="13762">
                  <c:v>19.731400000000001</c:v>
                </c:pt>
                <c:pt idx="13763">
                  <c:v>19.731400000000001</c:v>
                </c:pt>
                <c:pt idx="13764">
                  <c:v>19.731400000000001</c:v>
                </c:pt>
                <c:pt idx="13765">
                  <c:v>19.742100000000001</c:v>
                </c:pt>
                <c:pt idx="13766">
                  <c:v>19.742100000000001</c:v>
                </c:pt>
                <c:pt idx="13767">
                  <c:v>19.7529</c:v>
                </c:pt>
                <c:pt idx="13768">
                  <c:v>19.7529</c:v>
                </c:pt>
                <c:pt idx="13769">
                  <c:v>19.7529</c:v>
                </c:pt>
                <c:pt idx="13770">
                  <c:v>19.7636</c:v>
                </c:pt>
                <c:pt idx="13771">
                  <c:v>19.7636</c:v>
                </c:pt>
                <c:pt idx="13772">
                  <c:v>19.7636</c:v>
                </c:pt>
                <c:pt idx="13773">
                  <c:v>19.7743</c:v>
                </c:pt>
                <c:pt idx="13774">
                  <c:v>19.7743</c:v>
                </c:pt>
                <c:pt idx="13775">
                  <c:v>19.7743</c:v>
                </c:pt>
                <c:pt idx="13776">
                  <c:v>19.7743</c:v>
                </c:pt>
                <c:pt idx="13777">
                  <c:v>19.785</c:v>
                </c:pt>
                <c:pt idx="13778">
                  <c:v>19.7958</c:v>
                </c:pt>
                <c:pt idx="13779">
                  <c:v>19.7958</c:v>
                </c:pt>
                <c:pt idx="13780">
                  <c:v>19.8065</c:v>
                </c:pt>
                <c:pt idx="13781">
                  <c:v>19.8065</c:v>
                </c:pt>
                <c:pt idx="13782">
                  <c:v>19.8172</c:v>
                </c:pt>
                <c:pt idx="13783">
                  <c:v>19.8172</c:v>
                </c:pt>
                <c:pt idx="13784">
                  <c:v>19.8279</c:v>
                </c:pt>
                <c:pt idx="13785">
                  <c:v>19.8279</c:v>
                </c:pt>
                <c:pt idx="13786">
                  <c:v>19.8279</c:v>
                </c:pt>
                <c:pt idx="13787">
                  <c:v>19.838699999999999</c:v>
                </c:pt>
                <c:pt idx="13788">
                  <c:v>19.849399999999999</c:v>
                </c:pt>
                <c:pt idx="13789">
                  <c:v>19.860099999999999</c:v>
                </c:pt>
                <c:pt idx="13790">
                  <c:v>19.870799999999999</c:v>
                </c:pt>
                <c:pt idx="13791">
                  <c:v>19.870799999999999</c:v>
                </c:pt>
                <c:pt idx="13792">
                  <c:v>19.881599999999999</c:v>
                </c:pt>
                <c:pt idx="13793">
                  <c:v>19.892299999999999</c:v>
                </c:pt>
                <c:pt idx="13794">
                  <c:v>19.902999999999999</c:v>
                </c:pt>
                <c:pt idx="13795">
                  <c:v>19.913699999999999</c:v>
                </c:pt>
                <c:pt idx="13796">
                  <c:v>19.924499999999998</c:v>
                </c:pt>
                <c:pt idx="13797">
                  <c:v>19.945900000000002</c:v>
                </c:pt>
                <c:pt idx="13798">
                  <c:v>19.945900000000002</c:v>
                </c:pt>
                <c:pt idx="13799">
                  <c:v>19.956600000000002</c:v>
                </c:pt>
                <c:pt idx="13800">
                  <c:v>19.967400000000001</c:v>
                </c:pt>
                <c:pt idx="13801">
                  <c:v>19.967400000000001</c:v>
                </c:pt>
                <c:pt idx="13802">
                  <c:v>19.978100000000001</c:v>
                </c:pt>
                <c:pt idx="13803">
                  <c:v>19.988800000000001</c:v>
                </c:pt>
                <c:pt idx="13804">
                  <c:v>19.988800000000001</c:v>
                </c:pt>
                <c:pt idx="13805">
                  <c:v>19.999500000000001</c:v>
                </c:pt>
                <c:pt idx="13806">
                  <c:v>20.010300000000001</c:v>
                </c:pt>
                <c:pt idx="13807">
                  <c:v>20.021000000000001</c:v>
                </c:pt>
                <c:pt idx="13808">
                  <c:v>20.021000000000001</c:v>
                </c:pt>
                <c:pt idx="13809">
                  <c:v>20.031700000000001</c:v>
                </c:pt>
                <c:pt idx="13810">
                  <c:v>20.042400000000001</c:v>
                </c:pt>
                <c:pt idx="13811">
                  <c:v>20.0532</c:v>
                </c:pt>
                <c:pt idx="13812">
                  <c:v>20.0639</c:v>
                </c:pt>
                <c:pt idx="13813">
                  <c:v>20.0746</c:v>
                </c:pt>
                <c:pt idx="13814">
                  <c:v>20.0853</c:v>
                </c:pt>
                <c:pt idx="13815">
                  <c:v>20.0961</c:v>
                </c:pt>
                <c:pt idx="13816">
                  <c:v>20.0961</c:v>
                </c:pt>
                <c:pt idx="13817">
                  <c:v>20.1068</c:v>
                </c:pt>
                <c:pt idx="13818">
                  <c:v>20.1175</c:v>
                </c:pt>
                <c:pt idx="13819">
                  <c:v>20.1282</c:v>
                </c:pt>
                <c:pt idx="13820">
                  <c:v>20.138999999999999</c:v>
                </c:pt>
                <c:pt idx="13821">
                  <c:v>20.149699999999999</c:v>
                </c:pt>
                <c:pt idx="13822">
                  <c:v>20.160399999999999</c:v>
                </c:pt>
                <c:pt idx="13823">
                  <c:v>20.171099999999999</c:v>
                </c:pt>
                <c:pt idx="13824">
                  <c:v>20.192599999999999</c:v>
                </c:pt>
                <c:pt idx="13825">
                  <c:v>20.203299999999999</c:v>
                </c:pt>
                <c:pt idx="13826">
                  <c:v>20.213999999999999</c:v>
                </c:pt>
                <c:pt idx="13827">
                  <c:v>20.235499999999998</c:v>
                </c:pt>
                <c:pt idx="13828">
                  <c:v>20.256900000000002</c:v>
                </c:pt>
                <c:pt idx="13829">
                  <c:v>20.278400000000001</c:v>
                </c:pt>
                <c:pt idx="13830">
                  <c:v>20.299800000000001</c:v>
                </c:pt>
                <c:pt idx="13831">
                  <c:v>20.332000000000001</c:v>
                </c:pt>
                <c:pt idx="13832">
                  <c:v>20.3535</c:v>
                </c:pt>
                <c:pt idx="13833">
                  <c:v>20.3856</c:v>
                </c:pt>
                <c:pt idx="13834">
                  <c:v>20.4071</c:v>
                </c:pt>
                <c:pt idx="13835">
                  <c:v>20.4285</c:v>
                </c:pt>
                <c:pt idx="13836">
                  <c:v>20.45</c:v>
                </c:pt>
                <c:pt idx="13837">
                  <c:v>20.471399999999999</c:v>
                </c:pt>
                <c:pt idx="13838">
                  <c:v>20.492899999999999</c:v>
                </c:pt>
                <c:pt idx="13839">
                  <c:v>20.525099999999998</c:v>
                </c:pt>
                <c:pt idx="13840">
                  <c:v>20.546500000000002</c:v>
                </c:pt>
                <c:pt idx="13841">
                  <c:v>20.568000000000001</c:v>
                </c:pt>
                <c:pt idx="13842">
                  <c:v>20.632300000000001</c:v>
                </c:pt>
                <c:pt idx="13843">
                  <c:v>20.632300000000001</c:v>
                </c:pt>
                <c:pt idx="13844">
                  <c:v>20.643000000000001</c:v>
                </c:pt>
                <c:pt idx="13845">
                  <c:v>20.643000000000001</c:v>
                </c:pt>
                <c:pt idx="13846">
                  <c:v>20.6645</c:v>
                </c:pt>
                <c:pt idx="13847">
                  <c:v>20.6645</c:v>
                </c:pt>
                <c:pt idx="13848">
                  <c:v>20.6859</c:v>
                </c:pt>
                <c:pt idx="13849">
                  <c:v>20.7288</c:v>
                </c:pt>
                <c:pt idx="13850">
                  <c:v>20.750299999999999</c:v>
                </c:pt>
                <c:pt idx="13851">
                  <c:v>20.771699999999999</c:v>
                </c:pt>
                <c:pt idx="13852">
                  <c:v>20.793199999999999</c:v>
                </c:pt>
                <c:pt idx="13853">
                  <c:v>20.814599999999999</c:v>
                </c:pt>
                <c:pt idx="13854">
                  <c:v>20.825399999999998</c:v>
                </c:pt>
                <c:pt idx="13855">
                  <c:v>20.836099999999998</c:v>
                </c:pt>
                <c:pt idx="13856">
                  <c:v>20.846800000000002</c:v>
                </c:pt>
                <c:pt idx="13857">
                  <c:v>20.857500000000002</c:v>
                </c:pt>
                <c:pt idx="13858">
                  <c:v>20.868300000000001</c:v>
                </c:pt>
                <c:pt idx="13859">
                  <c:v>20.879000000000001</c:v>
                </c:pt>
                <c:pt idx="13860">
                  <c:v>20.889700000000001</c:v>
                </c:pt>
                <c:pt idx="13861">
                  <c:v>20.900400000000001</c:v>
                </c:pt>
                <c:pt idx="13862">
                  <c:v>20.911200000000001</c:v>
                </c:pt>
                <c:pt idx="13863">
                  <c:v>20.911200000000001</c:v>
                </c:pt>
                <c:pt idx="13864">
                  <c:v>20.911200000000001</c:v>
                </c:pt>
                <c:pt idx="13865">
                  <c:v>20.921900000000001</c:v>
                </c:pt>
                <c:pt idx="13866">
                  <c:v>20.921900000000001</c:v>
                </c:pt>
                <c:pt idx="13867">
                  <c:v>20.921900000000001</c:v>
                </c:pt>
                <c:pt idx="13868">
                  <c:v>20.932600000000001</c:v>
                </c:pt>
                <c:pt idx="13869">
                  <c:v>20.943300000000001</c:v>
                </c:pt>
                <c:pt idx="13870">
                  <c:v>20.9541</c:v>
                </c:pt>
                <c:pt idx="13871">
                  <c:v>20.9648</c:v>
                </c:pt>
                <c:pt idx="13872">
                  <c:v>20.9648</c:v>
                </c:pt>
                <c:pt idx="13873">
                  <c:v>20.9755</c:v>
                </c:pt>
                <c:pt idx="13874">
                  <c:v>20.9755</c:v>
                </c:pt>
                <c:pt idx="13875">
                  <c:v>20.997</c:v>
                </c:pt>
                <c:pt idx="13876">
                  <c:v>20.997</c:v>
                </c:pt>
                <c:pt idx="13877">
                  <c:v>21.0077</c:v>
                </c:pt>
                <c:pt idx="13878">
                  <c:v>21.0184</c:v>
                </c:pt>
                <c:pt idx="13879">
                  <c:v>21.0291</c:v>
                </c:pt>
                <c:pt idx="13880">
                  <c:v>21.039899999999999</c:v>
                </c:pt>
                <c:pt idx="13881">
                  <c:v>21.050599999999999</c:v>
                </c:pt>
                <c:pt idx="13882">
                  <c:v>21.061299999999999</c:v>
                </c:pt>
                <c:pt idx="13883">
                  <c:v>21.082799999999999</c:v>
                </c:pt>
                <c:pt idx="13884">
                  <c:v>21.104199999999999</c:v>
                </c:pt>
                <c:pt idx="13885">
                  <c:v>21.104199999999999</c:v>
                </c:pt>
                <c:pt idx="13886">
                  <c:v>21.114899999999999</c:v>
                </c:pt>
                <c:pt idx="13887">
                  <c:v>21.114899999999999</c:v>
                </c:pt>
                <c:pt idx="13888">
                  <c:v>21.125699999999998</c:v>
                </c:pt>
                <c:pt idx="13889">
                  <c:v>21.125699999999998</c:v>
                </c:pt>
                <c:pt idx="13890">
                  <c:v>21.125699999999998</c:v>
                </c:pt>
                <c:pt idx="13891">
                  <c:v>21.125699999999998</c:v>
                </c:pt>
                <c:pt idx="13892">
                  <c:v>21.125699999999998</c:v>
                </c:pt>
                <c:pt idx="13893">
                  <c:v>21.125699999999998</c:v>
                </c:pt>
                <c:pt idx="13894">
                  <c:v>21.136399999999998</c:v>
                </c:pt>
                <c:pt idx="13895">
                  <c:v>21.136399999999998</c:v>
                </c:pt>
                <c:pt idx="13896">
                  <c:v>21.136399999999998</c:v>
                </c:pt>
                <c:pt idx="13897">
                  <c:v>21.147099999999998</c:v>
                </c:pt>
                <c:pt idx="13898">
                  <c:v>21.136399999999998</c:v>
                </c:pt>
                <c:pt idx="13899">
                  <c:v>21.147099999999998</c:v>
                </c:pt>
                <c:pt idx="13900">
                  <c:v>21.147099999999998</c:v>
                </c:pt>
                <c:pt idx="13901">
                  <c:v>21.157800000000002</c:v>
                </c:pt>
                <c:pt idx="13902">
                  <c:v>21.168600000000001</c:v>
                </c:pt>
                <c:pt idx="13903">
                  <c:v>21.179300000000001</c:v>
                </c:pt>
                <c:pt idx="13904">
                  <c:v>21.179300000000001</c:v>
                </c:pt>
                <c:pt idx="13905">
                  <c:v>21.200700000000001</c:v>
                </c:pt>
                <c:pt idx="13906">
                  <c:v>21.211500000000001</c:v>
                </c:pt>
                <c:pt idx="13907">
                  <c:v>21.222200000000001</c:v>
                </c:pt>
                <c:pt idx="13908">
                  <c:v>21.232900000000001</c:v>
                </c:pt>
                <c:pt idx="13909">
                  <c:v>21.243600000000001</c:v>
                </c:pt>
                <c:pt idx="13910">
                  <c:v>21.2544</c:v>
                </c:pt>
                <c:pt idx="13911">
                  <c:v>21.2651</c:v>
                </c:pt>
                <c:pt idx="13912">
                  <c:v>21.2758</c:v>
                </c:pt>
                <c:pt idx="13913">
                  <c:v>21.2865</c:v>
                </c:pt>
                <c:pt idx="13914">
                  <c:v>21.2973</c:v>
                </c:pt>
                <c:pt idx="13915">
                  <c:v>21.3187</c:v>
                </c:pt>
                <c:pt idx="13916">
                  <c:v>21.3294</c:v>
                </c:pt>
                <c:pt idx="13917">
                  <c:v>21.340199999999999</c:v>
                </c:pt>
                <c:pt idx="13918">
                  <c:v>21.340199999999999</c:v>
                </c:pt>
                <c:pt idx="13919">
                  <c:v>21.350899999999999</c:v>
                </c:pt>
                <c:pt idx="13920">
                  <c:v>21.350899999999999</c:v>
                </c:pt>
                <c:pt idx="13921">
                  <c:v>21.361599999999999</c:v>
                </c:pt>
                <c:pt idx="13922">
                  <c:v>21.361599999999999</c:v>
                </c:pt>
                <c:pt idx="13923">
                  <c:v>21.372299999999999</c:v>
                </c:pt>
                <c:pt idx="13924">
                  <c:v>21.372299999999999</c:v>
                </c:pt>
                <c:pt idx="13925">
                  <c:v>21.383099999999999</c:v>
                </c:pt>
                <c:pt idx="13926">
                  <c:v>21.383099999999999</c:v>
                </c:pt>
                <c:pt idx="13927">
                  <c:v>21.393799999999999</c:v>
                </c:pt>
                <c:pt idx="13928">
                  <c:v>21.393799999999999</c:v>
                </c:pt>
                <c:pt idx="13929">
                  <c:v>21.393799999999999</c:v>
                </c:pt>
                <c:pt idx="13930">
                  <c:v>21.393799999999999</c:v>
                </c:pt>
                <c:pt idx="13931">
                  <c:v>21.393799999999999</c:v>
                </c:pt>
                <c:pt idx="13932">
                  <c:v>21.404499999999999</c:v>
                </c:pt>
                <c:pt idx="13933">
                  <c:v>21.404499999999999</c:v>
                </c:pt>
                <c:pt idx="13934">
                  <c:v>21.404499999999999</c:v>
                </c:pt>
                <c:pt idx="13935">
                  <c:v>21.415199999999999</c:v>
                </c:pt>
                <c:pt idx="13936">
                  <c:v>21.415199999999999</c:v>
                </c:pt>
                <c:pt idx="13937">
                  <c:v>21.425999999999998</c:v>
                </c:pt>
                <c:pt idx="13938">
                  <c:v>21.425999999999998</c:v>
                </c:pt>
                <c:pt idx="13939">
                  <c:v>21.436699999999998</c:v>
                </c:pt>
                <c:pt idx="13940">
                  <c:v>21.447399999999998</c:v>
                </c:pt>
                <c:pt idx="13941">
                  <c:v>21.447399999999998</c:v>
                </c:pt>
                <c:pt idx="13942">
                  <c:v>21.458100000000002</c:v>
                </c:pt>
                <c:pt idx="13943">
                  <c:v>21.458100000000002</c:v>
                </c:pt>
                <c:pt idx="13944">
                  <c:v>21.458100000000002</c:v>
                </c:pt>
                <c:pt idx="13945">
                  <c:v>21.468900000000001</c:v>
                </c:pt>
                <c:pt idx="13946">
                  <c:v>21.479600000000001</c:v>
                </c:pt>
                <c:pt idx="13947">
                  <c:v>21.490300000000001</c:v>
                </c:pt>
                <c:pt idx="13948">
                  <c:v>21.501000000000001</c:v>
                </c:pt>
                <c:pt idx="13949">
                  <c:v>21.511800000000001</c:v>
                </c:pt>
                <c:pt idx="13950">
                  <c:v>21.511800000000001</c:v>
                </c:pt>
                <c:pt idx="13951">
                  <c:v>21.522500000000001</c:v>
                </c:pt>
                <c:pt idx="13952">
                  <c:v>21.543900000000001</c:v>
                </c:pt>
                <c:pt idx="13953">
                  <c:v>21.5547</c:v>
                </c:pt>
                <c:pt idx="13954">
                  <c:v>21.5654</c:v>
                </c:pt>
                <c:pt idx="13955">
                  <c:v>21.5654</c:v>
                </c:pt>
                <c:pt idx="13956">
                  <c:v>21.5761</c:v>
                </c:pt>
                <c:pt idx="13957">
                  <c:v>21.5868</c:v>
                </c:pt>
                <c:pt idx="13958">
                  <c:v>21.5868</c:v>
                </c:pt>
                <c:pt idx="13959">
                  <c:v>21.5976</c:v>
                </c:pt>
                <c:pt idx="13960">
                  <c:v>21.5976</c:v>
                </c:pt>
                <c:pt idx="13961">
                  <c:v>21.6083</c:v>
                </c:pt>
                <c:pt idx="13962">
                  <c:v>21.619</c:v>
                </c:pt>
                <c:pt idx="13963">
                  <c:v>21.6297</c:v>
                </c:pt>
                <c:pt idx="13964">
                  <c:v>21.651199999999999</c:v>
                </c:pt>
                <c:pt idx="13965">
                  <c:v>21.661899999999999</c:v>
                </c:pt>
                <c:pt idx="13966">
                  <c:v>21.683399999999999</c:v>
                </c:pt>
                <c:pt idx="13967">
                  <c:v>21.694099999999999</c:v>
                </c:pt>
                <c:pt idx="13968">
                  <c:v>21.704799999999999</c:v>
                </c:pt>
                <c:pt idx="13969">
                  <c:v>21.715499999999999</c:v>
                </c:pt>
                <c:pt idx="13970">
                  <c:v>21.736999999999998</c:v>
                </c:pt>
                <c:pt idx="13971">
                  <c:v>21.747699999999998</c:v>
                </c:pt>
                <c:pt idx="13972">
                  <c:v>21.758400000000002</c:v>
                </c:pt>
                <c:pt idx="13973">
                  <c:v>21.779900000000001</c:v>
                </c:pt>
                <c:pt idx="13974">
                  <c:v>21.779900000000001</c:v>
                </c:pt>
                <c:pt idx="13975">
                  <c:v>21.801300000000001</c:v>
                </c:pt>
                <c:pt idx="13976">
                  <c:v>21.812100000000001</c:v>
                </c:pt>
                <c:pt idx="13977">
                  <c:v>21.833500000000001</c:v>
                </c:pt>
                <c:pt idx="13978">
                  <c:v>21.844200000000001</c:v>
                </c:pt>
                <c:pt idx="13979">
                  <c:v>21.8657</c:v>
                </c:pt>
                <c:pt idx="13980">
                  <c:v>21.8657</c:v>
                </c:pt>
                <c:pt idx="13981">
                  <c:v>21.8764</c:v>
                </c:pt>
                <c:pt idx="13982">
                  <c:v>21.8979</c:v>
                </c:pt>
                <c:pt idx="13983">
                  <c:v>21.9086</c:v>
                </c:pt>
                <c:pt idx="13984">
                  <c:v>21.9086</c:v>
                </c:pt>
                <c:pt idx="13985">
                  <c:v>21.9193</c:v>
                </c:pt>
                <c:pt idx="13986">
                  <c:v>21.9193</c:v>
                </c:pt>
                <c:pt idx="13987">
                  <c:v>21.930099999999999</c:v>
                </c:pt>
                <c:pt idx="13988">
                  <c:v>21.940799999999999</c:v>
                </c:pt>
                <c:pt idx="13989">
                  <c:v>21.951499999999999</c:v>
                </c:pt>
                <c:pt idx="13990">
                  <c:v>21.962199999999999</c:v>
                </c:pt>
                <c:pt idx="13991">
                  <c:v>21.972999999999999</c:v>
                </c:pt>
                <c:pt idx="13992">
                  <c:v>21.983699999999999</c:v>
                </c:pt>
                <c:pt idx="13993">
                  <c:v>21.983699999999999</c:v>
                </c:pt>
                <c:pt idx="13994">
                  <c:v>21.994399999999999</c:v>
                </c:pt>
                <c:pt idx="13995">
                  <c:v>22.005099999999999</c:v>
                </c:pt>
                <c:pt idx="13996">
                  <c:v>22.015899999999998</c:v>
                </c:pt>
                <c:pt idx="13997">
                  <c:v>22.026599999999998</c:v>
                </c:pt>
                <c:pt idx="13998">
                  <c:v>22.037299999999998</c:v>
                </c:pt>
                <c:pt idx="13999">
                  <c:v>22.058800000000002</c:v>
                </c:pt>
                <c:pt idx="14000">
                  <c:v>22.058800000000002</c:v>
                </c:pt>
                <c:pt idx="14001">
                  <c:v>22.069500000000001</c:v>
                </c:pt>
                <c:pt idx="14002">
                  <c:v>22.069500000000001</c:v>
                </c:pt>
                <c:pt idx="14003">
                  <c:v>22.080200000000001</c:v>
                </c:pt>
                <c:pt idx="14004">
                  <c:v>22.090900000000001</c:v>
                </c:pt>
                <c:pt idx="14005">
                  <c:v>22.101700000000001</c:v>
                </c:pt>
                <c:pt idx="14006">
                  <c:v>22.123100000000001</c:v>
                </c:pt>
                <c:pt idx="14007">
                  <c:v>22.133800000000001</c:v>
                </c:pt>
                <c:pt idx="14008">
                  <c:v>22.144600000000001</c:v>
                </c:pt>
                <c:pt idx="14009">
                  <c:v>22.1553</c:v>
                </c:pt>
                <c:pt idx="14010">
                  <c:v>22.1767</c:v>
                </c:pt>
                <c:pt idx="14011">
                  <c:v>22.1875</c:v>
                </c:pt>
                <c:pt idx="14012">
                  <c:v>22.1982</c:v>
                </c:pt>
                <c:pt idx="14013">
                  <c:v>22.2089</c:v>
                </c:pt>
                <c:pt idx="14014">
                  <c:v>22.2196</c:v>
                </c:pt>
                <c:pt idx="14015">
                  <c:v>22.230399999999999</c:v>
                </c:pt>
                <c:pt idx="14016">
                  <c:v>22.230399999999999</c:v>
                </c:pt>
                <c:pt idx="14017">
                  <c:v>22.241099999999999</c:v>
                </c:pt>
                <c:pt idx="14018">
                  <c:v>22.241099999999999</c:v>
                </c:pt>
                <c:pt idx="14019">
                  <c:v>22.241099999999999</c:v>
                </c:pt>
                <c:pt idx="14020">
                  <c:v>22.241099999999999</c:v>
                </c:pt>
                <c:pt idx="14021">
                  <c:v>22.241099999999999</c:v>
                </c:pt>
                <c:pt idx="14022">
                  <c:v>22.241099999999999</c:v>
                </c:pt>
                <c:pt idx="14023">
                  <c:v>22.241099999999999</c:v>
                </c:pt>
                <c:pt idx="14024">
                  <c:v>22.241099999999999</c:v>
                </c:pt>
                <c:pt idx="14025">
                  <c:v>22.241099999999999</c:v>
                </c:pt>
                <c:pt idx="14026">
                  <c:v>22.251799999999999</c:v>
                </c:pt>
                <c:pt idx="14027">
                  <c:v>22.251799999999999</c:v>
                </c:pt>
                <c:pt idx="14028">
                  <c:v>22.262499999999999</c:v>
                </c:pt>
                <c:pt idx="14029">
                  <c:v>22.262499999999999</c:v>
                </c:pt>
                <c:pt idx="14030">
                  <c:v>22.262499999999999</c:v>
                </c:pt>
                <c:pt idx="14031">
                  <c:v>22.273299999999999</c:v>
                </c:pt>
                <c:pt idx="14032">
                  <c:v>22.273299999999999</c:v>
                </c:pt>
                <c:pt idx="14033">
                  <c:v>22.283999999999999</c:v>
                </c:pt>
                <c:pt idx="14034">
                  <c:v>22.283999999999999</c:v>
                </c:pt>
                <c:pt idx="14035">
                  <c:v>22.283999999999999</c:v>
                </c:pt>
                <c:pt idx="14036">
                  <c:v>22.294699999999999</c:v>
                </c:pt>
                <c:pt idx="14037">
                  <c:v>22.305399999999999</c:v>
                </c:pt>
                <c:pt idx="14038">
                  <c:v>22.305399999999999</c:v>
                </c:pt>
                <c:pt idx="14039">
                  <c:v>22.305399999999999</c:v>
                </c:pt>
                <c:pt idx="14040">
                  <c:v>22.305399999999999</c:v>
                </c:pt>
                <c:pt idx="14041">
                  <c:v>22.316199999999998</c:v>
                </c:pt>
                <c:pt idx="14042">
                  <c:v>22.316199999999998</c:v>
                </c:pt>
                <c:pt idx="14043">
                  <c:v>22.337599999999998</c:v>
                </c:pt>
                <c:pt idx="14044">
                  <c:v>22.337599999999998</c:v>
                </c:pt>
                <c:pt idx="14045">
                  <c:v>22.337599999999998</c:v>
                </c:pt>
                <c:pt idx="14046">
                  <c:v>22.348299999999998</c:v>
                </c:pt>
                <c:pt idx="14047">
                  <c:v>22.348299999999998</c:v>
                </c:pt>
                <c:pt idx="14048">
                  <c:v>22.348299999999998</c:v>
                </c:pt>
                <c:pt idx="14049">
                  <c:v>22.359100000000002</c:v>
                </c:pt>
                <c:pt idx="14050">
                  <c:v>22.369800000000001</c:v>
                </c:pt>
                <c:pt idx="14051">
                  <c:v>22.369800000000001</c:v>
                </c:pt>
                <c:pt idx="14052">
                  <c:v>22.380500000000001</c:v>
                </c:pt>
                <c:pt idx="14053">
                  <c:v>22.380500000000001</c:v>
                </c:pt>
                <c:pt idx="14054">
                  <c:v>22.380500000000001</c:v>
                </c:pt>
                <c:pt idx="14055">
                  <c:v>22.380500000000001</c:v>
                </c:pt>
                <c:pt idx="14056">
                  <c:v>22.369800000000001</c:v>
                </c:pt>
                <c:pt idx="14057">
                  <c:v>22.369800000000001</c:v>
                </c:pt>
                <c:pt idx="14058">
                  <c:v>22.369800000000001</c:v>
                </c:pt>
                <c:pt idx="14059">
                  <c:v>22.369800000000001</c:v>
                </c:pt>
                <c:pt idx="14060">
                  <c:v>22.369800000000001</c:v>
                </c:pt>
                <c:pt idx="14061">
                  <c:v>22.369800000000001</c:v>
                </c:pt>
                <c:pt idx="14062">
                  <c:v>22.380500000000001</c:v>
                </c:pt>
                <c:pt idx="14063">
                  <c:v>22.380500000000001</c:v>
                </c:pt>
                <c:pt idx="14064">
                  <c:v>22.380500000000001</c:v>
                </c:pt>
                <c:pt idx="14065">
                  <c:v>22.380500000000001</c:v>
                </c:pt>
                <c:pt idx="14066">
                  <c:v>22.391200000000001</c:v>
                </c:pt>
                <c:pt idx="14067">
                  <c:v>22.402000000000001</c:v>
                </c:pt>
                <c:pt idx="14068">
                  <c:v>22.423400000000001</c:v>
                </c:pt>
                <c:pt idx="14069">
                  <c:v>22.444900000000001</c:v>
                </c:pt>
                <c:pt idx="14070">
                  <c:v>22.4663</c:v>
                </c:pt>
                <c:pt idx="14071">
                  <c:v>22.477</c:v>
                </c:pt>
                <c:pt idx="14072">
                  <c:v>22.4878</c:v>
                </c:pt>
                <c:pt idx="14073">
                  <c:v>22.4985</c:v>
                </c:pt>
                <c:pt idx="14074">
                  <c:v>22.5092</c:v>
                </c:pt>
                <c:pt idx="14075">
                  <c:v>22.5092</c:v>
                </c:pt>
                <c:pt idx="14076">
                  <c:v>22.5307</c:v>
                </c:pt>
                <c:pt idx="14077">
                  <c:v>22.5307</c:v>
                </c:pt>
                <c:pt idx="14078">
                  <c:v>22.552099999999999</c:v>
                </c:pt>
                <c:pt idx="14079">
                  <c:v>22.584299999999999</c:v>
                </c:pt>
                <c:pt idx="14080">
                  <c:v>22.605699999999999</c:v>
                </c:pt>
                <c:pt idx="14081">
                  <c:v>22.627199999999998</c:v>
                </c:pt>
                <c:pt idx="14082">
                  <c:v>22.659400000000002</c:v>
                </c:pt>
                <c:pt idx="14083">
                  <c:v>22.691500000000001</c:v>
                </c:pt>
                <c:pt idx="14084">
                  <c:v>22.713000000000001</c:v>
                </c:pt>
                <c:pt idx="14085">
                  <c:v>22.745200000000001</c:v>
                </c:pt>
                <c:pt idx="14086">
                  <c:v>22.7666</c:v>
                </c:pt>
                <c:pt idx="14087">
                  <c:v>22.7881</c:v>
                </c:pt>
                <c:pt idx="14088">
                  <c:v>22.8095</c:v>
                </c:pt>
                <c:pt idx="14089">
                  <c:v>22.831</c:v>
                </c:pt>
                <c:pt idx="14090">
                  <c:v>22.863099999999999</c:v>
                </c:pt>
                <c:pt idx="14091">
                  <c:v>22.905999999999999</c:v>
                </c:pt>
                <c:pt idx="14092">
                  <c:v>22.927499999999998</c:v>
                </c:pt>
                <c:pt idx="14093">
                  <c:v>22.970400000000001</c:v>
                </c:pt>
                <c:pt idx="14094">
                  <c:v>23.013300000000001</c:v>
                </c:pt>
                <c:pt idx="14095">
                  <c:v>23.045500000000001</c:v>
                </c:pt>
                <c:pt idx="14096">
                  <c:v>23.0669</c:v>
                </c:pt>
                <c:pt idx="14097">
                  <c:v>23.0991</c:v>
                </c:pt>
                <c:pt idx="14098">
                  <c:v>23.163399999999999</c:v>
                </c:pt>
                <c:pt idx="14099">
                  <c:v>23.195599999999999</c:v>
                </c:pt>
                <c:pt idx="14100">
                  <c:v>23.227799999999998</c:v>
                </c:pt>
                <c:pt idx="14101">
                  <c:v>23.26</c:v>
                </c:pt>
                <c:pt idx="14102">
                  <c:v>23.281400000000001</c:v>
                </c:pt>
                <c:pt idx="14103">
                  <c:v>23.302900000000001</c:v>
                </c:pt>
                <c:pt idx="14104">
                  <c:v>23.313600000000001</c:v>
                </c:pt>
                <c:pt idx="14105">
                  <c:v>23.324300000000001</c:v>
                </c:pt>
                <c:pt idx="14106">
                  <c:v>23.345800000000001</c:v>
                </c:pt>
                <c:pt idx="14107">
                  <c:v>23.3565</c:v>
                </c:pt>
                <c:pt idx="14108">
                  <c:v>23.3779</c:v>
                </c:pt>
                <c:pt idx="14109">
                  <c:v>23.3994</c:v>
                </c:pt>
                <c:pt idx="14110">
                  <c:v>23.4316</c:v>
                </c:pt>
                <c:pt idx="14111">
                  <c:v>23.452999999999999</c:v>
                </c:pt>
                <c:pt idx="14112">
                  <c:v>23.474499999999999</c:v>
                </c:pt>
                <c:pt idx="14113">
                  <c:v>23.495899999999999</c:v>
                </c:pt>
                <c:pt idx="14114">
                  <c:v>23.495899999999999</c:v>
                </c:pt>
                <c:pt idx="14115">
                  <c:v>23.495899999999999</c:v>
                </c:pt>
                <c:pt idx="14116">
                  <c:v>23.538799999999998</c:v>
                </c:pt>
                <c:pt idx="14117">
                  <c:v>23.571000000000002</c:v>
                </c:pt>
                <c:pt idx="14118">
                  <c:v>23.592400000000001</c:v>
                </c:pt>
                <c:pt idx="14119">
                  <c:v>23.603200000000001</c:v>
                </c:pt>
                <c:pt idx="14120">
                  <c:v>23.613900000000001</c:v>
                </c:pt>
                <c:pt idx="14121">
                  <c:v>23.624600000000001</c:v>
                </c:pt>
                <c:pt idx="14122">
                  <c:v>23.635300000000001</c:v>
                </c:pt>
                <c:pt idx="14123">
                  <c:v>23.6568</c:v>
                </c:pt>
                <c:pt idx="14124">
                  <c:v>23.6675</c:v>
                </c:pt>
                <c:pt idx="14125">
                  <c:v>23.6782</c:v>
                </c:pt>
                <c:pt idx="14126">
                  <c:v>23.6997</c:v>
                </c:pt>
                <c:pt idx="14127">
                  <c:v>23.6997</c:v>
                </c:pt>
                <c:pt idx="14128">
                  <c:v>23.689</c:v>
                </c:pt>
                <c:pt idx="14129">
                  <c:v>23.6675</c:v>
                </c:pt>
                <c:pt idx="14130">
                  <c:v>23.6568</c:v>
                </c:pt>
                <c:pt idx="14131">
                  <c:v>23.646100000000001</c:v>
                </c:pt>
                <c:pt idx="14132">
                  <c:v>23.635300000000001</c:v>
                </c:pt>
                <c:pt idx="14133">
                  <c:v>23.624600000000001</c:v>
                </c:pt>
                <c:pt idx="14134">
                  <c:v>23.613900000000001</c:v>
                </c:pt>
                <c:pt idx="14135">
                  <c:v>23.603200000000001</c:v>
                </c:pt>
                <c:pt idx="14136">
                  <c:v>23.581700000000001</c:v>
                </c:pt>
                <c:pt idx="14137">
                  <c:v>23.560300000000002</c:v>
                </c:pt>
                <c:pt idx="14138">
                  <c:v>23.560300000000002</c:v>
                </c:pt>
                <c:pt idx="14139">
                  <c:v>23.549499999999998</c:v>
                </c:pt>
                <c:pt idx="14140">
                  <c:v>23.549499999999998</c:v>
                </c:pt>
                <c:pt idx="14141">
                  <c:v>23.528099999999998</c:v>
                </c:pt>
                <c:pt idx="14142">
                  <c:v>23.528099999999998</c:v>
                </c:pt>
                <c:pt idx="14143">
                  <c:v>23.528099999999998</c:v>
                </c:pt>
                <c:pt idx="14144">
                  <c:v>23.538799999999998</c:v>
                </c:pt>
                <c:pt idx="14145">
                  <c:v>23.538799999999998</c:v>
                </c:pt>
                <c:pt idx="14146">
                  <c:v>23.560300000000002</c:v>
                </c:pt>
                <c:pt idx="14147">
                  <c:v>23.560300000000002</c:v>
                </c:pt>
                <c:pt idx="14148">
                  <c:v>23.549499999999998</c:v>
                </c:pt>
                <c:pt idx="14149">
                  <c:v>23.528099999999998</c:v>
                </c:pt>
                <c:pt idx="14150">
                  <c:v>23.495899999999999</c:v>
                </c:pt>
                <c:pt idx="14151">
                  <c:v>23.495899999999999</c:v>
                </c:pt>
                <c:pt idx="14152">
                  <c:v>23.495899999999999</c:v>
                </c:pt>
                <c:pt idx="14153">
                  <c:v>23.495899999999999</c:v>
                </c:pt>
                <c:pt idx="14154">
                  <c:v>23.463699999999999</c:v>
                </c:pt>
                <c:pt idx="14155">
                  <c:v>23.442299999999999</c:v>
                </c:pt>
                <c:pt idx="14156">
                  <c:v>23.442299999999999</c:v>
                </c:pt>
                <c:pt idx="14157">
                  <c:v>23.452999999999999</c:v>
                </c:pt>
                <c:pt idx="14158">
                  <c:v>23.474499999999999</c:v>
                </c:pt>
                <c:pt idx="14159">
                  <c:v>23.474499999999999</c:v>
                </c:pt>
                <c:pt idx="14160">
                  <c:v>23.495899999999999</c:v>
                </c:pt>
                <c:pt idx="14161">
                  <c:v>23.495899999999999</c:v>
                </c:pt>
                <c:pt idx="14162">
                  <c:v>23.495899999999999</c:v>
                </c:pt>
                <c:pt idx="14163">
                  <c:v>23.495899999999999</c:v>
                </c:pt>
                <c:pt idx="14164">
                  <c:v>23.495899999999999</c:v>
                </c:pt>
                <c:pt idx="14165">
                  <c:v>23.495899999999999</c:v>
                </c:pt>
                <c:pt idx="14166">
                  <c:v>23.495899999999999</c:v>
                </c:pt>
                <c:pt idx="14167">
                  <c:v>23.495899999999999</c:v>
                </c:pt>
                <c:pt idx="14168">
                  <c:v>23.506599999999999</c:v>
                </c:pt>
                <c:pt idx="14169">
                  <c:v>23.538799999999998</c:v>
                </c:pt>
                <c:pt idx="14170">
                  <c:v>23.560300000000002</c:v>
                </c:pt>
                <c:pt idx="14171">
                  <c:v>23.592400000000001</c:v>
                </c:pt>
                <c:pt idx="14172">
                  <c:v>23.613900000000001</c:v>
                </c:pt>
                <c:pt idx="14173">
                  <c:v>23.635300000000001</c:v>
                </c:pt>
                <c:pt idx="14174">
                  <c:v>23.646100000000001</c:v>
                </c:pt>
                <c:pt idx="14175">
                  <c:v>23.6675</c:v>
                </c:pt>
                <c:pt idx="14176">
                  <c:v>23.6782</c:v>
                </c:pt>
                <c:pt idx="14177">
                  <c:v>23.689</c:v>
                </c:pt>
                <c:pt idx="14178">
                  <c:v>23.7104</c:v>
                </c:pt>
                <c:pt idx="14179">
                  <c:v>23.7211</c:v>
                </c:pt>
                <c:pt idx="14180">
                  <c:v>23.7319</c:v>
                </c:pt>
                <c:pt idx="14181">
                  <c:v>23.742599999999999</c:v>
                </c:pt>
                <c:pt idx="14182">
                  <c:v>23.774799999999999</c:v>
                </c:pt>
                <c:pt idx="14183">
                  <c:v>23.806899999999999</c:v>
                </c:pt>
                <c:pt idx="14184">
                  <c:v>23.839099999999998</c:v>
                </c:pt>
                <c:pt idx="14185">
                  <c:v>23.849799999999998</c:v>
                </c:pt>
                <c:pt idx="14186">
                  <c:v>23.860600000000002</c:v>
                </c:pt>
                <c:pt idx="14187">
                  <c:v>23.860600000000002</c:v>
                </c:pt>
                <c:pt idx="14188">
                  <c:v>23.860600000000002</c:v>
                </c:pt>
                <c:pt idx="14189">
                  <c:v>23.871300000000002</c:v>
                </c:pt>
                <c:pt idx="14190">
                  <c:v>23.882000000000001</c:v>
                </c:pt>
                <c:pt idx="14191">
                  <c:v>23.914200000000001</c:v>
                </c:pt>
                <c:pt idx="14192">
                  <c:v>23.957100000000001</c:v>
                </c:pt>
                <c:pt idx="14193">
                  <c:v>24</c:v>
                </c:pt>
                <c:pt idx="14194">
                  <c:v>24.042899999999999</c:v>
                </c:pt>
                <c:pt idx="14195">
                  <c:v>24.064299999999999</c:v>
                </c:pt>
                <c:pt idx="14196">
                  <c:v>24.107199999999999</c:v>
                </c:pt>
                <c:pt idx="14197">
                  <c:v>24.139399999999998</c:v>
                </c:pt>
                <c:pt idx="14198">
                  <c:v>24.171600000000002</c:v>
                </c:pt>
                <c:pt idx="14199">
                  <c:v>24.203800000000001</c:v>
                </c:pt>
                <c:pt idx="14200">
                  <c:v>24.225200000000001</c:v>
                </c:pt>
                <c:pt idx="14201">
                  <c:v>24.246700000000001</c:v>
                </c:pt>
                <c:pt idx="14202">
                  <c:v>24.257400000000001</c:v>
                </c:pt>
                <c:pt idx="14203">
                  <c:v>24.2681</c:v>
                </c:pt>
                <c:pt idx="14204">
                  <c:v>24.2896</c:v>
                </c:pt>
                <c:pt idx="14205">
                  <c:v>24.3003</c:v>
                </c:pt>
                <c:pt idx="14206">
                  <c:v>24.3217</c:v>
                </c:pt>
                <c:pt idx="14207">
                  <c:v>24.3432</c:v>
                </c:pt>
                <c:pt idx="14208">
                  <c:v>24.375399999999999</c:v>
                </c:pt>
                <c:pt idx="14209">
                  <c:v>24.418299999999999</c:v>
                </c:pt>
                <c:pt idx="14210">
                  <c:v>24.428999999999998</c:v>
                </c:pt>
                <c:pt idx="14211">
                  <c:v>24.461200000000002</c:v>
                </c:pt>
                <c:pt idx="14212">
                  <c:v>24.493300000000001</c:v>
                </c:pt>
                <c:pt idx="14213">
                  <c:v>24.514800000000001</c:v>
                </c:pt>
                <c:pt idx="14214">
                  <c:v>24.536200000000001</c:v>
                </c:pt>
                <c:pt idx="14215">
                  <c:v>24.5684</c:v>
                </c:pt>
                <c:pt idx="14216">
                  <c:v>24.5899</c:v>
                </c:pt>
                <c:pt idx="14217">
                  <c:v>24.6113</c:v>
                </c:pt>
                <c:pt idx="14218">
                  <c:v>24.6328</c:v>
                </c:pt>
                <c:pt idx="14219">
                  <c:v>24.6435</c:v>
                </c:pt>
                <c:pt idx="14220">
                  <c:v>24.6435</c:v>
                </c:pt>
                <c:pt idx="14221">
                  <c:v>24.654199999999999</c:v>
                </c:pt>
                <c:pt idx="14222">
                  <c:v>24.654199999999999</c:v>
                </c:pt>
                <c:pt idx="14223">
                  <c:v>24.664999999999999</c:v>
                </c:pt>
                <c:pt idx="14224">
                  <c:v>24.675699999999999</c:v>
                </c:pt>
                <c:pt idx="14225">
                  <c:v>24.686399999999999</c:v>
                </c:pt>
                <c:pt idx="14226">
                  <c:v>24.675699999999999</c:v>
                </c:pt>
                <c:pt idx="14227">
                  <c:v>24.675699999999999</c:v>
                </c:pt>
                <c:pt idx="14228">
                  <c:v>24.675699999999999</c:v>
                </c:pt>
                <c:pt idx="14229">
                  <c:v>24.675699999999999</c:v>
                </c:pt>
                <c:pt idx="14230">
                  <c:v>24.686399999999999</c:v>
                </c:pt>
                <c:pt idx="14231">
                  <c:v>24.686399999999999</c:v>
                </c:pt>
                <c:pt idx="14232">
                  <c:v>24.697099999999999</c:v>
                </c:pt>
                <c:pt idx="14233">
                  <c:v>24.707899999999999</c:v>
                </c:pt>
                <c:pt idx="14234">
                  <c:v>24.74</c:v>
                </c:pt>
                <c:pt idx="14235">
                  <c:v>24.761500000000002</c:v>
                </c:pt>
                <c:pt idx="14236">
                  <c:v>24.782900000000001</c:v>
                </c:pt>
                <c:pt idx="14237">
                  <c:v>24.804400000000001</c:v>
                </c:pt>
                <c:pt idx="14238">
                  <c:v>24.825800000000001</c:v>
                </c:pt>
                <c:pt idx="14239">
                  <c:v>24.836600000000001</c:v>
                </c:pt>
                <c:pt idx="14240">
                  <c:v>24.847300000000001</c:v>
                </c:pt>
                <c:pt idx="14241">
                  <c:v>24.847300000000001</c:v>
                </c:pt>
                <c:pt idx="14242">
                  <c:v>24.836600000000001</c:v>
                </c:pt>
                <c:pt idx="14243">
                  <c:v>24.825800000000001</c:v>
                </c:pt>
                <c:pt idx="14244">
                  <c:v>24.825800000000001</c:v>
                </c:pt>
                <c:pt idx="14245">
                  <c:v>24.825800000000001</c:v>
                </c:pt>
                <c:pt idx="14246">
                  <c:v>24.804400000000001</c:v>
                </c:pt>
                <c:pt idx="14247">
                  <c:v>24.793700000000001</c:v>
                </c:pt>
                <c:pt idx="14248">
                  <c:v>24.782900000000001</c:v>
                </c:pt>
                <c:pt idx="14249">
                  <c:v>24.772200000000002</c:v>
                </c:pt>
                <c:pt idx="14250">
                  <c:v>24.772200000000002</c:v>
                </c:pt>
                <c:pt idx="14251">
                  <c:v>24.772200000000002</c:v>
                </c:pt>
                <c:pt idx="14252">
                  <c:v>24.761500000000002</c:v>
                </c:pt>
                <c:pt idx="14253">
                  <c:v>24.750800000000002</c:v>
                </c:pt>
                <c:pt idx="14254">
                  <c:v>24.74</c:v>
                </c:pt>
                <c:pt idx="14255">
                  <c:v>24.74</c:v>
                </c:pt>
                <c:pt idx="14256">
                  <c:v>24.74</c:v>
                </c:pt>
                <c:pt idx="14257">
                  <c:v>24.750800000000002</c:v>
                </c:pt>
                <c:pt idx="14258">
                  <c:v>24.772200000000002</c:v>
                </c:pt>
                <c:pt idx="14259">
                  <c:v>24.782900000000001</c:v>
                </c:pt>
                <c:pt idx="14260">
                  <c:v>24.804400000000001</c:v>
                </c:pt>
                <c:pt idx="14261">
                  <c:v>24.815100000000001</c:v>
                </c:pt>
                <c:pt idx="14262">
                  <c:v>24.836600000000001</c:v>
                </c:pt>
                <c:pt idx="14263">
                  <c:v>24.858000000000001</c:v>
                </c:pt>
                <c:pt idx="14264">
                  <c:v>24.8795</c:v>
                </c:pt>
                <c:pt idx="14265">
                  <c:v>24.8902</c:v>
                </c:pt>
                <c:pt idx="14266">
                  <c:v>24.9009</c:v>
                </c:pt>
                <c:pt idx="14267">
                  <c:v>24.9009</c:v>
                </c:pt>
                <c:pt idx="14268">
                  <c:v>24.9009</c:v>
                </c:pt>
                <c:pt idx="14269">
                  <c:v>24.9116</c:v>
                </c:pt>
                <c:pt idx="14270">
                  <c:v>24.9331</c:v>
                </c:pt>
                <c:pt idx="14271">
                  <c:v>24.954499999999999</c:v>
                </c:pt>
                <c:pt idx="14272">
                  <c:v>24.965299999999999</c:v>
                </c:pt>
                <c:pt idx="14273">
                  <c:v>24.986699999999999</c:v>
                </c:pt>
                <c:pt idx="14274">
                  <c:v>25.008199999999999</c:v>
                </c:pt>
                <c:pt idx="14275">
                  <c:v>25.018899999999999</c:v>
                </c:pt>
                <c:pt idx="14276">
                  <c:v>25.029599999999999</c:v>
                </c:pt>
                <c:pt idx="14277">
                  <c:v>25.040299999999998</c:v>
                </c:pt>
                <c:pt idx="14278">
                  <c:v>25.061800000000002</c:v>
                </c:pt>
                <c:pt idx="14279">
                  <c:v>25.083200000000001</c:v>
                </c:pt>
                <c:pt idx="14280">
                  <c:v>25.104700000000001</c:v>
                </c:pt>
                <c:pt idx="14281">
                  <c:v>25.115400000000001</c:v>
                </c:pt>
                <c:pt idx="14282">
                  <c:v>25.136900000000001</c:v>
                </c:pt>
                <c:pt idx="14283">
                  <c:v>25.147600000000001</c:v>
                </c:pt>
                <c:pt idx="14284">
                  <c:v>25.1798</c:v>
                </c:pt>
                <c:pt idx="14285">
                  <c:v>25.1905</c:v>
                </c:pt>
                <c:pt idx="14286">
                  <c:v>25.2012</c:v>
                </c:pt>
                <c:pt idx="14287">
                  <c:v>25.2227</c:v>
                </c:pt>
                <c:pt idx="14288">
                  <c:v>25.2441</c:v>
                </c:pt>
                <c:pt idx="14289">
                  <c:v>25.276299999999999</c:v>
                </c:pt>
                <c:pt idx="14290">
                  <c:v>25.286999999999999</c:v>
                </c:pt>
                <c:pt idx="14291">
                  <c:v>25.308499999999999</c:v>
                </c:pt>
                <c:pt idx="14292">
                  <c:v>25.329899999999999</c:v>
                </c:pt>
                <c:pt idx="14293">
                  <c:v>25.351400000000002</c:v>
                </c:pt>
                <c:pt idx="14294">
                  <c:v>25.362100000000002</c:v>
                </c:pt>
                <c:pt idx="14295">
                  <c:v>25.394300000000001</c:v>
                </c:pt>
                <c:pt idx="14296">
                  <c:v>25.426400000000001</c:v>
                </c:pt>
                <c:pt idx="14297">
                  <c:v>25.458600000000001</c:v>
                </c:pt>
                <c:pt idx="14298">
                  <c:v>25.4908</c:v>
                </c:pt>
                <c:pt idx="14299">
                  <c:v>25.523</c:v>
                </c:pt>
                <c:pt idx="14300">
                  <c:v>25.5444</c:v>
                </c:pt>
                <c:pt idx="14301">
                  <c:v>25.565899999999999</c:v>
                </c:pt>
                <c:pt idx="14302">
                  <c:v>25.587299999999999</c:v>
                </c:pt>
                <c:pt idx="14303">
                  <c:v>25.619499999999999</c:v>
                </c:pt>
                <c:pt idx="14304">
                  <c:v>25.640899999999998</c:v>
                </c:pt>
                <c:pt idx="14305">
                  <c:v>25.662400000000002</c:v>
                </c:pt>
                <c:pt idx="14306">
                  <c:v>25.673100000000002</c:v>
                </c:pt>
                <c:pt idx="14307">
                  <c:v>25.683800000000002</c:v>
                </c:pt>
                <c:pt idx="14308">
                  <c:v>25.694600000000001</c:v>
                </c:pt>
                <c:pt idx="14309">
                  <c:v>25.705300000000001</c:v>
                </c:pt>
                <c:pt idx="14310">
                  <c:v>25.716000000000001</c:v>
                </c:pt>
                <c:pt idx="14311">
                  <c:v>25.716000000000001</c:v>
                </c:pt>
                <c:pt idx="14312">
                  <c:v>25.716000000000001</c:v>
                </c:pt>
                <c:pt idx="14313">
                  <c:v>25.726700000000001</c:v>
                </c:pt>
                <c:pt idx="14314">
                  <c:v>25.737500000000001</c:v>
                </c:pt>
                <c:pt idx="14315">
                  <c:v>25.737500000000001</c:v>
                </c:pt>
                <c:pt idx="14316">
                  <c:v>25.748200000000001</c:v>
                </c:pt>
                <c:pt idx="14317">
                  <c:v>25.758900000000001</c:v>
                </c:pt>
                <c:pt idx="14318">
                  <c:v>25.758900000000001</c:v>
                </c:pt>
                <c:pt idx="14319">
                  <c:v>25.758900000000001</c:v>
                </c:pt>
                <c:pt idx="14320">
                  <c:v>25.748200000000001</c:v>
                </c:pt>
                <c:pt idx="14321">
                  <c:v>25.748200000000001</c:v>
                </c:pt>
                <c:pt idx="14322">
                  <c:v>25.737500000000001</c:v>
                </c:pt>
                <c:pt idx="14323">
                  <c:v>25.726700000000001</c:v>
                </c:pt>
                <c:pt idx="14324">
                  <c:v>25.737500000000001</c:v>
                </c:pt>
                <c:pt idx="14325">
                  <c:v>25.737500000000001</c:v>
                </c:pt>
                <c:pt idx="14326">
                  <c:v>25.758900000000001</c:v>
                </c:pt>
                <c:pt idx="14327">
                  <c:v>25.7804</c:v>
                </c:pt>
                <c:pt idx="14328">
                  <c:v>25.8018</c:v>
                </c:pt>
                <c:pt idx="14329">
                  <c:v>25.8125</c:v>
                </c:pt>
                <c:pt idx="14330">
                  <c:v>25.834</c:v>
                </c:pt>
                <c:pt idx="14331">
                  <c:v>25.855399999999999</c:v>
                </c:pt>
                <c:pt idx="14332">
                  <c:v>25.909099999999999</c:v>
                </c:pt>
                <c:pt idx="14333">
                  <c:v>25.919799999999999</c:v>
                </c:pt>
                <c:pt idx="14334">
                  <c:v>25.930499999999999</c:v>
                </c:pt>
                <c:pt idx="14335">
                  <c:v>25.930499999999999</c:v>
                </c:pt>
                <c:pt idx="14336">
                  <c:v>25.941199999999998</c:v>
                </c:pt>
                <c:pt idx="14337">
                  <c:v>25.952000000000002</c:v>
                </c:pt>
                <c:pt idx="14338">
                  <c:v>25.973400000000002</c:v>
                </c:pt>
                <c:pt idx="14339">
                  <c:v>26.005600000000001</c:v>
                </c:pt>
                <c:pt idx="14340">
                  <c:v>26.048500000000001</c:v>
                </c:pt>
                <c:pt idx="14341">
                  <c:v>26.1021</c:v>
                </c:pt>
                <c:pt idx="14342">
                  <c:v>26.1557</c:v>
                </c:pt>
                <c:pt idx="14343">
                  <c:v>26.209399999999999</c:v>
                </c:pt>
                <c:pt idx="14344">
                  <c:v>26.305900000000001</c:v>
                </c:pt>
                <c:pt idx="14345">
                  <c:v>26.316600000000001</c:v>
                </c:pt>
                <c:pt idx="14346">
                  <c:v>26.316600000000001</c:v>
                </c:pt>
                <c:pt idx="14347">
                  <c:v>26.327300000000001</c:v>
                </c:pt>
                <c:pt idx="14348">
                  <c:v>26.370200000000001</c:v>
                </c:pt>
                <c:pt idx="14349">
                  <c:v>26.4239</c:v>
                </c:pt>
                <c:pt idx="14350">
                  <c:v>26.477499999999999</c:v>
                </c:pt>
                <c:pt idx="14351">
                  <c:v>26.520399999999999</c:v>
                </c:pt>
                <c:pt idx="14352">
                  <c:v>26.563300000000002</c:v>
                </c:pt>
                <c:pt idx="14353">
                  <c:v>26.616900000000001</c:v>
                </c:pt>
                <c:pt idx="14354">
                  <c:v>26.659800000000001</c:v>
                </c:pt>
                <c:pt idx="14355">
                  <c:v>26.7242</c:v>
                </c:pt>
                <c:pt idx="14356">
                  <c:v>26.788499999999999</c:v>
                </c:pt>
                <c:pt idx="14357">
                  <c:v>26.831399999999999</c:v>
                </c:pt>
                <c:pt idx="14358">
                  <c:v>26.885000000000002</c:v>
                </c:pt>
                <c:pt idx="14359">
                  <c:v>26.949400000000001</c:v>
                </c:pt>
                <c:pt idx="14360">
                  <c:v>27.003</c:v>
                </c:pt>
                <c:pt idx="14361">
                  <c:v>27.078099999999999</c:v>
                </c:pt>
                <c:pt idx="14362">
                  <c:v>27.131699999999999</c:v>
                </c:pt>
                <c:pt idx="14363">
                  <c:v>27.185300000000002</c:v>
                </c:pt>
                <c:pt idx="14364">
                  <c:v>27.228200000000001</c:v>
                </c:pt>
                <c:pt idx="14365">
                  <c:v>27.249700000000001</c:v>
                </c:pt>
                <c:pt idx="14366">
                  <c:v>27.260400000000001</c:v>
                </c:pt>
                <c:pt idx="14367">
                  <c:v>27.2712</c:v>
                </c:pt>
                <c:pt idx="14368">
                  <c:v>27.3033</c:v>
                </c:pt>
                <c:pt idx="14369">
                  <c:v>27.3462</c:v>
                </c:pt>
                <c:pt idx="14370">
                  <c:v>27.378399999999999</c:v>
                </c:pt>
                <c:pt idx="14371">
                  <c:v>27.421299999999999</c:v>
                </c:pt>
                <c:pt idx="14372">
                  <c:v>27.453499999999998</c:v>
                </c:pt>
                <c:pt idx="14373">
                  <c:v>27.485700000000001</c:v>
                </c:pt>
                <c:pt idx="14374">
                  <c:v>27.496400000000001</c:v>
                </c:pt>
                <c:pt idx="14375">
                  <c:v>27.517800000000001</c:v>
                </c:pt>
                <c:pt idx="14376">
                  <c:v>27.539300000000001</c:v>
                </c:pt>
                <c:pt idx="14377">
                  <c:v>27.5715</c:v>
                </c:pt>
                <c:pt idx="14378">
                  <c:v>27.6036</c:v>
                </c:pt>
                <c:pt idx="14379">
                  <c:v>27.6465</c:v>
                </c:pt>
                <c:pt idx="14380">
                  <c:v>27.700199999999999</c:v>
                </c:pt>
                <c:pt idx="14381">
                  <c:v>27.732299999999999</c:v>
                </c:pt>
                <c:pt idx="14382">
                  <c:v>27.786000000000001</c:v>
                </c:pt>
                <c:pt idx="14383">
                  <c:v>27.839600000000001</c:v>
                </c:pt>
                <c:pt idx="14384">
                  <c:v>27.8932</c:v>
                </c:pt>
                <c:pt idx="14385">
                  <c:v>27.957599999999999</c:v>
                </c:pt>
                <c:pt idx="14386">
                  <c:v>28.000499999999999</c:v>
                </c:pt>
                <c:pt idx="14387">
                  <c:v>28.021899999999999</c:v>
                </c:pt>
                <c:pt idx="14388">
                  <c:v>28.032599999999999</c:v>
                </c:pt>
                <c:pt idx="14389">
                  <c:v>28.021899999999999</c:v>
                </c:pt>
                <c:pt idx="14390">
                  <c:v>28.021899999999999</c:v>
                </c:pt>
                <c:pt idx="14391">
                  <c:v>28.021899999999999</c:v>
                </c:pt>
                <c:pt idx="14392">
                  <c:v>28.021899999999999</c:v>
                </c:pt>
                <c:pt idx="14393">
                  <c:v>28.021899999999999</c:v>
                </c:pt>
                <c:pt idx="14394">
                  <c:v>28.032599999999999</c:v>
                </c:pt>
                <c:pt idx="14395">
                  <c:v>28.054099999999998</c:v>
                </c:pt>
                <c:pt idx="14396">
                  <c:v>28.097000000000001</c:v>
                </c:pt>
                <c:pt idx="14397">
                  <c:v>28.129200000000001</c:v>
                </c:pt>
                <c:pt idx="14398">
                  <c:v>28.1935</c:v>
                </c:pt>
                <c:pt idx="14399">
                  <c:v>28.2257</c:v>
                </c:pt>
                <c:pt idx="14400">
                  <c:v>28.29</c:v>
                </c:pt>
                <c:pt idx="14401">
                  <c:v>28.343699999999998</c:v>
                </c:pt>
                <c:pt idx="14402">
                  <c:v>28.386600000000001</c:v>
                </c:pt>
                <c:pt idx="14403">
                  <c:v>28.440200000000001</c:v>
                </c:pt>
                <c:pt idx="14404">
                  <c:v>28.5045</c:v>
                </c:pt>
                <c:pt idx="14405">
                  <c:v>28.568899999999999</c:v>
                </c:pt>
                <c:pt idx="14406">
                  <c:v>28.611799999999999</c:v>
                </c:pt>
                <c:pt idx="14407">
                  <c:v>28.654699999999998</c:v>
                </c:pt>
                <c:pt idx="14408">
                  <c:v>28.676100000000002</c:v>
                </c:pt>
                <c:pt idx="14409">
                  <c:v>28.676100000000002</c:v>
                </c:pt>
                <c:pt idx="14410">
                  <c:v>28.686900000000001</c:v>
                </c:pt>
                <c:pt idx="14411">
                  <c:v>28.719000000000001</c:v>
                </c:pt>
                <c:pt idx="14412">
                  <c:v>28.751200000000001</c:v>
                </c:pt>
                <c:pt idx="14413">
                  <c:v>28.8048</c:v>
                </c:pt>
                <c:pt idx="14414">
                  <c:v>28.858499999999999</c:v>
                </c:pt>
                <c:pt idx="14415">
                  <c:v>28.912099999999999</c:v>
                </c:pt>
                <c:pt idx="14416">
                  <c:v>28.976400000000002</c:v>
                </c:pt>
                <c:pt idx="14417">
                  <c:v>29.040800000000001</c:v>
                </c:pt>
                <c:pt idx="14418">
                  <c:v>29.1266</c:v>
                </c:pt>
                <c:pt idx="14419">
                  <c:v>29.158799999999999</c:v>
                </c:pt>
                <c:pt idx="14420">
                  <c:v>29.233799999999999</c:v>
                </c:pt>
                <c:pt idx="14421">
                  <c:v>29.298200000000001</c:v>
                </c:pt>
                <c:pt idx="14422">
                  <c:v>29.362500000000001</c:v>
                </c:pt>
                <c:pt idx="14423">
                  <c:v>29.4269</c:v>
                </c:pt>
                <c:pt idx="14424">
                  <c:v>29.480499999999999</c:v>
                </c:pt>
                <c:pt idx="14425">
                  <c:v>29.544899999999998</c:v>
                </c:pt>
                <c:pt idx="14426">
                  <c:v>29.598500000000001</c:v>
                </c:pt>
                <c:pt idx="14427">
                  <c:v>29.652100000000001</c:v>
                </c:pt>
                <c:pt idx="14428">
                  <c:v>29.7057</c:v>
                </c:pt>
                <c:pt idx="14429">
                  <c:v>29.7486</c:v>
                </c:pt>
                <c:pt idx="14430">
                  <c:v>29.802299999999999</c:v>
                </c:pt>
                <c:pt idx="14431">
                  <c:v>29.866599999999998</c:v>
                </c:pt>
                <c:pt idx="14432">
                  <c:v>29.909500000000001</c:v>
                </c:pt>
                <c:pt idx="14433">
                  <c:v>29.931000000000001</c:v>
                </c:pt>
                <c:pt idx="14434">
                  <c:v>29.941700000000001</c:v>
                </c:pt>
                <c:pt idx="14435">
                  <c:v>29.963200000000001</c:v>
                </c:pt>
                <c:pt idx="14436">
                  <c:v>29.9846</c:v>
                </c:pt>
                <c:pt idx="14437">
                  <c:v>30.0275</c:v>
                </c:pt>
                <c:pt idx="14438">
                  <c:v>30.070399999999999</c:v>
                </c:pt>
                <c:pt idx="14439">
                  <c:v>30.091899999999999</c:v>
                </c:pt>
                <c:pt idx="14440">
                  <c:v>30.145499999999998</c:v>
                </c:pt>
                <c:pt idx="14441">
                  <c:v>30.188400000000001</c:v>
                </c:pt>
                <c:pt idx="14442">
                  <c:v>30.231300000000001</c:v>
                </c:pt>
                <c:pt idx="14443">
                  <c:v>30.2742</c:v>
                </c:pt>
                <c:pt idx="14444">
                  <c:v>30.3385</c:v>
                </c:pt>
                <c:pt idx="14445">
                  <c:v>30.381399999999999</c:v>
                </c:pt>
                <c:pt idx="14446">
                  <c:v>30.424299999999999</c:v>
                </c:pt>
                <c:pt idx="14447">
                  <c:v>30.478000000000002</c:v>
                </c:pt>
                <c:pt idx="14448">
                  <c:v>30.520900000000001</c:v>
                </c:pt>
                <c:pt idx="14449">
                  <c:v>30.563800000000001</c:v>
                </c:pt>
                <c:pt idx="14450">
                  <c:v>30.6067</c:v>
                </c:pt>
                <c:pt idx="14451">
                  <c:v>30.6281</c:v>
                </c:pt>
                <c:pt idx="14452">
                  <c:v>30.6388</c:v>
                </c:pt>
                <c:pt idx="14453">
                  <c:v>30.6496</c:v>
                </c:pt>
                <c:pt idx="14454">
                  <c:v>30.660299999999999</c:v>
                </c:pt>
                <c:pt idx="14455">
                  <c:v>30.660299999999999</c:v>
                </c:pt>
                <c:pt idx="14456">
                  <c:v>30.670999999999999</c:v>
                </c:pt>
                <c:pt idx="14457">
                  <c:v>30.692499999999999</c:v>
                </c:pt>
                <c:pt idx="14458">
                  <c:v>30.724599999999999</c:v>
                </c:pt>
                <c:pt idx="14459">
                  <c:v>30.756799999999998</c:v>
                </c:pt>
                <c:pt idx="14460">
                  <c:v>30.789000000000001</c:v>
                </c:pt>
                <c:pt idx="14461">
                  <c:v>30.810400000000001</c:v>
                </c:pt>
                <c:pt idx="14462">
                  <c:v>30.831900000000001</c:v>
                </c:pt>
                <c:pt idx="14463">
                  <c:v>30.842600000000001</c:v>
                </c:pt>
                <c:pt idx="14464">
                  <c:v>30.8748</c:v>
                </c:pt>
                <c:pt idx="14465">
                  <c:v>30.907</c:v>
                </c:pt>
                <c:pt idx="14466">
                  <c:v>30.9391</c:v>
                </c:pt>
                <c:pt idx="14467">
                  <c:v>30.971299999999999</c:v>
                </c:pt>
                <c:pt idx="14468">
                  <c:v>30.981999999999999</c:v>
                </c:pt>
                <c:pt idx="14469">
                  <c:v>30.981999999999999</c:v>
                </c:pt>
                <c:pt idx="14470">
                  <c:v>31.003499999999999</c:v>
                </c:pt>
                <c:pt idx="14471">
                  <c:v>31.035699999999999</c:v>
                </c:pt>
                <c:pt idx="14472">
                  <c:v>31.067799999999998</c:v>
                </c:pt>
                <c:pt idx="14473">
                  <c:v>31.1</c:v>
                </c:pt>
                <c:pt idx="14474">
                  <c:v>31.121500000000001</c:v>
                </c:pt>
                <c:pt idx="14475">
                  <c:v>31.132200000000001</c:v>
                </c:pt>
                <c:pt idx="14476">
                  <c:v>31.132200000000001</c:v>
                </c:pt>
                <c:pt idx="14477">
                  <c:v>31.142900000000001</c:v>
                </c:pt>
                <c:pt idx="14478">
                  <c:v>31.1751</c:v>
                </c:pt>
                <c:pt idx="14479">
                  <c:v>31.1965</c:v>
                </c:pt>
                <c:pt idx="14480">
                  <c:v>31.2287</c:v>
                </c:pt>
                <c:pt idx="14481">
                  <c:v>31.2502</c:v>
                </c:pt>
                <c:pt idx="14482">
                  <c:v>31.271599999999999</c:v>
                </c:pt>
                <c:pt idx="14483">
                  <c:v>31.282299999999999</c:v>
                </c:pt>
                <c:pt idx="14484">
                  <c:v>31.303799999999999</c:v>
                </c:pt>
                <c:pt idx="14485">
                  <c:v>31.335999999999999</c:v>
                </c:pt>
                <c:pt idx="14486">
                  <c:v>31.357399999999998</c:v>
                </c:pt>
                <c:pt idx="14487">
                  <c:v>31.378900000000002</c:v>
                </c:pt>
                <c:pt idx="14488">
                  <c:v>31.378900000000002</c:v>
                </c:pt>
                <c:pt idx="14489">
                  <c:v>31.378900000000002</c:v>
                </c:pt>
                <c:pt idx="14490">
                  <c:v>31.400300000000001</c:v>
                </c:pt>
                <c:pt idx="14491">
                  <c:v>31.400300000000001</c:v>
                </c:pt>
                <c:pt idx="14492">
                  <c:v>31.411000000000001</c:v>
                </c:pt>
                <c:pt idx="14493">
                  <c:v>31.443200000000001</c:v>
                </c:pt>
                <c:pt idx="14494">
                  <c:v>31.4754</c:v>
                </c:pt>
                <c:pt idx="14495">
                  <c:v>31.4968</c:v>
                </c:pt>
                <c:pt idx="14496">
                  <c:v>31.4968</c:v>
                </c:pt>
                <c:pt idx="14497">
                  <c:v>31.5183</c:v>
                </c:pt>
                <c:pt idx="14498">
                  <c:v>31.5397</c:v>
                </c:pt>
                <c:pt idx="14499">
                  <c:v>31.571899999999999</c:v>
                </c:pt>
                <c:pt idx="14500">
                  <c:v>31.604099999999999</c:v>
                </c:pt>
                <c:pt idx="14501">
                  <c:v>31.646999999999998</c:v>
                </c:pt>
                <c:pt idx="14502">
                  <c:v>31.668399999999998</c:v>
                </c:pt>
                <c:pt idx="14503">
                  <c:v>31.668399999999998</c:v>
                </c:pt>
                <c:pt idx="14504">
                  <c:v>31.668399999999998</c:v>
                </c:pt>
                <c:pt idx="14505">
                  <c:v>31.668399999999998</c:v>
                </c:pt>
                <c:pt idx="14506">
                  <c:v>31.679200000000002</c:v>
                </c:pt>
                <c:pt idx="14507">
                  <c:v>31.700600000000001</c:v>
                </c:pt>
                <c:pt idx="14508">
                  <c:v>31.711300000000001</c:v>
                </c:pt>
                <c:pt idx="14509">
                  <c:v>31.700600000000001</c:v>
                </c:pt>
                <c:pt idx="14510">
                  <c:v>31.679200000000002</c:v>
                </c:pt>
                <c:pt idx="14511">
                  <c:v>31.668399999999998</c:v>
                </c:pt>
                <c:pt idx="14512">
                  <c:v>31.689900000000002</c:v>
                </c:pt>
                <c:pt idx="14513">
                  <c:v>31.711300000000001</c:v>
                </c:pt>
                <c:pt idx="14514">
                  <c:v>31.743500000000001</c:v>
                </c:pt>
                <c:pt idx="14515">
                  <c:v>31.7864</c:v>
                </c:pt>
                <c:pt idx="14516">
                  <c:v>31.84</c:v>
                </c:pt>
                <c:pt idx="14517">
                  <c:v>31.882899999999999</c:v>
                </c:pt>
                <c:pt idx="14518">
                  <c:v>31.915099999999999</c:v>
                </c:pt>
                <c:pt idx="14519">
                  <c:v>31.968699999999998</c:v>
                </c:pt>
                <c:pt idx="14520">
                  <c:v>31.979500000000002</c:v>
                </c:pt>
                <c:pt idx="14521">
                  <c:v>31.979500000000002</c:v>
                </c:pt>
                <c:pt idx="14522">
                  <c:v>31.990200000000002</c:v>
                </c:pt>
                <c:pt idx="14523">
                  <c:v>31.990200000000002</c:v>
                </c:pt>
                <c:pt idx="14524">
                  <c:v>32.011600000000001</c:v>
                </c:pt>
                <c:pt idx="14525">
                  <c:v>32.065300000000001</c:v>
                </c:pt>
                <c:pt idx="14526">
                  <c:v>32.0867</c:v>
                </c:pt>
                <c:pt idx="14527">
                  <c:v>32.065300000000001</c:v>
                </c:pt>
                <c:pt idx="14528">
                  <c:v>32.043799999999997</c:v>
                </c:pt>
                <c:pt idx="14529">
                  <c:v>32.054499999999997</c:v>
                </c:pt>
                <c:pt idx="14530">
                  <c:v>32.076000000000001</c:v>
                </c:pt>
                <c:pt idx="14531">
                  <c:v>32.0974</c:v>
                </c:pt>
                <c:pt idx="14532">
                  <c:v>32.0974</c:v>
                </c:pt>
                <c:pt idx="14533">
                  <c:v>32.0974</c:v>
                </c:pt>
                <c:pt idx="14534">
                  <c:v>32.108199999999997</c:v>
                </c:pt>
                <c:pt idx="14535">
                  <c:v>32.129600000000003</c:v>
                </c:pt>
                <c:pt idx="14536">
                  <c:v>32.1511</c:v>
                </c:pt>
                <c:pt idx="14537">
                  <c:v>32.183199999999999</c:v>
                </c:pt>
                <c:pt idx="14538">
                  <c:v>32.215400000000002</c:v>
                </c:pt>
                <c:pt idx="14539">
                  <c:v>32.268999999999998</c:v>
                </c:pt>
                <c:pt idx="14540">
                  <c:v>32.311900000000001</c:v>
                </c:pt>
                <c:pt idx="14541">
                  <c:v>32.344099999999997</c:v>
                </c:pt>
                <c:pt idx="14542">
                  <c:v>32.365600000000001</c:v>
                </c:pt>
                <c:pt idx="14543">
                  <c:v>32.376300000000001</c:v>
                </c:pt>
                <c:pt idx="14544">
                  <c:v>32.387</c:v>
                </c:pt>
                <c:pt idx="14545">
                  <c:v>32.408499999999997</c:v>
                </c:pt>
                <c:pt idx="14546">
                  <c:v>32.429900000000004</c:v>
                </c:pt>
                <c:pt idx="14547">
                  <c:v>32.4621</c:v>
                </c:pt>
                <c:pt idx="14548">
                  <c:v>32.515700000000002</c:v>
                </c:pt>
                <c:pt idx="14549">
                  <c:v>32.558599999999998</c:v>
                </c:pt>
                <c:pt idx="14550">
                  <c:v>32.612200000000001</c:v>
                </c:pt>
                <c:pt idx="14551">
                  <c:v>32.655099999999997</c:v>
                </c:pt>
                <c:pt idx="14552">
                  <c:v>32.6873</c:v>
                </c:pt>
                <c:pt idx="14553">
                  <c:v>32.698</c:v>
                </c:pt>
                <c:pt idx="14554">
                  <c:v>32.719499999999996</c:v>
                </c:pt>
                <c:pt idx="14555">
                  <c:v>32.719499999999996</c:v>
                </c:pt>
                <c:pt idx="14556">
                  <c:v>32.719499999999996</c:v>
                </c:pt>
                <c:pt idx="14557">
                  <c:v>32.719499999999996</c:v>
                </c:pt>
                <c:pt idx="14558">
                  <c:v>32.719499999999996</c:v>
                </c:pt>
                <c:pt idx="14559">
                  <c:v>32.730200000000004</c:v>
                </c:pt>
                <c:pt idx="14560">
                  <c:v>32.7624</c:v>
                </c:pt>
                <c:pt idx="14561">
                  <c:v>32.794600000000003</c:v>
                </c:pt>
                <c:pt idx="14562">
                  <c:v>32.848199999999999</c:v>
                </c:pt>
                <c:pt idx="14563">
                  <c:v>32.891100000000002</c:v>
                </c:pt>
                <c:pt idx="14564">
                  <c:v>32.933999999999997</c:v>
                </c:pt>
                <c:pt idx="14565">
                  <c:v>32.9876</c:v>
                </c:pt>
                <c:pt idx="14566">
                  <c:v>33.030500000000004</c:v>
                </c:pt>
                <c:pt idx="14567">
                  <c:v>33.084200000000003</c:v>
                </c:pt>
                <c:pt idx="14568">
                  <c:v>33.116300000000003</c:v>
                </c:pt>
                <c:pt idx="14569">
                  <c:v>33.137799999999999</c:v>
                </c:pt>
                <c:pt idx="14570">
                  <c:v>33.17</c:v>
                </c:pt>
                <c:pt idx="14571">
                  <c:v>33.202100000000002</c:v>
                </c:pt>
                <c:pt idx="14572">
                  <c:v>33.223599999999998</c:v>
                </c:pt>
                <c:pt idx="14573">
                  <c:v>33.255800000000001</c:v>
                </c:pt>
                <c:pt idx="14574">
                  <c:v>33.2879</c:v>
                </c:pt>
                <c:pt idx="14575">
                  <c:v>33.320099999999996</c:v>
                </c:pt>
                <c:pt idx="14576">
                  <c:v>33.3416</c:v>
                </c:pt>
                <c:pt idx="14577">
                  <c:v>33.3523</c:v>
                </c:pt>
                <c:pt idx="14578">
                  <c:v>33.373699999999999</c:v>
                </c:pt>
                <c:pt idx="14579">
                  <c:v>33.405900000000003</c:v>
                </c:pt>
                <c:pt idx="14580">
                  <c:v>33.416600000000003</c:v>
                </c:pt>
                <c:pt idx="14581">
                  <c:v>33.448799999999999</c:v>
                </c:pt>
                <c:pt idx="14582">
                  <c:v>33.481000000000002</c:v>
                </c:pt>
                <c:pt idx="14583">
                  <c:v>33.513199999999998</c:v>
                </c:pt>
                <c:pt idx="14584">
                  <c:v>33.545299999999997</c:v>
                </c:pt>
                <c:pt idx="14585">
                  <c:v>33.566800000000001</c:v>
                </c:pt>
                <c:pt idx="14586">
                  <c:v>33.566800000000001</c:v>
                </c:pt>
                <c:pt idx="14587">
                  <c:v>33.556100000000001</c:v>
                </c:pt>
                <c:pt idx="14588">
                  <c:v>33.534599999999998</c:v>
                </c:pt>
                <c:pt idx="14589">
                  <c:v>33.502400000000002</c:v>
                </c:pt>
                <c:pt idx="14590">
                  <c:v>33.470300000000002</c:v>
                </c:pt>
                <c:pt idx="14591">
                  <c:v>33.448799999999999</c:v>
                </c:pt>
                <c:pt idx="14592">
                  <c:v>33.438099999999999</c:v>
                </c:pt>
                <c:pt idx="14593">
                  <c:v>33.416600000000003</c:v>
                </c:pt>
                <c:pt idx="14594">
                  <c:v>33.405900000000003</c:v>
                </c:pt>
                <c:pt idx="14595">
                  <c:v>33.405900000000003</c:v>
                </c:pt>
                <c:pt idx="14596">
                  <c:v>33.405900000000003</c:v>
                </c:pt>
                <c:pt idx="14597">
                  <c:v>33.405900000000003</c:v>
                </c:pt>
                <c:pt idx="14598">
                  <c:v>33.427399999999999</c:v>
                </c:pt>
                <c:pt idx="14599">
                  <c:v>33.459499999999998</c:v>
                </c:pt>
                <c:pt idx="14600">
                  <c:v>33.491700000000002</c:v>
                </c:pt>
                <c:pt idx="14601">
                  <c:v>33.491700000000002</c:v>
                </c:pt>
                <c:pt idx="14602">
                  <c:v>33.459499999999998</c:v>
                </c:pt>
                <c:pt idx="14603">
                  <c:v>33.405900000000003</c:v>
                </c:pt>
                <c:pt idx="14604">
                  <c:v>33.3523</c:v>
                </c:pt>
                <c:pt idx="14605">
                  <c:v>33.330800000000004</c:v>
                </c:pt>
                <c:pt idx="14606">
                  <c:v>33.3416</c:v>
                </c:pt>
                <c:pt idx="14607">
                  <c:v>33.3523</c:v>
                </c:pt>
                <c:pt idx="14608">
                  <c:v>33.3523</c:v>
                </c:pt>
                <c:pt idx="14609">
                  <c:v>33.3523</c:v>
                </c:pt>
                <c:pt idx="14610">
                  <c:v>33.3523</c:v>
                </c:pt>
                <c:pt idx="14611">
                  <c:v>33.3416</c:v>
                </c:pt>
                <c:pt idx="14612">
                  <c:v>33.3523</c:v>
                </c:pt>
                <c:pt idx="14613">
                  <c:v>33.3523</c:v>
                </c:pt>
                <c:pt idx="14614">
                  <c:v>33.320099999999996</c:v>
                </c:pt>
                <c:pt idx="14615">
                  <c:v>33.309399999999997</c:v>
                </c:pt>
                <c:pt idx="14616">
                  <c:v>33.309399999999997</c:v>
                </c:pt>
                <c:pt idx="14617">
                  <c:v>33.330800000000004</c:v>
                </c:pt>
                <c:pt idx="14618">
                  <c:v>33.363</c:v>
                </c:pt>
                <c:pt idx="14619">
                  <c:v>33.416600000000003</c:v>
                </c:pt>
                <c:pt idx="14620">
                  <c:v>33.470300000000002</c:v>
                </c:pt>
                <c:pt idx="14621">
                  <c:v>33.513199999999998</c:v>
                </c:pt>
                <c:pt idx="14622">
                  <c:v>33.556100000000001</c:v>
                </c:pt>
                <c:pt idx="14623">
                  <c:v>33.609699999999997</c:v>
                </c:pt>
              </c:numCache>
            </c:numRef>
          </c:yVal>
          <c:smooth val="1"/>
        </c:ser>
        <c:ser>
          <c:idx val="4"/>
          <c:order val="4"/>
          <c:spPr>
            <a:ln>
              <a:solidFill>
                <a:srgbClr val="7030A0"/>
              </a:solidFill>
            </a:ln>
          </c:spPr>
          <c:marker>
            <c:symbol val="none"/>
          </c:marker>
          <c:xVal>
            <c:numRef>
              <c:f>Teplota!$D$4:$D$14627</c:f>
              <c:numCache>
                <c:formatCode>h:mm;@</c:formatCode>
                <c:ptCount val="14624"/>
                <c:pt idx="0">
                  <c:v>42884.74490740741</c:v>
                </c:pt>
                <c:pt idx="1">
                  <c:v>42884.745023148149</c:v>
                </c:pt>
                <c:pt idx="2">
                  <c:v>42884.745138888888</c:v>
                </c:pt>
                <c:pt idx="3">
                  <c:v>42884.745254629626</c:v>
                </c:pt>
                <c:pt idx="4">
                  <c:v>42884.745370370372</c:v>
                </c:pt>
                <c:pt idx="5">
                  <c:v>42884.745486111111</c:v>
                </c:pt>
                <c:pt idx="6">
                  <c:v>42884.74560185185</c:v>
                </c:pt>
                <c:pt idx="7">
                  <c:v>42884.745717592596</c:v>
                </c:pt>
                <c:pt idx="8">
                  <c:v>42884.745833333334</c:v>
                </c:pt>
                <c:pt idx="9">
                  <c:v>42884.745949074073</c:v>
                </c:pt>
                <c:pt idx="10">
                  <c:v>42884.746064814812</c:v>
                </c:pt>
                <c:pt idx="11">
                  <c:v>42884.746180555558</c:v>
                </c:pt>
                <c:pt idx="12">
                  <c:v>42884.746296296296</c:v>
                </c:pt>
                <c:pt idx="13">
                  <c:v>42884.746412037035</c:v>
                </c:pt>
                <c:pt idx="14">
                  <c:v>42884.746527777781</c:v>
                </c:pt>
                <c:pt idx="15">
                  <c:v>42884.74664351852</c:v>
                </c:pt>
                <c:pt idx="16">
                  <c:v>42884.746759259258</c:v>
                </c:pt>
                <c:pt idx="17">
                  <c:v>42884.746874999997</c:v>
                </c:pt>
                <c:pt idx="18">
                  <c:v>42884.746990740743</c:v>
                </c:pt>
                <c:pt idx="19">
                  <c:v>42884.747106481482</c:v>
                </c:pt>
                <c:pt idx="20">
                  <c:v>42884.74722222222</c:v>
                </c:pt>
                <c:pt idx="21">
                  <c:v>42884.747337962966</c:v>
                </c:pt>
                <c:pt idx="22">
                  <c:v>42884.747453703705</c:v>
                </c:pt>
                <c:pt idx="23">
                  <c:v>42884.747569444444</c:v>
                </c:pt>
                <c:pt idx="24">
                  <c:v>42884.747685185182</c:v>
                </c:pt>
                <c:pt idx="25">
                  <c:v>42884.747800925928</c:v>
                </c:pt>
                <c:pt idx="26">
                  <c:v>42884.747916666667</c:v>
                </c:pt>
                <c:pt idx="27">
                  <c:v>42884.748032407406</c:v>
                </c:pt>
                <c:pt idx="28">
                  <c:v>42884.748148148145</c:v>
                </c:pt>
                <c:pt idx="29">
                  <c:v>42884.748263888891</c:v>
                </c:pt>
                <c:pt idx="30">
                  <c:v>42884.748379629629</c:v>
                </c:pt>
                <c:pt idx="31">
                  <c:v>42884.748495370368</c:v>
                </c:pt>
                <c:pt idx="32">
                  <c:v>42884.748611111114</c:v>
                </c:pt>
                <c:pt idx="33">
                  <c:v>42884.748726851853</c:v>
                </c:pt>
                <c:pt idx="34">
                  <c:v>42884.748842592591</c:v>
                </c:pt>
                <c:pt idx="35">
                  <c:v>42884.74895833333</c:v>
                </c:pt>
                <c:pt idx="36">
                  <c:v>42884.749074074076</c:v>
                </c:pt>
                <c:pt idx="37">
                  <c:v>42884.749189814815</c:v>
                </c:pt>
                <c:pt idx="38">
                  <c:v>42884.749305555553</c:v>
                </c:pt>
                <c:pt idx="39">
                  <c:v>42884.749421296299</c:v>
                </c:pt>
                <c:pt idx="40">
                  <c:v>42884.749537037038</c:v>
                </c:pt>
                <c:pt idx="41">
                  <c:v>42884.749652777777</c:v>
                </c:pt>
                <c:pt idx="42">
                  <c:v>42884.749768518515</c:v>
                </c:pt>
                <c:pt idx="43">
                  <c:v>42884.749884259261</c:v>
                </c:pt>
                <c:pt idx="44">
                  <c:v>42884.75</c:v>
                </c:pt>
                <c:pt idx="45">
                  <c:v>42884.750115740739</c:v>
                </c:pt>
                <c:pt idx="46">
                  <c:v>42884.750231481485</c:v>
                </c:pt>
                <c:pt idx="47">
                  <c:v>42884.750347222223</c:v>
                </c:pt>
                <c:pt idx="48">
                  <c:v>42884.750462962962</c:v>
                </c:pt>
                <c:pt idx="49">
                  <c:v>42884.750578703701</c:v>
                </c:pt>
                <c:pt idx="50">
                  <c:v>42884.750694444447</c:v>
                </c:pt>
                <c:pt idx="51">
                  <c:v>42884.750810185185</c:v>
                </c:pt>
                <c:pt idx="52">
                  <c:v>42884.750925925924</c:v>
                </c:pt>
                <c:pt idx="53">
                  <c:v>42884.75104166667</c:v>
                </c:pt>
                <c:pt idx="54">
                  <c:v>42884.751157407409</c:v>
                </c:pt>
                <c:pt idx="55">
                  <c:v>42884.751273148147</c:v>
                </c:pt>
                <c:pt idx="56">
                  <c:v>42884.751388888886</c:v>
                </c:pt>
                <c:pt idx="57">
                  <c:v>42884.751504629632</c:v>
                </c:pt>
                <c:pt idx="58">
                  <c:v>42884.751620370371</c:v>
                </c:pt>
                <c:pt idx="59">
                  <c:v>42884.751736111109</c:v>
                </c:pt>
                <c:pt idx="60">
                  <c:v>42884.751851851855</c:v>
                </c:pt>
                <c:pt idx="61">
                  <c:v>42884.751967592594</c:v>
                </c:pt>
                <c:pt idx="62">
                  <c:v>42884.752083333333</c:v>
                </c:pt>
                <c:pt idx="63">
                  <c:v>42884.752199074072</c:v>
                </c:pt>
                <c:pt idx="64">
                  <c:v>42884.752314814818</c:v>
                </c:pt>
                <c:pt idx="65">
                  <c:v>42884.752430555556</c:v>
                </c:pt>
                <c:pt idx="66">
                  <c:v>42884.752546296295</c:v>
                </c:pt>
                <c:pt idx="67">
                  <c:v>42884.752662037034</c:v>
                </c:pt>
                <c:pt idx="68">
                  <c:v>42884.75277777778</c:v>
                </c:pt>
                <c:pt idx="69">
                  <c:v>42884.752893518518</c:v>
                </c:pt>
                <c:pt idx="70">
                  <c:v>42884.753009259257</c:v>
                </c:pt>
                <c:pt idx="71">
                  <c:v>42884.753125000003</c:v>
                </c:pt>
                <c:pt idx="72">
                  <c:v>42884.753240740742</c:v>
                </c:pt>
                <c:pt idx="73">
                  <c:v>42884.75335648148</c:v>
                </c:pt>
                <c:pt idx="74">
                  <c:v>42884.753472222219</c:v>
                </c:pt>
                <c:pt idx="75">
                  <c:v>42884.753587962965</c:v>
                </c:pt>
                <c:pt idx="76">
                  <c:v>42884.753703703704</c:v>
                </c:pt>
                <c:pt idx="77">
                  <c:v>42884.753819444442</c:v>
                </c:pt>
                <c:pt idx="78">
                  <c:v>42884.753935185188</c:v>
                </c:pt>
                <c:pt idx="79">
                  <c:v>42884.754050925927</c:v>
                </c:pt>
                <c:pt idx="80">
                  <c:v>42884.754166666666</c:v>
                </c:pt>
                <c:pt idx="81">
                  <c:v>42884.754282407404</c:v>
                </c:pt>
                <c:pt idx="82">
                  <c:v>42884.75439814815</c:v>
                </c:pt>
                <c:pt idx="83">
                  <c:v>42884.754513888889</c:v>
                </c:pt>
                <c:pt idx="84">
                  <c:v>42884.754629629628</c:v>
                </c:pt>
                <c:pt idx="85">
                  <c:v>42884.754745370374</c:v>
                </c:pt>
                <c:pt idx="86">
                  <c:v>42884.754861111112</c:v>
                </c:pt>
                <c:pt idx="87">
                  <c:v>42884.754976851851</c:v>
                </c:pt>
                <c:pt idx="88">
                  <c:v>42884.75509259259</c:v>
                </c:pt>
                <c:pt idx="89">
                  <c:v>42884.755208333336</c:v>
                </c:pt>
                <c:pt idx="90">
                  <c:v>42884.755324074074</c:v>
                </c:pt>
                <c:pt idx="91">
                  <c:v>42884.755439814813</c:v>
                </c:pt>
                <c:pt idx="92">
                  <c:v>42884.755555555559</c:v>
                </c:pt>
                <c:pt idx="93">
                  <c:v>42884.755671296298</c:v>
                </c:pt>
                <c:pt idx="94">
                  <c:v>42884.755787037036</c:v>
                </c:pt>
                <c:pt idx="95">
                  <c:v>42884.755902777775</c:v>
                </c:pt>
                <c:pt idx="96">
                  <c:v>42884.756018518521</c:v>
                </c:pt>
                <c:pt idx="97">
                  <c:v>42884.75613425926</c:v>
                </c:pt>
                <c:pt idx="98">
                  <c:v>42884.756249999999</c:v>
                </c:pt>
                <c:pt idx="99">
                  <c:v>42884.756365740737</c:v>
                </c:pt>
                <c:pt idx="100">
                  <c:v>42884.756481481483</c:v>
                </c:pt>
                <c:pt idx="101">
                  <c:v>42884.756597222222</c:v>
                </c:pt>
                <c:pt idx="102">
                  <c:v>42884.756712962961</c:v>
                </c:pt>
                <c:pt idx="103">
                  <c:v>42884.756828703707</c:v>
                </c:pt>
                <c:pt idx="104">
                  <c:v>42884.756944444445</c:v>
                </c:pt>
                <c:pt idx="105">
                  <c:v>42884.757060185184</c:v>
                </c:pt>
                <c:pt idx="106">
                  <c:v>42884.757175925923</c:v>
                </c:pt>
                <c:pt idx="107">
                  <c:v>42884.757291666669</c:v>
                </c:pt>
                <c:pt idx="108">
                  <c:v>42884.757407407407</c:v>
                </c:pt>
                <c:pt idx="109">
                  <c:v>42884.757523148146</c:v>
                </c:pt>
                <c:pt idx="110">
                  <c:v>42884.757638888892</c:v>
                </c:pt>
                <c:pt idx="111">
                  <c:v>42884.757754629631</c:v>
                </c:pt>
                <c:pt idx="112">
                  <c:v>42884.757870370369</c:v>
                </c:pt>
                <c:pt idx="113">
                  <c:v>42884.757986111108</c:v>
                </c:pt>
                <c:pt idx="114">
                  <c:v>42884.758101851854</c:v>
                </c:pt>
                <c:pt idx="115">
                  <c:v>42884.758217592593</c:v>
                </c:pt>
                <c:pt idx="116">
                  <c:v>42884.758333333331</c:v>
                </c:pt>
                <c:pt idx="117">
                  <c:v>42884.758449074077</c:v>
                </c:pt>
                <c:pt idx="118">
                  <c:v>42884.758564814816</c:v>
                </c:pt>
                <c:pt idx="119">
                  <c:v>42884.758680555555</c:v>
                </c:pt>
                <c:pt idx="120">
                  <c:v>42884.758796296293</c:v>
                </c:pt>
                <c:pt idx="121">
                  <c:v>42884.758912037039</c:v>
                </c:pt>
                <c:pt idx="122">
                  <c:v>42884.759027777778</c:v>
                </c:pt>
                <c:pt idx="123">
                  <c:v>42884.759143518517</c:v>
                </c:pt>
                <c:pt idx="124">
                  <c:v>42884.759259259263</c:v>
                </c:pt>
                <c:pt idx="125">
                  <c:v>42884.759375000001</c:v>
                </c:pt>
                <c:pt idx="126">
                  <c:v>42884.75949074074</c:v>
                </c:pt>
                <c:pt idx="127">
                  <c:v>42884.759606481479</c:v>
                </c:pt>
                <c:pt idx="128">
                  <c:v>42884.759722222225</c:v>
                </c:pt>
                <c:pt idx="129">
                  <c:v>42884.759837962964</c:v>
                </c:pt>
                <c:pt idx="130">
                  <c:v>42884.759953703702</c:v>
                </c:pt>
                <c:pt idx="131">
                  <c:v>42884.760069444441</c:v>
                </c:pt>
                <c:pt idx="132">
                  <c:v>42884.760185185187</c:v>
                </c:pt>
                <c:pt idx="133">
                  <c:v>42884.760300925926</c:v>
                </c:pt>
                <c:pt idx="134">
                  <c:v>42884.760416666664</c:v>
                </c:pt>
                <c:pt idx="135">
                  <c:v>42884.76053240741</c:v>
                </c:pt>
                <c:pt idx="136">
                  <c:v>42884.760648148149</c:v>
                </c:pt>
                <c:pt idx="137">
                  <c:v>42884.760763888888</c:v>
                </c:pt>
                <c:pt idx="138">
                  <c:v>42884.760879629626</c:v>
                </c:pt>
                <c:pt idx="139">
                  <c:v>42884.760995370372</c:v>
                </c:pt>
                <c:pt idx="140">
                  <c:v>42884.761111111111</c:v>
                </c:pt>
                <c:pt idx="141">
                  <c:v>42884.76122685185</c:v>
                </c:pt>
                <c:pt idx="142">
                  <c:v>42884.761342592596</c:v>
                </c:pt>
                <c:pt idx="143">
                  <c:v>42884.761458333334</c:v>
                </c:pt>
                <c:pt idx="144">
                  <c:v>42884.761574074073</c:v>
                </c:pt>
                <c:pt idx="145">
                  <c:v>42884.761689814812</c:v>
                </c:pt>
                <c:pt idx="146">
                  <c:v>42884.761805555558</c:v>
                </c:pt>
                <c:pt idx="147">
                  <c:v>42884.761921296296</c:v>
                </c:pt>
                <c:pt idx="148">
                  <c:v>42884.762037037035</c:v>
                </c:pt>
                <c:pt idx="149">
                  <c:v>42884.762152777781</c:v>
                </c:pt>
                <c:pt idx="150">
                  <c:v>42884.76226851852</c:v>
                </c:pt>
                <c:pt idx="151">
                  <c:v>42884.762384259258</c:v>
                </c:pt>
                <c:pt idx="152">
                  <c:v>42884.762499999997</c:v>
                </c:pt>
                <c:pt idx="153">
                  <c:v>42884.762615740743</c:v>
                </c:pt>
                <c:pt idx="154">
                  <c:v>42884.762731481482</c:v>
                </c:pt>
                <c:pt idx="155">
                  <c:v>42884.76284722222</c:v>
                </c:pt>
                <c:pt idx="156">
                  <c:v>42884.762962962966</c:v>
                </c:pt>
                <c:pt idx="157">
                  <c:v>42884.763078703705</c:v>
                </c:pt>
                <c:pt idx="158">
                  <c:v>42884.763194444444</c:v>
                </c:pt>
                <c:pt idx="159">
                  <c:v>42884.763310185182</c:v>
                </c:pt>
                <c:pt idx="160">
                  <c:v>42884.763425925928</c:v>
                </c:pt>
                <c:pt idx="161">
                  <c:v>42884.763541666667</c:v>
                </c:pt>
                <c:pt idx="162">
                  <c:v>42884.763657407406</c:v>
                </c:pt>
                <c:pt idx="163">
                  <c:v>42884.763773148145</c:v>
                </c:pt>
                <c:pt idx="164">
                  <c:v>42884.763888888891</c:v>
                </c:pt>
                <c:pt idx="165">
                  <c:v>42884.764004629629</c:v>
                </c:pt>
                <c:pt idx="166">
                  <c:v>42884.764120370368</c:v>
                </c:pt>
                <c:pt idx="167">
                  <c:v>42884.764236111114</c:v>
                </c:pt>
                <c:pt idx="168">
                  <c:v>42884.764351851853</c:v>
                </c:pt>
                <c:pt idx="169">
                  <c:v>42884.764467592591</c:v>
                </c:pt>
                <c:pt idx="170">
                  <c:v>42884.76458333333</c:v>
                </c:pt>
                <c:pt idx="171">
                  <c:v>42884.764699074076</c:v>
                </c:pt>
                <c:pt idx="172">
                  <c:v>42884.764814814815</c:v>
                </c:pt>
                <c:pt idx="173">
                  <c:v>42884.764930555553</c:v>
                </c:pt>
                <c:pt idx="174">
                  <c:v>42884.765046296299</c:v>
                </c:pt>
                <c:pt idx="175">
                  <c:v>42884.765162037038</c:v>
                </c:pt>
                <c:pt idx="176">
                  <c:v>42884.765277777777</c:v>
                </c:pt>
                <c:pt idx="177">
                  <c:v>42884.765393518515</c:v>
                </c:pt>
                <c:pt idx="178">
                  <c:v>42884.765509259261</c:v>
                </c:pt>
                <c:pt idx="179">
                  <c:v>42884.765625</c:v>
                </c:pt>
                <c:pt idx="180">
                  <c:v>42884.765740740739</c:v>
                </c:pt>
                <c:pt idx="181">
                  <c:v>42884.765856481485</c:v>
                </c:pt>
                <c:pt idx="182">
                  <c:v>42884.765972222223</c:v>
                </c:pt>
                <c:pt idx="183">
                  <c:v>42884.766087962962</c:v>
                </c:pt>
                <c:pt idx="184">
                  <c:v>42884.766203703701</c:v>
                </c:pt>
                <c:pt idx="185">
                  <c:v>42884.766319444447</c:v>
                </c:pt>
                <c:pt idx="186">
                  <c:v>42884.766435185185</c:v>
                </c:pt>
                <c:pt idx="187">
                  <c:v>42884.766550925924</c:v>
                </c:pt>
                <c:pt idx="188">
                  <c:v>42884.76666666667</c:v>
                </c:pt>
                <c:pt idx="189">
                  <c:v>42884.766782407409</c:v>
                </c:pt>
                <c:pt idx="190">
                  <c:v>42884.766898148147</c:v>
                </c:pt>
                <c:pt idx="191">
                  <c:v>42884.767013888886</c:v>
                </c:pt>
                <c:pt idx="192">
                  <c:v>42884.767129629632</c:v>
                </c:pt>
                <c:pt idx="193">
                  <c:v>42884.767245370371</c:v>
                </c:pt>
                <c:pt idx="194">
                  <c:v>42884.767361111109</c:v>
                </c:pt>
                <c:pt idx="195">
                  <c:v>42884.767476851855</c:v>
                </c:pt>
                <c:pt idx="196">
                  <c:v>42884.767592592594</c:v>
                </c:pt>
                <c:pt idx="197">
                  <c:v>42884.767708333333</c:v>
                </c:pt>
                <c:pt idx="198">
                  <c:v>42884.767824074072</c:v>
                </c:pt>
                <c:pt idx="199">
                  <c:v>42884.767939814818</c:v>
                </c:pt>
                <c:pt idx="200">
                  <c:v>42884.768055555556</c:v>
                </c:pt>
                <c:pt idx="201">
                  <c:v>42884.768171296295</c:v>
                </c:pt>
                <c:pt idx="202">
                  <c:v>42884.768287037034</c:v>
                </c:pt>
                <c:pt idx="203">
                  <c:v>42884.76840277778</c:v>
                </c:pt>
                <c:pt idx="204">
                  <c:v>42884.768518518518</c:v>
                </c:pt>
                <c:pt idx="205">
                  <c:v>42884.768634259257</c:v>
                </c:pt>
                <c:pt idx="206">
                  <c:v>42884.768750000003</c:v>
                </c:pt>
                <c:pt idx="207">
                  <c:v>42884.768865740742</c:v>
                </c:pt>
                <c:pt idx="208">
                  <c:v>42884.76898148148</c:v>
                </c:pt>
                <c:pt idx="209">
                  <c:v>42884.769097222219</c:v>
                </c:pt>
                <c:pt idx="210">
                  <c:v>42884.769212962965</c:v>
                </c:pt>
                <c:pt idx="211">
                  <c:v>42884.769328703704</c:v>
                </c:pt>
                <c:pt idx="212">
                  <c:v>42884.769444444442</c:v>
                </c:pt>
                <c:pt idx="213">
                  <c:v>42884.769560185188</c:v>
                </c:pt>
                <c:pt idx="214">
                  <c:v>42884.769675925927</c:v>
                </c:pt>
                <c:pt idx="215">
                  <c:v>42884.769791666666</c:v>
                </c:pt>
                <c:pt idx="216">
                  <c:v>42884.769907407404</c:v>
                </c:pt>
                <c:pt idx="217">
                  <c:v>42884.77002314815</c:v>
                </c:pt>
                <c:pt idx="218">
                  <c:v>42884.770138888889</c:v>
                </c:pt>
                <c:pt idx="219">
                  <c:v>42884.770254629628</c:v>
                </c:pt>
                <c:pt idx="220">
                  <c:v>42884.770370370374</c:v>
                </c:pt>
                <c:pt idx="221">
                  <c:v>42884.770486111112</c:v>
                </c:pt>
                <c:pt idx="222">
                  <c:v>42884.770601851851</c:v>
                </c:pt>
                <c:pt idx="223">
                  <c:v>42884.77071759259</c:v>
                </c:pt>
                <c:pt idx="224">
                  <c:v>42884.770833333336</c:v>
                </c:pt>
                <c:pt idx="225">
                  <c:v>42884.770949074074</c:v>
                </c:pt>
                <c:pt idx="226">
                  <c:v>42884.771064814813</c:v>
                </c:pt>
                <c:pt idx="227">
                  <c:v>42884.771180555559</c:v>
                </c:pt>
                <c:pt idx="228">
                  <c:v>42884.771296296298</c:v>
                </c:pt>
                <c:pt idx="229">
                  <c:v>42884.771412037036</c:v>
                </c:pt>
                <c:pt idx="230">
                  <c:v>42884.771527777775</c:v>
                </c:pt>
                <c:pt idx="231">
                  <c:v>42884.771643518521</c:v>
                </c:pt>
                <c:pt idx="232">
                  <c:v>42884.77175925926</c:v>
                </c:pt>
                <c:pt idx="233">
                  <c:v>42884.771874999999</c:v>
                </c:pt>
                <c:pt idx="234">
                  <c:v>42884.771990740737</c:v>
                </c:pt>
                <c:pt idx="235">
                  <c:v>42884.772106481483</c:v>
                </c:pt>
                <c:pt idx="236">
                  <c:v>42884.772222222222</c:v>
                </c:pt>
                <c:pt idx="237">
                  <c:v>42884.772337962961</c:v>
                </c:pt>
                <c:pt idx="238">
                  <c:v>42884.772453703707</c:v>
                </c:pt>
                <c:pt idx="239">
                  <c:v>42884.772569444445</c:v>
                </c:pt>
                <c:pt idx="240">
                  <c:v>42884.772685185184</c:v>
                </c:pt>
                <c:pt idx="241">
                  <c:v>42884.772800925923</c:v>
                </c:pt>
                <c:pt idx="242">
                  <c:v>42884.772916666669</c:v>
                </c:pt>
                <c:pt idx="243">
                  <c:v>42884.773032407407</c:v>
                </c:pt>
                <c:pt idx="244">
                  <c:v>42884.773148148146</c:v>
                </c:pt>
                <c:pt idx="245">
                  <c:v>42884.773263888892</c:v>
                </c:pt>
                <c:pt idx="246">
                  <c:v>42884.773379629631</c:v>
                </c:pt>
                <c:pt idx="247">
                  <c:v>42884.773495370369</c:v>
                </c:pt>
                <c:pt idx="248">
                  <c:v>42884.773611111108</c:v>
                </c:pt>
                <c:pt idx="249">
                  <c:v>42884.773726851854</c:v>
                </c:pt>
                <c:pt idx="250">
                  <c:v>42884.773842592593</c:v>
                </c:pt>
                <c:pt idx="251">
                  <c:v>42884.773958333331</c:v>
                </c:pt>
                <c:pt idx="252">
                  <c:v>42884.774074074077</c:v>
                </c:pt>
                <c:pt idx="253">
                  <c:v>42884.774189814816</c:v>
                </c:pt>
                <c:pt idx="254">
                  <c:v>42884.774305555555</c:v>
                </c:pt>
                <c:pt idx="255">
                  <c:v>42884.774421296293</c:v>
                </c:pt>
                <c:pt idx="256">
                  <c:v>42884.774537037039</c:v>
                </c:pt>
                <c:pt idx="257">
                  <c:v>42884.774652777778</c:v>
                </c:pt>
                <c:pt idx="258">
                  <c:v>42884.774768518517</c:v>
                </c:pt>
                <c:pt idx="259">
                  <c:v>42884.774884259263</c:v>
                </c:pt>
                <c:pt idx="260">
                  <c:v>42884.775000000001</c:v>
                </c:pt>
                <c:pt idx="261">
                  <c:v>42884.77511574074</c:v>
                </c:pt>
                <c:pt idx="262">
                  <c:v>42884.775231481479</c:v>
                </c:pt>
                <c:pt idx="263">
                  <c:v>42884.775347222225</c:v>
                </c:pt>
                <c:pt idx="264">
                  <c:v>42884.775462962964</c:v>
                </c:pt>
                <c:pt idx="265">
                  <c:v>42884.775578703702</c:v>
                </c:pt>
                <c:pt idx="266">
                  <c:v>42884.775694444441</c:v>
                </c:pt>
                <c:pt idx="267">
                  <c:v>42884.775810185187</c:v>
                </c:pt>
                <c:pt idx="268">
                  <c:v>42884.775925925926</c:v>
                </c:pt>
                <c:pt idx="269">
                  <c:v>42884.776041666664</c:v>
                </c:pt>
                <c:pt idx="270">
                  <c:v>42884.77615740741</c:v>
                </c:pt>
                <c:pt idx="271">
                  <c:v>42884.776273148149</c:v>
                </c:pt>
                <c:pt idx="272">
                  <c:v>42884.776388888888</c:v>
                </c:pt>
                <c:pt idx="273">
                  <c:v>42884.776504629626</c:v>
                </c:pt>
                <c:pt idx="274">
                  <c:v>42884.776620370372</c:v>
                </c:pt>
                <c:pt idx="275">
                  <c:v>42884.776736111111</c:v>
                </c:pt>
                <c:pt idx="276">
                  <c:v>42884.77685185185</c:v>
                </c:pt>
                <c:pt idx="277">
                  <c:v>42884.776967592596</c:v>
                </c:pt>
                <c:pt idx="278">
                  <c:v>42884.777083333334</c:v>
                </c:pt>
                <c:pt idx="279">
                  <c:v>42884.777199074073</c:v>
                </c:pt>
                <c:pt idx="280">
                  <c:v>42884.777314814812</c:v>
                </c:pt>
                <c:pt idx="281">
                  <c:v>42884.777430555558</c:v>
                </c:pt>
                <c:pt idx="282">
                  <c:v>42884.777546296296</c:v>
                </c:pt>
                <c:pt idx="283">
                  <c:v>42884.777662037035</c:v>
                </c:pt>
                <c:pt idx="284">
                  <c:v>42884.777777777781</c:v>
                </c:pt>
                <c:pt idx="285">
                  <c:v>42884.77789351852</c:v>
                </c:pt>
                <c:pt idx="286">
                  <c:v>42884.778009259258</c:v>
                </c:pt>
                <c:pt idx="287">
                  <c:v>42884.778124999997</c:v>
                </c:pt>
                <c:pt idx="288">
                  <c:v>42884.778240740743</c:v>
                </c:pt>
                <c:pt idx="289">
                  <c:v>42884.778356481482</c:v>
                </c:pt>
                <c:pt idx="290">
                  <c:v>42884.77847222222</c:v>
                </c:pt>
                <c:pt idx="291">
                  <c:v>42884.778587962966</c:v>
                </c:pt>
                <c:pt idx="292">
                  <c:v>42884.778703703705</c:v>
                </c:pt>
                <c:pt idx="293">
                  <c:v>42884.778819444444</c:v>
                </c:pt>
                <c:pt idx="294">
                  <c:v>42884.778935185182</c:v>
                </c:pt>
                <c:pt idx="295">
                  <c:v>42884.779050925928</c:v>
                </c:pt>
                <c:pt idx="296">
                  <c:v>42884.779166666667</c:v>
                </c:pt>
                <c:pt idx="297">
                  <c:v>42884.779282407406</c:v>
                </c:pt>
                <c:pt idx="298">
                  <c:v>42884.779398148145</c:v>
                </c:pt>
                <c:pt idx="299">
                  <c:v>42884.779513888891</c:v>
                </c:pt>
                <c:pt idx="300">
                  <c:v>42884.779629629629</c:v>
                </c:pt>
                <c:pt idx="301">
                  <c:v>42884.779745370368</c:v>
                </c:pt>
                <c:pt idx="302">
                  <c:v>42884.779861111114</c:v>
                </c:pt>
                <c:pt idx="303">
                  <c:v>42884.779976851853</c:v>
                </c:pt>
                <c:pt idx="304">
                  <c:v>42884.780092592591</c:v>
                </c:pt>
                <c:pt idx="305">
                  <c:v>42884.78020833333</c:v>
                </c:pt>
                <c:pt idx="306">
                  <c:v>42884.780324074076</c:v>
                </c:pt>
                <c:pt idx="307">
                  <c:v>42884.780439814815</c:v>
                </c:pt>
                <c:pt idx="308">
                  <c:v>42884.780555555553</c:v>
                </c:pt>
                <c:pt idx="309">
                  <c:v>42884.780671296299</c:v>
                </c:pt>
                <c:pt idx="310">
                  <c:v>42884.780787037038</c:v>
                </c:pt>
                <c:pt idx="311">
                  <c:v>42884.780902777777</c:v>
                </c:pt>
                <c:pt idx="312">
                  <c:v>42884.781018518515</c:v>
                </c:pt>
                <c:pt idx="313">
                  <c:v>42884.781134259261</c:v>
                </c:pt>
                <c:pt idx="314">
                  <c:v>42884.78125</c:v>
                </c:pt>
                <c:pt idx="315">
                  <c:v>42884.781365740739</c:v>
                </c:pt>
                <c:pt idx="316">
                  <c:v>42884.781481481485</c:v>
                </c:pt>
                <c:pt idx="317">
                  <c:v>42884.781597222223</c:v>
                </c:pt>
                <c:pt idx="318">
                  <c:v>42884.781712962962</c:v>
                </c:pt>
                <c:pt idx="319">
                  <c:v>42884.781828703701</c:v>
                </c:pt>
                <c:pt idx="320">
                  <c:v>42884.781944444447</c:v>
                </c:pt>
                <c:pt idx="321">
                  <c:v>42884.782060185185</c:v>
                </c:pt>
                <c:pt idx="322">
                  <c:v>42884.782175925924</c:v>
                </c:pt>
                <c:pt idx="323">
                  <c:v>42884.78229166667</c:v>
                </c:pt>
                <c:pt idx="324">
                  <c:v>42884.782407407409</c:v>
                </c:pt>
                <c:pt idx="325">
                  <c:v>42884.782523148147</c:v>
                </c:pt>
                <c:pt idx="326">
                  <c:v>42884.782638888886</c:v>
                </c:pt>
                <c:pt idx="327">
                  <c:v>42884.782754629632</c:v>
                </c:pt>
                <c:pt idx="328">
                  <c:v>42884.782870370371</c:v>
                </c:pt>
                <c:pt idx="329">
                  <c:v>42884.782986111109</c:v>
                </c:pt>
                <c:pt idx="330">
                  <c:v>42884.783101851855</c:v>
                </c:pt>
                <c:pt idx="331">
                  <c:v>42884.783217592594</c:v>
                </c:pt>
                <c:pt idx="332">
                  <c:v>42884.783333333333</c:v>
                </c:pt>
                <c:pt idx="333">
                  <c:v>42884.783449074072</c:v>
                </c:pt>
                <c:pt idx="334">
                  <c:v>42884.783564814818</c:v>
                </c:pt>
                <c:pt idx="335">
                  <c:v>42884.783680555556</c:v>
                </c:pt>
                <c:pt idx="336">
                  <c:v>42884.783796296295</c:v>
                </c:pt>
                <c:pt idx="337">
                  <c:v>42884.783912037034</c:v>
                </c:pt>
                <c:pt idx="338">
                  <c:v>42884.78402777778</c:v>
                </c:pt>
                <c:pt idx="339">
                  <c:v>42884.784143518518</c:v>
                </c:pt>
                <c:pt idx="340">
                  <c:v>42884.784259259257</c:v>
                </c:pt>
                <c:pt idx="341">
                  <c:v>42884.784375000003</c:v>
                </c:pt>
                <c:pt idx="342">
                  <c:v>42884.784490740742</c:v>
                </c:pt>
                <c:pt idx="343">
                  <c:v>42884.78460648148</c:v>
                </c:pt>
                <c:pt idx="344">
                  <c:v>42884.784722222219</c:v>
                </c:pt>
                <c:pt idx="345">
                  <c:v>42884.784837962965</c:v>
                </c:pt>
                <c:pt idx="346">
                  <c:v>42884.784953703704</c:v>
                </c:pt>
                <c:pt idx="347">
                  <c:v>42884.785069444442</c:v>
                </c:pt>
                <c:pt idx="348">
                  <c:v>42884.785185185188</c:v>
                </c:pt>
                <c:pt idx="349">
                  <c:v>42884.785300925927</c:v>
                </c:pt>
                <c:pt idx="350">
                  <c:v>42884.785416666666</c:v>
                </c:pt>
                <c:pt idx="351">
                  <c:v>42884.785532407404</c:v>
                </c:pt>
                <c:pt idx="352">
                  <c:v>42884.78564814815</c:v>
                </c:pt>
                <c:pt idx="353">
                  <c:v>42884.785763888889</c:v>
                </c:pt>
                <c:pt idx="354">
                  <c:v>42884.785879629628</c:v>
                </c:pt>
                <c:pt idx="355">
                  <c:v>42884.785995370374</c:v>
                </c:pt>
                <c:pt idx="356">
                  <c:v>42884.786111111112</c:v>
                </c:pt>
                <c:pt idx="357">
                  <c:v>42884.786226851851</c:v>
                </c:pt>
                <c:pt idx="358">
                  <c:v>42884.78634259259</c:v>
                </c:pt>
                <c:pt idx="359">
                  <c:v>42884.786458333336</c:v>
                </c:pt>
                <c:pt idx="360">
                  <c:v>42884.786574074074</c:v>
                </c:pt>
                <c:pt idx="361">
                  <c:v>42884.786689814813</c:v>
                </c:pt>
                <c:pt idx="362">
                  <c:v>42884.786805555559</c:v>
                </c:pt>
                <c:pt idx="363">
                  <c:v>42884.786921296298</c:v>
                </c:pt>
                <c:pt idx="364">
                  <c:v>42884.787037037036</c:v>
                </c:pt>
                <c:pt idx="365">
                  <c:v>42884.787152777775</c:v>
                </c:pt>
                <c:pt idx="366">
                  <c:v>42884.787268518521</c:v>
                </c:pt>
                <c:pt idx="367">
                  <c:v>42884.78738425926</c:v>
                </c:pt>
                <c:pt idx="368">
                  <c:v>42884.787499999999</c:v>
                </c:pt>
                <c:pt idx="369">
                  <c:v>42884.787615740737</c:v>
                </c:pt>
                <c:pt idx="370">
                  <c:v>42884.787731481483</c:v>
                </c:pt>
                <c:pt idx="371">
                  <c:v>42884.787847222222</c:v>
                </c:pt>
                <c:pt idx="372">
                  <c:v>42884.787962962961</c:v>
                </c:pt>
                <c:pt idx="373">
                  <c:v>42884.788078703707</c:v>
                </c:pt>
                <c:pt idx="374">
                  <c:v>42884.788194444445</c:v>
                </c:pt>
                <c:pt idx="375">
                  <c:v>42884.788310185184</c:v>
                </c:pt>
                <c:pt idx="376">
                  <c:v>42884.788425925923</c:v>
                </c:pt>
                <c:pt idx="377">
                  <c:v>42884.788541666669</c:v>
                </c:pt>
                <c:pt idx="378">
                  <c:v>42884.788657407407</c:v>
                </c:pt>
                <c:pt idx="379">
                  <c:v>42884.788773148146</c:v>
                </c:pt>
                <c:pt idx="380">
                  <c:v>42884.788888888892</c:v>
                </c:pt>
                <c:pt idx="381">
                  <c:v>42884.789004629631</c:v>
                </c:pt>
                <c:pt idx="382">
                  <c:v>42884.789120370369</c:v>
                </c:pt>
                <c:pt idx="383">
                  <c:v>42884.789236111108</c:v>
                </c:pt>
                <c:pt idx="384">
                  <c:v>42884.789351851854</c:v>
                </c:pt>
                <c:pt idx="385">
                  <c:v>42884.789467592593</c:v>
                </c:pt>
                <c:pt idx="386">
                  <c:v>42884.789583333331</c:v>
                </c:pt>
                <c:pt idx="387">
                  <c:v>42884.789699074077</c:v>
                </c:pt>
                <c:pt idx="388">
                  <c:v>42884.789814814816</c:v>
                </c:pt>
                <c:pt idx="389">
                  <c:v>42884.789930555555</c:v>
                </c:pt>
                <c:pt idx="390">
                  <c:v>42884.790046296293</c:v>
                </c:pt>
                <c:pt idx="391">
                  <c:v>42884.790162037039</c:v>
                </c:pt>
                <c:pt idx="392">
                  <c:v>42884.790277777778</c:v>
                </c:pt>
                <c:pt idx="393">
                  <c:v>42884.790393518517</c:v>
                </c:pt>
                <c:pt idx="394">
                  <c:v>42884.790509259263</c:v>
                </c:pt>
                <c:pt idx="395">
                  <c:v>42884.790625000001</c:v>
                </c:pt>
                <c:pt idx="396">
                  <c:v>42884.79074074074</c:v>
                </c:pt>
                <c:pt idx="397">
                  <c:v>42884.790856481479</c:v>
                </c:pt>
                <c:pt idx="398">
                  <c:v>42884.790972222225</c:v>
                </c:pt>
                <c:pt idx="399">
                  <c:v>42884.791087962964</c:v>
                </c:pt>
                <c:pt idx="400">
                  <c:v>42884.791203703702</c:v>
                </c:pt>
                <c:pt idx="401">
                  <c:v>42884.791319444441</c:v>
                </c:pt>
                <c:pt idx="402">
                  <c:v>42884.791435185187</c:v>
                </c:pt>
                <c:pt idx="403">
                  <c:v>42884.791550925926</c:v>
                </c:pt>
                <c:pt idx="404">
                  <c:v>42884.791666666664</c:v>
                </c:pt>
                <c:pt idx="405">
                  <c:v>42884.79178240741</c:v>
                </c:pt>
                <c:pt idx="406">
                  <c:v>42884.791898148149</c:v>
                </c:pt>
                <c:pt idx="407">
                  <c:v>42884.792013888888</c:v>
                </c:pt>
                <c:pt idx="408">
                  <c:v>42884.792129629626</c:v>
                </c:pt>
                <c:pt idx="409">
                  <c:v>42884.792245370372</c:v>
                </c:pt>
                <c:pt idx="410">
                  <c:v>42884.792361111111</c:v>
                </c:pt>
                <c:pt idx="411">
                  <c:v>42884.79247685185</c:v>
                </c:pt>
                <c:pt idx="412">
                  <c:v>42884.792592592596</c:v>
                </c:pt>
                <c:pt idx="413">
                  <c:v>42884.792708333334</c:v>
                </c:pt>
                <c:pt idx="414">
                  <c:v>42884.792824074073</c:v>
                </c:pt>
                <c:pt idx="415">
                  <c:v>42884.792939814812</c:v>
                </c:pt>
                <c:pt idx="416">
                  <c:v>42884.793055555558</c:v>
                </c:pt>
                <c:pt idx="417">
                  <c:v>42884.793171296296</c:v>
                </c:pt>
                <c:pt idx="418">
                  <c:v>42884.793287037035</c:v>
                </c:pt>
                <c:pt idx="419">
                  <c:v>42884.793402777781</c:v>
                </c:pt>
                <c:pt idx="420">
                  <c:v>42884.79351851852</c:v>
                </c:pt>
                <c:pt idx="421">
                  <c:v>42884.793634259258</c:v>
                </c:pt>
                <c:pt idx="422">
                  <c:v>42884.793749999997</c:v>
                </c:pt>
                <c:pt idx="423">
                  <c:v>42884.793865740743</c:v>
                </c:pt>
                <c:pt idx="424">
                  <c:v>42884.793981481482</c:v>
                </c:pt>
                <c:pt idx="425">
                  <c:v>42884.79409722222</c:v>
                </c:pt>
                <c:pt idx="426">
                  <c:v>42884.794212962966</c:v>
                </c:pt>
                <c:pt idx="427">
                  <c:v>42884.794328703705</c:v>
                </c:pt>
                <c:pt idx="428">
                  <c:v>42884.794444444444</c:v>
                </c:pt>
                <c:pt idx="429">
                  <c:v>42884.794560185182</c:v>
                </c:pt>
                <c:pt idx="430">
                  <c:v>42884.794675925928</c:v>
                </c:pt>
                <c:pt idx="431">
                  <c:v>42884.794791666667</c:v>
                </c:pt>
                <c:pt idx="432">
                  <c:v>42884.794907407406</c:v>
                </c:pt>
                <c:pt idx="433">
                  <c:v>42884.795023148145</c:v>
                </c:pt>
                <c:pt idx="434">
                  <c:v>42884.795138888891</c:v>
                </c:pt>
                <c:pt idx="435">
                  <c:v>42884.795254629629</c:v>
                </c:pt>
                <c:pt idx="436">
                  <c:v>42884.795370370368</c:v>
                </c:pt>
                <c:pt idx="437">
                  <c:v>42884.795486111114</c:v>
                </c:pt>
                <c:pt idx="438">
                  <c:v>42884.795601851853</c:v>
                </c:pt>
                <c:pt idx="439">
                  <c:v>42884.795717592591</c:v>
                </c:pt>
                <c:pt idx="440">
                  <c:v>42884.79583333333</c:v>
                </c:pt>
                <c:pt idx="441">
                  <c:v>42884.795949074076</c:v>
                </c:pt>
                <c:pt idx="442">
                  <c:v>42884.796064814815</c:v>
                </c:pt>
                <c:pt idx="443">
                  <c:v>42884.796180555553</c:v>
                </c:pt>
                <c:pt idx="444">
                  <c:v>42884.796296296299</c:v>
                </c:pt>
                <c:pt idx="445">
                  <c:v>42884.796412037038</c:v>
                </c:pt>
                <c:pt idx="446">
                  <c:v>42884.796527777777</c:v>
                </c:pt>
                <c:pt idx="447">
                  <c:v>42884.796643518515</c:v>
                </c:pt>
                <c:pt idx="448">
                  <c:v>42884.796759259261</c:v>
                </c:pt>
                <c:pt idx="449">
                  <c:v>42884.796875</c:v>
                </c:pt>
                <c:pt idx="450">
                  <c:v>42884.796990740739</c:v>
                </c:pt>
                <c:pt idx="451">
                  <c:v>42884.797106481485</c:v>
                </c:pt>
                <c:pt idx="452">
                  <c:v>42884.797222222223</c:v>
                </c:pt>
                <c:pt idx="453">
                  <c:v>42884.797337962962</c:v>
                </c:pt>
                <c:pt idx="454">
                  <c:v>42884.797453703701</c:v>
                </c:pt>
                <c:pt idx="455">
                  <c:v>42884.797569444447</c:v>
                </c:pt>
                <c:pt idx="456">
                  <c:v>42884.797685185185</c:v>
                </c:pt>
                <c:pt idx="457">
                  <c:v>42884.797800925924</c:v>
                </c:pt>
                <c:pt idx="458">
                  <c:v>42884.79791666667</c:v>
                </c:pt>
                <c:pt idx="459">
                  <c:v>42884.798032407409</c:v>
                </c:pt>
                <c:pt idx="460">
                  <c:v>42884.798148148147</c:v>
                </c:pt>
                <c:pt idx="461">
                  <c:v>42884.798263888886</c:v>
                </c:pt>
                <c:pt idx="462">
                  <c:v>42884.798379629632</c:v>
                </c:pt>
                <c:pt idx="463">
                  <c:v>42884.798495370371</c:v>
                </c:pt>
                <c:pt idx="464">
                  <c:v>42884.798611111109</c:v>
                </c:pt>
                <c:pt idx="465">
                  <c:v>42884.798726851855</c:v>
                </c:pt>
                <c:pt idx="466">
                  <c:v>42884.798842592594</c:v>
                </c:pt>
                <c:pt idx="467">
                  <c:v>42884.798958333333</c:v>
                </c:pt>
                <c:pt idx="468">
                  <c:v>42884.799074074072</c:v>
                </c:pt>
                <c:pt idx="469">
                  <c:v>42884.799189814818</c:v>
                </c:pt>
                <c:pt idx="470">
                  <c:v>42884.799305555556</c:v>
                </c:pt>
                <c:pt idx="471">
                  <c:v>42884.799421296295</c:v>
                </c:pt>
                <c:pt idx="472">
                  <c:v>42884.799537037034</c:v>
                </c:pt>
                <c:pt idx="473">
                  <c:v>42884.79965277778</c:v>
                </c:pt>
                <c:pt idx="474">
                  <c:v>42884.799768518518</c:v>
                </c:pt>
                <c:pt idx="475">
                  <c:v>42884.799884259257</c:v>
                </c:pt>
                <c:pt idx="476">
                  <c:v>42884.800000000003</c:v>
                </c:pt>
                <c:pt idx="477">
                  <c:v>42884.800115740742</c:v>
                </c:pt>
                <c:pt idx="478">
                  <c:v>42884.80023148148</c:v>
                </c:pt>
                <c:pt idx="479">
                  <c:v>42884.800347222219</c:v>
                </c:pt>
                <c:pt idx="480">
                  <c:v>42884.800462962965</c:v>
                </c:pt>
                <c:pt idx="481">
                  <c:v>42884.800578703704</c:v>
                </c:pt>
                <c:pt idx="482">
                  <c:v>42884.800694444442</c:v>
                </c:pt>
                <c:pt idx="483">
                  <c:v>42884.800810185188</c:v>
                </c:pt>
                <c:pt idx="484">
                  <c:v>42884.800925925927</c:v>
                </c:pt>
                <c:pt idx="485">
                  <c:v>42884.801041666666</c:v>
                </c:pt>
                <c:pt idx="486">
                  <c:v>42884.801157407404</c:v>
                </c:pt>
                <c:pt idx="487">
                  <c:v>42884.80127314815</c:v>
                </c:pt>
                <c:pt idx="488">
                  <c:v>42884.801388888889</c:v>
                </c:pt>
                <c:pt idx="489">
                  <c:v>42884.801504629628</c:v>
                </c:pt>
                <c:pt idx="490">
                  <c:v>42884.801620370374</c:v>
                </c:pt>
                <c:pt idx="491">
                  <c:v>42884.801736111112</c:v>
                </c:pt>
                <c:pt idx="492">
                  <c:v>42884.801851851851</c:v>
                </c:pt>
                <c:pt idx="493">
                  <c:v>42884.80196759259</c:v>
                </c:pt>
                <c:pt idx="494">
                  <c:v>42884.802083333336</c:v>
                </c:pt>
                <c:pt idx="495">
                  <c:v>42884.802199074074</c:v>
                </c:pt>
                <c:pt idx="496">
                  <c:v>42884.802314814813</c:v>
                </c:pt>
                <c:pt idx="497">
                  <c:v>42884.802430555559</c:v>
                </c:pt>
                <c:pt idx="498">
                  <c:v>42884.802546296298</c:v>
                </c:pt>
                <c:pt idx="499">
                  <c:v>42884.802662037036</c:v>
                </c:pt>
                <c:pt idx="500">
                  <c:v>42884.802777777775</c:v>
                </c:pt>
                <c:pt idx="501">
                  <c:v>42884.802893518521</c:v>
                </c:pt>
                <c:pt idx="502">
                  <c:v>42884.80300925926</c:v>
                </c:pt>
                <c:pt idx="503">
                  <c:v>42884.803124999999</c:v>
                </c:pt>
                <c:pt idx="504">
                  <c:v>42884.803240740737</c:v>
                </c:pt>
                <c:pt idx="505">
                  <c:v>42884.803356481483</c:v>
                </c:pt>
                <c:pt idx="506">
                  <c:v>42884.803472222222</c:v>
                </c:pt>
                <c:pt idx="507">
                  <c:v>42884.803587962961</c:v>
                </c:pt>
                <c:pt idx="508">
                  <c:v>42884.803703703707</c:v>
                </c:pt>
                <c:pt idx="509">
                  <c:v>42884.803819444445</c:v>
                </c:pt>
                <c:pt idx="510">
                  <c:v>42884.803935185184</c:v>
                </c:pt>
                <c:pt idx="511">
                  <c:v>42884.804050925923</c:v>
                </c:pt>
                <c:pt idx="512">
                  <c:v>42884.804166666669</c:v>
                </c:pt>
                <c:pt idx="513">
                  <c:v>42884.804282407407</c:v>
                </c:pt>
                <c:pt idx="514">
                  <c:v>42884.804398148146</c:v>
                </c:pt>
                <c:pt idx="515">
                  <c:v>42884.804513888892</c:v>
                </c:pt>
                <c:pt idx="516">
                  <c:v>42884.804629629631</c:v>
                </c:pt>
                <c:pt idx="517">
                  <c:v>42884.804745370369</c:v>
                </c:pt>
                <c:pt idx="518">
                  <c:v>42884.804861111108</c:v>
                </c:pt>
                <c:pt idx="519">
                  <c:v>42884.804976851854</c:v>
                </c:pt>
                <c:pt idx="520">
                  <c:v>42884.805092592593</c:v>
                </c:pt>
                <c:pt idx="521">
                  <c:v>42884.805208333331</c:v>
                </c:pt>
                <c:pt idx="522">
                  <c:v>42884.805324074077</c:v>
                </c:pt>
                <c:pt idx="523">
                  <c:v>42884.805439814816</c:v>
                </c:pt>
                <c:pt idx="524">
                  <c:v>42884.805555555555</c:v>
                </c:pt>
                <c:pt idx="525">
                  <c:v>42884.805671296293</c:v>
                </c:pt>
                <c:pt idx="526">
                  <c:v>42884.805787037039</c:v>
                </c:pt>
                <c:pt idx="527">
                  <c:v>42884.805902777778</c:v>
                </c:pt>
                <c:pt idx="528">
                  <c:v>42884.806018518517</c:v>
                </c:pt>
                <c:pt idx="529">
                  <c:v>42884.806134259263</c:v>
                </c:pt>
                <c:pt idx="530">
                  <c:v>42884.806250000001</c:v>
                </c:pt>
                <c:pt idx="531">
                  <c:v>42884.80636574074</c:v>
                </c:pt>
                <c:pt idx="532">
                  <c:v>42884.806481481479</c:v>
                </c:pt>
                <c:pt idx="533">
                  <c:v>42884.806597222225</c:v>
                </c:pt>
                <c:pt idx="534">
                  <c:v>42884.806712962964</c:v>
                </c:pt>
                <c:pt idx="535">
                  <c:v>42884.806828703702</c:v>
                </c:pt>
                <c:pt idx="536">
                  <c:v>42884.806944444441</c:v>
                </c:pt>
                <c:pt idx="537">
                  <c:v>42884.807060185187</c:v>
                </c:pt>
                <c:pt idx="538">
                  <c:v>42884.807175925926</c:v>
                </c:pt>
                <c:pt idx="539">
                  <c:v>42884.807291666664</c:v>
                </c:pt>
                <c:pt idx="540">
                  <c:v>42884.80740740741</c:v>
                </c:pt>
                <c:pt idx="541">
                  <c:v>42884.807523148149</c:v>
                </c:pt>
                <c:pt idx="542">
                  <c:v>42884.807638888888</c:v>
                </c:pt>
                <c:pt idx="543">
                  <c:v>42884.807754629626</c:v>
                </c:pt>
                <c:pt idx="544">
                  <c:v>42884.807870370372</c:v>
                </c:pt>
                <c:pt idx="545">
                  <c:v>42884.807986111111</c:v>
                </c:pt>
                <c:pt idx="546">
                  <c:v>42884.80810185185</c:v>
                </c:pt>
                <c:pt idx="547">
                  <c:v>42884.808217592596</c:v>
                </c:pt>
                <c:pt idx="548">
                  <c:v>42884.808333333334</c:v>
                </c:pt>
                <c:pt idx="549">
                  <c:v>42884.808449074073</c:v>
                </c:pt>
                <c:pt idx="550">
                  <c:v>42884.808564814812</c:v>
                </c:pt>
                <c:pt idx="551">
                  <c:v>42884.808680555558</c:v>
                </c:pt>
                <c:pt idx="552">
                  <c:v>42884.808796296296</c:v>
                </c:pt>
                <c:pt idx="553">
                  <c:v>42884.808912037035</c:v>
                </c:pt>
                <c:pt idx="554">
                  <c:v>42884.809027777781</c:v>
                </c:pt>
                <c:pt idx="555">
                  <c:v>42884.80914351852</c:v>
                </c:pt>
                <c:pt idx="556">
                  <c:v>42884.809259259258</c:v>
                </c:pt>
                <c:pt idx="557">
                  <c:v>42884.809374999997</c:v>
                </c:pt>
                <c:pt idx="558">
                  <c:v>42884.809490740743</c:v>
                </c:pt>
                <c:pt idx="559">
                  <c:v>42884.809606481482</c:v>
                </c:pt>
                <c:pt idx="560">
                  <c:v>42884.80972222222</c:v>
                </c:pt>
                <c:pt idx="561">
                  <c:v>42884.809837962966</c:v>
                </c:pt>
                <c:pt idx="562">
                  <c:v>42884.809953703705</c:v>
                </c:pt>
                <c:pt idx="563">
                  <c:v>42884.810069444444</c:v>
                </c:pt>
                <c:pt idx="564">
                  <c:v>42884.810185185182</c:v>
                </c:pt>
                <c:pt idx="565">
                  <c:v>42884.810300925928</c:v>
                </c:pt>
                <c:pt idx="566">
                  <c:v>42884.810416666667</c:v>
                </c:pt>
                <c:pt idx="567">
                  <c:v>42884.810532407406</c:v>
                </c:pt>
                <c:pt idx="568">
                  <c:v>42884.810648148145</c:v>
                </c:pt>
                <c:pt idx="569">
                  <c:v>42884.810763888891</c:v>
                </c:pt>
                <c:pt idx="570">
                  <c:v>42884.810879629629</c:v>
                </c:pt>
                <c:pt idx="571">
                  <c:v>42884.810995370368</c:v>
                </c:pt>
                <c:pt idx="572">
                  <c:v>42884.811111111114</c:v>
                </c:pt>
                <c:pt idx="573">
                  <c:v>42884.811226851853</c:v>
                </c:pt>
                <c:pt idx="574">
                  <c:v>42884.811342592591</c:v>
                </c:pt>
                <c:pt idx="575">
                  <c:v>42884.81145833333</c:v>
                </c:pt>
                <c:pt idx="576">
                  <c:v>42884.811574074076</c:v>
                </c:pt>
                <c:pt idx="577">
                  <c:v>42884.811689814815</c:v>
                </c:pt>
                <c:pt idx="578">
                  <c:v>42884.811805555553</c:v>
                </c:pt>
                <c:pt idx="579">
                  <c:v>42884.811921296299</c:v>
                </c:pt>
                <c:pt idx="580">
                  <c:v>42884.812037037038</c:v>
                </c:pt>
                <c:pt idx="581">
                  <c:v>42884.812152777777</c:v>
                </c:pt>
                <c:pt idx="582">
                  <c:v>42884.812268518515</c:v>
                </c:pt>
                <c:pt idx="583">
                  <c:v>42884.812384259261</c:v>
                </c:pt>
                <c:pt idx="584">
                  <c:v>42884.8125</c:v>
                </c:pt>
                <c:pt idx="585">
                  <c:v>42884.812615740739</c:v>
                </c:pt>
                <c:pt idx="586">
                  <c:v>42884.812731481485</c:v>
                </c:pt>
                <c:pt idx="587">
                  <c:v>42884.812847222223</c:v>
                </c:pt>
                <c:pt idx="588">
                  <c:v>42884.812962962962</c:v>
                </c:pt>
                <c:pt idx="589">
                  <c:v>42884.813078703701</c:v>
                </c:pt>
                <c:pt idx="590">
                  <c:v>42884.813194444447</c:v>
                </c:pt>
                <c:pt idx="591">
                  <c:v>42884.813310185185</c:v>
                </c:pt>
                <c:pt idx="592">
                  <c:v>42884.813425925924</c:v>
                </c:pt>
                <c:pt idx="593">
                  <c:v>42884.81354166667</c:v>
                </c:pt>
                <c:pt idx="594">
                  <c:v>42884.813657407409</c:v>
                </c:pt>
                <c:pt idx="595">
                  <c:v>42884.813773148147</c:v>
                </c:pt>
                <c:pt idx="596">
                  <c:v>42884.813888888886</c:v>
                </c:pt>
                <c:pt idx="597">
                  <c:v>42884.814004629632</c:v>
                </c:pt>
                <c:pt idx="598">
                  <c:v>42884.814120370371</c:v>
                </c:pt>
                <c:pt idx="599">
                  <c:v>42884.814236111109</c:v>
                </c:pt>
                <c:pt idx="600">
                  <c:v>42884.814351851855</c:v>
                </c:pt>
                <c:pt idx="601">
                  <c:v>42884.814467592594</c:v>
                </c:pt>
                <c:pt idx="602">
                  <c:v>42884.814583333333</c:v>
                </c:pt>
                <c:pt idx="603">
                  <c:v>42884.814699074072</c:v>
                </c:pt>
                <c:pt idx="604">
                  <c:v>42884.814814814818</c:v>
                </c:pt>
                <c:pt idx="605">
                  <c:v>42884.814930555556</c:v>
                </c:pt>
                <c:pt idx="606">
                  <c:v>42884.815046296295</c:v>
                </c:pt>
                <c:pt idx="607">
                  <c:v>42884.815162037034</c:v>
                </c:pt>
                <c:pt idx="608">
                  <c:v>42884.81527777778</c:v>
                </c:pt>
                <c:pt idx="609">
                  <c:v>42884.815393518518</c:v>
                </c:pt>
                <c:pt idx="610">
                  <c:v>42884.815509259257</c:v>
                </c:pt>
                <c:pt idx="611">
                  <c:v>42884.815625000003</c:v>
                </c:pt>
                <c:pt idx="612">
                  <c:v>42884.815740740742</c:v>
                </c:pt>
                <c:pt idx="613">
                  <c:v>42884.81585648148</c:v>
                </c:pt>
                <c:pt idx="614">
                  <c:v>42884.815972222219</c:v>
                </c:pt>
                <c:pt idx="615">
                  <c:v>42884.816087962965</c:v>
                </c:pt>
                <c:pt idx="616">
                  <c:v>42884.816203703704</c:v>
                </c:pt>
                <c:pt idx="617">
                  <c:v>42884.816319444442</c:v>
                </c:pt>
                <c:pt idx="618">
                  <c:v>42884.816435185188</c:v>
                </c:pt>
                <c:pt idx="619">
                  <c:v>42884.816550925927</c:v>
                </c:pt>
                <c:pt idx="620">
                  <c:v>42884.816666666666</c:v>
                </c:pt>
                <c:pt idx="621">
                  <c:v>42884.816782407404</c:v>
                </c:pt>
                <c:pt idx="622">
                  <c:v>42884.81689814815</c:v>
                </c:pt>
                <c:pt idx="623">
                  <c:v>42884.817013888889</c:v>
                </c:pt>
                <c:pt idx="624">
                  <c:v>42884.817129629628</c:v>
                </c:pt>
                <c:pt idx="625">
                  <c:v>42884.817245370374</c:v>
                </c:pt>
                <c:pt idx="626">
                  <c:v>42884.817361111112</c:v>
                </c:pt>
                <c:pt idx="627">
                  <c:v>42884.817476851851</c:v>
                </c:pt>
                <c:pt idx="628">
                  <c:v>42884.81759259259</c:v>
                </c:pt>
                <c:pt idx="629">
                  <c:v>42884.817708333336</c:v>
                </c:pt>
                <c:pt idx="630">
                  <c:v>42884.817824074074</c:v>
                </c:pt>
                <c:pt idx="631">
                  <c:v>42884.817939814813</c:v>
                </c:pt>
                <c:pt idx="632">
                  <c:v>42884.818055555559</c:v>
                </c:pt>
                <c:pt idx="633">
                  <c:v>42884.818171296298</c:v>
                </c:pt>
                <c:pt idx="634">
                  <c:v>42884.818287037036</c:v>
                </c:pt>
                <c:pt idx="635">
                  <c:v>42884.818402777775</c:v>
                </c:pt>
                <c:pt idx="636">
                  <c:v>42884.818518518521</c:v>
                </c:pt>
                <c:pt idx="637">
                  <c:v>42884.81863425926</c:v>
                </c:pt>
                <c:pt idx="638">
                  <c:v>42884.818749999999</c:v>
                </c:pt>
                <c:pt idx="639">
                  <c:v>42884.818865740737</c:v>
                </c:pt>
                <c:pt idx="640">
                  <c:v>42884.818981481483</c:v>
                </c:pt>
                <c:pt idx="641">
                  <c:v>42884.819097222222</c:v>
                </c:pt>
                <c:pt idx="642">
                  <c:v>42884.819212962961</c:v>
                </c:pt>
                <c:pt idx="643">
                  <c:v>42884.819328703707</c:v>
                </c:pt>
                <c:pt idx="644">
                  <c:v>42884.819444444445</c:v>
                </c:pt>
                <c:pt idx="645">
                  <c:v>42884.819560185184</c:v>
                </c:pt>
                <c:pt idx="646">
                  <c:v>42884.819675925923</c:v>
                </c:pt>
                <c:pt idx="647">
                  <c:v>42884.819791666669</c:v>
                </c:pt>
                <c:pt idx="648">
                  <c:v>42884.819907407407</c:v>
                </c:pt>
                <c:pt idx="649">
                  <c:v>42884.820023148146</c:v>
                </c:pt>
                <c:pt idx="650">
                  <c:v>42884.820138888892</c:v>
                </c:pt>
                <c:pt idx="651">
                  <c:v>42884.820254629631</c:v>
                </c:pt>
                <c:pt idx="652">
                  <c:v>42884.820370370369</c:v>
                </c:pt>
                <c:pt idx="653">
                  <c:v>42884.820486111108</c:v>
                </c:pt>
                <c:pt idx="654">
                  <c:v>42884.820601851854</c:v>
                </c:pt>
                <c:pt idx="655">
                  <c:v>42884.820717592593</c:v>
                </c:pt>
                <c:pt idx="656">
                  <c:v>42884.820833333331</c:v>
                </c:pt>
                <c:pt idx="657">
                  <c:v>42884.820949074077</c:v>
                </c:pt>
                <c:pt idx="658">
                  <c:v>42884.821064814816</c:v>
                </c:pt>
                <c:pt idx="659">
                  <c:v>42884.821180555555</c:v>
                </c:pt>
                <c:pt idx="660">
                  <c:v>42884.821296296293</c:v>
                </c:pt>
                <c:pt idx="661">
                  <c:v>42884.821412037039</c:v>
                </c:pt>
                <c:pt idx="662">
                  <c:v>42884.821527777778</c:v>
                </c:pt>
                <c:pt idx="663">
                  <c:v>42884.821643518517</c:v>
                </c:pt>
                <c:pt idx="664">
                  <c:v>42884.821759259263</c:v>
                </c:pt>
                <c:pt idx="665">
                  <c:v>42884.821875000001</c:v>
                </c:pt>
                <c:pt idx="666">
                  <c:v>42884.82199074074</c:v>
                </c:pt>
                <c:pt idx="667">
                  <c:v>42884.822106481479</c:v>
                </c:pt>
                <c:pt idx="668">
                  <c:v>42884.822222222225</c:v>
                </c:pt>
                <c:pt idx="669">
                  <c:v>42884.822337962964</c:v>
                </c:pt>
                <c:pt idx="670">
                  <c:v>42884.822453703702</c:v>
                </c:pt>
                <c:pt idx="671">
                  <c:v>42884.822569444441</c:v>
                </c:pt>
                <c:pt idx="672">
                  <c:v>42884.822685185187</c:v>
                </c:pt>
                <c:pt idx="673">
                  <c:v>42884.822800925926</c:v>
                </c:pt>
                <c:pt idx="674">
                  <c:v>42884.822916666664</c:v>
                </c:pt>
                <c:pt idx="675">
                  <c:v>42884.82303240741</c:v>
                </c:pt>
                <c:pt idx="676">
                  <c:v>42884.823148148149</c:v>
                </c:pt>
                <c:pt idx="677">
                  <c:v>42884.823263888888</c:v>
                </c:pt>
                <c:pt idx="678">
                  <c:v>42884.823379629626</c:v>
                </c:pt>
                <c:pt idx="679">
                  <c:v>42884.823495370372</c:v>
                </c:pt>
                <c:pt idx="680">
                  <c:v>42884.823611111111</c:v>
                </c:pt>
                <c:pt idx="681">
                  <c:v>42884.82372685185</c:v>
                </c:pt>
                <c:pt idx="682">
                  <c:v>42884.823842592596</c:v>
                </c:pt>
                <c:pt idx="683">
                  <c:v>42884.823958333334</c:v>
                </c:pt>
                <c:pt idx="684">
                  <c:v>42884.824074074073</c:v>
                </c:pt>
                <c:pt idx="685">
                  <c:v>42884.824189814812</c:v>
                </c:pt>
                <c:pt idx="686">
                  <c:v>42884.824305555558</c:v>
                </c:pt>
                <c:pt idx="687">
                  <c:v>42884.824421296296</c:v>
                </c:pt>
                <c:pt idx="688">
                  <c:v>42884.824537037035</c:v>
                </c:pt>
                <c:pt idx="689">
                  <c:v>42884.824652777781</c:v>
                </c:pt>
                <c:pt idx="690">
                  <c:v>42884.82476851852</c:v>
                </c:pt>
                <c:pt idx="691">
                  <c:v>42884.824884259258</c:v>
                </c:pt>
                <c:pt idx="692">
                  <c:v>42884.824999999997</c:v>
                </c:pt>
                <c:pt idx="693">
                  <c:v>42884.825115740743</c:v>
                </c:pt>
                <c:pt idx="694">
                  <c:v>42884.825231481482</c:v>
                </c:pt>
                <c:pt idx="695">
                  <c:v>42884.82534722222</c:v>
                </c:pt>
                <c:pt idx="696">
                  <c:v>42884.825462962966</c:v>
                </c:pt>
                <c:pt idx="697">
                  <c:v>42884.825578703705</c:v>
                </c:pt>
                <c:pt idx="698">
                  <c:v>42884.825694444444</c:v>
                </c:pt>
                <c:pt idx="699">
                  <c:v>42884.825810185182</c:v>
                </c:pt>
                <c:pt idx="700">
                  <c:v>42884.825925925928</c:v>
                </c:pt>
                <c:pt idx="701">
                  <c:v>42884.826041666667</c:v>
                </c:pt>
                <c:pt idx="702">
                  <c:v>42884.826157407406</c:v>
                </c:pt>
                <c:pt idx="703">
                  <c:v>42884.826273148145</c:v>
                </c:pt>
                <c:pt idx="704">
                  <c:v>42884.826388888891</c:v>
                </c:pt>
                <c:pt idx="705">
                  <c:v>42884.826504629629</c:v>
                </c:pt>
                <c:pt idx="706">
                  <c:v>42884.826620370368</c:v>
                </c:pt>
                <c:pt idx="707">
                  <c:v>42884.826736111114</c:v>
                </c:pt>
                <c:pt idx="708">
                  <c:v>42884.826851851853</c:v>
                </c:pt>
                <c:pt idx="709">
                  <c:v>42884.826967592591</c:v>
                </c:pt>
                <c:pt idx="710">
                  <c:v>42884.82708333333</c:v>
                </c:pt>
                <c:pt idx="711">
                  <c:v>42884.827199074076</c:v>
                </c:pt>
                <c:pt idx="712">
                  <c:v>42884.827314814815</c:v>
                </c:pt>
                <c:pt idx="713">
                  <c:v>42884.827430555553</c:v>
                </c:pt>
                <c:pt idx="714">
                  <c:v>42884.827546296299</c:v>
                </c:pt>
                <c:pt idx="715">
                  <c:v>42884.827662037038</c:v>
                </c:pt>
                <c:pt idx="716">
                  <c:v>42884.827777777777</c:v>
                </c:pt>
                <c:pt idx="717">
                  <c:v>42884.827893518515</c:v>
                </c:pt>
                <c:pt idx="718">
                  <c:v>42884.828009259261</c:v>
                </c:pt>
                <c:pt idx="719">
                  <c:v>42884.828125</c:v>
                </c:pt>
                <c:pt idx="720">
                  <c:v>42884.828240740739</c:v>
                </c:pt>
                <c:pt idx="721">
                  <c:v>42884.828356481485</c:v>
                </c:pt>
                <c:pt idx="722">
                  <c:v>42884.828472222223</c:v>
                </c:pt>
                <c:pt idx="723">
                  <c:v>42884.828587962962</c:v>
                </c:pt>
                <c:pt idx="724">
                  <c:v>42884.828703703701</c:v>
                </c:pt>
                <c:pt idx="725">
                  <c:v>42884.828819444447</c:v>
                </c:pt>
                <c:pt idx="726">
                  <c:v>42884.828935185185</c:v>
                </c:pt>
                <c:pt idx="727">
                  <c:v>42884.829050925924</c:v>
                </c:pt>
                <c:pt idx="728">
                  <c:v>42884.82916666667</c:v>
                </c:pt>
                <c:pt idx="729">
                  <c:v>42884.829282407409</c:v>
                </c:pt>
                <c:pt idx="730">
                  <c:v>42884.829398148147</c:v>
                </c:pt>
                <c:pt idx="731">
                  <c:v>42884.829513888886</c:v>
                </c:pt>
                <c:pt idx="732">
                  <c:v>42884.829629629632</c:v>
                </c:pt>
                <c:pt idx="733">
                  <c:v>42884.829745370371</c:v>
                </c:pt>
                <c:pt idx="734">
                  <c:v>42884.829861111109</c:v>
                </c:pt>
                <c:pt idx="735">
                  <c:v>42884.829976851855</c:v>
                </c:pt>
                <c:pt idx="736">
                  <c:v>42884.830092592594</c:v>
                </c:pt>
                <c:pt idx="737">
                  <c:v>42884.830208333333</c:v>
                </c:pt>
                <c:pt idx="738">
                  <c:v>42884.830324074072</c:v>
                </c:pt>
                <c:pt idx="739">
                  <c:v>42884.830439814818</c:v>
                </c:pt>
                <c:pt idx="740">
                  <c:v>42884.830555555556</c:v>
                </c:pt>
                <c:pt idx="741">
                  <c:v>42884.830671296295</c:v>
                </c:pt>
                <c:pt idx="742">
                  <c:v>42884.830787037034</c:v>
                </c:pt>
                <c:pt idx="743">
                  <c:v>42884.83090277778</c:v>
                </c:pt>
                <c:pt idx="744">
                  <c:v>42884.831018518518</c:v>
                </c:pt>
                <c:pt idx="745">
                  <c:v>42884.831134259257</c:v>
                </c:pt>
                <c:pt idx="746">
                  <c:v>42884.831250000003</c:v>
                </c:pt>
                <c:pt idx="747">
                  <c:v>42884.831365740742</c:v>
                </c:pt>
                <c:pt idx="748">
                  <c:v>42884.83148148148</c:v>
                </c:pt>
                <c:pt idx="749">
                  <c:v>42884.831597222219</c:v>
                </c:pt>
                <c:pt idx="750">
                  <c:v>42884.831712962965</c:v>
                </c:pt>
                <c:pt idx="751">
                  <c:v>42884.831828703704</c:v>
                </c:pt>
                <c:pt idx="752">
                  <c:v>42884.831944444442</c:v>
                </c:pt>
                <c:pt idx="753">
                  <c:v>42884.832060185188</c:v>
                </c:pt>
                <c:pt idx="754">
                  <c:v>42884.832175925927</c:v>
                </c:pt>
                <c:pt idx="755">
                  <c:v>42884.832291666666</c:v>
                </c:pt>
                <c:pt idx="756">
                  <c:v>42884.832407407404</c:v>
                </c:pt>
                <c:pt idx="757">
                  <c:v>42884.83252314815</c:v>
                </c:pt>
                <c:pt idx="758">
                  <c:v>42884.832638888889</c:v>
                </c:pt>
                <c:pt idx="759">
                  <c:v>42884.832754629628</c:v>
                </c:pt>
                <c:pt idx="760">
                  <c:v>42884.832870370374</c:v>
                </c:pt>
                <c:pt idx="761">
                  <c:v>42884.832986111112</c:v>
                </c:pt>
                <c:pt idx="762">
                  <c:v>42884.833101851851</c:v>
                </c:pt>
                <c:pt idx="763">
                  <c:v>42884.83321759259</c:v>
                </c:pt>
                <c:pt idx="764">
                  <c:v>42884.833333333336</c:v>
                </c:pt>
                <c:pt idx="765">
                  <c:v>42884.833449074074</c:v>
                </c:pt>
                <c:pt idx="766">
                  <c:v>42884.833564814813</c:v>
                </c:pt>
                <c:pt idx="767">
                  <c:v>42884.833680555559</c:v>
                </c:pt>
                <c:pt idx="768">
                  <c:v>42884.833796296298</c:v>
                </c:pt>
                <c:pt idx="769">
                  <c:v>42884.833912037036</c:v>
                </c:pt>
                <c:pt idx="770">
                  <c:v>42884.834027777775</c:v>
                </c:pt>
                <c:pt idx="771">
                  <c:v>42884.834143518521</c:v>
                </c:pt>
                <c:pt idx="772">
                  <c:v>42884.83425925926</c:v>
                </c:pt>
                <c:pt idx="773">
                  <c:v>42884.834374999999</c:v>
                </c:pt>
                <c:pt idx="774">
                  <c:v>42884.834490740737</c:v>
                </c:pt>
                <c:pt idx="775">
                  <c:v>42884.834606481483</c:v>
                </c:pt>
                <c:pt idx="776">
                  <c:v>42884.834722222222</c:v>
                </c:pt>
                <c:pt idx="777">
                  <c:v>42884.834837962961</c:v>
                </c:pt>
                <c:pt idx="778">
                  <c:v>42884.834953703707</c:v>
                </c:pt>
                <c:pt idx="779">
                  <c:v>42884.835069444445</c:v>
                </c:pt>
                <c:pt idx="780">
                  <c:v>42884.835185185184</c:v>
                </c:pt>
                <c:pt idx="781">
                  <c:v>42884.835300925923</c:v>
                </c:pt>
                <c:pt idx="782">
                  <c:v>42884.835416666669</c:v>
                </c:pt>
                <c:pt idx="783">
                  <c:v>42884.835532407407</c:v>
                </c:pt>
                <c:pt idx="784">
                  <c:v>42884.835648148146</c:v>
                </c:pt>
                <c:pt idx="785">
                  <c:v>42884.835763888892</c:v>
                </c:pt>
                <c:pt idx="786">
                  <c:v>42884.835879629631</c:v>
                </c:pt>
                <c:pt idx="787">
                  <c:v>42884.835995370369</c:v>
                </c:pt>
                <c:pt idx="788">
                  <c:v>42884.836111111108</c:v>
                </c:pt>
                <c:pt idx="789">
                  <c:v>42884.836226851854</c:v>
                </c:pt>
                <c:pt idx="790">
                  <c:v>42884.836342592593</c:v>
                </c:pt>
                <c:pt idx="791">
                  <c:v>42884.836458333331</c:v>
                </c:pt>
                <c:pt idx="792">
                  <c:v>42884.836574074077</c:v>
                </c:pt>
                <c:pt idx="793">
                  <c:v>42884.836689814816</c:v>
                </c:pt>
                <c:pt idx="794">
                  <c:v>42884.836805555555</c:v>
                </c:pt>
                <c:pt idx="795">
                  <c:v>42884.836921296293</c:v>
                </c:pt>
                <c:pt idx="796">
                  <c:v>42884.837037037039</c:v>
                </c:pt>
                <c:pt idx="797">
                  <c:v>42884.837152777778</c:v>
                </c:pt>
                <c:pt idx="798">
                  <c:v>42884.837268518517</c:v>
                </c:pt>
                <c:pt idx="799">
                  <c:v>42884.837384259263</c:v>
                </c:pt>
                <c:pt idx="800">
                  <c:v>42884.837500000001</c:v>
                </c:pt>
                <c:pt idx="801">
                  <c:v>42884.83761574074</c:v>
                </c:pt>
                <c:pt idx="802">
                  <c:v>42884.837731481479</c:v>
                </c:pt>
                <c:pt idx="803">
                  <c:v>42884.837847222225</c:v>
                </c:pt>
                <c:pt idx="804">
                  <c:v>42884.837962962964</c:v>
                </c:pt>
                <c:pt idx="805">
                  <c:v>42884.838078703702</c:v>
                </c:pt>
                <c:pt idx="806">
                  <c:v>42884.838194444441</c:v>
                </c:pt>
                <c:pt idx="807">
                  <c:v>42884.838310185187</c:v>
                </c:pt>
                <c:pt idx="808">
                  <c:v>42884.838425925926</c:v>
                </c:pt>
                <c:pt idx="809">
                  <c:v>42884.838541666664</c:v>
                </c:pt>
                <c:pt idx="810">
                  <c:v>42884.83865740741</c:v>
                </c:pt>
                <c:pt idx="811">
                  <c:v>42884.838773148149</c:v>
                </c:pt>
                <c:pt idx="812">
                  <c:v>42884.838888888888</c:v>
                </c:pt>
                <c:pt idx="813">
                  <c:v>42884.839004629626</c:v>
                </c:pt>
                <c:pt idx="814">
                  <c:v>42884.839120370372</c:v>
                </c:pt>
                <c:pt idx="815">
                  <c:v>42884.839236111111</c:v>
                </c:pt>
                <c:pt idx="816">
                  <c:v>42884.83935185185</c:v>
                </c:pt>
                <c:pt idx="817">
                  <c:v>42884.839467592596</c:v>
                </c:pt>
                <c:pt idx="818">
                  <c:v>42884.839583333334</c:v>
                </c:pt>
                <c:pt idx="819">
                  <c:v>42884.839699074073</c:v>
                </c:pt>
                <c:pt idx="820">
                  <c:v>42884.839814814812</c:v>
                </c:pt>
                <c:pt idx="821">
                  <c:v>42884.839930555558</c:v>
                </c:pt>
                <c:pt idx="822">
                  <c:v>42884.840046296296</c:v>
                </c:pt>
                <c:pt idx="823">
                  <c:v>42884.840162037035</c:v>
                </c:pt>
                <c:pt idx="824">
                  <c:v>42884.840277777781</c:v>
                </c:pt>
                <c:pt idx="825">
                  <c:v>42884.84039351852</c:v>
                </c:pt>
                <c:pt idx="826">
                  <c:v>42884.840509259258</c:v>
                </c:pt>
                <c:pt idx="827">
                  <c:v>42884.840624999997</c:v>
                </c:pt>
                <c:pt idx="828">
                  <c:v>42884.840740740743</c:v>
                </c:pt>
                <c:pt idx="829">
                  <c:v>42884.840856481482</c:v>
                </c:pt>
                <c:pt idx="830">
                  <c:v>42884.84097222222</c:v>
                </c:pt>
                <c:pt idx="831">
                  <c:v>42884.841087962966</c:v>
                </c:pt>
                <c:pt idx="832">
                  <c:v>42884.841203703705</c:v>
                </c:pt>
                <c:pt idx="833">
                  <c:v>42884.841319444444</c:v>
                </c:pt>
                <c:pt idx="834">
                  <c:v>42884.841435185182</c:v>
                </c:pt>
                <c:pt idx="835">
                  <c:v>42884.841550925928</c:v>
                </c:pt>
                <c:pt idx="836">
                  <c:v>42884.841666666667</c:v>
                </c:pt>
                <c:pt idx="837">
                  <c:v>42884.841782407406</c:v>
                </c:pt>
                <c:pt idx="838">
                  <c:v>42884.841898148145</c:v>
                </c:pt>
                <c:pt idx="839">
                  <c:v>42884.842013888891</c:v>
                </c:pt>
                <c:pt idx="840">
                  <c:v>42884.842129629629</c:v>
                </c:pt>
                <c:pt idx="841">
                  <c:v>42884.842245370368</c:v>
                </c:pt>
                <c:pt idx="842">
                  <c:v>42884.842361111114</c:v>
                </c:pt>
                <c:pt idx="843">
                  <c:v>42884.842476851853</c:v>
                </c:pt>
                <c:pt idx="844">
                  <c:v>42884.842592592591</c:v>
                </c:pt>
                <c:pt idx="845">
                  <c:v>42884.84270833333</c:v>
                </c:pt>
                <c:pt idx="846">
                  <c:v>42884.842824074076</c:v>
                </c:pt>
                <c:pt idx="847">
                  <c:v>42884.842939814815</c:v>
                </c:pt>
                <c:pt idx="848">
                  <c:v>42884.843055555553</c:v>
                </c:pt>
                <c:pt idx="849">
                  <c:v>42884.843171296299</c:v>
                </c:pt>
                <c:pt idx="850">
                  <c:v>42884.843287037038</c:v>
                </c:pt>
                <c:pt idx="851">
                  <c:v>42884.843402777777</c:v>
                </c:pt>
                <c:pt idx="852">
                  <c:v>42884.843518518515</c:v>
                </c:pt>
                <c:pt idx="853">
                  <c:v>42884.843634259261</c:v>
                </c:pt>
                <c:pt idx="854">
                  <c:v>42884.84375</c:v>
                </c:pt>
                <c:pt idx="855">
                  <c:v>42884.843865740739</c:v>
                </c:pt>
                <c:pt idx="856">
                  <c:v>42884.843981481485</c:v>
                </c:pt>
                <c:pt idx="857">
                  <c:v>42884.844097222223</c:v>
                </c:pt>
                <c:pt idx="858">
                  <c:v>42884.844212962962</c:v>
                </c:pt>
                <c:pt idx="859">
                  <c:v>42884.844328703701</c:v>
                </c:pt>
                <c:pt idx="860">
                  <c:v>42884.844444444447</c:v>
                </c:pt>
                <c:pt idx="861">
                  <c:v>42884.844560185185</c:v>
                </c:pt>
                <c:pt idx="862">
                  <c:v>42884.844675925924</c:v>
                </c:pt>
                <c:pt idx="863">
                  <c:v>42884.84479166667</c:v>
                </c:pt>
                <c:pt idx="864">
                  <c:v>42884.844907407409</c:v>
                </c:pt>
                <c:pt idx="865">
                  <c:v>42884.845023148147</c:v>
                </c:pt>
                <c:pt idx="866">
                  <c:v>42884.845138888886</c:v>
                </c:pt>
                <c:pt idx="867">
                  <c:v>42884.845254629632</c:v>
                </c:pt>
                <c:pt idx="868">
                  <c:v>42884.845370370371</c:v>
                </c:pt>
                <c:pt idx="869">
                  <c:v>42884.845486111109</c:v>
                </c:pt>
                <c:pt idx="870">
                  <c:v>42884.845601851855</c:v>
                </c:pt>
                <c:pt idx="871">
                  <c:v>42884.845717592594</c:v>
                </c:pt>
                <c:pt idx="872">
                  <c:v>42884.845833333333</c:v>
                </c:pt>
                <c:pt idx="873">
                  <c:v>42884.845949074072</c:v>
                </c:pt>
                <c:pt idx="874">
                  <c:v>42884.846064814818</c:v>
                </c:pt>
                <c:pt idx="875">
                  <c:v>42884.846180555556</c:v>
                </c:pt>
                <c:pt idx="876">
                  <c:v>42884.846296296295</c:v>
                </c:pt>
                <c:pt idx="877">
                  <c:v>42884.846412037034</c:v>
                </c:pt>
                <c:pt idx="878">
                  <c:v>42884.84652777778</c:v>
                </c:pt>
                <c:pt idx="879">
                  <c:v>42884.846643518518</c:v>
                </c:pt>
                <c:pt idx="880">
                  <c:v>42884.846759259257</c:v>
                </c:pt>
                <c:pt idx="881">
                  <c:v>42884.846875000003</c:v>
                </c:pt>
                <c:pt idx="882">
                  <c:v>42884.846990740742</c:v>
                </c:pt>
                <c:pt idx="883">
                  <c:v>42884.84710648148</c:v>
                </c:pt>
                <c:pt idx="884">
                  <c:v>42884.847222222219</c:v>
                </c:pt>
                <c:pt idx="885">
                  <c:v>42884.847337962965</c:v>
                </c:pt>
                <c:pt idx="886">
                  <c:v>42884.847453703704</c:v>
                </c:pt>
                <c:pt idx="887">
                  <c:v>42884.847569444442</c:v>
                </c:pt>
                <c:pt idx="888">
                  <c:v>42884.847685185188</c:v>
                </c:pt>
                <c:pt idx="889">
                  <c:v>42884.847800925927</c:v>
                </c:pt>
                <c:pt idx="890">
                  <c:v>42884.847916666666</c:v>
                </c:pt>
                <c:pt idx="891">
                  <c:v>42884.848032407404</c:v>
                </c:pt>
                <c:pt idx="892">
                  <c:v>42884.84814814815</c:v>
                </c:pt>
                <c:pt idx="893">
                  <c:v>42884.848263888889</c:v>
                </c:pt>
                <c:pt idx="894">
                  <c:v>42884.848379629628</c:v>
                </c:pt>
                <c:pt idx="895">
                  <c:v>42884.848495370374</c:v>
                </c:pt>
                <c:pt idx="896">
                  <c:v>42884.848611111112</c:v>
                </c:pt>
                <c:pt idx="897">
                  <c:v>42884.848726851851</c:v>
                </c:pt>
                <c:pt idx="898">
                  <c:v>42884.84884259259</c:v>
                </c:pt>
                <c:pt idx="899">
                  <c:v>42884.848958333336</c:v>
                </c:pt>
                <c:pt idx="900">
                  <c:v>42884.849074074074</c:v>
                </c:pt>
                <c:pt idx="901">
                  <c:v>42884.849189814813</c:v>
                </c:pt>
                <c:pt idx="902">
                  <c:v>42884.849305555559</c:v>
                </c:pt>
                <c:pt idx="903">
                  <c:v>42884.849421296298</c:v>
                </c:pt>
                <c:pt idx="904">
                  <c:v>42884.849537037036</c:v>
                </c:pt>
                <c:pt idx="905">
                  <c:v>42884.849652777775</c:v>
                </c:pt>
                <c:pt idx="906">
                  <c:v>42884.849768518521</c:v>
                </c:pt>
                <c:pt idx="907">
                  <c:v>42884.84988425926</c:v>
                </c:pt>
                <c:pt idx="908">
                  <c:v>42884.85</c:v>
                </c:pt>
                <c:pt idx="909">
                  <c:v>42884.850115740737</c:v>
                </c:pt>
                <c:pt idx="910">
                  <c:v>42884.850231481483</c:v>
                </c:pt>
                <c:pt idx="911">
                  <c:v>42884.850347222222</c:v>
                </c:pt>
                <c:pt idx="912">
                  <c:v>42884.850462962961</c:v>
                </c:pt>
                <c:pt idx="913">
                  <c:v>42884.850578703707</c:v>
                </c:pt>
                <c:pt idx="914">
                  <c:v>42884.850694444445</c:v>
                </c:pt>
                <c:pt idx="915">
                  <c:v>42884.850810185184</c:v>
                </c:pt>
                <c:pt idx="916">
                  <c:v>42884.850925925923</c:v>
                </c:pt>
                <c:pt idx="917">
                  <c:v>42884.851041666669</c:v>
                </c:pt>
                <c:pt idx="918">
                  <c:v>42884.851157407407</c:v>
                </c:pt>
                <c:pt idx="919">
                  <c:v>42884.851273148146</c:v>
                </c:pt>
                <c:pt idx="920">
                  <c:v>42884.851388888892</c:v>
                </c:pt>
                <c:pt idx="921">
                  <c:v>42884.851504629631</c:v>
                </c:pt>
                <c:pt idx="922">
                  <c:v>42884.851620370369</c:v>
                </c:pt>
                <c:pt idx="923">
                  <c:v>42884.851736111108</c:v>
                </c:pt>
                <c:pt idx="924">
                  <c:v>42884.851851851854</c:v>
                </c:pt>
                <c:pt idx="925">
                  <c:v>42884.851967592593</c:v>
                </c:pt>
                <c:pt idx="926">
                  <c:v>42884.852083333331</c:v>
                </c:pt>
                <c:pt idx="927">
                  <c:v>42884.852199074077</c:v>
                </c:pt>
                <c:pt idx="928">
                  <c:v>42884.852314814816</c:v>
                </c:pt>
                <c:pt idx="929">
                  <c:v>42884.852430555555</c:v>
                </c:pt>
                <c:pt idx="930">
                  <c:v>42884.852546296293</c:v>
                </c:pt>
                <c:pt idx="931">
                  <c:v>42884.852662037039</c:v>
                </c:pt>
                <c:pt idx="932">
                  <c:v>42884.852777777778</c:v>
                </c:pt>
                <c:pt idx="933">
                  <c:v>42884.852893518517</c:v>
                </c:pt>
                <c:pt idx="934">
                  <c:v>42884.853009259263</c:v>
                </c:pt>
                <c:pt idx="935">
                  <c:v>42884.853125000001</c:v>
                </c:pt>
                <c:pt idx="936">
                  <c:v>42884.85324074074</c:v>
                </c:pt>
                <c:pt idx="937">
                  <c:v>42884.853356481479</c:v>
                </c:pt>
                <c:pt idx="938">
                  <c:v>42884.853472222225</c:v>
                </c:pt>
                <c:pt idx="939">
                  <c:v>42884.853587962964</c:v>
                </c:pt>
                <c:pt idx="940">
                  <c:v>42884.853703703702</c:v>
                </c:pt>
                <c:pt idx="941">
                  <c:v>42884.853819444441</c:v>
                </c:pt>
                <c:pt idx="942">
                  <c:v>42884.853935185187</c:v>
                </c:pt>
                <c:pt idx="943">
                  <c:v>42884.854050925926</c:v>
                </c:pt>
                <c:pt idx="944">
                  <c:v>42884.854166666664</c:v>
                </c:pt>
                <c:pt idx="945">
                  <c:v>42884.85428240741</c:v>
                </c:pt>
                <c:pt idx="946">
                  <c:v>42884.854398148149</c:v>
                </c:pt>
                <c:pt idx="947">
                  <c:v>42884.854513888888</c:v>
                </c:pt>
                <c:pt idx="948">
                  <c:v>42884.854629629626</c:v>
                </c:pt>
                <c:pt idx="949">
                  <c:v>42884.854745370372</c:v>
                </c:pt>
                <c:pt idx="950">
                  <c:v>42884.854861111111</c:v>
                </c:pt>
                <c:pt idx="951">
                  <c:v>42884.85497685185</c:v>
                </c:pt>
                <c:pt idx="952">
                  <c:v>42884.855092592596</c:v>
                </c:pt>
                <c:pt idx="953">
                  <c:v>42884.855208333334</c:v>
                </c:pt>
                <c:pt idx="954">
                  <c:v>42884.855324074073</c:v>
                </c:pt>
                <c:pt idx="955">
                  <c:v>42884.855439814812</c:v>
                </c:pt>
                <c:pt idx="956">
                  <c:v>42884.855555555558</c:v>
                </c:pt>
                <c:pt idx="957">
                  <c:v>42884.855671296296</c:v>
                </c:pt>
                <c:pt idx="958">
                  <c:v>42884.855787037035</c:v>
                </c:pt>
                <c:pt idx="959">
                  <c:v>42884.855902777781</c:v>
                </c:pt>
                <c:pt idx="960">
                  <c:v>42884.85601851852</c:v>
                </c:pt>
                <c:pt idx="961">
                  <c:v>42884.856134259258</c:v>
                </c:pt>
                <c:pt idx="962">
                  <c:v>42884.856249999997</c:v>
                </c:pt>
                <c:pt idx="963">
                  <c:v>42884.856365740743</c:v>
                </c:pt>
                <c:pt idx="964">
                  <c:v>42884.856481481482</c:v>
                </c:pt>
                <c:pt idx="965">
                  <c:v>42884.85659722222</c:v>
                </c:pt>
                <c:pt idx="966">
                  <c:v>42884.856712962966</c:v>
                </c:pt>
                <c:pt idx="967">
                  <c:v>42884.856828703705</c:v>
                </c:pt>
                <c:pt idx="968">
                  <c:v>42884.856944444444</c:v>
                </c:pt>
                <c:pt idx="969">
                  <c:v>42884.857060185182</c:v>
                </c:pt>
                <c:pt idx="970">
                  <c:v>42884.857175925928</c:v>
                </c:pt>
                <c:pt idx="971">
                  <c:v>42884.857291666667</c:v>
                </c:pt>
                <c:pt idx="972">
                  <c:v>42884.857407407406</c:v>
                </c:pt>
                <c:pt idx="973">
                  <c:v>42884.857523148145</c:v>
                </c:pt>
                <c:pt idx="974">
                  <c:v>42884.857638888891</c:v>
                </c:pt>
                <c:pt idx="975">
                  <c:v>42884.857754629629</c:v>
                </c:pt>
                <c:pt idx="976">
                  <c:v>42884.857870370368</c:v>
                </c:pt>
                <c:pt idx="977">
                  <c:v>42884.857986111114</c:v>
                </c:pt>
                <c:pt idx="978">
                  <c:v>42884.858101851853</c:v>
                </c:pt>
                <c:pt idx="979">
                  <c:v>42884.858217592591</c:v>
                </c:pt>
                <c:pt idx="980">
                  <c:v>42884.85833333333</c:v>
                </c:pt>
                <c:pt idx="981">
                  <c:v>42884.858449074076</c:v>
                </c:pt>
                <c:pt idx="982">
                  <c:v>42884.858564814815</c:v>
                </c:pt>
                <c:pt idx="983">
                  <c:v>42884.858680555553</c:v>
                </c:pt>
                <c:pt idx="984">
                  <c:v>42884.858796296299</c:v>
                </c:pt>
                <c:pt idx="985">
                  <c:v>42884.858912037038</c:v>
                </c:pt>
                <c:pt idx="986">
                  <c:v>42884.859027777777</c:v>
                </c:pt>
                <c:pt idx="987">
                  <c:v>42884.859143518515</c:v>
                </c:pt>
                <c:pt idx="988">
                  <c:v>42884.859259259261</c:v>
                </c:pt>
                <c:pt idx="989">
                  <c:v>42884.859375</c:v>
                </c:pt>
                <c:pt idx="990">
                  <c:v>42884.859490740739</c:v>
                </c:pt>
                <c:pt idx="991">
                  <c:v>42884.859606481485</c:v>
                </c:pt>
                <c:pt idx="992">
                  <c:v>42884.859722222223</c:v>
                </c:pt>
                <c:pt idx="993">
                  <c:v>42884.859837962962</c:v>
                </c:pt>
                <c:pt idx="994">
                  <c:v>42884.859953703701</c:v>
                </c:pt>
                <c:pt idx="995">
                  <c:v>42884.860069444447</c:v>
                </c:pt>
                <c:pt idx="996">
                  <c:v>42884.860185185185</c:v>
                </c:pt>
                <c:pt idx="997">
                  <c:v>42884.860300925924</c:v>
                </c:pt>
                <c:pt idx="998">
                  <c:v>42884.86041666667</c:v>
                </c:pt>
                <c:pt idx="999">
                  <c:v>42884.860532407409</c:v>
                </c:pt>
                <c:pt idx="1000">
                  <c:v>42884.860648148147</c:v>
                </c:pt>
                <c:pt idx="1001">
                  <c:v>42884.860763888886</c:v>
                </c:pt>
                <c:pt idx="1002">
                  <c:v>42884.860879629632</c:v>
                </c:pt>
                <c:pt idx="1003">
                  <c:v>42884.860995370371</c:v>
                </c:pt>
                <c:pt idx="1004">
                  <c:v>42884.861111111109</c:v>
                </c:pt>
                <c:pt idx="1005">
                  <c:v>42884.861226851855</c:v>
                </c:pt>
                <c:pt idx="1006">
                  <c:v>42884.861342592594</c:v>
                </c:pt>
                <c:pt idx="1007">
                  <c:v>42884.861458333333</c:v>
                </c:pt>
                <c:pt idx="1008">
                  <c:v>42884.861574074072</c:v>
                </c:pt>
                <c:pt idx="1009">
                  <c:v>42884.861689814818</c:v>
                </c:pt>
                <c:pt idx="1010">
                  <c:v>42884.861805555556</c:v>
                </c:pt>
                <c:pt idx="1011">
                  <c:v>42884.861921296295</c:v>
                </c:pt>
                <c:pt idx="1012">
                  <c:v>42884.862037037034</c:v>
                </c:pt>
                <c:pt idx="1013">
                  <c:v>42884.86215277778</c:v>
                </c:pt>
                <c:pt idx="1014">
                  <c:v>42884.862268518518</c:v>
                </c:pt>
                <c:pt idx="1015">
                  <c:v>42884.862384259257</c:v>
                </c:pt>
                <c:pt idx="1016">
                  <c:v>42884.862500000003</c:v>
                </c:pt>
                <c:pt idx="1017">
                  <c:v>42884.862615740742</c:v>
                </c:pt>
                <c:pt idx="1018">
                  <c:v>42884.86273148148</c:v>
                </c:pt>
                <c:pt idx="1019">
                  <c:v>42884.862847222219</c:v>
                </c:pt>
                <c:pt idx="1020">
                  <c:v>42884.862962962965</c:v>
                </c:pt>
                <c:pt idx="1021">
                  <c:v>42884.863078703704</c:v>
                </c:pt>
                <c:pt idx="1022">
                  <c:v>42884.863194444442</c:v>
                </c:pt>
                <c:pt idx="1023">
                  <c:v>42884.863310185188</c:v>
                </c:pt>
                <c:pt idx="1024">
                  <c:v>42884.863425925927</c:v>
                </c:pt>
                <c:pt idx="1025">
                  <c:v>42884.863541666666</c:v>
                </c:pt>
                <c:pt idx="1026">
                  <c:v>42884.863657407404</c:v>
                </c:pt>
                <c:pt idx="1027">
                  <c:v>42884.86377314815</c:v>
                </c:pt>
                <c:pt idx="1028">
                  <c:v>42884.863888888889</c:v>
                </c:pt>
                <c:pt idx="1029">
                  <c:v>42884.864004629628</c:v>
                </c:pt>
                <c:pt idx="1030">
                  <c:v>42884.864120370374</c:v>
                </c:pt>
                <c:pt idx="1031">
                  <c:v>42884.864236111112</c:v>
                </c:pt>
                <c:pt idx="1032">
                  <c:v>42884.864351851851</c:v>
                </c:pt>
                <c:pt idx="1033">
                  <c:v>42884.86446759259</c:v>
                </c:pt>
                <c:pt idx="1034">
                  <c:v>42884.864583333336</c:v>
                </c:pt>
                <c:pt idx="1035">
                  <c:v>42884.864699074074</c:v>
                </c:pt>
                <c:pt idx="1036">
                  <c:v>42884.864814814813</c:v>
                </c:pt>
                <c:pt idx="1037">
                  <c:v>42884.864930555559</c:v>
                </c:pt>
                <c:pt idx="1038">
                  <c:v>42884.865046296298</c:v>
                </c:pt>
                <c:pt idx="1039">
                  <c:v>42884.865162037036</c:v>
                </c:pt>
                <c:pt idx="1040">
                  <c:v>42884.865277777775</c:v>
                </c:pt>
                <c:pt idx="1041">
                  <c:v>42884.865393518521</c:v>
                </c:pt>
                <c:pt idx="1042">
                  <c:v>42884.86550925926</c:v>
                </c:pt>
                <c:pt idx="1043">
                  <c:v>42884.865624999999</c:v>
                </c:pt>
                <c:pt idx="1044">
                  <c:v>42884.865740740737</c:v>
                </c:pt>
                <c:pt idx="1045">
                  <c:v>42884.865856481483</c:v>
                </c:pt>
                <c:pt idx="1046">
                  <c:v>42884.865972222222</c:v>
                </c:pt>
                <c:pt idx="1047">
                  <c:v>42884.866087962961</c:v>
                </c:pt>
                <c:pt idx="1048">
                  <c:v>42884.866203703707</c:v>
                </c:pt>
                <c:pt idx="1049">
                  <c:v>42884.866319444445</c:v>
                </c:pt>
                <c:pt idx="1050">
                  <c:v>42884.866435185184</c:v>
                </c:pt>
                <c:pt idx="1051">
                  <c:v>42884.866550925923</c:v>
                </c:pt>
                <c:pt idx="1052">
                  <c:v>42884.866666666669</c:v>
                </c:pt>
                <c:pt idx="1053">
                  <c:v>42884.866782407407</c:v>
                </c:pt>
                <c:pt idx="1054">
                  <c:v>42884.866898148146</c:v>
                </c:pt>
                <c:pt idx="1055">
                  <c:v>42884.867013888892</c:v>
                </c:pt>
                <c:pt idx="1056">
                  <c:v>42884.867129629631</c:v>
                </c:pt>
                <c:pt idx="1057">
                  <c:v>42884.867245370369</c:v>
                </c:pt>
                <c:pt idx="1058">
                  <c:v>42884.867361111108</c:v>
                </c:pt>
                <c:pt idx="1059">
                  <c:v>42884.867476851854</c:v>
                </c:pt>
                <c:pt idx="1060">
                  <c:v>42884.867592592593</c:v>
                </c:pt>
                <c:pt idx="1061">
                  <c:v>42884.867708333331</c:v>
                </c:pt>
                <c:pt idx="1062">
                  <c:v>42884.867824074077</c:v>
                </c:pt>
                <c:pt idx="1063">
                  <c:v>42884.867939814816</c:v>
                </c:pt>
                <c:pt idx="1064">
                  <c:v>42884.868055555555</c:v>
                </c:pt>
                <c:pt idx="1065">
                  <c:v>42884.868171296293</c:v>
                </c:pt>
                <c:pt idx="1066">
                  <c:v>42884.868287037039</c:v>
                </c:pt>
                <c:pt idx="1067">
                  <c:v>42884.868402777778</c:v>
                </c:pt>
                <c:pt idx="1068">
                  <c:v>42884.868518518517</c:v>
                </c:pt>
                <c:pt idx="1069">
                  <c:v>42884.868634259263</c:v>
                </c:pt>
                <c:pt idx="1070">
                  <c:v>42884.868750000001</c:v>
                </c:pt>
                <c:pt idx="1071">
                  <c:v>42884.86886574074</c:v>
                </c:pt>
                <c:pt idx="1072">
                  <c:v>42884.868981481479</c:v>
                </c:pt>
                <c:pt idx="1073">
                  <c:v>42884.869097222225</c:v>
                </c:pt>
                <c:pt idx="1074">
                  <c:v>42884.869212962964</c:v>
                </c:pt>
                <c:pt idx="1075">
                  <c:v>42884.869328703702</c:v>
                </c:pt>
                <c:pt idx="1076">
                  <c:v>42884.869444444441</c:v>
                </c:pt>
                <c:pt idx="1077">
                  <c:v>42884.869560185187</c:v>
                </c:pt>
                <c:pt idx="1078">
                  <c:v>42884.869675925926</c:v>
                </c:pt>
                <c:pt idx="1079">
                  <c:v>42884.869791666664</c:v>
                </c:pt>
                <c:pt idx="1080">
                  <c:v>42884.86990740741</c:v>
                </c:pt>
                <c:pt idx="1081">
                  <c:v>42884.870023148149</c:v>
                </c:pt>
                <c:pt idx="1082">
                  <c:v>42884.870138888888</c:v>
                </c:pt>
                <c:pt idx="1083">
                  <c:v>42884.870254629626</c:v>
                </c:pt>
                <c:pt idx="1084">
                  <c:v>42884.870370370372</c:v>
                </c:pt>
                <c:pt idx="1085">
                  <c:v>42884.870486111111</c:v>
                </c:pt>
                <c:pt idx="1086">
                  <c:v>42884.87060185185</c:v>
                </c:pt>
                <c:pt idx="1087">
                  <c:v>42884.870717592596</c:v>
                </c:pt>
                <c:pt idx="1088">
                  <c:v>42884.870833333334</c:v>
                </c:pt>
                <c:pt idx="1089">
                  <c:v>42884.870949074073</c:v>
                </c:pt>
                <c:pt idx="1090">
                  <c:v>42884.871064814812</c:v>
                </c:pt>
                <c:pt idx="1091">
                  <c:v>42884.871180555558</c:v>
                </c:pt>
                <c:pt idx="1092">
                  <c:v>42884.871296296296</c:v>
                </c:pt>
                <c:pt idx="1093">
                  <c:v>42884.871412037035</c:v>
                </c:pt>
                <c:pt idx="1094">
                  <c:v>42884.871527777781</c:v>
                </c:pt>
                <c:pt idx="1095">
                  <c:v>42884.87164351852</c:v>
                </c:pt>
                <c:pt idx="1096">
                  <c:v>42884.871759259258</c:v>
                </c:pt>
                <c:pt idx="1097">
                  <c:v>42884.871874999997</c:v>
                </c:pt>
                <c:pt idx="1098">
                  <c:v>42884.871990740743</c:v>
                </c:pt>
                <c:pt idx="1099">
                  <c:v>42884.872106481482</c:v>
                </c:pt>
                <c:pt idx="1100">
                  <c:v>42884.87222222222</c:v>
                </c:pt>
                <c:pt idx="1101">
                  <c:v>42884.872337962966</c:v>
                </c:pt>
                <c:pt idx="1102">
                  <c:v>42884.872453703705</c:v>
                </c:pt>
                <c:pt idx="1103">
                  <c:v>42884.872569444444</c:v>
                </c:pt>
                <c:pt idx="1104">
                  <c:v>42884.872685185182</c:v>
                </c:pt>
                <c:pt idx="1105">
                  <c:v>42884.872800925928</c:v>
                </c:pt>
                <c:pt idx="1106">
                  <c:v>42884.872916666667</c:v>
                </c:pt>
                <c:pt idx="1107">
                  <c:v>42884.873032407406</c:v>
                </c:pt>
                <c:pt idx="1108">
                  <c:v>42884.873148148145</c:v>
                </c:pt>
                <c:pt idx="1109">
                  <c:v>42884.873263888891</c:v>
                </c:pt>
                <c:pt idx="1110">
                  <c:v>42884.873379629629</c:v>
                </c:pt>
                <c:pt idx="1111">
                  <c:v>42884.873495370368</c:v>
                </c:pt>
                <c:pt idx="1112">
                  <c:v>42884.873611111114</c:v>
                </c:pt>
                <c:pt idx="1113">
                  <c:v>42884.873726851853</c:v>
                </c:pt>
                <c:pt idx="1114">
                  <c:v>42884.873842592591</c:v>
                </c:pt>
                <c:pt idx="1115">
                  <c:v>42884.87395833333</c:v>
                </c:pt>
                <c:pt idx="1116">
                  <c:v>42884.874074074076</c:v>
                </c:pt>
                <c:pt idx="1117">
                  <c:v>42884.874189814815</c:v>
                </c:pt>
                <c:pt idx="1118">
                  <c:v>42884.874305555553</c:v>
                </c:pt>
                <c:pt idx="1119">
                  <c:v>42884.874421296299</c:v>
                </c:pt>
                <c:pt idx="1120">
                  <c:v>42884.874537037038</c:v>
                </c:pt>
                <c:pt idx="1121">
                  <c:v>42884.874652777777</c:v>
                </c:pt>
                <c:pt idx="1122">
                  <c:v>42884.874768518515</c:v>
                </c:pt>
                <c:pt idx="1123">
                  <c:v>42884.874884259261</c:v>
                </c:pt>
                <c:pt idx="1124">
                  <c:v>42884.875</c:v>
                </c:pt>
                <c:pt idx="1125">
                  <c:v>42884.875115740739</c:v>
                </c:pt>
                <c:pt idx="1126">
                  <c:v>42884.875231481485</c:v>
                </c:pt>
                <c:pt idx="1127">
                  <c:v>42884.875347222223</c:v>
                </c:pt>
                <c:pt idx="1128">
                  <c:v>42884.875462962962</c:v>
                </c:pt>
                <c:pt idx="1129">
                  <c:v>42884.875578703701</c:v>
                </c:pt>
                <c:pt idx="1130">
                  <c:v>42884.875694444447</c:v>
                </c:pt>
                <c:pt idx="1131">
                  <c:v>42884.875810185185</c:v>
                </c:pt>
                <c:pt idx="1132">
                  <c:v>42884.875925925924</c:v>
                </c:pt>
                <c:pt idx="1133">
                  <c:v>42884.87604166667</c:v>
                </c:pt>
                <c:pt idx="1134">
                  <c:v>42884.876157407409</c:v>
                </c:pt>
                <c:pt idx="1135">
                  <c:v>42884.876273148147</c:v>
                </c:pt>
                <c:pt idx="1136">
                  <c:v>42884.876388888886</c:v>
                </c:pt>
                <c:pt idx="1137">
                  <c:v>42884.876504629632</c:v>
                </c:pt>
                <c:pt idx="1138">
                  <c:v>42884.876620370371</c:v>
                </c:pt>
                <c:pt idx="1139">
                  <c:v>42884.876736111109</c:v>
                </c:pt>
                <c:pt idx="1140">
                  <c:v>42884.876851851855</c:v>
                </c:pt>
                <c:pt idx="1141">
                  <c:v>42884.876967592594</c:v>
                </c:pt>
                <c:pt idx="1142">
                  <c:v>42884.877083333333</c:v>
                </c:pt>
                <c:pt idx="1143">
                  <c:v>42884.877199074072</c:v>
                </c:pt>
                <c:pt idx="1144">
                  <c:v>42884.877314814818</c:v>
                </c:pt>
                <c:pt idx="1145">
                  <c:v>42884.877430555556</c:v>
                </c:pt>
                <c:pt idx="1146">
                  <c:v>42884.877546296295</c:v>
                </c:pt>
                <c:pt idx="1147">
                  <c:v>42884.877662037034</c:v>
                </c:pt>
                <c:pt idx="1148">
                  <c:v>42884.87777777778</c:v>
                </c:pt>
                <c:pt idx="1149">
                  <c:v>42884.877893518518</c:v>
                </c:pt>
                <c:pt idx="1150">
                  <c:v>42884.878009259257</c:v>
                </c:pt>
                <c:pt idx="1151">
                  <c:v>42884.878125000003</c:v>
                </c:pt>
                <c:pt idx="1152">
                  <c:v>42884.878240740742</c:v>
                </c:pt>
                <c:pt idx="1153">
                  <c:v>42884.87835648148</c:v>
                </c:pt>
                <c:pt idx="1154">
                  <c:v>42884.878472222219</c:v>
                </c:pt>
                <c:pt idx="1155">
                  <c:v>42884.878587962965</c:v>
                </c:pt>
                <c:pt idx="1156">
                  <c:v>42884.878703703704</c:v>
                </c:pt>
                <c:pt idx="1157">
                  <c:v>42884.878819444442</c:v>
                </c:pt>
                <c:pt idx="1158">
                  <c:v>42884.878935185188</c:v>
                </c:pt>
                <c:pt idx="1159">
                  <c:v>42884.879050925927</c:v>
                </c:pt>
                <c:pt idx="1160">
                  <c:v>42884.879166666666</c:v>
                </c:pt>
                <c:pt idx="1161">
                  <c:v>42884.879282407404</c:v>
                </c:pt>
                <c:pt idx="1162">
                  <c:v>42884.87939814815</c:v>
                </c:pt>
                <c:pt idx="1163">
                  <c:v>42884.879513888889</c:v>
                </c:pt>
                <c:pt idx="1164">
                  <c:v>42884.879629629628</c:v>
                </c:pt>
                <c:pt idx="1165">
                  <c:v>42884.879745370374</c:v>
                </c:pt>
                <c:pt idx="1166">
                  <c:v>42884.879861111112</c:v>
                </c:pt>
                <c:pt idx="1167">
                  <c:v>42884.879976851851</c:v>
                </c:pt>
                <c:pt idx="1168">
                  <c:v>42884.88009259259</c:v>
                </c:pt>
                <c:pt idx="1169">
                  <c:v>42884.880208333336</c:v>
                </c:pt>
                <c:pt idx="1170">
                  <c:v>42884.880324074074</c:v>
                </c:pt>
                <c:pt idx="1171">
                  <c:v>42884.880439814813</c:v>
                </c:pt>
                <c:pt idx="1172">
                  <c:v>42884.880555555559</c:v>
                </c:pt>
                <c:pt idx="1173">
                  <c:v>42884.880671296298</c:v>
                </c:pt>
                <c:pt idx="1174">
                  <c:v>42884.880787037036</c:v>
                </c:pt>
                <c:pt idx="1175">
                  <c:v>42884.880902777775</c:v>
                </c:pt>
                <c:pt idx="1176">
                  <c:v>42884.881018518521</c:v>
                </c:pt>
                <c:pt idx="1177">
                  <c:v>42884.88113425926</c:v>
                </c:pt>
                <c:pt idx="1178">
                  <c:v>42884.881249999999</c:v>
                </c:pt>
                <c:pt idx="1179">
                  <c:v>42884.881365740737</c:v>
                </c:pt>
                <c:pt idx="1180">
                  <c:v>42884.881481481483</c:v>
                </c:pt>
                <c:pt idx="1181">
                  <c:v>42884.881597222222</c:v>
                </c:pt>
                <c:pt idx="1182">
                  <c:v>42884.881712962961</c:v>
                </c:pt>
                <c:pt idx="1183">
                  <c:v>42884.881828703707</c:v>
                </c:pt>
                <c:pt idx="1184">
                  <c:v>42884.881944444445</c:v>
                </c:pt>
                <c:pt idx="1185">
                  <c:v>42884.882060185184</c:v>
                </c:pt>
                <c:pt idx="1186">
                  <c:v>42884.882175925923</c:v>
                </c:pt>
                <c:pt idx="1187">
                  <c:v>42884.882291666669</c:v>
                </c:pt>
                <c:pt idx="1188">
                  <c:v>42884.882407407407</c:v>
                </c:pt>
                <c:pt idx="1189">
                  <c:v>42884.882523148146</c:v>
                </c:pt>
                <c:pt idx="1190">
                  <c:v>42884.882638888892</c:v>
                </c:pt>
                <c:pt idx="1191">
                  <c:v>42884.882754629631</c:v>
                </c:pt>
                <c:pt idx="1192">
                  <c:v>42884.882870370369</c:v>
                </c:pt>
                <c:pt idx="1193">
                  <c:v>42884.882986111108</c:v>
                </c:pt>
                <c:pt idx="1194">
                  <c:v>42884.883101851854</c:v>
                </c:pt>
                <c:pt idx="1195">
                  <c:v>42884.883217592593</c:v>
                </c:pt>
                <c:pt idx="1196">
                  <c:v>42884.883333333331</c:v>
                </c:pt>
                <c:pt idx="1197">
                  <c:v>42884.883449074077</c:v>
                </c:pt>
                <c:pt idx="1198">
                  <c:v>42884.883564814816</c:v>
                </c:pt>
                <c:pt idx="1199">
                  <c:v>42884.883680555555</c:v>
                </c:pt>
                <c:pt idx="1200">
                  <c:v>42884.883796296293</c:v>
                </c:pt>
                <c:pt idx="1201">
                  <c:v>42884.883912037039</c:v>
                </c:pt>
                <c:pt idx="1202">
                  <c:v>42884.884027777778</c:v>
                </c:pt>
                <c:pt idx="1203">
                  <c:v>42884.884143518517</c:v>
                </c:pt>
                <c:pt idx="1204">
                  <c:v>42884.884259259263</c:v>
                </c:pt>
                <c:pt idx="1205">
                  <c:v>42884.884375000001</c:v>
                </c:pt>
                <c:pt idx="1206">
                  <c:v>42884.88449074074</c:v>
                </c:pt>
                <c:pt idx="1207">
                  <c:v>42884.884606481479</c:v>
                </c:pt>
                <c:pt idx="1208">
                  <c:v>42884.884722222225</c:v>
                </c:pt>
                <c:pt idx="1209">
                  <c:v>42884.884837962964</c:v>
                </c:pt>
                <c:pt idx="1210">
                  <c:v>42884.884953703702</c:v>
                </c:pt>
                <c:pt idx="1211">
                  <c:v>42884.885069444441</c:v>
                </c:pt>
                <c:pt idx="1212">
                  <c:v>42884.885185185187</c:v>
                </c:pt>
                <c:pt idx="1213">
                  <c:v>42884.885300925926</c:v>
                </c:pt>
                <c:pt idx="1214">
                  <c:v>42884.885416666664</c:v>
                </c:pt>
                <c:pt idx="1215">
                  <c:v>42884.88553240741</c:v>
                </c:pt>
                <c:pt idx="1216">
                  <c:v>42884.885648148149</c:v>
                </c:pt>
                <c:pt idx="1217">
                  <c:v>42884.885763888888</c:v>
                </c:pt>
                <c:pt idx="1218">
                  <c:v>42884.885879629626</c:v>
                </c:pt>
                <c:pt idx="1219">
                  <c:v>42884.885995370372</c:v>
                </c:pt>
                <c:pt idx="1220">
                  <c:v>42884.886111111111</c:v>
                </c:pt>
                <c:pt idx="1221">
                  <c:v>42884.88622685185</c:v>
                </c:pt>
                <c:pt idx="1222">
                  <c:v>42884.886342592596</c:v>
                </c:pt>
                <c:pt idx="1223">
                  <c:v>42884.886458333334</c:v>
                </c:pt>
                <c:pt idx="1224">
                  <c:v>42884.886574074073</c:v>
                </c:pt>
                <c:pt idx="1225">
                  <c:v>42884.886689814812</c:v>
                </c:pt>
                <c:pt idx="1226">
                  <c:v>42884.886805555558</c:v>
                </c:pt>
                <c:pt idx="1227">
                  <c:v>42884.886921296296</c:v>
                </c:pt>
                <c:pt idx="1228">
                  <c:v>42884.887037037035</c:v>
                </c:pt>
                <c:pt idx="1229">
                  <c:v>42884.887152777781</c:v>
                </c:pt>
                <c:pt idx="1230">
                  <c:v>42884.88726851852</c:v>
                </c:pt>
                <c:pt idx="1231">
                  <c:v>42884.887384259258</c:v>
                </c:pt>
                <c:pt idx="1232">
                  <c:v>42884.887499999997</c:v>
                </c:pt>
                <c:pt idx="1233">
                  <c:v>42884.887615740743</c:v>
                </c:pt>
                <c:pt idx="1234">
                  <c:v>42884.887731481482</c:v>
                </c:pt>
                <c:pt idx="1235">
                  <c:v>42884.88784722222</c:v>
                </c:pt>
                <c:pt idx="1236">
                  <c:v>42884.887962962966</c:v>
                </c:pt>
                <c:pt idx="1237">
                  <c:v>42884.888078703705</c:v>
                </c:pt>
                <c:pt idx="1238">
                  <c:v>42884.888194444444</c:v>
                </c:pt>
                <c:pt idx="1239">
                  <c:v>42884.888310185182</c:v>
                </c:pt>
                <c:pt idx="1240">
                  <c:v>42884.888425925928</c:v>
                </c:pt>
                <c:pt idx="1241">
                  <c:v>42884.888541666667</c:v>
                </c:pt>
                <c:pt idx="1242">
                  <c:v>42884.888657407406</c:v>
                </c:pt>
                <c:pt idx="1243">
                  <c:v>42884.888773148145</c:v>
                </c:pt>
                <c:pt idx="1244">
                  <c:v>42884.888888888891</c:v>
                </c:pt>
                <c:pt idx="1245">
                  <c:v>42884.889004629629</c:v>
                </c:pt>
                <c:pt idx="1246">
                  <c:v>42884.889120370368</c:v>
                </c:pt>
                <c:pt idx="1247">
                  <c:v>42884.889236111114</c:v>
                </c:pt>
                <c:pt idx="1248">
                  <c:v>42884.889351851853</c:v>
                </c:pt>
                <c:pt idx="1249">
                  <c:v>42884.889467592591</c:v>
                </c:pt>
                <c:pt idx="1250">
                  <c:v>42884.88958333333</c:v>
                </c:pt>
                <c:pt idx="1251">
                  <c:v>42884.889699074076</c:v>
                </c:pt>
                <c:pt idx="1252">
                  <c:v>42884.889814814815</c:v>
                </c:pt>
                <c:pt idx="1253">
                  <c:v>42884.889930555553</c:v>
                </c:pt>
                <c:pt idx="1254">
                  <c:v>42884.890046296299</c:v>
                </c:pt>
                <c:pt idx="1255">
                  <c:v>42884.890162037038</c:v>
                </c:pt>
                <c:pt idx="1256">
                  <c:v>42884.890277777777</c:v>
                </c:pt>
                <c:pt idx="1257">
                  <c:v>42884.890393518515</c:v>
                </c:pt>
                <c:pt idx="1258">
                  <c:v>42884.890509259261</c:v>
                </c:pt>
                <c:pt idx="1259">
                  <c:v>42884.890625</c:v>
                </c:pt>
                <c:pt idx="1260">
                  <c:v>42884.890740740739</c:v>
                </c:pt>
                <c:pt idx="1261">
                  <c:v>42884.890856481485</c:v>
                </c:pt>
                <c:pt idx="1262">
                  <c:v>42884.890972222223</c:v>
                </c:pt>
                <c:pt idx="1263">
                  <c:v>42884.891087962962</c:v>
                </c:pt>
                <c:pt idx="1264">
                  <c:v>42884.891203703701</c:v>
                </c:pt>
                <c:pt idx="1265">
                  <c:v>42884.891319444447</c:v>
                </c:pt>
                <c:pt idx="1266">
                  <c:v>42884.891435185185</c:v>
                </c:pt>
                <c:pt idx="1267">
                  <c:v>42884.891550925924</c:v>
                </c:pt>
                <c:pt idx="1268">
                  <c:v>42884.89166666667</c:v>
                </c:pt>
                <c:pt idx="1269">
                  <c:v>42884.891782407409</c:v>
                </c:pt>
                <c:pt idx="1270">
                  <c:v>42884.891898148147</c:v>
                </c:pt>
                <c:pt idx="1271">
                  <c:v>42884.892013888886</c:v>
                </c:pt>
                <c:pt idx="1272">
                  <c:v>42884.892129629632</c:v>
                </c:pt>
                <c:pt idx="1273">
                  <c:v>42884.892245370371</c:v>
                </c:pt>
                <c:pt idx="1274">
                  <c:v>42884.892361111109</c:v>
                </c:pt>
                <c:pt idx="1275">
                  <c:v>42884.892476851855</c:v>
                </c:pt>
                <c:pt idx="1276">
                  <c:v>42884.892592592594</c:v>
                </c:pt>
                <c:pt idx="1277">
                  <c:v>42884.892708333333</c:v>
                </c:pt>
                <c:pt idx="1278">
                  <c:v>42884.892824074072</c:v>
                </c:pt>
                <c:pt idx="1279">
                  <c:v>42884.892939814818</c:v>
                </c:pt>
                <c:pt idx="1280">
                  <c:v>42884.893055555556</c:v>
                </c:pt>
                <c:pt idx="1281">
                  <c:v>42884.893171296295</c:v>
                </c:pt>
                <c:pt idx="1282">
                  <c:v>42884.893287037034</c:v>
                </c:pt>
                <c:pt idx="1283">
                  <c:v>42884.89340277778</c:v>
                </c:pt>
                <c:pt idx="1284">
                  <c:v>42884.893518518518</c:v>
                </c:pt>
                <c:pt idx="1285">
                  <c:v>42884.893634259257</c:v>
                </c:pt>
                <c:pt idx="1286">
                  <c:v>42884.893750000003</c:v>
                </c:pt>
                <c:pt idx="1287">
                  <c:v>42884.893865740742</c:v>
                </c:pt>
                <c:pt idx="1288">
                  <c:v>42884.89398148148</c:v>
                </c:pt>
                <c:pt idx="1289">
                  <c:v>42884.894097222219</c:v>
                </c:pt>
                <c:pt idx="1290">
                  <c:v>42884.894212962965</c:v>
                </c:pt>
                <c:pt idx="1291">
                  <c:v>42884.894328703704</c:v>
                </c:pt>
                <c:pt idx="1292">
                  <c:v>42884.894444444442</c:v>
                </c:pt>
                <c:pt idx="1293">
                  <c:v>42884.894560185188</c:v>
                </c:pt>
                <c:pt idx="1294">
                  <c:v>42884.894675925927</c:v>
                </c:pt>
                <c:pt idx="1295">
                  <c:v>42884.894791666666</c:v>
                </c:pt>
                <c:pt idx="1296">
                  <c:v>42884.894907407404</c:v>
                </c:pt>
                <c:pt idx="1297">
                  <c:v>42884.89502314815</c:v>
                </c:pt>
                <c:pt idx="1298">
                  <c:v>42884.895138888889</c:v>
                </c:pt>
                <c:pt idx="1299">
                  <c:v>42884.895254629628</c:v>
                </c:pt>
                <c:pt idx="1300">
                  <c:v>42884.895370370374</c:v>
                </c:pt>
                <c:pt idx="1301">
                  <c:v>42884.895486111112</c:v>
                </c:pt>
                <c:pt idx="1302">
                  <c:v>42884.895601851851</c:v>
                </c:pt>
                <c:pt idx="1303">
                  <c:v>42884.89571759259</c:v>
                </c:pt>
                <c:pt idx="1304">
                  <c:v>42884.895833333336</c:v>
                </c:pt>
                <c:pt idx="1305">
                  <c:v>42884.895949074074</c:v>
                </c:pt>
                <c:pt idx="1306">
                  <c:v>42884.896064814813</c:v>
                </c:pt>
                <c:pt idx="1307">
                  <c:v>42884.896180555559</c:v>
                </c:pt>
                <c:pt idx="1308">
                  <c:v>42884.896296296298</c:v>
                </c:pt>
                <c:pt idx="1309">
                  <c:v>42884.896412037036</c:v>
                </c:pt>
                <c:pt idx="1310">
                  <c:v>42884.896527777775</c:v>
                </c:pt>
                <c:pt idx="1311">
                  <c:v>42884.896643518521</c:v>
                </c:pt>
                <c:pt idx="1312">
                  <c:v>42884.89675925926</c:v>
                </c:pt>
                <c:pt idx="1313">
                  <c:v>42884.896874999999</c:v>
                </c:pt>
                <c:pt idx="1314">
                  <c:v>42884.896990740737</c:v>
                </c:pt>
                <c:pt idx="1315">
                  <c:v>42884.897106481483</c:v>
                </c:pt>
                <c:pt idx="1316">
                  <c:v>42884.897222222222</c:v>
                </c:pt>
                <c:pt idx="1317">
                  <c:v>42884.897337962961</c:v>
                </c:pt>
                <c:pt idx="1318">
                  <c:v>42884.897453703707</c:v>
                </c:pt>
                <c:pt idx="1319">
                  <c:v>42884.897569444445</c:v>
                </c:pt>
                <c:pt idx="1320">
                  <c:v>42884.897685185184</c:v>
                </c:pt>
                <c:pt idx="1321">
                  <c:v>42884.897800925923</c:v>
                </c:pt>
                <c:pt idx="1322">
                  <c:v>42884.897916666669</c:v>
                </c:pt>
                <c:pt idx="1323">
                  <c:v>42884.898032407407</c:v>
                </c:pt>
                <c:pt idx="1324">
                  <c:v>42884.898148148146</c:v>
                </c:pt>
                <c:pt idx="1325">
                  <c:v>42884.898263888892</c:v>
                </c:pt>
                <c:pt idx="1326">
                  <c:v>42884.898379629631</c:v>
                </c:pt>
                <c:pt idx="1327">
                  <c:v>42884.898495370369</c:v>
                </c:pt>
                <c:pt idx="1328">
                  <c:v>42884.898611111108</c:v>
                </c:pt>
                <c:pt idx="1329">
                  <c:v>42884.898726851854</c:v>
                </c:pt>
                <c:pt idx="1330">
                  <c:v>42884.898842592593</c:v>
                </c:pt>
                <c:pt idx="1331">
                  <c:v>42884.898958333331</c:v>
                </c:pt>
                <c:pt idx="1332">
                  <c:v>42884.899074074077</c:v>
                </c:pt>
                <c:pt idx="1333">
                  <c:v>42884.899189814816</c:v>
                </c:pt>
                <c:pt idx="1334">
                  <c:v>42884.899305555555</c:v>
                </c:pt>
                <c:pt idx="1335">
                  <c:v>42884.899421296293</c:v>
                </c:pt>
                <c:pt idx="1336">
                  <c:v>42884.899537037039</c:v>
                </c:pt>
                <c:pt idx="1337">
                  <c:v>42884.899652777778</c:v>
                </c:pt>
                <c:pt idx="1338">
                  <c:v>42884.899768518517</c:v>
                </c:pt>
                <c:pt idx="1339">
                  <c:v>42884.899884259263</c:v>
                </c:pt>
                <c:pt idx="1340">
                  <c:v>42884.9</c:v>
                </c:pt>
                <c:pt idx="1341">
                  <c:v>42884.90011574074</c:v>
                </c:pt>
                <c:pt idx="1342">
                  <c:v>42884.900231481479</c:v>
                </c:pt>
                <c:pt idx="1343">
                  <c:v>42884.900347222225</c:v>
                </c:pt>
                <c:pt idx="1344">
                  <c:v>42884.900462962964</c:v>
                </c:pt>
                <c:pt idx="1345">
                  <c:v>42884.900578703702</c:v>
                </c:pt>
                <c:pt idx="1346">
                  <c:v>42884.900694444441</c:v>
                </c:pt>
                <c:pt idx="1347">
                  <c:v>42884.900810185187</c:v>
                </c:pt>
                <c:pt idx="1348">
                  <c:v>42884.900925925926</c:v>
                </c:pt>
                <c:pt idx="1349">
                  <c:v>42884.901041666664</c:v>
                </c:pt>
                <c:pt idx="1350">
                  <c:v>42884.90115740741</c:v>
                </c:pt>
                <c:pt idx="1351">
                  <c:v>42884.901273148149</c:v>
                </c:pt>
                <c:pt idx="1352">
                  <c:v>42884.901388888888</c:v>
                </c:pt>
                <c:pt idx="1353">
                  <c:v>42884.901504629626</c:v>
                </c:pt>
                <c:pt idx="1354">
                  <c:v>42884.901620370372</c:v>
                </c:pt>
                <c:pt idx="1355">
                  <c:v>42884.901736111111</c:v>
                </c:pt>
                <c:pt idx="1356">
                  <c:v>42884.90185185185</c:v>
                </c:pt>
                <c:pt idx="1357">
                  <c:v>42884.901967592596</c:v>
                </c:pt>
                <c:pt idx="1358">
                  <c:v>42884.902083333334</c:v>
                </c:pt>
                <c:pt idx="1359">
                  <c:v>42884.902199074073</c:v>
                </c:pt>
                <c:pt idx="1360">
                  <c:v>42884.902314814812</c:v>
                </c:pt>
                <c:pt idx="1361">
                  <c:v>42884.902430555558</c:v>
                </c:pt>
                <c:pt idx="1362">
                  <c:v>42884.902546296296</c:v>
                </c:pt>
                <c:pt idx="1363">
                  <c:v>42884.902662037035</c:v>
                </c:pt>
                <c:pt idx="1364">
                  <c:v>42884.902777777781</c:v>
                </c:pt>
                <c:pt idx="1365">
                  <c:v>42884.90289351852</c:v>
                </c:pt>
                <c:pt idx="1366">
                  <c:v>42884.903009259258</c:v>
                </c:pt>
                <c:pt idx="1367">
                  <c:v>42884.903124999997</c:v>
                </c:pt>
                <c:pt idx="1368">
                  <c:v>42884.903240740743</c:v>
                </c:pt>
                <c:pt idx="1369">
                  <c:v>42884.903356481482</c:v>
                </c:pt>
                <c:pt idx="1370">
                  <c:v>42884.90347222222</c:v>
                </c:pt>
                <c:pt idx="1371">
                  <c:v>42884.903587962966</c:v>
                </c:pt>
                <c:pt idx="1372">
                  <c:v>42884.903703703705</c:v>
                </c:pt>
                <c:pt idx="1373">
                  <c:v>42884.903819444444</c:v>
                </c:pt>
                <c:pt idx="1374">
                  <c:v>42884.903935185182</c:v>
                </c:pt>
                <c:pt idx="1375">
                  <c:v>42884.904050925928</c:v>
                </c:pt>
                <c:pt idx="1376">
                  <c:v>42884.904166666667</c:v>
                </c:pt>
                <c:pt idx="1377">
                  <c:v>42884.904282407406</c:v>
                </c:pt>
                <c:pt idx="1378">
                  <c:v>42884.904398148145</c:v>
                </c:pt>
                <c:pt idx="1379">
                  <c:v>42884.904513888891</c:v>
                </c:pt>
                <c:pt idx="1380">
                  <c:v>42884.904629629629</c:v>
                </c:pt>
                <c:pt idx="1381">
                  <c:v>42884.904745370368</c:v>
                </c:pt>
                <c:pt idx="1382">
                  <c:v>42884.904861111114</c:v>
                </c:pt>
                <c:pt idx="1383">
                  <c:v>42884.904976851853</c:v>
                </c:pt>
                <c:pt idx="1384">
                  <c:v>42884.905092592591</c:v>
                </c:pt>
                <c:pt idx="1385">
                  <c:v>42884.90520833333</c:v>
                </c:pt>
                <c:pt idx="1386">
                  <c:v>42884.905324074076</c:v>
                </c:pt>
                <c:pt idx="1387">
                  <c:v>42884.905439814815</c:v>
                </c:pt>
                <c:pt idx="1388">
                  <c:v>42884.905555555553</c:v>
                </c:pt>
                <c:pt idx="1389">
                  <c:v>42884.905671296299</c:v>
                </c:pt>
                <c:pt idx="1390">
                  <c:v>42884.905787037038</c:v>
                </c:pt>
                <c:pt idx="1391">
                  <c:v>42884.905902777777</c:v>
                </c:pt>
                <c:pt idx="1392">
                  <c:v>42884.906018518515</c:v>
                </c:pt>
                <c:pt idx="1393">
                  <c:v>42884.906134259261</c:v>
                </c:pt>
                <c:pt idx="1394">
                  <c:v>42884.90625</c:v>
                </c:pt>
                <c:pt idx="1395">
                  <c:v>42884.906365740739</c:v>
                </c:pt>
                <c:pt idx="1396">
                  <c:v>42884.906481481485</c:v>
                </c:pt>
                <c:pt idx="1397">
                  <c:v>42884.906597222223</c:v>
                </c:pt>
                <c:pt idx="1398">
                  <c:v>42884.906712962962</c:v>
                </c:pt>
                <c:pt idx="1399">
                  <c:v>42884.906828703701</c:v>
                </c:pt>
                <c:pt idx="1400">
                  <c:v>42884.906944444447</c:v>
                </c:pt>
                <c:pt idx="1401">
                  <c:v>42884.907060185185</c:v>
                </c:pt>
                <c:pt idx="1402">
                  <c:v>42884.907175925924</c:v>
                </c:pt>
                <c:pt idx="1403">
                  <c:v>42884.90729166667</c:v>
                </c:pt>
                <c:pt idx="1404">
                  <c:v>42884.907407407409</c:v>
                </c:pt>
                <c:pt idx="1405">
                  <c:v>42884.907523148147</c:v>
                </c:pt>
                <c:pt idx="1406">
                  <c:v>42884.907638888886</c:v>
                </c:pt>
                <c:pt idx="1407">
                  <c:v>42884.907754629632</c:v>
                </c:pt>
                <c:pt idx="1408">
                  <c:v>42884.907870370371</c:v>
                </c:pt>
                <c:pt idx="1409">
                  <c:v>42884.907986111109</c:v>
                </c:pt>
                <c:pt idx="1410">
                  <c:v>42884.908101851855</c:v>
                </c:pt>
                <c:pt idx="1411">
                  <c:v>42884.908217592594</c:v>
                </c:pt>
                <c:pt idx="1412">
                  <c:v>42884.908333333333</c:v>
                </c:pt>
                <c:pt idx="1413">
                  <c:v>42884.908449074072</c:v>
                </c:pt>
                <c:pt idx="1414">
                  <c:v>42884.908564814818</c:v>
                </c:pt>
                <c:pt idx="1415">
                  <c:v>42884.908680555556</c:v>
                </c:pt>
                <c:pt idx="1416">
                  <c:v>42884.908796296295</c:v>
                </c:pt>
                <c:pt idx="1417">
                  <c:v>42884.908912037034</c:v>
                </c:pt>
                <c:pt idx="1418">
                  <c:v>42884.90902777778</c:v>
                </c:pt>
                <c:pt idx="1419">
                  <c:v>42884.909143518518</c:v>
                </c:pt>
                <c:pt idx="1420">
                  <c:v>42884.909259259257</c:v>
                </c:pt>
                <c:pt idx="1421">
                  <c:v>42884.909375000003</c:v>
                </c:pt>
                <c:pt idx="1422">
                  <c:v>42884.909490740742</c:v>
                </c:pt>
                <c:pt idx="1423">
                  <c:v>42884.90960648148</c:v>
                </c:pt>
                <c:pt idx="1424">
                  <c:v>42884.909722222219</c:v>
                </c:pt>
                <c:pt idx="1425">
                  <c:v>42884.909837962965</c:v>
                </c:pt>
                <c:pt idx="1426">
                  <c:v>42884.909953703704</c:v>
                </c:pt>
                <c:pt idx="1427">
                  <c:v>42884.910069444442</c:v>
                </c:pt>
                <c:pt idx="1428">
                  <c:v>42884.910185185188</c:v>
                </c:pt>
                <c:pt idx="1429">
                  <c:v>42884.910300925927</c:v>
                </c:pt>
                <c:pt idx="1430">
                  <c:v>42884.910416666666</c:v>
                </c:pt>
                <c:pt idx="1431">
                  <c:v>42884.910532407404</c:v>
                </c:pt>
                <c:pt idx="1432">
                  <c:v>42884.91064814815</c:v>
                </c:pt>
                <c:pt idx="1433">
                  <c:v>42884.910763888889</c:v>
                </c:pt>
                <c:pt idx="1434">
                  <c:v>42884.910879629628</c:v>
                </c:pt>
                <c:pt idx="1435">
                  <c:v>42884.910995370374</c:v>
                </c:pt>
                <c:pt idx="1436">
                  <c:v>42884.911111111112</c:v>
                </c:pt>
                <c:pt idx="1437">
                  <c:v>42884.911226851851</c:v>
                </c:pt>
                <c:pt idx="1438">
                  <c:v>42884.91134259259</c:v>
                </c:pt>
                <c:pt idx="1439">
                  <c:v>42884.911458333336</c:v>
                </c:pt>
                <c:pt idx="1440">
                  <c:v>42884.911574074074</c:v>
                </c:pt>
                <c:pt idx="1441">
                  <c:v>42884.911689814813</c:v>
                </c:pt>
                <c:pt idx="1442">
                  <c:v>42884.911805555559</c:v>
                </c:pt>
                <c:pt idx="1443">
                  <c:v>42884.911921296298</c:v>
                </c:pt>
                <c:pt idx="1444">
                  <c:v>42884.912037037036</c:v>
                </c:pt>
                <c:pt idx="1445">
                  <c:v>42884.912152777775</c:v>
                </c:pt>
                <c:pt idx="1446">
                  <c:v>42884.912268518521</c:v>
                </c:pt>
                <c:pt idx="1447">
                  <c:v>42884.91238425926</c:v>
                </c:pt>
                <c:pt idx="1448">
                  <c:v>42884.912499999999</c:v>
                </c:pt>
                <c:pt idx="1449">
                  <c:v>42884.912615740737</c:v>
                </c:pt>
                <c:pt idx="1450">
                  <c:v>42884.912731481483</c:v>
                </c:pt>
                <c:pt idx="1451">
                  <c:v>42884.912847222222</c:v>
                </c:pt>
                <c:pt idx="1452">
                  <c:v>42884.912962962961</c:v>
                </c:pt>
                <c:pt idx="1453">
                  <c:v>42884.913078703707</c:v>
                </c:pt>
                <c:pt idx="1454">
                  <c:v>42884.913194444445</c:v>
                </c:pt>
                <c:pt idx="1455">
                  <c:v>42884.913310185184</c:v>
                </c:pt>
                <c:pt idx="1456">
                  <c:v>42884.913425925923</c:v>
                </c:pt>
                <c:pt idx="1457">
                  <c:v>42884.913541666669</c:v>
                </c:pt>
                <c:pt idx="1458">
                  <c:v>42884.913657407407</c:v>
                </c:pt>
                <c:pt idx="1459">
                  <c:v>42884.913773148146</c:v>
                </c:pt>
                <c:pt idx="1460">
                  <c:v>42884.913888888892</c:v>
                </c:pt>
                <c:pt idx="1461">
                  <c:v>42884.914004629631</c:v>
                </c:pt>
                <c:pt idx="1462">
                  <c:v>42884.914120370369</c:v>
                </c:pt>
                <c:pt idx="1463">
                  <c:v>42884.914236111108</c:v>
                </c:pt>
                <c:pt idx="1464">
                  <c:v>42884.914351851854</c:v>
                </c:pt>
                <c:pt idx="1465">
                  <c:v>42884.914467592593</c:v>
                </c:pt>
                <c:pt idx="1466">
                  <c:v>42884.914583333331</c:v>
                </c:pt>
                <c:pt idx="1467">
                  <c:v>42884.914699074077</c:v>
                </c:pt>
                <c:pt idx="1468">
                  <c:v>42884.914814814816</c:v>
                </c:pt>
                <c:pt idx="1469">
                  <c:v>42884.914930555555</c:v>
                </c:pt>
                <c:pt idx="1470">
                  <c:v>42884.915046296293</c:v>
                </c:pt>
                <c:pt idx="1471">
                  <c:v>42884.915162037039</c:v>
                </c:pt>
                <c:pt idx="1472">
                  <c:v>42884.915277777778</c:v>
                </c:pt>
                <c:pt idx="1473">
                  <c:v>42884.915393518517</c:v>
                </c:pt>
                <c:pt idx="1474">
                  <c:v>42884.915509259263</c:v>
                </c:pt>
                <c:pt idx="1475">
                  <c:v>42884.915625000001</c:v>
                </c:pt>
                <c:pt idx="1476">
                  <c:v>42884.91574074074</c:v>
                </c:pt>
                <c:pt idx="1477">
                  <c:v>42884.915856481479</c:v>
                </c:pt>
                <c:pt idx="1478">
                  <c:v>42884.915972222225</c:v>
                </c:pt>
                <c:pt idx="1479">
                  <c:v>42884.916087962964</c:v>
                </c:pt>
                <c:pt idx="1480">
                  <c:v>42884.916203703702</c:v>
                </c:pt>
                <c:pt idx="1481">
                  <c:v>42884.916319444441</c:v>
                </c:pt>
                <c:pt idx="1482">
                  <c:v>42884.916435185187</c:v>
                </c:pt>
                <c:pt idx="1483">
                  <c:v>42884.916550925926</c:v>
                </c:pt>
                <c:pt idx="1484">
                  <c:v>42884.916666666664</c:v>
                </c:pt>
                <c:pt idx="1485">
                  <c:v>42884.91678240741</c:v>
                </c:pt>
                <c:pt idx="1486">
                  <c:v>42884.916898148149</c:v>
                </c:pt>
                <c:pt idx="1487">
                  <c:v>42884.917013888888</c:v>
                </c:pt>
                <c:pt idx="1488">
                  <c:v>42884.917129629626</c:v>
                </c:pt>
                <c:pt idx="1489">
                  <c:v>42884.917245370372</c:v>
                </c:pt>
                <c:pt idx="1490">
                  <c:v>42884.917361111111</c:v>
                </c:pt>
                <c:pt idx="1491">
                  <c:v>42884.91747685185</c:v>
                </c:pt>
                <c:pt idx="1492">
                  <c:v>42884.917592592596</c:v>
                </c:pt>
                <c:pt idx="1493">
                  <c:v>42884.917708333334</c:v>
                </c:pt>
                <c:pt idx="1494">
                  <c:v>42884.917824074073</c:v>
                </c:pt>
                <c:pt idx="1495">
                  <c:v>42884.917939814812</c:v>
                </c:pt>
                <c:pt idx="1496">
                  <c:v>42884.918055555558</c:v>
                </c:pt>
                <c:pt idx="1497">
                  <c:v>42884.918171296296</c:v>
                </c:pt>
                <c:pt idx="1498">
                  <c:v>42884.918287037035</c:v>
                </c:pt>
                <c:pt idx="1499">
                  <c:v>42884.918402777781</c:v>
                </c:pt>
                <c:pt idx="1500">
                  <c:v>42884.91851851852</c:v>
                </c:pt>
                <c:pt idx="1501">
                  <c:v>42884.918634259258</c:v>
                </c:pt>
                <c:pt idx="1502">
                  <c:v>42884.918749999997</c:v>
                </c:pt>
                <c:pt idx="1503">
                  <c:v>42884.918865740743</c:v>
                </c:pt>
                <c:pt idx="1504">
                  <c:v>42884.918981481482</c:v>
                </c:pt>
                <c:pt idx="1505">
                  <c:v>42884.91909722222</c:v>
                </c:pt>
                <c:pt idx="1506">
                  <c:v>42884.919212962966</c:v>
                </c:pt>
                <c:pt idx="1507">
                  <c:v>42884.919328703705</c:v>
                </c:pt>
                <c:pt idx="1508">
                  <c:v>42884.919444444444</c:v>
                </c:pt>
                <c:pt idx="1509">
                  <c:v>42884.919560185182</c:v>
                </c:pt>
                <c:pt idx="1510">
                  <c:v>42884.919675925928</c:v>
                </c:pt>
                <c:pt idx="1511">
                  <c:v>42884.919791666667</c:v>
                </c:pt>
                <c:pt idx="1512">
                  <c:v>42884.919907407406</c:v>
                </c:pt>
                <c:pt idx="1513">
                  <c:v>42884.920023148145</c:v>
                </c:pt>
                <c:pt idx="1514">
                  <c:v>42884.920138888891</c:v>
                </c:pt>
                <c:pt idx="1515">
                  <c:v>42884.920254629629</c:v>
                </c:pt>
                <c:pt idx="1516">
                  <c:v>42884.920370370368</c:v>
                </c:pt>
                <c:pt idx="1517">
                  <c:v>42884.920486111114</c:v>
                </c:pt>
                <c:pt idx="1518">
                  <c:v>42884.920601851853</c:v>
                </c:pt>
                <c:pt idx="1519">
                  <c:v>42884.920717592591</c:v>
                </c:pt>
                <c:pt idx="1520">
                  <c:v>42884.92083333333</c:v>
                </c:pt>
                <c:pt idx="1521">
                  <c:v>42884.920949074076</c:v>
                </c:pt>
                <c:pt idx="1522">
                  <c:v>42884.921064814815</c:v>
                </c:pt>
                <c:pt idx="1523">
                  <c:v>42884.921180555553</c:v>
                </c:pt>
                <c:pt idx="1524">
                  <c:v>42884.921296296299</c:v>
                </c:pt>
                <c:pt idx="1525">
                  <c:v>42884.921412037038</c:v>
                </c:pt>
                <c:pt idx="1526">
                  <c:v>42884.921527777777</c:v>
                </c:pt>
                <c:pt idx="1527">
                  <c:v>42884.921643518515</c:v>
                </c:pt>
                <c:pt idx="1528">
                  <c:v>42884.921759259261</c:v>
                </c:pt>
                <c:pt idx="1529">
                  <c:v>42884.921875</c:v>
                </c:pt>
                <c:pt idx="1530">
                  <c:v>42884.921990740739</c:v>
                </c:pt>
                <c:pt idx="1531">
                  <c:v>42884.922106481485</c:v>
                </c:pt>
                <c:pt idx="1532">
                  <c:v>42884.922222222223</c:v>
                </c:pt>
                <c:pt idx="1533">
                  <c:v>42884.922337962962</c:v>
                </c:pt>
                <c:pt idx="1534">
                  <c:v>42884.922453703701</c:v>
                </c:pt>
                <c:pt idx="1535">
                  <c:v>42884.922569444447</c:v>
                </c:pt>
                <c:pt idx="1536">
                  <c:v>42884.922685185185</c:v>
                </c:pt>
                <c:pt idx="1537">
                  <c:v>42884.922800925924</c:v>
                </c:pt>
                <c:pt idx="1538">
                  <c:v>42884.92291666667</c:v>
                </c:pt>
                <c:pt idx="1539">
                  <c:v>42884.923032407409</c:v>
                </c:pt>
                <c:pt idx="1540">
                  <c:v>42884.923148148147</c:v>
                </c:pt>
                <c:pt idx="1541">
                  <c:v>42884.923263888886</c:v>
                </c:pt>
                <c:pt idx="1542">
                  <c:v>42884.923379629632</c:v>
                </c:pt>
                <c:pt idx="1543">
                  <c:v>42884.923495370371</c:v>
                </c:pt>
                <c:pt idx="1544">
                  <c:v>42884.923611111109</c:v>
                </c:pt>
                <c:pt idx="1545">
                  <c:v>42884.923726851855</c:v>
                </c:pt>
                <c:pt idx="1546">
                  <c:v>42884.923842592594</c:v>
                </c:pt>
                <c:pt idx="1547">
                  <c:v>42884.923958333333</c:v>
                </c:pt>
                <c:pt idx="1548">
                  <c:v>42884.924074074072</c:v>
                </c:pt>
                <c:pt idx="1549">
                  <c:v>42884.924189814818</c:v>
                </c:pt>
                <c:pt idx="1550">
                  <c:v>42884.924305555556</c:v>
                </c:pt>
                <c:pt idx="1551">
                  <c:v>42884.924421296295</c:v>
                </c:pt>
                <c:pt idx="1552">
                  <c:v>42884.924537037034</c:v>
                </c:pt>
                <c:pt idx="1553">
                  <c:v>42884.92465277778</c:v>
                </c:pt>
                <c:pt idx="1554">
                  <c:v>42884.924768518518</c:v>
                </c:pt>
                <c:pt idx="1555">
                  <c:v>42884.924884259257</c:v>
                </c:pt>
                <c:pt idx="1556">
                  <c:v>42884.925000000003</c:v>
                </c:pt>
                <c:pt idx="1557">
                  <c:v>42884.925115740742</c:v>
                </c:pt>
                <c:pt idx="1558">
                  <c:v>42884.92523148148</c:v>
                </c:pt>
                <c:pt idx="1559">
                  <c:v>42884.925347222219</c:v>
                </c:pt>
                <c:pt idx="1560">
                  <c:v>42884.925462962965</c:v>
                </c:pt>
                <c:pt idx="1561">
                  <c:v>42884.925578703704</c:v>
                </c:pt>
                <c:pt idx="1562">
                  <c:v>42884.925694444442</c:v>
                </c:pt>
                <c:pt idx="1563">
                  <c:v>42884.925810185188</c:v>
                </c:pt>
                <c:pt idx="1564">
                  <c:v>42884.925925925927</c:v>
                </c:pt>
                <c:pt idx="1565">
                  <c:v>42884.926041666666</c:v>
                </c:pt>
                <c:pt idx="1566">
                  <c:v>42884.926157407404</c:v>
                </c:pt>
                <c:pt idx="1567">
                  <c:v>42884.92627314815</c:v>
                </c:pt>
                <c:pt idx="1568">
                  <c:v>42884.926388888889</c:v>
                </c:pt>
                <c:pt idx="1569">
                  <c:v>42884.926504629628</c:v>
                </c:pt>
                <c:pt idx="1570">
                  <c:v>42884.926620370374</c:v>
                </c:pt>
                <c:pt idx="1571">
                  <c:v>42884.926736111112</c:v>
                </c:pt>
                <c:pt idx="1572">
                  <c:v>42884.926851851851</c:v>
                </c:pt>
                <c:pt idx="1573">
                  <c:v>42884.92696759259</c:v>
                </c:pt>
                <c:pt idx="1574">
                  <c:v>42884.927083333336</c:v>
                </c:pt>
                <c:pt idx="1575">
                  <c:v>42884.927199074074</c:v>
                </c:pt>
                <c:pt idx="1576">
                  <c:v>42884.927314814813</c:v>
                </c:pt>
                <c:pt idx="1577">
                  <c:v>42884.927430555559</c:v>
                </c:pt>
                <c:pt idx="1578">
                  <c:v>42884.927546296298</c:v>
                </c:pt>
                <c:pt idx="1579">
                  <c:v>42884.927662037036</c:v>
                </c:pt>
                <c:pt idx="1580">
                  <c:v>42884.927777777775</c:v>
                </c:pt>
                <c:pt idx="1581">
                  <c:v>42884.927893518521</c:v>
                </c:pt>
                <c:pt idx="1582">
                  <c:v>42884.92800925926</c:v>
                </c:pt>
                <c:pt idx="1583">
                  <c:v>42884.928124999999</c:v>
                </c:pt>
                <c:pt idx="1584">
                  <c:v>42884.928240740737</c:v>
                </c:pt>
                <c:pt idx="1585">
                  <c:v>42884.928356481483</c:v>
                </c:pt>
                <c:pt idx="1586">
                  <c:v>42884.928472222222</c:v>
                </c:pt>
                <c:pt idx="1587">
                  <c:v>42884.928587962961</c:v>
                </c:pt>
                <c:pt idx="1588">
                  <c:v>42884.928703703707</c:v>
                </c:pt>
                <c:pt idx="1589">
                  <c:v>42884.928819444445</c:v>
                </c:pt>
                <c:pt idx="1590">
                  <c:v>42884.928935185184</c:v>
                </c:pt>
                <c:pt idx="1591">
                  <c:v>42884.929050925923</c:v>
                </c:pt>
                <c:pt idx="1592">
                  <c:v>42884.929166666669</c:v>
                </c:pt>
                <c:pt idx="1593">
                  <c:v>42884.929282407407</c:v>
                </c:pt>
                <c:pt idx="1594">
                  <c:v>42884.929398148146</c:v>
                </c:pt>
                <c:pt idx="1595">
                  <c:v>42884.929513888892</c:v>
                </c:pt>
                <c:pt idx="1596">
                  <c:v>42884.929629629631</c:v>
                </c:pt>
                <c:pt idx="1597">
                  <c:v>42884.929745370369</c:v>
                </c:pt>
                <c:pt idx="1598">
                  <c:v>42884.929861111108</c:v>
                </c:pt>
                <c:pt idx="1599">
                  <c:v>42884.929976851854</c:v>
                </c:pt>
                <c:pt idx="1600">
                  <c:v>42884.930092592593</c:v>
                </c:pt>
                <c:pt idx="1601">
                  <c:v>42884.930208333331</c:v>
                </c:pt>
                <c:pt idx="1602">
                  <c:v>42884.930324074077</c:v>
                </c:pt>
                <c:pt idx="1603">
                  <c:v>42884.930439814816</c:v>
                </c:pt>
                <c:pt idx="1604">
                  <c:v>42884.930555555555</c:v>
                </c:pt>
                <c:pt idx="1605">
                  <c:v>42884.930671296293</c:v>
                </c:pt>
                <c:pt idx="1606">
                  <c:v>42884.930787037039</c:v>
                </c:pt>
                <c:pt idx="1607">
                  <c:v>42884.930902777778</c:v>
                </c:pt>
                <c:pt idx="1608">
                  <c:v>42884.931018518517</c:v>
                </c:pt>
                <c:pt idx="1609">
                  <c:v>42884.931134259263</c:v>
                </c:pt>
                <c:pt idx="1610">
                  <c:v>42884.931250000001</c:v>
                </c:pt>
                <c:pt idx="1611">
                  <c:v>42884.93136574074</c:v>
                </c:pt>
                <c:pt idx="1612">
                  <c:v>42884.931481481479</c:v>
                </c:pt>
                <c:pt idx="1613">
                  <c:v>42884.931597222225</c:v>
                </c:pt>
                <c:pt idx="1614">
                  <c:v>42884.931712962964</c:v>
                </c:pt>
                <c:pt idx="1615">
                  <c:v>42884.931828703702</c:v>
                </c:pt>
                <c:pt idx="1616">
                  <c:v>42884.931944444441</c:v>
                </c:pt>
                <c:pt idx="1617">
                  <c:v>42884.932060185187</c:v>
                </c:pt>
                <c:pt idx="1618">
                  <c:v>42884.932175925926</c:v>
                </c:pt>
                <c:pt idx="1619">
                  <c:v>42884.932291666664</c:v>
                </c:pt>
                <c:pt idx="1620">
                  <c:v>42884.93240740741</c:v>
                </c:pt>
                <c:pt idx="1621">
                  <c:v>42884.932523148149</c:v>
                </c:pt>
                <c:pt idx="1622">
                  <c:v>42884.932638888888</c:v>
                </c:pt>
                <c:pt idx="1623">
                  <c:v>42884.932754629626</c:v>
                </c:pt>
                <c:pt idx="1624">
                  <c:v>42884.932870370372</c:v>
                </c:pt>
                <c:pt idx="1625">
                  <c:v>42884.932986111111</c:v>
                </c:pt>
                <c:pt idx="1626">
                  <c:v>42884.93310185185</c:v>
                </c:pt>
                <c:pt idx="1627">
                  <c:v>42884.933217592596</c:v>
                </c:pt>
                <c:pt idx="1628">
                  <c:v>42884.933333333334</c:v>
                </c:pt>
                <c:pt idx="1629">
                  <c:v>42884.933449074073</c:v>
                </c:pt>
                <c:pt idx="1630">
                  <c:v>42884.933564814812</c:v>
                </c:pt>
                <c:pt idx="1631">
                  <c:v>42884.933680555558</c:v>
                </c:pt>
                <c:pt idx="1632">
                  <c:v>42884.933796296296</c:v>
                </c:pt>
                <c:pt idx="1633">
                  <c:v>42884.933912037035</c:v>
                </c:pt>
                <c:pt idx="1634">
                  <c:v>42884.934027777781</c:v>
                </c:pt>
                <c:pt idx="1635">
                  <c:v>42884.93414351852</c:v>
                </c:pt>
                <c:pt idx="1636">
                  <c:v>42884.934259259258</c:v>
                </c:pt>
                <c:pt idx="1637">
                  <c:v>42884.934374999997</c:v>
                </c:pt>
                <c:pt idx="1638">
                  <c:v>42884.934490740743</c:v>
                </c:pt>
                <c:pt idx="1639">
                  <c:v>42884.934606481482</c:v>
                </c:pt>
                <c:pt idx="1640">
                  <c:v>42884.93472222222</c:v>
                </c:pt>
                <c:pt idx="1641">
                  <c:v>42884.934837962966</c:v>
                </c:pt>
                <c:pt idx="1642">
                  <c:v>42884.934953703705</c:v>
                </c:pt>
                <c:pt idx="1643">
                  <c:v>42884.935069444444</c:v>
                </c:pt>
                <c:pt idx="1644">
                  <c:v>42884.935185185182</c:v>
                </c:pt>
                <c:pt idx="1645">
                  <c:v>42884.935300925928</c:v>
                </c:pt>
                <c:pt idx="1646">
                  <c:v>42884.935416666667</c:v>
                </c:pt>
                <c:pt idx="1647">
                  <c:v>42884.935532407406</c:v>
                </c:pt>
                <c:pt idx="1648">
                  <c:v>42884.935648148145</c:v>
                </c:pt>
                <c:pt idx="1649">
                  <c:v>42884.935763888891</c:v>
                </c:pt>
                <c:pt idx="1650">
                  <c:v>42884.935879629629</c:v>
                </c:pt>
                <c:pt idx="1651">
                  <c:v>42884.935995370368</c:v>
                </c:pt>
                <c:pt idx="1652">
                  <c:v>42884.936111111114</c:v>
                </c:pt>
                <c:pt idx="1653">
                  <c:v>42884.936226851853</c:v>
                </c:pt>
                <c:pt idx="1654">
                  <c:v>42884.936342592591</c:v>
                </c:pt>
                <c:pt idx="1655">
                  <c:v>42884.93645833333</c:v>
                </c:pt>
                <c:pt idx="1656">
                  <c:v>42884.936574074076</c:v>
                </c:pt>
                <c:pt idx="1657">
                  <c:v>42884.936689814815</c:v>
                </c:pt>
                <c:pt idx="1658">
                  <c:v>42884.936805555553</c:v>
                </c:pt>
                <c:pt idx="1659">
                  <c:v>42884.936921296299</c:v>
                </c:pt>
                <c:pt idx="1660">
                  <c:v>42884.937037037038</c:v>
                </c:pt>
                <c:pt idx="1661">
                  <c:v>42884.937152777777</c:v>
                </c:pt>
                <c:pt idx="1662">
                  <c:v>42884.937268518515</c:v>
                </c:pt>
                <c:pt idx="1663">
                  <c:v>42884.937384259261</c:v>
                </c:pt>
                <c:pt idx="1664">
                  <c:v>42884.9375</c:v>
                </c:pt>
                <c:pt idx="1665">
                  <c:v>42884.937615740739</c:v>
                </c:pt>
                <c:pt idx="1666">
                  <c:v>42884.937731481485</c:v>
                </c:pt>
                <c:pt idx="1667">
                  <c:v>42884.937847222223</c:v>
                </c:pt>
                <c:pt idx="1668">
                  <c:v>42884.937962962962</c:v>
                </c:pt>
                <c:pt idx="1669">
                  <c:v>42884.938078703701</c:v>
                </c:pt>
                <c:pt idx="1670">
                  <c:v>42884.938194444447</c:v>
                </c:pt>
                <c:pt idx="1671">
                  <c:v>42884.938310185185</c:v>
                </c:pt>
                <c:pt idx="1672">
                  <c:v>42884.938425925924</c:v>
                </c:pt>
                <c:pt idx="1673">
                  <c:v>42884.93854166667</c:v>
                </c:pt>
                <c:pt idx="1674">
                  <c:v>42884.938657407409</c:v>
                </c:pt>
                <c:pt idx="1675">
                  <c:v>42884.938773148147</c:v>
                </c:pt>
                <c:pt idx="1676">
                  <c:v>42884.938888888886</c:v>
                </c:pt>
                <c:pt idx="1677">
                  <c:v>42884.939004629632</c:v>
                </c:pt>
                <c:pt idx="1678">
                  <c:v>42884.939120370371</c:v>
                </c:pt>
                <c:pt idx="1679">
                  <c:v>42884.939236111109</c:v>
                </c:pt>
                <c:pt idx="1680">
                  <c:v>42884.939351851855</c:v>
                </c:pt>
                <c:pt idx="1681">
                  <c:v>42884.939467592594</c:v>
                </c:pt>
                <c:pt idx="1682">
                  <c:v>42884.939583333333</c:v>
                </c:pt>
                <c:pt idx="1683">
                  <c:v>42884.939699074072</c:v>
                </c:pt>
                <c:pt idx="1684">
                  <c:v>42884.939814814818</c:v>
                </c:pt>
                <c:pt idx="1685">
                  <c:v>42884.939930555556</c:v>
                </c:pt>
                <c:pt idx="1686">
                  <c:v>42884.940046296295</c:v>
                </c:pt>
                <c:pt idx="1687">
                  <c:v>42884.940162037034</c:v>
                </c:pt>
                <c:pt idx="1688">
                  <c:v>42884.94027777778</c:v>
                </c:pt>
                <c:pt idx="1689">
                  <c:v>42884.940393518518</c:v>
                </c:pt>
                <c:pt idx="1690">
                  <c:v>42884.940509259257</c:v>
                </c:pt>
                <c:pt idx="1691">
                  <c:v>42884.940625000003</c:v>
                </c:pt>
                <c:pt idx="1692">
                  <c:v>42884.940740740742</c:v>
                </c:pt>
                <c:pt idx="1693">
                  <c:v>42884.94085648148</c:v>
                </c:pt>
                <c:pt idx="1694">
                  <c:v>42884.940972222219</c:v>
                </c:pt>
                <c:pt idx="1695">
                  <c:v>42884.941087962965</c:v>
                </c:pt>
                <c:pt idx="1696">
                  <c:v>42884.941203703704</c:v>
                </c:pt>
                <c:pt idx="1697">
                  <c:v>42884.941319444442</c:v>
                </c:pt>
                <c:pt idx="1698">
                  <c:v>42884.941435185188</c:v>
                </c:pt>
                <c:pt idx="1699">
                  <c:v>42884.941550925927</c:v>
                </c:pt>
                <c:pt idx="1700">
                  <c:v>42884.941666666666</c:v>
                </c:pt>
                <c:pt idx="1701">
                  <c:v>42884.941782407404</c:v>
                </c:pt>
                <c:pt idx="1702">
                  <c:v>42884.94189814815</c:v>
                </c:pt>
                <c:pt idx="1703">
                  <c:v>42884.942013888889</c:v>
                </c:pt>
                <c:pt idx="1704">
                  <c:v>42884.942129629628</c:v>
                </c:pt>
                <c:pt idx="1705">
                  <c:v>42884.942245370374</c:v>
                </c:pt>
                <c:pt idx="1706">
                  <c:v>42884.942361111112</c:v>
                </c:pt>
                <c:pt idx="1707">
                  <c:v>42884.942476851851</c:v>
                </c:pt>
                <c:pt idx="1708">
                  <c:v>42884.94259259259</c:v>
                </c:pt>
                <c:pt idx="1709">
                  <c:v>42884.942708333336</c:v>
                </c:pt>
                <c:pt idx="1710">
                  <c:v>42884.942824074074</c:v>
                </c:pt>
                <c:pt idx="1711">
                  <c:v>42884.942939814813</c:v>
                </c:pt>
                <c:pt idx="1712">
                  <c:v>42884.943055555559</c:v>
                </c:pt>
                <c:pt idx="1713">
                  <c:v>42884.943171296298</c:v>
                </c:pt>
                <c:pt idx="1714">
                  <c:v>42884.943287037036</c:v>
                </c:pt>
                <c:pt idx="1715">
                  <c:v>42884.943402777775</c:v>
                </c:pt>
                <c:pt idx="1716">
                  <c:v>42884.943518518521</c:v>
                </c:pt>
                <c:pt idx="1717">
                  <c:v>42884.94363425926</c:v>
                </c:pt>
                <c:pt idx="1718">
                  <c:v>42884.943749999999</c:v>
                </c:pt>
                <c:pt idx="1719">
                  <c:v>42884.943865740737</c:v>
                </c:pt>
                <c:pt idx="1720">
                  <c:v>42884.943981481483</c:v>
                </c:pt>
                <c:pt idx="1721">
                  <c:v>42884.944097222222</c:v>
                </c:pt>
                <c:pt idx="1722">
                  <c:v>42884.944212962961</c:v>
                </c:pt>
                <c:pt idx="1723">
                  <c:v>42884.944328703707</c:v>
                </c:pt>
                <c:pt idx="1724">
                  <c:v>42884.944444444445</c:v>
                </c:pt>
                <c:pt idx="1725">
                  <c:v>42884.944560185184</c:v>
                </c:pt>
                <c:pt idx="1726">
                  <c:v>42884.944675925923</c:v>
                </c:pt>
                <c:pt idx="1727">
                  <c:v>42884.944791666669</c:v>
                </c:pt>
                <c:pt idx="1728">
                  <c:v>42884.944907407407</c:v>
                </c:pt>
                <c:pt idx="1729">
                  <c:v>42884.945023148146</c:v>
                </c:pt>
                <c:pt idx="1730">
                  <c:v>42884.945138888892</c:v>
                </c:pt>
                <c:pt idx="1731">
                  <c:v>42884.945254629631</c:v>
                </c:pt>
                <c:pt idx="1732">
                  <c:v>42884.945370370369</c:v>
                </c:pt>
                <c:pt idx="1733">
                  <c:v>42884.945486111108</c:v>
                </c:pt>
                <c:pt idx="1734">
                  <c:v>42884.945601851854</c:v>
                </c:pt>
                <c:pt idx="1735">
                  <c:v>42884.945717592593</c:v>
                </c:pt>
                <c:pt idx="1736">
                  <c:v>42884.945833333331</c:v>
                </c:pt>
                <c:pt idx="1737">
                  <c:v>42884.945949074077</c:v>
                </c:pt>
                <c:pt idx="1738">
                  <c:v>42884.946064814816</c:v>
                </c:pt>
                <c:pt idx="1739">
                  <c:v>42884.946180555555</c:v>
                </c:pt>
                <c:pt idx="1740">
                  <c:v>42884.946296296293</c:v>
                </c:pt>
                <c:pt idx="1741">
                  <c:v>42884.946412037039</c:v>
                </c:pt>
                <c:pt idx="1742">
                  <c:v>42884.946527777778</c:v>
                </c:pt>
                <c:pt idx="1743">
                  <c:v>42884.946643518517</c:v>
                </c:pt>
                <c:pt idx="1744">
                  <c:v>42884.946759259263</c:v>
                </c:pt>
                <c:pt idx="1745">
                  <c:v>42884.946875000001</c:v>
                </c:pt>
                <c:pt idx="1746">
                  <c:v>42884.94699074074</c:v>
                </c:pt>
                <c:pt idx="1747">
                  <c:v>42884.947106481479</c:v>
                </c:pt>
                <c:pt idx="1748">
                  <c:v>42884.947222222225</c:v>
                </c:pt>
                <c:pt idx="1749">
                  <c:v>42884.947337962964</c:v>
                </c:pt>
                <c:pt idx="1750">
                  <c:v>42884.947453703702</c:v>
                </c:pt>
                <c:pt idx="1751">
                  <c:v>42884.947569444441</c:v>
                </c:pt>
                <c:pt idx="1752">
                  <c:v>42884.947685185187</c:v>
                </c:pt>
                <c:pt idx="1753">
                  <c:v>42884.947800925926</c:v>
                </c:pt>
                <c:pt idx="1754">
                  <c:v>42884.947916666664</c:v>
                </c:pt>
                <c:pt idx="1755">
                  <c:v>42884.94803240741</c:v>
                </c:pt>
                <c:pt idx="1756">
                  <c:v>42884.948148148149</c:v>
                </c:pt>
                <c:pt idx="1757">
                  <c:v>42884.948263888888</c:v>
                </c:pt>
                <c:pt idx="1758">
                  <c:v>42884.948379629626</c:v>
                </c:pt>
                <c:pt idx="1759">
                  <c:v>42884.948495370372</c:v>
                </c:pt>
                <c:pt idx="1760">
                  <c:v>42884.948611111111</c:v>
                </c:pt>
                <c:pt idx="1761">
                  <c:v>42884.94872685185</c:v>
                </c:pt>
                <c:pt idx="1762">
                  <c:v>42884.948842592596</c:v>
                </c:pt>
                <c:pt idx="1763">
                  <c:v>42884.948958333334</c:v>
                </c:pt>
                <c:pt idx="1764">
                  <c:v>42884.949074074073</c:v>
                </c:pt>
                <c:pt idx="1765">
                  <c:v>42884.949189814812</c:v>
                </c:pt>
                <c:pt idx="1766">
                  <c:v>42884.949305555558</c:v>
                </c:pt>
                <c:pt idx="1767">
                  <c:v>42884.949421296296</c:v>
                </c:pt>
                <c:pt idx="1768">
                  <c:v>42884.949537037035</c:v>
                </c:pt>
                <c:pt idx="1769">
                  <c:v>42884.949652777781</c:v>
                </c:pt>
                <c:pt idx="1770">
                  <c:v>42884.94976851852</c:v>
                </c:pt>
                <c:pt idx="1771">
                  <c:v>42884.949884259258</c:v>
                </c:pt>
                <c:pt idx="1772">
                  <c:v>42884.95</c:v>
                </c:pt>
                <c:pt idx="1773">
                  <c:v>42884.950115740743</c:v>
                </c:pt>
                <c:pt idx="1774">
                  <c:v>42884.950231481482</c:v>
                </c:pt>
                <c:pt idx="1775">
                  <c:v>42884.95034722222</c:v>
                </c:pt>
                <c:pt idx="1776">
                  <c:v>42884.950462962966</c:v>
                </c:pt>
                <c:pt idx="1777">
                  <c:v>42884.950578703705</c:v>
                </c:pt>
                <c:pt idx="1778">
                  <c:v>42884.950694444444</c:v>
                </c:pt>
                <c:pt idx="1779">
                  <c:v>42884.950810185182</c:v>
                </c:pt>
                <c:pt idx="1780">
                  <c:v>42884.950925925928</c:v>
                </c:pt>
                <c:pt idx="1781">
                  <c:v>42884.951041666667</c:v>
                </c:pt>
                <c:pt idx="1782">
                  <c:v>42884.951157407406</c:v>
                </c:pt>
                <c:pt idx="1783">
                  <c:v>42884.951273148145</c:v>
                </c:pt>
                <c:pt idx="1784">
                  <c:v>42884.951388888891</c:v>
                </c:pt>
                <c:pt idx="1785">
                  <c:v>42884.951504629629</c:v>
                </c:pt>
                <c:pt idx="1786">
                  <c:v>42884.951620370368</c:v>
                </c:pt>
                <c:pt idx="1787">
                  <c:v>42884.951736111114</c:v>
                </c:pt>
                <c:pt idx="1788">
                  <c:v>42884.951851851853</c:v>
                </c:pt>
                <c:pt idx="1789">
                  <c:v>42884.951967592591</c:v>
                </c:pt>
                <c:pt idx="1790">
                  <c:v>42884.95208333333</c:v>
                </c:pt>
                <c:pt idx="1791">
                  <c:v>42884.952199074076</c:v>
                </c:pt>
                <c:pt idx="1792">
                  <c:v>42884.952314814815</c:v>
                </c:pt>
                <c:pt idx="1793">
                  <c:v>42884.952430555553</c:v>
                </c:pt>
                <c:pt idx="1794">
                  <c:v>42884.952546296299</c:v>
                </c:pt>
                <c:pt idx="1795">
                  <c:v>42884.952662037038</c:v>
                </c:pt>
                <c:pt idx="1796">
                  <c:v>42884.952777777777</c:v>
                </c:pt>
                <c:pt idx="1797">
                  <c:v>42884.952893518515</c:v>
                </c:pt>
                <c:pt idx="1798">
                  <c:v>42884.953009259261</c:v>
                </c:pt>
                <c:pt idx="1799">
                  <c:v>42884.953125</c:v>
                </c:pt>
                <c:pt idx="1800">
                  <c:v>42884.953240740739</c:v>
                </c:pt>
                <c:pt idx="1801">
                  <c:v>42884.953356481485</c:v>
                </c:pt>
                <c:pt idx="1802">
                  <c:v>42884.953472222223</c:v>
                </c:pt>
                <c:pt idx="1803">
                  <c:v>42884.953587962962</c:v>
                </c:pt>
                <c:pt idx="1804">
                  <c:v>42884.953703703701</c:v>
                </c:pt>
                <c:pt idx="1805">
                  <c:v>42884.953819444447</c:v>
                </c:pt>
                <c:pt idx="1806">
                  <c:v>42884.953935185185</c:v>
                </c:pt>
                <c:pt idx="1807">
                  <c:v>42884.954050925924</c:v>
                </c:pt>
                <c:pt idx="1808">
                  <c:v>42884.95416666667</c:v>
                </c:pt>
                <c:pt idx="1809">
                  <c:v>42884.954282407409</c:v>
                </c:pt>
                <c:pt idx="1810">
                  <c:v>42884.954398148147</c:v>
                </c:pt>
                <c:pt idx="1811">
                  <c:v>42884.954513888886</c:v>
                </c:pt>
                <c:pt idx="1812">
                  <c:v>42884.954629629632</c:v>
                </c:pt>
                <c:pt idx="1813">
                  <c:v>42884.954745370371</c:v>
                </c:pt>
                <c:pt idx="1814">
                  <c:v>42884.954861111109</c:v>
                </c:pt>
                <c:pt idx="1815">
                  <c:v>42884.954976851855</c:v>
                </c:pt>
                <c:pt idx="1816">
                  <c:v>42884.955092592594</c:v>
                </c:pt>
                <c:pt idx="1817">
                  <c:v>42884.955208333333</c:v>
                </c:pt>
                <c:pt idx="1818">
                  <c:v>42884.955324074072</c:v>
                </c:pt>
                <c:pt idx="1819">
                  <c:v>42884.955439814818</c:v>
                </c:pt>
                <c:pt idx="1820">
                  <c:v>42884.955555555556</c:v>
                </c:pt>
                <c:pt idx="1821">
                  <c:v>42884.955671296295</c:v>
                </c:pt>
                <c:pt idx="1822">
                  <c:v>42884.955787037034</c:v>
                </c:pt>
                <c:pt idx="1823">
                  <c:v>42884.95590277778</c:v>
                </c:pt>
                <c:pt idx="1824">
                  <c:v>42884.956018518518</c:v>
                </c:pt>
                <c:pt idx="1825">
                  <c:v>42884.956134259257</c:v>
                </c:pt>
                <c:pt idx="1826">
                  <c:v>42884.956250000003</c:v>
                </c:pt>
                <c:pt idx="1827">
                  <c:v>42884.956365740742</c:v>
                </c:pt>
                <c:pt idx="1828">
                  <c:v>42884.95648148148</c:v>
                </c:pt>
                <c:pt idx="1829">
                  <c:v>42884.956597222219</c:v>
                </c:pt>
                <c:pt idx="1830">
                  <c:v>42884.956712962965</c:v>
                </c:pt>
                <c:pt idx="1831">
                  <c:v>42884.956828703704</c:v>
                </c:pt>
                <c:pt idx="1832">
                  <c:v>42884.956944444442</c:v>
                </c:pt>
                <c:pt idx="1833">
                  <c:v>42884.957060185188</c:v>
                </c:pt>
                <c:pt idx="1834">
                  <c:v>42884.957175925927</c:v>
                </c:pt>
                <c:pt idx="1835">
                  <c:v>42884.957291666666</c:v>
                </c:pt>
                <c:pt idx="1836">
                  <c:v>42884.957407407404</c:v>
                </c:pt>
                <c:pt idx="1837">
                  <c:v>42884.95752314815</c:v>
                </c:pt>
                <c:pt idx="1838">
                  <c:v>42884.957638888889</c:v>
                </c:pt>
                <c:pt idx="1839">
                  <c:v>42884.957754629628</c:v>
                </c:pt>
                <c:pt idx="1840">
                  <c:v>42884.957870370374</c:v>
                </c:pt>
                <c:pt idx="1841">
                  <c:v>42884.957986111112</c:v>
                </c:pt>
                <c:pt idx="1842">
                  <c:v>42884.958101851851</c:v>
                </c:pt>
                <c:pt idx="1843">
                  <c:v>42884.95821759259</c:v>
                </c:pt>
                <c:pt idx="1844">
                  <c:v>42884.958333333336</c:v>
                </c:pt>
                <c:pt idx="1845">
                  <c:v>42884.958449074074</c:v>
                </c:pt>
                <c:pt idx="1846">
                  <c:v>42884.958564814813</c:v>
                </c:pt>
                <c:pt idx="1847">
                  <c:v>42884.958680555559</c:v>
                </c:pt>
                <c:pt idx="1848">
                  <c:v>42884.958796296298</c:v>
                </c:pt>
                <c:pt idx="1849">
                  <c:v>42884.958912037036</c:v>
                </c:pt>
                <c:pt idx="1850">
                  <c:v>42884.959027777775</c:v>
                </c:pt>
                <c:pt idx="1851">
                  <c:v>42884.959143518521</c:v>
                </c:pt>
                <c:pt idx="1852">
                  <c:v>42884.95925925926</c:v>
                </c:pt>
                <c:pt idx="1853">
                  <c:v>42884.959374999999</c:v>
                </c:pt>
                <c:pt idx="1854">
                  <c:v>42884.959490740737</c:v>
                </c:pt>
                <c:pt idx="1855">
                  <c:v>42884.959606481483</c:v>
                </c:pt>
                <c:pt idx="1856">
                  <c:v>42884.959722222222</c:v>
                </c:pt>
                <c:pt idx="1857">
                  <c:v>42884.959837962961</c:v>
                </c:pt>
                <c:pt idx="1858">
                  <c:v>42884.959953703707</c:v>
                </c:pt>
                <c:pt idx="1859">
                  <c:v>42884.960069444445</c:v>
                </c:pt>
                <c:pt idx="1860">
                  <c:v>42884.960185185184</c:v>
                </c:pt>
                <c:pt idx="1861">
                  <c:v>42884.960300925923</c:v>
                </c:pt>
                <c:pt idx="1862">
                  <c:v>42884.960416666669</c:v>
                </c:pt>
                <c:pt idx="1863">
                  <c:v>42884.960532407407</c:v>
                </c:pt>
                <c:pt idx="1864">
                  <c:v>42884.960648148146</c:v>
                </c:pt>
                <c:pt idx="1865">
                  <c:v>42884.960763888892</c:v>
                </c:pt>
                <c:pt idx="1866">
                  <c:v>42884.960879629631</c:v>
                </c:pt>
                <c:pt idx="1867">
                  <c:v>42884.960995370369</c:v>
                </c:pt>
                <c:pt idx="1868">
                  <c:v>42884.961111111108</c:v>
                </c:pt>
                <c:pt idx="1869">
                  <c:v>42884.961226851854</c:v>
                </c:pt>
                <c:pt idx="1870">
                  <c:v>42884.961342592593</c:v>
                </c:pt>
                <c:pt idx="1871">
                  <c:v>42884.961458333331</c:v>
                </c:pt>
                <c:pt idx="1872">
                  <c:v>42884.961574074077</c:v>
                </c:pt>
                <c:pt idx="1873">
                  <c:v>42884.961689814816</c:v>
                </c:pt>
                <c:pt idx="1874">
                  <c:v>42884.961805555555</c:v>
                </c:pt>
                <c:pt idx="1875">
                  <c:v>42884.961921296293</c:v>
                </c:pt>
                <c:pt idx="1876">
                  <c:v>42884.962037037039</c:v>
                </c:pt>
                <c:pt idx="1877">
                  <c:v>42884.962152777778</c:v>
                </c:pt>
                <c:pt idx="1878">
                  <c:v>42884.962268518517</c:v>
                </c:pt>
                <c:pt idx="1879">
                  <c:v>42884.962384259263</c:v>
                </c:pt>
                <c:pt idx="1880">
                  <c:v>42884.962500000001</c:v>
                </c:pt>
                <c:pt idx="1881">
                  <c:v>42884.96261574074</c:v>
                </c:pt>
                <c:pt idx="1882">
                  <c:v>42884.962731481479</c:v>
                </c:pt>
                <c:pt idx="1883">
                  <c:v>42884.962847222225</c:v>
                </c:pt>
                <c:pt idx="1884">
                  <c:v>42884.962962962964</c:v>
                </c:pt>
                <c:pt idx="1885">
                  <c:v>42884.963078703702</c:v>
                </c:pt>
                <c:pt idx="1886">
                  <c:v>42884.963194444441</c:v>
                </c:pt>
                <c:pt idx="1887">
                  <c:v>42884.963310185187</c:v>
                </c:pt>
                <c:pt idx="1888">
                  <c:v>42884.963425925926</c:v>
                </c:pt>
                <c:pt idx="1889">
                  <c:v>42884.963541666664</c:v>
                </c:pt>
                <c:pt idx="1890">
                  <c:v>42884.96365740741</c:v>
                </c:pt>
                <c:pt idx="1891">
                  <c:v>42884.963773148149</c:v>
                </c:pt>
                <c:pt idx="1892">
                  <c:v>42884.963888888888</c:v>
                </c:pt>
                <c:pt idx="1893">
                  <c:v>42884.964004629626</c:v>
                </c:pt>
                <c:pt idx="1894">
                  <c:v>42884.964120370372</c:v>
                </c:pt>
                <c:pt idx="1895">
                  <c:v>42884.964236111111</c:v>
                </c:pt>
                <c:pt idx="1896">
                  <c:v>42884.96435185185</c:v>
                </c:pt>
                <c:pt idx="1897">
                  <c:v>42884.964467592596</c:v>
                </c:pt>
                <c:pt idx="1898">
                  <c:v>42884.964583333334</c:v>
                </c:pt>
                <c:pt idx="1899">
                  <c:v>42884.964699074073</c:v>
                </c:pt>
                <c:pt idx="1900">
                  <c:v>42884.964814814812</c:v>
                </c:pt>
                <c:pt idx="1901">
                  <c:v>42884.964930555558</c:v>
                </c:pt>
                <c:pt idx="1902">
                  <c:v>42884.965046296296</c:v>
                </c:pt>
                <c:pt idx="1903">
                  <c:v>42884.965162037035</c:v>
                </c:pt>
                <c:pt idx="1904">
                  <c:v>42884.965277777781</c:v>
                </c:pt>
                <c:pt idx="1905">
                  <c:v>42884.96539351852</c:v>
                </c:pt>
                <c:pt idx="1906">
                  <c:v>42884.965509259258</c:v>
                </c:pt>
                <c:pt idx="1907">
                  <c:v>42884.965624999997</c:v>
                </c:pt>
                <c:pt idx="1908">
                  <c:v>42884.965740740743</c:v>
                </c:pt>
                <c:pt idx="1909">
                  <c:v>42884.965856481482</c:v>
                </c:pt>
                <c:pt idx="1910">
                  <c:v>42884.96597222222</c:v>
                </c:pt>
                <c:pt idx="1911">
                  <c:v>42884.966087962966</c:v>
                </c:pt>
                <c:pt idx="1912">
                  <c:v>42884.966203703705</c:v>
                </c:pt>
                <c:pt idx="1913">
                  <c:v>42884.966319444444</c:v>
                </c:pt>
                <c:pt idx="1914">
                  <c:v>42884.966435185182</c:v>
                </c:pt>
                <c:pt idx="1915">
                  <c:v>42884.966550925928</c:v>
                </c:pt>
                <c:pt idx="1916">
                  <c:v>42884.966666666667</c:v>
                </c:pt>
                <c:pt idx="1917">
                  <c:v>42884.966782407406</c:v>
                </c:pt>
                <c:pt idx="1918">
                  <c:v>42884.966898148145</c:v>
                </c:pt>
                <c:pt idx="1919">
                  <c:v>42884.967013888891</c:v>
                </c:pt>
                <c:pt idx="1920">
                  <c:v>42884.967129629629</c:v>
                </c:pt>
                <c:pt idx="1921">
                  <c:v>42884.967245370368</c:v>
                </c:pt>
                <c:pt idx="1922">
                  <c:v>42884.967361111114</c:v>
                </c:pt>
                <c:pt idx="1923">
                  <c:v>42884.967476851853</c:v>
                </c:pt>
                <c:pt idx="1924">
                  <c:v>42884.967592592591</c:v>
                </c:pt>
                <c:pt idx="1925">
                  <c:v>42884.96770833333</c:v>
                </c:pt>
                <c:pt idx="1926">
                  <c:v>42884.967824074076</c:v>
                </c:pt>
                <c:pt idx="1927">
                  <c:v>42884.967939814815</c:v>
                </c:pt>
                <c:pt idx="1928">
                  <c:v>42884.968055555553</c:v>
                </c:pt>
                <c:pt idx="1929">
                  <c:v>42884.968171296299</c:v>
                </c:pt>
                <c:pt idx="1930">
                  <c:v>42884.968287037038</c:v>
                </c:pt>
                <c:pt idx="1931">
                  <c:v>42884.968402777777</c:v>
                </c:pt>
                <c:pt idx="1932">
                  <c:v>42884.968518518515</c:v>
                </c:pt>
                <c:pt idx="1933">
                  <c:v>42884.968634259261</c:v>
                </c:pt>
                <c:pt idx="1934">
                  <c:v>42884.96875</c:v>
                </c:pt>
                <c:pt idx="1935">
                  <c:v>42884.968865740739</c:v>
                </c:pt>
                <c:pt idx="1936">
                  <c:v>42884.968981481485</c:v>
                </c:pt>
                <c:pt idx="1937">
                  <c:v>42884.969097222223</c:v>
                </c:pt>
                <c:pt idx="1938">
                  <c:v>42884.969212962962</c:v>
                </c:pt>
                <c:pt idx="1939">
                  <c:v>42884.969328703701</c:v>
                </c:pt>
                <c:pt idx="1940">
                  <c:v>42884.969444444447</c:v>
                </c:pt>
                <c:pt idx="1941">
                  <c:v>42884.969560185185</c:v>
                </c:pt>
                <c:pt idx="1942">
                  <c:v>42884.969675925924</c:v>
                </c:pt>
                <c:pt idx="1943">
                  <c:v>42884.96979166667</c:v>
                </c:pt>
                <c:pt idx="1944">
                  <c:v>42884.969907407409</c:v>
                </c:pt>
                <c:pt idx="1945">
                  <c:v>42884.970023148147</c:v>
                </c:pt>
                <c:pt idx="1946">
                  <c:v>42884.970138888886</c:v>
                </c:pt>
                <c:pt idx="1947">
                  <c:v>42884.970254629632</c:v>
                </c:pt>
                <c:pt idx="1948">
                  <c:v>42884.970370370371</c:v>
                </c:pt>
                <c:pt idx="1949">
                  <c:v>42884.970486111109</c:v>
                </c:pt>
                <c:pt idx="1950">
                  <c:v>42884.970601851855</c:v>
                </c:pt>
                <c:pt idx="1951">
                  <c:v>42884.970717592594</c:v>
                </c:pt>
                <c:pt idx="1952">
                  <c:v>42884.970833333333</c:v>
                </c:pt>
                <c:pt idx="1953">
                  <c:v>42884.970949074072</c:v>
                </c:pt>
                <c:pt idx="1954">
                  <c:v>42884.971064814818</c:v>
                </c:pt>
                <c:pt idx="1955">
                  <c:v>42884.971180555556</c:v>
                </c:pt>
                <c:pt idx="1956">
                  <c:v>42884.971296296295</c:v>
                </c:pt>
                <c:pt idx="1957">
                  <c:v>42884.971412037034</c:v>
                </c:pt>
                <c:pt idx="1958">
                  <c:v>42884.97152777778</c:v>
                </c:pt>
                <c:pt idx="1959">
                  <c:v>42884.971643518518</c:v>
                </c:pt>
                <c:pt idx="1960">
                  <c:v>42884.971759259257</c:v>
                </c:pt>
                <c:pt idx="1961">
                  <c:v>42884.971875000003</c:v>
                </c:pt>
                <c:pt idx="1962">
                  <c:v>42884.971990740742</c:v>
                </c:pt>
                <c:pt idx="1963">
                  <c:v>42884.97210648148</c:v>
                </c:pt>
                <c:pt idx="1964">
                  <c:v>42884.972222222219</c:v>
                </c:pt>
                <c:pt idx="1965">
                  <c:v>42884.972337962965</c:v>
                </c:pt>
                <c:pt idx="1966">
                  <c:v>42884.972453703704</c:v>
                </c:pt>
                <c:pt idx="1967">
                  <c:v>42884.972569444442</c:v>
                </c:pt>
                <c:pt idx="1968">
                  <c:v>42884.972685185188</c:v>
                </c:pt>
                <c:pt idx="1969">
                  <c:v>42884.972800925927</c:v>
                </c:pt>
                <c:pt idx="1970">
                  <c:v>42884.972916666666</c:v>
                </c:pt>
                <c:pt idx="1971">
                  <c:v>42884.973032407404</c:v>
                </c:pt>
                <c:pt idx="1972">
                  <c:v>42884.97314814815</c:v>
                </c:pt>
                <c:pt idx="1973">
                  <c:v>42884.973263888889</c:v>
                </c:pt>
                <c:pt idx="1974">
                  <c:v>42884.973379629628</c:v>
                </c:pt>
                <c:pt idx="1975">
                  <c:v>42884.973495370374</c:v>
                </c:pt>
                <c:pt idx="1976">
                  <c:v>42884.973611111112</c:v>
                </c:pt>
                <c:pt idx="1977">
                  <c:v>42884.973726851851</c:v>
                </c:pt>
                <c:pt idx="1978">
                  <c:v>42884.97384259259</c:v>
                </c:pt>
                <c:pt idx="1979">
                  <c:v>42884.973958333336</c:v>
                </c:pt>
                <c:pt idx="1980">
                  <c:v>42884.974074074074</c:v>
                </c:pt>
                <c:pt idx="1981">
                  <c:v>42884.974189814813</c:v>
                </c:pt>
                <c:pt idx="1982">
                  <c:v>42884.974305555559</c:v>
                </c:pt>
                <c:pt idx="1983">
                  <c:v>42884.974421296298</c:v>
                </c:pt>
                <c:pt idx="1984">
                  <c:v>42884.974537037036</c:v>
                </c:pt>
                <c:pt idx="1985">
                  <c:v>42884.974652777775</c:v>
                </c:pt>
                <c:pt idx="1986">
                  <c:v>42884.974768518521</c:v>
                </c:pt>
                <c:pt idx="1987">
                  <c:v>42884.97488425926</c:v>
                </c:pt>
                <c:pt idx="1988">
                  <c:v>42884.974999999999</c:v>
                </c:pt>
                <c:pt idx="1989">
                  <c:v>42884.975115740737</c:v>
                </c:pt>
                <c:pt idx="1990">
                  <c:v>42884.975231481483</c:v>
                </c:pt>
                <c:pt idx="1991">
                  <c:v>42884.975347222222</c:v>
                </c:pt>
                <c:pt idx="1992">
                  <c:v>42884.975462962961</c:v>
                </c:pt>
                <c:pt idx="1993">
                  <c:v>42884.975578703707</c:v>
                </c:pt>
                <c:pt idx="1994">
                  <c:v>42884.975694444445</c:v>
                </c:pt>
                <c:pt idx="1995">
                  <c:v>42884.975810185184</c:v>
                </c:pt>
                <c:pt idx="1996">
                  <c:v>42884.975925925923</c:v>
                </c:pt>
                <c:pt idx="1997">
                  <c:v>42884.976041666669</c:v>
                </c:pt>
                <c:pt idx="1998">
                  <c:v>42884.976157407407</c:v>
                </c:pt>
                <c:pt idx="1999">
                  <c:v>42884.976273148146</c:v>
                </c:pt>
                <c:pt idx="2000">
                  <c:v>42884.976388888892</c:v>
                </c:pt>
                <c:pt idx="2001">
                  <c:v>42884.976504629631</c:v>
                </c:pt>
                <c:pt idx="2002">
                  <c:v>42884.976620370369</c:v>
                </c:pt>
                <c:pt idx="2003">
                  <c:v>42884.976736111108</c:v>
                </c:pt>
                <c:pt idx="2004">
                  <c:v>42884.976851851854</c:v>
                </c:pt>
                <c:pt idx="2005">
                  <c:v>42884.976967592593</c:v>
                </c:pt>
                <c:pt idx="2006">
                  <c:v>42884.977083333331</c:v>
                </c:pt>
                <c:pt idx="2007">
                  <c:v>42884.977199074077</c:v>
                </c:pt>
                <c:pt idx="2008">
                  <c:v>42884.977314814816</c:v>
                </c:pt>
                <c:pt idx="2009">
                  <c:v>42884.977430555555</c:v>
                </c:pt>
                <c:pt idx="2010">
                  <c:v>42884.977546296293</c:v>
                </c:pt>
                <c:pt idx="2011">
                  <c:v>42884.977662037039</c:v>
                </c:pt>
                <c:pt idx="2012">
                  <c:v>42884.977777777778</c:v>
                </c:pt>
                <c:pt idx="2013">
                  <c:v>42884.977893518517</c:v>
                </c:pt>
                <c:pt idx="2014">
                  <c:v>42884.978009259263</c:v>
                </c:pt>
                <c:pt idx="2015">
                  <c:v>42884.978125000001</c:v>
                </c:pt>
                <c:pt idx="2016">
                  <c:v>42884.97824074074</c:v>
                </c:pt>
                <c:pt idx="2017">
                  <c:v>42884.978356481479</c:v>
                </c:pt>
                <c:pt idx="2018">
                  <c:v>42884.978472222225</c:v>
                </c:pt>
                <c:pt idx="2019">
                  <c:v>42884.978587962964</c:v>
                </c:pt>
                <c:pt idx="2020">
                  <c:v>42884.978703703702</c:v>
                </c:pt>
                <c:pt idx="2021">
                  <c:v>42884.978819444441</c:v>
                </c:pt>
                <c:pt idx="2022">
                  <c:v>42884.978935185187</c:v>
                </c:pt>
                <c:pt idx="2023">
                  <c:v>42884.979050925926</c:v>
                </c:pt>
                <c:pt idx="2024">
                  <c:v>42884.979166666664</c:v>
                </c:pt>
                <c:pt idx="2025">
                  <c:v>42884.97928240741</c:v>
                </c:pt>
                <c:pt idx="2026">
                  <c:v>42884.979398148149</c:v>
                </c:pt>
                <c:pt idx="2027">
                  <c:v>42884.979513888888</c:v>
                </c:pt>
                <c:pt idx="2028">
                  <c:v>42884.979629629626</c:v>
                </c:pt>
                <c:pt idx="2029">
                  <c:v>42884.979745370372</c:v>
                </c:pt>
                <c:pt idx="2030">
                  <c:v>42884.979861111111</c:v>
                </c:pt>
                <c:pt idx="2031">
                  <c:v>42884.97997685185</c:v>
                </c:pt>
                <c:pt idx="2032">
                  <c:v>42884.980092592596</c:v>
                </c:pt>
                <c:pt idx="2033">
                  <c:v>42884.980208333334</c:v>
                </c:pt>
                <c:pt idx="2034">
                  <c:v>42884.980324074073</c:v>
                </c:pt>
                <c:pt idx="2035">
                  <c:v>42884.980439814812</c:v>
                </c:pt>
                <c:pt idx="2036">
                  <c:v>42884.980555555558</c:v>
                </c:pt>
                <c:pt idx="2037">
                  <c:v>42884.980671296296</c:v>
                </c:pt>
                <c:pt idx="2038">
                  <c:v>42884.980787037035</c:v>
                </c:pt>
                <c:pt idx="2039">
                  <c:v>42884.980902777781</c:v>
                </c:pt>
                <c:pt idx="2040">
                  <c:v>42884.98101851852</c:v>
                </c:pt>
                <c:pt idx="2041">
                  <c:v>42884.981134259258</c:v>
                </c:pt>
                <c:pt idx="2042">
                  <c:v>42884.981249999997</c:v>
                </c:pt>
                <c:pt idx="2043">
                  <c:v>42884.981365740743</c:v>
                </c:pt>
                <c:pt idx="2044">
                  <c:v>42884.981481481482</c:v>
                </c:pt>
                <c:pt idx="2045">
                  <c:v>42884.98159722222</c:v>
                </c:pt>
                <c:pt idx="2046">
                  <c:v>42884.981712962966</c:v>
                </c:pt>
                <c:pt idx="2047">
                  <c:v>42884.981828703705</c:v>
                </c:pt>
                <c:pt idx="2048">
                  <c:v>42884.981944444444</c:v>
                </c:pt>
                <c:pt idx="2049">
                  <c:v>42884.982060185182</c:v>
                </c:pt>
                <c:pt idx="2050">
                  <c:v>42884.982175925928</c:v>
                </c:pt>
                <c:pt idx="2051">
                  <c:v>42884.982291666667</c:v>
                </c:pt>
                <c:pt idx="2052">
                  <c:v>42884.982407407406</c:v>
                </c:pt>
                <c:pt idx="2053">
                  <c:v>42884.982523148145</c:v>
                </c:pt>
                <c:pt idx="2054">
                  <c:v>42884.982638888891</c:v>
                </c:pt>
                <c:pt idx="2055">
                  <c:v>42884.982754629629</c:v>
                </c:pt>
                <c:pt idx="2056">
                  <c:v>42884.982870370368</c:v>
                </c:pt>
                <c:pt idx="2057">
                  <c:v>42884.982986111114</c:v>
                </c:pt>
                <c:pt idx="2058">
                  <c:v>42884.983101851853</c:v>
                </c:pt>
                <c:pt idx="2059">
                  <c:v>42884.983217592591</c:v>
                </c:pt>
                <c:pt idx="2060">
                  <c:v>42884.98333333333</c:v>
                </c:pt>
                <c:pt idx="2061">
                  <c:v>42884.983449074076</c:v>
                </c:pt>
                <c:pt idx="2062">
                  <c:v>42884.983564814815</c:v>
                </c:pt>
                <c:pt idx="2063">
                  <c:v>42884.983680555553</c:v>
                </c:pt>
                <c:pt idx="2064">
                  <c:v>42884.983796296299</c:v>
                </c:pt>
                <c:pt idx="2065">
                  <c:v>42884.983912037038</c:v>
                </c:pt>
                <c:pt idx="2066">
                  <c:v>42884.984027777777</c:v>
                </c:pt>
                <c:pt idx="2067">
                  <c:v>42884.984143518515</c:v>
                </c:pt>
                <c:pt idx="2068">
                  <c:v>42884.984259259261</c:v>
                </c:pt>
                <c:pt idx="2069">
                  <c:v>42884.984375</c:v>
                </c:pt>
                <c:pt idx="2070">
                  <c:v>42884.984490740739</c:v>
                </c:pt>
                <c:pt idx="2071">
                  <c:v>42884.984606481485</c:v>
                </c:pt>
                <c:pt idx="2072">
                  <c:v>42884.984722222223</c:v>
                </c:pt>
                <c:pt idx="2073">
                  <c:v>42884.984837962962</c:v>
                </c:pt>
                <c:pt idx="2074">
                  <c:v>42884.984953703701</c:v>
                </c:pt>
                <c:pt idx="2075">
                  <c:v>42884.985069444447</c:v>
                </c:pt>
                <c:pt idx="2076">
                  <c:v>42884.985185185185</c:v>
                </c:pt>
                <c:pt idx="2077">
                  <c:v>42884.985300925924</c:v>
                </c:pt>
                <c:pt idx="2078">
                  <c:v>42884.98541666667</c:v>
                </c:pt>
                <c:pt idx="2079">
                  <c:v>42884.985532407409</c:v>
                </c:pt>
                <c:pt idx="2080">
                  <c:v>42884.985648148147</c:v>
                </c:pt>
                <c:pt idx="2081">
                  <c:v>42884.985763888886</c:v>
                </c:pt>
                <c:pt idx="2082">
                  <c:v>42884.985879629632</c:v>
                </c:pt>
                <c:pt idx="2083">
                  <c:v>42884.985995370371</c:v>
                </c:pt>
                <c:pt idx="2084">
                  <c:v>42884.986111111109</c:v>
                </c:pt>
                <c:pt idx="2085">
                  <c:v>42884.986226851855</c:v>
                </c:pt>
                <c:pt idx="2086">
                  <c:v>42884.986342592594</c:v>
                </c:pt>
                <c:pt idx="2087">
                  <c:v>42884.986458333333</c:v>
                </c:pt>
                <c:pt idx="2088">
                  <c:v>42884.986574074072</c:v>
                </c:pt>
                <c:pt idx="2089">
                  <c:v>42884.986689814818</c:v>
                </c:pt>
                <c:pt idx="2090">
                  <c:v>42884.986805555556</c:v>
                </c:pt>
                <c:pt idx="2091">
                  <c:v>42884.986921296295</c:v>
                </c:pt>
                <c:pt idx="2092">
                  <c:v>42884.987037037034</c:v>
                </c:pt>
                <c:pt idx="2093">
                  <c:v>42884.98715277778</c:v>
                </c:pt>
                <c:pt idx="2094">
                  <c:v>42884.987268518518</c:v>
                </c:pt>
                <c:pt idx="2095">
                  <c:v>42884.987384259257</c:v>
                </c:pt>
                <c:pt idx="2096">
                  <c:v>42884.987500000003</c:v>
                </c:pt>
                <c:pt idx="2097">
                  <c:v>42884.987615740742</c:v>
                </c:pt>
                <c:pt idx="2098">
                  <c:v>42884.98773148148</c:v>
                </c:pt>
                <c:pt idx="2099">
                  <c:v>42884.987847222219</c:v>
                </c:pt>
                <c:pt idx="2100">
                  <c:v>42884.987962962965</c:v>
                </c:pt>
                <c:pt idx="2101">
                  <c:v>42884.988078703704</c:v>
                </c:pt>
                <c:pt idx="2102">
                  <c:v>42884.988194444442</c:v>
                </c:pt>
                <c:pt idx="2103">
                  <c:v>42884.988310185188</c:v>
                </c:pt>
                <c:pt idx="2104">
                  <c:v>42884.988425925927</c:v>
                </c:pt>
                <c:pt idx="2105">
                  <c:v>42884.988541666666</c:v>
                </c:pt>
                <c:pt idx="2106">
                  <c:v>42884.988657407404</c:v>
                </c:pt>
                <c:pt idx="2107">
                  <c:v>42884.98877314815</c:v>
                </c:pt>
                <c:pt idx="2108">
                  <c:v>42884.988888888889</c:v>
                </c:pt>
                <c:pt idx="2109">
                  <c:v>42884.989004629628</c:v>
                </c:pt>
                <c:pt idx="2110">
                  <c:v>42884.989120370374</c:v>
                </c:pt>
                <c:pt idx="2111">
                  <c:v>42884.989236111112</c:v>
                </c:pt>
                <c:pt idx="2112">
                  <c:v>42884.989351851851</c:v>
                </c:pt>
                <c:pt idx="2113">
                  <c:v>42884.98946759259</c:v>
                </c:pt>
                <c:pt idx="2114">
                  <c:v>42884.989583333336</c:v>
                </c:pt>
                <c:pt idx="2115">
                  <c:v>42884.989699074074</c:v>
                </c:pt>
                <c:pt idx="2116">
                  <c:v>42884.989814814813</c:v>
                </c:pt>
                <c:pt idx="2117">
                  <c:v>42884.989930555559</c:v>
                </c:pt>
                <c:pt idx="2118">
                  <c:v>42884.990046296298</c:v>
                </c:pt>
                <c:pt idx="2119">
                  <c:v>42884.990162037036</c:v>
                </c:pt>
                <c:pt idx="2120">
                  <c:v>42884.990277777775</c:v>
                </c:pt>
                <c:pt idx="2121">
                  <c:v>42884.990393518521</c:v>
                </c:pt>
                <c:pt idx="2122">
                  <c:v>42884.99050925926</c:v>
                </c:pt>
                <c:pt idx="2123">
                  <c:v>42884.990624999999</c:v>
                </c:pt>
                <c:pt idx="2124">
                  <c:v>42884.990740740737</c:v>
                </c:pt>
                <c:pt idx="2125">
                  <c:v>42884.990856481483</c:v>
                </c:pt>
                <c:pt idx="2126">
                  <c:v>42884.990972222222</c:v>
                </c:pt>
                <c:pt idx="2127">
                  <c:v>42884.991087962961</c:v>
                </c:pt>
                <c:pt idx="2128">
                  <c:v>42884.991203703707</c:v>
                </c:pt>
                <c:pt idx="2129">
                  <c:v>42884.991319444445</c:v>
                </c:pt>
                <c:pt idx="2130">
                  <c:v>42884.991435185184</c:v>
                </c:pt>
                <c:pt idx="2131">
                  <c:v>42884.991550925923</c:v>
                </c:pt>
                <c:pt idx="2132">
                  <c:v>42884.991666666669</c:v>
                </c:pt>
                <c:pt idx="2133">
                  <c:v>42884.991782407407</c:v>
                </c:pt>
                <c:pt idx="2134">
                  <c:v>42884.991898148146</c:v>
                </c:pt>
                <c:pt idx="2135">
                  <c:v>42884.992013888892</c:v>
                </c:pt>
                <c:pt idx="2136">
                  <c:v>42884.992129629631</c:v>
                </c:pt>
                <c:pt idx="2137">
                  <c:v>42884.992245370369</c:v>
                </c:pt>
                <c:pt idx="2138">
                  <c:v>42884.992361111108</c:v>
                </c:pt>
                <c:pt idx="2139">
                  <c:v>42884.992476851854</c:v>
                </c:pt>
                <c:pt idx="2140">
                  <c:v>42884.992592592593</c:v>
                </c:pt>
                <c:pt idx="2141">
                  <c:v>42884.992708333331</c:v>
                </c:pt>
                <c:pt idx="2142">
                  <c:v>42884.992824074077</c:v>
                </c:pt>
                <c:pt idx="2143">
                  <c:v>42884.992939814816</c:v>
                </c:pt>
                <c:pt idx="2144">
                  <c:v>42884.993055555555</c:v>
                </c:pt>
                <c:pt idx="2145">
                  <c:v>42884.993171296293</c:v>
                </c:pt>
                <c:pt idx="2146">
                  <c:v>42884.993287037039</c:v>
                </c:pt>
                <c:pt idx="2147">
                  <c:v>42884.993402777778</c:v>
                </c:pt>
                <c:pt idx="2148">
                  <c:v>42884.993518518517</c:v>
                </c:pt>
                <c:pt idx="2149">
                  <c:v>42884.993634259263</c:v>
                </c:pt>
                <c:pt idx="2150">
                  <c:v>42884.993750000001</c:v>
                </c:pt>
                <c:pt idx="2151">
                  <c:v>42884.99386574074</c:v>
                </c:pt>
                <c:pt idx="2152">
                  <c:v>42884.993981481479</c:v>
                </c:pt>
                <c:pt idx="2153">
                  <c:v>42884.994097222225</c:v>
                </c:pt>
                <c:pt idx="2154">
                  <c:v>42884.994212962964</c:v>
                </c:pt>
                <c:pt idx="2155">
                  <c:v>42884.994328703702</c:v>
                </c:pt>
                <c:pt idx="2156">
                  <c:v>42884.994444444441</c:v>
                </c:pt>
                <c:pt idx="2157">
                  <c:v>42884.994560185187</c:v>
                </c:pt>
                <c:pt idx="2158">
                  <c:v>42884.994675925926</c:v>
                </c:pt>
                <c:pt idx="2159">
                  <c:v>42884.994791666664</c:v>
                </c:pt>
                <c:pt idx="2160">
                  <c:v>42884.99490740741</c:v>
                </c:pt>
                <c:pt idx="2161">
                  <c:v>42884.995023148149</c:v>
                </c:pt>
                <c:pt idx="2162">
                  <c:v>42884.995138888888</c:v>
                </c:pt>
                <c:pt idx="2163">
                  <c:v>42884.995254629626</c:v>
                </c:pt>
                <c:pt idx="2164">
                  <c:v>42884.995370370372</c:v>
                </c:pt>
                <c:pt idx="2165">
                  <c:v>42884.995486111111</c:v>
                </c:pt>
                <c:pt idx="2166">
                  <c:v>42884.99560185185</c:v>
                </c:pt>
                <c:pt idx="2167">
                  <c:v>42884.995717592596</c:v>
                </c:pt>
                <c:pt idx="2168">
                  <c:v>42884.995833333334</c:v>
                </c:pt>
                <c:pt idx="2169">
                  <c:v>42884.995949074073</c:v>
                </c:pt>
                <c:pt idx="2170">
                  <c:v>42884.996064814812</c:v>
                </c:pt>
                <c:pt idx="2171">
                  <c:v>42884.996180555558</c:v>
                </c:pt>
                <c:pt idx="2172">
                  <c:v>42884.996296296296</c:v>
                </c:pt>
                <c:pt idx="2173">
                  <c:v>42884.996412037035</c:v>
                </c:pt>
                <c:pt idx="2174">
                  <c:v>42884.996527777781</c:v>
                </c:pt>
                <c:pt idx="2175">
                  <c:v>42884.99664351852</c:v>
                </c:pt>
                <c:pt idx="2176">
                  <c:v>42884.996759259258</c:v>
                </c:pt>
                <c:pt idx="2177">
                  <c:v>42884.996874999997</c:v>
                </c:pt>
                <c:pt idx="2178">
                  <c:v>42884.996990740743</c:v>
                </c:pt>
                <c:pt idx="2179">
                  <c:v>42884.997106481482</c:v>
                </c:pt>
                <c:pt idx="2180">
                  <c:v>42884.99722222222</c:v>
                </c:pt>
                <c:pt idx="2181">
                  <c:v>42884.997337962966</c:v>
                </c:pt>
                <c:pt idx="2182">
                  <c:v>42884.997453703705</c:v>
                </c:pt>
                <c:pt idx="2183">
                  <c:v>42884.997569444444</c:v>
                </c:pt>
                <c:pt idx="2184">
                  <c:v>42884.997685185182</c:v>
                </c:pt>
                <c:pt idx="2185">
                  <c:v>42884.997800925928</c:v>
                </c:pt>
                <c:pt idx="2186">
                  <c:v>42884.997916666667</c:v>
                </c:pt>
                <c:pt idx="2187">
                  <c:v>42884.998032407406</c:v>
                </c:pt>
                <c:pt idx="2188">
                  <c:v>42884.998148148145</c:v>
                </c:pt>
                <c:pt idx="2189">
                  <c:v>42884.998263888891</c:v>
                </c:pt>
                <c:pt idx="2190">
                  <c:v>42884.998379629629</c:v>
                </c:pt>
                <c:pt idx="2191">
                  <c:v>42884.998495370368</c:v>
                </c:pt>
                <c:pt idx="2192">
                  <c:v>42884.998611111114</c:v>
                </c:pt>
                <c:pt idx="2193">
                  <c:v>42884.998726851853</c:v>
                </c:pt>
                <c:pt idx="2194">
                  <c:v>42884.998842592591</c:v>
                </c:pt>
                <c:pt idx="2195">
                  <c:v>42884.99895833333</c:v>
                </c:pt>
                <c:pt idx="2196">
                  <c:v>42884.999074074076</c:v>
                </c:pt>
                <c:pt idx="2197">
                  <c:v>42884.999189814815</c:v>
                </c:pt>
                <c:pt idx="2198">
                  <c:v>42884.999305555553</c:v>
                </c:pt>
                <c:pt idx="2199">
                  <c:v>42884.999421296299</c:v>
                </c:pt>
                <c:pt idx="2200">
                  <c:v>42884.999537037038</c:v>
                </c:pt>
                <c:pt idx="2201">
                  <c:v>42884.999652777777</c:v>
                </c:pt>
                <c:pt idx="2202">
                  <c:v>42884.999768518515</c:v>
                </c:pt>
                <c:pt idx="2203">
                  <c:v>42884.999884259261</c:v>
                </c:pt>
                <c:pt idx="2204">
                  <c:v>42885</c:v>
                </c:pt>
                <c:pt idx="2205">
                  <c:v>42885.000115740739</c:v>
                </c:pt>
                <c:pt idx="2206">
                  <c:v>42885.000231481485</c:v>
                </c:pt>
                <c:pt idx="2207">
                  <c:v>42885.000347222223</c:v>
                </c:pt>
                <c:pt idx="2208">
                  <c:v>42885.000462962962</c:v>
                </c:pt>
                <c:pt idx="2209">
                  <c:v>42885.000578703701</c:v>
                </c:pt>
                <c:pt idx="2210">
                  <c:v>42885.000694444447</c:v>
                </c:pt>
                <c:pt idx="2211">
                  <c:v>42885.000810185185</c:v>
                </c:pt>
                <c:pt idx="2212">
                  <c:v>42885.000925925924</c:v>
                </c:pt>
                <c:pt idx="2213">
                  <c:v>42885.00104166667</c:v>
                </c:pt>
                <c:pt idx="2214">
                  <c:v>42885.001157407409</c:v>
                </c:pt>
                <c:pt idx="2215">
                  <c:v>42885.001273148147</c:v>
                </c:pt>
                <c:pt idx="2216">
                  <c:v>42885.001388888886</c:v>
                </c:pt>
                <c:pt idx="2217">
                  <c:v>42885.001504629632</c:v>
                </c:pt>
                <c:pt idx="2218">
                  <c:v>42885.001620370371</c:v>
                </c:pt>
                <c:pt idx="2219">
                  <c:v>42885.001736111109</c:v>
                </c:pt>
                <c:pt idx="2220">
                  <c:v>42885.001851851855</c:v>
                </c:pt>
                <c:pt idx="2221">
                  <c:v>42885.001967592594</c:v>
                </c:pt>
                <c:pt idx="2222">
                  <c:v>42885.002083333333</c:v>
                </c:pt>
                <c:pt idx="2223">
                  <c:v>42885.002199074072</c:v>
                </c:pt>
                <c:pt idx="2224">
                  <c:v>42885.002314814818</c:v>
                </c:pt>
                <c:pt idx="2225">
                  <c:v>42885.002430555556</c:v>
                </c:pt>
                <c:pt idx="2226">
                  <c:v>42885.002546296295</c:v>
                </c:pt>
                <c:pt idx="2227">
                  <c:v>42885.002662037034</c:v>
                </c:pt>
                <c:pt idx="2228">
                  <c:v>42885.00277777778</c:v>
                </c:pt>
                <c:pt idx="2229">
                  <c:v>42885.002893518518</c:v>
                </c:pt>
                <c:pt idx="2230">
                  <c:v>42885.003009259257</c:v>
                </c:pt>
                <c:pt idx="2231">
                  <c:v>42885.003125000003</c:v>
                </c:pt>
                <c:pt idx="2232">
                  <c:v>42885.003240740742</c:v>
                </c:pt>
                <c:pt idx="2233">
                  <c:v>42885.00335648148</c:v>
                </c:pt>
                <c:pt idx="2234">
                  <c:v>42885.003472222219</c:v>
                </c:pt>
                <c:pt idx="2235">
                  <c:v>42885.003587962965</c:v>
                </c:pt>
                <c:pt idx="2236">
                  <c:v>42885.003703703704</c:v>
                </c:pt>
                <c:pt idx="2237">
                  <c:v>42885.003819444442</c:v>
                </c:pt>
                <c:pt idx="2238">
                  <c:v>42885.003935185188</c:v>
                </c:pt>
                <c:pt idx="2239">
                  <c:v>42885.004050925927</c:v>
                </c:pt>
                <c:pt idx="2240">
                  <c:v>42885.004166666666</c:v>
                </c:pt>
                <c:pt idx="2241">
                  <c:v>42885.004282407404</c:v>
                </c:pt>
                <c:pt idx="2242">
                  <c:v>42885.00439814815</c:v>
                </c:pt>
                <c:pt idx="2243">
                  <c:v>42885.004513888889</c:v>
                </c:pt>
                <c:pt idx="2244">
                  <c:v>42885.004629629628</c:v>
                </c:pt>
                <c:pt idx="2245">
                  <c:v>42885.004745370374</c:v>
                </c:pt>
                <c:pt idx="2246">
                  <c:v>42885.004861111112</c:v>
                </c:pt>
                <c:pt idx="2247">
                  <c:v>42885.004976851851</c:v>
                </c:pt>
                <c:pt idx="2248">
                  <c:v>42885.00509259259</c:v>
                </c:pt>
                <c:pt idx="2249">
                  <c:v>42885.005208333336</c:v>
                </c:pt>
                <c:pt idx="2250">
                  <c:v>42885.005324074074</c:v>
                </c:pt>
                <c:pt idx="2251">
                  <c:v>42885.005439814813</c:v>
                </c:pt>
                <c:pt idx="2252">
                  <c:v>42885.005555555559</c:v>
                </c:pt>
                <c:pt idx="2253">
                  <c:v>42885.005671296298</c:v>
                </c:pt>
                <c:pt idx="2254">
                  <c:v>42885.005787037036</c:v>
                </c:pt>
                <c:pt idx="2255">
                  <c:v>42885.005902777775</c:v>
                </c:pt>
                <c:pt idx="2256">
                  <c:v>42885.006018518521</c:v>
                </c:pt>
                <c:pt idx="2257">
                  <c:v>42885.00613425926</c:v>
                </c:pt>
                <c:pt idx="2258">
                  <c:v>42885.006249999999</c:v>
                </c:pt>
                <c:pt idx="2259">
                  <c:v>42885.006365740737</c:v>
                </c:pt>
                <c:pt idx="2260">
                  <c:v>42885.006481481483</c:v>
                </c:pt>
                <c:pt idx="2261">
                  <c:v>42885.006597222222</c:v>
                </c:pt>
                <c:pt idx="2262">
                  <c:v>42885.006712962961</c:v>
                </c:pt>
                <c:pt idx="2263">
                  <c:v>42885.006828703707</c:v>
                </c:pt>
                <c:pt idx="2264">
                  <c:v>42885.006944444445</c:v>
                </c:pt>
                <c:pt idx="2265">
                  <c:v>42885.007060185184</c:v>
                </c:pt>
                <c:pt idx="2266">
                  <c:v>42885.007175925923</c:v>
                </c:pt>
                <c:pt idx="2267">
                  <c:v>42885.007291666669</c:v>
                </c:pt>
                <c:pt idx="2268">
                  <c:v>42885.007407407407</c:v>
                </c:pt>
                <c:pt idx="2269">
                  <c:v>42885.007523148146</c:v>
                </c:pt>
                <c:pt idx="2270">
                  <c:v>42885.007638888892</c:v>
                </c:pt>
                <c:pt idx="2271">
                  <c:v>42885.007754629631</c:v>
                </c:pt>
                <c:pt idx="2272">
                  <c:v>42885.007870370369</c:v>
                </c:pt>
                <c:pt idx="2273">
                  <c:v>42885.007986111108</c:v>
                </c:pt>
                <c:pt idx="2274">
                  <c:v>42885.008101851854</c:v>
                </c:pt>
                <c:pt idx="2275">
                  <c:v>42885.008217592593</c:v>
                </c:pt>
                <c:pt idx="2276">
                  <c:v>42885.008333333331</c:v>
                </c:pt>
                <c:pt idx="2277">
                  <c:v>42885.008449074077</c:v>
                </c:pt>
                <c:pt idx="2278">
                  <c:v>42885.008564814816</c:v>
                </c:pt>
                <c:pt idx="2279">
                  <c:v>42885.008680555555</c:v>
                </c:pt>
                <c:pt idx="2280">
                  <c:v>42885.008796296293</c:v>
                </c:pt>
                <c:pt idx="2281">
                  <c:v>42885.008912037039</c:v>
                </c:pt>
                <c:pt idx="2282">
                  <c:v>42885.009027777778</c:v>
                </c:pt>
                <c:pt idx="2283">
                  <c:v>42885.009143518517</c:v>
                </c:pt>
                <c:pt idx="2284">
                  <c:v>42885.009259259263</c:v>
                </c:pt>
                <c:pt idx="2285">
                  <c:v>42885.009375000001</c:v>
                </c:pt>
                <c:pt idx="2286">
                  <c:v>42885.00949074074</c:v>
                </c:pt>
                <c:pt idx="2287">
                  <c:v>42885.009606481479</c:v>
                </c:pt>
                <c:pt idx="2288">
                  <c:v>42885.009722222225</c:v>
                </c:pt>
                <c:pt idx="2289">
                  <c:v>42885.009837962964</c:v>
                </c:pt>
                <c:pt idx="2290">
                  <c:v>42885.009953703702</c:v>
                </c:pt>
                <c:pt idx="2291">
                  <c:v>42885.010069444441</c:v>
                </c:pt>
                <c:pt idx="2292">
                  <c:v>42885.010185185187</c:v>
                </c:pt>
                <c:pt idx="2293">
                  <c:v>42885.010300925926</c:v>
                </c:pt>
                <c:pt idx="2294">
                  <c:v>42885.010416666664</c:v>
                </c:pt>
                <c:pt idx="2295">
                  <c:v>42885.01053240741</c:v>
                </c:pt>
                <c:pt idx="2296">
                  <c:v>42885.010648148149</c:v>
                </c:pt>
                <c:pt idx="2297">
                  <c:v>42885.010763888888</c:v>
                </c:pt>
                <c:pt idx="2298">
                  <c:v>42885.010879629626</c:v>
                </c:pt>
                <c:pt idx="2299">
                  <c:v>42885.010995370372</c:v>
                </c:pt>
                <c:pt idx="2300">
                  <c:v>42885.011111111111</c:v>
                </c:pt>
                <c:pt idx="2301">
                  <c:v>42885.01122685185</c:v>
                </c:pt>
                <c:pt idx="2302">
                  <c:v>42885.011342592596</c:v>
                </c:pt>
                <c:pt idx="2303">
                  <c:v>42885.011458333334</c:v>
                </c:pt>
                <c:pt idx="2304">
                  <c:v>42885.011574074073</c:v>
                </c:pt>
                <c:pt idx="2305">
                  <c:v>42885.011689814812</c:v>
                </c:pt>
                <c:pt idx="2306">
                  <c:v>42885.011805555558</c:v>
                </c:pt>
                <c:pt idx="2307">
                  <c:v>42885.011921296296</c:v>
                </c:pt>
                <c:pt idx="2308">
                  <c:v>42885.012037037035</c:v>
                </c:pt>
                <c:pt idx="2309">
                  <c:v>42885.012152777781</c:v>
                </c:pt>
                <c:pt idx="2310">
                  <c:v>42885.01226851852</c:v>
                </c:pt>
                <c:pt idx="2311">
                  <c:v>42885.012384259258</c:v>
                </c:pt>
                <c:pt idx="2312">
                  <c:v>42885.012499999997</c:v>
                </c:pt>
                <c:pt idx="2313">
                  <c:v>42885.012615740743</c:v>
                </c:pt>
                <c:pt idx="2314">
                  <c:v>42885.012731481482</c:v>
                </c:pt>
                <c:pt idx="2315">
                  <c:v>42885.01284722222</c:v>
                </c:pt>
                <c:pt idx="2316">
                  <c:v>42885.012962962966</c:v>
                </c:pt>
                <c:pt idx="2317">
                  <c:v>42885.013078703705</c:v>
                </c:pt>
                <c:pt idx="2318">
                  <c:v>42885.013194444444</c:v>
                </c:pt>
                <c:pt idx="2319">
                  <c:v>42885.013310185182</c:v>
                </c:pt>
                <c:pt idx="2320">
                  <c:v>42885.013425925928</c:v>
                </c:pt>
                <c:pt idx="2321">
                  <c:v>42885.013541666667</c:v>
                </c:pt>
                <c:pt idx="2322">
                  <c:v>42885.013657407406</c:v>
                </c:pt>
                <c:pt idx="2323">
                  <c:v>42885.013773148145</c:v>
                </c:pt>
                <c:pt idx="2324">
                  <c:v>42885.013888888891</c:v>
                </c:pt>
                <c:pt idx="2325">
                  <c:v>42885.014004629629</c:v>
                </c:pt>
                <c:pt idx="2326">
                  <c:v>42885.014120370368</c:v>
                </c:pt>
                <c:pt idx="2327">
                  <c:v>42885.014236111114</c:v>
                </c:pt>
                <c:pt idx="2328">
                  <c:v>42885.014351851853</c:v>
                </c:pt>
                <c:pt idx="2329">
                  <c:v>42885.014467592591</c:v>
                </c:pt>
                <c:pt idx="2330">
                  <c:v>42885.01458333333</c:v>
                </c:pt>
                <c:pt idx="2331">
                  <c:v>42885.014699074076</c:v>
                </c:pt>
                <c:pt idx="2332">
                  <c:v>42885.014814814815</c:v>
                </c:pt>
                <c:pt idx="2333">
                  <c:v>42885.014930555553</c:v>
                </c:pt>
                <c:pt idx="2334">
                  <c:v>42885.015046296299</c:v>
                </c:pt>
                <c:pt idx="2335">
                  <c:v>42885.015162037038</c:v>
                </c:pt>
                <c:pt idx="2336">
                  <c:v>42885.015277777777</c:v>
                </c:pt>
                <c:pt idx="2337">
                  <c:v>42885.015393518515</c:v>
                </c:pt>
                <c:pt idx="2338">
                  <c:v>42885.015509259261</c:v>
                </c:pt>
                <c:pt idx="2339">
                  <c:v>42885.015625</c:v>
                </c:pt>
                <c:pt idx="2340">
                  <c:v>42885.015740740739</c:v>
                </c:pt>
                <c:pt idx="2341">
                  <c:v>42885.015856481485</c:v>
                </c:pt>
                <c:pt idx="2342">
                  <c:v>42885.015972222223</c:v>
                </c:pt>
                <c:pt idx="2343">
                  <c:v>42885.016087962962</c:v>
                </c:pt>
                <c:pt idx="2344">
                  <c:v>42885.016203703701</c:v>
                </c:pt>
                <c:pt idx="2345">
                  <c:v>42885.016319444447</c:v>
                </c:pt>
                <c:pt idx="2346">
                  <c:v>42885.016435185185</c:v>
                </c:pt>
                <c:pt idx="2347">
                  <c:v>42885.016550925924</c:v>
                </c:pt>
                <c:pt idx="2348">
                  <c:v>42885.01666666667</c:v>
                </c:pt>
                <c:pt idx="2349">
                  <c:v>42885.016782407409</c:v>
                </c:pt>
                <c:pt idx="2350">
                  <c:v>42885.016898148147</c:v>
                </c:pt>
                <c:pt idx="2351">
                  <c:v>42885.017013888886</c:v>
                </c:pt>
                <c:pt idx="2352">
                  <c:v>42885.017129629632</c:v>
                </c:pt>
                <c:pt idx="2353">
                  <c:v>42885.017245370371</c:v>
                </c:pt>
                <c:pt idx="2354">
                  <c:v>42885.017361111109</c:v>
                </c:pt>
                <c:pt idx="2355">
                  <c:v>42885.017476851855</c:v>
                </c:pt>
                <c:pt idx="2356">
                  <c:v>42885.017592592594</c:v>
                </c:pt>
                <c:pt idx="2357">
                  <c:v>42885.017708333333</c:v>
                </c:pt>
                <c:pt idx="2358">
                  <c:v>42885.017824074072</c:v>
                </c:pt>
                <c:pt idx="2359">
                  <c:v>42885.017939814818</c:v>
                </c:pt>
                <c:pt idx="2360">
                  <c:v>42885.018055555556</c:v>
                </c:pt>
                <c:pt idx="2361">
                  <c:v>42885.018171296295</c:v>
                </c:pt>
                <c:pt idx="2362">
                  <c:v>42885.018287037034</c:v>
                </c:pt>
                <c:pt idx="2363">
                  <c:v>42885.01840277778</c:v>
                </c:pt>
                <c:pt idx="2364">
                  <c:v>42885.018518518518</c:v>
                </c:pt>
                <c:pt idx="2365">
                  <c:v>42885.018634259257</c:v>
                </c:pt>
                <c:pt idx="2366">
                  <c:v>42885.018750000003</c:v>
                </c:pt>
                <c:pt idx="2367">
                  <c:v>42885.018865740742</c:v>
                </c:pt>
                <c:pt idx="2368">
                  <c:v>42885.01898148148</c:v>
                </c:pt>
                <c:pt idx="2369">
                  <c:v>42885.019097222219</c:v>
                </c:pt>
                <c:pt idx="2370">
                  <c:v>42885.019212962965</c:v>
                </c:pt>
                <c:pt idx="2371">
                  <c:v>42885.019328703704</c:v>
                </c:pt>
                <c:pt idx="2372">
                  <c:v>42885.019444444442</c:v>
                </c:pt>
                <c:pt idx="2373">
                  <c:v>42885.019560185188</c:v>
                </c:pt>
                <c:pt idx="2374">
                  <c:v>42885.019675925927</c:v>
                </c:pt>
                <c:pt idx="2375">
                  <c:v>42885.019791666666</c:v>
                </c:pt>
                <c:pt idx="2376">
                  <c:v>42885.019907407404</c:v>
                </c:pt>
                <c:pt idx="2377">
                  <c:v>42885.02002314815</c:v>
                </c:pt>
                <c:pt idx="2378">
                  <c:v>42885.020138888889</c:v>
                </c:pt>
                <c:pt idx="2379">
                  <c:v>42885.020254629628</c:v>
                </c:pt>
                <c:pt idx="2380">
                  <c:v>42885.020370370374</c:v>
                </c:pt>
                <c:pt idx="2381">
                  <c:v>42885.020486111112</c:v>
                </c:pt>
                <c:pt idx="2382">
                  <c:v>42885.020601851851</c:v>
                </c:pt>
                <c:pt idx="2383">
                  <c:v>42885.02071759259</c:v>
                </c:pt>
                <c:pt idx="2384">
                  <c:v>42885.020833333336</c:v>
                </c:pt>
                <c:pt idx="2385">
                  <c:v>42885.020949074074</c:v>
                </c:pt>
                <c:pt idx="2386">
                  <c:v>42885.021064814813</c:v>
                </c:pt>
                <c:pt idx="2387">
                  <c:v>42885.021180555559</c:v>
                </c:pt>
                <c:pt idx="2388">
                  <c:v>42885.021296296298</c:v>
                </c:pt>
                <c:pt idx="2389">
                  <c:v>42885.021412037036</c:v>
                </c:pt>
                <c:pt idx="2390">
                  <c:v>42885.021527777775</c:v>
                </c:pt>
                <c:pt idx="2391">
                  <c:v>42885.021643518521</c:v>
                </c:pt>
                <c:pt idx="2392">
                  <c:v>42885.02175925926</c:v>
                </c:pt>
                <c:pt idx="2393">
                  <c:v>42885.021874999999</c:v>
                </c:pt>
                <c:pt idx="2394">
                  <c:v>42885.021990740737</c:v>
                </c:pt>
                <c:pt idx="2395">
                  <c:v>42885.022106481483</c:v>
                </c:pt>
                <c:pt idx="2396">
                  <c:v>42885.022222222222</c:v>
                </c:pt>
                <c:pt idx="2397">
                  <c:v>42885.022337962961</c:v>
                </c:pt>
                <c:pt idx="2398">
                  <c:v>42885.022453703707</c:v>
                </c:pt>
                <c:pt idx="2399">
                  <c:v>42885.022569444445</c:v>
                </c:pt>
                <c:pt idx="2400">
                  <c:v>42885.022685185184</c:v>
                </c:pt>
                <c:pt idx="2401">
                  <c:v>42885.022800925923</c:v>
                </c:pt>
                <c:pt idx="2402">
                  <c:v>42885.022916666669</c:v>
                </c:pt>
                <c:pt idx="2403">
                  <c:v>42885.023032407407</c:v>
                </c:pt>
                <c:pt idx="2404">
                  <c:v>42885.023148148146</c:v>
                </c:pt>
                <c:pt idx="2405">
                  <c:v>42885.023263888892</c:v>
                </c:pt>
                <c:pt idx="2406">
                  <c:v>42885.023379629631</c:v>
                </c:pt>
                <c:pt idx="2407">
                  <c:v>42885.023495370369</c:v>
                </c:pt>
                <c:pt idx="2408">
                  <c:v>42885.023611111108</c:v>
                </c:pt>
                <c:pt idx="2409">
                  <c:v>42885.023726851854</c:v>
                </c:pt>
                <c:pt idx="2410">
                  <c:v>42885.023842592593</c:v>
                </c:pt>
                <c:pt idx="2411">
                  <c:v>42885.023958333331</c:v>
                </c:pt>
                <c:pt idx="2412">
                  <c:v>42885.024074074077</c:v>
                </c:pt>
                <c:pt idx="2413">
                  <c:v>42885.024189814816</c:v>
                </c:pt>
                <c:pt idx="2414">
                  <c:v>42885.024305555555</c:v>
                </c:pt>
                <c:pt idx="2415">
                  <c:v>42885.024421296293</c:v>
                </c:pt>
                <c:pt idx="2416">
                  <c:v>42885.024537037039</c:v>
                </c:pt>
                <c:pt idx="2417">
                  <c:v>42885.024652777778</c:v>
                </c:pt>
                <c:pt idx="2418">
                  <c:v>42885.024768518517</c:v>
                </c:pt>
                <c:pt idx="2419">
                  <c:v>42885.024884259263</c:v>
                </c:pt>
                <c:pt idx="2420">
                  <c:v>42885.025000000001</c:v>
                </c:pt>
                <c:pt idx="2421">
                  <c:v>42885.02511574074</c:v>
                </c:pt>
                <c:pt idx="2422">
                  <c:v>42885.025231481479</c:v>
                </c:pt>
                <c:pt idx="2423">
                  <c:v>42885.025347222225</c:v>
                </c:pt>
                <c:pt idx="2424">
                  <c:v>42885.025462962964</c:v>
                </c:pt>
                <c:pt idx="2425">
                  <c:v>42885.025578703702</c:v>
                </c:pt>
                <c:pt idx="2426">
                  <c:v>42885.025694444441</c:v>
                </c:pt>
                <c:pt idx="2427">
                  <c:v>42885.025810185187</c:v>
                </c:pt>
                <c:pt idx="2428">
                  <c:v>42885.025925925926</c:v>
                </c:pt>
                <c:pt idx="2429">
                  <c:v>42885.026041666664</c:v>
                </c:pt>
                <c:pt idx="2430">
                  <c:v>42885.02615740741</c:v>
                </c:pt>
                <c:pt idx="2431">
                  <c:v>42885.026273148149</c:v>
                </c:pt>
                <c:pt idx="2432">
                  <c:v>42885.026388888888</c:v>
                </c:pt>
                <c:pt idx="2433">
                  <c:v>42885.026504629626</c:v>
                </c:pt>
                <c:pt idx="2434">
                  <c:v>42885.026620370372</c:v>
                </c:pt>
                <c:pt idx="2435">
                  <c:v>42885.026736111111</c:v>
                </c:pt>
                <c:pt idx="2436">
                  <c:v>42885.02685185185</c:v>
                </c:pt>
                <c:pt idx="2437">
                  <c:v>42885.026967592596</c:v>
                </c:pt>
                <c:pt idx="2438">
                  <c:v>42885.027083333334</c:v>
                </c:pt>
                <c:pt idx="2439">
                  <c:v>42885.027199074073</c:v>
                </c:pt>
                <c:pt idx="2440">
                  <c:v>42885.027314814812</c:v>
                </c:pt>
                <c:pt idx="2441">
                  <c:v>42885.027430555558</c:v>
                </c:pt>
                <c:pt idx="2442">
                  <c:v>42885.027546296296</c:v>
                </c:pt>
                <c:pt idx="2443">
                  <c:v>42885.027662037035</c:v>
                </c:pt>
                <c:pt idx="2444">
                  <c:v>42885.027777777781</c:v>
                </c:pt>
                <c:pt idx="2445">
                  <c:v>42885.02789351852</c:v>
                </c:pt>
                <c:pt idx="2446">
                  <c:v>42885.028009259258</c:v>
                </c:pt>
                <c:pt idx="2447">
                  <c:v>42885.028124999997</c:v>
                </c:pt>
                <c:pt idx="2448">
                  <c:v>42885.028240740743</c:v>
                </c:pt>
                <c:pt idx="2449">
                  <c:v>42885.028356481482</c:v>
                </c:pt>
                <c:pt idx="2450">
                  <c:v>42885.02847222222</c:v>
                </c:pt>
                <c:pt idx="2451">
                  <c:v>42885.028587962966</c:v>
                </c:pt>
                <c:pt idx="2452">
                  <c:v>42885.028703703705</c:v>
                </c:pt>
                <c:pt idx="2453">
                  <c:v>42885.028819444444</c:v>
                </c:pt>
                <c:pt idx="2454">
                  <c:v>42885.028935185182</c:v>
                </c:pt>
                <c:pt idx="2455">
                  <c:v>42885.029050925928</c:v>
                </c:pt>
                <c:pt idx="2456">
                  <c:v>42885.029166666667</c:v>
                </c:pt>
                <c:pt idx="2457">
                  <c:v>42885.029282407406</c:v>
                </c:pt>
                <c:pt idx="2458">
                  <c:v>42885.029398148145</c:v>
                </c:pt>
                <c:pt idx="2459">
                  <c:v>42885.029513888891</c:v>
                </c:pt>
                <c:pt idx="2460">
                  <c:v>42885.029629629629</c:v>
                </c:pt>
                <c:pt idx="2461">
                  <c:v>42885.029745370368</c:v>
                </c:pt>
                <c:pt idx="2462">
                  <c:v>42885.029861111114</c:v>
                </c:pt>
                <c:pt idx="2463">
                  <c:v>42885.029976851853</c:v>
                </c:pt>
                <c:pt idx="2464">
                  <c:v>42885.030092592591</c:v>
                </c:pt>
                <c:pt idx="2465">
                  <c:v>42885.03020833333</c:v>
                </c:pt>
                <c:pt idx="2466">
                  <c:v>42885.030324074076</c:v>
                </c:pt>
                <c:pt idx="2467">
                  <c:v>42885.030439814815</c:v>
                </c:pt>
                <c:pt idx="2468">
                  <c:v>42885.030555555553</c:v>
                </c:pt>
                <c:pt idx="2469">
                  <c:v>42885.030671296299</c:v>
                </c:pt>
                <c:pt idx="2470">
                  <c:v>42885.030787037038</c:v>
                </c:pt>
                <c:pt idx="2471">
                  <c:v>42885.030902777777</c:v>
                </c:pt>
                <c:pt idx="2472">
                  <c:v>42885.031018518515</c:v>
                </c:pt>
                <c:pt idx="2473">
                  <c:v>42885.031134259261</c:v>
                </c:pt>
                <c:pt idx="2474">
                  <c:v>42885.03125</c:v>
                </c:pt>
                <c:pt idx="2475">
                  <c:v>42885.031365740739</c:v>
                </c:pt>
                <c:pt idx="2476">
                  <c:v>42885.031481481485</c:v>
                </c:pt>
                <c:pt idx="2477">
                  <c:v>42885.031597222223</c:v>
                </c:pt>
                <c:pt idx="2478">
                  <c:v>42885.031712962962</c:v>
                </c:pt>
                <c:pt idx="2479">
                  <c:v>42885.031828703701</c:v>
                </c:pt>
                <c:pt idx="2480">
                  <c:v>42885.031944444447</c:v>
                </c:pt>
                <c:pt idx="2481">
                  <c:v>42885.032060185185</c:v>
                </c:pt>
                <c:pt idx="2482">
                  <c:v>42885.032175925924</c:v>
                </c:pt>
                <c:pt idx="2483">
                  <c:v>42885.03229166667</c:v>
                </c:pt>
                <c:pt idx="2484">
                  <c:v>42885.032407407409</c:v>
                </c:pt>
                <c:pt idx="2485">
                  <c:v>42885.032523148147</c:v>
                </c:pt>
                <c:pt idx="2486">
                  <c:v>42885.032638888886</c:v>
                </c:pt>
                <c:pt idx="2487">
                  <c:v>42885.032754629632</c:v>
                </c:pt>
                <c:pt idx="2488">
                  <c:v>42885.032870370371</c:v>
                </c:pt>
                <c:pt idx="2489">
                  <c:v>42885.032986111109</c:v>
                </c:pt>
                <c:pt idx="2490">
                  <c:v>42885.033101851855</c:v>
                </c:pt>
                <c:pt idx="2491">
                  <c:v>42885.033217592594</c:v>
                </c:pt>
                <c:pt idx="2492">
                  <c:v>42885.033333333333</c:v>
                </c:pt>
                <c:pt idx="2493">
                  <c:v>42885.033449074072</c:v>
                </c:pt>
                <c:pt idx="2494">
                  <c:v>42885.033564814818</c:v>
                </c:pt>
                <c:pt idx="2495">
                  <c:v>42885.033680555556</c:v>
                </c:pt>
                <c:pt idx="2496">
                  <c:v>42885.033796296295</c:v>
                </c:pt>
                <c:pt idx="2497">
                  <c:v>42885.033912037034</c:v>
                </c:pt>
                <c:pt idx="2498">
                  <c:v>42885.03402777778</c:v>
                </c:pt>
                <c:pt idx="2499">
                  <c:v>42885.034143518518</c:v>
                </c:pt>
                <c:pt idx="2500">
                  <c:v>42885.034259259257</c:v>
                </c:pt>
                <c:pt idx="2501">
                  <c:v>42885.034375000003</c:v>
                </c:pt>
                <c:pt idx="2502">
                  <c:v>42885.034490740742</c:v>
                </c:pt>
                <c:pt idx="2503">
                  <c:v>42885.03460648148</c:v>
                </c:pt>
                <c:pt idx="2504">
                  <c:v>42885.034722222219</c:v>
                </c:pt>
                <c:pt idx="2505">
                  <c:v>42885.034837962965</c:v>
                </c:pt>
                <c:pt idx="2506">
                  <c:v>42885.034953703704</c:v>
                </c:pt>
                <c:pt idx="2507">
                  <c:v>42885.035069444442</c:v>
                </c:pt>
                <c:pt idx="2508">
                  <c:v>42885.035185185188</c:v>
                </c:pt>
                <c:pt idx="2509">
                  <c:v>42885.035300925927</c:v>
                </c:pt>
                <c:pt idx="2510">
                  <c:v>42885.035416666666</c:v>
                </c:pt>
                <c:pt idx="2511">
                  <c:v>42885.035532407404</c:v>
                </c:pt>
                <c:pt idx="2512">
                  <c:v>42885.03564814815</c:v>
                </c:pt>
                <c:pt idx="2513">
                  <c:v>42885.035763888889</c:v>
                </c:pt>
                <c:pt idx="2514">
                  <c:v>42885.035879629628</c:v>
                </c:pt>
                <c:pt idx="2515">
                  <c:v>42885.035995370374</c:v>
                </c:pt>
                <c:pt idx="2516">
                  <c:v>42885.036111111112</c:v>
                </c:pt>
                <c:pt idx="2517">
                  <c:v>42885.036226851851</c:v>
                </c:pt>
                <c:pt idx="2518">
                  <c:v>42885.03634259259</c:v>
                </c:pt>
                <c:pt idx="2519">
                  <c:v>42885.036458333336</c:v>
                </c:pt>
                <c:pt idx="2520">
                  <c:v>42885.036574074074</c:v>
                </c:pt>
                <c:pt idx="2521">
                  <c:v>42885.036689814813</c:v>
                </c:pt>
                <c:pt idx="2522">
                  <c:v>42885.036805555559</c:v>
                </c:pt>
                <c:pt idx="2523">
                  <c:v>42885.036921296298</c:v>
                </c:pt>
                <c:pt idx="2524">
                  <c:v>42885.037037037036</c:v>
                </c:pt>
                <c:pt idx="2525">
                  <c:v>42885.037152777775</c:v>
                </c:pt>
                <c:pt idx="2526">
                  <c:v>42885.037268518521</c:v>
                </c:pt>
                <c:pt idx="2527">
                  <c:v>42885.03738425926</c:v>
                </c:pt>
                <c:pt idx="2528">
                  <c:v>42885.037499999999</c:v>
                </c:pt>
                <c:pt idx="2529">
                  <c:v>42885.037615740737</c:v>
                </c:pt>
                <c:pt idx="2530">
                  <c:v>42885.037731481483</c:v>
                </c:pt>
                <c:pt idx="2531">
                  <c:v>42885.037847222222</c:v>
                </c:pt>
                <c:pt idx="2532">
                  <c:v>42885.037962962961</c:v>
                </c:pt>
                <c:pt idx="2533">
                  <c:v>42885.038078703707</c:v>
                </c:pt>
                <c:pt idx="2534">
                  <c:v>42885.038194444445</c:v>
                </c:pt>
                <c:pt idx="2535">
                  <c:v>42885.038310185184</c:v>
                </c:pt>
                <c:pt idx="2536">
                  <c:v>42885.038425925923</c:v>
                </c:pt>
                <c:pt idx="2537">
                  <c:v>42885.038541666669</c:v>
                </c:pt>
                <c:pt idx="2538">
                  <c:v>42885.038657407407</c:v>
                </c:pt>
                <c:pt idx="2539">
                  <c:v>42885.038773148146</c:v>
                </c:pt>
                <c:pt idx="2540">
                  <c:v>42885.038888888892</c:v>
                </c:pt>
                <c:pt idx="2541">
                  <c:v>42885.039004629631</c:v>
                </c:pt>
                <c:pt idx="2542">
                  <c:v>42885.039120370369</c:v>
                </c:pt>
                <c:pt idx="2543">
                  <c:v>42885.039236111108</c:v>
                </c:pt>
                <c:pt idx="2544">
                  <c:v>42885.039351851854</c:v>
                </c:pt>
                <c:pt idx="2545">
                  <c:v>42885.039467592593</c:v>
                </c:pt>
                <c:pt idx="2546">
                  <c:v>42885.039583333331</c:v>
                </c:pt>
                <c:pt idx="2547">
                  <c:v>42885.039699074077</c:v>
                </c:pt>
                <c:pt idx="2548">
                  <c:v>42885.039814814816</c:v>
                </c:pt>
                <c:pt idx="2549">
                  <c:v>42885.039930555555</c:v>
                </c:pt>
                <c:pt idx="2550">
                  <c:v>42885.040046296293</c:v>
                </c:pt>
                <c:pt idx="2551">
                  <c:v>42885.040162037039</c:v>
                </c:pt>
                <c:pt idx="2552">
                  <c:v>42885.040277777778</c:v>
                </c:pt>
                <c:pt idx="2553">
                  <c:v>42885.040393518517</c:v>
                </c:pt>
                <c:pt idx="2554">
                  <c:v>42885.040509259263</c:v>
                </c:pt>
                <c:pt idx="2555">
                  <c:v>42885.040625000001</c:v>
                </c:pt>
                <c:pt idx="2556">
                  <c:v>42885.04074074074</c:v>
                </c:pt>
                <c:pt idx="2557">
                  <c:v>42885.040856481479</c:v>
                </c:pt>
                <c:pt idx="2558">
                  <c:v>42885.040972222225</c:v>
                </c:pt>
                <c:pt idx="2559">
                  <c:v>42885.041087962964</c:v>
                </c:pt>
                <c:pt idx="2560">
                  <c:v>42885.041203703702</c:v>
                </c:pt>
                <c:pt idx="2561">
                  <c:v>42885.041319444441</c:v>
                </c:pt>
                <c:pt idx="2562">
                  <c:v>42885.041435185187</c:v>
                </c:pt>
                <c:pt idx="2563">
                  <c:v>42885.041550925926</c:v>
                </c:pt>
                <c:pt idx="2564">
                  <c:v>42885.041666666664</c:v>
                </c:pt>
                <c:pt idx="2565">
                  <c:v>42885.04178240741</c:v>
                </c:pt>
                <c:pt idx="2566">
                  <c:v>42885.041898148149</c:v>
                </c:pt>
                <c:pt idx="2567">
                  <c:v>42885.042013888888</c:v>
                </c:pt>
                <c:pt idx="2568">
                  <c:v>42885.042129629626</c:v>
                </c:pt>
                <c:pt idx="2569">
                  <c:v>42885.042245370372</c:v>
                </c:pt>
                <c:pt idx="2570">
                  <c:v>42885.042361111111</c:v>
                </c:pt>
                <c:pt idx="2571">
                  <c:v>42885.04247685185</c:v>
                </c:pt>
                <c:pt idx="2572">
                  <c:v>42885.042592592596</c:v>
                </c:pt>
                <c:pt idx="2573">
                  <c:v>42885.042708333334</c:v>
                </c:pt>
                <c:pt idx="2574">
                  <c:v>42885.042824074073</c:v>
                </c:pt>
                <c:pt idx="2575">
                  <c:v>42885.042939814812</c:v>
                </c:pt>
                <c:pt idx="2576">
                  <c:v>42885.043055555558</c:v>
                </c:pt>
                <c:pt idx="2577">
                  <c:v>42885.043171296296</c:v>
                </c:pt>
                <c:pt idx="2578">
                  <c:v>42885.043287037035</c:v>
                </c:pt>
                <c:pt idx="2579">
                  <c:v>42885.043402777781</c:v>
                </c:pt>
                <c:pt idx="2580">
                  <c:v>42885.04351851852</c:v>
                </c:pt>
                <c:pt idx="2581">
                  <c:v>42885.043634259258</c:v>
                </c:pt>
                <c:pt idx="2582">
                  <c:v>42885.043749999997</c:v>
                </c:pt>
                <c:pt idx="2583">
                  <c:v>42885.043865740743</c:v>
                </c:pt>
                <c:pt idx="2584">
                  <c:v>42885.043981481482</c:v>
                </c:pt>
                <c:pt idx="2585">
                  <c:v>42885.04409722222</c:v>
                </c:pt>
                <c:pt idx="2586">
                  <c:v>42885.044212962966</c:v>
                </c:pt>
                <c:pt idx="2587">
                  <c:v>42885.044328703705</c:v>
                </c:pt>
                <c:pt idx="2588">
                  <c:v>42885.044444444444</c:v>
                </c:pt>
                <c:pt idx="2589">
                  <c:v>42885.044560185182</c:v>
                </c:pt>
                <c:pt idx="2590">
                  <c:v>42885.044675925928</c:v>
                </c:pt>
                <c:pt idx="2591">
                  <c:v>42885.044791666667</c:v>
                </c:pt>
                <c:pt idx="2592">
                  <c:v>42885.044907407406</c:v>
                </c:pt>
                <c:pt idx="2593">
                  <c:v>42885.045023148145</c:v>
                </c:pt>
                <c:pt idx="2594">
                  <c:v>42885.045138888891</c:v>
                </c:pt>
                <c:pt idx="2595">
                  <c:v>42885.045254629629</c:v>
                </c:pt>
                <c:pt idx="2596">
                  <c:v>42885.045370370368</c:v>
                </c:pt>
                <c:pt idx="2597">
                  <c:v>42885.045486111114</c:v>
                </c:pt>
                <c:pt idx="2598">
                  <c:v>42885.045601851853</c:v>
                </c:pt>
                <c:pt idx="2599">
                  <c:v>42885.045717592591</c:v>
                </c:pt>
                <c:pt idx="2600">
                  <c:v>42885.04583333333</c:v>
                </c:pt>
                <c:pt idx="2601">
                  <c:v>42885.045949074076</c:v>
                </c:pt>
                <c:pt idx="2602">
                  <c:v>42885.046064814815</c:v>
                </c:pt>
                <c:pt idx="2603">
                  <c:v>42885.046180555553</c:v>
                </c:pt>
                <c:pt idx="2604">
                  <c:v>42885.046296296299</c:v>
                </c:pt>
                <c:pt idx="2605">
                  <c:v>42885.046412037038</c:v>
                </c:pt>
                <c:pt idx="2606">
                  <c:v>42885.046527777777</c:v>
                </c:pt>
                <c:pt idx="2607">
                  <c:v>42885.046643518515</c:v>
                </c:pt>
                <c:pt idx="2608">
                  <c:v>42885.046759259261</c:v>
                </c:pt>
                <c:pt idx="2609">
                  <c:v>42885.046875</c:v>
                </c:pt>
                <c:pt idx="2610">
                  <c:v>42885.046990740739</c:v>
                </c:pt>
                <c:pt idx="2611">
                  <c:v>42885.047106481485</c:v>
                </c:pt>
                <c:pt idx="2612">
                  <c:v>42885.047222222223</c:v>
                </c:pt>
                <c:pt idx="2613">
                  <c:v>42885.047337962962</c:v>
                </c:pt>
                <c:pt idx="2614">
                  <c:v>42885.047453703701</c:v>
                </c:pt>
                <c:pt idx="2615">
                  <c:v>42885.047569444447</c:v>
                </c:pt>
                <c:pt idx="2616">
                  <c:v>42885.047685185185</c:v>
                </c:pt>
                <c:pt idx="2617">
                  <c:v>42885.047800925924</c:v>
                </c:pt>
                <c:pt idx="2618">
                  <c:v>42885.04791666667</c:v>
                </c:pt>
                <c:pt idx="2619">
                  <c:v>42885.048032407409</c:v>
                </c:pt>
                <c:pt idx="2620">
                  <c:v>42885.048148148147</c:v>
                </c:pt>
                <c:pt idx="2621">
                  <c:v>42885.048263888886</c:v>
                </c:pt>
                <c:pt idx="2622">
                  <c:v>42885.048379629632</c:v>
                </c:pt>
                <c:pt idx="2623">
                  <c:v>42885.048495370371</c:v>
                </c:pt>
                <c:pt idx="2624">
                  <c:v>42885.048611111109</c:v>
                </c:pt>
                <c:pt idx="2625">
                  <c:v>42885.048726851855</c:v>
                </c:pt>
                <c:pt idx="2626">
                  <c:v>42885.048842592594</c:v>
                </c:pt>
                <c:pt idx="2627">
                  <c:v>42885.048958333333</c:v>
                </c:pt>
                <c:pt idx="2628">
                  <c:v>42885.049074074072</c:v>
                </c:pt>
                <c:pt idx="2629">
                  <c:v>42885.049189814818</c:v>
                </c:pt>
                <c:pt idx="2630">
                  <c:v>42885.049305555556</c:v>
                </c:pt>
                <c:pt idx="2631">
                  <c:v>42885.049421296295</c:v>
                </c:pt>
                <c:pt idx="2632">
                  <c:v>42885.049537037034</c:v>
                </c:pt>
                <c:pt idx="2633">
                  <c:v>42885.04965277778</c:v>
                </c:pt>
                <c:pt idx="2634">
                  <c:v>42885.049768518518</c:v>
                </c:pt>
                <c:pt idx="2635">
                  <c:v>42885.049884259257</c:v>
                </c:pt>
                <c:pt idx="2636">
                  <c:v>42885.05</c:v>
                </c:pt>
                <c:pt idx="2637">
                  <c:v>42885.050115740742</c:v>
                </c:pt>
                <c:pt idx="2638">
                  <c:v>42885.05023148148</c:v>
                </c:pt>
                <c:pt idx="2639">
                  <c:v>42885.050347222219</c:v>
                </c:pt>
                <c:pt idx="2640">
                  <c:v>42885.050462962965</c:v>
                </c:pt>
                <c:pt idx="2641">
                  <c:v>42885.050578703704</c:v>
                </c:pt>
                <c:pt idx="2642">
                  <c:v>42885.050694444442</c:v>
                </c:pt>
                <c:pt idx="2643">
                  <c:v>42885.050810185188</c:v>
                </c:pt>
                <c:pt idx="2644">
                  <c:v>42885.050925925927</c:v>
                </c:pt>
                <c:pt idx="2645">
                  <c:v>42885.051041666666</c:v>
                </c:pt>
                <c:pt idx="2646">
                  <c:v>42885.051157407404</c:v>
                </c:pt>
                <c:pt idx="2647">
                  <c:v>42885.05127314815</c:v>
                </c:pt>
                <c:pt idx="2648">
                  <c:v>42885.051388888889</c:v>
                </c:pt>
                <c:pt idx="2649">
                  <c:v>42885.051504629628</c:v>
                </c:pt>
                <c:pt idx="2650">
                  <c:v>42885.051620370374</c:v>
                </c:pt>
                <c:pt idx="2651">
                  <c:v>42885.051736111112</c:v>
                </c:pt>
                <c:pt idx="2652">
                  <c:v>42885.051851851851</c:v>
                </c:pt>
                <c:pt idx="2653">
                  <c:v>42885.05196759259</c:v>
                </c:pt>
                <c:pt idx="2654">
                  <c:v>42885.052083333336</c:v>
                </c:pt>
                <c:pt idx="2655">
                  <c:v>42885.052199074074</c:v>
                </c:pt>
                <c:pt idx="2656">
                  <c:v>42885.052314814813</c:v>
                </c:pt>
                <c:pt idx="2657">
                  <c:v>42885.052430555559</c:v>
                </c:pt>
                <c:pt idx="2658">
                  <c:v>42885.052546296298</c:v>
                </c:pt>
                <c:pt idx="2659">
                  <c:v>42885.052662037036</c:v>
                </c:pt>
                <c:pt idx="2660">
                  <c:v>42885.052777777775</c:v>
                </c:pt>
                <c:pt idx="2661">
                  <c:v>42885.052893518521</c:v>
                </c:pt>
                <c:pt idx="2662">
                  <c:v>42885.05300925926</c:v>
                </c:pt>
                <c:pt idx="2663">
                  <c:v>42885.053124999999</c:v>
                </c:pt>
                <c:pt idx="2664">
                  <c:v>42885.053240740737</c:v>
                </c:pt>
                <c:pt idx="2665">
                  <c:v>42885.053356481483</c:v>
                </c:pt>
                <c:pt idx="2666">
                  <c:v>42885.053472222222</c:v>
                </c:pt>
                <c:pt idx="2667">
                  <c:v>42885.053587962961</c:v>
                </c:pt>
                <c:pt idx="2668">
                  <c:v>42885.053703703707</c:v>
                </c:pt>
                <c:pt idx="2669">
                  <c:v>42885.053819444445</c:v>
                </c:pt>
                <c:pt idx="2670">
                  <c:v>42885.053935185184</c:v>
                </c:pt>
                <c:pt idx="2671">
                  <c:v>42885.054050925923</c:v>
                </c:pt>
                <c:pt idx="2672">
                  <c:v>42885.054166666669</c:v>
                </c:pt>
                <c:pt idx="2673">
                  <c:v>42885.054282407407</c:v>
                </c:pt>
                <c:pt idx="2674">
                  <c:v>42885.054398148146</c:v>
                </c:pt>
                <c:pt idx="2675">
                  <c:v>42885.054513888892</c:v>
                </c:pt>
                <c:pt idx="2676">
                  <c:v>42885.054629629631</c:v>
                </c:pt>
                <c:pt idx="2677">
                  <c:v>42885.054745370369</c:v>
                </c:pt>
                <c:pt idx="2678">
                  <c:v>42885.054861111108</c:v>
                </c:pt>
                <c:pt idx="2679">
                  <c:v>42885.054976851854</c:v>
                </c:pt>
                <c:pt idx="2680">
                  <c:v>42885.055092592593</c:v>
                </c:pt>
                <c:pt idx="2681">
                  <c:v>42885.055208333331</c:v>
                </c:pt>
                <c:pt idx="2682">
                  <c:v>42885.055324074077</c:v>
                </c:pt>
                <c:pt idx="2683">
                  <c:v>42885.055439814816</c:v>
                </c:pt>
                <c:pt idx="2684">
                  <c:v>42885.055555555555</c:v>
                </c:pt>
                <c:pt idx="2685">
                  <c:v>42885.055671296293</c:v>
                </c:pt>
                <c:pt idx="2686">
                  <c:v>42885.055787037039</c:v>
                </c:pt>
                <c:pt idx="2687">
                  <c:v>42885.055902777778</c:v>
                </c:pt>
                <c:pt idx="2688">
                  <c:v>42885.056018518517</c:v>
                </c:pt>
                <c:pt idx="2689">
                  <c:v>42885.056134259263</c:v>
                </c:pt>
                <c:pt idx="2690">
                  <c:v>42885.056250000001</c:v>
                </c:pt>
                <c:pt idx="2691">
                  <c:v>42885.05636574074</c:v>
                </c:pt>
                <c:pt idx="2692">
                  <c:v>42885.056481481479</c:v>
                </c:pt>
                <c:pt idx="2693">
                  <c:v>42885.056597222225</c:v>
                </c:pt>
                <c:pt idx="2694">
                  <c:v>42885.056712962964</c:v>
                </c:pt>
                <c:pt idx="2695">
                  <c:v>42885.056828703702</c:v>
                </c:pt>
                <c:pt idx="2696">
                  <c:v>42885.056944444441</c:v>
                </c:pt>
                <c:pt idx="2697">
                  <c:v>42885.057060185187</c:v>
                </c:pt>
                <c:pt idx="2698">
                  <c:v>42885.057175925926</c:v>
                </c:pt>
                <c:pt idx="2699">
                  <c:v>42885.057291666664</c:v>
                </c:pt>
                <c:pt idx="2700">
                  <c:v>42885.05740740741</c:v>
                </c:pt>
                <c:pt idx="2701">
                  <c:v>42885.057523148149</c:v>
                </c:pt>
                <c:pt idx="2702">
                  <c:v>42885.057638888888</c:v>
                </c:pt>
                <c:pt idx="2703">
                  <c:v>42885.057754629626</c:v>
                </c:pt>
                <c:pt idx="2704">
                  <c:v>42885.057870370372</c:v>
                </c:pt>
                <c:pt idx="2705">
                  <c:v>42885.057986111111</c:v>
                </c:pt>
                <c:pt idx="2706">
                  <c:v>42885.05810185185</c:v>
                </c:pt>
                <c:pt idx="2707">
                  <c:v>42885.058217592596</c:v>
                </c:pt>
                <c:pt idx="2708">
                  <c:v>42885.058333333334</c:v>
                </c:pt>
                <c:pt idx="2709">
                  <c:v>42885.058449074073</c:v>
                </c:pt>
                <c:pt idx="2710">
                  <c:v>42885.058564814812</c:v>
                </c:pt>
                <c:pt idx="2711">
                  <c:v>42885.058680555558</c:v>
                </c:pt>
                <c:pt idx="2712">
                  <c:v>42885.058796296296</c:v>
                </c:pt>
                <c:pt idx="2713">
                  <c:v>42885.058912037035</c:v>
                </c:pt>
                <c:pt idx="2714">
                  <c:v>42885.059027777781</c:v>
                </c:pt>
                <c:pt idx="2715">
                  <c:v>42885.05914351852</c:v>
                </c:pt>
                <c:pt idx="2716">
                  <c:v>42885.059259259258</c:v>
                </c:pt>
                <c:pt idx="2717">
                  <c:v>42885.059374999997</c:v>
                </c:pt>
                <c:pt idx="2718">
                  <c:v>42885.059490740743</c:v>
                </c:pt>
                <c:pt idx="2719">
                  <c:v>42885.059606481482</c:v>
                </c:pt>
                <c:pt idx="2720">
                  <c:v>42885.05972222222</c:v>
                </c:pt>
                <c:pt idx="2721">
                  <c:v>42885.059837962966</c:v>
                </c:pt>
                <c:pt idx="2722">
                  <c:v>42885.059953703705</c:v>
                </c:pt>
                <c:pt idx="2723">
                  <c:v>42885.060069444444</c:v>
                </c:pt>
                <c:pt idx="2724">
                  <c:v>42885.060185185182</c:v>
                </c:pt>
                <c:pt idx="2725">
                  <c:v>42885.060300925928</c:v>
                </c:pt>
                <c:pt idx="2726">
                  <c:v>42885.060416666667</c:v>
                </c:pt>
                <c:pt idx="2727">
                  <c:v>42885.060532407406</c:v>
                </c:pt>
                <c:pt idx="2728">
                  <c:v>42885.060648148145</c:v>
                </c:pt>
                <c:pt idx="2729">
                  <c:v>42885.060763888891</c:v>
                </c:pt>
                <c:pt idx="2730">
                  <c:v>42885.060879629629</c:v>
                </c:pt>
                <c:pt idx="2731">
                  <c:v>42885.060995370368</c:v>
                </c:pt>
                <c:pt idx="2732">
                  <c:v>42885.061111111114</c:v>
                </c:pt>
                <c:pt idx="2733">
                  <c:v>42885.061226851853</c:v>
                </c:pt>
                <c:pt idx="2734">
                  <c:v>42885.061342592591</c:v>
                </c:pt>
                <c:pt idx="2735">
                  <c:v>42885.06145833333</c:v>
                </c:pt>
                <c:pt idx="2736">
                  <c:v>42885.061574074076</c:v>
                </c:pt>
                <c:pt idx="2737">
                  <c:v>42885.061689814815</c:v>
                </c:pt>
                <c:pt idx="2738">
                  <c:v>42885.061805555553</c:v>
                </c:pt>
                <c:pt idx="2739">
                  <c:v>42885.061921296299</c:v>
                </c:pt>
                <c:pt idx="2740">
                  <c:v>42885.062037037038</c:v>
                </c:pt>
                <c:pt idx="2741">
                  <c:v>42885.062152777777</c:v>
                </c:pt>
                <c:pt idx="2742">
                  <c:v>42885.062268518515</c:v>
                </c:pt>
                <c:pt idx="2743">
                  <c:v>42885.062384259261</c:v>
                </c:pt>
                <c:pt idx="2744">
                  <c:v>42885.0625</c:v>
                </c:pt>
                <c:pt idx="2745">
                  <c:v>42885.062615740739</c:v>
                </c:pt>
                <c:pt idx="2746">
                  <c:v>42885.062731481485</c:v>
                </c:pt>
                <c:pt idx="2747">
                  <c:v>42885.062847222223</c:v>
                </c:pt>
                <c:pt idx="2748">
                  <c:v>42885.062962962962</c:v>
                </c:pt>
                <c:pt idx="2749">
                  <c:v>42885.063078703701</c:v>
                </c:pt>
                <c:pt idx="2750">
                  <c:v>42885.063194444447</c:v>
                </c:pt>
                <c:pt idx="2751">
                  <c:v>42885.063310185185</c:v>
                </c:pt>
                <c:pt idx="2752">
                  <c:v>42885.063425925924</c:v>
                </c:pt>
                <c:pt idx="2753">
                  <c:v>42885.06354166667</c:v>
                </c:pt>
                <c:pt idx="2754">
                  <c:v>42885.063657407409</c:v>
                </c:pt>
                <c:pt idx="2755">
                  <c:v>42885.063773148147</c:v>
                </c:pt>
                <c:pt idx="2756">
                  <c:v>42885.063888888886</c:v>
                </c:pt>
                <c:pt idx="2757">
                  <c:v>42885.064004629632</c:v>
                </c:pt>
                <c:pt idx="2758">
                  <c:v>42885.064120370371</c:v>
                </c:pt>
                <c:pt idx="2759">
                  <c:v>42885.064236111109</c:v>
                </c:pt>
                <c:pt idx="2760">
                  <c:v>42885.064351851855</c:v>
                </c:pt>
                <c:pt idx="2761">
                  <c:v>42885.064467592594</c:v>
                </c:pt>
                <c:pt idx="2762">
                  <c:v>42885.064583333333</c:v>
                </c:pt>
                <c:pt idx="2763">
                  <c:v>42885.064699074072</c:v>
                </c:pt>
                <c:pt idx="2764">
                  <c:v>42885.064814814818</c:v>
                </c:pt>
                <c:pt idx="2765">
                  <c:v>42885.064930555556</c:v>
                </c:pt>
                <c:pt idx="2766">
                  <c:v>42885.065046296295</c:v>
                </c:pt>
                <c:pt idx="2767">
                  <c:v>42885.065162037034</c:v>
                </c:pt>
                <c:pt idx="2768">
                  <c:v>42885.06527777778</c:v>
                </c:pt>
                <c:pt idx="2769">
                  <c:v>42885.065393518518</c:v>
                </c:pt>
                <c:pt idx="2770">
                  <c:v>42885.065509259257</c:v>
                </c:pt>
                <c:pt idx="2771">
                  <c:v>42885.065625000003</c:v>
                </c:pt>
                <c:pt idx="2772">
                  <c:v>42885.065740740742</c:v>
                </c:pt>
                <c:pt idx="2773">
                  <c:v>42885.06585648148</c:v>
                </c:pt>
                <c:pt idx="2774">
                  <c:v>42885.065972222219</c:v>
                </c:pt>
                <c:pt idx="2775">
                  <c:v>42885.066087962965</c:v>
                </c:pt>
                <c:pt idx="2776">
                  <c:v>42885.066203703704</c:v>
                </c:pt>
                <c:pt idx="2777">
                  <c:v>42885.066319444442</c:v>
                </c:pt>
                <c:pt idx="2778">
                  <c:v>42885.066435185188</c:v>
                </c:pt>
                <c:pt idx="2779">
                  <c:v>42885.066550925927</c:v>
                </c:pt>
                <c:pt idx="2780">
                  <c:v>42885.066666666666</c:v>
                </c:pt>
                <c:pt idx="2781">
                  <c:v>42885.066782407404</c:v>
                </c:pt>
                <c:pt idx="2782">
                  <c:v>42885.06689814815</c:v>
                </c:pt>
                <c:pt idx="2783">
                  <c:v>42885.067013888889</c:v>
                </c:pt>
                <c:pt idx="2784">
                  <c:v>42885.067129629628</c:v>
                </c:pt>
                <c:pt idx="2785">
                  <c:v>42885.067245370374</c:v>
                </c:pt>
                <c:pt idx="2786">
                  <c:v>42885.067361111112</c:v>
                </c:pt>
                <c:pt idx="2787">
                  <c:v>42885.067476851851</c:v>
                </c:pt>
                <c:pt idx="2788">
                  <c:v>42885.06759259259</c:v>
                </c:pt>
                <c:pt idx="2789">
                  <c:v>42885.067708333336</c:v>
                </c:pt>
                <c:pt idx="2790">
                  <c:v>42885.067824074074</c:v>
                </c:pt>
                <c:pt idx="2791">
                  <c:v>42885.067939814813</c:v>
                </c:pt>
                <c:pt idx="2792">
                  <c:v>42885.068055555559</c:v>
                </c:pt>
                <c:pt idx="2793">
                  <c:v>42885.068171296298</c:v>
                </c:pt>
                <c:pt idx="2794">
                  <c:v>42885.068287037036</c:v>
                </c:pt>
                <c:pt idx="2795">
                  <c:v>42885.068402777775</c:v>
                </c:pt>
                <c:pt idx="2796">
                  <c:v>42885.068518518521</c:v>
                </c:pt>
                <c:pt idx="2797">
                  <c:v>42885.06863425926</c:v>
                </c:pt>
                <c:pt idx="2798">
                  <c:v>42885.068749999999</c:v>
                </c:pt>
                <c:pt idx="2799">
                  <c:v>42885.068865740737</c:v>
                </c:pt>
                <c:pt idx="2800">
                  <c:v>42885.068981481483</c:v>
                </c:pt>
                <c:pt idx="2801">
                  <c:v>42885.069097222222</c:v>
                </c:pt>
                <c:pt idx="2802">
                  <c:v>42885.069212962961</c:v>
                </c:pt>
                <c:pt idx="2803">
                  <c:v>42885.069328703707</c:v>
                </c:pt>
                <c:pt idx="2804">
                  <c:v>42885.069444444445</c:v>
                </c:pt>
                <c:pt idx="2805">
                  <c:v>42885.069560185184</c:v>
                </c:pt>
                <c:pt idx="2806">
                  <c:v>42885.069675925923</c:v>
                </c:pt>
                <c:pt idx="2807">
                  <c:v>42885.069791666669</c:v>
                </c:pt>
                <c:pt idx="2808">
                  <c:v>42885.069907407407</c:v>
                </c:pt>
                <c:pt idx="2809">
                  <c:v>42885.070023148146</c:v>
                </c:pt>
                <c:pt idx="2810">
                  <c:v>42885.070138888892</c:v>
                </c:pt>
                <c:pt idx="2811">
                  <c:v>42885.070254629631</c:v>
                </c:pt>
                <c:pt idx="2812">
                  <c:v>42885.070370370369</c:v>
                </c:pt>
                <c:pt idx="2813">
                  <c:v>42885.070486111108</c:v>
                </c:pt>
                <c:pt idx="2814">
                  <c:v>42885.070601851854</c:v>
                </c:pt>
                <c:pt idx="2815">
                  <c:v>42885.070717592593</c:v>
                </c:pt>
                <c:pt idx="2816">
                  <c:v>42885.070833333331</c:v>
                </c:pt>
                <c:pt idx="2817">
                  <c:v>42885.070949074077</c:v>
                </c:pt>
                <c:pt idx="2818">
                  <c:v>42885.071064814816</c:v>
                </c:pt>
                <c:pt idx="2819">
                  <c:v>42885.071180555555</c:v>
                </c:pt>
                <c:pt idx="2820">
                  <c:v>42885.071296296293</c:v>
                </c:pt>
                <c:pt idx="2821">
                  <c:v>42885.071412037039</c:v>
                </c:pt>
                <c:pt idx="2822">
                  <c:v>42885.071527777778</c:v>
                </c:pt>
                <c:pt idx="2823">
                  <c:v>42885.071643518517</c:v>
                </c:pt>
                <c:pt idx="2824">
                  <c:v>42885.071759259263</c:v>
                </c:pt>
                <c:pt idx="2825">
                  <c:v>42885.071875000001</c:v>
                </c:pt>
                <c:pt idx="2826">
                  <c:v>42885.07199074074</c:v>
                </c:pt>
                <c:pt idx="2827">
                  <c:v>42885.072106481479</c:v>
                </c:pt>
                <c:pt idx="2828">
                  <c:v>42885.072222222225</c:v>
                </c:pt>
                <c:pt idx="2829">
                  <c:v>42885.072337962964</c:v>
                </c:pt>
                <c:pt idx="2830">
                  <c:v>42885.072453703702</c:v>
                </c:pt>
                <c:pt idx="2831">
                  <c:v>42885.072569444441</c:v>
                </c:pt>
                <c:pt idx="2832">
                  <c:v>42885.072685185187</c:v>
                </c:pt>
                <c:pt idx="2833">
                  <c:v>42885.072800925926</c:v>
                </c:pt>
                <c:pt idx="2834">
                  <c:v>42885.072916666664</c:v>
                </c:pt>
                <c:pt idx="2835">
                  <c:v>42885.07303240741</c:v>
                </c:pt>
                <c:pt idx="2836">
                  <c:v>42885.073148148149</c:v>
                </c:pt>
                <c:pt idx="2837">
                  <c:v>42885.073263888888</c:v>
                </c:pt>
                <c:pt idx="2838">
                  <c:v>42885.073379629626</c:v>
                </c:pt>
                <c:pt idx="2839">
                  <c:v>42885.073495370372</c:v>
                </c:pt>
                <c:pt idx="2840">
                  <c:v>42885.073611111111</c:v>
                </c:pt>
                <c:pt idx="2841">
                  <c:v>42885.07372685185</c:v>
                </c:pt>
                <c:pt idx="2842">
                  <c:v>42885.073842592596</c:v>
                </c:pt>
                <c:pt idx="2843">
                  <c:v>42885.073958333334</c:v>
                </c:pt>
                <c:pt idx="2844">
                  <c:v>42885.074074074073</c:v>
                </c:pt>
                <c:pt idx="2845">
                  <c:v>42885.074189814812</c:v>
                </c:pt>
                <c:pt idx="2846">
                  <c:v>42885.074305555558</c:v>
                </c:pt>
                <c:pt idx="2847">
                  <c:v>42885.074421296296</c:v>
                </c:pt>
                <c:pt idx="2848">
                  <c:v>42885.074537037035</c:v>
                </c:pt>
                <c:pt idx="2849">
                  <c:v>42885.074652777781</c:v>
                </c:pt>
                <c:pt idx="2850">
                  <c:v>42885.07476851852</c:v>
                </c:pt>
                <c:pt idx="2851">
                  <c:v>42885.074884259258</c:v>
                </c:pt>
                <c:pt idx="2852">
                  <c:v>42885.074999999997</c:v>
                </c:pt>
                <c:pt idx="2853">
                  <c:v>42885.075115740743</c:v>
                </c:pt>
                <c:pt idx="2854">
                  <c:v>42885.075231481482</c:v>
                </c:pt>
                <c:pt idx="2855">
                  <c:v>42885.07534722222</c:v>
                </c:pt>
                <c:pt idx="2856">
                  <c:v>42885.075462962966</c:v>
                </c:pt>
                <c:pt idx="2857">
                  <c:v>42885.075578703705</c:v>
                </c:pt>
                <c:pt idx="2858">
                  <c:v>42885.075694444444</c:v>
                </c:pt>
                <c:pt idx="2859">
                  <c:v>42885.075810185182</c:v>
                </c:pt>
                <c:pt idx="2860">
                  <c:v>42885.075925925928</c:v>
                </c:pt>
                <c:pt idx="2861">
                  <c:v>42885.076041666667</c:v>
                </c:pt>
                <c:pt idx="2862">
                  <c:v>42885.076157407406</c:v>
                </c:pt>
                <c:pt idx="2863">
                  <c:v>42885.076273148145</c:v>
                </c:pt>
                <c:pt idx="2864">
                  <c:v>42885.076388888891</c:v>
                </c:pt>
                <c:pt idx="2865">
                  <c:v>42885.076504629629</c:v>
                </c:pt>
                <c:pt idx="2866">
                  <c:v>42885.076620370368</c:v>
                </c:pt>
                <c:pt idx="2867">
                  <c:v>42885.076736111114</c:v>
                </c:pt>
                <c:pt idx="2868">
                  <c:v>42885.076851851853</c:v>
                </c:pt>
                <c:pt idx="2869">
                  <c:v>42885.076967592591</c:v>
                </c:pt>
                <c:pt idx="2870">
                  <c:v>42885.07708333333</c:v>
                </c:pt>
                <c:pt idx="2871">
                  <c:v>42885.077199074076</c:v>
                </c:pt>
                <c:pt idx="2872">
                  <c:v>42885.077314814815</c:v>
                </c:pt>
                <c:pt idx="2873">
                  <c:v>42885.077430555553</c:v>
                </c:pt>
                <c:pt idx="2874">
                  <c:v>42885.077546296299</c:v>
                </c:pt>
                <c:pt idx="2875">
                  <c:v>42885.077662037038</c:v>
                </c:pt>
                <c:pt idx="2876">
                  <c:v>42885.077777777777</c:v>
                </c:pt>
                <c:pt idx="2877">
                  <c:v>42885.077893518515</c:v>
                </c:pt>
                <c:pt idx="2878">
                  <c:v>42885.078009259261</c:v>
                </c:pt>
                <c:pt idx="2879">
                  <c:v>42885.078125</c:v>
                </c:pt>
                <c:pt idx="2880">
                  <c:v>42885.078240740739</c:v>
                </c:pt>
                <c:pt idx="2881">
                  <c:v>42885.078356481485</c:v>
                </c:pt>
                <c:pt idx="2882">
                  <c:v>42885.078472222223</c:v>
                </c:pt>
                <c:pt idx="2883">
                  <c:v>42885.078587962962</c:v>
                </c:pt>
                <c:pt idx="2884">
                  <c:v>42885.078703703701</c:v>
                </c:pt>
                <c:pt idx="2885">
                  <c:v>42885.078819444447</c:v>
                </c:pt>
                <c:pt idx="2886">
                  <c:v>42885.078935185185</c:v>
                </c:pt>
                <c:pt idx="2887">
                  <c:v>42885.079050925924</c:v>
                </c:pt>
                <c:pt idx="2888">
                  <c:v>42885.07916666667</c:v>
                </c:pt>
                <c:pt idx="2889">
                  <c:v>42885.079282407409</c:v>
                </c:pt>
                <c:pt idx="2890">
                  <c:v>42885.079398148147</c:v>
                </c:pt>
                <c:pt idx="2891">
                  <c:v>42885.079513888886</c:v>
                </c:pt>
                <c:pt idx="2892">
                  <c:v>42885.079629629632</c:v>
                </c:pt>
                <c:pt idx="2893">
                  <c:v>42885.079745370371</c:v>
                </c:pt>
                <c:pt idx="2894">
                  <c:v>42885.079861111109</c:v>
                </c:pt>
                <c:pt idx="2895">
                  <c:v>42885.079976851855</c:v>
                </c:pt>
                <c:pt idx="2896">
                  <c:v>42885.080092592594</c:v>
                </c:pt>
                <c:pt idx="2897">
                  <c:v>42885.080208333333</c:v>
                </c:pt>
                <c:pt idx="2898">
                  <c:v>42885.080324074072</c:v>
                </c:pt>
                <c:pt idx="2899">
                  <c:v>42885.080439814818</c:v>
                </c:pt>
                <c:pt idx="2900">
                  <c:v>42885.080555555556</c:v>
                </c:pt>
                <c:pt idx="2901">
                  <c:v>42885.080671296295</c:v>
                </c:pt>
                <c:pt idx="2902">
                  <c:v>42885.080787037034</c:v>
                </c:pt>
                <c:pt idx="2903">
                  <c:v>42885.08090277778</c:v>
                </c:pt>
                <c:pt idx="2904">
                  <c:v>42885.081018518518</c:v>
                </c:pt>
                <c:pt idx="2905">
                  <c:v>42885.081134259257</c:v>
                </c:pt>
                <c:pt idx="2906">
                  <c:v>42885.081250000003</c:v>
                </c:pt>
                <c:pt idx="2907">
                  <c:v>42885.081365740742</c:v>
                </c:pt>
                <c:pt idx="2908">
                  <c:v>42885.08148148148</c:v>
                </c:pt>
                <c:pt idx="2909">
                  <c:v>42885.081597222219</c:v>
                </c:pt>
                <c:pt idx="2910">
                  <c:v>42885.081712962965</c:v>
                </c:pt>
                <c:pt idx="2911">
                  <c:v>42885.081828703704</c:v>
                </c:pt>
                <c:pt idx="2912">
                  <c:v>42885.081944444442</c:v>
                </c:pt>
                <c:pt idx="2913">
                  <c:v>42885.082060185188</c:v>
                </c:pt>
                <c:pt idx="2914">
                  <c:v>42885.082175925927</c:v>
                </c:pt>
                <c:pt idx="2915">
                  <c:v>42885.082291666666</c:v>
                </c:pt>
                <c:pt idx="2916">
                  <c:v>42885.082407407404</c:v>
                </c:pt>
                <c:pt idx="2917">
                  <c:v>42885.08252314815</c:v>
                </c:pt>
                <c:pt idx="2918">
                  <c:v>42885.082638888889</c:v>
                </c:pt>
                <c:pt idx="2919">
                  <c:v>42885.082754629628</c:v>
                </c:pt>
                <c:pt idx="2920">
                  <c:v>42885.082870370374</c:v>
                </c:pt>
                <c:pt idx="2921">
                  <c:v>42885.082986111112</c:v>
                </c:pt>
                <c:pt idx="2922">
                  <c:v>42885.083101851851</c:v>
                </c:pt>
                <c:pt idx="2923">
                  <c:v>42885.08321759259</c:v>
                </c:pt>
                <c:pt idx="2924">
                  <c:v>42885.083333333336</c:v>
                </c:pt>
                <c:pt idx="2925">
                  <c:v>42885.083449074074</c:v>
                </c:pt>
                <c:pt idx="2926">
                  <c:v>42885.083564814813</c:v>
                </c:pt>
                <c:pt idx="2927">
                  <c:v>42885.083680555559</c:v>
                </c:pt>
                <c:pt idx="2928">
                  <c:v>42885.083796296298</c:v>
                </c:pt>
                <c:pt idx="2929">
                  <c:v>42885.083912037036</c:v>
                </c:pt>
                <c:pt idx="2930">
                  <c:v>42885.084027777775</c:v>
                </c:pt>
                <c:pt idx="2931">
                  <c:v>42885.084143518521</c:v>
                </c:pt>
                <c:pt idx="2932">
                  <c:v>42885.08425925926</c:v>
                </c:pt>
                <c:pt idx="2933">
                  <c:v>42885.084374999999</c:v>
                </c:pt>
                <c:pt idx="2934">
                  <c:v>42885.084490740737</c:v>
                </c:pt>
                <c:pt idx="2935">
                  <c:v>42885.084606481483</c:v>
                </c:pt>
                <c:pt idx="2936">
                  <c:v>42885.084722222222</c:v>
                </c:pt>
                <c:pt idx="2937">
                  <c:v>42885.084837962961</c:v>
                </c:pt>
                <c:pt idx="2938">
                  <c:v>42885.084953703707</c:v>
                </c:pt>
                <c:pt idx="2939">
                  <c:v>42885.085069444445</c:v>
                </c:pt>
                <c:pt idx="2940">
                  <c:v>42885.085185185184</c:v>
                </c:pt>
                <c:pt idx="2941">
                  <c:v>42885.085300925923</c:v>
                </c:pt>
                <c:pt idx="2942">
                  <c:v>42885.085416666669</c:v>
                </c:pt>
                <c:pt idx="2943">
                  <c:v>42885.085532407407</c:v>
                </c:pt>
                <c:pt idx="2944">
                  <c:v>42885.085648148146</c:v>
                </c:pt>
                <c:pt idx="2945">
                  <c:v>42885.085763888892</c:v>
                </c:pt>
                <c:pt idx="2946">
                  <c:v>42885.085879629631</c:v>
                </c:pt>
                <c:pt idx="2947">
                  <c:v>42885.085995370369</c:v>
                </c:pt>
                <c:pt idx="2948">
                  <c:v>42885.086111111108</c:v>
                </c:pt>
                <c:pt idx="2949">
                  <c:v>42885.086226851854</c:v>
                </c:pt>
                <c:pt idx="2950">
                  <c:v>42885.086342592593</c:v>
                </c:pt>
                <c:pt idx="2951">
                  <c:v>42885.086458333331</c:v>
                </c:pt>
                <c:pt idx="2952">
                  <c:v>42885.086574074077</c:v>
                </c:pt>
                <c:pt idx="2953">
                  <c:v>42885.086689814816</c:v>
                </c:pt>
                <c:pt idx="2954">
                  <c:v>42885.086805555555</c:v>
                </c:pt>
                <c:pt idx="2955">
                  <c:v>42885.086921296293</c:v>
                </c:pt>
                <c:pt idx="2956">
                  <c:v>42885.087037037039</c:v>
                </c:pt>
                <c:pt idx="2957">
                  <c:v>42885.087152777778</c:v>
                </c:pt>
                <c:pt idx="2958">
                  <c:v>42885.087268518517</c:v>
                </c:pt>
                <c:pt idx="2959">
                  <c:v>42885.087384259263</c:v>
                </c:pt>
                <c:pt idx="2960">
                  <c:v>42885.087500000001</c:v>
                </c:pt>
                <c:pt idx="2961">
                  <c:v>42885.08761574074</c:v>
                </c:pt>
                <c:pt idx="2962">
                  <c:v>42885.087731481479</c:v>
                </c:pt>
                <c:pt idx="2963">
                  <c:v>42885.087847222225</c:v>
                </c:pt>
                <c:pt idx="2964">
                  <c:v>42885.087962962964</c:v>
                </c:pt>
                <c:pt idx="2965">
                  <c:v>42885.088078703702</c:v>
                </c:pt>
                <c:pt idx="2966">
                  <c:v>42885.088194444441</c:v>
                </c:pt>
                <c:pt idx="2967">
                  <c:v>42885.088310185187</c:v>
                </c:pt>
                <c:pt idx="2968">
                  <c:v>42885.088425925926</c:v>
                </c:pt>
                <c:pt idx="2969">
                  <c:v>42885.088541666664</c:v>
                </c:pt>
                <c:pt idx="2970">
                  <c:v>42885.08865740741</c:v>
                </c:pt>
                <c:pt idx="2971">
                  <c:v>42885.088773148149</c:v>
                </c:pt>
                <c:pt idx="2972">
                  <c:v>42885.088888888888</c:v>
                </c:pt>
                <c:pt idx="2973">
                  <c:v>42885.089004629626</c:v>
                </c:pt>
                <c:pt idx="2974">
                  <c:v>42885.089120370372</c:v>
                </c:pt>
                <c:pt idx="2975">
                  <c:v>42885.089236111111</c:v>
                </c:pt>
                <c:pt idx="2976">
                  <c:v>42885.08935185185</c:v>
                </c:pt>
                <c:pt idx="2977">
                  <c:v>42885.089467592596</c:v>
                </c:pt>
                <c:pt idx="2978">
                  <c:v>42885.089583333334</c:v>
                </c:pt>
                <c:pt idx="2979">
                  <c:v>42885.089699074073</c:v>
                </c:pt>
                <c:pt idx="2980">
                  <c:v>42885.089814814812</c:v>
                </c:pt>
                <c:pt idx="2981">
                  <c:v>42885.089930555558</c:v>
                </c:pt>
                <c:pt idx="2982">
                  <c:v>42885.090046296296</c:v>
                </c:pt>
                <c:pt idx="2983">
                  <c:v>42885.090162037035</c:v>
                </c:pt>
                <c:pt idx="2984">
                  <c:v>42885.090277777781</c:v>
                </c:pt>
                <c:pt idx="2985">
                  <c:v>42885.09039351852</c:v>
                </c:pt>
                <c:pt idx="2986">
                  <c:v>42885.090509259258</c:v>
                </c:pt>
                <c:pt idx="2987">
                  <c:v>42885.090624999997</c:v>
                </c:pt>
                <c:pt idx="2988">
                  <c:v>42885.090740740743</c:v>
                </c:pt>
                <c:pt idx="2989">
                  <c:v>42885.090856481482</c:v>
                </c:pt>
                <c:pt idx="2990">
                  <c:v>42885.09097222222</c:v>
                </c:pt>
                <c:pt idx="2991">
                  <c:v>42885.091087962966</c:v>
                </c:pt>
                <c:pt idx="2992">
                  <c:v>42885.091203703705</c:v>
                </c:pt>
                <c:pt idx="2993">
                  <c:v>42885.091319444444</c:v>
                </c:pt>
                <c:pt idx="2994">
                  <c:v>42885.091435185182</c:v>
                </c:pt>
                <c:pt idx="2995">
                  <c:v>42885.091550925928</c:v>
                </c:pt>
                <c:pt idx="2996">
                  <c:v>42885.091666666667</c:v>
                </c:pt>
                <c:pt idx="2997">
                  <c:v>42885.091782407406</c:v>
                </c:pt>
                <c:pt idx="2998">
                  <c:v>42885.091898148145</c:v>
                </c:pt>
                <c:pt idx="2999">
                  <c:v>42885.092013888891</c:v>
                </c:pt>
                <c:pt idx="3000">
                  <c:v>42885.092129629629</c:v>
                </c:pt>
                <c:pt idx="3001">
                  <c:v>42885.092245370368</c:v>
                </c:pt>
                <c:pt idx="3002">
                  <c:v>42885.092361111114</c:v>
                </c:pt>
                <c:pt idx="3003">
                  <c:v>42885.092476851853</c:v>
                </c:pt>
                <c:pt idx="3004">
                  <c:v>42885.092592592591</c:v>
                </c:pt>
                <c:pt idx="3005">
                  <c:v>42885.09270833333</c:v>
                </c:pt>
                <c:pt idx="3006">
                  <c:v>42885.092824074076</c:v>
                </c:pt>
                <c:pt idx="3007">
                  <c:v>42885.092939814815</c:v>
                </c:pt>
                <c:pt idx="3008">
                  <c:v>42885.093055555553</c:v>
                </c:pt>
                <c:pt idx="3009">
                  <c:v>42885.093171296299</c:v>
                </c:pt>
                <c:pt idx="3010">
                  <c:v>42885.093287037038</c:v>
                </c:pt>
                <c:pt idx="3011">
                  <c:v>42885.093402777777</c:v>
                </c:pt>
                <c:pt idx="3012">
                  <c:v>42885.093518518515</c:v>
                </c:pt>
                <c:pt idx="3013">
                  <c:v>42885.093634259261</c:v>
                </c:pt>
                <c:pt idx="3014">
                  <c:v>42885.09375</c:v>
                </c:pt>
                <c:pt idx="3015">
                  <c:v>42885.093865740739</c:v>
                </c:pt>
                <c:pt idx="3016">
                  <c:v>42885.093981481485</c:v>
                </c:pt>
                <c:pt idx="3017">
                  <c:v>42885.094097222223</c:v>
                </c:pt>
                <c:pt idx="3018">
                  <c:v>42885.094212962962</c:v>
                </c:pt>
                <c:pt idx="3019">
                  <c:v>42885.094328703701</c:v>
                </c:pt>
                <c:pt idx="3020">
                  <c:v>42885.094444444447</c:v>
                </c:pt>
                <c:pt idx="3021">
                  <c:v>42885.094560185185</c:v>
                </c:pt>
                <c:pt idx="3022">
                  <c:v>42885.094675925924</c:v>
                </c:pt>
                <c:pt idx="3023">
                  <c:v>42885.09479166667</c:v>
                </c:pt>
                <c:pt idx="3024">
                  <c:v>42885.094907407409</c:v>
                </c:pt>
                <c:pt idx="3025">
                  <c:v>42885.095023148147</c:v>
                </c:pt>
                <c:pt idx="3026">
                  <c:v>42885.095138888886</c:v>
                </c:pt>
                <c:pt idx="3027">
                  <c:v>42885.095254629632</c:v>
                </c:pt>
                <c:pt idx="3028">
                  <c:v>42885.095370370371</c:v>
                </c:pt>
                <c:pt idx="3029">
                  <c:v>42885.095486111109</c:v>
                </c:pt>
                <c:pt idx="3030">
                  <c:v>42885.095601851855</c:v>
                </c:pt>
                <c:pt idx="3031">
                  <c:v>42885.095717592594</c:v>
                </c:pt>
                <c:pt idx="3032">
                  <c:v>42885.095833333333</c:v>
                </c:pt>
                <c:pt idx="3033">
                  <c:v>42885.095949074072</c:v>
                </c:pt>
                <c:pt idx="3034">
                  <c:v>42885.096064814818</c:v>
                </c:pt>
                <c:pt idx="3035">
                  <c:v>42885.096180555556</c:v>
                </c:pt>
                <c:pt idx="3036">
                  <c:v>42885.096296296295</c:v>
                </c:pt>
                <c:pt idx="3037">
                  <c:v>42885.096412037034</c:v>
                </c:pt>
                <c:pt idx="3038">
                  <c:v>42885.09652777778</c:v>
                </c:pt>
                <c:pt idx="3039">
                  <c:v>42885.096643518518</c:v>
                </c:pt>
                <c:pt idx="3040">
                  <c:v>42885.096759259257</c:v>
                </c:pt>
                <c:pt idx="3041">
                  <c:v>42885.096875000003</c:v>
                </c:pt>
                <c:pt idx="3042">
                  <c:v>42885.096990740742</c:v>
                </c:pt>
                <c:pt idx="3043">
                  <c:v>42885.09710648148</c:v>
                </c:pt>
                <c:pt idx="3044">
                  <c:v>42885.097222222219</c:v>
                </c:pt>
                <c:pt idx="3045">
                  <c:v>42885.097337962965</c:v>
                </c:pt>
                <c:pt idx="3046">
                  <c:v>42885.097453703704</c:v>
                </c:pt>
                <c:pt idx="3047">
                  <c:v>42885.097569444442</c:v>
                </c:pt>
                <c:pt idx="3048">
                  <c:v>42885.097685185188</c:v>
                </c:pt>
                <c:pt idx="3049">
                  <c:v>42885.097800925927</c:v>
                </c:pt>
                <c:pt idx="3050">
                  <c:v>42885.097916666666</c:v>
                </c:pt>
                <c:pt idx="3051">
                  <c:v>42885.098032407404</c:v>
                </c:pt>
                <c:pt idx="3052">
                  <c:v>42885.09814814815</c:v>
                </c:pt>
                <c:pt idx="3053">
                  <c:v>42885.098263888889</c:v>
                </c:pt>
                <c:pt idx="3054">
                  <c:v>42885.098379629628</c:v>
                </c:pt>
                <c:pt idx="3055">
                  <c:v>42885.098495370374</c:v>
                </c:pt>
                <c:pt idx="3056">
                  <c:v>42885.098611111112</c:v>
                </c:pt>
                <c:pt idx="3057">
                  <c:v>42885.098726851851</c:v>
                </c:pt>
                <c:pt idx="3058">
                  <c:v>42885.09884259259</c:v>
                </c:pt>
                <c:pt idx="3059">
                  <c:v>42885.098958333336</c:v>
                </c:pt>
                <c:pt idx="3060">
                  <c:v>42885.099074074074</c:v>
                </c:pt>
                <c:pt idx="3061">
                  <c:v>42885.099189814813</c:v>
                </c:pt>
                <c:pt idx="3062">
                  <c:v>42885.099305555559</c:v>
                </c:pt>
                <c:pt idx="3063">
                  <c:v>42885.099421296298</c:v>
                </c:pt>
                <c:pt idx="3064">
                  <c:v>42885.099537037036</c:v>
                </c:pt>
                <c:pt idx="3065">
                  <c:v>42885.099652777775</c:v>
                </c:pt>
                <c:pt idx="3066">
                  <c:v>42885.099768518521</c:v>
                </c:pt>
                <c:pt idx="3067">
                  <c:v>42885.09988425926</c:v>
                </c:pt>
                <c:pt idx="3068">
                  <c:v>42885.1</c:v>
                </c:pt>
                <c:pt idx="3069">
                  <c:v>42885.100115740737</c:v>
                </c:pt>
                <c:pt idx="3070">
                  <c:v>42885.100231481483</c:v>
                </c:pt>
                <c:pt idx="3071">
                  <c:v>42885.100347222222</c:v>
                </c:pt>
                <c:pt idx="3072">
                  <c:v>42885.100462962961</c:v>
                </c:pt>
                <c:pt idx="3073">
                  <c:v>42885.100578703707</c:v>
                </c:pt>
                <c:pt idx="3074">
                  <c:v>42885.100694444445</c:v>
                </c:pt>
                <c:pt idx="3075">
                  <c:v>42885.100810185184</c:v>
                </c:pt>
                <c:pt idx="3076">
                  <c:v>42885.100925925923</c:v>
                </c:pt>
                <c:pt idx="3077">
                  <c:v>42885.101041666669</c:v>
                </c:pt>
                <c:pt idx="3078">
                  <c:v>42885.101157407407</c:v>
                </c:pt>
                <c:pt idx="3079">
                  <c:v>42885.101273148146</c:v>
                </c:pt>
                <c:pt idx="3080">
                  <c:v>42885.101388888892</c:v>
                </c:pt>
                <c:pt idx="3081">
                  <c:v>42885.101504629631</c:v>
                </c:pt>
                <c:pt idx="3082">
                  <c:v>42885.101620370369</c:v>
                </c:pt>
                <c:pt idx="3083">
                  <c:v>42885.101736111108</c:v>
                </c:pt>
                <c:pt idx="3084">
                  <c:v>42885.101851851854</c:v>
                </c:pt>
                <c:pt idx="3085">
                  <c:v>42885.101967592593</c:v>
                </c:pt>
                <c:pt idx="3086">
                  <c:v>42885.102083333331</c:v>
                </c:pt>
                <c:pt idx="3087">
                  <c:v>42885.102199074077</c:v>
                </c:pt>
                <c:pt idx="3088">
                  <c:v>42885.102314814816</c:v>
                </c:pt>
                <c:pt idx="3089">
                  <c:v>42885.102430555555</c:v>
                </c:pt>
                <c:pt idx="3090">
                  <c:v>42885.102546296293</c:v>
                </c:pt>
                <c:pt idx="3091">
                  <c:v>42885.102662037039</c:v>
                </c:pt>
                <c:pt idx="3092">
                  <c:v>42885.102777777778</c:v>
                </c:pt>
                <c:pt idx="3093">
                  <c:v>42885.102893518517</c:v>
                </c:pt>
                <c:pt idx="3094">
                  <c:v>42885.103009259263</c:v>
                </c:pt>
                <c:pt idx="3095">
                  <c:v>42885.103125000001</c:v>
                </c:pt>
                <c:pt idx="3096">
                  <c:v>42885.10324074074</c:v>
                </c:pt>
                <c:pt idx="3097">
                  <c:v>42885.103356481479</c:v>
                </c:pt>
                <c:pt idx="3098">
                  <c:v>42885.103472222225</c:v>
                </c:pt>
                <c:pt idx="3099">
                  <c:v>42885.103587962964</c:v>
                </c:pt>
                <c:pt idx="3100">
                  <c:v>42885.103703703702</c:v>
                </c:pt>
                <c:pt idx="3101">
                  <c:v>42885.103819444441</c:v>
                </c:pt>
                <c:pt idx="3102">
                  <c:v>42885.103935185187</c:v>
                </c:pt>
                <c:pt idx="3103">
                  <c:v>42885.104050925926</c:v>
                </c:pt>
                <c:pt idx="3104">
                  <c:v>42885.104166666664</c:v>
                </c:pt>
                <c:pt idx="3105">
                  <c:v>42885.10428240741</c:v>
                </c:pt>
                <c:pt idx="3106">
                  <c:v>42885.104398148149</c:v>
                </c:pt>
                <c:pt idx="3107">
                  <c:v>42885.104513888888</c:v>
                </c:pt>
                <c:pt idx="3108">
                  <c:v>42885.104629629626</c:v>
                </c:pt>
                <c:pt idx="3109">
                  <c:v>42885.104745370372</c:v>
                </c:pt>
                <c:pt idx="3110">
                  <c:v>42885.104861111111</c:v>
                </c:pt>
                <c:pt idx="3111">
                  <c:v>42885.10497685185</c:v>
                </c:pt>
                <c:pt idx="3112">
                  <c:v>42885.105092592596</c:v>
                </c:pt>
                <c:pt idx="3113">
                  <c:v>42885.105208333334</c:v>
                </c:pt>
                <c:pt idx="3114">
                  <c:v>42885.105324074073</c:v>
                </c:pt>
                <c:pt idx="3115">
                  <c:v>42885.105439814812</c:v>
                </c:pt>
                <c:pt idx="3116">
                  <c:v>42885.105555555558</c:v>
                </c:pt>
                <c:pt idx="3117">
                  <c:v>42885.105671296296</c:v>
                </c:pt>
                <c:pt idx="3118">
                  <c:v>42885.105787037035</c:v>
                </c:pt>
                <c:pt idx="3119">
                  <c:v>42885.105902777781</c:v>
                </c:pt>
                <c:pt idx="3120">
                  <c:v>42885.10601851852</c:v>
                </c:pt>
                <c:pt idx="3121">
                  <c:v>42885.106134259258</c:v>
                </c:pt>
                <c:pt idx="3122">
                  <c:v>42885.106249999997</c:v>
                </c:pt>
                <c:pt idx="3123">
                  <c:v>42885.106365740743</c:v>
                </c:pt>
                <c:pt idx="3124">
                  <c:v>42885.106481481482</c:v>
                </c:pt>
                <c:pt idx="3125">
                  <c:v>42885.10659722222</c:v>
                </c:pt>
                <c:pt idx="3126">
                  <c:v>42885.106712962966</c:v>
                </c:pt>
                <c:pt idx="3127">
                  <c:v>42885.106828703705</c:v>
                </c:pt>
                <c:pt idx="3128">
                  <c:v>42885.106944444444</c:v>
                </c:pt>
                <c:pt idx="3129">
                  <c:v>42885.107060185182</c:v>
                </c:pt>
                <c:pt idx="3130">
                  <c:v>42885.107175925928</c:v>
                </c:pt>
                <c:pt idx="3131">
                  <c:v>42885.107291666667</c:v>
                </c:pt>
                <c:pt idx="3132">
                  <c:v>42885.107407407406</c:v>
                </c:pt>
                <c:pt idx="3133">
                  <c:v>42885.107523148145</c:v>
                </c:pt>
                <c:pt idx="3134">
                  <c:v>42885.107638888891</c:v>
                </c:pt>
                <c:pt idx="3135">
                  <c:v>42885.107754629629</c:v>
                </c:pt>
                <c:pt idx="3136">
                  <c:v>42885.107870370368</c:v>
                </c:pt>
                <c:pt idx="3137">
                  <c:v>42885.107986111114</c:v>
                </c:pt>
                <c:pt idx="3138">
                  <c:v>42885.108101851853</c:v>
                </c:pt>
                <c:pt idx="3139">
                  <c:v>42885.108217592591</c:v>
                </c:pt>
                <c:pt idx="3140">
                  <c:v>42885.10833333333</c:v>
                </c:pt>
                <c:pt idx="3141">
                  <c:v>42885.108449074076</c:v>
                </c:pt>
                <c:pt idx="3142">
                  <c:v>42885.108564814815</c:v>
                </c:pt>
                <c:pt idx="3143">
                  <c:v>42885.108680555553</c:v>
                </c:pt>
                <c:pt idx="3144">
                  <c:v>42885.108796296299</c:v>
                </c:pt>
                <c:pt idx="3145">
                  <c:v>42885.108912037038</c:v>
                </c:pt>
                <c:pt idx="3146">
                  <c:v>42885.109027777777</c:v>
                </c:pt>
                <c:pt idx="3147">
                  <c:v>42885.109143518515</c:v>
                </c:pt>
                <c:pt idx="3148">
                  <c:v>42885.109259259261</c:v>
                </c:pt>
                <c:pt idx="3149">
                  <c:v>42885.109375</c:v>
                </c:pt>
                <c:pt idx="3150">
                  <c:v>42885.109490740739</c:v>
                </c:pt>
                <c:pt idx="3151">
                  <c:v>42885.109606481485</c:v>
                </c:pt>
                <c:pt idx="3152">
                  <c:v>42885.109722222223</c:v>
                </c:pt>
                <c:pt idx="3153">
                  <c:v>42885.109837962962</c:v>
                </c:pt>
                <c:pt idx="3154">
                  <c:v>42885.109953703701</c:v>
                </c:pt>
                <c:pt idx="3155">
                  <c:v>42885.110069444447</c:v>
                </c:pt>
                <c:pt idx="3156">
                  <c:v>42885.110185185185</c:v>
                </c:pt>
                <c:pt idx="3157">
                  <c:v>42885.110300925924</c:v>
                </c:pt>
                <c:pt idx="3158">
                  <c:v>42885.11041666667</c:v>
                </c:pt>
                <c:pt idx="3159">
                  <c:v>42885.110532407409</c:v>
                </c:pt>
                <c:pt idx="3160">
                  <c:v>42885.110648148147</c:v>
                </c:pt>
                <c:pt idx="3161">
                  <c:v>42885.110763888886</c:v>
                </c:pt>
                <c:pt idx="3162">
                  <c:v>42885.110879629632</c:v>
                </c:pt>
                <c:pt idx="3163">
                  <c:v>42885.110995370371</c:v>
                </c:pt>
                <c:pt idx="3164">
                  <c:v>42885.111111111109</c:v>
                </c:pt>
                <c:pt idx="3165">
                  <c:v>42885.111226851855</c:v>
                </c:pt>
                <c:pt idx="3166">
                  <c:v>42885.111342592594</c:v>
                </c:pt>
                <c:pt idx="3167">
                  <c:v>42885.111458333333</c:v>
                </c:pt>
                <c:pt idx="3168">
                  <c:v>42885.111574074072</c:v>
                </c:pt>
                <c:pt idx="3169">
                  <c:v>42885.111689814818</c:v>
                </c:pt>
                <c:pt idx="3170">
                  <c:v>42885.111805555556</c:v>
                </c:pt>
                <c:pt idx="3171">
                  <c:v>42885.111921296295</c:v>
                </c:pt>
                <c:pt idx="3172">
                  <c:v>42885.112037037034</c:v>
                </c:pt>
                <c:pt idx="3173">
                  <c:v>42885.11215277778</c:v>
                </c:pt>
                <c:pt idx="3174">
                  <c:v>42885.112268518518</c:v>
                </c:pt>
                <c:pt idx="3175">
                  <c:v>42885.112384259257</c:v>
                </c:pt>
                <c:pt idx="3176">
                  <c:v>42885.112500000003</c:v>
                </c:pt>
                <c:pt idx="3177">
                  <c:v>42885.112615740742</c:v>
                </c:pt>
                <c:pt idx="3178">
                  <c:v>42885.11273148148</c:v>
                </c:pt>
                <c:pt idx="3179">
                  <c:v>42885.112847222219</c:v>
                </c:pt>
                <c:pt idx="3180">
                  <c:v>42885.112962962965</c:v>
                </c:pt>
                <c:pt idx="3181">
                  <c:v>42885.113078703704</c:v>
                </c:pt>
                <c:pt idx="3182">
                  <c:v>42885.113194444442</c:v>
                </c:pt>
                <c:pt idx="3183">
                  <c:v>42885.113310185188</c:v>
                </c:pt>
                <c:pt idx="3184">
                  <c:v>42885.113425925927</c:v>
                </c:pt>
                <c:pt idx="3185">
                  <c:v>42885.113541666666</c:v>
                </c:pt>
                <c:pt idx="3186">
                  <c:v>42885.113657407404</c:v>
                </c:pt>
                <c:pt idx="3187">
                  <c:v>42885.11377314815</c:v>
                </c:pt>
                <c:pt idx="3188">
                  <c:v>42885.113888888889</c:v>
                </c:pt>
                <c:pt idx="3189">
                  <c:v>42885.114004629628</c:v>
                </c:pt>
                <c:pt idx="3190">
                  <c:v>42885.114120370374</c:v>
                </c:pt>
                <c:pt idx="3191">
                  <c:v>42885.114236111112</c:v>
                </c:pt>
                <c:pt idx="3192">
                  <c:v>42885.114351851851</c:v>
                </c:pt>
                <c:pt idx="3193">
                  <c:v>42885.11446759259</c:v>
                </c:pt>
                <c:pt idx="3194">
                  <c:v>42885.114583333336</c:v>
                </c:pt>
                <c:pt idx="3195">
                  <c:v>42885.114699074074</c:v>
                </c:pt>
                <c:pt idx="3196">
                  <c:v>42885.114814814813</c:v>
                </c:pt>
                <c:pt idx="3197">
                  <c:v>42885.114930555559</c:v>
                </c:pt>
                <c:pt idx="3198">
                  <c:v>42885.115046296298</c:v>
                </c:pt>
                <c:pt idx="3199">
                  <c:v>42885.115162037036</c:v>
                </c:pt>
                <c:pt idx="3200">
                  <c:v>42885.115277777775</c:v>
                </c:pt>
                <c:pt idx="3201">
                  <c:v>42885.115393518521</c:v>
                </c:pt>
                <c:pt idx="3202">
                  <c:v>42885.11550925926</c:v>
                </c:pt>
                <c:pt idx="3203">
                  <c:v>42885.115624999999</c:v>
                </c:pt>
                <c:pt idx="3204">
                  <c:v>42885.115740740737</c:v>
                </c:pt>
                <c:pt idx="3205">
                  <c:v>42885.115856481483</c:v>
                </c:pt>
                <c:pt idx="3206">
                  <c:v>42885.115972222222</c:v>
                </c:pt>
                <c:pt idx="3207">
                  <c:v>42885.116087962961</c:v>
                </c:pt>
                <c:pt idx="3208">
                  <c:v>42885.116203703707</c:v>
                </c:pt>
                <c:pt idx="3209">
                  <c:v>42885.116319444445</c:v>
                </c:pt>
                <c:pt idx="3210">
                  <c:v>42885.116435185184</c:v>
                </c:pt>
                <c:pt idx="3211">
                  <c:v>42885.116550925923</c:v>
                </c:pt>
                <c:pt idx="3212">
                  <c:v>42885.116666666669</c:v>
                </c:pt>
                <c:pt idx="3213">
                  <c:v>42885.116782407407</c:v>
                </c:pt>
                <c:pt idx="3214">
                  <c:v>42885.116898148146</c:v>
                </c:pt>
                <c:pt idx="3215">
                  <c:v>42885.117013888892</c:v>
                </c:pt>
                <c:pt idx="3216">
                  <c:v>42885.117129629631</c:v>
                </c:pt>
                <c:pt idx="3217">
                  <c:v>42885.117245370369</c:v>
                </c:pt>
                <c:pt idx="3218">
                  <c:v>42885.117361111108</c:v>
                </c:pt>
                <c:pt idx="3219">
                  <c:v>42885.117476851854</c:v>
                </c:pt>
                <c:pt idx="3220">
                  <c:v>42885.117592592593</c:v>
                </c:pt>
                <c:pt idx="3221">
                  <c:v>42885.117708333331</c:v>
                </c:pt>
                <c:pt idx="3222">
                  <c:v>42885.117824074077</c:v>
                </c:pt>
                <c:pt idx="3223">
                  <c:v>42885.117939814816</c:v>
                </c:pt>
                <c:pt idx="3224">
                  <c:v>42885.118055555555</c:v>
                </c:pt>
                <c:pt idx="3225">
                  <c:v>42885.118171296293</c:v>
                </c:pt>
                <c:pt idx="3226">
                  <c:v>42885.118287037039</c:v>
                </c:pt>
                <c:pt idx="3227">
                  <c:v>42885.118402777778</c:v>
                </c:pt>
                <c:pt idx="3228">
                  <c:v>42885.118518518517</c:v>
                </c:pt>
                <c:pt idx="3229">
                  <c:v>42885.118634259263</c:v>
                </c:pt>
                <c:pt idx="3230">
                  <c:v>42885.118750000001</c:v>
                </c:pt>
                <c:pt idx="3231">
                  <c:v>42885.11886574074</c:v>
                </c:pt>
                <c:pt idx="3232">
                  <c:v>42885.118981481479</c:v>
                </c:pt>
                <c:pt idx="3233">
                  <c:v>42885.119097222225</c:v>
                </c:pt>
                <c:pt idx="3234">
                  <c:v>42885.119212962964</c:v>
                </c:pt>
                <c:pt idx="3235">
                  <c:v>42885.119328703702</c:v>
                </c:pt>
                <c:pt idx="3236">
                  <c:v>42885.119444444441</c:v>
                </c:pt>
                <c:pt idx="3237">
                  <c:v>42885.119560185187</c:v>
                </c:pt>
                <c:pt idx="3238">
                  <c:v>42885.119675925926</c:v>
                </c:pt>
                <c:pt idx="3239">
                  <c:v>42885.119791666664</c:v>
                </c:pt>
                <c:pt idx="3240">
                  <c:v>42885.11990740741</c:v>
                </c:pt>
                <c:pt idx="3241">
                  <c:v>42885.120023148149</c:v>
                </c:pt>
                <c:pt idx="3242">
                  <c:v>42885.120138888888</c:v>
                </c:pt>
                <c:pt idx="3243">
                  <c:v>42885.120254629626</c:v>
                </c:pt>
                <c:pt idx="3244">
                  <c:v>42885.120370370372</c:v>
                </c:pt>
                <c:pt idx="3245">
                  <c:v>42885.120486111111</c:v>
                </c:pt>
                <c:pt idx="3246">
                  <c:v>42885.12060185185</c:v>
                </c:pt>
                <c:pt idx="3247">
                  <c:v>42885.120717592596</c:v>
                </c:pt>
                <c:pt idx="3248">
                  <c:v>42885.120833333334</c:v>
                </c:pt>
                <c:pt idx="3249">
                  <c:v>42885.120949074073</c:v>
                </c:pt>
                <c:pt idx="3250">
                  <c:v>42885.121064814812</c:v>
                </c:pt>
                <c:pt idx="3251">
                  <c:v>42885.121180555558</c:v>
                </c:pt>
                <c:pt idx="3252">
                  <c:v>42885.121296296296</c:v>
                </c:pt>
                <c:pt idx="3253">
                  <c:v>42885.121412037035</c:v>
                </c:pt>
                <c:pt idx="3254">
                  <c:v>42885.121527777781</c:v>
                </c:pt>
                <c:pt idx="3255">
                  <c:v>42885.12164351852</c:v>
                </c:pt>
                <c:pt idx="3256">
                  <c:v>42885.121759259258</c:v>
                </c:pt>
                <c:pt idx="3257">
                  <c:v>42885.121874999997</c:v>
                </c:pt>
                <c:pt idx="3258">
                  <c:v>42885.121990740743</c:v>
                </c:pt>
                <c:pt idx="3259">
                  <c:v>42885.122106481482</c:v>
                </c:pt>
                <c:pt idx="3260">
                  <c:v>42885.12222222222</c:v>
                </c:pt>
                <c:pt idx="3261">
                  <c:v>42885.122337962966</c:v>
                </c:pt>
                <c:pt idx="3262">
                  <c:v>42885.122453703705</c:v>
                </c:pt>
                <c:pt idx="3263">
                  <c:v>42885.122569444444</c:v>
                </c:pt>
                <c:pt idx="3264">
                  <c:v>42885.122685185182</c:v>
                </c:pt>
                <c:pt idx="3265">
                  <c:v>42885.122800925928</c:v>
                </c:pt>
                <c:pt idx="3266">
                  <c:v>42885.122916666667</c:v>
                </c:pt>
                <c:pt idx="3267">
                  <c:v>42885.123032407406</c:v>
                </c:pt>
                <c:pt idx="3268">
                  <c:v>42885.123148148145</c:v>
                </c:pt>
                <c:pt idx="3269">
                  <c:v>42885.123263888891</c:v>
                </c:pt>
                <c:pt idx="3270">
                  <c:v>42885.123379629629</c:v>
                </c:pt>
                <c:pt idx="3271">
                  <c:v>42885.123495370368</c:v>
                </c:pt>
                <c:pt idx="3272">
                  <c:v>42885.123611111114</c:v>
                </c:pt>
                <c:pt idx="3273">
                  <c:v>42885.123726851853</c:v>
                </c:pt>
                <c:pt idx="3274">
                  <c:v>42885.123842592591</c:v>
                </c:pt>
                <c:pt idx="3275">
                  <c:v>42885.12395833333</c:v>
                </c:pt>
                <c:pt idx="3276">
                  <c:v>42885.124074074076</c:v>
                </c:pt>
                <c:pt idx="3277">
                  <c:v>42885.124189814815</c:v>
                </c:pt>
                <c:pt idx="3278">
                  <c:v>42885.124305555553</c:v>
                </c:pt>
                <c:pt idx="3279">
                  <c:v>42885.124421296299</c:v>
                </c:pt>
                <c:pt idx="3280">
                  <c:v>42885.124537037038</c:v>
                </c:pt>
                <c:pt idx="3281">
                  <c:v>42885.124652777777</c:v>
                </c:pt>
                <c:pt idx="3282">
                  <c:v>42885.124768518515</c:v>
                </c:pt>
                <c:pt idx="3283">
                  <c:v>42885.124884259261</c:v>
                </c:pt>
                <c:pt idx="3284">
                  <c:v>42885.125</c:v>
                </c:pt>
                <c:pt idx="3285">
                  <c:v>42885.125115740739</c:v>
                </c:pt>
                <c:pt idx="3286">
                  <c:v>42885.125231481485</c:v>
                </c:pt>
                <c:pt idx="3287">
                  <c:v>42885.125347222223</c:v>
                </c:pt>
                <c:pt idx="3288">
                  <c:v>42885.125462962962</c:v>
                </c:pt>
                <c:pt idx="3289">
                  <c:v>42885.125578703701</c:v>
                </c:pt>
                <c:pt idx="3290">
                  <c:v>42885.125694444447</c:v>
                </c:pt>
                <c:pt idx="3291">
                  <c:v>42885.125810185185</c:v>
                </c:pt>
                <c:pt idx="3292">
                  <c:v>42885.125925925924</c:v>
                </c:pt>
                <c:pt idx="3293">
                  <c:v>42885.12604166667</c:v>
                </c:pt>
                <c:pt idx="3294">
                  <c:v>42885.126157407409</c:v>
                </c:pt>
                <c:pt idx="3295">
                  <c:v>42885.126273148147</c:v>
                </c:pt>
                <c:pt idx="3296">
                  <c:v>42885.126388888886</c:v>
                </c:pt>
                <c:pt idx="3297">
                  <c:v>42885.126504629632</c:v>
                </c:pt>
                <c:pt idx="3298">
                  <c:v>42885.126620370371</c:v>
                </c:pt>
                <c:pt idx="3299">
                  <c:v>42885.126736111109</c:v>
                </c:pt>
                <c:pt idx="3300">
                  <c:v>42885.126851851855</c:v>
                </c:pt>
                <c:pt idx="3301">
                  <c:v>42885.126967592594</c:v>
                </c:pt>
                <c:pt idx="3302">
                  <c:v>42885.127083333333</c:v>
                </c:pt>
                <c:pt idx="3303">
                  <c:v>42885.127199074072</c:v>
                </c:pt>
                <c:pt idx="3304">
                  <c:v>42885.127314814818</c:v>
                </c:pt>
                <c:pt idx="3305">
                  <c:v>42885.127430555556</c:v>
                </c:pt>
                <c:pt idx="3306">
                  <c:v>42885.127546296295</c:v>
                </c:pt>
                <c:pt idx="3307">
                  <c:v>42885.127662037034</c:v>
                </c:pt>
                <c:pt idx="3308">
                  <c:v>42885.12777777778</c:v>
                </c:pt>
                <c:pt idx="3309">
                  <c:v>42885.127893518518</c:v>
                </c:pt>
                <c:pt idx="3310">
                  <c:v>42885.128009259257</c:v>
                </c:pt>
                <c:pt idx="3311">
                  <c:v>42885.128125000003</c:v>
                </c:pt>
                <c:pt idx="3312">
                  <c:v>42885.128240740742</c:v>
                </c:pt>
                <c:pt idx="3313">
                  <c:v>42885.12835648148</c:v>
                </c:pt>
                <c:pt idx="3314">
                  <c:v>42885.128472222219</c:v>
                </c:pt>
                <c:pt idx="3315">
                  <c:v>42885.128587962965</c:v>
                </c:pt>
                <c:pt idx="3316">
                  <c:v>42885.128703703704</c:v>
                </c:pt>
                <c:pt idx="3317">
                  <c:v>42885.128819444442</c:v>
                </c:pt>
                <c:pt idx="3318">
                  <c:v>42885.128935185188</c:v>
                </c:pt>
                <c:pt idx="3319">
                  <c:v>42885.129050925927</c:v>
                </c:pt>
                <c:pt idx="3320">
                  <c:v>42885.129166666666</c:v>
                </c:pt>
                <c:pt idx="3321">
                  <c:v>42885.129282407404</c:v>
                </c:pt>
                <c:pt idx="3322">
                  <c:v>42885.12939814815</c:v>
                </c:pt>
                <c:pt idx="3323">
                  <c:v>42885.129513888889</c:v>
                </c:pt>
                <c:pt idx="3324">
                  <c:v>42885.129629629628</c:v>
                </c:pt>
                <c:pt idx="3325">
                  <c:v>42885.129745370374</c:v>
                </c:pt>
                <c:pt idx="3326">
                  <c:v>42885.129861111112</c:v>
                </c:pt>
                <c:pt idx="3327">
                  <c:v>42885.129976851851</c:v>
                </c:pt>
                <c:pt idx="3328">
                  <c:v>42885.13009259259</c:v>
                </c:pt>
                <c:pt idx="3329">
                  <c:v>42885.130208333336</c:v>
                </c:pt>
                <c:pt idx="3330">
                  <c:v>42885.130324074074</c:v>
                </c:pt>
                <c:pt idx="3331">
                  <c:v>42885.130439814813</c:v>
                </c:pt>
                <c:pt idx="3332">
                  <c:v>42885.130555555559</c:v>
                </c:pt>
                <c:pt idx="3333">
                  <c:v>42885.130671296298</c:v>
                </c:pt>
                <c:pt idx="3334">
                  <c:v>42885.130787037036</c:v>
                </c:pt>
                <c:pt idx="3335">
                  <c:v>42885.130902777775</c:v>
                </c:pt>
                <c:pt idx="3336">
                  <c:v>42885.131018518521</c:v>
                </c:pt>
                <c:pt idx="3337">
                  <c:v>42885.13113425926</c:v>
                </c:pt>
                <c:pt idx="3338">
                  <c:v>42885.131249999999</c:v>
                </c:pt>
                <c:pt idx="3339">
                  <c:v>42885.131365740737</c:v>
                </c:pt>
                <c:pt idx="3340">
                  <c:v>42885.131481481483</c:v>
                </c:pt>
                <c:pt idx="3341">
                  <c:v>42885.131597222222</c:v>
                </c:pt>
                <c:pt idx="3342">
                  <c:v>42885.131712962961</c:v>
                </c:pt>
                <c:pt idx="3343">
                  <c:v>42885.131828703707</c:v>
                </c:pt>
                <c:pt idx="3344">
                  <c:v>42885.131944444445</c:v>
                </c:pt>
                <c:pt idx="3345">
                  <c:v>42885.132060185184</c:v>
                </c:pt>
                <c:pt idx="3346">
                  <c:v>42885.132175925923</c:v>
                </c:pt>
                <c:pt idx="3347">
                  <c:v>42885.132291666669</c:v>
                </c:pt>
                <c:pt idx="3348">
                  <c:v>42885.132407407407</c:v>
                </c:pt>
                <c:pt idx="3349">
                  <c:v>42885.132523148146</c:v>
                </c:pt>
                <c:pt idx="3350">
                  <c:v>42885.132638888892</c:v>
                </c:pt>
                <c:pt idx="3351">
                  <c:v>42885.132754629631</c:v>
                </c:pt>
                <c:pt idx="3352">
                  <c:v>42885.132870370369</c:v>
                </c:pt>
                <c:pt idx="3353">
                  <c:v>42885.132986111108</c:v>
                </c:pt>
                <c:pt idx="3354">
                  <c:v>42885.133101851854</c:v>
                </c:pt>
                <c:pt idx="3355">
                  <c:v>42885.133217592593</c:v>
                </c:pt>
                <c:pt idx="3356">
                  <c:v>42885.133333333331</c:v>
                </c:pt>
                <c:pt idx="3357">
                  <c:v>42885.133449074077</c:v>
                </c:pt>
                <c:pt idx="3358">
                  <c:v>42885.133564814816</c:v>
                </c:pt>
                <c:pt idx="3359">
                  <c:v>42885.133680555555</c:v>
                </c:pt>
                <c:pt idx="3360">
                  <c:v>42885.133796296293</c:v>
                </c:pt>
                <c:pt idx="3361">
                  <c:v>42885.133912037039</c:v>
                </c:pt>
                <c:pt idx="3362">
                  <c:v>42885.134027777778</c:v>
                </c:pt>
                <c:pt idx="3363">
                  <c:v>42885.134143518517</c:v>
                </c:pt>
                <c:pt idx="3364">
                  <c:v>42885.134259259263</c:v>
                </c:pt>
                <c:pt idx="3365">
                  <c:v>42885.134375000001</c:v>
                </c:pt>
                <c:pt idx="3366">
                  <c:v>42885.13449074074</c:v>
                </c:pt>
                <c:pt idx="3367">
                  <c:v>42885.134606481479</c:v>
                </c:pt>
                <c:pt idx="3368">
                  <c:v>42885.134722222225</c:v>
                </c:pt>
                <c:pt idx="3369">
                  <c:v>42885.134837962964</c:v>
                </c:pt>
                <c:pt idx="3370">
                  <c:v>42885.134953703702</c:v>
                </c:pt>
                <c:pt idx="3371">
                  <c:v>42885.135069444441</c:v>
                </c:pt>
                <c:pt idx="3372">
                  <c:v>42885.135185185187</c:v>
                </c:pt>
                <c:pt idx="3373">
                  <c:v>42885.135300925926</c:v>
                </c:pt>
                <c:pt idx="3374">
                  <c:v>42885.135416666664</c:v>
                </c:pt>
                <c:pt idx="3375">
                  <c:v>42885.13553240741</c:v>
                </c:pt>
                <c:pt idx="3376">
                  <c:v>42885.135648148149</c:v>
                </c:pt>
                <c:pt idx="3377">
                  <c:v>42885.135763888888</c:v>
                </c:pt>
                <c:pt idx="3378">
                  <c:v>42885.135879629626</c:v>
                </c:pt>
                <c:pt idx="3379">
                  <c:v>42885.135995370372</c:v>
                </c:pt>
                <c:pt idx="3380">
                  <c:v>42885.136111111111</c:v>
                </c:pt>
                <c:pt idx="3381">
                  <c:v>42885.13622685185</c:v>
                </c:pt>
                <c:pt idx="3382">
                  <c:v>42885.136342592596</c:v>
                </c:pt>
                <c:pt idx="3383">
                  <c:v>42885.136458333334</c:v>
                </c:pt>
                <c:pt idx="3384">
                  <c:v>42885.136574074073</c:v>
                </c:pt>
                <c:pt idx="3385">
                  <c:v>42885.136689814812</c:v>
                </c:pt>
                <c:pt idx="3386">
                  <c:v>42885.136805555558</c:v>
                </c:pt>
                <c:pt idx="3387">
                  <c:v>42885.136921296296</c:v>
                </c:pt>
                <c:pt idx="3388">
                  <c:v>42885.137037037035</c:v>
                </c:pt>
                <c:pt idx="3389">
                  <c:v>42885.137152777781</c:v>
                </c:pt>
                <c:pt idx="3390">
                  <c:v>42885.13726851852</c:v>
                </c:pt>
                <c:pt idx="3391">
                  <c:v>42885.137384259258</c:v>
                </c:pt>
                <c:pt idx="3392">
                  <c:v>42885.137499999997</c:v>
                </c:pt>
                <c:pt idx="3393">
                  <c:v>42885.137615740743</c:v>
                </c:pt>
                <c:pt idx="3394">
                  <c:v>42885.137731481482</c:v>
                </c:pt>
                <c:pt idx="3395">
                  <c:v>42885.13784722222</c:v>
                </c:pt>
                <c:pt idx="3396">
                  <c:v>42885.137962962966</c:v>
                </c:pt>
                <c:pt idx="3397">
                  <c:v>42885.138078703705</c:v>
                </c:pt>
                <c:pt idx="3398">
                  <c:v>42885.138194444444</c:v>
                </c:pt>
                <c:pt idx="3399">
                  <c:v>42885.138310185182</c:v>
                </c:pt>
                <c:pt idx="3400">
                  <c:v>42885.138425925928</c:v>
                </c:pt>
                <c:pt idx="3401">
                  <c:v>42885.138541666667</c:v>
                </c:pt>
                <c:pt idx="3402">
                  <c:v>42885.138657407406</c:v>
                </c:pt>
                <c:pt idx="3403">
                  <c:v>42885.138773148145</c:v>
                </c:pt>
                <c:pt idx="3404">
                  <c:v>42885.138888888891</c:v>
                </c:pt>
                <c:pt idx="3405">
                  <c:v>42885.139004629629</c:v>
                </c:pt>
                <c:pt idx="3406">
                  <c:v>42885.139120370368</c:v>
                </c:pt>
                <c:pt idx="3407">
                  <c:v>42885.139236111114</c:v>
                </c:pt>
                <c:pt idx="3408">
                  <c:v>42885.139351851853</c:v>
                </c:pt>
                <c:pt idx="3409">
                  <c:v>42885.139467592591</c:v>
                </c:pt>
                <c:pt idx="3410">
                  <c:v>42885.13958333333</c:v>
                </c:pt>
                <c:pt idx="3411">
                  <c:v>42885.139699074076</c:v>
                </c:pt>
                <c:pt idx="3412">
                  <c:v>42885.139814814815</c:v>
                </c:pt>
                <c:pt idx="3413">
                  <c:v>42885.139930555553</c:v>
                </c:pt>
                <c:pt idx="3414">
                  <c:v>42885.140046296299</c:v>
                </c:pt>
                <c:pt idx="3415">
                  <c:v>42885.140162037038</c:v>
                </c:pt>
                <c:pt idx="3416">
                  <c:v>42885.140277777777</c:v>
                </c:pt>
                <c:pt idx="3417">
                  <c:v>42885.140393518515</c:v>
                </c:pt>
                <c:pt idx="3418">
                  <c:v>42885.140509259261</c:v>
                </c:pt>
                <c:pt idx="3419">
                  <c:v>42885.140625</c:v>
                </c:pt>
                <c:pt idx="3420">
                  <c:v>42885.140740740739</c:v>
                </c:pt>
                <c:pt idx="3421">
                  <c:v>42885.140856481485</c:v>
                </c:pt>
                <c:pt idx="3422">
                  <c:v>42885.140972222223</c:v>
                </c:pt>
                <c:pt idx="3423">
                  <c:v>42885.141087962962</c:v>
                </c:pt>
                <c:pt idx="3424">
                  <c:v>42885.141203703701</c:v>
                </c:pt>
                <c:pt idx="3425">
                  <c:v>42885.141319444447</c:v>
                </c:pt>
                <c:pt idx="3426">
                  <c:v>42885.141435185185</c:v>
                </c:pt>
                <c:pt idx="3427">
                  <c:v>42885.141550925924</c:v>
                </c:pt>
                <c:pt idx="3428">
                  <c:v>42885.14166666667</c:v>
                </c:pt>
                <c:pt idx="3429">
                  <c:v>42885.141782407409</c:v>
                </c:pt>
                <c:pt idx="3430">
                  <c:v>42885.141898148147</c:v>
                </c:pt>
                <c:pt idx="3431">
                  <c:v>42885.142013888886</c:v>
                </c:pt>
                <c:pt idx="3432">
                  <c:v>42885.142129629632</c:v>
                </c:pt>
                <c:pt idx="3433">
                  <c:v>42885.142245370371</c:v>
                </c:pt>
                <c:pt idx="3434">
                  <c:v>42885.142361111109</c:v>
                </c:pt>
                <c:pt idx="3435">
                  <c:v>42885.142476851855</c:v>
                </c:pt>
                <c:pt idx="3436">
                  <c:v>42885.142592592594</c:v>
                </c:pt>
                <c:pt idx="3437">
                  <c:v>42885.142708333333</c:v>
                </c:pt>
                <c:pt idx="3438">
                  <c:v>42885.142824074072</c:v>
                </c:pt>
                <c:pt idx="3439">
                  <c:v>42885.142939814818</c:v>
                </c:pt>
                <c:pt idx="3440">
                  <c:v>42885.143055555556</c:v>
                </c:pt>
                <c:pt idx="3441">
                  <c:v>42885.143171296295</c:v>
                </c:pt>
                <c:pt idx="3442">
                  <c:v>42885.143287037034</c:v>
                </c:pt>
                <c:pt idx="3443">
                  <c:v>42885.14340277778</c:v>
                </c:pt>
                <c:pt idx="3444">
                  <c:v>42885.143518518518</c:v>
                </c:pt>
                <c:pt idx="3445">
                  <c:v>42885.143634259257</c:v>
                </c:pt>
                <c:pt idx="3446">
                  <c:v>42885.143750000003</c:v>
                </c:pt>
                <c:pt idx="3447">
                  <c:v>42885.143865740742</c:v>
                </c:pt>
                <c:pt idx="3448">
                  <c:v>42885.14398148148</c:v>
                </c:pt>
                <c:pt idx="3449">
                  <c:v>42885.144097222219</c:v>
                </c:pt>
                <c:pt idx="3450">
                  <c:v>42885.144212962965</c:v>
                </c:pt>
                <c:pt idx="3451">
                  <c:v>42885.144328703704</c:v>
                </c:pt>
                <c:pt idx="3452">
                  <c:v>42885.144444444442</c:v>
                </c:pt>
                <c:pt idx="3453">
                  <c:v>42885.144560185188</c:v>
                </c:pt>
                <c:pt idx="3454">
                  <c:v>42885.144675925927</c:v>
                </c:pt>
                <c:pt idx="3455">
                  <c:v>42885.144791666666</c:v>
                </c:pt>
                <c:pt idx="3456">
                  <c:v>42885.144907407404</c:v>
                </c:pt>
                <c:pt idx="3457">
                  <c:v>42885.14502314815</c:v>
                </c:pt>
                <c:pt idx="3458">
                  <c:v>42885.145138888889</c:v>
                </c:pt>
                <c:pt idx="3459">
                  <c:v>42885.145254629628</c:v>
                </c:pt>
                <c:pt idx="3460">
                  <c:v>42885.145370370374</c:v>
                </c:pt>
                <c:pt idx="3461">
                  <c:v>42885.145486111112</c:v>
                </c:pt>
                <c:pt idx="3462">
                  <c:v>42885.145601851851</c:v>
                </c:pt>
                <c:pt idx="3463">
                  <c:v>42885.14571759259</c:v>
                </c:pt>
                <c:pt idx="3464">
                  <c:v>42885.145833333336</c:v>
                </c:pt>
                <c:pt idx="3465">
                  <c:v>42885.145949074074</c:v>
                </c:pt>
                <c:pt idx="3466">
                  <c:v>42885.146064814813</c:v>
                </c:pt>
                <c:pt idx="3467">
                  <c:v>42885.146180555559</c:v>
                </c:pt>
                <c:pt idx="3468">
                  <c:v>42885.146296296298</c:v>
                </c:pt>
                <c:pt idx="3469">
                  <c:v>42885.146412037036</c:v>
                </c:pt>
                <c:pt idx="3470">
                  <c:v>42885.146527777775</c:v>
                </c:pt>
                <c:pt idx="3471">
                  <c:v>42885.146643518521</c:v>
                </c:pt>
                <c:pt idx="3472">
                  <c:v>42885.14675925926</c:v>
                </c:pt>
                <c:pt idx="3473">
                  <c:v>42885.146874999999</c:v>
                </c:pt>
                <c:pt idx="3474">
                  <c:v>42885.146990740737</c:v>
                </c:pt>
                <c:pt idx="3475">
                  <c:v>42885.147106481483</c:v>
                </c:pt>
                <c:pt idx="3476">
                  <c:v>42885.147222222222</c:v>
                </c:pt>
                <c:pt idx="3477">
                  <c:v>42885.147337962961</c:v>
                </c:pt>
                <c:pt idx="3478">
                  <c:v>42885.147453703707</c:v>
                </c:pt>
                <c:pt idx="3479">
                  <c:v>42885.147569444445</c:v>
                </c:pt>
                <c:pt idx="3480">
                  <c:v>42885.147685185184</c:v>
                </c:pt>
                <c:pt idx="3481">
                  <c:v>42885.147800925923</c:v>
                </c:pt>
                <c:pt idx="3482">
                  <c:v>42885.147916666669</c:v>
                </c:pt>
                <c:pt idx="3483">
                  <c:v>42885.148032407407</c:v>
                </c:pt>
                <c:pt idx="3484">
                  <c:v>42885.148148148146</c:v>
                </c:pt>
                <c:pt idx="3485">
                  <c:v>42885.148263888892</c:v>
                </c:pt>
                <c:pt idx="3486">
                  <c:v>42885.148379629631</c:v>
                </c:pt>
                <c:pt idx="3487">
                  <c:v>42885.148495370369</c:v>
                </c:pt>
                <c:pt idx="3488">
                  <c:v>42885.148611111108</c:v>
                </c:pt>
                <c:pt idx="3489">
                  <c:v>42885.148726851854</c:v>
                </c:pt>
                <c:pt idx="3490">
                  <c:v>42885.148842592593</c:v>
                </c:pt>
                <c:pt idx="3491">
                  <c:v>42885.148958333331</c:v>
                </c:pt>
                <c:pt idx="3492">
                  <c:v>42885.149074074077</c:v>
                </c:pt>
                <c:pt idx="3493">
                  <c:v>42885.149189814816</c:v>
                </c:pt>
                <c:pt idx="3494">
                  <c:v>42885.149305555555</c:v>
                </c:pt>
                <c:pt idx="3495">
                  <c:v>42885.149421296293</c:v>
                </c:pt>
                <c:pt idx="3496">
                  <c:v>42885.149537037039</c:v>
                </c:pt>
                <c:pt idx="3497">
                  <c:v>42885.149652777778</c:v>
                </c:pt>
                <c:pt idx="3498">
                  <c:v>42885.149768518517</c:v>
                </c:pt>
                <c:pt idx="3499">
                  <c:v>42885.149884259263</c:v>
                </c:pt>
                <c:pt idx="3500">
                  <c:v>42885.15</c:v>
                </c:pt>
                <c:pt idx="3501">
                  <c:v>42885.15011574074</c:v>
                </c:pt>
                <c:pt idx="3502">
                  <c:v>42885.150231481479</c:v>
                </c:pt>
                <c:pt idx="3503">
                  <c:v>42885.150347222225</c:v>
                </c:pt>
                <c:pt idx="3504">
                  <c:v>42885.150462962964</c:v>
                </c:pt>
                <c:pt idx="3505">
                  <c:v>42885.150578703702</c:v>
                </c:pt>
                <c:pt idx="3506">
                  <c:v>42885.150694444441</c:v>
                </c:pt>
                <c:pt idx="3507">
                  <c:v>42885.150810185187</c:v>
                </c:pt>
                <c:pt idx="3508">
                  <c:v>42885.150925925926</c:v>
                </c:pt>
                <c:pt idx="3509">
                  <c:v>42885.151041666664</c:v>
                </c:pt>
                <c:pt idx="3510">
                  <c:v>42885.15115740741</c:v>
                </c:pt>
                <c:pt idx="3511">
                  <c:v>42885.151273148149</c:v>
                </c:pt>
                <c:pt idx="3512">
                  <c:v>42885.151388888888</c:v>
                </c:pt>
                <c:pt idx="3513">
                  <c:v>42885.151504629626</c:v>
                </c:pt>
                <c:pt idx="3514">
                  <c:v>42885.151620370372</c:v>
                </c:pt>
                <c:pt idx="3515">
                  <c:v>42885.151736111111</c:v>
                </c:pt>
                <c:pt idx="3516">
                  <c:v>42885.15185185185</c:v>
                </c:pt>
                <c:pt idx="3517">
                  <c:v>42885.151967592596</c:v>
                </c:pt>
                <c:pt idx="3518">
                  <c:v>42885.152083333334</c:v>
                </c:pt>
                <c:pt idx="3519">
                  <c:v>42885.152199074073</c:v>
                </c:pt>
                <c:pt idx="3520">
                  <c:v>42885.152314814812</c:v>
                </c:pt>
                <c:pt idx="3521">
                  <c:v>42885.152430555558</c:v>
                </c:pt>
                <c:pt idx="3522">
                  <c:v>42885.152546296296</c:v>
                </c:pt>
                <c:pt idx="3523">
                  <c:v>42885.152662037035</c:v>
                </c:pt>
                <c:pt idx="3524">
                  <c:v>42885.152777777781</c:v>
                </c:pt>
                <c:pt idx="3525">
                  <c:v>42885.15289351852</c:v>
                </c:pt>
                <c:pt idx="3526">
                  <c:v>42885.153009259258</c:v>
                </c:pt>
                <c:pt idx="3527">
                  <c:v>42885.153124999997</c:v>
                </c:pt>
                <c:pt idx="3528">
                  <c:v>42885.153240740743</c:v>
                </c:pt>
                <c:pt idx="3529">
                  <c:v>42885.153356481482</c:v>
                </c:pt>
                <c:pt idx="3530">
                  <c:v>42885.15347222222</c:v>
                </c:pt>
                <c:pt idx="3531">
                  <c:v>42885.153587962966</c:v>
                </c:pt>
                <c:pt idx="3532">
                  <c:v>42885.153703703705</c:v>
                </c:pt>
                <c:pt idx="3533">
                  <c:v>42885.153819444444</c:v>
                </c:pt>
                <c:pt idx="3534">
                  <c:v>42885.153935185182</c:v>
                </c:pt>
                <c:pt idx="3535">
                  <c:v>42885.154050925928</c:v>
                </c:pt>
                <c:pt idx="3536">
                  <c:v>42885.154166666667</c:v>
                </c:pt>
                <c:pt idx="3537">
                  <c:v>42885.154282407406</c:v>
                </c:pt>
                <c:pt idx="3538">
                  <c:v>42885.154398148145</c:v>
                </c:pt>
                <c:pt idx="3539">
                  <c:v>42885.154513888891</c:v>
                </c:pt>
                <c:pt idx="3540">
                  <c:v>42885.154629629629</c:v>
                </c:pt>
                <c:pt idx="3541">
                  <c:v>42885.154745370368</c:v>
                </c:pt>
                <c:pt idx="3542">
                  <c:v>42885.154861111114</c:v>
                </c:pt>
                <c:pt idx="3543">
                  <c:v>42885.154976851853</c:v>
                </c:pt>
                <c:pt idx="3544">
                  <c:v>42885.155092592591</c:v>
                </c:pt>
                <c:pt idx="3545">
                  <c:v>42885.15520833333</c:v>
                </c:pt>
                <c:pt idx="3546">
                  <c:v>42885.155324074076</c:v>
                </c:pt>
                <c:pt idx="3547">
                  <c:v>42885.155439814815</c:v>
                </c:pt>
                <c:pt idx="3548">
                  <c:v>42885.155555555553</c:v>
                </c:pt>
                <c:pt idx="3549">
                  <c:v>42885.155671296299</c:v>
                </c:pt>
                <c:pt idx="3550">
                  <c:v>42885.155787037038</c:v>
                </c:pt>
                <c:pt idx="3551">
                  <c:v>42885.155902777777</c:v>
                </c:pt>
                <c:pt idx="3552">
                  <c:v>42885.156018518515</c:v>
                </c:pt>
                <c:pt idx="3553">
                  <c:v>42885.156134259261</c:v>
                </c:pt>
                <c:pt idx="3554">
                  <c:v>42885.15625</c:v>
                </c:pt>
                <c:pt idx="3555">
                  <c:v>42885.156365740739</c:v>
                </c:pt>
                <c:pt idx="3556">
                  <c:v>42885.156481481485</c:v>
                </c:pt>
                <c:pt idx="3557">
                  <c:v>42885.156597222223</c:v>
                </c:pt>
                <c:pt idx="3558">
                  <c:v>42885.156712962962</c:v>
                </c:pt>
                <c:pt idx="3559">
                  <c:v>42885.156828703701</c:v>
                </c:pt>
                <c:pt idx="3560">
                  <c:v>42885.156944444447</c:v>
                </c:pt>
                <c:pt idx="3561">
                  <c:v>42885.157060185185</c:v>
                </c:pt>
                <c:pt idx="3562">
                  <c:v>42885.157175925924</c:v>
                </c:pt>
                <c:pt idx="3563">
                  <c:v>42885.15729166667</c:v>
                </c:pt>
                <c:pt idx="3564">
                  <c:v>42885.157407407409</c:v>
                </c:pt>
                <c:pt idx="3565">
                  <c:v>42885.157523148147</c:v>
                </c:pt>
                <c:pt idx="3566">
                  <c:v>42885.157638888886</c:v>
                </c:pt>
                <c:pt idx="3567">
                  <c:v>42885.157754629632</c:v>
                </c:pt>
                <c:pt idx="3568">
                  <c:v>42885.157870370371</c:v>
                </c:pt>
                <c:pt idx="3569">
                  <c:v>42885.157986111109</c:v>
                </c:pt>
                <c:pt idx="3570">
                  <c:v>42885.158101851855</c:v>
                </c:pt>
                <c:pt idx="3571">
                  <c:v>42885.158217592594</c:v>
                </c:pt>
                <c:pt idx="3572">
                  <c:v>42885.158333333333</c:v>
                </c:pt>
                <c:pt idx="3573">
                  <c:v>42885.158449074072</c:v>
                </c:pt>
                <c:pt idx="3574">
                  <c:v>42885.158564814818</c:v>
                </c:pt>
                <c:pt idx="3575">
                  <c:v>42885.158680555556</c:v>
                </c:pt>
                <c:pt idx="3576">
                  <c:v>42885.158796296295</c:v>
                </c:pt>
                <c:pt idx="3577">
                  <c:v>42885.158912037034</c:v>
                </c:pt>
                <c:pt idx="3578">
                  <c:v>42885.15902777778</c:v>
                </c:pt>
                <c:pt idx="3579">
                  <c:v>42885.159143518518</c:v>
                </c:pt>
                <c:pt idx="3580">
                  <c:v>42885.159259259257</c:v>
                </c:pt>
                <c:pt idx="3581">
                  <c:v>42885.159375000003</c:v>
                </c:pt>
                <c:pt idx="3582">
                  <c:v>42885.159490740742</c:v>
                </c:pt>
                <c:pt idx="3583">
                  <c:v>42885.15960648148</c:v>
                </c:pt>
                <c:pt idx="3584">
                  <c:v>42885.159722222219</c:v>
                </c:pt>
                <c:pt idx="3585">
                  <c:v>42885.159837962965</c:v>
                </c:pt>
                <c:pt idx="3586">
                  <c:v>42885.159953703704</c:v>
                </c:pt>
                <c:pt idx="3587">
                  <c:v>42885.160069444442</c:v>
                </c:pt>
                <c:pt idx="3588">
                  <c:v>42885.160185185188</c:v>
                </c:pt>
                <c:pt idx="3589">
                  <c:v>42885.160300925927</c:v>
                </c:pt>
                <c:pt idx="3590">
                  <c:v>42885.160416666666</c:v>
                </c:pt>
                <c:pt idx="3591">
                  <c:v>42885.160532407404</c:v>
                </c:pt>
                <c:pt idx="3592">
                  <c:v>42885.16064814815</c:v>
                </c:pt>
                <c:pt idx="3593">
                  <c:v>42885.160763888889</c:v>
                </c:pt>
                <c:pt idx="3594">
                  <c:v>42885.160879629628</c:v>
                </c:pt>
                <c:pt idx="3595">
                  <c:v>42885.160995370374</c:v>
                </c:pt>
                <c:pt idx="3596">
                  <c:v>42885.161111111112</c:v>
                </c:pt>
                <c:pt idx="3597">
                  <c:v>42885.161226851851</c:v>
                </c:pt>
                <c:pt idx="3598">
                  <c:v>42885.16134259259</c:v>
                </c:pt>
                <c:pt idx="3599">
                  <c:v>42885.161458333336</c:v>
                </c:pt>
                <c:pt idx="3600">
                  <c:v>42885.161574074074</c:v>
                </c:pt>
                <c:pt idx="3601">
                  <c:v>42885.161689814813</c:v>
                </c:pt>
                <c:pt idx="3602">
                  <c:v>42885.161805555559</c:v>
                </c:pt>
                <c:pt idx="3603">
                  <c:v>42885.161921296298</c:v>
                </c:pt>
                <c:pt idx="3604">
                  <c:v>42885.162037037036</c:v>
                </c:pt>
                <c:pt idx="3605">
                  <c:v>42885.162152777775</c:v>
                </c:pt>
                <c:pt idx="3606">
                  <c:v>42885.162268518521</c:v>
                </c:pt>
                <c:pt idx="3607">
                  <c:v>42885.16238425926</c:v>
                </c:pt>
                <c:pt idx="3608">
                  <c:v>42885.162499999999</c:v>
                </c:pt>
                <c:pt idx="3609">
                  <c:v>42885.162615740737</c:v>
                </c:pt>
                <c:pt idx="3610">
                  <c:v>42885.162731481483</c:v>
                </c:pt>
                <c:pt idx="3611">
                  <c:v>42885.162847222222</c:v>
                </c:pt>
                <c:pt idx="3612">
                  <c:v>42885.162962962961</c:v>
                </c:pt>
                <c:pt idx="3613">
                  <c:v>42885.163078703707</c:v>
                </c:pt>
                <c:pt idx="3614">
                  <c:v>42885.163194444445</c:v>
                </c:pt>
                <c:pt idx="3615">
                  <c:v>42885.163310185184</c:v>
                </c:pt>
                <c:pt idx="3616">
                  <c:v>42885.163425925923</c:v>
                </c:pt>
                <c:pt idx="3617">
                  <c:v>42885.163541666669</c:v>
                </c:pt>
                <c:pt idx="3618">
                  <c:v>42885.163657407407</c:v>
                </c:pt>
                <c:pt idx="3619">
                  <c:v>42885.163773148146</c:v>
                </c:pt>
                <c:pt idx="3620">
                  <c:v>42885.163888888892</c:v>
                </c:pt>
                <c:pt idx="3621">
                  <c:v>42885.164004629631</c:v>
                </c:pt>
                <c:pt idx="3622">
                  <c:v>42885.164120370369</c:v>
                </c:pt>
                <c:pt idx="3623">
                  <c:v>42885.164236111108</c:v>
                </c:pt>
                <c:pt idx="3624">
                  <c:v>42885.164351851854</c:v>
                </c:pt>
                <c:pt idx="3625">
                  <c:v>42885.164467592593</c:v>
                </c:pt>
                <c:pt idx="3626">
                  <c:v>42885.164583333331</c:v>
                </c:pt>
                <c:pt idx="3627">
                  <c:v>42885.164699074077</c:v>
                </c:pt>
                <c:pt idx="3628">
                  <c:v>42885.164814814816</c:v>
                </c:pt>
                <c:pt idx="3629">
                  <c:v>42885.164930555555</c:v>
                </c:pt>
                <c:pt idx="3630">
                  <c:v>42885.165046296293</c:v>
                </c:pt>
                <c:pt idx="3631">
                  <c:v>42885.165162037039</c:v>
                </c:pt>
                <c:pt idx="3632">
                  <c:v>42885.165277777778</c:v>
                </c:pt>
                <c:pt idx="3633">
                  <c:v>42885.165393518517</c:v>
                </c:pt>
                <c:pt idx="3634">
                  <c:v>42885.165509259263</c:v>
                </c:pt>
                <c:pt idx="3635">
                  <c:v>42885.165625000001</c:v>
                </c:pt>
                <c:pt idx="3636">
                  <c:v>42885.16574074074</c:v>
                </c:pt>
                <c:pt idx="3637">
                  <c:v>42885.165856481479</c:v>
                </c:pt>
                <c:pt idx="3638">
                  <c:v>42885.165972222225</c:v>
                </c:pt>
                <c:pt idx="3639">
                  <c:v>42885.166087962964</c:v>
                </c:pt>
                <c:pt idx="3640">
                  <c:v>42885.166203703702</c:v>
                </c:pt>
                <c:pt idx="3641">
                  <c:v>42885.166319444441</c:v>
                </c:pt>
                <c:pt idx="3642">
                  <c:v>42885.166435185187</c:v>
                </c:pt>
                <c:pt idx="3643">
                  <c:v>42885.166550925926</c:v>
                </c:pt>
                <c:pt idx="3644">
                  <c:v>42885.166666666664</c:v>
                </c:pt>
                <c:pt idx="3645">
                  <c:v>42885.16678240741</c:v>
                </c:pt>
                <c:pt idx="3646">
                  <c:v>42885.166898148149</c:v>
                </c:pt>
                <c:pt idx="3647">
                  <c:v>42885.167013888888</c:v>
                </c:pt>
                <c:pt idx="3648">
                  <c:v>42885.167129629626</c:v>
                </c:pt>
                <c:pt idx="3649">
                  <c:v>42885.167245370372</c:v>
                </c:pt>
                <c:pt idx="3650">
                  <c:v>42885.167361111111</c:v>
                </c:pt>
                <c:pt idx="3651">
                  <c:v>42885.16747685185</c:v>
                </c:pt>
                <c:pt idx="3652">
                  <c:v>42885.167592592596</c:v>
                </c:pt>
                <c:pt idx="3653">
                  <c:v>42885.167708333334</c:v>
                </c:pt>
                <c:pt idx="3654">
                  <c:v>42885.167824074073</c:v>
                </c:pt>
                <c:pt idx="3655">
                  <c:v>42885.167939814812</c:v>
                </c:pt>
                <c:pt idx="3656">
                  <c:v>42885.168055555558</c:v>
                </c:pt>
                <c:pt idx="3657">
                  <c:v>42885.168171296296</c:v>
                </c:pt>
                <c:pt idx="3658">
                  <c:v>42885.168287037035</c:v>
                </c:pt>
                <c:pt idx="3659">
                  <c:v>42885.168402777781</c:v>
                </c:pt>
                <c:pt idx="3660">
                  <c:v>42885.16851851852</c:v>
                </c:pt>
                <c:pt idx="3661">
                  <c:v>42885.168634259258</c:v>
                </c:pt>
                <c:pt idx="3662">
                  <c:v>42885.168749999997</c:v>
                </c:pt>
                <c:pt idx="3663">
                  <c:v>42885.168865740743</c:v>
                </c:pt>
                <c:pt idx="3664">
                  <c:v>42885.168981481482</c:v>
                </c:pt>
                <c:pt idx="3665">
                  <c:v>42885.16909722222</c:v>
                </c:pt>
                <c:pt idx="3666">
                  <c:v>42885.169212962966</c:v>
                </c:pt>
                <c:pt idx="3667">
                  <c:v>42885.169328703705</c:v>
                </c:pt>
                <c:pt idx="3668">
                  <c:v>42885.169444444444</c:v>
                </c:pt>
                <c:pt idx="3669">
                  <c:v>42885.169560185182</c:v>
                </c:pt>
                <c:pt idx="3670">
                  <c:v>42885.169675925928</c:v>
                </c:pt>
                <c:pt idx="3671">
                  <c:v>42885.169791666667</c:v>
                </c:pt>
                <c:pt idx="3672">
                  <c:v>42885.169907407406</c:v>
                </c:pt>
                <c:pt idx="3673">
                  <c:v>42885.170023148145</c:v>
                </c:pt>
                <c:pt idx="3674">
                  <c:v>42885.170138888891</c:v>
                </c:pt>
                <c:pt idx="3675">
                  <c:v>42885.170254629629</c:v>
                </c:pt>
                <c:pt idx="3676">
                  <c:v>42885.170370370368</c:v>
                </c:pt>
                <c:pt idx="3677">
                  <c:v>42885.170486111114</c:v>
                </c:pt>
                <c:pt idx="3678">
                  <c:v>42885.170601851853</c:v>
                </c:pt>
                <c:pt idx="3679">
                  <c:v>42885.170717592591</c:v>
                </c:pt>
                <c:pt idx="3680">
                  <c:v>42885.17083333333</c:v>
                </c:pt>
                <c:pt idx="3681">
                  <c:v>42885.170949074076</c:v>
                </c:pt>
                <c:pt idx="3682">
                  <c:v>42885.171064814815</c:v>
                </c:pt>
                <c:pt idx="3683">
                  <c:v>42885.171180555553</c:v>
                </c:pt>
                <c:pt idx="3684">
                  <c:v>42885.171296296299</c:v>
                </c:pt>
                <c:pt idx="3685">
                  <c:v>42885.171412037038</c:v>
                </c:pt>
                <c:pt idx="3686">
                  <c:v>42885.171527777777</c:v>
                </c:pt>
                <c:pt idx="3687">
                  <c:v>42885.171643518515</c:v>
                </c:pt>
                <c:pt idx="3688">
                  <c:v>42885.171759259261</c:v>
                </c:pt>
                <c:pt idx="3689">
                  <c:v>42885.171875</c:v>
                </c:pt>
                <c:pt idx="3690">
                  <c:v>42885.171990740739</c:v>
                </c:pt>
                <c:pt idx="3691">
                  <c:v>42885.172106481485</c:v>
                </c:pt>
                <c:pt idx="3692">
                  <c:v>42885.172222222223</c:v>
                </c:pt>
                <c:pt idx="3693">
                  <c:v>42885.172337962962</c:v>
                </c:pt>
                <c:pt idx="3694">
                  <c:v>42885.172453703701</c:v>
                </c:pt>
                <c:pt idx="3695">
                  <c:v>42885.172569444447</c:v>
                </c:pt>
                <c:pt idx="3696">
                  <c:v>42885.172685185185</c:v>
                </c:pt>
                <c:pt idx="3697">
                  <c:v>42885.172800925924</c:v>
                </c:pt>
                <c:pt idx="3698">
                  <c:v>42885.17291666667</c:v>
                </c:pt>
                <c:pt idx="3699">
                  <c:v>42885.173032407409</c:v>
                </c:pt>
                <c:pt idx="3700">
                  <c:v>42885.173148148147</c:v>
                </c:pt>
                <c:pt idx="3701">
                  <c:v>42885.173263888886</c:v>
                </c:pt>
                <c:pt idx="3702">
                  <c:v>42885.173379629632</c:v>
                </c:pt>
                <c:pt idx="3703">
                  <c:v>42885.173495370371</c:v>
                </c:pt>
                <c:pt idx="3704">
                  <c:v>42885.173611111109</c:v>
                </c:pt>
                <c:pt idx="3705">
                  <c:v>42885.173726851855</c:v>
                </c:pt>
                <c:pt idx="3706">
                  <c:v>42885.173842592594</c:v>
                </c:pt>
                <c:pt idx="3707">
                  <c:v>42885.173958333333</c:v>
                </c:pt>
                <c:pt idx="3708">
                  <c:v>42885.174074074072</c:v>
                </c:pt>
                <c:pt idx="3709">
                  <c:v>42885.174189814818</c:v>
                </c:pt>
                <c:pt idx="3710">
                  <c:v>42885.174305555556</c:v>
                </c:pt>
                <c:pt idx="3711">
                  <c:v>42885.174421296295</c:v>
                </c:pt>
                <c:pt idx="3712">
                  <c:v>42885.174537037034</c:v>
                </c:pt>
                <c:pt idx="3713">
                  <c:v>42885.17465277778</c:v>
                </c:pt>
                <c:pt idx="3714">
                  <c:v>42885.174768518518</c:v>
                </c:pt>
                <c:pt idx="3715">
                  <c:v>42885.174884259257</c:v>
                </c:pt>
                <c:pt idx="3716">
                  <c:v>42885.175000000003</c:v>
                </c:pt>
                <c:pt idx="3717">
                  <c:v>42885.175115740742</c:v>
                </c:pt>
                <c:pt idx="3718">
                  <c:v>42885.17523148148</c:v>
                </c:pt>
                <c:pt idx="3719">
                  <c:v>42885.175347222219</c:v>
                </c:pt>
                <c:pt idx="3720">
                  <c:v>42885.175462962965</c:v>
                </c:pt>
                <c:pt idx="3721">
                  <c:v>42885.175578703704</c:v>
                </c:pt>
                <c:pt idx="3722">
                  <c:v>42885.175694444442</c:v>
                </c:pt>
                <c:pt idx="3723">
                  <c:v>42885.175810185188</c:v>
                </c:pt>
                <c:pt idx="3724">
                  <c:v>42885.175925925927</c:v>
                </c:pt>
                <c:pt idx="3725">
                  <c:v>42885.176041666666</c:v>
                </c:pt>
                <c:pt idx="3726">
                  <c:v>42885.176157407404</c:v>
                </c:pt>
                <c:pt idx="3727">
                  <c:v>42885.17627314815</c:v>
                </c:pt>
                <c:pt idx="3728">
                  <c:v>42885.176388888889</c:v>
                </c:pt>
                <c:pt idx="3729">
                  <c:v>42885.176504629628</c:v>
                </c:pt>
                <c:pt idx="3730">
                  <c:v>42885.176620370374</c:v>
                </c:pt>
                <c:pt idx="3731">
                  <c:v>42885.176736111112</c:v>
                </c:pt>
                <c:pt idx="3732">
                  <c:v>42885.176851851851</c:v>
                </c:pt>
                <c:pt idx="3733">
                  <c:v>42885.17696759259</c:v>
                </c:pt>
                <c:pt idx="3734">
                  <c:v>42885.177083333336</c:v>
                </c:pt>
                <c:pt idx="3735">
                  <c:v>42885.177199074074</c:v>
                </c:pt>
                <c:pt idx="3736">
                  <c:v>42885.177314814813</c:v>
                </c:pt>
                <c:pt idx="3737">
                  <c:v>42885.177430555559</c:v>
                </c:pt>
                <c:pt idx="3738">
                  <c:v>42885.177546296298</c:v>
                </c:pt>
                <c:pt idx="3739">
                  <c:v>42885.177662037036</c:v>
                </c:pt>
                <c:pt idx="3740">
                  <c:v>42885.177777777775</c:v>
                </c:pt>
                <c:pt idx="3741">
                  <c:v>42885.177893518521</c:v>
                </c:pt>
                <c:pt idx="3742">
                  <c:v>42885.17800925926</c:v>
                </c:pt>
                <c:pt idx="3743">
                  <c:v>42885.178124999999</c:v>
                </c:pt>
                <c:pt idx="3744">
                  <c:v>42885.178240740737</c:v>
                </c:pt>
                <c:pt idx="3745">
                  <c:v>42885.178356481483</c:v>
                </c:pt>
                <c:pt idx="3746">
                  <c:v>42885.178472222222</c:v>
                </c:pt>
                <c:pt idx="3747">
                  <c:v>42885.178587962961</c:v>
                </c:pt>
                <c:pt idx="3748">
                  <c:v>42885.178703703707</c:v>
                </c:pt>
                <c:pt idx="3749">
                  <c:v>42885.178819444445</c:v>
                </c:pt>
                <c:pt idx="3750">
                  <c:v>42885.178935185184</c:v>
                </c:pt>
                <c:pt idx="3751">
                  <c:v>42885.179050925923</c:v>
                </c:pt>
                <c:pt idx="3752">
                  <c:v>42885.179166666669</c:v>
                </c:pt>
                <c:pt idx="3753">
                  <c:v>42885.179282407407</c:v>
                </c:pt>
                <c:pt idx="3754">
                  <c:v>42885.179398148146</c:v>
                </c:pt>
                <c:pt idx="3755">
                  <c:v>42885.179513888892</c:v>
                </c:pt>
                <c:pt idx="3756">
                  <c:v>42885.179629629631</c:v>
                </c:pt>
                <c:pt idx="3757">
                  <c:v>42885.179745370369</c:v>
                </c:pt>
                <c:pt idx="3758">
                  <c:v>42885.179861111108</c:v>
                </c:pt>
                <c:pt idx="3759">
                  <c:v>42885.179976851854</c:v>
                </c:pt>
                <c:pt idx="3760">
                  <c:v>42885.180092592593</c:v>
                </c:pt>
                <c:pt idx="3761">
                  <c:v>42885.180208333331</c:v>
                </c:pt>
                <c:pt idx="3762">
                  <c:v>42885.180324074077</c:v>
                </c:pt>
                <c:pt idx="3763">
                  <c:v>42885.180439814816</c:v>
                </c:pt>
                <c:pt idx="3764">
                  <c:v>42885.180555555555</c:v>
                </c:pt>
                <c:pt idx="3765">
                  <c:v>42885.180671296293</c:v>
                </c:pt>
                <c:pt idx="3766">
                  <c:v>42885.180787037039</c:v>
                </c:pt>
                <c:pt idx="3767">
                  <c:v>42885.180902777778</c:v>
                </c:pt>
                <c:pt idx="3768">
                  <c:v>42885.181018518517</c:v>
                </c:pt>
                <c:pt idx="3769">
                  <c:v>42885.181134259263</c:v>
                </c:pt>
                <c:pt idx="3770">
                  <c:v>42885.181250000001</c:v>
                </c:pt>
                <c:pt idx="3771">
                  <c:v>42885.18136574074</c:v>
                </c:pt>
                <c:pt idx="3772">
                  <c:v>42885.181481481479</c:v>
                </c:pt>
                <c:pt idx="3773">
                  <c:v>42885.181597222225</c:v>
                </c:pt>
                <c:pt idx="3774">
                  <c:v>42885.181712962964</c:v>
                </c:pt>
                <c:pt idx="3775">
                  <c:v>42885.181828703702</c:v>
                </c:pt>
                <c:pt idx="3776">
                  <c:v>42885.181944444441</c:v>
                </c:pt>
                <c:pt idx="3777">
                  <c:v>42885.182060185187</c:v>
                </c:pt>
                <c:pt idx="3778">
                  <c:v>42885.182175925926</c:v>
                </c:pt>
                <c:pt idx="3779">
                  <c:v>42885.182291666664</c:v>
                </c:pt>
                <c:pt idx="3780">
                  <c:v>42885.18240740741</c:v>
                </c:pt>
                <c:pt idx="3781">
                  <c:v>42885.182523148149</c:v>
                </c:pt>
                <c:pt idx="3782">
                  <c:v>42885.182638888888</c:v>
                </c:pt>
                <c:pt idx="3783">
                  <c:v>42885.182754629626</c:v>
                </c:pt>
                <c:pt idx="3784">
                  <c:v>42885.182870370372</c:v>
                </c:pt>
                <c:pt idx="3785">
                  <c:v>42885.182986111111</c:v>
                </c:pt>
                <c:pt idx="3786">
                  <c:v>42885.18310185185</c:v>
                </c:pt>
                <c:pt idx="3787">
                  <c:v>42885.183217592596</c:v>
                </c:pt>
                <c:pt idx="3788">
                  <c:v>42885.183333333334</c:v>
                </c:pt>
                <c:pt idx="3789">
                  <c:v>42885.183449074073</c:v>
                </c:pt>
                <c:pt idx="3790">
                  <c:v>42885.183564814812</c:v>
                </c:pt>
                <c:pt idx="3791">
                  <c:v>42885.183680555558</c:v>
                </c:pt>
                <c:pt idx="3792">
                  <c:v>42885.183796296296</c:v>
                </c:pt>
                <c:pt idx="3793">
                  <c:v>42885.183912037035</c:v>
                </c:pt>
                <c:pt idx="3794">
                  <c:v>42885.184027777781</c:v>
                </c:pt>
                <c:pt idx="3795">
                  <c:v>42885.18414351852</c:v>
                </c:pt>
                <c:pt idx="3796">
                  <c:v>42885.184259259258</c:v>
                </c:pt>
                <c:pt idx="3797">
                  <c:v>42885.184374999997</c:v>
                </c:pt>
                <c:pt idx="3798">
                  <c:v>42885.184490740743</c:v>
                </c:pt>
                <c:pt idx="3799">
                  <c:v>42885.184606481482</c:v>
                </c:pt>
                <c:pt idx="3800">
                  <c:v>42885.18472222222</c:v>
                </c:pt>
                <c:pt idx="3801">
                  <c:v>42885.184837962966</c:v>
                </c:pt>
                <c:pt idx="3802">
                  <c:v>42885.184953703705</c:v>
                </c:pt>
                <c:pt idx="3803">
                  <c:v>42885.185069444444</c:v>
                </c:pt>
                <c:pt idx="3804">
                  <c:v>42885.185185185182</c:v>
                </c:pt>
                <c:pt idx="3805">
                  <c:v>42885.185300925928</c:v>
                </c:pt>
                <c:pt idx="3806">
                  <c:v>42885.185416666667</c:v>
                </c:pt>
                <c:pt idx="3807">
                  <c:v>42885.185532407406</c:v>
                </c:pt>
                <c:pt idx="3808">
                  <c:v>42885.185648148145</c:v>
                </c:pt>
                <c:pt idx="3809">
                  <c:v>42885.185763888891</c:v>
                </c:pt>
                <c:pt idx="3810">
                  <c:v>42885.185879629629</c:v>
                </c:pt>
                <c:pt idx="3811">
                  <c:v>42885.185995370368</c:v>
                </c:pt>
                <c:pt idx="3812">
                  <c:v>42885.186111111114</c:v>
                </c:pt>
                <c:pt idx="3813">
                  <c:v>42885.186226851853</c:v>
                </c:pt>
                <c:pt idx="3814">
                  <c:v>42885.186342592591</c:v>
                </c:pt>
                <c:pt idx="3815">
                  <c:v>42885.18645833333</c:v>
                </c:pt>
                <c:pt idx="3816">
                  <c:v>42885.186574074076</c:v>
                </c:pt>
                <c:pt idx="3817">
                  <c:v>42885.186689814815</c:v>
                </c:pt>
                <c:pt idx="3818">
                  <c:v>42885.186805555553</c:v>
                </c:pt>
                <c:pt idx="3819">
                  <c:v>42885.186921296299</c:v>
                </c:pt>
                <c:pt idx="3820">
                  <c:v>42885.187037037038</c:v>
                </c:pt>
                <c:pt idx="3821">
                  <c:v>42885.187152777777</c:v>
                </c:pt>
                <c:pt idx="3822">
                  <c:v>42885.187268518515</c:v>
                </c:pt>
                <c:pt idx="3823">
                  <c:v>42885.187384259261</c:v>
                </c:pt>
                <c:pt idx="3824">
                  <c:v>42885.1875</c:v>
                </c:pt>
                <c:pt idx="3825">
                  <c:v>42885.187615740739</c:v>
                </c:pt>
                <c:pt idx="3826">
                  <c:v>42885.187731481485</c:v>
                </c:pt>
                <c:pt idx="3827">
                  <c:v>42885.187847222223</c:v>
                </c:pt>
                <c:pt idx="3828">
                  <c:v>42885.187962962962</c:v>
                </c:pt>
                <c:pt idx="3829">
                  <c:v>42885.188078703701</c:v>
                </c:pt>
                <c:pt idx="3830">
                  <c:v>42885.188194444447</c:v>
                </c:pt>
                <c:pt idx="3831">
                  <c:v>42885.188310185185</c:v>
                </c:pt>
                <c:pt idx="3832">
                  <c:v>42885.188425925924</c:v>
                </c:pt>
                <c:pt idx="3833">
                  <c:v>42885.18854166667</c:v>
                </c:pt>
                <c:pt idx="3834">
                  <c:v>42885.188657407409</c:v>
                </c:pt>
                <c:pt idx="3835">
                  <c:v>42885.188773148147</c:v>
                </c:pt>
                <c:pt idx="3836">
                  <c:v>42885.188888888886</c:v>
                </c:pt>
                <c:pt idx="3837">
                  <c:v>42885.189004629632</c:v>
                </c:pt>
                <c:pt idx="3838">
                  <c:v>42885.189120370371</c:v>
                </c:pt>
                <c:pt idx="3839">
                  <c:v>42885.189236111109</c:v>
                </c:pt>
                <c:pt idx="3840">
                  <c:v>42885.189351851855</c:v>
                </c:pt>
                <c:pt idx="3841">
                  <c:v>42885.189467592594</c:v>
                </c:pt>
                <c:pt idx="3842">
                  <c:v>42885.189583333333</c:v>
                </c:pt>
                <c:pt idx="3843">
                  <c:v>42885.189699074072</c:v>
                </c:pt>
                <c:pt idx="3844">
                  <c:v>42885.189814814818</c:v>
                </c:pt>
                <c:pt idx="3845">
                  <c:v>42885.189930555556</c:v>
                </c:pt>
                <c:pt idx="3846">
                  <c:v>42885.190046296295</c:v>
                </c:pt>
                <c:pt idx="3847">
                  <c:v>42885.190162037034</c:v>
                </c:pt>
                <c:pt idx="3848">
                  <c:v>42885.19027777778</c:v>
                </c:pt>
                <c:pt idx="3849">
                  <c:v>42885.190393518518</c:v>
                </c:pt>
                <c:pt idx="3850">
                  <c:v>42885.190509259257</c:v>
                </c:pt>
                <c:pt idx="3851">
                  <c:v>42885.190625000003</c:v>
                </c:pt>
                <c:pt idx="3852">
                  <c:v>42885.190740740742</c:v>
                </c:pt>
                <c:pt idx="3853">
                  <c:v>42885.19085648148</c:v>
                </c:pt>
                <c:pt idx="3854">
                  <c:v>42885.190972222219</c:v>
                </c:pt>
                <c:pt idx="3855">
                  <c:v>42885.191087962965</c:v>
                </c:pt>
                <c:pt idx="3856">
                  <c:v>42885.191203703704</c:v>
                </c:pt>
                <c:pt idx="3857">
                  <c:v>42885.191319444442</c:v>
                </c:pt>
                <c:pt idx="3858">
                  <c:v>42885.191435185188</c:v>
                </c:pt>
                <c:pt idx="3859">
                  <c:v>42885.191550925927</c:v>
                </c:pt>
                <c:pt idx="3860">
                  <c:v>42885.191666666666</c:v>
                </c:pt>
                <c:pt idx="3861">
                  <c:v>42885.191782407404</c:v>
                </c:pt>
                <c:pt idx="3862">
                  <c:v>42885.19189814815</c:v>
                </c:pt>
                <c:pt idx="3863">
                  <c:v>42885.192013888889</c:v>
                </c:pt>
                <c:pt idx="3864">
                  <c:v>42885.192129629628</c:v>
                </c:pt>
                <c:pt idx="3865">
                  <c:v>42885.192245370374</c:v>
                </c:pt>
                <c:pt idx="3866">
                  <c:v>42885.192361111112</c:v>
                </c:pt>
                <c:pt idx="3867">
                  <c:v>42885.192476851851</c:v>
                </c:pt>
                <c:pt idx="3868">
                  <c:v>42885.19259259259</c:v>
                </c:pt>
                <c:pt idx="3869">
                  <c:v>42885.192708333336</c:v>
                </c:pt>
                <c:pt idx="3870">
                  <c:v>42885.192824074074</c:v>
                </c:pt>
                <c:pt idx="3871">
                  <c:v>42885.192939814813</c:v>
                </c:pt>
                <c:pt idx="3872">
                  <c:v>42885.193055555559</c:v>
                </c:pt>
                <c:pt idx="3873">
                  <c:v>42885.193171296298</c:v>
                </c:pt>
                <c:pt idx="3874">
                  <c:v>42885.193287037036</c:v>
                </c:pt>
                <c:pt idx="3875">
                  <c:v>42885.193402777775</c:v>
                </c:pt>
                <c:pt idx="3876">
                  <c:v>42885.193518518521</c:v>
                </c:pt>
                <c:pt idx="3877">
                  <c:v>42885.19363425926</c:v>
                </c:pt>
                <c:pt idx="3878">
                  <c:v>42885.193749999999</c:v>
                </c:pt>
                <c:pt idx="3879">
                  <c:v>42885.193865740737</c:v>
                </c:pt>
                <c:pt idx="3880">
                  <c:v>42885.193981481483</c:v>
                </c:pt>
                <c:pt idx="3881">
                  <c:v>42885.194097222222</c:v>
                </c:pt>
                <c:pt idx="3882">
                  <c:v>42885.194212962961</c:v>
                </c:pt>
                <c:pt idx="3883">
                  <c:v>42885.194328703707</c:v>
                </c:pt>
                <c:pt idx="3884">
                  <c:v>42885.194444444445</c:v>
                </c:pt>
                <c:pt idx="3885">
                  <c:v>42885.194560185184</c:v>
                </c:pt>
                <c:pt idx="3886">
                  <c:v>42885.194675925923</c:v>
                </c:pt>
                <c:pt idx="3887">
                  <c:v>42885.194791666669</c:v>
                </c:pt>
                <c:pt idx="3888">
                  <c:v>42885.194907407407</c:v>
                </c:pt>
                <c:pt idx="3889">
                  <c:v>42885.195023148146</c:v>
                </c:pt>
                <c:pt idx="3890">
                  <c:v>42885.195138888892</c:v>
                </c:pt>
                <c:pt idx="3891">
                  <c:v>42885.195254629631</c:v>
                </c:pt>
                <c:pt idx="3892">
                  <c:v>42885.195370370369</c:v>
                </c:pt>
                <c:pt idx="3893">
                  <c:v>42885.195486111108</c:v>
                </c:pt>
                <c:pt idx="3894">
                  <c:v>42885.195601851854</c:v>
                </c:pt>
                <c:pt idx="3895">
                  <c:v>42885.195717592593</c:v>
                </c:pt>
                <c:pt idx="3896">
                  <c:v>42885.195833333331</c:v>
                </c:pt>
                <c:pt idx="3897">
                  <c:v>42885.195949074077</c:v>
                </c:pt>
                <c:pt idx="3898">
                  <c:v>42885.196064814816</c:v>
                </c:pt>
                <c:pt idx="3899">
                  <c:v>42885.196180555555</c:v>
                </c:pt>
                <c:pt idx="3900">
                  <c:v>42885.196296296293</c:v>
                </c:pt>
                <c:pt idx="3901">
                  <c:v>42885.196412037039</c:v>
                </c:pt>
                <c:pt idx="3902">
                  <c:v>42885.196527777778</c:v>
                </c:pt>
                <c:pt idx="3903">
                  <c:v>42885.196643518517</c:v>
                </c:pt>
                <c:pt idx="3904">
                  <c:v>42885.196759259263</c:v>
                </c:pt>
                <c:pt idx="3905">
                  <c:v>42885.196875000001</c:v>
                </c:pt>
                <c:pt idx="3906">
                  <c:v>42885.19699074074</c:v>
                </c:pt>
                <c:pt idx="3907">
                  <c:v>42885.197106481479</c:v>
                </c:pt>
                <c:pt idx="3908">
                  <c:v>42885.197222222225</c:v>
                </c:pt>
                <c:pt idx="3909">
                  <c:v>42885.197337962964</c:v>
                </c:pt>
                <c:pt idx="3910">
                  <c:v>42885.197453703702</c:v>
                </c:pt>
                <c:pt idx="3911">
                  <c:v>42885.197569444441</c:v>
                </c:pt>
                <c:pt idx="3912">
                  <c:v>42885.197685185187</c:v>
                </c:pt>
                <c:pt idx="3913">
                  <c:v>42885.197800925926</c:v>
                </c:pt>
                <c:pt idx="3914">
                  <c:v>42885.197916666664</c:v>
                </c:pt>
                <c:pt idx="3915">
                  <c:v>42885.19803240741</c:v>
                </c:pt>
                <c:pt idx="3916">
                  <c:v>42885.198148148149</c:v>
                </c:pt>
                <c:pt idx="3917">
                  <c:v>42885.198263888888</c:v>
                </c:pt>
                <c:pt idx="3918">
                  <c:v>42885.198379629626</c:v>
                </c:pt>
                <c:pt idx="3919">
                  <c:v>42885.198495370372</c:v>
                </c:pt>
                <c:pt idx="3920">
                  <c:v>42885.198611111111</c:v>
                </c:pt>
                <c:pt idx="3921">
                  <c:v>42885.19872685185</c:v>
                </c:pt>
                <c:pt idx="3922">
                  <c:v>42885.198842592596</c:v>
                </c:pt>
                <c:pt idx="3923">
                  <c:v>42885.198958333334</c:v>
                </c:pt>
                <c:pt idx="3924">
                  <c:v>42885.199074074073</c:v>
                </c:pt>
                <c:pt idx="3925">
                  <c:v>42885.199189814812</c:v>
                </c:pt>
                <c:pt idx="3926">
                  <c:v>42885.199305555558</c:v>
                </c:pt>
                <c:pt idx="3927">
                  <c:v>42885.199421296296</c:v>
                </c:pt>
                <c:pt idx="3928">
                  <c:v>42885.199537037035</c:v>
                </c:pt>
                <c:pt idx="3929">
                  <c:v>42885.199652777781</c:v>
                </c:pt>
                <c:pt idx="3930">
                  <c:v>42885.19976851852</c:v>
                </c:pt>
                <c:pt idx="3931">
                  <c:v>42885.199884259258</c:v>
                </c:pt>
                <c:pt idx="3932">
                  <c:v>42885.2</c:v>
                </c:pt>
                <c:pt idx="3933">
                  <c:v>42885.200115740743</c:v>
                </c:pt>
                <c:pt idx="3934">
                  <c:v>42885.200231481482</c:v>
                </c:pt>
                <c:pt idx="3935">
                  <c:v>42885.20034722222</c:v>
                </c:pt>
                <c:pt idx="3936">
                  <c:v>42885.200462962966</c:v>
                </c:pt>
                <c:pt idx="3937">
                  <c:v>42885.200578703705</c:v>
                </c:pt>
                <c:pt idx="3938">
                  <c:v>42885.200694444444</c:v>
                </c:pt>
                <c:pt idx="3939">
                  <c:v>42885.200810185182</c:v>
                </c:pt>
                <c:pt idx="3940">
                  <c:v>42885.200925925928</c:v>
                </c:pt>
                <c:pt idx="3941">
                  <c:v>42885.201041666667</c:v>
                </c:pt>
                <c:pt idx="3942">
                  <c:v>42885.201157407406</c:v>
                </c:pt>
                <c:pt idx="3943">
                  <c:v>42885.201273148145</c:v>
                </c:pt>
                <c:pt idx="3944">
                  <c:v>42885.201388888891</c:v>
                </c:pt>
                <c:pt idx="3945">
                  <c:v>42885.201504629629</c:v>
                </c:pt>
                <c:pt idx="3946">
                  <c:v>42885.201620370368</c:v>
                </c:pt>
                <c:pt idx="3947">
                  <c:v>42885.201736111114</c:v>
                </c:pt>
                <c:pt idx="3948">
                  <c:v>42885.201851851853</c:v>
                </c:pt>
                <c:pt idx="3949">
                  <c:v>42885.201967592591</c:v>
                </c:pt>
                <c:pt idx="3950">
                  <c:v>42885.20208333333</c:v>
                </c:pt>
                <c:pt idx="3951">
                  <c:v>42885.202199074076</c:v>
                </c:pt>
                <c:pt idx="3952">
                  <c:v>42885.202314814815</c:v>
                </c:pt>
                <c:pt idx="3953">
                  <c:v>42885.202430555553</c:v>
                </c:pt>
                <c:pt idx="3954">
                  <c:v>42885.202546296299</c:v>
                </c:pt>
                <c:pt idx="3955">
                  <c:v>42885.202662037038</c:v>
                </c:pt>
                <c:pt idx="3956">
                  <c:v>42885.202777777777</c:v>
                </c:pt>
                <c:pt idx="3957">
                  <c:v>42885.202893518515</c:v>
                </c:pt>
                <c:pt idx="3958">
                  <c:v>42885.203009259261</c:v>
                </c:pt>
                <c:pt idx="3959">
                  <c:v>42885.203125</c:v>
                </c:pt>
                <c:pt idx="3960">
                  <c:v>42885.203240740739</c:v>
                </c:pt>
                <c:pt idx="3961">
                  <c:v>42885.203356481485</c:v>
                </c:pt>
                <c:pt idx="3962">
                  <c:v>42885.203472222223</c:v>
                </c:pt>
                <c:pt idx="3963">
                  <c:v>42885.203587962962</c:v>
                </c:pt>
                <c:pt idx="3964">
                  <c:v>42885.203703703701</c:v>
                </c:pt>
                <c:pt idx="3965">
                  <c:v>42885.203819444447</c:v>
                </c:pt>
                <c:pt idx="3966">
                  <c:v>42885.203935185185</c:v>
                </c:pt>
                <c:pt idx="3967">
                  <c:v>42885.204050925924</c:v>
                </c:pt>
                <c:pt idx="3968">
                  <c:v>42885.20416666667</c:v>
                </c:pt>
                <c:pt idx="3969">
                  <c:v>42885.204282407409</c:v>
                </c:pt>
                <c:pt idx="3970">
                  <c:v>42885.204398148147</c:v>
                </c:pt>
                <c:pt idx="3971">
                  <c:v>42885.204513888886</c:v>
                </c:pt>
                <c:pt idx="3972">
                  <c:v>42885.204629629632</c:v>
                </c:pt>
                <c:pt idx="3973">
                  <c:v>42885.204745370371</c:v>
                </c:pt>
                <c:pt idx="3974">
                  <c:v>42885.204861111109</c:v>
                </c:pt>
                <c:pt idx="3975">
                  <c:v>42885.204976851855</c:v>
                </c:pt>
                <c:pt idx="3976">
                  <c:v>42885.205092592594</c:v>
                </c:pt>
                <c:pt idx="3977">
                  <c:v>42885.205208333333</c:v>
                </c:pt>
                <c:pt idx="3978">
                  <c:v>42885.205324074072</c:v>
                </c:pt>
                <c:pt idx="3979">
                  <c:v>42885.205439814818</c:v>
                </c:pt>
                <c:pt idx="3980">
                  <c:v>42885.205555555556</c:v>
                </c:pt>
                <c:pt idx="3981">
                  <c:v>42885.205671296295</c:v>
                </c:pt>
                <c:pt idx="3982">
                  <c:v>42885.205787037034</c:v>
                </c:pt>
                <c:pt idx="3983">
                  <c:v>42885.20590277778</c:v>
                </c:pt>
                <c:pt idx="3984">
                  <c:v>42885.206018518518</c:v>
                </c:pt>
                <c:pt idx="3985">
                  <c:v>42885.206134259257</c:v>
                </c:pt>
                <c:pt idx="3986">
                  <c:v>42885.206250000003</c:v>
                </c:pt>
                <c:pt idx="3987">
                  <c:v>42885.206365740742</c:v>
                </c:pt>
                <c:pt idx="3988">
                  <c:v>42885.20648148148</c:v>
                </c:pt>
                <c:pt idx="3989">
                  <c:v>42885.206597222219</c:v>
                </c:pt>
                <c:pt idx="3990">
                  <c:v>42885.206712962965</c:v>
                </c:pt>
                <c:pt idx="3991">
                  <c:v>42885.206828703704</c:v>
                </c:pt>
                <c:pt idx="3992">
                  <c:v>42885.206944444442</c:v>
                </c:pt>
                <c:pt idx="3993">
                  <c:v>42885.207060185188</c:v>
                </c:pt>
                <c:pt idx="3994">
                  <c:v>42885.207175925927</c:v>
                </c:pt>
                <c:pt idx="3995">
                  <c:v>42885.207291666666</c:v>
                </c:pt>
                <c:pt idx="3996">
                  <c:v>42885.207407407404</c:v>
                </c:pt>
                <c:pt idx="3997">
                  <c:v>42885.20752314815</c:v>
                </c:pt>
                <c:pt idx="3998">
                  <c:v>42885.207638888889</c:v>
                </c:pt>
                <c:pt idx="3999">
                  <c:v>42885.207754629628</c:v>
                </c:pt>
                <c:pt idx="4000">
                  <c:v>42885.207870370374</c:v>
                </c:pt>
                <c:pt idx="4001">
                  <c:v>42885.207986111112</c:v>
                </c:pt>
                <c:pt idx="4002">
                  <c:v>42885.208101851851</c:v>
                </c:pt>
                <c:pt idx="4003">
                  <c:v>42885.20821759259</c:v>
                </c:pt>
                <c:pt idx="4004">
                  <c:v>42885.208333333336</c:v>
                </c:pt>
                <c:pt idx="4005">
                  <c:v>42885.208449074074</c:v>
                </c:pt>
                <c:pt idx="4006">
                  <c:v>42885.208564814813</c:v>
                </c:pt>
                <c:pt idx="4007">
                  <c:v>42885.208680555559</c:v>
                </c:pt>
                <c:pt idx="4008">
                  <c:v>42885.208796296298</c:v>
                </c:pt>
                <c:pt idx="4009">
                  <c:v>42885.208912037036</c:v>
                </c:pt>
                <c:pt idx="4010">
                  <c:v>42885.209027777775</c:v>
                </c:pt>
                <c:pt idx="4011">
                  <c:v>42885.209143518521</c:v>
                </c:pt>
                <c:pt idx="4012">
                  <c:v>42885.20925925926</c:v>
                </c:pt>
                <c:pt idx="4013">
                  <c:v>42885.209374999999</c:v>
                </c:pt>
                <c:pt idx="4014">
                  <c:v>42885.209490740737</c:v>
                </c:pt>
                <c:pt idx="4015">
                  <c:v>42885.209606481483</c:v>
                </c:pt>
                <c:pt idx="4016">
                  <c:v>42885.209722222222</c:v>
                </c:pt>
                <c:pt idx="4017">
                  <c:v>42885.209837962961</c:v>
                </c:pt>
                <c:pt idx="4018">
                  <c:v>42885.209953703707</c:v>
                </c:pt>
                <c:pt idx="4019">
                  <c:v>42885.210069444445</c:v>
                </c:pt>
                <c:pt idx="4020">
                  <c:v>42885.210185185184</c:v>
                </c:pt>
                <c:pt idx="4021">
                  <c:v>42885.210300925923</c:v>
                </c:pt>
                <c:pt idx="4022">
                  <c:v>42885.210416666669</c:v>
                </c:pt>
                <c:pt idx="4023">
                  <c:v>42885.210532407407</c:v>
                </c:pt>
                <c:pt idx="4024">
                  <c:v>42885.210648148146</c:v>
                </c:pt>
                <c:pt idx="4025">
                  <c:v>42885.210763888892</c:v>
                </c:pt>
                <c:pt idx="4026">
                  <c:v>42885.210879629631</c:v>
                </c:pt>
                <c:pt idx="4027">
                  <c:v>42885.210995370369</c:v>
                </c:pt>
                <c:pt idx="4028">
                  <c:v>42885.211111111108</c:v>
                </c:pt>
                <c:pt idx="4029">
                  <c:v>42885.211226851854</c:v>
                </c:pt>
                <c:pt idx="4030">
                  <c:v>42885.211342592593</c:v>
                </c:pt>
                <c:pt idx="4031">
                  <c:v>42885.211458333331</c:v>
                </c:pt>
                <c:pt idx="4032">
                  <c:v>42885.211574074077</c:v>
                </c:pt>
                <c:pt idx="4033">
                  <c:v>42885.211689814816</c:v>
                </c:pt>
                <c:pt idx="4034">
                  <c:v>42885.211805555555</c:v>
                </c:pt>
                <c:pt idx="4035">
                  <c:v>42885.211921296293</c:v>
                </c:pt>
                <c:pt idx="4036">
                  <c:v>42885.212037037039</c:v>
                </c:pt>
                <c:pt idx="4037">
                  <c:v>42885.212152777778</c:v>
                </c:pt>
                <c:pt idx="4038">
                  <c:v>42885.212268518517</c:v>
                </c:pt>
                <c:pt idx="4039">
                  <c:v>42885.212384259263</c:v>
                </c:pt>
                <c:pt idx="4040">
                  <c:v>42885.212500000001</c:v>
                </c:pt>
                <c:pt idx="4041">
                  <c:v>42885.21261574074</c:v>
                </c:pt>
                <c:pt idx="4042">
                  <c:v>42885.212731481479</c:v>
                </c:pt>
                <c:pt idx="4043">
                  <c:v>42885.212847222225</c:v>
                </c:pt>
                <c:pt idx="4044">
                  <c:v>42885.212962962964</c:v>
                </c:pt>
                <c:pt idx="4045">
                  <c:v>42885.213078703702</c:v>
                </c:pt>
                <c:pt idx="4046">
                  <c:v>42885.213194444441</c:v>
                </c:pt>
                <c:pt idx="4047">
                  <c:v>42885.213310185187</c:v>
                </c:pt>
                <c:pt idx="4048">
                  <c:v>42885.213425925926</c:v>
                </c:pt>
                <c:pt idx="4049">
                  <c:v>42885.213541666664</c:v>
                </c:pt>
                <c:pt idx="4050">
                  <c:v>42885.21365740741</c:v>
                </c:pt>
                <c:pt idx="4051">
                  <c:v>42885.213773148149</c:v>
                </c:pt>
                <c:pt idx="4052">
                  <c:v>42885.213888888888</c:v>
                </c:pt>
                <c:pt idx="4053">
                  <c:v>42885.214004629626</c:v>
                </c:pt>
                <c:pt idx="4054">
                  <c:v>42885.214120370372</c:v>
                </c:pt>
                <c:pt idx="4055">
                  <c:v>42885.214236111111</c:v>
                </c:pt>
                <c:pt idx="4056">
                  <c:v>42885.21435185185</c:v>
                </c:pt>
                <c:pt idx="4057">
                  <c:v>42885.214467592596</c:v>
                </c:pt>
                <c:pt idx="4058">
                  <c:v>42885.214583333334</c:v>
                </c:pt>
                <c:pt idx="4059">
                  <c:v>42885.214699074073</c:v>
                </c:pt>
                <c:pt idx="4060">
                  <c:v>42885.214814814812</c:v>
                </c:pt>
                <c:pt idx="4061">
                  <c:v>42885.214930555558</c:v>
                </c:pt>
                <c:pt idx="4062">
                  <c:v>42885.215046296296</c:v>
                </c:pt>
                <c:pt idx="4063">
                  <c:v>42885.215162037035</c:v>
                </c:pt>
                <c:pt idx="4064">
                  <c:v>42885.215277777781</c:v>
                </c:pt>
                <c:pt idx="4065">
                  <c:v>42885.21539351852</c:v>
                </c:pt>
                <c:pt idx="4066">
                  <c:v>42885.215509259258</c:v>
                </c:pt>
                <c:pt idx="4067">
                  <c:v>42885.215624999997</c:v>
                </c:pt>
                <c:pt idx="4068">
                  <c:v>42885.215740740743</c:v>
                </c:pt>
                <c:pt idx="4069">
                  <c:v>42885.215856481482</c:v>
                </c:pt>
                <c:pt idx="4070">
                  <c:v>42885.21597222222</c:v>
                </c:pt>
                <c:pt idx="4071">
                  <c:v>42885.216087962966</c:v>
                </c:pt>
                <c:pt idx="4072">
                  <c:v>42885.216203703705</c:v>
                </c:pt>
                <c:pt idx="4073">
                  <c:v>42885.216319444444</c:v>
                </c:pt>
                <c:pt idx="4074">
                  <c:v>42885.216435185182</c:v>
                </c:pt>
                <c:pt idx="4075">
                  <c:v>42885.216550925928</c:v>
                </c:pt>
                <c:pt idx="4076">
                  <c:v>42885.216666666667</c:v>
                </c:pt>
                <c:pt idx="4077">
                  <c:v>42885.216782407406</c:v>
                </c:pt>
                <c:pt idx="4078">
                  <c:v>42885.216898148145</c:v>
                </c:pt>
                <c:pt idx="4079">
                  <c:v>42885.217013888891</c:v>
                </c:pt>
                <c:pt idx="4080">
                  <c:v>42885.217129629629</c:v>
                </c:pt>
                <c:pt idx="4081">
                  <c:v>42885.217245370368</c:v>
                </c:pt>
                <c:pt idx="4082">
                  <c:v>42885.217361111114</c:v>
                </c:pt>
                <c:pt idx="4083">
                  <c:v>42885.217476851853</c:v>
                </c:pt>
                <c:pt idx="4084">
                  <c:v>42885.217592592591</c:v>
                </c:pt>
                <c:pt idx="4085">
                  <c:v>42885.21770833333</c:v>
                </c:pt>
                <c:pt idx="4086">
                  <c:v>42885.217824074076</c:v>
                </c:pt>
                <c:pt idx="4087">
                  <c:v>42885.217939814815</c:v>
                </c:pt>
                <c:pt idx="4088">
                  <c:v>42885.218055555553</c:v>
                </c:pt>
                <c:pt idx="4089">
                  <c:v>42885.218171296299</c:v>
                </c:pt>
                <c:pt idx="4090">
                  <c:v>42885.218287037038</c:v>
                </c:pt>
                <c:pt idx="4091">
                  <c:v>42885.218402777777</c:v>
                </c:pt>
                <c:pt idx="4092">
                  <c:v>42885.218518518515</c:v>
                </c:pt>
                <c:pt idx="4093">
                  <c:v>42885.218634259261</c:v>
                </c:pt>
                <c:pt idx="4094">
                  <c:v>42885.21875</c:v>
                </c:pt>
                <c:pt idx="4095">
                  <c:v>42885.218865740739</c:v>
                </c:pt>
                <c:pt idx="4096">
                  <c:v>42885.218981481485</c:v>
                </c:pt>
                <c:pt idx="4097">
                  <c:v>42885.219097222223</c:v>
                </c:pt>
                <c:pt idx="4098">
                  <c:v>42885.219212962962</c:v>
                </c:pt>
                <c:pt idx="4099">
                  <c:v>42885.219328703701</c:v>
                </c:pt>
                <c:pt idx="4100">
                  <c:v>42885.219444444447</c:v>
                </c:pt>
                <c:pt idx="4101">
                  <c:v>42885.219560185185</c:v>
                </c:pt>
                <c:pt idx="4102">
                  <c:v>42885.219675925924</c:v>
                </c:pt>
                <c:pt idx="4103">
                  <c:v>42885.21979166667</c:v>
                </c:pt>
                <c:pt idx="4104">
                  <c:v>42885.219907407409</c:v>
                </c:pt>
                <c:pt idx="4105">
                  <c:v>42885.220023148147</c:v>
                </c:pt>
                <c:pt idx="4106">
                  <c:v>42885.220138888886</c:v>
                </c:pt>
                <c:pt idx="4107">
                  <c:v>42885.220254629632</c:v>
                </c:pt>
                <c:pt idx="4108">
                  <c:v>42885.220370370371</c:v>
                </c:pt>
                <c:pt idx="4109">
                  <c:v>42885.220486111109</c:v>
                </c:pt>
                <c:pt idx="4110">
                  <c:v>42885.220601851855</c:v>
                </c:pt>
                <c:pt idx="4111">
                  <c:v>42885.220717592594</c:v>
                </c:pt>
                <c:pt idx="4112">
                  <c:v>42885.220833333333</c:v>
                </c:pt>
                <c:pt idx="4113">
                  <c:v>42885.220949074072</c:v>
                </c:pt>
                <c:pt idx="4114">
                  <c:v>42885.221064814818</c:v>
                </c:pt>
                <c:pt idx="4115">
                  <c:v>42885.221180555556</c:v>
                </c:pt>
                <c:pt idx="4116">
                  <c:v>42885.221296296295</c:v>
                </c:pt>
                <c:pt idx="4117">
                  <c:v>42885.221412037034</c:v>
                </c:pt>
                <c:pt idx="4118">
                  <c:v>42885.22152777778</c:v>
                </c:pt>
                <c:pt idx="4119">
                  <c:v>42885.221643518518</c:v>
                </c:pt>
                <c:pt idx="4120">
                  <c:v>42885.221759259257</c:v>
                </c:pt>
                <c:pt idx="4121">
                  <c:v>42885.221875000003</c:v>
                </c:pt>
                <c:pt idx="4122">
                  <c:v>42885.221990740742</c:v>
                </c:pt>
                <c:pt idx="4123">
                  <c:v>42885.22210648148</c:v>
                </c:pt>
                <c:pt idx="4124">
                  <c:v>42885.222222222219</c:v>
                </c:pt>
                <c:pt idx="4125">
                  <c:v>42885.222337962965</c:v>
                </c:pt>
                <c:pt idx="4126">
                  <c:v>42885.222453703704</c:v>
                </c:pt>
                <c:pt idx="4127">
                  <c:v>42885.222569444442</c:v>
                </c:pt>
                <c:pt idx="4128">
                  <c:v>42885.222685185188</c:v>
                </c:pt>
                <c:pt idx="4129">
                  <c:v>42885.222800925927</c:v>
                </c:pt>
                <c:pt idx="4130">
                  <c:v>42885.222916666666</c:v>
                </c:pt>
                <c:pt idx="4131">
                  <c:v>42885.223032407404</c:v>
                </c:pt>
                <c:pt idx="4132">
                  <c:v>42885.22314814815</c:v>
                </c:pt>
                <c:pt idx="4133">
                  <c:v>42885.223263888889</c:v>
                </c:pt>
                <c:pt idx="4134">
                  <c:v>42885.223379629628</c:v>
                </c:pt>
                <c:pt idx="4135">
                  <c:v>42885.223495370374</c:v>
                </c:pt>
                <c:pt idx="4136">
                  <c:v>42885.223611111112</c:v>
                </c:pt>
                <c:pt idx="4137">
                  <c:v>42885.223726851851</c:v>
                </c:pt>
                <c:pt idx="4138">
                  <c:v>42885.22384259259</c:v>
                </c:pt>
                <c:pt idx="4139">
                  <c:v>42885.223958333336</c:v>
                </c:pt>
                <c:pt idx="4140">
                  <c:v>42885.224074074074</c:v>
                </c:pt>
                <c:pt idx="4141">
                  <c:v>42885.224189814813</c:v>
                </c:pt>
                <c:pt idx="4142">
                  <c:v>42885.224305555559</c:v>
                </c:pt>
                <c:pt idx="4143">
                  <c:v>42885.224421296298</c:v>
                </c:pt>
                <c:pt idx="4144">
                  <c:v>42885.224537037036</c:v>
                </c:pt>
                <c:pt idx="4145">
                  <c:v>42885.224652777775</c:v>
                </c:pt>
                <c:pt idx="4146">
                  <c:v>42885.224768518521</c:v>
                </c:pt>
                <c:pt idx="4147">
                  <c:v>42885.22488425926</c:v>
                </c:pt>
                <c:pt idx="4148">
                  <c:v>42885.224999999999</c:v>
                </c:pt>
                <c:pt idx="4149">
                  <c:v>42885.225115740737</c:v>
                </c:pt>
                <c:pt idx="4150">
                  <c:v>42885.225231481483</c:v>
                </c:pt>
                <c:pt idx="4151">
                  <c:v>42885.225347222222</c:v>
                </c:pt>
                <c:pt idx="4152">
                  <c:v>42885.225462962961</c:v>
                </c:pt>
                <c:pt idx="4153">
                  <c:v>42885.225578703707</c:v>
                </c:pt>
                <c:pt idx="4154">
                  <c:v>42885.225694444445</c:v>
                </c:pt>
                <c:pt idx="4155">
                  <c:v>42885.225810185184</c:v>
                </c:pt>
                <c:pt idx="4156">
                  <c:v>42885.225925925923</c:v>
                </c:pt>
                <c:pt idx="4157">
                  <c:v>42885.226041666669</c:v>
                </c:pt>
                <c:pt idx="4158">
                  <c:v>42885.226157407407</c:v>
                </c:pt>
                <c:pt idx="4159">
                  <c:v>42885.226273148146</c:v>
                </c:pt>
                <c:pt idx="4160">
                  <c:v>42885.226388888892</c:v>
                </c:pt>
                <c:pt idx="4161">
                  <c:v>42885.226504629631</c:v>
                </c:pt>
                <c:pt idx="4162">
                  <c:v>42885.226620370369</c:v>
                </c:pt>
                <c:pt idx="4163">
                  <c:v>42885.226736111108</c:v>
                </c:pt>
                <c:pt idx="4164">
                  <c:v>42885.226851851854</c:v>
                </c:pt>
                <c:pt idx="4165">
                  <c:v>42885.226967592593</c:v>
                </c:pt>
                <c:pt idx="4166">
                  <c:v>42885.227083333331</c:v>
                </c:pt>
                <c:pt idx="4167">
                  <c:v>42885.227199074077</c:v>
                </c:pt>
                <c:pt idx="4168">
                  <c:v>42885.227314814816</c:v>
                </c:pt>
                <c:pt idx="4169">
                  <c:v>42885.227430555555</c:v>
                </c:pt>
                <c:pt idx="4170">
                  <c:v>42885.227546296293</c:v>
                </c:pt>
                <c:pt idx="4171">
                  <c:v>42885.227662037039</c:v>
                </c:pt>
                <c:pt idx="4172">
                  <c:v>42885.227777777778</c:v>
                </c:pt>
                <c:pt idx="4173">
                  <c:v>42885.227893518517</c:v>
                </c:pt>
                <c:pt idx="4174">
                  <c:v>42885.228009259263</c:v>
                </c:pt>
                <c:pt idx="4175">
                  <c:v>42885.228125000001</c:v>
                </c:pt>
                <c:pt idx="4176">
                  <c:v>42885.22824074074</c:v>
                </c:pt>
                <c:pt idx="4177">
                  <c:v>42885.228356481479</c:v>
                </c:pt>
                <c:pt idx="4178">
                  <c:v>42885.228472222225</c:v>
                </c:pt>
                <c:pt idx="4179">
                  <c:v>42885.228587962964</c:v>
                </c:pt>
                <c:pt idx="4180">
                  <c:v>42885.228703703702</c:v>
                </c:pt>
                <c:pt idx="4181">
                  <c:v>42885.228819444441</c:v>
                </c:pt>
                <c:pt idx="4182">
                  <c:v>42885.228935185187</c:v>
                </c:pt>
                <c:pt idx="4183">
                  <c:v>42885.229050925926</c:v>
                </c:pt>
                <c:pt idx="4184">
                  <c:v>42885.229166666664</c:v>
                </c:pt>
                <c:pt idx="4185">
                  <c:v>42885.22928240741</c:v>
                </c:pt>
                <c:pt idx="4186">
                  <c:v>42885.229398148149</c:v>
                </c:pt>
                <c:pt idx="4187">
                  <c:v>42885.229513888888</c:v>
                </c:pt>
                <c:pt idx="4188">
                  <c:v>42885.229629629626</c:v>
                </c:pt>
                <c:pt idx="4189">
                  <c:v>42885.229745370372</c:v>
                </c:pt>
                <c:pt idx="4190">
                  <c:v>42885.229861111111</c:v>
                </c:pt>
                <c:pt idx="4191">
                  <c:v>42885.22997685185</c:v>
                </c:pt>
                <c:pt idx="4192">
                  <c:v>42885.230092592596</c:v>
                </c:pt>
                <c:pt idx="4193">
                  <c:v>42885.230208333334</c:v>
                </c:pt>
                <c:pt idx="4194">
                  <c:v>42885.230324074073</c:v>
                </c:pt>
                <c:pt idx="4195">
                  <c:v>42885.230439814812</c:v>
                </c:pt>
                <c:pt idx="4196">
                  <c:v>42885.230555555558</c:v>
                </c:pt>
                <c:pt idx="4197">
                  <c:v>42885.230671296296</c:v>
                </c:pt>
                <c:pt idx="4198">
                  <c:v>42885.230787037035</c:v>
                </c:pt>
                <c:pt idx="4199">
                  <c:v>42885.230902777781</c:v>
                </c:pt>
                <c:pt idx="4200">
                  <c:v>42885.23101851852</c:v>
                </c:pt>
                <c:pt idx="4201">
                  <c:v>42885.231134259258</c:v>
                </c:pt>
                <c:pt idx="4202">
                  <c:v>42885.231249999997</c:v>
                </c:pt>
                <c:pt idx="4203">
                  <c:v>42885.231365740743</c:v>
                </c:pt>
                <c:pt idx="4204">
                  <c:v>42885.231481481482</c:v>
                </c:pt>
                <c:pt idx="4205">
                  <c:v>42885.23159722222</c:v>
                </c:pt>
                <c:pt idx="4206">
                  <c:v>42885.231712962966</c:v>
                </c:pt>
                <c:pt idx="4207">
                  <c:v>42885.231828703705</c:v>
                </c:pt>
                <c:pt idx="4208">
                  <c:v>42885.231944444444</c:v>
                </c:pt>
                <c:pt idx="4209">
                  <c:v>42885.232060185182</c:v>
                </c:pt>
                <c:pt idx="4210">
                  <c:v>42885.232175925928</c:v>
                </c:pt>
                <c:pt idx="4211">
                  <c:v>42885.232291666667</c:v>
                </c:pt>
                <c:pt idx="4212">
                  <c:v>42885.232407407406</c:v>
                </c:pt>
                <c:pt idx="4213">
                  <c:v>42885.232523148145</c:v>
                </c:pt>
                <c:pt idx="4214">
                  <c:v>42885.232638888891</c:v>
                </c:pt>
                <c:pt idx="4215">
                  <c:v>42885.232754629629</c:v>
                </c:pt>
                <c:pt idx="4216">
                  <c:v>42885.232870370368</c:v>
                </c:pt>
                <c:pt idx="4217">
                  <c:v>42885.232986111114</c:v>
                </c:pt>
                <c:pt idx="4218">
                  <c:v>42885.233101851853</c:v>
                </c:pt>
                <c:pt idx="4219">
                  <c:v>42885.233217592591</c:v>
                </c:pt>
                <c:pt idx="4220">
                  <c:v>42885.23333333333</c:v>
                </c:pt>
                <c:pt idx="4221">
                  <c:v>42885.233449074076</c:v>
                </c:pt>
                <c:pt idx="4222">
                  <c:v>42885.233564814815</c:v>
                </c:pt>
                <c:pt idx="4223">
                  <c:v>42885.233680555553</c:v>
                </c:pt>
                <c:pt idx="4224">
                  <c:v>42885.233796296299</c:v>
                </c:pt>
                <c:pt idx="4225">
                  <c:v>42885.233912037038</c:v>
                </c:pt>
                <c:pt idx="4226">
                  <c:v>42885.234027777777</c:v>
                </c:pt>
                <c:pt idx="4227">
                  <c:v>42885.234143518515</c:v>
                </c:pt>
                <c:pt idx="4228">
                  <c:v>42885.234259259261</c:v>
                </c:pt>
                <c:pt idx="4229">
                  <c:v>42885.234375</c:v>
                </c:pt>
                <c:pt idx="4230">
                  <c:v>42885.234490740739</c:v>
                </c:pt>
                <c:pt idx="4231">
                  <c:v>42885.234606481485</c:v>
                </c:pt>
                <c:pt idx="4232">
                  <c:v>42885.234722222223</c:v>
                </c:pt>
                <c:pt idx="4233">
                  <c:v>42885.234837962962</c:v>
                </c:pt>
                <c:pt idx="4234">
                  <c:v>42885.234953703701</c:v>
                </c:pt>
                <c:pt idx="4235">
                  <c:v>42885.235069444447</c:v>
                </c:pt>
                <c:pt idx="4236">
                  <c:v>42885.235185185185</c:v>
                </c:pt>
                <c:pt idx="4237">
                  <c:v>42885.235300925924</c:v>
                </c:pt>
                <c:pt idx="4238">
                  <c:v>42885.23541666667</c:v>
                </c:pt>
                <c:pt idx="4239">
                  <c:v>42885.235532407409</c:v>
                </c:pt>
                <c:pt idx="4240">
                  <c:v>42885.235648148147</c:v>
                </c:pt>
                <c:pt idx="4241">
                  <c:v>42885.235763888886</c:v>
                </c:pt>
                <c:pt idx="4242">
                  <c:v>42885.235879629632</c:v>
                </c:pt>
                <c:pt idx="4243">
                  <c:v>42885.235995370371</c:v>
                </c:pt>
                <c:pt idx="4244">
                  <c:v>42885.236111111109</c:v>
                </c:pt>
                <c:pt idx="4245">
                  <c:v>42885.236226851855</c:v>
                </c:pt>
                <c:pt idx="4246">
                  <c:v>42885.236342592594</c:v>
                </c:pt>
                <c:pt idx="4247">
                  <c:v>42885.236458333333</c:v>
                </c:pt>
                <c:pt idx="4248">
                  <c:v>42885.236574074072</c:v>
                </c:pt>
                <c:pt idx="4249">
                  <c:v>42885.236689814818</c:v>
                </c:pt>
                <c:pt idx="4250">
                  <c:v>42885.236805555556</c:v>
                </c:pt>
                <c:pt idx="4251">
                  <c:v>42885.236921296295</c:v>
                </c:pt>
                <c:pt idx="4252">
                  <c:v>42885.237037037034</c:v>
                </c:pt>
                <c:pt idx="4253">
                  <c:v>42885.23715277778</c:v>
                </c:pt>
                <c:pt idx="4254">
                  <c:v>42885.237268518518</c:v>
                </c:pt>
                <c:pt idx="4255">
                  <c:v>42885.237384259257</c:v>
                </c:pt>
                <c:pt idx="4256">
                  <c:v>42885.237500000003</c:v>
                </c:pt>
                <c:pt idx="4257">
                  <c:v>42885.237615740742</c:v>
                </c:pt>
                <c:pt idx="4258">
                  <c:v>42885.23773148148</c:v>
                </c:pt>
                <c:pt idx="4259">
                  <c:v>42885.237847222219</c:v>
                </c:pt>
                <c:pt idx="4260">
                  <c:v>42885.237962962965</c:v>
                </c:pt>
                <c:pt idx="4261">
                  <c:v>42885.238078703704</c:v>
                </c:pt>
                <c:pt idx="4262">
                  <c:v>42885.238194444442</c:v>
                </c:pt>
                <c:pt idx="4263">
                  <c:v>42885.238310185188</c:v>
                </c:pt>
                <c:pt idx="4264">
                  <c:v>42885.238425925927</c:v>
                </c:pt>
                <c:pt idx="4265">
                  <c:v>42885.238541666666</c:v>
                </c:pt>
                <c:pt idx="4266">
                  <c:v>42885.238657407404</c:v>
                </c:pt>
                <c:pt idx="4267">
                  <c:v>42885.23877314815</c:v>
                </c:pt>
                <c:pt idx="4268">
                  <c:v>42885.238888888889</c:v>
                </c:pt>
                <c:pt idx="4269">
                  <c:v>42885.239004629628</c:v>
                </c:pt>
                <c:pt idx="4270">
                  <c:v>42885.239120370374</c:v>
                </c:pt>
                <c:pt idx="4271">
                  <c:v>42885.239236111112</c:v>
                </c:pt>
                <c:pt idx="4272">
                  <c:v>42885.239351851851</c:v>
                </c:pt>
                <c:pt idx="4273">
                  <c:v>42885.23946759259</c:v>
                </c:pt>
                <c:pt idx="4274">
                  <c:v>42885.239583333336</c:v>
                </c:pt>
                <c:pt idx="4275">
                  <c:v>42885.239699074074</c:v>
                </c:pt>
                <c:pt idx="4276">
                  <c:v>42885.239814814813</c:v>
                </c:pt>
                <c:pt idx="4277">
                  <c:v>42885.239930555559</c:v>
                </c:pt>
                <c:pt idx="4278">
                  <c:v>42885.240046296298</c:v>
                </c:pt>
                <c:pt idx="4279">
                  <c:v>42885.240162037036</c:v>
                </c:pt>
                <c:pt idx="4280">
                  <c:v>42885.240277777775</c:v>
                </c:pt>
                <c:pt idx="4281">
                  <c:v>42885.240393518521</c:v>
                </c:pt>
                <c:pt idx="4282">
                  <c:v>42885.24050925926</c:v>
                </c:pt>
                <c:pt idx="4283">
                  <c:v>42885.240624999999</c:v>
                </c:pt>
                <c:pt idx="4284">
                  <c:v>42885.240740740737</c:v>
                </c:pt>
                <c:pt idx="4285">
                  <c:v>42885.240856481483</c:v>
                </c:pt>
                <c:pt idx="4286">
                  <c:v>42885.240972222222</c:v>
                </c:pt>
                <c:pt idx="4287">
                  <c:v>42885.241087962961</c:v>
                </c:pt>
                <c:pt idx="4288">
                  <c:v>42885.241203703707</c:v>
                </c:pt>
                <c:pt idx="4289">
                  <c:v>42885.241319444445</c:v>
                </c:pt>
                <c:pt idx="4290">
                  <c:v>42885.241435185184</c:v>
                </c:pt>
                <c:pt idx="4291">
                  <c:v>42885.241550925923</c:v>
                </c:pt>
                <c:pt idx="4292">
                  <c:v>42885.241666666669</c:v>
                </c:pt>
                <c:pt idx="4293">
                  <c:v>42885.241782407407</c:v>
                </c:pt>
                <c:pt idx="4294">
                  <c:v>42885.241898148146</c:v>
                </c:pt>
                <c:pt idx="4295">
                  <c:v>42885.242013888892</c:v>
                </c:pt>
                <c:pt idx="4296">
                  <c:v>42885.242129629631</c:v>
                </c:pt>
                <c:pt idx="4297">
                  <c:v>42885.242245370369</c:v>
                </c:pt>
                <c:pt idx="4298">
                  <c:v>42885.242361111108</c:v>
                </c:pt>
                <c:pt idx="4299">
                  <c:v>42885.242476851854</c:v>
                </c:pt>
                <c:pt idx="4300">
                  <c:v>42885.242592592593</c:v>
                </c:pt>
                <c:pt idx="4301">
                  <c:v>42885.242708333331</c:v>
                </c:pt>
                <c:pt idx="4302">
                  <c:v>42885.242824074077</c:v>
                </c:pt>
                <c:pt idx="4303">
                  <c:v>42885.242939814816</c:v>
                </c:pt>
                <c:pt idx="4304">
                  <c:v>42885.243055555555</c:v>
                </c:pt>
                <c:pt idx="4305">
                  <c:v>42885.243171296293</c:v>
                </c:pt>
                <c:pt idx="4306">
                  <c:v>42885.243287037039</c:v>
                </c:pt>
                <c:pt idx="4307">
                  <c:v>42885.243402777778</c:v>
                </c:pt>
                <c:pt idx="4308">
                  <c:v>42885.243518518517</c:v>
                </c:pt>
                <c:pt idx="4309">
                  <c:v>42885.243634259263</c:v>
                </c:pt>
                <c:pt idx="4310">
                  <c:v>42885.243750000001</c:v>
                </c:pt>
                <c:pt idx="4311">
                  <c:v>42885.24386574074</c:v>
                </c:pt>
                <c:pt idx="4312">
                  <c:v>42885.243981481479</c:v>
                </c:pt>
                <c:pt idx="4313">
                  <c:v>42885.244097222225</c:v>
                </c:pt>
                <c:pt idx="4314">
                  <c:v>42885.244212962964</c:v>
                </c:pt>
                <c:pt idx="4315">
                  <c:v>42885.244328703702</c:v>
                </c:pt>
                <c:pt idx="4316">
                  <c:v>42885.244444444441</c:v>
                </c:pt>
                <c:pt idx="4317">
                  <c:v>42885.244560185187</c:v>
                </c:pt>
                <c:pt idx="4318">
                  <c:v>42885.244675925926</c:v>
                </c:pt>
                <c:pt idx="4319">
                  <c:v>42885.244791666664</c:v>
                </c:pt>
                <c:pt idx="4320">
                  <c:v>42885.24490740741</c:v>
                </c:pt>
                <c:pt idx="4321">
                  <c:v>42885.245023148149</c:v>
                </c:pt>
                <c:pt idx="4322">
                  <c:v>42885.245138888888</c:v>
                </c:pt>
                <c:pt idx="4323">
                  <c:v>42885.245254629626</c:v>
                </c:pt>
                <c:pt idx="4324">
                  <c:v>42885.245370370372</c:v>
                </c:pt>
                <c:pt idx="4325">
                  <c:v>42885.245486111111</c:v>
                </c:pt>
                <c:pt idx="4326">
                  <c:v>42885.24560185185</c:v>
                </c:pt>
                <c:pt idx="4327">
                  <c:v>42885.245717592596</c:v>
                </c:pt>
                <c:pt idx="4328">
                  <c:v>42885.245833333334</c:v>
                </c:pt>
                <c:pt idx="4329">
                  <c:v>42885.245949074073</c:v>
                </c:pt>
                <c:pt idx="4330">
                  <c:v>42885.246064814812</c:v>
                </c:pt>
                <c:pt idx="4331">
                  <c:v>42885.246180555558</c:v>
                </c:pt>
                <c:pt idx="4332">
                  <c:v>42885.246296296296</c:v>
                </c:pt>
                <c:pt idx="4333">
                  <c:v>42885.246412037035</c:v>
                </c:pt>
                <c:pt idx="4334">
                  <c:v>42885.246527777781</c:v>
                </c:pt>
                <c:pt idx="4335">
                  <c:v>42885.24664351852</c:v>
                </c:pt>
                <c:pt idx="4336">
                  <c:v>42885.246759259258</c:v>
                </c:pt>
                <c:pt idx="4337">
                  <c:v>42885.246874999997</c:v>
                </c:pt>
                <c:pt idx="4338">
                  <c:v>42885.246990740743</c:v>
                </c:pt>
                <c:pt idx="4339">
                  <c:v>42885.247106481482</c:v>
                </c:pt>
                <c:pt idx="4340">
                  <c:v>42885.24722222222</c:v>
                </c:pt>
                <c:pt idx="4341">
                  <c:v>42885.247337962966</c:v>
                </c:pt>
                <c:pt idx="4342">
                  <c:v>42885.247453703705</c:v>
                </c:pt>
                <c:pt idx="4343">
                  <c:v>42885.247569444444</c:v>
                </c:pt>
                <c:pt idx="4344">
                  <c:v>42885.247685185182</c:v>
                </c:pt>
                <c:pt idx="4345">
                  <c:v>42885.247800925928</c:v>
                </c:pt>
                <c:pt idx="4346">
                  <c:v>42885.247916666667</c:v>
                </c:pt>
                <c:pt idx="4347">
                  <c:v>42885.248032407406</c:v>
                </c:pt>
                <c:pt idx="4348">
                  <c:v>42885.248148148145</c:v>
                </c:pt>
                <c:pt idx="4349">
                  <c:v>42885.248263888891</c:v>
                </c:pt>
                <c:pt idx="4350">
                  <c:v>42885.248379629629</c:v>
                </c:pt>
                <c:pt idx="4351">
                  <c:v>42885.248495370368</c:v>
                </c:pt>
                <c:pt idx="4352">
                  <c:v>42885.248611111114</c:v>
                </c:pt>
                <c:pt idx="4353">
                  <c:v>42885.248726851853</c:v>
                </c:pt>
                <c:pt idx="4354">
                  <c:v>42885.248842592591</c:v>
                </c:pt>
                <c:pt idx="4355">
                  <c:v>42885.24895833333</c:v>
                </c:pt>
                <c:pt idx="4356">
                  <c:v>42885.249074074076</c:v>
                </c:pt>
                <c:pt idx="4357">
                  <c:v>42885.249189814815</c:v>
                </c:pt>
                <c:pt idx="4358">
                  <c:v>42885.249305555553</c:v>
                </c:pt>
                <c:pt idx="4359">
                  <c:v>42885.249421296299</c:v>
                </c:pt>
                <c:pt idx="4360">
                  <c:v>42885.249537037038</c:v>
                </c:pt>
                <c:pt idx="4361">
                  <c:v>42885.249652777777</c:v>
                </c:pt>
                <c:pt idx="4362">
                  <c:v>42885.249768518515</c:v>
                </c:pt>
                <c:pt idx="4363">
                  <c:v>42885.249884259261</c:v>
                </c:pt>
                <c:pt idx="4364">
                  <c:v>42885.25</c:v>
                </c:pt>
                <c:pt idx="4365">
                  <c:v>42885.250115740739</c:v>
                </c:pt>
                <c:pt idx="4366">
                  <c:v>42885.250231481485</c:v>
                </c:pt>
                <c:pt idx="4367">
                  <c:v>42885.250347222223</c:v>
                </c:pt>
                <c:pt idx="4368">
                  <c:v>42885.250462962962</c:v>
                </c:pt>
                <c:pt idx="4369">
                  <c:v>42885.250578703701</c:v>
                </c:pt>
                <c:pt idx="4370">
                  <c:v>42885.250694444447</c:v>
                </c:pt>
                <c:pt idx="4371">
                  <c:v>42885.250810185185</c:v>
                </c:pt>
                <c:pt idx="4372">
                  <c:v>42885.250925925924</c:v>
                </c:pt>
                <c:pt idx="4373">
                  <c:v>42885.25104166667</c:v>
                </c:pt>
                <c:pt idx="4374">
                  <c:v>42885.251157407409</c:v>
                </c:pt>
                <c:pt idx="4375">
                  <c:v>42885.251273148147</c:v>
                </c:pt>
                <c:pt idx="4376">
                  <c:v>42885.251388888886</c:v>
                </c:pt>
                <c:pt idx="4377">
                  <c:v>42885.251504629632</c:v>
                </c:pt>
                <c:pt idx="4378">
                  <c:v>42885.251620370371</c:v>
                </c:pt>
                <c:pt idx="4379">
                  <c:v>42885.251736111109</c:v>
                </c:pt>
                <c:pt idx="4380">
                  <c:v>42885.251851851855</c:v>
                </c:pt>
                <c:pt idx="4381">
                  <c:v>42885.251967592594</c:v>
                </c:pt>
                <c:pt idx="4382">
                  <c:v>42885.252083333333</c:v>
                </c:pt>
                <c:pt idx="4383">
                  <c:v>42885.252199074072</c:v>
                </c:pt>
                <c:pt idx="4384">
                  <c:v>42885.252314814818</c:v>
                </c:pt>
                <c:pt idx="4385">
                  <c:v>42885.252430555556</c:v>
                </c:pt>
                <c:pt idx="4386">
                  <c:v>42885.252546296295</c:v>
                </c:pt>
                <c:pt idx="4387">
                  <c:v>42885.252662037034</c:v>
                </c:pt>
                <c:pt idx="4388">
                  <c:v>42885.25277777778</c:v>
                </c:pt>
                <c:pt idx="4389">
                  <c:v>42885.252893518518</c:v>
                </c:pt>
                <c:pt idx="4390">
                  <c:v>42885.253009259257</c:v>
                </c:pt>
                <c:pt idx="4391">
                  <c:v>42885.253125000003</c:v>
                </c:pt>
                <c:pt idx="4392">
                  <c:v>42885.253240740742</c:v>
                </c:pt>
                <c:pt idx="4393">
                  <c:v>42885.25335648148</c:v>
                </c:pt>
                <c:pt idx="4394">
                  <c:v>42885.253472222219</c:v>
                </c:pt>
                <c:pt idx="4395">
                  <c:v>42885.253587962965</c:v>
                </c:pt>
                <c:pt idx="4396">
                  <c:v>42885.253703703704</c:v>
                </c:pt>
                <c:pt idx="4397">
                  <c:v>42885.253819444442</c:v>
                </c:pt>
                <c:pt idx="4398">
                  <c:v>42885.253935185188</c:v>
                </c:pt>
                <c:pt idx="4399">
                  <c:v>42885.254050925927</c:v>
                </c:pt>
                <c:pt idx="4400">
                  <c:v>42885.254166666666</c:v>
                </c:pt>
                <c:pt idx="4401">
                  <c:v>42885.254282407404</c:v>
                </c:pt>
                <c:pt idx="4402">
                  <c:v>42885.25439814815</c:v>
                </c:pt>
                <c:pt idx="4403">
                  <c:v>42885.254513888889</c:v>
                </c:pt>
                <c:pt idx="4404">
                  <c:v>42885.254629629628</c:v>
                </c:pt>
                <c:pt idx="4405">
                  <c:v>42885.254745370374</c:v>
                </c:pt>
                <c:pt idx="4406">
                  <c:v>42885.254861111112</c:v>
                </c:pt>
                <c:pt idx="4407">
                  <c:v>42885.254976851851</c:v>
                </c:pt>
                <c:pt idx="4408">
                  <c:v>42885.25509259259</c:v>
                </c:pt>
                <c:pt idx="4409">
                  <c:v>42885.255208333336</c:v>
                </c:pt>
                <c:pt idx="4410">
                  <c:v>42885.255324074074</c:v>
                </c:pt>
                <c:pt idx="4411">
                  <c:v>42885.255439814813</c:v>
                </c:pt>
                <c:pt idx="4412">
                  <c:v>42885.255555555559</c:v>
                </c:pt>
                <c:pt idx="4413">
                  <c:v>42885.255671296298</c:v>
                </c:pt>
                <c:pt idx="4414">
                  <c:v>42885.255787037036</c:v>
                </c:pt>
                <c:pt idx="4415">
                  <c:v>42885.255902777775</c:v>
                </c:pt>
                <c:pt idx="4416">
                  <c:v>42885.256018518521</c:v>
                </c:pt>
                <c:pt idx="4417">
                  <c:v>42885.25613425926</c:v>
                </c:pt>
                <c:pt idx="4418">
                  <c:v>42885.256249999999</c:v>
                </c:pt>
                <c:pt idx="4419">
                  <c:v>42885.256365740737</c:v>
                </c:pt>
                <c:pt idx="4420">
                  <c:v>42885.256481481483</c:v>
                </c:pt>
                <c:pt idx="4421">
                  <c:v>42885.256597222222</c:v>
                </c:pt>
                <c:pt idx="4422">
                  <c:v>42885.256712962961</c:v>
                </c:pt>
                <c:pt idx="4423">
                  <c:v>42885.256828703707</c:v>
                </c:pt>
                <c:pt idx="4424">
                  <c:v>42885.256944444445</c:v>
                </c:pt>
                <c:pt idx="4425">
                  <c:v>42885.257060185184</c:v>
                </c:pt>
                <c:pt idx="4426">
                  <c:v>42885.257175925923</c:v>
                </c:pt>
                <c:pt idx="4427">
                  <c:v>42885.257291666669</c:v>
                </c:pt>
                <c:pt idx="4428">
                  <c:v>42885.257407407407</c:v>
                </c:pt>
                <c:pt idx="4429">
                  <c:v>42885.257523148146</c:v>
                </c:pt>
                <c:pt idx="4430">
                  <c:v>42885.257638888892</c:v>
                </c:pt>
                <c:pt idx="4431">
                  <c:v>42885.257754629631</c:v>
                </c:pt>
                <c:pt idx="4432">
                  <c:v>42885.257870370369</c:v>
                </c:pt>
                <c:pt idx="4433">
                  <c:v>42885.257986111108</c:v>
                </c:pt>
                <c:pt idx="4434">
                  <c:v>42885.258101851854</c:v>
                </c:pt>
                <c:pt idx="4435">
                  <c:v>42885.258217592593</c:v>
                </c:pt>
                <c:pt idx="4436">
                  <c:v>42885.258333333331</c:v>
                </c:pt>
                <c:pt idx="4437">
                  <c:v>42885.258449074077</c:v>
                </c:pt>
                <c:pt idx="4438">
                  <c:v>42885.258564814816</c:v>
                </c:pt>
                <c:pt idx="4439">
                  <c:v>42885.258680555555</c:v>
                </c:pt>
                <c:pt idx="4440">
                  <c:v>42885.258796296293</c:v>
                </c:pt>
                <c:pt idx="4441">
                  <c:v>42885.258912037039</c:v>
                </c:pt>
                <c:pt idx="4442">
                  <c:v>42885.259027777778</c:v>
                </c:pt>
                <c:pt idx="4443">
                  <c:v>42885.259143518517</c:v>
                </c:pt>
                <c:pt idx="4444">
                  <c:v>42885.259259259263</c:v>
                </c:pt>
                <c:pt idx="4445">
                  <c:v>42885.259375000001</c:v>
                </c:pt>
                <c:pt idx="4446">
                  <c:v>42885.25949074074</c:v>
                </c:pt>
                <c:pt idx="4447">
                  <c:v>42885.259606481479</c:v>
                </c:pt>
                <c:pt idx="4448">
                  <c:v>42885.259722222225</c:v>
                </c:pt>
                <c:pt idx="4449">
                  <c:v>42885.259837962964</c:v>
                </c:pt>
                <c:pt idx="4450">
                  <c:v>42885.259953703702</c:v>
                </c:pt>
                <c:pt idx="4451">
                  <c:v>42885.260069444441</c:v>
                </c:pt>
                <c:pt idx="4452">
                  <c:v>42885.260185185187</c:v>
                </c:pt>
                <c:pt idx="4453">
                  <c:v>42885.260300925926</c:v>
                </c:pt>
                <c:pt idx="4454">
                  <c:v>42885.260416666664</c:v>
                </c:pt>
                <c:pt idx="4455">
                  <c:v>42885.26053240741</c:v>
                </c:pt>
                <c:pt idx="4456">
                  <c:v>42885.260648148149</c:v>
                </c:pt>
                <c:pt idx="4457">
                  <c:v>42885.260763888888</c:v>
                </c:pt>
                <c:pt idx="4458">
                  <c:v>42885.260879629626</c:v>
                </c:pt>
                <c:pt idx="4459">
                  <c:v>42885.260995370372</c:v>
                </c:pt>
                <c:pt idx="4460">
                  <c:v>42885.261111111111</c:v>
                </c:pt>
                <c:pt idx="4461">
                  <c:v>42885.26122685185</c:v>
                </c:pt>
                <c:pt idx="4462">
                  <c:v>42885.261342592596</c:v>
                </c:pt>
                <c:pt idx="4463">
                  <c:v>42885.261458333334</c:v>
                </c:pt>
                <c:pt idx="4464">
                  <c:v>42885.261574074073</c:v>
                </c:pt>
                <c:pt idx="4465">
                  <c:v>42885.261689814812</c:v>
                </c:pt>
                <c:pt idx="4466">
                  <c:v>42885.261805555558</c:v>
                </c:pt>
                <c:pt idx="4467">
                  <c:v>42885.261921296296</c:v>
                </c:pt>
                <c:pt idx="4468">
                  <c:v>42885.262037037035</c:v>
                </c:pt>
                <c:pt idx="4469">
                  <c:v>42885.262152777781</c:v>
                </c:pt>
                <c:pt idx="4470">
                  <c:v>42885.26226851852</c:v>
                </c:pt>
                <c:pt idx="4471">
                  <c:v>42885.262384259258</c:v>
                </c:pt>
                <c:pt idx="4472">
                  <c:v>42885.262499999997</c:v>
                </c:pt>
                <c:pt idx="4473">
                  <c:v>42885.262615740743</c:v>
                </c:pt>
                <c:pt idx="4474">
                  <c:v>42885.262731481482</c:v>
                </c:pt>
                <c:pt idx="4475">
                  <c:v>42885.26284722222</c:v>
                </c:pt>
                <c:pt idx="4476">
                  <c:v>42885.262962962966</c:v>
                </c:pt>
                <c:pt idx="4477">
                  <c:v>42885.263078703705</c:v>
                </c:pt>
                <c:pt idx="4478">
                  <c:v>42885.263194444444</c:v>
                </c:pt>
                <c:pt idx="4479">
                  <c:v>42885.263310185182</c:v>
                </c:pt>
                <c:pt idx="4480">
                  <c:v>42885.263425925928</c:v>
                </c:pt>
                <c:pt idx="4481">
                  <c:v>42885.263541666667</c:v>
                </c:pt>
                <c:pt idx="4482">
                  <c:v>42885.263657407406</c:v>
                </c:pt>
                <c:pt idx="4483">
                  <c:v>42885.263773148145</c:v>
                </c:pt>
                <c:pt idx="4484">
                  <c:v>42885.263888888891</c:v>
                </c:pt>
                <c:pt idx="4485">
                  <c:v>42885.264004629629</c:v>
                </c:pt>
                <c:pt idx="4486">
                  <c:v>42885.264120370368</c:v>
                </c:pt>
                <c:pt idx="4487">
                  <c:v>42885.264236111114</c:v>
                </c:pt>
                <c:pt idx="4488">
                  <c:v>42885.264351851853</c:v>
                </c:pt>
                <c:pt idx="4489">
                  <c:v>42885.264467592591</c:v>
                </c:pt>
                <c:pt idx="4490">
                  <c:v>42885.26458333333</c:v>
                </c:pt>
                <c:pt idx="4491">
                  <c:v>42885.264699074076</c:v>
                </c:pt>
                <c:pt idx="4492">
                  <c:v>42885.264814814815</c:v>
                </c:pt>
                <c:pt idx="4493">
                  <c:v>42885.264930555553</c:v>
                </c:pt>
                <c:pt idx="4494">
                  <c:v>42885.265046296299</c:v>
                </c:pt>
                <c:pt idx="4495">
                  <c:v>42885.265162037038</c:v>
                </c:pt>
                <c:pt idx="4496">
                  <c:v>42885.265277777777</c:v>
                </c:pt>
                <c:pt idx="4497">
                  <c:v>42885.265393518515</c:v>
                </c:pt>
                <c:pt idx="4498">
                  <c:v>42885.265509259261</c:v>
                </c:pt>
                <c:pt idx="4499">
                  <c:v>42885.265625</c:v>
                </c:pt>
                <c:pt idx="4500">
                  <c:v>42885.265740740739</c:v>
                </c:pt>
                <c:pt idx="4501">
                  <c:v>42885.265856481485</c:v>
                </c:pt>
                <c:pt idx="4502">
                  <c:v>42885.265972222223</c:v>
                </c:pt>
                <c:pt idx="4503">
                  <c:v>42885.266087962962</c:v>
                </c:pt>
                <c:pt idx="4504">
                  <c:v>42885.266203703701</c:v>
                </c:pt>
                <c:pt idx="4505">
                  <c:v>42885.266319444447</c:v>
                </c:pt>
                <c:pt idx="4506">
                  <c:v>42885.266435185185</c:v>
                </c:pt>
                <c:pt idx="4507">
                  <c:v>42885.266550925924</c:v>
                </c:pt>
                <c:pt idx="4508">
                  <c:v>42885.26666666667</c:v>
                </c:pt>
                <c:pt idx="4509">
                  <c:v>42885.266782407409</c:v>
                </c:pt>
                <c:pt idx="4510">
                  <c:v>42885.266898148147</c:v>
                </c:pt>
                <c:pt idx="4511">
                  <c:v>42885.267013888886</c:v>
                </c:pt>
                <c:pt idx="4512">
                  <c:v>42885.267129629632</c:v>
                </c:pt>
                <c:pt idx="4513">
                  <c:v>42885.267245370371</c:v>
                </c:pt>
                <c:pt idx="4514">
                  <c:v>42885.267361111109</c:v>
                </c:pt>
                <c:pt idx="4515">
                  <c:v>42885.267476851855</c:v>
                </c:pt>
                <c:pt idx="4516">
                  <c:v>42885.267592592594</c:v>
                </c:pt>
                <c:pt idx="4517">
                  <c:v>42885.267708333333</c:v>
                </c:pt>
                <c:pt idx="4518">
                  <c:v>42885.267824074072</c:v>
                </c:pt>
                <c:pt idx="4519">
                  <c:v>42885.267939814818</c:v>
                </c:pt>
                <c:pt idx="4520">
                  <c:v>42885.268055555556</c:v>
                </c:pt>
                <c:pt idx="4521">
                  <c:v>42885.268171296295</c:v>
                </c:pt>
                <c:pt idx="4522">
                  <c:v>42885.268287037034</c:v>
                </c:pt>
                <c:pt idx="4523">
                  <c:v>42885.26840277778</c:v>
                </c:pt>
                <c:pt idx="4524">
                  <c:v>42885.268518518518</c:v>
                </c:pt>
                <c:pt idx="4525">
                  <c:v>42885.268634259257</c:v>
                </c:pt>
                <c:pt idx="4526">
                  <c:v>42885.268750000003</c:v>
                </c:pt>
                <c:pt idx="4527">
                  <c:v>42885.268865740742</c:v>
                </c:pt>
                <c:pt idx="4528">
                  <c:v>42885.26898148148</c:v>
                </c:pt>
                <c:pt idx="4529">
                  <c:v>42885.269097222219</c:v>
                </c:pt>
                <c:pt idx="4530">
                  <c:v>42885.269212962965</c:v>
                </c:pt>
                <c:pt idx="4531">
                  <c:v>42885.269328703704</c:v>
                </c:pt>
                <c:pt idx="4532">
                  <c:v>42885.269444444442</c:v>
                </c:pt>
                <c:pt idx="4533">
                  <c:v>42885.269560185188</c:v>
                </c:pt>
                <c:pt idx="4534">
                  <c:v>42885.269675925927</c:v>
                </c:pt>
                <c:pt idx="4535">
                  <c:v>42885.269791666666</c:v>
                </c:pt>
                <c:pt idx="4536">
                  <c:v>42885.269907407404</c:v>
                </c:pt>
                <c:pt idx="4537">
                  <c:v>42885.27002314815</c:v>
                </c:pt>
                <c:pt idx="4538">
                  <c:v>42885.270138888889</c:v>
                </c:pt>
                <c:pt idx="4539">
                  <c:v>42885.270254629628</c:v>
                </c:pt>
                <c:pt idx="4540">
                  <c:v>42885.270370370374</c:v>
                </c:pt>
                <c:pt idx="4541">
                  <c:v>42885.270486111112</c:v>
                </c:pt>
                <c:pt idx="4542">
                  <c:v>42885.270601851851</c:v>
                </c:pt>
                <c:pt idx="4543">
                  <c:v>42885.27071759259</c:v>
                </c:pt>
                <c:pt idx="4544">
                  <c:v>42885.270833333336</c:v>
                </c:pt>
                <c:pt idx="4545">
                  <c:v>42885.270949074074</c:v>
                </c:pt>
                <c:pt idx="4546">
                  <c:v>42885.271064814813</c:v>
                </c:pt>
                <c:pt idx="4547">
                  <c:v>42885.271180555559</c:v>
                </c:pt>
                <c:pt idx="4548">
                  <c:v>42885.271296296298</c:v>
                </c:pt>
                <c:pt idx="4549">
                  <c:v>42885.271412037036</c:v>
                </c:pt>
                <c:pt idx="4550">
                  <c:v>42885.271527777775</c:v>
                </c:pt>
                <c:pt idx="4551">
                  <c:v>42885.271643518521</c:v>
                </c:pt>
                <c:pt idx="4552">
                  <c:v>42885.27175925926</c:v>
                </c:pt>
                <c:pt idx="4553">
                  <c:v>42885.271874999999</c:v>
                </c:pt>
                <c:pt idx="4554">
                  <c:v>42885.271990740737</c:v>
                </c:pt>
                <c:pt idx="4555">
                  <c:v>42885.272106481483</c:v>
                </c:pt>
                <c:pt idx="4556">
                  <c:v>42885.272222222222</c:v>
                </c:pt>
                <c:pt idx="4557">
                  <c:v>42885.272337962961</c:v>
                </c:pt>
                <c:pt idx="4558">
                  <c:v>42885.272453703707</c:v>
                </c:pt>
                <c:pt idx="4559">
                  <c:v>42885.272569444445</c:v>
                </c:pt>
                <c:pt idx="4560">
                  <c:v>42885.272685185184</c:v>
                </c:pt>
                <c:pt idx="4561">
                  <c:v>42885.272800925923</c:v>
                </c:pt>
                <c:pt idx="4562">
                  <c:v>42885.272916666669</c:v>
                </c:pt>
                <c:pt idx="4563">
                  <c:v>42885.273032407407</c:v>
                </c:pt>
                <c:pt idx="4564">
                  <c:v>42885.273148148146</c:v>
                </c:pt>
                <c:pt idx="4565">
                  <c:v>42885.273263888892</c:v>
                </c:pt>
                <c:pt idx="4566">
                  <c:v>42885.273379629631</c:v>
                </c:pt>
                <c:pt idx="4567">
                  <c:v>42885.273495370369</c:v>
                </c:pt>
                <c:pt idx="4568">
                  <c:v>42885.273611111108</c:v>
                </c:pt>
                <c:pt idx="4569">
                  <c:v>42885.273726851854</c:v>
                </c:pt>
                <c:pt idx="4570">
                  <c:v>42885.273842592593</c:v>
                </c:pt>
                <c:pt idx="4571">
                  <c:v>42885.273958333331</c:v>
                </c:pt>
                <c:pt idx="4572">
                  <c:v>42885.274074074077</c:v>
                </c:pt>
                <c:pt idx="4573">
                  <c:v>42885.274189814816</c:v>
                </c:pt>
                <c:pt idx="4574">
                  <c:v>42885.274305555555</c:v>
                </c:pt>
                <c:pt idx="4575">
                  <c:v>42885.274421296293</c:v>
                </c:pt>
                <c:pt idx="4576">
                  <c:v>42885.274537037039</c:v>
                </c:pt>
                <c:pt idx="4577">
                  <c:v>42885.274652777778</c:v>
                </c:pt>
                <c:pt idx="4578">
                  <c:v>42885.274768518517</c:v>
                </c:pt>
                <c:pt idx="4579">
                  <c:v>42885.274884259263</c:v>
                </c:pt>
                <c:pt idx="4580">
                  <c:v>42885.275000000001</c:v>
                </c:pt>
                <c:pt idx="4581">
                  <c:v>42885.27511574074</c:v>
                </c:pt>
                <c:pt idx="4582">
                  <c:v>42885.275231481479</c:v>
                </c:pt>
                <c:pt idx="4583">
                  <c:v>42885.275347222225</c:v>
                </c:pt>
                <c:pt idx="4584">
                  <c:v>42885.275462962964</c:v>
                </c:pt>
                <c:pt idx="4585">
                  <c:v>42885.275578703702</c:v>
                </c:pt>
                <c:pt idx="4586">
                  <c:v>42885.275694444441</c:v>
                </c:pt>
                <c:pt idx="4587">
                  <c:v>42885.275810185187</c:v>
                </c:pt>
                <c:pt idx="4588">
                  <c:v>42885.275925925926</c:v>
                </c:pt>
                <c:pt idx="4589">
                  <c:v>42885.276041666664</c:v>
                </c:pt>
                <c:pt idx="4590">
                  <c:v>42885.27615740741</c:v>
                </c:pt>
                <c:pt idx="4591">
                  <c:v>42885.276273148149</c:v>
                </c:pt>
                <c:pt idx="4592">
                  <c:v>42885.276388888888</c:v>
                </c:pt>
                <c:pt idx="4593">
                  <c:v>42885.276504629626</c:v>
                </c:pt>
                <c:pt idx="4594">
                  <c:v>42885.276620370372</c:v>
                </c:pt>
                <c:pt idx="4595">
                  <c:v>42885.276736111111</c:v>
                </c:pt>
                <c:pt idx="4596">
                  <c:v>42885.27685185185</c:v>
                </c:pt>
                <c:pt idx="4597">
                  <c:v>42885.276967592596</c:v>
                </c:pt>
                <c:pt idx="4598">
                  <c:v>42885.277083333334</c:v>
                </c:pt>
                <c:pt idx="4599">
                  <c:v>42885.277199074073</c:v>
                </c:pt>
                <c:pt idx="4600">
                  <c:v>42885.277314814812</c:v>
                </c:pt>
                <c:pt idx="4601">
                  <c:v>42885.277430555558</c:v>
                </c:pt>
                <c:pt idx="4602">
                  <c:v>42885.277546296296</c:v>
                </c:pt>
                <c:pt idx="4603">
                  <c:v>42885.277662037035</c:v>
                </c:pt>
                <c:pt idx="4604">
                  <c:v>42885.277777777781</c:v>
                </c:pt>
                <c:pt idx="4605">
                  <c:v>42885.27789351852</c:v>
                </c:pt>
                <c:pt idx="4606">
                  <c:v>42885.278009259258</c:v>
                </c:pt>
                <c:pt idx="4607">
                  <c:v>42885.278124999997</c:v>
                </c:pt>
                <c:pt idx="4608">
                  <c:v>42885.278240740743</c:v>
                </c:pt>
                <c:pt idx="4609">
                  <c:v>42885.278356481482</c:v>
                </c:pt>
                <c:pt idx="4610">
                  <c:v>42885.27847222222</c:v>
                </c:pt>
                <c:pt idx="4611">
                  <c:v>42885.278587962966</c:v>
                </c:pt>
                <c:pt idx="4612">
                  <c:v>42885.278703703705</c:v>
                </c:pt>
                <c:pt idx="4613">
                  <c:v>42885.278819444444</c:v>
                </c:pt>
                <c:pt idx="4614">
                  <c:v>42885.278935185182</c:v>
                </c:pt>
                <c:pt idx="4615">
                  <c:v>42885.279050925928</c:v>
                </c:pt>
                <c:pt idx="4616">
                  <c:v>42885.279166666667</c:v>
                </c:pt>
                <c:pt idx="4617">
                  <c:v>42885.279282407406</c:v>
                </c:pt>
                <c:pt idx="4618">
                  <c:v>42885.279398148145</c:v>
                </c:pt>
                <c:pt idx="4619">
                  <c:v>42885.279513888891</c:v>
                </c:pt>
                <c:pt idx="4620">
                  <c:v>42885.279629629629</c:v>
                </c:pt>
                <c:pt idx="4621">
                  <c:v>42885.279745370368</c:v>
                </c:pt>
                <c:pt idx="4622">
                  <c:v>42885.279861111114</c:v>
                </c:pt>
                <c:pt idx="4623">
                  <c:v>42885.279976851853</c:v>
                </c:pt>
                <c:pt idx="4624">
                  <c:v>42885.280092592591</c:v>
                </c:pt>
                <c:pt idx="4625">
                  <c:v>42885.28020833333</c:v>
                </c:pt>
                <c:pt idx="4626">
                  <c:v>42885.280324074076</c:v>
                </c:pt>
                <c:pt idx="4627">
                  <c:v>42885.280439814815</c:v>
                </c:pt>
                <c:pt idx="4628">
                  <c:v>42885.280555555553</c:v>
                </c:pt>
                <c:pt idx="4629">
                  <c:v>42885.280671296299</c:v>
                </c:pt>
                <c:pt idx="4630">
                  <c:v>42885.280787037038</c:v>
                </c:pt>
                <c:pt idx="4631">
                  <c:v>42885.280902777777</c:v>
                </c:pt>
                <c:pt idx="4632">
                  <c:v>42885.281018518515</c:v>
                </c:pt>
                <c:pt idx="4633">
                  <c:v>42885.281134259261</c:v>
                </c:pt>
                <c:pt idx="4634">
                  <c:v>42885.28125</c:v>
                </c:pt>
                <c:pt idx="4635">
                  <c:v>42885.281365740739</c:v>
                </c:pt>
                <c:pt idx="4636">
                  <c:v>42885.281481481485</c:v>
                </c:pt>
                <c:pt idx="4637">
                  <c:v>42885.281597222223</c:v>
                </c:pt>
                <c:pt idx="4638">
                  <c:v>42885.281712962962</c:v>
                </c:pt>
                <c:pt idx="4639">
                  <c:v>42885.281828703701</c:v>
                </c:pt>
                <c:pt idx="4640">
                  <c:v>42885.281944444447</c:v>
                </c:pt>
                <c:pt idx="4641">
                  <c:v>42885.282060185185</c:v>
                </c:pt>
                <c:pt idx="4642">
                  <c:v>42885.282175925924</c:v>
                </c:pt>
                <c:pt idx="4643">
                  <c:v>42885.28229166667</c:v>
                </c:pt>
                <c:pt idx="4644">
                  <c:v>42885.282407407409</c:v>
                </c:pt>
                <c:pt idx="4645">
                  <c:v>42885.282523148147</c:v>
                </c:pt>
                <c:pt idx="4646">
                  <c:v>42885.282638888886</c:v>
                </c:pt>
                <c:pt idx="4647">
                  <c:v>42885.282754629632</c:v>
                </c:pt>
                <c:pt idx="4648">
                  <c:v>42885.282870370371</c:v>
                </c:pt>
                <c:pt idx="4649">
                  <c:v>42885.282986111109</c:v>
                </c:pt>
                <c:pt idx="4650">
                  <c:v>42885.283101851855</c:v>
                </c:pt>
                <c:pt idx="4651">
                  <c:v>42885.283217592594</c:v>
                </c:pt>
                <c:pt idx="4652">
                  <c:v>42885.283333333333</c:v>
                </c:pt>
                <c:pt idx="4653">
                  <c:v>42885.283449074072</c:v>
                </c:pt>
                <c:pt idx="4654">
                  <c:v>42885.283564814818</c:v>
                </c:pt>
                <c:pt idx="4655">
                  <c:v>42885.283680555556</c:v>
                </c:pt>
                <c:pt idx="4656">
                  <c:v>42885.283796296295</c:v>
                </c:pt>
                <c:pt idx="4657">
                  <c:v>42885.283912037034</c:v>
                </c:pt>
                <c:pt idx="4658">
                  <c:v>42885.28402777778</c:v>
                </c:pt>
                <c:pt idx="4659">
                  <c:v>42885.284143518518</c:v>
                </c:pt>
                <c:pt idx="4660">
                  <c:v>42885.284259259257</c:v>
                </c:pt>
                <c:pt idx="4661">
                  <c:v>42885.284375000003</c:v>
                </c:pt>
                <c:pt idx="4662">
                  <c:v>42885.284490740742</c:v>
                </c:pt>
                <c:pt idx="4663">
                  <c:v>42885.28460648148</c:v>
                </c:pt>
                <c:pt idx="4664">
                  <c:v>42885.284722222219</c:v>
                </c:pt>
                <c:pt idx="4665">
                  <c:v>42885.284837962965</c:v>
                </c:pt>
                <c:pt idx="4666">
                  <c:v>42885.284953703704</c:v>
                </c:pt>
                <c:pt idx="4667">
                  <c:v>42885.285069444442</c:v>
                </c:pt>
                <c:pt idx="4668">
                  <c:v>42885.285185185188</c:v>
                </c:pt>
                <c:pt idx="4669">
                  <c:v>42885.285300925927</c:v>
                </c:pt>
                <c:pt idx="4670">
                  <c:v>42885.285416666666</c:v>
                </c:pt>
                <c:pt idx="4671">
                  <c:v>42885.285532407404</c:v>
                </c:pt>
                <c:pt idx="4672">
                  <c:v>42885.28564814815</c:v>
                </c:pt>
                <c:pt idx="4673">
                  <c:v>42885.285763888889</c:v>
                </c:pt>
                <c:pt idx="4674">
                  <c:v>42885.285879629628</c:v>
                </c:pt>
                <c:pt idx="4675">
                  <c:v>42885.285995370374</c:v>
                </c:pt>
                <c:pt idx="4676">
                  <c:v>42885.286111111112</c:v>
                </c:pt>
                <c:pt idx="4677">
                  <c:v>42885.286226851851</c:v>
                </c:pt>
                <c:pt idx="4678">
                  <c:v>42885.28634259259</c:v>
                </c:pt>
                <c:pt idx="4679">
                  <c:v>42885.286458333336</c:v>
                </c:pt>
                <c:pt idx="4680">
                  <c:v>42885.286574074074</c:v>
                </c:pt>
                <c:pt idx="4681">
                  <c:v>42885.286689814813</c:v>
                </c:pt>
                <c:pt idx="4682">
                  <c:v>42885.286805555559</c:v>
                </c:pt>
                <c:pt idx="4683">
                  <c:v>42885.286921296298</c:v>
                </c:pt>
                <c:pt idx="4684">
                  <c:v>42885.287037037036</c:v>
                </c:pt>
                <c:pt idx="4685">
                  <c:v>42885.287152777775</c:v>
                </c:pt>
                <c:pt idx="4686">
                  <c:v>42885.287268518521</c:v>
                </c:pt>
                <c:pt idx="4687">
                  <c:v>42885.28738425926</c:v>
                </c:pt>
                <c:pt idx="4688">
                  <c:v>42885.287499999999</c:v>
                </c:pt>
                <c:pt idx="4689">
                  <c:v>42885.287615740737</c:v>
                </c:pt>
                <c:pt idx="4690">
                  <c:v>42885.287731481483</c:v>
                </c:pt>
                <c:pt idx="4691">
                  <c:v>42885.287847222222</c:v>
                </c:pt>
                <c:pt idx="4692">
                  <c:v>42885.287962962961</c:v>
                </c:pt>
                <c:pt idx="4693">
                  <c:v>42885.288078703707</c:v>
                </c:pt>
                <c:pt idx="4694">
                  <c:v>42885.288194444445</c:v>
                </c:pt>
                <c:pt idx="4695">
                  <c:v>42885.288310185184</c:v>
                </c:pt>
                <c:pt idx="4696">
                  <c:v>42885.288425925923</c:v>
                </c:pt>
                <c:pt idx="4697">
                  <c:v>42885.288541666669</c:v>
                </c:pt>
                <c:pt idx="4698">
                  <c:v>42885.288657407407</c:v>
                </c:pt>
                <c:pt idx="4699">
                  <c:v>42885.288773148146</c:v>
                </c:pt>
                <c:pt idx="4700">
                  <c:v>42885.288888888892</c:v>
                </c:pt>
                <c:pt idx="4701">
                  <c:v>42885.289004629631</c:v>
                </c:pt>
                <c:pt idx="4702">
                  <c:v>42885.289120370369</c:v>
                </c:pt>
                <c:pt idx="4703">
                  <c:v>42885.289236111108</c:v>
                </c:pt>
                <c:pt idx="4704">
                  <c:v>42885.289351851854</c:v>
                </c:pt>
                <c:pt idx="4705">
                  <c:v>42885.289467592593</c:v>
                </c:pt>
                <c:pt idx="4706">
                  <c:v>42885.289583333331</c:v>
                </c:pt>
                <c:pt idx="4707">
                  <c:v>42885.289699074077</c:v>
                </c:pt>
                <c:pt idx="4708">
                  <c:v>42885.289814814816</c:v>
                </c:pt>
                <c:pt idx="4709">
                  <c:v>42885.289930555555</c:v>
                </c:pt>
                <c:pt idx="4710">
                  <c:v>42885.290046296293</c:v>
                </c:pt>
                <c:pt idx="4711">
                  <c:v>42885.290162037039</c:v>
                </c:pt>
                <c:pt idx="4712">
                  <c:v>42885.290277777778</c:v>
                </c:pt>
                <c:pt idx="4713">
                  <c:v>42885.290393518517</c:v>
                </c:pt>
                <c:pt idx="4714">
                  <c:v>42885.290509259263</c:v>
                </c:pt>
                <c:pt idx="4715">
                  <c:v>42885.290625000001</c:v>
                </c:pt>
                <c:pt idx="4716">
                  <c:v>42885.29074074074</c:v>
                </c:pt>
                <c:pt idx="4717">
                  <c:v>42885.290856481479</c:v>
                </c:pt>
                <c:pt idx="4718">
                  <c:v>42885.290972222225</c:v>
                </c:pt>
                <c:pt idx="4719">
                  <c:v>42885.291087962964</c:v>
                </c:pt>
                <c:pt idx="4720">
                  <c:v>42885.291203703702</c:v>
                </c:pt>
                <c:pt idx="4721">
                  <c:v>42885.291319444441</c:v>
                </c:pt>
                <c:pt idx="4722">
                  <c:v>42885.291435185187</c:v>
                </c:pt>
                <c:pt idx="4723">
                  <c:v>42885.291550925926</c:v>
                </c:pt>
                <c:pt idx="4724">
                  <c:v>42885.291666666664</c:v>
                </c:pt>
                <c:pt idx="4725">
                  <c:v>42885.29178240741</c:v>
                </c:pt>
                <c:pt idx="4726">
                  <c:v>42885.291898148149</c:v>
                </c:pt>
                <c:pt idx="4727">
                  <c:v>42885.292013888888</c:v>
                </c:pt>
                <c:pt idx="4728">
                  <c:v>42885.292129629626</c:v>
                </c:pt>
                <c:pt idx="4729">
                  <c:v>42885.292245370372</c:v>
                </c:pt>
                <c:pt idx="4730">
                  <c:v>42885.292361111111</c:v>
                </c:pt>
                <c:pt idx="4731">
                  <c:v>42885.29247685185</c:v>
                </c:pt>
                <c:pt idx="4732">
                  <c:v>42885.292592592596</c:v>
                </c:pt>
                <c:pt idx="4733">
                  <c:v>42885.292708333334</c:v>
                </c:pt>
                <c:pt idx="4734">
                  <c:v>42885.292824074073</c:v>
                </c:pt>
                <c:pt idx="4735">
                  <c:v>42885.292939814812</c:v>
                </c:pt>
                <c:pt idx="4736">
                  <c:v>42885.293055555558</c:v>
                </c:pt>
                <c:pt idx="4737">
                  <c:v>42885.293171296296</c:v>
                </c:pt>
                <c:pt idx="4738">
                  <c:v>42885.293287037035</c:v>
                </c:pt>
                <c:pt idx="4739">
                  <c:v>42885.293402777781</c:v>
                </c:pt>
                <c:pt idx="4740">
                  <c:v>42885.29351851852</c:v>
                </c:pt>
                <c:pt idx="4741">
                  <c:v>42885.293634259258</c:v>
                </c:pt>
                <c:pt idx="4742">
                  <c:v>42885.293749999997</c:v>
                </c:pt>
                <c:pt idx="4743">
                  <c:v>42885.293865740743</c:v>
                </c:pt>
                <c:pt idx="4744">
                  <c:v>42885.293981481482</c:v>
                </c:pt>
                <c:pt idx="4745">
                  <c:v>42885.29409722222</c:v>
                </c:pt>
                <c:pt idx="4746">
                  <c:v>42885.294212962966</c:v>
                </c:pt>
                <c:pt idx="4747">
                  <c:v>42885.294328703705</c:v>
                </c:pt>
                <c:pt idx="4748">
                  <c:v>42885.294444444444</c:v>
                </c:pt>
                <c:pt idx="4749">
                  <c:v>42885.294560185182</c:v>
                </c:pt>
                <c:pt idx="4750">
                  <c:v>42885.294675925928</c:v>
                </c:pt>
                <c:pt idx="4751">
                  <c:v>42885.294791666667</c:v>
                </c:pt>
                <c:pt idx="4752">
                  <c:v>42885.294907407406</c:v>
                </c:pt>
                <c:pt idx="4753">
                  <c:v>42885.295023148145</c:v>
                </c:pt>
                <c:pt idx="4754">
                  <c:v>42885.295138888891</c:v>
                </c:pt>
                <c:pt idx="4755">
                  <c:v>42885.295254629629</c:v>
                </c:pt>
                <c:pt idx="4756">
                  <c:v>42885.295370370368</c:v>
                </c:pt>
                <c:pt idx="4757">
                  <c:v>42885.295486111114</c:v>
                </c:pt>
                <c:pt idx="4758">
                  <c:v>42885.295601851853</c:v>
                </c:pt>
                <c:pt idx="4759">
                  <c:v>42885.295717592591</c:v>
                </c:pt>
                <c:pt idx="4760">
                  <c:v>42885.29583333333</c:v>
                </c:pt>
                <c:pt idx="4761">
                  <c:v>42885.295949074076</c:v>
                </c:pt>
                <c:pt idx="4762">
                  <c:v>42885.296064814815</c:v>
                </c:pt>
                <c:pt idx="4763">
                  <c:v>42885.296180555553</c:v>
                </c:pt>
                <c:pt idx="4764">
                  <c:v>42885.296296296299</c:v>
                </c:pt>
                <c:pt idx="4765">
                  <c:v>42885.296412037038</c:v>
                </c:pt>
                <c:pt idx="4766">
                  <c:v>42885.296527777777</c:v>
                </c:pt>
                <c:pt idx="4767">
                  <c:v>42885.296643518515</c:v>
                </c:pt>
                <c:pt idx="4768">
                  <c:v>42885.296759259261</c:v>
                </c:pt>
                <c:pt idx="4769">
                  <c:v>42885.296875</c:v>
                </c:pt>
                <c:pt idx="4770">
                  <c:v>42885.296990740739</c:v>
                </c:pt>
                <c:pt idx="4771">
                  <c:v>42885.297106481485</c:v>
                </c:pt>
                <c:pt idx="4772">
                  <c:v>42885.297222222223</c:v>
                </c:pt>
                <c:pt idx="4773">
                  <c:v>42885.297337962962</c:v>
                </c:pt>
                <c:pt idx="4774">
                  <c:v>42885.297453703701</c:v>
                </c:pt>
                <c:pt idx="4775">
                  <c:v>42885.297569444447</c:v>
                </c:pt>
                <c:pt idx="4776">
                  <c:v>42885.297685185185</c:v>
                </c:pt>
                <c:pt idx="4777">
                  <c:v>42885.297800925924</c:v>
                </c:pt>
                <c:pt idx="4778">
                  <c:v>42885.29791666667</c:v>
                </c:pt>
                <c:pt idx="4779">
                  <c:v>42885.298032407409</c:v>
                </c:pt>
                <c:pt idx="4780">
                  <c:v>42885.298148148147</c:v>
                </c:pt>
                <c:pt idx="4781">
                  <c:v>42885.298263888886</c:v>
                </c:pt>
                <c:pt idx="4782">
                  <c:v>42885.298379629632</c:v>
                </c:pt>
                <c:pt idx="4783">
                  <c:v>42885.298495370371</c:v>
                </c:pt>
                <c:pt idx="4784">
                  <c:v>42885.298611111109</c:v>
                </c:pt>
                <c:pt idx="4785">
                  <c:v>42885.298726851855</c:v>
                </c:pt>
                <c:pt idx="4786">
                  <c:v>42885.298842592594</c:v>
                </c:pt>
                <c:pt idx="4787">
                  <c:v>42885.298958333333</c:v>
                </c:pt>
                <c:pt idx="4788">
                  <c:v>42885.299074074072</c:v>
                </c:pt>
                <c:pt idx="4789">
                  <c:v>42885.299189814818</c:v>
                </c:pt>
                <c:pt idx="4790">
                  <c:v>42885.299305555556</c:v>
                </c:pt>
                <c:pt idx="4791">
                  <c:v>42885.299421296295</c:v>
                </c:pt>
                <c:pt idx="4792">
                  <c:v>42885.299537037034</c:v>
                </c:pt>
                <c:pt idx="4793">
                  <c:v>42885.29965277778</c:v>
                </c:pt>
                <c:pt idx="4794">
                  <c:v>42885.299768518518</c:v>
                </c:pt>
                <c:pt idx="4795">
                  <c:v>42885.299884259257</c:v>
                </c:pt>
                <c:pt idx="4796">
                  <c:v>42885.3</c:v>
                </c:pt>
                <c:pt idx="4797">
                  <c:v>42885.300115740742</c:v>
                </c:pt>
                <c:pt idx="4798">
                  <c:v>42885.30023148148</c:v>
                </c:pt>
                <c:pt idx="4799">
                  <c:v>42885.300347222219</c:v>
                </c:pt>
                <c:pt idx="4800">
                  <c:v>42885.300462962965</c:v>
                </c:pt>
                <c:pt idx="4801">
                  <c:v>42885.300578703704</c:v>
                </c:pt>
                <c:pt idx="4802">
                  <c:v>42885.300694444442</c:v>
                </c:pt>
                <c:pt idx="4803">
                  <c:v>42885.300810185188</c:v>
                </c:pt>
                <c:pt idx="4804">
                  <c:v>42885.300925925927</c:v>
                </c:pt>
                <c:pt idx="4805">
                  <c:v>42885.301041666666</c:v>
                </c:pt>
                <c:pt idx="4806">
                  <c:v>42885.301157407404</c:v>
                </c:pt>
                <c:pt idx="4807">
                  <c:v>42885.30127314815</c:v>
                </c:pt>
                <c:pt idx="4808">
                  <c:v>42885.301388888889</c:v>
                </c:pt>
                <c:pt idx="4809">
                  <c:v>42885.301504629628</c:v>
                </c:pt>
                <c:pt idx="4810">
                  <c:v>42885.301620370374</c:v>
                </c:pt>
                <c:pt idx="4811">
                  <c:v>42885.301736111112</c:v>
                </c:pt>
                <c:pt idx="4812">
                  <c:v>42885.301851851851</c:v>
                </c:pt>
                <c:pt idx="4813">
                  <c:v>42885.30196759259</c:v>
                </c:pt>
                <c:pt idx="4814">
                  <c:v>42885.302083333336</c:v>
                </c:pt>
                <c:pt idx="4815">
                  <c:v>42885.302199074074</c:v>
                </c:pt>
                <c:pt idx="4816">
                  <c:v>42885.302314814813</c:v>
                </c:pt>
                <c:pt idx="4817">
                  <c:v>42885.302430555559</c:v>
                </c:pt>
                <c:pt idx="4818">
                  <c:v>42885.302546296298</c:v>
                </c:pt>
                <c:pt idx="4819">
                  <c:v>42885.302662037036</c:v>
                </c:pt>
                <c:pt idx="4820">
                  <c:v>42885.302777777775</c:v>
                </c:pt>
                <c:pt idx="4821">
                  <c:v>42885.302893518521</c:v>
                </c:pt>
                <c:pt idx="4822">
                  <c:v>42885.30300925926</c:v>
                </c:pt>
                <c:pt idx="4823">
                  <c:v>42885.303124999999</c:v>
                </c:pt>
                <c:pt idx="4824">
                  <c:v>42885.303240740737</c:v>
                </c:pt>
                <c:pt idx="4825">
                  <c:v>42885.303356481483</c:v>
                </c:pt>
                <c:pt idx="4826">
                  <c:v>42885.303472222222</c:v>
                </c:pt>
                <c:pt idx="4827">
                  <c:v>42885.303587962961</c:v>
                </c:pt>
                <c:pt idx="4828">
                  <c:v>42885.303703703707</c:v>
                </c:pt>
                <c:pt idx="4829">
                  <c:v>42885.303819444445</c:v>
                </c:pt>
                <c:pt idx="4830">
                  <c:v>42885.303935185184</c:v>
                </c:pt>
                <c:pt idx="4831">
                  <c:v>42885.304050925923</c:v>
                </c:pt>
                <c:pt idx="4832">
                  <c:v>42885.304166666669</c:v>
                </c:pt>
                <c:pt idx="4833">
                  <c:v>42885.304282407407</c:v>
                </c:pt>
                <c:pt idx="4834">
                  <c:v>42885.304398148146</c:v>
                </c:pt>
                <c:pt idx="4835">
                  <c:v>42885.304513888892</c:v>
                </c:pt>
                <c:pt idx="4836">
                  <c:v>42885.304629629631</c:v>
                </c:pt>
                <c:pt idx="4837">
                  <c:v>42885.304745370369</c:v>
                </c:pt>
                <c:pt idx="4838">
                  <c:v>42885.304861111108</c:v>
                </c:pt>
                <c:pt idx="4839">
                  <c:v>42885.304976851854</c:v>
                </c:pt>
                <c:pt idx="4840">
                  <c:v>42885.305092592593</c:v>
                </c:pt>
                <c:pt idx="4841">
                  <c:v>42885.305208333331</c:v>
                </c:pt>
                <c:pt idx="4842">
                  <c:v>42885.305324074077</c:v>
                </c:pt>
                <c:pt idx="4843">
                  <c:v>42885.305439814816</c:v>
                </c:pt>
                <c:pt idx="4844">
                  <c:v>42885.305555555555</c:v>
                </c:pt>
                <c:pt idx="4845">
                  <c:v>42885.305671296293</c:v>
                </c:pt>
                <c:pt idx="4846">
                  <c:v>42885.305787037039</c:v>
                </c:pt>
                <c:pt idx="4847">
                  <c:v>42885.305902777778</c:v>
                </c:pt>
                <c:pt idx="4848">
                  <c:v>42885.306018518517</c:v>
                </c:pt>
                <c:pt idx="4849">
                  <c:v>42885.306134259263</c:v>
                </c:pt>
                <c:pt idx="4850">
                  <c:v>42885.306250000001</c:v>
                </c:pt>
                <c:pt idx="4851">
                  <c:v>42885.30636574074</c:v>
                </c:pt>
                <c:pt idx="4852">
                  <c:v>42885.306481481479</c:v>
                </c:pt>
                <c:pt idx="4853">
                  <c:v>42885.306597222225</c:v>
                </c:pt>
                <c:pt idx="4854">
                  <c:v>42885.306712962964</c:v>
                </c:pt>
                <c:pt idx="4855">
                  <c:v>42885.306828703702</c:v>
                </c:pt>
                <c:pt idx="4856">
                  <c:v>42885.306944444441</c:v>
                </c:pt>
                <c:pt idx="4857">
                  <c:v>42885.307060185187</c:v>
                </c:pt>
                <c:pt idx="4858">
                  <c:v>42885.307175925926</c:v>
                </c:pt>
                <c:pt idx="4859">
                  <c:v>42885.307291666664</c:v>
                </c:pt>
                <c:pt idx="4860">
                  <c:v>42885.30740740741</c:v>
                </c:pt>
                <c:pt idx="4861">
                  <c:v>42885.307523148149</c:v>
                </c:pt>
                <c:pt idx="4862">
                  <c:v>42885.307638888888</c:v>
                </c:pt>
                <c:pt idx="4863">
                  <c:v>42885.307754629626</c:v>
                </c:pt>
                <c:pt idx="4864">
                  <c:v>42885.307870370372</c:v>
                </c:pt>
                <c:pt idx="4865">
                  <c:v>42885.307986111111</c:v>
                </c:pt>
                <c:pt idx="4866">
                  <c:v>42885.30810185185</c:v>
                </c:pt>
                <c:pt idx="4867">
                  <c:v>42885.308217592596</c:v>
                </c:pt>
                <c:pt idx="4868">
                  <c:v>42885.308333333334</c:v>
                </c:pt>
                <c:pt idx="4869">
                  <c:v>42885.308449074073</c:v>
                </c:pt>
                <c:pt idx="4870">
                  <c:v>42885.308564814812</c:v>
                </c:pt>
                <c:pt idx="4871">
                  <c:v>42885.308680555558</c:v>
                </c:pt>
                <c:pt idx="4872">
                  <c:v>42885.308796296296</c:v>
                </c:pt>
                <c:pt idx="4873">
                  <c:v>42885.308912037035</c:v>
                </c:pt>
                <c:pt idx="4874">
                  <c:v>42885.309027777781</c:v>
                </c:pt>
                <c:pt idx="4875">
                  <c:v>42885.30914351852</c:v>
                </c:pt>
                <c:pt idx="4876">
                  <c:v>42885.309259259258</c:v>
                </c:pt>
                <c:pt idx="4877">
                  <c:v>42885.309374999997</c:v>
                </c:pt>
                <c:pt idx="4878">
                  <c:v>42885.309490740743</c:v>
                </c:pt>
                <c:pt idx="4879">
                  <c:v>42885.309606481482</c:v>
                </c:pt>
                <c:pt idx="4880">
                  <c:v>42885.30972222222</c:v>
                </c:pt>
                <c:pt idx="4881">
                  <c:v>42885.309837962966</c:v>
                </c:pt>
                <c:pt idx="4882">
                  <c:v>42885.309953703705</c:v>
                </c:pt>
                <c:pt idx="4883">
                  <c:v>42885.310069444444</c:v>
                </c:pt>
                <c:pt idx="4884">
                  <c:v>42885.310185185182</c:v>
                </c:pt>
                <c:pt idx="4885">
                  <c:v>42885.310300925928</c:v>
                </c:pt>
                <c:pt idx="4886">
                  <c:v>42885.310416666667</c:v>
                </c:pt>
                <c:pt idx="4887">
                  <c:v>42885.310532407406</c:v>
                </c:pt>
                <c:pt idx="4888">
                  <c:v>42885.310648148145</c:v>
                </c:pt>
                <c:pt idx="4889">
                  <c:v>42885.310763888891</c:v>
                </c:pt>
                <c:pt idx="4890">
                  <c:v>42885.310879629629</c:v>
                </c:pt>
                <c:pt idx="4891">
                  <c:v>42885.310995370368</c:v>
                </c:pt>
                <c:pt idx="4892">
                  <c:v>42885.311111111114</c:v>
                </c:pt>
                <c:pt idx="4893">
                  <c:v>42885.311226851853</c:v>
                </c:pt>
                <c:pt idx="4894">
                  <c:v>42885.311342592591</c:v>
                </c:pt>
                <c:pt idx="4895">
                  <c:v>42885.31145833333</c:v>
                </c:pt>
                <c:pt idx="4896">
                  <c:v>42885.311574074076</c:v>
                </c:pt>
                <c:pt idx="4897">
                  <c:v>42885.311689814815</c:v>
                </c:pt>
                <c:pt idx="4898">
                  <c:v>42885.311805555553</c:v>
                </c:pt>
                <c:pt idx="4899">
                  <c:v>42885.311921296299</c:v>
                </c:pt>
                <c:pt idx="4900">
                  <c:v>42885.312037037038</c:v>
                </c:pt>
                <c:pt idx="4901">
                  <c:v>42885.312152777777</c:v>
                </c:pt>
                <c:pt idx="4902">
                  <c:v>42885.312268518515</c:v>
                </c:pt>
                <c:pt idx="4903">
                  <c:v>42885.312384259261</c:v>
                </c:pt>
                <c:pt idx="4904">
                  <c:v>42885.3125</c:v>
                </c:pt>
                <c:pt idx="4905">
                  <c:v>42885.312615740739</c:v>
                </c:pt>
                <c:pt idx="4906">
                  <c:v>42885.312731481485</c:v>
                </c:pt>
                <c:pt idx="4907">
                  <c:v>42885.312847222223</c:v>
                </c:pt>
                <c:pt idx="4908">
                  <c:v>42885.312962962962</c:v>
                </c:pt>
                <c:pt idx="4909">
                  <c:v>42885.313078703701</c:v>
                </c:pt>
                <c:pt idx="4910">
                  <c:v>42885.313194444447</c:v>
                </c:pt>
                <c:pt idx="4911">
                  <c:v>42885.313310185185</c:v>
                </c:pt>
                <c:pt idx="4912">
                  <c:v>42885.313425925924</c:v>
                </c:pt>
                <c:pt idx="4913">
                  <c:v>42885.31354166667</c:v>
                </c:pt>
                <c:pt idx="4914">
                  <c:v>42885.313657407409</c:v>
                </c:pt>
                <c:pt idx="4915">
                  <c:v>42885.313773148147</c:v>
                </c:pt>
                <c:pt idx="4916">
                  <c:v>42885.313888888886</c:v>
                </c:pt>
                <c:pt idx="4917">
                  <c:v>42885.314004629632</c:v>
                </c:pt>
                <c:pt idx="4918">
                  <c:v>42885.314120370371</c:v>
                </c:pt>
                <c:pt idx="4919">
                  <c:v>42885.314236111109</c:v>
                </c:pt>
                <c:pt idx="4920">
                  <c:v>42885.314351851855</c:v>
                </c:pt>
                <c:pt idx="4921">
                  <c:v>42885.314467592594</c:v>
                </c:pt>
                <c:pt idx="4922">
                  <c:v>42885.314583333333</c:v>
                </c:pt>
                <c:pt idx="4923">
                  <c:v>42885.314699074072</c:v>
                </c:pt>
                <c:pt idx="4924">
                  <c:v>42885.314814814818</c:v>
                </c:pt>
                <c:pt idx="4925">
                  <c:v>42885.314930555556</c:v>
                </c:pt>
                <c:pt idx="4926">
                  <c:v>42885.315046296295</c:v>
                </c:pt>
                <c:pt idx="4927">
                  <c:v>42885.315162037034</c:v>
                </c:pt>
                <c:pt idx="4928">
                  <c:v>42885.31527777778</c:v>
                </c:pt>
                <c:pt idx="4929">
                  <c:v>42885.315393518518</c:v>
                </c:pt>
                <c:pt idx="4930">
                  <c:v>42885.315509259257</c:v>
                </c:pt>
                <c:pt idx="4931">
                  <c:v>42885.315625000003</c:v>
                </c:pt>
                <c:pt idx="4932">
                  <c:v>42885.315740740742</c:v>
                </c:pt>
                <c:pt idx="4933">
                  <c:v>42885.31585648148</c:v>
                </c:pt>
                <c:pt idx="4934">
                  <c:v>42885.315972222219</c:v>
                </c:pt>
                <c:pt idx="4935">
                  <c:v>42885.316087962965</c:v>
                </c:pt>
                <c:pt idx="4936">
                  <c:v>42885.316203703704</c:v>
                </c:pt>
                <c:pt idx="4937">
                  <c:v>42885.316319444442</c:v>
                </c:pt>
                <c:pt idx="4938">
                  <c:v>42885.316435185188</c:v>
                </c:pt>
                <c:pt idx="4939">
                  <c:v>42885.316550925927</c:v>
                </c:pt>
                <c:pt idx="4940">
                  <c:v>42885.316666666666</c:v>
                </c:pt>
                <c:pt idx="4941">
                  <c:v>42885.316782407404</c:v>
                </c:pt>
                <c:pt idx="4942">
                  <c:v>42885.31689814815</c:v>
                </c:pt>
                <c:pt idx="4943">
                  <c:v>42885.317013888889</c:v>
                </c:pt>
                <c:pt idx="4944">
                  <c:v>42885.317129629628</c:v>
                </c:pt>
                <c:pt idx="4945">
                  <c:v>42885.317245370374</c:v>
                </c:pt>
                <c:pt idx="4946">
                  <c:v>42885.317361111112</c:v>
                </c:pt>
                <c:pt idx="4947">
                  <c:v>42885.317476851851</c:v>
                </c:pt>
                <c:pt idx="4948">
                  <c:v>42885.31759259259</c:v>
                </c:pt>
                <c:pt idx="4949">
                  <c:v>42885.317708333336</c:v>
                </c:pt>
                <c:pt idx="4950">
                  <c:v>42885.317824074074</c:v>
                </c:pt>
                <c:pt idx="4951">
                  <c:v>42885.317939814813</c:v>
                </c:pt>
                <c:pt idx="4952">
                  <c:v>42885.318055555559</c:v>
                </c:pt>
                <c:pt idx="4953">
                  <c:v>42885.318171296298</c:v>
                </c:pt>
                <c:pt idx="4954">
                  <c:v>42885.318287037036</c:v>
                </c:pt>
                <c:pt idx="4955">
                  <c:v>42885.318402777775</c:v>
                </c:pt>
                <c:pt idx="4956">
                  <c:v>42885.318518518521</c:v>
                </c:pt>
                <c:pt idx="4957">
                  <c:v>42885.31863425926</c:v>
                </c:pt>
                <c:pt idx="4958">
                  <c:v>42885.318749999999</c:v>
                </c:pt>
                <c:pt idx="4959">
                  <c:v>42885.318865740737</c:v>
                </c:pt>
                <c:pt idx="4960">
                  <c:v>42885.318981481483</c:v>
                </c:pt>
                <c:pt idx="4961">
                  <c:v>42885.319097222222</c:v>
                </c:pt>
                <c:pt idx="4962">
                  <c:v>42885.319212962961</c:v>
                </c:pt>
                <c:pt idx="4963">
                  <c:v>42885.319328703707</c:v>
                </c:pt>
                <c:pt idx="4964">
                  <c:v>42885.319444444445</c:v>
                </c:pt>
                <c:pt idx="4965">
                  <c:v>42885.319560185184</c:v>
                </c:pt>
                <c:pt idx="4966">
                  <c:v>42885.319675925923</c:v>
                </c:pt>
                <c:pt idx="4967">
                  <c:v>42885.319791666669</c:v>
                </c:pt>
                <c:pt idx="4968">
                  <c:v>42885.319907407407</c:v>
                </c:pt>
                <c:pt idx="4969">
                  <c:v>42885.320023148146</c:v>
                </c:pt>
                <c:pt idx="4970">
                  <c:v>42885.320138888892</c:v>
                </c:pt>
                <c:pt idx="4971">
                  <c:v>42885.320254629631</c:v>
                </c:pt>
                <c:pt idx="4972">
                  <c:v>42885.320370370369</c:v>
                </c:pt>
                <c:pt idx="4973">
                  <c:v>42885.320486111108</c:v>
                </c:pt>
                <c:pt idx="4974">
                  <c:v>42885.320601851854</c:v>
                </c:pt>
                <c:pt idx="4975">
                  <c:v>42885.320717592593</c:v>
                </c:pt>
                <c:pt idx="4976">
                  <c:v>42885.320833333331</c:v>
                </c:pt>
                <c:pt idx="4977">
                  <c:v>42885.320949074077</c:v>
                </c:pt>
                <c:pt idx="4978">
                  <c:v>42885.321064814816</c:v>
                </c:pt>
                <c:pt idx="4979">
                  <c:v>42885.321180555555</c:v>
                </c:pt>
                <c:pt idx="4980">
                  <c:v>42885.321296296293</c:v>
                </c:pt>
                <c:pt idx="4981">
                  <c:v>42885.321412037039</c:v>
                </c:pt>
                <c:pt idx="4982">
                  <c:v>42885.321527777778</c:v>
                </c:pt>
                <c:pt idx="4983">
                  <c:v>42885.321643518517</c:v>
                </c:pt>
                <c:pt idx="4984">
                  <c:v>42885.321759259263</c:v>
                </c:pt>
                <c:pt idx="4985">
                  <c:v>42885.321875000001</c:v>
                </c:pt>
                <c:pt idx="4986">
                  <c:v>42885.32199074074</c:v>
                </c:pt>
                <c:pt idx="4987">
                  <c:v>42885.322106481479</c:v>
                </c:pt>
                <c:pt idx="4988">
                  <c:v>42885.322222222225</c:v>
                </c:pt>
                <c:pt idx="4989">
                  <c:v>42885.322337962964</c:v>
                </c:pt>
                <c:pt idx="4990">
                  <c:v>42885.322453703702</c:v>
                </c:pt>
                <c:pt idx="4991">
                  <c:v>42885.322569444441</c:v>
                </c:pt>
                <c:pt idx="4992">
                  <c:v>42885.322685185187</c:v>
                </c:pt>
                <c:pt idx="4993">
                  <c:v>42885.322800925926</c:v>
                </c:pt>
                <c:pt idx="4994">
                  <c:v>42885.322916666664</c:v>
                </c:pt>
                <c:pt idx="4995">
                  <c:v>42885.32303240741</c:v>
                </c:pt>
                <c:pt idx="4996">
                  <c:v>42885.323148148149</c:v>
                </c:pt>
                <c:pt idx="4997">
                  <c:v>42885.323263888888</c:v>
                </c:pt>
                <c:pt idx="4998">
                  <c:v>42885.323379629626</c:v>
                </c:pt>
                <c:pt idx="4999">
                  <c:v>42885.323495370372</c:v>
                </c:pt>
                <c:pt idx="5000">
                  <c:v>42885.323611111111</c:v>
                </c:pt>
                <c:pt idx="5001">
                  <c:v>42885.32372685185</c:v>
                </c:pt>
                <c:pt idx="5002">
                  <c:v>42885.323842592596</c:v>
                </c:pt>
                <c:pt idx="5003">
                  <c:v>42885.323958333334</c:v>
                </c:pt>
                <c:pt idx="5004">
                  <c:v>42885.324074074073</c:v>
                </c:pt>
                <c:pt idx="5005">
                  <c:v>42885.324189814812</c:v>
                </c:pt>
                <c:pt idx="5006">
                  <c:v>42885.324305555558</c:v>
                </c:pt>
                <c:pt idx="5007">
                  <c:v>42885.324421296296</c:v>
                </c:pt>
                <c:pt idx="5008">
                  <c:v>42885.324537037035</c:v>
                </c:pt>
                <c:pt idx="5009">
                  <c:v>42885.324652777781</c:v>
                </c:pt>
                <c:pt idx="5010">
                  <c:v>42885.32476851852</c:v>
                </c:pt>
                <c:pt idx="5011">
                  <c:v>42885.324884259258</c:v>
                </c:pt>
                <c:pt idx="5012">
                  <c:v>42885.324999999997</c:v>
                </c:pt>
                <c:pt idx="5013">
                  <c:v>42885.325115740743</c:v>
                </c:pt>
                <c:pt idx="5014">
                  <c:v>42885.325231481482</c:v>
                </c:pt>
                <c:pt idx="5015">
                  <c:v>42885.32534722222</c:v>
                </c:pt>
                <c:pt idx="5016">
                  <c:v>42885.325462962966</c:v>
                </c:pt>
                <c:pt idx="5017">
                  <c:v>42885.325578703705</c:v>
                </c:pt>
                <c:pt idx="5018">
                  <c:v>42885.325694444444</c:v>
                </c:pt>
                <c:pt idx="5019">
                  <c:v>42885.325810185182</c:v>
                </c:pt>
                <c:pt idx="5020">
                  <c:v>42885.325925925928</c:v>
                </c:pt>
                <c:pt idx="5021">
                  <c:v>42885.326041666667</c:v>
                </c:pt>
                <c:pt idx="5022">
                  <c:v>42885.326157407406</c:v>
                </c:pt>
                <c:pt idx="5023">
                  <c:v>42885.326273148145</c:v>
                </c:pt>
                <c:pt idx="5024">
                  <c:v>42885.326388888891</c:v>
                </c:pt>
                <c:pt idx="5025">
                  <c:v>42885.326504629629</c:v>
                </c:pt>
                <c:pt idx="5026">
                  <c:v>42885.326620370368</c:v>
                </c:pt>
                <c:pt idx="5027">
                  <c:v>42885.326736111114</c:v>
                </c:pt>
                <c:pt idx="5028">
                  <c:v>42885.326851851853</c:v>
                </c:pt>
                <c:pt idx="5029">
                  <c:v>42885.326967592591</c:v>
                </c:pt>
                <c:pt idx="5030">
                  <c:v>42885.32708333333</c:v>
                </c:pt>
                <c:pt idx="5031">
                  <c:v>42885.327199074076</c:v>
                </c:pt>
                <c:pt idx="5032">
                  <c:v>42885.327314814815</c:v>
                </c:pt>
                <c:pt idx="5033">
                  <c:v>42885.327430555553</c:v>
                </c:pt>
                <c:pt idx="5034">
                  <c:v>42885.327546296299</c:v>
                </c:pt>
                <c:pt idx="5035">
                  <c:v>42885.327662037038</c:v>
                </c:pt>
                <c:pt idx="5036">
                  <c:v>42885.327777777777</c:v>
                </c:pt>
                <c:pt idx="5037">
                  <c:v>42885.327893518515</c:v>
                </c:pt>
                <c:pt idx="5038">
                  <c:v>42885.328009259261</c:v>
                </c:pt>
                <c:pt idx="5039">
                  <c:v>42885.328125</c:v>
                </c:pt>
                <c:pt idx="5040">
                  <c:v>42885.328240740739</c:v>
                </c:pt>
                <c:pt idx="5041">
                  <c:v>42885.328356481485</c:v>
                </c:pt>
                <c:pt idx="5042">
                  <c:v>42885.328472222223</c:v>
                </c:pt>
                <c:pt idx="5043">
                  <c:v>42885.328587962962</c:v>
                </c:pt>
                <c:pt idx="5044">
                  <c:v>42885.328703703701</c:v>
                </c:pt>
                <c:pt idx="5045">
                  <c:v>42885.328819444447</c:v>
                </c:pt>
                <c:pt idx="5046">
                  <c:v>42885.328935185185</c:v>
                </c:pt>
                <c:pt idx="5047">
                  <c:v>42885.329050925924</c:v>
                </c:pt>
                <c:pt idx="5048">
                  <c:v>42885.32916666667</c:v>
                </c:pt>
                <c:pt idx="5049">
                  <c:v>42885.329282407409</c:v>
                </c:pt>
                <c:pt idx="5050">
                  <c:v>42885.329398148147</c:v>
                </c:pt>
                <c:pt idx="5051">
                  <c:v>42885.329513888886</c:v>
                </c:pt>
                <c:pt idx="5052">
                  <c:v>42885.329629629632</c:v>
                </c:pt>
                <c:pt idx="5053">
                  <c:v>42885.329745370371</c:v>
                </c:pt>
                <c:pt idx="5054">
                  <c:v>42885.329861111109</c:v>
                </c:pt>
                <c:pt idx="5055">
                  <c:v>42885.329976851855</c:v>
                </c:pt>
                <c:pt idx="5056">
                  <c:v>42885.330092592594</c:v>
                </c:pt>
                <c:pt idx="5057">
                  <c:v>42885.330208333333</c:v>
                </c:pt>
                <c:pt idx="5058">
                  <c:v>42885.330324074072</c:v>
                </c:pt>
                <c:pt idx="5059">
                  <c:v>42885.330439814818</c:v>
                </c:pt>
                <c:pt idx="5060">
                  <c:v>42885.330555555556</c:v>
                </c:pt>
                <c:pt idx="5061">
                  <c:v>42885.330671296295</c:v>
                </c:pt>
                <c:pt idx="5062">
                  <c:v>42885.330787037034</c:v>
                </c:pt>
                <c:pt idx="5063">
                  <c:v>42885.33090277778</c:v>
                </c:pt>
                <c:pt idx="5064">
                  <c:v>42885.331018518518</c:v>
                </c:pt>
                <c:pt idx="5065">
                  <c:v>42885.331134259257</c:v>
                </c:pt>
                <c:pt idx="5066">
                  <c:v>42885.331250000003</c:v>
                </c:pt>
                <c:pt idx="5067">
                  <c:v>42885.331365740742</c:v>
                </c:pt>
                <c:pt idx="5068">
                  <c:v>42885.33148148148</c:v>
                </c:pt>
                <c:pt idx="5069">
                  <c:v>42885.331597222219</c:v>
                </c:pt>
                <c:pt idx="5070">
                  <c:v>42885.331712962965</c:v>
                </c:pt>
                <c:pt idx="5071">
                  <c:v>42885.331828703704</c:v>
                </c:pt>
                <c:pt idx="5072">
                  <c:v>42885.331944444442</c:v>
                </c:pt>
                <c:pt idx="5073">
                  <c:v>42885.332060185188</c:v>
                </c:pt>
                <c:pt idx="5074">
                  <c:v>42885.332175925927</c:v>
                </c:pt>
                <c:pt idx="5075">
                  <c:v>42885.332291666666</c:v>
                </c:pt>
                <c:pt idx="5076">
                  <c:v>42885.332407407404</c:v>
                </c:pt>
                <c:pt idx="5077">
                  <c:v>42885.33252314815</c:v>
                </c:pt>
                <c:pt idx="5078">
                  <c:v>42885.332638888889</c:v>
                </c:pt>
                <c:pt idx="5079">
                  <c:v>42885.332754629628</c:v>
                </c:pt>
                <c:pt idx="5080">
                  <c:v>42885.332870370374</c:v>
                </c:pt>
                <c:pt idx="5081">
                  <c:v>42885.332986111112</c:v>
                </c:pt>
                <c:pt idx="5082">
                  <c:v>42885.333101851851</c:v>
                </c:pt>
                <c:pt idx="5083">
                  <c:v>42885.33321759259</c:v>
                </c:pt>
                <c:pt idx="5084">
                  <c:v>42885.333333333336</c:v>
                </c:pt>
                <c:pt idx="5085">
                  <c:v>42885.333449074074</c:v>
                </c:pt>
                <c:pt idx="5086">
                  <c:v>42885.333564814813</c:v>
                </c:pt>
                <c:pt idx="5087">
                  <c:v>42885.333680555559</c:v>
                </c:pt>
                <c:pt idx="5088">
                  <c:v>42885.333796296298</c:v>
                </c:pt>
                <c:pt idx="5089">
                  <c:v>42885.333912037036</c:v>
                </c:pt>
                <c:pt idx="5090">
                  <c:v>42885.334027777775</c:v>
                </c:pt>
                <c:pt idx="5091">
                  <c:v>42885.334143518521</c:v>
                </c:pt>
                <c:pt idx="5092">
                  <c:v>42885.33425925926</c:v>
                </c:pt>
                <c:pt idx="5093">
                  <c:v>42885.334374999999</c:v>
                </c:pt>
                <c:pt idx="5094">
                  <c:v>42885.334490740737</c:v>
                </c:pt>
                <c:pt idx="5095">
                  <c:v>42885.334606481483</c:v>
                </c:pt>
                <c:pt idx="5096">
                  <c:v>42885.334722222222</c:v>
                </c:pt>
                <c:pt idx="5097">
                  <c:v>42885.334837962961</c:v>
                </c:pt>
                <c:pt idx="5098">
                  <c:v>42885.334953703707</c:v>
                </c:pt>
                <c:pt idx="5099">
                  <c:v>42885.335069444445</c:v>
                </c:pt>
                <c:pt idx="5100">
                  <c:v>42885.335185185184</c:v>
                </c:pt>
                <c:pt idx="5101">
                  <c:v>42885.335300925923</c:v>
                </c:pt>
                <c:pt idx="5102">
                  <c:v>42885.335416666669</c:v>
                </c:pt>
                <c:pt idx="5103">
                  <c:v>42885.335532407407</c:v>
                </c:pt>
                <c:pt idx="5104">
                  <c:v>42885.335648148146</c:v>
                </c:pt>
                <c:pt idx="5105">
                  <c:v>42885.335763888892</c:v>
                </c:pt>
                <c:pt idx="5106">
                  <c:v>42885.335879629631</c:v>
                </c:pt>
                <c:pt idx="5107">
                  <c:v>42885.335995370369</c:v>
                </c:pt>
                <c:pt idx="5108">
                  <c:v>42885.336111111108</c:v>
                </c:pt>
                <c:pt idx="5109">
                  <c:v>42885.336226851854</c:v>
                </c:pt>
                <c:pt idx="5110">
                  <c:v>42885.336342592593</c:v>
                </c:pt>
                <c:pt idx="5111">
                  <c:v>42885.336458333331</c:v>
                </c:pt>
                <c:pt idx="5112">
                  <c:v>42885.336574074077</c:v>
                </c:pt>
                <c:pt idx="5113">
                  <c:v>42885.336689814816</c:v>
                </c:pt>
                <c:pt idx="5114">
                  <c:v>42885.336805555555</c:v>
                </c:pt>
                <c:pt idx="5115">
                  <c:v>42885.336921296293</c:v>
                </c:pt>
                <c:pt idx="5116">
                  <c:v>42885.337037037039</c:v>
                </c:pt>
                <c:pt idx="5117">
                  <c:v>42885.337152777778</c:v>
                </c:pt>
                <c:pt idx="5118">
                  <c:v>42885.337268518517</c:v>
                </c:pt>
                <c:pt idx="5119">
                  <c:v>42885.337384259263</c:v>
                </c:pt>
                <c:pt idx="5120">
                  <c:v>42885.337500000001</c:v>
                </c:pt>
                <c:pt idx="5121">
                  <c:v>42885.33761574074</c:v>
                </c:pt>
                <c:pt idx="5122">
                  <c:v>42885.337731481479</c:v>
                </c:pt>
                <c:pt idx="5123">
                  <c:v>42885.337847222225</c:v>
                </c:pt>
                <c:pt idx="5124">
                  <c:v>42885.337962962964</c:v>
                </c:pt>
                <c:pt idx="5125">
                  <c:v>42885.338078703702</c:v>
                </c:pt>
                <c:pt idx="5126">
                  <c:v>42885.338194444441</c:v>
                </c:pt>
                <c:pt idx="5127">
                  <c:v>42885.338310185187</c:v>
                </c:pt>
                <c:pt idx="5128">
                  <c:v>42885.338425925926</c:v>
                </c:pt>
                <c:pt idx="5129">
                  <c:v>42885.338541666664</c:v>
                </c:pt>
                <c:pt idx="5130">
                  <c:v>42885.33865740741</c:v>
                </c:pt>
                <c:pt idx="5131">
                  <c:v>42885.338773148149</c:v>
                </c:pt>
                <c:pt idx="5132">
                  <c:v>42885.338888888888</c:v>
                </c:pt>
                <c:pt idx="5133">
                  <c:v>42885.339004629626</c:v>
                </c:pt>
                <c:pt idx="5134">
                  <c:v>42885.339120370372</c:v>
                </c:pt>
                <c:pt idx="5135">
                  <c:v>42885.339236111111</c:v>
                </c:pt>
                <c:pt idx="5136">
                  <c:v>42885.33935185185</c:v>
                </c:pt>
                <c:pt idx="5137">
                  <c:v>42885.339467592596</c:v>
                </c:pt>
                <c:pt idx="5138">
                  <c:v>42885.339583333334</c:v>
                </c:pt>
                <c:pt idx="5139">
                  <c:v>42885.339699074073</c:v>
                </c:pt>
                <c:pt idx="5140">
                  <c:v>42885.339814814812</c:v>
                </c:pt>
                <c:pt idx="5141">
                  <c:v>42885.339930555558</c:v>
                </c:pt>
                <c:pt idx="5142">
                  <c:v>42885.340046296296</c:v>
                </c:pt>
                <c:pt idx="5143">
                  <c:v>42885.340162037035</c:v>
                </c:pt>
                <c:pt idx="5144">
                  <c:v>42885.340277777781</c:v>
                </c:pt>
                <c:pt idx="5145">
                  <c:v>42885.34039351852</c:v>
                </c:pt>
                <c:pt idx="5146">
                  <c:v>42885.340509259258</c:v>
                </c:pt>
                <c:pt idx="5147">
                  <c:v>42885.340624999997</c:v>
                </c:pt>
                <c:pt idx="5148">
                  <c:v>42885.340740740743</c:v>
                </c:pt>
                <c:pt idx="5149">
                  <c:v>42885.340856481482</c:v>
                </c:pt>
                <c:pt idx="5150">
                  <c:v>42885.34097222222</c:v>
                </c:pt>
                <c:pt idx="5151">
                  <c:v>42885.341087962966</c:v>
                </c:pt>
                <c:pt idx="5152">
                  <c:v>42885.341203703705</c:v>
                </c:pt>
                <c:pt idx="5153">
                  <c:v>42885.341319444444</c:v>
                </c:pt>
                <c:pt idx="5154">
                  <c:v>42885.341435185182</c:v>
                </c:pt>
                <c:pt idx="5155">
                  <c:v>42885.341550925928</c:v>
                </c:pt>
                <c:pt idx="5156">
                  <c:v>42885.341666666667</c:v>
                </c:pt>
                <c:pt idx="5157">
                  <c:v>42885.341782407406</c:v>
                </c:pt>
                <c:pt idx="5158">
                  <c:v>42885.341898148145</c:v>
                </c:pt>
                <c:pt idx="5159">
                  <c:v>42885.342013888891</c:v>
                </c:pt>
                <c:pt idx="5160">
                  <c:v>42885.342129629629</c:v>
                </c:pt>
                <c:pt idx="5161">
                  <c:v>42885.342245370368</c:v>
                </c:pt>
                <c:pt idx="5162">
                  <c:v>42885.342361111114</c:v>
                </c:pt>
                <c:pt idx="5163">
                  <c:v>42885.342476851853</c:v>
                </c:pt>
                <c:pt idx="5164">
                  <c:v>42885.342592592591</c:v>
                </c:pt>
                <c:pt idx="5165">
                  <c:v>42885.34270833333</c:v>
                </c:pt>
                <c:pt idx="5166">
                  <c:v>42885.342824074076</c:v>
                </c:pt>
                <c:pt idx="5167">
                  <c:v>42885.342939814815</c:v>
                </c:pt>
                <c:pt idx="5168">
                  <c:v>42885.343055555553</c:v>
                </c:pt>
                <c:pt idx="5169">
                  <c:v>42885.343171296299</c:v>
                </c:pt>
                <c:pt idx="5170">
                  <c:v>42885.343287037038</c:v>
                </c:pt>
                <c:pt idx="5171">
                  <c:v>42885.343402777777</c:v>
                </c:pt>
                <c:pt idx="5172">
                  <c:v>42885.343518518515</c:v>
                </c:pt>
                <c:pt idx="5173">
                  <c:v>42885.343634259261</c:v>
                </c:pt>
                <c:pt idx="5174">
                  <c:v>42885.34375</c:v>
                </c:pt>
                <c:pt idx="5175">
                  <c:v>42885.343865740739</c:v>
                </c:pt>
                <c:pt idx="5176">
                  <c:v>42885.343981481485</c:v>
                </c:pt>
                <c:pt idx="5177">
                  <c:v>42885.344097222223</c:v>
                </c:pt>
                <c:pt idx="5178">
                  <c:v>42885.344212962962</c:v>
                </c:pt>
                <c:pt idx="5179">
                  <c:v>42885.344328703701</c:v>
                </c:pt>
                <c:pt idx="5180">
                  <c:v>42885.344444444447</c:v>
                </c:pt>
                <c:pt idx="5181">
                  <c:v>42885.344560185185</c:v>
                </c:pt>
                <c:pt idx="5182">
                  <c:v>42885.344675925924</c:v>
                </c:pt>
                <c:pt idx="5183">
                  <c:v>42885.34479166667</c:v>
                </c:pt>
                <c:pt idx="5184">
                  <c:v>42885.344907407409</c:v>
                </c:pt>
                <c:pt idx="5185">
                  <c:v>42885.345023148147</c:v>
                </c:pt>
                <c:pt idx="5186">
                  <c:v>42885.345138888886</c:v>
                </c:pt>
                <c:pt idx="5187">
                  <c:v>42885.345254629632</c:v>
                </c:pt>
                <c:pt idx="5188">
                  <c:v>42885.345370370371</c:v>
                </c:pt>
                <c:pt idx="5189">
                  <c:v>42885.345486111109</c:v>
                </c:pt>
                <c:pt idx="5190">
                  <c:v>42885.345601851855</c:v>
                </c:pt>
                <c:pt idx="5191">
                  <c:v>42885.345717592594</c:v>
                </c:pt>
                <c:pt idx="5192">
                  <c:v>42885.345833333333</c:v>
                </c:pt>
                <c:pt idx="5193">
                  <c:v>42885.345949074072</c:v>
                </c:pt>
                <c:pt idx="5194">
                  <c:v>42885.346064814818</c:v>
                </c:pt>
                <c:pt idx="5195">
                  <c:v>42885.346180555556</c:v>
                </c:pt>
                <c:pt idx="5196">
                  <c:v>42885.346296296295</c:v>
                </c:pt>
                <c:pt idx="5197">
                  <c:v>42885.346412037034</c:v>
                </c:pt>
                <c:pt idx="5198">
                  <c:v>42885.34652777778</c:v>
                </c:pt>
                <c:pt idx="5199">
                  <c:v>42885.346643518518</c:v>
                </c:pt>
                <c:pt idx="5200">
                  <c:v>42885.346759259257</c:v>
                </c:pt>
                <c:pt idx="5201">
                  <c:v>42885.346875000003</c:v>
                </c:pt>
                <c:pt idx="5202">
                  <c:v>42885.346990740742</c:v>
                </c:pt>
                <c:pt idx="5203">
                  <c:v>42885.34710648148</c:v>
                </c:pt>
                <c:pt idx="5204">
                  <c:v>42885.347222222219</c:v>
                </c:pt>
                <c:pt idx="5205">
                  <c:v>42885.347337962965</c:v>
                </c:pt>
                <c:pt idx="5206">
                  <c:v>42885.347453703704</c:v>
                </c:pt>
                <c:pt idx="5207">
                  <c:v>42885.347569444442</c:v>
                </c:pt>
                <c:pt idx="5208">
                  <c:v>42885.347685185188</c:v>
                </c:pt>
                <c:pt idx="5209">
                  <c:v>42885.347800925927</c:v>
                </c:pt>
                <c:pt idx="5210">
                  <c:v>42885.347916666666</c:v>
                </c:pt>
                <c:pt idx="5211">
                  <c:v>42885.348032407404</c:v>
                </c:pt>
                <c:pt idx="5212">
                  <c:v>42885.34814814815</c:v>
                </c:pt>
                <c:pt idx="5213">
                  <c:v>42885.348263888889</c:v>
                </c:pt>
                <c:pt idx="5214">
                  <c:v>42885.348379629628</c:v>
                </c:pt>
                <c:pt idx="5215">
                  <c:v>42885.348495370374</c:v>
                </c:pt>
                <c:pt idx="5216">
                  <c:v>42885.348611111112</c:v>
                </c:pt>
                <c:pt idx="5217">
                  <c:v>42885.348726851851</c:v>
                </c:pt>
                <c:pt idx="5218">
                  <c:v>42885.34884259259</c:v>
                </c:pt>
                <c:pt idx="5219">
                  <c:v>42885.348958333336</c:v>
                </c:pt>
                <c:pt idx="5220">
                  <c:v>42885.349074074074</c:v>
                </c:pt>
                <c:pt idx="5221">
                  <c:v>42885.349189814813</c:v>
                </c:pt>
                <c:pt idx="5222">
                  <c:v>42885.349305555559</c:v>
                </c:pt>
                <c:pt idx="5223">
                  <c:v>42885.349421296298</c:v>
                </c:pt>
                <c:pt idx="5224">
                  <c:v>42885.349537037036</c:v>
                </c:pt>
                <c:pt idx="5225">
                  <c:v>42885.349652777775</c:v>
                </c:pt>
                <c:pt idx="5226">
                  <c:v>42885.349768518521</c:v>
                </c:pt>
                <c:pt idx="5227">
                  <c:v>42885.34988425926</c:v>
                </c:pt>
                <c:pt idx="5228">
                  <c:v>42885.35</c:v>
                </c:pt>
                <c:pt idx="5229">
                  <c:v>42885.350115740737</c:v>
                </c:pt>
                <c:pt idx="5230">
                  <c:v>42885.350231481483</c:v>
                </c:pt>
                <c:pt idx="5231">
                  <c:v>42885.350347222222</c:v>
                </c:pt>
                <c:pt idx="5232">
                  <c:v>42885.350462962961</c:v>
                </c:pt>
                <c:pt idx="5233">
                  <c:v>42885.350578703707</c:v>
                </c:pt>
                <c:pt idx="5234">
                  <c:v>42885.350694444445</c:v>
                </c:pt>
                <c:pt idx="5235">
                  <c:v>42885.350810185184</c:v>
                </c:pt>
                <c:pt idx="5236">
                  <c:v>42885.350925925923</c:v>
                </c:pt>
                <c:pt idx="5237">
                  <c:v>42885.351041666669</c:v>
                </c:pt>
                <c:pt idx="5238">
                  <c:v>42885.351157407407</c:v>
                </c:pt>
                <c:pt idx="5239">
                  <c:v>42885.351273148146</c:v>
                </c:pt>
                <c:pt idx="5240">
                  <c:v>42885.351388888892</c:v>
                </c:pt>
                <c:pt idx="5241">
                  <c:v>42885.351504629631</c:v>
                </c:pt>
                <c:pt idx="5242">
                  <c:v>42885.351620370369</c:v>
                </c:pt>
                <c:pt idx="5243">
                  <c:v>42885.351736111108</c:v>
                </c:pt>
                <c:pt idx="5244">
                  <c:v>42885.351851851854</c:v>
                </c:pt>
                <c:pt idx="5245">
                  <c:v>42885.351967592593</c:v>
                </c:pt>
                <c:pt idx="5246">
                  <c:v>42885.352083333331</c:v>
                </c:pt>
                <c:pt idx="5247">
                  <c:v>42885.352199074077</c:v>
                </c:pt>
                <c:pt idx="5248">
                  <c:v>42885.352314814816</c:v>
                </c:pt>
                <c:pt idx="5249">
                  <c:v>42885.352430555555</c:v>
                </c:pt>
                <c:pt idx="5250">
                  <c:v>42885.352546296293</c:v>
                </c:pt>
                <c:pt idx="5251">
                  <c:v>42885.352662037039</c:v>
                </c:pt>
                <c:pt idx="5252">
                  <c:v>42885.352777777778</c:v>
                </c:pt>
                <c:pt idx="5253">
                  <c:v>42885.352893518517</c:v>
                </c:pt>
                <c:pt idx="5254">
                  <c:v>42885.353009259263</c:v>
                </c:pt>
                <c:pt idx="5255">
                  <c:v>42885.353125000001</c:v>
                </c:pt>
                <c:pt idx="5256">
                  <c:v>42885.35324074074</c:v>
                </c:pt>
                <c:pt idx="5257">
                  <c:v>42885.353356481479</c:v>
                </c:pt>
                <c:pt idx="5258">
                  <c:v>42885.353472222225</c:v>
                </c:pt>
                <c:pt idx="5259">
                  <c:v>42885.353587962964</c:v>
                </c:pt>
                <c:pt idx="5260">
                  <c:v>42885.353703703702</c:v>
                </c:pt>
                <c:pt idx="5261">
                  <c:v>42885.353819444441</c:v>
                </c:pt>
                <c:pt idx="5262">
                  <c:v>42885.353935185187</c:v>
                </c:pt>
                <c:pt idx="5263">
                  <c:v>42885.354050925926</c:v>
                </c:pt>
                <c:pt idx="5264">
                  <c:v>42885.354166666664</c:v>
                </c:pt>
                <c:pt idx="5265">
                  <c:v>42885.35428240741</c:v>
                </c:pt>
                <c:pt idx="5266">
                  <c:v>42885.354398148149</c:v>
                </c:pt>
                <c:pt idx="5267">
                  <c:v>42885.354513888888</c:v>
                </c:pt>
                <c:pt idx="5268">
                  <c:v>42885.354629629626</c:v>
                </c:pt>
                <c:pt idx="5269">
                  <c:v>42885.354745370372</c:v>
                </c:pt>
                <c:pt idx="5270">
                  <c:v>42885.354861111111</c:v>
                </c:pt>
                <c:pt idx="5271">
                  <c:v>42885.35497685185</c:v>
                </c:pt>
                <c:pt idx="5272">
                  <c:v>42885.355092592596</c:v>
                </c:pt>
                <c:pt idx="5273">
                  <c:v>42885.355208333334</c:v>
                </c:pt>
                <c:pt idx="5274">
                  <c:v>42885.355324074073</c:v>
                </c:pt>
                <c:pt idx="5275">
                  <c:v>42885.355439814812</c:v>
                </c:pt>
                <c:pt idx="5276">
                  <c:v>42885.355555555558</c:v>
                </c:pt>
                <c:pt idx="5277">
                  <c:v>42885.355671296296</c:v>
                </c:pt>
                <c:pt idx="5278">
                  <c:v>42885.355787037035</c:v>
                </c:pt>
                <c:pt idx="5279">
                  <c:v>42885.355902777781</c:v>
                </c:pt>
                <c:pt idx="5280">
                  <c:v>42885.35601851852</c:v>
                </c:pt>
                <c:pt idx="5281">
                  <c:v>42885.356134259258</c:v>
                </c:pt>
                <c:pt idx="5282">
                  <c:v>42885.356249999997</c:v>
                </c:pt>
                <c:pt idx="5283">
                  <c:v>42885.356365740743</c:v>
                </c:pt>
                <c:pt idx="5284">
                  <c:v>42885.356481481482</c:v>
                </c:pt>
                <c:pt idx="5285">
                  <c:v>42885.35659722222</c:v>
                </c:pt>
                <c:pt idx="5286">
                  <c:v>42885.356712962966</c:v>
                </c:pt>
                <c:pt idx="5287">
                  <c:v>42885.356828703705</c:v>
                </c:pt>
                <c:pt idx="5288">
                  <c:v>42885.356944444444</c:v>
                </c:pt>
                <c:pt idx="5289">
                  <c:v>42885.357060185182</c:v>
                </c:pt>
                <c:pt idx="5290">
                  <c:v>42885.357175925928</c:v>
                </c:pt>
                <c:pt idx="5291">
                  <c:v>42885.357291666667</c:v>
                </c:pt>
                <c:pt idx="5292">
                  <c:v>42885.357407407406</c:v>
                </c:pt>
                <c:pt idx="5293">
                  <c:v>42885.357523148145</c:v>
                </c:pt>
                <c:pt idx="5294">
                  <c:v>42885.357638888891</c:v>
                </c:pt>
                <c:pt idx="5295">
                  <c:v>42885.357754629629</c:v>
                </c:pt>
                <c:pt idx="5296">
                  <c:v>42885.357870370368</c:v>
                </c:pt>
                <c:pt idx="5297">
                  <c:v>42885.357986111114</c:v>
                </c:pt>
                <c:pt idx="5298">
                  <c:v>42885.358101851853</c:v>
                </c:pt>
                <c:pt idx="5299">
                  <c:v>42885.358217592591</c:v>
                </c:pt>
                <c:pt idx="5300">
                  <c:v>42885.35833333333</c:v>
                </c:pt>
                <c:pt idx="5301">
                  <c:v>42885.358449074076</c:v>
                </c:pt>
                <c:pt idx="5302">
                  <c:v>42885.358564814815</c:v>
                </c:pt>
                <c:pt idx="5303">
                  <c:v>42885.358680555553</c:v>
                </c:pt>
                <c:pt idx="5304">
                  <c:v>42885.358796296299</c:v>
                </c:pt>
                <c:pt idx="5305">
                  <c:v>42885.358912037038</c:v>
                </c:pt>
                <c:pt idx="5306">
                  <c:v>42885.359027777777</c:v>
                </c:pt>
                <c:pt idx="5307">
                  <c:v>42885.359143518515</c:v>
                </c:pt>
                <c:pt idx="5308">
                  <c:v>42885.359259259261</c:v>
                </c:pt>
                <c:pt idx="5309">
                  <c:v>42885.359375</c:v>
                </c:pt>
                <c:pt idx="5310">
                  <c:v>42885.359490740739</c:v>
                </c:pt>
                <c:pt idx="5311">
                  <c:v>42885.359606481485</c:v>
                </c:pt>
                <c:pt idx="5312">
                  <c:v>42885.359722222223</c:v>
                </c:pt>
                <c:pt idx="5313">
                  <c:v>42885.359837962962</c:v>
                </c:pt>
                <c:pt idx="5314">
                  <c:v>42885.359953703701</c:v>
                </c:pt>
                <c:pt idx="5315">
                  <c:v>42885.360069444447</c:v>
                </c:pt>
                <c:pt idx="5316">
                  <c:v>42885.360185185185</c:v>
                </c:pt>
                <c:pt idx="5317">
                  <c:v>42885.360300925924</c:v>
                </c:pt>
                <c:pt idx="5318">
                  <c:v>42885.36041666667</c:v>
                </c:pt>
                <c:pt idx="5319">
                  <c:v>42885.360532407409</c:v>
                </c:pt>
                <c:pt idx="5320">
                  <c:v>42885.360648148147</c:v>
                </c:pt>
                <c:pt idx="5321">
                  <c:v>42885.360763888886</c:v>
                </c:pt>
                <c:pt idx="5322">
                  <c:v>42885.360879629632</c:v>
                </c:pt>
                <c:pt idx="5323">
                  <c:v>42885.360995370371</c:v>
                </c:pt>
                <c:pt idx="5324">
                  <c:v>42885.361111111109</c:v>
                </c:pt>
                <c:pt idx="5325">
                  <c:v>42885.361226851855</c:v>
                </c:pt>
                <c:pt idx="5326">
                  <c:v>42885.361342592594</c:v>
                </c:pt>
                <c:pt idx="5327">
                  <c:v>42885.361458333333</c:v>
                </c:pt>
                <c:pt idx="5328">
                  <c:v>42885.361574074072</c:v>
                </c:pt>
                <c:pt idx="5329">
                  <c:v>42885.361689814818</c:v>
                </c:pt>
                <c:pt idx="5330">
                  <c:v>42885.361805555556</c:v>
                </c:pt>
                <c:pt idx="5331">
                  <c:v>42885.361921296295</c:v>
                </c:pt>
                <c:pt idx="5332">
                  <c:v>42885.362037037034</c:v>
                </c:pt>
                <c:pt idx="5333">
                  <c:v>42885.36215277778</c:v>
                </c:pt>
                <c:pt idx="5334">
                  <c:v>42885.362268518518</c:v>
                </c:pt>
                <c:pt idx="5335">
                  <c:v>42885.362384259257</c:v>
                </c:pt>
                <c:pt idx="5336">
                  <c:v>42885.362500000003</c:v>
                </c:pt>
                <c:pt idx="5337">
                  <c:v>42885.362615740742</c:v>
                </c:pt>
                <c:pt idx="5338">
                  <c:v>42885.36273148148</c:v>
                </c:pt>
                <c:pt idx="5339">
                  <c:v>42885.362847222219</c:v>
                </c:pt>
                <c:pt idx="5340">
                  <c:v>42885.362962962965</c:v>
                </c:pt>
                <c:pt idx="5341">
                  <c:v>42885.363078703704</c:v>
                </c:pt>
                <c:pt idx="5342">
                  <c:v>42885.363194444442</c:v>
                </c:pt>
                <c:pt idx="5343">
                  <c:v>42885.363310185188</c:v>
                </c:pt>
                <c:pt idx="5344">
                  <c:v>42885.363425925927</c:v>
                </c:pt>
                <c:pt idx="5345">
                  <c:v>42885.363541666666</c:v>
                </c:pt>
                <c:pt idx="5346">
                  <c:v>42885.363657407404</c:v>
                </c:pt>
                <c:pt idx="5347">
                  <c:v>42885.36377314815</c:v>
                </c:pt>
                <c:pt idx="5348">
                  <c:v>42885.363888888889</c:v>
                </c:pt>
                <c:pt idx="5349">
                  <c:v>42885.364004629628</c:v>
                </c:pt>
                <c:pt idx="5350">
                  <c:v>42885.364120370374</c:v>
                </c:pt>
                <c:pt idx="5351">
                  <c:v>42885.364236111112</c:v>
                </c:pt>
                <c:pt idx="5352">
                  <c:v>42885.364351851851</c:v>
                </c:pt>
                <c:pt idx="5353">
                  <c:v>42885.36446759259</c:v>
                </c:pt>
                <c:pt idx="5354">
                  <c:v>42885.364583333336</c:v>
                </c:pt>
                <c:pt idx="5355">
                  <c:v>42885.364699074074</c:v>
                </c:pt>
                <c:pt idx="5356">
                  <c:v>42885.364814814813</c:v>
                </c:pt>
                <c:pt idx="5357">
                  <c:v>42885.364930555559</c:v>
                </c:pt>
                <c:pt idx="5358">
                  <c:v>42885.365046296298</c:v>
                </c:pt>
                <c:pt idx="5359">
                  <c:v>42885.365162037036</c:v>
                </c:pt>
                <c:pt idx="5360">
                  <c:v>42885.365277777775</c:v>
                </c:pt>
                <c:pt idx="5361">
                  <c:v>42885.365393518521</c:v>
                </c:pt>
                <c:pt idx="5362">
                  <c:v>42885.36550925926</c:v>
                </c:pt>
                <c:pt idx="5363">
                  <c:v>42885.365624999999</c:v>
                </c:pt>
                <c:pt idx="5364">
                  <c:v>42885.365740740737</c:v>
                </c:pt>
                <c:pt idx="5365">
                  <c:v>42885.365856481483</c:v>
                </c:pt>
                <c:pt idx="5366">
                  <c:v>42885.365972222222</c:v>
                </c:pt>
                <c:pt idx="5367">
                  <c:v>42885.366087962961</c:v>
                </c:pt>
                <c:pt idx="5368">
                  <c:v>42885.366203703707</c:v>
                </c:pt>
                <c:pt idx="5369">
                  <c:v>42885.366319444445</c:v>
                </c:pt>
                <c:pt idx="5370">
                  <c:v>42885.366435185184</c:v>
                </c:pt>
                <c:pt idx="5371">
                  <c:v>42885.366550925923</c:v>
                </c:pt>
                <c:pt idx="5372">
                  <c:v>42885.366666666669</c:v>
                </c:pt>
                <c:pt idx="5373">
                  <c:v>42885.366782407407</c:v>
                </c:pt>
                <c:pt idx="5374">
                  <c:v>42885.366898148146</c:v>
                </c:pt>
                <c:pt idx="5375">
                  <c:v>42885.367013888892</c:v>
                </c:pt>
                <c:pt idx="5376">
                  <c:v>42885.367129629631</c:v>
                </c:pt>
                <c:pt idx="5377">
                  <c:v>42885.367245370369</c:v>
                </c:pt>
                <c:pt idx="5378">
                  <c:v>42885.367361111108</c:v>
                </c:pt>
                <c:pt idx="5379">
                  <c:v>42885.367476851854</c:v>
                </c:pt>
                <c:pt idx="5380">
                  <c:v>42885.367592592593</c:v>
                </c:pt>
                <c:pt idx="5381">
                  <c:v>42885.367708333331</c:v>
                </c:pt>
                <c:pt idx="5382">
                  <c:v>42885.367824074077</c:v>
                </c:pt>
                <c:pt idx="5383">
                  <c:v>42885.367939814816</c:v>
                </c:pt>
                <c:pt idx="5384">
                  <c:v>42885.368055555555</c:v>
                </c:pt>
                <c:pt idx="5385">
                  <c:v>42885.368171296293</c:v>
                </c:pt>
                <c:pt idx="5386">
                  <c:v>42885.368287037039</c:v>
                </c:pt>
                <c:pt idx="5387">
                  <c:v>42885.368402777778</c:v>
                </c:pt>
                <c:pt idx="5388">
                  <c:v>42885.368518518517</c:v>
                </c:pt>
                <c:pt idx="5389">
                  <c:v>42885.368634259263</c:v>
                </c:pt>
                <c:pt idx="5390">
                  <c:v>42885.368750000001</c:v>
                </c:pt>
                <c:pt idx="5391">
                  <c:v>42885.36886574074</c:v>
                </c:pt>
                <c:pt idx="5392">
                  <c:v>42885.368981481479</c:v>
                </c:pt>
                <c:pt idx="5393">
                  <c:v>42885.369097222225</c:v>
                </c:pt>
                <c:pt idx="5394">
                  <c:v>42885.369212962964</c:v>
                </c:pt>
                <c:pt idx="5395">
                  <c:v>42885.369328703702</c:v>
                </c:pt>
                <c:pt idx="5396">
                  <c:v>42885.369444444441</c:v>
                </c:pt>
                <c:pt idx="5397">
                  <c:v>42885.369560185187</c:v>
                </c:pt>
                <c:pt idx="5398">
                  <c:v>42885.369675925926</c:v>
                </c:pt>
                <c:pt idx="5399">
                  <c:v>42885.369791666664</c:v>
                </c:pt>
                <c:pt idx="5400">
                  <c:v>42885.36990740741</c:v>
                </c:pt>
                <c:pt idx="5401">
                  <c:v>42885.370023148149</c:v>
                </c:pt>
                <c:pt idx="5402">
                  <c:v>42885.370138888888</c:v>
                </c:pt>
                <c:pt idx="5403">
                  <c:v>42885.370254629626</c:v>
                </c:pt>
                <c:pt idx="5404">
                  <c:v>42885.370370370372</c:v>
                </c:pt>
                <c:pt idx="5405">
                  <c:v>42885.370486111111</c:v>
                </c:pt>
                <c:pt idx="5406">
                  <c:v>42885.37060185185</c:v>
                </c:pt>
                <c:pt idx="5407">
                  <c:v>42885.370717592596</c:v>
                </c:pt>
                <c:pt idx="5408">
                  <c:v>42885.370833333334</c:v>
                </c:pt>
                <c:pt idx="5409">
                  <c:v>42885.370949074073</c:v>
                </c:pt>
                <c:pt idx="5410">
                  <c:v>42885.371064814812</c:v>
                </c:pt>
                <c:pt idx="5411">
                  <c:v>42885.371180555558</c:v>
                </c:pt>
                <c:pt idx="5412">
                  <c:v>42885.371296296296</c:v>
                </c:pt>
                <c:pt idx="5413">
                  <c:v>42885.371412037035</c:v>
                </c:pt>
                <c:pt idx="5414">
                  <c:v>42885.371527777781</c:v>
                </c:pt>
                <c:pt idx="5415">
                  <c:v>42885.37164351852</c:v>
                </c:pt>
                <c:pt idx="5416">
                  <c:v>42885.371759259258</c:v>
                </c:pt>
                <c:pt idx="5417">
                  <c:v>42885.371874999997</c:v>
                </c:pt>
                <c:pt idx="5418">
                  <c:v>42885.371990740743</c:v>
                </c:pt>
                <c:pt idx="5419">
                  <c:v>42885.372106481482</c:v>
                </c:pt>
                <c:pt idx="5420">
                  <c:v>42885.37222222222</c:v>
                </c:pt>
                <c:pt idx="5421">
                  <c:v>42885.372337962966</c:v>
                </c:pt>
                <c:pt idx="5422">
                  <c:v>42885.372453703705</c:v>
                </c:pt>
                <c:pt idx="5423">
                  <c:v>42885.372569444444</c:v>
                </c:pt>
                <c:pt idx="5424">
                  <c:v>42885.372685185182</c:v>
                </c:pt>
                <c:pt idx="5425">
                  <c:v>42885.372800925928</c:v>
                </c:pt>
                <c:pt idx="5426">
                  <c:v>42885.372916666667</c:v>
                </c:pt>
                <c:pt idx="5427">
                  <c:v>42885.373032407406</c:v>
                </c:pt>
                <c:pt idx="5428">
                  <c:v>42885.373148148145</c:v>
                </c:pt>
                <c:pt idx="5429">
                  <c:v>42885.373263888891</c:v>
                </c:pt>
                <c:pt idx="5430">
                  <c:v>42885.373379629629</c:v>
                </c:pt>
                <c:pt idx="5431">
                  <c:v>42885.373495370368</c:v>
                </c:pt>
                <c:pt idx="5432">
                  <c:v>42885.373611111114</c:v>
                </c:pt>
                <c:pt idx="5433">
                  <c:v>42885.373726851853</c:v>
                </c:pt>
                <c:pt idx="5434">
                  <c:v>42885.373842592591</c:v>
                </c:pt>
                <c:pt idx="5435">
                  <c:v>42885.37395833333</c:v>
                </c:pt>
                <c:pt idx="5436">
                  <c:v>42885.374074074076</c:v>
                </c:pt>
                <c:pt idx="5437">
                  <c:v>42885.374189814815</c:v>
                </c:pt>
                <c:pt idx="5438">
                  <c:v>42885.374305555553</c:v>
                </c:pt>
                <c:pt idx="5439">
                  <c:v>42885.374421296299</c:v>
                </c:pt>
                <c:pt idx="5440">
                  <c:v>42885.374537037038</c:v>
                </c:pt>
                <c:pt idx="5441">
                  <c:v>42885.374652777777</c:v>
                </c:pt>
                <c:pt idx="5442">
                  <c:v>42885.374768518515</c:v>
                </c:pt>
                <c:pt idx="5443">
                  <c:v>42885.374884259261</c:v>
                </c:pt>
                <c:pt idx="5444">
                  <c:v>42885.375</c:v>
                </c:pt>
                <c:pt idx="5445">
                  <c:v>42885.375115740739</c:v>
                </c:pt>
                <c:pt idx="5446">
                  <c:v>42885.375231481485</c:v>
                </c:pt>
                <c:pt idx="5447">
                  <c:v>42885.375347222223</c:v>
                </c:pt>
                <c:pt idx="5448">
                  <c:v>42885.375462962962</c:v>
                </c:pt>
                <c:pt idx="5449">
                  <c:v>42885.375578703701</c:v>
                </c:pt>
                <c:pt idx="5450">
                  <c:v>42885.375694444447</c:v>
                </c:pt>
                <c:pt idx="5451">
                  <c:v>42885.375810185185</c:v>
                </c:pt>
                <c:pt idx="5452">
                  <c:v>42885.375925925924</c:v>
                </c:pt>
                <c:pt idx="5453">
                  <c:v>42885.37604166667</c:v>
                </c:pt>
                <c:pt idx="5454">
                  <c:v>42885.376157407409</c:v>
                </c:pt>
                <c:pt idx="5455">
                  <c:v>42885.376273148147</c:v>
                </c:pt>
                <c:pt idx="5456">
                  <c:v>42885.376388888886</c:v>
                </c:pt>
                <c:pt idx="5457">
                  <c:v>42885.376504629632</c:v>
                </c:pt>
                <c:pt idx="5458">
                  <c:v>42885.376620370371</c:v>
                </c:pt>
                <c:pt idx="5459">
                  <c:v>42885.376736111109</c:v>
                </c:pt>
                <c:pt idx="5460">
                  <c:v>42885.376851851855</c:v>
                </c:pt>
                <c:pt idx="5461">
                  <c:v>42885.376967592594</c:v>
                </c:pt>
                <c:pt idx="5462">
                  <c:v>42885.377083333333</c:v>
                </c:pt>
                <c:pt idx="5463">
                  <c:v>42885.377199074072</c:v>
                </c:pt>
                <c:pt idx="5464">
                  <c:v>42885.377314814818</c:v>
                </c:pt>
                <c:pt idx="5465">
                  <c:v>42885.377430555556</c:v>
                </c:pt>
                <c:pt idx="5466">
                  <c:v>42885.377546296295</c:v>
                </c:pt>
                <c:pt idx="5467">
                  <c:v>42885.377662037034</c:v>
                </c:pt>
                <c:pt idx="5468">
                  <c:v>42885.37777777778</c:v>
                </c:pt>
                <c:pt idx="5469">
                  <c:v>42885.377893518518</c:v>
                </c:pt>
                <c:pt idx="5470">
                  <c:v>42885.378009259257</c:v>
                </c:pt>
                <c:pt idx="5471">
                  <c:v>42885.378125000003</c:v>
                </c:pt>
                <c:pt idx="5472">
                  <c:v>42885.378240740742</c:v>
                </c:pt>
                <c:pt idx="5473">
                  <c:v>42885.37835648148</c:v>
                </c:pt>
                <c:pt idx="5474">
                  <c:v>42885.378472222219</c:v>
                </c:pt>
                <c:pt idx="5475">
                  <c:v>42885.378587962965</c:v>
                </c:pt>
                <c:pt idx="5476">
                  <c:v>42885.378703703704</c:v>
                </c:pt>
                <c:pt idx="5477">
                  <c:v>42885.378819444442</c:v>
                </c:pt>
                <c:pt idx="5478">
                  <c:v>42885.378935185188</c:v>
                </c:pt>
                <c:pt idx="5479">
                  <c:v>42885.379050925927</c:v>
                </c:pt>
                <c:pt idx="5480">
                  <c:v>42885.379166666666</c:v>
                </c:pt>
                <c:pt idx="5481">
                  <c:v>42885.379282407404</c:v>
                </c:pt>
                <c:pt idx="5482">
                  <c:v>42885.37939814815</c:v>
                </c:pt>
                <c:pt idx="5483">
                  <c:v>42885.379513888889</c:v>
                </c:pt>
                <c:pt idx="5484">
                  <c:v>42885.379629629628</c:v>
                </c:pt>
                <c:pt idx="5485">
                  <c:v>42885.379745370374</c:v>
                </c:pt>
                <c:pt idx="5486">
                  <c:v>42885.379861111112</c:v>
                </c:pt>
                <c:pt idx="5487">
                  <c:v>42885.379976851851</c:v>
                </c:pt>
                <c:pt idx="5488">
                  <c:v>42885.38009259259</c:v>
                </c:pt>
                <c:pt idx="5489">
                  <c:v>42885.380208333336</c:v>
                </c:pt>
                <c:pt idx="5490">
                  <c:v>42885.380324074074</c:v>
                </c:pt>
                <c:pt idx="5491">
                  <c:v>42885.380439814813</c:v>
                </c:pt>
                <c:pt idx="5492">
                  <c:v>42885.380555555559</c:v>
                </c:pt>
                <c:pt idx="5493">
                  <c:v>42885.380671296298</c:v>
                </c:pt>
                <c:pt idx="5494">
                  <c:v>42885.380787037036</c:v>
                </c:pt>
                <c:pt idx="5495">
                  <c:v>42885.380902777775</c:v>
                </c:pt>
                <c:pt idx="5496">
                  <c:v>42885.381018518521</c:v>
                </c:pt>
                <c:pt idx="5497">
                  <c:v>42885.38113425926</c:v>
                </c:pt>
                <c:pt idx="5498">
                  <c:v>42885.381249999999</c:v>
                </c:pt>
                <c:pt idx="5499">
                  <c:v>42885.381365740737</c:v>
                </c:pt>
                <c:pt idx="5500">
                  <c:v>42885.381481481483</c:v>
                </c:pt>
                <c:pt idx="5501">
                  <c:v>42885.381597222222</c:v>
                </c:pt>
                <c:pt idx="5502">
                  <c:v>42885.381712962961</c:v>
                </c:pt>
                <c:pt idx="5503">
                  <c:v>42885.381828703707</c:v>
                </c:pt>
                <c:pt idx="5504">
                  <c:v>42885.381944444445</c:v>
                </c:pt>
                <c:pt idx="5505">
                  <c:v>42885.382060185184</c:v>
                </c:pt>
                <c:pt idx="5506">
                  <c:v>42885.382175925923</c:v>
                </c:pt>
                <c:pt idx="5507">
                  <c:v>42885.382291666669</c:v>
                </c:pt>
                <c:pt idx="5508">
                  <c:v>42885.382407407407</c:v>
                </c:pt>
                <c:pt idx="5509">
                  <c:v>42885.382523148146</c:v>
                </c:pt>
                <c:pt idx="5510">
                  <c:v>42885.382638888892</c:v>
                </c:pt>
                <c:pt idx="5511">
                  <c:v>42885.382754629631</c:v>
                </c:pt>
                <c:pt idx="5512">
                  <c:v>42885.382870370369</c:v>
                </c:pt>
                <c:pt idx="5513">
                  <c:v>42885.382986111108</c:v>
                </c:pt>
                <c:pt idx="5514">
                  <c:v>42885.383101851854</c:v>
                </c:pt>
                <c:pt idx="5515">
                  <c:v>42885.383217592593</c:v>
                </c:pt>
                <c:pt idx="5516">
                  <c:v>42885.383333333331</c:v>
                </c:pt>
                <c:pt idx="5517">
                  <c:v>42885.383449074077</c:v>
                </c:pt>
                <c:pt idx="5518">
                  <c:v>42885.383564814816</c:v>
                </c:pt>
                <c:pt idx="5519">
                  <c:v>42885.383680555555</c:v>
                </c:pt>
                <c:pt idx="5520">
                  <c:v>42885.383796296293</c:v>
                </c:pt>
                <c:pt idx="5521">
                  <c:v>42885.383912037039</c:v>
                </c:pt>
                <c:pt idx="5522">
                  <c:v>42885.384027777778</c:v>
                </c:pt>
                <c:pt idx="5523">
                  <c:v>42885.384143518517</c:v>
                </c:pt>
                <c:pt idx="5524">
                  <c:v>42885.384259259263</c:v>
                </c:pt>
                <c:pt idx="5525">
                  <c:v>42885.384375000001</c:v>
                </c:pt>
                <c:pt idx="5526">
                  <c:v>42885.38449074074</c:v>
                </c:pt>
                <c:pt idx="5527">
                  <c:v>42885.384606481479</c:v>
                </c:pt>
                <c:pt idx="5528">
                  <c:v>42885.384722222225</c:v>
                </c:pt>
                <c:pt idx="5529">
                  <c:v>42885.384837962964</c:v>
                </c:pt>
                <c:pt idx="5530">
                  <c:v>42885.384953703702</c:v>
                </c:pt>
                <c:pt idx="5531">
                  <c:v>42885.385069444441</c:v>
                </c:pt>
                <c:pt idx="5532">
                  <c:v>42885.385185185187</c:v>
                </c:pt>
                <c:pt idx="5533">
                  <c:v>42885.385300925926</c:v>
                </c:pt>
                <c:pt idx="5534">
                  <c:v>42885.385416666664</c:v>
                </c:pt>
                <c:pt idx="5535">
                  <c:v>42885.38553240741</c:v>
                </c:pt>
                <c:pt idx="5536">
                  <c:v>42885.385648148149</c:v>
                </c:pt>
                <c:pt idx="5537">
                  <c:v>42885.385763888888</c:v>
                </c:pt>
                <c:pt idx="5538">
                  <c:v>42885.385879629626</c:v>
                </c:pt>
                <c:pt idx="5539">
                  <c:v>42885.385995370372</c:v>
                </c:pt>
                <c:pt idx="5540">
                  <c:v>42885.386111111111</c:v>
                </c:pt>
                <c:pt idx="5541">
                  <c:v>42885.38622685185</c:v>
                </c:pt>
                <c:pt idx="5542">
                  <c:v>42885.386342592596</c:v>
                </c:pt>
                <c:pt idx="5543">
                  <c:v>42885.386458333334</c:v>
                </c:pt>
                <c:pt idx="5544">
                  <c:v>42885.386574074073</c:v>
                </c:pt>
                <c:pt idx="5545">
                  <c:v>42885.386689814812</c:v>
                </c:pt>
                <c:pt idx="5546">
                  <c:v>42885.386805555558</c:v>
                </c:pt>
                <c:pt idx="5547">
                  <c:v>42885.386921296296</c:v>
                </c:pt>
                <c:pt idx="5548">
                  <c:v>42885.387037037035</c:v>
                </c:pt>
                <c:pt idx="5549">
                  <c:v>42885.387152777781</c:v>
                </c:pt>
                <c:pt idx="5550">
                  <c:v>42885.38726851852</c:v>
                </c:pt>
                <c:pt idx="5551">
                  <c:v>42885.387384259258</c:v>
                </c:pt>
                <c:pt idx="5552">
                  <c:v>42885.387499999997</c:v>
                </c:pt>
                <c:pt idx="5553">
                  <c:v>42885.387615740743</c:v>
                </c:pt>
                <c:pt idx="5554">
                  <c:v>42885.387731481482</c:v>
                </c:pt>
                <c:pt idx="5555">
                  <c:v>42885.38784722222</c:v>
                </c:pt>
                <c:pt idx="5556">
                  <c:v>42885.387962962966</c:v>
                </c:pt>
                <c:pt idx="5557">
                  <c:v>42885.388078703705</c:v>
                </c:pt>
                <c:pt idx="5558">
                  <c:v>42885.388194444444</c:v>
                </c:pt>
                <c:pt idx="5559">
                  <c:v>42885.388310185182</c:v>
                </c:pt>
                <c:pt idx="5560">
                  <c:v>42885.388425925928</c:v>
                </c:pt>
                <c:pt idx="5561">
                  <c:v>42885.388541666667</c:v>
                </c:pt>
                <c:pt idx="5562">
                  <c:v>42885.388657407406</c:v>
                </c:pt>
                <c:pt idx="5563">
                  <c:v>42885.388773148145</c:v>
                </c:pt>
                <c:pt idx="5564">
                  <c:v>42885.388888888891</c:v>
                </c:pt>
                <c:pt idx="5565">
                  <c:v>42885.389004629629</c:v>
                </c:pt>
                <c:pt idx="5566">
                  <c:v>42885.389120370368</c:v>
                </c:pt>
                <c:pt idx="5567">
                  <c:v>42885.389236111114</c:v>
                </c:pt>
                <c:pt idx="5568">
                  <c:v>42885.389351851853</c:v>
                </c:pt>
                <c:pt idx="5569">
                  <c:v>42885.389467592591</c:v>
                </c:pt>
                <c:pt idx="5570">
                  <c:v>42885.38958333333</c:v>
                </c:pt>
                <c:pt idx="5571">
                  <c:v>42885.389699074076</c:v>
                </c:pt>
                <c:pt idx="5572">
                  <c:v>42885.389814814815</c:v>
                </c:pt>
                <c:pt idx="5573">
                  <c:v>42885.389930555553</c:v>
                </c:pt>
                <c:pt idx="5574">
                  <c:v>42885.390046296299</c:v>
                </c:pt>
                <c:pt idx="5575">
                  <c:v>42885.390162037038</c:v>
                </c:pt>
                <c:pt idx="5576">
                  <c:v>42885.390277777777</c:v>
                </c:pt>
                <c:pt idx="5577">
                  <c:v>42885.390393518515</c:v>
                </c:pt>
                <c:pt idx="5578">
                  <c:v>42885.390509259261</c:v>
                </c:pt>
                <c:pt idx="5579">
                  <c:v>42885.390625</c:v>
                </c:pt>
                <c:pt idx="5580">
                  <c:v>42885.390740740739</c:v>
                </c:pt>
                <c:pt idx="5581">
                  <c:v>42885.390856481485</c:v>
                </c:pt>
                <c:pt idx="5582">
                  <c:v>42885.390972222223</c:v>
                </c:pt>
                <c:pt idx="5583">
                  <c:v>42885.391087962962</c:v>
                </c:pt>
                <c:pt idx="5584">
                  <c:v>42885.391203703701</c:v>
                </c:pt>
                <c:pt idx="5585">
                  <c:v>42885.391319444447</c:v>
                </c:pt>
                <c:pt idx="5586">
                  <c:v>42885.391435185185</c:v>
                </c:pt>
                <c:pt idx="5587">
                  <c:v>42885.391550925924</c:v>
                </c:pt>
                <c:pt idx="5588">
                  <c:v>42885.39166666667</c:v>
                </c:pt>
                <c:pt idx="5589">
                  <c:v>42885.391782407409</c:v>
                </c:pt>
                <c:pt idx="5590">
                  <c:v>42885.391898148147</c:v>
                </c:pt>
                <c:pt idx="5591">
                  <c:v>42885.392013888886</c:v>
                </c:pt>
                <c:pt idx="5592">
                  <c:v>42885.392129629632</c:v>
                </c:pt>
                <c:pt idx="5593">
                  <c:v>42885.392245370371</c:v>
                </c:pt>
                <c:pt idx="5594">
                  <c:v>42885.392361111109</c:v>
                </c:pt>
                <c:pt idx="5595">
                  <c:v>42885.392476851855</c:v>
                </c:pt>
                <c:pt idx="5596">
                  <c:v>42885.392592592594</c:v>
                </c:pt>
                <c:pt idx="5597">
                  <c:v>42885.392708333333</c:v>
                </c:pt>
                <c:pt idx="5598">
                  <c:v>42885.392824074072</c:v>
                </c:pt>
                <c:pt idx="5599">
                  <c:v>42885.392939814818</c:v>
                </c:pt>
                <c:pt idx="5600">
                  <c:v>42885.393055555556</c:v>
                </c:pt>
                <c:pt idx="5601">
                  <c:v>42885.393171296295</c:v>
                </c:pt>
                <c:pt idx="5602">
                  <c:v>42885.393287037034</c:v>
                </c:pt>
                <c:pt idx="5603">
                  <c:v>42885.39340277778</c:v>
                </c:pt>
                <c:pt idx="5604">
                  <c:v>42885.393518518518</c:v>
                </c:pt>
                <c:pt idx="5605">
                  <c:v>42885.393634259257</c:v>
                </c:pt>
                <c:pt idx="5606">
                  <c:v>42885.393750000003</c:v>
                </c:pt>
                <c:pt idx="5607">
                  <c:v>42885.393865740742</c:v>
                </c:pt>
                <c:pt idx="5608">
                  <c:v>42885.39398148148</c:v>
                </c:pt>
                <c:pt idx="5609">
                  <c:v>42885.394097222219</c:v>
                </c:pt>
                <c:pt idx="5610">
                  <c:v>42885.394212962965</c:v>
                </c:pt>
                <c:pt idx="5611">
                  <c:v>42885.394328703704</c:v>
                </c:pt>
                <c:pt idx="5612">
                  <c:v>42885.394444444442</c:v>
                </c:pt>
                <c:pt idx="5613">
                  <c:v>42885.394560185188</c:v>
                </c:pt>
                <c:pt idx="5614">
                  <c:v>42885.394675925927</c:v>
                </c:pt>
                <c:pt idx="5615">
                  <c:v>42885.394791666666</c:v>
                </c:pt>
                <c:pt idx="5616">
                  <c:v>42885.394907407404</c:v>
                </c:pt>
                <c:pt idx="5617">
                  <c:v>42885.39502314815</c:v>
                </c:pt>
                <c:pt idx="5618">
                  <c:v>42885.395138888889</c:v>
                </c:pt>
                <c:pt idx="5619">
                  <c:v>42885.395254629628</c:v>
                </c:pt>
                <c:pt idx="5620">
                  <c:v>42885.395370370374</c:v>
                </c:pt>
                <c:pt idx="5621">
                  <c:v>42885.395486111112</c:v>
                </c:pt>
                <c:pt idx="5622">
                  <c:v>42885.395601851851</c:v>
                </c:pt>
                <c:pt idx="5623">
                  <c:v>42885.39571759259</c:v>
                </c:pt>
                <c:pt idx="5624">
                  <c:v>42885.395833333336</c:v>
                </c:pt>
                <c:pt idx="5625">
                  <c:v>42885.395949074074</c:v>
                </c:pt>
                <c:pt idx="5626">
                  <c:v>42885.396064814813</c:v>
                </c:pt>
                <c:pt idx="5627">
                  <c:v>42885.396180555559</c:v>
                </c:pt>
                <c:pt idx="5628">
                  <c:v>42885.396296296298</c:v>
                </c:pt>
                <c:pt idx="5629">
                  <c:v>42885.396412037036</c:v>
                </c:pt>
                <c:pt idx="5630">
                  <c:v>42885.396527777775</c:v>
                </c:pt>
                <c:pt idx="5631">
                  <c:v>42885.396643518521</c:v>
                </c:pt>
                <c:pt idx="5632">
                  <c:v>42885.39675925926</c:v>
                </c:pt>
                <c:pt idx="5633">
                  <c:v>42885.396874999999</c:v>
                </c:pt>
                <c:pt idx="5634">
                  <c:v>42885.396990740737</c:v>
                </c:pt>
                <c:pt idx="5635">
                  <c:v>42885.397106481483</c:v>
                </c:pt>
                <c:pt idx="5636">
                  <c:v>42885.397222222222</c:v>
                </c:pt>
                <c:pt idx="5637">
                  <c:v>42885.397337962961</c:v>
                </c:pt>
                <c:pt idx="5638">
                  <c:v>42885.397453703707</c:v>
                </c:pt>
                <c:pt idx="5639">
                  <c:v>42885.397569444445</c:v>
                </c:pt>
                <c:pt idx="5640">
                  <c:v>42885.397685185184</c:v>
                </c:pt>
                <c:pt idx="5641">
                  <c:v>42885.397800925923</c:v>
                </c:pt>
                <c:pt idx="5642">
                  <c:v>42885.397916666669</c:v>
                </c:pt>
                <c:pt idx="5643">
                  <c:v>42885.398032407407</c:v>
                </c:pt>
                <c:pt idx="5644">
                  <c:v>42885.398148148146</c:v>
                </c:pt>
                <c:pt idx="5645">
                  <c:v>42885.398263888892</c:v>
                </c:pt>
                <c:pt idx="5646">
                  <c:v>42885.398379629631</c:v>
                </c:pt>
                <c:pt idx="5647">
                  <c:v>42885.398495370369</c:v>
                </c:pt>
                <c:pt idx="5648">
                  <c:v>42885.398611111108</c:v>
                </c:pt>
                <c:pt idx="5649">
                  <c:v>42885.398726851854</c:v>
                </c:pt>
                <c:pt idx="5650">
                  <c:v>42885.398842592593</c:v>
                </c:pt>
                <c:pt idx="5651">
                  <c:v>42885.398958333331</c:v>
                </c:pt>
                <c:pt idx="5652">
                  <c:v>42885.399074074077</c:v>
                </c:pt>
                <c:pt idx="5653">
                  <c:v>42885.399189814816</c:v>
                </c:pt>
                <c:pt idx="5654">
                  <c:v>42885.399305555555</c:v>
                </c:pt>
                <c:pt idx="5655">
                  <c:v>42885.399421296293</c:v>
                </c:pt>
                <c:pt idx="5656">
                  <c:v>42885.399537037039</c:v>
                </c:pt>
                <c:pt idx="5657">
                  <c:v>42885.399652777778</c:v>
                </c:pt>
                <c:pt idx="5658">
                  <c:v>42885.399768518517</c:v>
                </c:pt>
                <c:pt idx="5659">
                  <c:v>42885.399884259263</c:v>
                </c:pt>
                <c:pt idx="5660">
                  <c:v>42885.4</c:v>
                </c:pt>
                <c:pt idx="5661">
                  <c:v>42885.40011574074</c:v>
                </c:pt>
                <c:pt idx="5662">
                  <c:v>42885.400231481479</c:v>
                </c:pt>
                <c:pt idx="5663">
                  <c:v>42885.400347222225</c:v>
                </c:pt>
                <c:pt idx="5664">
                  <c:v>42885.400462962964</c:v>
                </c:pt>
                <c:pt idx="5665">
                  <c:v>42885.400578703702</c:v>
                </c:pt>
                <c:pt idx="5666">
                  <c:v>42885.400694444441</c:v>
                </c:pt>
                <c:pt idx="5667">
                  <c:v>42885.400810185187</c:v>
                </c:pt>
                <c:pt idx="5668">
                  <c:v>42885.400925925926</c:v>
                </c:pt>
                <c:pt idx="5669">
                  <c:v>42885.401041666664</c:v>
                </c:pt>
                <c:pt idx="5670">
                  <c:v>42885.40115740741</c:v>
                </c:pt>
                <c:pt idx="5671">
                  <c:v>42885.401273148149</c:v>
                </c:pt>
                <c:pt idx="5672">
                  <c:v>42885.401388888888</c:v>
                </c:pt>
                <c:pt idx="5673">
                  <c:v>42885.401504629626</c:v>
                </c:pt>
                <c:pt idx="5674">
                  <c:v>42885.401620370372</c:v>
                </c:pt>
                <c:pt idx="5675">
                  <c:v>42885.401736111111</c:v>
                </c:pt>
                <c:pt idx="5676">
                  <c:v>42885.40185185185</c:v>
                </c:pt>
                <c:pt idx="5677">
                  <c:v>42885.401967592596</c:v>
                </c:pt>
                <c:pt idx="5678">
                  <c:v>42885.402083333334</c:v>
                </c:pt>
                <c:pt idx="5679">
                  <c:v>42885.402199074073</c:v>
                </c:pt>
                <c:pt idx="5680">
                  <c:v>42885.402314814812</c:v>
                </c:pt>
                <c:pt idx="5681">
                  <c:v>42885.402430555558</c:v>
                </c:pt>
                <c:pt idx="5682">
                  <c:v>42885.402546296296</c:v>
                </c:pt>
                <c:pt idx="5683">
                  <c:v>42885.402662037035</c:v>
                </c:pt>
                <c:pt idx="5684">
                  <c:v>42885.402777777781</c:v>
                </c:pt>
                <c:pt idx="5685">
                  <c:v>42885.40289351852</c:v>
                </c:pt>
                <c:pt idx="5686">
                  <c:v>42885.403009259258</c:v>
                </c:pt>
                <c:pt idx="5687">
                  <c:v>42885.403124999997</c:v>
                </c:pt>
                <c:pt idx="5688">
                  <c:v>42885.403240740743</c:v>
                </c:pt>
                <c:pt idx="5689">
                  <c:v>42885.403356481482</c:v>
                </c:pt>
                <c:pt idx="5690">
                  <c:v>42885.40347222222</c:v>
                </c:pt>
                <c:pt idx="5691">
                  <c:v>42885.403587962966</c:v>
                </c:pt>
                <c:pt idx="5692">
                  <c:v>42885.403703703705</c:v>
                </c:pt>
                <c:pt idx="5693">
                  <c:v>42885.403819444444</c:v>
                </c:pt>
                <c:pt idx="5694">
                  <c:v>42885.403935185182</c:v>
                </c:pt>
                <c:pt idx="5695">
                  <c:v>42885.404050925928</c:v>
                </c:pt>
                <c:pt idx="5696">
                  <c:v>42885.404166666667</c:v>
                </c:pt>
                <c:pt idx="5697">
                  <c:v>42885.404282407406</c:v>
                </c:pt>
                <c:pt idx="5698">
                  <c:v>42885.404398148145</c:v>
                </c:pt>
                <c:pt idx="5699">
                  <c:v>42885.404513888891</c:v>
                </c:pt>
                <c:pt idx="5700">
                  <c:v>42885.404629629629</c:v>
                </c:pt>
                <c:pt idx="5701">
                  <c:v>42885.404745370368</c:v>
                </c:pt>
                <c:pt idx="5702">
                  <c:v>42885.404861111114</c:v>
                </c:pt>
                <c:pt idx="5703">
                  <c:v>42885.404976851853</c:v>
                </c:pt>
                <c:pt idx="5704">
                  <c:v>42885.405092592591</c:v>
                </c:pt>
                <c:pt idx="5705">
                  <c:v>42885.40520833333</c:v>
                </c:pt>
                <c:pt idx="5706">
                  <c:v>42885.405324074076</c:v>
                </c:pt>
                <c:pt idx="5707">
                  <c:v>42885.405439814815</c:v>
                </c:pt>
                <c:pt idx="5708">
                  <c:v>42885.405555555553</c:v>
                </c:pt>
                <c:pt idx="5709">
                  <c:v>42885.405671296299</c:v>
                </c:pt>
                <c:pt idx="5710">
                  <c:v>42885.405787037038</c:v>
                </c:pt>
                <c:pt idx="5711">
                  <c:v>42885.405902777777</c:v>
                </c:pt>
                <c:pt idx="5712">
                  <c:v>42885.406018518515</c:v>
                </c:pt>
                <c:pt idx="5713">
                  <c:v>42885.406134259261</c:v>
                </c:pt>
                <c:pt idx="5714">
                  <c:v>42885.40625</c:v>
                </c:pt>
                <c:pt idx="5715">
                  <c:v>42885.406365740739</c:v>
                </c:pt>
                <c:pt idx="5716">
                  <c:v>42885.406481481485</c:v>
                </c:pt>
                <c:pt idx="5717">
                  <c:v>42885.406597222223</c:v>
                </c:pt>
                <c:pt idx="5718">
                  <c:v>42885.406712962962</c:v>
                </c:pt>
                <c:pt idx="5719">
                  <c:v>42885.406828703701</c:v>
                </c:pt>
                <c:pt idx="5720">
                  <c:v>42885.406944444447</c:v>
                </c:pt>
                <c:pt idx="5721">
                  <c:v>42885.407060185185</c:v>
                </c:pt>
                <c:pt idx="5722">
                  <c:v>42885.407175925924</c:v>
                </c:pt>
                <c:pt idx="5723">
                  <c:v>42885.40729166667</c:v>
                </c:pt>
                <c:pt idx="5724">
                  <c:v>42885.407407407409</c:v>
                </c:pt>
                <c:pt idx="5725">
                  <c:v>42885.407523148147</c:v>
                </c:pt>
                <c:pt idx="5726">
                  <c:v>42885.407638888886</c:v>
                </c:pt>
                <c:pt idx="5727">
                  <c:v>42885.407754629632</c:v>
                </c:pt>
                <c:pt idx="5728">
                  <c:v>42885.407870370371</c:v>
                </c:pt>
                <c:pt idx="5729">
                  <c:v>42885.407986111109</c:v>
                </c:pt>
                <c:pt idx="5730">
                  <c:v>42885.408101851855</c:v>
                </c:pt>
                <c:pt idx="5731">
                  <c:v>42885.408217592594</c:v>
                </c:pt>
                <c:pt idx="5732">
                  <c:v>42885.408333333333</c:v>
                </c:pt>
                <c:pt idx="5733">
                  <c:v>42885.408449074072</c:v>
                </c:pt>
                <c:pt idx="5734">
                  <c:v>42885.408564814818</c:v>
                </c:pt>
                <c:pt idx="5735">
                  <c:v>42885.408680555556</c:v>
                </c:pt>
                <c:pt idx="5736">
                  <c:v>42885.408796296295</c:v>
                </c:pt>
                <c:pt idx="5737">
                  <c:v>42885.408912037034</c:v>
                </c:pt>
                <c:pt idx="5738">
                  <c:v>42885.40902777778</c:v>
                </c:pt>
                <c:pt idx="5739">
                  <c:v>42885.409143518518</c:v>
                </c:pt>
                <c:pt idx="5740">
                  <c:v>42885.409259259257</c:v>
                </c:pt>
                <c:pt idx="5741">
                  <c:v>42885.409375000003</c:v>
                </c:pt>
                <c:pt idx="5742">
                  <c:v>42885.409490740742</c:v>
                </c:pt>
                <c:pt idx="5743">
                  <c:v>42885.40960648148</c:v>
                </c:pt>
                <c:pt idx="5744">
                  <c:v>42885.409722222219</c:v>
                </c:pt>
                <c:pt idx="5745">
                  <c:v>42885.409837962965</c:v>
                </c:pt>
                <c:pt idx="5746">
                  <c:v>42885.409953703704</c:v>
                </c:pt>
                <c:pt idx="5747">
                  <c:v>42885.410069444442</c:v>
                </c:pt>
                <c:pt idx="5748">
                  <c:v>42885.410185185188</c:v>
                </c:pt>
                <c:pt idx="5749">
                  <c:v>42885.410300925927</c:v>
                </c:pt>
                <c:pt idx="5750">
                  <c:v>42885.410416666666</c:v>
                </c:pt>
                <c:pt idx="5751">
                  <c:v>42885.410532407404</c:v>
                </c:pt>
                <c:pt idx="5752">
                  <c:v>42885.41064814815</c:v>
                </c:pt>
                <c:pt idx="5753">
                  <c:v>42885.410763888889</c:v>
                </c:pt>
                <c:pt idx="5754">
                  <c:v>42885.410879629628</c:v>
                </c:pt>
                <c:pt idx="5755">
                  <c:v>42885.410995370374</c:v>
                </c:pt>
                <c:pt idx="5756">
                  <c:v>42885.411111111112</c:v>
                </c:pt>
                <c:pt idx="5757">
                  <c:v>42885.411226851851</c:v>
                </c:pt>
                <c:pt idx="5758">
                  <c:v>42885.41134259259</c:v>
                </c:pt>
                <c:pt idx="5759">
                  <c:v>42885.411458333336</c:v>
                </c:pt>
                <c:pt idx="5760">
                  <c:v>42885.411574074074</c:v>
                </c:pt>
                <c:pt idx="5761">
                  <c:v>42885.411689814813</c:v>
                </c:pt>
                <c:pt idx="5762">
                  <c:v>42885.411805555559</c:v>
                </c:pt>
                <c:pt idx="5763">
                  <c:v>42885.411921296298</c:v>
                </c:pt>
                <c:pt idx="5764">
                  <c:v>42885.412037037036</c:v>
                </c:pt>
                <c:pt idx="5765">
                  <c:v>42885.412152777775</c:v>
                </c:pt>
                <c:pt idx="5766">
                  <c:v>42885.412268518521</c:v>
                </c:pt>
                <c:pt idx="5767">
                  <c:v>42885.41238425926</c:v>
                </c:pt>
                <c:pt idx="5768">
                  <c:v>42885.412499999999</c:v>
                </c:pt>
                <c:pt idx="5769">
                  <c:v>42885.412615740737</c:v>
                </c:pt>
                <c:pt idx="5770">
                  <c:v>42885.412731481483</c:v>
                </c:pt>
                <c:pt idx="5771">
                  <c:v>42885.412847222222</c:v>
                </c:pt>
                <c:pt idx="5772">
                  <c:v>42885.412962962961</c:v>
                </c:pt>
                <c:pt idx="5773">
                  <c:v>42885.413078703707</c:v>
                </c:pt>
                <c:pt idx="5774">
                  <c:v>42885.413194444445</c:v>
                </c:pt>
                <c:pt idx="5775">
                  <c:v>42885.413310185184</c:v>
                </c:pt>
                <c:pt idx="5776">
                  <c:v>42885.413425925923</c:v>
                </c:pt>
                <c:pt idx="5777">
                  <c:v>42885.413541666669</c:v>
                </c:pt>
                <c:pt idx="5778">
                  <c:v>42885.413657407407</c:v>
                </c:pt>
                <c:pt idx="5779">
                  <c:v>42885.413773148146</c:v>
                </c:pt>
                <c:pt idx="5780">
                  <c:v>42885.413888888892</c:v>
                </c:pt>
                <c:pt idx="5781">
                  <c:v>42885.414004629631</c:v>
                </c:pt>
                <c:pt idx="5782">
                  <c:v>42885.414120370369</c:v>
                </c:pt>
                <c:pt idx="5783">
                  <c:v>42885.414236111108</c:v>
                </c:pt>
                <c:pt idx="5784">
                  <c:v>42885.414351851854</c:v>
                </c:pt>
                <c:pt idx="5785">
                  <c:v>42885.414467592593</c:v>
                </c:pt>
                <c:pt idx="5786">
                  <c:v>42885.414583333331</c:v>
                </c:pt>
                <c:pt idx="5787">
                  <c:v>42885.414699074077</c:v>
                </c:pt>
                <c:pt idx="5788">
                  <c:v>42885.414814814816</c:v>
                </c:pt>
                <c:pt idx="5789">
                  <c:v>42885.414930555555</c:v>
                </c:pt>
                <c:pt idx="5790">
                  <c:v>42885.415046296293</c:v>
                </c:pt>
                <c:pt idx="5791">
                  <c:v>42885.415162037039</c:v>
                </c:pt>
                <c:pt idx="5792">
                  <c:v>42885.415277777778</c:v>
                </c:pt>
                <c:pt idx="5793">
                  <c:v>42885.415393518517</c:v>
                </c:pt>
                <c:pt idx="5794">
                  <c:v>42885.415509259263</c:v>
                </c:pt>
                <c:pt idx="5795">
                  <c:v>42885.415625000001</c:v>
                </c:pt>
                <c:pt idx="5796">
                  <c:v>42885.41574074074</c:v>
                </c:pt>
                <c:pt idx="5797">
                  <c:v>42885.415856481479</c:v>
                </c:pt>
                <c:pt idx="5798">
                  <c:v>42885.415972222225</c:v>
                </c:pt>
                <c:pt idx="5799">
                  <c:v>42885.416087962964</c:v>
                </c:pt>
                <c:pt idx="5800">
                  <c:v>42885.416203703702</c:v>
                </c:pt>
                <c:pt idx="5801">
                  <c:v>42885.416319444441</c:v>
                </c:pt>
                <c:pt idx="5802">
                  <c:v>42885.416435185187</c:v>
                </c:pt>
                <c:pt idx="5803">
                  <c:v>42885.416550925926</c:v>
                </c:pt>
                <c:pt idx="5804">
                  <c:v>42885.416666666664</c:v>
                </c:pt>
                <c:pt idx="5805">
                  <c:v>42885.41678240741</c:v>
                </c:pt>
                <c:pt idx="5806">
                  <c:v>42885.416898148149</c:v>
                </c:pt>
                <c:pt idx="5807">
                  <c:v>42885.417013888888</c:v>
                </c:pt>
                <c:pt idx="5808">
                  <c:v>42885.417129629626</c:v>
                </c:pt>
                <c:pt idx="5809">
                  <c:v>42885.417245370372</c:v>
                </c:pt>
                <c:pt idx="5810">
                  <c:v>42885.417361111111</c:v>
                </c:pt>
                <c:pt idx="5811">
                  <c:v>42885.41747685185</c:v>
                </c:pt>
                <c:pt idx="5812">
                  <c:v>42885.417592592596</c:v>
                </c:pt>
                <c:pt idx="5813">
                  <c:v>42885.417708333334</c:v>
                </c:pt>
                <c:pt idx="5814">
                  <c:v>42885.417824074073</c:v>
                </c:pt>
                <c:pt idx="5815">
                  <c:v>42885.417939814812</c:v>
                </c:pt>
                <c:pt idx="5816">
                  <c:v>42885.418055555558</c:v>
                </c:pt>
                <c:pt idx="5817">
                  <c:v>42885.418171296296</c:v>
                </c:pt>
                <c:pt idx="5818">
                  <c:v>42885.418287037035</c:v>
                </c:pt>
                <c:pt idx="5819">
                  <c:v>42885.418402777781</c:v>
                </c:pt>
                <c:pt idx="5820">
                  <c:v>42885.41851851852</c:v>
                </c:pt>
                <c:pt idx="5821">
                  <c:v>42885.418634259258</c:v>
                </c:pt>
                <c:pt idx="5822">
                  <c:v>42885.418749999997</c:v>
                </c:pt>
                <c:pt idx="5823">
                  <c:v>42885.418865740743</c:v>
                </c:pt>
                <c:pt idx="5824">
                  <c:v>42885.418981481482</c:v>
                </c:pt>
                <c:pt idx="5825">
                  <c:v>42885.41909722222</c:v>
                </c:pt>
                <c:pt idx="5826">
                  <c:v>42885.419212962966</c:v>
                </c:pt>
                <c:pt idx="5827">
                  <c:v>42885.419328703705</c:v>
                </c:pt>
                <c:pt idx="5828">
                  <c:v>42885.419444444444</c:v>
                </c:pt>
                <c:pt idx="5829">
                  <c:v>42885.419560185182</c:v>
                </c:pt>
                <c:pt idx="5830">
                  <c:v>42885.419675925928</c:v>
                </c:pt>
                <c:pt idx="5831">
                  <c:v>42885.419791666667</c:v>
                </c:pt>
                <c:pt idx="5832">
                  <c:v>42885.419907407406</c:v>
                </c:pt>
                <c:pt idx="5833">
                  <c:v>42885.420023148145</c:v>
                </c:pt>
                <c:pt idx="5834">
                  <c:v>42885.420138888891</c:v>
                </c:pt>
                <c:pt idx="5835">
                  <c:v>42885.420254629629</c:v>
                </c:pt>
                <c:pt idx="5836">
                  <c:v>42885.420370370368</c:v>
                </c:pt>
                <c:pt idx="5837">
                  <c:v>42885.420486111114</c:v>
                </c:pt>
                <c:pt idx="5838">
                  <c:v>42885.420601851853</c:v>
                </c:pt>
                <c:pt idx="5839">
                  <c:v>42885.420717592591</c:v>
                </c:pt>
                <c:pt idx="5840">
                  <c:v>42885.42083333333</c:v>
                </c:pt>
                <c:pt idx="5841">
                  <c:v>42885.420949074076</c:v>
                </c:pt>
                <c:pt idx="5842">
                  <c:v>42885.421064814815</c:v>
                </c:pt>
                <c:pt idx="5843">
                  <c:v>42885.421180555553</c:v>
                </c:pt>
                <c:pt idx="5844">
                  <c:v>42885.421296296299</c:v>
                </c:pt>
                <c:pt idx="5845">
                  <c:v>42885.421412037038</c:v>
                </c:pt>
                <c:pt idx="5846">
                  <c:v>42885.421527777777</c:v>
                </c:pt>
                <c:pt idx="5847">
                  <c:v>42885.421643518515</c:v>
                </c:pt>
                <c:pt idx="5848">
                  <c:v>42885.421759259261</c:v>
                </c:pt>
                <c:pt idx="5849">
                  <c:v>42885.421875</c:v>
                </c:pt>
                <c:pt idx="5850">
                  <c:v>42885.421990740739</c:v>
                </c:pt>
                <c:pt idx="5851">
                  <c:v>42885.422106481485</c:v>
                </c:pt>
                <c:pt idx="5852">
                  <c:v>42885.422222222223</c:v>
                </c:pt>
                <c:pt idx="5853">
                  <c:v>42885.422337962962</c:v>
                </c:pt>
                <c:pt idx="5854">
                  <c:v>42885.422453703701</c:v>
                </c:pt>
                <c:pt idx="5855">
                  <c:v>42885.422569444447</c:v>
                </c:pt>
                <c:pt idx="5856">
                  <c:v>42885.422685185185</c:v>
                </c:pt>
                <c:pt idx="5857">
                  <c:v>42885.422800925924</c:v>
                </c:pt>
                <c:pt idx="5858">
                  <c:v>42885.42291666667</c:v>
                </c:pt>
                <c:pt idx="5859">
                  <c:v>42885.423032407409</c:v>
                </c:pt>
                <c:pt idx="5860">
                  <c:v>42885.423148148147</c:v>
                </c:pt>
                <c:pt idx="5861">
                  <c:v>42885.423263888886</c:v>
                </c:pt>
                <c:pt idx="5862">
                  <c:v>42885.423379629632</c:v>
                </c:pt>
                <c:pt idx="5863">
                  <c:v>42885.423495370371</c:v>
                </c:pt>
                <c:pt idx="5864">
                  <c:v>42885.423611111109</c:v>
                </c:pt>
                <c:pt idx="5865">
                  <c:v>42885.423726851855</c:v>
                </c:pt>
                <c:pt idx="5866">
                  <c:v>42885.423842592594</c:v>
                </c:pt>
                <c:pt idx="5867">
                  <c:v>42885.423958333333</c:v>
                </c:pt>
                <c:pt idx="5868">
                  <c:v>42885.424074074072</c:v>
                </c:pt>
                <c:pt idx="5869">
                  <c:v>42885.424189814818</c:v>
                </c:pt>
                <c:pt idx="5870">
                  <c:v>42885.424305555556</c:v>
                </c:pt>
                <c:pt idx="5871">
                  <c:v>42885.424421296295</c:v>
                </c:pt>
                <c:pt idx="5872">
                  <c:v>42885.424537037034</c:v>
                </c:pt>
                <c:pt idx="5873">
                  <c:v>42885.42465277778</c:v>
                </c:pt>
                <c:pt idx="5874">
                  <c:v>42885.424768518518</c:v>
                </c:pt>
                <c:pt idx="5875">
                  <c:v>42885.424884259257</c:v>
                </c:pt>
                <c:pt idx="5876">
                  <c:v>42885.425000000003</c:v>
                </c:pt>
                <c:pt idx="5877">
                  <c:v>42885.425115740742</c:v>
                </c:pt>
                <c:pt idx="5878">
                  <c:v>42885.42523148148</c:v>
                </c:pt>
                <c:pt idx="5879">
                  <c:v>42885.425347222219</c:v>
                </c:pt>
                <c:pt idx="5880">
                  <c:v>42885.425462962965</c:v>
                </c:pt>
                <c:pt idx="5881">
                  <c:v>42885.425578703704</c:v>
                </c:pt>
                <c:pt idx="5882">
                  <c:v>42885.425694444442</c:v>
                </c:pt>
                <c:pt idx="5883">
                  <c:v>42885.425810185188</c:v>
                </c:pt>
                <c:pt idx="5884">
                  <c:v>42885.425925925927</c:v>
                </c:pt>
                <c:pt idx="5885">
                  <c:v>42885.426041666666</c:v>
                </c:pt>
                <c:pt idx="5886">
                  <c:v>42885.426157407404</c:v>
                </c:pt>
                <c:pt idx="5887">
                  <c:v>42885.42627314815</c:v>
                </c:pt>
                <c:pt idx="5888">
                  <c:v>42885.426388888889</c:v>
                </c:pt>
                <c:pt idx="5889">
                  <c:v>42885.426504629628</c:v>
                </c:pt>
                <c:pt idx="5890">
                  <c:v>42885.426620370374</c:v>
                </c:pt>
                <c:pt idx="5891">
                  <c:v>42885.426736111112</c:v>
                </c:pt>
                <c:pt idx="5892">
                  <c:v>42885.426851851851</c:v>
                </c:pt>
                <c:pt idx="5893">
                  <c:v>42885.42696759259</c:v>
                </c:pt>
                <c:pt idx="5894">
                  <c:v>42885.427083333336</c:v>
                </c:pt>
                <c:pt idx="5895">
                  <c:v>42885.427199074074</c:v>
                </c:pt>
                <c:pt idx="5896">
                  <c:v>42885.427314814813</c:v>
                </c:pt>
                <c:pt idx="5897">
                  <c:v>42885.427430555559</c:v>
                </c:pt>
                <c:pt idx="5898">
                  <c:v>42885.427546296298</c:v>
                </c:pt>
                <c:pt idx="5899">
                  <c:v>42885.427662037036</c:v>
                </c:pt>
                <c:pt idx="5900">
                  <c:v>42885.427777777775</c:v>
                </c:pt>
                <c:pt idx="5901">
                  <c:v>42885.427893518521</c:v>
                </c:pt>
                <c:pt idx="5902">
                  <c:v>42885.42800925926</c:v>
                </c:pt>
                <c:pt idx="5903">
                  <c:v>42885.428124999999</c:v>
                </c:pt>
                <c:pt idx="5904">
                  <c:v>42885.428240740737</c:v>
                </c:pt>
                <c:pt idx="5905">
                  <c:v>42885.428356481483</c:v>
                </c:pt>
                <c:pt idx="5906">
                  <c:v>42885.428472222222</c:v>
                </c:pt>
                <c:pt idx="5907">
                  <c:v>42885.428587962961</c:v>
                </c:pt>
                <c:pt idx="5908">
                  <c:v>42885.428703703707</c:v>
                </c:pt>
                <c:pt idx="5909">
                  <c:v>42885.428819444445</c:v>
                </c:pt>
                <c:pt idx="5910">
                  <c:v>42885.428935185184</c:v>
                </c:pt>
                <c:pt idx="5911">
                  <c:v>42885.429050925923</c:v>
                </c:pt>
                <c:pt idx="5912">
                  <c:v>42885.429166666669</c:v>
                </c:pt>
                <c:pt idx="5913">
                  <c:v>42885.429282407407</c:v>
                </c:pt>
                <c:pt idx="5914">
                  <c:v>42885.429398148146</c:v>
                </c:pt>
                <c:pt idx="5915">
                  <c:v>42885.429513888892</c:v>
                </c:pt>
                <c:pt idx="5916">
                  <c:v>42885.429629629631</c:v>
                </c:pt>
                <c:pt idx="5917">
                  <c:v>42885.429745370369</c:v>
                </c:pt>
                <c:pt idx="5918">
                  <c:v>42885.429861111108</c:v>
                </c:pt>
                <c:pt idx="5919">
                  <c:v>42885.429976851854</c:v>
                </c:pt>
                <c:pt idx="5920">
                  <c:v>42885.430092592593</c:v>
                </c:pt>
                <c:pt idx="5921">
                  <c:v>42885.430208333331</c:v>
                </c:pt>
                <c:pt idx="5922">
                  <c:v>42885.430324074077</c:v>
                </c:pt>
                <c:pt idx="5923">
                  <c:v>42885.430439814816</c:v>
                </c:pt>
                <c:pt idx="5924">
                  <c:v>42885.430555555555</c:v>
                </c:pt>
                <c:pt idx="5925">
                  <c:v>42885.430671296293</c:v>
                </c:pt>
                <c:pt idx="5926">
                  <c:v>42885.430787037039</c:v>
                </c:pt>
                <c:pt idx="5927">
                  <c:v>42885.430902777778</c:v>
                </c:pt>
                <c:pt idx="5928">
                  <c:v>42885.431018518517</c:v>
                </c:pt>
                <c:pt idx="5929">
                  <c:v>42885.431134259263</c:v>
                </c:pt>
                <c:pt idx="5930">
                  <c:v>42885.431250000001</c:v>
                </c:pt>
                <c:pt idx="5931">
                  <c:v>42885.43136574074</c:v>
                </c:pt>
                <c:pt idx="5932">
                  <c:v>42885.431481481479</c:v>
                </c:pt>
                <c:pt idx="5933">
                  <c:v>42885.431597222225</c:v>
                </c:pt>
                <c:pt idx="5934">
                  <c:v>42885.431712962964</c:v>
                </c:pt>
                <c:pt idx="5935">
                  <c:v>42885.431828703702</c:v>
                </c:pt>
                <c:pt idx="5936">
                  <c:v>42885.431944444441</c:v>
                </c:pt>
                <c:pt idx="5937">
                  <c:v>42885.432060185187</c:v>
                </c:pt>
                <c:pt idx="5938">
                  <c:v>42885.432175925926</c:v>
                </c:pt>
                <c:pt idx="5939">
                  <c:v>42885.432291666664</c:v>
                </c:pt>
                <c:pt idx="5940">
                  <c:v>42885.43240740741</c:v>
                </c:pt>
                <c:pt idx="5941">
                  <c:v>42885.432523148149</c:v>
                </c:pt>
                <c:pt idx="5942">
                  <c:v>42885.432638888888</c:v>
                </c:pt>
                <c:pt idx="5943">
                  <c:v>42885.432754629626</c:v>
                </c:pt>
                <c:pt idx="5944">
                  <c:v>42885.432870370372</c:v>
                </c:pt>
                <c:pt idx="5945">
                  <c:v>42885.432986111111</c:v>
                </c:pt>
                <c:pt idx="5946">
                  <c:v>42885.43310185185</c:v>
                </c:pt>
                <c:pt idx="5947">
                  <c:v>42885.433217592596</c:v>
                </c:pt>
                <c:pt idx="5948">
                  <c:v>42885.433333333334</c:v>
                </c:pt>
                <c:pt idx="5949">
                  <c:v>42885.433449074073</c:v>
                </c:pt>
                <c:pt idx="5950">
                  <c:v>42885.433564814812</c:v>
                </c:pt>
                <c:pt idx="5951">
                  <c:v>42885.433680555558</c:v>
                </c:pt>
                <c:pt idx="5952">
                  <c:v>42885.433796296296</c:v>
                </c:pt>
                <c:pt idx="5953">
                  <c:v>42885.433912037035</c:v>
                </c:pt>
                <c:pt idx="5954">
                  <c:v>42885.434027777781</c:v>
                </c:pt>
                <c:pt idx="5955">
                  <c:v>42885.43414351852</c:v>
                </c:pt>
                <c:pt idx="5956">
                  <c:v>42885.434259259258</c:v>
                </c:pt>
                <c:pt idx="5957">
                  <c:v>42885.434374999997</c:v>
                </c:pt>
                <c:pt idx="5958">
                  <c:v>42885.434490740743</c:v>
                </c:pt>
                <c:pt idx="5959">
                  <c:v>42885.434606481482</c:v>
                </c:pt>
                <c:pt idx="5960">
                  <c:v>42885.43472222222</c:v>
                </c:pt>
                <c:pt idx="5961">
                  <c:v>42885.434837962966</c:v>
                </c:pt>
                <c:pt idx="5962">
                  <c:v>42885.434953703705</c:v>
                </c:pt>
                <c:pt idx="5963">
                  <c:v>42885.435069444444</c:v>
                </c:pt>
                <c:pt idx="5964">
                  <c:v>42885.435185185182</c:v>
                </c:pt>
                <c:pt idx="5965">
                  <c:v>42885.435300925928</c:v>
                </c:pt>
                <c:pt idx="5966">
                  <c:v>42885.435416666667</c:v>
                </c:pt>
                <c:pt idx="5967">
                  <c:v>42885.435532407406</c:v>
                </c:pt>
                <c:pt idx="5968">
                  <c:v>42885.435648148145</c:v>
                </c:pt>
                <c:pt idx="5969">
                  <c:v>42885.435763888891</c:v>
                </c:pt>
                <c:pt idx="5970">
                  <c:v>42885.435879629629</c:v>
                </c:pt>
                <c:pt idx="5971">
                  <c:v>42885.435995370368</c:v>
                </c:pt>
                <c:pt idx="5972">
                  <c:v>42885.436111111114</c:v>
                </c:pt>
                <c:pt idx="5973">
                  <c:v>42885.436226851853</c:v>
                </c:pt>
                <c:pt idx="5974">
                  <c:v>42885.436342592591</c:v>
                </c:pt>
                <c:pt idx="5975">
                  <c:v>42885.43645833333</c:v>
                </c:pt>
                <c:pt idx="5976">
                  <c:v>42885.436574074076</c:v>
                </c:pt>
                <c:pt idx="5977">
                  <c:v>42885.436689814815</c:v>
                </c:pt>
                <c:pt idx="5978">
                  <c:v>42885.436805555553</c:v>
                </c:pt>
                <c:pt idx="5979">
                  <c:v>42885.436921296299</c:v>
                </c:pt>
                <c:pt idx="5980">
                  <c:v>42885.437037037038</c:v>
                </c:pt>
                <c:pt idx="5981">
                  <c:v>42885.437152777777</c:v>
                </c:pt>
                <c:pt idx="5982">
                  <c:v>42885.437268518515</c:v>
                </c:pt>
                <c:pt idx="5983">
                  <c:v>42885.437384259261</c:v>
                </c:pt>
                <c:pt idx="5984">
                  <c:v>42885.4375</c:v>
                </c:pt>
                <c:pt idx="5985">
                  <c:v>42885.437615740739</c:v>
                </c:pt>
                <c:pt idx="5986">
                  <c:v>42885.437731481485</c:v>
                </c:pt>
                <c:pt idx="5987">
                  <c:v>42885.437847222223</c:v>
                </c:pt>
                <c:pt idx="5988">
                  <c:v>42885.437962962962</c:v>
                </c:pt>
                <c:pt idx="5989">
                  <c:v>42885.438078703701</c:v>
                </c:pt>
                <c:pt idx="5990">
                  <c:v>42885.438194444447</c:v>
                </c:pt>
                <c:pt idx="5991">
                  <c:v>42885.438310185185</c:v>
                </c:pt>
                <c:pt idx="5992">
                  <c:v>42885.438425925924</c:v>
                </c:pt>
                <c:pt idx="5993">
                  <c:v>42885.43854166667</c:v>
                </c:pt>
                <c:pt idx="5994">
                  <c:v>42885.438657407409</c:v>
                </c:pt>
                <c:pt idx="5995">
                  <c:v>42885.438773148147</c:v>
                </c:pt>
                <c:pt idx="5996">
                  <c:v>42885.438888888886</c:v>
                </c:pt>
                <c:pt idx="5997">
                  <c:v>42885.439004629632</c:v>
                </c:pt>
                <c:pt idx="5998">
                  <c:v>42885.439120370371</c:v>
                </c:pt>
                <c:pt idx="5999">
                  <c:v>42885.439236111109</c:v>
                </c:pt>
                <c:pt idx="6000">
                  <c:v>42885.439351851855</c:v>
                </c:pt>
                <c:pt idx="6001">
                  <c:v>42885.439467592594</c:v>
                </c:pt>
                <c:pt idx="6002">
                  <c:v>42885.439583333333</c:v>
                </c:pt>
                <c:pt idx="6003">
                  <c:v>42885.439699074072</c:v>
                </c:pt>
                <c:pt idx="6004">
                  <c:v>42885.439814814818</c:v>
                </c:pt>
                <c:pt idx="6005">
                  <c:v>42885.439930555556</c:v>
                </c:pt>
                <c:pt idx="6006">
                  <c:v>42885.440046296295</c:v>
                </c:pt>
                <c:pt idx="6007">
                  <c:v>42885.440162037034</c:v>
                </c:pt>
                <c:pt idx="6008">
                  <c:v>42885.44027777778</c:v>
                </c:pt>
                <c:pt idx="6009">
                  <c:v>42885.440393518518</c:v>
                </c:pt>
                <c:pt idx="6010">
                  <c:v>42885.440509259257</c:v>
                </c:pt>
                <c:pt idx="6011">
                  <c:v>42885.440625000003</c:v>
                </c:pt>
                <c:pt idx="6012">
                  <c:v>42885.440740740742</c:v>
                </c:pt>
                <c:pt idx="6013">
                  <c:v>42885.44085648148</c:v>
                </c:pt>
                <c:pt idx="6014">
                  <c:v>42885.440972222219</c:v>
                </c:pt>
                <c:pt idx="6015">
                  <c:v>42885.441087962965</c:v>
                </c:pt>
                <c:pt idx="6016">
                  <c:v>42885.441203703704</c:v>
                </c:pt>
                <c:pt idx="6017">
                  <c:v>42885.441319444442</c:v>
                </c:pt>
                <c:pt idx="6018">
                  <c:v>42885.441435185188</c:v>
                </c:pt>
                <c:pt idx="6019">
                  <c:v>42885.441550925927</c:v>
                </c:pt>
                <c:pt idx="6020">
                  <c:v>42885.441666666666</c:v>
                </c:pt>
                <c:pt idx="6021">
                  <c:v>42885.441782407404</c:v>
                </c:pt>
                <c:pt idx="6022">
                  <c:v>42885.44189814815</c:v>
                </c:pt>
                <c:pt idx="6023">
                  <c:v>42885.442013888889</c:v>
                </c:pt>
                <c:pt idx="6024">
                  <c:v>42885.442129629628</c:v>
                </c:pt>
                <c:pt idx="6025">
                  <c:v>42885.442245370374</c:v>
                </c:pt>
                <c:pt idx="6026">
                  <c:v>42885.442361111112</c:v>
                </c:pt>
                <c:pt idx="6027">
                  <c:v>42885.442476851851</c:v>
                </c:pt>
                <c:pt idx="6028">
                  <c:v>42885.44259259259</c:v>
                </c:pt>
                <c:pt idx="6029">
                  <c:v>42885.442708333336</c:v>
                </c:pt>
                <c:pt idx="6030">
                  <c:v>42885.442824074074</c:v>
                </c:pt>
                <c:pt idx="6031">
                  <c:v>42885.442939814813</c:v>
                </c:pt>
                <c:pt idx="6032">
                  <c:v>42885.443055555559</c:v>
                </c:pt>
                <c:pt idx="6033">
                  <c:v>42885.443171296298</c:v>
                </c:pt>
                <c:pt idx="6034">
                  <c:v>42885.443287037036</c:v>
                </c:pt>
                <c:pt idx="6035">
                  <c:v>42885.443402777775</c:v>
                </c:pt>
                <c:pt idx="6036">
                  <c:v>42885.443518518521</c:v>
                </c:pt>
                <c:pt idx="6037">
                  <c:v>42885.44363425926</c:v>
                </c:pt>
                <c:pt idx="6038">
                  <c:v>42885.443749999999</c:v>
                </c:pt>
                <c:pt idx="6039">
                  <c:v>42885.443865740737</c:v>
                </c:pt>
                <c:pt idx="6040">
                  <c:v>42885.443981481483</c:v>
                </c:pt>
                <c:pt idx="6041">
                  <c:v>42885.444097222222</c:v>
                </c:pt>
                <c:pt idx="6042">
                  <c:v>42885.444212962961</c:v>
                </c:pt>
                <c:pt idx="6043">
                  <c:v>42885.444328703707</c:v>
                </c:pt>
                <c:pt idx="6044">
                  <c:v>42885.444444444445</c:v>
                </c:pt>
                <c:pt idx="6045">
                  <c:v>42885.444560185184</c:v>
                </c:pt>
                <c:pt idx="6046">
                  <c:v>42885.444675925923</c:v>
                </c:pt>
                <c:pt idx="6047">
                  <c:v>42885.444791666669</c:v>
                </c:pt>
                <c:pt idx="6048">
                  <c:v>42885.444907407407</c:v>
                </c:pt>
                <c:pt idx="6049">
                  <c:v>42885.445023148146</c:v>
                </c:pt>
                <c:pt idx="6050">
                  <c:v>42885.445138888892</c:v>
                </c:pt>
                <c:pt idx="6051">
                  <c:v>42885.445254629631</c:v>
                </c:pt>
                <c:pt idx="6052">
                  <c:v>42885.445370370369</c:v>
                </c:pt>
                <c:pt idx="6053">
                  <c:v>42885.445486111108</c:v>
                </c:pt>
                <c:pt idx="6054">
                  <c:v>42885.445601851854</c:v>
                </c:pt>
                <c:pt idx="6055">
                  <c:v>42885.445717592593</c:v>
                </c:pt>
                <c:pt idx="6056">
                  <c:v>42885.445833333331</c:v>
                </c:pt>
                <c:pt idx="6057">
                  <c:v>42885.445949074077</c:v>
                </c:pt>
                <c:pt idx="6058">
                  <c:v>42885.446064814816</c:v>
                </c:pt>
                <c:pt idx="6059">
                  <c:v>42885.446180555555</c:v>
                </c:pt>
                <c:pt idx="6060">
                  <c:v>42885.446296296293</c:v>
                </c:pt>
                <c:pt idx="6061">
                  <c:v>42885.446412037039</c:v>
                </c:pt>
                <c:pt idx="6062">
                  <c:v>42885.446527777778</c:v>
                </c:pt>
                <c:pt idx="6063">
                  <c:v>42885.446643518517</c:v>
                </c:pt>
                <c:pt idx="6064">
                  <c:v>42885.446759259263</c:v>
                </c:pt>
                <c:pt idx="6065">
                  <c:v>42885.446875000001</c:v>
                </c:pt>
                <c:pt idx="6066">
                  <c:v>42885.44699074074</c:v>
                </c:pt>
                <c:pt idx="6067">
                  <c:v>42885.447106481479</c:v>
                </c:pt>
                <c:pt idx="6068">
                  <c:v>42885.447222222225</c:v>
                </c:pt>
                <c:pt idx="6069">
                  <c:v>42885.447337962964</c:v>
                </c:pt>
                <c:pt idx="6070">
                  <c:v>42885.447453703702</c:v>
                </c:pt>
                <c:pt idx="6071">
                  <c:v>42885.447569444441</c:v>
                </c:pt>
                <c:pt idx="6072">
                  <c:v>42885.447685185187</c:v>
                </c:pt>
                <c:pt idx="6073">
                  <c:v>42885.447800925926</c:v>
                </c:pt>
                <c:pt idx="6074">
                  <c:v>42885.447916666664</c:v>
                </c:pt>
                <c:pt idx="6075">
                  <c:v>42885.44803240741</c:v>
                </c:pt>
                <c:pt idx="6076">
                  <c:v>42885.448148148149</c:v>
                </c:pt>
                <c:pt idx="6077">
                  <c:v>42885.448263888888</c:v>
                </c:pt>
                <c:pt idx="6078">
                  <c:v>42885.448379629626</c:v>
                </c:pt>
                <c:pt idx="6079">
                  <c:v>42885.448495370372</c:v>
                </c:pt>
                <c:pt idx="6080">
                  <c:v>42885.448611111111</c:v>
                </c:pt>
                <c:pt idx="6081">
                  <c:v>42885.44872685185</c:v>
                </c:pt>
                <c:pt idx="6082">
                  <c:v>42885.448842592596</c:v>
                </c:pt>
                <c:pt idx="6083">
                  <c:v>42885.448958333334</c:v>
                </c:pt>
                <c:pt idx="6084">
                  <c:v>42885.449074074073</c:v>
                </c:pt>
                <c:pt idx="6085">
                  <c:v>42885.449189814812</c:v>
                </c:pt>
                <c:pt idx="6086">
                  <c:v>42885.449305555558</c:v>
                </c:pt>
                <c:pt idx="6087">
                  <c:v>42885.449421296296</c:v>
                </c:pt>
                <c:pt idx="6088">
                  <c:v>42885.449537037035</c:v>
                </c:pt>
                <c:pt idx="6089">
                  <c:v>42885.449652777781</c:v>
                </c:pt>
                <c:pt idx="6090">
                  <c:v>42885.44976851852</c:v>
                </c:pt>
                <c:pt idx="6091">
                  <c:v>42885.449884259258</c:v>
                </c:pt>
                <c:pt idx="6092">
                  <c:v>42885.45</c:v>
                </c:pt>
                <c:pt idx="6093">
                  <c:v>42885.450115740743</c:v>
                </c:pt>
                <c:pt idx="6094">
                  <c:v>42885.450231481482</c:v>
                </c:pt>
                <c:pt idx="6095">
                  <c:v>42885.45034722222</c:v>
                </c:pt>
                <c:pt idx="6096">
                  <c:v>42885.450462962966</c:v>
                </c:pt>
                <c:pt idx="6097">
                  <c:v>42885.450578703705</c:v>
                </c:pt>
                <c:pt idx="6098">
                  <c:v>42885.450694444444</c:v>
                </c:pt>
                <c:pt idx="6099">
                  <c:v>42885.450810185182</c:v>
                </c:pt>
                <c:pt idx="6100">
                  <c:v>42885.450925925928</c:v>
                </c:pt>
                <c:pt idx="6101">
                  <c:v>42885.451041666667</c:v>
                </c:pt>
                <c:pt idx="6102">
                  <c:v>42885.451157407406</c:v>
                </c:pt>
                <c:pt idx="6103">
                  <c:v>42885.451273148145</c:v>
                </c:pt>
                <c:pt idx="6104">
                  <c:v>42885.451388888891</c:v>
                </c:pt>
                <c:pt idx="6105">
                  <c:v>42885.451504629629</c:v>
                </c:pt>
                <c:pt idx="6106">
                  <c:v>42885.451620370368</c:v>
                </c:pt>
                <c:pt idx="6107">
                  <c:v>42885.451736111114</c:v>
                </c:pt>
                <c:pt idx="6108">
                  <c:v>42885.451851851853</c:v>
                </c:pt>
                <c:pt idx="6109">
                  <c:v>42885.451967592591</c:v>
                </c:pt>
                <c:pt idx="6110">
                  <c:v>42885.45208333333</c:v>
                </c:pt>
                <c:pt idx="6111">
                  <c:v>42885.452199074076</c:v>
                </c:pt>
                <c:pt idx="6112">
                  <c:v>42885.452314814815</c:v>
                </c:pt>
                <c:pt idx="6113">
                  <c:v>42885.452430555553</c:v>
                </c:pt>
                <c:pt idx="6114">
                  <c:v>42885.452546296299</c:v>
                </c:pt>
                <c:pt idx="6115">
                  <c:v>42885.452662037038</c:v>
                </c:pt>
                <c:pt idx="6116">
                  <c:v>42885.452777777777</c:v>
                </c:pt>
                <c:pt idx="6117">
                  <c:v>42885.452893518515</c:v>
                </c:pt>
                <c:pt idx="6118">
                  <c:v>42885.453009259261</c:v>
                </c:pt>
                <c:pt idx="6119">
                  <c:v>42885.453125</c:v>
                </c:pt>
                <c:pt idx="6120">
                  <c:v>42885.453240740739</c:v>
                </c:pt>
                <c:pt idx="6121">
                  <c:v>42885.453356481485</c:v>
                </c:pt>
                <c:pt idx="6122">
                  <c:v>42885.453472222223</c:v>
                </c:pt>
                <c:pt idx="6123">
                  <c:v>42885.453587962962</c:v>
                </c:pt>
                <c:pt idx="6124">
                  <c:v>42885.453703703701</c:v>
                </c:pt>
                <c:pt idx="6125">
                  <c:v>42885.453819444447</c:v>
                </c:pt>
                <c:pt idx="6126">
                  <c:v>42885.453935185185</c:v>
                </c:pt>
                <c:pt idx="6127">
                  <c:v>42885.454050925924</c:v>
                </c:pt>
                <c:pt idx="6128">
                  <c:v>42885.45416666667</c:v>
                </c:pt>
                <c:pt idx="6129">
                  <c:v>42885.454282407409</c:v>
                </c:pt>
                <c:pt idx="6130">
                  <c:v>42885.454398148147</c:v>
                </c:pt>
                <c:pt idx="6131">
                  <c:v>42885.454513888886</c:v>
                </c:pt>
                <c:pt idx="6132">
                  <c:v>42885.454629629632</c:v>
                </c:pt>
                <c:pt idx="6133">
                  <c:v>42885.454745370371</c:v>
                </c:pt>
                <c:pt idx="6134">
                  <c:v>42885.454861111109</c:v>
                </c:pt>
                <c:pt idx="6135">
                  <c:v>42885.454976851855</c:v>
                </c:pt>
                <c:pt idx="6136">
                  <c:v>42885.455092592594</c:v>
                </c:pt>
                <c:pt idx="6137">
                  <c:v>42885.455208333333</c:v>
                </c:pt>
                <c:pt idx="6138">
                  <c:v>42885.455324074072</c:v>
                </c:pt>
                <c:pt idx="6139">
                  <c:v>42885.455439814818</c:v>
                </c:pt>
                <c:pt idx="6140">
                  <c:v>42885.455555555556</c:v>
                </c:pt>
                <c:pt idx="6141">
                  <c:v>42885.455671296295</c:v>
                </c:pt>
                <c:pt idx="6142">
                  <c:v>42885.455787037034</c:v>
                </c:pt>
                <c:pt idx="6143">
                  <c:v>42885.45590277778</c:v>
                </c:pt>
                <c:pt idx="6144">
                  <c:v>42885.456018518518</c:v>
                </c:pt>
                <c:pt idx="6145">
                  <c:v>42885.456134259257</c:v>
                </c:pt>
                <c:pt idx="6146">
                  <c:v>42885.456250000003</c:v>
                </c:pt>
                <c:pt idx="6147">
                  <c:v>42885.456365740742</c:v>
                </c:pt>
                <c:pt idx="6148">
                  <c:v>42885.45648148148</c:v>
                </c:pt>
                <c:pt idx="6149">
                  <c:v>42885.456597222219</c:v>
                </c:pt>
                <c:pt idx="6150">
                  <c:v>42885.456712962965</c:v>
                </c:pt>
                <c:pt idx="6151">
                  <c:v>42885.456828703704</c:v>
                </c:pt>
                <c:pt idx="6152">
                  <c:v>42885.456944444442</c:v>
                </c:pt>
                <c:pt idx="6153">
                  <c:v>42885.457060185188</c:v>
                </c:pt>
                <c:pt idx="6154">
                  <c:v>42885.457175925927</c:v>
                </c:pt>
                <c:pt idx="6155">
                  <c:v>42885.457291666666</c:v>
                </c:pt>
                <c:pt idx="6156">
                  <c:v>42885.457407407404</c:v>
                </c:pt>
                <c:pt idx="6157">
                  <c:v>42885.45752314815</c:v>
                </c:pt>
                <c:pt idx="6158">
                  <c:v>42885.457638888889</c:v>
                </c:pt>
                <c:pt idx="6159">
                  <c:v>42885.457754629628</c:v>
                </c:pt>
                <c:pt idx="6160">
                  <c:v>42885.457870370374</c:v>
                </c:pt>
                <c:pt idx="6161">
                  <c:v>42885.457986111112</c:v>
                </c:pt>
                <c:pt idx="6162">
                  <c:v>42885.458101851851</c:v>
                </c:pt>
                <c:pt idx="6163">
                  <c:v>42885.45821759259</c:v>
                </c:pt>
                <c:pt idx="6164">
                  <c:v>42885.458333333336</c:v>
                </c:pt>
                <c:pt idx="6165">
                  <c:v>42885.458449074074</c:v>
                </c:pt>
                <c:pt idx="6166">
                  <c:v>42885.458564814813</c:v>
                </c:pt>
                <c:pt idx="6167">
                  <c:v>42885.458680555559</c:v>
                </c:pt>
                <c:pt idx="6168">
                  <c:v>42885.458796296298</c:v>
                </c:pt>
                <c:pt idx="6169">
                  <c:v>42885.458912037036</c:v>
                </c:pt>
                <c:pt idx="6170">
                  <c:v>42885.459027777775</c:v>
                </c:pt>
                <c:pt idx="6171">
                  <c:v>42885.459143518521</c:v>
                </c:pt>
                <c:pt idx="6172">
                  <c:v>42885.45925925926</c:v>
                </c:pt>
                <c:pt idx="6173">
                  <c:v>42885.459374999999</c:v>
                </c:pt>
                <c:pt idx="6174">
                  <c:v>42885.459490740737</c:v>
                </c:pt>
                <c:pt idx="6175">
                  <c:v>42885.459606481483</c:v>
                </c:pt>
                <c:pt idx="6176">
                  <c:v>42885.459722222222</c:v>
                </c:pt>
                <c:pt idx="6177">
                  <c:v>42885.459837962961</c:v>
                </c:pt>
                <c:pt idx="6178">
                  <c:v>42885.459953703707</c:v>
                </c:pt>
                <c:pt idx="6179">
                  <c:v>42885.460069444445</c:v>
                </c:pt>
                <c:pt idx="6180">
                  <c:v>42885.460185185184</c:v>
                </c:pt>
                <c:pt idx="6181">
                  <c:v>42885.460300925923</c:v>
                </c:pt>
                <c:pt idx="6182">
                  <c:v>42885.460416666669</c:v>
                </c:pt>
                <c:pt idx="6183">
                  <c:v>42885.460532407407</c:v>
                </c:pt>
                <c:pt idx="6184">
                  <c:v>42885.460648148146</c:v>
                </c:pt>
                <c:pt idx="6185">
                  <c:v>42885.460763888892</c:v>
                </c:pt>
                <c:pt idx="6186">
                  <c:v>42885.460879629631</c:v>
                </c:pt>
                <c:pt idx="6187">
                  <c:v>42885.460995370369</c:v>
                </c:pt>
                <c:pt idx="6188">
                  <c:v>42885.461111111108</c:v>
                </c:pt>
                <c:pt idx="6189">
                  <c:v>42885.461226851854</c:v>
                </c:pt>
                <c:pt idx="6190">
                  <c:v>42885.461342592593</c:v>
                </c:pt>
                <c:pt idx="6191">
                  <c:v>42885.461458333331</c:v>
                </c:pt>
                <c:pt idx="6192">
                  <c:v>42885.461574074077</c:v>
                </c:pt>
                <c:pt idx="6193">
                  <c:v>42885.461689814816</c:v>
                </c:pt>
                <c:pt idx="6194">
                  <c:v>42885.461805555555</c:v>
                </c:pt>
                <c:pt idx="6195">
                  <c:v>42885.461921296293</c:v>
                </c:pt>
                <c:pt idx="6196">
                  <c:v>42885.462037037039</c:v>
                </c:pt>
                <c:pt idx="6197">
                  <c:v>42885.462152777778</c:v>
                </c:pt>
                <c:pt idx="6198">
                  <c:v>42885.462268518517</c:v>
                </c:pt>
                <c:pt idx="6199">
                  <c:v>42885.462384259263</c:v>
                </c:pt>
                <c:pt idx="6200">
                  <c:v>42885.462500000001</c:v>
                </c:pt>
                <c:pt idx="6201">
                  <c:v>42885.46261574074</c:v>
                </c:pt>
                <c:pt idx="6202">
                  <c:v>42885.462731481479</c:v>
                </c:pt>
                <c:pt idx="6203">
                  <c:v>42885.462847222225</c:v>
                </c:pt>
                <c:pt idx="6204">
                  <c:v>42885.462962962964</c:v>
                </c:pt>
                <c:pt idx="6205">
                  <c:v>42885.463078703702</c:v>
                </c:pt>
                <c:pt idx="6206">
                  <c:v>42885.463194444441</c:v>
                </c:pt>
                <c:pt idx="6207">
                  <c:v>42885.463310185187</c:v>
                </c:pt>
                <c:pt idx="6208">
                  <c:v>42885.463425925926</c:v>
                </c:pt>
                <c:pt idx="6209">
                  <c:v>42885.463541666664</c:v>
                </c:pt>
                <c:pt idx="6210">
                  <c:v>42885.46365740741</c:v>
                </c:pt>
                <c:pt idx="6211">
                  <c:v>42885.463773148149</c:v>
                </c:pt>
                <c:pt idx="6212">
                  <c:v>42885.463888888888</c:v>
                </c:pt>
                <c:pt idx="6213">
                  <c:v>42885.464004629626</c:v>
                </c:pt>
                <c:pt idx="6214">
                  <c:v>42885.464120370372</c:v>
                </c:pt>
                <c:pt idx="6215">
                  <c:v>42885.464236111111</c:v>
                </c:pt>
                <c:pt idx="6216">
                  <c:v>42885.46435185185</c:v>
                </c:pt>
                <c:pt idx="6217">
                  <c:v>42885.464467592596</c:v>
                </c:pt>
                <c:pt idx="6218">
                  <c:v>42885.464583333334</c:v>
                </c:pt>
                <c:pt idx="6219">
                  <c:v>42885.464699074073</c:v>
                </c:pt>
                <c:pt idx="6220">
                  <c:v>42885.464814814812</c:v>
                </c:pt>
                <c:pt idx="6221">
                  <c:v>42885.464930555558</c:v>
                </c:pt>
                <c:pt idx="6222">
                  <c:v>42885.465046296296</c:v>
                </c:pt>
                <c:pt idx="6223">
                  <c:v>42885.465162037035</c:v>
                </c:pt>
                <c:pt idx="6224">
                  <c:v>42885.465277777781</c:v>
                </c:pt>
                <c:pt idx="6225">
                  <c:v>42885.46539351852</c:v>
                </c:pt>
                <c:pt idx="6226">
                  <c:v>42885.465509259258</c:v>
                </c:pt>
                <c:pt idx="6227">
                  <c:v>42885.465624999997</c:v>
                </c:pt>
                <c:pt idx="6228">
                  <c:v>42885.465740740743</c:v>
                </c:pt>
                <c:pt idx="6229">
                  <c:v>42885.465856481482</c:v>
                </c:pt>
                <c:pt idx="6230">
                  <c:v>42885.46597222222</c:v>
                </c:pt>
                <c:pt idx="6231">
                  <c:v>42885.466087962966</c:v>
                </c:pt>
                <c:pt idx="6232">
                  <c:v>42885.466203703705</c:v>
                </c:pt>
                <c:pt idx="6233">
                  <c:v>42885.466319444444</c:v>
                </c:pt>
                <c:pt idx="6234">
                  <c:v>42885.466435185182</c:v>
                </c:pt>
                <c:pt idx="6235">
                  <c:v>42885.466550925928</c:v>
                </c:pt>
                <c:pt idx="6236">
                  <c:v>42885.466666666667</c:v>
                </c:pt>
                <c:pt idx="6237">
                  <c:v>42885.466782407406</c:v>
                </c:pt>
                <c:pt idx="6238">
                  <c:v>42885.466898148145</c:v>
                </c:pt>
                <c:pt idx="6239">
                  <c:v>42885.467013888891</c:v>
                </c:pt>
                <c:pt idx="6240">
                  <c:v>42885.467129629629</c:v>
                </c:pt>
                <c:pt idx="6241">
                  <c:v>42885.467245370368</c:v>
                </c:pt>
                <c:pt idx="6242">
                  <c:v>42885.467361111114</c:v>
                </c:pt>
                <c:pt idx="6243">
                  <c:v>42885.467476851853</c:v>
                </c:pt>
                <c:pt idx="6244">
                  <c:v>42885.467592592591</c:v>
                </c:pt>
                <c:pt idx="6245">
                  <c:v>42885.46770833333</c:v>
                </c:pt>
                <c:pt idx="6246">
                  <c:v>42885.467824074076</c:v>
                </c:pt>
                <c:pt idx="6247">
                  <c:v>42885.467939814815</c:v>
                </c:pt>
                <c:pt idx="6248">
                  <c:v>42885.468055555553</c:v>
                </c:pt>
                <c:pt idx="6249">
                  <c:v>42885.468171296299</c:v>
                </c:pt>
                <c:pt idx="6250">
                  <c:v>42885.468287037038</c:v>
                </c:pt>
                <c:pt idx="6251">
                  <c:v>42885.468402777777</c:v>
                </c:pt>
                <c:pt idx="6252">
                  <c:v>42885.468518518515</c:v>
                </c:pt>
                <c:pt idx="6253">
                  <c:v>42885.468634259261</c:v>
                </c:pt>
                <c:pt idx="6254">
                  <c:v>42885.46875</c:v>
                </c:pt>
                <c:pt idx="6255">
                  <c:v>42885.468865740739</c:v>
                </c:pt>
                <c:pt idx="6256">
                  <c:v>42885.468981481485</c:v>
                </c:pt>
                <c:pt idx="6257">
                  <c:v>42885.469097222223</c:v>
                </c:pt>
                <c:pt idx="6258">
                  <c:v>42885.469212962962</c:v>
                </c:pt>
                <c:pt idx="6259">
                  <c:v>42885.469328703701</c:v>
                </c:pt>
                <c:pt idx="6260">
                  <c:v>42885.469444444447</c:v>
                </c:pt>
                <c:pt idx="6261">
                  <c:v>42885.469560185185</c:v>
                </c:pt>
                <c:pt idx="6262">
                  <c:v>42885.469675925924</c:v>
                </c:pt>
                <c:pt idx="6263">
                  <c:v>42885.46979166667</c:v>
                </c:pt>
                <c:pt idx="6264">
                  <c:v>42885.469907407409</c:v>
                </c:pt>
                <c:pt idx="6265">
                  <c:v>42885.470023148147</c:v>
                </c:pt>
                <c:pt idx="6266">
                  <c:v>42885.470138888886</c:v>
                </c:pt>
                <c:pt idx="6267">
                  <c:v>42885.470254629632</c:v>
                </c:pt>
                <c:pt idx="6268">
                  <c:v>42885.470370370371</c:v>
                </c:pt>
                <c:pt idx="6269">
                  <c:v>42885.470486111109</c:v>
                </c:pt>
                <c:pt idx="6270">
                  <c:v>42885.470601851855</c:v>
                </c:pt>
                <c:pt idx="6271">
                  <c:v>42885.470717592594</c:v>
                </c:pt>
                <c:pt idx="6272">
                  <c:v>42885.470833333333</c:v>
                </c:pt>
                <c:pt idx="6273">
                  <c:v>42885.470949074072</c:v>
                </c:pt>
                <c:pt idx="6274">
                  <c:v>42885.471064814818</c:v>
                </c:pt>
                <c:pt idx="6275">
                  <c:v>42885.471180555556</c:v>
                </c:pt>
                <c:pt idx="6276">
                  <c:v>42885.471296296295</c:v>
                </c:pt>
                <c:pt idx="6277">
                  <c:v>42885.471412037034</c:v>
                </c:pt>
                <c:pt idx="6278">
                  <c:v>42885.47152777778</c:v>
                </c:pt>
                <c:pt idx="6279">
                  <c:v>42885.471643518518</c:v>
                </c:pt>
                <c:pt idx="6280">
                  <c:v>42885.471759259257</c:v>
                </c:pt>
                <c:pt idx="6281">
                  <c:v>42885.471875000003</c:v>
                </c:pt>
                <c:pt idx="6282">
                  <c:v>42885.471990740742</c:v>
                </c:pt>
                <c:pt idx="6283">
                  <c:v>42885.47210648148</c:v>
                </c:pt>
                <c:pt idx="6284">
                  <c:v>42885.472222222219</c:v>
                </c:pt>
                <c:pt idx="6285">
                  <c:v>42885.472337962965</c:v>
                </c:pt>
                <c:pt idx="6286">
                  <c:v>42885.472453703704</c:v>
                </c:pt>
                <c:pt idx="6287">
                  <c:v>42885.472569444442</c:v>
                </c:pt>
                <c:pt idx="6288">
                  <c:v>42885.472685185188</c:v>
                </c:pt>
                <c:pt idx="6289">
                  <c:v>42885.472800925927</c:v>
                </c:pt>
                <c:pt idx="6290">
                  <c:v>42885.472916666666</c:v>
                </c:pt>
                <c:pt idx="6291">
                  <c:v>42885.473032407404</c:v>
                </c:pt>
                <c:pt idx="6292">
                  <c:v>42885.47314814815</c:v>
                </c:pt>
                <c:pt idx="6293">
                  <c:v>42885.473263888889</c:v>
                </c:pt>
                <c:pt idx="6294">
                  <c:v>42885.473379629628</c:v>
                </c:pt>
                <c:pt idx="6295">
                  <c:v>42885.473495370374</c:v>
                </c:pt>
                <c:pt idx="6296">
                  <c:v>42885.473611111112</c:v>
                </c:pt>
                <c:pt idx="6297">
                  <c:v>42885.473726851851</c:v>
                </c:pt>
                <c:pt idx="6298">
                  <c:v>42885.47384259259</c:v>
                </c:pt>
                <c:pt idx="6299">
                  <c:v>42885.473958333336</c:v>
                </c:pt>
                <c:pt idx="6300">
                  <c:v>42885.474074074074</c:v>
                </c:pt>
                <c:pt idx="6301">
                  <c:v>42885.474189814813</c:v>
                </c:pt>
                <c:pt idx="6302">
                  <c:v>42885.474305555559</c:v>
                </c:pt>
                <c:pt idx="6303">
                  <c:v>42885.474421296298</c:v>
                </c:pt>
                <c:pt idx="6304">
                  <c:v>42885.474537037036</c:v>
                </c:pt>
                <c:pt idx="6305">
                  <c:v>42885.474652777775</c:v>
                </c:pt>
                <c:pt idx="6306">
                  <c:v>42885.474768518521</c:v>
                </c:pt>
                <c:pt idx="6307">
                  <c:v>42885.47488425926</c:v>
                </c:pt>
                <c:pt idx="6308">
                  <c:v>42885.474999999999</c:v>
                </c:pt>
                <c:pt idx="6309">
                  <c:v>42885.475115740737</c:v>
                </c:pt>
                <c:pt idx="6310">
                  <c:v>42885.475231481483</c:v>
                </c:pt>
                <c:pt idx="6311">
                  <c:v>42885.475347222222</c:v>
                </c:pt>
                <c:pt idx="6312">
                  <c:v>42885.475462962961</c:v>
                </c:pt>
                <c:pt idx="6313">
                  <c:v>42885.475578703707</c:v>
                </c:pt>
                <c:pt idx="6314">
                  <c:v>42885.475694444445</c:v>
                </c:pt>
                <c:pt idx="6315">
                  <c:v>42885.475810185184</c:v>
                </c:pt>
                <c:pt idx="6316">
                  <c:v>42885.475925925923</c:v>
                </c:pt>
                <c:pt idx="6317">
                  <c:v>42885.476041666669</c:v>
                </c:pt>
                <c:pt idx="6318">
                  <c:v>42885.476157407407</c:v>
                </c:pt>
                <c:pt idx="6319">
                  <c:v>42885.476273148146</c:v>
                </c:pt>
                <c:pt idx="6320">
                  <c:v>42885.476388888892</c:v>
                </c:pt>
                <c:pt idx="6321">
                  <c:v>42885.476504629631</c:v>
                </c:pt>
                <c:pt idx="6322">
                  <c:v>42885.476620370369</c:v>
                </c:pt>
                <c:pt idx="6323">
                  <c:v>42885.476736111108</c:v>
                </c:pt>
                <c:pt idx="6324">
                  <c:v>42885.476851851854</c:v>
                </c:pt>
                <c:pt idx="6325">
                  <c:v>42885.476967592593</c:v>
                </c:pt>
                <c:pt idx="6326">
                  <c:v>42885.477083333331</c:v>
                </c:pt>
                <c:pt idx="6327">
                  <c:v>42885.477199074077</c:v>
                </c:pt>
                <c:pt idx="6328">
                  <c:v>42885.477314814816</c:v>
                </c:pt>
                <c:pt idx="6329">
                  <c:v>42885.477430555555</c:v>
                </c:pt>
                <c:pt idx="6330">
                  <c:v>42885.477546296293</c:v>
                </c:pt>
                <c:pt idx="6331">
                  <c:v>42885.477662037039</c:v>
                </c:pt>
                <c:pt idx="6332">
                  <c:v>42885.477777777778</c:v>
                </c:pt>
                <c:pt idx="6333">
                  <c:v>42885.477893518517</c:v>
                </c:pt>
                <c:pt idx="6334">
                  <c:v>42885.478009259263</c:v>
                </c:pt>
                <c:pt idx="6335">
                  <c:v>42885.478125000001</c:v>
                </c:pt>
                <c:pt idx="6336">
                  <c:v>42885.47824074074</c:v>
                </c:pt>
                <c:pt idx="6337">
                  <c:v>42885.478356481479</c:v>
                </c:pt>
                <c:pt idx="6338">
                  <c:v>42885.478472222225</c:v>
                </c:pt>
                <c:pt idx="6339">
                  <c:v>42885.478587962964</c:v>
                </c:pt>
                <c:pt idx="6340">
                  <c:v>42885.478703703702</c:v>
                </c:pt>
                <c:pt idx="6341">
                  <c:v>42885.478819444441</c:v>
                </c:pt>
                <c:pt idx="6342">
                  <c:v>42885.478935185187</c:v>
                </c:pt>
                <c:pt idx="6343">
                  <c:v>42885.479050925926</c:v>
                </c:pt>
                <c:pt idx="6344">
                  <c:v>42885.479166666664</c:v>
                </c:pt>
                <c:pt idx="6345">
                  <c:v>42885.47928240741</c:v>
                </c:pt>
                <c:pt idx="6346">
                  <c:v>42885.479398148149</c:v>
                </c:pt>
                <c:pt idx="6347">
                  <c:v>42885.479513888888</c:v>
                </c:pt>
                <c:pt idx="6348">
                  <c:v>42885.479629629626</c:v>
                </c:pt>
                <c:pt idx="6349">
                  <c:v>42885.479745370372</c:v>
                </c:pt>
                <c:pt idx="6350">
                  <c:v>42885.479861111111</c:v>
                </c:pt>
                <c:pt idx="6351">
                  <c:v>42885.47997685185</c:v>
                </c:pt>
                <c:pt idx="6352">
                  <c:v>42885.480092592596</c:v>
                </c:pt>
                <c:pt idx="6353">
                  <c:v>42885.480208333334</c:v>
                </c:pt>
                <c:pt idx="6354">
                  <c:v>42885.480324074073</c:v>
                </c:pt>
                <c:pt idx="6355">
                  <c:v>42885.480439814812</c:v>
                </c:pt>
                <c:pt idx="6356">
                  <c:v>42885.480555555558</c:v>
                </c:pt>
                <c:pt idx="6357">
                  <c:v>42885.480671296296</c:v>
                </c:pt>
                <c:pt idx="6358">
                  <c:v>42885.480787037035</c:v>
                </c:pt>
                <c:pt idx="6359">
                  <c:v>42885.480902777781</c:v>
                </c:pt>
                <c:pt idx="6360">
                  <c:v>42885.48101851852</c:v>
                </c:pt>
                <c:pt idx="6361">
                  <c:v>42885.481134259258</c:v>
                </c:pt>
                <c:pt idx="6362">
                  <c:v>42885.481249999997</c:v>
                </c:pt>
                <c:pt idx="6363">
                  <c:v>42885.481365740743</c:v>
                </c:pt>
                <c:pt idx="6364">
                  <c:v>42885.481481481482</c:v>
                </c:pt>
                <c:pt idx="6365">
                  <c:v>42885.48159722222</c:v>
                </c:pt>
                <c:pt idx="6366">
                  <c:v>42885.481712962966</c:v>
                </c:pt>
                <c:pt idx="6367">
                  <c:v>42885.481828703705</c:v>
                </c:pt>
                <c:pt idx="6368">
                  <c:v>42885.481944444444</c:v>
                </c:pt>
                <c:pt idx="6369">
                  <c:v>42885.482060185182</c:v>
                </c:pt>
                <c:pt idx="6370">
                  <c:v>42885.482175925928</c:v>
                </c:pt>
                <c:pt idx="6371">
                  <c:v>42885.482291666667</c:v>
                </c:pt>
                <c:pt idx="6372">
                  <c:v>42885.482407407406</c:v>
                </c:pt>
                <c:pt idx="6373">
                  <c:v>42885.482523148145</c:v>
                </c:pt>
                <c:pt idx="6374">
                  <c:v>42885.482638888891</c:v>
                </c:pt>
                <c:pt idx="6375">
                  <c:v>42885.482754629629</c:v>
                </c:pt>
                <c:pt idx="6376">
                  <c:v>42885.482870370368</c:v>
                </c:pt>
                <c:pt idx="6377">
                  <c:v>42885.482986111114</c:v>
                </c:pt>
                <c:pt idx="6378">
                  <c:v>42885.483101851853</c:v>
                </c:pt>
                <c:pt idx="6379">
                  <c:v>42885.483217592591</c:v>
                </c:pt>
                <c:pt idx="6380">
                  <c:v>42885.48333333333</c:v>
                </c:pt>
                <c:pt idx="6381">
                  <c:v>42885.483449074076</c:v>
                </c:pt>
                <c:pt idx="6382">
                  <c:v>42885.483564814815</c:v>
                </c:pt>
                <c:pt idx="6383">
                  <c:v>42885.483680555553</c:v>
                </c:pt>
                <c:pt idx="6384">
                  <c:v>42885.483796296299</c:v>
                </c:pt>
                <c:pt idx="6385">
                  <c:v>42885.483912037038</c:v>
                </c:pt>
                <c:pt idx="6386">
                  <c:v>42885.484027777777</c:v>
                </c:pt>
                <c:pt idx="6387">
                  <c:v>42885.484143518515</c:v>
                </c:pt>
                <c:pt idx="6388">
                  <c:v>42885.484259259261</c:v>
                </c:pt>
                <c:pt idx="6389">
                  <c:v>42885.484375</c:v>
                </c:pt>
                <c:pt idx="6390">
                  <c:v>42885.484490740739</c:v>
                </c:pt>
                <c:pt idx="6391">
                  <c:v>42885.484606481485</c:v>
                </c:pt>
                <c:pt idx="6392">
                  <c:v>42885.484722222223</c:v>
                </c:pt>
                <c:pt idx="6393">
                  <c:v>42885.484837962962</c:v>
                </c:pt>
                <c:pt idx="6394">
                  <c:v>42885.484953703701</c:v>
                </c:pt>
                <c:pt idx="6395">
                  <c:v>42885.485069444447</c:v>
                </c:pt>
                <c:pt idx="6396">
                  <c:v>42885.485185185185</c:v>
                </c:pt>
                <c:pt idx="6397">
                  <c:v>42885.485300925924</c:v>
                </c:pt>
                <c:pt idx="6398">
                  <c:v>42885.48541666667</c:v>
                </c:pt>
                <c:pt idx="6399">
                  <c:v>42885.485532407409</c:v>
                </c:pt>
                <c:pt idx="6400">
                  <c:v>42885.485648148147</c:v>
                </c:pt>
                <c:pt idx="6401">
                  <c:v>42885.485763888886</c:v>
                </c:pt>
                <c:pt idx="6402">
                  <c:v>42885.485879629632</c:v>
                </c:pt>
                <c:pt idx="6403">
                  <c:v>42885.485995370371</c:v>
                </c:pt>
                <c:pt idx="6404">
                  <c:v>42885.486111111109</c:v>
                </c:pt>
                <c:pt idx="6405">
                  <c:v>42885.486226851855</c:v>
                </c:pt>
                <c:pt idx="6406">
                  <c:v>42885.486342592594</c:v>
                </c:pt>
                <c:pt idx="6407">
                  <c:v>42885.486458333333</c:v>
                </c:pt>
                <c:pt idx="6408">
                  <c:v>42885.486574074072</c:v>
                </c:pt>
                <c:pt idx="6409">
                  <c:v>42885.486689814818</c:v>
                </c:pt>
                <c:pt idx="6410">
                  <c:v>42885.486805555556</c:v>
                </c:pt>
                <c:pt idx="6411">
                  <c:v>42885.486921296295</c:v>
                </c:pt>
                <c:pt idx="6412">
                  <c:v>42885.487037037034</c:v>
                </c:pt>
                <c:pt idx="6413">
                  <c:v>42885.48715277778</c:v>
                </c:pt>
                <c:pt idx="6414">
                  <c:v>42885.487268518518</c:v>
                </c:pt>
                <c:pt idx="6415">
                  <c:v>42885.487384259257</c:v>
                </c:pt>
                <c:pt idx="6416">
                  <c:v>42885.487500000003</c:v>
                </c:pt>
                <c:pt idx="6417">
                  <c:v>42885.487615740742</c:v>
                </c:pt>
                <c:pt idx="6418">
                  <c:v>42885.48773148148</c:v>
                </c:pt>
                <c:pt idx="6419">
                  <c:v>42885.487847222219</c:v>
                </c:pt>
                <c:pt idx="6420">
                  <c:v>42885.487962962965</c:v>
                </c:pt>
                <c:pt idx="6421">
                  <c:v>42885.488078703704</c:v>
                </c:pt>
                <c:pt idx="6422">
                  <c:v>42885.488194444442</c:v>
                </c:pt>
                <c:pt idx="6423">
                  <c:v>42885.488310185188</c:v>
                </c:pt>
                <c:pt idx="6424">
                  <c:v>42885.488425925927</c:v>
                </c:pt>
                <c:pt idx="6425">
                  <c:v>42885.488541666666</c:v>
                </c:pt>
                <c:pt idx="6426">
                  <c:v>42885.488657407404</c:v>
                </c:pt>
                <c:pt idx="6427">
                  <c:v>42885.48877314815</c:v>
                </c:pt>
                <c:pt idx="6428">
                  <c:v>42885.488888888889</c:v>
                </c:pt>
                <c:pt idx="6429">
                  <c:v>42885.489004629628</c:v>
                </c:pt>
                <c:pt idx="6430">
                  <c:v>42885.489120370374</c:v>
                </c:pt>
                <c:pt idx="6431">
                  <c:v>42885.489236111112</c:v>
                </c:pt>
                <c:pt idx="6432">
                  <c:v>42885.489351851851</c:v>
                </c:pt>
                <c:pt idx="6433">
                  <c:v>42885.48946759259</c:v>
                </c:pt>
                <c:pt idx="6434">
                  <c:v>42885.489583333336</c:v>
                </c:pt>
                <c:pt idx="6435">
                  <c:v>42885.489699074074</c:v>
                </c:pt>
                <c:pt idx="6436">
                  <c:v>42885.489814814813</c:v>
                </c:pt>
                <c:pt idx="6437">
                  <c:v>42885.489930555559</c:v>
                </c:pt>
                <c:pt idx="6438">
                  <c:v>42885.490046296298</c:v>
                </c:pt>
                <c:pt idx="6439">
                  <c:v>42885.490162037036</c:v>
                </c:pt>
                <c:pt idx="6440">
                  <c:v>42885.490277777775</c:v>
                </c:pt>
                <c:pt idx="6441">
                  <c:v>42885.490393518521</c:v>
                </c:pt>
                <c:pt idx="6442">
                  <c:v>42885.49050925926</c:v>
                </c:pt>
                <c:pt idx="6443">
                  <c:v>42885.490624999999</c:v>
                </c:pt>
                <c:pt idx="6444">
                  <c:v>42885.490740740737</c:v>
                </c:pt>
                <c:pt idx="6445">
                  <c:v>42885.490856481483</c:v>
                </c:pt>
                <c:pt idx="6446">
                  <c:v>42885.490972222222</c:v>
                </c:pt>
                <c:pt idx="6447">
                  <c:v>42885.491087962961</c:v>
                </c:pt>
                <c:pt idx="6448">
                  <c:v>42885.491203703707</c:v>
                </c:pt>
                <c:pt idx="6449">
                  <c:v>42885.491319444445</c:v>
                </c:pt>
                <c:pt idx="6450">
                  <c:v>42885.491435185184</c:v>
                </c:pt>
                <c:pt idx="6451">
                  <c:v>42885.491550925923</c:v>
                </c:pt>
                <c:pt idx="6452">
                  <c:v>42885.491666666669</c:v>
                </c:pt>
                <c:pt idx="6453">
                  <c:v>42885.491782407407</c:v>
                </c:pt>
                <c:pt idx="6454">
                  <c:v>42885.491898148146</c:v>
                </c:pt>
                <c:pt idx="6455">
                  <c:v>42885.492013888892</c:v>
                </c:pt>
                <c:pt idx="6456">
                  <c:v>42885.492129629631</c:v>
                </c:pt>
                <c:pt idx="6457">
                  <c:v>42885.492245370369</c:v>
                </c:pt>
                <c:pt idx="6458">
                  <c:v>42885.492361111108</c:v>
                </c:pt>
                <c:pt idx="6459">
                  <c:v>42885.492476851854</c:v>
                </c:pt>
                <c:pt idx="6460">
                  <c:v>42885.492592592593</c:v>
                </c:pt>
                <c:pt idx="6461">
                  <c:v>42885.492708333331</c:v>
                </c:pt>
                <c:pt idx="6462">
                  <c:v>42885.492824074077</c:v>
                </c:pt>
                <c:pt idx="6463">
                  <c:v>42885.492939814816</c:v>
                </c:pt>
                <c:pt idx="6464">
                  <c:v>42885.493055555555</c:v>
                </c:pt>
                <c:pt idx="6465">
                  <c:v>42885.493171296293</c:v>
                </c:pt>
                <c:pt idx="6466">
                  <c:v>42885.493287037039</c:v>
                </c:pt>
                <c:pt idx="6467">
                  <c:v>42885.493402777778</c:v>
                </c:pt>
                <c:pt idx="6468">
                  <c:v>42885.493518518517</c:v>
                </c:pt>
                <c:pt idx="6469">
                  <c:v>42885.493634259263</c:v>
                </c:pt>
                <c:pt idx="6470">
                  <c:v>42885.493750000001</c:v>
                </c:pt>
                <c:pt idx="6471">
                  <c:v>42885.49386574074</c:v>
                </c:pt>
                <c:pt idx="6472">
                  <c:v>42885.493981481479</c:v>
                </c:pt>
                <c:pt idx="6473">
                  <c:v>42885.494097222225</c:v>
                </c:pt>
                <c:pt idx="6474">
                  <c:v>42885.494212962964</c:v>
                </c:pt>
                <c:pt idx="6475">
                  <c:v>42885.494328703702</c:v>
                </c:pt>
                <c:pt idx="6476">
                  <c:v>42885.494444444441</c:v>
                </c:pt>
                <c:pt idx="6477">
                  <c:v>42885.494560185187</c:v>
                </c:pt>
                <c:pt idx="6478">
                  <c:v>42885.494675925926</c:v>
                </c:pt>
                <c:pt idx="6479">
                  <c:v>42885.494791666664</c:v>
                </c:pt>
                <c:pt idx="6480">
                  <c:v>42885.49490740741</c:v>
                </c:pt>
                <c:pt idx="6481">
                  <c:v>42885.495023148149</c:v>
                </c:pt>
                <c:pt idx="6482">
                  <c:v>42885.495138888888</c:v>
                </c:pt>
                <c:pt idx="6483">
                  <c:v>42885.495254629626</c:v>
                </c:pt>
                <c:pt idx="6484">
                  <c:v>42885.495370370372</c:v>
                </c:pt>
                <c:pt idx="6485">
                  <c:v>42885.495486111111</c:v>
                </c:pt>
                <c:pt idx="6486">
                  <c:v>42885.49560185185</c:v>
                </c:pt>
                <c:pt idx="6487">
                  <c:v>42885.495717592596</c:v>
                </c:pt>
                <c:pt idx="6488">
                  <c:v>42885.495833333334</c:v>
                </c:pt>
                <c:pt idx="6489">
                  <c:v>42885.495949074073</c:v>
                </c:pt>
                <c:pt idx="6490">
                  <c:v>42885.496064814812</c:v>
                </c:pt>
                <c:pt idx="6491">
                  <c:v>42885.496180555558</c:v>
                </c:pt>
                <c:pt idx="6492">
                  <c:v>42885.496296296296</c:v>
                </c:pt>
                <c:pt idx="6493">
                  <c:v>42885.496412037035</c:v>
                </c:pt>
                <c:pt idx="6494">
                  <c:v>42885.496527777781</c:v>
                </c:pt>
                <c:pt idx="6495">
                  <c:v>42885.49664351852</c:v>
                </c:pt>
                <c:pt idx="6496">
                  <c:v>42885.496759259258</c:v>
                </c:pt>
                <c:pt idx="6497">
                  <c:v>42885.496874999997</c:v>
                </c:pt>
                <c:pt idx="6498">
                  <c:v>42885.496990740743</c:v>
                </c:pt>
                <c:pt idx="6499">
                  <c:v>42885.497106481482</c:v>
                </c:pt>
                <c:pt idx="6500">
                  <c:v>42885.49722222222</c:v>
                </c:pt>
                <c:pt idx="6501">
                  <c:v>42885.497337962966</c:v>
                </c:pt>
                <c:pt idx="6502">
                  <c:v>42885.497453703705</c:v>
                </c:pt>
                <c:pt idx="6503">
                  <c:v>42885.497569444444</c:v>
                </c:pt>
                <c:pt idx="6504">
                  <c:v>42885.497685185182</c:v>
                </c:pt>
                <c:pt idx="6505">
                  <c:v>42885.497800925928</c:v>
                </c:pt>
                <c:pt idx="6506">
                  <c:v>42885.497916666667</c:v>
                </c:pt>
                <c:pt idx="6507">
                  <c:v>42885.498032407406</c:v>
                </c:pt>
                <c:pt idx="6508">
                  <c:v>42885.498148148145</c:v>
                </c:pt>
                <c:pt idx="6509">
                  <c:v>42885.498263888891</c:v>
                </c:pt>
                <c:pt idx="6510">
                  <c:v>42885.498379629629</c:v>
                </c:pt>
                <c:pt idx="6511">
                  <c:v>42885.498495370368</c:v>
                </c:pt>
                <c:pt idx="6512">
                  <c:v>42885.498611111114</c:v>
                </c:pt>
                <c:pt idx="6513">
                  <c:v>42885.498726851853</c:v>
                </c:pt>
                <c:pt idx="6514">
                  <c:v>42885.498842592591</c:v>
                </c:pt>
                <c:pt idx="6515">
                  <c:v>42885.49895833333</c:v>
                </c:pt>
                <c:pt idx="6516">
                  <c:v>42885.499074074076</c:v>
                </c:pt>
                <c:pt idx="6517">
                  <c:v>42885.499189814815</c:v>
                </c:pt>
                <c:pt idx="6518">
                  <c:v>42885.499305555553</c:v>
                </c:pt>
                <c:pt idx="6519">
                  <c:v>42885.499421296299</c:v>
                </c:pt>
                <c:pt idx="6520">
                  <c:v>42885.499537037038</c:v>
                </c:pt>
                <c:pt idx="6521">
                  <c:v>42885.499652777777</c:v>
                </c:pt>
                <c:pt idx="6522">
                  <c:v>42885.499768518515</c:v>
                </c:pt>
                <c:pt idx="6523">
                  <c:v>42885.499884259261</c:v>
                </c:pt>
                <c:pt idx="6524">
                  <c:v>42885.5</c:v>
                </c:pt>
                <c:pt idx="6525">
                  <c:v>42885.500115740739</c:v>
                </c:pt>
                <c:pt idx="6526">
                  <c:v>42885.500231481485</c:v>
                </c:pt>
                <c:pt idx="6527">
                  <c:v>42885.500347222223</c:v>
                </c:pt>
                <c:pt idx="6528">
                  <c:v>42885.500462962962</c:v>
                </c:pt>
                <c:pt idx="6529">
                  <c:v>42885.500578703701</c:v>
                </c:pt>
                <c:pt idx="6530">
                  <c:v>42885.500694444447</c:v>
                </c:pt>
                <c:pt idx="6531">
                  <c:v>42885.500810185185</c:v>
                </c:pt>
                <c:pt idx="6532">
                  <c:v>42885.500925925924</c:v>
                </c:pt>
                <c:pt idx="6533">
                  <c:v>42885.50104166667</c:v>
                </c:pt>
                <c:pt idx="6534">
                  <c:v>42885.501157407409</c:v>
                </c:pt>
                <c:pt idx="6535">
                  <c:v>42885.501273148147</c:v>
                </c:pt>
                <c:pt idx="6536">
                  <c:v>42885.501388888886</c:v>
                </c:pt>
                <c:pt idx="6537">
                  <c:v>42885.501504629632</c:v>
                </c:pt>
                <c:pt idx="6538">
                  <c:v>42885.501620370371</c:v>
                </c:pt>
                <c:pt idx="6539">
                  <c:v>42885.501736111109</c:v>
                </c:pt>
                <c:pt idx="6540">
                  <c:v>42885.501851851855</c:v>
                </c:pt>
                <c:pt idx="6541">
                  <c:v>42885.501967592594</c:v>
                </c:pt>
                <c:pt idx="6542">
                  <c:v>42885.502083333333</c:v>
                </c:pt>
                <c:pt idx="6543">
                  <c:v>42885.502199074072</c:v>
                </c:pt>
                <c:pt idx="6544">
                  <c:v>42885.502314814818</c:v>
                </c:pt>
                <c:pt idx="6545">
                  <c:v>42885.502430555556</c:v>
                </c:pt>
                <c:pt idx="6546">
                  <c:v>42885.502546296295</c:v>
                </c:pt>
                <c:pt idx="6547">
                  <c:v>42885.502662037034</c:v>
                </c:pt>
                <c:pt idx="6548">
                  <c:v>42885.50277777778</c:v>
                </c:pt>
                <c:pt idx="6549">
                  <c:v>42885.502893518518</c:v>
                </c:pt>
                <c:pt idx="6550">
                  <c:v>42885.503009259257</c:v>
                </c:pt>
                <c:pt idx="6551">
                  <c:v>42885.503125000003</c:v>
                </c:pt>
                <c:pt idx="6552">
                  <c:v>42885.503240740742</c:v>
                </c:pt>
                <c:pt idx="6553">
                  <c:v>42885.50335648148</c:v>
                </c:pt>
                <c:pt idx="6554">
                  <c:v>42885.503472222219</c:v>
                </c:pt>
                <c:pt idx="6555">
                  <c:v>42885.503587962965</c:v>
                </c:pt>
                <c:pt idx="6556">
                  <c:v>42885.503703703704</c:v>
                </c:pt>
                <c:pt idx="6557">
                  <c:v>42885.503819444442</c:v>
                </c:pt>
                <c:pt idx="6558">
                  <c:v>42885.503935185188</c:v>
                </c:pt>
                <c:pt idx="6559">
                  <c:v>42885.504050925927</c:v>
                </c:pt>
                <c:pt idx="6560">
                  <c:v>42885.504166666666</c:v>
                </c:pt>
                <c:pt idx="6561">
                  <c:v>42885.504282407404</c:v>
                </c:pt>
                <c:pt idx="6562">
                  <c:v>42885.50439814815</c:v>
                </c:pt>
                <c:pt idx="6563">
                  <c:v>42885.504513888889</c:v>
                </c:pt>
                <c:pt idx="6564">
                  <c:v>42885.504629629628</c:v>
                </c:pt>
                <c:pt idx="6565">
                  <c:v>42885.504745370374</c:v>
                </c:pt>
                <c:pt idx="6566">
                  <c:v>42885.504861111112</c:v>
                </c:pt>
                <c:pt idx="6567">
                  <c:v>42885.504976851851</c:v>
                </c:pt>
                <c:pt idx="6568">
                  <c:v>42885.50509259259</c:v>
                </c:pt>
                <c:pt idx="6569">
                  <c:v>42885.505208333336</c:v>
                </c:pt>
                <c:pt idx="6570">
                  <c:v>42885.505324074074</c:v>
                </c:pt>
                <c:pt idx="6571">
                  <c:v>42885.505439814813</c:v>
                </c:pt>
                <c:pt idx="6572">
                  <c:v>42885.505555555559</c:v>
                </c:pt>
                <c:pt idx="6573">
                  <c:v>42885.505671296298</c:v>
                </c:pt>
                <c:pt idx="6574">
                  <c:v>42885.505787037036</c:v>
                </c:pt>
                <c:pt idx="6575">
                  <c:v>42885.505902777775</c:v>
                </c:pt>
                <c:pt idx="6576">
                  <c:v>42885.506018518521</c:v>
                </c:pt>
                <c:pt idx="6577">
                  <c:v>42885.50613425926</c:v>
                </c:pt>
                <c:pt idx="6578">
                  <c:v>42885.506249999999</c:v>
                </c:pt>
                <c:pt idx="6579">
                  <c:v>42885.506365740737</c:v>
                </c:pt>
                <c:pt idx="6580">
                  <c:v>42885.506481481483</c:v>
                </c:pt>
                <c:pt idx="6581">
                  <c:v>42885.506597222222</c:v>
                </c:pt>
                <c:pt idx="6582">
                  <c:v>42885.506712962961</c:v>
                </c:pt>
                <c:pt idx="6583">
                  <c:v>42885.506828703707</c:v>
                </c:pt>
                <c:pt idx="6584">
                  <c:v>42885.506944444445</c:v>
                </c:pt>
                <c:pt idx="6585">
                  <c:v>42885.507060185184</c:v>
                </c:pt>
                <c:pt idx="6586">
                  <c:v>42885.507175925923</c:v>
                </c:pt>
                <c:pt idx="6587">
                  <c:v>42885.507291666669</c:v>
                </c:pt>
                <c:pt idx="6588">
                  <c:v>42885.507407407407</c:v>
                </c:pt>
                <c:pt idx="6589">
                  <c:v>42885.507523148146</c:v>
                </c:pt>
                <c:pt idx="6590">
                  <c:v>42885.507638888892</c:v>
                </c:pt>
                <c:pt idx="6591">
                  <c:v>42885.507754629631</c:v>
                </c:pt>
                <c:pt idx="6592">
                  <c:v>42885.507870370369</c:v>
                </c:pt>
                <c:pt idx="6593">
                  <c:v>42885.507986111108</c:v>
                </c:pt>
                <c:pt idx="6594">
                  <c:v>42885.508101851854</c:v>
                </c:pt>
                <c:pt idx="6595">
                  <c:v>42885.508217592593</c:v>
                </c:pt>
                <c:pt idx="6596">
                  <c:v>42885.508333333331</c:v>
                </c:pt>
                <c:pt idx="6597">
                  <c:v>42885.508449074077</c:v>
                </c:pt>
                <c:pt idx="6598">
                  <c:v>42885.508564814816</c:v>
                </c:pt>
                <c:pt idx="6599">
                  <c:v>42885.508680555555</c:v>
                </c:pt>
                <c:pt idx="6600">
                  <c:v>42885.508796296293</c:v>
                </c:pt>
                <c:pt idx="6601">
                  <c:v>42885.508912037039</c:v>
                </c:pt>
                <c:pt idx="6602">
                  <c:v>42885.509027777778</c:v>
                </c:pt>
                <c:pt idx="6603">
                  <c:v>42885.509143518517</c:v>
                </c:pt>
                <c:pt idx="6604">
                  <c:v>42885.509259259263</c:v>
                </c:pt>
                <c:pt idx="6605">
                  <c:v>42885.509375000001</c:v>
                </c:pt>
                <c:pt idx="6606">
                  <c:v>42885.50949074074</c:v>
                </c:pt>
                <c:pt idx="6607">
                  <c:v>42885.509606481479</c:v>
                </c:pt>
                <c:pt idx="6608">
                  <c:v>42885.509722222225</c:v>
                </c:pt>
                <c:pt idx="6609">
                  <c:v>42885.509837962964</c:v>
                </c:pt>
                <c:pt idx="6610">
                  <c:v>42885.509953703702</c:v>
                </c:pt>
                <c:pt idx="6611">
                  <c:v>42885.510069444441</c:v>
                </c:pt>
                <c:pt idx="6612">
                  <c:v>42885.510185185187</c:v>
                </c:pt>
                <c:pt idx="6613">
                  <c:v>42885.510300925926</c:v>
                </c:pt>
                <c:pt idx="6614">
                  <c:v>42885.510416666664</c:v>
                </c:pt>
                <c:pt idx="6615">
                  <c:v>42885.51053240741</c:v>
                </c:pt>
                <c:pt idx="6616">
                  <c:v>42885.510648148149</c:v>
                </c:pt>
                <c:pt idx="6617">
                  <c:v>42885.510763888888</c:v>
                </c:pt>
                <c:pt idx="6618">
                  <c:v>42885.510879629626</c:v>
                </c:pt>
                <c:pt idx="6619">
                  <c:v>42885.510995370372</c:v>
                </c:pt>
                <c:pt idx="6620">
                  <c:v>42885.511111111111</c:v>
                </c:pt>
                <c:pt idx="6621">
                  <c:v>42885.51122685185</c:v>
                </c:pt>
                <c:pt idx="6622">
                  <c:v>42885.511342592596</c:v>
                </c:pt>
                <c:pt idx="6623">
                  <c:v>42885.511458333334</c:v>
                </c:pt>
                <c:pt idx="6624">
                  <c:v>42885.511574074073</c:v>
                </c:pt>
                <c:pt idx="6625">
                  <c:v>42885.511689814812</c:v>
                </c:pt>
                <c:pt idx="6626">
                  <c:v>42885.511805555558</c:v>
                </c:pt>
                <c:pt idx="6627">
                  <c:v>42885.511921296296</c:v>
                </c:pt>
                <c:pt idx="6628">
                  <c:v>42885.512037037035</c:v>
                </c:pt>
                <c:pt idx="6629">
                  <c:v>42885.512152777781</c:v>
                </c:pt>
                <c:pt idx="6630">
                  <c:v>42885.51226851852</c:v>
                </c:pt>
                <c:pt idx="6631">
                  <c:v>42885.512384259258</c:v>
                </c:pt>
                <c:pt idx="6632">
                  <c:v>42885.512499999997</c:v>
                </c:pt>
                <c:pt idx="6633">
                  <c:v>42885.512615740743</c:v>
                </c:pt>
                <c:pt idx="6634">
                  <c:v>42885.512731481482</c:v>
                </c:pt>
                <c:pt idx="6635">
                  <c:v>42885.51284722222</c:v>
                </c:pt>
                <c:pt idx="6636">
                  <c:v>42885.512962962966</c:v>
                </c:pt>
                <c:pt idx="6637">
                  <c:v>42885.513078703705</c:v>
                </c:pt>
                <c:pt idx="6638">
                  <c:v>42885.513194444444</c:v>
                </c:pt>
                <c:pt idx="6639">
                  <c:v>42885.513310185182</c:v>
                </c:pt>
                <c:pt idx="6640">
                  <c:v>42885.513425925928</c:v>
                </c:pt>
                <c:pt idx="6641">
                  <c:v>42885.513541666667</c:v>
                </c:pt>
                <c:pt idx="6642">
                  <c:v>42885.513657407406</c:v>
                </c:pt>
                <c:pt idx="6643">
                  <c:v>42885.513773148145</c:v>
                </c:pt>
                <c:pt idx="6644">
                  <c:v>42885.513888888891</c:v>
                </c:pt>
                <c:pt idx="6645">
                  <c:v>42885.514004629629</c:v>
                </c:pt>
                <c:pt idx="6646">
                  <c:v>42885.514120370368</c:v>
                </c:pt>
                <c:pt idx="6647">
                  <c:v>42885.514236111114</c:v>
                </c:pt>
                <c:pt idx="6648">
                  <c:v>42885.514351851853</c:v>
                </c:pt>
                <c:pt idx="6649">
                  <c:v>42885.514467592591</c:v>
                </c:pt>
                <c:pt idx="6650">
                  <c:v>42885.51458333333</c:v>
                </c:pt>
                <c:pt idx="6651">
                  <c:v>42885.514699074076</c:v>
                </c:pt>
                <c:pt idx="6652">
                  <c:v>42885.514814814815</c:v>
                </c:pt>
                <c:pt idx="6653">
                  <c:v>42885.514930555553</c:v>
                </c:pt>
                <c:pt idx="6654">
                  <c:v>42885.515046296299</c:v>
                </c:pt>
                <c:pt idx="6655">
                  <c:v>42885.515162037038</c:v>
                </c:pt>
                <c:pt idx="6656">
                  <c:v>42885.515277777777</c:v>
                </c:pt>
                <c:pt idx="6657">
                  <c:v>42885.515393518515</c:v>
                </c:pt>
                <c:pt idx="6658">
                  <c:v>42885.515509259261</c:v>
                </c:pt>
                <c:pt idx="6659">
                  <c:v>42885.515625</c:v>
                </c:pt>
                <c:pt idx="6660">
                  <c:v>42885.515740740739</c:v>
                </c:pt>
                <c:pt idx="6661">
                  <c:v>42885.515856481485</c:v>
                </c:pt>
                <c:pt idx="6662">
                  <c:v>42885.515972222223</c:v>
                </c:pt>
                <c:pt idx="6663">
                  <c:v>42885.516087962962</c:v>
                </c:pt>
                <c:pt idx="6664">
                  <c:v>42885.516203703701</c:v>
                </c:pt>
                <c:pt idx="6665">
                  <c:v>42885.516319444447</c:v>
                </c:pt>
                <c:pt idx="6666">
                  <c:v>42885.516435185185</c:v>
                </c:pt>
                <c:pt idx="6667">
                  <c:v>42885.516550925924</c:v>
                </c:pt>
                <c:pt idx="6668">
                  <c:v>42885.51666666667</c:v>
                </c:pt>
                <c:pt idx="6669">
                  <c:v>42885.516782407409</c:v>
                </c:pt>
                <c:pt idx="6670">
                  <c:v>42885.516898148147</c:v>
                </c:pt>
                <c:pt idx="6671">
                  <c:v>42885.517013888886</c:v>
                </c:pt>
                <c:pt idx="6672">
                  <c:v>42885.517129629632</c:v>
                </c:pt>
                <c:pt idx="6673">
                  <c:v>42885.517245370371</c:v>
                </c:pt>
                <c:pt idx="6674">
                  <c:v>42885.517361111109</c:v>
                </c:pt>
                <c:pt idx="6675">
                  <c:v>42885.517476851855</c:v>
                </c:pt>
                <c:pt idx="6676">
                  <c:v>42885.517592592594</c:v>
                </c:pt>
                <c:pt idx="6677">
                  <c:v>42885.517708333333</c:v>
                </c:pt>
                <c:pt idx="6678">
                  <c:v>42885.517824074072</c:v>
                </c:pt>
                <c:pt idx="6679">
                  <c:v>42885.517939814818</c:v>
                </c:pt>
                <c:pt idx="6680">
                  <c:v>42885.518055555556</c:v>
                </c:pt>
                <c:pt idx="6681">
                  <c:v>42885.518171296295</c:v>
                </c:pt>
                <c:pt idx="6682">
                  <c:v>42885.518287037034</c:v>
                </c:pt>
                <c:pt idx="6683">
                  <c:v>42885.51840277778</c:v>
                </c:pt>
                <c:pt idx="6684">
                  <c:v>42885.518518518518</c:v>
                </c:pt>
                <c:pt idx="6685">
                  <c:v>42885.518634259257</c:v>
                </c:pt>
                <c:pt idx="6686">
                  <c:v>42885.518750000003</c:v>
                </c:pt>
                <c:pt idx="6687">
                  <c:v>42885.518865740742</c:v>
                </c:pt>
                <c:pt idx="6688">
                  <c:v>42885.51898148148</c:v>
                </c:pt>
                <c:pt idx="6689">
                  <c:v>42885.519097222219</c:v>
                </c:pt>
                <c:pt idx="6690">
                  <c:v>42885.519212962965</c:v>
                </c:pt>
                <c:pt idx="6691">
                  <c:v>42885.519328703704</c:v>
                </c:pt>
                <c:pt idx="6692">
                  <c:v>42885.519444444442</c:v>
                </c:pt>
                <c:pt idx="6693">
                  <c:v>42885.519560185188</c:v>
                </c:pt>
                <c:pt idx="6694">
                  <c:v>42885.519675925927</c:v>
                </c:pt>
                <c:pt idx="6695">
                  <c:v>42885.519791666666</c:v>
                </c:pt>
                <c:pt idx="6696">
                  <c:v>42885.519907407404</c:v>
                </c:pt>
                <c:pt idx="6697">
                  <c:v>42885.52002314815</c:v>
                </c:pt>
                <c:pt idx="6698">
                  <c:v>42885.520138888889</c:v>
                </c:pt>
                <c:pt idx="6699">
                  <c:v>42885.520254629628</c:v>
                </c:pt>
                <c:pt idx="6700">
                  <c:v>42885.520370370374</c:v>
                </c:pt>
                <c:pt idx="6701">
                  <c:v>42885.520486111112</c:v>
                </c:pt>
                <c:pt idx="6702">
                  <c:v>42885.520601851851</c:v>
                </c:pt>
                <c:pt idx="6703">
                  <c:v>42885.52071759259</c:v>
                </c:pt>
                <c:pt idx="6704">
                  <c:v>42885.520833333336</c:v>
                </c:pt>
                <c:pt idx="6705">
                  <c:v>42885.520949074074</c:v>
                </c:pt>
                <c:pt idx="6706">
                  <c:v>42885.521064814813</c:v>
                </c:pt>
                <c:pt idx="6707">
                  <c:v>42885.521180555559</c:v>
                </c:pt>
                <c:pt idx="6708">
                  <c:v>42885.521296296298</c:v>
                </c:pt>
                <c:pt idx="6709">
                  <c:v>42885.521412037036</c:v>
                </c:pt>
                <c:pt idx="6710">
                  <c:v>42885.521527777775</c:v>
                </c:pt>
                <c:pt idx="6711">
                  <c:v>42885.521643518521</c:v>
                </c:pt>
                <c:pt idx="6712">
                  <c:v>42885.52175925926</c:v>
                </c:pt>
                <c:pt idx="6713">
                  <c:v>42885.521874999999</c:v>
                </c:pt>
                <c:pt idx="6714">
                  <c:v>42885.521990740737</c:v>
                </c:pt>
                <c:pt idx="6715">
                  <c:v>42885.522106481483</c:v>
                </c:pt>
                <c:pt idx="6716">
                  <c:v>42885.522222222222</c:v>
                </c:pt>
                <c:pt idx="6717">
                  <c:v>42885.522337962961</c:v>
                </c:pt>
                <c:pt idx="6718">
                  <c:v>42885.522453703707</c:v>
                </c:pt>
                <c:pt idx="6719">
                  <c:v>42885.522569444445</c:v>
                </c:pt>
                <c:pt idx="6720">
                  <c:v>42885.522685185184</c:v>
                </c:pt>
                <c:pt idx="6721">
                  <c:v>42885.522800925923</c:v>
                </c:pt>
                <c:pt idx="6722">
                  <c:v>42885.522916666669</c:v>
                </c:pt>
                <c:pt idx="6723">
                  <c:v>42885.523032407407</c:v>
                </c:pt>
                <c:pt idx="6724">
                  <c:v>42885.523148148146</c:v>
                </c:pt>
                <c:pt idx="6725">
                  <c:v>42885.523263888892</c:v>
                </c:pt>
                <c:pt idx="6726">
                  <c:v>42885.523379629631</c:v>
                </c:pt>
                <c:pt idx="6727">
                  <c:v>42885.523495370369</c:v>
                </c:pt>
                <c:pt idx="6728">
                  <c:v>42885.523611111108</c:v>
                </c:pt>
                <c:pt idx="6729">
                  <c:v>42885.523726851854</c:v>
                </c:pt>
                <c:pt idx="6730">
                  <c:v>42885.523842592593</c:v>
                </c:pt>
                <c:pt idx="6731">
                  <c:v>42885.523958333331</c:v>
                </c:pt>
                <c:pt idx="6732">
                  <c:v>42885.524074074077</c:v>
                </c:pt>
                <c:pt idx="6733">
                  <c:v>42885.524189814816</c:v>
                </c:pt>
                <c:pt idx="6734">
                  <c:v>42885.524305555555</c:v>
                </c:pt>
                <c:pt idx="6735">
                  <c:v>42885.524421296293</c:v>
                </c:pt>
                <c:pt idx="6736">
                  <c:v>42885.524537037039</c:v>
                </c:pt>
                <c:pt idx="6737">
                  <c:v>42885.524652777778</c:v>
                </c:pt>
                <c:pt idx="6738">
                  <c:v>42885.524768518517</c:v>
                </c:pt>
                <c:pt idx="6739">
                  <c:v>42885.524884259263</c:v>
                </c:pt>
                <c:pt idx="6740">
                  <c:v>42885.525000000001</c:v>
                </c:pt>
                <c:pt idx="6741">
                  <c:v>42885.52511574074</c:v>
                </c:pt>
                <c:pt idx="6742">
                  <c:v>42885.525231481479</c:v>
                </c:pt>
                <c:pt idx="6743">
                  <c:v>42885.525347222225</c:v>
                </c:pt>
                <c:pt idx="6744">
                  <c:v>42885.525462962964</c:v>
                </c:pt>
                <c:pt idx="6745">
                  <c:v>42885.525578703702</c:v>
                </c:pt>
                <c:pt idx="6746">
                  <c:v>42885.525694444441</c:v>
                </c:pt>
                <c:pt idx="6747">
                  <c:v>42885.525810185187</c:v>
                </c:pt>
                <c:pt idx="6748">
                  <c:v>42885.525925925926</c:v>
                </c:pt>
                <c:pt idx="6749">
                  <c:v>42885.526041666664</c:v>
                </c:pt>
                <c:pt idx="6750">
                  <c:v>42885.52615740741</c:v>
                </c:pt>
                <c:pt idx="6751">
                  <c:v>42885.526273148149</c:v>
                </c:pt>
                <c:pt idx="6752">
                  <c:v>42885.526388888888</c:v>
                </c:pt>
                <c:pt idx="6753">
                  <c:v>42885.526504629626</c:v>
                </c:pt>
                <c:pt idx="6754">
                  <c:v>42885.526620370372</c:v>
                </c:pt>
                <c:pt idx="6755">
                  <c:v>42885.526736111111</c:v>
                </c:pt>
                <c:pt idx="6756">
                  <c:v>42885.52685185185</c:v>
                </c:pt>
                <c:pt idx="6757">
                  <c:v>42885.526967592596</c:v>
                </c:pt>
                <c:pt idx="6758">
                  <c:v>42885.527083333334</c:v>
                </c:pt>
                <c:pt idx="6759">
                  <c:v>42885.527199074073</c:v>
                </c:pt>
                <c:pt idx="6760">
                  <c:v>42885.527314814812</c:v>
                </c:pt>
                <c:pt idx="6761">
                  <c:v>42885.527430555558</c:v>
                </c:pt>
                <c:pt idx="6762">
                  <c:v>42885.527546296296</c:v>
                </c:pt>
                <c:pt idx="6763">
                  <c:v>42885.527662037035</c:v>
                </c:pt>
                <c:pt idx="6764">
                  <c:v>42885.527777777781</c:v>
                </c:pt>
                <c:pt idx="6765">
                  <c:v>42885.52789351852</c:v>
                </c:pt>
                <c:pt idx="6766">
                  <c:v>42885.528009259258</c:v>
                </c:pt>
                <c:pt idx="6767">
                  <c:v>42885.528124999997</c:v>
                </c:pt>
                <c:pt idx="6768">
                  <c:v>42885.528240740743</c:v>
                </c:pt>
                <c:pt idx="6769">
                  <c:v>42885.528356481482</c:v>
                </c:pt>
                <c:pt idx="6770">
                  <c:v>42885.52847222222</c:v>
                </c:pt>
                <c:pt idx="6771">
                  <c:v>42885.528587962966</c:v>
                </c:pt>
                <c:pt idx="6772">
                  <c:v>42885.528703703705</c:v>
                </c:pt>
                <c:pt idx="6773">
                  <c:v>42885.528819444444</c:v>
                </c:pt>
                <c:pt idx="6774">
                  <c:v>42885.528935185182</c:v>
                </c:pt>
                <c:pt idx="6775">
                  <c:v>42885.529050925928</c:v>
                </c:pt>
                <c:pt idx="6776">
                  <c:v>42885.529166666667</c:v>
                </c:pt>
                <c:pt idx="6777">
                  <c:v>42885.529282407406</c:v>
                </c:pt>
                <c:pt idx="6778">
                  <c:v>42885.529398148145</c:v>
                </c:pt>
                <c:pt idx="6779">
                  <c:v>42885.529513888891</c:v>
                </c:pt>
                <c:pt idx="6780">
                  <c:v>42885.529629629629</c:v>
                </c:pt>
                <c:pt idx="6781">
                  <c:v>42885.529745370368</c:v>
                </c:pt>
                <c:pt idx="6782">
                  <c:v>42885.529861111114</c:v>
                </c:pt>
                <c:pt idx="6783">
                  <c:v>42885.529976851853</c:v>
                </c:pt>
                <c:pt idx="6784">
                  <c:v>42885.530092592591</c:v>
                </c:pt>
                <c:pt idx="6785">
                  <c:v>42885.53020833333</c:v>
                </c:pt>
                <c:pt idx="6786">
                  <c:v>42885.530324074076</c:v>
                </c:pt>
                <c:pt idx="6787">
                  <c:v>42885.530439814815</c:v>
                </c:pt>
                <c:pt idx="6788">
                  <c:v>42885.530555555553</c:v>
                </c:pt>
                <c:pt idx="6789">
                  <c:v>42885.530671296299</c:v>
                </c:pt>
                <c:pt idx="6790">
                  <c:v>42885.530787037038</c:v>
                </c:pt>
                <c:pt idx="6791">
                  <c:v>42885.530902777777</c:v>
                </c:pt>
                <c:pt idx="6792">
                  <c:v>42885.531018518515</c:v>
                </c:pt>
                <c:pt idx="6793">
                  <c:v>42885.531134259261</c:v>
                </c:pt>
                <c:pt idx="6794">
                  <c:v>42885.53125</c:v>
                </c:pt>
                <c:pt idx="6795">
                  <c:v>42885.531365740739</c:v>
                </c:pt>
                <c:pt idx="6796">
                  <c:v>42885.531481481485</c:v>
                </c:pt>
                <c:pt idx="6797">
                  <c:v>42885.531597222223</c:v>
                </c:pt>
                <c:pt idx="6798">
                  <c:v>42885.531712962962</c:v>
                </c:pt>
                <c:pt idx="6799">
                  <c:v>42885.531828703701</c:v>
                </c:pt>
                <c:pt idx="6800">
                  <c:v>42885.531944444447</c:v>
                </c:pt>
                <c:pt idx="6801">
                  <c:v>42885.532060185185</c:v>
                </c:pt>
                <c:pt idx="6802">
                  <c:v>42885.532175925924</c:v>
                </c:pt>
                <c:pt idx="6803">
                  <c:v>42885.53229166667</c:v>
                </c:pt>
                <c:pt idx="6804">
                  <c:v>42885.532407407409</c:v>
                </c:pt>
                <c:pt idx="6805">
                  <c:v>42885.532523148147</c:v>
                </c:pt>
                <c:pt idx="6806">
                  <c:v>42885.532638888886</c:v>
                </c:pt>
                <c:pt idx="6807">
                  <c:v>42885.532754629632</c:v>
                </c:pt>
                <c:pt idx="6808">
                  <c:v>42885.532870370371</c:v>
                </c:pt>
                <c:pt idx="6809">
                  <c:v>42885.532986111109</c:v>
                </c:pt>
                <c:pt idx="6810">
                  <c:v>42885.533101851855</c:v>
                </c:pt>
                <c:pt idx="6811">
                  <c:v>42885.533217592594</c:v>
                </c:pt>
                <c:pt idx="6812">
                  <c:v>42885.533333333333</c:v>
                </c:pt>
                <c:pt idx="6813">
                  <c:v>42885.533449074072</c:v>
                </c:pt>
                <c:pt idx="6814">
                  <c:v>42885.533564814818</c:v>
                </c:pt>
                <c:pt idx="6815">
                  <c:v>42885.533680555556</c:v>
                </c:pt>
                <c:pt idx="6816">
                  <c:v>42885.533796296295</c:v>
                </c:pt>
                <c:pt idx="6817">
                  <c:v>42885.533912037034</c:v>
                </c:pt>
                <c:pt idx="6818">
                  <c:v>42885.53402777778</c:v>
                </c:pt>
                <c:pt idx="6819">
                  <c:v>42885.534143518518</c:v>
                </c:pt>
                <c:pt idx="6820">
                  <c:v>42885.534259259257</c:v>
                </c:pt>
                <c:pt idx="6821">
                  <c:v>42885.534375000003</c:v>
                </c:pt>
                <c:pt idx="6822">
                  <c:v>42885.534490740742</c:v>
                </c:pt>
                <c:pt idx="6823">
                  <c:v>42885.53460648148</c:v>
                </c:pt>
                <c:pt idx="6824">
                  <c:v>42885.534722222219</c:v>
                </c:pt>
                <c:pt idx="6825">
                  <c:v>42885.534837962965</c:v>
                </c:pt>
                <c:pt idx="6826">
                  <c:v>42885.534953703704</c:v>
                </c:pt>
                <c:pt idx="6827">
                  <c:v>42885.535069444442</c:v>
                </c:pt>
                <c:pt idx="6828">
                  <c:v>42885.535185185188</c:v>
                </c:pt>
                <c:pt idx="6829">
                  <c:v>42885.535300925927</c:v>
                </c:pt>
                <c:pt idx="6830">
                  <c:v>42885.535416666666</c:v>
                </c:pt>
                <c:pt idx="6831">
                  <c:v>42885.535532407404</c:v>
                </c:pt>
                <c:pt idx="6832">
                  <c:v>42885.53564814815</c:v>
                </c:pt>
                <c:pt idx="6833">
                  <c:v>42885.535763888889</c:v>
                </c:pt>
                <c:pt idx="6834">
                  <c:v>42885.535879629628</c:v>
                </c:pt>
                <c:pt idx="6835">
                  <c:v>42885.535995370374</c:v>
                </c:pt>
                <c:pt idx="6836">
                  <c:v>42885.536111111112</c:v>
                </c:pt>
                <c:pt idx="6837">
                  <c:v>42885.536226851851</c:v>
                </c:pt>
                <c:pt idx="6838">
                  <c:v>42885.53634259259</c:v>
                </c:pt>
                <c:pt idx="6839">
                  <c:v>42885.536458333336</c:v>
                </c:pt>
                <c:pt idx="6840">
                  <c:v>42885.536574074074</c:v>
                </c:pt>
                <c:pt idx="6841">
                  <c:v>42885.536689814813</c:v>
                </c:pt>
                <c:pt idx="6842">
                  <c:v>42885.536805555559</c:v>
                </c:pt>
                <c:pt idx="6843">
                  <c:v>42885.536921296298</c:v>
                </c:pt>
                <c:pt idx="6844">
                  <c:v>42885.537037037036</c:v>
                </c:pt>
                <c:pt idx="6845">
                  <c:v>42885.537152777775</c:v>
                </c:pt>
                <c:pt idx="6846">
                  <c:v>42885.537268518521</c:v>
                </c:pt>
                <c:pt idx="6847">
                  <c:v>42885.53738425926</c:v>
                </c:pt>
                <c:pt idx="6848">
                  <c:v>42885.537499999999</c:v>
                </c:pt>
                <c:pt idx="6849">
                  <c:v>42885.537615740737</c:v>
                </c:pt>
                <c:pt idx="6850">
                  <c:v>42885.537731481483</c:v>
                </c:pt>
                <c:pt idx="6851">
                  <c:v>42885.537847222222</c:v>
                </c:pt>
                <c:pt idx="6852">
                  <c:v>42885.537962962961</c:v>
                </c:pt>
                <c:pt idx="6853">
                  <c:v>42885.538078703707</c:v>
                </c:pt>
                <c:pt idx="6854">
                  <c:v>42885.538194444445</c:v>
                </c:pt>
                <c:pt idx="6855">
                  <c:v>42885.538310185184</c:v>
                </c:pt>
                <c:pt idx="6856">
                  <c:v>42885.538425925923</c:v>
                </c:pt>
                <c:pt idx="6857">
                  <c:v>42885.538541666669</c:v>
                </c:pt>
                <c:pt idx="6858">
                  <c:v>42885.538657407407</c:v>
                </c:pt>
                <c:pt idx="6859">
                  <c:v>42885.538773148146</c:v>
                </c:pt>
                <c:pt idx="6860">
                  <c:v>42885.538888888892</c:v>
                </c:pt>
                <c:pt idx="6861">
                  <c:v>42885.539004629631</c:v>
                </c:pt>
                <c:pt idx="6862">
                  <c:v>42885.539120370369</c:v>
                </c:pt>
                <c:pt idx="6863">
                  <c:v>42885.539236111108</c:v>
                </c:pt>
                <c:pt idx="6864">
                  <c:v>42885.539351851854</c:v>
                </c:pt>
                <c:pt idx="6865">
                  <c:v>42885.539467592593</c:v>
                </c:pt>
                <c:pt idx="6866">
                  <c:v>42885.539583333331</c:v>
                </c:pt>
                <c:pt idx="6867">
                  <c:v>42885.539699074077</c:v>
                </c:pt>
                <c:pt idx="6868">
                  <c:v>42885.539814814816</c:v>
                </c:pt>
                <c:pt idx="6869">
                  <c:v>42885.539930555555</c:v>
                </c:pt>
                <c:pt idx="6870">
                  <c:v>42885.540046296293</c:v>
                </c:pt>
                <c:pt idx="6871">
                  <c:v>42885.540162037039</c:v>
                </c:pt>
                <c:pt idx="6872">
                  <c:v>42885.540277777778</c:v>
                </c:pt>
                <c:pt idx="6873">
                  <c:v>42885.540393518517</c:v>
                </c:pt>
                <c:pt idx="6874">
                  <c:v>42885.540509259263</c:v>
                </c:pt>
                <c:pt idx="6875">
                  <c:v>42885.540625000001</c:v>
                </c:pt>
                <c:pt idx="6876">
                  <c:v>42885.54074074074</c:v>
                </c:pt>
                <c:pt idx="6877">
                  <c:v>42885.540856481479</c:v>
                </c:pt>
                <c:pt idx="6878">
                  <c:v>42885.540972222225</c:v>
                </c:pt>
                <c:pt idx="6879">
                  <c:v>42885.541087962964</c:v>
                </c:pt>
                <c:pt idx="6880">
                  <c:v>42885.541203703702</c:v>
                </c:pt>
                <c:pt idx="6881">
                  <c:v>42885.541319444441</c:v>
                </c:pt>
                <c:pt idx="6882">
                  <c:v>42885.541435185187</c:v>
                </c:pt>
                <c:pt idx="6883">
                  <c:v>42885.541550925926</c:v>
                </c:pt>
                <c:pt idx="6884">
                  <c:v>42885.541666666664</c:v>
                </c:pt>
                <c:pt idx="6885">
                  <c:v>42885.54178240741</c:v>
                </c:pt>
                <c:pt idx="6886">
                  <c:v>42885.541898148149</c:v>
                </c:pt>
                <c:pt idx="6887">
                  <c:v>42885.542013888888</c:v>
                </c:pt>
                <c:pt idx="6888">
                  <c:v>42885.542129629626</c:v>
                </c:pt>
                <c:pt idx="6889">
                  <c:v>42885.542245370372</c:v>
                </c:pt>
                <c:pt idx="6890">
                  <c:v>42885.542361111111</c:v>
                </c:pt>
                <c:pt idx="6891">
                  <c:v>42885.54247685185</c:v>
                </c:pt>
                <c:pt idx="6892">
                  <c:v>42885.542592592596</c:v>
                </c:pt>
                <c:pt idx="6893">
                  <c:v>42885.542708333334</c:v>
                </c:pt>
                <c:pt idx="6894">
                  <c:v>42885.542824074073</c:v>
                </c:pt>
                <c:pt idx="6895">
                  <c:v>42885.542939814812</c:v>
                </c:pt>
                <c:pt idx="6896">
                  <c:v>42885.543055555558</c:v>
                </c:pt>
                <c:pt idx="6897">
                  <c:v>42885.543171296296</c:v>
                </c:pt>
                <c:pt idx="6898">
                  <c:v>42885.543287037035</c:v>
                </c:pt>
                <c:pt idx="6899">
                  <c:v>42885.543402777781</c:v>
                </c:pt>
                <c:pt idx="6900">
                  <c:v>42885.54351851852</c:v>
                </c:pt>
                <c:pt idx="6901">
                  <c:v>42885.543634259258</c:v>
                </c:pt>
                <c:pt idx="6902">
                  <c:v>42885.543749999997</c:v>
                </c:pt>
                <c:pt idx="6903">
                  <c:v>42885.543865740743</c:v>
                </c:pt>
                <c:pt idx="6904">
                  <c:v>42885.543981481482</c:v>
                </c:pt>
                <c:pt idx="6905">
                  <c:v>42885.54409722222</c:v>
                </c:pt>
                <c:pt idx="6906">
                  <c:v>42885.544212962966</c:v>
                </c:pt>
                <c:pt idx="6907">
                  <c:v>42885.544328703705</c:v>
                </c:pt>
                <c:pt idx="6908">
                  <c:v>42885.544444444444</c:v>
                </c:pt>
                <c:pt idx="6909">
                  <c:v>42885.544560185182</c:v>
                </c:pt>
                <c:pt idx="6910">
                  <c:v>42885.544675925928</c:v>
                </c:pt>
                <c:pt idx="6911">
                  <c:v>42885.544791666667</c:v>
                </c:pt>
                <c:pt idx="6912">
                  <c:v>42885.544907407406</c:v>
                </c:pt>
                <c:pt idx="6913">
                  <c:v>42885.545023148145</c:v>
                </c:pt>
                <c:pt idx="6914">
                  <c:v>42885.545138888891</c:v>
                </c:pt>
                <c:pt idx="6915">
                  <c:v>42885.545254629629</c:v>
                </c:pt>
                <c:pt idx="6916">
                  <c:v>42885.545370370368</c:v>
                </c:pt>
                <c:pt idx="6917">
                  <c:v>42885.545486111114</c:v>
                </c:pt>
                <c:pt idx="6918">
                  <c:v>42885.545601851853</c:v>
                </c:pt>
                <c:pt idx="6919">
                  <c:v>42885.545717592591</c:v>
                </c:pt>
                <c:pt idx="6920">
                  <c:v>42885.54583333333</c:v>
                </c:pt>
                <c:pt idx="6921">
                  <c:v>42885.545949074076</c:v>
                </c:pt>
                <c:pt idx="6922">
                  <c:v>42885.546064814815</c:v>
                </c:pt>
                <c:pt idx="6923">
                  <c:v>42885.546180555553</c:v>
                </c:pt>
                <c:pt idx="6924">
                  <c:v>42885.546296296299</c:v>
                </c:pt>
                <c:pt idx="6925">
                  <c:v>42885.546412037038</c:v>
                </c:pt>
                <c:pt idx="6926">
                  <c:v>42885.546527777777</c:v>
                </c:pt>
                <c:pt idx="6927">
                  <c:v>42885.546643518515</c:v>
                </c:pt>
                <c:pt idx="6928">
                  <c:v>42885.546759259261</c:v>
                </c:pt>
                <c:pt idx="6929">
                  <c:v>42885.546875</c:v>
                </c:pt>
                <c:pt idx="6930">
                  <c:v>42885.546990740739</c:v>
                </c:pt>
                <c:pt idx="6931">
                  <c:v>42885.547106481485</c:v>
                </c:pt>
                <c:pt idx="6932">
                  <c:v>42885.547222222223</c:v>
                </c:pt>
                <c:pt idx="6933">
                  <c:v>42885.547337962962</c:v>
                </c:pt>
                <c:pt idx="6934">
                  <c:v>42885.547453703701</c:v>
                </c:pt>
                <c:pt idx="6935">
                  <c:v>42885.547569444447</c:v>
                </c:pt>
                <c:pt idx="6936">
                  <c:v>42885.547685185185</c:v>
                </c:pt>
                <c:pt idx="6937">
                  <c:v>42885.547800925924</c:v>
                </c:pt>
                <c:pt idx="6938">
                  <c:v>42885.54791666667</c:v>
                </c:pt>
                <c:pt idx="6939">
                  <c:v>42885.548032407409</c:v>
                </c:pt>
                <c:pt idx="6940">
                  <c:v>42885.548148148147</c:v>
                </c:pt>
                <c:pt idx="6941">
                  <c:v>42885.548263888886</c:v>
                </c:pt>
                <c:pt idx="6942">
                  <c:v>42885.548379629632</c:v>
                </c:pt>
                <c:pt idx="6943">
                  <c:v>42885.548495370371</c:v>
                </c:pt>
                <c:pt idx="6944">
                  <c:v>42885.548611111109</c:v>
                </c:pt>
                <c:pt idx="6945">
                  <c:v>42885.548726851855</c:v>
                </c:pt>
                <c:pt idx="6946">
                  <c:v>42885.548842592594</c:v>
                </c:pt>
                <c:pt idx="6947">
                  <c:v>42885.548958333333</c:v>
                </c:pt>
                <c:pt idx="6948">
                  <c:v>42885.549074074072</c:v>
                </c:pt>
                <c:pt idx="6949">
                  <c:v>42885.549189814818</c:v>
                </c:pt>
                <c:pt idx="6950">
                  <c:v>42885.549305555556</c:v>
                </c:pt>
                <c:pt idx="6951">
                  <c:v>42885.549421296295</c:v>
                </c:pt>
                <c:pt idx="6952">
                  <c:v>42885.549537037034</c:v>
                </c:pt>
                <c:pt idx="6953">
                  <c:v>42885.54965277778</c:v>
                </c:pt>
                <c:pt idx="6954">
                  <c:v>42885.549768518518</c:v>
                </c:pt>
                <c:pt idx="6955">
                  <c:v>42885.549884259257</c:v>
                </c:pt>
                <c:pt idx="6956">
                  <c:v>42885.55</c:v>
                </c:pt>
                <c:pt idx="6957">
                  <c:v>42885.550115740742</c:v>
                </c:pt>
                <c:pt idx="6958">
                  <c:v>42885.55023148148</c:v>
                </c:pt>
                <c:pt idx="6959">
                  <c:v>42885.550347222219</c:v>
                </c:pt>
                <c:pt idx="6960">
                  <c:v>42885.550462962965</c:v>
                </c:pt>
                <c:pt idx="6961">
                  <c:v>42885.550578703704</c:v>
                </c:pt>
                <c:pt idx="6962">
                  <c:v>42885.550694444442</c:v>
                </c:pt>
                <c:pt idx="6963">
                  <c:v>42885.550810185188</c:v>
                </c:pt>
                <c:pt idx="6964">
                  <c:v>42885.550925925927</c:v>
                </c:pt>
                <c:pt idx="6965">
                  <c:v>42885.551041666666</c:v>
                </c:pt>
                <c:pt idx="6966">
                  <c:v>42885.551157407404</c:v>
                </c:pt>
                <c:pt idx="6967">
                  <c:v>42885.55127314815</c:v>
                </c:pt>
                <c:pt idx="6968">
                  <c:v>42885.551388888889</c:v>
                </c:pt>
                <c:pt idx="6969">
                  <c:v>42885.551504629628</c:v>
                </c:pt>
                <c:pt idx="6970">
                  <c:v>42885.551620370374</c:v>
                </c:pt>
                <c:pt idx="6971">
                  <c:v>42885.551736111112</c:v>
                </c:pt>
                <c:pt idx="6972">
                  <c:v>42885.551851851851</c:v>
                </c:pt>
                <c:pt idx="6973">
                  <c:v>42885.55196759259</c:v>
                </c:pt>
                <c:pt idx="6974">
                  <c:v>42885.552083333336</c:v>
                </c:pt>
                <c:pt idx="6975">
                  <c:v>42885.552199074074</c:v>
                </c:pt>
                <c:pt idx="6976">
                  <c:v>42885.552314814813</c:v>
                </c:pt>
                <c:pt idx="6977">
                  <c:v>42885.552430555559</c:v>
                </c:pt>
                <c:pt idx="6978">
                  <c:v>42885.552546296298</c:v>
                </c:pt>
                <c:pt idx="6979">
                  <c:v>42885.552662037036</c:v>
                </c:pt>
                <c:pt idx="6980">
                  <c:v>42885.552777777775</c:v>
                </c:pt>
                <c:pt idx="6981">
                  <c:v>42885.552893518521</c:v>
                </c:pt>
                <c:pt idx="6982">
                  <c:v>42885.55300925926</c:v>
                </c:pt>
                <c:pt idx="6983">
                  <c:v>42885.553124999999</c:v>
                </c:pt>
                <c:pt idx="6984">
                  <c:v>42885.553240740737</c:v>
                </c:pt>
                <c:pt idx="6985">
                  <c:v>42885.553356481483</c:v>
                </c:pt>
                <c:pt idx="6986">
                  <c:v>42885.553472222222</c:v>
                </c:pt>
                <c:pt idx="6987">
                  <c:v>42885.553587962961</c:v>
                </c:pt>
                <c:pt idx="6988">
                  <c:v>42885.553703703707</c:v>
                </c:pt>
                <c:pt idx="6989">
                  <c:v>42885.553819444445</c:v>
                </c:pt>
                <c:pt idx="6990">
                  <c:v>42885.553935185184</c:v>
                </c:pt>
                <c:pt idx="6991">
                  <c:v>42885.554050925923</c:v>
                </c:pt>
                <c:pt idx="6992">
                  <c:v>42885.554166666669</c:v>
                </c:pt>
                <c:pt idx="6993">
                  <c:v>42885.554282407407</c:v>
                </c:pt>
                <c:pt idx="6994">
                  <c:v>42885.554398148146</c:v>
                </c:pt>
                <c:pt idx="6995">
                  <c:v>42885.554513888892</c:v>
                </c:pt>
                <c:pt idx="6996">
                  <c:v>42885.554629629631</c:v>
                </c:pt>
                <c:pt idx="6997">
                  <c:v>42885.554745370369</c:v>
                </c:pt>
                <c:pt idx="6998">
                  <c:v>42885.554861111108</c:v>
                </c:pt>
                <c:pt idx="6999">
                  <c:v>42885.554976851854</c:v>
                </c:pt>
                <c:pt idx="7000">
                  <c:v>42885.555092592593</c:v>
                </c:pt>
                <c:pt idx="7001">
                  <c:v>42885.555208333331</c:v>
                </c:pt>
                <c:pt idx="7002">
                  <c:v>42885.555324074077</c:v>
                </c:pt>
                <c:pt idx="7003">
                  <c:v>42885.555439814816</c:v>
                </c:pt>
                <c:pt idx="7004">
                  <c:v>42885.555555555555</c:v>
                </c:pt>
                <c:pt idx="7005">
                  <c:v>42885.555671296293</c:v>
                </c:pt>
                <c:pt idx="7006">
                  <c:v>42885.555787037039</c:v>
                </c:pt>
                <c:pt idx="7007">
                  <c:v>42885.555902777778</c:v>
                </c:pt>
                <c:pt idx="7008">
                  <c:v>42885.556018518517</c:v>
                </c:pt>
                <c:pt idx="7009">
                  <c:v>42885.556134259263</c:v>
                </c:pt>
                <c:pt idx="7010">
                  <c:v>42885.556250000001</c:v>
                </c:pt>
                <c:pt idx="7011">
                  <c:v>42885.55636574074</c:v>
                </c:pt>
                <c:pt idx="7012">
                  <c:v>42885.556481481479</c:v>
                </c:pt>
                <c:pt idx="7013">
                  <c:v>42885.556597222225</c:v>
                </c:pt>
                <c:pt idx="7014">
                  <c:v>42885.556712962964</c:v>
                </c:pt>
                <c:pt idx="7015">
                  <c:v>42885.556828703702</c:v>
                </c:pt>
                <c:pt idx="7016">
                  <c:v>42885.556944444441</c:v>
                </c:pt>
                <c:pt idx="7017">
                  <c:v>42885.557060185187</c:v>
                </c:pt>
                <c:pt idx="7018">
                  <c:v>42885.557175925926</c:v>
                </c:pt>
                <c:pt idx="7019">
                  <c:v>42885.557291666664</c:v>
                </c:pt>
                <c:pt idx="7020">
                  <c:v>42885.55740740741</c:v>
                </c:pt>
                <c:pt idx="7021">
                  <c:v>42885.557523148149</c:v>
                </c:pt>
                <c:pt idx="7022">
                  <c:v>42885.557638888888</c:v>
                </c:pt>
                <c:pt idx="7023">
                  <c:v>42885.557754629626</c:v>
                </c:pt>
                <c:pt idx="7024">
                  <c:v>42885.557870370372</c:v>
                </c:pt>
                <c:pt idx="7025">
                  <c:v>42885.557986111111</c:v>
                </c:pt>
                <c:pt idx="7026">
                  <c:v>42885.55810185185</c:v>
                </c:pt>
                <c:pt idx="7027">
                  <c:v>42885.558217592596</c:v>
                </c:pt>
                <c:pt idx="7028">
                  <c:v>42885.558333333334</c:v>
                </c:pt>
                <c:pt idx="7029">
                  <c:v>42885.558449074073</c:v>
                </c:pt>
                <c:pt idx="7030">
                  <c:v>42885.558564814812</c:v>
                </c:pt>
                <c:pt idx="7031">
                  <c:v>42885.558680555558</c:v>
                </c:pt>
                <c:pt idx="7032">
                  <c:v>42885.558796296296</c:v>
                </c:pt>
                <c:pt idx="7033">
                  <c:v>42885.558912037035</c:v>
                </c:pt>
                <c:pt idx="7034">
                  <c:v>42885.559027777781</c:v>
                </c:pt>
                <c:pt idx="7035">
                  <c:v>42885.55914351852</c:v>
                </c:pt>
                <c:pt idx="7036">
                  <c:v>42885.559259259258</c:v>
                </c:pt>
                <c:pt idx="7037">
                  <c:v>42885.559374999997</c:v>
                </c:pt>
                <c:pt idx="7038">
                  <c:v>42885.559490740743</c:v>
                </c:pt>
                <c:pt idx="7039">
                  <c:v>42885.559606481482</c:v>
                </c:pt>
                <c:pt idx="7040">
                  <c:v>42885.55972222222</c:v>
                </c:pt>
                <c:pt idx="7041">
                  <c:v>42885.559837962966</c:v>
                </c:pt>
                <c:pt idx="7042">
                  <c:v>42885.559953703705</c:v>
                </c:pt>
                <c:pt idx="7043">
                  <c:v>42885.560069444444</c:v>
                </c:pt>
                <c:pt idx="7044">
                  <c:v>42885.560185185182</c:v>
                </c:pt>
                <c:pt idx="7045">
                  <c:v>42885.560300925928</c:v>
                </c:pt>
                <c:pt idx="7046">
                  <c:v>42885.560416666667</c:v>
                </c:pt>
                <c:pt idx="7047">
                  <c:v>42885.560532407406</c:v>
                </c:pt>
                <c:pt idx="7048">
                  <c:v>42885.560648148145</c:v>
                </c:pt>
                <c:pt idx="7049">
                  <c:v>42885.560763888891</c:v>
                </c:pt>
                <c:pt idx="7050">
                  <c:v>42885.560879629629</c:v>
                </c:pt>
                <c:pt idx="7051">
                  <c:v>42885.560995370368</c:v>
                </c:pt>
                <c:pt idx="7052">
                  <c:v>42885.561111111114</c:v>
                </c:pt>
                <c:pt idx="7053">
                  <c:v>42885.561226851853</c:v>
                </c:pt>
                <c:pt idx="7054">
                  <c:v>42885.561342592591</c:v>
                </c:pt>
                <c:pt idx="7055">
                  <c:v>42885.56145833333</c:v>
                </c:pt>
                <c:pt idx="7056">
                  <c:v>42885.561574074076</c:v>
                </c:pt>
                <c:pt idx="7057">
                  <c:v>42885.561689814815</c:v>
                </c:pt>
                <c:pt idx="7058">
                  <c:v>42885.561805555553</c:v>
                </c:pt>
                <c:pt idx="7059">
                  <c:v>42885.561921296299</c:v>
                </c:pt>
                <c:pt idx="7060">
                  <c:v>42885.562037037038</c:v>
                </c:pt>
                <c:pt idx="7061">
                  <c:v>42885.562152777777</c:v>
                </c:pt>
                <c:pt idx="7062">
                  <c:v>42885.562268518515</c:v>
                </c:pt>
                <c:pt idx="7063">
                  <c:v>42885.562384259261</c:v>
                </c:pt>
                <c:pt idx="7064">
                  <c:v>42885.5625</c:v>
                </c:pt>
                <c:pt idx="7065">
                  <c:v>42885.562615740739</c:v>
                </c:pt>
                <c:pt idx="7066">
                  <c:v>42885.562731481485</c:v>
                </c:pt>
                <c:pt idx="7067">
                  <c:v>42885.562847222223</c:v>
                </c:pt>
                <c:pt idx="7068">
                  <c:v>42885.562962962962</c:v>
                </c:pt>
                <c:pt idx="7069">
                  <c:v>42885.563078703701</c:v>
                </c:pt>
                <c:pt idx="7070">
                  <c:v>42885.563194444447</c:v>
                </c:pt>
                <c:pt idx="7071">
                  <c:v>42885.563310185185</c:v>
                </c:pt>
                <c:pt idx="7072">
                  <c:v>42885.563425925924</c:v>
                </c:pt>
                <c:pt idx="7073">
                  <c:v>42885.56354166667</c:v>
                </c:pt>
                <c:pt idx="7074">
                  <c:v>42885.563657407409</c:v>
                </c:pt>
                <c:pt idx="7075">
                  <c:v>42885.563773148147</c:v>
                </c:pt>
                <c:pt idx="7076">
                  <c:v>42885.563888888886</c:v>
                </c:pt>
                <c:pt idx="7077">
                  <c:v>42885.564004629632</c:v>
                </c:pt>
                <c:pt idx="7078">
                  <c:v>42885.564120370371</c:v>
                </c:pt>
                <c:pt idx="7079">
                  <c:v>42885.564236111109</c:v>
                </c:pt>
                <c:pt idx="7080">
                  <c:v>42885.564351851855</c:v>
                </c:pt>
                <c:pt idx="7081">
                  <c:v>42885.564467592594</c:v>
                </c:pt>
                <c:pt idx="7082">
                  <c:v>42885.564583333333</c:v>
                </c:pt>
                <c:pt idx="7083">
                  <c:v>42885.564699074072</c:v>
                </c:pt>
                <c:pt idx="7084">
                  <c:v>42885.564814814818</c:v>
                </c:pt>
                <c:pt idx="7085">
                  <c:v>42885.564930555556</c:v>
                </c:pt>
                <c:pt idx="7086">
                  <c:v>42885.565046296295</c:v>
                </c:pt>
                <c:pt idx="7087">
                  <c:v>42885.565162037034</c:v>
                </c:pt>
                <c:pt idx="7088">
                  <c:v>42885.56527777778</c:v>
                </c:pt>
                <c:pt idx="7089">
                  <c:v>42885.565393518518</c:v>
                </c:pt>
                <c:pt idx="7090">
                  <c:v>42885.565509259257</c:v>
                </c:pt>
                <c:pt idx="7091">
                  <c:v>42885.565625000003</c:v>
                </c:pt>
                <c:pt idx="7092">
                  <c:v>42885.565740740742</c:v>
                </c:pt>
                <c:pt idx="7093">
                  <c:v>42885.56585648148</c:v>
                </c:pt>
                <c:pt idx="7094">
                  <c:v>42885.565972222219</c:v>
                </c:pt>
                <c:pt idx="7095">
                  <c:v>42885.566087962965</c:v>
                </c:pt>
                <c:pt idx="7096">
                  <c:v>42885.566203703704</c:v>
                </c:pt>
                <c:pt idx="7097">
                  <c:v>42885.566319444442</c:v>
                </c:pt>
                <c:pt idx="7098">
                  <c:v>42885.566435185188</c:v>
                </c:pt>
                <c:pt idx="7099">
                  <c:v>42885.566550925927</c:v>
                </c:pt>
                <c:pt idx="7100">
                  <c:v>42885.566666666666</c:v>
                </c:pt>
                <c:pt idx="7101">
                  <c:v>42885.566782407404</c:v>
                </c:pt>
                <c:pt idx="7102">
                  <c:v>42885.56689814815</c:v>
                </c:pt>
                <c:pt idx="7103">
                  <c:v>42885.567013888889</c:v>
                </c:pt>
                <c:pt idx="7104">
                  <c:v>42885.567129629628</c:v>
                </c:pt>
                <c:pt idx="7105">
                  <c:v>42885.567245370374</c:v>
                </c:pt>
                <c:pt idx="7106">
                  <c:v>42885.567361111112</c:v>
                </c:pt>
                <c:pt idx="7107">
                  <c:v>42885.567476851851</c:v>
                </c:pt>
                <c:pt idx="7108">
                  <c:v>42885.56759259259</c:v>
                </c:pt>
                <c:pt idx="7109">
                  <c:v>42885.567708333336</c:v>
                </c:pt>
                <c:pt idx="7110">
                  <c:v>42885.567824074074</c:v>
                </c:pt>
                <c:pt idx="7111">
                  <c:v>42885.567939814813</c:v>
                </c:pt>
                <c:pt idx="7112">
                  <c:v>42885.568055555559</c:v>
                </c:pt>
                <c:pt idx="7113">
                  <c:v>42885.568171296298</c:v>
                </c:pt>
                <c:pt idx="7114">
                  <c:v>42885.568287037036</c:v>
                </c:pt>
                <c:pt idx="7115">
                  <c:v>42885.568402777775</c:v>
                </c:pt>
                <c:pt idx="7116">
                  <c:v>42885.568518518521</c:v>
                </c:pt>
                <c:pt idx="7117">
                  <c:v>42885.56863425926</c:v>
                </c:pt>
                <c:pt idx="7118">
                  <c:v>42885.568749999999</c:v>
                </c:pt>
                <c:pt idx="7119">
                  <c:v>42885.568865740737</c:v>
                </c:pt>
                <c:pt idx="7120">
                  <c:v>42885.568981481483</c:v>
                </c:pt>
                <c:pt idx="7121">
                  <c:v>42885.569097222222</c:v>
                </c:pt>
                <c:pt idx="7122">
                  <c:v>42885.569212962961</c:v>
                </c:pt>
                <c:pt idx="7123">
                  <c:v>42885.569328703707</c:v>
                </c:pt>
                <c:pt idx="7124">
                  <c:v>42885.569444444445</c:v>
                </c:pt>
                <c:pt idx="7125">
                  <c:v>42885.569560185184</c:v>
                </c:pt>
                <c:pt idx="7126">
                  <c:v>42885.569675925923</c:v>
                </c:pt>
                <c:pt idx="7127">
                  <c:v>42885.569791666669</c:v>
                </c:pt>
                <c:pt idx="7128">
                  <c:v>42885.569907407407</c:v>
                </c:pt>
                <c:pt idx="7129">
                  <c:v>42885.570023148146</c:v>
                </c:pt>
                <c:pt idx="7130">
                  <c:v>42885.570138888892</c:v>
                </c:pt>
                <c:pt idx="7131">
                  <c:v>42885.570254629631</c:v>
                </c:pt>
                <c:pt idx="7132">
                  <c:v>42885.570370370369</c:v>
                </c:pt>
                <c:pt idx="7133">
                  <c:v>42885.570486111108</c:v>
                </c:pt>
                <c:pt idx="7134">
                  <c:v>42885.570601851854</c:v>
                </c:pt>
                <c:pt idx="7135">
                  <c:v>42885.570717592593</c:v>
                </c:pt>
                <c:pt idx="7136">
                  <c:v>42885.570833333331</c:v>
                </c:pt>
                <c:pt idx="7137">
                  <c:v>42885.570949074077</c:v>
                </c:pt>
                <c:pt idx="7138">
                  <c:v>42885.571064814816</c:v>
                </c:pt>
                <c:pt idx="7139">
                  <c:v>42885.571180555555</c:v>
                </c:pt>
                <c:pt idx="7140">
                  <c:v>42885.571296296293</c:v>
                </c:pt>
                <c:pt idx="7141">
                  <c:v>42885.571412037039</c:v>
                </c:pt>
                <c:pt idx="7142">
                  <c:v>42885.571527777778</c:v>
                </c:pt>
                <c:pt idx="7143">
                  <c:v>42885.571643518517</c:v>
                </c:pt>
                <c:pt idx="7144">
                  <c:v>42885.571759259263</c:v>
                </c:pt>
                <c:pt idx="7145">
                  <c:v>42885.571875000001</c:v>
                </c:pt>
                <c:pt idx="7146">
                  <c:v>42885.57199074074</c:v>
                </c:pt>
                <c:pt idx="7147">
                  <c:v>42885.572106481479</c:v>
                </c:pt>
                <c:pt idx="7148">
                  <c:v>42885.572222222225</c:v>
                </c:pt>
                <c:pt idx="7149">
                  <c:v>42885.572337962964</c:v>
                </c:pt>
                <c:pt idx="7150">
                  <c:v>42885.572453703702</c:v>
                </c:pt>
                <c:pt idx="7151">
                  <c:v>42885.572569444441</c:v>
                </c:pt>
                <c:pt idx="7152">
                  <c:v>42885.572685185187</c:v>
                </c:pt>
                <c:pt idx="7153">
                  <c:v>42885.572800925926</c:v>
                </c:pt>
                <c:pt idx="7154">
                  <c:v>42885.572916666664</c:v>
                </c:pt>
                <c:pt idx="7155">
                  <c:v>42885.57303240741</c:v>
                </c:pt>
                <c:pt idx="7156">
                  <c:v>42885.573148148149</c:v>
                </c:pt>
                <c:pt idx="7157">
                  <c:v>42885.573263888888</c:v>
                </c:pt>
                <c:pt idx="7158">
                  <c:v>42885.573379629626</c:v>
                </c:pt>
                <c:pt idx="7159">
                  <c:v>42885.573495370372</c:v>
                </c:pt>
                <c:pt idx="7160">
                  <c:v>42885.573611111111</c:v>
                </c:pt>
                <c:pt idx="7161">
                  <c:v>42885.57372685185</c:v>
                </c:pt>
                <c:pt idx="7162">
                  <c:v>42885.573842592596</c:v>
                </c:pt>
                <c:pt idx="7163">
                  <c:v>42885.573958333334</c:v>
                </c:pt>
                <c:pt idx="7164">
                  <c:v>42885.574074074073</c:v>
                </c:pt>
                <c:pt idx="7165">
                  <c:v>42885.574189814812</c:v>
                </c:pt>
                <c:pt idx="7166">
                  <c:v>42885.574305555558</c:v>
                </c:pt>
                <c:pt idx="7167">
                  <c:v>42885.574421296296</c:v>
                </c:pt>
                <c:pt idx="7168">
                  <c:v>42885.574537037035</c:v>
                </c:pt>
                <c:pt idx="7169">
                  <c:v>42885.574652777781</c:v>
                </c:pt>
                <c:pt idx="7170">
                  <c:v>42885.57476851852</c:v>
                </c:pt>
                <c:pt idx="7171">
                  <c:v>42885.574884259258</c:v>
                </c:pt>
                <c:pt idx="7172">
                  <c:v>42885.574999999997</c:v>
                </c:pt>
                <c:pt idx="7173">
                  <c:v>42885.575115740743</c:v>
                </c:pt>
                <c:pt idx="7174">
                  <c:v>42885.575231481482</c:v>
                </c:pt>
                <c:pt idx="7175">
                  <c:v>42885.57534722222</c:v>
                </c:pt>
                <c:pt idx="7176">
                  <c:v>42885.575462962966</c:v>
                </c:pt>
                <c:pt idx="7177">
                  <c:v>42885.575578703705</c:v>
                </c:pt>
                <c:pt idx="7178">
                  <c:v>42885.575694444444</c:v>
                </c:pt>
                <c:pt idx="7179">
                  <c:v>42885.575810185182</c:v>
                </c:pt>
                <c:pt idx="7180">
                  <c:v>42885.575925925928</c:v>
                </c:pt>
                <c:pt idx="7181">
                  <c:v>42885.576041666667</c:v>
                </c:pt>
                <c:pt idx="7182">
                  <c:v>42885.576157407406</c:v>
                </c:pt>
                <c:pt idx="7183">
                  <c:v>42885.576273148145</c:v>
                </c:pt>
                <c:pt idx="7184">
                  <c:v>42885.576388888891</c:v>
                </c:pt>
                <c:pt idx="7185">
                  <c:v>42885.576504629629</c:v>
                </c:pt>
                <c:pt idx="7186">
                  <c:v>42885.576620370368</c:v>
                </c:pt>
                <c:pt idx="7187">
                  <c:v>42885.576736111114</c:v>
                </c:pt>
                <c:pt idx="7188">
                  <c:v>42885.576851851853</c:v>
                </c:pt>
                <c:pt idx="7189">
                  <c:v>42885.576967592591</c:v>
                </c:pt>
                <c:pt idx="7190">
                  <c:v>42885.57708333333</c:v>
                </c:pt>
                <c:pt idx="7191">
                  <c:v>42885.577199074076</c:v>
                </c:pt>
                <c:pt idx="7192">
                  <c:v>42885.577314814815</c:v>
                </c:pt>
                <c:pt idx="7193">
                  <c:v>42885.577430555553</c:v>
                </c:pt>
                <c:pt idx="7194">
                  <c:v>42885.577546296299</c:v>
                </c:pt>
                <c:pt idx="7195">
                  <c:v>42885.577662037038</c:v>
                </c:pt>
                <c:pt idx="7196">
                  <c:v>42885.577777777777</c:v>
                </c:pt>
                <c:pt idx="7197">
                  <c:v>42885.577893518515</c:v>
                </c:pt>
                <c:pt idx="7198">
                  <c:v>42885.578009259261</c:v>
                </c:pt>
                <c:pt idx="7199">
                  <c:v>42885.578125</c:v>
                </c:pt>
                <c:pt idx="7200">
                  <c:v>42885.578240740739</c:v>
                </c:pt>
                <c:pt idx="7201">
                  <c:v>42885.578356481485</c:v>
                </c:pt>
                <c:pt idx="7202">
                  <c:v>42885.578472222223</c:v>
                </c:pt>
                <c:pt idx="7203">
                  <c:v>42885.578587962962</c:v>
                </c:pt>
                <c:pt idx="7204">
                  <c:v>42885.578703703701</c:v>
                </c:pt>
                <c:pt idx="7205">
                  <c:v>42885.578819444447</c:v>
                </c:pt>
                <c:pt idx="7206">
                  <c:v>42885.578935185185</c:v>
                </c:pt>
                <c:pt idx="7207">
                  <c:v>42885.579050925924</c:v>
                </c:pt>
                <c:pt idx="7208">
                  <c:v>42885.57916666667</c:v>
                </c:pt>
                <c:pt idx="7209">
                  <c:v>42885.579282407409</c:v>
                </c:pt>
                <c:pt idx="7210">
                  <c:v>42885.579398148147</c:v>
                </c:pt>
                <c:pt idx="7211">
                  <c:v>42885.579513888886</c:v>
                </c:pt>
                <c:pt idx="7212">
                  <c:v>42885.579629629632</c:v>
                </c:pt>
                <c:pt idx="7213">
                  <c:v>42885.579745370371</c:v>
                </c:pt>
                <c:pt idx="7214">
                  <c:v>42885.579861111109</c:v>
                </c:pt>
                <c:pt idx="7215">
                  <c:v>42885.579976851855</c:v>
                </c:pt>
                <c:pt idx="7216">
                  <c:v>42885.580092592594</c:v>
                </c:pt>
                <c:pt idx="7217">
                  <c:v>42885.580208333333</c:v>
                </c:pt>
                <c:pt idx="7218">
                  <c:v>42885.580324074072</c:v>
                </c:pt>
                <c:pt idx="7219">
                  <c:v>42885.580439814818</c:v>
                </c:pt>
                <c:pt idx="7220">
                  <c:v>42885.580555555556</c:v>
                </c:pt>
                <c:pt idx="7221">
                  <c:v>42885.580671296295</c:v>
                </c:pt>
                <c:pt idx="7222">
                  <c:v>42885.580787037034</c:v>
                </c:pt>
                <c:pt idx="7223">
                  <c:v>42885.58090277778</c:v>
                </c:pt>
                <c:pt idx="7224">
                  <c:v>42885.581018518518</c:v>
                </c:pt>
                <c:pt idx="7225">
                  <c:v>42885.581134259257</c:v>
                </c:pt>
                <c:pt idx="7226">
                  <c:v>42885.581250000003</c:v>
                </c:pt>
                <c:pt idx="7227">
                  <c:v>42885.581365740742</c:v>
                </c:pt>
                <c:pt idx="7228">
                  <c:v>42885.58148148148</c:v>
                </c:pt>
                <c:pt idx="7229">
                  <c:v>42885.581597222219</c:v>
                </c:pt>
                <c:pt idx="7230">
                  <c:v>42885.581712962965</c:v>
                </c:pt>
                <c:pt idx="7231">
                  <c:v>42885.581828703704</c:v>
                </c:pt>
                <c:pt idx="7232">
                  <c:v>42885.581944444442</c:v>
                </c:pt>
                <c:pt idx="7233">
                  <c:v>42885.582060185188</c:v>
                </c:pt>
                <c:pt idx="7234">
                  <c:v>42885.582175925927</c:v>
                </c:pt>
                <c:pt idx="7235">
                  <c:v>42885.582291666666</c:v>
                </c:pt>
                <c:pt idx="7236">
                  <c:v>42885.582407407404</c:v>
                </c:pt>
                <c:pt idx="7237">
                  <c:v>42885.58252314815</c:v>
                </c:pt>
                <c:pt idx="7238">
                  <c:v>42885.582638888889</c:v>
                </c:pt>
                <c:pt idx="7239">
                  <c:v>42885.582754629628</c:v>
                </c:pt>
                <c:pt idx="7240">
                  <c:v>42885.582870370374</c:v>
                </c:pt>
                <c:pt idx="7241">
                  <c:v>42885.582986111112</c:v>
                </c:pt>
                <c:pt idx="7242">
                  <c:v>42885.583101851851</c:v>
                </c:pt>
                <c:pt idx="7243">
                  <c:v>42885.58321759259</c:v>
                </c:pt>
                <c:pt idx="7244">
                  <c:v>42885.583333333336</c:v>
                </c:pt>
                <c:pt idx="7245">
                  <c:v>42885.583449074074</c:v>
                </c:pt>
                <c:pt idx="7246">
                  <c:v>42885.583564814813</c:v>
                </c:pt>
                <c:pt idx="7247">
                  <c:v>42885.583680555559</c:v>
                </c:pt>
                <c:pt idx="7248">
                  <c:v>42885.583796296298</c:v>
                </c:pt>
                <c:pt idx="7249">
                  <c:v>42885.583912037036</c:v>
                </c:pt>
                <c:pt idx="7250">
                  <c:v>42885.584027777775</c:v>
                </c:pt>
                <c:pt idx="7251">
                  <c:v>42885.584143518521</c:v>
                </c:pt>
                <c:pt idx="7252">
                  <c:v>42885.58425925926</c:v>
                </c:pt>
                <c:pt idx="7253">
                  <c:v>42885.584374999999</c:v>
                </c:pt>
                <c:pt idx="7254">
                  <c:v>42885.584490740737</c:v>
                </c:pt>
                <c:pt idx="7255">
                  <c:v>42885.584606481483</c:v>
                </c:pt>
                <c:pt idx="7256">
                  <c:v>42885.584722222222</c:v>
                </c:pt>
                <c:pt idx="7257">
                  <c:v>42885.584837962961</c:v>
                </c:pt>
                <c:pt idx="7258">
                  <c:v>42885.584953703707</c:v>
                </c:pt>
                <c:pt idx="7259">
                  <c:v>42885.585069444445</c:v>
                </c:pt>
                <c:pt idx="7260">
                  <c:v>42885.585185185184</c:v>
                </c:pt>
                <c:pt idx="7261">
                  <c:v>42885.585300925923</c:v>
                </c:pt>
                <c:pt idx="7262">
                  <c:v>42885.585416666669</c:v>
                </c:pt>
                <c:pt idx="7263">
                  <c:v>42885.585532407407</c:v>
                </c:pt>
                <c:pt idx="7264">
                  <c:v>42885.585648148146</c:v>
                </c:pt>
                <c:pt idx="7265">
                  <c:v>42885.585763888892</c:v>
                </c:pt>
                <c:pt idx="7266">
                  <c:v>42885.585879629631</c:v>
                </c:pt>
                <c:pt idx="7267">
                  <c:v>42885.585995370369</c:v>
                </c:pt>
                <c:pt idx="7268">
                  <c:v>42885.586111111108</c:v>
                </c:pt>
                <c:pt idx="7269">
                  <c:v>42885.586226851854</c:v>
                </c:pt>
                <c:pt idx="7270">
                  <c:v>42885.586342592593</c:v>
                </c:pt>
                <c:pt idx="7271">
                  <c:v>42885.586458333331</c:v>
                </c:pt>
                <c:pt idx="7272">
                  <c:v>42885.586574074077</c:v>
                </c:pt>
                <c:pt idx="7273">
                  <c:v>42885.586689814816</c:v>
                </c:pt>
                <c:pt idx="7274">
                  <c:v>42885.586805555555</c:v>
                </c:pt>
                <c:pt idx="7275">
                  <c:v>42885.586921296293</c:v>
                </c:pt>
                <c:pt idx="7276">
                  <c:v>42885.587037037039</c:v>
                </c:pt>
                <c:pt idx="7277">
                  <c:v>42885.587152777778</c:v>
                </c:pt>
                <c:pt idx="7278">
                  <c:v>42885.587268518517</c:v>
                </c:pt>
                <c:pt idx="7279">
                  <c:v>42885.587384259263</c:v>
                </c:pt>
                <c:pt idx="7280">
                  <c:v>42885.587500000001</c:v>
                </c:pt>
                <c:pt idx="7281">
                  <c:v>42885.58761574074</c:v>
                </c:pt>
                <c:pt idx="7282">
                  <c:v>42885.587731481479</c:v>
                </c:pt>
                <c:pt idx="7283">
                  <c:v>42885.587847222225</c:v>
                </c:pt>
                <c:pt idx="7284">
                  <c:v>42885.587962962964</c:v>
                </c:pt>
                <c:pt idx="7285">
                  <c:v>42885.588078703702</c:v>
                </c:pt>
                <c:pt idx="7286">
                  <c:v>42885.588194444441</c:v>
                </c:pt>
                <c:pt idx="7287">
                  <c:v>42885.588310185187</c:v>
                </c:pt>
                <c:pt idx="7288">
                  <c:v>42885.588425925926</c:v>
                </c:pt>
                <c:pt idx="7289">
                  <c:v>42885.588541666664</c:v>
                </c:pt>
                <c:pt idx="7290">
                  <c:v>42885.58865740741</c:v>
                </c:pt>
                <c:pt idx="7291">
                  <c:v>42885.588773148149</c:v>
                </c:pt>
                <c:pt idx="7292">
                  <c:v>42885.588888888888</c:v>
                </c:pt>
                <c:pt idx="7293">
                  <c:v>42885.589004629626</c:v>
                </c:pt>
                <c:pt idx="7294">
                  <c:v>42885.589120370372</c:v>
                </c:pt>
                <c:pt idx="7295">
                  <c:v>42885.589236111111</c:v>
                </c:pt>
                <c:pt idx="7296">
                  <c:v>42885.58935185185</c:v>
                </c:pt>
                <c:pt idx="7297">
                  <c:v>42885.589467592596</c:v>
                </c:pt>
                <c:pt idx="7298">
                  <c:v>42885.589583333334</c:v>
                </c:pt>
                <c:pt idx="7299">
                  <c:v>42885.589699074073</c:v>
                </c:pt>
                <c:pt idx="7300">
                  <c:v>42885.589814814812</c:v>
                </c:pt>
                <c:pt idx="7301">
                  <c:v>42885.589930555558</c:v>
                </c:pt>
                <c:pt idx="7302">
                  <c:v>42885.590046296296</c:v>
                </c:pt>
                <c:pt idx="7303">
                  <c:v>42885.590162037035</c:v>
                </c:pt>
                <c:pt idx="7304">
                  <c:v>42885.590277777781</c:v>
                </c:pt>
                <c:pt idx="7305">
                  <c:v>42885.59039351852</c:v>
                </c:pt>
                <c:pt idx="7306">
                  <c:v>42885.590509259258</c:v>
                </c:pt>
                <c:pt idx="7307">
                  <c:v>42885.590624999997</c:v>
                </c:pt>
                <c:pt idx="7308">
                  <c:v>42885.590740740743</c:v>
                </c:pt>
                <c:pt idx="7309">
                  <c:v>42885.590856481482</c:v>
                </c:pt>
                <c:pt idx="7310">
                  <c:v>42885.59097222222</c:v>
                </c:pt>
                <c:pt idx="7311">
                  <c:v>42885.591087962966</c:v>
                </c:pt>
                <c:pt idx="7312">
                  <c:v>42885.591203703705</c:v>
                </c:pt>
                <c:pt idx="7313">
                  <c:v>42885.591319444444</c:v>
                </c:pt>
                <c:pt idx="7314">
                  <c:v>42885.591435185182</c:v>
                </c:pt>
                <c:pt idx="7315">
                  <c:v>42885.591550925928</c:v>
                </c:pt>
                <c:pt idx="7316">
                  <c:v>42885.591666666667</c:v>
                </c:pt>
                <c:pt idx="7317">
                  <c:v>42885.591782407406</c:v>
                </c:pt>
                <c:pt idx="7318">
                  <c:v>42885.591898148145</c:v>
                </c:pt>
                <c:pt idx="7319">
                  <c:v>42885.592013888891</c:v>
                </c:pt>
                <c:pt idx="7320">
                  <c:v>42885.592129629629</c:v>
                </c:pt>
                <c:pt idx="7321">
                  <c:v>42885.592245370368</c:v>
                </c:pt>
                <c:pt idx="7322">
                  <c:v>42885.592361111114</c:v>
                </c:pt>
                <c:pt idx="7323">
                  <c:v>42885.592476851853</c:v>
                </c:pt>
                <c:pt idx="7324">
                  <c:v>42885.592592592591</c:v>
                </c:pt>
                <c:pt idx="7325">
                  <c:v>42885.59270833333</c:v>
                </c:pt>
                <c:pt idx="7326">
                  <c:v>42885.592824074076</c:v>
                </c:pt>
                <c:pt idx="7327">
                  <c:v>42885.592939814815</c:v>
                </c:pt>
                <c:pt idx="7328">
                  <c:v>42885.593055555553</c:v>
                </c:pt>
                <c:pt idx="7329">
                  <c:v>42885.593171296299</c:v>
                </c:pt>
                <c:pt idx="7330">
                  <c:v>42885.593287037038</c:v>
                </c:pt>
                <c:pt idx="7331">
                  <c:v>42885.593402777777</c:v>
                </c:pt>
                <c:pt idx="7332">
                  <c:v>42885.593518518515</c:v>
                </c:pt>
                <c:pt idx="7333">
                  <c:v>42885.593634259261</c:v>
                </c:pt>
                <c:pt idx="7334">
                  <c:v>42885.59375</c:v>
                </c:pt>
                <c:pt idx="7335">
                  <c:v>42885.593865740739</c:v>
                </c:pt>
                <c:pt idx="7336">
                  <c:v>42885.593981481485</c:v>
                </c:pt>
                <c:pt idx="7337">
                  <c:v>42885.594097222223</c:v>
                </c:pt>
                <c:pt idx="7338">
                  <c:v>42885.594212962962</c:v>
                </c:pt>
                <c:pt idx="7339">
                  <c:v>42885.594328703701</c:v>
                </c:pt>
                <c:pt idx="7340">
                  <c:v>42885.594444444447</c:v>
                </c:pt>
                <c:pt idx="7341">
                  <c:v>42885.594560185185</c:v>
                </c:pt>
                <c:pt idx="7342">
                  <c:v>42885.594675925924</c:v>
                </c:pt>
                <c:pt idx="7343">
                  <c:v>42885.59479166667</c:v>
                </c:pt>
                <c:pt idx="7344">
                  <c:v>42885.594907407409</c:v>
                </c:pt>
                <c:pt idx="7345">
                  <c:v>42885.595023148147</c:v>
                </c:pt>
                <c:pt idx="7346">
                  <c:v>42885.595138888886</c:v>
                </c:pt>
                <c:pt idx="7347">
                  <c:v>42885.595254629632</c:v>
                </c:pt>
                <c:pt idx="7348">
                  <c:v>42885.595370370371</c:v>
                </c:pt>
                <c:pt idx="7349">
                  <c:v>42885.595486111109</c:v>
                </c:pt>
                <c:pt idx="7350">
                  <c:v>42885.595601851855</c:v>
                </c:pt>
                <c:pt idx="7351">
                  <c:v>42885.595717592594</c:v>
                </c:pt>
                <c:pt idx="7352">
                  <c:v>42885.595833333333</c:v>
                </c:pt>
                <c:pt idx="7353">
                  <c:v>42885.595949074072</c:v>
                </c:pt>
                <c:pt idx="7354">
                  <c:v>42885.596064814818</c:v>
                </c:pt>
                <c:pt idx="7355">
                  <c:v>42885.596180555556</c:v>
                </c:pt>
                <c:pt idx="7356">
                  <c:v>42885.596296296295</c:v>
                </c:pt>
                <c:pt idx="7357">
                  <c:v>42885.596412037034</c:v>
                </c:pt>
                <c:pt idx="7358">
                  <c:v>42885.59652777778</c:v>
                </c:pt>
                <c:pt idx="7359">
                  <c:v>42885.596643518518</c:v>
                </c:pt>
                <c:pt idx="7360">
                  <c:v>42885.596759259257</c:v>
                </c:pt>
                <c:pt idx="7361">
                  <c:v>42885.596875000003</c:v>
                </c:pt>
                <c:pt idx="7362">
                  <c:v>42885.596990740742</c:v>
                </c:pt>
                <c:pt idx="7363">
                  <c:v>42885.59710648148</c:v>
                </c:pt>
                <c:pt idx="7364">
                  <c:v>42885.597222222219</c:v>
                </c:pt>
                <c:pt idx="7365">
                  <c:v>42885.597337962965</c:v>
                </c:pt>
                <c:pt idx="7366">
                  <c:v>42885.597453703704</c:v>
                </c:pt>
                <c:pt idx="7367">
                  <c:v>42885.597569444442</c:v>
                </c:pt>
                <c:pt idx="7368">
                  <c:v>42885.597685185188</c:v>
                </c:pt>
                <c:pt idx="7369">
                  <c:v>42885.597800925927</c:v>
                </c:pt>
                <c:pt idx="7370">
                  <c:v>42885.597916666666</c:v>
                </c:pt>
                <c:pt idx="7371">
                  <c:v>42885.598032407404</c:v>
                </c:pt>
                <c:pt idx="7372">
                  <c:v>42885.59814814815</c:v>
                </c:pt>
                <c:pt idx="7373">
                  <c:v>42885.598263888889</c:v>
                </c:pt>
                <c:pt idx="7374">
                  <c:v>42885.598379629628</c:v>
                </c:pt>
                <c:pt idx="7375">
                  <c:v>42885.598495370374</c:v>
                </c:pt>
                <c:pt idx="7376">
                  <c:v>42885.598611111112</c:v>
                </c:pt>
                <c:pt idx="7377">
                  <c:v>42885.598726851851</c:v>
                </c:pt>
                <c:pt idx="7378">
                  <c:v>42885.59884259259</c:v>
                </c:pt>
                <c:pt idx="7379">
                  <c:v>42885.598958333336</c:v>
                </c:pt>
                <c:pt idx="7380">
                  <c:v>42885.599074074074</c:v>
                </c:pt>
                <c:pt idx="7381">
                  <c:v>42885.599189814813</c:v>
                </c:pt>
                <c:pt idx="7382">
                  <c:v>42885.599305555559</c:v>
                </c:pt>
                <c:pt idx="7383">
                  <c:v>42885.599421296298</c:v>
                </c:pt>
                <c:pt idx="7384">
                  <c:v>42885.599537037036</c:v>
                </c:pt>
                <c:pt idx="7385">
                  <c:v>42885.599652777775</c:v>
                </c:pt>
                <c:pt idx="7386">
                  <c:v>42885.599768518521</c:v>
                </c:pt>
                <c:pt idx="7387">
                  <c:v>42885.59988425926</c:v>
                </c:pt>
                <c:pt idx="7388">
                  <c:v>42885.599999999999</c:v>
                </c:pt>
                <c:pt idx="7389">
                  <c:v>42885.600115740737</c:v>
                </c:pt>
                <c:pt idx="7390">
                  <c:v>42885.600231481483</c:v>
                </c:pt>
                <c:pt idx="7391">
                  <c:v>42885.600347222222</c:v>
                </c:pt>
                <c:pt idx="7392">
                  <c:v>42885.600462962961</c:v>
                </c:pt>
                <c:pt idx="7393">
                  <c:v>42885.600578703707</c:v>
                </c:pt>
                <c:pt idx="7394">
                  <c:v>42885.600694444445</c:v>
                </c:pt>
                <c:pt idx="7395">
                  <c:v>42885.600810185184</c:v>
                </c:pt>
                <c:pt idx="7396">
                  <c:v>42885.600925925923</c:v>
                </c:pt>
                <c:pt idx="7397">
                  <c:v>42885.601041666669</c:v>
                </c:pt>
                <c:pt idx="7398">
                  <c:v>42885.601157407407</c:v>
                </c:pt>
                <c:pt idx="7399">
                  <c:v>42885.601273148146</c:v>
                </c:pt>
                <c:pt idx="7400">
                  <c:v>42885.601388888892</c:v>
                </c:pt>
                <c:pt idx="7401">
                  <c:v>42885.601504629631</c:v>
                </c:pt>
                <c:pt idx="7402">
                  <c:v>42885.601620370369</c:v>
                </c:pt>
                <c:pt idx="7403">
                  <c:v>42885.601736111108</c:v>
                </c:pt>
                <c:pt idx="7404">
                  <c:v>42885.601851851854</c:v>
                </c:pt>
                <c:pt idx="7405">
                  <c:v>42885.601967592593</c:v>
                </c:pt>
                <c:pt idx="7406">
                  <c:v>42885.602083333331</c:v>
                </c:pt>
                <c:pt idx="7407">
                  <c:v>42885.602199074077</c:v>
                </c:pt>
                <c:pt idx="7408">
                  <c:v>42885.602314814816</c:v>
                </c:pt>
                <c:pt idx="7409">
                  <c:v>42885.602430555555</c:v>
                </c:pt>
                <c:pt idx="7410">
                  <c:v>42885.602546296293</c:v>
                </c:pt>
                <c:pt idx="7411">
                  <c:v>42885.602662037039</c:v>
                </c:pt>
                <c:pt idx="7412">
                  <c:v>42885.602777777778</c:v>
                </c:pt>
                <c:pt idx="7413">
                  <c:v>42885.602893518517</c:v>
                </c:pt>
                <c:pt idx="7414">
                  <c:v>42885.603009259263</c:v>
                </c:pt>
                <c:pt idx="7415">
                  <c:v>42885.603125000001</c:v>
                </c:pt>
                <c:pt idx="7416">
                  <c:v>42885.60324074074</c:v>
                </c:pt>
                <c:pt idx="7417">
                  <c:v>42885.603356481479</c:v>
                </c:pt>
                <c:pt idx="7418">
                  <c:v>42885.603472222225</c:v>
                </c:pt>
                <c:pt idx="7419">
                  <c:v>42885.603587962964</c:v>
                </c:pt>
                <c:pt idx="7420">
                  <c:v>42885.603703703702</c:v>
                </c:pt>
                <c:pt idx="7421">
                  <c:v>42885.603819444441</c:v>
                </c:pt>
                <c:pt idx="7422">
                  <c:v>42885.603935185187</c:v>
                </c:pt>
                <c:pt idx="7423">
                  <c:v>42885.604050925926</c:v>
                </c:pt>
                <c:pt idx="7424">
                  <c:v>42885.604166666664</c:v>
                </c:pt>
                <c:pt idx="7425">
                  <c:v>42885.60428240741</c:v>
                </c:pt>
                <c:pt idx="7426">
                  <c:v>42885.604398148149</c:v>
                </c:pt>
                <c:pt idx="7427">
                  <c:v>42885.604513888888</c:v>
                </c:pt>
                <c:pt idx="7428">
                  <c:v>42885.604629629626</c:v>
                </c:pt>
                <c:pt idx="7429">
                  <c:v>42885.604745370372</c:v>
                </c:pt>
                <c:pt idx="7430">
                  <c:v>42885.604861111111</c:v>
                </c:pt>
                <c:pt idx="7431">
                  <c:v>42885.60497685185</c:v>
                </c:pt>
                <c:pt idx="7432">
                  <c:v>42885.605092592596</c:v>
                </c:pt>
                <c:pt idx="7433">
                  <c:v>42885.605208333334</c:v>
                </c:pt>
                <c:pt idx="7434">
                  <c:v>42885.605324074073</c:v>
                </c:pt>
                <c:pt idx="7435">
                  <c:v>42885.605439814812</c:v>
                </c:pt>
                <c:pt idx="7436">
                  <c:v>42885.605555555558</c:v>
                </c:pt>
                <c:pt idx="7437">
                  <c:v>42885.605671296296</c:v>
                </c:pt>
                <c:pt idx="7438">
                  <c:v>42885.605787037035</c:v>
                </c:pt>
                <c:pt idx="7439">
                  <c:v>42885.605902777781</c:v>
                </c:pt>
                <c:pt idx="7440">
                  <c:v>42885.60601851852</c:v>
                </c:pt>
                <c:pt idx="7441">
                  <c:v>42885.606134259258</c:v>
                </c:pt>
                <c:pt idx="7442">
                  <c:v>42885.606249999997</c:v>
                </c:pt>
                <c:pt idx="7443">
                  <c:v>42885.606365740743</c:v>
                </c:pt>
                <c:pt idx="7444">
                  <c:v>42885.606481481482</c:v>
                </c:pt>
                <c:pt idx="7445">
                  <c:v>42885.60659722222</c:v>
                </c:pt>
                <c:pt idx="7446">
                  <c:v>42885.606712962966</c:v>
                </c:pt>
                <c:pt idx="7447">
                  <c:v>42885.606828703705</c:v>
                </c:pt>
                <c:pt idx="7448">
                  <c:v>42885.606944444444</c:v>
                </c:pt>
                <c:pt idx="7449">
                  <c:v>42885.607060185182</c:v>
                </c:pt>
                <c:pt idx="7450">
                  <c:v>42885.607175925928</c:v>
                </c:pt>
                <c:pt idx="7451">
                  <c:v>42885.607291666667</c:v>
                </c:pt>
                <c:pt idx="7452">
                  <c:v>42885.607407407406</c:v>
                </c:pt>
                <c:pt idx="7453">
                  <c:v>42885.607523148145</c:v>
                </c:pt>
                <c:pt idx="7454">
                  <c:v>42885.607638888891</c:v>
                </c:pt>
                <c:pt idx="7455">
                  <c:v>42885.607754629629</c:v>
                </c:pt>
                <c:pt idx="7456">
                  <c:v>42885.607870370368</c:v>
                </c:pt>
                <c:pt idx="7457">
                  <c:v>42885.607986111114</c:v>
                </c:pt>
                <c:pt idx="7458">
                  <c:v>42885.608101851853</c:v>
                </c:pt>
                <c:pt idx="7459">
                  <c:v>42885.608217592591</c:v>
                </c:pt>
                <c:pt idx="7460">
                  <c:v>42885.60833333333</c:v>
                </c:pt>
                <c:pt idx="7461">
                  <c:v>42885.608449074076</c:v>
                </c:pt>
                <c:pt idx="7462">
                  <c:v>42885.608564814815</c:v>
                </c:pt>
                <c:pt idx="7463">
                  <c:v>42885.608680555553</c:v>
                </c:pt>
                <c:pt idx="7464">
                  <c:v>42885.608796296299</c:v>
                </c:pt>
                <c:pt idx="7465">
                  <c:v>42885.608912037038</c:v>
                </c:pt>
                <c:pt idx="7466">
                  <c:v>42885.609027777777</c:v>
                </c:pt>
                <c:pt idx="7467">
                  <c:v>42885.609143518515</c:v>
                </c:pt>
                <c:pt idx="7468">
                  <c:v>42885.609259259261</c:v>
                </c:pt>
                <c:pt idx="7469">
                  <c:v>42885.609375</c:v>
                </c:pt>
                <c:pt idx="7470">
                  <c:v>42885.609490740739</c:v>
                </c:pt>
                <c:pt idx="7471">
                  <c:v>42885.609606481485</c:v>
                </c:pt>
                <c:pt idx="7472">
                  <c:v>42885.609722222223</c:v>
                </c:pt>
                <c:pt idx="7473">
                  <c:v>42885.609837962962</c:v>
                </c:pt>
                <c:pt idx="7474">
                  <c:v>42885.609953703701</c:v>
                </c:pt>
                <c:pt idx="7475">
                  <c:v>42885.610069444447</c:v>
                </c:pt>
                <c:pt idx="7476">
                  <c:v>42885.610185185185</c:v>
                </c:pt>
                <c:pt idx="7477">
                  <c:v>42885.610300925924</c:v>
                </c:pt>
                <c:pt idx="7478">
                  <c:v>42885.61041666667</c:v>
                </c:pt>
                <c:pt idx="7479">
                  <c:v>42885.610532407409</c:v>
                </c:pt>
                <c:pt idx="7480">
                  <c:v>42885.610648148147</c:v>
                </c:pt>
                <c:pt idx="7481">
                  <c:v>42885.610763888886</c:v>
                </c:pt>
                <c:pt idx="7482">
                  <c:v>42885.610879629632</c:v>
                </c:pt>
                <c:pt idx="7483">
                  <c:v>42885.610995370371</c:v>
                </c:pt>
                <c:pt idx="7484">
                  <c:v>42885.611111111109</c:v>
                </c:pt>
                <c:pt idx="7485">
                  <c:v>42885.611226851855</c:v>
                </c:pt>
                <c:pt idx="7486">
                  <c:v>42885.611342592594</c:v>
                </c:pt>
                <c:pt idx="7487">
                  <c:v>42885.611458333333</c:v>
                </c:pt>
                <c:pt idx="7488">
                  <c:v>42885.611574074072</c:v>
                </c:pt>
                <c:pt idx="7489">
                  <c:v>42885.611689814818</c:v>
                </c:pt>
                <c:pt idx="7490">
                  <c:v>42885.611805555556</c:v>
                </c:pt>
                <c:pt idx="7491">
                  <c:v>42885.611921296295</c:v>
                </c:pt>
                <c:pt idx="7492">
                  <c:v>42885.612037037034</c:v>
                </c:pt>
                <c:pt idx="7493">
                  <c:v>42885.61215277778</c:v>
                </c:pt>
                <c:pt idx="7494">
                  <c:v>42885.612268518518</c:v>
                </c:pt>
                <c:pt idx="7495">
                  <c:v>42885.612384259257</c:v>
                </c:pt>
                <c:pt idx="7496">
                  <c:v>42885.612500000003</c:v>
                </c:pt>
                <c:pt idx="7497">
                  <c:v>42885.612615740742</c:v>
                </c:pt>
                <c:pt idx="7498">
                  <c:v>42885.61273148148</c:v>
                </c:pt>
                <c:pt idx="7499">
                  <c:v>42885.612847222219</c:v>
                </c:pt>
                <c:pt idx="7500">
                  <c:v>42885.612962962965</c:v>
                </c:pt>
                <c:pt idx="7501">
                  <c:v>42885.613078703704</c:v>
                </c:pt>
                <c:pt idx="7502">
                  <c:v>42885.613194444442</c:v>
                </c:pt>
                <c:pt idx="7503">
                  <c:v>42885.613310185188</c:v>
                </c:pt>
                <c:pt idx="7504">
                  <c:v>42885.613425925927</c:v>
                </c:pt>
                <c:pt idx="7505">
                  <c:v>42885.613541666666</c:v>
                </c:pt>
                <c:pt idx="7506">
                  <c:v>42885.613657407404</c:v>
                </c:pt>
                <c:pt idx="7507">
                  <c:v>42885.61377314815</c:v>
                </c:pt>
                <c:pt idx="7508">
                  <c:v>42885.613888888889</c:v>
                </c:pt>
                <c:pt idx="7509">
                  <c:v>42885.614004629628</c:v>
                </c:pt>
                <c:pt idx="7510">
                  <c:v>42885.614120370374</c:v>
                </c:pt>
                <c:pt idx="7511">
                  <c:v>42885.614236111112</c:v>
                </c:pt>
                <c:pt idx="7512">
                  <c:v>42885.614351851851</c:v>
                </c:pt>
                <c:pt idx="7513">
                  <c:v>42885.61446759259</c:v>
                </c:pt>
                <c:pt idx="7514">
                  <c:v>42885.614583333336</c:v>
                </c:pt>
                <c:pt idx="7515">
                  <c:v>42885.614699074074</c:v>
                </c:pt>
                <c:pt idx="7516">
                  <c:v>42885.614814814813</c:v>
                </c:pt>
                <c:pt idx="7517">
                  <c:v>42885.614930555559</c:v>
                </c:pt>
                <c:pt idx="7518">
                  <c:v>42885.615046296298</c:v>
                </c:pt>
                <c:pt idx="7519">
                  <c:v>42885.615162037036</c:v>
                </c:pt>
                <c:pt idx="7520">
                  <c:v>42885.615277777775</c:v>
                </c:pt>
                <c:pt idx="7521">
                  <c:v>42885.615393518521</c:v>
                </c:pt>
                <c:pt idx="7522">
                  <c:v>42885.61550925926</c:v>
                </c:pt>
                <c:pt idx="7523">
                  <c:v>42885.615624999999</c:v>
                </c:pt>
                <c:pt idx="7524">
                  <c:v>42885.615740740737</c:v>
                </c:pt>
                <c:pt idx="7525">
                  <c:v>42885.615856481483</c:v>
                </c:pt>
                <c:pt idx="7526">
                  <c:v>42885.615972222222</c:v>
                </c:pt>
                <c:pt idx="7527">
                  <c:v>42885.616087962961</c:v>
                </c:pt>
                <c:pt idx="7528">
                  <c:v>42885.616203703707</c:v>
                </c:pt>
                <c:pt idx="7529">
                  <c:v>42885.616319444445</c:v>
                </c:pt>
                <c:pt idx="7530">
                  <c:v>42885.616435185184</c:v>
                </c:pt>
                <c:pt idx="7531">
                  <c:v>42885.616550925923</c:v>
                </c:pt>
                <c:pt idx="7532">
                  <c:v>42885.616666666669</c:v>
                </c:pt>
                <c:pt idx="7533">
                  <c:v>42885.616782407407</c:v>
                </c:pt>
                <c:pt idx="7534">
                  <c:v>42885.616898148146</c:v>
                </c:pt>
                <c:pt idx="7535">
                  <c:v>42885.617013888892</c:v>
                </c:pt>
                <c:pt idx="7536">
                  <c:v>42885.617129629631</c:v>
                </c:pt>
                <c:pt idx="7537">
                  <c:v>42885.617245370369</c:v>
                </c:pt>
                <c:pt idx="7538">
                  <c:v>42885.617361111108</c:v>
                </c:pt>
                <c:pt idx="7539">
                  <c:v>42885.617476851854</c:v>
                </c:pt>
                <c:pt idx="7540">
                  <c:v>42885.617592592593</c:v>
                </c:pt>
                <c:pt idx="7541">
                  <c:v>42885.617708333331</c:v>
                </c:pt>
                <c:pt idx="7542">
                  <c:v>42885.617824074077</c:v>
                </c:pt>
                <c:pt idx="7543">
                  <c:v>42885.617939814816</c:v>
                </c:pt>
                <c:pt idx="7544">
                  <c:v>42885.618055555555</c:v>
                </c:pt>
                <c:pt idx="7545">
                  <c:v>42885.618171296293</c:v>
                </c:pt>
                <c:pt idx="7546">
                  <c:v>42885.618287037039</c:v>
                </c:pt>
                <c:pt idx="7547">
                  <c:v>42885.618402777778</c:v>
                </c:pt>
                <c:pt idx="7548">
                  <c:v>42885.618518518517</c:v>
                </c:pt>
                <c:pt idx="7549">
                  <c:v>42885.618634259263</c:v>
                </c:pt>
                <c:pt idx="7550">
                  <c:v>42885.618750000001</c:v>
                </c:pt>
                <c:pt idx="7551">
                  <c:v>42885.61886574074</c:v>
                </c:pt>
                <c:pt idx="7552">
                  <c:v>42885.618981481479</c:v>
                </c:pt>
                <c:pt idx="7553">
                  <c:v>42885.619097222225</c:v>
                </c:pt>
                <c:pt idx="7554">
                  <c:v>42885.619212962964</c:v>
                </c:pt>
                <c:pt idx="7555">
                  <c:v>42885.619328703702</c:v>
                </c:pt>
                <c:pt idx="7556">
                  <c:v>42885.619444444441</c:v>
                </c:pt>
                <c:pt idx="7557">
                  <c:v>42885.619560185187</c:v>
                </c:pt>
                <c:pt idx="7558">
                  <c:v>42885.619675925926</c:v>
                </c:pt>
                <c:pt idx="7559">
                  <c:v>42885.619791666664</c:v>
                </c:pt>
                <c:pt idx="7560">
                  <c:v>42885.61990740741</c:v>
                </c:pt>
                <c:pt idx="7561">
                  <c:v>42885.620023148149</c:v>
                </c:pt>
                <c:pt idx="7562">
                  <c:v>42885.620138888888</c:v>
                </c:pt>
                <c:pt idx="7563">
                  <c:v>42885.620254629626</c:v>
                </c:pt>
                <c:pt idx="7564">
                  <c:v>42885.620370370372</c:v>
                </c:pt>
                <c:pt idx="7565">
                  <c:v>42885.620486111111</c:v>
                </c:pt>
                <c:pt idx="7566">
                  <c:v>42885.62060185185</c:v>
                </c:pt>
                <c:pt idx="7567">
                  <c:v>42885.620717592596</c:v>
                </c:pt>
                <c:pt idx="7568">
                  <c:v>42885.620833333334</c:v>
                </c:pt>
                <c:pt idx="7569">
                  <c:v>42885.620949074073</c:v>
                </c:pt>
                <c:pt idx="7570">
                  <c:v>42885.621064814812</c:v>
                </c:pt>
                <c:pt idx="7571">
                  <c:v>42885.621180555558</c:v>
                </c:pt>
                <c:pt idx="7572">
                  <c:v>42885.621296296296</c:v>
                </c:pt>
                <c:pt idx="7573">
                  <c:v>42885.621412037035</c:v>
                </c:pt>
                <c:pt idx="7574">
                  <c:v>42885.621527777781</c:v>
                </c:pt>
                <c:pt idx="7575">
                  <c:v>42885.62164351852</c:v>
                </c:pt>
                <c:pt idx="7576">
                  <c:v>42885.621759259258</c:v>
                </c:pt>
                <c:pt idx="7577">
                  <c:v>42885.621874999997</c:v>
                </c:pt>
                <c:pt idx="7578">
                  <c:v>42885.621990740743</c:v>
                </c:pt>
                <c:pt idx="7579">
                  <c:v>42885.622106481482</c:v>
                </c:pt>
                <c:pt idx="7580">
                  <c:v>42885.62222222222</c:v>
                </c:pt>
                <c:pt idx="7581">
                  <c:v>42885.622337962966</c:v>
                </c:pt>
                <c:pt idx="7582">
                  <c:v>42885.622453703705</c:v>
                </c:pt>
                <c:pt idx="7583">
                  <c:v>42885.622569444444</c:v>
                </c:pt>
                <c:pt idx="7584">
                  <c:v>42885.622685185182</c:v>
                </c:pt>
                <c:pt idx="7585">
                  <c:v>42885.622800925928</c:v>
                </c:pt>
                <c:pt idx="7586">
                  <c:v>42885.622916666667</c:v>
                </c:pt>
                <c:pt idx="7587">
                  <c:v>42885.623032407406</c:v>
                </c:pt>
                <c:pt idx="7588">
                  <c:v>42885.623148148145</c:v>
                </c:pt>
                <c:pt idx="7589">
                  <c:v>42885.623263888891</c:v>
                </c:pt>
                <c:pt idx="7590">
                  <c:v>42885.623379629629</c:v>
                </c:pt>
                <c:pt idx="7591">
                  <c:v>42885.623495370368</c:v>
                </c:pt>
                <c:pt idx="7592">
                  <c:v>42885.623611111114</c:v>
                </c:pt>
                <c:pt idx="7593">
                  <c:v>42885.623726851853</c:v>
                </c:pt>
                <c:pt idx="7594">
                  <c:v>42885.623842592591</c:v>
                </c:pt>
                <c:pt idx="7595">
                  <c:v>42885.62395833333</c:v>
                </c:pt>
                <c:pt idx="7596">
                  <c:v>42885.624074074076</c:v>
                </c:pt>
                <c:pt idx="7597">
                  <c:v>42885.624189814815</c:v>
                </c:pt>
                <c:pt idx="7598">
                  <c:v>42885.624305555553</c:v>
                </c:pt>
                <c:pt idx="7599">
                  <c:v>42885.624421296299</c:v>
                </c:pt>
                <c:pt idx="7600">
                  <c:v>42885.624537037038</c:v>
                </c:pt>
                <c:pt idx="7601">
                  <c:v>42885.624652777777</c:v>
                </c:pt>
                <c:pt idx="7602">
                  <c:v>42885.624768518515</c:v>
                </c:pt>
                <c:pt idx="7603">
                  <c:v>42885.624884259261</c:v>
                </c:pt>
                <c:pt idx="7604">
                  <c:v>42885.625</c:v>
                </c:pt>
                <c:pt idx="7605">
                  <c:v>42885.625115740739</c:v>
                </c:pt>
                <c:pt idx="7606">
                  <c:v>42885.625231481485</c:v>
                </c:pt>
                <c:pt idx="7607">
                  <c:v>42885.625347222223</c:v>
                </c:pt>
                <c:pt idx="7608">
                  <c:v>42885.625462962962</c:v>
                </c:pt>
                <c:pt idx="7609">
                  <c:v>42885.625578703701</c:v>
                </c:pt>
                <c:pt idx="7610">
                  <c:v>42885.625694444447</c:v>
                </c:pt>
                <c:pt idx="7611">
                  <c:v>42885.625810185185</c:v>
                </c:pt>
                <c:pt idx="7612">
                  <c:v>42885.625925925924</c:v>
                </c:pt>
                <c:pt idx="7613">
                  <c:v>42885.62604166667</c:v>
                </c:pt>
                <c:pt idx="7614">
                  <c:v>42885.626157407409</c:v>
                </c:pt>
                <c:pt idx="7615">
                  <c:v>42885.626273148147</c:v>
                </c:pt>
                <c:pt idx="7616">
                  <c:v>42885.626388888886</c:v>
                </c:pt>
                <c:pt idx="7617">
                  <c:v>42885.626504629632</c:v>
                </c:pt>
                <c:pt idx="7618">
                  <c:v>42885.626620370371</c:v>
                </c:pt>
                <c:pt idx="7619">
                  <c:v>42885.626736111109</c:v>
                </c:pt>
                <c:pt idx="7620">
                  <c:v>42885.626851851855</c:v>
                </c:pt>
                <c:pt idx="7621">
                  <c:v>42885.626967592594</c:v>
                </c:pt>
                <c:pt idx="7622">
                  <c:v>42885.627083333333</c:v>
                </c:pt>
                <c:pt idx="7623">
                  <c:v>42885.627199074072</c:v>
                </c:pt>
                <c:pt idx="7624">
                  <c:v>42885.627314814818</c:v>
                </c:pt>
                <c:pt idx="7625">
                  <c:v>42885.627430555556</c:v>
                </c:pt>
                <c:pt idx="7626">
                  <c:v>42885.627546296295</c:v>
                </c:pt>
                <c:pt idx="7627">
                  <c:v>42885.627662037034</c:v>
                </c:pt>
                <c:pt idx="7628">
                  <c:v>42885.62777777778</c:v>
                </c:pt>
                <c:pt idx="7629">
                  <c:v>42885.627893518518</c:v>
                </c:pt>
                <c:pt idx="7630">
                  <c:v>42885.628009259257</c:v>
                </c:pt>
                <c:pt idx="7631">
                  <c:v>42885.628125000003</c:v>
                </c:pt>
                <c:pt idx="7632">
                  <c:v>42885.628240740742</c:v>
                </c:pt>
                <c:pt idx="7633">
                  <c:v>42885.62835648148</c:v>
                </c:pt>
                <c:pt idx="7634">
                  <c:v>42885.628472222219</c:v>
                </c:pt>
                <c:pt idx="7635">
                  <c:v>42885.628587962965</c:v>
                </c:pt>
                <c:pt idx="7636">
                  <c:v>42885.628703703704</c:v>
                </c:pt>
                <c:pt idx="7637">
                  <c:v>42885.628819444442</c:v>
                </c:pt>
                <c:pt idx="7638">
                  <c:v>42885.628935185188</c:v>
                </c:pt>
                <c:pt idx="7639">
                  <c:v>42885.629050925927</c:v>
                </c:pt>
                <c:pt idx="7640">
                  <c:v>42885.629166666666</c:v>
                </c:pt>
                <c:pt idx="7641">
                  <c:v>42885.629282407404</c:v>
                </c:pt>
                <c:pt idx="7642">
                  <c:v>42885.62939814815</c:v>
                </c:pt>
                <c:pt idx="7643">
                  <c:v>42885.629513888889</c:v>
                </c:pt>
                <c:pt idx="7644">
                  <c:v>42885.629629629628</c:v>
                </c:pt>
                <c:pt idx="7645">
                  <c:v>42885.629745370374</c:v>
                </c:pt>
                <c:pt idx="7646">
                  <c:v>42885.629861111112</c:v>
                </c:pt>
                <c:pt idx="7647">
                  <c:v>42885.629976851851</c:v>
                </c:pt>
                <c:pt idx="7648">
                  <c:v>42885.63009259259</c:v>
                </c:pt>
                <c:pt idx="7649">
                  <c:v>42885.630208333336</c:v>
                </c:pt>
                <c:pt idx="7650">
                  <c:v>42885.630324074074</c:v>
                </c:pt>
                <c:pt idx="7651">
                  <c:v>42885.630439814813</c:v>
                </c:pt>
                <c:pt idx="7652">
                  <c:v>42885.630555555559</c:v>
                </c:pt>
                <c:pt idx="7653">
                  <c:v>42885.630671296298</c:v>
                </c:pt>
                <c:pt idx="7654">
                  <c:v>42885.630787037036</c:v>
                </c:pt>
                <c:pt idx="7655">
                  <c:v>42885.630902777775</c:v>
                </c:pt>
                <c:pt idx="7656">
                  <c:v>42885.631018518521</c:v>
                </c:pt>
                <c:pt idx="7657">
                  <c:v>42885.63113425926</c:v>
                </c:pt>
                <c:pt idx="7658">
                  <c:v>42885.631249999999</c:v>
                </c:pt>
                <c:pt idx="7659">
                  <c:v>42885.631365740737</c:v>
                </c:pt>
                <c:pt idx="7660">
                  <c:v>42885.631481481483</c:v>
                </c:pt>
                <c:pt idx="7661">
                  <c:v>42885.631597222222</c:v>
                </c:pt>
                <c:pt idx="7662">
                  <c:v>42885.631712962961</c:v>
                </c:pt>
                <c:pt idx="7663">
                  <c:v>42885.631828703707</c:v>
                </c:pt>
                <c:pt idx="7664">
                  <c:v>42885.631944444445</c:v>
                </c:pt>
                <c:pt idx="7665">
                  <c:v>42885.632060185184</c:v>
                </c:pt>
                <c:pt idx="7666">
                  <c:v>42885.632175925923</c:v>
                </c:pt>
                <c:pt idx="7667">
                  <c:v>42885.632291666669</c:v>
                </c:pt>
                <c:pt idx="7668">
                  <c:v>42885.632407407407</c:v>
                </c:pt>
                <c:pt idx="7669">
                  <c:v>42885.632523148146</c:v>
                </c:pt>
                <c:pt idx="7670">
                  <c:v>42885.632638888892</c:v>
                </c:pt>
                <c:pt idx="7671">
                  <c:v>42885.632754629631</c:v>
                </c:pt>
                <c:pt idx="7672">
                  <c:v>42885.632870370369</c:v>
                </c:pt>
                <c:pt idx="7673">
                  <c:v>42885.632986111108</c:v>
                </c:pt>
                <c:pt idx="7674">
                  <c:v>42885.633101851854</c:v>
                </c:pt>
                <c:pt idx="7675">
                  <c:v>42885.633217592593</c:v>
                </c:pt>
                <c:pt idx="7676">
                  <c:v>42885.633333333331</c:v>
                </c:pt>
                <c:pt idx="7677">
                  <c:v>42885.633449074077</c:v>
                </c:pt>
                <c:pt idx="7678">
                  <c:v>42885.633564814816</c:v>
                </c:pt>
                <c:pt idx="7679">
                  <c:v>42885.633680555555</c:v>
                </c:pt>
                <c:pt idx="7680">
                  <c:v>42885.633796296293</c:v>
                </c:pt>
                <c:pt idx="7681">
                  <c:v>42885.633912037039</c:v>
                </c:pt>
                <c:pt idx="7682">
                  <c:v>42885.634027777778</c:v>
                </c:pt>
                <c:pt idx="7683">
                  <c:v>42885.634143518517</c:v>
                </c:pt>
                <c:pt idx="7684">
                  <c:v>42885.634259259263</c:v>
                </c:pt>
                <c:pt idx="7685">
                  <c:v>42885.634375000001</c:v>
                </c:pt>
                <c:pt idx="7686">
                  <c:v>42885.63449074074</c:v>
                </c:pt>
                <c:pt idx="7687">
                  <c:v>42885.634606481479</c:v>
                </c:pt>
                <c:pt idx="7688">
                  <c:v>42885.634722222225</c:v>
                </c:pt>
                <c:pt idx="7689">
                  <c:v>42885.634837962964</c:v>
                </c:pt>
                <c:pt idx="7690">
                  <c:v>42885.634953703702</c:v>
                </c:pt>
                <c:pt idx="7691">
                  <c:v>42885.635069444441</c:v>
                </c:pt>
                <c:pt idx="7692">
                  <c:v>42885.635185185187</c:v>
                </c:pt>
                <c:pt idx="7693">
                  <c:v>42885.635300925926</c:v>
                </c:pt>
                <c:pt idx="7694">
                  <c:v>42885.635416666664</c:v>
                </c:pt>
                <c:pt idx="7695">
                  <c:v>42885.63553240741</c:v>
                </c:pt>
                <c:pt idx="7696">
                  <c:v>42885.635648148149</c:v>
                </c:pt>
                <c:pt idx="7697">
                  <c:v>42885.635763888888</c:v>
                </c:pt>
                <c:pt idx="7698">
                  <c:v>42885.635879629626</c:v>
                </c:pt>
                <c:pt idx="7699">
                  <c:v>42885.635995370372</c:v>
                </c:pt>
                <c:pt idx="7700">
                  <c:v>42885.636111111111</c:v>
                </c:pt>
                <c:pt idx="7701">
                  <c:v>42885.63622685185</c:v>
                </c:pt>
                <c:pt idx="7702">
                  <c:v>42885.636342592596</c:v>
                </c:pt>
                <c:pt idx="7703">
                  <c:v>42885.636458333334</c:v>
                </c:pt>
                <c:pt idx="7704">
                  <c:v>42885.636574074073</c:v>
                </c:pt>
                <c:pt idx="7705">
                  <c:v>42885.636689814812</c:v>
                </c:pt>
                <c:pt idx="7706">
                  <c:v>42885.636805555558</c:v>
                </c:pt>
                <c:pt idx="7707">
                  <c:v>42885.636921296296</c:v>
                </c:pt>
                <c:pt idx="7708">
                  <c:v>42885.637037037035</c:v>
                </c:pt>
                <c:pt idx="7709">
                  <c:v>42885.637152777781</c:v>
                </c:pt>
                <c:pt idx="7710">
                  <c:v>42885.63726851852</c:v>
                </c:pt>
                <c:pt idx="7711">
                  <c:v>42885.637384259258</c:v>
                </c:pt>
                <c:pt idx="7712">
                  <c:v>42885.637499999997</c:v>
                </c:pt>
                <c:pt idx="7713">
                  <c:v>42885.637615740743</c:v>
                </c:pt>
                <c:pt idx="7714">
                  <c:v>42885.637731481482</c:v>
                </c:pt>
                <c:pt idx="7715">
                  <c:v>42885.63784722222</c:v>
                </c:pt>
                <c:pt idx="7716">
                  <c:v>42885.637962962966</c:v>
                </c:pt>
                <c:pt idx="7717">
                  <c:v>42885.638078703705</c:v>
                </c:pt>
                <c:pt idx="7718">
                  <c:v>42885.638194444444</c:v>
                </c:pt>
                <c:pt idx="7719">
                  <c:v>42885.638310185182</c:v>
                </c:pt>
                <c:pt idx="7720">
                  <c:v>42885.638425925928</c:v>
                </c:pt>
                <c:pt idx="7721">
                  <c:v>42885.638541666667</c:v>
                </c:pt>
                <c:pt idx="7722">
                  <c:v>42885.638657407406</c:v>
                </c:pt>
                <c:pt idx="7723">
                  <c:v>42885.638773148145</c:v>
                </c:pt>
                <c:pt idx="7724">
                  <c:v>42885.638888888891</c:v>
                </c:pt>
                <c:pt idx="7725">
                  <c:v>42885.639004629629</c:v>
                </c:pt>
                <c:pt idx="7726">
                  <c:v>42885.639120370368</c:v>
                </c:pt>
                <c:pt idx="7727">
                  <c:v>42885.639236111114</c:v>
                </c:pt>
                <c:pt idx="7728">
                  <c:v>42885.639351851853</c:v>
                </c:pt>
                <c:pt idx="7729">
                  <c:v>42885.639467592591</c:v>
                </c:pt>
                <c:pt idx="7730">
                  <c:v>42885.63958333333</c:v>
                </c:pt>
                <c:pt idx="7731">
                  <c:v>42885.639699074076</c:v>
                </c:pt>
                <c:pt idx="7732">
                  <c:v>42885.639814814815</c:v>
                </c:pt>
                <c:pt idx="7733">
                  <c:v>42885.639930555553</c:v>
                </c:pt>
                <c:pt idx="7734">
                  <c:v>42885.640046296299</c:v>
                </c:pt>
                <c:pt idx="7735">
                  <c:v>42885.640162037038</c:v>
                </c:pt>
                <c:pt idx="7736">
                  <c:v>42885.640277777777</c:v>
                </c:pt>
                <c:pt idx="7737">
                  <c:v>42885.640393518515</c:v>
                </c:pt>
                <c:pt idx="7738">
                  <c:v>42885.640509259261</c:v>
                </c:pt>
                <c:pt idx="7739">
                  <c:v>42885.640625</c:v>
                </c:pt>
                <c:pt idx="7740">
                  <c:v>42885.640740740739</c:v>
                </c:pt>
                <c:pt idx="7741">
                  <c:v>42885.640856481485</c:v>
                </c:pt>
                <c:pt idx="7742">
                  <c:v>42885.640972222223</c:v>
                </c:pt>
                <c:pt idx="7743">
                  <c:v>42885.641087962962</c:v>
                </c:pt>
                <c:pt idx="7744">
                  <c:v>42885.641203703701</c:v>
                </c:pt>
                <c:pt idx="7745">
                  <c:v>42885.641319444447</c:v>
                </c:pt>
                <c:pt idx="7746">
                  <c:v>42885.641435185185</c:v>
                </c:pt>
                <c:pt idx="7747">
                  <c:v>42885.641550925924</c:v>
                </c:pt>
                <c:pt idx="7748">
                  <c:v>42885.64166666667</c:v>
                </c:pt>
                <c:pt idx="7749">
                  <c:v>42885.641782407409</c:v>
                </c:pt>
                <c:pt idx="7750">
                  <c:v>42885.641898148147</c:v>
                </c:pt>
                <c:pt idx="7751">
                  <c:v>42885.642013888886</c:v>
                </c:pt>
                <c:pt idx="7752">
                  <c:v>42885.642129629632</c:v>
                </c:pt>
                <c:pt idx="7753">
                  <c:v>42885.642245370371</c:v>
                </c:pt>
                <c:pt idx="7754">
                  <c:v>42885.642361111109</c:v>
                </c:pt>
                <c:pt idx="7755">
                  <c:v>42885.642476851855</c:v>
                </c:pt>
                <c:pt idx="7756">
                  <c:v>42885.642592592594</c:v>
                </c:pt>
                <c:pt idx="7757">
                  <c:v>42885.642708333333</c:v>
                </c:pt>
                <c:pt idx="7758">
                  <c:v>42885.642824074072</c:v>
                </c:pt>
                <c:pt idx="7759">
                  <c:v>42885.642939814818</c:v>
                </c:pt>
                <c:pt idx="7760">
                  <c:v>42885.643055555556</c:v>
                </c:pt>
                <c:pt idx="7761">
                  <c:v>42885.643171296295</c:v>
                </c:pt>
                <c:pt idx="7762">
                  <c:v>42885.643287037034</c:v>
                </c:pt>
                <c:pt idx="7763">
                  <c:v>42885.64340277778</c:v>
                </c:pt>
                <c:pt idx="7764">
                  <c:v>42885.643518518518</c:v>
                </c:pt>
                <c:pt idx="7765">
                  <c:v>42885.643634259257</c:v>
                </c:pt>
                <c:pt idx="7766">
                  <c:v>42885.643750000003</c:v>
                </c:pt>
                <c:pt idx="7767">
                  <c:v>42885.643865740742</c:v>
                </c:pt>
                <c:pt idx="7768">
                  <c:v>42885.64398148148</c:v>
                </c:pt>
                <c:pt idx="7769">
                  <c:v>42885.644097222219</c:v>
                </c:pt>
                <c:pt idx="7770">
                  <c:v>42885.644212962965</c:v>
                </c:pt>
                <c:pt idx="7771">
                  <c:v>42885.644328703704</c:v>
                </c:pt>
                <c:pt idx="7772">
                  <c:v>42885.644444444442</c:v>
                </c:pt>
                <c:pt idx="7773">
                  <c:v>42885.644560185188</c:v>
                </c:pt>
                <c:pt idx="7774">
                  <c:v>42885.644675925927</c:v>
                </c:pt>
                <c:pt idx="7775">
                  <c:v>42885.644791666666</c:v>
                </c:pt>
                <c:pt idx="7776">
                  <c:v>42885.644907407404</c:v>
                </c:pt>
                <c:pt idx="7777">
                  <c:v>42885.64502314815</c:v>
                </c:pt>
                <c:pt idx="7778">
                  <c:v>42885.645138888889</c:v>
                </c:pt>
                <c:pt idx="7779">
                  <c:v>42885.645254629628</c:v>
                </c:pt>
                <c:pt idx="7780">
                  <c:v>42885.645370370374</c:v>
                </c:pt>
                <c:pt idx="7781">
                  <c:v>42885.645486111112</c:v>
                </c:pt>
                <c:pt idx="7782">
                  <c:v>42885.645601851851</c:v>
                </c:pt>
                <c:pt idx="7783">
                  <c:v>42885.64571759259</c:v>
                </c:pt>
                <c:pt idx="7784">
                  <c:v>42885.645833333336</c:v>
                </c:pt>
                <c:pt idx="7785">
                  <c:v>42885.645949074074</c:v>
                </c:pt>
                <c:pt idx="7786">
                  <c:v>42885.646064814813</c:v>
                </c:pt>
                <c:pt idx="7787">
                  <c:v>42885.646180555559</c:v>
                </c:pt>
                <c:pt idx="7788">
                  <c:v>42885.646296296298</c:v>
                </c:pt>
                <c:pt idx="7789">
                  <c:v>42885.646412037036</c:v>
                </c:pt>
                <c:pt idx="7790">
                  <c:v>42885.646527777775</c:v>
                </c:pt>
                <c:pt idx="7791">
                  <c:v>42885.646643518521</c:v>
                </c:pt>
                <c:pt idx="7792">
                  <c:v>42885.64675925926</c:v>
                </c:pt>
                <c:pt idx="7793">
                  <c:v>42885.646874999999</c:v>
                </c:pt>
                <c:pt idx="7794">
                  <c:v>42885.646990740737</c:v>
                </c:pt>
                <c:pt idx="7795">
                  <c:v>42885.647106481483</c:v>
                </c:pt>
                <c:pt idx="7796">
                  <c:v>42885.647222222222</c:v>
                </c:pt>
                <c:pt idx="7797">
                  <c:v>42885.647337962961</c:v>
                </c:pt>
                <c:pt idx="7798">
                  <c:v>42885.647453703707</c:v>
                </c:pt>
                <c:pt idx="7799">
                  <c:v>42885.647569444445</c:v>
                </c:pt>
                <c:pt idx="7800">
                  <c:v>42885.647685185184</c:v>
                </c:pt>
                <c:pt idx="7801">
                  <c:v>42885.647800925923</c:v>
                </c:pt>
                <c:pt idx="7802">
                  <c:v>42885.647916666669</c:v>
                </c:pt>
                <c:pt idx="7803">
                  <c:v>42885.648032407407</c:v>
                </c:pt>
                <c:pt idx="7804">
                  <c:v>42885.648148148146</c:v>
                </c:pt>
                <c:pt idx="7805">
                  <c:v>42885.648263888892</c:v>
                </c:pt>
                <c:pt idx="7806">
                  <c:v>42885.648379629631</c:v>
                </c:pt>
                <c:pt idx="7807">
                  <c:v>42885.648495370369</c:v>
                </c:pt>
                <c:pt idx="7808">
                  <c:v>42885.648611111108</c:v>
                </c:pt>
                <c:pt idx="7809">
                  <c:v>42885.648726851854</c:v>
                </c:pt>
                <c:pt idx="7810">
                  <c:v>42885.648842592593</c:v>
                </c:pt>
                <c:pt idx="7811">
                  <c:v>42885.648958333331</c:v>
                </c:pt>
                <c:pt idx="7812">
                  <c:v>42885.649074074077</c:v>
                </c:pt>
                <c:pt idx="7813">
                  <c:v>42885.649189814816</c:v>
                </c:pt>
                <c:pt idx="7814">
                  <c:v>42885.649305555555</c:v>
                </c:pt>
                <c:pt idx="7815">
                  <c:v>42885.649421296293</c:v>
                </c:pt>
                <c:pt idx="7816">
                  <c:v>42885.649537037039</c:v>
                </c:pt>
                <c:pt idx="7817">
                  <c:v>42885.649652777778</c:v>
                </c:pt>
                <c:pt idx="7818">
                  <c:v>42885.649768518517</c:v>
                </c:pt>
                <c:pt idx="7819">
                  <c:v>42885.649884259263</c:v>
                </c:pt>
                <c:pt idx="7820">
                  <c:v>42885.65</c:v>
                </c:pt>
                <c:pt idx="7821">
                  <c:v>42885.65011574074</c:v>
                </c:pt>
                <c:pt idx="7822">
                  <c:v>42885.650231481479</c:v>
                </c:pt>
                <c:pt idx="7823">
                  <c:v>42885.650347222225</c:v>
                </c:pt>
                <c:pt idx="7824">
                  <c:v>42885.650462962964</c:v>
                </c:pt>
                <c:pt idx="7825">
                  <c:v>42885.650578703702</c:v>
                </c:pt>
                <c:pt idx="7826">
                  <c:v>42885.650694444441</c:v>
                </c:pt>
                <c:pt idx="7827">
                  <c:v>42885.650810185187</c:v>
                </c:pt>
                <c:pt idx="7828">
                  <c:v>42885.650925925926</c:v>
                </c:pt>
                <c:pt idx="7829">
                  <c:v>42885.651041666664</c:v>
                </c:pt>
                <c:pt idx="7830">
                  <c:v>42885.65115740741</c:v>
                </c:pt>
                <c:pt idx="7831">
                  <c:v>42885.651273148149</c:v>
                </c:pt>
                <c:pt idx="7832">
                  <c:v>42885.651388888888</c:v>
                </c:pt>
                <c:pt idx="7833">
                  <c:v>42885.651504629626</c:v>
                </c:pt>
                <c:pt idx="7834">
                  <c:v>42885.651620370372</c:v>
                </c:pt>
                <c:pt idx="7835">
                  <c:v>42885.651736111111</c:v>
                </c:pt>
                <c:pt idx="7836">
                  <c:v>42885.65185185185</c:v>
                </c:pt>
                <c:pt idx="7837">
                  <c:v>42885.651967592596</c:v>
                </c:pt>
                <c:pt idx="7838">
                  <c:v>42885.652083333334</c:v>
                </c:pt>
                <c:pt idx="7839">
                  <c:v>42885.652199074073</c:v>
                </c:pt>
                <c:pt idx="7840">
                  <c:v>42885.652314814812</c:v>
                </c:pt>
                <c:pt idx="7841">
                  <c:v>42885.652430555558</c:v>
                </c:pt>
                <c:pt idx="7842">
                  <c:v>42885.652546296296</c:v>
                </c:pt>
                <c:pt idx="7843">
                  <c:v>42885.652662037035</c:v>
                </c:pt>
                <c:pt idx="7844">
                  <c:v>42885.652777777781</c:v>
                </c:pt>
                <c:pt idx="7845">
                  <c:v>42885.65289351852</c:v>
                </c:pt>
                <c:pt idx="7846">
                  <c:v>42885.653009259258</c:v>
                </c:pt>
                <c:pt idx="7847">
                  <c:v>42885.653124999997</c:v>
                </c:pt>
                <c:pt idx="7848">
                  <c:v>42885.653240740743</c:v>
                </c:pt>
                <c:pt idx="7849">
                  <c:v>42885.653356481482</c:v>
                </c:pt>
                <c:pt idx="7850">
                  <c:v>42885.65347222222</c:v>
                </c:pt>
                <c:pt idx="7851">
                  <c:v>42885.653587962966</c:v>
                </c:pt>
                <c:pt idx="7852">
                  <c:v>42885.653703703705</c:v>
                </c:pt>
                <c:pt idx="7853">
                  <c:v>42885.653819444444</c:v>
                </c:pt>
                <c:pt idx="7854">
                  <c:v>42885.653935185182</c:v>
                </c:pt>
                <c:pt idx="7855">
                  <c:v>42885.654050925928</c:v>
                </c:pt>
                <c:pt idx="7856">
                  <c:v>42885.654166666667</c:v>
                </c:pt>
                <c:pt idx="7857">
                  <c:v>42885.654282407406</c:v>
                </c:pt>
                <c:pt idx="7858">
                  <c:v>42885.654398148145</c:v>
                </c:pt>
                <c:pt idx="7859">
                  <c:v>42885.654513888891</c:v>
                </c:pt>
                <c:pt idx="7860">
                  <c:v>42885.654629629629</c:v>
                </c:pt>
                <c:pt idx="7861">
                  <c:v>42885.654745370368</c:v>
                </c:pt>
                <c:pt idx="7862">
                  <c:v>42885.654861111114</c:v>
                </c:pt>
                <c:pt idx="7863">
                  <c:v>42885.654976851853</c:v>
                </c:pt>
                <c:pt idx="7864">
                  <c:v>42885.655092592591</c:v>
                </c:pt>
                <c:pt idx="7865">
                  <c:v>42885.65520833333</c:v>
                </c:pt>
                <c:pt idx="7866">
                  <c:v>42885.655324074076</c:v>
                </c:pt>
                <c:pt idx="7867">
                  <c:v>42885.655439814815</c:v>
                </c:pt>
                <c:pt idx="7868">
                  <c:v>42885.655555555553</c:v>
                </c:pt>
                <c:pt idx="7869">
                  <c:v>42885.655671296299</c:v>
                </c:pt>
                <c:pt idx="7870">
                  <c:v>42885.655787037038</c:v>
                </c:pt>
                <c:pt idx="7871">
                  <c:v>42885.655902777777</c:v>
                </c:pt>
                <c:pt idx="7872">
                  <c:v>42885.656018518515</c:v>
                </c:pt>
                <c:pt idx="7873">
                  <c:v>42885.656134259261</c:v>
                </c:pt>
                <c:pt idx="7874">
                  <c:v>42885.65625</c:v>
                </c:pt>
                <c:pt idx="7875">
                  <c:v>42885.656365740739</c:v>
                </c:pt>
                <c:pt idx="7876">
                  <c:v>42885.656481481485</c:v>
                </c:pt>
                <c:pt idx="7877">
                  <c:v>42885.656597222223</c:v>
                </c:pt>
                <c:pt idx="7878">
                  <c:v>42885.656712962962</c:v>
                </c:pt>
                <c:pt idx="7879">
                  <c:v>42885.656828703701</c:v>
                </c:pt>
                <c:pt idx="7880">
                  <c:v>42885.656944444447</c:v>
                </c:pt>
                <c:pt idx="7881">
                  <c:v>42885.657060185185</c:v>
                </c:pt>
                <c:pt idx="7882">
                  <c:v>42885.657175925924</c:v>
                </c:pt>
                <c:pt idx="7883">
                  <c:v>42885.65729166667</c:v>
                </c:pt>
                <c:pt idx="7884">
                  <c:v>42885.657407407409</c:v>
                </c:pt>
                <c:pt idx="7885">
                  <c:v>42885.657523148147</c:v>
                </c:pt>
                <c:pt idx="7886">
                  <c:v>42885.657638888886</c:v>
                </c:pt>
                <c:pt idx="7887">
                  <c:v>42885.657754629632</c:v>
                </c:pt>
                <c:pt idx="7888">
                  <c:v>42885.657870370371</c:v>
                </c:pt>
                <c:pt idx="7889">
                  <c:v>42885.657986111109</c:v>
                </c:pt>
                <c:pt idx="7890">
                  <c:v>42885.658101851855</c:v>
                </c:pt>
                <c:pt idx="7891">
                  <c:v>42885.658217592594</c:v>
                </c:pt>
                <c:pt idx="7892">
                  <c:v>42885.658333333333</c:v>
                </c:pt>
                <c:pt idx="7893">
                  <c:v>42885.658449074072</c:v>
                </c:pt>
                <c:pt idx="7894">
                  <c:v>42885.658564814818</c:v>
                </c:pt>
                <c:pt idx="7895">
                  <c:v>42885.658680555556</c:v>
                </c:pt>
                <c:pt idx="7896">
                  <c:v>42885.658796296295</c:v>
                </c:pt>
                <c:pt idx="7897">
                  <c:v>42885.658912037034</c:v>
                </c:pt>
                <c:pt idx="7898">
                  <c:v>42885.65902777778</c:v>
                </c:pt>
                <c:pt idx="7899">
                  <c:v>42885.659143518518</c:v>
                </c:pt>
                <c:pt idx="7900">
                  <c:v>42885.659259259257</c:v>
                </c:pt>
                <c:pt idx="7901">
                  <c:v>42885.659375000003</c:v>
                </c:pt>
                <c:pt idx="7902">
                  <c:v>42885.659490740742</c:v>
                </c:pt>
                <c:pt idx="7903">
                  <c:v>42885.65960648148</c:v>
                </c:pt>
                <c:pt idx="7904">
                  <c:v>42885.659722222219</c:v>
                </c:pt>
                <c:pt idx="7905">
                  <c:v>42885.659837962965</c:v>
                </c:pt>
                <c:pt idx="7906">
                  <c:v>42885.659953703704</c:v>
                </c:pt>
                <c:pt idx="7907">
                  <c:v>42885.660069444442</c:v>
                </c:pt>
                <c:pt idx="7908">
                  <c:v>42885.660185185188</c:v>
                </c:pt>
                <c:pt idx="7909">
                  <c:v>42885.660300925927</c:v>
                </c:pt>
                <c:pt idx="7910">
                  <c:v>42885.660416666666</c:v>
                </c:pt>
                <c:pt idx="7911">
                  <c:v>42885.660532407404</c:v>
                </c:pt>
                <c:pt idx="7912">
                  <c:v>42885.66064814815</c:v>
                </c:pt>
                <c:pt idx="7913">
                  <c:v>42885.660763888889</c:v>
                </c:pt>
                <c:pt idx="7914">
                  <c:v>42885.660879629628</c:v>
                </c:pt>
                <c:pt idx="7915">
                  <c:v>42885.660995370374</c:v>
                </c:pt>
                <c:pt idx="7916">
                  <c:v>42885.661111111112</c:v>
                </c:pt>
                <c:pt idx="7917">
                  <c:v>42885.661226851851</c:v>
                </c:pt>
                <c:pt idx="7918">
                  <c:v>42885.66134259259</c:v>
                </c:pt>
                <c:pt idx="7919">
                  <c:v>42885.661458333336</c:v>
                </c:pt>
                <c:pt idx="7920">
                  <c:v>42885.661574074074</c:v>
                </c:pt>
                <c:pt idx="7921">
                  <c:v>42885.661689814813</c:v>
                </c:pt>
                <c:pt idx="7922">
                  <c:v>42885.661805555559</c:v>
                </c:pt>
                <c:pt idx="7923">
                  <c:v>42885.661921296298</c:v>
                </c:pt>
                <c:pt idx="7924">
                  <c:v>42885.662037037036</c:v>
                </c:pt>
                <c:pt idx="7925">
                  <c:v>42885.662152777775</c:v>
                </c:pt>
                <c:pt idx="7926">
                  <c:v>42885.662268518521</c:v>
                </c:pt>
                <c:pt idx="7927">
                  <c:v>42885.66238425926</c:v>
                </c:pt>
                <c:pt idx="7928">
                  <c:v>42885.662499999999</c:v>
                </c:pt>
                <c:pt idx="7929">
                  <c:v>42885.662615740737</c:v>
                </c:pt>
                <c:pt idx="7930">
                  <c:v>42885.662731481483</c:v>
                </c:pt>
                <c:pt idx="7931">
                  <c:v>42885.662847222222</c:v>
                </c:pt>
                <c:pt idx="7932">
                  <c:v>42885.662962962961</c:v>
                </c:pt>
                <c:pt idx="7933">
                  <c:v>42885.663078703707</c:v>
                </c:pt>
                <c:pt idx="7934">
                  <c:v>42885.663194444445</c:v>
                </c:pt>
                <c:pt idx="7935">
                  <c:v>42885.663310185184</c:v>
                </c:pt>
                <c:pt idx="7936">
                  <c:v>42885.663425925923</c:v>
                </c:pt>
                <c:pt idx="7937">
                  <c:v>42885.663541666669</c:v>
                </c:pt>
                <c:pt idx="7938">
                  <c:v>42885.663657407407</c:v>
                </c:pt>
                <c:pt idx="7939">
                  <c:v>42885.663773148146</c:v>
                </c:pt>
                <c:pt idx="7940">
                  <c:v>42885.663888888892</c:v>
                </c:pt>
                <c:pt idx="7941">
                  <c:v>42885.664004629631</c:v>
                </c:pt>
                <c:pt idx="7942">
                  <c:v>42885.664120370369</c:v>
                </c:pt>
                <c:pt idx="7943">
                  <c:v>42885.664236111108</c:v>
                </c:pt>
                <c:pt idx="7944">
                  <c:v>42885.664351851854</c:v>
                </c:pt>
                <c:pt idx="7945">
                  <c:v>42885.664467592593</c:v>
                </c:pt>
                <c:pt idx="7946">
                  <c:v>42885.664583333331</c:v>
                </c:pt>
                <c:pt idx="7947">
                  <c:v>42885.664699074077</c:v>
                </c:pt>
                <c:pt idx="7948">
                  <c:v>42885.664814814816</c:v>
                </c:pt>
                <c:pt idx="7949">
                  <c:v>42885.664930555555</c:v>
                </c:pt>
                <c:pt idx="7950">
                  <c:v>42885.665046296293</c:v>
                </c:pt>
                <c:pt idx="7951">
                  <c:v>42885.665162037039</c:v>
                </c:pt>
                <c:pt idx="7952">
                  <c:v>42885.665277777778</c:v>
                </c:pt>
                <c:pt idx="7953">
                  <c:v>42885.665393518517</c:v>
                </c:pt>
                <c:pt idx="7954">
                  <c:v>42885.665509259263</c:v>
                </c:pt>
                <c:pt idx="7955">
                  <c:v>42885.665625000001</c:v>
                </c:pt>
                <c:pt idx="7956">
                  <c:v>42885.66574074074</c:v>
                </c:pt>
                <c:pt idx="7957">
                  <c:v>42885.665856481479</c:v>
                </c:pt>
                <c:pt idx="7958">
                  <c:v>42885.665972222225</c:v>
                </c:pt>
                <c:pt idx="7959">
                  <c:v>42885.666087962964</c:v>
                </c:pt>
                <c:pt idx="7960">
                  <c:v>42885.666203703702</c:v>
                </c:pt>
                <c:pt idx="7961">
                  <c:v>42885.666319444441</c:v>
                </c:pt>
                <c:pt idx="7962">
                  <c:v>42885.666435185187</c:v>
                </c:pt>
                <c:pt idx="7963">
                  <c:v>42885.666550925926</c:v>
                </c:pt>
                <c:pt idx="7964">
                  <c:v>42885.666666666664</c:v>
                </c:pt>
                <c:pt idx="7965">
                  <c:v>42885.66678240741</c:v>
                </c:pt>
                <c:pt idx="7966">
                  <c:v>42885.666898148149</c:v>
                </c:pt>
                <c:pt idx="7967">
                  <c:v>42885.667013888888</c:v>
                </c:pt>
                <c:pt idx="7968">
                  <c:v>42885.667129629626</c:v>
                </c:pt>
                <c:pt idx="7969">
                  <c:v>42885.667245370372</c:v>
                </c:pt>
                <c:pt idx="7970">
                  <c:v>42885.667361111111</c:v>
                </c:pt>
                <c:pt idx="7971">
                  <c:v>42885.66747685185</c:v>
                </c:pt>
                <c:pt idx="7972">
                  <c:v>42885.667592592596</c:v>
                </c:pt>
                <c:pt idx="7973">
                  <c:v>42885.667708333334</c:v>
                </c:pt>
                <c:pt idx="7974">
                  <c:v>42885.667824074073</c:v>
                </c:pt>
                <c:pt idx="7975">
                  <c:v>42885.667939814812</c:v>
                </c:pt>
                <c:pt idx="7976">
                  <c:v>42885.668055555558</c:v>
                </c:pt>
                <c:pt idx="7977">
                  <c:v>42885.668171296296</c:v>
                </c:pt>
                <c:pt idx="7978">
                  <c:v>42885.668287037035</c:v>
                </c:pt>
                <c:pt idx="7979">
                  <c:v>42885.668402777781</c:v>
                </c:pt>
                <c:pt idx="7980">
                  <c:v>42885.66851851852</c:v>
                </c:pt>
                <c:pt idx="7981">
                  <c:v>42885.668634259258</c:v>
                </c:pt>
                <c:pt idx="7982">
                  <c:v>42885.668749999997</c:v>
                </c:pt>
                <c:pt idx="7983">
                  <c:v>42885.668865740743</c:v>
                </c:pt>
                <c:pt idx="7984">
                  <c:v>42885.668981481482</c:v>
                </c:pt>
                <c:pt idx="7985">
                  <c:v>42885.66909722222</c:v>
                </c:pt>
                <c:pt idx="7986">
                  <c:v>42885.669212962966</c:v>
                </c:pt>
                <c:pt idx="7987">
                  <c:v>42885.669328703705</c:v>
                </c:pt>
                <c:pt idx="7988">
                  <c:v>42885.669444444444</c:v>
                </c:pt>
                <c:pt idx="7989">
                  <c:v>42885.669560185182</c:v>
                </c:pt>
                <c:pt idx="7990">
                  <c:v>42885.669675925928</c:v>
                </c:pt>
                <c:pt idx="7991">
                  <c:v>42885.669791666667</c:v>
                </c:pt>
                <c:pt idx="7992">
                  <c:v>42885.669907407406</c:v>
                </c:pt>
                <c:pt idx="7993">
                  <c:v>42885.670023148145</c:v>
                </c:pt>
                <c:pt idx="7994">
                  <c:v>42885.670138888891</c:v>
                </c:pt>
                <c:pt idx="7995">
                  <c:v>42885.670254629629</c:v>
                </c:pt>
                <c:pt idx="7996">
                  <c:v>42885.670370370368</c:v>
                </c:pt>
                <c:pt idx="7997">
                  <c:v>42885.670486111114</c:v>
                </c:pt>
                <c:pt idx="7998">
                  <c:v>42885.670601851853</c:v>
                </c:pt>
                <c:pt idx="7999">
                  <c:v>42885.670717592591</c:v>
                </c:pt>
                <c:pt idx="8000">
                  <c:v>42885.67083333333</c:v>
                </c:pt>
                <c:pt idx="8001">
                  <c:v>42885.670949074076</c:v>
                </c:pt>
                <c:pt idx="8002">
                  <c:v>42885.671064814815</c:v>
                </c:pt>
                <c:pt idx="8003">
                  <c:v>42885.671180555553</c:v>
                </c:pt>
                <c:pt idx="8004">
                  <c:v>42885.671296296299</c:v>
                </c:pt>
                <c:pt idx="8005">
                  <c:v>42885.671412037038</c:v>
                </c:pt>
                <c:pt idx="8006">
                  <c:v>42885.671527777777</c:v>
                </c:pt>
                <c:pt idx="8007">
                  <c:v>42885.671643518515</c:v>
                </c:pt>
                <c:pt idx="8008">
                  <c:v>42885.671759259261</c:v>
                </c:pt>
                <c:pt idx="8009">
                  <c:v>42885.671875</c:v>
                </c:pt>
                <c:pt idx="8010">
                  <c:v>42885.671990740739</c:v>
                </c:pt>
                <c:pt idx="8011">
                  <c:v>42885.672106481485</c:v>
                </c:pt>
                <c:pt idx="8012">
                  <c:v>42885.672222222223</c:v>
                </c:pt>
                <c:pt idx="8013">
                  <c:v>42885.672337962962</c:v>
                </c:pt>
                <c:pt idx="8014">
                  <c:v>42885.672453703701</c:v>
                </c:pt>
                <c:pt idx="8015">
                  <c:v>42885.672569444447</c:v>
                </c:pt>
                <c:pt idx="8016">
                  <c:v>42885.672685185185</c:v>
                </c:pt>
                <c:pt idx="8017">
                  <c:v>42885.672800925924</c:v>
                </c:pt>
                <c:pt idx="8018">
                  <c:v>42885.67291666667</c:v>
                </c:pt>
                <c:pt idx="8019">
                  <c:v>42885.673032407409</c:v>
                </c:pt>
                <c:pt idx="8020">
                  <c:v>42885.673148148147</c:v>
                </c:pt>
                <c:pt idx="8021">
                  <c:v>42885.673263888886</c:v>
                </c:pt>
                <c:pt idx="8022">
                  <c:v>42885.673379629632</c:v>
                </c:pt>
                <c:pt idx="8023">
                  <c:v>42885.673495370371</c:v>
                </c:pt>
                <c:pt idx="8024">
                  <c:v>42885.673611111109</c:v>
                </c:pt>
                <c:pt idx="8025">
                  <c:v>42885.673726851855</c:v>
                </c:pt>
                <c:pt idx="8026">
                  <c:v>42885.673842592594</c:v>
                </c:pt>
                <c:pt idx="8027">
                  <c:v>42885.673958333333</c:v>
                </c:pt>
                <c:pt idx="8028">
                  <c:v>42885.674074074072</c:v>
                </c:pt>
                <c:pt idx="8029">
                  <c:v>42885.674189814818</c:v>
                </c:pt>
                <c:pt idx="8030">
                  <c:v>42885.674305555556</c:v>
                </c:pt>
                <c:pt idx="8031">
                  <c:v>42885.674421296295</c:v>
                </c:pt>
                <c:pt idx="8032">
                  <c:v>42885.674537037034</c:v>
                </c:pt>
                <c:pt idx="8033">
                  <c:v>42885.67465277778</c:v>
                </c:pt>
                <c:pt idx="8034">
                  <c:v>42885.674768518518</c:v>
                </c:pt>
                <c:pt idx="8035">
                  <c:v>42885.674884259257</c:v>
                </c:pt>
                <c:pt idx="8036">
                  <c:v>42885.675000000003</c:v>
                </c:pt>
                <c:pt idx="8037">
                  <c:v>42885.675115740742</c:v>
                </c:pt>
                <c:pt idx="8038">
                  <c:v>42885.67523148148</c:v>
                </c:pt>
                <c:pt idx="8039">
                  <c:v>42885.675347222219</c:v>
                </c:pt>
                <c:pt idx="8040">
                  <c:v>42885.675462962965</c:v>
                </c:pt>
                <c:pt idx="8041">
                  <c:v>42885.675578703704</c:v>
                </c:pt>
                <c:pt idx="8042">
                  <c:v>42885.675694444442</c:v>
                </c:pt>
                <c:pt idx="8043">
                  <c:v>42885.675810185188</c:v>
                </c:pt>
                <c:pt idx="8044">
                  <c:v>42885.675925925927</c:v>
                </c:pt>
                <c:pt idx="8045">
                  <c:v>42885.676041666666</c:v>
                </c:pt>
                <c:pt idx="8046">
                  <c:v>42885.676157407404</c:v>
                </c:pt>
                <c:pt idx="8047">
                  <c:v>42885.67627314815</c:v>
                </c:pt>
                <c:pt idx="8048">
                  <c:v>42885.676388888889</c:v>
                </c:pt>
                <c:pt idx="8049">
                  <c:v>42885.676504629628</c:v>
                </c:pt>
                <c:pt idx="8050">
                  <c:v>42885.676620370374</c:v>
                </c:pt>
                <c:pt idx="8051">
                  <c:v>42885.676736111112</c:v>
                </c:pt>
                <c:pt idx="8052">
                  <c:v>42885.676851851851</c:v>
                </c:pt>
                <c:pt idx="8053">
                  <c:v>42885.67696759259</c:v>
                </c:pt>
                <c:pt idx="8054">
                  <c:v>42885.677083333336</c:v>
                </c:pt>
                <c:pt idx="8055">
                  <c:v>42885.677199074074</c:v>
                </c:pt>
                <c:pt idx="8056">
                  <c:v>42885.677314814813</c:v>
                </c:pt>
                <c:pt idx="8057">
                  <c:v>42885.677430555559</c:v>
                </c:pt>
                <c:pt idx="8058">
                  <c:v>42885.677546296298</c:v>
                </c:pt>
                <c:pt idx="8059">
                  <c:v>42885.677662037036</c:v>
                </c:pt>
                <c:pt idx="8060">
                  <c:v>42885.677777777775</c:v>
                </c:pt>
                <c:pt idx="8061">
                  <c:v>42885.677893518521</c:v>
                </c:pt>
                <c:pt idx="8062">
                  <c:v>42885.67800925926</c:v>
                </c:pt>
                <c:pt idx="8063">
                  <c:v>42885.678124999999</c:v>
                </c:pt>
                <c:pt idx="8064">
                  <c:v>42885.678240740737</c:v>
                </c:pt>
                <c:pt idx="8065">
                  <c:v>42885.678356481483</c:v>
                </c:pt>
                <c:pt idx="8066">
                  <c:v>42885.678472222222</c:v>
                </c:pt>
                <c:pt idx="8067">
                  <c:v>42885.678587962961</c:v>
                </c:pt>
                <c:pt idx="8068">
                  <c:v>42885.678703703707</c:v>
                </c:pt>
                <c:pt idx="8069">
                  <c:v>42885.678819444445</c:v>
                </c:pt>
                <c:pt idx="8070">
                  <c:v>42885.678935185184</c:v>
                </c:pt>
                <c:pt idx="8071">
                  <c:v>42885.679050925923</c:v>
                </c:pt>
                <c:pt idx="8072">
                  <c:v>42885.679166666669</c:v>
                </c:pt>
                <c:pt idx="8073">
                  <c:v>42885.679282407407</c:v>
                </c:pt>
                <c:pt idx="8074">
                  <c:v>42885.679398148146</c:v>
                </c:pt>
                <c:pt idx="8075">
                  <c:v>42885.679513888892</c:v>
                </c:pt>
                <c:pt idx="8076">
                  <c:v>42885.679629629631</c:v>
                </c:pt>
                <c:pt idx="8077">
                  <c:v>42885.679745370369</c:v>
                </c:pt>
                <c:pt idx="8078">
                  <c:v>42885.679861111108</c:v>
                </c:pt>
                <c:pt idx="8079">
                  <c:v>42885.679976851854</c:v>
                </c:pt>
                <c:pt idx="8080">
                  <c:v>42885.680092592593</c:v>
                </c:pt>
                <c:pt idx="8081">
                  <c:v>42885.680208333331</c:v>
                </c:pt>
                <c:pt idx="8082">
                  <c:v>42885.680324074077</c:v>
                </c:pt>
                <c:pt idx="8083">
                  <c:v>42885.680439814816</c:v>
                </c:pt>
                <c:pt idx="8084">
                  <c:v>42885.680555555555</c:v>
                </c:pt>
                <c:pt idx="8085">
                  <c:v>42885.680671296293</c:v>
                </c:pt>
                <c:pt idx="8086">
                  <c:v>42885.680787037039</c:v>
                </c:pt>
                <c:pt idx="8087">
                  <c:v>42885.680902777778</c:v>
                </c:pt>
                <c:pt idx="8088">
                  <c:v>42885.681018518517</c:v>
                </c:pt>
                <c:pt idx="8089">
                  <c:v>42885.681134259263</c:v>
                </c:pt>
                <c:pt idx="8090">
                  <c:v>42885.681250000001</c:v>
                </c:pt>
                <c:pt idx="8091">
                  <c:v>42885.68136574074</c:v>
                </c:pt>
                <c:pt idx="8092">
                  <c:v>42885.681481481479</c:v>
                </c:pt>
                <c:pt idx="8093">
                  <c:v>42885.681597222225</c:v>
                </c:pt>
                <c:pt idx="8094">
                  <c:v>42885.681712962964</c:v>
                </c:pt>
                <c:pt idx="8095">
                  <c:v>42885.681828703702</c:v>
                </c:pt>
                <c:pt idx="8096">
                  <c:v>42885.681944444441</c:v>
                </c:pt>
                <c:pt idx="8097">
                  <c:v>42885.682060185187</c:v>
                </c:pt>
                <c:pt idx="8098">
                  <c:v>42885.682175925926</c:v>
                </c:pt>
                <c:pt idx="8099">
                  <c:v>42885.682291666664</c:v>
                </c:pt>
                <c:pt idx="8100">
                  <c:v>42885.68240740741</c:v>
                </c:pt>
                <c:pt idx="8101">
                  <c:v>42885.682523148149</c:v>
                </c:pt>
                <c:pt idx="8102">
                  <c:v>42885.682638888888</c:v>
                </c:pt>
                <c:pt idx="8103">
                  <c:v>42885.682754629626</c:v>
                </c:pt>
                <c:pt idx="8104">
                  <c:v>42885.682870370372</c:v>
                </c:pt>
                <c:pt idx="8105">
                  <c:v>42885.682986111111</c:v>
                </c:pt>
                <c:pt idx="8106">
                  <c:v>42885.68310185185</c:v>
                </c:pt>
                <c:pt idx="8107">
                  <c:v>42885.683217592596</c:v>
                </c:pt>
                <c:pt idx="8108">
                  <c:v>42885.683333333334</c:v>
                </c:pt>
                <c:pt idx="8109">
                  <c:v>42885.683449074073</c:v>
                </c:pt>
                <c:pt idx="8110">
                  <c:v>42885.683564814812</c:v>
                </c:pt>
                <c:pt idx="8111">
                  <c:v>42885.683680555558</c:v>
                </c:pt>
                <c:pt idx="8112">
                  <c:v>42885.683796296296</c:v>
                </c:pt>
                <c:pt idx="8113">
                  <c:v>42885.683912037035</c:v>
                </c:pt>
                <c:pt idx="8114">
                  <c:v>42885.684027777781</c:v>
                </c:pt>
                <c:pt idx="8115">
                  <c:v>42885.68414351852</c:v>
                </c:pt>
                <c:pt idx="8116">
                  <c:v>42885.684259259258</c:v>
                </c:pt>
                <c:pt idx="8117">
                  <c:v>42885.684374999997</c:v>
                </c:pt>
                <c:pt idx="8118">
                  <c:v>42885.684490740743</c:v>
                </c:pt>
                <c:pt idx="8119">
                  <c:v>42885.684606481482</c:v>
                </c:pt>
                <c:pt idx="8120">
                  <c:v>42885.68472222222</c:v>
                </c:pt>
                <c:pt idx="8121">
                  <c:v>42885.684837962966</c:v>
                </c:pt>
                <c:pt idx="8122">
                  <c:v>42885.684953703705</c:v>
                </c:pt>
                <c:pt idx="8123">
                  <c:v>42885.685069444444</c:v>
                </c:pt>
                <c:pt idx="8124">
                  <c:v>42885.685185185182</c:v>
                </c:pt>
                <c:pt idx="8125">
                  <c:v>42885.685300925928</c:v>
                </c:pt>
                <c:pt idx="8126">
                  <c:v>42885.685416666667</c:v>
                </c:pt>
                <c:pt idx="8127">
                  <c:v>42885.685532407406</c:v>
                </c:pt>
                <c:pt idx="8128">
                  <c:v>42885.685648148145</c:v>
                </c:pt>
                <c:pt idx="8129">
                  <c:v>42885.685763888891</c:v>
                </c:pt>
                <c:pt idx="8130">
                  <c:v>42885.685879629629</c:v>
                </c:pt>
                <c:pt idx="8131">
                  <c:v>42885.685995370368</c:v>
                </c:pt>
                <c:pt idx="8132">
                  <c:v>42885.686111111114</c:v>
                </c:pt>
                <c:pt idx="8133">
                  <c:v>42885.686226851853</c:v>
                </c:pt>
                <c:pt idx="8134">
                  <c:v>42885.686342592591</c:v>
                </c:pt>
                <c:pt idx="8135">
                  <c:v>42885.68645833333</c:v>
                </c:pt>
                <c:pt idx="8136">
                  <c:v>42885.686574074076</c:v>
                </c:pt>
                <c:pt idx="8137">
                  <c:v>42885.686689814815</c:v>
                </c:pt>
                <c:pt idx="8138">
                  <c:v>42885.686805555553</c:v>
                </c:pt>
                <c:pt idx="8139">
                  <c:v>42885.686921296299</c:v>
                </c:pt>
                <c:pt idx="8140">
                  <c:v>42885.687037037038</c:v>
                </c:pt>
                <c:pt idx="8141">
                  <c:v>42885.687152777777</c:v>
                </c:pt>
                <c:pt idx="8142">
                  <c:v>42885.687268518515</c:v>
                </c:pt>
                <c:pt idx="8143">
                  <c:v>42885.687384259261</c:v>
                </c:pt>
                <c:pt idx="8144">
                  <c:v>42885.6875</c:v>
                </c:pt>
                <c:pt idx="8145">
                  <c:v>42885.687615740739</c:v>
                </c:pt>
                <c:pt idx="8146">
                  <c:v>42885.687731481485</c:v>
                </c:pt>
                <c:pt idx="8147">
                  <c:v>42885.687847222223</c:v>
                </c:pt>
                <c:pt idx="8148">
                  <c:v>42885.687962962962</c:v>
                </c:pt>
                <c:pt idx="8149">
                  <c:v>42885.688078703701</c:v>
                </c:pt>
                <c:pt idx="8150">
                  <c:v>42885.688194444447</c:v>
                </c:pt>
                <c:pt idx="8151">
                  <c:v>42885.688310185185</c:v>
                </c:pt>
                <c:pt idx="8152">
                  <c:v>42885.688425925924</c:v>
                </c:pt>
                <c:pt idx="8153">
                  <c:v>42885.68854166667</c:v>
                </c:pt>
                <c:pt idx="8154">
                  <c:v>42885.688657407409</c:v>
                </c:pt>
                <c:pt idx="8155">
                  <c:v>42885.688773148147</c:v>
                </c:pt>
                <c:pt idx="8156">
                  <c:v>42885.688888888886</c:v>
                </c:pt>
                <c:pt idx="8157">
                  <c:v>42885.689004629632</c:v>
                </c:pt>
                <c:pt idx="8158">
                  <c:v>42885.689120370371</c:v>
                </c:pt>
                <c:pt idx="8159">
                  <c:v>42885.689236111109</c:v>
                </c:pt>
                <c:pt idx="8160">
                  <c:v>42885.689351851855</c:v>
                </c:pt>
                <c:pt idx="8161">
                  <c:v>42885.689467592594</c:v>
                </c:pt>
                <c:pt idx="8162">
                  <c:v>42885.689583333333</c:v>
                </c:pt>
                <c:pt idx="8163">
                  <c:v>42885.689699074072</c:v>
                </c:pt>
                <c:pt idx="8164">
                  <c:v>42885.689814814818</c:v>
                </c:pt>
                <c:pt idx="8165">
                  <c:v>42885.689930555556</c:v>
                </c:pt>
                <c:pt idx="8166">
                  <c:v>42885.690046296295</c:v>
                </c:pt>
                <c:pt idx="8167">
                  <c:v>42885.690162037034</c:v>
                </c:pt>
                <c:pt idx="8168">
                  <c:v>42885.69027777778</c:v>
                </c:pt>
                <c:pt idx="8169">
                  <c:v>42885.690393518518</c:v>
                </c:pt>
                <c:pt idx="8170">
                  <c:v>42885.690509259257</c:v>
                </c:pt>
                <c:pt idx="8171">
                  <c:v>42885.690625000003</c:v>
                </c:pt>
                <c:pt idx="8172">
                  <c:v>42885.690740740742</c:v>
                </c:pt>
                <c:pt idx="8173">
                  <c:v>42885.69085648148</c:v>
                </c:pt>
                <c:pt idx="8174">
                  <c:v>42885.690972222219</c:v>
                </c:pt>
                <c:pt idx="8175">
                  <c:v>42885.691087962965</c:v>
                </c:pt>
                <c:pt idx="8176">
                  <c:v>42885.691203703704</c:v>
                </c:pt>
                <c:pt idx="8177">
                  <c:v>42885.691319444442</c:v>
                </c:pt>
                <c:pt idx="8178">
                  <c:v>42885.691435185188</c:v>
                </c:pt>
                <c:pt idx="8179">
                  <c:v>42885.691550925927</c:v>
                </c:pt>
                <c:pt idx="8180">
                  <c:v>42885.691666666666</c:v>
                </c:pt>
                <c:pt idx="8181">
                  <c:v>42885.691782407404</c:v>
                </c:pt>
                <c:pt idx="8182">
                  <c:v>42885.69189814815</c:v>
                </c:pt>
                <c:pt idx="8183">
                  <c:v>42885.692013888889</c:v>
                </c:pt>
                <c:pt idx="8184">
                  <c:v>42885.692129629628</c:v>
                </c:pt>
                <c:pt idx="8185">
                  <c:v>42885.692245370374</c:v>
                </c:pt>
                <c:pt idx="8186">
                  <c:v>42885.692361111112</c:v>
                </c:pt>
                <c:pt idx="8187">
                  <c:v>42885.692476851851</c:v>
                </c:pt>
                <c:pt idx="8188">
                  <c:v>42885.69259259259</c:v>
                </c:pt>
                <c:pt idx="8189">
                  <c:v>42885.692708333336</c:v>
                </c:pt>
                <c:pt idx="8190">
                  <c:v>42885.692824074074</c:v>
                </c:pt>
                <c:pt idx="8191">
                  <c:v>42885.692939814813</c:v>
                </c:pt>
                <c:pt idx="8192">
                  <c:v>42885.693055555559</c:v>
                </c:pt>
                <c:pt idx="8193">
                  <c:v>42885.693171296298</c:v>
                </c:pt>
                <c:pt idx="8194">
                  <c:v>42885.693287037036</c:v>
                </c:pt>
                <c:pt idx="8195">
                  <c:v>42885.693402777775</c:v>
                </c:pt>
                <c:pt idx="8196">
                  <c:v>42885.693518518521</c:v>
                </c:pt>
                <c:pt idx="8197">
                  <c:v>42885.69363425926</c:v>
                </c:pt>
                <c:pt idx="8198">
                  <c:v>42885.693749999999</c:v>
                </c:pt>
                <c:pt idx="8199">
                  <c:v>42885.693865740737</c:v>
                </c:pt>
                <c:pt idx="8200">
                  <c:v>42885.693981481483</c:v>
                </c:pt>
                <c:pt idx="8201">
                  <c:v>42885.694097222222</c:v>
                </c:pt>
                <c:pt idx="8202">
                  <c:v>42885.694212962961</c:v>
                </c:pt>
                <c:pt idx="8203">
                  <c:v>42885.694328703707</c:v>
                </c:pt>
                <c:pt idx="8204">
                  <c:v>42885.694444444445</c:v>
                </c:pt>
                <c:pt idx="8205">
                  <c:v>42885.694560185184</c:v>
                </c:pt>
                <c:pt idx="8206">
                  <c:v>42885.694675925923</c:v>
                </c:pt>
                <c:pt idx="8207">
                  <c:v>42885.694791666669</c:v>
                </c:pt>
                <c:pt idx="8208">
                  <c:v>42885.694907407407</c:v>
                </c:pt>
                <c:pt idx="8209">
                  <c:v>42885.695023148146</c:v>
                </c:pt>
                <c:pt idx="8210">
                  <c:v>42885.695138888892</c:v>
                </c:pt>
                <c:pt idx="8211">
                  <c:v>42885.695254629631</c:v>
                </c:pt>
                <c:pt idx="8212">
                  <c:v>42885.695370370369</c:v>
                </c:pt>
                <c:pt idx="8213">
                  <c:v>42885.695486111108</c:v>
                </c:pt>
                <c:pt idx="8214">
                  <c:v>42885.695601851854</c:v>
                </c:pt>
                <c:pt idx="8215">
                  <c:v>42885.695717592593</c:v>
                </c:pt>
                <c:pt idx="8216">
                  <c:v>42885.695833333331</c:v>
                </c:pt>
                <c:pt idx="8217">
                  <c:v>42885.695949074077</c:v>
                </c:pt>
                <c:pt idx="8218">
                  <c:v>42885.696064814816</c:v>
                </c:pt>
                <c:pt idx="8219">
                  <c:v>42885.696180555555</c:v>
                </c:pt>
                <c:pt idx="8220">
                  <c:v>42885.696296296293</c:v>
                </c:pt>
                <c:pt idx="8221">
                  <c:v>42885.696412037039</c:v>
                </c:pt>
                <c:pt idx="8222">
                  <c:v>42885.696527777778</c:v>
                </c:pt>
                <c:pt idx="8223">
                  <c:v>42885.696643518517</c:v>
                </c:pt>
                <c:pt idx="8224">
                  <c:v>42885.696759259263</c:v>
                </c:pt>
                <c:pt idx="8225">
                  <c:v>42885.696875000001</c:v>
                </c:pt>
                <c:pt idx="8226">
                  <c:v>42885.69699074074</c:v>
                </c:pt>
                <c:pt idx="8227">
                  <c:v>42885.697106481479</c:v>
                </c:pt>
                <c:pt idx="8228">
                  <c:v>42885.697222222225</c:v>
                </c:pt>
                <c:pt idx="8229">
                  <c:v>42885.697337962964</c:v>
                </c:pt>
                <c:pt idx="8230">
                  <c:v>42885.697453703702</c:v>
                </c:pt>
                <c:pt idx="8231">
                  <c:v>42885.697569444441</c:v>
                </c:pt>
                <c:pt idx="8232">
                  <c:v>42885.697685185187</c:v>
                </c:pt>
                <c:pt idx="8233">
                  <c:v>42885.697800925926</c:v>
                </c:pt>
                <c:pt idx="8234">
                  <c:v>42885.697916666664</c:v>
                </c:pt>
                <c:pt idx="8235">
                  <c:v>42885.69803240741</c:v>
                </c:pt>
                <c:pt idx="8236">
                  <c:v>42885.698148148149</c:v>
                </c:pt>
                <c:pt idx="8237">
                  <c:v>42885.698263888888</c:v>
                </c:pt>
                <c:pt idx="8238">
                  <c:v>42885.698379629626</c:v>
                </c:pt>
                <c:pt idx="8239">
                  <c:v>42885.698495370372</c:v>
                </c:pt>
                <c:pt idx="8240">
                  <c:v>42885.698611111111</c:v>
                </c:pt>
                <c:pt idx="8241">
                  <c:v>42885.69872685185</c:v>
                </c:pt>
                <c:pt idx="8242">
                  <c:v>42885.698842592596</c:v>
                </c:pt>
                <c:pt idx="8243">
                  <c:v>42885.698958333334</c:v>
                </c:pt>
                <c:pt idx="8244">
                  <c:v>42885.699074074073</c:v>
                </c:pt>
                <c:pt idx="8245">
                  <c:v>42885.699189814812</c:v>
                </c:pt>
                <c:pt idx="8246">
                  <c:v>42885.699305555558</c:v>
                </c:pt>
                <c:pt idx="8247">
                  <c:v>42885.699421296296</c:v>
                </c:pt>
                <c:pt idx="8248">
                  <c:v>42885.699537037035</c:v>
                </c:pt>
                <c:pt idx="8249">
                  <c:v>42885.699652777781</c:v>
                </c:pt>
                <c:pt idx="8250">
                  <c:v>42885.69976851852</c:v>
                </c:pt>
                <c:pt idx="8251">
                  <c:v>42885.699884259258</c:v>
                </c:pt>
                <c:pt idx="8252">
                  <c:v>42885.7</c:v>
                </c:pt>
                <c:pt idx="8253">
                  <c:v>42885.700115740743</c:v>
                </c:pt>
                <c:pt idx="8254">
                  <c:v>42885.700231481482</c:v>
                </c:pt>
                <c:pt idx="8255">
                  <c:v>42885.70034722222</c:v>
                </c:pt>
                <c:pt idx="8256">
                  <c:v>42885.700462962966</c:v>
                </c:pt>
                <c:pt idx="8257">
                  <c:v>42885.700578703705</c:v>
                </c:pt>
                <c:pt idx="8258">
                  <c:v>42885.700694444444</c:v>
                </c:pt>
                <c:pt idx="8259">
                  <c:v>42885.700810185182</c:v>
                </c:pt>
                <c:pt idx="8260">
                  <c:v>42885.700925925928</c:v>
                </c:pt>
                <c:pt idx="8261">
                  <c:v>42885.701041666667</c:v>
                </c:pt>
                <c:pt idx="8262">
                  <c:v>42885.701157407406</c:v>
                </c:pt>
                <c:pt idx="8263">
                  <c:v>42885.701273148145</c:v>
                </c:pt>
                <c:pt idx="8264">
                  <c:v>42885.701388888891</c:v>
                </c:pt>
                <c:pt idx="8265">
                  <c:v>42885.701504629629</c:v>
                </c:pt>
                <c:pt idx="8266">
                  <c:v>42885.701620370368</c:v>
                </c:pt>
                <c:pt idx="8267">
                  <c:v>42885.701736111114</c:v>
                </c:pt>
                <c:pt idx="8268">
                  <c:v>42885.701851851853</c:v>
                </c:pt>
                <c:pt idx="8269">
                  <c:v>42885.701967592591</c:v>
                </c:pt>
                <c:pt idx="8270">
                  <c:v>42885.70208333333</c:v>
                </c:pt>
                <c:pt idx="8271">
                  <c:v>42885.702199074076</c:v>
                </c:pt>
                <c:pt idx="8272">
                  <c:v>42885.702314814815</c:v>
                </c:pt>
                <c:pt idx="8273">
                  <c:v>42885.702430555553</c:v>
                </c:pt>
                <c:pt idx="8274">
                  <c:v>42885.702546296299</c:v>
                </c:pt>
                <c:pt idx="8275">
                  <c:v>42885.702662037038</c:v>
                </c:pt>
                <c:pt idx="8276">
                  <c:v>42885.702777777777</c:v>
                </c:pt>
                <c:pt idx="8277">
                  <c:v>42885.702893518515</c:v>
                </c:pt>
                <c:pt idx="8278">
                  <c:v>42885.703009259261</c:v>
                </c:pt>
                <c:pt idx="8279">
                  <c:v>42885.703125</c:v>
                </c:pt>
                <c:pt idx="8280">
                  <c:v>42885.703240740739</c:v>
                </c:pt>
                <c:pt idx="8281">
                  <c:v>42885.703356481485</c:v>
                </c:pt>
                <c:pt idx="8282">
                  <c:v>42885.703472222223</c:v>
                </c:pt>
                <c:pt idx="8283">
                  <c:v>42885.703587962962</c:v>
                </c:pt>
                <c:pt idx="8284">
                  <c:v>42885.703703703701</c:v>
                </c:pt>
                <c:pt idx="8285">
                  <c:v>42885.703819444447</c:v>
                </c:pt>
                <c:pt idx="8286">
                  <c:v>42885.703935185185</c:v>
                </c:pt>
                <c:pt idx="8287">
                  <c:v>42885.704050925924</c:v>
                </c:pt>
                <c:pt idx="8288">
                  <c:v>42885.70416666667</c:v>
                </c:pt>
                <c:pt idx="8289">
                  <c:v>42885.704282407409</c:v>
                </c:pt>
                <c:pt idx="8290">
                  <c:v>42885.704398148147</c:v>
                </c:pt>
                <c:pt idx="8291">
                  <c:v>42885.704513888886</c:v>
                </c:pt>
                <c:pt idx="8292">
                  <c:v>42885.704629629632</c:v>
                </c:pt>
                <c:pt idx="8293">
                  <c:v>42885.704745370371</c:v>
                </c:pt>
                <c:pt idx="8294">
                  <c:v>42885.704861111109</c:v>
                </c:pt>
                <c:pt idx="8295">
                  <c:v>42885.704976851855</c:v>
                </c:pt>
                <c:pt idx="8296">
                  <c:v>42885.705092592594</c:v>
                </c:pt>
                <c:pt idx="8297">
                  <c:v>42885.705208333333</c:v>
                </c:pt>
                <c:pt idx="8298">
                  <c:v>42885.705324074072</c:v>
                </c:pt>
                <c:pt idx="8299">
                  <c:v>42885.705439814818</c:v>
                </c:pt>
                <c:pt idx="8300">
                  <c:v>42885.705555555556</c:v>
                </c:pt>
                <c:pt idx="8301">
                  <c:v>42885.705671296295</c:v>
                </c:pt>
                <c:pt idx="8302">
                  <c:v>42885.705787037034</c:v>
                </c:pt>
                <c:pt idx="8303">
                  <c:v>42885.70590277778</c:v>
                </c:pt>
                <c:pt idx="8304">
                  <c:v>42885.706018518518</c:v>
                </c:pt>
                <c:pt idx="8305">
                  <c:v>42885.706134259257</c:v>
                </c:pt>
                <c:pt idx="8306">
                  <c:v>42885.706250000003</c:v>
                </c:pt>
                <c:pt idx="8307">
                  <c:v>42885.706365740742</c:v>
                </c:pt>
                <c:pt idx="8308">
                  <c:v>42885.70648148148</c:v>
                </c:pt>
                <c:pt idx="8309">
                  <c:v>42885.706597222219</c:v>
                </c:pt>
                <c:pt idx="8310">
                  <c:v>42885.706712962965</c:v>
                </c:pt>
                <c:pt idx="8311">
                  <c:v>42885.706828703704</c:v>
                </c:pt>
                <c:pt idx="8312">
                  <c:v>42885.706944444442</c:v>
                </c:pt>
                <c:pt idx="8313">
                  <c:v>42885.707060185188</c:v>
                </c:pt>
                <c:pt idx="8314">
                  <c:v>42885.707175925927</c:v>
                </c:pt>
                <c:pt idx="8315">
                  <c:v>42885.707291666666</c:v>
                </c:pt>
                <c:pt idx="8316">
                  <c:v>42885.707407407404</c:v>
                </c:pt>
                <c:pt idx="8317">
                  <c:v>42885.70752314815</c:v>
                </c:pt>
                <c:pt idx="8318">
                  <c:v>42885.707638888889</c:v>
                </c:pt>
                <c:pt idx="8319">
                  <c:v>42885.707754629628</c:v>
                </c:pt>
                <c:pt idx="8320">
                  <c:v>42885.707870370374</c:v>
                </c:pt>
                <c:pt idx="8321">
                  <c:v>42885.707986111112</c:v>
                </c:pt>
                <c:pt idx="8322">
                  <c:v>42885.708101851851</c:v>
                </c:pt>
                <c:pt idx="8323">
                  <c:v>42885.70821759259</c:v>
                </c:pt>
                <c:pt idx="8324">
                  <c:v>42885.708333333336</c:v>
                </c:pt>
                <c:pt idx="8325">
                  <c:v>42885.708449074074</c:v>
                </c:pt>
                <c:pt idx="8326">
                  <c:v>42885.708564814813</c:v>
                </c:pt>
                <c:pt idx="8327">
                  <c:v>42885.708680555559</c:v>
                </c:pt>
                <c:pt idx="8328">
                  <c:v>42885.708796296298</c:v>
                </c:pt>
                <c:pt idx="8329">
                  <c:v>42885.708912037036</c:v>
                </c:pt>
                <c:pt idx="8330">
                  <c:v>42885.709027777775</c:v>
                </c:pt>
                <c:pt idx="8331">
                  <c:v>42885.709143518521</c:v>
                </c:pt>
                <c:pt idx="8332">
                  <c:v>42885.70925925926</c:v>
                </c:pt>
                <c:pt idx="8333">
                  <c:v>42885.709374999999</c:v>
                </c:pt>
                <c:pt idx="8334">
                  <c:v>42885.709490740737</c:v>
                </c:pt>
                <c:pt idx="8335">
                  <c:v>42885.709606481483</c:v>
                </c:pt>
                <c:pt idx="8336">
                  <c:v>42885.709722222222</c:v>
                </c:pt>
                <c:pt idx="8337">
                  <c:v>42885.709837962961</c:v>
                </c:pt>
                <c:pt idx="8338">
                  <c:v>42885.709953703707</c:v>
                </c:pt>
                <c:pt idx="8339">
                  <c:v>42885.710069444445</c:v>
                </c:pt>
                <c:pt idx="8340">
                  <c:v>42885.710185185184</c:v>
                </c:pt>
                <c:pt idx="8341">
                  <c:v>42885.710300925923</c:v>
                </c:pt>
                <c:pt idx="8342">
                  <c:v>42885.710416666669</c:v>
                </c:pt>
                <c:pt idx="8343">
                  <c:v>42885.710532407407</c:v>
                </c:pt>
                <c:pt idx="8344">
                  <c:v>42885.710648148146</c:v>
                </c:pt>
                <c:pt idx="8345">
                  <c:v>42885.710763888892</c:v>
                </c:pt>
                <c:pt idx="8346">
                  <c:v>42885.710879629631</c:v>
                </c:pt>
                <c:pt idx="8347">
                  <c:v>42885.710995370369</c:v>
                </c:pt>
                <c:pt idx="8348">
                  <c:v>42885.711111111108</c:v>
                </c:pt>
                <c:pt idx="8349">
                  <c:v>42885.711226851854</c:v>
                </c:pt>
                <c:pt idx="8350">
                  <c:v>42885.711342592593</c:v>
                </c:pt>
                <c:pt idx="8351">
                  <c:v>42885.711458333331</c:v>
                </c:pt>
                <c:pt idx="8352">
                  <c:v>42885.711574074077</c:v>
                </c:pt>
                <c:pt idx="8353">
                  <c:v>42885.711689814816</c:v>
                </c:pt>
                <c:pt idx="8354">
                  <c:v>42885.711805555555</c:v>
                </c:pt>
                <c:pt idx="8355">
                  <c:v>42885.711921296293</c:v>
                </c:pt>
                <c:pt idx="8356">
                  <c:v>42885.712037037039</c:v>
                </c:pt>
                <c:pt idx="8357">
                  <c:v>42885.712152777778</c:v>
                </c:pt>
                <c:pt idx="8358">
                  <c:v>42885.712268518517</c:v>
                </c:pt>
                <c:pt idx="8359">
                  <c:v>42885.712384259263</c:v>
                </c:pt>
                <c:pt idx="8360">
                  <c:v>42885.712500000001</c:v>
                </c:pt>
                <c:pt idx="8361">
                  <c:v>42885.71261574074</c:v>
                </c:pt>
                <c:pt idx="8362">
                  <c:v>42885.712731481479</c:v>
                </c:pt>
                <c:pt idx="8363">
                  <c:v>42885.712847222225</c:v>
                </c:pt>
                <c:pt idx="8364">
                  <c:v>42885.712962962964</c:v>
                </c:pt>
                <c:pt idx="8365">
                  <c:v>42885.713078703702</c:v>
                </c:pt>
                <c:pt idx="8366">
                  <c:v>42885.713194444441</c:v>
                </c:pt>
                <c:pt idx="8367">
                  <c:v>42885.713310185187</c:v>
                </c:pt>
                <c:pt idx="8368">
                  <c:v>42885.713425925926</c:v>
                </c:pt>
                <c:pt idx="8369">
                  <c:v>42885.713541666664</c:v>
                </c:pt>
                <c:pt idx="8370">
                  <c:v>42885.71365740741</c:v>
                </c:pt>
                <c:pt idx="8371">
                  <c:v>42885.713773148149</c:v>
                </c:pt>
                <c:pt idx="8372">
                  <c:v>42885.713888888888</c:v>
                </c:pt>
                <c:pt idx="8373">
                  <c:v>42885.714004629626</c:v>
                </c:pt>
                <c:pt idx="8374">
                  <c:v>42885.714120370372</c:v>
                </c:pt>
                <c:pt idx="8375">
                  <c:v>42885.714236111111</c:v>
                </c:pt>
                <c:pt idx="8376">
                  <c:v>42885.71435185185</c:v>
                </c:pt>
                <c:pt idx="8377">
                  <c:v>42885.714467592596</c:v>
                </c:pt>
                <c:pt idx="8378">
                  <c:v>42885.714583333334</c:v>
                </c:pt>
                <c:pt idx="8379">
                  <c:v>42885.714699074073</c:v>
                </c:pt>
                <c:pt idx="8380">
                  <c:v>42885.714814814812</c:v>
                </c:pt>
                <c:pt idx="8381">
                  <c:v>42885.714930555558</c:v>
                </c:pt>
                <c:pt idx="8382">
                  <c:v>42885.715046296296</c:v>
                </c:pt>
                <c:pt idx="8383">
                  <c:v>42885.715162037035</c:v>
                </c:pt>
                <c:pt idx="8384">
                  <c:v>42885.715277777781</c:v>
                </c:pt>
                <c:pt idx="8385">
                  <c:v>42885.71539351852</c:v>
                </c:pt>
                <c:pt idx="8386">
                  <c:v>42885.715509259258</c:v>
                </c:pt>
                <c:pt idx="8387">
                  <c:v>42885.715624999997</c:v>
                </c:pt>
                <c:pt idx="8388">
                  <c:v>42885.715740740743</c:v>
                </c:pt>
                <c:pt idx="8389">
                  <c:v>42885.715856481482</c:v>
                </c:pt>
                <c:pt idx="8390">
                  <c:v>42885.71597222222</c:v>
                </c:pt>
                <c:pt idx="8391">
                  <c:v>42885.716087962966</c:v>
                </c:pt>
                <c:pt idx="8392">
                  <c:v>42885.716203703705</c:v>
                </c:pt>
                <c:pt idx="8393">
                  <c:v>42885.716319444444</c:v>
                </c:pt>
                <c:pt idx="8394">
                  <c:v>42885.716435185182</c:v>
                </c:pt>
                <c:pt idx="8395">
                  <c:v>42885.716550925928</c:v>
                </c:pt>
                <c:pt idx="8396">
                  <c:v>42885.716666666667</c:v>
                </c:pt>
                <c:pt idx="8397">
                  <c:v>42885.716782407406</c:v>
                </c:pt>
                <c:pt idx="8398">
                  <c:v>42885.716898148145</c:v>
                </c:pt>
                <c:pt idx="8399">
                  <c:v>42885.717013888891</c:v>
                </c:pt>
                <c:pt idx="8400">
                  <c:v>42885.717129629629</c:v>
                </c:pt>
                <c:pt idx="8401">
                  <c:v>42885.717245370368</c:v>
                </c:pt>
                <c:pt idx="8402">
                  <c:v>42885.717361111114</c:v>
                </c:pt>
                <c:pt idx="8403">
                  <c:v>42885.717476851853</c:v>
                </c:pt>
                <c:pt idx="8404">
                  <c:v>42885.717592592591</c:v>
                </c:pt>
                <c:pt idx="8405">
                  <c:v>42885.71770833333</c:v>
                </c:pt>
                <c:pt idx="8406">
                  <c:v>42885.717824074076</c:v>
                </c:pt>
                <c:pt idx="8407">
                  <c:v>42885.717939814815</c:v>
                </c:pt>
                <c:pt idx="8408">
                  <c:v>42885.718055555553</c:v>
                </c:pt>
                <c:pt idx="8409">
                  <c:v>42885.718171296299</c:v>
                </c:pt>
                <c:pt idx="8410">
                  <c:v>42885.718287037038</c:v>
                </c:pt>
                <c:pt idx="8411">
                  <c:v>42885.718402777777</c:v>
                </c:pt>
                <c:pt idx="8412">
                  <c:v>42885.718518518515</c:v>
                </c:pt>
                <c:pt idx="8413">
                  <c:v>42885.718634259261</c:v>
                </c:pt>
                <c:pt idx="8414">
                  <c:v>42885.71875</c:v>
                </c:pt>
                <c:pt idx="8415">
                  <c:v>42885.718865740739</c:v>
                </c:pt>
                <c:pt idx="8416">
                  <c:v>42885.718981481485</c:v>
                </c:pt>
                <c:pt idx="8417">
                  <c:v>42885.719097222223</c:v>
                </c:pt>
                <c:pt idx="8418">
                  <c:v>42885.719212962962</c:v>
                </c:pt>
                <c:pt idx="8419">
                  <c:v>42885.719328703701</c:v>
                </c:pt>
                <c:pt idx="8420">
                  <c:v>42885.719444444447</c:v>
                </c:pt>
                <c:pt idx="8421">
                  <c:v>42885.719560185185</c:v>
                </c:pt>
                <c:pt idx="8422">
                  <c:v>42885.719675925924</c:v>
                </c:pt>
                <c:pt idx="8423">
                  <c:v>42885.71979166667</c:v>
                </c:pt>
                <c:pt idx="8424">
                  <c:v>42885.719907407409</c:v>
                </c:pt>
                <c:pt idx="8425">
                  <c:v>42885.720023148147</c:v>
                </c:pt>
                <c:pt idx="8426">
                  <c:v>42885.720138888886</c:v>
                </c:pt>
                <c:pt idx="8427">
                  <c:v>42885.720254629632</c:v>
                </c:pt>
                <c:pt idx="8428">
                  <c:v>42885.720370370371</c:v>
                </c:pt>
                <c:pt idx="8429">
                  <c:v>42885.720486111109</c:v>
                </c:pt>
                <c:pt idx="8430">
                  <c:v>42885.720601851855</c:v>
                </c:pt>
                <c:pt idx="8431">
                  <c:v>42885.720717592594</c:v>
                </c:pt>
                <c:pt idx="8432">
                  <c:v>42885.720833333333</c:v>
                </c:pt>
                <c:pt idx="8433">
                  <c:v>42885.720949074072</c:v>
                </c:pt>
                <c:pt idx="8434">
                  <c:v>42885.721064814818</c:v>
                </c:pt>
                <c:pt idx="8435">
                  <c:v>42885.721180555556</c:v>
                </c:pt>
                <c:pt idx="8436">
                  <c:v>42885.721296296295</c:v>
                </c:pt>
                <c:pt idx="8437">
                  <c:v>42885.721412037034</c:v>
                </c:pt>
                <c:pt idx="8438">
                  <c:v>42885.72152777778</c:v>
                </c:pt>
                <c:pt idx="8439">
                  <c:v>42885.721643518518</c:v>
                </c:pt>
                <c:pt idx="8440">
                  <c:v>42885.721759259257</c:v>
                </c:pt>
                <c:pt idx="8441">
                  <c:v>42885.721875000003</c:v>
                </c:pt>
                <c:pt idx="8442">
                  <c:v>42885.721990740742</c:v>
                </c:pt>
                <c:pt idx="8443">
                  <c:v>42885.72210648148</c:v>
                </c:pt>
                <c:pt idx="8444">
                  <c:v>42885.722222222219</c:v>
                </c:pt>
                <c:pt idx="8445">
                  <c:v>42885.722337962965</c:v>
                </c:pt>
                <c:pt idx="8446">
                  <c:v>42885.722453703704</c:v>
                </c:pt>
                <c:pt idx="8447">
                  <c:v>42885.722569444442</c:v>
                </c:pt>
                <c:pt idx="8448">
                  <c:v>42885.722685185188</c:v>
                </c:pt>
                <c:pt idx="8449">
                  <c:v>42885.722800925927</c:v>
                </c:pt>
                <c:pt idx="8450">
                  <c:v>42885.722916666666</c:v>
                </c:pt>
                <c:pt idx="8451">
                  <c:v>42885.723032407404</c:v>
                </c:pt>
                <c:pt idx="8452">
                  <c:v>42885.72314814815</c:v>
                </c:pt>
                <c:pt idx="8453">
                  <c:v>42885.723263888889</c:v>
                </c:pt>
                <c:pt idx="8454">
                  <c:v>42885.723379629628</c:v>
                </c:pt>
                <c:pt idx="8455">
                  <c:v>42885.723495370374</c:v>
                </c:pt>
                <c:pt idx="8456">
                  <c:v>42885.723611111112</c:v>
                </c:pt>
                <c:pt idx="8457">
                  <c:v>42885.723726851851</c:v>
                </c:pt>
                <c:pt idx="8458">
                  <c:v>42885.72384259259</c:v>
                </c:pt>
                <c:pt idx="8459">
                  <c:v>42885.723958333336</c:v>
                </c:pt>
                <c:pt idx="8460">
                  <c:v>42885.724074074074</c:v>
                </c:pt>
                <c:pt idx="8461">
                  <c:v>42885.724189814813</c:v>
                </c:pt>
                <c:pt idx="8462">
                  <c:v>42885.724305555559</c:v>
                </c:pt>
                <c:pt idx="8463">
                  <c:v>42885.724421296298</c:v>
                </c:pt>
                <c:pt idx="8464">
                  <c:v>42885.724537037036</c:v>
                </c:pt>
                <c:pt idx="8465">
                  <c:v>42885.724652777775</c:v>
                </c:pt>
                <c:pt idx="8466">
                  <c:v>42885.724768518521</c:v>
                </c:pt>
                <c:pt idx="8467">
                  <c:v>42885.72488425926</c:v>
                </c:pt>
                <c:pt idx="8468">
                  <c:v>42885.724999999999</c:v>
                </c:pt>
                <c:pt idx="8469">
                  <c:v>42885.725115740737</c:v>
                </c:pt>
                <c:pt idx="8470">
                  <c:v>42885.725231481483</c:v>
                </c:pt>
                <c:pt idx="8471">
                  <c:v>42885.725347222222</c:v>
                </c:pt>
                <c:pt idx="8472">
                  <c:v>42885.725462962961</c:v>
                </c:pt>
                <c:pt idx="8473">
                  <c:v>42885.725578703707</c:v>
                </c:pt>
                <c:pt idx="8474">
                  <c:v>42885.725694444445</c:v>
                </c:pt>
                <c:pt idx="8475">
                  <c:v>42885.725810185184</c:v>
                </c:pt>
                <c:pt idx="8476">
                  <c:v>42885.725925925923</c:v>
                </c:pt>
                <c:pt idx="8477">
                  <c:v>42885.726041666669</c:v>
                </c:pt>
                <c:pt idx="8478">
                  <c:v>42885.726157407407</c:v>
                </c:pt>
                <c:pt idx="8479">
                  <c:v>42885.726273148146</c:v>
                </c:pt>
                <c:pt idx="8480">
                  <c:v>42885.726388888892</c:v>
                </c:pt>
                <c:pt idx="8481">
                  <c:v>42885.726504629631</c:v>
                </c:pt>
                <c:pt idx="8482">
                  <c:v>42885.726620370369</c:v>
                </c:pt>
                <c:pt idx="8483">
                  <c:v>42885.726736111108</c:v>
                </c:pt>
                <c:pt idx="8484">
                  <c:v>42885.726851851854</c:v>
                </c:pt>
                <c:pt idx="8485">
                  <c:v>42885.726967592593</c:v>
                </c:pt>
                <c:pt idx="8486">
                  <c:v>42885.727083333331</c:v>
                </c:pt>
                <c:pt idx="8487">
                  <c:v>42885.727199074077</c:v>
                </c:pt>
                <c:pt idx="8488">
                  <c:v>42885.727314814816</c:v>
                </c:pt>
                <c:pt idx="8489">
                  <c:v>42885.727430555555</c:v>
                </c:pt>
                <c:pt idx="8490">
                  <c:v>42885.727546296293</c:v>
                </c:pt>
                <c:pt idx="8491">
                  <c:v>42885.727662037039</c:v>
                </c:pt>
                <c:pt idx="8492">
                  <c:v>42885.727777777778</c:v>
                </c:pt>
                <c:pt idx="8493">
                  <c:v>42885.727893518517</c:v>
                </c:pt>
                <c:pt idx="8494">
                  <c:v>42885.728009259263</c:v>
                </c:pt>
                <c:pt idx="8495">
                  <c:v>42885.728125000001</c:v>
                </c:pt>
                <c:pt idx="8496">
                  <c:v>42885.72824074074</c:v>
                </c:pt>
                <c:pt idx="8497">
                  <c:v>42885.728356481479</c:v>
                </c:pt>
                <c:pt idx="8498">
                  <c:v>42885.728472222225</c:v>
                </c:pt>
                <c:pt idx="8499">
                  <c:v>42885.728587962964</c:v>
                </c:pt>
                <c:pt idx="8500">
                  <c:v>42885.728703703702</c:v>
                </c:pt>
                <c:pt idx="8501">
                  <c:v>42885.728819444441</c:v>
                </c:pt>
                <c:pt idx="8502">
                  <c:v>42885.728935185187</c:v>
                </c:pt>
                <c:pt idx="8503">
                  <c:v>42885.729050925926</c:v>
                </c:pt>
                <c:pt idx="8504">
                  <c:v>42885.729166666664</c:v>
                </c:pt>
                <c:pt idx="8505">
                  <c:v>42885.72928240741</c:v>
                </c:pt>
                <c:pt idx="8506">
                  <c:v>42885.729398148149</c:v>
                </c:pt>
                <c:pt idx="8507">
                  <c:v>42885.729513888888</c:v>
                </c:pt>
                <c:pt idx="8508">
                  <c:v>42885.729629629626</c:v>
                </c:pt>
                <c:pt idx="8509">
                  <c:v>42885.729745370372</c:v>
                </c:pt>
                <c:pt idx="8510">
                  <c:v>42885.729861111111</c:v>
                </c:pt>
                <c:pt idx="8511">
                  <c:v>42885.72997685185</c:v>
                </c:pt>
                <c:pt idx="8512">
                  <c:v>42885.730092592596</c:v>
                </c:pt>
                <c:pt idx="8513">
                  <c:v>42885.730208333334</c:v>
                </c:pt>
                <c:pt idx="8514">
                  <c:v>42885.730324074073</c:v>
                </c:pt>
                <c:pt idx="8515">
                  <c:v>42885.730439814812</c:v>
                </c:pt>
                <c:pt idx="8516">
                  <c:v>42885.730555555558</c:v>
                </c:pt>
                <c:pt idx="8517">
                  <c:v>42885.730671296296</c:v>
                </c:pt>
                <c:pt idx="8518">
                  <c:v>42885.730787037035</c:v>
                </c:pt>
                <c:pt idx="8519">
                  <c:v>42885.730902777781</c:v>
                </c:pt>
                <c:pt idx="8520">
                  <c:v>42885.73101851852</c:v>
                </c:pt>
                <c:pt idx="8521">
                  <c:v>42885.731134259258</c:v>
                </c:pt>
                <c:pt idx="8522">
                  <c:v>42885.731249999997</c:v>
                </c:pt>
                <c:pt idx="8523">
                  <c:v>42885.731365740743</c:v>
                </c:pt>
                <c:pt idx="8524">
                  <c:v>42885.731481481482</c:v>
                </c:pt>
                <c:pt idx="8525">
                  <c:v>42885.73159722222</c:v>
                </c:pt>
                <c:pt idx="8526">
                  <c:v>42885.731712962966</c:v>
                </c:pt>
                <c:pt idx="8527">
                  <c:v>42885.731828703705</c:v>
                </c:pt>
                <c:pt idx="8528">
                  <c:v>42885.731944444444</c:v>
                </c:pt>
                <c:pt idx="8529">
                  <c:v>42885.732060185182</c:v>
                </c:pt>
                <c:pt idx="8530">
                  <c:v>42885.732175925928</c:v>
                </c:pt>
                <c:pt idx="8531">
                  <c:v>42885.732291666667</c:v>
                </c:pt>
                <c:pt idx="8532">
                  <c:v>42885.732407407406</c:v>
                </c:pt>
                <c:pt idx="8533">
                  <c:v>42885.732523148145</c:v>
                </c:pt>
                <c:pt idx="8534">
                  <c:v>42885.732638888891</c:v>
                </c:pt>
                <c:pt idx="8535">
                  <c:v>42885.732754629629</c:v>
                </c:pt>
                <c:pt idx="8536">
                  <c:v>42885.732870370368</c:v>
                </c:pt>
                <c:pt idx="8537">
                  <c:v>42885.732986111114</c:v>
                </c:pt>
                <c:pt idx="8538">
                  <c:v>42885.733101851853</c:v>
                </c:pt>
                <c:pt idx="8539">
                  <c:v>42885.733217592591</c:v>
                </c:pt>
                <c:pt idx="8540">
                  <c:v>42885.73333333333</c:v>
                </c:pt>
                <c:pt idx="8541">
                  <c:v>42885.733449074076</c:v>
                </c:pt>
                <c:pt idx="8542">
                  <c:v>42885.733564814815</c:v>
                </c:pt>
                <c:pt idx="8543">
                  <c:v>42885.733680555553</c:v>
                </c:pt>
                <c:pt idx="8544">
                  <c:v>42885.733796296299</c:v>
                </c:pt>
                <c:pt idx="8545">
                  <c:v>42885.733912037038</c:v>
                </c:pt>
                <c:pt idx="8546">
                  <c:v>42885.734027777777</c:v>
                </c:pt>
                <c:pt idx="8547">
                  <c:v>42885.734143518515</c:v>
                </c:pt>
                <c:pt idx="8548">
                  <c:v>42885.734259259261</c:v>
                </c:pt>
                <c:pt idx="8549">
                  <c:v>42885.734375</c:v>
                </c:pt>
                <c:pt idx="8550">
                  <c:v>42885.734490740739</c:v>
                </c:pt>
                <c:pt idx="8551">
                  <c:v>42885.734606481485</c:v>
                </c:pt>
                <c:pt idx="8552">
                  <c:v>42885.734722222223</c:v>
                </c:pt>
                <c:pt idx="8553">
                  <c:v>42885.734837962962</c:v>
                </c:pt>
                <c:pt idx="8554">
                  <c:v>42885.734953703701</c:v>
                </c:pt>
                <c:pt idx="8555">
                  <c:v>42885.735069444447</c:v>
                </c:pt>
                <c:pt idx="8556">
                  <c:v>42885.735185185185</c:v>
                </c:pt>
                <c:pt idx="8557">
                  <c:v>42885.735300925924</c:v>
                </c:pt>
                <c:pt idx="8558">
                  <c:v>42885.73541666667</c:v>
                </c:pt>
                <c:pt idx="8559">
                  <c:v>42885.735532407409</c:v>
                </c:pt>
                <c:pt idx="8560">
                  <c:v>42885.735648148147</c:v>
                </c:pt>
                <c:pt idx="8561">
                  <c:v>42885.735763888886</c:v>
                </c:pt>
                <c:pt idx="8562">
                  <c:v>42885.735879629632</c:v>
                </c:pt>
                <c:pt idx="8563">
                  <c:v>42885.735995370371</c:v>
                </c:pt>
                <c:pt idx="8564">
                  <c:v>42885.736111111109</c:v>
                </c:pt>
                <c:pt idx="8565">
                  <c:v>42885.736226851855</c:v>
                </c:pt>
                <c:pt idx="8566">
                  <c:v>42885.736342592594</c:v>
                </c:pt>
                <c:pt idx="8567">
                  <c:v>42885.736458333333</c:v>
                </c:pt>
                <c:pt idx="8568">
                  <c:v>42885.736574074072</c:v>
                </c:pt>
                <c:pt idx="8569">
                  <c:v>42885.736689814818</c:v>
                </c:pt>
                <c:pt idx="8570">
                  <c:v>42885.736805555556</c:v>
                </c:pt>
                <c:pt idx="8571">
                  <c:v>42885.736921296295</c:v>
                </c:pt>
                <c:pt idx="8572">
                  <c:v>42885.737037037034</c:v>
                </c:pt>
                <c:pt idx="8573">
                  <c:v>42885.73715277778</c:v>
                </c:pt>
                <c:pt idx="8574">
                  <c:v>42885.737268518518</c:v>
                </c:pt>
                <c:pt idx="8575">
                  <c:v>42885.737384259257</c:v>
                </c:pt>
                <c:pt idx="8576">
                  <c:v>42885.737500000003</c:v>
                </c:pt>
                <c:pt idx="8577">
                  <c:v>42885.737615740742</c:v>
                </c:pt>
                <c:pt idx="8578">
                  <c:v>42885.73773148148</c:v>
                </c:pt>
                <c:pt idx="8579">
                  <c:v>42885.737847222219</c:v>
                </c:pt>
                <c:pt idx="8580">
                  <c:v>42885.737962962965</c:v>
                </c:pt>
                <c:pt idx="8581">
                  <c:v>42885.738078703704</c:v>
                </c:pt>
                <c:pt idx="8582">
                  <c:v>42885.738194444442</c:v>
                </c:pt>
                <c:pt idx="8583">
                  <c:v>42885.738310185188</c:v>
                </c:pt>
                <c:pt idx="8584">
                  <c:v>42885.738425925927</c:v>
                </c:pt>
                <c:pt idx="8585">
                  <c:v>42885.738541666666</c:v>
                </c:pt>
                <c:pt idx="8586">
                  <c:v>42885.738657407404</c:v>
                </c:pt>
                <c:pt idx="8587">
                  <c:v>42885.73877314815</c:v>
                </c:pt>
                <c:pt idx="8588">
                  <c:v>42885.738888888889</c:v>
                </c:pt>
                <c:pt idx="8589">
                  <c:v>42885.739004629628</c:v>
                </c:pt>
                <c:pt idx="8590">
                  <c:v>42885.739120370374</c:v>
                </c:pt>
                <c:pt idx="8591">
                  <c:v>42885.739236111112</c:v>
                </c:pt>
                <c:pt idx="8592">
                  <c:v>42885.739351851851</c:v>
                </c:pt>
                <c:pt idx="8593">
                  <c:v>42885.73946759259</c:v>
                </c:pt>
                <c:pt idx="8594">
                  <c:v>42885.739583333336</c:v>
                </c:pt>
                <c:pt idx="8595">
                  <c:v>42885.739699074074</c:v>
                </c:pt>
                <c:pt idx="8596">
                  <c:v>42885.739814814813</c:v>
                </c:pt>
                <c:pt idx="8597">
                  <c:v>42885.739930555559</c:v>
                </c:pt>
                <c:pt idx="8598">
                  <c:v>42885.740046296298</c:v>
                </c:pt>
                <c:pt idx="8599">
                  <c:v>42885.740162037036</c:v>
                </c:pt>
                <c:pt idx="8600">
                  <c:v>42885.740277777775</c:v>
                </c:pt>
                <c:pt idx="8601">
                  <c:v>42885.740393518521</c:v>
                </c:pt>
                <c:pt idx="8602">
                  <c:v>42885.74050925926</c:v>
                </c:pt>
                <c:pt idx="8603">
                  <c:v>42885.740624999999</c:v>
                </c:pt>
                <c:pt idx="8604">
                  <c:v>42885.740740740737</c:v>
                </c:pt>
                <c:pt idx="8605">
                  <c:v>42885.740856481483</c:v>
                </c:pt>
                <c:pt idx="8606">
                  <c:v>42885.740972222222</c:v>
                </c:pt>
                <c:pt idx="8607">
                  <c:v>42885.741087962961</c:v>
                </c:pt>
                <c:pt idx="8608">
                  <c:v>42885.741203703707</c:v>
                </c:pt>
                <c:pt idx="8609">
                  <c:v>42885.741319444445</c:v>
                </c:pt>
                <c:pt idx="8610">
                  <c:v>42885.741435185184</c:v>
                </c:pt>
                <c:pt idx="8611">
                  <c:v>42885.741550925923</c:v>
                </c:pt>
                <c:pt idx="8612">
                  <c:v>42885.741666666669</c:v>
                </c:pt>
                <c:pt idx="8613">
                  <c:v>42885.741782407407</c:v>
                </c:pt>
                <c:pt idx="8614">
                  <c:v>42885.741898148146</c:v>
                </c:pt>
                <c:pt idx="8615">
                  <c:v>42885.742013888892</c:v>
                </c:pt>
                <c:pt idx="8616">
                  <c:v>42885.742129629631</c:v>
                </c:pt>
                <c:pt idx="8617">
                  <c:v>42885.742245370369</c:v>
                </c:pt>
                <c:pt idx="8618">
                  <c:v>42885.742361111108</c:v>
                </c:pt>
                <c:pt idx="8619">
                  <c:v>42885.742476851854</c:v>
                </c:pt>
                <c:pt idx="8620">
                  <c:v>42885.742592592593</c:v>
                </c:pt>
                <c:pt idx="8621">
                  <c:v>42885.742708333331</c:v>
                </c:pt>
                <c:pt idx="8622">
                  <c:v>42885.742824074077</c:v>
                </c:pt>
                <c:pt idx="8623">
                  <c:v>42885.742939814816</c:v>
                </c:pt>
                <c:pt idx="8624">
                  <c:v>42885.743055555555</c:v>
                </c:pt>
                <c:pt idx="8625">
                  <c:v>42885.743171296293</c:v>
                </c:pt>
                <c:pt idx="8626">
                  <c:v>42885.743287037039</c:v>
                </c:pt>
                <c:pt idx="8627">
                  <c:v>42885.743402777778</c:v>
                </c:pt>
                <c:pt idx="8628">
                  <c:v>42885.743518518517</c:v>
                </c:pt>
                <c:pt idx="8629">
                  <c:v>42885.743634259263</c:v>
                </c:pt>
                <c:pt idx="8630">
                  <c:v>42885.743750000001</c:v>
                </c:pt>
                <c:pt idx="8631">
                  <c:v>42885.74386574074</c:v>
                </c:pt>
                <c:pt idx="8632">
                  <c:v>42885.743981481479</c:v>
                </c:pt>
                <c:pt idx="8633">
                  <c:v>42885.744097222225</c:v>
                </c:pt>
                <c:pt idx="8634">
                  <c:v>42885.744212962964</c:v>
                </c:pt>
                <c:pt idx="8635">
                  <c:v>42885.744328703702</c:v>
                </c:pt>
                <c:pt idx="8636">
                  <c:v>42885.744444444441</c:v>
                </c:pt>
                <c:pt idx="8637">
                  <c:v>42885.744560185187</c:v>
                </c:pt>
                <c:pt idx="8638">
                  <c:v>42885.744675925926</c:v>
                </c:pt>
                <c:pt idx="8639">
                  <c:v>42885.744791666664</c:v>
                </c:pt>
                <c:pt idx="8640">
                  <c:v>42885.74490740741</c:v>
                </c:pt>
                <c:pt idx="8641">
                  <c:v>42885.745023148149</c:v>
                </c:pt>
                <c:pt idx="8642">
                  <c:v>42885.745138888888</c:v>
                </c:pt>
                <c:pt idx="8643">
                  <c:v>42885.745254629626</c:v>
                </c:pt>
                <c:pt idx="8644">
                  <c:v>42885.745370370372</c:v>
                </c:pt>
                <c:pt idx="8645">
                  <c:v>42885.745486111111</c:v>
                </c:pt>
                <c:pt idx="8646">
                  <c:v>42885.74560185185</c:v>
                </c:pt>
                <c:pt idx="8647">
                  <c:v>42885.745717592596</c:v>
                </c:pt>
                <c:pt idx="8648">
                  <c:v>42885.745833333334</c:v>
                </c:pt>
                <c:pt idx="8649">
                  <c:v>42885.745949074073</c:v>
                </c:pt>
                <c:pt idx="8650">
                  <c:v>42885.746064814812</c:v>
                </c:pt>
                <c:pt idx="8651">
                  <c:v>42885.746180555558</c:v>
                </c:pt>
                <c:pt idx="8652">
                  <c:v>42885.746296296296</c:v>
                </c:pt>
                <c:pt idx="8653">
                  <c:v>42885.746412037035</c:v>
                </c:pt>
                <c:pt idx="8654">
                  <c:v>42885.746527777781</c:v>
                </c:pt>
                <c:pt idx="8655">
                  <c:v>42885.74664351852</c:v>
                </c:pt>
                <c:pt idx="8656">
                  <c:v>42885.746759259258</c:v>
                </c:pt>
                <c:pt idx="8657">
                  <c:v>42885.746874999997</c:v>
                </c:pt>
                <c:pt idx="8658">
                  <c:v>42885.746990740743</c:v>
                </c:pt>
                <c:pt idx="8659">
                  <c:v>42885.747106481482</c:v>
                </c:pt>
                <c:pt idx="8660">
                  <c:v>42885.74722222222</c:v>
                </c:pt>
                <c:pt idx="8661">
                  <c:v>42885.747337962966</c:v>
                </c:pt>
                <c:pt idx="8662">
                  <c:v>42885.747453703705</c:v>
                </c:pt>
                <c:pt idx="8663">
                  <c:v>42885.747569444444</c:v>
                </c:pt>
                <c:pt idx="8664">
                  <c:v>42885.747685185182</c:v>
                </c:pt>
                <c:pt idx="8665">
                  <c:v>42885.747800925928</c:v>
                </c:pt>
                <c:pt idx="8666">
                  <c:v>42885.747916666667</c:v>
                </c:pt>
                <c:pt idx="8667">
                  <c:v>42885.748032407406</c:v>
                </c:pt>
                <c:pt idx="8668">
                  <c:v>42885.748148148145</c:v>
                </c:pt>
                <c:pt idx="8669">
                  <c:v>42885.748263888891</c:v>
                </c:pt>
                <c:pt idx="8670">
                  <c:v>42885.748379629629</c:v>
                </c:pt>
                <c:pt idx="8671">
                  <c:v>42885.748495370368</c:v>
                </c:pt>
                <c:pt idx="8672">
                  <c:v>42885.748611111114</c:v>
                </c:pt>
                <c:pt idx="8673">
                  <c:v>42885.748726851853</c:v>
                </c:pt>
                <c:pt idx="8674">
                  <c:v>42885.748842592591</c:v>
                </c:pt>
                <c:pt idx="8675">
                  <c:v>42885.74895833333</c:v>
                </c:pt>
                <c:pt idx="8676">
                  <c:v>42885.749074074076</c:v>
                </c:pt>
                <c:pt idx="8677">
                  <c:v>42885.749189814815</c:v>
                </c:pt>
                <c:pt idx="8678">
                  <c:v>42885.749305555553</c:v>
                </c:pt>
                <c:pt idx="8679">
                  <c:v>42885.749421296299</c:v>
                </c:pt>
                <c:pt idx="8680">
                  <c:v>42885.749537037038</c:v>
                </c:pt>
                <c:pt idx="8681">
                  <c:v>42885.749652777777</c:v>
                </c:pt>
                <c:pt idx="8682">
                  <c:v>42885.749768518515</c:v>
                </c:pt>
                <c:pt idx="8683">
                  <c:v>42885.749884259261</c:v>
                </c:pt>
                <c:pt idx="8684">
                  <c:v>42885.75</c:v>
                </c:pt>
                <c:pt idx="8685">
                  <c:v>42885.750115740739</c:v>
                </c:pt>
                <c:pt idx="8686">
                  <c:v>42885.750231481485</c:v>
                </c:pt>
                <c:pt idx="8687">
                  <c:v>42885.750347222223</c:v>
                </c:pt>
                <c:pt idx="8688">
                  <c:v>42885.750462962962</c:v>
                </c:pt>
                <c:pt idx="8689">
                  <c:v>42885.750578703701</c:v>
                </c:pt>
                <c:pt idx="8690">
                  <c:v>42885.750694444447</c:v>
                </c:pt>
                <c:pt idx="8691">
                  <c:v>42885.750810185185</c:v>
                </c:pt>
                <c:pt idx="8692">
                  <c:v>42885.750925925924</c:v>
                </c:pt>
                <c:pt idx="8693">
                  <c:v>42885.75104166667</c:v>
                </c:pt>
                <c:pt idx="8694">
                  <c:v>42885.751157407409</c:v>
                </c:pt>
                <c:pt idx="8695">
                  <c:v>42885.751273148147</c:v>
                </c:pt>
                <c:pt idx="8696">
                  <c:v>42885.751388888886</c:v>
                </c:pt>
                <c:pt idx="8697">
                  <c:v>42885.751504629632</c:v>
                </c:pt>
                <c:pt idx="8698">
                  <c:v>42885.751620370371</c:v>
                </c:pt>
                <c:pt idx="8699">
                  <c:v>42885.751736111109</c:v>
                </c:pt>
                <c:pt idx="8700">
                  <c:v>42885.751851851855</c:v>
                </c:pt>
                <c:pt idx="8701">
                  <c:v>42885.751967592594</c:v>
                </c:pt>
                <c:pt idx="8702">
                  <c:v>42885.752083333333</c:v>
                </c:pt>
                <c:pt idx="8703">
                  <c:v>42885.752199074072</c:v>
                </c:pt>
                <c:pt idx="8704">
                  <c:v>42885.752314814818</c:v>
                </c:pt>
                <c:pt idx="8705">
                  <c:v>42885.752430555556</c:v>
                </c:pt>
                <c:pt idx="8706">
                  <c:v>42885.752546296295</c:v>
                </c:pt>
                <c:pt idx="8707">
                  <c:v>42885.752662037034</c:v>
                </c:pt>
                <c:pt idx="8708">
                  <c:v>42885.75277777778</c:v>
                </c:pt>
                <c:pt idx="8709">
                  <c:v>42885.752893518518</c:v>
                </c:pt>
                <c:pt idx="8710">
                  <c:v>42885.753009259257</c:v>
                </c:pt>
                <c:pt idx="8711">
                  <c:v>42885.753125000003</c:v>
                </c:pt>
                <c:pt idx="8712">
                  <c:v>42885.753240740742</c:v>
                </c:pt>
                <c:pt idx="8713">
                  <c:v>42885.75335648148</c:v>
                </c:pt>
                <c:pt idx="8714">
                  <c:v>42885.753472222219</c:v>
                </c:pt>
                <c:pt idx="8715">
                  <c:v>42885.753587962965</c:v>
                </c:pt>
                <c:pt idx="8716">
                  <c:v>42885.753703703704</c:v>
                </c:pt>
                <c:pt idx="8717">
                  <c:v>42885.753819444442</c:v>
                </c:pt>
                <c:pt idx="8718">
                  <c:v>42885.753935185188</c:v>
                </c:pt>
                <c:pt idx="8719">
                  <c:v>42885.754050925927</c:v>
                </c:pt>
                <c:pt idx="8720">
                  <c:v>42885.754166666666</c:v>
                </c:pt>
                <c:pt idx="8721">
                  <c:v>42885.754282407404</c:v>
                </c:pt>
                <c:pt idx="8722">
                  <c:v>42885.75439814815</c:v>
                </c:pt>
                <c:pt idx="8723">
                  <c:v>42885.754513888889</c:v>
                </c:pt>
                <c:pt idx="8724">
                  <c:v>42885.754629629628</c:v>
                </c:pt>
                <c:pt idx="8725">
                  <c:v>42885.754745370374</c:v>
                </c:pt>
                <c:pt idx="8726">
                  <c:v>42885.754861111112</c:v>
                </c:pt>
                <c:pt idx="8727">
                  <c:v>42885.754976851851</c:v>
                </c:pt>
                <c:pt idx="8728">
                  <c:v>42885.75509259259</c:v>
                </c:pt>
                <c:pt idx="8729">
                  <c:v>42885.755208333336</c:v>
                </c:pt>
                <c:pt idx="8730">
                  <c:v>42885.755324074074</c:v>
                </c:pt>
                <c:pt idx="8731">
                  <c:v>42885.755439814813</c:v>
                </c:pt>
                <c:pt idx="8732">
                  <c:v>42885.755555555559</c:v>
                </c:pt>
                <c:pt idx="8733">
                  <c:v>42885.755671296298</c:v>
                </c:pt>
                <c:pt idx="8734">
                  <c:v>42885.755787037036</c:v>
                </c:pt>
                <c:pt idx="8735">
                  <c:v>42885.755902777775</c:v>
                </c:pt>
                <c:pt idx="8736">
                  <c:v>42885.756018518521</c:v>
                </c:pt>
                <c:pt idx="8737">
                  <c:v>42885.75613425926</c:v>
                </c:pt>
                <c:pt idx="8738">
                  <c:v>42885.756249999999</c:v>
                </c:pt>
                <c:pt idx="8739">
                  <c:v>42885.756365740737</c:v>
                </c:pt>
                <c:pt idx="8740">
                  <c:v>42885.756481481483</c:v>
                </c:pt>
                <c:pt idx="8741">
                  <c:v>42885.756597222222</c:v>
                </c:pt>
                <c:pt idx="8742">
                  <c:v>42885.756712962961</c:v>
                </c:pt>
                <c:pt idx="8743">
                  <c:v>42885.756828703707</c:v>
                </c:pt>
                <c:pt idx="8744">
                  <c:v>42885.756944444445</c:v>
                </c:pt>
                <c:pt idx="8745">
                  <c:v>42885.757060185184</c:v>
                </c:pt>
                <c:pt idx="8746">
                  <c:v>42885.757175925923</c:v>
                </c:pt>
                <c:pt idx="8747">
                  <c:v>42885.757291666669</c:v>
                </c:pt>
                <c:pt idx="8748">
                  <c:v>42885.757407407407</c:v>
                </c:pt>
                <c:pt idx="8749">
                  <c:v>42885.757523148146</c:v>
                </c:pt>
                <c:pt idx="8750">
                  <c:v>42885.757638888892</c:v>
                </c:pt>
                <c:pt idx="8751">
                  <c:v>42885.757754629631</c:v>
                </c:pt>
                <c:pt idx="8752">
                  <c:v>42885.757870370369</c:v>
                </c:pt>
                <c:pt idx="8753">
                  <c:v>42885.757986111108</c:v>
                </c:pt>
                <c:pt idx="8754">
                  <c:v>42885.758101851854</c:v>
                </c:pt>
                <c:pt idx="8755">
                  <c:v>42885.758217592593</c:v>
                </c:pt>
                <c:pt idx="8756">
                  <c:v>42885.758333333331</c:v>
                </c:pt>
                <c:pt idx="8757">
                  <c:v>42885.758449074077</c:v>
                </c:pt>
                <c:pt idx="8758">
                  <c:v>42885.758564814816</c:v>
                </c:pt>
                <c:pt idx="8759">
                  <c:v>42885.758680555555</c:v>
                </c:pt>
                <c:pt idx="8760">
                  <c:v>42885.758796296293</c:v>
                </c:pt>
                <c:pt idx="8761">
                  <c:v>42885.758912037039</c:v>
                </c:pt>
                <c:pt idx="8762">
                  <c:v>42885.759027777778</c:v>
                </c:pt>
                <c:pt idx="8763">
                  <c:v>42885.759143518517</c:v>
                </c:pt>
                <c:pt idx="8764">
                  <c:v>42885.759259259263</c:v>
                </c:pt>
                <c:pt idx="8765">
                  <c:v>42885.759375000001</c:v>
                </c:pt>
                <c:pt idx="8766">
                  <c:v>42885.75949074074</c:v>
                </c:pt>
                <c:pt idx="8767">
                  <c:v>42885.759606481479</c:v>
                </c:pt>
                <c:pt idx="8768">
                  <c:v>42885.759722222225</c:v>
                </c:pt>
                <c:pt idx="8769">
                  <c:v>42885.759837962964</c:v>
                </c:pt>
                <c:pt idx="8770">
                  <c:v>42885.759953703702</c:v>
                </c:pt>
                <c:pt idx="8771">
                  <c:v>42885.760069444441</c:v>
                </c:pt>
                <c:pt idx="8772">
                  <c:v>42885.760185185187</c:v>
                </c:pt>
                <c:pt idx="8773">
                  <c:v>42885.760300925926</c:v>
                </c:pt>
                <c:pt idx="8774">
                  <c:v>42885.760416666664</c:v>
                </c:pt>
                <c:pt idx="8775">
                  <c:v>42885.76053240741</c:v>
                </c:pt>
                <c:pt idx="8776">
                  <c:v>42885.760648148149</c:v>
                </c:pt>
                <c:pt idx="8777">
                  <c:v>42885.760763888888</c:v>
                </c:pt>
                <c:pt idx="8778">
                  <c:v>42885.760879629626</c:v>
                </c:pt>
                <c:pt idx="8779">
                  <c:v>42885.760995370372</c:v>
                </c:pt>
                <c:pt idx="8780">
                  <c:v>42885.761111111111</c:v>
                </c:pt>
                <c:pt idx="8781">
                  <c:v>42885.76122685185</c:v>
                </c:pt>
                <c:pt idx="8782">
                  <c:v>42885.761342592596</c:v>
                </c:pt>
                <c:pt idx="8783">
                  <c:v>42885.761458333334</c:v>
                </c:pt>
                <c:pt idx="8784">
                  <c:v>42885.761574074073</c:v>
                </c:pt>
                <c:pt idx="8785">
                  <c:v>42885.761689814812</c:v>
                </c:pt>
                <c:pt idx="8786">
                  <c:v>42885.761805555558</c:v>
                </c:pt>
                <c:pt idx="8787">
                  <c:v>42885.761921296296</c:v>
                </c:pt>
                <c:pt idx="8788">
                  <c:v>42885.762037037035</c:v>
                </c:pt>
                <c:pt idx="8789">
                  <c:v>42885.762152777781</c:v>
                </c:pt>
                <c:pt idx="8790">
                  <c:v>42885.76226851852</c:v>
                </c:pt>
                <c:pt idx="8791">
                  <c:v>42885.762384259258</c:v>
                </c:pt>
                <c:pt idx="8792">
                  <c:v>42885.762499999997</c:v>
                </c:pt>
                <c:pt idx="8793">
                  <c:v>42885.762615740743</c:v>
                </c:pt>
                <c:pt idx="8794">
                  <c:v>42885.762731481482</c:v>
                </c:pt>
                <c:pt idx="8795">
                  <c:v>42885.76284722222</c:v>
                </c:pt>
                <c:pt idx="8796">
                  <c:v>42885.762962962966</c:v>
                </c:pt>
                <c:pt idx="8797">
                  <c:v>42885.763078703705</c:v>
                </c:pt>
                <c:pt idx="8798">
                  <c:v>42885.763194444444</c:v>
                </c:pt>
                <c:pt idx="8799">
                  <c:v>42885.763310185182</c:v>
                </c:pt>
                <c:pt idx="8800">
                  <c:v>42885.763425925928</c:v>
                </c:pt>
                <c:pt idx="8801">
                  <c:v>42885.763541666667</c:v>
                </c:pt>
                <c:pt idx="8802">
                  <c:v>42885.763657407406</c:v>
                </c:pt>
                <c:pt idx="8803">
                  <c:v>42885.763773148145</c:v>
                </c:pt>
                <c:pt idx="8804">
                  <c:v>42885.763888888891</c:v>
                </c:pt>
                <c:pt idx="8805">
                  <c:v>42885.764004629629</c:v>
                </c:pt>
                <c:pt idx="8806">
                  <c:v>42885.764120370368</c:v>
                </c:pt>
                <c:pt idx="8807">
                  <c:v>42885.764236111114</c:v>
                </c:pt>
                <c:pt idx="8808">
                  <c:v>42885.764351851853</c:v>
                </c:pt>
                <c:pt idx="8809">
                  <c:v>42885.764467592591</c:v>
                </c:pt>
                <c:pt idx="8810">
                  <c:v>42885.76458333333</c:v>
                </c:pt>
                <c:pt idx="8811">
                  <c:v>42885.764699074076</c:v>
                </c:pt>
                <c:pt idx="8812">
                  <c:v>42885.764814814815</c:v>
                </c:pt>
                <c:pt idx="8813">
                  <c:v>42885.764930555553</c:v>
                </c:pt>
                <c:pt idx="8814">
                  <c:v>42885.765046296299</c:v>
                </c:pt>
                <c:pt idx="8815">
                  <c:v>42885.765162037038</c:v>
                </c:pt>
                <c:pt idx="8816">
                  <c:v>42885.765277777777</c:v>
                </c:pt>
                <c:pt idx="8817">
                  <c:v>42885.765393518515</c:v>
                </c:pt>
                <c:pt idx="8818">
                  <c:v>42885.765509259261</c:v>
                </c:pt>
                <c:pt idx="8819">
                  <c:v>42885.765625</c:v>
                </c:pt>
                <c:pt idx="8820">
                  <c:v>42885.765740740739</c:v>
                </c:pt>
                <c:pt idx="8821">
                  <c:v>42885.765856481485</c:v>
                </c:pt>
                <c:pt idx="8822">
                  <c:v>42885.765972222223</c:v>
                </c:pt>
                <c:pt idx="8823">
                  <c:v>42885.766087962962</c:v>
                </c:pt>
                <c:pt idx="8824">
                  <c:v>42885.766203703701</c:v>
                </c:pt>
                <c:pt idx="8825">
                  <c:v>42885.766319444447</c:v>
                </c:pt>
                <c:pt idx="8826">
                  <c:v>42885.766435185185</c:v>
                </c:pt>
                <c:pt idx="8827">
                  <c:v>42885.766550925924</c:v>
                </c:pt>
                <c:pt idx="8828">
                  <c:v>42885.76666666667</c:v>
                </c:pt>
                <c:pt idx="8829">
                  <c:v>42885.766782407409</c:v>
                </c:pt>
                <c:pt idx="8830">
                  <c:v>42885.766898148147</c:v>
                </c:pt>
                <c:pt idx="8831">
                  <c:v>42885.767013888886</c:v>
                </c:pt>
                <c:pt idx="8832">
                  <c:v>42885.767129629632</c:v>
                </c:pt>
                <c:pt idx="8833">
                  <c:v>42885.767245370371</c:v>
                </c:pt>
                <c:pt idx="8834">
                  <c:v>42885.767361111109</c:v>
                </c:pt>
                <c:pt idx="8835">
                  <c:v>42885.767476851855</c:v>
                </c:pt>
                <c:pt idx="8836">
                  <c:v>42885.767592592594</c:v>
                </c:pt>
                <c:pt idx="8837">
                  <c:v>42885.767708333333</c:v>
                </c:pt>
                <c:pt idx="8838">
                  <c:v>42885.767824074072</c:v>
                </c:pt>
                <c:pt idx="8839">
                  <c:v>42885.767939814818</c:v>
                </c:pt>
                <c:pt idx="8840">
                  <c:v>42885.768055555556</c:v>
                </c:pt>
                <c:pt idx="8841">
                  <c:v>42885.768171296295</c:v>
                </c:pt>
                <c:pt idx="8842">
                  <c:v>42885.768287037034</c:v>
                </c:pt>
                <c:pt idx="8843">
                  <c:v>42885.76840277778</c:v>
                </c:pt>
                <c:pt idx="8844">
                  <c:v>42885.768518518518</c:v>
                </c:pt>
                <c:pt idx="8845">
                  <c:v>42885.768634259257</c:v>
                </c:pt>
                <c:pt idx="8846">
                  <c:v>42885.768750000003</c:v>
                </c:pt>
                <c:pt idx="8847">
                  <c:v>42885.768865740742</c:v>
                </c:pt>
                <c:pt idx="8848">
                  <c:v>42885.76898148148</c:v>
                </c:pt>
                <c:pt idx="8849">
                  <c:v>42885.769097222219</c:v>
                </c:pt>
                <c:pt idx="8850">
                  <c:v>42885.769212962965</c:v>
                </c:pt>
                <c:pt idx="8851">
                  <c:v>42885.769328703704</c:v>
                </c:pt>
                <c:pt idx="8852">
                  <c:v>42885.769444444442</c:v>
                </c:pt>
                <c:pt idx="8853">
                  <c:v>42885.769560185188</c:v>
                </c:pt>
                <c:pt idx="8854">
                  <c:v>42885.769675925927</c:v>
                </c:pt>
                <c:pt idx="8855">
                  <c:v>42885.769791666666</c:v>
                </c:pt>
                <c:pt idx="8856">
                  <c:v>42885.769907407404</c:v>
                </c:pt>
                <c:pt idx="8857">
                  <c:v>42885.77002314815</c:v>
                </c:pt>
                <c:pt idx="8858">
                  <c:v>42885.770138888889</c:v>
                </c:pt>
                <c:pt idx="8859">
                  <c:v>42885.770254629628</c:v>
                </c:pt>
                <c:pt idx="8860">
                  <c:v>42885.770370370374</c:v>
                </c:pt>
                <c:pt idx="8861">
                  <c:v>42885.770486111112</c:v>
                </c:pt>
                <c:pt idx="8862">
                  <c:v>42885.770601851851</c:v>
                </c:pt>
                <c:pt idx="8863">
                  <c:v>42885.77071759259</c:v>
                </c:pt>
                <c:pt idx="8864">
                  <c:v>42885.770833333336</c:v>
                </c:pt>
                <c:pt idx="8865">
                  <c:v>42885.770949074074</c:v>
                </c:pt>
                <c:pt idx="8866">
                  <c:v>42885.771064814813</c:v>
                </c:pt>
                <c:pt idx="8867">
                  <c:v>42885.771180555559</c:v>
                </c:pt>
                <c:pt idx="8868">
                  <c:v>42885.771296296298</c:v>
                </c:pt>
                <c:pt idx="8869">
                  <c:v>42885.771412037036</c:v>
                </c:pt>
                <c:pt idx="8870">
                  <c:v>42885.771527777775</c:v>
                </c:pt>
                <c:pt idx="8871">
                  <c:v>42885.771643518521</c:v>
                </c:pt>
                <c:pt idx="8872">
                  <c:v>42885.77175925926</c:v>
                </c:pt>
                <c:pt idx="8873">
                  <c:v>42885.771874999999</c:v>
                </c:pt>
                <c:pt idx="8874">
                  <c:v>42885.771990740737</c:v>
                </c:pt>
                <c:pt idx="8875">
                  <c:v>42885.772106481483</c:v>
                </c:pt>
                <c:pt idx="8876">
                  <c:v>42885.772222222222</c:v>
                </c:pt>
                <c:pt idx="8877">
                  <c:v>42885.772337962961</c:v>
                </c:pt>
                <c:pt idx="8878">
                  <c:v>42885.772453703707</c:v>
                </c:pt>
                <c:pt idx="8879">
                  <c:v>42885.772569444445</c:v>
                </c:pt>
                <c:pt idx="8880">
                  <c:v>42885.772685185184</c:v>
                </c:pt>
                <c:pt idx="8881">
                  <c:v>42885.772800925923</c:v>
                </c:pt>
                <c:pt idx="8882">
                  <c:v>42885.772916666669</c:v>
                </c:pt>
                <c:pt idx="8883">
                  <c:v>42885.773032407407</c:v>
                </c:pt>
                <c:pt idx="8884">
                  <c:v>42885.773148148146</c:v>
                </c:pt>
                <c:pt idx="8885">
                  <c:v>42885.773263888892</c:v>
                </c:pt>
                <c:pt idx="8886">
                  <c:v>42885.773379629631</c:v>
                </c:pt>
                <c:pt idx="8887">
                  <c:v>42885.773495370369</c:v>
                </c:pt>
                <c:pt idx="8888">
                  <c:v>42885.773611111108</c:v>
                </c:pt>
                <c:pt idx="8889">
                  <c:v>42885.773726851854</c:v>
                </c:pt>
                <c:pt idx="8890">
                  <c:v>42885.773842592593</c:v>
                </c:pt>
                <c:pt idx="8891">
                  <c:v>42885.773958333331</c:v>
                </c:pt>
                <c:pt idx="8892">
                  <c:v>42885.774074074077</c:v>
                </c:pt>
                <c:pt idx="8893">
                  <c:v>42885.774189814816</c:v>
                </c:pt>
                <c:pt idx="8894">
                  <c:v>42885.774305555555</c:v>
                </c:pt>
                <c:pt idx="8895">
                  <c:v>42885.774421296293</c:v>
                </c:pt>
                <c:pt idx="8896">
                  <c:v>42885.774537037039</c:v>
                </c:pt>
                <c:pt idx="8897">
                  <c:v>42885.774652777778</c:v>
                </c:pt>
                <c:pt idx="8898">
                  <c:v>42885.774768518517</c:v>
                </c:pt>
                <c:pt idx="8899">
                  <c:v>42885.774884259263</c:v>
                </c:pt>
                <c:pt idx="8900">
                  <c:v>42885.775000000001</c:v>
                </c:pt>
                <c:pt idx="8901">
                  <c:v>42885.77511574074</c:v>
                </c:pt>
                <c:pt idx="8902">
                  <c:v>42885.775231481479</c:v>
                </c:pt>
                <c:pt idx="8903">
                  <c:v>42885.775347222225</c:v>
                </c:pt>
                <c:pt idx="8904">
                  <c:v>42885.775462962964</c:v>
                </c:pt>
                <c:pt idx="8905">
                  <c:v>42885.775578703702</c:v>
                </c:pt>
                <c:pt idx="8906">
                  <c:v>42885.775694444441</c:v>
                </c:pt>
                <c:pt idx="8907">
                  <c:v>42885.775810185187</c:v>
                </c:pt>
                <c:pt idx="8908">
                  <c:v>42885.775925925926</c:v>
                </c:pt>
                <c:pt idx="8909">
                  <c:v>42885.776041666664</c:v>
                </c:pt>
                <c:pt idx="8910">
                  <c:v>42885.77615740741</c:v>
                </c:pt>
                <c:pt idx="8911">
                  <c:v>42885.776273148149</c:v>
                </c:pt>
                <c:pt idx="8912">
                  <c:v>42885.776388888888</c:v>
                </c:pt>
                <c:pt idx="8913">
                  <c:v>42885.776504629626</c:v>
                </c:pt>
                <c:pt idx="8914">
                  <c:v>42885.776620370372</c:v>
                </c:pt>
                <c:pt idx="8915">
                  <c:v>42885.776736111111</c:v>
                </c:pt>
                <c:pt idx="8916">
                  <c:v>42885.77685185185</c:v>
                </c:pt>
                <c:pt idx="8917">
                  <c:v>42885.776967592596</c:v>
                </c:pt>
                <c:pt idx="8918">
                  <c:v>42885.777083333334</c:v>
                </c:pt>
                <c:pt idx="8919">
                  <c:v>42885.777199074073</c:v>
                </c:pt>
                <c:pt idx="8920">
                  <c:v>42885.777314814812</c:v>
                </c:pt>
                <c:pt idx="8921">
                  <c:v>42885.777430555558</c:v>
                </c:pt>
                <c:pt idx="8922">
                  <c:v>42885.777546296296</c:v>
                </c:pt>
                <c:pt idx="8923">
                  <c:v>42885.777662037035</c:v>
                </c:pt>
                <c:pt idx="8924">
                  <c:v>42885.777777777781</c:v>
                </c:pt>
                <c:pt idx="8925">
                  <c:v>42885.77789351852</c:v>
                </c:pt>
                <c:pt idx="8926">
                  <c:v>42885.778009259258</c:v>
                </c:pt>
                <c:pt idx="8927">
                  <c:v>42885.778124999997</c:v>
                </c:pt>
                <c:pt idx="8928">
                  <c:v>42885.778240740743</c:v>
                </c:pt>
                <c:pt idx="8929">
                  <c:v>42885.778356481482</c:v>
                </c:pt>
                <c:pt idx="8930">
                  <c:v>42885.77847222222</c:v>
                </c:pt>
                <c:pt idx="8931">
                  <c:v>42885.778587962966</c:v>
                </c:pt>
                <c:pt idx="8932">
                  <c:v>42885.778703703705</c:v>
                </c:pt>
                <c:pt idx="8933">
                  <c:v>42885.778819444444</c:v>
                </c:pt>
                <c:pt idx="8934">
                  <c:v>42885.778935185182</c:v>
                </c:pt>
                <c:pt idx="8935">
                  <c:v>42885.779050925928</c:v>
                </c:pt>
                <c:pt idx="8936">
                  <c:v>42885.779166666667</c:v>
                </c:pt>
                <c:pt idx="8937">
                  <c:v>42885.779282407406</c:v>
                </c:pt>
                <c:pt idx="8938">
                  <c:v>42885.779398148145</c:v>
                </c:pt>
                <c:pt idx="8939">
                  <c:v>42885.779513888891</c:v>
                </c:pt>
                <c:pt idx="8940">
                  <c:v>42885.779629629629</c:v>
                </c:pt>
                <c:pt idx="8941">
                  <c:v>42885.779745370368</c:v>
                </c:pt>
                <c:pt idx="8942">
                  <c:v>42885.779861111114</c:v>
                </c:pt>
                <c:pt idx="8943">
                  <c:v>42885.779976851853</c:v>
                </c:pt>
                <c:pt idx="8944">
                  <c:v>42885.780092592591</c:v>
                </c:pt>
                <c:pt idx="8945">
                  <c:v>42885.78020833333</c:v>
                </c:pt>
                <c:pt idx="8946">
                  <c:v>42885.780324074076</c:v>
                </c:pt>
                <c:pt idx="8947">
                  <c:v>42885.780439814815</c:v>
                </c:pt>
                <c:pt idx="8948">
                  <c:v>42885.780555555553</c:v>
                </c:pt>
                <c:pt idx="8949">
                  <c:v>42885.780671296299</c:v>
                </c:pt>
                <c:pt idx="8950">
                  <c:v>42885.780787037038</c:v>
                </c:pt>
                <c:pt idx="8951">
                  <c:v>42885.780902777777</c:v>
                </c:pt>
                <c:pt idx="8952">
                  <c:v>42885.781018518515</c:v>
                </c:pt>
                <c:pt idx="8953">
                  <c:v>42885.781134259261</c:v>
                </c:pt>
                <c:pt idx="8954">
                  <c:v>42885.78125</c:v>
                </c:pt>
                <c:pt idx="8955">
                  <c:v>42885.781365740739</c:v>
                </c:pt>
                <c:pt idx="8956">
                  <c:v>42885.781481481485</c:v>
                </c:pt>
                <c:pt idx="8957">
                  <c:v>42885.781597222223</c:v>
                </c:pt>
                <c:pt idx="8958">
                  <c:v>42885.781712962962</c:v>
                </c:pt>
                <c:pt idx="8959">
                  <c:v>42885.781828703701</c:v>
                </c:pt>
                <c:pt idx="8960">
                  <c:v>42885.781944444447</c:v>
                </c:pt>
                <c:pt idx="8961">
                  <c:v>42885.782060185185</c:v>
                </c:pt>
                <c:pt idx="8962">
                  <c:v>42885.782175925924</c:v>
                </c:pt>
                <c:pt idx="8963">
                  <c:v>42885.78229166667</c:v>
                </c:pt>
                <c:pt idx="8964">
                  <c:v>42885.782407407409</c:v>
                </c:pt>
                <c:pt idx="8965">
                  <c:v>42885.782523148147</c:v>
                </c:pt>
                <c:pt idx="8966">
                  <c:v>42885.782638888886</c:v>
                </c:pt>
                <c:pt idx="8967">
                  <c:v>42885.782754629632</c:v>
                </c:pt>
                <c:pt idx="8968">
                  <c:v>42885.782870370371</c:v>
                </c:pt>
                <c:pt idx="8969">
                  <c:v>42885.782986111109</c:v>
                </c:pt>
                <c:pt idx="8970">
                  <c:v>42885.783101851855</c:v>
                </c:pt>
                <c:pt idx="8971">
                  <c:v>42885.783217592594</c:v>
                </c:pt>
                <c:pt idx="8972">
                  <c:v>42885.783333333333</c:v>
                </c:pt>
                <c:pt idx="8973">
                  <c:v>42885.783449074072</c:v>
                </c:pt>
                <c:pt idx="8974">
                  <c:v>42885.783564814818</c:v>
                </c:pt>
                <c:pt idx="8975">
                  <c:v>42885.783680555556</c:v>
                </c:pt>
                <c:pt idx="8976">
                  <c:v>42885.783796296295</c:v>
                </c:pt>
                <c:pt idx="8977">
                  <c:v>42885.783912037034</c:v>
                </c:pt>
                <c:pt idx="8978">
                  <c:v>42885.78402777778</c:v>
                </c:pt>
                <c:pt idx="8979">
                  <c:v>42885.784143518518</c:v>
                </c:pt>
                <c:pt idx="8980">
                  <c:v>42885.784259259257</c:v>
                </c:pt>
                <c:pt idx="8981">
                  <c:v>42885.784375000003</c:v>
                </c:pt>
                <c:pt idx="8982">
                  <c:v>42885.784490740742</c:v>
                </c:pt>
                <c:pt idx="8983">
                  <c:v>42885.78460648148</c:v>
                </c:pt>
                <c:pt idx="8984">
                  <c:v>42885.784722222219</c:v>
                </c:pt>
                <c:pt idx="8985">
                  <c:v>42885.784837962965</c:v>
                </c:pt>
                <c:pt idx="8986">
                  <c:v>42885.784953703704</c:v>
                </c:pt>
                <c:pt idx="8987">
                  <c:v>42885.785069444442</c:v>
                </c:pt>
                <c:pt idx="8988">
                  <c:v>42885.785185185188</c:v>
                </c:pt>
                <c:pt idx="8989">
                  <c:v>42885.785300925927</c:v>
                </c:pt>
                <c:pt idx="8990">
                  <c:v>42885.785416666666</c:v>
                </c:pt>
                <c:pt idx="8991">
                  <c:v>42885.785532407404</c:v>
                </c:pt>
                <c:pt idx="8992">
                  <c:v>42885.78564814815</c:v>
                </c:pt>
                <c:pt idx="8993">
                  <c:v>42885.785763888889</c:v>
                </c:pt>
                <c:pt idx="8994">
                  <c:v>42885.785879629628</c:v>
                </c:pt>
                <c:pt idx="8995">
                  <c:v>42885.785995370374</c:v>
                </c:pt>
                <c:pt idx="8996">
                  <c:v>42885.786111111112</c:v>
                </c:pt>
                <c:pt idx="8997">
                  <c:v>42885.786226851851</c:v>
                </c:pt>
                <c:pt idx="8998">
                  <c:v>42885.78634259259</c:v>
                </c:pt>
                <c:pt idx="8999">
                  <c:v>42885.786458333336</c:v>
                </c:pt>
                <c:pt idx="9000">
                  <c:v>42885.786574074074</c:v>
                </c:pt>
                <c:pt idx="9001">
                  <c:v>42885.786689814813</c:v>
                </c:pt>
                <c:pt idx="9002">
                  <c:v>42885.786805555559</c:v>
                </c:pt>
                <c:pt idx="9003">
                  <c:v>42885.786921296298</c:v>
                </c:pt>
                <c:pt idx="9004">
                  <c:v>42885.787037037036</c:v>
                </c:pt>
                <c:pt idx="9005">
                  <c:v>42885.787152777775</c:v>
                </c:pt>
                <c:pt idx="9006">
                  <c:v>42885.787268518521</c:v>
                </c:pt>
                <c:pt idx="9007">
                  <c:v>42885.78738425926</c:v>
                </c:pt>
                <c:pt idx="9008">
                  <c:v>42885.787499999999</c:v>
                </c:pt>
                <c:pt idx="9009">
                  <c:v>42885.787615740737</c:v>
                </c:pt>
                <c:pt idx="9010">
                  <c:v>42885.787731481483</c:v>
                </c:pt>
                <c:pt idx="9011">
                  <c:v>42885.787847222222</c:v>
                </c:pt>
                <c:pt idx="9012">
                  <c:v>42885.787962962961</c:v>
                </c:pt>
                <c:pt idx="9013">
                  <c:v>42885.788078703707</c:v>
                </c:pt>
                <c:pt idx="9014">
                  <c:v>42885.788194444445</c:v>
                </c:pt>
                <c:pt idx="9015">
                  <c:v>42885.788310185184</c:v>
                </c:pt>
                <c:pt idx="9016">
                  <c:v>42885.788425925923</c:v>
                </c:pt>
                <c:pt idx="9017">
                  <c:v>42885.788541666669</c:v>
                </c:pt>
                <c:pt idx="9018">
                  <c:v>42885.788657407407</c:v>
                </c:pt>
                <c:pt idx="9019">
                  <c:v>42885.788773148146</c:v>
                </c:pt>
                <c:pt idx="9020">
                  <c:v>42885.788888888892</c:v>
                </c:pt>
                <c:pt idx="9021">
                  <c:v>42885.789004629631</c:v>
                </c:pt>
                <c:pt idx="9022">
                  <c:v>42885.789120370369</c:v>
                </c:pt>
                <c:pt idx="9023">
                  <c:v>42885.789236111108</c:v>
                </c:pt>
                <c:pt idx="9024">
                  <c:v>42885.789351851854</c:v>
                </c:pt>
                <c:pt idx="9025">
                  <c:v>42885.789467592593</c:v>
                </c:pt>
                <c:pt idx="9026">
                  <c:v>42885.789583333331</c:v>
                </c:pt>
                <c:pt idx="9027">
                  <c:v>42885.789699074077</c:v>
                </c:pt>
                <c:pt idx="9028">
                  <c:v>42885.789814814816</c:v>
                </c:pt>
                <c:pt idx="9029">
                  <c:v>42885.789930555555</c:v>
                </c:pt>
                <c:pt idx="9030">
                  <c:v>42885.790046296293</c:v>
                </c:pt>
                <c:pt idx="9031">
                  <c:v>42885.790162037039</c:v>
                </c:pt>
                <c:pt idx="9032">
                  <c:v>42885.790277777778</c:v>
                </c:pt>
                <c:pt idx="9033">
                  <c:v>42885.790393518517</c:v>
                </c:pt>
                <c:pt idx="9034">
                  <c:v>42885.790509259263</c:v>
                </c:pt>
                <c:pt idx="9035">
                  <c:v>42885.790625000001</c:v>
                </c:pt>
                <c:pt idx="9036">
                  <c:v>42885.79074074074</c:v>
                </c:pt>
                <c:pt idx="9037">
                  <c:v>42885.790856481479</c:v>
                </c:pt>
                <c:pt idx="9038">
                  <c:v>42885.790972222225</c:v>
                </c:pt>
                <c:pt idx="9039">
                  <c:v>42885.791087962964</c:v>
                </c:pt>
                <c:pt idx="9040">
                  <c:v>42885.791203703702</c:v>
                </c:pt>
                <c:pt idx="9041">
                  <c:v>42885.791319444441</c:v>
                </c:pt>
                <c:pt idx="9042">
                  <c:v>42885.791435185187</c:v>
                </c:pt>
                <c:pt idx="9043">
                  <c:v>42885.791550925926</c:v>
                </c:pt>
                <c:pt idx="9044">
                  <c:v>42885.791666666664</c:v>
                </c:pt>
                <c:pt idx="9045">
                  <c:v>42885.79178240741</c:v>
                </c:pt>
                <c:pt idx="9046">
                  <c:v>42885.791898148149</c:v>
                </c:pt>
                <c:pt idx="9047">
                  <c:v>42885.792013888888</c:v>
                </c:pt>
                <c:pt idx="9048">
                  <c:v>42885.792129629626</c:v>
                </c:pt>
                <c:pt idx="9049">
                  <c:v>42885.792245370372</c:v>
                </c:pt>
                <c:pt idx="9050">
                  <c:v>42885.792361111111</c:v>
                </c:pt>
                <c:pt idx="9051">
                  <c:v>42885.79247685185</c:v>
                </c:pt>
                <c:pt idx="9052">
                  <c:v>42885.792592592596</c:v>
                </c:pt>
                <c:pt idx="9053">
                  <c:v>42885.792708333334</c:v>
                </c:pt>
                <c:pt idx="9054">
                  <c:v>42885.792824074073</c:v>
                </c:pt>
                <c:pt idx="9055">
                  <c:v>42885.792939814812</c:v>
                </c:pt>
                <c:pt idx="9056">
                  <c:v>42885.793055555558</c:v>
                </c:pt>
                <c:pt idx="9057">
                  <c:v>42885.793171296296</c:v>
                </c:pt>
                <c:pt idx="9058">
                  <c:v>42885.793287037035</c:v>
                </c:pt>
                <c:pt idx="9059">
                  <c:v>42885.793402777781</c:v>
                </c:pt>
                <c:pt idx="9060">
                  <c:v>42885.79351851852</c:v>
                </c:pt>
                <c:pt idx="9061">
                  <c:v>42885.793634259258</c:v>
                </c:pt>
                <c:pt idx="9062">
                  <c:v>42885.793749999997</c:v>
                </c:pt>
                <c:pt idx="9063">
                  <c:v>42885.793865740743</c:v>
                </c:pt>
                <c:pt idx="9064">
                  <c:v>42885.793981481482</c:v>
                </c:pt>
                <c:pt idx="9065">
                  <c:v>42885.79409722222</c:v>
                </c:pt>
                <c:pt idx="9066">
                  <c:v>42885.794212962966</c:v>
                </c:pt>
                <c:pt idx="9067">
                  <c:v>42885.794328703705</c:v>
                </c:pt>
                <c:pt idx="9068">
                  <c:v>42885.794444444444</c:v>
                </c:pt>
                <c:pt idx="9069">
                  <c:v>42885.794560185182</c:v>
                </c:pt>
                <c:pt idx="9070">
                  <c:v>42885.794675925928</c:v>
                </c:pt>
                <c:pt idx="9071">
                  <c:v>42885.794791666667</c:v>
                </c:pt>
                <c:pt idx="9072">
                  <c:v>42885.794907407406</c:v>
                </c:pt>
                <c:pt idx="9073">
                  <c:v>42885.795023148145</c:v>
                </c:pt>
                <c:pt idx="9074">
                  <c:v>42885.795138888891</c:v>
                </c:pt>
                <c:pt idx="9075">
                  <c:v>42885.795254629629</c:v>
                </c:pt>
                <c:pt idx="9076">
                  <c:v>42885.795370370368</c:v>
                </c:pt>
                <c:pt idx="9077">
                  <c:v>42885.795486111114</c:v>
                </c:pt>
                <c:pt idx="9078">
                  <c:v>42885.795601851853</c:v>
                </c:pt>
                <c:pt idx="9079">
                  <c:v>42885.795717592591</c:v>
                </c:pt>
                <c:pt idx="9080">
                  <c:v>42885.79583333333</c:v>
                </c:pt>
                <c:pt idx="9081">
                  <c:v>42885.795949074076</c:v>
                </c:pt>
                <c:pt idx="9082">
                  <c:v>42885.796064814815</c:v>
                </c:pt>
                <c:pt idx="9083">
                  <c:v>42885.796180555553</c:v>
                </c:pt>
                <c:pt idx="9084">
                  <c:v>42885.796296296299</c:v>
                </c:pt>
                <c:pt idx="9085">
                  <c:v>42885.796412037038</c:v>
                </c:pt>
                <c:pt idx="9086">
                  <c:v>42885.796527777777</c:v>
                </c:pt>
                <c:pt idx="9087">
                  <c:v>42885.796643518515</c:v>
                </c:pt>
                <c:pt idx="9088">
                  <c:v>42885.796759259261</c:v>
                </c:pt>
                <c:pt idx="9089">
                  <c:v>42885.796875</c:v>
                </c:pt>
                <c:pt idx="9090">
                  <c:v>42885.796990740739</c:v>
                </c:pt>
                <c:pt idx="9091">
                  <c:v>42885.797106481485</c:v>
                </c:pt>
                <c:pt idx="9092">
                  <c:v>42885.797222222223</c:v>
                </c:pt>
                <c:pt idx="9093">
                  <c:v>42885.797337962962</c:v>
                </c:pt>
                <c:pt idx="9094">
                  <c:v>42885.797453703701</c:v>
                </c:pt>
                <c:pt idx="9095">
                  <c:v>42885.797569444447</c:v>
                </c:pt>
                <c:pt idx="9096">
                  <c:v>42885.797685185185</c:v>
                </c:pt>
                <c:pt idx="9097">
                  <c:v>42885.797800925924</c:v>
                </c:pt>
                <c:pt idx="9098">
                  <c:v>42885.79791666667</c:v>
                </c:pt>
                <c:pt idx="9099">
                  <c:v>42885.798032407409</c:v>
                </c:pt>
                <c:pt idx="9100">
                  <c:v>42885.798148148147</c:v>
                </c:pt>
                <c:pt idx="9101">
                  <c:v>42885.798263888886</c:v>
                </c:pt>
                <c:pt idx="9102">
                  <c:v>42885.798379629632</c:v>
                </c:pt>
                <c:pt idx="9103">
                  <c:v>42885.798495370371</c:v>
                </c:pt>
                <c:pt idx="9104">
                  <c:v>42885.798611111109</c:v>
                </c:pt>
                <c:pt idx="9105">
                  <c:v>42885.798726851855</c:v>
                </c:pt>
                <c:pt idx="9106">
                  <c:v>42885.798842592594</c:v>
                </c:pt>
                <c:pt idx="9107">
                  <c:v>42885.798958333333</c:v>
                </c:pt>
                <c:pt idx="9108">
                  <c:v>42885.799074074072</c:v>
                </c:pt>
                <c:pt idx="9109">
                  <c:v>42885.799189814818</c:v>
                </c:pt>
                <c:pt idx="9110">
                  <c:v>42885.799305555556</c:v>
                </c:pt>
                <c:pt idx="9111">
                  <c:v>42885.799421296295</c:v>
                </c:pt>
                <c:pt idx="9112">
                  <c:v>42885.799537037034</c:v>
                </c:pt>
                <c:pt idx="9113">
                  <c:v>42885.79965277778</c:v>
                </c:pt>
                <c:pt idx="9114">
                  <c:v>42885.799768518518</c:v>
                </c:pt>
                <c:pt idx="9115">
                  <c:v>42885.799884259257</c:v>
                </c:pt>
                <c:pt idx="9116">
                  <c:v>42885.8</c:v>
                </c:pt>
                <c:pt idx="9117">
                  <c:v>42885.800115740742</c:v>
                </c:pt>
                <c:pt idx="9118">
                  <c:v>42885.80023148148</c:v>
                </c:pt>
                <c:pt idx="9119">
                  <c:v>42885.800347222219</c:v>
                </c:pt>
                <c:pt idx="9120">
                  <c:v>42885.800462962965</c:v>
                </c:pt>
                <c:pt idx="9121">
                  <c:v>42885.800578703704</c:v>
                </c:pt>
                <c:pt idx="9122">
                  <c:v>42885.800694444442</c:v>
                </c:pt>
                <c:pt idx="9123">
                  <c:v>42885.800810185188</c:v>
                </c:pt>
                <c:pt idx="9124">
                  <c:v>42885.800925925927</c:v>
                </c:pt>
                <c:pt idx="9125">
                  <c:v>42885.801041666666</c:v>
                </c:pt>
                <c:pt idx="9126">
                  <c:v>42885.801157407404</c:v>
                </c:pt>
                <c:pt idx="9127">
                  <c:v>42885.80127314815</c:v>
                </c:pt>
                <c:pt idx="9128">
                  <c:v>42885.801388888889</c:v>
                </c:pt>
                <c:pt idx="9129">
                  <c:v>42885.801504629628</c:v>
                </c:pt>
                <c:pt idx="9130">
                  <c:v>42885.801620370374</c:v>
                </c:pt>
                <c:pt idx="9131">
                  <c:v>42885.801736111112</c:v>
                </c:pt>
                <c:pt idx="9132">
                  <c:v>42885.801851851851</c:v>
                </c:pt>
                <c:pt idx="9133">
                  <c:v>42885.80196759259</c:v>
                </c:pt>
                <c:pt idx="9134">
                  <c:v>42885.802083333336</c:v>
                </c:pt>
                <c:pt idx="9135">
                  <c:v>42885.802199074074</c:v>
                </c:pt>
                <c:pt idx="9136">
                  <c:v>42885.802314814813</c:v>
                </c:pt>
                <c:pt idx="9137">
                  <c:v>42885.802430555559</c:v>
                </c:pt>
                <c:pt idx="9138">
                  <c:v>42885.802546296298</c:v>
                </c:pt>
                <c:pt idx="9139">
                  <c:v>42885.802662037036</c:v>
                </c:pt>
                <c:pt idx="9140">
                  <c:v>42885.802777777775</c:v>
                </c:pt>
                <c:pt idx="9141">
                  <c:v>42885.802893518521</c:v>
                </c:pt>
                <c:pt idx="9142">
                  <c:v>42885.80300925926</c:v>
                </c:pt>
                <c:pt idx="9143">
                  <c:v>42885.803124999999</c:v>
                </c:pt>
                <c:pt idx="9144">
                  <c:v>42885.803240740737</c:v>
                </c:pt>
                <c:pt idx="9145">
                  <c:v>42885.803356481483</c:v>
                </c:pt>
                <c:pt idx="9146">
                  <c:v>42885.803472222222</c:v>
                </c:pt>
                <c:pt idx="9147">
                  <c:v>42885.803587962961</c:v>
                </c:pt>
                <c:pt idx="9148">
                  <c:v>42885.803703703707</c:v>
                </c:pt>
                <c:pt idx="9149">
                  <c:v>42885.803819444445</c:v>
                </c:pt>
                <c:pt idx="9150">
                  <c:v>42885.803935185184</c:v>
                </c:pt>
                <c:pt idx="9151">
                  <c:v>42885.804050925923</c:v>
                </c:pt>
                <c:pt idx="9152">
                  <c:v>42885.804166666669</c:v>
                </c:pt>
                <c:pt idx="9153">
                  <c:v>42885.804282407407</c:v>
                </c:pt>
                <c:pt idx="9154">
                  <c:v>42885.804398148146</c:v>
                </c:pt>
                <c:pt idx="9155">
                  <c:v>42885.804513888892</c:v>
                </c:pt>
                <c:pt idx="9156">
                  <c:v>42885.804629629631</c:v>
                </c:pt>
                <c:pt idx="9157">
                  <c:v>42885.804745370369</c:v>
                </c:pt>
                <c:pt idx="9158">
                  <c:v>42885.804861111108</c:v>
                </c:pt>
                <c:pt idx="9159">
                  <c:v>42885.804976851854</c:v>
                </c:pt>
                <c:pt idx="9160">
                  <c:v>42885.805092592593</c:v>
                </c:pt>
                <c:pt idx="9161">
                  <c:v>42885.805208333331</c:v>
                </c:pt>
                <c:pt idx="9162">
                  <c:v>42885.805324074077</c:v>
                </c:pt>
                <c:pt idx="9163">
                  <c:v>42885.805439814816</c:v>
                </c:pt>
                <c:pt idx="9164">
                  <c:v>42885.805555555555</c:v>
                </c:pt>
                <c:pt idx="9165">
                  <c:v>42885.805671296293</c:v>
                </c:pt>
                <c:pt idx="9166">
                  <c:v>42885.805787037039</c:v>
                </c:pt>
                <c:pt idx="9167">
                  <c:v>42885.805902777778</c:v>
                </c:pt>
                <c:pt idx="9168">
                  <c:v>42885.806018518517</c:v>
                </c:pt>
                <c:pt idx="9169">
                  <c:v>42885.806134259263</c:v>
                </c:pt>
                <c:pt idx="9170">
                  <c:v>42885.806250000001</c:v>
                </c:pt>
                <c:pt idx="9171">
                  <c:v>42885.80636574074</c:v>
                </c:pt>
                <c:pt idx="9172">
                  <c:v>42885.806481481479</c:v>
                </c:pt>
                <c:pt idx="9173">
                  <c:v>42885.806597222225</c:v>
                </c:pt>
                <c:pt idx="9174">
                  <c:v>42885.806712962964</c:v>
                </c:pt>
                <c:pt idx="9175">
                  <c:v>42885.806828703702</c:v>
                </c:pt>
                <c:pt idx="9176">
                  <c:v>42885.806944444441</c:v>
                </c:pt>
                <c:pt idx="9177">
                  <c:v>42885.807060185187</c:v>
                </c:pt>
                <c:pt idx="9178">
                  <c:v>42885.807175925926</c:v>
                </c:pt>
                <c:pt idx="9179">
                  <c:v>42885.807291666664</c:v>
                </c:pt>
                <c:pt idx="9180">
                  <c:v>42885.80740740741</c:v>
                </c:pt>
                <c:pt idx="9181">
                  <c:v>42885.807523148149</c:v>
                </c:pt>
                <c:pt idx="9182">
                  <c:v>42885.807638888888</c:v>
                </c:pt>
                <c:pt idx="9183">
                  <c:v>42885.807754629626</c:v>
                </c:pt>
                <c:pt idx="9184">
                  <c:v>42885.807870370372</c:v>
                </c:pt>
                <c:pt idx="9185">
                  <c:v>42885.807986111111</c:v>
                </c:pt>
                <c:pt idx="9186">
                  <c:v>42885.80810185185</c:v>
                </c:pt>
                <c:pt idx="9187">
                  <c:v>42885.808217592596</c:v>
                </c:pt>
                <c:pt idx="9188">
                  <c:v>42885.808333333334</c:v>
                </c:pt>
                <c:pt idx="9189">
                  <c:v>42885.808449074073</c:v>
                </c:pt>
                <c:pt idx="9190">
                  <c:v>42885.808564814812</c:v>
                </c:pt>
                <c:pt idx="9191">
                  <c:v>42885.808680555558</c:v>
                </c:pt>
                <c:pt idx="9192">
                  <c:v>42885.808796296296</c:v>
                </c:pt>
                <c:pt idx="9193">
                  <c:v>42885.808912037035</c:v>
                </c:pt>
                <c:pt idx="9194">
                  <c:v>42885.809027777781</c:v>
                </c:pt>
                <c:pt idx="9195">
                  <c:v>42885.80914351852</c:v>
                </c:pt>
                <c:pt idx="9196">
                  <c:v>42885.809259259258</c:v>
                </c:pt>
                <c:pt idx="9197">
                  <c:v>42885.809374999997</c:v>
                </c:pt>
                <c:pt idx="9198">
                  <c:v>42885.809490740743</c:v>
                </c:pt>
                <c:pt idx="9199">
                  <c:v>42885.809606481482</c:v>
                </c:pt>
                <c:pt idx="9200">
                  <c:v>42885.80972222222</c:v>
                </c:pt>
                <c:pt idx="9201">
                  <c:v>42885.809837962966</c:v>
                </c:pt>
                <c:pt idx="9202">
                  <c:v>42885.809953703705</c:v>
                </c:pt>
                <c:pt idx="9203">
                  <c:v>42885.810069444444</c:v>
                </c:pt>
                <c:pt idx="9204">
                  <c:v>42885.810185185182</c:v>
                </c:pt>
                <c:pt idx="9205">
                  <c:v>42885.810300925928</c:v>
                </c:pt>
                <c:pt idx="9206">
                  <c:v>42885.810416666667</c:v>
                </c:pt>
                <c:pt idx="9207">
                  <c:v>42885.810532407406</c:v>
                </c:pt>
                <c:pt idx="9208">
                  <c:v>42885.810648148145</c:v>
                </c:pt>
                <c:pt idx="9209">
                  <c:v>42885.810763888891</c:v>
                </c:pt>
                <c:pt idx="9210">
                  <c:v>42885.810879629629</c:v>
                </c:pt>
                <c:pt idx="9211">
                  <c:v>42885.810995370368</c:v>
                </c:pt>
                <c:pt idx="9212">
                  <c:v>42885.811111111114</c:v>
                </c:pt>
                <c:pt idx="9213">
                  <c:v>42885.811226851853</c:v>
                </c:pt>
                <c:pt idx="9214">
                  <c:v>42885.811342592591</c:v>
                </c:pt>
                <c:pt idx="9215">
                  <c:v>42885.81145833333</c:v>
                </c:pt>
                <c:pt idx="9216">
                  <c:v>42885.811574074076</c:v>
                </c:pt>
                <c:pt idx="9217">
                  <c:v>42885.811689814815</c:v>
                </c:pt>
                <c:pt idx="9218">
                  <c:v>42885.811805555553</c:v>
                </c:pt>
                <c:pt idx="9219">
                  <c:v>42885.811921296299</c:v>
                </c:pt>
                <c:pt idx="9220">
                  <c:v>42885.812037037038</c:v>
                </c:pt>
                <c:pt idx="9221">
                  <c:v>42885.812152777777</c:v>
                </c:pt>
                <c:pt idx="9222">
                  <c:v>42885.812268518515</c:v>
                </c:pt>
                <c:pt idx="9223">
                  <c:v>42885.812384259261</c:v>
                </c:pt>
                <c:pt idx="9224">
                  <c:v>42885.8125</c:v>
                </c:pt>
                <c:pt idx="9225">
                  <c:v>42885.812615740739</c:v>
                </c:pt>
                <c:pt idx="9226">
                  <c:v>42885.812731481485</c:v>
                </c:pt>
                <c:pt idx="9227">
                  <c:v>42885.812847222223</c:v>
                </c:pt>
                <c:pt idx="9228">
                  <c:v>42885.812962962962</c:v>
                </c:pt>
                <c:pt idx="9229">
                  <c:v>42885.813078703701</c:v>
                </c:pt>
                <c:pt idx="9230">
                  <c:v>42885.813194444447</c:v>
                </c:pt>
                <c:pt idx="9231">
                  <c:v>42885.813310185185</c:v>
                </c:pt>
                <c:pt idx="9232">
                  <c:v>42885.813425925924</c:v>
                </c:pt>
                <c:pt idx="9233">
                  <c:v>42885.81354166667</c:v>
                </c:pt>
                <c:pt idx="9234">
                  <c:v>42885.813657407409</c:v>
                </c:pt>
                <c:pt idx="9235">
                  <c:v>42885.813773148147</c:v>
                </c:pt>
                <c:pt idx="9236">
                  <c:v>42885.813888888886</c:v>
                </c:pt>
                <c:pt idx="9237">
                  <c:v>42885.814004629632</c:v>
                </c:pt>
                <c:pt idx="9238">
                  <c:v>42885.814120370371</c:v>
                </c:pt>
                <c:pt idx="9239">
                  <c:v>42885.814236111109</c:v>
                </c:pt>
                <c:pt idx="9240">
                  <c:v>42885.814351851855</c:v>
                </c:pt>
                <c:pt idx="9241">
                  <c:v>42885.814467592594</c:v>
                </c:pt>
                <c:pt idx="9242">
                  <c:v>42885.814583333333</c:v>
                </c:pt>
                <c:pt idx="9243">
                  <c:v>42885.814699074072</c:v>
                </c:pt>
                <c:pt idx="9244">
                  <c:v>42885.814814814818</c:v>
                </c:pt>
                <c:pt idx="9245">
                  <c:v>42885.814930555556</c:v>
                </c:pt>
                <c:pt idx="9246">
                  <c:v>42885.815046296295</c:v>
                </c:pt>
                <c:pt idx="9247">
                  <c:v>42885.815162037034</c:v>
                </c:pt>
                <c:pt idx="9248">
                  <c:v>42885.81527777778</c:v>
                </c:pt>
                <c:pt idx="9249">
                  <c:v>42885.815393518518</c:v>
                </c:pt>
                <c:pt idx="9250">
                  <c:v>42885.815509259257</c:v>
                </c:pt>
                <c:pt idx="9251">
                  <c:v>42885.815625000003</c:v>
                </c:pt>
                <c:pt idx="9252">
                  <c:v>42885.815740740742</c:v>
                </c:pt>
                <c:pt idx="9253">
                  <c:v>42885.81585648148</c:v>
                </c:pt>
                <c:pt idx="9254">
                  <c:v>42885.815972222219</c:v>
                </c:pt>
                <c:pt idx="9255">
                  <c:v>42885.816087962965</c:v>
                </c:pt>
                <c:pt idx="9256">
                  <c:v>42885.816203703704</c:v>
                </c:pt>
                <c:pt idx="9257">
                  <c:v>42885.816319444442</c:v>
                </c:pt>
                <c:pt idx="9258">
                  <c:v>42885.816435185188</c:v>
                </c:pt>
                <c:pt idx="9259">
                  <c:v>42885.816550925927</c:v>
                </c:pt>
                <c:pt idx="9260">
                  <c:v>42885.816666666666</c:v>
                </c:pt>
                <c:pt idx="9261">
                  <c:v>42885.816782407404</c:v>
                </c:pt>
                <c:pt idx="9262">
                  <c:v>42885.81689814815</c:v>
                </c:pt>
                <c:pt idx="9263">
                  <c:v>42885.817013888889</c:v>
                </c:pt>
                <c:pt idx="9264">
                  <c:v>42885.817129629628</c:v>
                </c:pt>
                <c:pt idx="9265">
                  <c:v>42885.817245370374</c:v>
                </c:pt>
                <c:pt idx="9266">
                  <c:v>42885.817361111112</c:v>
                </c:pt>
                <c:pt idx="9267">
                  <c:v>42885.817476851851</c:v>
                </c:pt>
                <c:pt idx="9268">
                  <c:v>42885.81759259259</c:v>
                </c:pt>
                <c:pt idx="9269">
                  <c:v>42885.817708333336</c:v>
                </c:pt>
                <c:pt idx="9270">
                  <c:v>42885.817824074074</c:v>
                </c:pt>
                <c:pt idx="9271">
                  <c:v>42885.817939814813</c:v>
                </c:pt>
                <c:pt idx="9272">
                  <c:v>42885.818055555559</c:v>
                </c:pt>
                <c:pt idx="9273">
                  <c:v>42885.818171296298</c:v>
                </c:pt>
                <c:pt idx="9274">
                  <c:v>42885.818287037036</c:v>
                </c:pt>
                <c:pt idx="9275">
                  <c:v>42885.818402777775</c:v>
                </c:pt>
                <c:pt idx="9276">
                  <c:v>42885.818518518521</c:v>
                </c:pt>
                <c:pt idx="9277">
                  <c:v>42885.81863425926</c:v>
                </c:pt>
                <c:pt idx="9278">
                  <c:v>42885.818749999999</c:v>
                </c:pt>
                <c:pt idx="9279">
                  <c:v>42885.818865740737</c:v>
                </c:pt>
                <c:pt idx="9280">
                  <c:v>42885.818981481483</c:v>
                </c:pt>
                <c:pt idx="9281">
                  <c:v>42885.819097222222</c:v>
                </c:pt>
                <c:pt idx="9282">
                  <c:v>42885.819212962961</c:v>
                </c:pt>
                <c:pt idx="9283">
                  <c:v>42885.819328703707</c:v>
                </c:pt>
                <c:pt idx="9284">
                  <c:v>42885.819444444445</c:v>
                </c:pt>
                <c:pt idx="9285">
                  <c:v>42885.819560185184</c:v>
                </c:pt>
                <c:pt idx="9286">
                  <c:v>42885.819675925923</c:v>
                </c:pt>
                <c:pt idx="9287">
                  <c:v>42885.819791666669</c:v>
                </c:pt>
                <c:pt idx="9288">
                  <c:v>42885.819907407407</c:v>
                </c:pt>
                <c:pt idx="9289">
                  <c:v>42885.820023148146</c:v>
                </c:pt>
                <c:pt idx="9290">
                  <c:v>42885.820138888892</c:v>
                </c:pt>
                <c:pt idx="9291">
                  <c:v>42885.820254629631</c:v>
                </c:pt>
                <c:pt idx="9292">
                  <c:v>42885.820370370369</c:v>
                </c:pt>
                <c:pt idx="9293">
                  <c:v>42885.820486111108</c:v>
                </c:pt>
                <c:pt idx="9294">
                  <c:v>42885.820601851854</c:v>
                </c:pt>
                <c:pt idx="9295">
                  <c:v>42885.820717592593</c:v>
                </c:pt>
                <c:pt idx="9296">
                  <c:v>42885.820833333331</c:v>
                </c:pt>
                <c:pt idx="9297">
                  <c:v>42885.820949074077</c:v>
                </c:pt>
                <c:pt idx="9298">
                  <c:v>42885.821064814816</c:v>
                </c:pt>
                <c:pt idx="9299">
                  <c:v>42885.821180555555</c:v>
                </c:pt>
                <c:pt idx="9300">
                  <c:v>42885.821296296293</c:v>
                </c:pt>
                <c:pt idx="9301">
                  <c:v>42885.821412037039</c:v>
                </c:pt>
                <c:pt idx="9302">
                  <c:v>42885.821527777778</c:v>
                </c:pt>
                <c:pt idx="9303">
                  <c:v>42885.821643518517</c:v>
                </c:pt>
                <c:pt idx="9304">
                  <c:v>42885.821759259263</c:v>
                </c:pt>
                <c:pt idx="9305">
                  <c:v>42885.821875000001</c:v>
                </c:pt>
                <c:pt idx="9306">
                  <c:v>42885.82199074074</c:v>
                </c:pt>
                <c:pt idx="9307">
                  <c:v>42885.822106481479</c:v>
                </c:pt>
                <c:pt idx="9308">
                  <c:v>42885.822222222225</c:v>
                </c:pt>
                <c:pt idx="9309">
                  <c:v>42885.822337962964</c:v>
                </c:pt>
                <c:pt idx="9310">
                  <c:v>42885.822453703702</c:v>
                </c:pt>
                <c:pt idx="9311">
                  <c:v>42885.822569444441</c:v>
                </c:pt>
                <c:pt idx="9312">
                  <c:v>42885.822685185187</c:v>
                </c:pt>
                <c:pt idx="9313">
                  <c:v>42885.822800925926</c:v>
                </c:pt>
                <c:pt idx="9314">
                  <c:v>42885.822916666664</c:v>
                </c:pt>
                <c:pt idx="9315">
                  <c:v>42885.82303240741</c:v>
                </c:pt>
                <c:pt idx="9316">
                  <c:v>42885.823148148149</c:v>
                </c:pt>
                <c:pt idx="9317">
                  <c:v>42885.823263888888</c:v>
                </c:pt>
                <c:pt idx="9318">
                  <c:v>42885.823379629626</c:v>
                </c:pt>
                <c:pt idx="9319">
                  <c:v>42885.823495370372</c:v>
                </c:pt>
                <c:pt idx="9320">
                  <c:v>42885.823611111111</c:v>
                </c:pt>
                <c:pt idx="9321">
                  <c:v>42885.82372685185</c:v>
                </c:pt>
                <c:pt idx="9322">
                  <c:v>42885.823842592596</c:v>
                </c:pt>
                <c:pt idx="9323">
                  <c:v>42885.823958333334</c:v>
                </c:pt>
                <c:pt idx="9324">
                  <c:v>42885.824074074073</c:v>
                </c:pt>
                <c:pt idx="9325">
                  <c:v>42885.824189814812</c:v>
                </c:pt>
                <c:pt idx="9326">
                  <c:v>42885.824305555558</c:v>
                </c:pt>
                <c:pt idx="9327">
                  <c:v>42885.824421296296</c:v>
                </c:pt>
                <c:pt idx="9328">
                  <c:v>42885.824537037035</c:v>
                </c:pt>
                <c:pt idx="9329">
                  <c:v>42885.824652777781</c:v>
                </c:pt>
                <c:pt idx="9330">
                  <c:v>42885.82476851852</c:v>
                </c:pt>
                <c:pt idx="9331">
                  <c:v>42885.824884259258</c:v>
                </c:pt>
                <c:pt idx="9332">
                  <c:v>42885.824999999997</c:v>
                </c:pt>
                <c:pt idx="9333">
                  <c:v>42885.825115740743</c:v>
                </c:pt>
                <c:pt idx="9334">
                  <c:v>42885.825231481482</c:v>
                </c:pt>
                <c:pt idx="9335">
                  <c:v>42885.82534722222</c:v>
                </c:pt>
                <c:pt idx="9336">
                  <c:v>42885.825462962966</c:v>
                </c:pt>
                <c:pt idx="9337">
                  <c:v>42885.825578703705</c:v>
                </c:pt>
                <c:pt idx="9338">
                  <c:v>42885.825694444444</c:v>
                </c:pt>
                <c:pt idx="9339">
                  <c:v>42885.825810185182</c:v>
                </c:pt>
                <c:pt idx="9340">
                  <c:v>42885.825925925928</c:v>
                </c:pt>
                <c:pt idx="9341">
                  <c:v>42885.826041666667</c:v>
                </c:pt>
                <c:pt idx="9342">
                  <c:v>42885.826157407406</c:v>
                </c:pt>
                <c:pt idx="9343">
                  <c:v>42885.826273148145</c:v>
                </c:pt>
                <c:pt idx="9344">
                  <c:v>42885.826388888891</c:v>
                </c:pt>
                <c:pt idx="9345">
                  <c:v>42885.826504629629</c:v>
                </c:pt>
                <c:pt idx="9346">
                  <c:v>42885.826620370368</c:v>
                </c:pt>
                <c:pt idx="9347">
                  <c:v>42885.826736111114</c:v>
                </c:pt>
                <c:pt idx="9348">
                  <c:v>42885.826851851853</c:v>
                </c:pt>
                <c:pt idx="9349">
                  <c:v>42885.826967592591</c:v>
                </c:pt>
                <c:pt idx="9350">
                  <c:v>42885.82708333333</c:v>
                </c:pt>
                <c:pt idx="9351">
                  <c:v>42885.827199074076</c:v>
                </c:pt>
                <c:pt idx="9352">
                  <c:v>42885.827314814815</c:v>
                </c:pt>
                <c:pt idx="9353">
                  <c:v>42885.827430555553</c:v>
                </c:pt>
                <c:pt idx="9354">
                  <c:v>42885.827546296299</c:v>
                </c:pt>
                <c:pt idx="9355">
                  <c:v>42885.827662037038</c:v>
                </c:pt>
                <c:pt idx="9356">
                  <c:v>42885.827777777777</c:v>
                </c:pt>
                <c:pt idx="9357">
                  <c:v>42885.827893518515</c:v>
                </c:pt>
                <c:pt idx="9358">
                  <c:v>42885.828009259261</c:v>
                </c:pt>
                <c:pt idx="9359">
                  <c:v>42885.828125</c:v>
                </c:pt>
                <c:pt idx="9360">
                  <c:v>42885.828240740739</c:v>
                </c:pt>
                <c:pt idx="9361">
                  <c:v>42885.828356481485</c:v>
                </c:pt>
                <c:pt idx="9362">
                  <c:v>42885.828472222223</c:v>
                </c:pt>
                <c:pt idx="9363">
                  <c:v>42885.828587962962</c:v>
                </c:pt>
                <c:pt idx="9364">
                  <c:v>42885.828703703701</c:v>
                </c:pt>
                <c:pt idx="9365">
                  <c:v>42885.828819444447</c:v>
                </c:pt>
                <c:pt idx="9366">
                  <c:v>42885.828935185185</c:v>
                </c:pt>
                <c:pt idx="9367">
                  <c:v>42885.829050925924</c:v>
                </c:pt>
                <c:pt idx="9368">
                  <c:v>42885.82916666667</c:v>
                </c:pt>
                <c:pt idx="9369">
                  <c:v>42885.829282407409</c:v>
                </c:pt>
                <c:pt idx="9370">
                  <c:v>42885.829398148147</c:v>
                </c:pt>
                <c:pt idx="9371">
                  <c:v>42885.829513888886</c:v>
                </c:pt>
                <c:pt idx="9372">
                  <c:v>42885.829629629632</c:v>
                </c:pt>
                <c:pt idx="9373">
                  <c:v>42885.829745370371</c:v>
                </c:pt>
                <c:pt idx="9374">
                  <c:v>42885.829861111109</c:v>
                </c:pt>
                <c:pt idx="9375">
                  <c:v>42885.829976851855</c:v>
                </c:pt>
                <c:pt idx="9376">
                  <c:v>42885.830092592594</c:v>
                </c:pt>
                <c:pt idx="9377">
                  <c:v>42885.830208333333</c:v>
                </c:pt>
                <c:pt idx="9378">
                  <c:v>42885.830324074072</c:v>
                </c:pt>
                <c:pt idx="9379">
                  <c:v>42885.830439814818</c:v>
                </c:pt>
                <c:pt idx="9380">
                  <c:v>42885.830555555556</c:v>
                </c:pt>
                <c:pt idx="9381">
                  <c:v>42885.830671296295</c:v>
                </c:pt>
                <c:pt idx="9382">
                  <c:v>42885.830787037034</c:v>
                </c:pt>
                <c:pt idx="9383">
                  <c:v>42885.83090277778</c:v>
                </c:pt>
                <c:pt idx="9384">
                  <c:v>42885.831018518518</c:v>
                </c:pt>
                <c:pt idx="9385">
                  <c:v>42885.831134259257</c:v>
                </c:pt>
                <c:pt idx="9386">
                  <c:v>42885.831250000003</c:v>
                </c:pt>
                <c:pt idx="9387">
                  <c:v>42885.831365740742</c:v>
                </c:pt>
                <c:pt idx="9388">
                  <c:v>42885.83148148148</c:v>
                </c:pt>
                <c:pt idx="9389">
                  <c:v>42885.831597222219</c:v>
                </c:pt>
                <c:pt idx="9390">
                  <c:v>42885.831712962965</c:v>
                </c:pt>
                <c:pt idx="9391">
                  <c:v>42885.831828703704</c:v>
                </c:pt>
                <c:pt idx="9392">
                  <c:v>42885.831944444442</c:v>
                </c:pt>
                <c:pt idx="9393">
                  <c:v>42885.832060185188</c:v>
                </c:pt>
                <c:pt idx="9394">
                  <c:v>42885.832175925927</c:v>
                </c:pt>
                <c:pt idx="9395">
                  <c:v>42885.832291666666</c:v>
                </c:pt>
                <c:pt idx="9396">
                  <c:v>42885.832407407404</c:v>
                </c:pt>
                <c:pt idx="9397">
                  <c:v>42885.83252314815</c:v>
                </c:pt>
                <c:pt idx="9398">
                  <c:v>42885.832638888889</c:v>
                </c:pt>
                <c:pt idx="9399">
                  <c:v>42885.832754629628</c:v>
                </c:pt>
                <c:pt idx="9400">
                  <c:v>42885.832870370374</c:v>
                </c:pt>
                <c:pt idx="9401">
                  <c:v>42885.832986111112</c:v>
                </c:pt>
                <c:pt idx="9402">
                  <c:v>42885.833101851851</c:v>
                </c:pt>
                <c:pt idx="9403">
                  <c:v>42885.83321759259</c:v>
                </c:pt>
                <c:pt idx="9404">
                  <c:v>42885.833333333336</c:v>
                </c:pt>
                <c:pt idx="9405">
                  <c:v>42885.833449074074</c:v>
                </c:pt>
                <c:pt idx="9406">
                  <c:v>42885.833564814813</c:v>
                </c:pt>
                <c:pt idx="9407">
                  <c:v>42885.833680555559</c:v>
                </c:pt>
                <c:pt idx="9408">
                  <c:v>42885.833796296298</c:v>
                </c:pt>
                <c:pt idx="9409">
                  <c:v>42885.833912037036</c:v>
                </c:pt>
                <c:pt idx="9410">
                  <c:v>42885.834027777775</c:v>
                </c:pt>
                <c:pt idx="9411">
                  <c:v>42885.834143518521</c:v>
                </c:pt>
                <c:pt idx="9412">
                  <c:v>42885.83425925926</c:v>
                </c:pt>
                <c:pt idx="9413">
                  <c:v>42885.834374999999</c:v>
                </c:pt>
                <c:pt idx="9414">
                  <c:v>42885.834490740737</c:v>
                </c:pt>
                <c:pt idx="9415">
                  <c:v>42885.834606481483</c:v>
                </c:pt>
                <c:pt idx="9416">
                  <c:v>42885.834722222222</c:v>
                </c:pt>
                <c:pt idx="9417">
                  <c:v>42885.834837962961</c:v>
                </c:pt>
                <c:pt idx="9418">
                  <c:v>42885.834953703707</c:v>
                </c:pt>
                <c:pt idx="9419">
                  <c:v>42885.835069444445</c:v>
                </c:pt>
                <c:pt idx="9420">
                  <c:v>42885.835185185184</c:v>
                </c:pt>
                <c:pt idx="9421">
                  <c:v>42885.835300925923</c:v>
                </c:pt>
                <c:pt idx="9422">
                  <c:v>42885.835416666669</c:v>
                </c:pt>
                <c:pt idx="9423">
                  <c:v>42885.835532407407</c:v>
                </c:pt>
                <c:pt idx="9424">
                  <c:v>42885.835648148146</c:v>
                </c:pt>
                <c:pt idx="9425">
                  <c:v>42885.835763888892</c:v>
                </c:pt>
                <c:pt idx="9426">
                  <c:v>42885.835879629631</c:v>
                </c:pt>
                <c:pt idx="9427">
                  <c:v>42885.835995370369</c:v>
                </c:pt>
                <c:pt idx="9428">
                  <c:v>42885.836111111108</c:v>
                </c:pt>
                <c:pt idx="9429">
                  <c:v>42885.836226851854</c:v>
                </c:pt>
                <c:pt idx="9430">
                  <c:v>42885.836342592593</c:v>
                </c:pt>
                <c:pt idx="9431">
                  <c:v>42885.836458333331</c:v>
                </c:pt>
                <c:pt idx="9432">
                  <c:v>42885.836574074077</c:v>
                </c:pt>
                <c:pt idx="9433">
                  <c:v>42885.836689814816</c:v>
                </c:pt>
                <c:pt idx="9434">
                  <c:v>42885.836805555555</c:v>
                </c:pt>
                <c:pt idx="9435">
                  <c:v>42885.836921296293</c:v>
                </c:pt>
                <c:pt idx="9436">
                  <c:v>42885.837037037039</c:v>
                </c:pt>
                <c:pt idx="9437">
                  <c:v>42885.837152777778</c:v>
                </c:pt>
                <c:pt idx="9438">
                  <c:v>42885.837268518517</c:v>
                </c:pt>
                <c:pt idx="9439">
                  <c:v>42885.837384259263</c:v>
                </c:pt>
                <c:pt idx="9440">
                  <c:v>42885.837500000001</c:v>
                </c:pt>
                <c:pt idx="9441">
                  <c:v>42885.83761574074</c:v>
                </c:pt>
                <c:pt idx="9442">
                  <c:v>42885.837731481479</c:v>
                </c:pt>
                <c:pt idx="9443">
                  <c:v>42885.837847222225</c:v>
                </c:pt>
                <c:pt idx="9444">
                  <c:v>42885.837962962964</c:v>
                </c:pt>
                <c:pt idx="9445">
                  <c:v>42885.838078703702</c:v>
                </c:pt>
                <c:pt idx="9446">
                  <c:v>42885.838194444441</c:v>
                </c:pt>
                <c:pt idx="9447">
                  <c:v>42885.838310185187</c:v>
                </c:pt>
                <c:pt idx="9448">
                  <c:v>42885.838425925926</c:v>
                </c:pt>
                <c:pt idx="9449">
                  <c:v>42885.838541666664</c:v>
                </c:pt>
                <c:pt idx="9450">
                  <c:v>42885.83865740741</c:v>
                </c:pt>
                <c:pt idx="9451">
                  <c:v>42885.838773148149</c:v>
                </c:pt>
                <c:pt idx="9452">
                  <c:v>42885.838888888888</c:v>
                </c:pt>
                <c:pt idx="9453">
                  <c:v>42885.839004629626</c:v>
                </c:pt>
                <c:pt idx="9454">
                  <c:v>42885.839120370372</c:v>
                </c:pt>
                <c:pt idx="9455">
                  <c:v>42885.839236111111</c:v>
                </c:pt>
                <c:pt idx="9456">
                  <c:v>42885.83935185185</c:v>
                </c:pt>
                <c:pt idx="9457">
                  <c:v>42885.839467592596</c:v>
                </c:pt>
                <c:pt idx="9458">
                  <c:v>42885.839583333334</c:v>
                </c:pt>
                <c:pt idx="9459">
                  <c:v>42885.839699074073</c:v>
                </c:pt>
                <c:pt idx="9460">
                  <c:v>42885.839814814812</c:v>
                </c:pt>
                <c:pt idx="9461">
                  <c:v>42885.839930555558</c:v>
                </c:pt>
                <c:pt idx="9462">
                  <c:v>42885.840046296296</c:v>
                </c:pt>
                <c:pt idx="9463">
                  <c:v>42885.840162037035</c:v>
                </c:pt>
                <c:pt idx="9464">
                  <c:v>42885.840277777781</c:v>
                </c:pt>
                <c:pt idx="9465">
                  <c:v>42885.84039351852</c:v>
                </c:pt>
                <c:pt idx="9466">
                  <c:v>42885.840509259258</c:v>
                </c:pt>
                <c:pt idx="9467">
                  <c:v>42885.840624999997</c:v>
                </c:pt>
                <c:pt idx="9468">
                  <c:v>42885.840740740743</c:v>
                </c:pt>
                <c:pt idx="9469">
                  <c:v>42885.840856481482</c:v>
                </c:pt>
                <c:pt idx="9470">
                  <c:v>42885.84097222222</c:v>
                </c:pt>
                <c:pt idx="9471">
                  <c:v>42885.841087962966</c:v>
                </c:pt>
                <c:pt idx="9472">
                  <c:v>42885.841203703705</c:v>
                </c:pt>
                <c:pt idx="9473">
                  <c:v>42885.841319444444</c:v>
                </c:pt>
                <c:pt idx="9474">
                  <c:v>42885.841435185182</c:v>
                </c:pt>
                <c:pt idx="9475">
                  <c:v>42885.841550925928</c:v>
                </c:pt>
                <c:pt idx="9476">
                  <c:v>42885.841666666667</c:v>
                </c:pt>
                <c:pt idx="9477">
                  <c:v>42885.841782407406</c:v>
                </c:pt>
                <c:pt idx="9478">
                  <c:v>42885.841898148145</c:v>
                </c:pt>
                <c:pt idx="9479">
                  <c:v>42885.842013888891</c:v>
                </c:pt>
                <c:pt idx="9480">
                  <c:v>42885.842129629629</c:v>
                </c:pt>
                <c:pt idx="9481">
                  <c:v>42885.842245370368</c:v>
                </c:pt>
                <c:pt idx="9482">
                  <c:v>42885.842361111114</c:v>
                </c:pt>
                <c:pt idx="9483">
                  <c:v>42885.842476851853</c:v>
                </c:pt>
                <c:pt idx="9484">
                  <c:v>42885.842592592591</c:v>
                </c:pt>
                <c:pt idx="9485">
                  <c:v>42885.84270833333</c:v>
                </c:pt>
                <c:pt idx="9486">
                  <c:v>42885.842824074076</c:v>
                </c:pt>
                <c:pt idx="9487">
                  <c:v>42885.842939814815</c:v>
                </c:pt>
                <c:pt idx="9488">
                  <c:v>42885.843055555553</c:v>
                </c:pt>
                <c:pt idx="9489">
                  <c:v>42885.843171296299</c:v>
                </c:pt>
                <c:pt idx="9490">
                  <c:v>42885.843287037038</c:v>
                </c:pt>
                <c:pt idx="9491">
                  <c:v>42885.843402777777</c:v>
                </c:pt>
                <c:pt idx="9492">
                  <c:v>42885.843518518515</c:v>
                </c:pt>
                <c:pt idx="9493">
                  <c:v>42885.843634259261</c:v>
                </c:pt>
                <c:pt idx="9494">
                  <c:v>42885.84375</c:v>
                </c:pt>
                <c:pt idx="9495">
                  <c:v>42885.843865740739</c:v>
                </c:pt>
                <c:pt idx="9496">
                  <c:v>42885.843981481485</c:v>
                </c:pt>
                <c:pt idx="9497">
                  <c:v>42885.844097222223</c:v>
                </c:pt>
                <c:pt idx="9498">
                  <c:v>42885.844212962962</c:v>
                </c:pt>
                <c:pt idx="9499">
                  <c:v>42885.844328703701</c:v>
                </c:pt>
                <c:pt idx="9500">
                  <c:v>42885.844444444447</c:v>
                </c:pt>
                <c:pt idx="9501">
                  <c:v>42885.844560185185</c:v>
                </c:pt>
                <c:pt idx="9502">
                  <c:v>42885.844675925924</c:v>
                </c:pt>
                <c:pt idx="9503">
                  <c:v>42885.84479166667</c:v>
                </c:pt>
                <c:pt idx="9504">
                  <c:v>42885.844907407409</c:v>
                </c:pt>
                <c:pt idx="9505">
                  <c:v>42885.845023148147</c:v>
                </c:pt>
                <c:pt idx="9506">
                  <c:v>42885.845138888886</c:v>
                </c:pt>
                <c:pt idx="9507">
                  <c:v>42885.845254629632</c:v>
                </c:pt>
                <c:pt idx="9508">
                  <c:v>42885.845370370371</c:v>
                </c:pt>
                <c:pt idx="9509">
                  <c:v>42885.845486111109</c:v>
                </c:pt>
                <c:pt idx="9510">
                  <c:v>42885.845601851855</c:v>
                </c:pt>
                <c:pt idx="9511">
                  <c:v>42885.845717592594</c:v>
                </c:pt>
                <c:pt idx="9512">
                  <c:v>42885.845833333333</c:v>
                </c:pt>
                <c:pt idx="9513">
                  <c:v>42885.845949074072</c:v>
                </c:pt>
                <c:pt idx="9514">
                  <c:v>42885.846064814818</c:v>
                </c:pt>
                <c:pt idx="9515">
                  <c:v>42885.846180555556</c:v>
                </c:pt>
                <c:pt idx="9516">
                  <c:v>42885.846296296295</c:v>
                </c:pt>
                <c:pt idx="9517">
                  <c:v>42885.846412037034</c:v>
                </c:pt>
                <c:pt idx="9518">
                  <c:v>42885.84652777778</c:v>
                </c:pt>
                <c:pt idx="9519">
                  <c:v>42885.846643518518</c:v>
                </c:pt>
                <c:pt idx="9520">
                  <c:v>42885.846759259257</c:v>
                </c:pt>
                <c:pt idx="9521">
                  <c:v>42885.846875000003</c:v>
                </c:pt>
                <c:pt idx="9522">
                  <c:v>42885.846990740742</c:v>
                </c:pt>
                <c:pt idx="9523">
                  <c:v>42885.84710648148</c:v>
                </c:pt>
                <c:pt idx="9524">
                  <c:v>42885.847222222219</c:v>
                </c:pt>
                <c:pt idx="9525">
                  <c:v>42885.847337962965</c:v>
                </c:pt>
                <c:pt idx="9526">
                  <c:v>42885.847453703704</c:v>
                </c:pt>
                <c:pt idx="9527">
                  <c:v>42885.847569444442</c:v>
                </c:pt>
                <c:pt idx="9528">
                  <c:v>42885.847685185188</c:v>
                </c:pt>
                <c:pt idx="9529">
                  <c:v>42885.847800925927</c:v>
                </c:pt>
                <c:pt idx="9530">
                  <c:v>42885.847916666666</c:v>
                </c:pt>
                <c:pt idx="9531">
                  <c:v>42885.848032407404</c:v>
                </c:pt>
                <c:pt idx="9532">
                  <c:v>42885.84814814815</c:v>
                </c:pt>
                <c:pt idx="9533">
                  <c:v>42885.848263888889</c:v>
                </c:pt>
                <c:pt idx="9534">
                  <c:v>42885.848379629628</c:v>
                </c:pt>
                <c:pt idx="9535">
                  <c:v>42885.848495370374</c:v>
                </c:pt>
                <c:pt idx="9536">
                  <c:v>42885.848611111112</c:v>
                </c:pt>
                <c:pt idx="9537">
                  <c:v>42885.848726851851</c:v>
                </c:pt>
                <c:pt idx="9538">
                  <c:v>42885.84884259259</c:v>
                </c:pt>
                <c:pt idx="9539">
                  <c:v>42885.848958333336</c:v>
                </c:pt>
                <c:pt idx="9540">
                  <c:v>42885.849074074074</c:v>
                </c:pt>
                <c:pt idx="9541">
                  <c:v>42885.849189814813</c:v>
                </c:pt>
                <c:pt idx="9542">
                  <c:v>42885.849305555559</c:v>
                </c:pt>
                <c:pt idx="9543">
                  <c:v>42885.849421296298</c:v>
                </c:pt>
                <c:pt idx="9544">
                  <c:v>42885.849537037036</c:v>
                </c:pt>
                <c:pt idx="9545">
                  <c:v>42885.849652777775</c:v>
                </c:pt>
                <c:pt idx="9546">
                  <c:v>42885.849768518521</c:v>
                </c:pt>
                <c:pt idx="9547">
                  <c:v>42885.84988425926</c:v>
                </c:pt>
                <c:pt idx="9548">
                  <c:v>42885.85</c:v>
                </c:pt>
                <c:pt idx="9549">
                  <c:v>42885.850115740737</c:v>
                </c:pt>
                <c:pt idx="9550">
                  <c:v>42885.850231481483</c:v>
                </c:pt>
                <c:pt idx="9551">
                  <c:v>42885.850347222222</c:v>
                </c:pt>
                <c:pt idx="9552">
                  <c:v>42885.850462962961</c:v>
                </c:pt>
                <c:pt idx="9553">
                  <c:v>42885.850578703707</c:v>
                </c:pt>
                <c:pt idx="9554">
                  <c:v>42885.850694444445</c:v>
                </c:pt>
                <c:pt idx="9555">
                  <c:v>42885.850810185184</c:v>
                </c:pt>
                <c:pt idx="9556">
                  <c:v>42885.850925925923</c:v>
                </c:pt>
                <c:pt idx="9557">
                  <c:v>42885.851041666669</c:v>
                </c:pt>
                <c:pt idx="9558">
                  <c:v>42885.851157407407</c:v>
                </c:pt>
                <c:pt idx="9559">
                  <c:v>42885.851273148146</c:v>
                </c:pt>
                <c:pt idx="9560">
                  <c:v>42885.851388888892</c:v>
                </c:pt>
                <c:pt idx="9561">
                  <c:v>42885.851504629631</c:v>
                </c:pt>
                <c:pt idx="9562">
                  <c:v>42885.851620370369</c:v>
                </c:pt>
                <c:pt idx="9563">
                  <c:v>42885.851736111108</c:v>
                </c:pt>
                <c:pt idx="9564">
                  <c:v>42885.851851851854</c:v>
                </c:pt>
                <c:pt idx="9565">
                  <c:v>42885.851967592593</c:v>
                </c:pt>
                <c:pt idx="9566">
                  <c:v>42885.852083333331</c:v>
                </c:pt>
                <c:pt idx="9567">
                  <c:v>42885.852199074077</c:v>
                </c:pt>
                <c:pt idx="9568">
                  <c:v>42885.852314814816</c:v>
                </c:pt>
                <c:pt idx="9569">
                  <c:v>42885.852430555555</c:v>
                </c:pt>
                <c:pt idx="9570">
                  <c:v>42885.852546296293</c:v>
                </c:pt>
                <c:pt idx="9571">
                  <c:v>42885.852662037039</c:v>
                </c:pt>
                <c:pt idx="9572">
                  <c:v>42885.852777777778</c:v>
                </c:pt>
                <c:pt idx="9573">
                  <c:v>42885.852893518517</c:v>
                </c:pt>
                <c:pt idx="9574">
                  <c:v>42885.853009259263</c:v>
                </c:pt>
                <c:pt idx="9575">
                  <c:v>42885.853125000001</c:v>
                </c:pt>
                <c:pt idx="9576">
                  <c:v>42885.85324074074</c:v>
                </c:pt>
                <c:pt idx="9577">
                  <c:v>42885.853356481479</c:v>
                </c:pt>
                <c:pt idx="9578">
                  <c:v>42885.853472222225</c:v>
                </c:pt>
                <c:pt idx="9579">
                  <c:v>42885.853587962964</c:v>
                </c:pt>
                <c:pt idx="9580">
                  <c:v>42885.853703703702</c:v>
                </c:pt>
                <c:pt idx="9581">
                  <c:v>42885.853819444441</c:v>
                </c:pt>
                <c:pt idx="9582">
                  <c:v>42885.853935185187</c:v>
                </c:pt>
                <c:pt idx="9583">
                  <c:v>42885.854050925926</c:v>
                </c:pt>
                <c:pt idx="9584">
                  <c:v>42885.854166666664</c:v>
                </c:pt>
                <c:pt idx="9585">
                  <c:v>42885.85428240741</c:v>
                </c:pt>
                <c:pt idx="9586">
                  <c:v>42885.854398148149</c:v>
                </c:pt>
                <c:pt idx="9587">
                  <c:v>42885.854513888888</c:v>
                </c:pt>
                <c:pt idx="9588">
                  <c:v>42885.854629629626</c:v>
                </c:pt>
                <c:pt idx="9589">
                  <c:v>42885.854745370372</c:v>
                </c:pt>
                <c:pt idx="9590">
                  <c:v>42885.854861111111</c:v>
                </c:pt>
                <c:pt idx="9591">
                  <c:v>42885.85497685185</c:v>
                </c:pt>
                <c:pt idx="9592">
                  <c:v>42885.855092592596</c:v>
                </c:pt>
                <c:pt idx="9593">
                  <c:v>42885.855208333334</c:v>
                </c:pt>
                <c:pt idx="9594">
                  <c:v>42885.855324074073</c:v>
                </c:pt>
                <c:pt idx="9595">
                  <c:v>42885.855439814812</c:v>
                </c:pt>
                <c:pt idx="9596">
                  <c:v>42885.855555555558</c:v>
                </c:pt>
                <c:pt idx="9597">
                  <c:v>42885.855671296296</c:v>
                </c:pt>
                <c:pt idx="9598">
                  <c:v>42885.855787037035</c:v>
                </c:pt>
                <c:pt idx="9599">
                  <c:v>42885.855902777781</c:v>
                </c:pt>
                <c:pt idx="9600">
                  <c:v>42885.85601851852</c:v>
                </c:pt>
                <c:pt idx="9601">
                  <c:v>42885.856134259258</c:v>
                </c:pt>
                <c:pt idx="9602">
                  <c:v>42885.856249999997</c:v>
                </c:pt>
                <c:pt idx="9603">
                  <c:v>42885.856365740743</c:v>
                </c:pt>
                <c:pt idx="9604">
                  <c:v>42885.856481481482</c:v>
                </c:pt>
                <c:pt idx="9605">
                  <c:v>42885.85659722222</c:v>
                </c:pt>
                <c:pt idx="9606">
                  <c:v>42885.856712962966</c:v>
                </c:pt>
                <c:pt idx="9607">
                  <c:v>42885.856828703705</c:v>
                </c:pt>
                <c:pt idx="9608">
                  <c:v>42885.856944444444</c:v>
                </c:pt>
                <c:pt idx="9609">
                  <c:v>42885.857060185182</c:v>
                </c:pt>
                <c:pt idx="9610">
                  <c:v>42885.857175925928</c:v>
                </c:pt>
                <c:pt idx="9611">
                  <c:v>42885.857291666667</c:v>
                </c:pt>
                <c:pt idx="9612">
                  <c:v>42885.857407407406</c:v>
                </c:pt>
                <c:pt idx="9613">
                  <c:v>42885.857523148145</c:v>
                </c:pt>
                <c:pt idx="9614">
                  <c:v>42885.857638888891</c:v>
                </c:pt>
                <c:pt idx="9615">
                  <c:v>42885.857754629629</c:v>
                </c:pt>
                <c:pt idx="9616">
                  <c:v>42885.857870370368</c:v>
                </c:pt>
                <c:pt idx="9617">
                  <c:v>42885.857986111114</c:v>
                </c:pt>
                <c:pt idx="9618">
                  <c:v>42885.858101851853</c:v>
                </c:pt>
                <c:pt idx="9619">
                  <c:v>42885.858217592591</c:v>
                </c:pt>
                <c:pt idx="9620">
                  <c:v>42885.85833333333</c:v>
                </c:pt>
                <c:pt idx="9621">
                  <c:v>42885.858449074076</c:v>
                </c:pt>
                <c:pt idx="9622">
                  <c:v>42885.858564814815</c:v>
                </c:pt>
                <c:pt idx="9623">
                  <c:v>42885.858680555553</c:v>
                </c:pt>
                <c:pt idx="9624">
                  <c:v>42885.858796296299</c:v>
                </c:pt>
                <c:pt idx="9625">
                  <c:v>42885.858912037038</c:v>
                </c:pt>
                <c:pt idx="9626">
                  <c:v>42885.859027777777</c:v>
                </c:pt>
                <c:pt idx="9627">
                  <c:v>42885.859143518515</c:v>
                </c:pt>
                <c:pt idx="9628">
                  <c:v>42885.859259259261</c:v>
                </c:pt>
                <c:pt idx="9629">
                  <c:v>42885.859375</c:v>
                </c:pt>
                <c:pt idx="9630">
                  <c:v>42885.859490740739</c:v>
                </c:pt>
                <c:pt idx="9631">
                  <c:v>42885.859606481485</c:v>
                </c:pt>
                <c:pt idx="9632">
                  <c:v>42885.859722222223</c:v>
                </c:pt>
                <c:pt idx="9633">
                  <c:v>42885.859837962962</c:v>
                </c:pt>
                <c:pt idx="9634">
                  <c:v>42885.859953703701</c:v>
                </c:pt>
                <c:pt idx="9635">
                  <c:v>42885.860069444447</c:v>
                </c:pt>
                <c:pt idx="9636">
                  <c:v>42885.860185185185</c:v>
                </c:pt>
                <c:pt idx="9637">
                  <c:v>42885.860300925924</c:v>
                </c:pt>
                <c:pt idx="9638">
                  <c:v>42885.86041666667</c:v>
                </c:pt>
                <c:pt idx="9639">
                  <c:v>42885.860532407409</c:v>
                </c:pt>
                <c:pt idx="9640">
                  <c:v>42885.860648148147</c:v>
                </c:pt>
                <c:pt idx="9641">
                  <c:v>42885.860763888886</c:v>
                </c:pt>
                <c:pt idx="9642">
                  <c:v>42885.860879629632</c:v>
                </c:pt>
                <c:pt idx="9643">
                  <c:v>42885.860995370371</c:v>
                </c:pt>
                <c:pt idx="9644">
                  <c:v>42885.861111111109</c:v>
                </c:pt>
                <c:pt idx="9645">
                  <c:v>42885.861226851855</c:v>
                </c:pt>
                <c:pt idx="9646">
                  <c:v>42885.861342592594</c:v>
                </c:pt>
                <c:pt idx="9647">
                  <c:v>42885.861458333333</c:v>
                </c:pt>
                <c:pt idx="9648">
                  <c:v>42885.861574074072</c:v>
                </c:pt>
                <c:pt idx="9649">
                  <c:v>42885.861689814818</c:v>
                </c:pt>
                <c:pt idx="9650">
                  <c:v>42885.861805555556</c:v>
                </c:pt>
                <c:pt idx="9651">
                  <c:v>42885.861921296295</c:v>
                </c:pt>
                <c:pt idx="9652">
                  <c:v>42885.862037037034</c:v>
                </c:pt>
                <c:pt idx="9653">
                  <c:v>42885.86215277778</c:v>
                </c:pt>
                <c:pt idx="9654">
                  <c:v>42885.862268518518</c:v>
                </c:pt>
                <c:pt idx="9655">
                  <c:v>42885.862384259257</c:v>
                </c:pt>
                <c:pt idx="9656">
                  <c:v>42885.862500000003</c:v>
                </c:pt>
                <c:pt idx="9657">
                  <c:v>42885.862615740742</c:v>
                </c:pt>
                <c:pt idx="9658">
                  <c:v>42885.86273148148</c:v>
                </c:pt>
                <c:pt idx="9659">
                  <c:v>42885.862847222219</c:v>
                </c:pt>
                <c:pt idx="9660">
                  <c:v>42885.862962962965</c:v>
                </c:pt>
                <c:pt idx="9661">
                  <c:v>42885.863078703704</c:v>
                </c:pt>
                <c:pt idx="9662">
                  <c:v>42885.863194444442</c:v>
                </c:pt>
                <c:pt idx="9663">
                  <c:v>42885.863310185188</c:v>
                </c:pt>
                <c:pt idx="9664">
                  <c:v>42885.863425925927</c:v>
                </c:pt>
                <c:pt idx="9665">
                  <c:v>42885.863541666666</c:v>
                </c:pt>
                <c:pt idx="9666">
                  <c:v>42885.863657407404</c:v>
                </c:pt>
                <c:pt idx="9667">
                  <c:v>42885.86377314815</c:v>
                </c:pt>
                <c:pt idx="9668">
                  <c:v>42885.863888888889</c:v>
                </c:pt>
                <c:pt idx="9669">
                  <c:v>42885.864004629628</c:v>
                </c:pt>
                <c:pt idx="9670">
                  <c:v>42885.864120370374</c:v>
                </c:pt>
                <c:pt idx="9671">
                  <c:v>42885.864236111112</c:v>
                </c:pt>
                <c:pt idx="9672">
                  <c:v>42885.864351851851</c:v>
                </c:pt>
                <c:pt idx="9673">
                  <c:v>42885.86446759259</c:v>
                </c:pt>
                <c:pt idx="9674">
                  <c:v>42885.864583333336</c:v>
                </c:pt>
                <c:pt idx="9675">
                  <c:v>42885.864699074074</c:v>
                </c:pt>
                <c:pt idx="9676">
                  <c:v>42885.864814814813</c:v>
                </c:pt>
                <c:pt idx="9677">
                  <c:v>42885.864930555559</c:v>
                </c:pt>
                <c:pt idx="9678">
                  <c:v>42885.865046296298</c:v>
                </c:pt>
                <c:pt idx="9679">
                  <c:v>42885.865162037036</c:v>
                </c:pt>
                <c:pt idx="9680">
                  <c:v>42885.865277777775</c:v>
                </c:pt>
                <c:pt idx="9681">
                  <c:v>42885.865393518521</c:v>
                </c:pt>
                <c:pt idx="9682">
                  <c:v>42885.86550925926</c:v>
                </c:pt>
                <c:pt idx="9683">
                  <c:v>42885.865624999999</c:v>
                </c:pt>
                <c:pt idx="9684">
                  <c:v>42885.865740740737</c:v>
                </c:pt>
                <c:pt idx="9685">
                  <c:v>42885.865856481483</c:v>
                </c:pt>
                <c:pt idx="9686">
                  <c:v>42885.865972222222</c:v>
                </c:pt>
                <c:pt idx="9687">
                  <c:v>42885.866087962961</c:v>
                </c:pt>
                <c:pt idx="9688">
                  <c:v>42885.866203703707</c:v>
                </c:pt>
                <c:pt idx="9689">
                  <c:v>42885.866319444445</c:v>
                </c:pt>
                <c:pt idx="9690">
                  <c:v>42885.866435185184</c:v>
                </c:pt>
                <c:pt idx="9691">
                  <c:v>42885.866550925923</c:v>
                </c:pt>
                <c:pt idx="9692">
                  <c:v>42885.866666666669</c:v>
                </c:pt>
                <c:pt idx="9693">
                  <c:v>42885.866782407407</c:v>
                </c:pt>
                <c:pt idx="9694">
                  <c:v>42885.866898148146</c:v>
                </c:pt>
                <c:pt idx="9695">
                  <c:v>42885.867013888892</c:v>
                </c:pt>
                <c:pt idx="9696">
                  <c:v>42885.867129629631</c:v>
                </c:pt>
                <c:pt idx="9697">
                  <c:v>42885.867245370369</c:v>
                </c:pt>
                <c:pt idx="9698">
                  <c:v>42885.867361111108</c:v>
                </c:pt>
                <c:pt idx="9699">
                  <c:v>42885.867476851854</c:v>
                </c:pt>
                <c:pt idx="9700">
                  <c:v>42885.867592592593</c:v>
                </c:pt>
                <c:pt idx="9701">
                  <c:v>42885.867708333331</c:v>
                </c:pt>
                <c:pt idx="9702">
                  <c:v>42885.867824074077</c:v>
                </c:pt>
                <c:pt idx="9703">
                  <c:v>42885.867939814816</c:v>
                </c:pt>
                <c:pt idx="9704">
                  <c:v>42885.868055555555</c:v>
                </c:pt>
                <c:pt idx="9705">
                  <c:v>42885.868171296293</c:v>
                </c:pt>
                <c:pt idx="9706">
                  <c:v>42885.868287037039</c:v>
                </c:pt>
                <c:pt idx="9707">
                  <c:v>42885.868402777778</c:v>
                </c:pt>
                <c:pt idx="9708">
                  <c:v>42885.868518518517</c:v>
                </c:pt>
                <c:pt idx="9709">
                  <c:v>42885.868634259263</c:v>
                </c:pt>
                <c:pt idx="9710">
                  <c:v>42885.868750000001</c:v>
                </c:pt>
                <c:pt idx="9711">
                  <c:v>42885.86886574074</c:v>
                </c:pt>
                <c:pt idx="9712">
                  <c:v>42885.868981481479</c:v>
                </c:pt>
                <c:pt idx="9713">
                  <c:v>42885.869097222225</c:v>
                </c:pt>
                <c:pt idx="9714">
                  <c:v>42885.869212962964</c:v>
                </c:pt>
                <c:pt idx="9715">
                  <c:v>42885.869328703702</c:v>
                </c:pt>
                <c:pt idx="9716">
                  <c:v>42885.869444444441</c:v>
                </c:pt>
                <c:pt idx="9717">
                  <c:v>42885.869560185187</c:v>
                </c:pt>
                <c:pt idx="9718">
                  <c:v>42885.869675925926</c:v>
                </c:pt>
                <c:pt idx="9719">
                  <c:v>42885.869791666664</c:v>
                </c:pt>
                <c:pt idx="9720">
                  <c:v>42885.86990740741</c:v>
                </c:pt>
                <c:pt idx="9721">
                  <c:v>42885.870023148149</c:v>
                </c:pt>
                <c:pt idx="9722">
                  <c:v>42885.870138888888</c:v>
                </c:pt>
                <c:pt idx="9723">
                  <c:v>42885.870254629626</c:v>
                </c:pt>
                <c:pt idx="9724">
                  <c:v>42885.870370370372</c:v>
                </c:pt>
                <c:pt idx="9725">
                  <c:v>42885.870486111111</c:v>
                </c:pt>
                <c:pt idx="9726">
                  <c:v>42885.87060185185</c:v>
                </c:pt>
                <c:pt idx="9727">
                  <c:v>42885.870717592596</c:v>
                </c:pt>
                <c:pt idx="9728">
                  <c:v>42885.870833333334</c:v>
                </c:pt>
                <c:pt idx="9729">
                  <c:v>42885.870949074073</c:v>
                </c:pt>
                <c:pt idx="9730">
                  <c:v>42885.871064814812</c:v>
                </c:pt>
                <c:pt idx="9731">
                  <c:v>42885.871180555558</c:v>
                </c:pt>
                <c:pt idx="9732">
                  <c:v>42885.871296296296</c:v>
                </c:pt>
                <c:pt idx="9733">
                  <c:v>42885.871412037035</c:v>
                </c:pt>
                <c:pt idx="9734">
                  <c:v>42885.871527777781</c:v>
                </c:pt>
                <c:pt idx="9735">
                  <c:v>42885.87164351852</c:v>
                </c:pt>
                <c:pt idx="9736">
                  <c:v>42885.871759259258</c:v>
                </c:pt>
                <c:pt idx="9737">
                  <c:v>42885.871874999997</c:v>
                </c:pt>
                <c:pt idx="9738">
                  <c:v>42885.871990740743</c:v>
                </c:pt>
                <c:pt idx="9739">
                  <c:v>42885.872106481482</c:v>
                </c:pt>
                <c:pt idx="9740">
                  <c:v>42885.87222222222</c:v>
                </c:pt>
                <c:pt idx="9741">
                  <c:v>42885.872337962966</c:v>
                </c:pt>
                <c:pt idx="9742">
                  <c:v>42885.872453703705</c:v>
                </c:pt>
                <c:pt idx="9743">
                  <c:v>42885.872569444444</c:v>
                </c:pt>
                <c:pt idx="9744">
                  <c:v>42885.872685185182</c:v>
                </c:pt>
                <c:pt idx="9745">
                  <c:v>42885.872800925928</c:v>
                </c:pt>
                <c:pt idx="9746">
                  <c:v>42885.872916666667</c:v>
                </c:pt>
                <c:pt idx="9747">
                  <c:v>42885.873032407406</c:v>
                </c:pt>
                <c:pt idx="9748">
                  <c:v>42885.873148148145</c:v>
                </c:pt>
                <c:pt idx="9749">
                  <c:v>42885.873263888891</c:v>
                </c:pt>
                <c:pt idx="9750">
                  <c:v>42885.873379629629</c:v>
                </c:pt>
                <c:pt idx="9751">
                  <c:v>42885.873495370368</c:v>
                </c:pt>
                <c:pt idx="9752">
                  <c:v>42885.873611111114</c:v>
                </c:pt>
                <c:pt idx="9753">
                  <c:v>42885.873726851853</c:v>
                </c:pt>
                <c:pt idx="9754">
                  <c:v>42885.873842592591</c:v>
                </c:pt>
                <c:pt idx="9755">
                  <c:v>42885.87395833333</c:v>
                </c:pt>
                <c:pt idx="9756">
                  <c:v>42885.874074074076</c:v>
                </c:pt>
                <c:pt idx="9757">
                  <c:v>42885.874189814815</c:v>
                </c:pt>
                <c:pt idx="9758">
                  <c:v>42885.874305555553</c:v>
                </c:pt>
                <c:pt idx="9759">
                  <c:v>42885.874421296299</c:v>
                </c:pt>
                <c:pt idx="9760">
                  <c:v>42885.874537037038</c:v>
                </c:pt>
                <c:pt idx="9761">
                  <c:v>42885.874652777777</c:v>
                </c:pt>
                <c:pt idx="9762">
                  <c:v>42885.874768518515</c:v>
                </c:pt>
                <c:pt idx="9763">
                  <c:v>42885.874884259261</c:v>
                </c:pt>
                <c:pt idx="9764">
                  <c:v>42885.875</c:v>
                </c:pt>
                <c:pt idx="9765">
                  <c:v>42885.875115740739</c:v>
                </c:pt>
                <c:pt idx="9766">
                  <c:v>42885.875231481485</c:v>
                </c:pt>
                <c:pt idx="9767">
                  <c:v>42885.875347222223</c:v>
                </c:pt>
                <c:pt idx="9768">
                  <c:v>42885.875462962962</c:v>
                </c:pt>
                <c:pt idx="9769">
                  <c:v>42885.875578703701</c:v>
                </c:pt>
                <c:pt idx="9770">
                  <c:v>42885.875694444447</c:v>
                </c:pt>
                <c:pt idx="9771">
                  <c:v>42885.875810185185</c:v>
                </c:pt>
                <c:pt idx="9772">
                  <c:v>42885.875925925924</c:v>
                </c:pt>
                <c:pt idx="9773">
                  <c:v>42885.87604166667</c:v>
                </c:pt>
                <c:pt idx="9774">
                  <c:v>42885.876157407409</c:v>
                </c:pt>
                <c:pt idx="9775">
                  <c:v>42885.876273148147</c:v>
                </c:pt>
                <c:pt idx="9776">
                  <c:v>42885.876388888886</c:v>
                </c:pt>
                <c:pt idx="9777">
                  <c:v>42885.876504629632</c:v>
                </c:pt>
                <c:pt idx="9778">
                  <c:v>42885.876620370371</c:v>
                </c:pt>
                <c:pt idx="9779">
                  <c:v>42885.876736111109</c:v>
                </c:pt>
                <c:pt idx="9780">
                  <c:v>42885.876851851855</c:v>
                </c:pt>
                <c:pt idx="9781">
                  <c:v>42885.876967592594</c:v>
                </c:pt>
                <c:pt idx="9782">
                  <c:v>42885.877083333333</c:v>
                </c:pt>
                <c:pt idx="9783">
                  <c:v>42885.877199074072</c:v>
                </c:pt>
                <c:pt idx="9784">
                  <c:v>42885.877314814818</c:v>
                </c:pt>
                <c:pt idx="9785">
                  <c:v>42885.877430555556</c:v>
                </c:pt>
                <c:pt idx="9786">
                  <c:v>42885.877546296295</c:v>
                </c:pt>
                <c:pt idx="9787">
                  <c:v>42885.877662037034</c:v>
                </c:pt>
                <c:pt idx="9788">
                  <c:v>42885.87777777778</c:v>
                </c:pt>
                <c:pt idx="9789">
                  <c:v>42885.877893518518</c:v>
                </c:pt>
                <c:pt idx="9790">
                  <c:v>42885.878009259257</c:v>
                </c:pt>
                <c:pt idx="9791">
                  <c:v>42885.878125000003</c:v>
                </c:pt>
                <c:pt idx="9792">
                  <c:v>42885.878240740742</c:v>
                </c:pt>
                <c:pt idx="9793">
                  <c:v>42885.87835648148</c:v>
                </c:pt>
                <c:pt idx="9794">
                  <c:v>42885.878472222219</c:v>
                </c:pt>
                <c:pt idx="9795">
                  <c:v>42885.878587962965</c:v>
                </c:pt>
                <c:pt idx="9796">
                  <c:v>42885.878703703704</c:v>
                </c:pt>
                <c:pt idx="9797">
                  <c:v>42885.878819444442</c:v>
                </c:pt>
                <c:pt idx="9798">
                  <c:v>42885.878935185188</c:v>
                </c:pt>
                <c:pt idx="9799">
                  <c:v>42885.879050925927</c:v>
                </c:pt>
                <c:pt idx="9800">
                  <c:v>42885.879166666666</c:v>
                </c:pt>
                <c:pt idx="9801">
                  <c:v>42885.879282407404</c:v>
                </c:pt>
                <c:pt idx="9802">
                  <c:v>42885.87939814815</c:v>
                </c:pt>
                <c:pt idx="9803">
                  <c:v>42885.879513888889</c:v>
                </c:pt>
                <c:pt idx="9804">
                  <c:v>42885.879629629628</c:v>
                </c:pt>
                <c:pt idx="9805">
                  <c:v>42885.879745370374</c:v>
                </c:pt>
                <c:pt idx="9806">
                  <c:v>42885.879861111112</c:v>
                </c:pt>
                <c:pt idx="9807">
                  <c:v>42885.879976851851</c:v>
                </c:pt>
                <c:pt idx="9808">
                  <c:v>42885.88009259259</c:v>
                </c:pt>
                <c:pt idx="9809">
                  <c:v>42885.880208333336</c:v>
                </c:pt>
                <c:pt idx="9810">
                  <c:v>42885.880324074074</c:v>
                </c:pt>
                <c:pt idx="9811">
                  <c:v>42885.880439814813</c:v>
                </c:pt>
                <c:pt idx="9812">
                  <c:v>42885.880555555559</c:v>
                </c:pt>
                <c:pt idx="9813">
                  <c:v>42885.880671296298</c:v>
                </c:pt>
                <c:pt idx="9814">
                  <c:v>42885.880787037036</c:v>
                </c:pt>
                <c:pt idx="9815">
                  <c:v>42885.880902777775</c:v>
                </c:pt>
                <c:pt idx="9816">
                  <c:v>42885.881018518521</c:v>
                </c:pt>
                <c:pt idx="9817">
                  <c:v>42885.88113425926</c:v>
                </c:pt>
                <c:pt idx="9818">
                  <c:v>42885.881249999999</c:v>
                </c:pt>
                <c:pt idx="9819">
                  <c:v>42885.881365740737</c:v>
                </c:pt>
                <c:pt idx="9820">
                  <c:v>42885.881481481483</c:v>
                </c:pt>
                <c:pt idx="9821">
                  <c:v>42885.881597222222</c:v>
                </c:pt>
                <c:pt idx="9822">
                  <c:v>42885.881712962961</c:v>
                </c:pt>
                <c:pt idx="9823">
                  <c:v>42885.881828703707</c:v>
                </c:pt>
                <c:pt idx="9824">
                  <c:v>42885.881944444445</c:v>
                </c:pt>
                <c:pt idx="9825">
                  <c:v>42885.882060185184</c:v>
                </c:pt>
                <c:pt idx="9826">
                  <c:v>42885.882175925923</c:v>
                </c:pt>
                <c:pt idx="9827">
                  <c:v>42885.882291666669</c:v>
                </c:pt>
                <c:pt idx="9828">
                  <c:v>42885.882407407407</c:v>
                </c:pt>
                <c:pt idx="9829">
                  <c:v>42885.882523148146</c:v>
                </c:pt>
                <c:pt idx="9830">
                  <c:v>42885.882638888892</c:v>
                </c:pt>
                <c:pt idx="9831">
                  <c:v>42885.882754629631</c:v>
                </c:pt>
                <c:pt idx="9832">
                  <c:v>42885.882870370369</c:v>
                </c:pt>
                <c:pt idx="9833">
                  <c:v>42885.882986111108</c:v>
                </c:pt>
                <c:pt idx="9834">
                  <c:v>42885.883101851854</c:v>
                </c:pt>
                <c:pt idx="9835">
                  <c:v>42885.883217592593</c:v>
                </c:pt>
                <c:pt idx="9836">
                  <c:v>42885.883333333331</c:v>
                </c:pt>
                <c:pt idx="9837">
                  <c:v>42885.883449074077</c:v>
                </c:pt>
                <c:pt idx="9838">
                  <c:v>42885.883564814816</c:v>
                </c:pt>
                <c:pt idx="9839">
                  <c:v>42885.883680555555</c:v>
                </c:pt>
                <c:pt idx="9840">
                  <c:v>42885.883796296293</c:v>
                </c:pt>
                <c:pt idx="9841">
                  <c:v>42885.883912037039</c:v>
                </c:pt>
                <c:pt idx="9842">
                  <c:v>42885.884027777778</c:v>
                </c:pt>
                <c:pt idx="9843">
                  <c:v>42885.884143518517</c:v>
                </c:pt>
                <c:pt idx="9844">
                  <c:v>42885.884259259263</c:v>
                </c:pt>
                <c:pt idx="9845">
                  <c:v>42885.884375000001</c:v>
                </c:pt>
                <c:pt idx="9846">
                  <c:v>42885.88449074074</c:v>
                </c:pt>
                <c:pt idx="9847">
                  <c:v>42885.884606481479</c:v>
                </c:pt>
                <c:pt idx="9848">
                  <c:v>42885.884722222225</c:v>
                </c:pt>
                <c:pt idx="9849">
                  <c:v>42885.884837962964</c:v>
                </c:pt>
                <c:pt idx="9850">
                  <c:v>42885.884953703702</c:v>
                </c:pt>
                <c:pt idx="9851">
                  <c:v>42885.885069444441</c:v>
                </c:pt>
                <c:pt idx="9852">
                  <c:v>42885.885185185187</c:v>
                </c:pt>
                <c:pt idx="9853">
                  <c:v>42885.885300925926</c:v>
                </c:pt>
                <c:pt idx="9854">
                  <c:v>42885.885416666664</c:v>
                </c:pt>
                <c:pt idx="9855">
                  <c:v>42885.88553240741</c:v>
                </c:pt>
                <c:pt idx="9856">
                  <c:v>42885.885648148149</c:v>
                </c:pt>
                <c:pt idx="9857">
                  <c:v>42885.885763888888</c:v>
                </c:pt>
                <c:pt idx="9858">
                  <c:v>42885.885879629626</c:v>
                </c:pt>
                <c:pt idx="9859">
                  <c:v>42885.885995370372</c:v>
                </c:pt>
                <c:pt idx="9860">
                  <c:v>42885.886111111111</c:v>
                </c:pt>
                <c:pt idx="9861">
                  <c:v>42885.88622685185</c:v>
                </c:pt>
                <c:pt idx="9862">
                  <c:v>42885.886342592596</c:v>
                </c:pt>
                <c:pt idx="9863">
                  <c:v>42885.886458333334</c:v>
                </c:pt>
                <c:pt idx="9864">
                  <c:v>42885.886574074073</c:v>
                </c:pt>
                <c:pt idx="9865">
                  <c:v>42885.886689814812</c:v>
                </c:pt>
                <c:pt idx="9866">
                  <c:v>42885.886805555558</c:v>
                </c:pt>
                <c:pt idx="9867">
                  <c:v>42885.886921296296</c:v>
                </c:pt>
                <c:pt idx="9868">
                  <c:v>42885.887037037035</c:v>
                </c:pt>
                <c:pt idx="9869">
                  <c:v>42885.887152777781</c:v>
                </c:pt>
                <c:pt idx="9870">
                  <c:v>42885.88726851852</c:v>
                </c:pt>
                <c:pt idx="9871">
                  <c:v>42885.887384259258</c:v>
                </c:pt>
                <c:pt idx="9872">
                  <c:v>42885.887499999997</c:v>
                </c:pt>
                <c:pt idx="9873">
                  <c:v>42885.887615740743</c:v>
                </c:pt>
                <c:pt idx="9874">
                  <c:v>42885.887731481482</c:v>
                </c:pt>
                <c:pt idx="9875">
                  <c:v>42885.88784722222</c:v>
                </c:pt>
                <c:pt idx="9876">
                  <c:v>42885.887962962966</c:v>
                </c:pt>
                <c:pt idx="9877">
                  <c:v>42885.888078703705</c:v>
                </c:pt>
                <c:pt idx="9878">
                  <c:v>42885.888194444444</c:v>
                </c:pt>
                <c:pt idx="9879">
                  <c:v>42885.888310185182</c:v>
                </c:pt>
                <c:pt idx="9880">
                  <c:v>42885.888425925928</c:v>
                </c:pt>
                <c:pt idx="9881">
                  <c:v>42885.888541666667</c:v>
                </c:pt>
                <c:pt idx="9882">
                  <c:v>42885.888657407406</c:v>
                </c:pt>
                <c:pt idx="9883">
                  <c:v>42885.888773148145</c:v>
                </c:pt>
                <c:pt idx="9884">
                  <c:v>42885.888888888891</c:v>
                </c:pt>
                <c:pt idx="9885">
                  <c:v>42885.889004629629</c:v>
                </c:pt>
                <c:pt idx="9886">
                  <c:v>42885.889120370368</c:v>
                </c:pt>
                <c:pt idx="9887">
                  <c:v>42885.889236111114</c:v>
                </c:pt>
                <c:pt idx="9888">
                  <c:v>42885.889351851853</c:v>
                </c:pt>
                <c:pt idx="9889">
                  <c:v>42885.889467592591</c:v>
                </c:pt>
                <c:pt idx="9890">
                  <c:v>42885.88958333333</c:v>
                </c:pt>
                <c:pt idx="9891">
                  <c:v>42885.889699074076</c:v>
                </c:pt>
                <c:pt idx="9892">
                  <c:v>42885.889814814815</c:v>
                </c:pt>
                <c:pt idx="9893">
                  <c:v>42885.889930555553</c:v>
                </c:pt>
                <c:pt idx="9894">
                  <c:v>42885.890046296299</c:v>
                </c:pt>
                <c:pt idx="9895">
                  <c:v>42885.890162037038</c:v>
                </c:pt>
                <c:pt idx="9896">
                  <c:v>42885.890277777777</c:v>
                </c:pt>
                <c:pt idx="9897">
                  <c:v>42885.890393518515</c:v>
                </c:pt>
                <c:pt idx="9898">
                  <c:v>42885.890509259261</c:v>
                </c:pt>
                <c:pt idx="9899">
                  <c:v>42885.890625</c:v>
                </c:pt>
                <c:pt idx="9900">
                  <c:v>42885.890740740739</c:v>
                </c:pt>
                <c:pt idx="9901">
                  <c:v>42885.890856481485</c:v>
                </c:pt>
                <c:pt idx="9902">
                  <c:v>42885.890972222223</c:v>
                </c:pt>
                <c:pt idx="9903">
                  <c:v>42885.891087962962</c:v>
                </c:pt>
                <c:pt idx="9904">
                  <c:v>42885.891203703701</c:v>
                </c:pt>
                <c:pt idx="9905">
                  <c:v>42885.891319444447</c:v>
                </c:pt>
                <c:pt idx="9906">
                  <c:v>42885.891435185185</c:v>
                </c:pt>
                <c:pt idx="9907">
                  <c:v>42885.891550925924</c:v>
                </c:pt>
                <c:pt idx="9908">
                  <c:v>42885.89166666667</c:v>
                </c:pt>
                <c:pt idx="9909">
                  <c:v>42885.891782407409</c:v>
                </c:pt>
                <c:pt idx="9910">
                  <c:v>42885.891898148147</c:v>
                </c:pt>
                <c:pt idx="9911">
                  <c:v>42885.892013888886</c:v>
                </c:pt>
                <c:pt idx="9912">
                  <c:v>42885.892129629632</c:v>
                </c:pt>
                <c:pt idx="9913">
                  <c:v>42885.892245370371</c:v>
                </c:pt>
                <c:pt idx="9914">
                  <c:v>42885.892361111109</c:v>
                </c:pt>
                <c:pt idx="9915">
                  <c:v>42885.892476851855</c:v>
                </c:pt>
                <c:pt idx="9916">
                  <c:v>42885.892592592594</c:v>
                </c:pt>
                <c:pt idx="9917">
                  <c:v>42885.892708333333</c:v>
                </c:pt>
                <c:pt idx="9918">
                  <c:v>42885.892824074072</c:v>
                </c:pt>
                <c:pt idx="9919">
                  <c:v>42885.892939814818</c:v>
                </c:pt>
                <c:pt idx="9920">
                  <c:v>42885.893055555556</c:v>
                </c:pt>
                <c:pt idx="9921">
                  <c:v>42885.893171296295</c:v>
                </c:pt>
                <c:pt idx="9922">
                  <c:v>42885.893287037034</c:v>
                </c:pt>
                <c:pt idx="9923">
                  <c:v>42885.89340277778</c:v>
                </c:pt>
                <c:pt idx="9924">
                  <c:v>42885.893518518518</c:v>
                </c:pt>
                <c:pt idx="9925">
                  <c:v>42885.893634259257</c:v>
                </c:pt>
                <c:pt idx="9926">
                  <c:v>42885.893750000003</c:v>
                </c:pt>
                <c:pt idx="9927">
                  <c:v>42885.893865740742</c:v>
                </c:pt>
                <c:pt idx="9928">
                  <c:v>42885.89398148148</c:v>
                </c:pt>
                <c:pt idx="9929">
                  <c:v>42885.894097222219</c:v>
                </c:pt>
                <c:pt idx="9930">
                  <c:v>42885.894212962965</c:v>
                </c:pt>
                <c:pt idx="9931">
                  <c:v>42885.894328703704</c:v>
                </c:pt>
                <c:pt idx="9932">
                  <c:v>42885.894444444442</c:v>
                </c:pt>
                <c:pt idx="9933">
                  <c:v>42885.894560185188</c:v>
                </c:pt>
                <c:pt idx="9934">
                  <c:v>42885.894675925927</c:v>
                </c:pt>
                <c:pt idx="9935">
                  <c:v>42885.894791666666</c:v>
                </c:pt>
                <c:pt idx="9936">
                  <c:v>42885.894907407404</c:v>
                </c:pt>
                <c:pt idx="9937">
                  <c:v>42885.89502314815</c:v>
                </c:pt>
                <c:pt idx="9938">
                  <c:v>42885.895138888889</c:v>
                </c:pt>
                <c:pt idx="9939">
                  <c:v>42885.895254629628</c:v>
                </c:pt>
                <c:pt idx="9940">
                  <c:v>42885.895370370374</c:v>
                </c:pt>
                <c:pt idx="9941">
                  <c:v>42885.895486111112</c:v>
                </c:pt>
                <c:pt idx="9942">
                  <c:v>42885.895601851851</c:v>
                </c:pt>
                <c:pt idx="9943">
                  <c:v>42885.89571759259</c:v>
                </c:pt>
                <c:pt idx="9944">
                  <c:v>42885.895833333336</c:v>
                </c:pt>
                <c:pt idx="9945">
                  <c:v>42885.895949074074</c:v>
                </c:pt>
                <c:pt idx="9946">
                  <c:v>42885.896064814813</c:v>
                </c:pt>
                <c:pt idx="9947">
                  <c:v>42885.896180555559</c:v>
                </c:pt>
                <c:pt idx="9948">
                  <c:v>42885.896296296298</c:v>
                </c:pt>
                <c:pt idx="9949">
                  <c:v>42885.896412037036</c:v>
                </c:pt>
                <c:pt idx="9950">
                  <c:v>42885.896527777775</c:v>
                </c:pt>
                <c:pt idx="9951">
                  <c:v>42885.896643518521</c:v>
                </c:pt>
                <c:pt idx="9952">
                  <c:v>42885.89675925926</c:v>
                </c:pt>
                <c:pt idx="9953">
                  <c:v>42885.896874999999</c:v>
                </c:pt>
                <c:pt idx="9954">
                  <c:v>42885.896990740737</c:v>
                </c:pt>
                <c:pt idx="9955">
                  <c:v>42885.897106481483</c:v>
                </c:pt>
                <c:pt idx="9956">
                  <c:v>42885.897222222222</c:v>
                </c:pt>
                <c:pt idx="9957">
                  <c:v>42885.897337962961</c:v>
                </c:pt>
                <c:pt idx="9958">
                  <c:v>42885.897453703707</c:v>
                </c:pt>
                <c:pt idx="9959">
                  <c:v>42885.897569444445</c:v>
                </c:pt>
                <c:pt idx="9960">
                  <c:v>42885.897685185184</c:v>
                </c:pt>
                <c:pt idx="9961">
                  <c:v>42885.897800925923</c:v>
                </c:pt>
                <c:pt idx="9962">
                  <c:v>42885.897916666669</c:v>
                </c:pt>
                <c:pt idx="9963">
                  <c:v>42885.898032407407</c:v>
                </c:pt>
                <c:pt idx="9964">
                  <c:v>42885.898148148146</c:v>
                </c:pt>
                <c:pt idx="9965">
                  <c:v>42885.898263888892</c:v>
                </c:pt>
                <c:pt idx="9966">
                  <c:v>42885.898379629631</c:v>
                </c:pt>
                <c:pt idx="9967">
                  <c:v>42885.898495370369</c:v>
                </c:pt>
                <c:pt idx="9968">
                  <c:v>42885.898611111108</c:v>
                </c:pt>
                <c:pt idx="9969">
                  <c:v>42885.898726851854</c:v>
                </c:pt>
                <c:pt idx="9970">
                  <c:v>42885.898842592593</c:v>
                </c:pt>
                <c:pt idx="9971">
                  <c:v>42885.898958333331</c:v>
                </c:pt>
                <c:pt idx="9972">
                  <c:v>42885.899074074077</c:v>
                </c:pt>
                <c:pt idx="9973">
                  <c:v>42885.899189814816</c:v>
                </c:pt>
                <c:pt idx="9974">
                  <c:v>42885.899305555555</c:v>
                </c:pt>
                <c:pt idx="9975">
                  <c:v>42885.899421296293</c:v>
                </c:pt>
                <c:pt idx="9976">
                  <c:v>42885.899537037039</c:v>
                </c:pt>
                <c:pt idx="9977">
                  <c:v>42885.899652777778</c:v>
                </c:pt>
                <c:pt idx="9978">
                  <c:v>42885.899768518517</c:v>
                </c:pt>
                <c:pt idx="9979">
                  <c:v>42885.899884259263</c:v>
                </c:pt>
                <c:pt idx="9980">
                  <c:v>42885.9</c:v>
                </c:pt>
                <c:pt idx="9981">
                  <c:v>42885.90011574074</c:v>
                </c:pt>
                <c:pt idx="9982">
                  <c:v>42885.900231481479</c:v>
                </c:pt>
                <c:pt idx="9983">
                  <c:v>42885.900347222225</c:v>
                </c:pt>
                <c:pt idx="9984">
                  <c:v>42885.900462962964</c:v>
                </c:pt>
                <c:pt idx="9985">
                  <c:v>42885.900578703702</c:v>
                </c:pt>
                <c:pt idx="9986">
                  <c:v>42885.900694444441</c:v>
                </c:pt>
                <c:pt idx="9987">
                  <c:v>42885.900810185187</c:v>
                </c:pt>
                <c:pt idx="9988">
                  <c:v>42885.900925925926</c:v>
                </c:pt>
                <c:pt idx="9989">
                  <c:v>42885.901041666664</c:v>
                </c:pt>
                <c:pt idx="9990">
                  <c:v>42885.90115740741</c:v>
                </c:pt>
                <c:pt idx="9991">
                  <c:v>42885.901273148149</c:v>
                </c:pt>
                <c:pt idx="9992">
                  <c:v>42885.901388888888</c:v>
                </c:pt>
                <c:pt idx="9993">
                  <c:v>42885.901504629626</c:v>
                </c:pt>
                <c:pt idx="9994">
                  <c:v>42885.901620370372</c:v>
                </c:pt>
                <c:pt idx="9995">
                  <c:v>42885.901736111111</c:v>
                </c:pt>
                <c:pt idx="9996">
                  <c:v>42885.90185185185</c:v>
                </c:pt>
                <c:pt idx="9997">
                  <c:v>42885.901967592596</c:v>
                </c:pt>
                <c:pt idx="9998">
                  <c:v>42885.902083333334</c:v>
                </c:pt>
                <c:pt idx="9999">
                  <c:v>42885.902199074073</c:v>
                </c:pt>
                <c:pt idx="10000">
                  <c:v>42885.902314814812</c:v>
                </c:pt>
                <c:pt idx="10001">
                  <c:v>42885.902430555558</c:v>
                </c:pt>
                <c:pt idx="10002">
                  <c:v>42885.902546296296</c:v>
                </c:pt>
                <c:pt idx="10003">
                  <c:v>42885.902662037035</c:v>
                </c:pt>
                <c:pt idx="10004">
                  <c:v>42885.902777777781</c:v>
                </c:pt>
                <c:pt idx="10005">
                  <c:v>42885.90289351852</c:v>
                </c:pt>
                <c:pt idx="10006">
                  <c:v>42885.903009259258</c:v>
                </c:pt>
                <c:pt idx="10007">
                  <c:v>42885.903124999997</c:v>
                </c:pt>
                <c:pt idx="10008">
                  <c:v>42885.903240740743</c:v>
                </c:pt>
                <c:pt idx="10009">
                  <c:v>42885.903356481482</c:v>
                </c:pt>
                <c:pt idx="10010">
                  <c:v>42885.90347222222</c:v>
                </c:pt>
                <c:pt idx="10011">
                  <c:v>42885.903587962966</c:v>
                </c:pt>
                <c:pt idx="10012">
                  <c:v>42885.903703703705</c:v>
                </c:pt>
                <c:pt idx="10013">
                  <c:v>42885.903819444444</c:v>
                </c:pt>
                <c:pt idx="10014">
                  <c:v>42885.903935185182</c:v>
                </c:pt>
                <c:pt idx="10015">
                  <c:v>42885.904050925928</c:v>
                </c:pt>
                <c:pt idx="10016">
                  <c:v>42885.904166666667</c:v>
                </c:pt>
                <c:pt idx="10017">
                  <c:v>42885.904282407406</c:v>
                </c:pt>
                <c:pt idx="10018">
                  <c:v>42885.904398148145</c:v>
                </c:pt>
                <c:pt idx="10019">
                  <c:v>42885.904513888891</c:v>
                </c:pt>
                <c:pt idx="10020">
                  <c:v>42885.904629629629</c:v>
                </c:pt>
                <c:pt idx="10021">
                  <c:v>42885.904745370368</c:v>
                </c:pt>
                <c:pt idx="10022">
                  <c:v>42885.904861111114</c:v>
                </c:pt>
                <c:pt idx="10023">
                  <c:v>42885.904976851853</c:v>
                </c:pt>
                <c:pt idx="10024">
                  <c:v>42885.905092592591</c:v>
                </c:pt>
                <c:pt idx="10025">
                  <c:v>42885.90520833333</c:v>
                </c:pt>
                <c:pt idx="10026">
                  <c:v>42885.905324074076</c:v>
                </c:pt>
                <c:pt idx="10027">
                  <c:v>42885.905439814815</c:v>
                </c:pt>
                <c:pt idx="10028">
                  <c:v>42885.905555555553</c:v>
                </c:pt>
                <c:pt idx="10029">
                  <c:v>42885.905671296299</c:v>
                </c:pt>
                <c:pt idx="10030">
                  <c:v>42885.905787037038</c:v>
                </c:pt>
                <c:pt idx="10031">
                  <c:v>42885.905902777777</c:v>
                </c:pt>
                <c:pt idx="10032">
                  <c:v>42885.906018518515</c:v>
                </c:pt>
                <c:pt idx="10033">
                  <c:v>42885.906134259261</c:v>
                </c:pt>
                <c:pt idx="10034">
                  <c:v>42885.90625</c:v>
                </c:pt>
                <c:pt idx="10035">
                  <c:v>42885.906365740739</c:v>
                </c:pt>
                <c:pt idx="10036">
                  <c:v>42885.906481481485</c:v>
                </c:pt>
                <c:pt idx="10037">
                  <c:v>42885.906597222223</c:v>
                </c:pt>
                <c:pt idx="10038">
                  <c:v>42885.906712962962</c:v>
                </c:pt>
                <c:pt idx="10039">
                  <c:v>42885.906828703701</c:v>
                </c:pt>
                <c:pt idx="10040">
                  <c:v>42885.906944444447</c:v>
                </c:pt>
                <c:pt idx="10041">
                  <c:v>42885.907060185185</c:v>
                </c:pt>
                <c:pt idx="10042">
                  <c:v>42885.907175925924</c:v>
                </c:pt>
                <c:pt idx="10043">
                  <c:v>42885.90729166667</c:v>
                </c:pt>
                <c:pt idx="10044">
                  <c:v>42885.907407407409</c:v>
                </c:pt>
                <c:pt idx="10045">
                  <c:v>42885.907523148147</c:v>
                </c:pt>
                <c:pt idx="10046">
                  <c:v>42885.907638888886</c:v>
                </c:pt>
                <c:pt idx="10047">
                  <c:v>42885.907754629632</c:v>
                </c:pt>
                <c:pt idx="10048">
                  <c:v>42885.907870370371</c:v>
                </c:pt>
                <c:pt idx="10049">
                  <c:v>42885.907986111109</c:v>
                </c:pt>
                <c:pt idx="10050">
                  <c:v>42885.908101851855</c:v>
                </c:pt>
                <c:pt idx="10051">
                  <c:v>42885.908217592594</c:v>
                </c:pt>
                <c:pt idx="10052">
                  <c:v>42885.908333333333</c:v>
                </c:pt>
                <c:pt idx="10053">
                  <c:v>42885.908449074072</c:v>
                </c:pt>
                <c:pt idx="10054">
                  <c:v>42885.908564814818</c:v>
                </c:pt>
                <c:pt idx="10055">
                  <c:v>42885.908680555556</c:v>
                </c:pt>
                <c:pt idx="10056">
                  <c:v>42885.908796296295</c:v>
                </c:pt>
                <c:pt idx="10057">
                  <c:v>42885.908912037034</c:v>
                </c:pt>
                <c:pt idx="10058">
                  <c:v>42885.90902777778</c:v>
                </c:pt>
                <c:pt idx="10059">
                  <c:v>42885.909143518518</c:v>
                </c:pt>
                <c:pt idx="10060">
                  <c:v>42885.909259259257</c:v>
                </c:pt>
                <c:pt idx="10061">
                  <c:v>42885.909375000003</c:v>
                </c:pt>
                <c:pt idx="10062">
                  <c:v>42885.909490740742</c:v>
                </c:pt>
                <c:pt idx="10063">
                  <c:v>42885.90960648148</c:v>
                </c:pt>
                <c:pt idx="10064">
                  <c:v>42885.909722222219</c:v>
                </c:pt>
                <c:pt idx="10065">
                  <c:v>42885.909837962965</c:v>
                </c:pt>
                <c:pt idx="10066">
                  <c:v>42885.909953703704</c:v>
                </c:pt>
                <c:pt idx="10067">
                  <c:v>42885.910069444442</c:v>
                </c:pt>
                <c:pt idx="10068">
                  <c:v>42885.910185185188</c:v>
                </c:pt>
                <c:pt idx="10069">
                  <c:v>42885.910300925927</c:v>
                </c:pt>
                <c:pt idx="10070">
                  <c:v>42885.910416666666</c:v>
                </c:pt>
                <c:pt idx="10071">
                  <c:v>42885.910532407404</c:v>
                </c:pt>
                <c:pt idx="10072">
                  <c:v>42885.91064814815</c:v>
                </c:pt>
                <c:pt idx="10073">
                  <c:v>42885.910763888889</c:v>
                </c:pt>
                <c:pt idx="10074">
                  <c:v>42885.910879629628</c:v>
                </c:pt>
                <c:pt idx="10075">
                  <c:v>42885.910995370374</c:v>
                </c:pt>
                <c:pt idx="10076">
                  <c:v>42885.911111111112</c:v>
                </c:pt>
                <c:pt idx="10077">
                  <c:v>42885.911226851851</c:v>
                </c:pt>
                <c:pt idx="10078">
                  <c:v>42885.91134259259</c:v>
                </c:pt>
                <c:pt idx="10079">
                  <c:v>42885.911458333336</c:v>
                </c:pt>
                <c:pt idx="10080">
                  <c:v>42885.911574074074</c:v>
                </c:pt>
                <c:pt idx="10081">
                  <c:v>42885.911689814813</c:v>
                </c:pt>
                <c:pt idx="10082">
                  <c:v>42885.911805555559</c:v>
                </c:pt>
                <c:pt idx="10083">
                  <c:v>42885.911921296298</c:v>
                </c:pt>
                <c:pt idx="10084">
                  <c:v>42885.912037037036</c:v>
                </c:pt>
                <c:pt idx="10085">
                  <c:v>42885.912152777775</c:v>
                </c:pt>
                <c:pt idx="10086">
                  <c:v>42885.912268518521</c:v>
                </c:pt>
                <c:pt idx="10087">
                  <c:v>42885.91238425926</c:v>
                </c:pt>
                <c:pt idx="10088">
                  <c:v>42885.912499999999</c:v>
                </c:pt>
                <c:pt idx="10089">
                  <c:v>42885.912615740737</c:v>
                </c:pt>
                <c:pt idx="10090">
                  <c:v>42885.912731481483</c:v>
                </c:pt>
                <c:pt idx="10091">
                  <c:v>42885.912847222222</c:v>
                </c:pt>
                <c:pt idx="10092">
                  <c:v>42885.912962962961</c:v>
                </c:pt>
                <c:pt idx="10093">
                  <c:v>42885.913078703707</c:v>
                </c:pt>
                <c:pt idx="10094">
                  <c:v>42885.913194444445</c:v>
                </c:pt>
                <c:pt idx="10095">
                  <c:v>42885.913310185184</c:v>
                </c:pt>
                <c:pt idx="10096">
                  <c:v>42885.913425925923</c:v>
                </c:pt>
                <c:pt idx="10097">
                  <c:v>42885.913541666669</c:v>
                </c:pt>
                <c:pt idx="10098">
                  <c:v>42885.913657407407</c:v>
                </c:pt>
                <c:pt idx="10099">
                  <c:v>42885.913773148146</c:v>
                </c:pt>
                <c:pt idx="10100">
                  <c:v>42885.913888888892</c:v>
                </c:pt>
                <c:pt idx="10101">
                  <c:v>42885.914004629631</c:v>
                </c:pt>
                <c:pt idx="10102">
                  <c:v>42885.914120370369</c:v>
                </c:pt>
                <c:pt idx="10103">
                  <c:v>42885.914236111108</c:v>
                </c:pt>
                <c:pt idx="10104">
                  <c:v>42885.914351851854</c:v>
                </c:pt>
                <c:pt idx="10105">
                  <c:v>42885.914467592593</c:v>
                </c:pt>
                <c:pt idx="10106">
                  <c:v>42885.914583333331</c:v>
                </c:pt>
                <c:pt idx="10107">
                  <c:v>42885.914699074077</c:v>
                </c:pt>
                <c:pt idx="10108">
                  <c:v>42885.914814814816</c:v>
                </c:pt>
                <c:pt idx="10109">
                  <c:v>42885.914930555555</c:v>
                </c:pt>
                <c:pt idx="10110">
                  <c:v>42885.915046296293</c:v>
                </c:pt>
                <c:pt idx="10111">
                  <c:v>42885.915162037039</c:v>
                </c:pt>
                <c:pt idx="10112">
                  <c:v>42885.915277777778</c:v>
                </c:pt>
                <c:pt idx="10113">
                  <c:v>42885.915393518517</c:v>
                </c:pt>
                <c:pt idx="10114">
                  <c:v>42885.915509259263</c:v>
                </c:pt>
                <c:pt idx="10115">
                  <c:v>42885.915625000001</c:v>
                </c:pt>
                <c:pt idx="10116">
                  <c:v>42885.91574074074</c:v>
                </c:pt>
                <c:pt idx="10117">
                  <c:v>42885.915856481479</c:v>
                </c:pt>
                <c:pt idx="10118">
                  <c:v>42885.915972222225</c:v>
                </c:pt>
                <c:pt idx="10119">
                  <c:v>42885.916087962964</c:v>
                </c:pt>
                <c:pt idx="10120">
                  <c:v>42885.916203703702</c:v>
                </c:pt>
                <c:pt idx="10121">
                  <c:v>42885.916319444441</c:v>
                </c:pt>
                <c:pt idx="10122">
                  <c:v>42885.916435185187</c:v>
                </c:pt>
                <c:pt idx="10123">
                  <c:v>42885.916550925926</c:v>
                </c:pt>
                <c:pt idx="10124">
                  <c:v>42885.916666666664</c:v>
                </c:pt>
                <c:pt idx="10125">
                  <c:v>42885.91678240741</c:v>
                </c:pt>
                <c:pt idx="10126">
                  <c:v>42885.916898148149</c:v>
                </c:pt>
                <c:pt idx="10127">
                  <c:v>42885.917013888888</c:v>
                </c:pt>
                <c:pt idx="10128">
                  <c:v>42885.917129629626</c:v>
                </c:pt>
                <c:pt idx="10129">
                  <c:v>42885.917245370372</c:v>
                </c:pt>
                <c:pt idx="10130">
                  <c:v>42885.917361111111</c:v>
                </c:pt>
                <c:pt idx="10131">
                  <c:v>42885.91747685185</c:v>
                </c:pt>
                <c:pt idx="10132">
                  <c:v>42885.917592592596</c:v>
                </c:pt>
                <c:pt idx="10133">
                  <c:v>42885.917708333334</c:v>
                </c:pt>
                <c:pt idx="10134">
                  <c:v>42885.917824074073</c:v>
                </c:pt>
                <c:pt idx="10135">
                  <c:v>42885.917939814812</c:v>
                </c:pt>
                <c:pt idx="10136">
                  <c:v>42885.918055555558</c:v>
                </c:pt>
                <c:pt idx="10137">
                  <c:v>42885.918171296296</c:v>
                </c:pt>
                <c:pt idx="10138">
                  <c:v>42885.918287037035</c:v>
                </c:pt>
                <c:pt idx="10139">
                  <c:v>42885.918402777781</c:v>
                </c:pt>
                <c:pt idx="10140">
                  <c:v>42885.91851851852</c:v>
                </c:pt>
                <c:pt idx="10141">
                  <c:v>42885.918634259258</c:v>
                </c:pt>
                <c:pt idx="10142">
                  <c:v>42885.918749999997</c:v>
                </c:pt>
                <c:pt idx="10143">
                  <c:v>42885.918865740743</c:v>
                </c:pt>
                <c:pt idx="10144">
                  <c:v>42885.918981481482</c:v>
                </c:pt>
                <c:pt idx="10145">
                  <c:v>42885.91909722222</c:v>
                </c:pt>
                <c:pt idx="10146">
                  <c:v>42885.919212962966</c:v>
                </c:pt>
                <c:pt idx="10147">
                  <c:v>42885.919328703705</c:v>
                </c:pt>
                <c:pt idx="10148">
                  <c:v>42885.919444444444</c:v>
                </c:pt>
                <c:pt idx="10149">
                  <c:v>42885.919560185182</c:v>
                </c:pt>
                <c:pt idx="10150">
                  <c:v>42885.919675925928</c:v>
                </c:pt>
                <c:pt idx="10151">
                  <c:v>42885.919791666667</c:v>
                </c:pt>
                <c:pt idx="10152">
                  <c:v>42885.919907407406</c:v>
                </c:pt>
                <c:pt idx="10153">
                  <c:v>42885.920023148145</c:v>
                </c:pt>
                <c:pt idx="10154">
                  <c:v>42885.920138888891</c:v>
                </c:pt>
                <c:pt idx="10155">
                  <c:v>42885.920254629629</c:v>
                </c:pt>
                <c:pt idx="10156">
                  <c:v>42885.920370370368</c:v>
                </c:pt>
                <c:pt idx="10157">
                  <c:v>42885.920486111114</c:v>
                </c:pt>
                <c:pt idx="10158">
                  <c:v>42885.920601851853</c:v>
                </c:pt>
                <c:pt idx="10159">
                  <c:v>42885.920717592591</c:v>
                </c:pt>
                <c:pt idx="10160">
                  <c:v>42885.92083333333</c:v>
                </c:pt>
                <c:pt idx="10161">
                  <c:v>42885.920949074076</c:v>
                </c:pt>
                <c:pt idx="10162">
                  <c:v>42885.921064814815</c:v>
                </c:pt>
                <c:pt idx="10163">
                  <c:v>42885.921180555553</c:v>
                </c:pt>
                <c:pt idx="10164">
                  <c:v>42885.921296296299</c:v>
                </c:pt>
                <c:pt idx="10165">
                  <c:v>42885.921412037038</c:v>
                </c:pt>
                <c:pt idx="10166">
                  <c:v>42885.921527777777</c:v>
                </c:pt>
                <c:pt idx="10167">
                  <c:v>42885.921643518515</c:v>
                </c:pt>
                <c:pt idx="10168">
                  <c:v>42885.921759259261</c:v>
                </c:pt>
                <c:pt idx="10169">
                  <c:v>42885.921875</c:v>
                </c:pt>
                <c:pt idx="10170">
                  <c:v>42885.921990740739</c:v>
                </c:pt>
                <c:pt idx="10171">
                  <c:v>42885.922106481485</c:v>
                </c:pt>
                <c:pt idx="10172">
                  <c:v>42885.922222222223</c:v>
                </c:pt>
                <c:pt idx="10173">
                  <c:v>42885.922337962962</c:v>
                </c:pt>
                <c:pt idx="10174">
                  <c:v>42885.922453703701</c:v>
                </c:pt>
                <c:pt idx="10175">
                  <c:v>42885.922569444447</c:v>
                </c:pt>
                <c:pt idx="10176">
                  <c:v>42885.922685185185</c:v>
                </c:pt>
                <c:pt idx="10177">
                  <c:v>42885.922800925924</c:v>
                </c:pt>
                <c:pt idx="10178">
                  <c:v>42885.92291666667</c:v>
                </c:pt>
                <c:pt idx="10179">
                  <c:v>42885.923032407409</c:v>
                </c:pt>
                <c:pt idx="10180">
                  <c:v>42885.923148148147</c:v>
                </c:pt>
                <c:pt idx="10181">
                  <c:v>42885.923263888886</c:v>
                </c:pt>
                <c:pt idx="10182">
                  <c:v>42885.923379629632</c:v>
                </c:pt>
                <c:pt idx="10183">
                  <c:v>42885.923495370371</c:v>
                </c:pt>
                <c:pt idx="10184">
                  <c:v>42885.923611111109</c:v>
                </c:pt>
                <c:pt idx="10185">
                  <c:v>42885.923726851855</c:v>
                </c:pt>
                <c:pt idx="10186">
                  <c:v>42885.923842592594</c:v>
                </c:pt>
                <c:pt idx="10187">
                  <c:v>42885.923958333333</c:v>
                </c:pt>
                <c:pt idx="10188">
                  <c:v>42885.924074074072</c:v>
                </c:pt>
                <c:pt idx="10189">
                  <c:v>42885.924189814818</c:v>
                </c:pt>
                <c:pt idx="10190">
                  <c:v>42885.924305555556</c:v>
                </c:pt>
                <c:pt idx="10191">
                  <c:v>42885.924421296295</c:v>
                </c:pt>
                <c:pt idx="10192">
                  <c:v>42885.924537037034</c:v>
                </c:pt>
                <c:pt idx="10193">
                  <c:v>42885.92465277778</c:v>
                </c:pt>
                <c:pt idx="10194">
                  <c:v>42885.924768518518</c:v>
                </c:pt>
                <c:pt idx="10195">
                  <c:v>42885.924884259257</c:v>
                </c:pt>
                <c:pt idx="10196">
                  <c:v>42885.925000000003</c:v>
                </c:pt>
                <c:pt idx="10197">
                  <c:v>42885.925115740742</c:v>
                </c:pt>
                <c:pt idx="10198">
                  <c:v>42885.92523148148</c:v>
                </c:pt>
                <c:pt idx="10199">
                  <c:v>42885.925347222219</c:v>
                </c:pt>
                <c:pt idx="10200">
                  <c:v>42885.925462962965</c:v>
                </c:pt>
                <c:pt idx="10201">
                  <c:v>42885.925578703704</c:v>
                </c:pt>
                <c:pt idx="10202">
                  <c:v>42885.925694444442</c:v>
                </c:pt>
                <c:pt idx="10203">
                  <c:v>42885.925810185188</c:v>
                </c:pt>
                <c:pt idx="10204">
                  <c:v>42885.925925925927</c:v>
                </c:pt>
                <c:pt idx="10205">
                  <c:v>42885.926041666666</c:v>
                </c:pt>
                <c:pt idx="10206">
                  <c:v>42885.926157407404</c:v>
                </c:pt>
                <c:pt idx="10207">
                  <c:v>42885.92627314815</c:v>
                </c:pt>
                <c:pt idx="10208">
                  <c:v>42885.926388888889</c:v>
                </c:pt>
                <c:pt idx="10209">
                  <c:v>42885.926504629628</c:v>
                </c:pt>
                <c:pt idx="10210">
                  <c:v>42885.926620370374</c:v>
                </c:pt>
                <c:pt idx="10211">
                  <c:v>42885.926736111112</c:v>
                </c:pt>
                <c:pt idx="10212">
                  <c:v>42885.926851851851</c:v>
                </c:pt>
                <c:pt idx="10213">
                  <c:v>42885.92696759259</c:v>
                </c:pt>
                <c:pt idx="10214">
                  <c:v>42885.927083333336</c:v>
                </c:pt>
                <c:pt idx="10215">
                  <c:v>42885.927199074074</c:v>
                </c:pt>
                <c:pt idx="10216">
                  <c:v>42885.927314814813</c:v>
                </c:pt>
                <c:pt idx="10217">
                  <c:v>42885.927430555559</c:v>
                </c:pt>
                <c:pt idx="10218">
                  <c:v>42885.927546296298</c:v>
                </c:pt>
                <c:pt idx="10219">
                  <c:v>42885.927662037036</c:v>
                </c:pt>
                <c:pt idx="10220">
                  <c:v>42885.927777777775</c:v>
                </c:pt>
                <c:pt idx="10221">
                  <c:v>42885.927893518521</c:v>
                </c:pt>
                <c:pt idx="10222">
                  <c:v>42885.92800925926</c:v>
                </c:pt>
                <c:pt idx="10223">
                  <c:v>42885.928124999999</c:v>
                </c:pt>
                <c:pt idx="10224">
                  <c:v>42885.928240740737</c:v>
                </c:pt>
                <c:pt idx="10225">
                  <c:v>42885.928356481483</c:v>
                </c:pt>
                <c:pt idx="10226">
                  <c:v>42885.928472222222</c:v>
                </c:pt>
                <c:pt idx="10227">
                  <c:v>42885.928587962961</c:v>
                </c:pt>
                <c:pt idx="10228">
                  <c:v>42885.928703703707</c:v>
                </c:pt>
                <c:pt idx="10229">
                  <c:v>42885.928819444445</c:v>
                </c:pt>
                <c:pt idx="10230">
                  <c:v>42885.928935185184</c:v>
                </c:pt>
                <c:pt idx="10231">
                  <c:v>42885.929050925923</c:v>
                </c:pt>
                <c:pt idx="10232">
                  <c:v>42885.929166666669</c:v>
                </c:pt>
                <c:pt idx="10233">
                  <c:v>42885.929282407407</c:v>
                </c:pt>
                <c:pt idx="10234">
                  <c:v>42885.929398148146</c:v>
                </c:pt>
                <c:pt idx="10235">
                  <c:v>42885.929513888892</c:v>
                </c:pt>
                <c:pt idx="10236">
                  <c:v>42885.929629629631</c:v>
                </c:pt>
                <c:pt idx="10237">
                  <c:v>42885.929745370369</c:v>
                </c:pt>
                <c:pt idx="10238">
                  <c:v>42885.929861111108</c:v>
                </c:pt>
                <c:pt idx="10239">
                  <c:v>42885.929976851854</c:v>
                </c:pt>
                <c:pt idx="10240">
                  <c:v>42885.930092592593</c:v>
                </c:pt>
                <c:pt idx="10241">
                  <c:v>42885.930208333331</c:v>
                </c:pt>
                <c:pt idx="10242">
                  <c:v>42885.930324074077</c:v>
                </c:pt>
                <c:pt idx="10243">
                  <c:v>42885.930439814816</c:v>
                </c:pt>
                <c:pt idx="10244">
                  <c:v>42885.930555555555</c:v>
                </c:pt>
                <c:pt idx="10245">
                  <c:v>42885.930671296293</c:v>
                </c:pt>
                <c:pt idx="10246">
                  <c:v>42885.930787037039</c:v>
                </c:pt>
                <c:pt idx="10247">
                  <c:v>42885.930902777778</c:v>
                </c:pt>
                <c:pt idx="10248">
                  <c:v>42885.931018518517</c:v>
                </c:pt>
                <c:pt idx="10249">
                  <c:v>42885.931134259263</c:v>
                </c:pt>
                <c:pt idx="10250">
                  <c:v>42885.931250000001</c:v>
                </c:pt>
                <c:pt idx="10251">
                  <c:v>42885.93136574074</c:v>
                </c:pt>
                <c:pt idx="10252">
                  <c:v>42885.931481481479</c:v>
                </c:pt>
                <c:pt idx="10253">
                  <c:v>42885.931597222225</c:v>
                </c:pt>
                <c:pt idx="10254">
                  <c:v>42885.931712962964</c:v>
                </c:pt>
                <c:pt idx="10255">
                  <c:v>42885.931828703702</c:v>
                </c:pt>
                <c:pt idx="10256">
                  <c:v>42885.931944444441</c:v>
                </c:pt>
                <c:pt idx="10257">
                  <c:v>42885.932060185187</c:v>
                </c:pt>
                <c:pt idx="10258">
                  <c:v>42885.932175925926</c:v>
                </c:pt>
                <c:pt idx="10259">
                  <c:v>42885.932291666664</c:v>
                </c:pt>
                <c:pt idx="10260">
                  <c:v>42885.93240740741</c:v>
                </c:pt>
                <c:pt idx="10261">
                  <c:v>42885.932523148149</c:v>
                </c:pt>
                <c:pt idx="10262">
                  <c:v>42885.932638888888</c:v>
                </c:pt>
                <c:pt idx="10263">
                  <c:v>42885.932754629626</c:v>
                </c:pt>
                <c:pt idx="10264">
                  <c:v>42885.932870370372</c:v>
                </c:pt>
                <c:pt idx="10265">
                  <c:v>42885.932986111111</c:v>
                </c:pt>
                <c:pt idx="10266">
                  <c:v>42885.93310185185</c:v>
                </c:pt>
                <c:pt idx="10267">
                  <c:v>42885.933217592596</c:v>
                </c:pt>
                <c:pt idx="10268">
                  <c:v>42885.933333333334</c:v>
                </c:pt>
                <c:pt idx="10269">
                  <c:v>42885.933449074073</c:v>
                </c:pt>
                <c:pt idx="10270">
                  <c:v>42885.933564814812</c:v>
                </c:pt>
                <c:pt idx="10271">
                  <c:v>42885.933680555558</c:v>
                </c:pt>
                <c:pt idx="10272">
                  <c:v>42885.933796296296</c:v>
                </c:pt>
                <c:pt idx="10273">
                  <c:v>42885.933912037035</c:v>
                </c:pt>
                <c:pt idx="10274">
                  <c:v>42885.934027777781</c:v>
                </c:pt>
                <c:pt idx="10275">
                  <c:v>42885.93414351852</c:v>
                </c:pt>
                <c:pt idx="10276">
                  <c:v>42885.934259259258</c:v>
                </c:pt>
                <c:pt idx="10277">
                  <c:v>42885.934374999997</c:v>
                </c:pt>
                <c:pt idx="10278">
                  <c:v>42885.934490740743</c:v>
                </c:pt>
                <c:pt idx="10279">
                  <c:v>42885.934606481482</c:v>
                </c:pt>
                <c:pt idx="10280">
                  <c:v>42885.93472222222</c:v>
                </c:pt>
                <c:pt idx="10281">
                  <c:v>42885.934837962966</c:v>
                </c:pt>
                <c:pt idx="10282">
                  <c:v>42885.934953703705</c:v>
                </c:pt>
                <c:pt idx="10283">
                  <c:v>42885.935069444444</c:v>
                </c:pt>
                <c:pt idx="10284">
                  <c:v>42885.935185185182</c:v>
                </c:pt>
                <c:pt idx="10285">
                  <c:v>42885.935300925928</c:v>
                </c:pt>
                <c:pt idx="10286">
                  <c:v>42885.935416666667</c:v>
                </c:pt>
                <c:pt idx="10287">
                  <c:v>42885.935532407406</c:v>
                </c:pt>
                <c:pt idx="10288">
                  <c:v>42885.935648148145</c:v>
                </c:pt>
                <c:pt idx="10289">
                  <c:v>42885.935763888891</c:v>
                </c:pt>
                <c:pt idx="10290">
                  <c:v>42885.935879629629</c:v>
                </c:pt>
                <c:pt idx="10291">
                  <c:v>42885.935995370368</c:v>
                </c:pt>
                <c:pt idx="10292">
                  <c:v>42885.936111111114</c:v>
                </c:pt>
                <c:pt idx="10293">
                  <c:v>42885.936226851853</c:v>
                </c:pt>
                <c:pt idx="10294">
                  <c:v>42885.936342592591</c:v>
                </c:pt>
                <c:pt idx="10295">
                  <c:v>42885.93645833333</c:v>
                </c:pt>
                <c:pt idx="10296">
                  <c:v>42885.936574074076</c:v>
                </c:pt>
                <c:pt idx="10297">
                  <c:v>42885.936689814815</c:v>
                </c:pt>
                <c:pt idx="10298">
                  <c:v>42885.936805555553</c:v>
                </c:pt>
                <c:pt idx="10299">
                  <c:v>42885.936921296299</c:v>
                </c:pt>
                <c:pt idx="10300">
                  <c:v>42885.937037037038</c:v>
                </c:pt>
                <c:pt idx="10301">
                  <c:v>42885.937152777777</c:v>
                </c:pt>
                <c:pt idx="10302">
                  <c:v>42885.937268518515</c:v>
                </c:pt>
                <c:pt idx="10303">
                  <c:v>42885.937384259261</c:v>
                </c:pt>
                <c:pt idx="10304">
                  <c:v>42885.9375</c:v>
                </c:pt>
                <c:pt idx="10305">
                  <c:v>42885.937615740739</c:v>
                </c:pt>
                <c:pt idx="10306">
                  <c:v>42885.937731481485</c:v>
                </c:pt>
                <c:pt idx="10307">
                  <c:v>42885.937847222223</c:v>
                </c:pt>
                <c:pt idx="10308">
                  <c:v>42885.937962962962</c:v>
                </c:pt>
                <c:pt idx="10309">
                  <c:v>42885.938078703701</c:v>
                </c:pt>
                <c:pt idx="10310">
                  <c:v>42885.938194444447</c:v>
                </c:pt>
                <c:pt idx="10311">
                  <c:v>42885.938310185185</c:v>
                </c:pt>
                <c:pt idx="10312">
                  <c:v>42885.938425925924</c:v>
                </c:pt>
                <c:pt idx="10313">
                  <c:v>42885.93854166667</c:v>
                </c:pt>
                <c:pt idx="10314">
                  <c:v>42885.938657407409</c:v>
                </c:pt>
                <c:pt idx="10315">
                  <c:v>42885.938773148147</c:v>
                </c:pt>
                <c:pt idx="10316">
                  <c:v>42885.938888888886</c:v>
                </c:pt>
                <c:pt idx="10317">
                  <c:v>42885.939004629632</c:v>
                </c:pt>
                <c:pt idx="10318">
                  <c:v>42885.939120370371</c:v>
                </c:pt>
                <c:pt idx="10319">
                  <c:v>42885.939236111109</c:v>
                </c:pt>
                <c:pt idx="10320">
                  <c:v>42885.939351851855</c:v>
                </c:pt>
                <c:pt idx="10321">
                  <c:v>42885.939467592594</c:v>
                </c:pt>
                <c:pt idx="10322">
                  <c:v>42885.939583333333</c:v>
                </c:pt>
                <c:pt idx="10323">
                  <c:v>42885.939699074072</c:v>
                </c:pt>
                <c:pt idx="10324">
                  <c:v>42885.939814814818</c:v>
                </c:pt>
                <c:pt idx="10325">
                  <c:v>42885.939930555556</c:v>
                </c:pt>
                <c:pt idx="10326">
                  <c:v>42885.940046296295</c:v>
                </c:pt>
                <c:pt idx="10327">
                  <c:v>42885.940162037034</c:v>
                </c:pt>
                <c:pt idx="10328">
                  <c:v>42885.94027777778</c:v>
                </c:pt>
                <c:pt idx="10329">
                  <c:v>42885.940393518518</c:v>
                </c:pt>
                <c:pt idx="10330">
                  <c:v>42885.940509259257</c:v>
                </c:pt>
                <c:pt idx="10331">
                  <c:v>42885.940625000003</c:v>
                </c:pt>
                <c:pt idx="10332">
                  <c:v>42885.940740740742</c:v>
                </c:pt>
                <c:pt idx="10333">
                  <c:v>42885.94085648148</c:v>
                </c:pt>
                <c:pt idx="10334">
                  <c:v>42885.940972222219</c:v>
                </c:pt>
                <c:pt idx="10335">
                  <c:v>42885.941087962965</c:v>
                </c:pt>
                <c:pt idx="10336">
                  <c:v>42885.941203703704</c:v>
                </c:pt>
                <c:pt idx="10337">
                  <c:v>42885.941319444442</c:v>
                </c:pt>
                <c:pt idx="10338">
                  <c:v>42885.941435185188</c:v>
                </c:pt>
                <c:pt idx="10339">
                  <c:v>42885.941550925927</c:v>
                </c:pt>
                <c:pt idx="10340">
                  <c:v>42885.941666666666</c:v>
                </c:pt>
                <c:pt idx="10341">
                  <c:v>42885.941782407404</c:v>
                </c:pt>
                <c:pt idx="10342">
                  <c:v>42885.94189814815</c:v>
                </c:pt>
                <c:pt idx="10343">
                  <c:v>42885.942013888889</c:v>
                </c:pt>
                <c:pt idx="10344">
                  <c:v>42885.942129629628</c:v>
                </c:pt>
                <c:pt idx="10345">
                  <c:v>42885.942245370374</c:v>
                </c:pt>
                <c:pt idx="10346">
                  <c:v>42885.942361111112</c:v>
                </c:pt>
                <c:pt idx="10347">
                  <c:v>42885.942476851851</c:v>
                </c:pt>
                <c:pt idx="10348">
                  <c:v>42885.94259259259</c:v>
                </c:pt>
                <c:pt idx="10349">
                  <c:v>42885.942708333336</c:v>
                </c:pt>
                <c:pt idx="10350">
                  <c:v>42885.942824074074</c:v>
                </c:pt>
                <c:pt idx="10351">
                  <c:v>42885.942939814813</c:v>
                </c:pt>
                <c:pt idx="10352">
                  <c:v>42885.943055555559</c:v>
                </c:pt>
                <c:pt idx="10353">
                  <c:v>42885.943171296298</c:v>
                </c:pt>
                <c:pt idx="10354">
                  <c:v>42885.943287037036</c:v>
                </c:pt>
                <c:pt idx="10355">
                  <c:v>42885.943402777775</c:v>
                </c:pt>
                <c:pt idx="10356">
                  <c:v>42885.943518518521</c:v>
                </c:pt>
                <c:pt idx="10357">
                  <c:v>42885.94363425926</c:v>
                </c:pt>
                <c:pt idx="10358">
                  <c:v>42885.943749999999</c:v>
                </c:pt>
                <c:pt idx="10359">
                  <c:v>42885.943865740737</c:v>
                </c:pt>
                <c:pt idx="10360">
                  <c:v>42885.943981481483</c:v>
                </c:pt>
                <c:pt idx="10361">
                  <c:v>42885.944097222222</c:v>
                </c:pt>
                <c:pt idx="10362">
                  <c:v>42885.944212962961</c:v>
                </c:pt>
                <c:pt idx="10363">
                  <c:v>42885.944328703707</c:v>
                </c:pt>
                <c:pt idx="10364">
                  <c:v>42885.944444444445</c:v>
                </c:pt>
                <c:pt idx="10365">
                  <c:v>42885.944560185184</c:v>
                </c:pt>
                <c:pt idx="10366">
                  <c:v>42885.944675925923</c:v>
                </c:pt>
                <c:pt idx="10367">
                  <c:v>42885.944791666669</c:v>
                </c:pt>
                <c:pt idx="10368">
                  <c:v>42885.944907407407</c:v>
                </c:pt>
                <c:pt idx="10369">
                  <c:v>42885.945023148146</c:v>
                </c:pt>
                <c:pt idx="10370">
                  <c:v>42885.945138888892</c:v>
                </c:pt>
                <c:pt idx="10371">
                  <c:v>42885.945254629631</c:v>
                </c:pt>
                <c:pt idx="10372">
                  <c:v>42885.945370370369</c:v>
                </c:pt>
                <c:pt idx="10373">
                  <c:v>42885.945486111108</c:v>
                </c:pt>
                <c:pt idx="10374">
                  <c:v>42885.945601851854</c:v>
                </c:pt>
                <c:pt idx="10375">
                  <c:v>42885.945717592593</c:v>
                </c:pt>
                <c:pt idx="10376">
                  <c:v>42885.945833333331</c:v>
                </c:pt>
                <c:pt idx="10377">
                  <c:v>42885.945949074077</c:v>
                </c:pt>
                <c:pt idx="10378">
                  <c:v>42885.946064814816</c:v>
                </c:pt>
                <c:pt idx="10379">
                  <c:v>42885.946180555555</c:v>
                </c:pt>
                <c:pt idx="10380">
                  <c:v>42885.946296296293</c:v>
                </c:pt>
                <c:pt idx="10381">
                  <c:v>42885.946412037039</c:v>
                </c:pt>
                <c:pt idx="10382">
                  <c:v>42885.946527777778</c:v>
                </c:pt>
                <c:pt idx="10383">
                  <c:v>42885.946643518517</c:v>
                </c:pt>
                <c:pt idx="10384">
                  <c:v>42885.946759259263</c:v>
                </c:pt>
                <c:pt idx="10385">
                  <c:v>42885.946875000001</c:v>
                </c:pt>
                <c:pt idx="10386">
                  <c:v>42885.94699074074</c:v>
                </c:pt>
                <c:pt idx="10387">
                  <c:v>42885.947106481479</c:v>
                </c:pt>
                <c:pt idx="10388">
                  <c:v>42885.947222222225</c:v>
                </c:pt>
                <c:pt idx="10389">
                  <c:v>42885.947337962964</c:v>
                </c:pt>
                <c:pt idx="10390">
                  <c:v>42885.947453703702</c:v>
                </c:pt>
                <c:pt idx="10391">
                  <c:v>42885.947569444441</c:v>
                </c:pt>
                <c:pt idx="10392">
                  <c:v>42885.947685185187</c:v>
                </c:pt>
                <c:pt idx="10393">
                  <c:v>42885.947800925926</c:v>
                </c:pt>
                <c:pt idx="10394">
                  <c:v>42885.947916666664</c:v>
                </c:pt>
                <c:pt idx="10395">
                  <c:v>42885.94803240741</c:v>
                </c:pt>
                <c:pt idx="10396">
                  <c:v>42885.948148148149</c:v>
                </c:pt>
                <c:pt idx="10397">
                  <c:v>42885.948263888888</c:v>
                </c:pt>
                <c:pt idx="10398">
                  <c:v>42885.948379629626</c:v>
                </c:pt>
                <c:pt idx="10399">
                  <c:v>42885.948495370372</c:v>
                </c:pt>
                <c:pt idx="10400">
                  <c:v>42885.948611111111</c:v>
                </c:pt>
                <c:pt idx="10401">
                  <c:v>42885.94872685185</c:v>
                </c:pt>
                <c:pt idx="10402">
                  <c:v>42885.948842592596</c:v>
                </c:pt>
                <c:pt idx="10403">
                  <c:v>42885.948958333334</c:v>
                </c:pt>
                <c:pt idx="10404">
                  <c:v>42885.949074074073</c:v>
                </c:pt>
                <c:pt idx="10405">
                  <c:v>42885.949189814812</c:v>
                </c:pt>
                <c:pt idx="10406">
                  <c:v>42885.949305555558</c:v>
                </c:pt>
                <c:pt idx="10407">
                  <c:v>42885.949421296296</c:v>
                </c:pt>
                <c:pt idx="10408">
                  <c:v>42885.949537037035</c:v>
                </c:pt>
                <c:pt idx="10409">
                  <c:v>42885.949652777781</c:v>
                </c:pt>
                <c:pt idx="10410">
                  <c:v>42885.94976851852</c:v>
                </c:pt>
                <c:pt idx="10411">
                  <c:v>42885.949884259258</c:v>
                </c:pt>
                <c:pt idx="10412">
                  <c:v>42885.95</c:v>
                </c:pt>
                <c:pt idx="10413">
                  <c:v>42885.950115740743</c:v>
                </c:pt>
                <c:pt idx="10414">
                  <c:v>42885.950231481482</c:v>
                </c:pt>
                <c:pt idx="10415">
                  <c:v>42885.95034722222</c:v>
                </c:pt>
                <c:pt idx="10416">
                  <c:v>42885.950462962966</c:v>
                </c:pt>
                <c:pt idx="10417">
                  <c:v>42885.950578703705</c:v>
                </c:pt>
                <c:pt idx="10418">
                  <c:v>42885.950694444444</c:v>
                </c:pt>
                <c:pt idx="10419">
                  <c:v>42885.950810185182</c:v>
                </c:pt>
                <c:pt idx="10420">
                  <c:v>42885.950925925928</c:v>
                </c:pt>
                <c:pt idx="10421">
                  <c:v>42885.951041666667</c:v>
                </c:pt>
                <c:pt idx="10422">
                  <c:v>42885.951157407406</c:v>
                </c:pt>
                <c:pt idx="10423">
                  <c:v>42885.951273148145</c:v>
                </c:pt>
                <c:pt idx="10424">
                  <c:v>42885.951388888891</c:v>
                </c:pt>
                <c:pt idx="10425">
                  <c:v>42885.951504629629</c:v>
                </c:pt>
                <c:pt idx="10426">
                  <c:v>42885.951620370368</c:v>
                </c:pt>
                <c:pt idx="10427">
                  <c:v>42885.951736111114</c:v>
                </c:pt>
                <c:pt idx="10428">
                  <c:v>42885.951851851853</c:v>
                </c:pt>
                <c:pt idx="10429">
                  <c:v>42885.951967592591</c:v>
                </c:pt>
                <c:pt idx="10430">
                  <c:v>42885.95208333333</c:v>
                </c:pt>
                <c:pt idx="10431">
                  <c:v>42885.952199074076</c:v>
                </c:pt>
                <c:pt idx="10432">
                  <c:v>42885.952314814815</c:v>
                </c:pt>
                <c:pt idx="10433">
                  <c:v>42885.952430555553</c:v>
                </c:pt>
                <c:pt idx="10434">
                  <c:v>42885.952546296299</c:v>
                </c:pt>
                <c:pt idx="10435">
                  <c:v>42885.952662037038</c:v>
                </c:pt>
                <c:pt idx="10436">
                  <c:v>42885.952777777777</c:v>
                </c:pt>
                <c:pt idx="10437">
                  <c:v>42885.952893518515</c:v>
                </c:pt>
                <c:pt idx="10438">
                  <c:v>42885.953009259261</c:v>
                </c:pt>
                <c:pt idx="10439">
                  <c:v>42885.953125</c:v>
                </c:pt>
                <c:pt idx="10440">
                  <c:v>42885.953240740739</c:v>
                </c:pt>
                <c:pt idx="10441">
                  <c:v>42885.953356481485</c:v>
                </c:pt>
                <c:pt idx="10442">
                  <c:v>42885.953472222223</c:v>
                </c:pt>
                <c:pt idx="10443">
                  <c:v>42885.953587962962</c:v>
                </c:pt>
                <c:pt idx="10444">
                  <c:v>42885.953703703701</c:v>
                </c:pt>
                <c:pt idx="10445">
                  <c:v>42885.953819444447</c:v>
                </c:pt>
                <c:pt idx="10446">
                  <c:v>42885.953935185185</c:v>
                </c:pt>
                <c:pt idx="10447">
                  <c:v>42885.954050925924</c:v>
                </c:pt>
                <c:pt idx="10448">
                  <c:v>42885.95416666667</c:v>
                </c:pt>
                <c:pt idx="10449">
                  <c:v>42885.954282407409</c:v>
                </c:pt>
                <c:pt idx="10450">
                  <c:v>42885.954398148147</c:v>
                </c:pt>
                <c:pt idx="10451">
                  <c:v>42885.954513888886</c:v>
                </c:pt>
                <c:pt idx="10452">
                  <c:v>42885.954629629632</c:v>
                </c:pt>
                <c:pt idx="10453">
                  <c:v>42885.954745370371</c:v>
                </c:pt>
                <c:pt idx="10454">
                  <c:v>42885.954861111109</c:v>
                </c:pt>
                <c:pt idx="10455">
                  <c:v>42885.954976851855</c:v>
                </c:pt>
                <c:pt idx="10456">
                  <c:v>42885.955092592594</c:v>
                </c:pt>
                <c:pt idx="10457">
                  <c:v>42885.955208333333</c:v>
                </c:pt>
                <c:pt idx="10458">
                  <c:v>42885.955324074072</c:v>
                </c:pt>
                <c:pt idx="10459">
                  <c:v>42885.955439814818</c:v>
                </c:pt>
                <c:pt idx="10460">
                  <c:v>42885.955555555556</c:v>
                </c:pt>
                <c:pt idx="10461">
                  <c:v>42885.955671296295</c:v>
                </c:pt>
                <c:pt idx="10462">
                  <c:v>42885.955787037034</c:v>
                </c:pt>
                <c:pt idx="10463">
                  <c:v>42885.95590277778</c:v>
                </c:pt>
                <c:pt idx="10464">
                  <c:v>42885.956018518518</c:v>
                </c:pt>
                <c:pt idx="10465">
                  <c:v>42885.956134259257</c:v>
                </c:pt>
                <c:pt idx="10466">
                  <c:v>42885.956250000003</c:v>
                </c:pt>
                <c:pt idx="10467">
                  <c:v>42885.956365740742</c:v>
                </c:pt>
                <c:pt idx="10468">
                  <c:v>42885.95648148148</c:v>
                </c:pt>
                <c:pt idx="10469">
                  <c:v>42885.956597222219</c:v>
                </c:pt>
                <c:pt idx="10470">
                  <c:v>42885.956712962965</c:v>
                </c:pt>
                <c:pt idx="10471">
                  <c:v>42885.956828703704</c:v>
                </c:pt>
                <c:pt idx="10472">
                  <c:v>42885.956944444442</c:v>
                </c:pt>
                <c:pt idx="10473">
                  <c:v>42885.957060185188</c:v>
                </c:pt>
                <c:pt idx="10474">
                  <c:v>42885.957175925927</c:v>
                </c:pt>
                <c:pt idx="10475">
                  <c:v>42885.957291666666</c:v>
                </c:pt>
                <c:pt idx="10476">
                  <c:v>42885.957407407404</c:v>
                </c:pt>
                <c:pt idx="10477">
                  <c:v>42885.95752314815</c:v>
                </c:pt>
                <c:pt idx="10478">
                  <c:v>42885.957638888889</c:v>
                </c:pt>
                <c:pt idx="10479">
                  <c:v>42885.957754629628</c:v>
                </c:pt>
                <c:pt idx="10480">
                  <c:v>42885.957870370374</c:v>
                </c:pt>
                <c:pt idx="10481">
                  <c:v>42885.957986111112</c:v>
                </c:pt>
                <c:pt idx="10482">
                  <c:v>42885.958101851851</c:v>
                </c:pt>
                <c:pt idx="10483">
                  <c:v>42885.95821759259</c:v>
                </c:pt>
                <c:pt idx="10484">
                  <c:v>42885.958333333336</c:v>
                </c:pt>
                <c:pt idx="10485">
                  <c:v>42885.958449074074</c:v>
                </c:pt>
                <c:pt idx="10486">
                  <c:v>42885.958564814813</c:v>
                </c:pt>
                <c:pt idx="10487">
                  <c:v>42885.958680555559</c:v>
                </c:pt>
                <c:pt idx="10488">
                  <c:v>42885.958796296298</c:v>
                </c:pt>
                <c:pt idx="10489">
                  <c:v>42885.958912037036</c:v>
                </c:pt>
                <c:pt idx="10490">
                  <c:v>42885.959027777775</c:v>
                </c:pt>
                <c:pt idx="10491">
                  <c:v>42885.959143518521</c:v>
                </c:pt>
                <c:pt idx="10492">
                  <c:v>42885.95925925926</c:v>
                </c:pt>
                <c:pt idx="10493">
                  <c:v>42885.959374999999</c:v>
                </c:pt>
                <c:pt idx="10494">
                  <c:v>42885.959490740737</c:v>
                </c:pt>
                <c:pt idx="10495">
                  <c:v>42885.959606481483</c:v>
                </c:pt>
                <c:pt idx="10496">
                  <c:v>42885.959722222222</c:v>
                </c:pt>
                <c:pt idx="10497">
                  <c:v>42885.959837962961</c:v>
                </c:pt>
                <c:pt idx="10498">
                  <c:v>42885.959953703707</c:v>
                </c:pt>
                <c:pt idx="10499">
                  <c:v>42885.960069444445</c:v>
                </c:pt>
                <c:pt idx="10500">
                  <c:v>42885.960185185184</c:v>
                </c:pt>
                <c:pt idx="10501">
                  <c:v>42885.960300925923</c:v>
                </c:pt>
                <c:pt idx="10502">
                  <c:v>42885.960416666669</c:v>
                </c:pt>
                <c:pt idx="10503">
                  <c:v>42885.960532407407</c:v>
                </c:pt>
                <c:pt idx="10504">
                  <c:v>42885.960648148146</c:v>
                </c:pt>
                <c:pt idx="10505">
                  <c:v>42885.960763888892</c:v>
                </c:pt>
                <c:pt idx="10506">
                  <c:v>42885.960879629631</c:v>
                </c:pt>
                <c:pt idx="10507">
                  <c:v>42885.960995370369</c:v>
                </c:pt>
                <c:pt idx="10508">
                  <c:v>42885.961111111108</c:v>
                </c:pt>
                <c:pt idx="10509">
                  <c:v>42885.961226851854</c:v>
                </c:pt>
                <c:pt idx="10510">
                  <c:v>42885.961342592593</c:v>
                </c:pt>
                <c:pt idx="10511">
                  <c:v>42885.961458333331</c:v>
                </c:pt>
                <c:pt idx="10512">
                  <c:v>42885.961574074077</c:v>
                </c:pt>
                <c:pt idx="10513">
                  <c:v>42885.961689814816</c:v>
                </c:pt>
                <c:pt idx="10514">
                  <c:v>42885.961805555555</c:v>
                </c:pt>
                <c:pt idx="10515">
                  <c:v>42885.961921296293</c:v>
                </c:pt>
                <c:pt idx="10516">
                  <c:v>42885.962037037039</c:v>
                </c:pt>
                <c:pt idx="10517">
                  <c:v>42885.962152777778</c:v>
                </c:pt>
                <c:pt idx="10518">
                  <c:v>42885.962268518517</c:v>
                </c:pt>
                <c:pt idx="10519">
                  <c:v>42885.962384259263</c:v>
                </c:pt>
                <c:pt idx="10520">
                  <c:v>42885.962500000001</c:v>
                </c:pt>
                <c:pt idx="10521">
                  <c:v>42885.96261574074</c:v>
                </c:pt>
                <c:pt idx="10522">
                  <c:v>42885.962731481479</c:v>
                </c:pt>
                <c:pt idx="10523">
                  <c:v>42885.962847222225</c:v>
                </c:pt>
                <c:pt idx="10524">
                  <c:v>42885.962962962964</c:v>
                </c:pt>
                <c:pt idx="10525">
                  <c:v>42885.963078703702</c:v>
                </c:pt>
                <c:pt idx="10526">
                  <c:v>42885.963194444441</c:v>
                </c:pt>
                <c:pt idx="10527">
                  <c:v>42885.963310185187</c:v>
                </c:pt>
                <c:pt idx="10528">
                  <c:v>42885.963425925926</c:v>
                </c:pt>
                <c:pt idx="10529">
                  <c:v>42885.963541666664</c:v>
                </c:pt>
                <c:pt idx="10530">
                  <c:v>42885.96365740741</c:v>
                </c:pt>
                <c:pt idx="10531">
                  <c:v>42885.963773148149</c:v>
                </c:pt>
                <c:pt idx="10532">
                  <c:v>42885.963888888888</c:v>
                </c:pt>
                <c:pt idx="10533">
                  <c:v>42885.964004629626</c:v>
                </c:pt>
                <c:pt idx="10534">
                  <c:v>42885.964120370372</c:v>
                </c:pt>
                <c:pt idx="10535">
                  <c:v>42885.964236111111</c:v>
                </c:pt>
                <c:pt idx="10536">
                  <c:v>42885.96435185185</c:v>
                </c:pt>
                <c:pt idx="10537">
                  <c:v>42885.964467592596</c:v>
                </c:pt>
                <c:pt idx="10538">
                  <c:v>42885.964583333334</c:v>
                </c:pt>
                <c:pt idx="10539">
                  <c:v>42885.964699074073</c:v>
                </c:pt>
                <c:pt idx="10540">
                  <c:v>42885.964814814812</c:v>
                </c:pt>
                <c:pt idx="10541">
                  <c:v>42885.964930555558</c:v>
                </c:pt>
                <c:pt idx="10542">
                  <c:v>42885.965046296296</c:v>
                </c:pt>
                <c:pt idx="10543">
                  <c:v>42885.965162037035</c:v>
                </c:pt>
                <c:pt idx="10544">
                  <c:v>42885.965277777781</c:v>
                </c:pt>
                <c:pt idx="10545">
                  <c:v>42885.96539351852</c:v>
                </c:pt>
                <c:pt idx="10546">
                  <c:v>42885.965509259258</c:v>
                </c:pt>
                <c:pt idx="10547">
                  <c:v>42885.965624999997</c:v>
                </c:pt>
                <c:pt idx="10548">
                  <c:v>42885.965740740743</c:v>
                </c:pt>
                <c:pt idx="10549">
                  <c:v>42885.965856481482</c:v>
                </c:pt>
                <c:pt idx="10550">
                  <c:v>42885.96597222222</c:v>
                </c:pt>
                <c:pt idx="10551">
                  <c:v>42885.966087962966</c:v>
                </c:pt>
                <c:pt idx="10552">
                  <c:v>42885.966203703705</c:v>
                </c:pt>
                <c:pt idx="10553">
                  <c:v>42885.966319444444</c:v>
                </c:pt>
                <c:pt idx="10554">
                  <c:v>42885.966435185182</c:v>
                </c:pt>
                <c:pt idx="10555">
                  <c:v>42885.966550925928</c:v>
                </c:pt>
                <c:pt idx="10556">
                  <c:v>42885.966666666667</c:v>
                </c:pt>
                <c:pt idx="10557">
                  <c:v>42885.966782407406</c:v>
                </c:pt>
                <c:pt idx="10558">
                  <c:v>42885.966898148145</c:v>
                </c:pt>
                <c:pt idx="10559">
                  <c:v>42885.967013888891</c:v>
                </c:pt>
                <c:pt idx="10560">
                  <c:v>42885.967129629629</c:v>
                </c:pt>
                <c:pt idx="10561">
                  <c:v>42885.967245370368</c:v>
                </c:pt>
                <c:pt idx="10562">
                  <c:v>42885.967361111114</c:v>
                </c:pt>
                <c:pt idx="10563">
                  <c:v>42885.967476851853</c:v>
                </c:pt>
                <c:pt idx="10564">
                  <c:v>42885.967592592591</c:v>
                </c:pt>
                <c:pt idx="10565">
                  <c:v>42885.96770833333</c:v>
                </c:pt>
                <c:pt idx="10566">
                  <c:v>42885.967824074076</c:v>
                </c:pt>
                <c:pt idx="10567">
                  <c:v>42885.967939814815</c:v>
                </c:pt>
                <c:pt idx="10568">
                  <c:v>42885.968055555553</c:v>
                </c:pt>
                <c:pt idx="10569">
                  <c:v>42885.968171296299</c:v>
                </c:pt>
                <c:pt idx="10570">
                  <c:v>42885.968287037038</c:v>
                </c:pt>
                <c:pt idx="10571">
                  <c:v>42885.968402777777</c:v>
                </c:pt>
                <c:pt idx="10572">
                  <c:v>42885.968518518515</c:v>
                </c:pt>
                <c:pt idx="10573">
                  <c:v>42885.968634259261</c:v>
                </c:pt>
                <c:pt idx="10574">
                  <c:v>42885.96875</c:v>
                </c:pt>
                <c:pt idx="10575">
                  <c:v>42885.968865740739</c:v>
                </c:pt>
                <c:pt idx="10576">
                  <c:v>42885.968981481485</c:v>
                </c:pt>
                <c:pt idx="10577">
                  <c:v>42885.969097222223</c:v>
                </c:pt>
                <c:pt idx="10578">
                  <c:v>42885.969212962962</c:v>
                </c:pt>
                <c:pt idx="10579">
                  <c:v>42885.969328703701</c:v>
                </c:pt>
                <c:pt idx="10580">
                  <c:v>42885.969444444447</c:v>
                </c:pt>
                <c:pt idx="10581">
                  <c:v>42885.969560185185</c:v>
                </c:pt>
                <c:pt idx="10582">
                  <c:v>42885.969675925924</c:v>
                </c:pt>
                <c:pt idx="10583">
                  <c:v>42885.96979166667</c:v>
                </c:pt>
                <c:pt idx="10584">
                  <c:v>42885.969907407409</c:v>
                </c:pt>
                <c:pt idx="10585">
                  <c:v>42885.970023148147</c:v>
                </c:pt>
                <c:pt idx="10586">
                  <c:v>42885.970138888886</c:v>
                </c:pt>
                <c:pt idx="10587">
                  <c:v>42885.970254629632</c:v>
                </c:pt>
                <c:pt idx="10588">
                  <c:v>42885.970370370371</c:v>
                </c:pt>
                <c:pt idx="10589">
                  <c:v>42885.970486111109</c:v>
                </c:pt>
                <c:pt idx="10590">
                  <c:v>42885.970601851855</c:v>
                </c:pt>
                <c:pt idx="10591">
                  <c:v>42885.970717592594</c:v>
                </c:pt>
                <c:pt idx="10592">
                  <c:v>42885.970833333333</c:v>
                </c:pt>
                <c:pt idx="10593">
                  <c:v>42885.970949074072</c:v>
                </c:pt>
                <c:pt idx="10594">
                  <c:v>42885.971064814818</c:v>
                </c:pt>
                <c:pt idx="10595">
                  <c:v>42885.971180555556</c:v>
                </c:pt>
                <c:pt idx="10596">
                  <c:v>42885.971296296295</c:v>
                </c:pt>
                <c:pt idx="10597">
                  <c:v>42885.971412037034</c:v>
                </c:pt>
                <c:pt idx="10598">
                  <c:v>42885.97152777778</c:v>
                </c:pt>
                <c:pt idx="10599">
                  <c:v>42885.971643518518</c:v>
                </c:pt>
                <c:pt idx="10600">
                  <c:v>42885.971759259257</c:v>
                </c:pt>
                <c:pt idx="10601">
                  <c:v>42885.971875000003</c:v>
                </c:pt>
                <c:pt idx="10602">
                  <c:v>42885.971990740742</c:v>
                </c:pt>
                <c:pt idx="10603">
                  <c:v>42885.97210648148</c:v>
                </c:pt>
                <c:pt idx="10604">
                  <c:v>42885.972222222219</c:v>
                </c:pt>
                <c:pt idx="10605">
                  <c:v>42885.972337962965</c:v>
                </c:pt>
                <c:pt idx="10606">
                  <c:v>42885.972453703704</c:v>
                </c:pt>
                <c:pt idx="10607">
                  <c:v>42885.972569444442</c:v>
                </c:pt>
                <c:pt idx="10608">
                  <c:v>42885.972685185188</c:v>
                </c:pt>
                <c:pt idx="10609">
                  <c:v>42885.972800925927</c:v>
                </c:pt>
                <c:pt idx="10610">
                  <c:v>42885.972916666666</c:v>
                </c:pt>
                <c:pt idx="10611">
                  <c:v>42885.973032407404</c:v>
                </c:pt>
                <c:pt idx="10612">
                  <c:v>42885.97314814815</c:v>
                </c:pt>
                <c:pt idx="10613">
                  <c:v>42885.973263888889</c:v>
                </c:pt>
                <c:pt idx="10614">
                  <c:v>42885.973379629628</c:v>
                </c:pt>
                <c:pt idx="10615">
                  <c:v>42885.973495370374</c:v>
                </c:pt>
                <c:pt idx="10616">
                  <c:v>42885.973611111112</c:v>
                </c:pt>
                <c:pt idx="10617">
                  <c:v>42885.973726851851</c:v>
                </c:pt>
                <c:pt idx="10618">
                  <c:v>42885.97384259259</c:v>
                </c:pt>
                <c:pt idx="10619">
                  <c:v>42885.973958333336</c:v>
                </c:pt>
                <c:pt idx="10620">
                  <c:v>42885.974074074074</c:v>
                </c:pt>
                <c:pt idx="10621">
                  <c:v>42885.974189814813</c:v>
                </c:pt>
                <c:pt idx="10622">
                  <c:v>42885.974305555559</c:v>
                </c:pt>
                <c:pt idx="10623">
                  <c:v>42885.974421296298</c:v>
                </c:pt>
                <c:pt idx="10624">
                  <c:v>42885.974537037036</c:v>
                </c:pt>
                <c:pt idx="10625">
                  <c:v>42885.974652777775</c:v>
                </c:pt>
                <c:pt idx="10626">
                  <c:v>42885.974768518521</c:v>
                </c:pt>
                <c:pt idx="10627">
                  <c:v>42885.97488425926</c:v>
                </c:pt>
                <c:pt idx="10628">
                  <c:v>42885.974999999999</c:v>
                </c:pt>
                <c:pt idx="10629">
                  <c:v>42885.975115740737</c:v>
                </c:pt>
                <c:pt idx="10630">
                  <c:v>42885.975231481483</c:v>
                </c:pt>
                <c:pt idx="10631">
                  <c:v>42885.975347222222</c:v>
                </c:pt>
                <c:pt idx="10632">
                  <c:v>42885.975462962961</c:v>
                </c:pt>
                <c:pt idx="10633">
                  <c:v>42885.975578703707</c:v>
                </c:pt>
                <c:pt idx="10634">
                  <c:v>42885.975694444445</c:v>
                </c:pt>
                <c:pt idx="10635">
                  <c:v>42885.975810185184</c:v>
                </c:pt>
                <c:pt idx="10636">
                  <c:v>42885.975925925923</c:v>
                </c:pt>
                <c:pt idx="10637">
                  <c:v>42885.976041666669</c:v>
                </c:pt>
                <c:pt idx="10638">
                  <c:v>42885.976157407407</c:v>
                </c:pt>
                <c:pt idx="10639">
                  <c:v>42885.976273148146</c:v>
                </c:pt>
                <c:pt idx="10640">
                  <c:v>42885.976388888892</c:v>
                </c:pt>
                <c:pt idx="10641">
                  <c:v>42885.976504629631</c:v>
                </c:pt>
                <c:pt idx="10642">
                  <c:v>42885.976620370369</c:v>
                </c:pt>
                <c:pt idx="10643">
                  <c:v>42885.976736111108</c:v>
                </c:pt>
                <c:pt idx="10644">
                  <c:v>42885.976851851854</c:v>
                </c:pt>
                <c:pt idx="10645">
                  <c:v>42885.976967592593</c:v>
                </c:pt>
                <c:pt idx="10646">
                  <c:v>42885.977083333331</c:v>
                </c:pt>
                <c:pt idx="10647">
                  <c:v>42885.977199074077</c:v>
                </c:pt>
                <c:pt idx="10648">
                  <c:v>42885.977314814816</c:v>
                </c:pt>
                <c:pt idx="10649">
                  <c:v>42885.977430555555</c:v>
                </c:pt>
                <c:pt idx="10650">
                  <c:v>42885.977546296293</c:v>
                </c:pt>
                <c:pt idx="10651">
                  <c:v>42885.977662037039</c:v>
                </c:pt>
                <c:pt idx="10652">
                  <c:v>42885.977777777778</c:v>
                </c:pt>
                <c:pt idx="10653">
                  <c:v>42885.977893518517</c:v>
                </c:pt>
                <c:pt idx="10654">
                  <c:v>42885.978009259263</c:v>
                </c:pt>
                <c:pt idx="10655">
                  <c:v>42885.978125000001</c:v>
                </c:pt>
                <c:pt idx="10656">
                  <c:v>42885.97824074074</c:v>
                </c:pt>
                <c:pt idx="10657">
                  <c:v>42885.978356481479</c:v>
                </c:pt>
                <c:pt idx="10658">
                  <c:v>42885.978472222225</c:v>
                </c:pt>
                <c:pt idx="10659">
                  <c:v>42885.978587962964</c:v>
                </c:pt>
                <c:pt idx="10660">
                  <c:v>42885.978703703702</c:v>
                </c:pt>
                <c:pt idx="10661">
                  <c:v>42885.978819444441</c:v>
                </c:pt>
                <c:pt idx="10662">
                  <c:v>42885.978935185187</c:v>
                </c:pt>
                <c:pt idx="10663">
                  <c:v>42885.979050925926</c:v>
                </c:pt>
                <c:pt idx="10664">
                  <c:v>42885.979166666664</c:v>
                </c:pt>
                <c:pt idx="10665">
                  <c:v>42885.97928240741</c:v>
                </c:pt>
                <c:pt idx="10666">
                  <c:v>42885.979398148149</c:v>
                </c:pt>
                <c:pt idx="10667">
                  <c:v>42885.979513888888</c:v>
                </c:pt>
                <c:pt idx="10668">
                  <c:v>42885.979629629626</c:v>
                </c:pt>
                <c:pt idx="10669">
                  <c:v>42885.979745370372</c:v>
                </c:pt>
                <c:pt idx="10670">
                  <c:v>42885.979861111111</c:v>
                </c:pt>
                <c:pt idx="10671">
                  <c:v>42885.97997685185</c:v>
                </c:pt>
                <c:pt idx="10672">
                  <c:v>42885.980092592596</c:v>
                </c:pt>
                <c:pt idx="10673">
                  <c:v>42885.980208333334</c:v>
                </c:pt>
                <c:pt idx="10674">
                  <c:v>42885.980324074073</c:v>
                </c:pt>
                <c:pt idx="10675">
                  <c:v>42885.980439814812</c:v>
                </c:pt>
                <c:pt idx="10676">
                  <c:v>42885.980555555558</c:v>
                </c:pt>
                <c:pt idx="10677">
                  <c:v>42885.980671296296</c:v>
                </c:pt>
                <c:pt idx="10678">
                  <c:v>42885.980787037035</c:v>
                </c:pt>
                <c:pt idx="10679">
                  <c:v>42885.980902777781</c:v>
                </c:pt>
                <c:pt idx="10680">
                  <c:v>42885.98101851852</c:v>
                </c:pt>
                <c:pt idx="10681">
                  <c:v>42885.981134259258</c:v>
                </c:pt>
                <c:pt idx="10682">
                  <c:v>42885.981249999997</c:v>
                </c:pt>
                <c:pt idx="10683">
                  <c:v>42885.981365740743</c:v>
                </c:pt>
                <c:pt idx="10684">
                  <c:v>42885.981481481482</c:v>
                </c:pt>
                <c:pt idx="10685">
                  <c:v>42885.98159722222</c:v>
                </c:pt>
                <c:pt idx="10686">
                  <c:v>42885.981712962966</c:v>
                </c:pt>
                <c:pt idx="10687">
                  <c:v>42885.981828703705</c:v>
                </c:pt>
                <c:pt idx="10688">
                  <c:v>42885.981944444444</c:v>
                </c:pt>
                <c:pt idx="10689">
                  <c:v>42885.982060185182</c:v>
                </c:pt>
                <c:pt idx="10690">
                  <c:v>42885.982175925928</c:v>
                </c:pt>
                <c:pt idx="10691">
                  <c:v>42885.982291666667</c:v>
                </c:pt>
                <c:pt idx="10692">
                  <c:v>42885.982407407406</c:v>
                </c:pt>
                <c:pt idx="10693">
                  <c:v>42885.982523148145</c:v>
                </c:pt>
                <c:pt idx="10694">
                  <c:v>42885.982638888891</c:v>
                </c:pt>
                <c:pt idx="10695">
                  <c:v>42885.982754629629</c:v>
                </c:pt>
                <c:pt idx="10696">
                  <c:v>42885.982870370368</c:v>
                </c:pt>
                <c:pt idx="10697">
                  <c:v>42885.982986111114</c:v>
                </c:pt>
                <c:pt idx="10698">
                  <c:v>42885.983101851853</c:v>
                </c:pt>
                <c:pt idx="10699">
                  <c:v>42885.983217592591</c:v>
                </c:pt>
                <c:pt idx="10700">
                  <c:v>42885.98333333333</c:v>
                </c:pt>
                <c:pt idx="10701">
                  <c:v>42885.983449074076</c:v>
                </c:pt>
                <c:pt idx="10702">
                  <c:v>42885.983564814815</c:v>
                </c:pt>
                <c:pt idx="10703">
                  <c:v>42885.983680555553</c:v>
                </c:pt>
                <c:pt idx="10704">
                  <c:v>42885.983796296299</c:v>
                </c:pt>
                <c:pt idx="10705">
                  <c:v>42885.983912037038</c:v>
                </c:pt>
                <c:pt idx="10706">
                  <c:v>42885.984027777777</c:v>
                </c:pt>
                <c:pt idx="10707">
                  <c:v>42885.984143518515</c:v>
                </c:pt>
                <c:pt idx="10708">
                  <c:v>42885.984259259261</c:v>
                </c:pt>
                <c:pt idx="10709">
                  <c:v>42885.984375</c:v>
                </c:pt>
                <c:pt idx="10710">
                  <c:v>42885.984490740739</c:v>
                </c:pt>
                <c:pt idx="10711">
                  <c:v>42885.984606481485</c:v>
                </c:pt>
                <c:pt idx="10712">
                  <c:v>42885.984722222223</c:v>
                </c:pt>
                <c:pt idx="10713">
                  <c:v>42885.984837962962</c:v>
                </c:pt>
                <c:pt idx="10714">
                  <c:v>42885.984953703701</c:v>
                </c:pt>
                <c:pt idx="10715">
                  <c:v>42885.985069444447</c:v>
                </c:pt>
                <c:pt idx="10716">
                  <c:v>42885.985185185185</c:v>
                </c:pt>
                <c:pt idx="10717">
                  <c:v>42885.985300925924</c:v>
                </c:pt>
                <c:pt idx="10718">
                  <c:v>42885.98541666667</c:v>
                </c:pt>
                <c:pt idx="10719">
                  <c:v>42885.985532407409</c:v>
                </c:pt>
                <c:pt idx="10720">
                  <c:v>42885.985648148147</c:v>
                </c:pt>
                <c:pt idx="10721">
                  <c:v>42885.985763888886</c:v>
                </c:pt>
                <c:pt idx="10722">
                  <c:v>42885.985879629632</c:v>
                </c:pt>
                <c:pt idx="10723">
                  <c:v>42885.985995370371</c:v>
                </c:pt>
                <c:pt idx="10724">
                  <c:v>42885.986111111109</c:v>
                </c:pt>
                <c:pt idx="10725">
                  <c:v>42885.986226851855</c:v>
                </c:pt>
                <c:pt idx="10726">
                  <c:v>42885.986342592594</c:v>
                </c:pt>
                <c:pt idx="10727">
                  <c:v>42885.986458333333</c:v>
                </c:pt>
                <c:pt idx="10728">
                  <c:v>42885.986574074072</c:v>
                </c:pt>
                <c:pt idx="10729">
                  <c:v>42885.986689814818</c:v>
                </c:pt>
                <c:pt idx="10730">
                  <c:v>42885.986805555556</c:v>
                </c:pt>
                <c:pt idx="10731">
                  <c:v>42885.986921296295</c:v>
                </c:pt>
                <c:pt idx="10732">
                  <c:v>42885.987037037034</c:v>
                </c:pt>
                <c:pt idx="10733">
                  <c:v>42885.98715277778</c:v>
                </c:pt>
                <c:pt idx="10734">
                  <c:v>42885.987268518518</c:v>
                </c:pt>
                <c:pt idx="10735">
                  <c:v>42885.987384259257</c:v>
                </c:pt>
                <c:pt idx="10736">
                  <c:v>42885.987500000003</c:v>
                </c:pt>
                <c:pt idx="10737">
                  <c:v>42885.987615740742</c:v>
                </c:pt>
                <c:pt idx="10738">
                  <c:v>42885.98773148148</c:v>
                </c:pt>
                <c:pt idx="10739">
                  <c:v>42885.987847222219</c:v>
                </c:pt>
                <c:pt idx="10740">
                  <c:v>42885.987962962965</c:v>
                </c:pt>
                <c:pt idx="10741">
                  <c:v>42885.988078703704</c:v>
                </c:pt>
                <c:pt idx="10742">
                  <c:v>42885.988194444442</c:v>
                </c:pt>
                <c:pt idx="10743">
                  <c:v>42885.988310185188</c:v>
                </c:pt>
                <c:pt idx="10744">
                  <c:v>42885.988425925927</c:v>
                </c:pt>
                <c:pt idx="10745">
                  <c:v>42885.988541666666</c:v>
                </c:pt>
                <c:pt idx="10746">
                  <c:v>42885.988657407404</c:v>
                </c:pt>
                <c:pt idx="10747">
                  <c:v>42885.98877314815</c:v>
                </c:pt>
                <c:pt idx="10748">
                  <c:v>42885.988888888889</c:v>
                </c:pt>
                <c:pt idx="10749">
                  <c:v>42885.989004629628</c:v>
                </c:pt>
                <c:pt idx="10750">
                  <c:v>42885.989120370374</c:v>
                </c:pt>
                <c:pt idx="10751">
                  <c:v>42885.989236111112</c:v>
                </c:pt>
                <c:pt idx="10752">
                  <c:v>42885.989351851851</c:v>
                </c:pt>
                <c:pt idx="10753">
                  <c:v>42885.98946759259</c:v>
                </c:pt>
                <c:pt idx="10754">
                  <c:v>42885.989583333336</c:v>
                </c:pt>
                <c:pt idx="10755">
                  <c:v>42885.989699074074</c:v>
                </c:pt>
                <c:pt idx="10756">
                  <c:v>42885.989814814813</c:v>
                </c:pt>
                <c:pt idx="10757">
                  <c:v>42885.989930555559</c:v>
                </c:pt>
                <c:pt idx="10758">
                  <c:v>42885.990046296298</c:v>
                </c:pt>
                <c:pt idx="10759">
                  <c:v>42885.990162037036</c:v>
                </c:pt>
                <c:pt idx="10760">
                  <c:v>42885.990277777775</c:v>
                </c:pt>
                <c:pt idx="10761">
                  <c:v>42885.990393518521</c:v>
                </c:pt>
                <c:pt idx="10762">
                  <c:v>42885.99050925926</c:v>
                </c:pt>
                <c:pt idx="10763">
                  <c:v>42885.990624999999</c:v>
                </c:pt>
                <c:pt idx="10764">
                  <c:v>42885.990740740737</c:v>
                </c:pt>
                <c:pt idx="10765">
                  <c:v>42885.990856481483</c:v>
                </c:pt>
                <c:pt idx="10766">
                  <c:v>42885.990972222222</c:v>
                </c:pt>
                <c:pt idx="10767">
                  <c:v>42885.991087962961</c:v>
                </c:pt>
                <c:pt idx="10768">
                  <c:v>42885.991203703707</c:v>
                </c:pt>
                <c:pt idx="10769">
                  <c:v>42885.991319444445</c:v>
                </c:pt>
                <c:pt idx="10770">
                  <c:v>42885.991435185184</c:v>
                </c:pt>
                <c:pt idx="10771">
                  <c:v>42885.991550925923</c:v>
                </c:pt>
                <c:pt idx="10772">
                  <c:v>42885.991666666669</c:v>
                </c:pt>
                <c:pt idx="10773">
                  <c:v>42885.991782407407</c:v>
                </c:pt>
                <c:pt idx="10774">
                  <c:v>42885.991898148146</c:v>
                </c:pt>
                <c:pt idx="10775">
                  <c:v>42885.992013888892</c:v>
                </c:pt>
                <c:pt idx="10776">
                  <c:v>42885.992129629631</c:v>
                </c:pt>
                <c:pt idx="10777">
                  <c:v>42885.992245370369</c:v>
                </c:pt>
                <c:pt idx="10778">
                  <c:v>42885.992361111108</c:v>
                </c:pt>
                <c:pt idx="10779">
                  <c:v>42885.992476851854</c:v>
                </c:pt>
                <c:pt idx="10780">
                  <c:v>42885.992592592593</c:v>
                </c:pt>
                <c:pt idx="10781">
                  <c:v>42885.992708333331</c:v>
                </c:pt>
                <c:pt idx="10782">
                  <c:v>42885.992824074077</c:v>
                </c:pt>
                <c:pt idx="10783">
                  <c:v>42885.992939814816</c:v>
                </c:pt>
                <c:pt idx="10784">
                  <c:v>42885.993055555555</c:v>
                </c:pt>
                <c:pt idx="10785">
                  <c:v>42885.993171296293</c:v>
                </c:pt>
                <c:pt idx="10786">
                  <c:v>42885.993287037039</c:v>
                </c:pt>
                <c:pt idx="10787">
                  <c:v>42885.993402777778</c:v>
                </c:pt>
                <c:pt idx="10788">
                  <c:v>42885.993518518517</c:v>
                </c:pt>
                <c:pt idx="10789">
                  <c:v>42885.993634259263</c:v>
                </c:pt>
                <c:pt idx="10790">
                  <c:v>42885.993750000001</c:v>
                </c:pt>
                <c:pt idx="10791">
                  <c:v>42885.99386574074</c:v>
                </c:pt>
                <c:pt idx="10792">
                  <c:v>42885.993981481479</c:v>
                </c:pt>
                <c:pt idx="10793">
                  <c:v>42885.994097222225</c:v>
                </c:pt>
                <c:pt idx="10794">
                  <c:v>42885.994212962964</c:v>
                </c:pt>
                <c:pt idx="10795">
                  <c:v>42885.994328703702</c:v>
                </c:pt>
                <c:pt idx="10796">
                  <c:v>42885.994444444441</c:v>
                </c:pt>
                <c:pt idx="10797">
                  <c:v>42885.994560185187</c:v>
                </c:pt>
                <c:pt idx="10798">
                  <c:v>42885.994675925926</c:v>
                </c:pt>
                <c:pt idx="10799">
                  <c:v>42885.994791666664</c:v>
                </c:pt>
                <c:pt idx="10800">
                  <c:v>42885.99490740741</c:v>
                </c:pt>
                <c:pt idx="10801">
                  <c:v>42885.995023148149</c:v>
                </c:pt>
                <c:pt idx="10802">
                  <c:v>42885.995138888888</c:v>
                </c:pt>
                <c:pt idx="10803">
                  <c:v>42885.995254629626</c:v>
                </c:pt>
                <c:pt idx="10804">
                  <c:v>42885.995370370372</c:v>
                </c:pt>
                <c:pt idx="10805">
                  <c:v>42885.995486111111</c:v>
                </c:pt>
                <c:pt idx="10806">
                  <c:v>42885.99560185185</c:v>
                </c:pt>
                <c:pt idx="10807">
                  <c:v>42885.995717592596</c:v>
                </c:pt>
                <c:pt idx="10808">
                  <c:v>42885.995833333334</c:v>
                </c:pt>
                <c:pt idx="10809">
                  <c:v>42885.995949074073</c:v>
                </c:pt>
                <c:pt idx="10810">
                  <c:v>42885.996064814812</c:v>
                </c:pt>
                <c:pt idx="10811">
                  <c:v>42885.996180555558</c:v>
                </c:pt>
                <c:pt idx="10812">
                  <c:v>42885.996296296296</c:v>
                </c:pt>
                <c:pt idx="10813">
                  <c:v>42885.996412037035</c:v>
                </c:pt>
                <c:pt idx="10814">
                  <c:v>42885.996527777781</c:v>
                </c:pt>
                <c:pt idx="10815">
                  <c:v>42885.99664351852</c:v>
                </c:pt>
                <c:pt idx="10816">
                  <c:v>42885.996759259258</c:v>
                </c:pt>
                <c:pt idx="10817">
                  <c:v>42885.996874999997</c:v>
                </c:pt>
                <c:pt idx="10818">
                  <c:v>42885.996990740743</c:v>
                </c:pt>
                <c:pt idx="10819">
                  <c:v>42885.997106481482</c:v>
                </c:pt>
                <c:pt idx="10820">
                  <c:v>42885.99722222222</c:v>
                </c:pt>
                <c:pt idx="10821">
                  <c:v>42885.997337962966</c:v>
                </c:pt>
                <c:pt idx="10822">
                  <c:v>42885.997453703705</c:v>
                </c:pt>
                <c:pt idx="10823">
                  <c:v>42885.997569444444</c:v>
                </c:pt>
                <c:pt idx="10824">
                  <c:v>42885.997685185182</c:v>
                </c:pt>
                <c:pt idx="10825">
                  <c:v>42885.997800925928</c:v>
                </c:pt>
                <c:pt idx="10826">
                  <c:v>42885.997916666667</c:v>
                </c:pt>
                <c:pt idx="10827">
                  <c:v>42885.998032407406</c:v>
                </c:pt>
                <c:pt idx="10828">
                  <c:v>42885.998148148145</c:v>
                </c:pt>
                <c:pt idx="10829">
                  <c:v>42885.998263888891</c:v>
                </c:pt>
                <c:pt idx="10830">
                  <c:v>42885.998379629629</c:v>
                </c:pt>
                <c:pt idx="10831">
                  <c:v>42885.998495370368</c:v>
                </c:pt>
                <c:pt idx="10832">
                  <c:v>42885.998611111114</c:v>
                </c:pt>
                <c:pt idx="10833">
                  <c:v>42885.998726851853</c:v>
                </c:pt>
                <c:pt idx="10834">
                  <c:v>42885.998842592591</c:v>
                </c:pt>
                <c:pt idx="10835">
                  <c:v>42885.99895833333</c:v>
                </c:pt>
                <c:pt idx="10836">
                  <c:v>42885.999074074076</c:v>
                </c:pt>
                <c:pt idx="10837">
                  <c:v>42885.999189814815</c:v>
                </c:pt>
                <c:pt idx="10838">
                  <c:v>42885.999305555553</c:v>
                </c:pt>
                <c:pt idx="10839">
                  <c:v>42885.999421296299</c:v>
                </c:pt>
                <c:pt idx="10840">
                  <c:v>42885.999537037038</c:v>
                </c:pt>
                <c:pt idx="10841">
                  <c:v>42885.999652777777</c:v>
                </c:pt>
                <c:pt idx="10842">
                  <c:v>42885.999768518515</c:v>
                </c:pt>
                <c:pt idx="10843">
                  <c:v>42885.999884259261</c:v>
                </c:pt>
                <c:pt idx="10844">
                  <c:v>42886</c:v>
                </c:pt>
                <c:pt idx="10845">
                  <c:v>42886.000115740739</c:v>
                </c:pt>
                <c:pt idx="10846">
                  <c:v>42886.000231481485</c:v>
                </c:pt>
                <c:pt idx="10847">
                  <c:v>42886.000347222223</c:v>
                </c:pt>
                <c:pt idx="10848">
                  <c:v>42886.000462962962</c:v>
                </c:pt>
                <c:pt idx="10849">
                  <c:v>42886.000578703701</c:v>
                </c:pt>
                <c:pt idx="10850">
                  <c:v>42886.000694444447</c:v>
                </c:pt>
                <c:pt idx="10851">
                  <c:v>42886.000810185185</c:v>
                </c:pt>
                <c:pt idx="10852">
                  <c:v>42886.000925925924</c:v>
                </c:pt>
                <c:pt idx="10853">
                  <c:v>42886.00104166667</c:v>
                </c:pt>
                <c:pt idx="10854">
                  <c:v>42886.001157407409</c:v>
                </c:pt>
                <c:pt idx="10855">
                  <c:v>42886.001273148147</c:v>
                </c:pt>
                <c:pt idx="10856">
                  <c:v>42886.001388888886</c:v>
                </c:pt>
                <c:pt idx="10857">
                  <c:v>42886.001504629632</c:v>
                </c:pt>
                <c:pt idx="10858">
                  <c:v>42886.001620370371</c:v>
                </c:pt>
                <c:pt idx="10859">
                  <c:v>42886.001736111109</c:v>
                </c:pt>
                <c:pt idx="10860">
                  <c:v>42886.001851851855</c:v>
                </c:pt>
                <c:pt idx="10861">
                  <c:v>42886.001967592594</c:v>
                </c:pt>
                <c:pt idx="10862">
                  <c:v>42886.002083333333</c:v>
                </c:pt>
                <c:pt idx="10863">
                  <c:v>42886.002199074072</c:v>
                </c:pt>
                <c:pt idx="10864">
                  <c:v>42886.002314814818</c:v>
                </c:pt>
                <c:pt idx="10865">
                  <c:v>42886.002430555556</c:v>
                </c:pt>
                <c:pt idx="10866">
                  <c:v>42886.002546296295</c:v>
                </c:pt>
                <c:pt idx="10867">
                  <c:v>42886.002662037034</c:v>
                </c:pt>
                <c:pt idx="10868">
                  <c:v>42886.00277777778</c:v>
                </c:pt>
                <c:pt idx="10869">
                  <c:v>42886.002893518518</c:v>
                </c:pt>
                <c:pt idx="10870">
                  <c:v>42886.003009259257</c:v>
                </c:pt>
                <c:pt idx="10871">
                  <c:v>42886.003125000003</c:v>
                </c:pt>
                <c:pt idx="10872">
                  <c:v>42886.003240740742</c:v>
                </c:pt>
                <c:pt idx="10873">
                  <c:v>42886.00335648148</c:v>
                </c:pt>
                <c:pt idx="10874">
                  <c:v>42886.003472222219</c:v>
                </c:pt>
                <c:pt idx="10875">
                  <c:v>42886.003587962965</c:v>
                </c:pt>
                <c:pt idx="10876">
                  <c:v>42886.003703703704</c:v>
                </c:pt>
                <c:pt idx="10877">
                  <c:v>42886.003819444442</c:v>
                </c:pt>
                <c:pt idx="10878">
                  <c:v>42886.003935185188</c:v>
                </c:pt>
                <c:pt idx="10879">
                  <c:v>42886.004050925927</c:v>
                </c:pt>
                <c:pt idx="10880">
                  <c:v>42886.004166666666</c:v>
                </c:pt>
                <c:pt idx="10881">
                  <c:v>42886.004282407404</c:v>
                </c:pt>
                <c:pt idx="10882">
                  <c:v>42886.00439814815</c:v>
                </c:pt>
                <c:pt idx="10883">
                  <c:v>42886.004513888889</c:v>
                </c:pt>
                <c:pt idx="10884">
                  <c:v>42886.004629629628</c:v>
                </c:pt>
                <c:pt idx="10885">
                  <c:v>42886.004745370374</c:v>
                </c:pt>
                <c:pt idx="10886">
                  <c:v>42886.004861111112</c:v>
                </c:pt>
                <c:pt idx="10887">
                  <c:v>42886.004976851851</c:v>
                </c:pt>
                <c:pt idx="10888">
                  <c:v>42886.00509259259</c:v>
                </c:pt>
                <c:pt idx="10889">
                  <c:v>42886.005208333336</c:v>
                </c:pt>
                <c:pt idx="10890">
                  <c:v>42886.005324074074</c:v>
                </c:pt>
                <c:pt idx="10891">
                  <c:v>42886.005439814813</c:v>
                </c:pt>
                <c:pt idx="10892">
                  <c:v>42886.005555555559</c:v>
                </c:pt>
                <c:pt idx="10893">
                  <c:v>42886.005671296298</c:v>
                </c:pt>
                <c:pt idx="10894">
                  <c:v>42886.005787037036</c:v>
                </c:pt>
                <c:pt idx="10895">
                  <c:v>42886.005902777775</c:v>
                </c:pt>
                <c:pt idx="10896">
                  <c:v>42886.006018518521</c:v>
                </c:pt>
                <c:pt idx="10897">
                  <c:v>42886.00613425926</c:v>
                </c:pt>
                <c:pt idx="10898">
                  <c:v>42886.006249999999</c:v>
                </c:pt>
                <c:pt idx="10899">
                  <c:v>42886.006365740737</c:v>
                </c:pt>
                <c:pt idx="10900">
                  <c:v>42886.006481481483</c:v>
                </c:pt>
                <c:pt idx="10901">
                  <c:v>42886.006597222222</c:v>
                </c:pt>
                <c:pt idx="10902">
                  <c:v>42886.006712962961</c:v>
                </c:pt>
                <c:pt idx="10903">
                  <c:v>42886.006828703707</c:v>
                </c:pt>
                <c:pt idx="10904">
                  <c:v>42886.006944444445</c:v>
                </c:pt>
                <c:pt idx="10905">
                  <c:v>42886.007060185184</c:v>
                </c:pt>
                <c:pt idx="10906">
                  <c:v>42886.007175925923</c:v>
                </c:pt>
                <c:pt idx="10907">
                  <c:v>42886.007291666669</c:v>
                </c:pt>
                <c:pt idx="10908">
                  <c:v>42886.007407407407</c:v>
                </c:pt>
                <c:pt idx="10909">
                  <c:v>42886.007523148146</c:v>
                </c:pt>
                <c:pt idx="10910">
                  <c:v>42886.007638888892</c:v>
                </c:pt>
                <c:pt idx="10911">
                  <c:v>42886.007754629631</c:v>
                </c:pt>
                <c:pt idx="10912">
                  <c:v>42886.007870370369</c:v>
                </c:pt>
                <c:pt idx="10913">
                  <c:v>42886.007986111108</c:v>
                </c:pt>
                <c:pt idx="10914">
                  <c:v>42886.008101851854</c:v>
                </c:pt>
                <c:pt idx="10915">
                  <c:v>42886.008217592593</c:v>
                </c:pt>
                <c:pt idx="10916">
                  <c:v>42886.008333333331</c:v>
                </c:pt>
                <c:pt idx="10917">
                  <c:v>42886.008449074077</c:v>
                </c:pt>
                <c:pt idx="10918">
                  <c:v>42886.008564814816</c:v>
                </c:pt>
                <c:pt idx="10919">
                  <c:v>42886.008680555555</c:v>
                </c:pt>
                <c:pt idx="10920">
                  <c:v>42886.008796296293</c:v>
                </c:pt>
                <c:pt idx="10921">
                  <c:v>42886.008912037039</c:v>
                </c:pt>
                <c:pt idx="10922">
                  <c:v>42886.009027777778</c:v>
                </c:pt>
                <c:pt idx="10923">
                  <c:v>42886.009143518517</c:v>
                </c:pt>
                <c:pt idx="10924">
                  <c:v>42886.009259259263</c:v>
                </c:pt>
                <c:pt idx="10925">
                  <c:v>42886.009375000001</c:v>
                </c:pt>
                <c:pt idx="10926">
                  <c:v>42886.00949074074</c:v>
                </c:pt>
                <c:pt idx="10927">
                  <c:v>42886.009606481479</c:v>
                </c:pt>
                <c:pt idx="10928">
                  <c:v>42886.009722222225</c:v>
                </c:pt>
                <c:pt idx="10929">
                  <c:v>42886.009837962964</c:v>
                </c:pt>
                <c:pt idx="10930">
                  <c:v>42886.009953703702</c:v>
                </c:pt>
                <c:pt idx="10931">
                  <c:v>42886.010069444441</c:v>
                </c:pt>
                <c:pt idx="10932">
                  <c:v>42886.010185185187</c:v>
                </c:pt>
                <c:pt idx="10933">
                  <c:v>42886.010300925926</c:v>
                </c:pt>
                <c:pt idx="10934">
                  <c:v>42886.010416666664</c:v>
                </c:pt>
                <c:pt idx="10935">
                  <c:v>42886.01053240741</c:v>
                </c:pt>
                <c:pt idx="10936">
                  <c:v>42886.010648148149</c:v>
                </c:pt>
                <c:pt idx="10937">
                  <c:v>42886.010763888888</c:v>
                </c:pt>
                <c:pt idx="10938">
                  <c:v>42886.010879629626</c:v>
                </c:pt>
                <c:pt idx="10939">
                  <c:v>42886.010995370372</c:v>
                </c:pt>
                <c:pt idx="10940">
                  <c:v>42886.011111111111</c:v>
                </c:pt>
                <c:pt idx="10941">
                  <c:v>42886.01122685185</c:v>
                </c:pt>
                <c:pt idx="10942">
                  <c:v>42886.011342592596</c:v>
                </c:pt>
                <c:pt idx="10943">
                  <c:v>42886.011458333334</c:v>
                </c:pt>
                <c:pt idx="10944">
                  <c:v>42886.011574074073</c:v>
                </c:pt>
                <c:pt idx="10945">
                  <c:v>42886.011689814812</c:v>
                </c:pt>
                <c:pt idx="10946">
                  <c:v>42886.011805555558</c:v>
                </c:pt>
                <c:pt idx="10947">
                  <c:v>42886.011921296296</c:v>
                </c:pt>
                <c:pt idx="10948">
                  <c:v>42886.012037037035</c:v>
                </c:pt>
                <c:pt idx="10949">
                  <c:v>42886.012152777781</c:v>
                </c:pt>
                <c:pt idx="10950">
                  <c:v>42886.01226851852</c:v>
                </c:pt>
                <c:pt idx="10951">
                  <c:v>42886.012384259258</c:v>
                </c:pt>
                <c:pt idx="10952">
                  <c:v>42886.012499999997</c:v>
                </c:pt>
                <c:pt idx="10953">
                  <c:v>42886.012615740743</c:v>
                </c:pt>
                <c:pt idx="10954">
                  <c:v>42886.012731481482</c:v>
                </c:pt>
                <c:pt idx="10955">
                  <c:v>42886.01284722222</c:v>
                </c:pt>
                <c:pt idx="10956">
                  <c:v>42886.012962962966</c:v>
                </c:pt>
                <c:pt idx="10957">
                  <c:v>42886.013078703705</c:v>
                </c:pt>
                <c:pt idx="10958">
                  <c:v>42886.013194444444</c:v>
                </c:pt>
                <c:pt idx="10959">
                  <c:v>42886.013310185182</c:v>
                </c:pt>
                <c:pt idx="10960">
                  <c:v>42886.013425925928</c:v>
                </c:pt>
                <c:pt idx="10961">
                  <c:v>42886.013541666667</c:v>
                </c:pt>
                <c:pt idx="10962">
                  <c:v>42886.013657407406</c:v>
                </c:pt>
                <c:pt idx="10963">
                  <c:v>42886.013773148145</c:v>
                </c:pt>
                <c:pt idx="10964">
                  <c:v>42886.013888888891</c:v>
                </c:pt>
                <c:pt idx="10965">
                  <c:v>42886.014004629629</c:v>
                </c:pt>
                <c:pt idx="10966">
                  <c:v>42886.014120370368</c:v>
                </c:pt>
                <c:pt idx="10967">
                  <c:v>42886.014236111114</c:v>
                </c:pt>
                <c:pt idx="10968">
                  <c:v>42886.014351851853</c:v>
                </c:pt>
                <c:pt idx="10969">
                  <c:v>42886.014467592591</c:v>
                </c:pt>
                <c:pt idx="10970">
                  <c:v>42886.01458333333</c:v>
                </c:pt>
                <c:pt idx="10971">
                  <c:v>42886.014699074076</c:v>
                </c:pt>
                <c:pt idx="10972">
                  <c:v>42886.014814814815</c:v>
                </c:pt>
                <c:pt idx="10973">
                  <c:v>42886.014930555553</c:v>
                </c:pt>
                <c:pt idx="10974">
                  <c:v>42886.015046296299</c:v>
                </c:pt>
                <c:pt idx="10975">
                  <c:v>42886.015162037038</c:v>
                </c:pt>
                <c:pt idx="10976">
                  <c:v>42886.015277777777</c:v>
                </c:pt>
                <c:pt idx="10977">
                  <c:v>42886.015393518515</c:v>
                </c:pt>
                <c:pt idx="10978">
                  <c:v>42886.015509259261</c:v>
                </c:pt>
                <c:pt idx="10979">
                  <c:v>42886.015625</c:v>
                </c:pt>
                <c:pt idx="10980">
                  <c:v>42886.015740740739</c:v>
                </c:pt>
                <c:pt idx="10981">
                  <c:v>42886.015856481485</c:v>
                </c:pt>
                <c:pt idx="10982">
                  <c:v>42886.015972222223</c:v>
                </c:pt>
                <c:pt idx="10983">
                  <c:v>42886.016087962962</c:v>
                </c:pt>
                <c:pt idx="10984">
                  <c:v>42886.016203703701</c:v>
                </c:pt>
                <c:pt idx="10985">
                  <c:v>42886.016319444447</c:v>
                </c:pt>
                <c:pt idx="10986">
                  <c:v>42886.016435185185</c:v>
                </c:pt>
                <c:pt idx="10987">
                  <c:v>42886.016550925924</c:v>
                </c:pt>
                <c:pt idx="10988">
                  <c:v>42886.01666666667</c:v>
                </c:pt>
                <c:pt idx="10989">
                  <c:v>42886.016782407409</c:v>
                </c:pt>
                <c:pt idx="10990">
                  <c:v>42886.016898148147</c:v>
                </c:pt>
                <c:pt idx="10991">
                  <c:v>42886.017013888886</c:v>
                </c:pt>
                <c:pt idx="10992">
                  <c:v>42886.017129629632</c:v>
                </c:pt>
                <c:pt idx="10993">
                  <c:v>42886.017245370371</c:v>
                </c:pt>
                <c:pt idx="10994">
                  <c:v>42886.017361111109</c:v>
                </c:pt>
                <c:pt idx="10995">
                  <c:v>42886.017476851855</c:v>
                </c:pt>
                <c:pt idx="10996">
                  <c:v>42886.017592592594</c:v>
                </c:pt>
                <c:pt idx="10997">
                  <c:v>42886.017708333333</c:v>
                </c:pt>
                <c:pt idx="10998">
                  <c:v>42886.017824074072</c:v>
                </c:pt>
                <c:pt idx="10999">
                  <c:v>42886.017939814818</c:v>
                </c:pt>
                <c:pt idx="11000">
                  <c:v>42886.018055555556</c:v>
                </c:pt>
                <c:pt idx="11001">
                  <c:v>42886.018171296295</c:v>
                </c:pt>
                <c:pt idx="11002">
                  <c:v>42886.018287037034</c:v>
                </c:pt>
                <c:pt idx="11003">
                  <c:v>42886.01840277778</c:v>
                </c:pt>
                <c:pt idx="11004">
                  <c:v>42886.018518518518</c:v>
                </c:pt>
                <c:pt idx="11005">
                  <c:v>42886.018634259257</c:v>
                </c:pt>
                <c:pt idx="11006">
                  <c:v>42886.018750000003</c:v>
                </c:pt>
                <c:pt idx="11007">
                  <c:v>42886.018865740742</c:v>
                </c:pt>
                <c:pt idx="11008">
                  <c:v>42886.01898148148</c:v>
                </c:pt>
                <c:pt idx="11009">
                  <c:v>42886.019097222219</c:v>
                </c:pt>
                <c:pt idx="11010">
                  <c:v>42886.019212962965</c:v>
                </c:pt>
                <c:pt idx="11011">
                  <c:v>42886.019328703704</c:v>
                </c:pt>
                <c:pt idx="11012">
                  <c:v>42886.019444444442</c:v>
                </c:pt>
                <c:pt idx="11013">
                  <c:v>42886.019560185188</c:v>
                </c:pt>
                <c:pt idx="11014">
                  <c:v>42886.019675925927</c:v>
                </c:pt>
                <c:pt idx="11015">
                  <c:v>42886.019791666666</c:v>
                </c:pt>
                <c:pt idx="11016">
                  <c:v>42886.019907407404</c:v>
                </c:pt>
                <c:pt idx="11017">
                  <c:v>42886.02002314815</c:v>
                </c:pt>
                <c:pt idx="11018">
                  <c:v>42886.020138888889</c:v>
                </c:pt>
                <c:pt idx="11019">
                  <c:v>42886.020254629628</c:v>
                </c:pt>
                <c:pt idx="11020">
                  <c:v>42886.020370370374</c:v>
                </c:pt>
                <c:pt idx="11021">
                  <c:v>42886.020486111112</c:v>
                </c:pt>
                <c:pt idx="11022">
                  <c:v>42886.020601851851</c:v>
                </c:pt>
                <c:pt idx="11023">
                  <c:v>42886.02071759259</c:v>
                </c:pt>
                <c:pt idx="11024">
                  <c:v>42886.020833333336</c:v>
                </c:pt>
                <c:pt idx="11025">
                  <c:v>42886.020949074074</c:v>
                </c:pt>
                <c:pt idx="11026">
                  <c:v>42886.021064814813</c:v>
                </c:pt>
                <c:pt idx="11027">
                  <c:v>42886.021180555559</c:v>
                </c:pt>
                <c:pt idx="11028">
                  <c:v>42886.021296296298</c:v>
                </c:pt>
                <c:pt idx="11029">
                  <c:v>42886.021412037036</c:v>
                </c:pt>
                <c:pt idx="11030">
                  <c:v>42886.021527777775</c:v>
                </c:pt>
                <c:pt idx="11031">
                  <c:v>42886.021643518521</c:v>
                </c:pt>
                <c:pt idx="11032">
                  <c:v>42886.02175925926</c:v>
                </c:pt>
                <c:pt idx="11033">
                  <c:v>42886.021874999999</c:v>
                </c:pt>
                <c:pt idx="11034">
                  <c:v>42886.021990740737</c:v>
                </c:pt>
                <c:pt idx="11035">
                  <c:v>42886.022106481483</c:v>
                </c:pt>
                <c:pt idx="11036">
                  <c:v>42886.022222222222</c:v>
                </c:pt>
                <c:pt idx="11037">
                  <c:v>42886.022337962961</c:v>
                </c:pt>
                <c:pt idx="11038">
                  <c:v>42886.022453703707</c:v>
                </c:pt>
                <c:pt idx="11039">
                  <c:v>42886.022569444445</c:v>
                </c:pt>
                <c:pt idx="11040">
                  <c:v>42886.022685185184</c:v>
                </c:pt>
                <c:pt idx="11041">
                  <c:v>42886.022800925923</c:v>
                </c:pt>
                <c:pt idx="11042">
                  <c:v>42886.022916666669</c:v>
                </c:pt>
                <c:pt idx="11043">
                  <c:v>42886.023032407407</c:v>
                </c:pt>
                <c:pt idx="11044">
                  <c:v>42886.023148148146</c:v>
                </c:pt>
                <c:pt idx="11045">
                  <c:v>42886.023263888892</c:v>
                </c:pt>
                <c:pt idx="11046">
                  <c:v>42886.023379629631</c:v>
                </c:pt>
                <c:pt idx="11047">
                  <c:v>42886.023495370369</c:v>
                </c:pt>
                <c:pt idx="11048">
                  <c:v>42886.023611111108</c:v>
                </c:pt>
                <c:pt idx="11049">
                  <c:v>42886.023726851854</c:v>
                </c:pt>
                <c:pt idx="11050">
                  <c:v>42886.023842592593</c:v>
                </c:pt>
                <c:pt idx="11051">
                  <c:v>42886.023958333331</c:v>
                </c:pt>
                <c:pt idx="11052">
                  <c:v>42886.024074074077</c:v>
                </c:pt>
                <c:pt idx="11053">
                  <c:v>42886.024189814816</c:v>
                </c:pt>
                <c:pt idx="11054">
                  <c:v>42886.024305555555</c:v>
                </c:pt>
                <c:pt idx="11055">
                  <c:v>42886.024421296293</c:v>
                </c:pt>
                <c:pt idx="11056">
                  <c:v>42886.024537037039</c:v>
                </c:pt>
                <c:pt idx="11057">
                  <c:v>42886.024652777778</c:v>
                </c:pt>
                <c:pt idx="11058">
                  <c:v>42886.024768518517</c:v>
                </c:pt>
                <c:pt idx="11059">
                  <c:v>42886.024884259263</c:v>
                </c:pt>
                <c:pt idx="11060">
                  <c:v>42886.025000000001</c:v>
                </c:pt>
                <c:pt idx="11061">
                  <c:v>42886.02511574074</c:v>
                </c:pt>
                <c:pt idx="11062">
                  <c:v>42886.025231481479</c:v>
                </c:pt>
                <c:pt idx="11063">
                  <c:v>42886.025347222225</c:v>
                </c:pt>
                <c:pt idx="11064">
                  <c:v>42886.025462962964</c:v>
                </c:pt>
                <c:pt idx="11065">
                  <c:v>42886.025578703702</c:v>
                </c:pt>
                <c:pt idx="11066">
                  <c:v>42886.025694444441</c:v>
                </c:pt>
                <c:pt idx="11067">
                  <c:v>42886.025810185187</c:v>
                </c:pt>
                <c:pt idx="11068">
                  <c:v>42886.025925925926</c:v>
                </c:pt>
                <c:pt idx="11069">
                  <c:v>42886.026041666664</c:v>
                </c:pt>
                <c:pt idx="11070">
                  <c:v>42886.02615740741</c:v>
                </c:pt>
                <c:pt idx="11071">
                  <c:v>42886.026273148149</c:v>
                </c:pt>
                <c:pt idx="11072">
                  <c:v>42886.026388888888</c:v>
                </c:pt>
                <c:pt idx="11073">
                  <c:v>42886.026504629626</c:v>
                </c:pt>
                <c:pt idx="11074">
                  <c:v>42886.026620370372</c:v>
                </c:pt>
                <c:pt idx="11075">
                  <c:v>42886.026736111111</c:v>
                </c:pt>
                <c:pt idx="11076">
                  <c:v>42886.02685185185</c:v>
                </c:pt>
                <c:pt idx="11077">
                  <c:v>42886.026967592596</c:v>
                </c:pt>
                <c:pt idx="11078">
                  <c:v>42886.027083333334</c:v>
                </c:pt>
                <c:pt idx="11079">
                  <c:v>42886.027199074073</c:v>
                </c:pt>
                <c:pt idx="11080">
                  <c:v>42886.027314814812</c:v>
                </c:pt>
                <c:pt idx="11081">
                  <c:v>42886.027430555558</c:v>
                </c:pt>
                <c:pt idx="11082">
                  <c:v>42886.027546296296</c:v>
                </c:pt>
                <c:pt idx="11083">
                  <c:v>42886.027662037035</c:v>
                </c:pt>
                <c:pt idx="11084">
                  <c:v>42886.027777777781</c:v>
                </c:pt>
                <c:pt idx="11085">
                  <c:v>42886.02789351852</c:v>
                </c:pt>
                <c:pt idx="11086">
                  <c:v>42886.028009259258</c:v>
                </c:pt>
                <c:pt idx="11087">
                  <c:v>42886.028124999997</c:v>
                </c:pt>
                <c:pt idx="11088">
                  <c:v>42886.028240740743</c:v>
                </c:pt>
                <c:pt idx="11089">
                  <c:v>42886.028356481482</c:v>
                </c:pt>
                <c:pt idx="11090">
                  <c:v>42886.02847222222</c:v>
                </c:pt>
                <c:pt idx="11091">
                  <c:v>42886.028587962966</c:v>
                </c:pt>
                <c:pt idx="11092">
                  <c:v>42886.028703703705</c:v>
                </c:pt>
                <c:pt idx="11093">
                  <c:v>42886.028819444444</c:v>
                </c:pt>
                <c:pt idx="11094">
                  <c:v>42886.028935185182</c:v>
                </c:pt>
                <c:pt idx="11095">
                  <c:v>42886.029050925928</c:v>
                </c:pt>
                <c:pt idx="11096">
                  <c:v>42886.029166666667</c:v>
                </c:pt>
                <c:pt idx="11097">
                  <c:v>42886.029282407406</c:v>
                </c:pt>
                <c:pt idx="11098">
                  <c:v>42886.029398148145</c:v>
                </c:pt>
                <c:pt idx="11099">
                  <c:v>42886.029513888891</c:v>
                </c:pt>
                <c:pt idx="11100">
                  <c:v>42886.029629629629</c:v>
                </c:pt>
                <c:pt idx="11101">
                  <c:v>42886.029745370368</c:v>
                </c:pt>
                <c:pt idx="11102">
                  <c:v>42886.029861111114</c:v>
                </c:pt>
                <c:pt idx="11103">
                  <c:v>42886.029976851853</c:v>
                </c:pt>
                <c:pt idx="11104">
                  <c:v>42886.030092592591</c:v>
                </c:pt>
                <c:pt idx="11105">
                  <c:v>42886.03020833333</c:v>
                </c:pt>
                <c:pt idx="11106">
                  <c:v>42886.030324074076</c:v>
                </c:pt>
                <c:pt idx="11107">
                  <c:v>42886.030439814815</c:v>
                </c:pt>
                <c:pt idx="11108">
                  <c:v>42886.030555555553</c:v>
                </c:pt>
                <c:pt idx="11109">
                  <c:v>42886.030671296299</c:v>
                </c:pt>
                <c:pt idx="11110">
                  <c:v>42886.030787037038</c:v>
                </c:pt>
                <c:pt idx="11111">
                  <c:v>42886.030902777777</c:v>
                </c:pt>
                <c:pt idx="11112">
                  <c:v>42886.031018518515</c:v>
                </c:pt>
                <c:pt idx="11113">
                  <c:v>42886.031134259261</c:v>
                </c:pt>
                <c:pt idx="11114">
                  <c:v>42886.03125</c:v>
                </c:pt>
                <c:pt idx="11115">
                  <c:v>42886.031365740739</c:v>
                </c:pt>
                <c:pt idx="11116">
                  <c:v>42886.031481481485</c:v>
                </c:pt>
                <c:pt idx="11117">
                  <c:v>42886.031597222223</c:v>
                </c:pt>
                <c:pt idx="11118">
                  <c:v>42886.031712962962</c:v>
                </c:pt>
                <c:pt idx="11119">
                  <c:v>42886.031828703701</c:v>
                </c:pt>
                <c:pt idx="11120">
                  <c:v>42886.031944444447</c:v>
                </c:pt>
                <c:pt idx="11121">
                  <c:v>42886.032060185185</c:v>
                </c:pt>
                <c:pt idx="11122">
                  <c:v>42886.032175925924</c:v>
                </c:pt>
                <c:pt idx="11123">
                  <c:v>42886.03229166667</c:v>
                </c:pt>
                <c:pt idx="11124">
                  <c:v>42886.032407407409</c:v>
                </c:pt>
                <c:pt idx="11125">
                  <c:v>42886.032523148147</c:v>
                </c:pt>
                <c:pt idx="11126">
                  <c:v>42886.032638888886</c:v>
                </c:pt>
                <c:pt idx="11127">
                  <c:v>42886.032754629632</c:v>
                </c:pt>
                <c:pt idx="11128">
                  <c:v>42886.032870370371</c:v>
                </c:pt>
                <c:pt idx="11129">
                  <c:v>42886.032986111109</c:v>
                </c:pt>
                <c:pt idx="11130">
                  <c:v>42886.033101851855</c:v>
                </c:pt>
                <c:pt idx="11131">
                  <c:v>42886.033217592594</c:v>
                </c:pt>
                <c:pt idx="11132">
                  <c:v>42886.033333333333</c:v>
                </c:pt>
                <c:pt idx="11133">
                  <c:v>42886.033449074072</c:v>
                </c:pt>
                <c:pt idx="11134">
                  <c:v>42886.033564814818</c:v>
                </c:pt>
                <c:pt idx="11135">
                  <c:v>42886.033680555556</c:v>
                </c:pt>
                <c:pt idx="11136">
                  <c:v>42886.033796296295</c:v>
                </c:pt>
                <c:pt idx="11137">
                  <c:v>42886.033912037034</c:v>
                </c:pt>
                <c:pt idx="11138">
                  <c:v>42886.03402777778</c:v>
                </c:pt>
                <c:pt idx="11139">
                  <c:v>42886.034143518518</c:v>
                </c:pt>
                <c:pt idx="11140">
                  <c:v>42886.034259259257</c:v>
                </c:pt>
                <c:pt idx="11141">
                  <c:v>42886.034375000003</c:v>
                </c:pt>
                <c:pt idx="11142">
                  <c:v>42886.034490740742</c:v>
                </c:pt>
                <c:pt idx="11143">
                  <c:v>42886.03460648148</c:v>
                </c:pt>
                <c:pt idx="11144">
                  <c:v>42886.034722222219</c:v>
                </c:pt>
                <c:pt idx="11145">
                  <c:v>42886.034837962965</c:v>
                </c:pt>
                <c:pt idx="11146">
                  <c:v>42886.034953703704</c:v>
                </c:pt>
                <c:pt idx="11147">
                  <c:v>42886.035069444442</c:v>
                </c:pt>
                <c:pt idx="11148">
                  <c:v>42886.035185185188</c:v>
                </c:pt>
                <c:pt idx="11149">
                  <c:v>42886.035300925927</c:v>
                </c:pt>
                <c:pt idx="11150">
                  <c:v>42886.035416666666</c:v>
                </c:pt>
                <c:pt idx="11151">
                  <c:v>42886.035532407404</c:v>
                </c:pt>
                <c:pt idx="11152">
                  <c:v>42886.03564814815</c:v>
                </c:pt>
                <c:pt idx="11153">
                  <c:v>42886.035763888889</c:v>
                </c:pt>
                <c:pt idx="11154">
                  <c:v>42886.035879629628</c:v>
                </c:pt>
                <c:pt idx="11155">
                  <c:v>42886.035995370374</c:v>
                </c:pt>
                <c:pt idx="11156">
                  <c:v>42886.036111111112</c:v>
                </c:pt>
                <c:pt idx="11157">
                  <c:v>42886.036226851851</c:v>
                </c:pt>
                <c:pt idx="11158">
                  <c:v>42886.03634259259</c:v>
                </c:pt>
                <c:pt idx="11159">
                  <c:v>42886.036458333336</c:v>
                </c:pt>
                <c:pt idx="11160">
                  <c:v>42886.036574074074</c:v>
                </c:pt>
                <c:pt idx="11161">
                  <c:v>42886.036689814813</c:v>
                </c:pt>
                <c:pt idx="11162">
                  <c:v>42886.036805555559</c:v>
                </c:pt>
                <c:pt idx="11163">
                  <c:v>42886.036921296298</c:v>
                </c:pt>
                <c:pt idx="11164">
                  <c:v>42886.037037037036</c:v>
                </c:pt>
                <c:pt idx="11165">
                  <c:v>42886.037152777775</c:v>
                </c:pt>
                <c:pt idx="11166">
                  <c:v>42886.037268518521</c:v>
                </c:pt>
                <c:pt idx="11167">
                  <c:v>42886.03738425926</c:v>
                </c:pt>
                <c:pt idx="11168">
                  <c:v>42886.037499999999</c:v>
                </c:pt>
                <c:pt idx="11169">
                  <c:v>42886.037615740737</c:v>
                </c:pt>
                <c:pt idx="11170">
                  <c:v>42886.037731481483</c:v>
                </c:pt>
                <c:pt idx="11171">
                  <c:v>42886.037847222222</c:v>
                </c:pt>
                <c:pt idx="11172">
                  <c:v>42886.037962962961</c:v>
                </c:pt>
                <c:pt idx="11173">
                  <c:v>42886.038078703707</c:v>
                </c:pt>
                <c:pt idx="11174">
                  <c:v>42886.038194444445</c:v>
                </c:pt>
                <c:pt idx="11175">
                  <c:v>42886.038310185184</c:v>
                </c:pt>
                <c:pt idx="11176">
                  <c:v>42886.038425925923</c:v>
                </c:pt>
                <c:pt idx="11177">
                  <c:v>42886.038541666669</c:v>
                </c:pt>
                <c:pt idx="11178">
                  <c:v>42886.038657407407</c:v>
                </c:pt>
                <c:pt idx="11179">
                  <c:v>42886.038773148146</c:v>
                </c:pt>
                <c:pt idx="11180">
                  <c:v>42886.038888888892</c:v>
                </c:pt>
                <c:pt idx="11181">
                  <c:v>42886.039004629631</c:v>
                </c:pt>
                <c:pt idx="11182">
                  <c:v>42886.039120370369</c:v>
                </c:pt>
                <c:pt idx="11183">
                  <c:v>42886.039236111108</c:v>
                </c:pt>
                <c:pt idx="11184">
                  <c:v>42886.039351851854</c:v>
                </c:pt>
                <c:pt idx="11185">
                  <c:v>42886.039467592593</c:v>
                </c:pt>
                <c:pt idx="11186">
                  <c:v>42886.039583333331</c:v>
                </c:pt>
                <c:pt idx="11187">
                  <c:v>42886.039699074077</c:v>
                </c:pt>
                <c:pt idx="11188">
                  <c:v>42886.039814814816</c:v>
                </c:pt>
                <c:pt idx="11189">
                  <c:v>42886.039930555555</c:v>
                </c:pt>
                <c:pt idx="11190">
                  <c:v>42886.040046296293</c:v>
                </c:pt>
                <c:pt idx="11191">
                  <c:v>42886.040162037039</c:v>
                </c:pt>
                <c:pt idx="11192">
                  <c:v>42886.040277777778</c:v>
                </c:pt>
                <c:pt idx="11193">
                  <c:v>42886.040393518517</c:v>
                </c:pt>
                <c:pt idx="11194">
                  <c:v>42886.040509259263</c:v>
                </c:pt>
                <c:pt idx="11195">
                  <c:v>42886.040625000001</c:v>
                </c:pt>
                <c:pt idx="11196">
                  <c:v>42886.04074074074</c:v>
                </c:pt>
                <c:pt idx="11197">
                  <c:v>42886.040856481479</c:v>
                </c:pt>
                <c:pt idx="11198">
                  <c:v>42886.040972222225</c:v>
                </c:pt>
                <c:pt idx="11199">
                  <c:v>42886.041087962964</c:v>
                </c:pt>
                <c:pt idx="11200">
                  <c:v>42886.041203703702</c:v>
                </c:pt>
                <c:pt idx="11201">
                  <c:v>42886.041319444441</c:v>
                </c:pt>
                <c:pt idx="11202">
                  <c:v>42886.041435185187</c:v>
                </c:pt>
                <c:pt idx="11203">
                  <c:v>42886.041550925926</c:v>
                </c:pt>
                <c:pt idx="11204">
                  <c:v>42886.041666666664</c:v>
                </c:pt>
                <c:pt idx="11205">
                  <c:v>42886.04178240741</c:v>
                </c:pt>
                <c:pt idx="11206">
                  <c:v>42886.041898148149</c:v>
                </c:pt>
                <c:pt idx="11207">
                  <c:v>42886.042013888888</c:v>
                </c:pt>
                <c:pt idx="11208">
                  <c:v>42886.042129629626</c:v>
                </c:pt>
                <c:pt idx="11209">
                  <c:v>42886.042245370372</c:v>
                </c:pt>
                <c:pt idx="11210">
                  <c:v>42886.042361111111</c:v>
                </c:pt>
                <c:pt idx="11211">
                  <c:v>42886.04247685185</c:v>
                </c:pt>
                <c:pt idx="11212">
                  <c:v>42886.042592592596</c:v>
                </c:pt>
                <c:pt idx="11213">
                  <c:v>42886.042708333334</c:v>
                </c:pt>
                <c:pt idx="11214">
                  <c:v>42886.042824074073</c:v>
                </c:pt>
                <c:pt idx="11215">
                  <c:v>42886.042939814812</c:v>
                </c:pt>
                <c:pt idx="11216">
                  <c:v>42886.043055555558</c:v>
                </c:pt>
                <c:pt idx="11217">
                  <c:v>42886.043171296296</c:v>
                </c:pt>
                <c:pt idx="11218">
                  <c:v>42886.043287037035</c:v>
                </c:pt>
                <c:pt idx="11219">
                  <c:v>42886.043402777781</c:v>
                </c:pt>
                <c:pt idx="11220">
                  <c:v>42886.04351851852</c:v>
                </c:pt>
                <c:pt idx="11221">
                  <c:v>42886.043634259258</c:v>
                </c:pt>
                <c:pt idx="11222">
                  <c:v>42886.043749999997</c:v>
                </c:pt>
                <c:pt idx="11223">
                  <c:v>42886.043865740743</c:v>
                </c:pt>
                <c:pt idx="11224">
                  <c:v>42886.043981481482</c:v>
                </c:pt>
                <c:pt idx="11225">
                  <c:v>42886.04409722222</c:v>
                </c:pt>
                <c:pt idx="11226">
                  <c:v>42886.044212962966</c:v>
                </c:pt>
                <c:pt idx="11227">
                  <c:v>42886.044328703705</c:v>
                </c:pt>
                <c:pt idx="11228">
                  <c:v>42886.044444444444</c:v>
                </c:pt>
                <c:pt idx="11229">
                  <c:v>42886.044560185182</c:v>
                </c:pt>
                <c:pt idx="11230">
                  <c:v>42886.044675925928</c:v>
                </c:pt>
                <c:pt idx="11231">
                  <c:v>42886.044791666667</c:v>
                </c:pt>
                <c:pt idx="11232">
                  <c:v>42886.044907407406</c:v>
                </c:pt>
                <c:pt idx="11233">
                  <c:v>42886.045023148145</c:v>
                </c:pt>
                <c:pt idx="11234">
                  <c:v>42886.045138888891</c:v>
                </c:pt>
                <c:pt idx="11235">
                  <c:v>42886.045254629629</c:v>
                </c:pt>
                <c:pt idx="11236">
                  <c:v>42886.045370370368</c:v>
                </c:pt>
                <c:pt idx="11237">
                  <c:v>42886.045486111114</c:v>
                </c:pt>
                <c:pt idx="11238">
                  <c:v>42886.045601851853</c:v>
                </c:pt>
                <c:pt idx="11239">
                  <c:v>42886.045717592591</c:v>
                </c:pt>
                <c:pt idx="11240">
                  <c:v>42886.04583333333</c:v>
                </c:pt>
                <c:pt idx="11241">
                  <c:v>42886.045949074076</c:v>
                </c:pt>
                <c:pt idx="11242">
                  <c:v>42886.046064814815</c:v>
                </c:pt>
                <c:pt idx="11243">
                  <c:v>42886.046180555553</c:v>
                </c:pt>
                <c:pt idx="11244">
                  <c:v>42886.046296296299</c:v>
                </c:pt>
                <c:pt idx="11245">
                  <c:v>42886.046412037038</c:v>
                </c:pt>
                <c:pt idx="11246">
                  <c:v>42886.046527777777</c:v>
                </c:pt>
                <c:pt idx="11247">
                  <c:v>42886.046643518515</c:v>
                </c:pt>
                <c:pt idx="11248">
                  <c:v>42886.046759259261</c:v>
                </c:pt>
                <c:pt idx="11249">
                  <c:v>42886.046875</c:v>
                </c:pt>
                <c:pt idx="11250">
                  <c:v>42886.046990740739</c:v>
                </c:pt>
                <c:pt idx="11251">
                  <c:v>42886.047106481485</c:v>
                </c:pt>
                <c:pt idx="11252">
                  <c:v>42886.047222222223</c:v>
                </c:pt>
                <c:pt idx="11253">
                  <c:v>42886.047337962962</c:v>
                </c:pt>
                <c:pt idx="11254">
                  <c:v>42886.047453703701</c:v>
                </c:pt>
                <c:pt idx="11255">
                  <c:v>42886.047569444447</c:v>
                </c:pt>
                <c:pt idx="11256">
                  <c:v>42886.047685185185</c:v>
                </c:pt>
                <c:pt idx="11257">
                  <c:v>42886.047800925924</c:v>
                </c:pt>
                <c:pt idx="11258">
                  <c:v>42886.04791666667</c:v>
                </c:pt>
                <c:pt idx="11259">
                  <c:v>42886.048032407409</c:v>
                </c:pt>
                <c:pt idx="11260">
                  <c:v>42886.048148148147</c:v>
                </c:pt>
                <c:pt idx="11261">
                  <c:v>42886.048263888886</c:v>
                </c:pt>
                <c:pt idx="11262">
                  <c:v>42886.048379629632</c:v>
                </c:pt>
                <c:pt idx="11263">
                  <c:v>42886.048495370371</c:v>
                </c:pt>
                <c:pt idx="11264">
                  <c:v>42886.048611111109</c:v>
                </c:pt>
                <c:pt idx="11265">
                  <c:v>42886.048726851855</c:v>
                </c:pt>
                <c:pt idx="11266">
                  <c:v>42886.048842592594</c:v>
                </c:pt>
                <c:pt idx="11267">
                  <c:v>42886.048958333333</c:v>
                </c:pt>
                <c:pt idx="11268">
                  <c:v>42886.049074074072</c:v>
                </c:pt>
                <c:pt idx="11269">
                  <c:v>42886.049189814818</c:v>
                </c:pt>
                <c:pt idx="11270">
                  <c:v>42886.049305555556</c:v>
                </c:pt>
                <c:pt idx="11271">
                  <c:v>42886.049421296295</c:v>
                </c:pt>
                <c:pt idx="11272">
                  <c:v>42886.049537037034</c:v>
                </c:pt>
                <c:pt idx="11273">
                  <c:v>42886.04965277778</c:v>
                </c:pt>
                <c:pt idx="11274">
                  <c:v>42886.049768518518</c:v>
                </c:pt>
                <c:pt idx="11275">
                  <c:v>42886.049884259257</c:v>
                </c:pt>
                <c:pt idx="11276">
                  <c:v>42886.05</c:v>
                </c:pt>
                <c:pt idx="11277">
                  <c:v>42886.050115740742</c:v>
                </c:pt>
                <c:pt idx="11278">
                  <c:v>42886.05023148148</c:v>
                </c:pt>
                <c:pt idx="11279">
                  <c:v>42886.050347222219</c:v>
                </c:pt>
                <c:pt idx="11280">
                  <c:v>42886.050462962965</c:v>
                </c:pt>
                <c:pt idx="11281">
                  <c:v>42886.050578703704</c:v>
                </c:pt>
                <c:pt idx="11282">
                  <c:v>42886.050694444442</c:v>
                </c:pt>
                <c:pt idx="11283">
                  <c:v>42886.050810185188</c:v>
                </c:pt>
                <c:pt idx="11284">
                  <c:v>42886.050925925927</c:v>
                </c:pt>
                <c:pt idx="11285">
                  <c:v>42886.051041666666</c:v>
                </c:pt>
                <c:pt idx="11286">
                  <c:v>42886.051157407404</c:v>
                </c:pt>
                <c:pt idx="11287">
                  <c:v>42886.05127314815</c:v>
                </c:pt>
                <c:pt idx="11288">
                  <c:v>42886.051388888889</c:v>
                </c:pt>
                <c:pt idx="11289">
                  <c:v>42886.051504629628</c:v>
                </c:pt>
                <c:pt idx="11290">
                  <c:v>42886.051620370374</c:v>
                </c:pt>
                <c:pt idx="11291">
                  <c:v>42886.051736111112</c:v>
                </c:pt>
                <c:pt idx="11292">
                  <c:v>42886.051851851851</c:v>
                </c:pt>
                <c:pt idx="11293">
                  <c:v>42886.05196759259</c:v>
                </c:pt>
                <c:pt idx="11294">
                  <c:v>42886.052083333336</c:v>
                </c:pt>
                <c:pt idx="11295">
                  <c:v>42886.052199074074</c:v>
                </c:pt>
                <c:pt idx="11296">
                  <c:v>42886.052314814813</c:v>
                </c:pt>
                <c:pt idx="11297">
                  <c:v>42886.052430555559</c:v>
                </c:pt>
                <c:pt idx="11298">
                  <c:v>42886.052546296298</c:v>
                </c:pt>
                <c:pt idx="11299">
                  <c:v>42886.052662037036</c:v>
                </c:pt>
                <c:pt idx="11300">
                  <c:v>42886.052777777775</c:v>
                </c:pt>
                <c:pt idx="11301">
                  <c:v>42886.052893518521</c:v>
                </c:pt>
                <c:pt idx="11302">
                  <c:v>42886.05300925926</c:v>
                </c:pt>
                <c:pt idx="11303">
                  <c:v>42886.053124999999</c:v>
                </c:pt>
                <c:pt idx="11304">
                  <c:v>42886.053240740737</c:v>
                </c:pt>
                <c:pt idx="11305">
                  <c:v>42886.053356481483</c:v>
                </c:pt>
                <c:pt idx="11306">
                  <c:v>42886.053472222222</c:v>
                </c:pt>
                <c:pt idx="11307">
                  <c:v>42886.053587962961</c:v>
                </c:pt>
                <c:pt idx="11308">
                  <c:v>42886.053703703707</c:v>
                </c:pt>
                <c:pt idx="11309">
                  <c:v>42886.053819444445</c:v>
                </c:pt>
                <c:pt idx="11310">
                  <c:v>42886.053935185184</c:v>
                </c:pt>
                <c:pt idx="11311">
                  <c:v>42886.054050925923</c:v>
                </c:pt>
                <c:pt idx="11312">
                  <c:v>42886.054166666669</c:v>
                </c:pt>
                <c:pt idx="11313">
                  <c:v>42886.054282407407</c:v>
                </c:pt>
                <c:pt idx="11314">
                  <c:v>42886.054398148146</c:v>
                </c:pt>
                <c:pt idx="11315">
                  <c:v>42886.054513888892</c:v>
                </c:pt>
                <c:pt idx="11316">
                  <c:v>42886.054629629631</c:v>
                </c:pt>
                <c:pt idx="11317">
                  <c:v>42886.054745370369</c:v>
                </c:pt>
                <c:pt idx="11318">
                  <c:v>42886.054861111108</c:v>
                </c:pt>
                <c:pt idx="11319">
                  <c:v>42886.054976851854</c:v>
                </c:pt>
                <c:pt idx="11320">
                  <c:v>42886.055092592593</c:v>
                </c:pt>
                <c:pt idx="11321">
                  <c:v>42886.055208333331</c:v>
                </c:pt>
                <c:pt idx="11322">
                  <c:v>42886.055324074077</c:v>
                </c:pt>
                <c:pt idx="11323">
                  <c:v>42886.055439814816</c:v>
                </c:pt>
                <c:pt idx="11324">
                  <c:v>42886.055555555555</c:v>
                </c:pt>
                <c:pt idx="11325">
                  <c:v>42886.055671296293</c:v>
                </c:pt>
                <c:pt idx="11326">
                  <c:v>42886.055787037039</c:v>
                </c:pt>
                <c:pt idx="11327">
                  <c:v>42886.055902777778</c:v>
                </c:pt>
                <c:pt idx="11328">
                  <c:v>42886.056018518517</c:v>
                </c:pt>
                <c:pt idx="11329">
                  <c:v>42886.056134259263</c:v>
                </c:pt>
                <c:pt idx="11330">
                  <c:v>42886.056250000001</c:v>
                </c:pt>
                <c:pt idx="11331">
                  <c:v>42886.05636574074</c:v>
                </c:pt>
                <c:pt idx="11332">
                  <c:v>42886.056481481479</c:v>
                </c:pt>
                <c:pt idx="11333">
                  <c:v>42886.056597222225</c:v>
                </c:pt>
                <c:pt idx="11334">
                  <c:v>42886.056712962964</c:v>
                </c:pt>
                <c:pt idx="11335">
                  <c:v>42886.056828703702</c:v>
                </c:pt>
                <c:pt idx="11336">
                  <c:v>42886.056944444441</c:v>
                </c:pt>
                <c:pt idx="11337">
                  <c:v>42886.057060185187</c:v>
                </c:pt>
                <c:pt idx="11338">
                  <c:v>42886.057175925926</c:v>
                </c:pt>
                <c:pt idx="11339">
                  <c:v>42886.057291666664</c:v>
                </c:pt>
                <c:pt idx="11340">
                  <c:v>42886.05740740741</c:v>
                </c:pt>
                <c:pt idx="11341">
                  <c:v>42886.057523148149</c:v>
                </c:pt>
                <c:pt idx="11342">
                  <c:v>42886.057638888888</c:v>
                </c:pt>
                <c:pt idx="11343">
                  <c:v>42886.057754629626</c:v>
                </c:pt>
                <c:pt idx="11344">
                  <c:v>42886.057870370372</c:v>
                </c:pt>
                <c:pt idx="11345">
                  <c:v>42886.057986111111</c:v>
                </c:pt>
                <c:pt idx="11346">
                  <c:v>42886.05810185185</c:v>
                </c:pt>
                <c:pt idx="11347">
                  <c:v>42886.058217592596</c:v>
                </c:pt>
                <c:pt idx="11348">
                  <c:v>42886.058333333334</c:v>
                </c:pt>
                <c:pt idx="11349">
                  <c:v>42886.058449074073</c:v>
                </c:pt>
                <c:pt idx="11350">
                  <c:v>42886.058564814812</c:v>
                </c:pt>
                <c:pt idx="11351">
                  <c:v>42886.058680555558</c:v>
                </c:pt>
                <c:pt idx="11352">
                  <c:v>42886.058796296296</c:v>
                </c:pt>
                <c:pt idx="11353">
                  <c:v>42886.058912037035</c:v>
                </c:pt>
                <c:pt idx="11354">
                  <c:v>42886.059027777781</c:v>
                </c:pt>
                <c:pt idx="11355">
                  <c:v>42886.05914351852</c:v>
                </c:pt>
                <c:pt idx="11356">
                  <c:v>42886.059259259258</c:v>
                </c:pt>
                <c:pt idx="11357">
                  <c:v>42886.059374999997</c:v>
                </c:pt>
                <c:pt idx="11358">
                  <c:v>42886.059490740743</c:v>
                </c:pt>
                <c:pt idx="11359">
                  <c:v>42886.059606481482</c:v>
                </c:pt>
                <c:pt idx="11360">
                  <c:v>42886.05972222222</c:v>
                </c:pt>
                <c:pt idx="11361">
                  <c:v>42886.059837962966</c:v>
                </c:pt>
                <c:pt idx="11362">
                  <c:v>42886.059953703705</c:v>
                </c:pt>
                <c:pt idx="11363">
                  <c:v>42886.060069444444</c:v>
                </c:pt>
                <c:pt idx="11364">
                  <c:v>42886.060185185182</c:v>
                </c:pt>
                <c:pt idx="11365">
                  <c:v>42886.060300925928</c:v>
                </c:pt>
                <c:pt idx="11366">
                  <c:v>42886.060416666667</c:v>
                </c:pt>
                <c:pt idx="11367">
                  <c:v>42886.060532407406</c:v>
                </c:pt>
                <c:pt idx="11368">
                  <c:v>42886.060648148145</c:v>
                </c:pt>
                <c:pt idx="11369">
                  <c:v>42886.060763888891</c:v>
                </c:pt>
                <c:pt idx="11370">
                  <c:v>42886.060879629629</c:v>
                </c:pt>
                <c:pt idx="11371">
                  <c:v>42886.060995370368</c:v>
                </c:pt>
                <c:pt idx="11372">
                  <c:v>42886.061111111114</c:v>
                </c:pt>
                <c:pt idx="11373">
                  <c:v>42886.061226851853</c:v>
                </c:pt>
                <c:pt idx="11374">
                  <c:v>42886.061342592591</c:v>
                </c:pt>
                <c:pt idx="11375">
                  <c:v>42886.06145833333</c:v>
                </c:pt>
                <c:pt idx="11376">
                  <c:v>42886.061574074076</c:v>
                </c:pt>
                <c:pt idx="11377">
                  <c:v>42886.061689814815</c:v>
                </c:pt>
                <c:pt idx="11378">
                  <c:v>42886.061805555553</c:v>
                </c:pt>
                <c:pt idx="11379">
                  <c:v>42886.061921296299</c:v>
                </c:pt>
                <c:pt idx="11380">
                  <c:v>42886.062037037038</c:v>
                </c:pt>
                <c:pt idx="11381">
                  <c:v>42886.062152777777</c:v>
                </c:pt>
                <c:pt idx="11382">
                  <c:v>42886.062268518515</c:v>
                </c:pt>
                <c:pt idx="11383">
                  <c:v>42886.062384259261</c:v>
                </c:pt>
                <c:pt idx="11384">
                  <c:v>42886.0625</c:v>
                </c:pt>
                <c:pt idx="11385">
                  <c:v>42886.062615740739</c:v>
                </c:pt>
                <c:pt idx="11386">
                  <c:v>42886.062731481485</c:v>
                </c:pt>
                <c:pt idx="11387">
                  <c:v>42886.062847222223</c:v>
                </c:pt>
                <c:pt idx="11388">
                  <c:v>42886.062962962962</c:v>
                </c:pt>
                <c:pt idx="11389">
                  <c:v>42886.063078703701</c:v>
                </c:pt>
                <c:pt idx="11390">
                  <c:v>42886.063194444447</c:v>
                </c:pt>
                <c:pt idx="11391">
                  <c:v>42886.063310185185</c:v>
                </c:pt>
                <c:pt idx="11392">
                  <c:v>42886.063425925924</c:v>
                </c:pt>
                <c:pt idx="11393">
                  <c:v>42886.06354166667</c:v>
                </c:pt>
                <c:pt idx="11394">
                  <c:v>42886.063657407409</c:v>
                </c:pt>
                <c:pt idx="11395">
                  <c:v>42886.063773148147</c:v>
                </c:pt>
                <c:pt idx="11396">
                  <c:v>42886.063888888886</c:v>
                </c:pt>
                <c:pt idx="11397">
                  <c:v>42886.064004629632</c:v>
                </c:pt>
                <c:pt idx="11398">
                  <c:v>42886.064120370371</c:v>
                </c:pt>
                <c:pt idx="11399">
                  <c:v>42886.064236111109</c:v>
                </c:pt>
                <c:pt idx="11400">
                  <c:v>42886.064351851855</c:v>
                </c:pt>
                <c:pt idx="11401">
                  <c:v>42886.064467592594</c:v>
                </c:pt>
                <c:pt idx="11402">
                  <c:v>42886.064583333333</c:v>
                </c:pt>
                <c:pt idx="11403">
                  <c:v>42886.064699074072</c:v>
                </c:pt>
                <c:pt idx="11404">
                  <c:v>42886.064814814818</c:v>
                </c:pt>
                <c:pt idx="11405">
                  <c:v>42886.064930555556</c:v>
                </c:pt>
                <c:pt idx="11406">
                  <c:v>42886.065046296295</c:v>
                </c:pt>
                <c:pt idx="11407">
                  <c:v>42886.065162037034</c:v>
                </c:pt>
                <c:pt idx="11408">
                  <c:v>42886.06527777778</c:v>
                </c:pt>
                <c:pt idx="11409">
                  <c:v>42886.065393518518</c:v>
                </c:pt>
                <c:pt idx="11410">
                  <c:v>42886.065509259257</c:v>
                </c:pt>
                <c:pt idx="11411">
                  <c:v>42886.065625000003</c:v>
                </c:pt>
                <c:pt idx="11412">
                  <c:v>42886.065740740742</c:v>
                </c:pt>
                <c:pt idx="11413">
                  <c:v>42886.06585648148</c:v>
                </c:pt>
                <c:pt idx="11414">
                  <c:v>42886.065972222219</c:v>
                </c:pt>
                <c:pt idx="11415">
                  <c:v>42886.066087962965</c:v>
                </c:pt>
                <c:pt idx="11416">
                  <c:v>42886.066203703704</c:v>
                </c:pt>
                <c:pt idx="11417">
                  <c:v>42886.066319444442</c:v>
                </c:pt>
                <c:pt idx="11418">
                  <c:v>42886.066435185188</c:v>
                </c:pt>
                <c:pt idx="11419">
                  <c:v>42886.066550925927</c:v>
                </c:pt>
                <c:pt idx="11420">
                  <c:v>42886.066666666666</c:v>
                </c:pt>
                <c:pt idx="11421">
                  <c:v>42886.066782407404</c:v>
                </c:pt>
                <c:pt idx="11422">
                  <c:v>42886.06689814815</c:v>
                </c:pt>
                <c:pt idx="11423">
                  <c:v>42886.067013888889</c:v>
                </c:pt>
                <c:pt idx="11424">
                  <c:v>42886.067129629628</c:v>
                </c:pt>
                <c:pt idx="11425">
                  <c:v>42886.067245370374</c:v>
                </c:pt>
                <c:pt idx="11426">
                  <c:v>42886.067361111112</c:v>
                </c:pt>
                <c:pt idx="11427">
                  <c:v>42886.067476851851</c:v>
                </c:pt>
                <c:pt idx="11428">
                  <c:v>42886.06759259259</c:v>
                </c:pt>
                <c:pt idx="11429">
                  <c:v>42886.067708333336</c:v>
                </c:pt>
                <c:pt idx="11430">
                  <c:v>42886.067824074074</c:v>
                </c:pt>
                <c:pt idx="11431">
                  <c:v>42886.067939814813</c:v>
                </c:pt>
                <c:pt idx="11432">
                  <c:v>42886.068055555559</c:v>
                </c:pt>
                <c:pt idx="11433">
                  <c:v>42886.068171296298</c:v>
                </c:pt>
                <c:pt idx="11434">
                  <c:v>42886.068287037036</c:v>
                </c:pt>
                <c:pt idx="11435">
                  <c:v>42886.068402777775</c:v>
                </c:pt>
                <c:pt idx="11436">
                  <c:v>42886.068518518521</c:v>
                </c:pt>
                <c:pt idx="11437">
                  <c:v>42886.06863425926</c:v>
                </c:pt>
                <c:pt idx="11438">
                  <c:v>42886.068749999999</c:v>
                </c:pt>
                <c:pt idx="11439">
                  <c:v>42886.068865740737</c:v>
                </c:pt>
                <c:pt idx="11440">
                  <c:v>42886.068981481483</c:v>
                </c:pt>
                <c:pt idx="11441">
                  <c:v>42886.069097222222</c:v>
                </c:pt>
                <c:pt idx="11442">
                  <c:v>42886.069212962961</c:v>
                </c:pt>
                <c:pt idx="11443">
                  <c:v>42886.069328703707</c:v>
                </c:pt>
                <c:pt idx="11444">
                  <c:v>42886.069444444445</c:v>
                </c:pt>
                <c:pt idx="11445">
                  <c:v>42886.069560185184</c:v>
                </c:pt>
                <c:pt idx="11446">
                  <c:v>42886.069675925923</c:v>
                </c:pt>
                <c:pt idx="11447">
                  <c:v>42886.069791666669</c:v>
                </c:pt>
                <c:pt idx="11448">
                  <c:v>42886.069907407407</c:v>
                </c:pt>
                <c:pt idx="11449">
                  <c:v>42886.070023148146</c:v>
                </c:pt>
                <c:pt idx="11450">
                  <c:v>42886.070138888892</c:v>
                </c:pt>
                <c:pt idx="11451">
                  <c:v>42886.070254629631</c:v>
                </c:pt>
                <c:pt idx="11452">
                  <c:v>42886.070370370369</c:v>
                </c:pt>
                <c:pt idx="11453">
                  <c:v>42886.070486111108</c:v>
                </c:pt>
                <c:pt idx="11454">
                  <c:v>42886.070601851854</c:v>
                </c:pt>
                <c:pt idx="11455">
                  <c:v>42886.070717592593</c:v>
                </c:pt>
                <c:pt idx="11456">
                  <c:v>42886.070833333331</c:v>
                </c:pt>
                <c:pt idx="11457">
                  <c:v>42886.070949074077</c:v>
                </c:pt>
                <c:pt idx="11458">
                  <c:v>42886.071064814816</c:v>
                </c:pt>
                <c:pt idx="11459">
                  <c:v>42886.071180555555</c:v>
                </c:pt>
                <c:pt idx="11460">
                  <c:v>42886.071296296293</c:v>
                </c:pt>
                <c:pt idx="11461">
                  <c:v>42886.071412037039</c:v>
                </c:pt>
                <c:pt idx="11462">
                  <c:v>42886.071527777778</c:v>
                </c:pt>
                <c:pt idx="11463">
                  <c:v>42886.071643518517</c:v>
                </c:pt>
                <c:pt idx="11464">
                  <c:v>42886.071759259263</c:v>
                </c:pt>
                <c:pt idx="11465">
                  <c:v>42886.071875000001</c:v>
                </c:pt>
                <c:pt idx="11466">
                  <c:v>42886.07199074074</c:v>
                </c:pt>
                <c:pt idx="11467">
                  <c:v>42886.072106481479</c:v>
                </c:pt>
                <c:pt idx="11468">
                  <c:v>42886.072222222225</c:v>
                </c:pt>
                <c:pt idx="11469">
                  <c:v>42886.072337962964</c:v>
                </c:pt>
                <c:pt idx="11470">
                  <c:v>42886.072453703702</c:v>
                </c:pt>
                <c:pt idx="11471">
                  <c:v>42886.072569444441</c:v>
                </c:pt>
                <c:pt idx="11472">
                  <c:v>42886.072685185187</c:v>
                </c:pt>
                <c:pt idx="11473">
                  <c:v>42886.072800925926</c:v>
                </c:pt>
                <c:pt idx="11474">
                  <c:v>42886.072916666664</c:v>
                </c:pt>
                <c:pt idx="11475">
                  <c:v>42886.07303240741</c:v>
                </c:pt>
                <c:pt idx="11476">
                  <c:v>42886.073148148149</c:v>
                </c:pt>
                <c:pt idx="11477">
                  <c:v>42886.073263888888</c:v>
                </c:pt>
                <c:pt idx="11478">
                  <c:v>42886.073379629626</c:v>
                </c:pt>
                <c:pt idx="11479">
                  <c:v>42886.073495370372</c:v>
                </c:pt>
                <c:pt idx="11480">
                  <c:v>42886.073611111111</c:v>
                </c:pt>
                <c:pt idx="11481">
                  <c:v>42886.07372685185</c:v>
                </c:pt>
                <c:pt idx="11482">
                  <c:v>42886.073842592596</c:v>
                </c:pt>
                <c:pt idx="11483">
                  <c:v>42886.073958333334</c:v>
                </c:pt>
                <c:pt idx="11484">
                  <c:v>42886.074074074073</c:v>
                </c:pt>
                <c:pt idx="11485">
                  <c:v>42886.074189814812</c:v>
                </c:pt>
                <c:pt idx="11486">
                  <c:v>42886.074305555558</c:v>
                </c:pt>
                <c:pt idx="11487">
                  <c:v>42886.074421296296</c:v>
                </c:pt>
                <c:pt idx="11488">
                  <c:v>42886.074537037035</c:v>
                </c:pt>
                <c:pt idx="11489">
                  <c:v>42886.074652777781</c:v>
                </c:pt>
                <c:pt idx="11490">
                  <c:v>42886.07476851852</c:v>
                </c:pt>
                <c:pt idx="11491">
                  <c:v>42886.074884259258</c:v>
                </c:pt>
                <c:pt idx="11492">
                  <c:v>42886.074999999997</c:v>
                </c:pt>
                <c:pt idx="11493">
                  <c:v>42886.075115740743</c:v>
                </c:pt>
                <c:pt idx="11494">
                  <c:v>42886.075231481482</c:v>
                </c:pt>
                <c:pt idx="11495">
                  <c:v>42886.07534722222</c:v>
                </c:pt>
                <c:pt idx="11496">
                  <c:v>42886.075462962966</c:v>
                </c:pt>
                <c:pt idx="11497">
                  <c:v>42886.075578703705</c:v>
                </c:pt>
                <c:pt idx="11498">
                  <c:v>42886.075694444444</c:v>
                </c:pt>
                <c:pt idx="11499">
                  <c:v>42886.075810185182</c:v>
                </c:pt>
                <c:pt idx="11500">
                  <c:v>42886.075925925928</c:v>
                </c:pt>
                <c:pt idx="11501">
                  <c:v>42886.076041666667</c:v>
                </c:pt>
                <c:pt idx="11502">
                  <c:v>42886.076157407406</c:v>
                </c:pt>
                <c:pt idx="11503">
                  <c:v>42886.076273148145</c:v>
                </c:pt>
                <c:pt idx="11504">
                  <c:v>42886.076388888891</c:v>
                </c:pt>
                <c:pt idx="11505">
                  <c:v>42886.076504629629</c:v>
                </c:pt>
                <c:pt idx="11506">
                  <c:v>42886.076620370368</c:v>
                </c:pt>
                <c:pt idx="11507">
                  <c:v>42886.076736111114</c:v>
                </c:pt>
                <c:pt idx="11508">
                  <c:v>42886.076851851853</c:v>
                </c:pt>
                <c:pt idx="11509">
                  <c:v>42886.076967592591</c:v>
                </c:pt>
                <c:pt idx="11510">
                  <c:v>42886.07708333333</c:v>
                </c:pt>
                <c:pt idx="11511">
                  <c:v>42886.077199074076</c:v>
                </c:pt>
                <c:pt idx="11512">
                  <c:v>42886.077314814815</c:v>
                </c:pt>
                <c:pt idx="11513">
                  <c:v>42886.077430555553</c:v>
                </c:pt>
                <c:pt idx="11514">
                  <c:v>42886.077546296299</c:v>
                </c:pt>
                <c:pt idx="11515">
                  <c:v>42886.077662037038</c:v>
                </c:pt>
                <c:pt idx="11516">
                  <c:v>42886.077777777777</c:v>
                </c:pt>
                <c:pt idx="11517">
                  <c:v>42886.077893518515</c:v>
                </c:pt>
                <c:pt idx="11518">
                  <c:v>42886.078009259261</c:v>
                </c:pt>
                <c:pt idx="11519">
                  <c:v>42886.078125</c:v>
                </c:pt>
                <c:pt idx="11520">
                  <c:v>42886.078240740739</c:v>
                </c:pt>
                <c:pt idx="11521">
                  <c:v>42886.078356481485</c:v>
                </c:pt>
                <c:pt idx="11522">
                  <c:v>42886.078472222223</c:v>
                </c:pt>
                <c:pt idx="11523">
                  <c:v>42886.078587962962</c:v>
                </c:pt>
                <c:pt idx="11524">
                  <c:v>42886.078703703701</c:v>
                </c:pt>
                <c:pt idx="11525">
                  <c:v>42886.078819444447</c:v>
                </c:pt>
                <c:pt idx="11526">
                  <c:v>42886.078935185185</c:v>
                </c:pt>
                <c:pt idx="11527">
                  <c:v>42886.079050925924</c:v>
                </c:pt>
                <c:pt idx="11528">
                  <c:v>42886.07916666667</c:v>
                </c:pt>
                <c:pt idx="11529">
                  <c:v>42886.079282407409</c:v>
                </c:pt>
                <c:pt idx="11530">
                  <c:v>42886.079398148147</c:v>
                </c:pt>
                <c:pt idx="11531">
                  <c:v>42886.079513888886</c:v>
                </c:pt>
                <c:pt idx="11532">
                  <c:v>42886.079629629632</c:v>
                </c:pt>
                <c:pt idx="11533">
                  <c:v>42886.079745370371</c:v>
                </c:pt>
                <c:pt idx="11534">
                  <c:v>42886.079861111109</c:v>
                </c:pt>
                <c:pt idx="11535">
                  <c:v>42886.079976851855</c:v>
                </c:pt>
                <c:pt idx="11536">
                  <c:v>42886.080092592594</c:v>
                </c:pt>
                <c:pt idx="11537">
                  <c:v>42886.080208333333</c:v>
                </c:pt>
                <c:pt idx="11538">
                  <c:v>42886.080324074072</c:v>
                </c:pt>
                <c:pt idx="11539">
                  <c:v>42886.080439814818</c:v>
                </c:pt>
                <c:pt idx="11540">
                  <c:v>42886.080555555556</c:v>
                </c:pt>
                <c:pt idx="11541">
                  <c:v>42886.080671296295</c:v>
                </c:pt>
                <c:pt idx="11542">
                  <c:v>42886.080787037034</c:v>
                </c:pt>
                <c:pt idx="11543">
                  <c:v>42886.08090277778</c:v>
                </c:pt>
                <c:pt idx="11544">
                  <c:v>42886.081018518518</c:v>
                </c:pt>
                <c:pt idx="11545">
                  <c:v>42886.081134259257</c:v>
                </c:pt>
                <c:pt idx="11546">
                  <c:v>42886.081250000003</c:v>
                </c:pt>
                <c:pt idx="11547">
                  <c:v>42886.081365740742</c:v>
                </c:pt>
                <c:pt idx="11548">
                  <c:v>42886.08148148148</c:v>
                </c:pt>
                <c:pt idx="11549">
                  <c:v>42886.081597222219</c:v>
                </c:pt>
                <c:pt idx="11550">
                  <c:v>42886.081712962965</c:v>
                </c:pt>
                <c:pt idx="11551">
                  <c:v>42886.081828703704</c:v>
                </c:pt>
                <c:pt idx="11552">
                  <c:v>42886.081944444442</c:v>
                </c:pt>
                <c:pt idx="11553">
                  <c:v>42886.082060185188</c:v>
                </c:pt>
                <c:pt idx="11554">
                  <c:v>42886.082175925927</c:v>
                </c:pt>
                <c:pt idx="11555">
                  <c:v>42886.082291666666</c:v>
                </c:pt>
                <c:pt idx="11556">
                  <c:v>42886.082407407404</c:v>
                </c:pt>
                <c:pt idx="11557">
                  <c:v>42886.08252314815</c:v>
                </c:pt>
                <c:pt idx="11558">
                  <c:v>42886.082638888889</c:v>
                </c:pt>
                <c:pt idx="11559">
                  <c:v>42886.082754629628</c:v>
                </c:pt>
                <c:pt idx="11560">
                  <c:v>42886.082870370374</c:v>
                </c:pt>
                <c:pt idx="11561">
                  <c:v>42886.082986111112</c:v>
                </c:pt>
                <c:pt idx="11562">
                  <c:v>42886.083101851851</c:v>
                </c:pt>
                <c:pt idx="11563">
                  <c:v>42886.08321759259</c:v>
                </c:pt>
                <c:pt idx="11564">
                  <c:v>42886.083333333336</c:v>
                </c:pt>
                <c:pt idx="11565">
                  <c:v>42886.083449074074</c:v>
                </c:pt>
                <c:pt idx="11566">
                  <c:v>42886.083564814813</c:v>
                </c:pt>
                <c:pt idx="11567">
                  <c:v>42886.083680555559</c:v>
                </c:pt>
                <c:pt idx="11568">
                  <c:v>42886.083796296298</c:v>
                </c:pt>
                <c:pt idx="11569">
                  <c:v>42886.083912037036</c:v>
                </c:pt>
                <c:pt idx="11570">
                  <c:v>42886.084027777775</c:v>
                </c:pt>
                <c:pt idx="11571">
                  <c:v>42886.084143518521</c:v>
                </c:pt>
                <c:pt idx="11572">
                  <c:v>42886.08425925926</c:v>
                </c:pt>
                <c:pt idx="11573">
                  <c:v>42886.084374999999</c:v>
                </c:pt>
                <c:pt idx="11574">
                  <c:v>42886.084490740737</c:v>
                </c:pt>
                <c:pt idx="11575">
                  <c:v>42886.084606481483</c:v>
                </c:pt>
                <c:pt idx="11576">
                  <c:v>42886.084722222222</c:v>
                </c:pt>
                <c:pt idx="11577">
                  <c:v>42886.084837962961</c:v>
                </c:pt>
                <c:pt idx="11578">
                  <c:v>42886.084953703707</c:v>
                </c:pt>
                <c:pt idx="11579">
                  <c:v>42886.085069444445</c:v>
                </c:pt>
                <c:pt idx="11580">
                  <c:v>42886.085185185184</c:v>
                </c:pt>
                <c:pt idx="11581">
                  <c:v>42886.085300925923</c:v>
                </c:pt>
                <c:pt idx="11582">
                  <c:v>42886.085416666669</c:v>
                </c:pt>
                <c:pt idx="11583">
                  <c:v>42886.085532407407</c:v>
                </c:pt>
                <c:pt idx="11584">
                  <c:v>42886.085648148146</c:v>
                </c:pt>
                <c:pt idx="11585">
                  <c:v>42886.085763888892</c:v>
                </c:pt>
                <c:pt idx="11586">
                  <c:v>42886.085879629631</c:v>
                </c:pt>
                <c:pt idx="11587">
                  <c:v>42886.085995370369</c:v>
                </c:pt>
                <c:pt idx="11588">
                  <c:v>42886.086111111108</c:v>
                </c:pt>
                <c:pt idx="11589">
                  <c:v>42886.086226851854</c:v>
                </c:pt>
                <c:pt idx="11590">
                  <c:v>42886.086342592593</c:v>
                </c:pt>
                <c:pt idx="11591">
                  <c:v>42886.086458333331</c:v>
                </c:pt>
                <c:pt idx="11592">
                  <c:v>42886.086574074077</c:v>
                </c:pt>
                <c:pt idx="11593">
                  <c:v>42886.086689814816</c:v>
                </c:pt>
                <c:pt idx="11594">
                  <c:v>42886.086805555555</c:v>
                </c:pt>
                <c:pt idx="11595">
                  <c:v>42886.086921296293</c:v>
                </c:pt>
                <c:pt idx="11596">
                  <c:v>42886.087037037039</c:v>
                </c:pt>
                <c:pt idx="11597">
                  <c:v>42886.087152777778</c:v>
                </c:pt>
                <c:pt idx="11598">
                  <c:v>42886.087268518517</c:v>
                </c:pt>
                <c:pt idx="11599">
                  <c:v>42886.087384259263</c:v>
                </c:pt>
                <c:pt idx="11600">
                  <c:v>42886.087500000001</c:v>
                </c:pt>
                <c:pt idx="11601">
                  <c:v>42886.08761574074</c:v>
                </c:pt>
                <c:pt idx="11602">
                  <c:v>42886.087731481479</c:v>
                </c:pt>
                <c:pt idx="11603">
                  <c:v>42886.087847222225</c:v>
                </c:pt>
                <c:pt idx="11604">
                  <c:v>42886.087962962964</c:v>
                </c:pt>
                <c:pt idx="11605">
                  <c:v>42886.088078703702</c:v>
                </c:pt>
                <c:pt idx="11606">
                  <c:v>42886.088194444441</c:v>
                </c:pt>
                <c:pt idx="11607">
                  <c:v>42886.088310185187</c:v>
                </c:pt>
                <c:pt idx="11608">
                  <c:v>42886.088425925926</c:v>
                </c:pt>
                <c:pt idx="11609">
                  <c:v>42886.088541666664</c:v>
                </c:pt>
                <c:pt idx="11610">
                  <c:v>42886.08865740741</c:v>
                </c:pt>
                <c:pt idx="11611">
                  <c:v>42886.088773148149</c:v>
                </c:pt>
                <c:pt idx="11612">
                  <c:v>42886.088888888888</c:v>
                </c:pt>
                <c:pt idx="11613">
                  <c:v>42886.089004629626</c:v>
                </c:pt>
                <c:pt idx="11614">
                  <c:v>42886.089120370372</c:v>
                </c:pt>
                <c:pt idx="11615">
                  <c:v>42886.089236111111</c:v>
                </c:pt>
                <c:pt idx="11616">
                  <c:v>42886.08935185185</c:v>
                </c:pt>
                <c:pt idx="11617">
                  <c:v>42886.089467592596</c:v>
                </c:pt>
                <c:pt idx="11618">
                  <c:v>42886.089583333334</c:v>
                </c:pt>
                <c:pt idx="11619">
                  <c:v>42886.089699074073</c:v>
                </c:pt>
                <c:pt idx="11620">
                  <c:v>42886.089814814812</c:v>
                </c:pt>
                <c:pt idx="11621">
                  <c:v>42886.089930555558</c:v>
                </c:pt>
                <c:pt idx="11622">
                  <c:v>42886.090046296296</c:v>
                </c:pt>
                <c:pt idx="11623">
                  <c:v>42886.090162037035</c:v>
                </c:pt>
                <c:pt idx="11624">
                  <c:v>42886.090277777781</c:v>
                </c:pt>
                <c:pt idx="11625">
                  <c:v>42886.09039351852</c:v>
                </c:pt>
                <c:pt idx="11626">
                  <c:v>42886.090509259258</c:v>
                </c:pt>
                <c:pt idx="11627">
                  <c:v>42886.090624999997</c:v>
                </c:pt>
                <c:pt idx="11628">
                  <c:v>42886.090740740743</c:v>
                </c:pt>
                <c:pt idx="11629">
                  <c:v>42886.090856481482</c:v>
                </c:pt>
                <c:pt idx="11630">
                  <c:v>42886.09097222222</c:v>
                </c:pt>
                <c:pt idx="11631">
                  <c:v>42886.091087962966</c:v>
                </c:pt>
                <c:pt idx="11632">
                  <c:v>42886.091203703705</c:v>
                </c:pt>
                <c:pt idx="11633">
                  <c:v>42886.091319444444</c:v>
                </c:pt>
                <c:pt idx="11634">
                  <c:v>42886.091435185182</c:v>
                </c:pt>
                <c:pt idx="11635">
                  <c:v>42886.091550925928</c:v>
                </c:pt>
                <c:pt idx="11636">
                  <c:v>42886.091666666667</c:v>
                </c:pt>
                <c:pt idx="11637">
                  <c:v>42886.091782407406</c:v>
                </c:pt>
                <c:pt idx="11638">
                  <c:v>42886.091898148145</c:v>
                </c:pt>
                <c:pt idx="11639">
                  <c:v>42886.092013888891</c:v>
                </c:pt>
                <c:pt idx="11640">
                  <c:v>42886.092129629629</c:v>
                </c:pt>
                <c:pt idx="11641">
                  <c:v>42886.092245370368</c:v>
                </c:pt>
                <c:pt idx="11642">
                  <c:v>42886.092361111114</c:v>
                </c:pt>
                <c:pt idx="11643">
                  <c:v>42886.092476851853</c:v>
                </c:pt>
                <c:pt idx="11644">
                  <c:v>42886.092592592591</c:v>
                </c:pt>
                <c:pt idx="11645">
                  <c:v>42886.09270833333</c:v>
                </c:pt>
                <c:pt idx="11646">
                  <c:v>42886.092824074076</c:v>
                </c:pt>
                <c:pt idx="11647">
                  <c:v>42886.092939814815</c:v>
                </c:pt>
                <c:pt idx="11648">
                  <c:v>42886.093055555553</c:v>
                </c:pt>
                <c:pt idx="11649">
                  <c:v>42886.093171296299</c:v>
                </c:pt>
                <c:pt idx="11650">
                  <c:v>42886.093287037038</c:v>
                </c:pt>
                <c:pt idx="11651">
                  <c:v>42886.093402777777</c:v>
                </c:pt>
                <c:pt idx="11652">
                  <c:v>42886.093518518515</c:v>
                </c:pt>
                <c:pt idx="11653">
                  <c:v>42886.093634259261</c:v>
                </c:pt>
                <c:pt idx="11654">
                  <c:v>42886.09375</c:v>
                </c:pt>
                <c:pt idx="11655">
                  <c:v>42886.093865740739</c:v>
                </c:pt>
                <c:pt idx="11656">
                  <c:v>42886.093981481485</c:v>
                </c:pt>
                <c:pt idx="11657">
                  <c:v>42886.094097222223</c:v>
                </c:pt>
                <c:pt idx="11658">
                  <c:v>42886.094212962962</c:v>
                </c:pt>
                <c:pt idx="11659">
                  <c:v>42886.094328703701</c:v>
                </c:pt>
                <c:pt idx="11660">
                  <c:v>42886.094444444447</c:v>
                </c:pt>
                <c:pt idx="11661">
                  <c:v>42886.094560185185</c:v>
                </c:pt>
                <c:pt idx="11662">
                  <c:v>42886.094675925924</c:v>
                </c:pt>
                <c:pt idx="11663">
                  <c:v>42886.09479166667</c:v>
                </c:pt>
                <c:pt idx="11664">
                  <c:v>42886.094907407409</c:v>
                </c:pt>
                <c:pt idx="11665">
                  <c:v>42886.095023148147</c:v>
                </c:pt>
                <c:pt idx="11666">
                  <c:v>42886.095138888886</c:v>
                </c:pt>
                <c:pt idx="11667">
                  <c:v>42886.095254629632</c:v>
                </c:pt>
                <c:pt idx="11668">
                  <c:v>42886.095370370371</c:v>
                </c:pt>
                <c:pt idx="11669">
                  <c:v>42886.095486111109</c:v>
                </c:pt>
                <c:pt idx="11670">
                  <c:v>42886.095601851855</c:v>
                </c:pt>
                <c:pt idx="11671">
                  <c:v>42886.095717592594</c:v>
                </c:pt>
                <c:pt idx="11672">
                  <c:v>42886.095833333333</c:v>
                </c:pt>
                <c:pt idx="11673">
                  <c:v>42886.095949074072</c:v>
                </c:pt>
                <c:pt idx="11674">
                  <c:v>42886.096064814818</c:v>
                </c:pt>
                <c:pt idx="11675">
                  <c:v>42886.096180555556</c:v>
                </c:pt>
                <c:pt idx="11676">
                  <c:v>42886.096296296295</c:v>
                </c:pt>
                <c:pt idx="11677">
                  <c:v>42886.096412037034</c:v>
                </c:pt>
                <c:pt idx="11678">
                  <c:v>42886.09652777778</c:v>
                </c:pt>
                <c:pt idx="11679">
                  <c:v>42886.096643518518</c:v>
                </c:pt>
                <c:pt idx="11680">
                  <c:v>42886.096759259257</c:v>
                </c:pt>
                <c:pt idx="11681">
                  <c:v>42886.096875000003</c:v>
                </c:pt>
                <c:pt idx="11682">
                  <c:v>42886.096990740742</c:v>
                </c:pt>
                <c:pt idx="11683">
                  <c:v>42886.09710648148</c:v>
                </c:pt>
                <c:pt idx="11684">
                  <c:v>42886.097222222219</c:v>
                </c:pt>
                <c:pt idx="11685">
                  <c:v>42886.097337962965</c:v>
                </c:pt>
                <c:pt idx="11686">
                  <c:v>42886.097453703704</c:v>
                </c:pt>
                <c:pt idx="11687">
                  <c:v>42886.097569444442</c:v>
                </c:pt>
                <c:pt idx="11688">
                  <c:v>42886.097685185188</c:v>
                </c:pt>
                <c:pt idx="11689">
                  <c:v>42886.097800925927</c:v>
                </c:pt>
                <c:pt idx="11690">
                  <c:v>42886.097916666666</c:v>
                </c:pt>
                <c:pt idx="11691">
                  <c:v>42886.098032407404</c:v>
                </c:pt>
                <c:pt idx="11692">
                  <c:v>42886.09814814815</c:v>
                </c:pt>
                <c:pt idx="11693">
                  <c:v>42886.098263888889</c:v>
                </c:pt>
                <c:pt idx="11694">
                  <c:v>42886.098379629628</c:v>
                </c:pt>
                <c:pt idx="11695">
                  <c:v>42886.098495370374</c:v>
                </c:pt>
                <c:pt idx="11696">
                  <c:v>42886.098611111112</c:v>
                </c:pt>
                <c:pt idx="11697">
                  <c:v>42886.098726851851</c:v>
                </c:pt>
                <c:pt idx="11698">
                  <c:v>42886.09884259259</c:v>
                </c:pt>
                <c:pt idx="11699">
                  <c:v>42886.098958333336</c:v>
                </c:pt>
                <c:pt idx="11700">
                  <c:v>42886.099074074074</c:v>
                </c:pt>
                <c:pt idx="11701">
                  <c:v>42886.099189814813</c:v>
                </c:pt>
                <c:pt idx="11702">
                  <c:v>42886.099305555559</c:v>
                </c:pt>
                <c:pt idx="11703">
                  <c:v>42886.099421296298</c:v>
                </c:pt>
                <c:pt idx="11704">
                  <c:v>42886.099537037036</c:v>
                </c:pt>
                <c:pt idx="11705">
                  <c:v>42886.099652777775</c:v>
                </c:pt>
                <c:pt idx="11706">
                  <c:v>42886.099768518521</c:v>
                </c:pt>
                <c:pt idx="11707">
                  <c:v>42886.09988425926</c:v>
                </c:pt>
                <c:pt idx="11708">
                  <c:v>42886.1</c:v>
                </c:pt>
                <c:pt idx="11709">
                  <c:v>42886.100115740737</c:v>
                </c:pt>
                <c:pt idx="11710">
                  <c:v>42886.100231481483</c:v>
                </c:pt>
                <c:pt idx="11711">
                  <c:v>42886.100347222222</c:v>
                </c:pt>
                <c:pt idx="11712">
                  <c:v>42886.100462962961</c:v>
                </c:pt>
                <c:pt idx="11713">
                  <c:v>42886.100578703707</c:v>
                </c:pt>
                <c:pt idx="11714">
                  <c:v>42886.100694444445</c:v>
                </c:pt>
                <c:pt idx="11715">
                  <c:v>42886.100810185184</c:v>
                </c:pt>
                <c:pt idx="11716">
                  <c:v>42886.100925925923</c:v>
                </c:pt>
                <c:pt idx="11717">
                  <c:v>42886.101041666669</c:v>
                </c:pt>
                <c:pt idx="11718">
                  <c:v>42886.101157407407</c:v>
                </c:pt>
                <c:pt idx="11719">
                  <c:v>42886.101273148146</c:v>
                </c:pt>
                <c:pt idx="11720">
                  <c:v>42886.101388888892</c:v>
                </c:pt>
                <c:pt idx="11721">
                  <c:v>42886.101504629631</c:v>
                </c:pt>
                <c:pt idx="11722">
                  <c:v>42886.101620370369</c:v>
                </c:pt>
                <c:pt idx="11723">
                  <c:v>42886.101736111108</c:v>
                </c:pt>
                <c:pt idx="11724">
                  <c:v>42886.101851851854</c:v>
                </c:pt>
                <c:pt idx="11725">
                  <c:v>42886.101967592593</c:v>
                </c:pt>
                <c:pt idx="11726">
                  <c:v>42886.102083333331</c:v>
                </c:pt>
                <c:pt idx="11727">
                  <c:v>42886.102199074077</c:v>
                </c:pt>
                <c:pt idx="11728">
                  <c:v>42886.102314814816</c:v>
                </c:pt>
                <c:pt idx="11729">
                  <c:v>42886.102430555555</c:v>
                </c:pt>
                <c:pt idx="11730">
                  <c:v>42886.102546296293</c:v>
                </c:pt>
                <c:pt idx="11731">
                  <c:v>42886.102662037039</c:v>
                </c:pt>
                <c:pt idx="11732">
                  <c:v>42886.102777777778</c:v>
                </c:pt>
                <c:pt idx="11733">
                  <c:v>42886.102893518517</c:v>
                </c:pt>
                <c:pt idx="11734">
                  <c:v>42886.103009259263</c:v>
                </c:pt>
                <c:pt idx="11735">
                  <c:v>42886.103125000001</c:v>
                </c:pt>
                <c:pt idx="11736">
                  <c:v>42886.10324074074</c:v>
                </c:pt>
                <c:pt idx="11737">
                  <c:v>42886.103356481479</c:v>
                </c:pt>
                <c:pt idx="11738">
                  <c:v>42886.103472222225</c:v>
                </c:pt>
                <c:pt idx="11739">
                  <c:v>42886.103587962964</c:v>
                </c:pt>
                <c:pt idx="11740">
                  <c:v>42886.103703703702</c:v>
                </c:pt>
                <c:pt idx="11741">
                  <c:v>42886.103819444441</c:v>
                </c:pt>
                <c:pt idx="11742">
                  <c:v>42886.103935185187</c:v>
                </c:pt>
                <c:pt idx="11743">
                  <c:v>42886.104050925926</c:v>
                </c:pt>
                <c:pt idx="11744">
                  <c:v>42886.104166666664</c:v>
                </c:pt>
                <c:pt idx="11745">
                  <c:v>42886.10428240741</c:v>
                </c:pt>
                <c:pt idx="11746">
                  <c:v>42886.104398148149</c:v>
                </c:pt>
                <c:pt idx="11747">
                  <c:v>42886.104513888888</c:v>
                </c:pt>
                <c:pt idx="11748">
                  <c:v>42886.104629629626</c:v>
                </c:pt>
                <c:pt idx="11749">
                  <c:v>42886.104745370372</c:v>
                </c:pt>
                <c:pt idx="11750">
                  <c:v>42886.104861111111</c:v>
                </c:pt>
                <c:pt idx="11751">
                  <c:v>42886.10497685185</c:v>
                </c:pt>
                <c:pt idx="11752">
                  <c:v>42886.105092592596</c:v>
                </c:pt>
                <c:pt idx="11753">
                  <c:v>42886.105208333334</c:v>
                </c:pt>
                <c:pt idx="11754">
                  <c:v>42886.105324074073</c:v>
                </c:pt>
                <c:pt idx="11755">
                  <c:v>42886.105439814812</c:v>
                </c:pt>
                <c:pt idx="11756">
                  <c:v>42886.105555555558</c:v>
                </c:pt>
                <c:pt idx="11757">
                  <c:v>42886.105671296296</c:v>
                </c:pt>
                <c:pt idx="11758">
                  <c:v>42886.105787037035</c:v>
                </c:pt>
                <c:pt idx="11759">
                  <c:v>42886.105902777781</c:v>
                </c:pt>
                <c:pt idx="11760">
                  <c:v>42886.10601851852</c:v>
                </c:pt>
                <c:pt idx="11761">
                  <c:v>42886.106134259258</c:v>
                </c:pt>
                <c:pt idx="11762">
                  <c:v>42886.106249999997</c:v>
                </c:pt>
                <c:pt idx="11763">
                  <c:v>42886.106365740743</c:v>
                </c:pt>
                <c:pt idx="11764">
                  <c:v>42886.106481481482</c:v>
                </c:pt>
                <c:pt idx="11765">
                  <c:v>42886.10659722222</c:v>
                </c:pt>
                <c:pt idx="11766">
                  <c:v>42886.106712962966</c:v>
                </c:pt>
                <c:pt idx="11767">
                  <c:v>42886.106828703705</c:v>
                </c:pt>
                <c:pt idx="11768">
                  <c:v>42886.106944444444</c:v>
                </c:pt>
                <c:pt idx="11769">
                  <c:v>42886.107060185182</c:v>
                </c:pt>
                <c:pt idx="11770">
                  <c:v>42886.107175925928</c:v>
                </c:pt>
                <c:pt idx="11771">
                  <c:v>42886.107291666667</c:v>
                </c:pt>
                <c:pt idx="11772">
                  <c:v>42886.107407407406</c:v>
                </c:pt>
                <c:pt idx="11773">
                  <c:v>42886.107523148145</c:v>
                </c:pt>
                <c:pt idx="11774">
                  <c:v>42886.107638888891</c:v>
                </c:pt>
                <c:pt idx="11775">
                  <c:v>42886.107754629629</c:v>
                </c:pt>
                <c:pt idx="11776">
                  <c:v>42886.107870370368</c:v>
                </c:pt>
                <c:pt idx="11777">
                  <c:v>42886.107986111114</c:v>
                </c:pt>
                <c:pt idx="11778">
                  <c:v>42886.108101851853</c:v>
                </c:pt>
                <c:pt idx="11779">
                  <c:v>42886.108217592591</c:v>
                </c:pt>
                <c:pt idx="11780">
                  <c:v>42886.10833333333</c:v>
                </c:pt>
                <c:pt idx="11781">
                  <c:v>42886.108449074076</c:v>
                </c:pt>
                <c:pt idx="11782">
                  <c:v>42886.108564814815</c:v>
                </c:pt>
                <c:pt idx="11783">
                  <c:v>42886.108680555553</c:v>
                </c:pt>
                <c:pt idx="11784">
                  <c:v>42886.108796296299</c:v>
                </c:pt>
                <c:pt idx="11785">
                  <c:v>42886.108912037038</c:v>
                </c:pt>
                <c:pt idx="11786">
                  <c:v>42886.109027777777</c:v>
                </c:pt>
                <c:pt idx="11787">
                  <c:v>42886.109143518515</c:v>
                </c:pt>
                <c:pt idx="11788">
                  <c:v>42886.109259259261</c:v>
                </c:pt>
                <c:pt idx="11789">
                  <c:v>42886.109375</c:v>
                </c:pt>
                <c:pt idx="11790">
                  <c:v>42886.109490740739</c:v>
                </c:pt>
                <c:pt idx="11791">
                  <c:v>42886.109606481485</c:v>
                </c:pt>
                <c:pt idx="11792">
                  <c:v>42886.109722222223</c:v>
                </c:pt>
                <c:pt idx="11793">
                  <c:v>42886.109837962962</c:v>
                </c:pt>
                <c:pt idx="11794">
                  <c:v>42886.109953703701</c:v>
                </c:pt>
                <c:pt idx="11795">
                  <c:v>42886.110069444447</c:v>
                </c:pt>
                <c:pt idx="11796">
                  <c:v>42886.110185185185</c:v>
                </c:pt>
                <c:pt idx="11797">
                  <c:v>42886.110300925924</c:v>
                </c:pt>
                <c:pt idx="11798">
                  <c:v>42886.11041666667</c:v>
                </c:pt>
                <c:pt idx="11799">
                  <c:v>42886.110532407409</c:v>
                </c:pt>
                <c:pt idx="11800">
                  <c:v>42886.110648148147</c:v>
                </c:pt>
                <c:pt idx="11801">
                  <c:v>42886.110763888886</c:v>
                </c:pt>
                <c:pt idx="11802">
                  <c:v>42886.110879629632</c:v>
                </c:pt>
                <c:pt idx="11803">
                  <c:v>42886.110995370371</c:v>
                </c:pt>
                <c:pt idx="11804">
                  <c:v>42886.111111111109</c:v>
                </c:pt>
                <c:pt idx="11805">
                  <c:v>42886.111226851855</c:v>
                </c:pt>
                <c:pt idx="11806">
                  <c:v>42886.111342592594</c:v>
                </c:pt>
                <c:pt idx="11807">
                  <c:v>42886.111458333333</c:v>
                </c:pt>
                <c:pt idx="11808">
                  <c:v>42886.111574074072</c:v>
                </c:pt>
                <c:pt idx="11809">
                  <c:v>42886.111689814818</c:v>
                </c:pt>
                <c:pt idx="11810">
                  <c:v>42886.111805555556</c:v>
                </c:pt>
                <c:pt idx="11811">
                  <c:v>42886.111921296295</c:v>
                </c:pt>
                <c:pt idx="11812">
                  <c:v>42886.112037037034</c:v>
                </c:pt>
                <c:pt idx="11813">
                  <c:v>42886.11215277778</c:v>
                </c:pt>
                <c:pt idx="11814">
                  <c:v>42886.112268518518</c:v>
                </c:pt>
                <c:pt idx="11815">
                  <c:v>42886.112384259257</c:v>
                </c:pt>
                <c:pt idx="11816">
                  <c:v>42886.112500000003</c:v>
                </c:pt>
                <c:pt idx="11817">
                  <c:v>42886.112615740742</c:v>
                </c:pt>
                <c:pt idx="11818">
                  <c:v>42886.11273148148</c:v>
                </c:pt>
                <c:pt idx="11819">
                  <c:v>42886.112847222219</c:v>
                </c:pt>
                <c:pt idx="11820">
                  <c:v>42886.112962962965</c:v>
                </c:pt>
                <c:pt idx="11821">
                  <c:v>42886.113078703704</c:v>
                </c:pt>
                <c:pt idx="11822">
                  <c:v>42886.113194444442</c:v>
                </c:pt>
                <c:pt idx="11823">
                  <c:v>42886.113310185188</c:v>
                </c:pt>
                <c:pt idx="11824">
                  <c:v>42886.113425925927</c:v>
                </c:pt>
                <c:pt idx="11825">
                  <c:v>42886.113541666666</c:v>
                </c:pt>
                <c:pt idx="11826">
                  <c:v>42886.113657407404</c:v>
                </c:pt>
                <c:pt idx="11827">
                  <c:v>42886.11377314815</c:v>
                </c:pt>
                <c:pt idx="11828">
                  <c:v>42886.113888888889</c:v>
                </c:pt>
                <c:pt idx="11829">
                  <c:v>42886.114004629628</c:v>
                </c:pt>
                <c:pt idx="11830">
                  <c:v>42886.114120370374</c:v>
                </c:pt>
                <c:pt idx="11831">
                  <c:v>42886.114236111112</c:v>
                </c:pt>
                <c:pt idx="11832">
                  <c:v>42886.114351851851</c:v>
                </c:pt>
                <c:pt idx="11833">
                  <c:v>42886.11446759259</c:v>
                </c:pt>
                <c:pt idx="11834">
                  <c:v>42886.114583333336</c:v>
                </c:pt>
                <c:pt idx="11835">
                  <c:v>42886.114699074074</c:v>
                </c:pt>
                <c:pt idx="11836">
                  <c:v>42886.114814814813</c:v>
                </c:pt>
                <c:pt idx="11837">
                  <c:v>42886.114930555559</c:v>
                </c:pt>
                <c:pt idx="11838">
                  <c:v>42886.115046296298</c:v>
                </c:pt>
                <c:pt idx="11839">
                  <c:v>42886.115162037036</c:v>
                </c:pt>
                <c:pt idx="11840">
                  <c:v>42886.115277777775</c:v>
                </c:pt>
                <c:pt idx="11841">
                  <c:v>42886.115393518521</c:v>
                </c:pt>
                <c:pt idx="11842">
                  <c:v>42886.11550925926</c:v>
                </c:pt>
                <c:pt idx="11843">
                  <c:v>42886.115624999999</c:v>
                </c:pt>
                <c:pt idx="11844">
                  <c:v>42886.115740740737</c:v>
                </c:pt>
                <c:pt idx="11845">
                  <c:v>42886.115856481483</c:v>
                </c:pt>
                <c:pt idx="11846">
                  <c:v>42886.115972222222</c:v>
                </c:pt>
                <c:pt idx="11847">
                  <c:v>42886.116087962961</c:v>
                </c:pt>
                <c:pt idx="11848">
                  <c:v>42886.116203703707</c:v>
                </c:pt>
                <c:pt idx="11849">
                  <c:v>42886.116319444445</c:v>
                </c:pt>
                <c:pt idx="11850">
                  <c:v>42886.116435185184</c:v>
                </c:pt>
                <c:pt idx="11851">
                  <c:v>42886.116550925923</c:v>
                </c:pt>
                <c:pt idx="11852">
                  <c:v>42886.116666666669</c:v>
                </c:pt>
                <c:pt idx="11853">
                  <c:v>42886.116782407407</c:v>
                </c:pt>
                <c:pt idx="11854">
                  <c:v>42886.116898148146</c:v>
                </c:pt>
                <c:pt idx="11855">
                  <c:v>42886.117013888892</c:v>
                </c:pt>
                <c:pt idx="11856">
                  <c:v>42886.117129629631</c:v>
                </c:pt>
                <c:pt idx="11857">
                  <c:v>42886.117245370369</c:v>
                </c:pt>
                <c:pt idx="11858">
                  <c:v>42886.117361111108</c:v>
                </c:pt>
                <c:pt idx="11859">
                  <c:v>42886.117476851854</c:v>
                </c:pt>
                <c:pt idx="11860">
                  <c:v>42886.117592592593</c:v>
                </c:pt>
                <c:pt idx="11861">
                  <c:v>42886.117708333331</c:v>
                </c:pt>
                <c:pt idx="11862">
                  <c:v>42886.117824074077</c:v>
                </c:pt>
                <c:pt idx="11863">
                  <c:v>42886.117939814816</c:v>
                </c:pt>
                <c:pt idx="11864">
                  <c:v>42886.118055555555</c:v>
                </c:pt>
                <c:pt idx="11865">
                  <c:v>42886.118171296293</c:v>
                </c:pt>
                <c:pt idx="11866">
                  <c:v>42886.118287037039</c:v>
                </c:pt>
                <c:pt idx="11867">
                  <c:v>42886.118402777778</c:v>
                </c:pt>
                <c:pt idx="11868">
                  <c:v>42886.118518518517</c:v>
                </c:pt>
                <c:pt idx="11869">
                  <c:v>42886.118634259263</c:v>
                </c:pt>
                <c:pt idx="11870">
                  <c:v>42886.118750000001</c:v>
                </c:pt>
                <c:pt idx="11871">
                  <c:v>42886.11886574074</c:v>
                </c:pt>
                <c:pt idx="11872">
                  <c:v>42886.118981481479</c:v>
                </c:pt>
                <c:pt idx="11873">
                  <c:v>42886.119097222225</c:v>
                </c:pt>
                <c:pt idx="11874">
                  <c:v>42886.119212962964</c:v>
                </c:pt>
                <c:pt idx="11875">
                  <c:v>42886.119328703702</c:v>
                </c:pt>
                <c:pt idx="11876">
                  <c:v>42886.119444444441</c:v>
                </c:pt>
                <c:pt idx="11877">
                  <c:v>42886.119560185187</c:v>
                </c:pt>
                <c:pt idx="11878">
                  <c:v>42886.119675925926</c:v>
                </c:pt>
                <c:pt idx="11879">
                  <c:v>42886.119791666664</c:v>
                </c:pt>
                <c:pt idx="11880">
                  <c:v>42886.11990740741</c:v>
                </c:pt>
                <c:pt idx="11881">
                  <c:v>42886.120023148149</c:v>
                </c:pt>
                <c:pt idx="11882">
                  <c:v>42886.120138888888</c:v>
                </c:pt>
                <c:pt idx="11883">
                  <c:v>42886.120254629626</c:v>
                </c:pt>
                <c:pt idx="11884">
                  <c:v>42886.120370370372</c:v>
                </c:pt>
                <c:pt idx="11885">
                  <c:v>42886.120486111111</c:v>
                </c:pt>
                <c:pt idx="11886">
                  <c:v>42886.12060185185</c:v>
                </c:pt>
                <c:pt idx="11887">
                  <c:v>42886.120717592596</c:v>
                </c:pt>
                <c:pt idx="11888">
                  <c:v>42886.120833333334</c:v>
                </c:pt>
                <c:pt idx="11889">
                  <c:v>42886.120949074073</c:v>
                </c:pt>
                <c:pt idx="11890">
                  <c:v>42886.121064814812</c:v>
                </c:pt>
                <c:pt idx="11891">
                  <c:v>42886.121180555558</c:v>
                </c:pt>
                <c:pt idx="11892">
                  <c:v>42886.121296296296</c:v>
                </c:pt>
                <c:pt idx="11893">
                  <c:v>42886.121412037035</c:v>
                </c:pt>
                <c:pt idx="11894">
                  <c:v>42886.121527777781</c:v>
                </c:pt>
                <c:pt idx="11895">
                  <c:v>42886.12164351852</c:v>
                </c:pt>
                <c:pt idx="11896">
                  <c:v>42886.121759259258</c:v>
                </c:pt>
                <c:pt idx="11897">
                  <c:v>42886.121874999997</c:v>
                </c:pt>
                <c:pt idx="11898">
                  <c:v>42886.121990740743</c:v>
                </c:pt>
                <c:pt idx="11899">
                  <c:v>42886.122106481482</c:v>
                </c:pt>
                <c:pt idx="11900">
                  <c:v>42886.12222222222</c:v>
                </c:pt>
                <c:pt idx="11901">
                  <c:v>42886.122337962966</c:v>
                </c:pt>
                <c:pt idx="11902">
                  <c:v>42886.122453703705</c:v>
                </c:pt>
                <c:pt idx="11903">
                  <c:v>42886.122569444444</c:v>
                </c:pt>
                <c:pt idx="11904">
                  <c:v>42886.122685185182</c:v>
                </c:pt>
                <c:pt idx="11905">
                  <c:v>42886.122800925928</c:v>
                </c:pt>
                <c:pt idx="11906">
                  <c:v>42886.122916666667</c:v>
                </c:pt>
                <c:pt idx="11907">
                  <c:v>42886.123032407406</c:v>
                </c:pt>
                <c:pt idx="11908">
                  <c:v>42886.123148148145</c:v>
                </c:pt>
                <c:pt idx="11909">
                  <c:v>42886.123263888891</c:v>
                </c:pt>
                <c:pt idx="11910">
                  <c:v>42886.123379629629</c:v>
                </c:pt>
                <c:pt idx="11911">
                  <c:v>42886.123495370368</c:v>
                </c:pt>
                <c:pt idx="11912">
                  <c:v>42886.123611111114</c:v>
                </c:pt>
                <c:pt idx="11913">
                  <c:v>42886.123726851853</c:v>
                </c:pt>
                <c:pt idx="11914">
                  <c:v>42886.123842592591</c:v>
                </c:pt>
                <c:pt idx="11915">
                  <c:v>42886.12395833333</c:v>
                </c:pt>
                <c:pt idx="11916">
                  <c:v>42886.124074074076</c:v>
                </c:pt>
                <c:pt idx="11917">
                  <c:v>42886.124189814815</c:v>
                </c:pt>
                <c:pt idx="11918">
                  <c:v>42886.124305555553</c:v>
                </c:pt>
                <c:pt idx="11919">
                  <c:v>42886.124421296299</c:v>
                </c:pt>
                <c:pt idx="11920">
                  <c:v>42886.124537037038</c:v>
                </c:pt>
                <c:pt idx="11921">
                  <c:v>42886.124652777777</c:v>
                </c:pt>
                <c:pt idx="11922">
                  <c:v>42886.124768518515</c:v>
                </c:pt>
                <c:pt idx="11923">
                  <c:v>42886.124884259261</c:v>
                </c:pt>
                <c:pt idx="11924">
                  <c:v>42886.125</c:v>
                </c:pt>
                <c:pt idx="11925">
                  <c:v>42886.125115740739</c:v>
                </c:pt>
                <c:pt idx="11926">
                  <c:v>42886.125231481485</c:v>
                </c:pt>
                <c:pt idx="11927">
                  <c:v>42886.125347222223</c:v>
                </c:pt>
                <c:pt idx="11928">
                  <c:v>42886.125462962962</c:v>
                </c:pt>
                <c:pt idx="11929">
                  <c:v>42886.125578703701</c:v>
                </c:pt>
                <c:pt idx="11930">
                  <c:v>42886.125694444447</c:v>
                </c:pt>
                <c:pt idx="11931">
                  <c:v>42886.125810185185</c:v>
                </c:pt>
                <c:pt idx="11932">
                  <c:v>42886.125925925924</c:v>
                </c:pt>
                <c:pt idx="11933">
                  <c:v>42886.12604166667</c:v>
                </c:pt>
                <c:pt idx="11934">
                  <c:v>42886.126157407409</c:v>
                </c:pt>
                <c:pt idx="11935">
                  <c:v>42886.126273148147</c:v>
                </c:pt>
                <c:pt idx="11936">
                  <c:v>42886.126388888886</c:v>
                </c:pt>
                <c:pt idx="11937">
                  <c:v>42886.126504629632</c:v>
                </c:pt>
                <c:pt idx="11938">
                  <c:v>42886.126620370371</c:v>
                </c:pt>
                <c:pt idx="11939">
                  <c:v>42886.126736111109</c:v>
                </c:pt>
                <c:pt idx="11940">
                  <c:v>42886.126851851855</c:v>
                </c:pt>
                <c:pt idx="11941">
                  <c:v>42886.126967592594</c:v>
                </c:pt>
                <c:pt idx="11942">
                  <c:v>42886.127083333333</c:v>
                </c:pt>
                <c:pt idx="11943">
                  <c:v>42886.127199074072</c:v>
                </c:pt>
                <c:pt idx="11944">
                  <c:v>42886.127314814818</c:v>
                </c:pt>
                <c:pt idx="11945">
                  <c:v>42886.127430555556</c:v>
                </c:pt>
                <c:pt idx="11946">
                  <c:v>42886.127546296295</c:v>
                </c:pt>
                <c:pt idx="11947">
                  <c:v>42886.127662037034</c:v>
                </c:pt>
                <c:pt idx="11948">
                  <c:v>42886.12777777778</c:v>
                </c:pt>
                <c:pt idx="11949">
                  <c:v>42886.127893518518</c:v>
                </c:pt>
                <c:pt idx="11950">
                  <c:v>42886.128009259257</c:v>
                </c:pt>
                <c:pt idx="11951">
                  <c:v>42886.128125000003</c:v>
                </c:pt>
                <c:pt idx="11952">
                  <c:v>42886.128240740742</c:v>
                </c:pt>
                <c:pt idx="11953">
                  <c:v>42886.12835648148</c:v>
                </c:pt>
                <c:pt idx="11954">
                  <c:v>42886.128472222219</c:v>
                </c:pt>
                <c:pt idx="11955">
                  <c:v>42886.128587962965</c:v>
                </c:pt>
                <c:pt idx="11956">
                  <c:v>42886.128703703704</c:v>
                </c:pt>
                <c:pt idx="11957">
                  <c:v>42886.128819444442</c:v>
                </c:pt>
                <c:pt idx="11958">
                  <c:v>42886.128935185188</c:v>
                </c:pt>
                <c:pt idx="11959">
                  <c:v>42886.129050925927</c:v>
                </c:pt>
                <c:pt idx="11960">
                  <c:v>42886.129166666666</c:v>
                </c:pt>
                <c:pt idx="11961">
                  <c:v>42886.129282407404</c:v>
                </c:pt>
                <c:pt idx="11962">
                  <c:v>42886.12939814815</c:v>
                </c:pt>
                <c:pt idx="11963">
                  <c:v>42886.129513888889</c:v>
                </c:pt>
                <c:pt idx="11964">
                  <c:v>42886.129629629628</c:v>
                </c:pt>
                <c:pt idx="11965">
                  <c:v>42886.129745370374</c:v>
                </c:pt>
                <c:pt idx="11966">
                  <c:v>42886.129861111112</c:v>
                </c:pt>
                <c:pt idx="11967">
                  <c:v>42886.129976851851</c:v>
                </c:pt>
                <c:pt idx="11968">
                  <c:v>42886.13009259259</c:v>
                </c:pt>
                <c:pt idx="11969">
                  <c:v>42886.130208333336</c:v>
                </c:pt>
                <c:pt idx="11970">
                  <c:v>42886.130324074074</c:v>
                </c:pt>
                <c:pt idx="11971">
                  <c:v>42886.130439814813</c:v>
                </c:pt>
                <c:pt idx="11972">
                  <c:v>42886.130555555559</c:v>
                </c:pt>
                <c:pt idx="11973">
                  <c:v>42886.130671296298</c:v>
                </c:pt>
                <c:pt idx="11974">
                  <c:v>42886.130787037036</c:v>
                </c:pt>
                <c:pt idx="11975">
                  <c:v>42886.130902777775</c:v>
                </c:pt>
                <c:pt idx="11976">
                  <c:v>42886.131018518521</c:v>
                </c:pt>
                <c:pt idx="11977">
                  <c:v>42886.13113425926</c:v>
                </c:pt>
                <c:pt idx="11978">
                  <c:v>42886.131249999999</c:v>
                </c:pt>
                <c:pt idx="11979">
                  <c:v>42886.131365740737</c:v>
                </c:pt>
                <c:pt idx="11980">
                  <c:v>42886.131481481483</c:v>
                </c:pt>
                <c:pt idx="11981">
                  <c:v>42886.131597222222</c:v>
                </c:pt>
                <c:pt idx="11982">
                  <c:v>42886.131712962961</c:v>
                </c:pt>
                <c:pt idx="11983">
                  <c:v>42886.131828703707</c:v>
                </c:pt>
                <c:pt idx="11984">
                  <c:v>42886.131944444445</c:v>
                </c:pt>
                <c:pt idx="11985">
                  <c:v>42886.132060185184</c:v>
                </c:pt>
                <c:pt idx="11986">
                  <c:v>42886.132175925923</c:v>
                </c:pt>
                <c:pt idx="11987">
                  <c:v>42886.132291666669</c:v>
                </c:pt>
                <c:pt idx="11988">
                  <c:v>42886.132407407407</c:v>
                </c:pt>
                <c:pt idx="11989">
                  <c:v>42886.132523148146</c:v>
                </c:pt>
                <c:pt idx="11990">
                  <c:v>42886.132638888892</c:v>
                </c:pt>
                <c:pt idx="11991">
                  <c:v>42886.132754629631</c:v>
                </c:pt>
                <c:pt idx="11992">
                  <c:v>42886.132870370369</c:v>
                </c:pt>
                <c:pt idx="11993">
                  <c:v>42886.132986111108</c:v>
                </c:pt>
                <c:pt idx="11994">
                  <c:v>42886.133101851854</c:v>
                </c:pt>
                <c:pt idx="11995">
                  <c:v>42886.133217592593</c:v>
                </c:pt>
                <c:pt idx="11996">
                  <c:v>42886.133333333331</c:v>
                </c:pt>
                <c:pt idx="11997">
                  <c:v>42886.133449074077</c:v>
                </c:pt>
                <c:pt idx="11998">
                  <c:v>42886.133564814816</c:v>
                </c:pt>
                <c:pt idx="11999">
                  <c:v>42886.133680555555</c:v>
                </c:pt>
                <c:pt idx="12000">
                  <c:v>42886.133796296293</c:v>
                </c:pt>
                <c:pt idx="12001">
                  <c:v>42886.133912037039</c:v>
                </c:pt>
                <c:pt idx="12002">
                  <c:v>42886.134027777778</c:v>
                </c:pt>
                <c:pt idx="12003">
                  <c:v>42886.134143518517</c:v>
                </c:pt>
                <c:pt idx="12004">
                  <c:v>42886.134259259263</c:v>
                </c:pt>
                <c:pt idx="12005">
                  <c:v>42886.134375000001</c:v>
                </c:pt>
                <c:pt idx="12006">
                  <c:v>42886.13449074074</c:v>
                </c:pt>
                <c:pt idx="12007">
                  <c:v>42886.134606481479</c:v>
                </c:pt>
                <c:pt idx="12008">
                  <c:v>42886.134722222225</c:v>
                </c:pt>
                <c:pt idx="12009">
                  <c:v>42886.134837962964</c:v>
                </c:pt>
                <c:pt idx="12010">
                  <c:v>42886.134953703702</c:v>
                </c:pt>
                <c:pt idx="12011">
                  <c:v>42886.135069444441</c:v>
                </c:pt>
                <c:pt idx="12012">
                  <c:v>42886.135185185187</c:v>
                </c:pt>
                <c:pt idx="12013">
                  <c:v>42886.135300925926</c:v>
                </c:pt>
                <c:pt idx="12014">
                  <c:v>42886.135416666664</c:v>
                </c:pt>
                <c:pt idx="12015">
                  <c:v>42886.13553240741</c:v>
                </c:pt>
                <c:pt idx="12016">
                  <c:v>42886.135648148149</c:v>
                </c:pt>
                <c:pt idx="12017">
                  <c:v>42886.135763888888</c:v>
                </c:pt>
                <c:pt idx="12018">
                  <c:v>42886.135879629626</c:v>
                </c:pt>
                <c:pt idx="12019">
                  <c:v>42886.135995370372</c:v>
                </c:pt>
                <c:pt idx="12020">
                  <c:v>42886.136111111111</c:v>
                </c:pt>
                <c:pt idx="12021">
                  <c:v>42886.13622685185</c:v>
                </c:pt>
                <c:pt idx="12022">
                  <c:v>42886.136342592596</c:v>
                </c:pt>
                <c:pt idx="12023">
                  <c:v>42886.136458333334</c:v>
                </c:pt>
                <c:pt idx="12024">
                  <c:v>42886.136574074073</c:v>
                </c:pt>
                <c:pt idx="12025">
                  <c:v>42886.136689814812</c:v>
                </c:pt>
                <c:pt idx="12026">
                  <c:v>42886.136805555558</c:v>
                </c:pt>
                <c:pt idx="12027">
                  <c:v>42886.136921296296</c:v>
                </c:pt>
                <c:pt idx="12028">
                  <c:v>42886.137037037035</c:v>
                </c:pt>
                <c:pt idx="12029">
                  <c:v>42886.137152777781</c:v>
                </c:pt>
                <c:pt idx="12030">
                  <c:v>42886.13726851852</c:v>
                </c:pt>
                <c:pt idx="12031">
                  <c:v>42886.137384259258</c:v>
                </c:pt>
                <c:pt idx="12032">
                  <c:v>42886.137499999997</c:v>
                </c:pt>
                <c:pt idx="12033">
                  <c:v>42886.137615740743</c:v>
                </c:pt>
                <c:pt idx="12034">
                  <c:v>42886.137731481482</c:v>
                </c:pt>
                <c:pt idx="12035">
                  <c:v>42886.13784722222</c:v>
                </c:pt>
                <c:pt idx="12036">
                  <c:v>42886.137962962966</c:v>
                </c:pt>
                <c:pt idx="12037">
                  <c:v>42886.138078703705</c:v>
                </c:pt>
                <c:pt idx="12038">
                  <c:v>42886.138194444444</c:v>
                </c:pt>
                <c:pt idx="12039">
                  <c:v>42886.138310185182</c:v>
                </c:pt>
                <c:pt idx="12040">
                  <c:v>42886.138425925928</c:v>
                </c:pt>
                <c:pt idx="12041">
                  <c:v>42886.138541666667</c:v>
                </c:pt>
                <c:pt idx="12042">
                  <c:v>42886.138657407406</c:v>
                </c:pt>
                <c:pt idx="12043">
                  <c:v>42886.138773148145</c:v>
                </c:pt>
                <c:pt idx="12044">
                  <c:v>42886.138888888891</c:v>
                </c:pt>
                <c:pt idx="12045">
                  <c:v>42886.139004629629</c:v>
                </c:pt>
                <c:pt idx="12046">
                  <c:v>42886.139120370368</c:v>
                </c:pt>
                <c:pt idx="12047">
                  <c:v>42886.139236111114</c:v>
                </c:pt>
                <c:pt idx="12048">
                  <c:v>42886.139351851853</c:v>
                </c:pt>
                <c:pt idx="12049">
                  <c:v>42886.139467592591</c:v>
                </c:pt>
                <c:pt idx="12050">
                  <c:v>42886.13958333333</c:v>
                </c:pt>
                <c:pt idx="12051">
                  <c:v>42886.139699074076</c:v>
                </c:pt>
                <c:pt idx="12052">
                  <c:v>42886.139814814815</c:v>
                </c:pt>
                <c:pt idx="12053">
                  <c:v>42886.139930555553</c:v>
                </c:pt>
                <c:pt idx="12054">
                  <c:v>42886.140046296299</c:v>
                </c:pt>
                <c:pt idx="12055">
                  <c:v>42886.140162037038</c:v>
                </c:pt>
                <c:pt idx="12056">
                  <c:v>42886.140277777777</c:v>
                </c:pt>
                <c:pt idx="12057">
                  <c:v>42886.140393518515</c:v>
                </c:pt>
                <c:pt idx="12058">
                  <c:v>42886.140509259261</c:v>
                </c:pt>
                <c:pt idx="12059">
                  <c:v>42886.140625</c:v>
                </c:pt>
                <c:pt idx="12060">
                  <c:v>42886.140740740739</c:v>
                </c:pt>
                <c:pt idx="12061">
                  <c:v>42886.140856481485</c:v>
                </c:pt>
                <c:pt idx="12062">
                  <c:v>42886.140972222223</c:v>
                </c:pt>
                <c:pt idx="12063">
                  <c:v>42886.141087962962</c:v>
                </c:pt>
                <c:pt idx="12064">
                  <c:v>42886.141203703701</c:v>
                </c:pt>
                <c:pt idx="12065">
                  <c:v>42886.141319444447</c:v>
                </c:pt>
                <c:pt idx="12066">
                  <c:v>42886.141435185185</c:v>
                </c:pt>
                <c:pt idx="12067">
                  <c:v>42886.141550925924</c:v>
                </c:pt>
                <c:pt idx="12068">
                  <c:v>42886.14166666667</c:v>
                </c:pt>
                <c:pt idx="12069">
                  <c:v>42886.141782407409</c:v>
                </c:pt>
                <c:pt idx="12070">
                  <c:v>42886.141898148147</c:v>
                </c:pt>
                <c:pt idx="12071">
                  <c:v>42886.142013888886</c:v>
                </c:pt>
                <c:pt idx="12072">
                  <c:v>42886.142129629632</c:v>
                </c:pt>
                <c:pt idx="12073">
                  <c:v>42886.142245370371</c:v>
                </c:pt>
                <c:pt idx="12074">
                  <c:v>42886.142361111109</c:v>
                </c:pt>
                <c:pt idx="12075">
                  <c:v>42886.142476851855</c:v>
                </c:pt>
                <c:pt idx="12076">
                  <c:v>42886.142592592594</c:v>
                </c:pt>
                <c:pt idx="12077">
                  <c:v>42886.142708333333</c:v>
                </c:pt>
                <c:pt idx="12078">
                  <c:v>42886.142824074072</c:v>
                </c:pt>
                <c:pt idx="12079">
                  <c:v>42886.142939814818</c:v>
                </c:pt>
                <c:pt idx="12080">
                  <c:v>42886.143055555556</c:v>
                </c:pt>
                <c:pt idx="12081">
                  <c:v>42886.143171296295</c:v>
                </c:pt>
                <c:pt idx="12082">
                  <c:v>42886.143287037034</c:v>
                </c:pt>
                <c:pt idx="12083">
                  <c:v>42886.14340277778</c:v>
                </c:pt>
                <c:pt idx="12084">
                  <c:v>42886.143518518518</c:v>
                </c:pt>
                <c:pt idx="12085">
                  <c:v>42886.143634259257</c:v>
                </c:pt>
                <c:pt idx="12086">
                  <c:v>42886.143750000003</c:v>
                </c:pt>
                <c:pt idx="12087">
                  <c:v>42886.143865740742</c:v>
                </c:pt>
                <c:pt idx="12088">
                  <c:v>42886.14398148148</c:v>
                </c:pt>
                <c:pt idx="12089">
                  <c:v>42886.144097222219</c:v>
                </c:pt>
                <c:pt idx="12090">
                  <c:v>42886.144212962965</c:v>
                </c:pt>
                <c:pt idx="12091">
                  <c:v>42886.144328703704</c:v>
                </c:pt>
                <c:pt idx="12092">
                  <c:v>42886.144444444442</c:v>
                </c:pt>
                <c:pt idx="12093">
                  <c:v>42886.144560185188</c:v>
                </c:pt>
                <c:pt idx="12094">
                  <c:v>42886.144675925927</c:v>
                </c:pt>
                <c:pt idx="12095">
                  <c:v>42886.144791666666</c:v>
                </c:pt>
                <c:pt idx="12096">
                  <c:v>42886.144907407404</c:v>
                </c:pt>
                <c:pt idx="12097">
                  <c:v>42886.14502314815</c:v>
                </c:pt>
                <c:pt idx="12098">
                  <c:v>42886.145138888889</c:v>
                </c:pt>
                <c:pt idx="12099">
                  <c:v>42886.145254629628</c:v>
                </c:pt>
                <c:pt idx="12100">
                  <c:v>42886.145370370374</c:v>
                </c:pt>
                <c:pt idx="12101">
                  <c:v>42886.145486111112</c:v>
                </c:pt>
                <c:pt idx="12102">
                  <c:v>42886.145601851851</c:v>
                </c:pt>
                <c:pt idx="12103">
                  <c:v>42886.14571759259</c:v>
                </c:pt>
                <c:pt idx="12104">
                  <c:v>42886.145833333336</c:v>
                </c:pt>
                <c:pt idx="12105">
                  <c:v>42886.145949074074</c:v>
                </c:pt>
                <c:pt idx="12106">
                  <c:v>42886.146064814813</c:v>
                </c:pt>
                <c:pt idx="12107">
                  <c:v>42886.146180555559</c:v>
                </c:pt>
                <c:pt idx="12108">
                  <c:v>42886.146296296298</c:v>
                </c:pt>
                <c:pt idx="12109">
                  <c:v>42886.146412037036</c:v>
                </c:pt>
                <c:pt idx="12110">
                  <c:v>42886.146527777775</c:v>
                </c:pt>
                <c:pt idx="12111">
                  <c:v>42886.146643518521</c:v>
                </c:pt>
                <c:pt idx="12112">
                  <c:v>42886.14675925926</c:v>
                </c:pt>
                <c:pt idx="12113">
                  <c:v>42886.146874999999</c:v>
                </c:pt>
                <c:pt idx="12114">
                  <c:v>42886.146990740737</c:v>
                </c:pt>
                <c:pt idx="12115">
                  <c:v>42886.147106481483</c:v>
                </c:pt>
                <c:pt idx="12116">
                  <c:v>42886.147222222222</c:v>
                </c:pt>
                <c:pt idx="12117">
                  <c:v>42886.147337962961</c:v>
                </c:pt>
                <c:pt idx="12118">
                  <c:v>42886.147453703707</c:v>
                </c:pt>
                <c:pt idx="12119">
                  <c:v>42886.147569444445</c:v>
                </c:pt>
                <c:pt idx="12120">
                  <c:v>42886.147685185184</c:v>
                </c:pt>
                <c:pt idx="12121">
                  <c:v>42886.147800925923</c:v>
                </c:pt>
                <c:pt idx="12122">
                  <c:v>42886.147916666669</c:v>
                </c:pt>
                <c:pt idx="12123">
                  <c:v>42886.148032407407</c:v>
                </c:pt>
                <c:pt idx="12124">
                  <c:v>42886.148148148146</c:v>
                </c:pt>
                <c:pt idx="12125">
                  <c:v>42886.148263888892</c:v>
                </c:pt>
                <c:pt idx="12126">
                  <c:v>42886.148379629631</c:v>
                </c:pt>
                <c:pt idx="12127">
                  <c:v>42886.148495370369</c:v>
                </c:pt>
                <c:pt idx="12128">
                  <c:v>42886.148611111108</c:v>
                </c:pt>
                <c:pt idx="12129">
                  <c:v>42886.148726851854</c:v>
                </c:pt>
                <c:pt idx="12130">
                  <c:v>42886.148842592593</c:v>
                </c:pt>
                <c:pt idx="12131">
                  <c:v>42886.148958333331</c:v>
                </c:pt>
                <c:pt idx="12132">
                  <c:v>42886.149074074077</c:v>
                </c:pt>
                <c:pt idx="12133">
                  <c:v>42886.149189814816</c:v>
                </c:pt>
                <c:pt idx="12134">
                  <c:v>42886.149305555555</c:v>
                </c:pt>
                <c:pt idx="12135">
                  <c:v>42886.149421296293</c:v>
                </c:pt>
                <c:pt idx="12136">
                  <c:v>42886.149537037039</c:v>
                </c:pt>
                <c:pt idx="12137">
                  <c:v>42886.149652777778</c:v>
                </c:pt>
                <c:pt idx="12138">
                  <c:v>42886.149768518517</c:v>
                </c:pt>
                <c:pt idx="12139">
                  <c:v>42886.149884259263</c:v>
                </c:pt>
                <c:pt idx="12140">
                  <c:v>42886.15</c:v>
                </c:pt>
                <c:pt idx="12141">
                  <c:v>42886.15011574074</c:v>
                </c:pt>
                <c:pt idx="12142">
                  <c:v>42886.150231481479</c:v>
                </c:pt>
                <c:pt idx="12143">
                  <c:v>42886.150347222225</c:v>
                </c:pt>
                <c:pt idx="12144">
                  <c:v>42886.150462962964</c:v>
                </c:pt>
                <c:pt idx="12145">
                  <c:v>42886.150578703702</c:v>
                </c:pt>
                <c:pt idx="12146">
                  <c:v>42886.150694444441</c:v>
                </c:pt>
                <c:pt idx="12147">
                  <c:v>42886.150810185187</c:v>
                </c:pt>
                <c:pt idx="12148">
                  <c:v>42886.150925925926</c:v>
                </c:pt>
                <c:pt idx="12149">
                  <c:v>42886.151041666664</c:v>
                </c:pt>
                <c:pt idx="12150">
                  <c:v>42886.15115740741</c:v>
                </c:pt>
                <c:pt idx="12151">
                  <c:v>42886.151273148149</c:v>
                </c:pt>
                <c:pt idx="12152">
                  <c:v>42886.151388888888</c:v>
                </c:pt>
                <c:pt idx="12153">
                  <c:v>42886.151504629626</c:v>
                </c:pt>
                <c:pt idx="12154">
                  <c:v>42886.151620370372</c:v>
                </c:pt>
                <c:pt idx="12155">
                  <c:v>42886.151736111111</c:v>
                </c:pt>
                <c:pt idx="12156">
                  <c:v>42886.15185185185</c:v>
                </c:pt>
                <c:pt idx="12157">
                  <c:v>42886.151967592596</c:v>
                </c:pt>
                <c:pt idx="12158">
                  <c:v>42886.152083333334</c:v>
                </c:pt>
                <c:pt idx="12159">
                  <c:v>42886.152199074073</c:v>
                </c:pt>
                <c:pt idx="12160">
                  <c:v>42886.152314814812</c:v>
                </c:pt>
                <c:pt idx="12161">
                  <c:v>42886.152430555558</c:v>
                </c:pt>
                <c:pt idx="12162">
                  <c:v>42886.152546296296</c:v>
                </c:pt>
                <c:pt idx="12163">
                  <c:v>42886.152662037035</c:v>
                </c:pt>
                <c:pt idx="12164">
                  <c:v>42886.152777777781</c:v>
                </c:pt>
                <c:pt idx="12165">
                  <c:v>42886.15289351852</c:v>
                </c:pt>
                <c:pt idx="12166">
                  <c:v>42886.153009259258</c:v>
                </c:pt>
                <c:pt idx="12167">
                  <c:v>42886.153124999997</c:v>
                </c:pt>
                <c:pt idx="12168">
                  <c:v>42886.153240740743</c:v>
                </c:pt>
                <c:pt idx="12169">
                  <c:v>42886.153356481482</c:v>
                </c:pt>
                <c:pt idx="12170">
                  <c:v>42886.15347222222</c:v>
                </c:pt>
                <c:pt idx="12171">
                  <c:v>42886.153587962966</c:v>
                </c:pt>
                <c:pt idx="12172">
                  <c:v>42886.153703703705</c:v>
                </c:pt>
                <c:pt idx="12173">
                  <c:v>42886.153819444444</c:v>
                </c:pt>
                <c:pt idx="12174">
                  <c:v>42886.153935185182</c:v>
                </c:pt>
                <c:pt idx="12175">
                  <c:v>42886.154050925928</c:v>
                </c:pt>
                <c:pt idx="12176">
                  <c:v>42886.154166666667</c:v>
                </c:pt>
                <c:pt idx="12177">
                  <c:v>42886.154282407406</c:v>
                </c:pt>
                <c:pt idx="12178">
                  <c:v>42886.154398148145</c:v>
                </c:pt>
                <c:pt idx="12179">
                  <c:v>42886.154513888891</c:v>
                </c:pt>
                <c:pt idx="12180">
                  <c:v>42886.154629629629</c:v>
                </c:pt>
                <c:pt idx="12181">
                  <c:v>42886.154745370368</c:v>
                </c:pt>
                <c:pt idx="12182">
                  <c:v>42886.154861111114</c:v>
                </c:pt>
                <c:pt idx="12183">
                  <c:v>42886.154976851853</c:v>
                </c:pt>
                <c:pt idx="12184">
                  <c:v>42886.155092592591</c:v>
                </c:pt>
                <c:pt idx="12185">
                  <c:v>42886.15520833333</c:v>
                </c:pt>
                <c:pt idx="12186">
                  <c:v>42886.155324074076</c:v>
                </c:pt>
                <c:pt idx="12187">
                  <c:v>42886.155439814815</c:v>
                </c:pt>
                <c:pt idx="12188">
                  <c:v>42886.155555555553</c:v>
                </c:pt>
                <c:pt idx="12189">
                  <c:v>42886.155671296299</c:v>
                </c:pt>
                <c:pt idx="12190">
                  <c:v>42886.155787037038</c:v>
                </c:pt>
                <c:pt idx="12191">
                  <c:v>42886.155902777777</c:v>
                </c:pt>
                <c:pt idx="12192">
                  <c:v>42886.156018518515</c:v>
                </c:pt>
                <c:pt idx="12193">
                  <c:v>42886.156134259261</c:v>
                </c:pt>
                <c:pt idx="12194">
                  <c:v>42886.15625</c:v>
                </c:pt>
                <c:pt idx="12195">
                  <c:v>42886.156365740739</c:v>
                </c:pt>
                <c:pt idx="12196">
                  <c:v>42886.156481481485</c:v>
                </c:pt>
                <c:pt idx="12197">
                  <c:v>42886.156597222223</c:v>
                </c:pt>
                <c:pt idx="12198">
                  <c:v>42886.156712962962</c:v>
                </c:pt>
                <c:pt idx="12199">
                  <c:v>42886.156828703701</c:v>
                </c:pt>
                <c:pt idx="12200">
                  <c:v>42886.156944444447</c:v>
                </c:pt>
                <c:pt idx="12201">
                  <c:v>42886.157060185185</c:v>
                </c:pt>
                <c:pt idx="12202">
                  <c:v>42886.157175925924</c:v>
                </c:pt>
                <c:pt idx="12203">
                  <c:v>42886.15729166667</c:v>
                </c:pt>
                <c:pt idx="12204">
                  <c:v>42886.157407407409</c:v>
                </c:pt>
                <c:pt idx="12205">
                  <c:v>42886.157523148147</c:v>
                </c:pt>
                <c:pt idx="12206">
                  <c:v>42886.157638888886</c:v>
                </c:pt>
                <c:pt idx="12207">
                  <c:v>42886.157754629632</c:v>
                </c:pt>
                <c:pt idx="12208">
                  <c:v>42886.157870370371</c:v>
                </c:pt>
                <c:pt idx="12209">
                  <c:v>42886.157986111109</c:v>
                </c:pt>
                <c:pt idx="12210">
                  <c:v>42886.158101851855</c:v>
                </c:pt>
                <c:pt idx="12211">
                  <c:v>42886.158217592594</c:v>
                </c:pt>
                <c:pt idx="12212">
                  <c:v>42886.158333333333</c:v>
                </c:pt>
                <c:pt idx="12213">
                  <c:v>42886.158449074072</c:v>
                </c:pt>
                <c:pt idx="12214">
                  <c:v>42886.158564814818</c:v>
                </c:pt>
                <c:pt idx="12215">
                  <c:v>42886.158680555556</c:v>
                </c:pt>
                <c:pt idx="12216">
                  <c:v>42886.158796296295</c:v>
                </c:pt>
                <c:pt idx="12217">
                  <c:v>42886.158912037034</c:v>
                </c:pt>
                <c:pt idx="12218">
                  <c:v>42886.15902777778</c:v>
                </c:pt>
                <c:pt idx="12219">
                  <c:v>42886.159143518518</c:v>
                </c:pt>
                <c:pt idx="12220">
                  <c:v>42886.159259259257</c:v>
                </c:pt>
                <c:pt idx="12221">
                  <c:v>42886.159375000003</c:v>
                </c:pt>
                <c:pt idx="12222">
                  <c:v>42886.159490740742</c:v>
                </c:pt>
                <c:pt idx="12223">
                  <c:v>42886.15960648148</c:v>
                </c:pt>
                <c:pt idx="12224">
                  <c:v>42886.159722222219</c:v>
                </c:pt>
                <c:pt idx="12225">
                  <c:v>42886.159837962965</c:v>
                </c:pt>
                <c:pt idx="12226">
                  <c:v>42886.159953703704</c:v>
                </c:pt>
                <c:pt idx="12227">
                  <c:v>42886.160069444442</c:v>
                </c:pt>
                <c:pt idx="12228">
                  <c:v>42886.160185185188</c:v>
                </c:pt>
                <c:pt idx="12229">
                  <c:v>42886.160300925927</c:v>
                </c:pt>
                <c:pt idx="12230">
                  <c:v>42886.160416666666</c:v>
                </c:pt>
                <c:pt idx="12231">
                  <c:v>42886.160532407404</c:v>
                </c:pt>
                <c:pt idx="12232">
                  <c:v>42886.16064814815</c:v>
                </c:pt>
                <c:pt idx="12233">
                  <c:v>42886.160763888889</c:v>
                </c:pt>
                <c:pt idx="12234">
                  <c:v>42886.160879629628</c:v>
                </c:pt>
                <c:pt idx="12235">
                  <c:v>42886.160995370374</c:v>
                </c:pt>
                <c:pt idx="12236">
                  <c:v>42886.161111111112</c:v>
                </c:pt>
                <c:pt idx="12237">
                  <c:v>42886.161226851851</c:v>
                </c:pt>
                <c:pt idx="12238">
                  <c:v>42886.16134259259</c:v>
                </c:pt>
                <c:pt idx="12239">
                  <c:v>42886.161458333336</c:v>
                </c:pt>
                <c:pt idx="12240">
                  <c:v>42886.161574074074</c:v>
                </c:pt>
                <c:pt idx="12241">
                  <c:v>42886.161689814813</c:v>
                </c:pt>
                <c:pt idx="12242">
                  <c:v>42886.161805555559</c:v>
                </c:pt>
                <c:pt idx="12243">
                  <c:v>42886.161921296298</c:v>
                </c:pt>
                <c:pt idx="12244">
                  <c:v>42886.162037037036</c:v>
                </c:pt>
                <c:pt idx="12245">
                  <c:v>42886.162152777775</c:v>
                </c:pt>
                <c:pt idx="12246">
                  <c:v>42886.162268518521</c:v>
                </c:pt>
                <c:pt idx="12247">
                  <c:v>42886.16238425926</c:v>
                </c:pt>
                <c:pt idx="12248">
                  <c:v>42886.162499999999</c:v>
                </c:pt>
                <c:pt idx="12249">
                  <c:v>42886.162615740737</c:v>
                </c:pt>
                <c:pt idx="12250">
                  <c:v>42886.162731481483</c:v>
                </c:pt>
                <c:pt idx="12251">
                  <c:v>42886.162847222222</c:v>
                </c:pt>
                <c:pt idx="12252">
                  <c:v>42886.162962962961</c:v>
                </c:pt>
                <c:pt idx="12253">
                  <c:v>42886.163078703707</c:v>
                </c:pt>
                <c:pt idx="12254">
                  <c:v>42886.163194444445</c:v>
                </c:pt>
                <c:pt idx="12255">
                  <c:v>42886.163310185184</c:v>
                </c:pt>
                <c:pt idx="12256">
                  <c:v>42886.163425925923</c:v>
                </c:pt>
                <c:pt idx="12257">
                  <c:v>42886.163541666669</c:v>
                </c:pt>
                <c:pt idx="12258">
                  <c:v>42886.163657407407</c:v>
                </c:pt>
                <c:pt idx="12259">
                  <c:v>42886.163773148146</c:v>
                </c:pt>
                <c:pt idx="12260">
                  <c:v>42886.163888888892</c:v>
                </c:pt>
                <c:pt idx="12261">
                  <c:v>42886.164004629631</c:v>
                </c:pt>
                <c:pt idx="12262">
                  <c:v>42886.164120370369</c:v>
                </c:pt>
                <c:pt idx="12263">
                  <c:v>42886.164236111108</c:v>
                </c:pt>
                <c:pt idx="12264">
                  <c:v>42886.164351851854</c:v>
                </c:pt>
                <c:pt idx="12265">
                  <c:v>42886.164467592593</c:v>
                </c:pt>
                <c:pt idx="12266">
                  <c:v>42886.164583333331</c:v>
                </c:pt>
                <c:pt idx="12267">
                  <c:v>42886.164699074077</c:v>
                </c:pt>
                <c:pt idx="12268">
                  <c:v>42886.164814814816</c:v>
                </c:pt>
                <c:pt idx="12269">
                  <c:v>42886.164930555555</c:v>
                </c:pt>
                <c:pt idx="12270">
                  <c:v>42886.165046296293</c:v>
                </c:pt>
                <c:pt idx="12271">
                  <c:v>42886.165162037039</c:v>
                </c:pt>
                <c:pt idx="12272">
                  <c:v>42886.165277777778</c:v>
                </c:pt>
                <c:pt idx="12273">
                  <c:v>42886.165393518517</c:v>
                </c:pt>
                <c:pt idx="12274">
                  <c:v>42886.165509259263</c:v>
                </c:pt>
                <c:pt idx="12275">
                  <c:v>42886.165625000001</c:v>
                </c:pt>
                <c:pt idx="12276">
                  <c:v>42886.16574074074</c:v>
                </c:pt>
                <c:pt idx="12277">
                  <c:v>42886.165856481479</c:v>
                </c:pt>
                <c:pt idx="12278">
                  <c:v>42886.165972222225</c:v>
                </c:pt>
                <c:pt idx="12279">
                  <c:v>42886.166087962964</c:v>
                </c:pt>
                <c:pt idx="12280">
                  <c:v>42886.166203703702</c:v>
                </c:pt>
                <c:pt idx="12281">
                  <c:v>42886.166319444441</c:v>
                </c:pt>
                <c:pt idx="12282">
                  <c:v>42886.166435185187</c:v>
                </c:pt>
                <c:pt idx="12283">
                  <c:v>42886.166550925926</c:v>
                </c:pt>
                <c:pt idx="12284">
                  <c:v>42886.166666666664</c:v>
                </c:pt>
                <c:pt idx="12285">
                  <c:v>42886.16678240741</c:v>
                </c:pt>
                <c:pt idx="12286">
                  <c:v>42886.166898148149</c:v>
                </c:pt>
                <c:pt idx="12287">
                  <c:v>42886.167013888888</c:v>
                </c:pt>
                <c:pt idx="12288">
                  <c:v>42886.167129629626</c:v>
                </c:pt>
                <c:pt idx="12289">
                  <c:v>42886.167245370372</c:v>
                </c:pt>
                <c:pt idx="12290">
                  <c:v>42886.167361111111</c:v>
                </c:pt>
                <c:pt idx="12291">
                  <c:v>42886.16747685185</c:v>
                </c:pt>
                <c:pt idx="12292">
                  <c:v>42886.167592592596</c:v>
                </c:pt>
                <c:pt idx="12293">
                  <c:v>42886.167708333334</c:v>
                </c:pt>
                <c:pt idx="12294">
                  <c:v>42886.167824074073</c:v>
                </c:pt>
                <c:pt idx="12295">
                  <c:v>42886.167939814812</c:v>
                </c:pt>
                <c:pt idx="12296">
                  <c:v>42886.168055555558</c:v>
                </c:pt>
                <c:pt idx="12297">
                  <c:v>42886.168171296296</c:v>
                </c:pt>
                <c:pt idx="12298">
                  <c:v>42886.168287037035</c:v>
                </c:pt>
                <c:pt idx="12299">
                  <c:v>42886.168402777781</c:v>
                </c:pt>
                <c:pt idx="12300">
                  <c:v>42886.16851851852</c:v>
                </c:pt>
                <c:pt idx="12301">
                  <c:v>42886.168634259258</c:v>
                </c:pt>
                <c:pt idx="12302">
                  <c:v>42886.168749999997</c:v>
                </c:pt>
                <c:pt idx="12303">
                  <c:v>42886.168865740743</c:v>
                </c:pt>
                <c:pt idx="12304">
                  <c:v>42886.168981481482</c:v>
                </c:pt>
                <c:pt idx="12305">
                  <c:v>42886.16909722222</c:v>
                </c:pt>
                <c:pt idx="12306">
                  <c:v>42886.169212962966</c:v>
                </c:pt>
                <c:pt idx="12307">
                  <c:v>42886.169328703705</c:v>
                </c:pt>
                <c:pt idx="12308">
                  <c:v>42886.169444444444</c:v>
                </c:pt>
                <c:pt idx="12309">
                  <c:v>42886.169560185182</c:v>
                </c:pt>
                <c:pt idx="12310">
                  <c:v>42886.169675925928</c:v>
                </c:pt>
                <c:pt idx="12311">
                  <c:v>42886.169791666667</c:v>
                </c:pt>
                <c:pt idx="12312">
                  <c:v>42886.169907407406</c:v>
                </c:pt>
                <c:pt idx="12313">
                  <c:v>42886.170023148145</c:v>
                </c:pt>
                <c:pt idx="12314">
                  <c:v>42886.170138888891</c:v>
                </c:pt>
                <c:pt idx="12315">
                  <c:v>42886.170254629629</c:v>
                </c:pt>
                <c:pt idx="12316">
                  <c:v>42886.170370370368</c:v>
                </c:pt>
                <c:pt idx="12317">
                  <c:v>42886.170486111114</c:v>
                </c:pt>
                <c:pt idx="12318">
                  <c:v>42886.170601851853</c:v>
                </c:pt>
                <c:pt idx="12319">
                  <c:v>42886.170717592591</c:v>
                </c:pt>
                <c:pt idx="12320">
                  <c:v>42886.17083333333</c:v>
                </c:pt>
                <c:pt idx="12321">
                  <c:v>42886.170949074076</c:v>
                </c:pt>
                <c:pt idx="12322">
                  <c:v>42886.171064814815</c:v>
                </c:pt>
                <c:pt idx="12323">
                  <c:v>42886.171180555553</c:v>
                </c:pt>
                <c:pt idx="12324">
                  <c:v>42886.171296296299</c:v>
                </c:pt>
                <c:pt idx="12325">
                  <c:v>42886.171412037038</c:v>
                </c:pt>
                <c:pt idx="12326">
                  <c:v>42886.171527777777</c:v>
                </c:pt>
                <c:pt idx="12327">
                  <c:v>42886.171643518515</c:v>
                </c:pt>
                <c:pt idx="12328">
                  <c:v>42886.171759259261</c:v>
                </c:pt>
                <c:pt idx="12329">
                  <c:v>42886.171875</c:v>
                </c:pt>
                <c:pt idx="12330">
                  <c:v>42886.171990740739</c:v>
                </c:pt>
                <c:pt idx="12331">
                  <c:v>42886.172106481485</c:v>
                </c:pt>
                <c:pt idx="12332">
                  <c:v>42886.172222222223</c:v>
                </c:pt>
                <c:pt idx="12333">
                  <c:v>42886.172337962962</c:v>
                </c:pt>
                <c:pt idx="12334">
                  <c:v>42886.172453703701</c:v>
                </c:pt>
                <c:pt idx="12335">
                  <c:v>42886.172569444447</c:v>
                </c:pt>
                <c:pt idx="12336">
                  <c:v>42886.172685185185</c:v>
                </c:pt>
                <c:pt idx="12337">
                  <c:v>42886.172800925924</c:v>
                </c:pt>
                <c:pt idx="12338">
                  <c:v>42886.17291666667</c:v>
                </c:pt>
                <c:pt idx="12339">
                  <c:v>42886.173032407409</c:v>
                </c:pt>
                <c:pt idx="12340">
                  <c:v>42886.173148148147</c:v>
                </c:pt>
                <c:pt idx="12341">
                  <c:v>42886.173263888886</c:v>
                </c:pt>
                <c:pt idx="12342">
                  <c:v>42886.173379629632</c:v>
                </c:pt>
                <c:pt idx="12343">
                  <c:v>42886.173495370371</c:v>
                </c:pt>
                <c:pt idx="12344">
                  <c:v>42886.173611111109</c:v>
                </c:pt>
                <c:pt idx="12345">
                  <c:v>42886.173726851855</c:v>
                </c:pt>
                <c:pt idx="12346">
                  <c:v>42886.173842592594</c:v>
                </c:pt>
                <c:pt idx="12347">
                  <c:v>42886.173958333333</c:v>
                </c:pt>
                <c:pt idx="12348">
                  <c:v>42886.174074074072</c:v>
                </c:pt>
                <c:pt idx="12349">
                  <c:v>42886.174189814818</c:v>
                </c:pt>
                <c:pt idx="12350">
                  <c:v>42886.174305555556</c:v>
                </c:pt>
                <c:pt idx="12351">
                  <c:v>42886.174421296295</c:v>
                </c:pt>
                <c:pt idx="12352">
                  <c:v>42886.174537037034</c:v>
                </c:pt>
                <c:pt idx="12353">
                  <c:v>42886.17465277778</c:v>
                </c:pt>
                <c:pt idx="12354">
                  <c:v>42886.174768518518</c:v>
                </c:pt>
                <c:pt idx="12355">
                  <c:v>42886.174884259257</c:v>
                </c:pt>
                <c:pt idx="12356">
                  <c:v>42886.175000000003</c:v>
                </c:pt>
                <c:pt idx="12357">
                  <c:v>42886.175115740742</c:v>
                </c:pt>
                <c:pt idx="12358">
                  <c:v>42886.17523148148</c:v>
                </c:pt>
                <c:pt idx="12359">
                  <c:v>42886.175347222219</c:v>
                </c:pt>
                <c:pt idx="12360">
                  <c:v>42886.175462962965</c:v>
                </c:pt>
                <c:pt idx="12361">
                  <c:v>42886.175578703704</c:v>
                </c:pt>
                <c:pt idx="12362">
                  <c:v>42886.175694444442</c:v>
                </c:pt>
                <c:pt idx="12363">
                  <c:v>42886.175810185188</c:v>
                </c:pt>
                <c:pt idx="12364">
                  <c:v>42886.175925925927</c:v>
                </c:pt>
                <c:pt idx="12365">
                  <c:v>42886.176041666666</c:v>
                </c:pt>
                <c:pt idx="12366">
                  <c:v>42886.176157407404</c:v>
                </c:pt>
                <c:pt idx="12367">
                  <c:v>42886.17627314815</c:v>
                </c:pt>
                <c:pt idx="12368">
                  <c:v>42886.176388888889</c:v>
                </c:pt>
                <c:pt idx="12369">
                  <c:v>42886.176504629628</c:v>
                </c:pt>
                <c:pt idx="12370">
                  <c:v>42886.176620370374</c:v>
                </c:pt>
                <c:pt idx="12371">
                  <c:v>42886.176736111112</c:v>
                </c:pt>
                <c:pt idx="12372">
                  <c:v>42886.176851851851</c:v>
                </c:pt>
                <c:pt idx="12373">
                  <c:v>42886.17696759259</c:v>
                </c:pt>
                <c:pt idx="12374">
                  <c:v>42886.177083333336</c:v>
                </c:pt>
                <c:pt idx="12375">
                  <c:v>42886.177199074074</c:v>
                </c:pt>
                <c:pt idx="12376">
                  <c:v>42886.177314814813</c:v>
                </c:pt>
                <c:pt idx="12377">
                  <c:v>42886.177430555559</c:v>
                </c:pt>
                <c:pt idx="12378">
                  <c:v>42886.177546296298</c:v>
                </c:pt>
                <c:pt idx="12379">
                  <c:v>42886.177662037036</c:v>
                </c:pt>
                <c:pt idx="12380">
                  <c:v>42886.177777777775</c:v>
                </c:pt>
                <c:pt idx="12381">
                  <c:v>42886.177893518521</c:v>
                </c:pt>
                <c:pt idx="12382">
                  <c:v>42886.17800925926</c:v>
                </c:pt>
                <c:pt idx="12383">
                  <c:v>42886.178124999999</c:v>
                </c:pt>
                <c:pt idx="12384">
                  <c:v>42886.178240740737</c:v>
                </c:pt>
                <c:pt idx="12385">
                  <c:v>42886.178356481483</c:v>
                </c:pt>
                <c:pt idx="12386">
                  <c:v>42886.178472222222</c:v>
                </c:pt>
                <c:pt idx="12387">
                  <c:v>42886.178587962961</c:v>
                </c:pt>
                <c:pt idx="12388">
                  <c:v>42886.178703703707</c:v>
                </c:pt>
                <c:pt idx="12389">
                  <c:v>42886.178819444445</c:v>
                </c:pt>
                <c:pt idx="12390">
                  <c:v>42886.178935185184</c:v>
                </c:pt>
                <c:pt idx="12391">
                  <c:v>42886.179050925923</c:v>
                </c:pt>
                <c:pt idx="12392">
                  <c:v>42886.179166666669</c:v>
                </c:pt>
                <c:pt idx="12393">
                  <c:v>42886.179282407407</c:v>
                </c:pt>
                <c:pt idx="12394">
                  <c:v>42886.179398148146</c:v>
                </c:pt>
                <c:pt idx="12395">
                  <c:v>42886.179513888892</c:v>
                </c:pt>
                <c:pt idx="12396">
                  <c:v>42886.179629629631</c:v>
                </c:pt>
                <c:pt idx="12397">
                  <c:v>42886.179745370369</c:v>
                </c:pt>
                <c:pt idx="12398">
                  <c:v>42886.179861111108</c:v>
                </c:pt>
                <c:pt idx="12399">
                  <c:v>42886.179976851854</c:v>
                </c:pt>
                <c:pt idx="12400">
                  <c:v>42886.180092592593</c:v>
                </c:pt>
                <c:pt idx="12401">
                  <c:v>42886.180208333331</c:v>
                </c:pt>
                <c:pt idx="12402">
                  <c:v>42886.180324074077</c:v>
                </c:pt>
                <c:pt idx="12403">
                  <c:v>42886.180439814816</c:v>
                </c:pt>
                <c:pt idx="12404">
                  <c:v>42886.180555555555</c:v>
                </c:pt>
                <c:pt idx="12405">
                  <c:v>42886.180671296293</c:v>
                </c:pt>
                <c:pt idx="12406">
                  <c:v>42886.180787037039</c:v>
                </c:pt>
                <c:pt idx="12407">
                  <c:v>42886.180902777778</c:v>
                </c:pt>
                <c:pt idx="12408">
                  <c:v>42886.181018518517</c:v>
                </c:pt>
                <c:pt idx="12409">
                  <c:v>42886.181134259263</c:v>
                </c:pt>
                <c:pt idx="12410">
                  <c:v>42886.181250000001</c:v>
                </c:pt>
                <c:pt idx="12411">
                  <c:v>42886.18136574074</c:v>
                </c:pt>
                <c:pt idx="12412">
                  <c:v>42886.181481481479</c:v>
                </c:pt>
                <c:pt idx="12413">
                  <c:v>42886.181597222225</c:v>
                </c:pt>
                <c:pt idx="12414">
                  <c:v>42886.181712962964</c:v>
                </c:pt>
                <c:pt idx="12415">
                  <c:v>42886.181828703702</c:v>
                </c:pt>
                <c:pt idx="12416">
                  <c:v>42886.181944444441</c:v>
                </c:pt>
                <c:pt idx="12417">
                  <c:v>42886.182060185187</c:v>
                </c:pt>
                <c:pt idx="12418">
                  <c:v>42886.182175925926</c:v>
                </c:pt>
                <c:pt idx="12419">
                  <c:v>42886.182291666664</c:v>
                </c:pt>
                <c:pt idx="12420">
                  <c:v>42886.18240740741</c:v>
                </c:pt>
                <c:pt idx="12421">
                  <c:v>42886.182523148149</c:v>
                </c:pt>
                <c:pt idx="12422">
                  <c:v>42886.182638888888</c:v>
                </c:pt>
                <c:pt idx="12423">
                  <c:v>42886.182754629626</c:v>
                </c:pt>
                <c:pt idx="12424">
                  <c:v>42886.182870370372</c:v>
                </c:pt>
                <c:pt idx="12425">
                  <c:v>42886.182986111111</c:v>
                </c:pt>
                <c:pt idx="12426">
                  <c:v>42886.18310185185</c:v>
                </c:pt>
                <c:pt idx="12427">
                  <c:v>42886.183217592596</c:v>
                </c:pt>
                <c:pt idx="12428">
                  <c:v>42886.183333333334</c:v>
                </c:pt>
                <c:pt idx="12429">
                  <c:v>42886.183449074073</c:v>
                </c:pt>
                <c:pt idx="12430">
                  <c:v>42886.183564814812</c:v>
                </c:pt>
                <c:pt idx="12431">
                  <c:v>42886.183680555558</c:v>
                </c:pt>
                <c:pt idx="12432">
                  <c:v>42886.183796296296</c:v>
                </c:pt>
                <c:pt idx="12433">
                  <c:v>42886.183912037035</c:v>
                </c:pt>
                <c:pt idx="12434">
                  <c:v>42886.184027777781</c:v>
                </c:pt>
                <c:pt idx="12435">
                  <c:v>42886.18414351852</c:v>
                </c:pt>
                <c:pt idx="12436">
                  <c:v>42886.184259259258</c:v>
                </c:pt>
                <c:pt idx="12437">
                  <c:v>42886.184374999997</c:v>
                </c:pt>
                <c:pt idx="12438">
                  <c:v>42886.184490740743</c:v>
                </c:pt>
                <c:pt idx="12439">
                  <c:v>42886.184606481482</c:v>
                </c:pt>
                <c:pt idx="12440">
                  <c:v>42886.18472222222</c:v>
                </c:pt>
                <c:pt idx="12441">
                  <c:v>42886.184837962966</c:v>
                </c:pt>
                <c:pt idx="12442">
                  <c:v>42886.184953703705</c:v>
                </c:pt>
                <c:pt idx="12443">
                  <c:v>42886.185069444444</c:v>
                </c:pt>
                <c:pt idx="12444">
                  <c:v>42886.185185185182</c:v>
                </c:pt>
                <c:pt idx="12445">
                  <c:v>42886.185300925928</c:v>
                </c:pt>
                <c:pt idx="12446">
                  <c:v>42886.185416666667</c:v>
                </c:pt>
                <c:pt idx="12447">
                  <c:v>42886.185532407406</c:v>
                </c:pt>
                <c:pt idx="12448">
                  <c:v>42886.185648148145</c:v>
                </c:pt>
                <c:pt idx="12449">
                  <c:v>42886.185763888891</c:v>
                </c:pt>
                <c:pt idx="12450">
                  <c:v>42886.185879629629</c:v>
                </c:pt>
                <c:pt idx="12451">
                  <c:v>42886.185995370368</c:v>
                </c:pt>
                <c:pt idx="12452">
                  <c:v>42886.186111111114</c:v>
                </c:pt>
                <c:pt idx="12453">
                  <c:v>42886.186226851853</c:v>
                </c:pt>
                <c:pt idx="12454">
                  <c:v>42886.186342592591</c:v>
                </c:pt>
                <c:pt idx="12455">
                  <c:v>42886.18645833333</c:v>
                </c:pt>
                <c:pt idx="12456">
                  <c:v>42886.186574074076</c:v>
                </c:pt>
                <c:pt idx="12457">
                  <c:v>42886.186689814815</c:v>
                </c:pt>
                <c:pt idx="12458">
                  <c:v>42886.186805555553</c:v>
                </c:pt>
                <c:pt idx="12459">
                  <c:v>42886.186921296299</c:v>
                </c:pt>
                <c:pt idx="12460">
                  <c:v>42886.187037037038</c:v>
                </c:pt>
                <c:pt idx="12461">
                  <c:v>42886.187152777777</c:v>
                </c:pt>
                <c:pt idx="12462">
                  <c:v>42886.187268518515</c:v>
                </c:pt>
                <c:pt idx="12463">
                  <c:v>42886.187384259261</c:v>
                </c:pt>
                <c:pt idx="12464">
                  <c:v>42886.1875</c:v>
                </c:pt>
                <c:pt idx="12465">
                  <c:v>42886.187615740739</c:v>
                </c:pt>
                <c:pt idx="12466">
                  <c:v>42886.187731481485</c:v>
                </c:pt>
                <c:pt idx="12467">
                  <c:v>42886.187847222223</c:v>
                </c:pt>
                <c:pt idx="12468">
                  <c:v>42886.187962962962</c:v>
                </c:pt>
                <c:pt idx="12469">
                  <c:v>42886.188078703701</c:v>
                </c:pt>
                <c:pt idx="12470">
                  <c:v>42886.188194444447</c:v>
                </c:pt>
                <c:pt idx="12471">
                  <c:v>42886.188310185185</c:v>
                </c:pt>
                <c:pt idx="12472">
                  <c:v>42886.188425925924</c:v>
                </c:pt>
                <c:pt idx="12473">
                  <c:v>42886.18854166667</c:v>
                </c:pt>
                <c:pt idx="12474">
                  <c:v>42886.188657407409</c:v>
                </c:pt>
                <c:pt idx="12475">
                  <c:v>42886.188773148147</c:v>
                </c:pt>
                <c:pt idx="12476">
                  <c:v>42886.188888888886</c:v>
                </c:pt>
                <c:pt idx="12477">
                  <c:v>42886.189004629632</c:v>
                </c:pt>
                <c:pt idx="12478">
                  <c:v>42886.189120370371</c:v>
                </c:pt>
                <c:pt idx="12479">
                  <c:v>42886.189236111109</c:v>
                </c:pt>
                <c:pt idx="12480">
                  <c:v>42886.189351851855</c:v>
                </c:pt>
                <c:pt idx="12481">
                  <c:v>42886.189467592594</c:v>
                </c:pt>
                <c:pt idx="12482">
                  <c:v>42886.189583333333</c:v>
                </c:pt>
                <c:pt idx="12483">
                  <c:v>42886.189699074072</c:v>
                </c:pt>
                <c:pt idx="12484">
                  <c:v>42886.189814814818</c:v>
                </c:pt>
                <c:pt idx="12485">
                  <c:v>42886.189930555556</c:v>
                </c:pt>
                <c:pt idx="12486">
                  <c:v>42886.190046296295</c:v>
                </c:pt>
                <c:pt idx="12487">
                  <c:v>42886.190162037034</c:v>
                </c:pt>
                <c:pt idx="12488">
                  <c:v>42886.19027777778</c:v>
                </c:pt>
                <c:pt idx="12489">
                  <c:v>42886.190393518518</c:v>
                </c:pt>
                <c:pt idx="12490">
                  <c:v>42886.190509259257</c:v>
                </c:pt>
                <c:pt idx="12491">
                  <c:v>42886.190625000003</c:v>
                </c:pt>
                <c:pt idx="12492">
                  <c:v>42886.190740740742</c:v>
                </c:pt>
                <c:pt idx="12493">
                  <c:v>42886.19085648148</c:v>
                </c:pt>
                <c:pt idx="12494">
                  <c:v>42886.190972222219</c:v>
                </c:pt>
                <c:pt idx="12495">
                  <c:v>42886.191087962965</c:v>
                </c:pt>
                <c:pt idx="12496">
                  <c:v>42886.191203703704</c:v>
                </c:pt>
                <c:pt idx="12497">
                  <c:v>42886.191319444442</c:v>
                </c:pt>
                <c:pt idx="12498">
                  <c:v>42886.191435185188</c:v>
                </c:pt>
                <c:pt idx="12499">
                  <c:v>42886.191550925927</c:v>
                </c:pt>
                <c:pt idx="12500">
                  <c:v>42886.191666666666</c:v>
                </c:pt>
                <c:pt idx="12501">
                  <c:v>42886.191782407404</c:v>
                </c:pt>
                <c:pt idx="12502">
                  <c:v>42886.19189814815</c:v>
                </c:pt>
                <c:pt idx="12503">
                  <c:v>42886.192013888889</c:v>
                </c:pt>
                <c:pt idx="12504">
                  <c:v>42886.192129629628</c:v>
                </c:pt>
                <c:pt idx="12505">
                  <c:v>42886.192245370374</c:v>
                </c:pt>
                <c:pt idx="12506">
                  <c:v>42886.192361111112</c:v>
                </c:pt>
                <c:pt idx="12507">
                  <c:v>42886.192476851851</c:v>
                </c:pt>
                <c:pt idx="12508">
                  <c:v>42886.19259259259</c:v>
                </c:pt>
                <c:pt idx="12509">
                  <c:v>42886.192708333336</c:v>
                </c:pt>
                <c:pt idx="12510">
                  <c:v>42886.192824074074</c:v>
                </c:pt>
                <c:pt idx="12511">
                  <c:v>42886.192939814813</c:v>
                </c:pt>
                <c:pt idx="12512">
                  <c:v>42886.193055555559</c:v>
                </c:pt>
                <c:pt idx="12513">
                  <c:v>42886.193171296298</c:v>
                </c:pt>
                <c:pt idx="12514">
                  <c:v>42886.193287037036</c:v>
                </c:pt>
                <c:pt idx="12515">
                  <c:v>42886.193402777775</c:v>
                </c:pt>
                <c:pt idx="12516">
                  <c:v>42886.193518518521</c:v>
                </c:pt>
                <c:pt idx="12517">
                  <c:v>42886.19363425926</c:v>
                </c:pt>
                <c:pt idx="12518">
                  <c:v>42886.193749999999</c:v>
                </c:pt>
                <c:pt idx="12519">
                  <c:v>42886.193865740737</c:v>
                </c:pt>
                <c:pt idx="12520">
                  <c:v>42886.193981481483</c:v>
                </c:pt>
                <c:pt idx="12521">
                  <c:v>42886.194097222222</c:v>
                </c:pt>
                <c:pt idx="12522">
                  <c:v>42886.194212962961</c:v>
                </c:pt>
                <c:pt idx="12523">
                  <c:v>42886.194328703707</c:v>
                </c:pt>
                <c:pt idx="12524">
                  <c:v>42886.194444444445</c:v>
                </c:pt>
                <c:pt idx="12525">
                  <c:v>42886.194560185184</c:v>
                </c:pt>
                <c:pt idx="12526">
                  <c:v>42886.194675925923</c:v>
                </c:pt>
                <c:pt idx="12527">
                  <c:v>42886.194791666669</c:v>
                </c:pt>
                <c:pt idx="12528">
                  <c:v>42886.194907407407</c:v>
                </c:pt>
                <c:pt idx="12529">
                  <c:v>42886.195023148146</c:v>
                </c:pt>
                <c:pt idx="12530">
                  <c:v>42886.195138888892</c:v>
                </c:pt>
                <c:pt idx="12531">
                  <c:v>42886.195254629631</c:v>
                </c:pt>
                <c:pt idx="12532">
                  <c:v>42886.195370370369</c:v>
                </c:pt>
                <c:pt idx="12533">
                  <c:v>42886.195486111108</c:v>
                </c:pt>
                <c:pt idx="12534">
                  <c:v>42886.195601851854</c:v>
                </c:pt>
                <c:pt idx="12535">
                  <c:v>42886.195717592593</c:v>
                </c:pt>
                <c:pt idx="12536">
                  <c:v>42886.195833333331</c:v>
                </c:pt>
                <c:pt idx="12537">
                  <c:v>42886.195949074077</c:v>
                </c:pt>
                <c:pt idx="12538">
                  <c:v>42886.196064814816</c:v>
                </c:pt>
                <c:pt idx="12539">
                  <c:v>42886.196180555555</c:v>
                </c:pt>
                <c:pt idx="12540">
                  <c:v>42886.196296296293</c:v>
                </c:pt>
                <c:pt idx="12541">
                  <c:v>42886.196412037039</c:v>
                </c:pt>
                <c:pt idx="12542">
                  <c:v>42886.196527777778</c:v>
                </c:pt>
                <c:pt idx="12543">
                  <c:v>42886.196643518517</c:v>
                </c:pt>
                <c:pt idx="12544">
                  <c:v>42886.196759259263</c:v>
                </c:pt>
                <c:pt idx="12545">
                  <c:v>42886.196875000001</c:v>
                </c:pt>
                <c:pt idx="12546">
                  <c:v>42886.19699074074</c:v>
                </c:pt>
                <c:pt idx="12547">
                  <c:v>42886.197106481479</c:v>
                </c:pt>
                <c:pt idx="12548">
                  <c:v>42886.197222222225</c:v>
                </c:pt>
                <c:pt idx="12549">
                  <c:v>42886.197337962964</c:v>
                </c:pt>
                <c:pt idx="12550">
                  <c:v>42886.197453703702</c:v>
                </c:pt>
                <c:pt idx="12551">
                  <c:v>42886.197569444441</c:v>
                </c:pt>
                <c:pt idx="12552">
                  <c:v>42886.197685185187</c:v>
                </c:pt>
                <c:pt idx="12553">
                  <c:v>42886.197800925926</c:v>
                </c:pt>
                <c:pt idx="12554">
                  <c:v>42886.197916666664</c:v>
                </c:pt>
                <c:pt idx="12555">
                  <c:v>42886.19803240741</c:v>
                </c:pt>
                <c:pt idx="12556">
                  <c:v>42886.198148148149</c:v>
                </c:pt>
                <c:pt idx="12557">
                  <c:v>42886.198263888888</c:v>
                </c:pt>
                <c:pt idx="12558">
                  <c:v>42886.198379629626</c:v>
                </c:pt>
                <c:pt idx="12559">
                  <c:v>42886.198495370372</c:v>
                </c:pt>
                <c:pt idx="12560">
                  <c:v>42886.198611111111</c:v>
                </c:pt>
                <c:pt idx="12561">
                  <c:v>42886.19872685185</c:v>
                </c:pt>
                <c:pt idx="12562">
                  <c:v>42886.198842592596</c:v>
                </c:pt>
                <c:pt idx="12563">
                  <c:v>42886.198958333334</c:v>
                </c:pt>
                <c:pt idx="12564">
                  <c:v>42886.199074074073</c:v>
                </c:pt>
                <c:pt idx="12565">
                  <c:v>42886.199189814812</c:v>
                </c:pt>
                <c:pt idx="12566">
                  <c:v>42886.199305555558</c:v>
                </c:pt>
                <c:pt idx="12567">
                  <c:v>42886.199421296296</c:v>
                </c:pt>
                <c:pt idx="12568">
                  <c:v>42886.199537037035</c:v>
                </c:pt>
                <c:pt idx="12569">
                  <c:v>42886.199652777781</c:v>
                </c:pt>
                <c:pt idx="12570">
                  <c:v>42886.19976851852</c:v>
                </c:pt>
                <c:pt idx="12571">
                  <c:v>42886.199884259258</c:v>
                </c:pt>
                <c:pt idx="12572">
                  <c:v>42886.2</c:v>
                </c:pt>
                <c:pt idx="12573">
                  <c:v>42886.200115740743</c:v>
                </c:pt>
                <c:pt idx="12574">
                  <c:v>42886.200231481482</c:v>
                </c:pt>
                <c:pt idx="12575">
                  <c:v>42886.20034722222</c:v>
                </c:pt>
                <c:pt idx="12576">
                  <c:v>42886.200462962966</c:v>
                </c:pt>
                <c:pt idx="12577">
                  <c:v>42886.200578703705</c:v>
                </c:pt>
                <c:pt idx="12578">
                  <c:v>42886.200694444444</c:v>
                </c:pt>
                <c:pt idx="12579">
                  <c:v>42886.200810185182</c:v>
                </c:pt>
                <c:pt idx="12580">
                  <c:v>42886.200925925928</c:v>
                </c:pt>
                <c:pt idx="12581">
                  <c:v>42886.201041666667</c:v>
                </c:pt>
                <c:pt idx="12582">
                  <c:v>42886.201157407406</c:v>
                </c:pt>
                <c:pt idx="12583">
                  <c:v>42886.201273148145</c:v>
                </c:pt>
                <c:pt idx="12584">
                  <c:v>42886.201388888891</c:v>
                </c:pt>
                <c:pt idx="12585">
                  <c:v>42886.201504629629</c:v>
                </c:pt>
                <c:pt idx="12586">
                  <c:v>42886.201620370368</c:v>
                </c:pt>
                <c:pt idx="12587">
                  <c:v>42886.201736111114</c:v>
                </c:pt>
                <c:pt idx="12588">
                  <c:v>42886.201851851853</c:v>
                </c:pt>
                <c:pt idx="12589">
                  <c:v>42886.201967592591</c:v>
                </c:pt>
                <c:pt idx="12590">
                  <c:v>42886.20208333333</c:v>
                </c:pt>
                <c:pt idx="12591">
                  <c:v>42886.202199074076</c:v>
                </c:pt>
                <c:pt idx="12592">
                  <c:v>42886.202314814815</c:v>
                </c:pt>
                <c:pt idx="12593">
                  <c:v>42886.202430555553</c:v>
                </c:pt>
                <c:pt idx="12594">
                  <c:v>42886.202546296299</c:v>
                </c:pt>
                <c:pt idx="12595">
                  <c:v>42886.202662037038</c:v>
                </c:pt>
                <c:pt idx="12596">
                  <c:v>42886.202777777777</c:v>
                </c:pt>
                <c:pt idx="12597">
                  <c:v>42886.202893518515</c:v>
                </c:pt>
                <c:pt idx="12598">
                  <c:v>42886.203009259261</c:v>
                </c:pt>
                <c:pt idx="12599">
                  <c:v>42886.203125</c:v>
                </c:pt>
                <c:pt idx="12600">
                  <c:v>42886.203240740739</c:v>
                </c:pt>
                <c:pt idx="12601">
                  <c:v>42886.203356481485</c:v>
                </c:pt>
                <c:pt idx="12602">
                  <c:v>42886.203472222223</c:v>
                </c:pt>
                <c:pt idx="12603">
                  <c:v>42886.203587962962</c:v>
                </c:pt>
                <c:pt idx="12604">
                  <c:v>42886.203703703701</c:v>
                </c:pt>
                <c:pt idx="12605">
                  <c:v>42886.203819444447</c:v>
                </c:pt>
                <c:pt idx="12606">
                  <c:v>42886.203935185185</c:v>
                </c:pt>
                <c:pt idx="12607">
                  <c:v>42886.204050925924</c:v>
                </c:pt>
                <c:pt idx="12608">
                  <c:v>42886.20416666667</c:v>
                </c:pt>
                <c:pt idx="12609">
                  <c:v>42886.204282407409</c:v>
                </c:pt>
                <c:pt idx="12610">
                  <c:v>42886.204398148147</c:v>
                </c:pt>
                <c:pt idx="12611">
                  <c:v>42886.204513888886</c:v>
                </c:pt>
                <c:pt idx="12612">
                  <c:v>42886.204629629632</c:v>
                </c:pt>
                <c:pt idx="12613">
                  <c:v>42886.204745370371</c:v>
                </c:pt>
                <c:pt idx="12614">
                  <c:v>42886.204861111109</c:v>
                </c:pt>
                <c:pt idx="12615">
                  <c:v>42886.204976851855</c:v>
                </c:pt>
                <c:pt idx="12616">
                  <c:v>42886.205092592594</c:v>
                </c:pt>
                <c:pt idx="12617">
                  <c:v>42886.205208333333</c:v>
                </c:pt>
                <c:pt idx="12618">
                  <c:v>42886.205324074072</c:v>
                </c:pt>
                <c:pt idx="12619">
                  <c:v>42886.205439814818</c:v>
                </c:pt>
                <c:pt idx="12620">
                  <c:v>42886.205555555556</c:v>
                </c:pt>
                <c:pt idx="12621">
                  <c:v>42886.205671296295</c:v>
                </c:pt>
                <c:pt idx="12622">
                  <c:v>42886.205787037034</c:v>
                </c:pt>
                <c:pt idx="12623">
                  <c:v>42886.20590277778</c:v>
                </c:pt>
                <c:pt idx="12624">
                  <c:v>42886.206018518518</c:v>
                </c:pt>
                <c:pt idx="12625">
                  <c:v>42886.206134259257</c:v>
                </c:pt>
                <c:pt idx="12626">
                  <c:v>42886.206250000003</c:v>
                </c:pt>
                <c:pt idx="12627">
                  <c:v>42886.206365740742</c:v>
                </c:pt>
                <c:pt idx="12628">
                  <c:v>42886.20648148148</c:v>
                </c:pt>
                <c:pt idx="12629">
                  <c:v>42886.206597222219</c:v>
                </c:pt>
                <c:pt idx="12630">
                  <c:v>42886.206712962965</c:v>
                </c:pt>
                <c:pt idx="12631">
                  <c:v>42886.206828703704</c:v>
                </c:pt>
                <c:pt idx="12632">
                  <c:v>42886.206944444442</c:v>
                </c:pt>
                <c:pt idx="12633">
                  <c:v>42886.207060185188</c:v>
                </c:pt>
                <c:pt idx="12634">
                  <c:v>42886.207175925927</c:v>
                </c:pt>
                <c:pt idx="12635">
                  <c:v>42886.207291666666</c:v>
                </c:pt>
                <c:pt idx="12636">
                  <c:v>42886.207407407404</c:v>
                </c:pt>
                <c:pt idx="12637">
                  <c:v>42886.20752314815</c:v>
                </c:pt>
                <c:pt idx="12638">
                  <c:v>42886.207638888889</c:v>
                </c:pt>
                <c:pt idx="12639">
                  <c:v>42886.207754629628</c:v>
                </c:pt>
                <c:pt idx="12640">
                  <c:v>42886.207870370374</c:v>
                </c:pt>
                <c:pt idx="12641">
                  <c:v>42886.207986111112</c:v>
                </c:pt>
                <c:pt idx="12642">
                  <c:v>42886.208101851851</c:v>
                </c:pt>
                <c:pt idx="12643">
                  <c:v>42886.20821759259</c:v>
                </c:pt>
                <c:pt idx="12644">
                  <c:v>42886.208333333336</c:v>
                </c:pt>
                <c:pt idx="12645">
                  <c:v>42886.208449074074</c:v>
                </c:pt>
                <c:pt idx="12646">
                  <c:v>42886.208564814813</c:v>
                </c:pt>
                <c:pt idx="12647">
                  <c:v>42886.208680555559</c:v>
                </c:pt>
                <c:pt idx="12648">
                  <c:v>42886.208796296298</c:v>
                </c:pt>
                <c:pt idx="12649">
                  <c:v>42886.208912037036</c:v>
                </c:pt>
                <c:pt idx="12650">
                  <c:v>42886.209027777775</c:v>
                </c:pt>
                <c:pt idx="12651">
                  <c:v>42886.209143518521</c:v>
                </c:pt>
                <c:pt idx="12652">
                  <c:v>42886.20925925926</c:v>
                </c:pt>
                <c:pt idx="12653">
                  <c:v>42886.209374999999</c:v>
                </c:pt>
                <c:pt idx="12654">
                  <c:v>42886.209490740737</c:v>
                </c:pt>
                <c:pt idx="12655">
                  <c:v>42886.209606481483</c:v>
                </c:pt>
                <c:pt idx="12656">
                  <c:v>42886.209722222222</c:v>
                </c:pt>
                <c:pt idx="12657">
                  <c:v>42886.209837962961</c:v>
                </c:pt>
                <c:pt idx="12658">
                  <c:v>42886.209953703707</c:v>
                </c:pt>
                <c:pt idx="12659">
                  <c:v>42886.210069444445</c:v>
                </c:pt>
                <c:pt idx="12660">
                  <c:v>42886.210185185184</c:v>
                </c:pt>
                <c:pt idx="12661">
                  <c:v>42886.210300925923</c:v>
                </c:pt>
                <c:pt idx="12662">
                  <c:v>42886.210416666669</c:v>
                </c:pt>
                <c:pt idx="12663">
                  <c:v>42886.210532407407</c:v>
                </c:pt>
                <c:pt idx="12664">
                  <c:v>42886.210648148146</c:v>
                </c:pt>
                <c:pt idx="12665">
                  <c:v>42886.210763888892</c:v>
                </c:pt>
                <c:pt idx="12666">
                  <c:v>42886.210879629631</c:v>
                </c:pt>
                <c:pt idx="12667">
                  <c:v>42886.210995370369</c:v>
                </c:pt>
                <c:pt idx="12668">
                  <c:v>42886.211111111108</c:v>
                </c:pt>
                <c:pt idx="12669">
                  <c:v>42886.211226851854</c:v>
                </c:pt>
                <c:pt idx="12670">
                  <c:v>42886.211342592593</c:v>
                </c:pt>
                <c:pt idx="12671">
                  <c:v>42886.211458333331</c:v>
                </c:pt>
                <c:pt idx="12672">
                  <c:v>42886.211574074077</c:v>
                </c:pt>
                <c:pt idx="12673">
                  <c:v>42886.211689814816</c:v>
                </c:pt>
                <c:pt idx="12674">
                  <c:v>42886.211805555555</c:v>
                </c:pt>
                <c:pt idx="12675">
                  <c:v>42886.211921296293</c:v>
                </c:pt>
                <c:pt idx="12676">
                  <c:v>42886.212037037039</c:v>
                </c:pt>
                <c:pt idx="12677">
                  <c:v>42886.212152777778</c:v>
                </c:pt>
                <c:pt idx="12678">
                  <c:v>42886.212268518517</c:v>
                </c:pt>
                <c:pt idx="12679">
                  <c:v>42886.212384259263</c:v>
                </c:pt>
                <c:pt idx="12680">
                  <c:v>42886.212500000001</c:v>
                </c:pt>
                <c:pt idx="12681">
                  <c:v>42886.21261574074</c:v>
                </c:pt>
                <c:pt idx="12682">
                  <c:v>42886.212731481479</c:v>
                </c:pt>
                <c:pt idx="12683">
                  <c:v>42886.212847222225</c:v>
                </c:pt>
                <c:pt idx="12684">
                  <c:v>42886.212962962964</c:v>
                </c:pt>
                <c:pt idx="12685">
                  <c:v>42886.213078703702</c:v>
                </c:pt>
                <c:pt idx="12686">
                  <c:v>42886.213194444441</c:v>
                </c:pt>
                <c:pt idx="12687">
                  <c:v>42886.213310185187</c:v>
                </c:pt>
                <c:pt idx="12688">
                  <c:v>42886.213425925926</c:v>
                </c:pt>
                <c:pt idx="12689">
                  <c:v>42886.213541666664</c:v>
                </c:pt>
                <c:pt idx="12690">
                  <c:v>42886.21365740741</c:v>
                </c:pt>
                <c:pt idx="12691">
                  <c:v>42886.213773148149</c:v>
                </c:pt>
                <c:pt idx="12692">
                  <c:v>42886.213888888888</c:v>
                </c:pt>
                <c:pt idx="12693">
                  <c:v>42886.214004629626</c:v>
                </c:pt>
                <c:pt idx="12694">
                  <c:v>42886.214120370372</c:v>
                </c:pt>
                <c:pt idx="12695">
                  <c:v>42886.214236111111</c:v>
                </c:pt>
                <c:pt idx="12696">
                  <c:v>42886.21435185185</c:v>
                </c:pt>
                <c:pt idx="12697">
                  <c:v>42886.214467592596</c:v>
                </c:pt>
                <c:pt idx="12698">
                  <c:v>42886.214583333334</c:v>
                </c:pt>
                <c:pt idx="12699">
                  <c:v>42886.214699074073</c:v>
                </c:pt>
                <c:pt idx="12700">
                  <c:v>42886.214814814812</c:v>
                </c:pt>
                <c:pt idx="12701">
                  <c:v>42886.214930555558</c:v>
                </c:pt>
                <c:pt idx="12702">
                  <c:v>42886.215046296296</c:v>
                </c:pt>
                <c:pt idx="12703">
                  <c:v>42886.215162037035</c:v>
                </c:pt>
                <c:pt idx="12704">
                  <c:v>42886.215277777781</c:v>
                </c:pt>
                <c:pt idx="12705">
                  <c:v>42886.21539351852</c:v>
                </c:pt>
                <c:pt idx="12706">
                  <c:v>42886.215509259258</c:v>
                </c:pt>
                <c:pt idx="12707">
                  <c:v>42886.215624999997</c:v>
                </c:pt>
                <c:pt idx="12708">
                  <c:v>42886.215740740743</c:v>
                </c:pt>
                <c:pt idx="12709">
                  <c:v>42886.215856481482</c:v>
                </c:pt>
                <c:pt idx="12710">
                  <c:v>42886.21597222222</c:v>
                </c:pt>
                <c:pt idx="12711">
                  <c:v>42886.216087962966</c:v>
                </c:pt>
                <c:pt idx="12712">
                  <c:v>42886.216203703705</c:v>
                </c:pt>
                <c:pt idx="12713">
                  <c:v>42886.216319444444</c:v>
                </c:pt>
                <c:pt idx="12714">
                  <c:v>42886.216435185182</c:v>
                </c:pt>
                <c:pt idx="12715">
                  <c:v>42886.216550925928</c:v>
                </c:pt>
                <c:pt idx="12716">
                  <c:v>42886.216666666667</c:v>
                </c:pt>
                <c:pt idx="12717">
                  <c:v>42886.216782407406</c:v>
                </c:pt>
                <c:pt idx="12718">
                  <c:v>42886.216898148145</c:v>
                </c:pt>
                <c:pt idx="12719">
                  <c:v>42886.217013888891</c:v>
                </c:pt>
                <c:pt idx="12720">
                  <c:v>42886.217129629629</c:v>
                </c:pt>
                <c:pt idx="12721">
                  <c:v>42886.217245370368</c:v>
                </c:pt>
                <c:pt idx="12722">
                  <c:v>42886.217361111114</c:v>
                </c:pt>
                <c:pt idx="12723">
                  <c:v>42886.217476851853</c:v>
                </c:pt>
                <c:pt idx="12724">
                  <c:v>42886.217592592591</c:v>
                </c:pt>
                <c:pt idx="12725">
                  <c:v>42886.21770833333</c:v>
                </c:pt>
                <c:pt idx="12726">
                  <c:v>42886.217824074076</c:v>
                </c:pt>
                <c:pt idx="12727">
                  <c:v>42886.217939814815</c:v>
                </c:pt>
                <c:pt idx="12728">
                  <c:v>42886.218055555553</c:v>
                </c:pt>
                <c:pt idx="12729">
                  <c:v>42886.218171296299</c:v>
                </c:pt>
                <c:pt idx="12730">
                  <c:v>42886.218287037038</c:v>
                </c:pt>
                <c:pt idx="12731">
                  <c:v>42886.218402777777</c:v>
                </c:pt>
                <c:pt idx="12732">
                  <c:v>42886.218518518515</c:v>
                </c:pt>
                <c:pt idx="12733">
                  <c:v>42886.218634259261</c:v>
                </c:pt>
                <c:pt idx="12734">
                  <c:v>42886.21875</c:v>
                </c:pt>
                <c:pt idx="12735">
                  <c:v>42886.218865740739</c:v>
                </c:pt>
                <c:pt idx="12736">
                  <c:v>42886.218981481485</c:v>
                </c:pt>
                <c:pt idx="12737">
                  <c:v>42886.219097222223</c:v>
                </c:pt>
                <c:pt idx="12738">
                  <c:v>42886.219212962962</c:v>
                </c:pt>
                <c:pt idx="12739">
                  <c:v>42886.219328703701</c:v>
                </c:pt>
                <c:pt idx="12740">
                  <c:v>42886.219444444447</c:v>
                </c:pt>
                <c:pt idx="12741">
                  <c:v>42886.219560185185</c:v>
                </c:pt>
                <c:pt idx="12742">
                  <c:v>42886.219675925924</c:v>
                </c:pt>
                <c:pt idx="12743">
                  <c:v>42886.21979166667</c:v>
                </c:pt>
                <c:pt idx="12744">
                  <c:v>42886.219907407409</c:v>
                </c:pt>
                <c:pt idx="12745">
                  <c:v>42886.220023148147</c:v>
                </c:pt>
                <c:pt idx="12746">
                  <c:v>42886.220138888886</c:v>
                </c:pt>
                <c:pt idx="12747">
                  <c:v>42886.220254629632</c:v>
                </c:pt>
                <c:pt idx="12748">
                  <c:v>42886.220370370371</c:v>
                </c:pt>
                <c:pt idx="12749">
                  <c:v>42886.220486111109</c:v>
                </c:pt>
                <c:pt idx="12750">
                  <c:v>42886.220601851855</c:v>
                </c:pt>
                <c:pt idx="12751">
                  <c:v>42886.220717592594</c:v>
                </c:pt>
                <c:pt idx="12752">
                  <c:v>42886.220833333333</c:v>
                </c:pt>
                <c:pt idx="12753">
                  <c:v>42886.220949074072</c:v>
                </c:pt>
                <c:pt idx="12754">
                  <c:v>42886.221064814818</c:v>
                </c:pt>
                <c:pt idx="12755">
                  <c:v>42886.221180555556</c:v>
                </c:pt>
                <c:pt idx="12756">
                  <c:v>42886.221296296295</c:v>
                </c:pt>
                <c:pt idx="12757">
                  <c:v>42886.221412037034</c:v>
                </c:pt>
                <c:pt idx="12758">
                  <c:v>42886.22152777778</c:v>
                </c:pt>
                <c:pt idx="12759">
                  <c:v>42886.221643518518</c:v>
                </c:pt>
                <c:pt idx="12760">
                  <c:v>42886.221759259257</c:v>
                </c:pt>
                <c:pt idx="12761">
                  <c:v>42886.221875000003</c:v>
                </c:pt>
                <c:pt idx="12762">
                  <c:v>42886.221990740742</c:v>
                </c:pt>
                <c:pt idx="12763">
                  <c:v>42886.22210648148</c:v>
                </c:pt>
                <c:pt idx="12764">
                  <c:v>42886.222222222219</c:v>
                </c:pt>
                <c:pt idx="12765">
                  <c:v>42886.222337962965</c:v>
                </c:pt>
                <c:pt idx="12766">
                  <c:v>42886.222453703704</c:v>
                </c:pt>
                <c:pt idx="12767">
                  <c:v>42886.222569444442</c:v>
                </c:pt>
                <c:pt idx="12768">
                  <c:v>42886.222685185188</c:v>
                </c:pt>
                <c:pt idx="12769">
                  <c:v>42886.222800925927</c:v>
                </c:pt>
                <c:pt idx="12770">
                  <c:v>42886.222916666666</c:v>
                </c:pt>
                <c:pt idx="12771">
                  <c:v>42886.223032407404</c:v>
                </c:pt>
                <c:pt idx="12772">
                  <c:v>42886.22314814815</c:v>
                </c:pt>
                <c:pt idx="12773">
                  <c:v>42886.223263888889</c:v>
                </c:pt>
                <c:pt idx="12774">
                  <c:v>42886.223379629628</c:v>
                </c:pt>
                <c:pt idx="12775">
                  <c:v>42886.223495370374</c:v>
                </c:pt>
                <c:pt idx="12776">
                  <c:v>42886.223611111112</c:v>
                </c:pt>
                <c:pt idx="12777">
                  <c:v>42886.223726851851</c:v>
                </c:pt>
                <c:pt idx="12778">
                  <c:v>42886.22384259259</c:v>
                </c:pt>
                <c:pt idx="12779">
                  <c:v>42886.223958333336</c:v>
                </c:pt>
                <c:pt idx="12780">
                  <c:v>42886.224074074074</c:v>
                </c:pt>
                <c:pt idx="12781">
                  <c:v>42886.224189814813</c:v>
                </c:pt>
                <c:pt idx="12782">
                  <c:v>42886.224305555559</c:v>
                </c:pt>
                <c:pt idx="12783">
                  <c:v>42886.224421296298</c:v>
                </c:pt>
                <c:pt idx="12784">
                  <c:v>42886.224537037036</c:v>
                </c:pt>
                <c:pt idx="12785">
                  <c:v>42886.224652777775</c:v>
                </c:pt>
                <c:pt idx="12786">
                  <c:v>42886.224768518521</c:v>
                </c:pt>
                <c:pt idx="12787">
                  <c:v>42886.22488425926</c:v>
                </c:pt>
                <c:pt idx="12788">
                  <c:v>42886.224999999999</c:v>
                </c:pt>
                <c:pt idx="12789">
                  <c:v>42886.225115740737</c:v>
                </c:pt>
                <c:pt idx="12790">
                  <c:v>42886.225231481483</c:v>
                </c:pt>
                <c:pt idx="12791">
                  <c:v>42886.225347222222</c:v>
                </c:pt>
                <c:pt idx="12792">
                  <c:v>42886.225462962961</c:v>
                </c:pt>
                <c:pt idx="12793">
                  <c:v>42886.225578703707</c:v>
                </c:pt>
                <c:pt idx="12794">
                  <c:v>42886.225694444445</c:v>
                </c:pt>
                <c:pt idx="12795">
                  <c:v>42886.225810185184</c:v>
                </c:pt>
                <c:pt idx="12796">
                  <c:v>42886.225925925923</c:v>
                </c:pt>
                <c:pt idx="12797">
                  <c:v>42886.226041666669</c:v>
                </c:pt>
                <c:pt idx="12798">
                  <c:v>42886.226157407407</c:v>
                </c:pt>
                <c:pt idx="12799">
                  <c:v>42886.226273148146</c:v>
                </c:pt>
                <c:pt idx="12800">
                  <c:v>42886.226388888892</c:v>
                </c:pt>
                <c:pt idx="12801">
                  <c:v>42886.226504629631</c:v>
                </c:pt>
                <c:pt idx="12802">
                  <c:v>42886.226620370369</c:v>
                </c:pt>
                <c:pt idx="12803">
                  <c:v>42886.226736111108</c:v>
                </c:pt>
                <c:pt idx="12804">
                  <c:v>42886.226851851854</c:v>
                </c:pt>
                <c:pt idx="12805">
                  <c:v>42886.226967592593</c:v>
                </c:pt>
                <c:pt idx="12806">
                  <c:v>42886.227083333331</c:v>
                </c:pt>
                <c:pt idx="12807">
                  <c:v>42886.227199074077</c:v>
                </c:pt>
                <c:pt idx="12808">
                  <c:v>42886.227314814816</c:v>
                </c:pt>
                <c:pt idx="12809">
                  <c:v>42886.227430555555</c:v>
                </c:pt>
                <c:pt idx="12810">
                  <c:v>42886.227546296293</c:v>
                </c:pt>
                <c:pt idx="12811">
                  <c:v>42886.227662037039</c:v>
                </c:pt>
                <c:pt idx="12812">
                  <c:v>42886.227777777778</c:v>
                </c:pt>
                <c:pt idx="12813">
                  <c:v>42886.227893518517</c:v>
                </c:pt>
                <c:pt idx="12814">
                  <c:v>42886.228009259263</c:v>
                </c:pt>
                <c:pt idx="12815">
                  <c:v>42886.228125000001</c:v>
                </c:pt>
                <c:pt idx="12816">
                  <c:v>42886.22824074074</c:v>
                </c:pt>
                <c:pt idx="12817">
                  <c:v>42886.228356481479</c:v>
                </c:pt>
                <c:pt idx="12818">
                  <c:v>42886.228472222225</c:v>
                </c:pt>
                <c:pt idx="12819">
                  <c:v>42886.228587962964</c:v>
                </c:pt>
                <c:pt idx="12820">
                  <c:v>42886.228703703702</c:v>
                </c:pt>
                <c:pt idx="12821">
                  <c:v>42886.228819444441</c:v>
                </c:pt>
                <c:pt idx="12822">
                  <c:v>42886.228935185187</c:v>
                </c:pt>
                <c:pt idx="12823">
                  <c:v>42886.229050925926</c:v>
                </c:pt>
                <c:pt idx="12824">
                  <c:v>42886.229166666664</c:v>
                </c:pt>
                <c:pt idx="12825">
                  <c:v>42886.22928240741</c:v>
                </c:pt>
                <c:pt idx="12826">
                  <c:v>42886.229398148149</c:v>
                </c:pt>
                <c:pt idx="12827">
                  <c:v>42886.229513888888</c:v>
                </c:pt>
                <c:pt idx="12828">
                  <c:v>42886.229629629626</c:v>
                </c:pt>
                <c:pt idx="12829">
                  <c:v>42886.229745370372</c:v>
                </c:pt>
                <c:pt idx="12830">
                  <c:v>42886.229861111111</c:v>
                </c:pt>
                <c:pt idx="12831">
                  <c:v>42886.22997685185</c:v>
                </c:pt>
                <c:pt idx="12832">
                  <c:v>42886.230092592596</c:v>
                </c:pt>
                <c:pt idx="12833">
                  <c:v>42886.230208333334</c:v>
                </c:pt>
                <c:pt idx="12834">
                  <c:v>42886.230324074073</c:v>
                </c:pt>
                <c:pt idx="12835">
                  <c:v>42886.230439814812</c:v>
                </c:pt>
                <c:pt idx="12836">
                  <c:v>42886.230555555558</c:v>
                </c:pt>
                <c:pt idx="12837">
                  <c:v>42886.230671296296</c:v>
                </c:pt>
                <c:pt idx="12838">
                  <c:v>42886.230787037035</c:v>
                </c:pt>
                <c:pt idx="12839">
                  <c:v>42886.230902777781</c:v>
                </c:pt>
                <c:pt idx="12840">
                  <c:v>42886.23101851852</c:v>
                </c:pt>
                <c:pt idx="12841">
                  <c:v>42886.231134259258</c:v>
                </c:pt>
                <c:pt idx="12842">
                  <c:v>42886.231249999997</c:v>
                </c:pt>
                <c:pt idx="12843">
                  <c:v>42886.231365740743</c:v>
                </c:pt>
                <c:pt idx="12844">
                  <c:v>42886.231481481482</c:v>
                </c:pt>
                <c:pt idx="12845">
                  <c:v>42886.23159722222</c:v>
                </c:pt>
                <c:pt idx="12846">
                  <c:v>42886.231712962966</c:v>
                </c:pt>
                <c:pt idx="12847">
                  <c:v>42886.231828703705</c:v>
                </c:pt>
                <c:pt idx="12848">
                  <c:v>42886.231944444444</c:v>
                </c:pt>
                <c:pt idx="12849">
                  <c:v>42886.232060185182</c:v>
                </c:pt>
                <c:pt idx="12850">
                  <c:v>42886.232175925928</c:v>
                </c:pt>
                <c:pt idx="12851">
                  <c:v>42886.232291666667</c:v>
                </c:pt>
                <c:pt idx="12852">
                  <c:v>42886.232407407406</c:v>
                </c:pt>
                <c:pt idx="12853">
                  <c:v>42886.232523148145</c:v>
                </c:pt>
                <c:pt idx="12854">
                  <c:v>42886.232638888891</c:v>
                </c:pt>
                <c:pt idx="12855">
                  <c:v>42886.232754629629</c:v>
                </c:pt>
                <c:pt idx="12856">
                  <c:v>42886.232870370368</c:v>
                </c:pt>
                <c:pt idx="12857">
                  <c:v>42886.232986111114</c:v>
                </c:pt>
                <c:pt idx="12858">
                  <c:v>42886.233101851853</c:v>
                </c:pt>
                <c:pt idx="12859">
                  <c:v>42886.233217592591</c:v>
                </c:pt>
                <c:pt idx="12860">
                  <c:v>42886.23333333333</c:v>
                </c:pt>
                <c:pt idx="12861">
                  <c:v>42886.233449074076</c:v>
                </c:pt>
                <c:pt idx="12862">
                  <c:v>42886.233564814815</c:v>
                </c:pt>
                <c:pt idx="12863">
                  <c:v>42886.233680555553</c:v>
                </c:pt>
                <c:pt idx="12864">
                  <c:v>42886.233796296299</c:v>
                </c:pt>
                <c:pt idx="12865">
                  <c:v>42886.233912037038</c:v>
                </c:pt>
                <c:pt idx="12866">
                  <c:v>42886.234027777777</c:v>
                </c:pt>
                <c:pt idx="12867">
                  <c:v>42886.234143518515</c:v>
                </c:pt>
                <c:pt idx="12868">
                  <c:v>42886.234259259261</c:v>
                </c:pt>
                <c:pt idx="12869">
                  <c:v>42886.234375</c:v>
                </c:pt>
                <c:pt idx="12870">
                  <c:v>42886.234490740739</c:v>
                </c:pt>
                <c:pt idx="12871">
                  <c:v>42886.234606481485</c:v>
                </c:pt>
                <c:pt idx="12872">
                  <c:v>42886.234722222223</c:v>
                </c:pt>
                <c:pt idx="12873">
                  <c:v>42886.234837962962</c:v>
                </c:pt>
                <c:pt idx="12874">
                  <c:v>42886.234953703701</c:v>
                </c:pt>
                <c:pt idx="12875">
                  <c:v>42886.235069444447</c:v>
                </c:pt>
                <c:pt idx="12876">
                  <c:v>42886.235185185185</c:v>
                </c:pt>
                <c:pt idx="12877">
                  <c:v>42886.235300925924</c:v>
                </c:pt>
                <c:pt idx="12878">
                  <c:v>42886.23541666667</c:v>
                </c:pt>
                <c:pt idx="12879">
                  <c:v>42886.235532407409</c:v>
                </c:pt>
                <c:pt idx="12880">
                  <c:v>42886.235648148147</c:v>
                </c:pt>
                <c:pt idx="12881">
                  <c:v>42886.235763888886</c:v>
                </c:pt>
                <c:pt idx="12882">
                  <c:v>42886.235879629632</c:v>
                </c:pt>
                <c:pt idx="12883">
                  <c:v>42886.235995370371</c:v>
                </c:pt>
                <c:pt idx="12884">
                  <c:v>42886.236111111109</c:v>
                </c:pt>
                <c:pt idx="12885">
                  <c:v>42886.236226851855</c:v>
                </c:pt>
                <c:pt idx="12886">
                  <c:v>42886.236342592594</c:v>
                </c:pt>
                <c:pt idx="12887">
                  <c:v>42886.236458333333</c:v>
                </c:pt>
                <c:pt idx="12888">
                  <c:v>42886.236574074072</c:v>
                </c:pt>
                <c:pt idx="12889">
                  <c:v>42886.236689814818</c:v>
                </c:pt>
                <c:pt idx="12890">
                  <c:v>42886.236805555556</c:v>
                </c:pt>
                <c:pt idx="12891">
                  <c:v>42886.236921296295</c:v>
                </c:pt>
                <c:pt idx="12892">
                  <c:v>42886.237037037034</c:v>
                </c:pt>
                <c:pt idx="12893">
                  <c:v>42886.23715277778</c:v>
                </c:pt>
                <c:pt idx="12894">
                  <c:v>42886.237268518518</c:v>
                </c:pt>
                <c:pt idx="12895">
                  <c:v>42886.237384259257</c:v>
                </c:pt>
                <c:pt idx="12896">
                  <c:v>42886.237500000003</c:v>
                </c:pt>
                <c:pt idx="12897">
                  <c:v>42886.237615740742</c:v>
                </c:pt>
                <c:pt idx="12898">
                  <c:v>42886.23773148148</c:v>
                </c:pt>
                <c:pt idx="12899">
                  <c:v>42886.237847222219</c:v>
                </c:pt>
                <c:pt idx="12900">
                  <c:v>42886.237962962965</c:v>
                </c:pt>
                <c:pt idx="12901">
                  <c:v>42886.238078703704</c:v>
                </c:pt>
                <c:pt idx="12902">
                  <c:v>42886.238194444442</c:v>
                </c:pt>
                <c:pt idx="12903">
                  <c:v>42886.238310185188</c:v>
                </c:pt>
                <c:pt idx="12904">
                  <c:v>42886.238425925927</c:v>
                </c:pt>
                <c:pt idx="12905">
                  <c:v>42886.238541666666</c:v>
                </c:pt>
                <c:pt idx="12906">
                  <c:v>42886.238657407404</c:v>
                </c:pt>
                <c:pt idx="12907">
                  <c:v>42886.23877314815</c:v>
                </c:pt>
                <c:pt idx="12908">
                  <c:v>42886.238888888889</c:v>
                </c:pt>
                <c:pt idx="12909">
                  <c:v>42886.239004629628</c:v>
                </c:pt>
                <c:pt idx="12910">
                  <c:v>42886.239120370374</c:v>
                </c:pt>
                <c:pt idx="12911">
                  <c:v>42886.239236111112</c:v>
                </c:pt>
                <c:pt idx="12912">
                  <c:v>42886.239351851851</c:v>
                </c:pt>
                <c:pt idx="12913">
                  <c:v>42886.23946759259</c:v>
                </c:pt>
                <c:pt idx="12914">
                  <c:v>42886.239583333336</c:v>
                </c:pt>
                <c:pt idx="12915">
                  <c:v>42886.239699074074</c:v>
                </c:pt>
                <c:pt idx="12916">
                  <c:v>42886.239814814813</c:v>
                </c:pt>
                <c:pt idx="12917">
                  <c:v>42886.239930555559</c:v>
                </c:pt>
                <c:pt idx="12918">
                  <c:v>42886.240046296298</c:v>
                </c:pt>
                <c:pt idx="12919">
                  <c:v>42886.240162037036</c:v>
                </c:pt>
                <c:pt idx="12920">
                  <c:v>42886.240277777775</c:v>
                </c:pt>
                <c:pt idx="12921">
                  <c:v>42886.240393518521</c:v>
                </c:pt>
                <c:pt idx="12922">
                  <c:v>42886.24050925926</c:v>
                </c:pt>
                <c:pt idx="12923">
                  <c:v>42886.240624999999</c:v>
                </c:pt>
                <c:pt idx="12924">
                  <c:v>42886.240740740737</c:v>
                </c:pt>
                <c:pt idx="12925">
                  <c:v>42886.240856481483</c:v>
                </c:pt>
                <c:pt idx="12926">
                  <c:v>42886.240972222222</c:v>
                </c:pt>
                <c:pt idx="12927">
                  <c:v>42886.241087962961</c:v>
                </c:pt>
                <c:pt idx="12928">
                  <c:v>42886.241203703707</c:v>
                </c:pt>
                <c:pt idx="12929">
                  <c:v>42886.241319444445</c:v>
                </c:pt>
                <c:pt idx="12930">
                  <c:v>42886.241435185184</c:v>
                </c:pt>
                <c:pt idx="12931">
                  <c:v>42886.241550925923</c:v>
                </c:pt>
                <c:pt idx="12932">
                  <c:v>42886.241666666669</c:v>
                </c:pt>
                <c:pt idx="12933">
                  <c:v>42886.241782407407</c:v>
                </c:pt>
                <c:pt idx="12934">
                  <c:v>42886.241898148146</c:v>
                </c:pt>
                <c:pt idx="12935">
                  <c:v>42886.242013888892</c:v>
                </c:pt>
                <c:pt idx="12936">
                  <c:v>42886.242129629631</c:v>
                </c:pt>
                <c:pt idx="12937">
                  <c:v>42886.242245370369</c:v>
                </c:pt>
                <c:pt idx="12938">
                  <c:v>42886.242361111108</c:v>
                </c:pt>
                <c:pt idx="12939">
                  <c:v>42886.242476851854</c:v>
                </c:pt>
                <c:pt idx="12940">
                  <c:v>42886.242592592593</c:v>
                </c:pt>
                <c:pt idx="12941">
                  <c:v>42886.242708333331</c:v>
                </c:pt>
                <c:pt idx="12942">
                  <c:v>42886.242824074077</c:v>
                </c:pt>
                <c:pt idx="12943">
                  <c:v>42886.242939814816</c:v>
                </c:pt>
                <c:pt idx="12944">
                  <c:v>42886.243055555555</c:v>
                </c:pt>
                <c:pt idx="12945">
                  <c:v>42886.243171296293</c:v>
                </c:pt>
                <c:pt idx="12946">
                  <c:v>42886.243287037039</c:v>
                </c:pt>
                <c:pt idx="12947">
                  <c:v>42886.243402777778</c:v>
                </c:pt>
                <c:pt idx="12948">
                  <c:v>42886.243518518517</c:v>
                </c:pt>
                <c:pt idx="12949">
                  <c:v>42886.243634259263</c:v>
                </c:pt>
                <c:pt idx="12950">
                  <c:v>42886.243750000001</c:v>
                </c:pt>
                <c:pt idx="12951">
                  <c:v>42886.24386574074</c:v>
                </c:pt>
                <c:pt idx="12952">
                  <c:v>42886.243981481479</c:v>
                </c:pt>
                <c:pt idx="12953">
                  <c:v>42886.244097222225</c:v>
                </c:pt>
                <c:pt idx="12954">
                  <c:v>42886.244212962964</c:v>
                </c:pt>
                <c:pt idx="12955">
                  <c:v>42886.244328703702</c:v>
                </c:pt>
                <c:pt idx="12956">
                  <c:v>42886.244444444441</c:v>
                </c:pt>
                <c:pt idx="12957">
                  <c:v>42886.244560185187</c:v>
                </c:pt>
                <c:pt idx="12958">
                  <c:v>42886.244675925926</c:v>
                </c:pt>
                <c:pt idx="12959">
                  <c:v>42886.244791666664</c:v>
                </c:pt>
                <c:pt idx="12960">
                  <c:v>42886.24490740741</c:v>
                </c:pt>
                <c:pt idx="12961">
                  <c:v>42886.245023148149</c:v>
                </c:pt>
                <c:pt idx="12962">
                  <c:v>42886.245138888888</c:v>
                </c:pt>
                <c:pt idx="12963">
                  <c:v>42886.245254629626</c:v>
                </c:pt>
                <c:pt idx="12964">
                  <c:v>42886.245370370372</c:v>
                </c:pt>
                <c:pt idx="12965">
                  <c:v>42886.245486111111</c:v>
                </c:pt>
                <c:pt idx="12966">
                  <c:v>42886.24560185185</c:v>
                </c:pt>
                <c:pt idx="12967">
                  <c:v>42886.245717592596</c:v>
                </c:pt>
                <c:pt idx="12968">
                  <c:v>42886.245833333334</c:v>
                </c:pt>
                <c:pt idx="12969">
                  <c:v>42886.245949074073</c:v>
                </c:pt>
                <c:pt idx="12970">
                  <c:v>42886.246064814812</c:v>
                </c:pt>
                <c:pt idx="12971">
                  <c:v>42886.246180555558</c:v>
                </c:pt>
                <c:pt idx="12972">
                  <c:v>42886.246296296296</c:v>
                </c:pt>
                <c:pt idx="12973">
                  <c:v>42886.246412037035</c:v>
                </c:pt>
                <c:pt idx="12974">
                  <c:v>42886.246527777781</c:v>
                </c:pt>
                <c:pt idx="12975">
                  <c:v>42886.24664351852</c:v>
                </c:pt>
                <c:pt idx="12976">
                  <c:v>42886.246759259258</c:v>
                </c:pt>
                <c:pt idx="12977">
                  <c:v>42886.246874999997</c:v>
                </c:pt>
                <c:pt idx="12978">
                  <c:v>42886.246990740743</c:v>
                </c:pt>
                <c:pt idx="12979">
                  <c:v>42886.247106481482</c:v>
                </c:pt>
                <c:pt idx="12980">
                  <c:v>42886.24722222222</c:v>
                </c:pt>
                <c:pt idx="12981">
                  <c:v>42886.247337962966</c:v>
                </c:pt>
                <c:pt idx="12982">
                  <c:v>42886.247453703705</c:v>
                </c:pt>
                <c:pt idx="12983">
                  <c:v>42886.247569444444</c:v>
                </c:pt>
                <c:pt idx="12984">
                  <c:v>42886.247685185182</c:v>
                </c:pt>
                <c:pt idx="12985">
                  <c:v>42886.247800925928</c:v>
                </c:pt>
                <c:pt idx="12986">
                  <c:v>42886.247916666667</c:v>
                </c:pt>
                <c:pt idx="12987">
                  <c:v>42886.248032407406</c:v>
                </c:pt>
                <c:pt idx="12988">
                  <c:v>42886.248148148145</c:v>
                </c:pt>
                <c:pt idx="12989">
                  <c:v>42886.248263888891</c:v>
                </c:pt>
                <c:pt idx="12990">
                  <c:v>42886.248379629629</c:v>
                </c:pt>
                <c:pt idx="12991">
                  <c:v>42886.248495370368</c:v>
                </c:pt>
                <c:pt idx="12992">
                  <c:v>42886.248611111114</c:v>
                </c:pt>
                <c:pt idx="12993">
                  <c:v>42886.248726851853</c:v>
                </c:pt>
                <c:pt idx="12994">
                  <c:v>42886.248842592591</c:v>
                </c:pt>
                <c:pt idx="12995">
                  <c:v>42886.24895833333</c:v>
                </c:pt>
                <c:pt idx="12996">
                  <c:v>42886.249074074076</c:v>
                </c:pt>
                <c:pt idx="12997">
                  <c:v>42886.249189814815</c:v>
                </c:pt>
                <c:pt idx="12998">
                  <c:v>42886.249305555553</c:v>
                </c:pt>
                <c:pt idx="12999">
                  <c:v>42886.249421296299</c:v>
                </c:pt>
                <c:pt idx="13000">
                  <c:v>42886.249537037038</c:v>
                </c:pt>
                <c:pt idx="13001">
                  <c:v>42886.249652777777</c:v>
                </c:pt>
                <c:pt idx="13002">
                  <c:v>42886.249768518515</c:v>
                </c:pt>
                <c:pt idx="13003">
                  <c:v>42886.249884259261</c:v>
                </c:pt>
                <c:pt idx="13004">
                  <c:v>42886.25</c:v>
                </c:pt>
                <c:pt idx="13005">
                  <c:v>42886.250115740739</c:v>
                </c:pt>
                <c:pt idx="13006">
                  <c:v>42886.250231481485</c:v>
                </c:pt>
                <c:pt idx="13007">
                  <c:v>42886.250347222223</c:v>
                </c:pt>
                <c:pt idx="13008">
                  <c:v>42886.250462962962</c:v>
                </c:pt>
                <c:pt idx="13009">
                  <c:v>42886.250578703701</c:v>
                </c:pt>
                <c:pt idx="13010">
                  <c:v>42886.250694444447</c:v>
                </c:pt>
                <c:pt idx="13011">
                  <c:v>42886.250810185185</c:v>
                </c:pt>
                <c:pt idx="13012">
                  <c:v>42886.250925925924</c:v>
                </c:pt>
                <c:pt idx="13013">
                  <c:v>42886.25104166667</c:v>
                </c:pt>
                <c:pt idx="13014">
                  <c:v>42886.251157407409</c:v>
                </c:pt>
                <c:pt idx="13015">
                  <c:v>42886.251273148147</c:v>
                </c:pt>
                <c:pt idx="13016">
                  <c:v>42886.251388888886</c:v>
                </c:pt>
                <c:pt idx="13017">
                  <c:v>42886.251504629632</c:v>
                </c:pt>
                <c:pt idx="13018">
                  <c:v>42886.251620370371</c:v>
                </c:pt>
                <c:pt idx="13019">
                  <c:v>42886.251736111109</c:v>
                </c:pt>
                <c:pt idx="13020">
                  <c:v>42886.251851851855</c:v>
                </c:pt>
                <c:pt idx="13021">
                  <c:v>42886.251967592594</c:v>
                </c:pt>
                <c:pt idx="13022">
                  <c:v>42886.252083333333</c:v>
                </c:pt>
                <c:pt idx="13023">
                  <c:v>42886.252199074072</c:v>
                </c:pt>
                <c:pt idx="13024">
                  <c:v>42886.252314814818</c:v>
                </c:pt>
                <c:pt idx="13025">
                  <c:v>42886.252430555556</c:v>
                </c:pt>
                <c:pt idx="13026">
                  <c:v>42886.252546296295</c:v>
                </c:pt>
                <c:pt idx="13027">
                  <c:v>42886.252662037034</c:v>
                </c:pt>
                <c:pt idx="13028">
                  <c:v>42886.25277777778</c:v>
                </c:pt>
                <c:pt idx="13029">
                  <c:v>42886.252893518518</c:v>
                </c:pt>
                <c:pt idx="13030">
                  <c:v>42886.253009259257</c:v>
                </c:pt>
                <c:pt idx="13031">
                  <c:v>42886.253125000003</c:v>
                </c:pt>
                <c:pt idx="13032">
                  <c:v>42886.253240740742</c:v>
                </c:pt>
                <c:pt idx="13033">
                  <c:v>42886.25335648148</c:v>
                </c:pt>
                <c:pt idx="13034">
                  <c:v>42886.253472222219</c:v>
                </c:pt>
                <c:pt idx="13035">
                  <c:v>42886.253587962965</c:v>
                </c:pt>
                <c:pt idx="13036">
                  <c:v>42886.253703703704</c:v>
                </c:pt>
                <c:pt idx="13037">
                  <c:v>42886.253819444442</c:v>
                </c:pt>
                <c:pt idx="13038">
                  <c:v>42886.253935185188</c:v>
                </c:pt>
                <c:pt idx="13039">
                  <c:v>42886.254050925927</c:v>
                </c:pt>
                <c:pt idx="13040">
                  <c:v>42886.254166666666</c:v>
                </c:pt>
                <c:pt idx="13041">
                  <c:v>42886.254282407404</c:v>
                </c:pt>
                <c:pt idx="13042">
                  <c:v>42886.25439814815</c:v>
                </c:pt>
                <c:pt idx="13043">
                  <c:v>42886.254513888889</c:v>
                </c:pt>
                <c:pt idx="13044">
                  <c:v>42886.254629629628</c:v>
                </c:pt>
                <c:pt idx="13045">
                  <c:v>42886.254745370374</c:v>
                </c:pt>
                <c:pt idx="13046">
                  <c:v>42886.254861111112</c:v>
                </c:pt>
                <c:pt idx="13047">
                  <c:v>42886.254976851851</c:v>
                </c:pt>
                <c:pt idx="13048">
                  <c:v>42886.25509259259</c:v>
                </c:pt>
                <c:pt idx="13049">
                  <c:v>42886.255208333336</c:v>
                </c:pt>
                <c:pt idx="13050">
                  <c:v>42886.255324074074</c:v>
                </c:pt>
                <c:pt idx="13051">
                  <c:v>42886.255439814813</c:v>
                </c:pt>
                <c:pt idx="13052">
                  <c:v>42886.255555555559</c:v>
                </c:pt>
                <c:pt idx="13053">
                  <c:v>42886.255671296298</c:v>
                </c:pt>
                <c:pt idx="13054">
                  <c:v>42886.255787037036</c:v>
                </c:pt>
                <c:pt idx="13055">
                  <c:v>42886.255902777775</c:v>
                </c:pt>
                <c:pt idx="13056">
                  <c:v>42886.256018518521</c:v>
                </c:pt>
                <c:pt idx="13057">
                  <c:v>42886.25613425926</c:v>
                </c:pt>
                <c:pt idx="13058">
                  <c:v>42886.256249999999</c:v>
                </c:pt>
                <c:pt idx="13059">
                  <c:v>42886.256365740737</c:v>
                </c:pt>
                <c:pt idx="13060">
                  <c:v>42886.256481481483</c:v>
                </c:pt>
                <c:pt idx="13061">
                  <c:v>42886.256597222222</c:v>
                </c:pt>
                <c:pt idx="13062">
                  <c:v>42886.256712962961</c:v>
                </c:pt>
                <c:pt idx="13063">
                  <c:v>42886.256828703707</c:v>
                </c:pt>
                <c:pt idx="13064">
                  <c:v>42886.256944444445</c:v>
                </c:pt>
                <c:pt idx="13065">
                  <c:v>42886.257060185184</c:v>
                </c:pt>
                <c:pt idx="13066">
                  <c:v>42886.257175925923</c:v>
                </c:pt>
                <c:pt idx="13067">
                  <c:v>42886.257291666669</c:v>
                </c:pt>
                <c:pt idx="13068">
                  <c:v>42886.257407407407</c:v>
                </c:pt>
                <c:pt idx="13069">
                  <c:v>42886.257523148146</c:v>
                </c:pt>
                <c:pt idx="13070">
                  <c:v>42886.257638888892</c:v>
                </c:pt>
                <c:pt idx="13071">
                  <c:v>42886.257754629631</c:v>
                </c:pt>
                <c:pt idx="13072">
                  <c:v>42886.257870370369</c:v>
                </c:pt>
                <c:pt idx="13073">
                  <c:v>42886.257986111108</c:v>
                </c:pt>
                <c:pt idx="13074">
                  <c:v>42886.258101851854</c:v>
                </c:pt>
                <c:pt idx="13075">
                  <c:v>42886.258217592593</c:v>
                </c:pt>
                <c:pt idx="13076">
                  <c:v>42886.258333333331</c:v>
                </c:pt>
                <c:pt idx="13077">
                  <c:v>42886.258449074077</c:v>
                </c:pt>
                <c:pt idx="13078">
                  <c:v>42886.258564814816</c:v>
                </c:pt>
                <c:pt idx="13079">
                  <c:v>42886.258680555555</c:v>
                </c:pt>
                <c:pt idx="13080">
                  <c:v>42886.258796296293</c:v>
                </c:pt>
                <c:pt idx="13081">
                  <c:v>42886.258912037039</c:v>
                </c:pt>
                <c:pt idx="13082">
                  <c:v>42886.259027777778</c:v>
                </c:pt>
                <c:pt idx="13083">
                  <c:v>42886.259143518517</c:v>
                </c:pt>
                <c:pt idx="13084">
                  <c:v>42886.259259259263</c:v>
                </c:pt>
                <c:pt idx="13085">
                  <c:v>42886.259375000001</c:v>
                </c:pt>
                <c:pt idx="13086">
                  <c:v>42886.25949074074</c:v>
                </c:pt>
                <c:pt idx="13087">
                  <c:v>42886.259606481479</c:v>
                </c:pt>
                <c:pt idx="13088">
                  <c:v>42886.259722222225</c:v>
                </c:pt>
                <c:pt idx="13089">
                  <c:v>42886.259837962964</c:v>
                </c:pt>
                <c:pt idx="13090">
                  <c:v>42886.259953703702</c:v>
                </c:pt>
                <c:pt idx="13091">
                  <c:v>42886.260069444441</c:v>
                </c:pt>
                <c:pt idx="13092">
                  <c:v>42886.260185185187</c:v>
                </c:pt>
                <c:pt idx="13093">
                  <c:v>42886.260300925926</c:v>
                </c:pt>
                <c:pt idx="13094">
                  <c:v>42886.260416666664</c:v>
                </c:pt>
                <c:pt idx="13095">
                  <c:v>42886.26053240741</c:v>
                </c:pt>
                <c:pt idx="13096">
                  <c:v>42886.260648148149</c:v>
                </c:pt>
                <c:pt idx="13097">
                  <c:v>42886.260763888888</c:v>
                </c:pt>
                <c:pt idx="13098">
                  <c:v>42886.260879629626</c:v>
                </c:pt>
                <c:pt idx="13099">
                  <c:v>42886.260995370372</c:v>
                </c:pt>
                <c:pt idx="13100">
                  <c:v>42886.261111111111</c:v>
                </c:pt>
                <c:pt idx="13101">
                  <c:v>42886.26122685185</c:v>
                </c:pt>
                <c:pt idx="13102">
                  <c:v>42886.261342592596</c:v>
                </c:pt>
                <c:pt idx="13103">
                  <c:v>42886.261458333334</c:v>
                </c:pt>
                <c:pt idx="13104">
                  <c:v>42886.261574074073</c:v>
                </c:pt>
                <c:pt idx="13105">
                  <c:v>42886.261689814812</c:v>
                </c:pt>
                <c:pt idx="13106">
                  <c:v>42886.261805555558</c:v>
                </c:pt>
                <c:pt idx="13107">
                  <c:v>42886.261921296296</c:v>
                </c:pt>
                <c:pt idx="13108">
                  <c:v>42886.262037037035</c:v>
                </c:pt>
                <c:pt idx="13109">
                  <c:v>42886.262152777781</c:v>
                </c:pt>
                <c:pt idx="13110">
                  <c:v>42886.26226851852</c:v>
                </c:pt>
                <c:pt idx="13111">
                  <c:v>42886.262384259258</c:v>
                </c:pt>
                <c:pt idx="13112">
                  <c:v>42886.262499999997</c:v>
                </c:pt>
                <c:pt idx="13113">
                  <c:v>42886.262615740743</c:v>
                </c:pt>
                <c:pt idx="13114">
                  <c:v>42886.262731481482</c:v>
                </c:pt>
                <c:pt idx="13115">
                  <c:v>42886.26284722222</c:v>
                </c:pt>
                <c:pt idx="13116">
                  <c:v>42886.262962962966</c:v>
                </c:pt>
                <c:pt idx="13117">
                  <c:v>42886.263078703705</c:v>
                </c:pt>
                <c:pt idx="13118">
                  <c:v>42886.263194444444</c:v>
                </c:pt>
                <c:pt idx="13119">
                  <c:v>42886.263310185182</c:v>
                </c:pt>
                <c:pt idx="13120">
                  <c:v>42886.263425925928</c:v>
                </c:pt>
                <c:pt idx="13121">
                  <c:v>42886.263541666667</c:v>
                </c:pt>
                <c:pt idx="13122">
                  <c:v>42886.263657407406</c:v>
                </c:pt>
                <c:pt idx="13123">
                  <c:v>42886.263773148145</c:v>
                </c:pt>
                <c:pt idx="13124">
                  <c:v>42886.263888888891</c:v>
                </c:pt>
                <c:pt idx="13125">
                  <c:v>42886.264004629629</c:v>
                </c:pt>
                <c:pt idx="13126">
                  <c:v>42886.264120370368</c:v>
                </c:pt>
                <c:pt idx="13127">
                  <c:v>42886.264236111114</c:v>
                </c:pt>
                <c:pt idx="13128">
                  <c:v>42886.264351851853</c:v>
                </c:pt>
                <c:pt idx="13129">
                  <c:v>42886.264467592591</c:v>
                </c:pt>
                <c:pt idx="13130">
                  <c:v>42886.26458333333</c:v>
                </c:pt>
                <c:pt idx="13131">
                  <c:v>42886.264699074076</c:v>
                </c:pt>
                <c:pt idx="13132">
                  <c:v>42886.264814814815</c:v>
                </c:pt>
                <c:pt idx="13133">
                  <c:v>42886.264930555553</c:v>
                </c:pt>
                <c:pt idx="13134">
                  <c:v>42886.265046296299</c:v>
                </c:pt>
                <c:pt idx="13135">
                  <c:v>42886.265162037038</c:v>
                </c:pt>
                <c:pt idx="13136">
                  <c:v>42886.265277777777</c:v>
                </c:pt>
                <c:pt idx="13137">
                  <c:v>42886.265393518515</c:v>
                </c:pt>
                <c:pt idx="13138">
                  <c:v>42886.265509259261</c:v>
                </c:pt>
                <c:pt idx="13139">
                  <c:v>42886.265625</c:v>
                </c:pt>
                <c:pt idx="13140">
                  <c:v>42886.265740740739</c:v>
                </c:pt>
                <c:pt idx="13141">
                  <c:v>42886.265856481485</c:v>
                </c:pt>
                <c:pt idx="13142">
                  <c:v>42886.265972222223</c:v>
                </c:pt>
                <c:pt idx="13143">
                  <c:v>42886.266087962962</c:v>
                </c:pt>
                <c:pt idx="13144">
                  <c:v>42886.266203703701</c:v>
                </c:pt>
                <c:pt idx="13145">
                  <c:v>42886.266319444447</c:v>
                </c:pt>
                <c:pt idx="13146">
                  <c:v>42886.266435185185</c:v>
                </c:pt>
                <c:pt idx="13147">
                  <c:v>42886.266550925924</c:v>
                </c:pt>
                <c:pt idx="13148">
                  <c:v>42886.26666666667</c:v>
                </c:pt>
                <c:pt idx="13149">
                  <c:v>42886.266782407409</c:v>
                </c:pt>
                <c:pt idx="13150">
                  <c:v>42886.266898148147</c:v>
                </c:pt>
                <c:pt idx="13151">
                  <c:v>42886.267013888886</c:v>
                </c:pt>
                <c:pt idx="13152">
                  <c:v>42886.267129629632</c:v>
                </c:pt>
                <c:pt idx="13153">
                  <c:v>42886.267245370371</c:v>
                </c:pt>
                <c:pt idx="13154">
                  <c:v>42886.267361111109</c:v>
                </c:pt>
                <c:pt idx="13155">
                  <c:v>42886.267476851855</c:v>
                </c:pt>
                <c:pt idx="13156">
                  <c:v>42886.267592592594</c:v>
                </c:pt>
                <c:pt idx="13157">
                  <c:v>42886.267708333333</c:v>
                </c:pt>
                <c:pt idx="13158">
                  <c:v>42886.267824074072</c:v>
                </c:pt>
                <c:pt idx="13159">
                  <c:v>42886.267939814818</c:v>
                </c:pt>
                <c:pt idx="13160">
                  <c:v>42886.268055555556</c:v>
                </c:pt>
                <c:pt idx="13161">
                  <c:v>42886.268171296295</c:v>
                </c:pt>
                <c:pt idx="13162">
                  <c:v>42886.268287037034</c:v>
                </c:pt>
                <c:pt idx="13163">
                  <c:v>42886.26840277778</c:v>
                </c:pt>
                <c:pt idx="13164">
                  <c:v>42886.268518518518</c:v>
                </c:pt>
                <c:pt idx="13165">
                  <c:v>42886.268634259257</c:v>
                </c:pt>
                <c:pt idx="13166">
                  <c:v>42886.268750000003</c:v>
                </c:pt>
                <c:pt idx="13167">
                  <c:v>42886.268865740742</c:v>
                </c:pt>
                <c:pt idx="13168">
                  <c:v>42886.26898148148</c:v>
                </c:pt>
                <c:pt idx="13169">
                  <c:v>42886.269097222219</c:v>
                </c:pt>
                <c:pt idx="13170">
                  <c:v>42886.269212962965</c:v>
                </c:pt>
                <c:pt idx="13171">
                  <c:v>42886.269328703704</c:v>
                </c:pt>
                <c:pt idx="13172">
                  <c:v>42886.269444444442</c:v>
                </c:pt>
                <c:pt idx="13173">
                  <c:v>42886.269560185188</c:v>
                </c:pt>
                <c:pt idx="13174">
                  <c:v>42886.269675925927</c:v>
                </c:pt>
                <c:pt idx="13175">
                  <c:v>42886.269791666666</c:v>
                </c:pt>
                <c:pt idx="13176">
                  <c:v>42886.269907407404</c:v>
                </c:pt>
                <c:pt idx="13177">
                  <c:v>42886.27002314815</c:v>
                </c:pt>
                <c:pt idx="13178">
                  <c:v>42886.270138888889</c:v>
                </c:pt>
                <c:pt idx="13179">
                  <c:v>42886.270254629628</c:v>
                </c:pt>
                <c:pt idx="13180">
                  <c:v>42886.270370370374</c:v>
                </c:pt>
                <c:pt idx="13181">
                  <c:v>42886.270486111112</c:v>
                </c:pt>
                <c:pt idx="13182">
                  <c:v>42886.270601851851</c:v>
                </c:pt>
                <c:pt idx="13183">
                  <c:v>42886.27071759259</c:v>
                </c:pt>
                <c:pt idx="13184">
                  <c:v>42886.270833333336</c:v>
                </c:pt>
                <c:pt idx="13185">
                  <c:v>42886.270949074074</c:v>
                </c:pt>
                <c:pt idx="13186">
                  <c:v>42886.271064814813</c:v>
                </c:pt>
                <c:pt idx="13187">
                  <c:v>42886.271180555559</c:v>
                </c:pt>
                <c:pt idx="13188">
                  <c:v>42886.271296296298</c:v>
                </c:pt>
                <c:pt idx="13189">
                  <c:v>42886.271412037036</c:v>
                </c:pt>
                <c:pt idx="13190">
                  <c:v>42886.271527777775</c:v>
                </c:pt>
                <c:pt idx="13191">
                  <c:v>42886.271643518521</c:v>
                </c:pt>
                <c:pt idx="13192">
                  <c:v>42886.27175925926</c:v>
                </c:pt>
                <c:pt idx="13193">
                  <c:v>42886.271874999999</c:v>
                </c:pt>
                <c:pt idx="13194">
                  <c:v>42886.271990740737</c:v>
                </c:pt>
                <c:pt idx="13195">
                  <c:v>42886.272106481483</c:v>
                </c:pt>
                <c:pt idx="13196">
                  <c:v>42886.272222222222</c:v>
                </c:pt>
                <c:pt idx="13197">
                  <c:v>42886.272337962961</c:v>
                </c:pt>
                <c:pt idx="13198">
                  <c:v>42886.272453703707</c:v>
                </c:pt>
                <c:pt idx="13199">
                  <c:v>42886.272569444445</c:v>
                </c:pt>
                <c:pt idx="13200">
                  <c:v>42886.272685185184</c:v>
                </c:pt>
                <c:pt idx="13201">
                  <c:v>42886.272800925923</c:v>
                </c:pt>
                <c:pt idx="13202">
                  <c:v>42886.272916666669</c:v>
                </c:pt>
                <c:pt idx="13203">
                  <c:v>42886.273032407407</c:v>
                </c:pt>
                <c:pt idx="13204">
                  <c:v>42886.273148148146</c:v>
                </c:pt>
                <c:pt idx="13205">
                  <c:v>42886.273263888892</c:v>
                </c:pt>
                <c:pt idx="13206">
                  <c:v>42886.273379629631</c:v>
                </c:pt>
                <c:pt idx="13207">
                  <c:v>42886.273495370369</c:v>
                </c:pt>
                <c:pt idx="13208">
                  <c:v>42886.273611111108</c:v>
                </c:pt>
                <c:pt idx="13209">
                  <c:v>42886.273726851854</c:v>
                </c:pt>
                <c:pt idx="13210">
                  <c:v>42886.273842592593</c:v>
                </c:pt>
                <c:pt idx="13211">
                  <c:v>42886.273958333331</c:v>
                </c:pt>
                <c:pt idx="13212">
                  <c:v>42886.274074074077</c:v>
                </c:pt>
                <c:pt idx="13213">
                  <c:v>42886.274189814816</c:v>
                </c:pt>
                <c:pt idx="13214">
                  <c:v>42886.274305555555</c:v>
                </c:pt>
                <c:pt idx="13215">
                  <c:v>42886.274421296293</c:v>
                </c:pt>
                <c:pt idx="13216">
                  <c:v>42886.274537037039</c:v>
                </c:pt>
                <c:pt idx="13217">
                  <c:v>42886.274652777778</c:v>
                </c:pt>
                <c:pt idx="13218">
                  <c:v>42886.274768518517</c:v>
                </c:pt>
                <c:pt idx="13219">
                  <c:v>42886.274884259263</c:v>
                </c:pt>
                <c:pt idx="13220">
                  <c:v>42886.275000000001</c:v>
                </c:pt>
                <c:pt idx="13221">
                  <c:v>42886.27511574074</c:v>
                </c:pt>
                <c:pt idx="13222">
                  <c:v>42886.275231481479</c:v>
                </c:pt>
                <c:pt idx="13223">
                  <c:v>42886.275347222225</c:v>
                </c:pt>
                <c:pt idx="13224">
                  <c:v>42886.275462962964</c:v>
                </c:pt>
                <c:pt idx="13225">
                  <c:v>42886.275578703702</c:v>
                </c:pt>
                <c:pt idx="13226">
                  <c:v>42886.275694444441</c:v>
                </c:pt>
                <c:pt idx="13227">
                  <c:v>42886.275810185187</c:v>
                </c:pt>
                <c:pt idx="13228">
                  <c:v>42886.275925925926</c:v>
                </c:pt>
                <c:pt idx="13229">
                  <c:v>42886.276041666664</c:v>
                </c:pt>
                <c:pt idx="13230">
                  <c:v>42886.27615740741</c:v>
                </c:pt>
                <c:pt idx="13231">
                  <c:v>42886.276273148149</c:v>
                </c:pt>
                <c:pt idx="13232">
                  <c:v>42886.276388888888</c:v>
                </c:pt>
                <c:pt idx="13233">
                  <c:v>42886.276504629626</c:v>
                </c:pt>
                <c:pt idx="13234">
                  <c:v>42886.276620370372</c:v>
                </c:pt>
                <c:pt idx="13235">
                  <c:v>42886.276736111111</c:v>
                </c:pt>
                <c:pt idx="13236">
                  <c:v>42886.27685185185</c:v>
                </c:pt>
                <c:pt idx="13237">
                  <c:v>42886.276967592596</c:v>
                </c:pt>
                <c:pt idx="13238">
                  <c:v>42886.277083333334</c:v>
                </c:pt>
                <c:pt idx="13239">
                  <c:v>42886.277199074073</c:v>
                </c:pt>
                <c:pt idx="13240">
                  <c:v>42886.277314814812</c:v>
                </c:pt>
                <c:pt idx="13241">
                  <c:v>42886.277430555558</c:v>
                </c:pt>
                <c:pt idx="13242">
                  <c:v>42886.277546296296</c:v>
                </c:pt>
                <c:pt idx="13243">
                  <c:v>42886.277662037035</c:v>
                </c:pt>
                <c:pt idx="13244">
                  <c:v>42886.277777777781</c:v>
                </c:pt>
                <c:pt idx="13245">
                  <c:v>42886.27789351852</c:v>
                </c:pt>
                <c:pt idx="13246">
                  <c:v>42886.278009259258</c:v>
                </c:pt>
                <c:pt idx="13247">
                  <c:v>42886.278124999997</c:v>
                </c:pt>
                <c:pt idx="13248">
                  <c:v>42886.278240740743</c:v>
                </c:pt>
                <c:pt idx="13249">
                  <c:v>42886.278356481482</c:v>
                </c:pt>
                <c:pt idx="13250">
                  <c:v>42886.27847222222</c:v>
                </c:pt>
                <c:pt idx="13251">
                  <c:v>42886.278587962966</c:v>
                </c:pt>
                <c:pt idx="13252">
                  <c:v>42886.278703703705</c:v>
                </c:pt>
                <c:pt idx="13253">
                  <c:v>42886.278819444444</c:v>
                </c:pt>
                <c:pt idx="13254">
                  <c:v>42886.278935185182</c:v>
                </c:pt>
                <c:pt idx="13255">
                  <c:v>42886.279050925928</c:v>
                </c:pt>
                <c:pt idx="13256">
                  <c:v>42886.279166666667</c:v>
                </c:pt>
                <c:pt idx="13257">
                  <c:v>42886.279282407406</c:v>
                </c:pt>
                <c:pt idx="13258">
                  <c:v>42886.279398148145</c:v>
                </c:pt>
                <c:pt idx="13259">
                  <c:v>42886.279513888891</c:v>
                </c:pt>
                <c:pt idx="13260">
                  <c:v>42886.279629629629</c:v>
                </c:pt>
                <c:pt idx="13261">
                  <c:v>42886.279745370368</c:v>
                </c:pt>
                <c:pt idx="13262">
                  <c:v>42886.279861111114</c:v>
                </c:pt>
                <c:pt idx="13263">
                  <c:v>42886.279976851853</c:v>
                </c:pt>
                <c:pt idx="13264">
                  <c:v>42886.280092592591</c:v>
                </c:pt>
                <c:pt idx="13265">
                  <c:v>42886.28020833333</c:v>
                </c:pt>
                <c:pt idx="13266">
                  <c:v>42886.280324074076</c:v>
                </c:pt>
                <c:pt idx="13267">
                  <c:v>42886.280439814815</c:v>
                </c:pt>
                <c:pt idx="13268">
                  <c:v>42886.280555555553</c:v>
                </c:pt>
                <c:pt idx="13269">
                  <c:v>42886.280671296299</c:v>
                </c:pt>
                <c:pt idx="13270">
                  <c:v>42886.280787037038</c:v>
                </c:pt>
                <c:pt idx="13271">
                  <c:v>42886.280902777777</c:v>
                </c:pt>
                <c:pt idx="13272">
                  <c:v>42886.281018518515</c:v>
                </c:pt>
                <c:pt idx="13273">
                  <c:v>42886.281134259261</c:v>
                </c:pt>
                <c:pt idx="13274">
                  <c:v>42886.28125</c:v>
                </c:pt>
                <c:pt idx="13275">
                  <c:v>42886.281365740739</c:v>
                </c:pt>
                <c:pt idx="13276">
                  <c:v>42886.281481481485</c:v>
                </c:pt>
                <c:pt idx="13277">
                  <c:v>42886.281597222223</c:v>
                </c:pt>
                <c:pt idx="13278">
                  <c:v>42886.281712962962</c:v>
                </c:pt>
                <c:pt idx="13279">
                  <c:v>42886.281828703701</c:v>
                </c:pt>
                <c:pt idx="13280">
                  <c:v>42886.281944444447</c:v>
                </c:pt>
                <c:pt idx="13281">
                  <c:v>42886.282060185185</c:v>
                </c:pt>
                <c:pt idx="13282">
                  <c:v>42886.282175925924</c:v>
                </c:pt>
                <c:pt idx="13283">
                  <c:v>42886.28229166667</c:v>
                </c:pt>
                <c:pt idx="13284">
                  <c:v>42886.282407407409</c:v>
                </c:pt>
                <c:pt idx="13285">
                  <c:v>42886.282523148147</c:v>
                </c:pt>
                <c:pt idx="13286">
                  <c:v>42886.282638888886</c:v>
                </c:pt>
                <c:pt idx="13287">
                  <c:v>42886.282754629632</c:v>
                </c:pt>
                <c:pt idx="13288">
                  <c:v>42886.282870370371</c:v>
                </c:pt>
                <c:pt idx="13289">
                  <c:v>42886.282986111109</c:v>
                </c:pt>
                <c:pt idx="13290">
                  <c:v>42886.283101851855</c:v>
                </c:pt>
                <c:pt idx="13291">
                  <c:v>42886.283217592594</c:v>
                </c:pt>
                <c:pt idx="13292">
                  <c:v>42886.283333333333</c:v>
                </c:pt>
                <c:pt idx="13293">
                  <c:v>42886.283449074072</c:v>
                </c:pt>
                <c:pt idx="13294">
                  <c:v>42886.283564814818</c:v>
                </c:pt>
                <c:pt idx="13295">
                  <c:v>42886.283680555556</c:v>
                </c:pt>
                <c:pt idx="13296">
                  <c:v>42886.283796296295</c:v>
                </c:pt>
                <c:pt idx="13297">
                  <c:v>42886.283912037034</c:v>
                </c:pt>
                <c:pt idx="13298">
                  <c:v>42886.28402777778</c:v>
                </c:pt>
                <c:pt idx="13299">
                  <c:v>42886.284143518518</c:v>
                </c:pt>
                <c:pt idx="13300">
                  <c:v>42886.284259259257</c:v>
                </c:pt>
                <c:pt idx="13301">
                  <c:v>42886.284375000003</c:v>
                </c:pt>
                <c:pt idx="13302">
                  <c:v>42886.284490740742</c:v>
                </c:pt>
                <c:pt idx="13303">
                  <c:v>42886.28460648148</c:v>
                </c:pt>
                <c:pt idx="13304">
                  <c:v>42886.284722222219</c:v>
                </c:pt>
                <c:pt idx="13305">
                  <c:v>42886.284837962965</c:v>
                </c:pt>
                <c:pt idx="13306">
                  <c:v>42886.284953703704</c:v>
                </c:pt>
                <c:pt idx="13307">
                  <c:v>42886.285069444442</c:v>
                </c:pt>
                <c:pt idx="13308">
                  <c:v>42886.285185185188</c:v>
                </c:pt>
                <c:pt idx="13309">
                  <c:v>42886.285300925927</c:v>
                </c:pt>
                <c:pt idx="13310">
                  <c:v>42886.285416666666</c:v>
                </c:pt>
                <c:pt idx="13311">
                  <c:v>42886.285532407404</c:v>
                </c:pt>
                <c:pt idx="13312">
                  <c:v>42886.28564814815</c:v>
                </c:pt>
                <c:pt idx="13313">
                  <c:v>42886.285763888889</c:v>
                </c:pt>
                <c:pt idx="13314">
                  <c:v>42886.285879629628</c:v>
                </c:pt>
                <c:pt idx="13315">
                  <c:v>42886.285995370374</c:v>
                </c:pt>
                <c:pt idx="13316">
                  <c:v>42886.286111111112</c:v>
                </c:pt>
                <c:pt idx="13317">
                  <c:v>42886.286226851851</c:v>
                </c:pt>
                <c:pt idx="13318">
                  <c:v>42886.28634259259</c:v>
                </c:pt>
                <c:pt idx="13319">
                  <c:v>42886.286458333336</c:v>
                </c:pt>
                <c:pt idx="13320">
                  <c:v>42886.286574074074</c:v>
                </c:pt>
                <c:pt idx="13321">
                  <c:v>42886.286689814813</c:v>
                </c:pt>
                <c:pt idx="13322">
                  <c:v>42886.286805555559</c:v>
                </c:pt>
                <c:pt idx="13323">
                  <c:v>42886.286921296298</c:v>
                </c:pt>
                <c:pt idx="13324">
                  <c:v>42886.287037037036</c:v>
                </c:pt>
                <c:pt idx="13325">
                  <c:v>42886.287152777775</c:v>
                </c:pt>
                <c:pt idx="13326">
                  <c:v>42886.287268518521</c:v>
                </c:pt>
                <c:pt idx="13327">
                  <c:v>42886.28738425926</c:v>
                </c:pt>
                <c:pt idx="13328">
                  <c:v>42886.287499999999</c:v>
                </c:pt>
                <c:pt idx="13329">
                  <c:v>42886.287615740737</c:v>
                </c:pt>
                <c:pt idx="13330">
                  <c:v>42886.287731481483</c:v>
                </c:pt>
                <c:pt idx="13331">
                  <c:v>42886.287847222222</c:v>
                </c:pt>
                <c:pt idx="13332">
                  <c:v>42886.287962962961</c:v>
                </c:pt>
                <c:pt idx="13333">
                  <c:v>42886.288078703707</c:v>
                </c:pt>
                <c:pt idx="13334">
                  <c:v>42886.288194444445</c:v>
                </c:pt>
                <c:pt idx="13335">
                  <c:v>42886.288310185184</c:v>
                </c:pt>
                <c:pt idx="13336">
                  <c:v>42886.288425925923</c:v>
                </c:pt>
                <c:pt idx="13337">
                  <c:v>42886.288541666669</c:v>
                </c:pt>
                <c:pt idx="13338">
                  <c:v>42886.288657407407</c:v>
                </c:pt>
                <c:pt idx="13339">
                  <c:v>42886.288773148146</c:v>
                </c:pt>
                <c:pt idx="13340">
                  <c:v>42886.288888888892</c:v>
                </c:pt>
                <c:pt idx="13341">
                  <c:v>42886.289004629631</c:v>
                </c:pt>
                <c:pt idx="13342">
                  <c:v>42886.289120370369</c:v>
                </c:pt>
                <c:pt idx="13343">
                  <c:v>42886.289236111108</c:v>
                </c:pt>
                <c:pt idx="13344">
                  <c:v>42886.289351851854</c:v>
                </c:pt>
                <c:pt idx="13345">
                  <c:v>42886.289467592593</c:v>
                </c:pt>
                <c:pt idx="13346">
                  <c:v>42886.289583333331</c:v>
                </c:pt>
                <c:pt idx="13347">
                  <c:v>42886.289699074077</c:v>
                </c:pt>
                <c:pt idx="13348">
                  <c:v>42886.289814814816</c:v>
                </c:pt>
                <c:pt idx="13349">
                  <c:v>42886.289930555555</c:v>
                </c:pt>
                <c:pt idx="13350">
                  <c:v>42886.290046296293</c:v>
                </c:pt>
                <c:pt idx="13351">
                  <c:v>42886.290162037039</c:v>
                </c:pt>
                <c:pt idx="13352">
                  <c:v>42886.290277777778</c:v>
                </c:pt>
                <c:pt idx="13353">
                  <c:v>42886.290393518517</c:v>
                </c:pt>
                <c:pt idx="13354">
                  <c:v>42886.290509259263</c:v>
                </c:pt>
                <c:pt idx="13355">
                  <c:v>42886.290625000001</c:v>
                </c:pt>
                <c:pt idx="13356">
                  <c:v>42886.29074074074</c:v>
                </c:pt>
                <c:pt idx="13357">
                  <c:v>42886.290856481479</c:v>
                </c:pt>
                <c:pt idx="13358">
                  <c:v>42886.290972222225</c:v>
                </c:pt>
                <c:pt idx="13359">
                  <c:v>42886.291087962964</c:v>
                </c:pt>
                <c:pt idx="13360">
                  <c:v>42886.291203703702</c:v>
                </c:pt>
                <c:pt idx="13361">
                  <c:v>42886.291319444441</c:v>
                </c:pt>
                <c:pt idx="13362">
                  <c:v>42886.291435185187</c:v>
                </c:pt>
                <c:pt idx="13363">
                  <c:v>42886.291550925926</c:v>
                </c:pt>
                <c:pt idx="13364">
                  <c:v>42886.291666666664</c:v>
                </c:pt>
                <c:pt idx="13365">
                  <c:v>42886.29178240741</c:v>
                </c:pt>
                <c:pt idx="13366">
                  <c:v>42886.291898148149</c:v>
                </c:pt>
                <c:pt idx="13367">
                  <c:v>42886.292013888888</c:v>
                </c:pt>
                <c:pt idx="13368">
                  <c:v>42886.292129629626</c:v>
                </c:pt>
                <c:pt idx="13369">
                  <c:v>42886.292245370372</c:v>
                </c:pt>
                <c:pt idx="13370">
                  <c:v>42886.292361111111</c:v>
                </c:pt>
                <c:pt idx="13371">
                  <c:v>42886.29247685185</c:v>
                </c:pt>
                <c:pt idx="13372">
                  <c:v>42886.292592592596</c:v>
                </c:pt>
                <c:pt idx="13373">
                  <c:v>42886.292708333334</c:v>
                </c:pt>
                <c:pt idx="13374">
                  <c:v>42886.292824074073</c:v>
                </c:pt>
                <c:pt idx="13375">
                  <c:v>42886.292939814812</c:v>
                </c:pt>
                <c:pt idx="13376">
                  <c:v>42886.293055555558</c:v>
                </c:pt>
                <c:pt idx="13377">
                  <c:v>42886.293171296296</c:v>
                </c:pt>
                <c:pt idx="13378">
                  <c:v>42886.293287037035</c:v>
                </c:pt>
                <c:pt idx="13379">
                  <c:v>42886.293402777781</c:v>
                </c:pt>
                <c:pt idx="13380">
                  <c:v>42886.29351851852</c:v>
                </c:pt>
                <c:pt idx="13381">
                  <c:v>42886.293634259258</c:v>
                </c:pt>
                <c:pt idx="13382">
                  <c:v>42886.293749999997</c:v>
                </c:pt>
                <c:pt idx="13383">
                  <c:v>42886.293865740743</c:v>
                </c:pt>
                <c:pt idx="13384">
                  <c:v>42886.293981481482</c:v>
                </c:pt>
                <c:pt idx="13385">
                  <c:v>42886.29409722222</c:v>
                </c:pt>
                <c:pt idx="13386">
                  <c:v>42886.294212962966</c:v>
                </c:pt>
                <c:pt idx="13387">
                  <c:v>42886.294328703705</c:v>
                </c:pt>
                <c:pt idx="13388">
                  <c:v>42886.294444444444</c:v>
                </c:pt>
                <c:pt idx="13389">
                  <c:v>42886.294560185182</c:v>
                </c:pt>
                <c:pt idx="13390">
                  <c:v>42886.294675925928</c:v>
                </c:pt>
                <c:pt idx="13391">
                  <c:v>42886.294791666667</c:v>
                </c:pt>
                <c:pt idx="13392">
                  <c:v>42886.294907407406</c:v>
                </c:pt>
                <c:pt idx="13393">
                  <c:v>42886.295023148145</c:v>
                </c:pt>
                <c:pt idx="13394">
                  <c:v>42886.295138888891</c:v>
                </c:pt>
                <c:pt idx="13395">
                  <c:v>42886.295254629629</c:v>
                </c:pt>
                <c:pt idx="13396">
                  <c:v>42886.295370370368</c:v>
                </c:pt>
                <c:pt idx="13397">
                  <c:v>42886.295486111114</c:v>
                </c:pt>
                <c:pt idx="13398">
                  <c:v>42886.295601851853</c:v>
                </c:pt>
                <c:pt idx="13399">
                  <c:v>42886.295717592591</c:v>
                </c:pt>
                <c:pt idx="13400">
                  <c:v>42886.29583333333</c:v>
                </c:pt>
                <c:pt idx="13401">
                  <c:v>42886.295949074076</c:v>
                </c:pt>
                <c:pt idx="13402">
                  <c:v>42886.296064814815</c:v>
                </c:pt>
                <c:pt idx="13403">
                  <c:v>42886.296180555553</c:v>
                </c:pt>
                <c:pt idx="13404">
                  <c:v>42886.296296296299</c:v>
                </c:pt>
                <c:pt idx="13405">
                  <c:v>42886.296412037038</c:v>
                </c:pt>
                <c:pt idx="13406">
                  <c:v>42886.296527777777</c:v>
                </c:pt>
                <c:pt idx="13407">
                  <c:v>42886.296643518515</c:v>
                </c:pt>
                <c:pt idx="13408">
                  <c:v>42886.296759259261</c:v>
                </c:pt>
                <c:pt idx="13409">
                  <c:v>42886.296875</c:v>
                </c:pt>
                <c:pt idx="13410">
                  <c:v>42886.296990740739</c:v>
                </c:pt>
                <c:pt idx="13411">
                  <c:v>42886.297106481485</c:v>
                </c:pt>
                <c:pt idx="13412">
                  <c:v>42886.297222222223</c:v>
                </c:pt>
                <c:pt idx="13413">
                  <c:v>42886.297337962962</c:v>
                </c:pt>
                <c:pt idx="13414">
                  <c:v>42886.297453703701</c:v>
                </c:pt>
                <c:pt idx="13415">
                  <c:v>42886.297569444447</c:v>
                </c:pt>
                <c:pt idx="13416">
                  <c:v>42886.297685185185</c:v>
                </c:pt>
                <c:pt idx="13417">
                  <c:v>42886.297800925924</c:v>
                </c:pt>
                <c:pt idx="13418">
                  <c:v>42886.29791666667</c:v>
                </c:pt>
                <c:pt idx="13419">
                  <c:v>42886.298032407409</c:v>
                </c:pt>
                <c:pt idx="13420">
                  <c:v>42886.298148148147</c:v>
                </c:pt>
                <c:pt idx="13421">
                  <c:v>42886.298263888886</c:v>
                </c:pt>
                <c:pt idx="13422">
                  <c:v>42886.298379629632</c:v>
                </c:pt>
                <c:pt idx="13423">
                  <c:v>42886.298495370371</c:v>
                </c:pt>
                <c:pt idx="13424">
                  <c:v>42886.298611111109</c:v>
                </c:pt>
                <c:pt idx="13425">
                  <c:v>42886.298726851855</c:v>
                </c:pt>
                <c:pt idx="13426">
                  <c:v>42886.298842592594</c:v>
                </c:pt>
                <c:pt idx="13427">
                  <c:v>42886.298958333333</c:v>
                </c:pt>
                <c:pt idx="13428">
                  <c:v>42886.299074074072</c:v>
                </c:pt>
                <c:pt idx="13429">
                  <c:v>42886.299189814818</c:v>
                </c:pt>
                <c:pt idx="13430">
                  <c:v>42886.299305555556</c:v>
                </c:pt>
                <c:pt idx="13431">
                  <c:v>42886.299421296295</c:v>
                </c:pt>
                <c:pt idx="13432">
                  <c:v>42886.299537037034</c:v>
                </c:pt>
                <c:pt idx="13433">
                  <c:v>42886.29965277778</c:v>
                </c:pt>
                <c:pt idx="13434">
                  <c:v>42886.299768518518</c:v>
                </c:pt>
                <c:pt idx="13435">
                  <c:v>42886.299884259257</c:v>
                </c:pt>
                <c:pt idx="13436">
                  <c:v>42886.3</c:v>
                </c:pt>
                <c:pt idx="13437">
                  <c:v>42886.300115740742</c:v>
                </c:pt>
                <c:pt idx="13438">
                  <c:v>42886.30023148148</c:v>
                </c:pt>
                <c:pt idx="13439">
                  <c:v>42886.300347222219</c:v>
                </c:pt>
                <c:pt idx="13440">
                  <c:v>42886.300462962965</c:v>
                </c:pt>
                <c:pt idx="13441">
                  <c:v>42886.300578703704</c:v>
                </c:pt>
                <c:pt idx="13442">
                  <c:v>42886.300694444442</c:v>
                </c:pt>
                <c:pt idx="13443">
                  <c:v>42886.300810185188</c:v>
                </c:pt>
                <c:pt idx="13444">
                  <c:v>42886.300925925927</c:v>
                </c:pt>
                <c:pt idx="13445">
                  <c:v>42886.301041666666</c:v>
                </c:pt>
                <c:pt idx="13446">
                  <c:v>42886.301157407404</c:v>
                </c:pt>
                <c:pt idx="13447">
                  <c:v>42886.30127314815</c:v>
                </c:pt>
                <c:pt idx="13448">
                  <c:v>42886.301388888889</c:v>
                </c:pt>
                <c:pt idx="13449">
                  <c:v>42886.301504629628</c:v>
                </c:pt>
                <c:pt idx="13450">
                  <c:v>42886.301620370374</c:v>
                </c:pt>
                <c:pt idx="13451">
                  <c:v>42886.301736111112</c:v>
                </c:pt>
                <c:pt idx="13452">
                  <c:v>42886.301851851851</c:v>
                </c:pt>
                <c:pt idx="13453">
                  <c:v>42886.30196759259</c:v>
                </c:pt>
                <c:pt idx="13454">
                  <c:v>42886.302083333336</c:v>
                </c:pt>
                <c:pt idx="13455">
                  <c:v>42886.302199074074</c:v>
                </c:pt>
                <c:pt idx="13456">
                  <c:v>42886.302314814813</c:v>
                </c:pt>
                <c:pt idx="13457">
                  <c:v>42886.302430555559</c:v>
                </c:pt>
                <c:pt idx="13458">
                  <c:v>42886.302546296298</c:v>
                </c:pt>
                <c:pt idx="13459">
                  <c:v>42886.302662037036</c:v>
                </c:pt>
                <c:pt idx="13460">
                  <c:v>42886.302777777775</c:v>
                </c:pt>
                <c:pt idx="13461">
                  <c:v>42886.302893518521</c:v>
                </c:pt>
                <c:pt idx="13462">
                  <c:v>42886.30300925926</c:v>
                </c:pt>
                <c:pt idx="13463">
                  <c:v>42886.303124999999</c:v>
                </c:pt>
                <c:pt idx="13464">
                  <c:v>42886.303240740737</c:v>
                </c:pt>
                <c:pt idx="13465">
                  <c:v>42886.303356481483</c:v>
                </c:pt>
                <c:pt idx="13466">
                  <c:v>42886.303472222222</c:v>
                </c:pt>
                <c:pt idx="13467">
                  <c:v>42886.303587962961</c:v>
                </c:pt>
                <c:pt idx="13468">
                  <c:v>42886.303703703707</c:v>
                </c:pt>
                <c:pt idx="13469">
                  <c:v>42886.303819444445</c:v>
                </c:pt>
                <c:pt idx="13470">
                  <c:v>42886.303935185184</c:v>
                </c:pt>
                <c:pt idx="13471">
                  <c:v>42886.304050925923</c:v>
                </c:pt>
                <c:pt idx="13472">
                  <c:v>42886.304166666669</c:v>
                </c:pt>
                <c:pt idx="13473">
                  <c:v>42886.304282407407</c:v>
                </c:pt>
                <c:pt idx="13474">
                  <c:v>42886.304398148146</c:v>
                </c:pt>
                <c:pt idx="13475">
                  <c:v>42886.304513888892</c:v>
                </c:pt>
                <c:pt idx="13476">
                  <c:v>42886.304629629631</c:v>
                </c:pt>
                <c:pt idx="13477">
                  <c:v>42886.304745370369</c:v>
                </c:pt>
                <c:pt idx="13478">
                  <c:v>42886.304861111108</c:v>
                </c:pt>
                <c:pt idx="13479">
                  <c:v>42886.304976851854</c:v>
                </c:pt>
                <c:pt idx="13480">
                  <c:v>42886.305092592593</c:v>
                </c:pt>
                <c:pt idx="13481">
                  <c:v>42886.305208333331</c:v>
                </c:pt>
                <c:pt idx="13482">
                  <c:v>42886.305324074077</c:v>
                </c:pt>
                <c:pt idx="13483">
                  <c:v>42886.305439814816</c:v>
                </c:pt>
                <c:pt idx="13484">
                  <c:v>42886.305555555555</c:v>
                </c:pt>
                <c:pt idx="13485">
                  <c:v>42886.305671296293</c:v>
                </c:pt>
                <c:pt idx="13486">
                  <c:v>42886.305787037039</c:v>
                </c:pt>
                <c:pt idx="13487">
                  <c:v>42886.305902777778</c:v>
                </c:pt>
                <c:pt idx="13488">
                  <c:v>42886.306018518517</c:v>
                </c:pt>
                <c:pt idx="13489">
                  <c:v>42886.306134259263</c:v>
                </c:pt>
                <c:pt idx="13490">
                  <c:v>42886.306250000001</c:v>
                </c:pt>
                <c:pt idx="13491">
                  <c:v>42886.30636574074</c:v>
                </c:pt>
                <c:pt idx="13492">
                  <c:v>42886.306481481479</c:v>
                </c:pt>
                <c:pt idx="13493">
                  <c:v>42886.306597222225</c:v>
                </c:pt>
                <c:pt idx="13494">
                  <c:v>42886.306712962964</c:v>
                </c:pt>
                <c:pt idx="13495">
                  <c:v>42886.306828703702</c:v>
                </c:pt>
                <c:pt idx="13496">
                  <c:v>42886.306944444441</c:v>
                </c:pt>
                <c:pt idx="13497">
                  <c:v>42886.307060185187</c:v>
                </c:pt>
                <c:pt idx="13498">
                  <c:v>42886.307175925926</c:v>
                </c:pt>
                <c:pt idx="13499">
                  <c:v>42886.307291666664</c:v>
                </c:pt>
                <c:pt idx="13500">
                  <c:v>42886.30740740741</c:v>
                </c:pt>
                <c:pt idx="13501">
                  <c:v>42886.307523148149</c:v>
                </c:pt>
                <c:pt idx="13502">
                  <c:v>42886.307638888888</c:v>
                </c:pt>
                <c:pt idx="13503">
                  <c:v>42886.307754629626</c:v>
                </c:pt>
                <c:pt idx="13504">
                  <c:v>42886.307870370372</c:v>
                </c:pt>
                <c:pt idx="13505">
                  <c:v>42886.307986111111</c:v>
                </c:pt>
                <c:pt idx="13506">
                  <c:v>42886.30810185185</c:v>
                </c:pt>
                <c:pt idx="13507">
                  <c:v>42886.308217592596</c:v>
                </c:pt>
                <c:pt idx="13508">
                  <c:v>42886.308333333334</c:v>
                </c:pt>
                <c:pt idx="13509">
                  <c:v>42886.308449074073</c:v>
                </c:pt>
                <c:pt idx="13510">
                  <c:v>42886.308564814812</c:v>
                </c:pt>
                <c:pt idx="13511">
                  <c:v>42886.308680555558</c:v>
                </c:pt>
                <c:pt idx="13512">
                  <c:v>42886.308796296296</c:v>
                </c:pt>
                <c:pt idx="13513">
                  <c:v>42886.308912037035</c:v>
                </c:pt>
                <c:pt idx="13514">
                  <c:v>42886.309027777781</c:v>
                </c:pt>
                <c:pt idx="13515">
                  <c:v>42886.30914351852</c:v>
                </c:pt>
                <c:pt idx="13516">
                  <c:v>42886.309259259258</c:v>
                </c:pt>
                <c:pt idx="13517">
                  <c:v>42886.309374999997</c:v>
                </c:pt>
                <c:pt idx="13518">
                  <c:v>42886.309490740743</c:v>
                </c:pt>
                <c:pt idx="13519">
                  <c:v>42886.309606481482</c:v>
                </c:pt>
                <c:pt idx="13520">
                  <c:v>42886.30972222222</c:v>
                </c:pt>
                <c:pt idx="13521">
                  <c:v>42886.309837962966</c:v>
                </c:pt>
                <c:pt idx="13522">
                  <c:v>42886.309953703705</c:v>
                </c:pt>
                <c:pt idx="13523">
                  <c:v>42886.310069444444</c:v>
                </c:pt>
                <c:pt idx="13524">
                  <c:v>42886.310185185182</c:v>
                </c:pt>
                <c:pt idx="13525">
                  <c:v>42886.310300925928</c:v>
                </c:pt>
                <c:pt idx="13526">
                  <c:v>42886.310416666667</c:v>
                </c:pt>
                <c:pt idx="13527">
                  <c:v>42886.310532407406</c:v>
                </c:pt>
                <c:pt idx="13528">
                  <c:v>42886.310648148145</c:v>
                </c:pt>
                <c:pt idx="13529">
                  <c:v>42886.310763888891</c:v>
                </c:pt>
                <c:pt idx="13530">
                  <c:v>42886.310879629629</c:v>
                </c:pt>
                <c:pt idx="13531">
                  <c:v>42886.310995370368</c:v>
                </c:pt>
                <c:pt idx="13532">
                  <c:v>42886.311111111114</c:v>
                </c:pt>
                <c:pt idx="13533">
                  <c:v>42886.311226851853</c:v>
                </c:pt>
                <c:pt idx="13534">
                  <c:v>42886.311342592591</c:v>
                </c:pt>
                <c:pt idx="13535">
                  <c:v>42886.31145833333</c:v>
                </c:pt>
                <c:pt idx="13536">
                  <c:v>42886.311574074076</c:v>
                </c:pt>
                <c:pt idx="13537">
                  <c:v>42886.311689814815</c:v>
                </c:pt>
                <c:pt idx="13538">
                  <c:v>42886.311805555553</c:v>
                </c:pt>
                <c:pt idx="13539">
                  <c:v>42886.311921296299</c:v>
                </c:pt>
                <c:pt idx="13540">
                  <c:v>42886.312037037038</c:v>
                </c:pt>
                <c:pt idx="13541">
                  <c:v>42886.312152777777</c:v>
                </c:pt>
                <c:pt idx="13542">
                  <c:v>42886.312268518515</c:v>
                </c:pt>
                <c:pt idx="13543">
                  <c:v>42886.312384259261</c:v>
                </c:pt>
                <c:pt idx="13544">
                  <c:v>42886.3125</c:v>
                </c:pt>
                <c:pt idx="13545">
                  <c:v>42886.312615740739</c:v>
                </c:pt>
                <c:pt idx="13546">
                  <c:v>42886.312731481485</c:v>
                </c:pt>
                <c:pt idx="13547">
                  <c:v>42886.312847222223</c:v>
                </c:pt>
                <c:pt idx="13548">
                  <c:v>42886.312962962962</c:v>
                </c:pt>
                <c:pt idx="13549">
                  <c:v>42886.313078703701</c:v>
                </c:pt>
                <c:pt idx="13550">
                  <c:v>42886.313194444447</c:v>
                </c:pt>
                <c:pt idx="13551">
                  <c:v>42886.313310185185</c:v>
                </c:pt>
                <c:pt idx="13552">
                  <c:v>42886.313425925924</c:v>
                </c:pt>
                <c:pt idx="13553">
                  <c:v>42886.31354166667</c:v>
                </c:pt>
                <c:pt idx="13554">
                  <c:v>42886.313657407409</c:v>
                </c:pt>
                <c:pt idx="13555">
                  <c:v>42886.313773148147</c:v>
                </c:pt>
                <c:pt idx="13556">
                  <c:v>42886.313888888886</c:v>
                </c:pt>
                <c:pt idx="13557">
                  <c:v>42886.314004629632</c:v>
                </c:pt>
                <c:pt idx="13558">
                  <c:v>42886.314120370371</c:v>
                </c:pt>
                <c:pt idx="13559">
                  <c:v>42886.314236111109</c:v>
                </c:pt>
                <c:pt idx="13560">
                  <c:v>42886.314351851855</c:v>
                </c:pt>
                <c:pt idx="13561">
                  <c:v>42886.314467592594</c:v>
                </c:pt>
                <c:pt idx="13562">
                  <c:v>42886.314583333333</c:v>
                </c:pt>
                <c:pt idx="13563">
                  <c:v>42886.314699074072</c:v>
                </c:pt>
                <c:pt idx="13564">
                  <c:v>42886.314814814818</c:v>
                </c:pt>
                <c:pt idx="13565">
                  <c:v>42886.314930555556</c:v>
                </c:pt>
                <c:pt idx="13566">
                  <c:v>42886.315046296295</c:v>
                </c:pt>
                <c:pt idx="13567">
                  <c:v>42886.315162037034</c:v>
                </c:pt>
                <c:pt idx="13568">
                  <c:v>42886.31527777778</c:v>
                </c:pt>
                <c:pt idx="13569">
                  <c:v>42886.315393518518</c:v>
                </c:pt>
                <c:pt idx="13570">
                  <c:v>42886.315509259257</c:v>
                </c:pt>
                <c:pt idx="13571">
                  <c:v>42886.315625000003</c:v>
                </c:pt>
                <c:pt idx="13572">
                  <c:v>42886.315740740742</c:v>
                </c:pt>
                <c:pt idx="13573">
                  <c:v>42886.31585648148</c:v>
                </c:pt>
                <c:pt idx="13574">
                  <c:v>42886.315972222219</c:v>
                </c:pt>
                <c:pt idx="13575">
                  <c:v>42886.316087962965</c:v>
                </c:pt>
                <c:pt idx="13576">
                  <c:v>42886.316203703704</c:v>
                </c:pt>
                <c:pt idx="13577">
                  <c:v>42886.316319444442</c:v>
                </c:pt>
                <c:pt idx="13578">
                  <c:v>42886.316435185188</c:v>
                </c:pt>
                <c:pt idx="13579">
                  <c:v>42886.316550925927</c:v>
                </c:pt>
                <c:pt idx="13580">
                  <c:v>42886.316666666666</c:v>
                </c:pt>
                <c:pt idx="13581">
                  <c:v>42886.316782407404</c:v>
                </c:pt>
                <c:pt idx="13582">
                  <c:v>42886.31689814815</c:v>
                </c:pt>
                <c:pt idx="13583">
                  <c:v>42886.317013888889</c:v>
                </c:pt>
                <c:pt idx="13584">
                  <c:v>42886.317129629628</c:v>
                </c:pt>
                <c:pt idx="13585">
                  <c:v>42886.317245370374</c:v>
                </c:pt>
                <c:pt idx="13586">
                  <c:v>42886.317361111112</c:v>
                </c:pt>
                <c:pt idx="13587">
                  <c:v>42886.317476851851</c:v>
                </c:pt>
                <c:pt idx="13588">
                  <c:v>42886.31759259259</c:v>
                </c:pt>
                <c:pt idx="13589">
                  <c:v>42886.317708333336</c:v>
                </c:pt>
                <c:pt idx="13590">
                  <c:v>42886.317824074074</c:v>
                </c:pt>
                <c:pt idx="13591">
                  <c:v>42886.317939814813</c:v>
                </c:pt>
                <c:pt idx="13592">
                  <c:v>42886.318055555559</c:v>
                </c:pt>
                <c:pt idx="13593">
                  <c:v>42886.318171296298</c:v>
                </c:pt>
                <c:pt idx="13594">
                  <c:v>42886.318287037036</c:v>
                </c:pt>
                <c:pt idx="13595">
                  <c:v>42886.318402777775</c:v>
                </c:pt>
                <c:pt idx="13596">
                  <c:v>42886.318518518521</c:v>
                </c:pt>
                <c:pt idx="13597">
                  <c:v>42886.31863425926</c:v>
                </c:pt>
                <c:pt idx="13598">
                  <c:v>42886.318749999999</c:v>
                </c:pt>
                <c:pt idx="13599">
                  <c:v>42886.318865740737</c:v>
                </c:pt>
                <c:pt idx="13600">
                  <c:v>42886.318981481483</c:v>
                </c:pt>
                <c:pt idx="13601">
                  <c:v>42886.319097222222</c:v>
                </c:pt>
                <c:pt idx="13602">
                  <c:v>42886.319212962961</c:v>
                </c:pt>
                <c:pt idx="13603">
                  <c:v>42886.319328703707</c:v>
                </c:pt>
                <c:pt idx="13604">
                  <c:v>42886.319444444445</c:v>
                </c:pt>
                <c:pt idx="13605">
                  <c:v>42886.319560185184</c:v>
                </c:pt>
                <c:pt idx="13606">
                  <c:v>42886.319675925923</c:v>
                </c:pt>
                <c:pt idx="13607">
                  <c:v>42886.319791666669</c:v>
                </c:pt>
                <c:pt idx="13608">
                  <c:v>42886.319907407407</c:v>
                </c:pt>
                <c:pt idx="13609">
                  <c:v>42886.320023148146</c:v>
                </c:pt>
                <c:pt idx="13610">
                  <c:v>42886.320138888892</c:v>
                </c:pt>
                <c:pt idx="13611">
                  <c:v>42886.320254629631</c:v>
                </c:pt>
                <c:pt idx="13612">
                  <c:v>42886.320370370369</c:v>
                </c:pt>
                <c:pt idx="13613">
                  <c:v>42886.320486111108</c:v>
                </c:pt>
                <c:pt idx="13614">
                  <c:v>42886.320601851854</c:v>
                </c:pt>
                <c:pt idx="13615">
                  <c:v>42886.320717592593</c:v>
                </c:pt>
                <c:pt idx="13616">
                  <c:v>42886.320833333331</c:v>
                </c:pt>
                <c:pt idx="13617">
                  <c:v>42886.320949074077</c:v>
                </c:pt>
                <c:pt idx="13618">
                  <c:v>42886.321064814816</c:v>
                </c:pt>
                <c:pt idx="13619">
                  <c:v>42886.321180555555</c:v>
                </c:pt>
                <c:pt idx="13620">
                  <c:v>42886.321296296293</c:v>
                </c:pt>
                <c:pt idx="13621">
                  <c:v>42886.321412037039</c:v>
                </c:pt>
                <c:pt idx="13622">
                  <c:v>42886.321527777778</c:v>
                </c:pt>
                <c:pt idx="13623">
                  <c:v>42886.321643518517</c:v>
                </c:pt>
                <c:pt idx="13624">
                  <c:v>42886.321759259263</c:v>
                </c:pt>
                <c:pt idx="13625">
                  <c:v>42886.321875000001</c:v>
                </c:pt>
                <c:pt idx="13626">
                  <c:v>42886.32199074074</c:v>
                </c:pt>
                <c:pt idx="13627">
                  <c:v>42886.322106481479</c:v>
                </c:pt>
                <c:pt idx="13628">
                  <c:v>42886.322222222225</c:v>
                </c:pt>
                <c:pt idx="13629">
                  <c:v>42886.322337962964</c:v>
                </c:pt>
                <c:pt idx="13630">
                  <c:v>42886.322453703702</c:v>
                </c:pt>
                <c:pt idx="13631">
                  <c:v>42886.322569444441</c:v>
                </c:pt>
                <c:pt idx="13632">
                  <c:v>42886.322685185187</c:v>
                </c:pt>
                <c:pt idx="13633">
                  <c:v>42886.322800925926</c:v>
                </c:pt>
                <c:pt idx="13634">
                  <c:v>42886.322916666664</c:v>
                </c:pt>
                <c:pt idx="13635">
                  <c:v>42886.32303240741</c:v>
                </c:pt>
                <c:pt idx="13636">
                  <c:v>42886.323148148149</c:v>
                </c:pt>
                <c:pt idx="13637">
                  <c:v>42886.323263888888</c:v>
                </c:pt>
                <c:pt idx="13638">
                  <c:v>42886.323379629626</c:v>
                </c:pt>
                <c:pt idx="13639">
                  <c:v>42886.323495370372</c:v>
                </c:pt>
                <c:pt idx="13640">
                  <c:v>42886.323611111111</c:v>
                </c:pt>
                <c:pt idx="13641">
                  <c:v>42886.32372685185</c:v>
                </c:pt>
                <c:pt idx="13642">
                  <c:v>42886.323842592596</c:v>
                </c:pt>
                <c:pt idx="13643">
                  <c:v>42886.323958333334</c:v>
                </c:pt>
                <c:pt idx="13644">
                  <c:v>42886.324074074073</c:v>
                </c:pt>
                <c:pt idx="13645">
                  <c:v>42886.324189814812</c:v>
                </c:pt>
                <c:pt idx="13646">
                  <c:v>42886.324305555558</c:v>
                </c:pt>
                <c:pt idx="13647">
                  <c:v>42886.324421296296</c:v>
                </c:pt>
                <c:pt idx="13648">
                  <c:v>42886.324537037035</c:v>
                </c:pt>
                <c:pt idx="13649">
                  <c:v>42886.324652777781</c:v>
                </c:pt>
                <c:pt idx="13650">
                  <c:v>42886.32476851852</c:v>
                </c:pt>
                <c:pt idx="13651">
                  <c:v>42886.324884259258</c:v>
                </c:pt>
                <c:pt idx="13652">
                  <c:v>42886.324999999997</c:v>
                </c:pt>
                <c:pt idx="13653">
                  <c:v>42886.325115740743</c:v>
                </c:pt>
                <c:pt idx="13654">
                  <c:v>42886.325231481482</c:v>
                </c:pt>
                <c:pt idx="13655">
                  <c:v>42886.32534722222</c:v>
                </c:pt>
                <c:pt idx="13656">
                  <c:v>42886.325462962966</c:v>
                </c:pt>
                <c:pt idx="13657">
                  <c:v>42886.325578703705</c:v>
                </c:pt>
                <c:pt idx="13658">
                  <c:v>42886.325694444444</c:v>
                </c:pt>
                <c:pt idx="13659">
                  <c:v>42886.325810185182</c:v>
                </c:pt>
                <c:pt idx="13660">
                  <c:v>42886.325925925928</c:v>
                </c:pt>
                <c:pt idx="13661">
                  <c:v>42886.326041666667</c:v>
                </c:pt>
                <c:pt idx="13662">
                  <c:v>42886.326157407406</c:v>
                </c:pt>
                <c:pt idx="13663">
                  <c:v>42886.326273148145</c:v>
                </c:pt>
                <c:pt idx="13664">
                  <c:v>42886.326388888891</c:v>
                </c:pt>
                <c:pt idx="13665">
                  <c:v>42886.326504629629</c:v>
                </c:pt>
                <c:pt idx="13666">
                  <c:v>42886.326620370368</c:v>
                </c:pt>
                <c:pt idx="13667">
                  <c:v>42886.326736111114</c:v>
                </c:pt>
                <c:pt idx="13668">
                  <c:v>42886.326851851853</c:v>
                </c:pt>
                <c:pt idx="13669">
                  <c:v>42886.326967592591</c:v>
                </c:pt>
                <c:pt idx="13670">
                  <c:v>42886.32708333333</c:v>
                </c:pt>
                <c:pt idx="13671">
                  <c:v>42886.327199074076</c:v>
                </c:pt>
                <c:pt idx="13672">
                  <c:v>42886.327314814815</c:v>
                </c:pt>
                <c:pt idx="13673">
                  <c:v>42886.327430555553</c:v>
                </c:pt>
                <c:pt idx="13674">
                  <c:v>42886.327546296299</c:v>
                </c:pt>
                <c:pt idx="13675">
                  <c:v>42886.327662037038</c:v>
                </c:pt>
                <c:pt idx="13676">
                  <c:v>42886.327777777777</c:v>
                </c:pt>
                <c:pt idx="13677">
                  <c:v>42886.327893518515</c:v>
                </c:pt>
                <c:pt idx="13678">
                  <c:v>42886.328009259261</c:v>
                </c:pt>
                <c:pt idx="13679">
                  <c:v>42886.328125</c:v>
                </c:pt>
                <c:pt idx="13680">
                  <c:v>42886.328240740739</c:v>
                </c:pt>
                <c:pt idx="13681">
                  <c:v>42886.328356481485</c:v>
                </c:pt>
                <c:pt idx="13682">
                  <c:v>42886.328472222223</c:v>
                </c:pt>
                <c:pt idx="13683">
                  <c:v>42886.328587962962</c:v>
                </c:pt>
                <c:pt idx="13684">
                  <c:v>42886.328703703701</c:v>
                </c:pt>
                <c:pt idx="13685">
                  <c:v>42886.328819444447</c:v>
                </c:pt>
                <c:pt idx="13686">
                  <c:v>42886.328935185185</c:v>
                </c:pt>
                <c:pt idx="13687">
                  <c:v>42886.329050925924</c:v>
                </c:pt>
                <c:pt idx="13688">
                  <c:v>42886.32916666667</c:v>
                </c:pt>
                <c:pt idx="13689">
                  <c:v>42886.329282407409</c:v>
                </c:pt>
                <c:pt idx="13690">
                  <c:v>42886.329398148147</c:v>
                </c:pt>
                <c:pt idx="13691">
                  <c:v>42886.329513888886</c:v>
                </c:pt>
                <c:pt idx="13692">
                  <c:v>42886.329629629632</c:v>
                </c:pt>
                <c:pt idx="13693">
                  <c:v>42886.329745370371</c:v>
                </c:pt>
                <c:pt idx="13694">
                  <c:v>42886.329861111109</c:v>
                </c:pt>
                <c:pt idx="13695">
                  <c:v>42886.329976851855</c:v>
                </c:pt>
                <c:pt idx="13696">
                  <c:v>42886.330092592594</c:v>
                </c:pt>
                <c:pt idx="13697">
                  <c:v>42886.330208333333</c:v>
                </c:pt>
                <c:pt idx="13698">
                  <c:v>42886.330324074072</c:v>
                </c:pt>
                <c:pt idx="13699">
                  <c:v>42886.330439814818</c:v>
                </c:pt>
                <c:pt idx="13700">
                  <c:v>42886.330555555556</c:v>
                </c:pt>
                <c:pt idx="13701">
                  <c:v>42886.330671296295</c:v>
                </c:pt>
                <c:pt idx="13702">
                  <c:v>42886.330787037034</c:v>
                </c:pt>
                <c:pt idx="13703">
                  <c:v>42886.33090277778</c:v>
                </c:pt>
                <c:pt idx="13704">
                  <c:v>42886.331018518518</c:v>
                </c:pt>
                <c:pt idx="13705">
                  <c:v>42886.331134259257</c:v>
                </c:pt>
                <c:pt idx="13706">
                  <c:v>42886.331250000003</c:v>
                </c:pt>
                <c:pt idx="13707">
                  <c:v>42886.331365740742</c:v>
                </c:pt>
                <c:pt idx="13708">
                  <c:v>42886.33148148148</c:v>
                </c:pt>
                <c:pt idx="13709">
                  <c:v>42886.331597222219</c:v>
                </c:pt>
                <c:pt idx="13710">
                  <c:v>42886.331712962965</c:v>
                </c:pt>
                <c:pt idx="13711">
                  <c:v>42886.331828703704</c:v>
                </c:pt>
                <c:pt idx="13712">
                  <c:v>42886.331944444442</c:v>
                </c:pt>
                <c:pt idx="13713">
                  <c:v>42886.332060185188</c:v>
                </c:pt>
                <c:pt idx="13714">
                  <c:v>42886.332175925927</c:v>
                </c:pt>
                <c:pt idx="13715">
                  <c:v>42886.332291666666</c:v>
                </c:pt>
                <c:pt idx="13716">
                  <c:v>42886.332407407404</c:v>
                </c:pt>
                <c:pt idx="13717">
                  <c:v>42886.33252314815</c:v>
                </c:pt>
                <c:pt idx="13718">
                  <c:v>42886.332638888889</c:v>
                </c:pt>
                <c:pt idx="13719">
                  <c:v>42886.332754629628</c:v>
                </c:pt>
                <c:pt idx="13720">
                  <c:v>42886.332870370374</c:v>
                </c:pt>
                <c:pt idx="13721">
                  <c:v>42886.332986111112</c:v>
                </c:pt>
                <c:pt idx="13722">
                  <c:v>42886.333101851851</c:v>
                </c:pt>
                <c:pt idx="13723">
                  <c:v>42886.33321759259</c:v>
                </c:pt>
                <c:pt idx="13724">
                  <c:v>42886.333333333336</c:v>
                </c:pt>
                <c:pt idx="13725">
                  <c:v>42886.333449074074</c:v>
                </c:pt>
                <c:pt idx="13726">
                  <c:v>42886.333564814813</c:v>
                </c:pt>
                <c:pt idx="13727">
                  <c:v>42886.333680555559</c:v>
                </c:pt>
                <c:pt idx="13728">
                  <c:v>42886.333796296298</c:v>
                </c:pt>
                <c:pt idx="13729">
                  <c:v>42886.333912037036</c:v>
                </c:pt>
                <c:pt idx="13730">
                  <c:v>42886.334027777775</c:v>
                </c:pt>
                <c:pt idx="13731">
                  <c:v>42886.334143518521</c:v>
                </c:pt>
                <c:pt idx="13732">
                  <c:v>42886.33425925926</c:v>
                </c:pt>
                <c:pt idx="13733">
                  <c:v>42886.334374999999</c:v>
                </c:pt>
                <c:pt idx="13734">
                  <c:v>42886.334490740737</c:v>
                </c:pt>
                <c:pt idx="13735">
                  <c:v>42886.334606481483</c:v>
                </c:pt>
                <c:pt idx="13736">
                  <c:v>42886.334722222222</c:v>
                </c:pt>
                <c:pt idx="13737">
                  <c:v>42886.334837962961</c:v>
                </c:pt>
                <c:pt idx="13738">
                  <c:v>42886.334953703707</c:v>
                </c:pt>
                <c:pt idx="13739">
                  <c:v>42886.335069444445</c:v>
                </c:pt>
                <c:pt idx="13740">
                  <c:v>42886.335185185184</c:v>
                </c:pt>
                <c:pt idx="13741">
                  <c:v>42886.335300925923</c:v>
                </c:pt>
                <c:pt idx="13742">
                  <c:v>42886.335416666669</c:v>
                </c:pt>
                <c:pt idx="13743">
                  <c:v>42886.335532407407</c:v>
                </c:pt>
                <c:pt idx="13744">
                  <c:v>42886.335648148146</c:v>
                </c:pt>
                <c:pt idx="13745">
                  <c:v>42886.335763888892</c:v>
                </c:pt>
                <c:pt idx="13746">
                  <c:v>42886.335879629631</c:v>
                </c:pt>
                <c:pt idx="13747">
                  <c:v>42886.335995370369</c:v>
                </c:pt>
                <c:pt idx="13748">
                  <c:v>42886.336111111108</c:v>
                </c:pt>
                <c:pt idx="13749">
                  <c:v>42886.336226851854</c:v>
                </c:pt>
                <c:pt idx="13750">
                  <c:v>42886.336342592593</c:v>
                </c:pt>
                <c:pt idx="13751">
                  <c:v>42886.336458333331</c:v>
                </c:pt>
                <c:pt idx="13752">
                  <c:v>42886.336574074077</c:v>
                </c:pt>
                <c:pt idx="13753">
                  <c:v>42886.336689814816</c:v>
                </c:pt>
                <c:pt idx="13754">
                  <c:v>42886.336805555555</c:v>
                </c:pt>
                <c:pt idx="13755">
                  <c:v>42886.336921296293</c:v>
                </c:pt>
                <c:pt idx="13756">
                  <c:v>42886.337037037039</c:v>
                </c:pt>
                <c:pt idx="13757">
                  <c:v>42886.337152777778</c:v>
                </c:pt>
                <c:pt idx="13758">
                  <c:v>42886.337268518517</c:v>
                </c:pt>
                <c:pt idx="13759">
                  <c:v>42886.337384259263</c:v>
                </c:pt>
                <c:pt idx="13760">
                  <c:v>42886.337500000001</c:v>
                </c:pt>
                <c:pt idx="13761">
                  <c:v>42886.33761574074</c:v>
                </c:pt>
                <c:pt idx="13762">
                  <c:v>42886.337731481479</c:v>
                </c:pt>
                <c:pt idx="13763">
                  <c:v>42886.337847222225</c:v>
                </c:pt>
                <c:pt idx="13764">
                  <c:v>42886.337962962964</c:v>
                </c:pt>
                <c:pt idx="13765">
                  <c:v>42886.338078703702</c:v>
                </c:pt>
                <c:pt idx="13766">
                  <c:v>42886.338194444441</c:v>
                </c:pt>
                <c:pt idx="13767">
                  <c:v>42886.338310185187</c:v>
                </c:pt>
                <c:pt idx="13768">
                  <c:v>42886.338425925926</c:v>
                </c:pt>
                <c:pt idx="13769">
                  <c:v>42886.338541666664</c:v>
                </c:pt>
                <c:pt idx="13770">
                  <c:v>42886.33865740741</c:v>
                </c:pt>
                <c:pt idx="13771">
                  <c:v>42886.338773148149</c:v>
                </c:pt>
                <c:pt idx="13772">
                  <c:v>42886.338888888888</c:v>
                </c:pt>
                <c:pt idx="13773">
                  <c:v>42886.339004629626</c:v>
                </c:pt>
                <c:pt idx="13774">
                  <c:v>42886.339120370372</c:v>
                </c:pt>
                <c:pt idx="13775">
                  <c:v>42886.339236111111</c:v>
                </c:pt>
                <c:pt idx="13776">
                  <c:v>42886.33935185185</c:v>
                </c:pt>
                <c:pt idx="13777">
                  <c:v>42886.339467592596</c:v>
                </c:pt>
                <c:pt idx="13778">
                  <c:v>42886.339583333334</c:v>
                </c:pt>
                <c:pt idx="13779">
                  <c:v>42886.339699074073</c:v>
                </c:pt>
                <c:pt idx="13780">
                  <c:v>42886.339814814812</c:v>
                </c:pt>
                <c:pt idx="13781">
                  <c:v>42886.339930555558</c:v>
                </c:pt>
                <c:pt idx="13782">
                  <c:v>42886.340046296296</c:v>
                </c:pt>
                <c:pt idx="13783">
                  <c:v>42886.340162037035</c:v>
                </c:pt>
                <c:pt idx="13784">
                  <c:v>42886.340277777781</c:v>
                </c:pt>
                <c:pt idx="13785">
                  <c:v>42886.34039351852</c:v>
                </c:pt>
                <c:pt idx="13786">
                  <c:v>42886.340509259258</c:v>
                </c:pt>
                <c:pt idx="13787">
                  <c:v>42886.340624999997</c:v>
                </c:pt>
                <c:pt idx="13788">
                  <c:v>42886.340740740743</c:v>
                </c:pt>
                <c:pt idx="13789">
                  <c:v>42886.340856481482</c:v>
                </c:pt>
                <c:pt idx="13790">
                  <c:v>42886.34097222222</c:v>
                </c:pt>
                <c:pt idx="13791">
                  <c:v>42886.341087962966</c:v>
                </c:pt>
                <c:pt idx="13792">
                  <c:v>42886.341203703705</c:v>
                </c:pt>
                <c:pt idx="13793">
                  <c:v>42886.341319444444</c:v>
                </c:pt>
                <c:pt idx="13794">
                  <c:v>42886.341435185182</c:v>
                </c:pt>
                <c:pt idx="13795">
                  <c:v>42886.341550925928</c:v>
                </c:pt>
                <c:pt idx="13796">
                  <c:v>42886.341666666667</c:v>
                </c:pt>
                <c:pt idx="13797">
                  <c:v>42886.341782407406</c:v>
                </c:pt>
                <c:pt idx="13798">
                  <c:v>42886.341898148145</c:v>
                </c:pt>
                <c:pt idx="13799">
                  <c:v>42886.342013888891</c:v>
                </c:pt>
                <c:pt idx="13800">
                  <c:v>42886.342129629629</c:v>
                </c:pt>
                <c:pt idx="13801">
                  <c:v>42886.342245370368</c:v>
                </c:pt>
                <c:pt idx="13802">
                  <c:v>42886.342361111114</c:v>
                </c:pt>
                <c:pt idx="13803">
                  <c:v>42886.342476851853</c:v>
                </c:pt>
                <c:pt idx="13804">
                  <c:v>42886.342592592591</c:v>
                </c:pt>
                <c:pt idx="13805">
                  <c:v>42886.34270833333</c:v>
                </c:pt>
                <c:pt idx="13806">
                  <c:v>42886.342824074076</c:v>
                </c:pt>
                <c:pt idx="13807">
                  <c:v>42886.342939814815</c:v>
                </c:pt>
                <c:pt idx="13808">
                  <c:v>42886.343055555553</c:v>
                </c:pt>
                <c:pt idx="13809">
                  <c:v>42886.343171296299</c:v>
                </c:pt>
                <c:pt idx="13810">
                  <c:v>42886.343287037038</c:v>
                </c:pt>
                <c:pt idx="13811">
                  <c:v>42886.343402777777</c:v>
                </c:pt>
                <c:pt idx="13812">
                  <c:v>42886.343518518515</c:v>
                </c:pt>
                <c:pt idx="13813">
                  <c:v>42886.343634259261</c:v>
                </c:pt>
                <c:pt idx="13814">
                  <c:v>42886.34375</c:v>
                </c:pt>
                <c:pt idx="13815">
                  <c:v>42886.343865740739</c:v>
                </c:pt>
                <c:pt idx="13816">
                  <c:v>42886.343981481485</c:v>
                </c:pt>
                <c:pt idx="13817">
                  <c:v>42886.344097222223</c:v>
                </c:pt>
                <c:pt idx="13818">
                  <c:v>42886.344212962962</c:v>
                </c:pt>
                <c:pt idx="13819">
                  <c:v>42886.344328703701</c:v>
                </c:pt>
                <c:pt idx="13820">
                  <c:v>42886.344444444447</c:v>
                </c:pt>
                <c:pt idx="13821">
                  <c:v>42886.344560185185</c:v>
                </c:pt>
                <c:pt idx="13822">
                  <c:v>42886.344675925924</c:v>
                </c:pt>
                <c:pt idx="13823">
                  <c:v>42886.34479166667</c:v>
                </c:pt>
                <c:pt idx="13824">
                  <c:v>42886.344907407409</c:v>
                </c:pt>
                <c:pt idx="13825">
                  <c:v>42886.345023148147</c:v>
                </c:pt>
                <c:pt idx="13826">
                  <c:v>42886.345138888886</c:v>
                </c:pt>
                <c:pt idx="13827">
                  <c:v>42886.345254629632</c:v>
                </c:pt>
                <c:pt idx="13828">
                  <c:v>42886.345370370371</c:v>
                </c:pt>
                <c:pt idx="13829">
                  <c:v>42886.345486111109</c:v>
                </c:pt>
                <c:pt idx="13830">
                  <c:v>42886.345601851855</c:v>
                </c:pt>
                <c:pt idx="13831">
                  <c:v>42886.345717592594</c:v>
                </c:pt>
                <c:pt idx="13832">
                  <c:v>42886.345833333333</c:v>
                </c:pt>
                <c:pt idx="13833">
                  <c:v>42886.345949074072</c:v>
                </c:pt>
                <c:pt idx="13834">
                  <c:v>42886.346064814818</c:v>
                </c:pt>
                <c:pt idx="13835">
                  <c:v>42886.346180555556</c:v>
                </c:pt>
                <c:pt idx="13836">
                  <c:v>42886.346296296295</c:v>
                </c:pt>
                <c:pt idx="13837">
                  <c:v>42886.346412037034</c:v>
                </c:pt>
                <c:pt idx="13838">
                  <c:v>42886.34652777778</c:v>
                </c:pt>
                <c:pt idx="13839">
                  <c:v>42886.346643518518</c:v>
                </c:pt>
                <c:pt idx="13840">
                  <c:v>42886.346759259257</c:v>
                </c:pt>
                <c:pt idx="13841">
                  <c:v>42886.346875000003</c:v>
                </c:pt>
                <c:pt idx="13842">
                  <c:v>42886.346990740742</c:v>
                </c:pt>
                <c:pt idx="13843">
                  <c:v>42886.34710648148</c:v>
                </c:pt>
                <c:pt idx="13844">
                  <c:v>42886.347222222219</c:v>
                </c:pt>
                <c:pt idx="13845">
                  <c:v>42886.347337962965</c:v>
                </c:pt>
                <c:pt idx="13846">
                  <c:v>42886.347453703704</c:v>
                </c:pt>
                <c:pt idx="13847">
                  <c:v>42886.347569444442</c:v>
                </c:pt>
                <c:pt idx="13848">
                  <c:v>42886.347685185188</c:v>
                </c:pt>
                <c:pt idx="13849">
                  <c:v>42886.347800925927</c:v>
                </c:pt>
                <c:pt idx="13850">
                  <c:v>42886.347916666666</c:v>
                </c:pt>
                <c:pt idx="13851">
                  <c:v>42886.348032407404</c:v>
                </c:pt>
                <c:pt idx="13852">
                  <c:v>42886.34814814815</c:v>
                </c:pt>
                <c:pt idx="13853">
                  <c:v>42886.348263888889</c:v>
                </c:pt>
                <c:pt idx="13854">
                  <c:v>42886.348379629628</c:v>
                </c:pt>
                <c:pt idx="13855">
                  <c:v>42886.348495370374</c:v>
                </c:pt>
                <c:pt idx="13856">
                  <c:v>42886.348611111112</c:v>
                </c:pt>
                <c:pt idx="13857">
                  <c:v>42886.348726851851</c:v>
                </c:pt>
                <c:pt idx="13858">
                  <c:v>42886.34884259259</c:v>
                </c:pt>
                <c:pt idx="13859">
                  <c:v>42886.348958333336</c:v>
                </c:pt>
                <c:pt idx="13860">
                  <c:v>42886.349074074074</c:v>
                </c:pt>
                <c:pt idx="13861">
                  <c:v>42886.349189814813</c:v>
                </c:pt>
                <c:pt idx="13862">
                  <c:v>42886.349305555559</c:v>
                </c:pt>
                <c:pt idx="13863">
                  <c:v>42886.349421296298</c:v>
                </c:pt>
                <c:pt idx="13864">
                  <c:v>42886.349537037036</c:v>
                </c:pt>
                <c:pt idx="13865">
                  <c:v>42886.349652777775</c:v>
                </c:pt>
                <c:pt idx="13866">
                  <c:v>42886.349768518521</c:v>
                </c:pt>
                <c:pt idx="13867">
                  <c:v>42886.34988425926</c:v>
                </c:pt>
                <c:pt idx="13868">
                  <c:v>42886.35</c:v>
                </c:pt>
                <c:pt idx="13869">
                  <c:v>42886.350115740737</c:v>
                </c:pt>
                <c:pt idx="13870">
                  <c:v>42886.350231481483</c:v>
                </c:pt>
                <c:pt idx="13871">
                  <c:v>42886.350347222222</c:v>
                </c:pt>
                <c:pt idx="13872">
                  <c:v>42886.350462962961</c:v>
                </c:pt>
                <c:pt idx="13873">
                  <c:v>42886.350578703707</c:v>
                </c:pt>
                <c:pt idx="13874">
                  <c:v>42886.350694444445</c:v>
                </c:pt>
                <c:pt idx="13875">
                  <c:v>42886.350810185184</c:v>
                </c:pt>
                <c:pt idx="13876">
                  <c:v>42886.350925925923</c:v>
                </c:pt>
                <c:pt idx="13877">
                  <c:v>42886.351041666669</c:v>
                </c:pt>
                <c:pt idx="13878">
                  <c:v>42886.351157407407</c:v>
                </c:pt>
                <c:pt idx="13879">
                  <c:v>42886.351273148146</c:v>
                </c:pt>
                <c:pt idx="13880">
                  <c:v>42886.351388888892</c:v>
                </c:pt>
                <c:pt idx="13881">
                  <c:v>42886.351504629631</c:v>
                </c:pt>
                <c:pt idx="13882">
                  <c:v>42886.351620370369</c:v>
                </c:pt>
                <c:pt idx="13883">
                  <c:v>42886.351736111108</c:v>
                </c:pt>
                <c:pt idx="13884">
                  <c:v>42886.351851851854</c:v>
                </c:pt>
                <c:pt idx="13885">
                  <c:v>42886.351967592593</c:v>
                </c:pt>
                <c:pt idx="13886">
                  <c:v>42886.352083333331</c:v>
                </c:pt>
                <c:pt idx="13887">
                  <c:v>42886.352199074077</c:v>
                </c:pt>
                <c:pt idx="13888">
                  <c:v>42886.352314814816</c:v>
                </c:pt>
                <c:pt idx="13889">
                  <c:v>42886.352430555555</c:v>
                </c:pt>
                <c:pt idx="13890">
                  <c:v>42886.352546296293</c:v>
                </c:pt>
                <c:pt idx="13891">
                  <c:v>42886.352662037039</c:v>
                </c:pt>
                <c:pt idx="13892">
                  <c:v>42886.352777777778</c:v>
                </c:pt>
                <c:pt idx="13893">
                  <c:v>42886.352893518517</c:v>
                </c:pt>
                <c:pt idx="13894">
                  <c:v>42886.353009259263</c:v>
                </c:pt>
                <c:pt idx="13895">
                  <c:v>42886.353125000001</c:v>
                </c:pt>
                <c:pt idx="13896">
                  <c:v>42886.35324074074</c:v>
                </c:pt>
                <c:pt idx="13897">
                  <c:v>42886.353356481479</c:v>
                </c:pt>
                <c:pt idx="13898">
                  <c:v>42886.353472222225</c:v>
                </c:pt>
                <c:pt idx="13899">
                  <c:v>42886.353587962964</c:v>
                </c:pt>
                <c:pt idx="13900">
                  <c:v>42886.353703703702</c:v>
                </c:pt>
                <c:pt idx="13901">
                  <c:v>42886.353819444441</c:v>
                </c:pt>
                <c:pt idx="13902">
                  <c:v>42886.353935185187</c:v>
                </c:pt>
                <c:pt idx="13903">
                  <c:v>42886.354050925926</c:v>
                </c:pt>
                <c:pt idx="13904">
                  <c:v>42886.354166666664</c:v>
                </c:pt>
                <c:pt idx="13905">
                  <c:v>42886.35428240741</c:v>
                </c:pt>
                <c:pt idx="13906">
                  <c:v>42886.354398148149</c:v>
                </c:pt>
                <c:pt idx="13907">
                  <c:v>42886.354513888888</c:v>
                </c:pt>
                <c:pt idx="13908">
                  <c:v>42886.354629629626</c:v>
                </c:pt>
                <c:pt idx="13909">
                  <c:v>42886.354745370372</c:v>
                </c:pt>
                <c:pt idx="13910">
                  <c:v>42886.354861111111</c:v>
                </c:pt>
                <c:pt idx="13911">
                  <c:v>42886.35497685185</c:v>
                </c:pt>
                <c:pt idx="13912">
                  <c:v>42886.355092592596</c:v>
                </c:pt>
                <c:pt idx="13913">
                  <c:v>42886.355208333334</c:v>
                </c:pt>
                <c:pt idx="13914">
                  <c:v>42886.355324074073</c:v>
                </c:pt>
                <c:pt idx="13915">
                  <c:v>42886.355439814812</c:v>
                </c:pt>
                <c:pt idx="13916">
                  <c:v>42886.355555555558</c:v>
                </c:pt>
                <c:pt idx="13917">
                  <c:v>42886.355671296296</c:v>
                </c:pt>
                <c:pt idx="13918">
                  <c:v>42886.355787037035</c:v>
                </c:pt>
                <c:pt idx="13919">
                  <c:v>42886.355902777781</c:v>
                </c:pt>
                <c:pt idx="13920">
                  <c:v>42886.35601851852</c:v>
                </c:pt>
                <c:pt idx="13921">
                  <c:v>42886.356134259258</c:v>
                </c:pt>
                <c:pt idx="13922">
                  <c:v>42886.356249999997</c:v>
                </c:pt>
                <c:pt idx="13923">
                  <c:v>42886.356365740743</c:v>
                </c:pt>
                <c:pt idx="13924">
                  <c:v>42886.356481481482</c:v>
                </c:pt>
                <c:pt idx="13925">
                  <c:v>42886.35659722222</c:v>
                </c:pt>
                <c:pt idx="13926">
                  <c:v>42886.356712962966</c:v>
                </c:pt>
                <c:pt idx="13927">
                  <c:v>42886.356828703705</c:v>
                </c:pt>
                <c:pt idx="13928">
                  <c:v>42886.356944444444</c:v>
                </c:pt>
                <c:pt idx="13929">
                  <c:v>42886.357060185182</c:v>
                </c:pt>
                <c:pt idx="13930">
                  <c:v>42886.357175925928</c:v>
                </c:pt>
                <c:pt idx="13931">
                  <c:v>42886.357291666667</c:v>
                </c:pt>
                <c:pt idx="13932">
                  <c:v>42886.357407407406</c:v>
                </c:pt>
                <c:pt idx="13933">
                  <c:v>42886.357523148145</c:v>
                </c:pt>
                <c:pt idx="13934">
                  <c:v>42886.357638888891</c:v>
                </c:pt>
                <c:pt idx="13935">
                  <c:v>42886.357754629629</c:v>
                </c:pt>
                <c:pt idx="13936">
                  <c:v>42886.357870370368</c:v>
                </c:pt>
                <c:pt idx="13937">
                  <c:v>42886.357986111114</c:v>
                </c:pt>
                <c:pt idx="13938">
                  <c:v>42886.358101851853</c:v>
                </c:pt>
                <c:pt idx="13939">
                  <c:v>42886.358217592591</c:v>
                </c:pt>
                <c:pt idx="13940">
                  <c:v>42886.35833333333</c:v>
                </c:pt>
                <c:pt idx="13941">
                  <c:v>42886.358449074076</c:v>
                </c:pt>
                <c:pt idx="13942">
                  <c:v>42886.358564814815</c:v>
                </c:pt>
                <c:pt idx="13943">
                  <c:v>42886.358680555553</c:v>
                </c:pt>
                <c:pt idx="13944">
                  <c:v>42886.358796296299</c:v>
                </c:pt>
                <c:pt idx="13945">
                  <c:v>42886.358912037038</c:v>
                </c:pt>
                <c:pt idx="13946">
                  <c:v>42886.359027777777</c:v>
                </c:pt>
                <c:pt idx="13947">
                  <c:v>42886.359143518515</c:v>
                </c:pt>
                <c:pt idx="13948">
                  <c:v>42886.359259259261</c:v>
                </c:pt>
                <c:pt idx="13949">
                  <c:v>42886.359375</c:v>
                </c:pt>
                <c:pt idx="13950">
                  <c:v>42886.359490740739</c:v>
                </c:pt>
                <c:pt idx="13951">
                  <c:v>42886.359606481485</c:v>
                </c:pt>
                <c:pt idx="13952">
                  <c:v>42886.359722222223</c:v>
                </c:pt>
                <c:pt idx="13953">
                  <c:v>42886.359837962962</c:v>
                </c:pt>
                <c:pt idx="13954">
                  <c:v>42886.359953703701</c:v>
                </c:pt>
                <c:pt idx="13955">
                  <c:v>42886.360069444447</c:v>
                </c:pt>
                <c:pt idx="13956">
                  <c:v>42886.360185185185</c:v>
                </c:pt>
                <c:pt idx="13957">
                  <c:v>42886.360300925924</c:v>
                </c:pt>
                <c:pt idx="13958">
                  <c:v>42886.36041666667</c:v>
                </c:pt>
                <c:pt idx="13959">
                  <c:v>42886.360532407409</c:v>
                </c:pt>
                <c:pt idx="13960">
                  <c:v>42886.360648148147</c:v>
                </c:pt>
                <c:pt idx="13961">
                  <c:v>42886.360763888886</c:v>
                </c:pt>
                <c:pt idx="13962">
                  <c:v>42886.360879629632</c:v>
                </c:pt>
                <c:pt idx="13963">
                  <c:v>42886.360995370371</c:v>
                </c:pt>
                <c:pt idx="13964">
                  <c:v>42886.361111111109</c:v>
                </c:pt>
                <c:pt idx="13965">
                  <c:v>42886.361226851855</c:v>
                </c:pt>
                <c:pt idx="13966">
                  <c:v>42886.361342592594</c:v>
                </c:pt>
                <c:pt idx="13967">
                  <c:v>42886.361458333333</c:v>
                </c:pt>
                <c:pt idx="13968">
                  <c:v>42886.361574074072</c:v>
                </c:pt>
                <c:pt idx="13969">
                  <c:v>42886.361689814818</c:v>
                </c:pt>
                <c:pt idx="13970">
                  <c:v>42886.361805555556</c:v>
                </c:pt>
                <c:pt idx="13971">
                  <c:v>42886.361921296295</c:v>
                </c:pt>
                <c:pt idx="13972">
                  <c:v>42886.362037037034</c:v>
                </c:pt>
                <c:pt idx="13973">
                  <c:v>42886.36215277778</c:v>
                </c:pt>
                <c:pt idx="13974">
                  <c:v>42886.362268518518</c:v>
                </c:pt>
                <c:pt idx="13975">
                  <c:v>42886.362384259257</c:v>
                </c:pt>
                <c:pt idx="13976">
                  <c:v>42886.362500000003</c:v>
                </c:pt>
                <c:pt idx="13977">
                  <c:v>42886.362615740742</c:v>
                </c:pt>
                <c:pt idx="13978">
                  <c:v>42886.36273148148</c:v>
                </c:pt>
                <c:pt idx="13979">
                  <c:v>42886.362847222219</c:v>
                </c:pt>
                <c:pt idx="13980">
                  <c:v>42886.362962962965</c:v>
                </c:pt>
                <c:pt idx="13981">
                  <c:v>42886.363078703704</c:v>
                </c:pt>
                <c:pt idx="13982">
                  <c:v>42886.363194444442</c:v>
                </c:pt>
                <c:pt idx="13983">
                  <c:v>42886.363310185188</c:v>
                </c:pt>
                <c:pt idx="13984">
                  <c:v>42886.363425925927</c:v>
                </c:pt>
                <c:pt idx="13985">
                  <c:v>42886.363541666666</c:v>
                </c:pt>
                <c:pt idx="13986">
                  <c:v>42886.363657407404</c:v>
                </c:pt>
                <c:pt idx="13987">
                  <c:v>42886.36377314815</c:v>
                </c:pt>
                <c:pt idx="13988">
                  <c:v>42886.363888888889</c:v>
                </c:pt>
                <c:pt idx="13989">
                  <c:v>42886.364004629628</c:v>
                </c:pt>
                <c:pt idx="13990">
                  <c:v>42886.364120370374</c:v>
                </c:pt>
                <c:pt idx="13991">
                  <c:v>42886.364236111112</c:v>
                </c:pt>
                <c:pt idx="13992">
                  <c:v>42886.364351851851</c:v>
                </c:pt>
                <c:pt idx="13993">
                  <c:v>42886.36446759259</c:v>
                </c:pt>
                <c:pt idx="13994">
                  <c:v>42886.364583333336</c:v>
                </c:pt>
                <c:pt idx="13995">
                  <c:v>42886.364699074074</c:v>
                </c:pt>
                <c:pt idx="13996">
                  <c:v>42886.364814814813</c:v>
                </c:pt>
                <c:pt idx="13997">
                  <c:v>42886.364930555559</c:v>
                </c:pt>
                <c:pt idx="13998">
                  <c:v>42886.365046296298</c:v>
                </c:pt>
                <c:pt idx="13999">
                  <c:v>42886.365162037036</c:v>
                </c:pt>
                <c:pt idx="14000">
                  <c:v>42886.365277777775</c:v>
                </c:pt>
                <c:pt idx="14001">
                  <c:v>42886.365393518521</c:v>
                </c:pt>
                <c:pt idx="14002">
                  <c:v>42886.36550925926</c:v>
                </c:pt>
                <c:pt idx="14003">
                  <c:v>42886.365624999999</c:v>
                </c:pt>
                <c:pt idx="14004">
                  <c:v>42886.365740740737</c:v>
                </c:pt>
                <c:pt idx="14005">
                  <c:v>42886.365856481483</c:v>
                </c:pt>
                <c:pt idx="14006">
                  <c:v>42886.365972222222</c:v>
                </c:pt>
                <c:pt idx="14007">
                  <c:v>42886.366087962961</c:v>
                </c:pt>
                <c:pt idx="14008">
                  <c:v>42886.366203703707</c:v>
                </c:pt>
                <c:pt idx="14009">
                  <c:v>42886.366319444445</c:v>
                </c:pt>
                <c:pt idx="14010">
                  <c:v>42886.366435185184</c:v>
                </c:pt>
                <c:pt idx="14011">
                  <c:v>42886.366550925923</c:v>
                </c:pt>
                <c:pt idx="14012">
                  <c:v>42886.366666666669</c:v>
                </c:pt>
                <c:pt idx="14013">
                  <c:v>42886.366782407407</c:v>
                </c:pt>
                <c:pt idx="14014">
                  <c:v>42886.366898148146</c:v>
                </c:pt>
                <c:pt idx="14015">
                  <c:v>42886.367013888892</c:v>
                </c:pt>
                <c:pt idx="14016">
                  <c:v>42886.367129629631</c:v>
                </c:pt>
                <c:pt idx="14017">
                  <c:v>42886.367245370369</c:v>
                </c:pt>
                <c:pt idx="14018">
                  <c:v>42886.367361111108</c:v>
                </c:pt>
                <c:pt idx="14019">
                  <c:v>42886.367476851854</c:v>
                </c:pt>
                <c:pt idx="14020">
                  <c:v>42886.367592592593</c:v>
                </c:pt>
                <c:pt idx="14021">
                  <c:v>42886.367708333331</c:v>
                </c:pt>
                <c:pt idx="14022">
                  <c:v>42886.367824074077</c:v>
                </c:pt>
                <c:pt idx="14023">
                  <c:v>42886.367939814816</c:v>
                </c:pt>
                <c:pt idx="14024">
                  <c:v>42886.368055555555</c:v>
                </c:pt>
                <c:pt idx="14025">
                  <c:v>42886.368171296293</c:v>
                </c:pt>
                <c:pt idx="14026">
                  <c:v>42886.368287037039</c:v>
                </c:pt>
                <c:pt idx="14027">
                  <c:v>42886.368402777778</c:v>
                </c:pt>
                <c:pt idx="14028">
                  <c:v>42886.368518518517</c:v>
                </c:pt>
                <c:pt idx="14029">
                  <c:v>42886.368634259263</c:v>
                </c:pt>
                <c:pt idx="14030">
                  <c:v>42886.368750000001</c:v>
                </c:pt>
                <c:pt idx="14031">
                  <c:v>42886.36886574074</c:v>
                </c:pt>
                <c:pt idx="14032">
                  <c:v>42886.368981481479</c:v>
                </c:pt>
                <c:pt idx="14033">
                  <c:v>42886.369097222225</c:v>
                </c:pt>
                <c:pt idx="14034">
                  <c:v>42886.369212962964</c:v>
                </c:pt>
                <c:pt idx="14035">
                  <c:v>42886.369328703702</c:v>
                </c:pt>
                <c:pt idx="14036">
                  <c:v>42886.369444444441</c:v>
                </c:pt>
                <c:pt idx="14037">
                  <c:v>42886.369560185187</c:v>
                </c:pt>
                <c:pt idx="14038">
                  <c:v>42886.369675925926</c:v>
                </c:pt>
                <c:pt idx="14039">
                  <c:v>42886.369791666664</c:v>
                </c:pt>
                <c:pt idx="14040">
                  <c:v>42886.36990740741</c:v>
                </c:pt>
                <c:pt idx="14041">
                  <c:v>42886.370023148149</c:v>
                </c:pt>
                <c:pt idx="14042">
                  <c:v>42886.370138888888</c:v>
                </c:pt>
                <c:pt idx="14043">
                  <c:v>42886.370254629626</c:v>
                </c:pt>
                <c:pt idx="14044">
                  <c:v>42886.370370370372</c:v>
                </c:pt>
                <c:pt idx="14045">
                  <c:v>42886.370486111111</c:v>
                </c:pt>
                <c:pt idx="14046">
                  <c:v>42886.37060185185</c:v>
                </c:pt>
                <c:pt idx="14047">
                  <c:v>42886.370717592596</c:v>
                </c:pt>
                <c:pt idx="14048">
                  <c:v>42886.370833333334</c:v>
                </c:pt>
                <c:pt idx="14049">
                  <c:v>42886.370949074073</c:v>
                </c:pt>
                <c:pt idx="14050">
                  <c:v>42886.371064814812</c:v>
                </c:pt>
                <c:pt idx="14051">
                  <c:v>42886.371180555558</c:v>
                </c:pt>
                <c:pt idx="14052">
                  <c:v>42886.371296296296</c:v>
                </c:pt>
                <c:pt idx="14053">
                  <c:v>42886.371412037035</c:v>
                </c:pt>
                <c:pt idx="14054">
                  <c:v>42886.371527777781</c:v>
                </c:pt>
                <c:pt idx="14055">
                  <c:v>42886.37164351852</c:v>
                </c:pt>
                <c:pt idx="14056">
                  <c:v>42886.371759259258</c:v>
                </c:pt>
                <c:pt idx="14057">
                  <c:v>42886.371874999997</c:v>
                </c:pt>
                <c:pt idx="14058">
                  <c:v>42886.371990740743</c:v>
                </c:pt>
                <c:pt idx="14059">
                  <c:v>42886.372106481482</c:v>
                </c:pt>
                <c:pt idx="14060">
                  <c:v>42886.37222222222</c:v>
                </c:pt>
                <c:pt idx="14061">
                  <c:v>42886.372337962966</c:v>
                </c:pt>
                <c:pt idx="14062">
                  <c:v>42886.372453703705</c:v>
                </c:pt>
                <c:pt idx="14063">
                  <c:v>42886.372569444444</c:v>
                </c:pt>
                <c:pt idx="14064">
                  <c:v>42886.372685185182</c:v>
                </c:pt>
                <c:pt idx="14065">
                  <c:v>42886.372800925928</c:v>
                </c:pt>
                <c:pt idx="14066">
                  <c:v>42886.372916666667</c:v>
                </c:pt>
                <c:pt idx="14067">
                  <c:v>42886.373032407406</c:v>
                </c:pt>
                <c:pt idx="14068">
                  <c:v>42886.373148148145</c:v>
                </c:pt>
                <c:pt idx="14069">
                  <c:v>42886.373263888891</c:v>
                </c:pt>
                <c:pt idx="14070">
                  <c:v>42886.373379629629</c:v>
                </c:pt>
                <c:pt idx="14071">
                  <c:v>42886.373495370368</c:v>
                </c:pt>
                <c:pt idx="14072">
                  <c:v>42886.373611111114</c:v>
                </c:pt>
                <c:pt idx="14073">
                  <c:v>42886.373726851853</c:v>
                </c:pt>
                <c:pt idx="14074">
                  <c:v>42886.373842592591</c:v>
                </c:pt>
                <c:pt idx="14075">
                  <c:v>42886.37395833333</c:v>
                </c:pt>
                <c:pt idx="14076">
                  <c:v>42886.374074074076</c:v>
                </c:pt>
                <c:pt idx="14077">
                  <c:v>42886.374189814815</c:v>
                </c:pt>
                <c:pt idx="14078">
                  <c:v>42886.374305555553</c:v>
                </c:pt>
                <c:pt idx="14079">
                  <c:v>42886.374421296299</c:v>
                </c:pt>
                <c:pt idx="14080">
                  <c:v>42886.374537037038</c:v>
                </c:pt>
                <c:pt idx="14081">
                  <c:v>42886.374652777777</c:v>
                </c:pt>
                <c:pt idx="14082">
                  <c:v>42886.374768518515</c:v>
                </c:pt>
                <c:pt idx="14083">
                  <c:v>42886.374884259261</c:v>
                </c:pt>
                <c:pt idx="14084">
                  <c:v>42886.375</c:v>
                </c:pt>
                <c:pt idx="14085">
                  <c:v>42886.375115740739</c:v>
                </c:pt>
                <c:pt idx="14086">
                  <c:v>42886.375231481485</c:v>
                </c:pt>
                <c:pt idx="14087">
                  <c:v>42886.375347222223</c:v>
                </c:pt>
                <c:pt idx="14088">
                  <c:v>42886.375462962962</c:v>
                </c:pt>
                <c:pt idx="14089">
                  <c:v>42886.375578703701</c:v>
                </c:pt>
                <c:pt idx="14090">
                  <c:v>42886.375694444447</c:v>
                </c:pt>
                <c:pt idx="14091">
                  <c:v>42886.375810185185</c:v>
                </c:pt>
                <c:pt idx="14092">
                  <c:v>42886.375925925924</c:v>
                </c:pt>
                <c:pt idx="14093">
                  <c:v>42886.37604166667</c:v>
                </c:pt>
                <c:pt idx="14094">
                  <c:v>42886.376157407409</c:v>
                </c:pt>
                <c:pt idx="14095">
                  <c:v>42886.376273148147</c:v>
                </c:pt>
                <c:pt idx="14096">
                  <c:v>42886.376388888886</c:v>
                </c:pt>
                <c:pt idx="14097">
                  <c:v>42886.376504629632</c:v>
                </c:pt>
                <c:pt idx="14098">
                  <c:v>42886.376620370371</c:v>
                </c:pt>
                <c:pt idx="14099">
                  <c:v>42886.376736111109</c:v>
                </c:pt>
                <c:pt idx="14100">
                  <c:v>42886.376851851855</c:v>
                </c:pt>
                <c:pt idx="14101">
                  <c:v>42886.376967592594</c:v>
                </c:pt>
                <c:pt idx="14102">
                  <c:v>42886.377083333333</c:v>
                </c:pt>
                <c:pt idx="14103">
                  <c:v>42886.377199074072</c:v>
                </c:pt>
                <c:pt idx="14104">
                  <c:v>42886.377314814818</c:v>
                </c:pt>
                <c:pt idx="14105">
                  <c:v>42886.377430555556</c:v>
                </c:pt>
                <c:pt idx="14106">
                  <c:v>42886.377546296295</c:v>
                </c:pt>
                <c:pt idx="14107">
                  <c:v>42886.377662037034</c:v>
                </c:pt>
                <c:pt idx="14108">
                  <c:v>42886.37777777778</c:v>
                </c:pt>
                <c:pt idx="14109">
                  <c:v>42886.377893518518</c:v>
                </c:pt>
                <c:pt idx="14110">
                  <c:v>42886.378009259257</c:v>
                </c:pt>
                <c:pt idx="14111">
                  <c:v>42886.378125000003</c:v>
                </c:pt>
                <c:pt idx="14112">
                  <c:v>42886.378240740742</c:v>
                </c:pt>
                <c:pt idx="14113">
                  <c:v>42886.37835648148</c:v>
                </c:pt>
                <c:pt idx="14114">
                  <c:v>42886.378472222219</c:v>
                </c:pt>
                <c:pt idx="14115">
                  <c:v>42886.378587962965</c:v>
                </c:pt>
                <c:pt idx="14116">
                  <c:v>42886.378703703704</c:v>
                </c:pt>
                <c:pt idx="14117">
                  <c:v>42886.378819444442</c:v>
                </c:pt>
                <c:pt idx="14118">
                  <c:v>42886.378935185188</c:v>
                </c:pt>
                <c:pt idx="14119">
                  <c:v>42886.379050925927</c:v>
                </c:pt>
                <c:pt idx="14120">
                  <c:v>42886.379166666666</c:v>
                </c:pt>
                <c:pt idx="14121">
                  <c:v>42886.379282407404</c:v>
                </c:pt>
                <c:pt idx="14122">
                  <c:v>42886.37939814815</c:v>
                </c:pt>
                <c:pt idx="14123">
                  <c:v>42886.379513888889</c:v>
                </c:pt>
                <c:pt idx="14124">
                  <c:v>42886.379629629628</c:v>
                </c:pt>
                <c:pt idx="14125">
                  <c:v>42886.379745370374</c:v>
                </c:pt>
                <c:pt idx="14126">
                  <c:v>42886.379861111112</c:v>
                </c:pt>
                <c:pt idx="14127">
                  <c:v>42886.379976851851</c:v>
                </c:pt>
                <c:pt idx="14128">
                  <c:v>42886.38009259259</c:v>
                </c:pt>
                <c:pt idx="14129">
                  <c:v>42886.380208333336</c:v>
                </c:pt>
                <c:pt idx="14130">
                  <c:v>42886.380324074074</c:v>
                </c:pt>
                <c:pt idx="14131">
                  <c:v>42886.380439814813</c:v>
                </c:pt>
                <c:pt idx="14132">
                  <c:v>42886.380555555559</c:v>
                </c:pt>
                <c:pt idx="14133">
                  <c:v>42886.380671296298</c:v>
                </c:pt>
                <c:pt idx="14134">
                  <c:v>42886.380787037036</c:v>
                </c:pt>
                <c:pt idx="14135">
                  <c:v>42886.380902777775</c:v>
                </c:pt>
                <c:pt idx="14136">
                  <c:v>42886.381018518521</c:v>
                </c:pt>
                <c:pt idx="14137">
                  <c:v>42886.38113425926</c:v>
                </c:pt>
                <c:pt idx="14138">
                  <c:v>42886.381249999999</c:v>
                </c:pt>
                <c:pt idx="14139">
                  <c:v>42886.381365740737</c:v>
                </c:pt>
                <c:pt idx="14140">
                  <c:v>42886.381481481483</c:v>
                </c:pt>
                <c:pt idx="14141">
                  <c:v>42886.381597222222</c:v>
                </c:pt>
                <c:pt idx="14142">
                  <c:v>42886.381712962961</c:v>
                </c:pt>
                <c:pt idx="14143">
                  <c:v>42886.381828703707</c:v>
                </c:pt>
                <c:pt idx="14144">
                  <c:v>42886.381944444445</c:v>
                </c:pt>
                <c:pt idx="14145">
                  <c:v>42886.382060185184</c:v>
                </c:pt>
                <c:pt idx="14146">
                  <c:v>42886.382175925923</c:v>
                </c:pt>
                <c:pt idx="14147">
                  <c:v>42886.382291666669</c:v>
                </c:pt>
                <c:pt idx="14148">
                  <c:v>42886.382407407407</c:v>
                </c:pt>
                <c:pt idx="14149">
                  <c:v>42886.382523148146</c:v>
                </c:pt>
                <c:pt idx="14150">
                  <c:v>42886.382638888892</c:v>
                </c:pt>
                <c:pt idx="14151">
                  <c:v>42886.382754629631</c:v>
                </c:pt>
                <c:pt idx="14152">
                  <c:v>42886.382870370369</c:v>
                </c:pt>
                <c:pt idx="14153">
                  <c:v>42886.382986111108</c:v>
                </c:pt>
                <c:pt idx="14154">
                  <c:v>42886.383101851854</c:v>
                </c:pt>
                <c:pt idx="14155">
                  <c:v>42886.383217592593</c:v>
                </c:pt>
                <c:pt idx="14156">
                  <c:v>42886.383333333331</c:v>
                </c:pt>
                <c:pt idx="14157">
                  <c:v>42886.383449074077</c:v>
                </c:pt>
                <c:pt idx="14158">
                  <c:v>42886.383564814816</c:v>
                </c:pt>
                <c:pt idx="14159">
                  <c:v>42886.383680555555</c:v>
                </c:pt>
                <c:pt idx="14160">
                  <c:v>42886.383796296293</c:v>
                </c:pt>
                <c:pt idx="14161">
                  <c:v>42886.383912037039</c:v>
                </c:pt>
                <c:pt idx="14162">
                  <c:v>42886.384027777778</c:v>
                </c:pt>
                <c:pt idx="14163">
                  <c:v>42886.384143518517</c:v>
                </c:pt>
                <c:pt idx="14164">
                  <c:v>42886.384259259263</c:v>
                </c:pt>
                <c:pt idx="14165">
                  <c:v>42886.384375000001</c:v>
                </c:pt>
                <c:pt idx="14166">
                  <c:v>42886.38449074074</c:v>
                </c:pt>
                <c:pt idx="14167">
                  <c:v>42886.384606481479</c:v>
                </c:pt>
                <c:pt idx="14168">
                  <c:v>42886.384722222225</c:v>
                </c:pt>
                <c:pt idx="14169">
                  <c:v>42886.384837962964</c:v>
                </c:pt>
                <c:pt idx="14170">
                  <c:v>42886.384953703702</c:v>
                </c:pt>
                <c:pt idx="14171">
                  <c:v>42886.385069444441</c:v>
                </c:pt>
                <c:pt idx="14172">
                  <c:v>42886.385185185187</c:v>
                </c:pt>
                <c:pt idx="14173">
                  <c:v>42886.385300925926</c:v>
                </c:pt>
                <c:pt idx="14174">
                  <c:v>42886.385416666664</c:v>
                </c:pt>
                <c:pt idx="14175">
                  <c:v>42886.38553240741</c:v>
                </c:pt>
                <c:pt idx="14176">
                  <c:v>42886.385648148149</c:v>
                </c:pt>
                <c:pt idx="14177">
                  <c:v>42886.385763888888</c:v>
                </c:pt>
                <c:pt idx="14178">
                  <c:v>42886.385879629626</c:v>
                </c:pt>
                <c:pt idx="14179">
                  <c:v>42886.385995370372</c:v>
                </c:pt>
                <c:pt idx="14180">
                  <c:v>42886.386111111111</c:v>
                </c:pt>
                <c:pt idx="14181">
                  <c:v>42886.38622685185</c:v>
                </c:pt>
                <c:pt idx="14182">
                  <c:v>42886.386342592596</c:v>
                </c:pt>
                <c:pt idx="14183">
                  <c:v>42886.386458333334</c:v>
                </c:pt>
                <c:pt idx="14184">
                  <c:v>42886.386574074073</c:v>
                </c:pt>
                <c:pt idx="14185">
                  <c:v>42886.386689814812</c:v>
                </c:pt>
                <c:pt idx="14186">
                  <c:v>42886.386805555558</c:v>
                </c:pt>
                <c:pt idx="14187">
                  <c:v>42886.386921296296</c:v>
                </c:pt>
                <c:pt idx="14188">
                  <c:v>42886.387037037035</c:v>
                </c:pt>
                <c:pt idx="14189">
                  <c:v>42886.387152777781</c:v>
                </c:pt>
                <c:pt idx="14190">
                  <c:v>42886.38726851852</c:v>
                </c:pt>
                <c:pt idx="14191">
                  <c:v>42886.387384259258</c:v>
                </c:pt>
                <c:pt idx="14192">
                  <c:v>42886.387499999997</c:v>
                </c:pt>
                <c:pt idx="14193">
                  <c:v>42886.387615740743</c:v>
                </c:pt>
                <c:pt idx="14194">
                  <c:v>42886.387731481482</c:v>
                </c:pt>
                <c:pt idx="14195">
                  <c:v>42886.38784722222</c:v>
                </c:pt>
                <c:pt idx="14196">
                  <c:v>42886.387962962966</c:v>
                </c:pt>
                <c:pt idx="14197">
                  <c:v>42886.388078703705</c:v>
                </c:pt>
                <c:pt idx="14198">
                  <c:v>42886.388194444444</c:v>
                </c:pt>
                <c:pt idx="14199">
                  <c:v>42886.388310185182</c:v>
                </c:pt>
                <c:pt idx="14200">
                  <c:v>42886.388425925928</c:v>
                </c:pt>
                <c:pt idx="14201">
                  <c:v>42886.388541666667</c:v>
                </c:pt>
                <c:pt idx="14202">
                  <c:v>42886.388657407406</c:v>
                </c:pt>
                <c:pt idx="14203">
                  <c:v>42886.388773148145</c:v>
                </c:pt>
                <c:pt idx="14204">
                  <c:v>42886.388888888891</c:v>
                </c:pt>
                <c:pt idx="14205">
                  <c:v>42886.389004629629</c:v>
                </c:pt>
                <c:pt idx="14206">
                  <c:v>42886.389120370368</c:v>
                </c:pt>
                <c:pt idx="14207">
                  <c:v>42886.389236111114</c:v>
                </c:pt>
                <c:pt idx="14208">
                  <c:v>42886.389351851853</c:v>
                </c:pt>
                <c:pt idx="14209">
                  <c:v>42886.389467592591</c:v>
                </c:pt>
                <c:pt idx="14210">
                  <c:v>42886.38958333333</c:v>
                </c:pt>
                <c:pt idx="14211">
                  <c:v>42886.389699074076</c:v>
                </c:pt>
                <c:pt idx="14212">
                  <c:v>42886.389814814815</c:v>
                </c:pt>
                <c:pt idx="14213">
                  <c:v>42886.389930555553</c:v>
                </c:pt>
                <c:pt idx="14214">
                  <c:v>42886.390046296299</c:v>
                </c:pt>
                <c:pt idx="14215">
                  <c:v>42886.390162037038</c:v>
                </c:pt>
                <c:pt idx="14216">
                  <c:v>42886.390277777777</c:v>
                </c:pt>
                <c:pt idx="14217">
                  <c:v>42886.390393518515</c:v>
                </c:pt>
                <c:pt idx="14218">
                  <c:v>42886.390509259261</c:v>
                </c:pt>
                <c:pt idx="14219">
                  <c:v>42886.390625</c:v>
                </c:pt>
                <c:pt idx="14220">
                  <c:v>42886.390740740739</c:v>
                </c:pt>
                <c:pt idx="14221">
                  <c:v>42886.390856481485</c:v>
                </c:pt>
                <c:pt idx="14222">
                  <c:v>42886.390972222223</c:v>
                </c:pt>
                <c:pt idx="14223">
                  <c:v>42886.391087962962</c:v>
                </c:pt>
                <c:pt idx="14224">
                  <c:v>42886.391203703701</c:v>
                </c:pt>
                <c:pt idx="14225">
                  <c:v>42886.391319444447</c:v>
                </c:pt>
                <c:pt idx="14226">
                  <c:v>42886.391435185185</c:v>
                </c:pt>
                <c:pt idx="14227">
                  <c:v>42886.391550925924</c:v>
                </c:pt>
                <c:pt idx="14228">
                  <c:v>42886.39166666667</c:v>
                </c:pt>
                <c:pt idx="14229">
                  <c:v>42886.391782407409</c:v>
                </c:pt>
                <c:pt idx="14230">
                  <c:v>42886.391898148147</c:v>
                </c:pt>
                <c:pt idx="14231">
                  <c:v>42886.392013888886</c:v>
                </c:pt>
                <c:pt idx="14232">
                  <c:v>42886.392129629632</c:v>
                </c:pt>
                <c:pt idx="14233">
                  <c:v>42886.392245370371</c:v>
                </c:pt>
                <c:pt idx="14234">
                  <c:v>42886.392361111109</c:v>
                </c:pt>
                <c:pt idx="14235">
                  <c:v>42886.392476851855</c:v>
                </c:pt>
                <c:pt idx="14236">
                  <c:v>42886.392592592594</c:v>
                </c:pt>
                <c:pt idx="14237">
                  <c:v>42886.392708333333</c:v>
                </c:pt>
                <c:pt idx="14238">
                  <c:v>42886.392824074072</c:v>
                </c:pt>
                <c:pt idx="14239">
                  <c:v>42886.392939814818</c:v>
                </c:pt>
                <c:pt idx="14240">
                  <c:v>42886.393055555556</c:v>
                </c:pt>
                <c:pt idx="14241">
                  <c:v>42886.393171296295</c:v>
                </c:pt>
                <c:pt idx="14242">
                  <c:v>42886.393287037034</c:v>
                </c:pt>
                <c:pt idx="14243">
                  <c:v>42886.39340277778</c:v>
                </c:pt>
                <c:pt idx="14244">
                  <c:v>42886.393518518518</c:v>
                </c:pt>
                <c:pt idx="14245">
                  <c:v>42886.393634259257</c:v>
                </c:pt>
                <c:pt idx="14246">
                  <c:v>42886.393750000003</c:v>
                </c:pt>
                <c:pt idx="14247">
                  <c:v>42886.393865740742</c:v>
                </c:pt>
                <c:pt idx="14248">
                  <c:v>42886.39398148148</c:v>
                </c:pt>
                <c:pt idx="14249">
                  <c:v>42886.394097222219</c:v>
                </c:pt>
                <c:pt idx="14250">
                  <c:v>42886.394212962965</c:v>
                </c:pt>
                <c:pt idx="14251">
                  <c:v>42886.394328703704</c:v>
                </c:pt>
                <c:pt idx="14252">
                  <c:v>42886.394444444442</c:v>
                </c:pt>
                <c:pt idx="14253">
                  <c:v>42886.394560185188</c:v>
                </c:pt>
                <c:pt idx="14254">
                  <c:v>42886.394675925927</c:v>
                </c:pt>
                <c:pt idx="14255">
                  <c:v>42886.394791666666</c:v>
                </c:pt>
                <c:pt idx="14256">
                  <c:v>42886.394907407404</c:v>
                </c:pt>
                <c:pt idx="14257">
                  <c:v>42886.39502314815</c:v>
                </c:pt>
                <c:pt idx="14258">
                  <c:v>42886.395138888889</c:v>
                </c:pt>
                <c:pt idx="14259">
                  <c:v>42886.395254629628</c:v>
                </c:pt>
                <c:pt idx="14260">
                  <c:v>42886.395370370374</c:v>
                </c:pt>
                <c:pt idx="14261">
                  <c:v>42886.395486111112</c:v>
                </c:pt>
                <c:pt idx="14262">
                  <c:v>42886.395601851851</c:v>
                </c:pt>
                <c:pt idx="14263">
                  <c:v>42886.39571759259</c:v>
                </c:pt>
                <c:pt idx="14264">
                  <c:v>42886.395833333336</c:v>
                </c:pt>
                <c:pt idx="14265">
                  <c:v>42886.395949074074</c:v>
                </c:pt>
                <c:pt idx="14266">
                  <c:v>42886.396064814813</c:v>
                </c:pt>
                <c:pt idx="14267">
                  <c:v>42886.396180555559</c:v>
                </c:pt>
                <c:pt idx="14268">
                  <c:v>42886.396296296298</c:v>
                </c:pt>
                <c:pt idx="14269">
                  <c:v>42886.396412037036</c:v>
                </c:pt>
                <c:pt idx="14270">
                  <c:v>42886.396527777775</c:v>
                </c:pt>
                <c:pt idx="14271">
                  <c:v>42886.396643518521</c:v>
                </c:pt>
                <c:pt idx="14272">
                  <c:v>42886.39675925926</c:v>
                </c:pt>
                <c:pt idx="14273">
                  <c:v>42886.396874999999</c:v>
                </c:pt>
                <c:pt idx="14274">
                  <c:v>42886.396990740737</c:v>
                </c:pt>
                <c:pt idx="14275">
                  <c:v>42886.397106481483</c:v>
                </c:pt>
                <c:pt idx="14276">
                  <c:v>42886.397222222222</c:v>
                </c:pt>
                <c:pt idx="14277">
                  <c:v>42886.397337962961</c:v>
                </c:pt>
                <c:pt idx="14278">
                  <c:v>42886.397453703707</c:v>
                </c:pt>
                <c:pt idx="14279">
                  <c:v>42886.397569444445</c:v>
                </c:pt>
                <c:pt idx="14280">
                  <c:v>42886.397685185184</c:v>
                </c:pt>
                <c:pt idx="14281">
                  <c:v>42886.397800925923</c:v>
                </c:pt>
                <c:pt idx="14282">
                  <c:v>42886.397916666669</c:v>
                </c:pt>
                <c:pt idx="14283">
                  <c:v>42886.398032407407</c:v>
                </c:pt>
                <c:pt idx="14284">
                  <c:v>42886.398148148146</c:v>
                </c:pt>
                <c:pt idx="14285">
                  <c:v>42886.398263888892</c:v>
                </c:pt>
                <c:pt idx="14286">
                  <c:v>42886.398379629631</c:v>
                </c:pt>
                <c:pt idx="14287">
                  <c:v>42886.398495370369</c:v>
                </c:pt>
                <c:pt idx="14288">
                  <c:v>42886.398611111108</c:v>
                </c:pt>
                <c:pt idx="14289">
                  <c:v>42886.398726851854</c:v>
                </c:pt>
                <c:pt idx="14290">
                  <c:v>42886.398842592593</c:v>
                </c:pt>
                <c:pt idx="14291">
                  <c:v>42886.398958333331</c:v>
                </c:pt>
                <c:pt idx="14292">
                  <c:v>42886.399074074077</c:v>
                </c:pt>
                <c:pt idx="14293">
                  <c:v>42886.399189814816</c:v>
                </c:pt>
                <c:pt idx="14294">
                  <c:v>42886.399305555555</c:v>
                </c:pt>
                <c:pt idx="14295">
                  <c:v>42886.399421296293</c:v>
                </c:pt>
                <c:pt idx="14296">
                  <c:v>42886.399537037039</c:v>
                </c:pt>
                <c:pt idx="14297">
                  <c:v>42886.399652777778</c:v>
                </c:pt>
                <c:pt idx="14298">
                  <c:v>42886.399768518517</c:v>
                </c:pt>
                <c:pt idx="14299">
                  <c:v>42886.399884259263</c:v>
                </c:pt>
                <c:pt idx="14300">
                  <c:v>42886.400000000001</c:v>
                </c:pt>
                <c:pt idx="14301">
                  <c:v>42886.40011574074</c:v>
                </c:pt>
                <c:pt idx="14302">
                  <c:v>42886.400231481479</c:v>
                </c:pt>
                <c:pt idx="14303">
                  <c:v>42886.400347222225</c:v>
                </c:pt>
                <c:pt idx="14304">
                  <c:v>42886.400462962964</c:v>
                </c:pt>
                <c:pt idx="14305">
                  <c:v>42886.400578703702</c:v>
                </c:pt>
                <c:pt idx="14306">
                  <c:v>42886.400694444441</c:v>
                </c:pt>
                <c:pt idx="14307">
                  <c:v>42886.400810185187</c:v>
                </c:pt>
                <c:pt idx="14308">
                  <c:v>42886.400925925926</c:v>
                </c:pt>
                <c:pt idx="14309">
                  <c:v>42886.401041666664</c:v>
                </c:pt>
                <c:pt idx="14310">
                  <c:v>42886.40115740741</c:v>
                </c:pt>
                <c:pt idx="14311">
                  <c:v>42886.401273148149</c:v>
                </c:pt>
                <c:pt idx="14312">
                  <c:v>42886.401388888888</c:v>
                </c:pt>
                <c:pt idx="14313">
                  <c:v>42886.401504629626</c:v>
                </c:pt>
                <c:pt idx="14314">
                  <c:v>42886.401620370372</c:v>
                </c:pt>
                <c:pt idx="14315">
                  <c:v>42886.401736111111</c:v>
                </c:pt>
                <c:pt idx="14316">
                  <c:v>42886.40185185185</c:v>
                </c:pt>
                <c:pt idx="14317">
                  <c:v>42886.401967592596</c:v>
                </c:pt>
                <c:pt idx="14318">
                  <c:v>42886.402083333334</c:v>
                </c:pt>
                <c:pt idx="14319">
                  <c:v>42886.402199074073</c:v>
                </c:pt>
                <c:pt idx="14320">
                  <c:v>42886.402314814812</c:v>
                </c:pt>
                <c:pt idx="14321">
                  <c:v>42886.402430555558</c:v>
                </c:pt>
                <c:pt idx="14322">
                  <c:v>42886.402546296296</c:v>
                </c:pt>
                <c:pt idx="14323">
                  <c:v>42886.402662037035</c:v>
                </c:pt>
                <c:pt idx="14324">
                  <c:v>42886.402777777781</c:v>
                </c:pt>
                <c:pt idx="14325">
                  <c:v>42886.40289351852</c:v>
                </c:pt>
                <c:pt idx="14326">
                  <c:v>42886.403009259258</c:v>
                </c:pt>
                <c:pt idx="14327">
                  <c:v>42886.403124999997</c:v>
                </c:pt>
                <c:pt idx="14328">
                  <c:v>42886.403240740743</c:v>
                </c:pt>
                <c:pt idx="14329">
                  <c:v>42886.403356481482</c:v>
                </c:pt>
                <c:pt idx="14330">
                  <c:v>42886.40347222222</c:v>
                </c:pt>
                <c:pt idx="14331">
                  <c:v>42886.403587962966</c:v>
                </c:pt>
                <c:pt idx="14332">
                  <c:v>42886.403703703705</c:v>
                </c:pt>
                <c:pt idx="14333">
                  <c:v>42886.403819444444</c:v>
                </c:pt>
                <c:pt idx="14334">
                  <c:v>42886.403935185182</c:v>
                </c:pt>
                <c:pt idx="14335">
                  <c:v>42886.404050925928</c:v>
                </c:pt>
                <c:pt idx="14336">
                  <c:v>42886.404166666667</c:v>
                </c:pt>
                <c:pt idx="14337">
                  <c:v>42886.404282407406</c:v>
                </c:pt>
                <c:pt idx="14338">
                  <c:v>42886.404398148145</c:v>
                </c:pt>
                <c:pt idx="14339">
                  <c:v>42886.404513888891</c:v>
                </c:pt>
                <c:pt idx="14340">
                  <c:v>42886.404629629629</c:v>
                </c:pt>
                <c:pt idx="14341">
                  <c:v>42886.404745370368</c:v>
                </c:pt>
                <c:pt idx="14342">
                  <c:v>42886.404861111114</c:v>
                </c:pt>
                <c:pt idx="14343">
                  <c:v>42886.404976851853</c:v>
                </c:pt>
                <c:pt idx="14344">
                  <c:v>42886.405092592591</c:v>
                </c:pt>
                <c:pt idx="14345">
                  <c:v>42886.40520833333</c:v>
                </c:pt>
                <c:pt idx="14346">
                  <c:v>42886.405324074076</c:v>
                </c:pt>
                <c:pt idx="14347">
                  <c:v>42886.405439814815</c:v>
                </c:pt>
                <c:pt idx="14348">
                  <c:v>42886.405555555553</c:v>
                </c:pt>
                <c:pt idx="14349">
                  <c:v>42886.405671296299</c:v>
                </c:pt>
                <c:pt idx="14350">
                  <c:v>42886.405787037038</c:v>
                </c:pt>
                <c:pt idx="14351">
                  <c:v>42886.405902777777</c:v>
                </c:pt>
                <c:pt idx="14352">
                  <c:v>42886.406018518515</c:v>
                </c:pt>
                <c:pt idx="14353">
                  <c:v>42886.406134259261</c:v>
                </c:pt>
                <c:pt idx="14354">
                  <c:v>42886.40625</c:v>
                </c:pt>
                <c:pt idx="14355">
                  <c:v>42886.406365740739</c:v>
                </c:pt>
                <c:pt idx="14356">
                  <c:v>42886.406481481485</c:v>
                </c:pt>
                <c:pt idx="14357">
                  <c:v>42886.406597222223</c:v>
                </c:pt>
                <c:pt idx="14358">
                  <c:v>42886.406712962962</c:v>
                </c:pt>
                <c:pt idx="14359">
                  <c:v>42886.406828703701</c:v>
                </c:pt>
                <c:pt idx="14360">
                  <c:v>42886.406944444447</c:v>
                </c:pt>
                <c:pt idx="14361">
                  <c:v>42886.407060185185</c:v>
                </c:pt>
                <c:pt idx="14362">
                  <c:v>42886.407175925924</c:v>
                </c:pt>
                <c:pt idx="14363">
                  <c:v>42886.40729166667</c:v>
                </c:pt>
                <c:pt idx="14364">
                  <c:v>42886.407407407409</c:v>
                </c:pt>
                <c:pt idx="14365">
                  <c:v>42886.407523148147</c:v>
                </c:pt>
                <c:pt idx="14366">
                  <c:v>42886.407638888886</c:v>
                </c:pt>
                <c:pt idx="14367">
                  <c:v>42886.407754629632</c:v>
                </c:pt>
                <c:pt idx="14368">
                  <c:v>42886.407870370371</c:v>
                </c:pt>
                <c:pt idx="14369">
                  <c:v>42886.407986111109</c:v>
                </c:pt>
                <c:pt idx="14370">
                  <c:v>42886.408101851855</c:v>
                </c:pt>
                <c:pt idx="14371">
                  <c:v>42886.408217592594</c:v>
                </c:pt>
                <c:pt idx="14372">
                  <c:v>42886.408333333333</c:v>
                </c:pt>
                <c:pt idx="14373">
                  <c:v>42886.408449074072</c:v>
                </c:pt>
                <c:pt idx="14374">
                  <c:v>42886.408564814818</c:v>
                </c:pt>
                <c:pt idx="14375">
                  <c:v>42886.408680555556</c:v>
                </c:pt>
                <c:pt idx="14376">
                  <c:v>42886.408796296295</c:v>
                </c:pt>
                <c:pt idx="14377">
                  <c:v>42886.408912037034</c:v>
                </c:pt>
                <c:pt idx="14378">
                  <c:v>42886.40902777778</c:v>
                </c:pt>
                <c:pt idx="14379">
                  <c:v>42886.409143518518</c:v>
                </c:pt>
                <c:pt idx="14380">
                  <c:v>42886.409259259257</c:v>
                </c:pt>
                <c:pt idx="14381">
                  <c:v>42886.409375000003</c:v>
                </c:pt>
                <c:pt idx="14382">
                  <c:v>42886.409490740742</c:v>
                </c:pt>
                <c:pt idx="14383">
                  <c:v>42886.40960648148</c:v>
                </c:pt>
                <c:pt idx="14384">
                  <c:v>42886.409722222219</c:v>
                </c:pt>
                <c:pt idx="14385">
                  <c:v>42886.409837962965</c:v>
                </c:pt>
                <c:pt idx="14386">
                  <c:v>42886.409953703704</c:v>
                </c:pt>
                <c:pt idx="14387">
                  <c:v>42886.410069444442</c:v>
                </c:pt>
                <c:pt idx="14388">
                  <c:v>42886.410185185188</c:v>
                </c:pt>
                <c:pt idx="14389">
                  <c:v>42886.410300925927</c:v>
                </c:pt>
                <c:pt idx="14390">
                  <c:v>42886.410416666666</c:v>
                </c:pt>
                <c:pt idx="14391">
                  <c:v>42886.410532407404</c:v>
                </c:pt>
                <c:pt idx="14392">
                  <c:v>42886.41064814815</c:v>
                </c:pt>
                <c:pt idx="14393">
                  <c:v>42886.410763888889</c:v>
                </c:pt>
                <c:pt idx="14394">
                  <c:v>42886.410879629628</c:v>
                </c:pt>
                <c:pt idx="14395">
                  <c:v>42886.410995370374</c:v>
                </c:pt>
                <c:pt idx="14396">
                  <c:v>42886.411111111112</c:v>
                </c:pt>
                <c:pt idx="14397">
                  <c:v>42886.411226851851</c:v>
                </c:pt>
                <c:pt idx="14398">
                  <c:v>42886.41134259259</c:v>
                </c:pt>
                <c:pt idx="14399">
                  <c:v>42886.411458333336</c:v>
                </c:pt>
                <c:pt idx="14400">
                  <c:v>42886.411574074074</c:v>
                </c:pt>
                <c:pt idx="14401">
                  <c:v>42886.411689814813</c:v>
                </c:pt>
                <c:pt idx="14402">
                  <c:v>42886.411805555559</c:v>
                </c:pt>
                <c:pt idx="14403">
                  <c:v>42886.411921296298</c:v>
                </c:pt>
                <c:pt idx="14404">
                  <c:v>42886.412037037036</c:v>
                </c:pt>
                <c:pt idx="14405">
                  <c:v>42886.412152777775</c:v>
                </c:pt>
                <c:pt idx="14406">
                  <c:v>42886.412268518521</c:v>
                </c:pt>
                <c:pt idx="14407">
                  <c:v>42886.41238425926</c:v>
                </c:pt>
                <c:pt idx="14408">
                  <c:v>42886.412499999999</c:v>
                </c:pt>
                <c:pt idx="14409">
                  <c:v>42886.412615740737</c:v>
                </c:pt>
                <c:pt idx="14410">
                  <c:v>42886.412731481483</c:v>
                </c:pt>
                <c:pt idx="14411">
                  <c:v>42886.412847222222</c:v>
                </c:pt>
                <c:pt idx="14412">
                  <c:v>42886.412962962961</c:v>
                </c:pt>
                <c:pt idx="14413">
                  <c:v>42886.413078703707</c:v>
                </c:pt>
                <c:pt idx="14414">
                  <c:v>42886.413194444445</c:v>
                </c:pt>
                <c:pt idx="14415">
                  <c:v>42886.413310185184</c:v>
                </c:pt>
                <c:pt idx="14416">
                  <c:v>42886.413425925923</c:v>
                </c:pt>
                <c:pt idx="14417">
                  <c:v>42886.413541666669</c:v>
                </c:pt>
                <c:pt idx="14418">
                  <c:v>42886.413657407407</c:v>
                </c:pt>
                <c:pt idx="14419">
                  <c:v>42886.413773148146</c:v>
                </c:pt>
                <c:pt idx="14420">
                  <c:v>42886.413888888892</c:v>
                </c:pt>
                <c:pt idx="14421">
                  <c:v>42886.414004629631</c:v>
                </c:pt>
                <c:pt idx="14422">
                  <c:v>42886.414120370369</c:v>
                </c:pt>
                <c:pt idx="14423">
                  <c:v>42886.414236111108</c:v>
                </c:pt>
                <c:pt idx="14424">
                  <c:v>42886.414351851854</c:v>
                </c:pt>
                <c:pt idx="14425">
                  <c:v>42886.414467592593</c:v>
                </c:pt>
                <c:pt idx="14426">
                  <c:v>42886.414583333331</c:v>
                </c:pt>
                <c:pt idx="14427">
                  <c:v>42886.414699074077</c:v>
                </c:pt>
                <c:pt idx="14428">
                  <c:v>42886.414814814816</c:v>
                </c:pt>
                <c:pt idx="14429">
                  <c:v>42886.414930555555</c:v>
                </c:pt>
                <c:pt idx="14430">
                  <c:v>42886.415046296293</c:v>
                </c:pt>
                <c:pt idx="14431">
                  <c:v>42886.415162037039</c:v>
                </c:pt>
                <c:pt idx="14432">
                  <c:v>42886.415277777778</c:v>
                </c:pt>
                <c:pt idx="14433">
                  <c:v>42886.415393518517</c:v>
                </c:pt>
                <c:pt idx="14434">
                  <c:v>42886.415509259263</c:v>
                </c:pt>
                <c:pt idx="14435">
                  <c:v>42886.415625000001</c:v>
                </c:pt>
                <c:pt idx="14436">
                  <c:v>42886.41574074074</c:v>
                </c:pt>
                <c:pt idx="14437">
                  <c:v>42886.415856481479</c:v>
                </c:pt>
                <c:pt idx="14438">
                  <c:v>42886.415972222225</c:v>
                </c:pt>
                <c:pt idx="14439">
                  <c:v>42886.416087962964</c:v>
                </c:pt>
                <c:pt idx="14440">
                  <c:v>42886.416203703702</c:v>
                </c:pt>
                <c:pt idx="14441">
                  <c:v>42886.416319444441</c:v>
                </c:pt>
                <c:pt idx="14442">
                  <c:v>42886.416435185187</c:v>
                </c:pt>
                <c:pt idx="14443">
                  <c:v>42886.416550925926</c:v>
                </c:pt>
                <c:pt idx="14444">
                  <c:v>42886.416666666664</c:v>
                </c:pt>
                <c:pt idx="14445">
                  <c:v>42886.41678240741</c:v>
                </c:pt>
                <c:pt idx="14446">
                  <c:v>42886.416898148149</c:v>
                </c:pt>
                <c:pt idx="14447">
                  <c:v>42886.417013888888</c:v>
                </c:pt>
                <c:pt idx="14448">
                  <c:v>42886.417129629626</c:v>
                </c:pt>
                <c:pt idx="14449">
                  <c:v>42886.417245370372</c:v>
                </c:pt>
                <c:pt idx="14450">
                  <c:v>42886.417361111111</c:v>
                </c:pt>
                <c:pt idx="14451">
                  <c:v>42886.41747685185</c:v>
                </c:pt>
                <c:pt idx="14452">
                  <c:v>42886.417592592596</c:v>
                </c:pt>
                <c:pt idx="14453">
                  <c:v>42886.417708333334</c:v>
                </c:pt>
                <c:pt idx="14454">
                  <c:v>42886.417824074073</c:v>
                </c:pt>
                <c:pt idx="14455">
                  <c:v>42886.417939814812</c:v>
                </c:pt>
                <c:pt idx="14456">
                  <c:v>42886.418055555558</c:v>
                </c:pt>
                <c:pt idx="14457">
                  <c:v>42886.418171296296</c:v>
                </c:pt>
                <c:pt idx="14458">
                  <c:v>42886.418287037035</c:v>
                </c:pt>
                <c:pt idx="14459">
                  <c:v>42886.418402777781</c:v>
                </c:pt>
                <c:pt idx="14460">
                  <c:v>42886.41851851852</c:v>
                </c:pt>
                <c:pt idx="14461">
                  <c:v>42886.418634259258</c:v>
                </c:pt>
                <c:pt idx="14462">
                  <c:v>42886.418749999997</c:v>
                </c:pt>
                <c:pt idx="14463">
                  <c:v>42886.418865740743</c:v>
                </c:pt>
                <c:pt idx="14464">
                  <c:v>42886.418981481482</c:v>
                </c:pt>
                <c:pt idx="14465">
                  <c:v>42886.41909722222</c:v>
                </c:pt>
                <c:pt idx="14466">
                  <c:v>42886.419212962966</c:v>
                </c:pt>
                <c:pt idx="14467">
                  <c:v>42886.419328703705</c:v>
                </c:pt>
                <c:pt idx="14468">
                  <c:v>42886.419444444444</c:v>
                </c:pt>
                <c:pt idx="14469">
                  <c:v>42886.419560185182</c:v>
                </c:pt>
                <c:pt idx="14470">
                  <c:v>42886.419675925928</c:v>
                </c:pt>
                <c:pt idx="14471">
                  <c:v>42886.419791666667</c:v>
                </c:pt>
                <c:pt idx="14472">
                  <c:v>42886.419907407406</c:v>
                </c:pt>
                <c:pt idx="14473">
                  <c:v>42886.420023148145</c:v>
                </c:pt>
                <c:pt idx="14474">
                  <c:v>42886.420138888891</c:v>
                </c:pt>
                <c:pt idx="14475">
                  <c:v>42886.420254629629</c:v>
                </c:pt>
                <c:pt idx="14476">
                  <c:v>42886.420370370368</c:v>
                </c:pt>
                <c:pt idx="14477">
                  <c:v>42886.420486111114</c:v>
                </c:pt>
                <c:pt idx="14478">
                  <c:v>42886.420601851853</c:v>
                </c:pt>
                <c:pt idx="14479">
                  <c:v>42886.420717592591</c:v>
                </c:pt>
                <c:pt idx="14480">
                  <c:v>42886.42083333333</c:v>
                </c:pt>
                <c:pt idx="14481">
                  <c:v>42886.420949074076</c:v>
                </c:pt>
                <c:pt idx="14482">
                  <c:v>42886.421064814815</c:v>
                </c:pt>
                <c:pt idx="14483">
                  <c:v>42886.421180555553</c:v>
                </c:pt>
                <c:pt idx="14484">
                  <c:v>42886.421296296299</c:v>
                </c:pt>
                <c:pt idx="14485">
                  <c:v>42886.421412037038</c:v>
                </c:pt>
                <c:pt idx="14486">
                  <c:v>42886.421527777777</c:v>
                </c:pt>
                <c:pt idx="14487">
                  <c:v>42886.421643518515</c:v>
                </c:pt>
                <c:pt idx="14488">
                  <c:v>42886.421759259261</c:v>
                </c:pt>
                <c:pt idx="14489">
                  <c:v>42886.421875</c:v>
                </c:pt>
                <c:pt idx="14490">
                  <c:v>42886.421990740739</c:v>
                </c:pt>
                <c:pt idx="14491">
                  <c:v>42886.422106481485</c:v>
                </c:pt>
                <c:pt idx="14492">
                  <c:v>42886.422222222223</c:v>
                </c:pt>
                <c:pt idx="14493">
                  <c:v>42886.422337962962</c:v>
                </c:pt>
                <c:pt idx="14494">
                  <c:v>42886.422453703701</c:v>
                </c:pt>
                <c:pt idx="14495">
                  <c:v>42886.422569444447</c:v>
                </c:pt>
                <c:pt idx="14496">
                  <c:v>42886.422685185185</c:v>
                </c:pt>
                <c:pt idx="14497">
                  <c:v>42886.422800925924</c:v>
                </c:pt>
                <c:pt idx="14498">
                  <c:v>42886.42291666667</c:v>
                </c:pt>
                <c:pt idx="14499">
                  <c:v>42886.423032407409</c:v>
                </c:pt>
                <c:pt idx="14500">
                  <c:v>42886.423148148147</c:v>
                </c:pt>
                <c:pt idx="14501">
                  <c:v>42886.423263888886</c:v>
                </c:pt>
                <c:pt idx="14502">
                  <c:v>42886.423379629632</c:v>
                </c:pt>
                <c:pt idx="14503">
                  <c:v>42886.423495370371</c:v>
                </c:pt>
                <c:pt idx="14504">
                  <c:v>42886.423611111109</c:v>
                </c:pt>
                <c:pt idx="14505">
                  <c:v>42886.423726851855</c:v>
                </c:pt>
                <c:pt idx="14506">
                  <c:v>42886.423842592594</c:v>
                </c:pt>
                <c:pt idx="14507">
                  <c:v>42886.423958333333</c:v>
                </c:pt>
                <c:pt idx="14508">
                  <c:v>42886.424074074072</c:v>
                </c:pt>
                <c:pt idx="14509">
                  <c:v>42886.424189814818</c:v>
                </c:pt>
                <c:pt idx="14510">
                  <c:v>42886.424305555556</c:v>
                </c:pt>
                <c:pt idx="14511">
                  <c:v>42886.424421296295</c:v>
                </c:pt>
                <c:pt idx="14512">
                  <c:v>42886.424537037034</c:v>
                </c:pt>
                <c:pt idx="14513">
                  <c:v>42886.42465277778</c:v>
                </c:pt>
                <c:pt idx="14514">
                  <c:v>42886.424768518518</c:v>
                </c:pt>
                <c:pt idx="14515">
                  <c:v>42886.424884259257</c:v>
                </c:pt>
                <c:pt idx="14516">
                  <c:v>42886.425000000003</c:v>
                </c:pt>
                <c:pt idx="14517">
                  <c:v>42886.425115740742</c:v>
                </c:pt>
                <c:pt idx="14518">
                  <c:v>42886.42523148148</c:v>
                </c:pt>
                <c:pt idx="14519">
                  <c:v>42886.425347222219</c:v>
                </c:pt>
                <c:pt idx="14520">
                  <c:v>42886.425462962965</c:v>
                </c:pt>
                <c:pt idx="14521">
                  <c:v>42886.425578703704</c:v>
                </c:pt>
                <c:pt idx="14522">
                  <c:v>42886.425694444442</c:v>
                </c:pt>
                <c:pt idx="14523">
                  <c:v>42886.425810185188</c:v>
                </c:pt>
                <c:pt idx="14524">
                  <c:v>42886.425925925927</c:v>
                </c:pt>
                <c:pt idx="14525">
                  <c:v>42886.426041666666</c:v>
                </c:pt>
                <c:pt idx="14526">
                  <c:v>42886.426157407404</c:v>
                </c:pt>
                <c:pt idx="14527">
                  <c:v>42886.42627314815</c:v>
                </c:pt>
                <c:pt idx="14528">
                  <c:v>42886.426388888889</c:v>
                </c:pt>
                <c:pt idx="14529">
                  <c:v>42886.426504629628</c:v>
                </c:pt>
                <c:pt idx="14530">
                  <c:v>42886.426620370374</c:v>
                </c:pt>
                <c:pt idx="14531">
                  <c:v>42886.426736111112</c:v>
                </c:pt>
                <c:pt idx="14532">
                  <c:v>42886.426851851851</c:v>
                </c:pt>
                <c:pt idx="14533">
                  <c:v>42886.42696759259</c:v>
                </c:pt>
                <c:pt idx="14534">
                  <c:v>42886.427083333336</c:v>
                </c:pt>
                <c:pt idx="14535">
                  <c:v>42886.427199074074</c:v>
                </c:pt>
                <c:pt idx="14536">
                  <c:v>42886.427314814813</c:v>
                </c:pt>
                <c:pt idx="14537">
                  <c:v>42886.427430555559</c:v>
                </c:pt>
                <c:pt idx="14538">
                  <c:v>42886.427546296298</c:v>
                </c:pt>
                <c:pt idx="14539">
                  <c:v>42886.427662037036</c:v>
                </c:pt>
                <c:pt idx="14540">
                  <c:v>42886.427777777775</c:v>
                </c:pt>
                <c:pt idx="14541">
                  <c:v>42886.427893518521</c:v>
                </c:pt>
                <c:pt idx="14542">
                  <c:v>42886.42800925926</c:v>
                </c:pt>
                <c:pt idx="14543">
                  <c:v>42886.428124999999</c:v>
                </c:pt>
                <c:pt idx="14544">
                  <c:v>42886.428240740737</c:v>
                </c:pt>
                <c:pt idx="14545">
                  <c:v>42886.428356481483</c:v>
                </c:pt>
                <c:pt idx="14546">
                  <c:v>42886.428472222222</c:v>
                </c:pt>
                <c:pt idx="14547">
                  <c:v>42886.428587962961</c:v>
                </c:pt>
                <c:pt idx="14548">
                  <c:v>42886.428703703707</c:v>
                </c:pt>
                <c:pt idx="14549">
                  <c:v>42886.428819444445</c:v>
                </c:pt>
                <c:pt idx="14550">
                  <c:v>42886.428935185184</c:v>
                </c:pt>
                <c:pt idx="14551">
                  <c:v>42886.429050925923</c:v>
                </c:pt>
                <c:pt idx="14552">
                  <c:v>42886.429166666669</c:v>
                </c:pt>
                <c:pt idx="14553">
                  <c:v>42886.429282407407</c:v>
                </c:pt>
                <c:pt idx="14554">
                  <c:v>42886.429398148146</c:v>
                </c:pt>
                <c:pt idx="14555">
                  <c:v>42886.429513888892</c:v>
                </c:pt>
                <c:pt idx="14556">
                  <c:v>42886.429629629631</c:v>
                </c:pt>
                <c:pt idx="14557">
                  <c:v>42886.429745370369</c:v>
                </c:pt>
                <c:pt idx="14558">
                  <c:v>42886.429861111108</c:v>
                </c:pt>
                <c:pt idx="14559">
                  <c:v>42886.429976851854</c:v>
                </c:pt>
                <c:pt idx="14560">
                  <c:v>42886.430092592593</c:v>
                </c:pt>
                <c:pt idx="14561">
                  <c:v>42886.430208333331</c:v>
                </c:pt>
                <c:pt idx="14562">
                  <c:v>42886.430324074077</c:v>
                </c:pt>
                <c:pt idx="14563">
                  <c:v>42886.430439814816</c:v>
                </c:pt>
                <c:pt idx="14564">
                  <c:v>42886.430555555555</c:v>
                </c:pt>
                <c:pt idx="14565">
                  <c:v>42886.430671296293</c:v>
                </c:pt>
                <c:pt idx="14566">
                  <c:v>42886.430787037039</c:v>
                </c:pt>
                <c:pt idx="14567">
                  <c:v>42886.430902777778</c:v>
                </c:pt>
                <c:pt idx="14568">
                  <c:v>42886.431018518517</c:v>
                </c:pt>
                <c:pt idx="14569">
                  <c:v>42886.431134259263</c:v>
                </c:pt>
                <c:pt idx="14570">
                  <c:v>42886.431250000001</c:v>
                </c:pt>
                <c:pt idx="14571">
                  <c:v>42886.43136574074</c:v>
                </c:pt>
                <c:pt idx="14572">
                  <c:v>42886.431481481479</c:v>
                </c:pt>
                <c:pt idx="14573">
                  <c:v>42886.431597222225</c:v>
                </c:pt>
                <c:pt idx="14574">
                  <c:v>42886.431712962964</c:v>
                </c:pt>
                <c:pt idx="14575">
                  <c:v>42886.431828703702</c:v>
                </c:pt>
                <c:pt idx="14576">
                  <c:v>42886.431944444441</c:v>
                </c:pt>
                <c:pt idx="14577">
                  <c:v>42886.432060185187</c:v>
                </c:pt>
                <c:pt idx="14578">
                  <c:v>42886.432175925926</c:v>
                </c:pt>
                <c:pt idx="14579">
                  <c:v>42886.432291666664</c:v>
                </c:pt>
                <c:pt idx="14580">
                  <c:v>42886.43240740741</c:v>
                </c:pt>
                <c:pt idx="14581">
                  <c:v>42886.432523148149</c:v>
                </c:pt>
                <c:pt idx="14582">
                  <c:v>42886.432638888888</c:v>
                </c:pt>
                <c:pt idx="14583">
                  <c:v>42886.432754629626</c:v>
                </c:pt>
                <c:pt idx="14584">
                  <c:v>42886.432870370372</c:v>
                </c:pt>
                <c:pt idx="14585">
                  <c:v>42886.432986111111</c:v>
                </c:pt>
                <c:pt idx="14586">
                  <c:v>42886.43310185185</c:v>
                </c:pt>
                <c:pt idx="14587">
                  <c:v>42886.433217592596</c:v>
                </c:pt>
                <c:pt idx="14588">
                  <c:v>42886.433333333334</c:v>
                </c:pt>
                <c:pt idx="14589">
                  <c:v>42886.433449074073</c:v>
                </c:pt>
                <c:pt idx="14590">
                  <c:v>42886.433564814812</c:v>
                </c:pt>
                <c:pt idx="14591">
                  <c:v>42886.433680555558</c:v>
                </c:pt>
                <c:pt idx="14592">
                  <c:v>42886.433796296296</c:v>
                </c:pt>
                <c:pt idx="14593">
                  <c:v>42886.433912037035</c:v>
                </c:pt>
                <c:pt idx="14594">
                  <c:v>42886.434027777781</c:v>
                </c:pt>
                <c:pt idx="14595">
                  <c:v>42886.43414351852</c:v>
                </c:pt>
                <c:pt idx="14596">
                  <c:v>42886.434259259258</c:v>
                </c:pt>
                <c:pt idx="14597">
                  <c:v>42886.434374999997</c:v>
                </c:pt>
                <c:pt idx="14598">
                  <c:v>42886.434490740743</c:v>
                </c:pt>
                <c:pt idx="14599">
                  <c:v>42886.434606481482</c:v>
                </c:pt>
                <c:pt idx="14600">
                  <c:v>42886.43472222222</c:v>
                </c:pt>
                <c:pt idx="14601">
                  <c:v>42886.434837962966</c:v>
                </c:pt>
                <c:pt idx="14602">
                  <c:v>42886.434953703705</c:v>
                </c:pt>
                <c:pt idx="14603">
                  <c:v>42886.435069444444</c:v>
                </c:pt>
                <c:pt idx="14604">
                  <c:v>42886.435185185182</c:v>
                </c:pt>
                <c:pt idx="14605">
                  <c:v>42886.435300925928</c:v>
                </c:pt>
                <c:pt idx="14606">
                  <c:v>42886.435416666667</c:v>
                </c:pt>
                <c:pt idx="14607">
                  <c:v>42886.435532407406</c:v>
                </c:pt>
                <c:pt idx="14608">
                  <c:v>42886.435648148145</c:v>
                </c:pt>
                <c:pt idx="14609">
                  <c:v>42886.435763888891</c:v>
                </c:pt>
                <c:pt idx="14610">
                  <c:v>42886.435879629629</c:v>
                </c:pt>
                <c:pt idx="14611">
                  <c:v>42886.435995370368</c:v>
                </c:pt>
                <c:pt idx="14612">
                  <c:v>42886.436111111114</c:v>
                </c:pt>
                <c:pt idx="14613">
                  <c:v>42886.436226851853</c:v>
                </c:pt>
                <c:pt idx="14614">
                  <c:v>42886.436342592591</c:v>
                </c:pt>
                <c:pt idx="14615">
                  <c:v>42886.43645833333</c:v>
                </c:pt>
                <c:pt idx="14616">
                  <c:v>42886.436574074076</c:v>
                </c:pt>
                <c:pt idx="14617">
                  <c:v>42886.436689814815</c:v>
                </c:pt>
                <c:pt idx="14618">
                  <c:v>42886.436805555553</c:v>
                </c:pt>
                <c:pt idx="14619">
                  <c:v>42886.436921296299</c:v>
                </c:pt>
                <c:pt idx="14620">
                  <c:v>42886.437037037038</c:v>
                </c:pt>
                <c:pt idx="14621">
                  <c:v>42886.437152777777</c:v>
                </c:pt>
                <c:pt idx="14622">
                  <c:v>42886.437268518515</c:v>
                </c:pt>
                <c:pt idx="14623">
                  <c:v>42886.437384259261</c:v>
                </c:pt>
              </c:numCache>
            </c:numRef>
          </c:xVal>
          <c:yVal>
            <c:numRef>
              <c:f>Teplota!$I$4:$I$14627</c:f>
              <c:numCache>
                <c:formatCode>General</c:formatCode>
                <c:ptCount val="14624"/>
                <c:pt idx="0">
                  <c:v>21.801300000000001</c:v>
                </c:pt>
                <c:pt idx="1">
                  <c:v>21.790600000000001</c:v>
                </c:pt>
                <c:pt idx="2">
                  <c:v>21.779900000000001</c:v>
                </c:pt>
                <c:pt idx="3">
                  <c:v>21.758400000000002</c:v>
                </c:pt>
                <c:pt idx="4">
                  <c:v>21.747699999999998</c:v>
                </c:pt>
                <c:pt idx="5">
                  <c:v>21.736999999999998</c:v>
                </c:pt>
                <c:pt idx="6">
                  <c:v>21.726299999999998</c:v>
                </c:pt>
                <c:pt idx="7">
                  <c:v>21.715499999999999</c:v>
                </c:pt>
                <c:pt idx="8">
                  <c:v>21.704799999999999</c:v>
                </c:pt>
                <c:pt idx="9">
                  <c:v>21.704799999999999</c:v>
                </c:pt>
                <c:pt idx="10">
                  <c:v>21.694099999999999</c:v>
                </c:pt>
                <c:pt idx="11">
                  <c:v>21.683399999999999</c:v>
                </c:pt>
                <c:pt idx="12">
                  <c:v>21.672599999999999</c:v>
                </c:pt>
                <c:pt idx="13">
                  <c:v>21.661899999999999</c:v>
                </c:pt>
                <c:pt idx="14">
                  <c:v>21.661899999999999</c:v>
                </c:pt>
                <c:pt idx="15">
                  <c:v>21.651199999999999</c:v>
                </c:pt>
                <c:pt idx="16">
                  <c:v>21.640499999999999</c:v>
                </c:pt>
                <c:pt idx="17">
                  <c:v>21.6297</c:v>
                </c:pt>
                <c:pt idx="18">
                  <c:v>21.619</c:v>
                </c:pt>
                <c:pt idx="19">
                  <c:v>21.619</c:v>
                </c:pt>
                <c:pt idx="20">
                  <c:v>21.619</c:v>
                </c:pt>
                <c:pt idx="21">
                  <c:v>21.5976</c:v>
                </c:pt>
                <c:pt idx="22">
                  <c:v>21.5868</c:v>
                </c:pt>
                <c:pt idx="23">
                  <c:v>21.5761</c:v>
                </c:pt>
                <c:pt idx="24">
                  <c:v>21.5547</c:v>
                </c:pt>
                <c:pt idx="25">
                  <c:v>21.543900000000001</c:v>
                </c:pt>
                <c:pt idx="26">
                  <c:v>21.533200000000001</c:v>
                </c:pt>
                <c:pt idx="27">
                  <c:v>21.533200000000001</c:v>
                </c:pt>
                <c:pt idx="28">
                  <c:v>21.522500000000001</c:v>
                </c:pt>
                <c:pt idx="29">
                  <c:v>21.511800000000001</c:v>
                </c:pt>
                <c:pt idx="30">
                  <c:v>21.501000000000001</c:v>
                </c:pt>
                <c:pt idx="31">
                  <c:v>21.490300000000001</c:v>
                </c:pt>
                <c:pt idx="32">
                  <c:v>21.490300000000001</c:v>
                </c:pt>
                <c:pt idx="33">
                  <c:v>21.479600000000001</c:v>
                </c:pt>
                <c:pt idx="34">
                  <c:v>21.479600000000001</c:v>
                </c:pt>
                <c:pt idx="35">
                  <c:v>21.479600000000001</c:v>
                </c:pt>
                <c:pt idx="36">
                  <c:v>21.468900000000001</c:v>
                </c:pt>
                <c:pt idx="37">
                  <c:v>21.458100000000002</c:v>
                </c:pt>
                <c:pt idx="38">
                  <c:v>21.458100000000002</c:v>
                </c:pt>
                <c:pt idx="39">
                  <c:v>21.447399999999998</c:v>
                </c:pt>
                <c:pt idx="40">
                  <c:v>21.458100000000002</c:v>
                </c:pt>
                <c:pt idx="41">
                  <c:v>21.447399999999998</c:v>
                </c:pt>
                <c:pt idx="42">
                  <c:v>21.447399999999998</c:v>
                </c:pt>
                <c:pt idx="43">
                  <c:v>21.436699999999998</c:v>
                </c:pt>
                <c:pt idx="44">
                  <c:v>21.425999999999998</c:v>
                </c:pt>
                <c:pt idx="45">
                  <c:v>21.415199999999999</c:v>
                </c:pt>
                <c:pt idx="46">
                  <c:v>21.404499999999999</c:v>
                </c:pt>
                <c:pt idx="47">
                  <c:v>21.383099999999999</c:v>
                </c:pt>
                <c:pt idx="48">
                  <c:v>21.372299999999999</c:v>
                </c:pt>
                <c:pt idx="49">
                  <c:v>21.361599999999999</c:v>
                </c:pt>
                <c:pt idx="50">
                  <c:v>21.361599999999999</c:v>
                </c:pt>
                <c:pt idx="51">
                  <c:v>21.361599999999999</c:v>
                </c:pt>
                <c:pt idx="52">
                  <c:v>21.361599999999999</c:v>
                </c:pt>
                <c:pt idx="53">
                  <c:v>21.361599999999999</c:v>
                </c:pt>
                <c:pt idx="54">
                  <c:v>21.361599999999999</c:v>
                </c:pt>
                <c:pt idx="55">
                  <c:v>21.361599999999999</c:v>
                </c:pt>
                <c:pt idx="56">
                  <c:v>21.361599999999999</c:v>
                </c:pt>
                <c:pt idx="57">
                  <c:v>21.372299999999999</c:v>
                </c:pt>
                <c:pt idx="58">
                  <c:v>21.372299999999999</c:v>
                </c:pt>
                <c:pt idx="59">
                  <c:v>21.361599999999999</c:v>
                </c:pt>
                <c:pt idx="60">
                  <c:v>21.372299999999999</c:v>
                </c:pt>
                <c:pt idx="61">
                  <c:v>21.372299999999999</c:v>
                </c:pt>
                <c:pt idx="62">
                  <c:v>21.372299999999999</c:v>
                </c:pt>
                <c:pt idx="63">
                  <c:v>21.361599999999999</c:v>
                </c:pt>
                <c:pt idx="64">
                  <c:v>21.361599999999999</c:v>
                </c:pt>
                <c:pt idx="65">
                  <c:v>21.361599999999999</c:v>
                </c:pt>
                <c:pt idx="66">
                  <c:v>21.361599999999999</c:v>
                </c:pt>
                <c:pt idx="67">
                  <c:v>21.361599999999999</c:v>
                </c:pt>
                <c:pt idx="68">
                  <c:v>21.372299999999999</c:v>
                </c:pt>
                <c:pt idx="69">
                  <c:v>21.372299999999999</c:v>
                </c:pt>
                <c:pt idx="70">
                  <c:v>21.372299999999999</c:v>
                </c:pt>
                <c:pt idx="71">
                  <c:v>21.372299999999999</c:v>
                </c:pt>
                <c:pt idx="72">
                  <c:v>21.372299999999999</c:v>
                </c:pt>
                <c:pt idx="73">
                  <c:v>21.383099999999999</c:v>
                </c:pt>
                <c:pt idx="74">
                  <c:v>21.404499999999999</c:v>
                </c:pt>
                <c:pt idx="75">
                  <c:v>21.436699999999998</c:v>
                </c:pt>
                <c:pt idx="76">
                  <c:v>21.447399999999998</c:v>
                </c:pt>
                <c:pt idx="77">
                  <c:v>21.458100000000002</c:v>
                </c:pt>
                <c:pt idx="78">
                  <c:v>21.468900000000001</c:v>
                </c:pt>
                <c:pt idx="79">
                  <c:v>21.468900000000001</c:v>
                </c:pt>
                <c:pt idx="80">
                  <c:v>21.479600000000001</c:v>
                </c:pt>
                <c:pt idx="81">
                  <c:v>21.479600000000001</c:v>
                </c:pt>
                <c:pt idx="82">
                  <c:v>21.479600000000001</c:v>
                </c:pt>
                <c:pt idx="83">
                  <c:v>21.479600000000001</c:v>
                </c:pt>
                <c:pt idx="84">
                  <c:v>21.479600000000001</c:v>
                </c:pt>
                <c:pt idx="85">
                  <c:v>21.490300000000001</c:v>
                </c:pt>
                <c:pt idx="86">
                  <c:v>21.490300000000001</c:v>
                </c:pt>
                <c:pt idx="87">
                  <c:v>21.490300000000001</c:v>
                </c:pt>
                <c:pt idx="88">
                  <c:v>21.479600000000001</c:v>
                </c:pt>
                <c:pt idx="89">
                  <c:v>21.479600000000001</c:v>
                </c:pt>
                <c:pt idx="90">
                  <c:v>21.468900000000001</c:v>
                </c:pt>
                <c:pt idx="91">
                  <c:v>21.468900000000001</c:v>
                </c:pt>
                <c:pt idx="92">
                  <c:v>21.458100000000002</c:v>
                </c:pt>
                <c:pt idx="93">
                  <c:v>21.447399999999998</c:v>
                </c:pt>
                <c:pt idx="94">
                  <c:v>21.447399999999998</c:v>
                </c:pt>
                <c:pt idx="95">
                  <c:v>21.447399999999998</c:v>
                </c:pt>
                <c:pt idx="96">
                  <c:v>21.436699999999998</c:v>
                </c:pt>
                <c:pt idx="97">
                  <c:v>21.436699999999998</c:v>
                </c:pt>
                <c:pt idx="98">
                  <c:v>21.436699999999998</c:v>
                </c:pt>
                <c:pt idx="99">
                  <c:v>21.425999999999998</c:v>
                </c:pt>
                <c:pt idx="100">
                  <c:v>21.425999999999998</c:v>
                </c:pt>
                <c:pt idx="101">
                  <c:v>21.415199999999999</c:v>
                </c:pt>
                <c:pt idx="102">
                  <c:v>21.415199999999999</c:v>
                </c:pt>
                <c:pt idx="103">
                  <c:v>21.415199999999999</c:v>
                </c:pt>
                <c:pt idx="104">
                  <c:v>21.404499999999999</c:v>
                </c:pt>
                <c:pt idx="105">
                  <c:v>21.393799999999999</c:v>
                </c:pt>
                <c:pt idx="106">
                  <c:v>21.393799999999999</c:v>
                </c:pt>
                <c:pt idx="107">
                  <c:v>21.383099999999999</c:v>
                </c:pt>
                <c:pt idx="108">
                  <c:v>21.372299999999999</c:v>
                </c:pt>
                <c:pt idx="109">
                  <c:v>21.361599999999999</c:v>
                </c:pt>
                <c:pt idx="110">
                  <c:v>21.361599999999999</c:v>
                </c:pt>
                <c:pt idx="111">
                  <c:v>21.361599999999999</c:v>
                </c:pt>
                <c:pt idx="112">
                  <c:v>21.361599999999999</c:v>
                </c:pt>
                <c:pt idx="113">
                  <c:v>21.361599999999999</c:v>
                </c:pt>
                <c:pt idx="114">
                  <c:v>21.350899999999999</c:v>
                </c:pt>
                <c:pt idx="115">
                  <c:v>21.361599999999999</c:v>
                </c:pt>
                <c:pt idx="116">
                  <c:v>21.350899999999999</c:v>
                </c:pt>
                <c:pt idx="117">
                  <c:v>21.350899999999999</c:v>
                </c:pt>
                <c:pt idx="118">
                  <c:v>21.350899999999999</c:v>
                </c:pt>
                <c:pt idx="119">
                  <c:v>21.350899999999999</c:v>
                </c:pt>
                <c:pt idx="120">
                  <c:v>21.350899999999999</c:v>
                </c:pt>
                <c:pt idx="121">
                  <c:v>21.340199999999999</c:v>
                </c:pt>
                <c:pt idx="122">
                  <c:v>21.3294</c:v>
                </c:pt>
                <c:pt idx="123">
                  <c:v>21.308</c:v>
                </c:pt>
                <c:pt idx="124">
                  <c:v>21.2973</c:v>
                </c:pt>
                <c:pt idx="125">
                  <c:v>21.2973</c:v>
                </c:pt>
                <c:pt idx="126">
                  <c:v>21.2865</c:v>
                </c:pt>
                <c:pt idx="127">
                  <c:v>21.2758</c:v>
                </c:pt>
                <c:pt idx="128">
                  <c:v>21.2758</c:v>
                </c:pt>
                <c:pt idx="129">
                  <c:v>21.2651</c:v>
                </c:pt>
                <c:pt idx="130">
                  <c:v>21.2544</c:v>
                </c:pt>
                <c:pt idx="131">
                  <c:v>21.243600000000001</c:v>
                </c:pt>
                <c:pt idx="132">
                  <c:v>21.243600000000001</c:v>
                </c:pt>
                <c:pt idx="133">
                  <c:v>21.232900000000001</c:v>
                </c:pt>
                <c:pt idx="134">
                  <c:v>21.232900000000001</c:v>
                </c:pt>
                <c:pt idx="135">
                  <c:v>21.222200000000001</c:v>
                </c:pt>
                <c:pt idx="136">
                  <c:v>21.222200000000001</c:v>
                </c:pt>
                <c:pt idx="137">
                  <c:v>21.222200000000001</c:v>
                </c:pt>
                <c:pt idx="138">
                  <c:v>21.200700000000001</c:v>
                </c:pt>
                <c:pt idx="139">
                  <c:v>21.200700000000001</c:v>
                </c:pt>
                <c:pt idx="140">
                  <c:v>21.200700000000001</c:v>
                </c:pt>
                <c:pt idx="141">
                  <c:v>21.200700000000001</c:v>
                </c:pt>
                <c:pt idx="142">
                  <c:v>21.200700000000001</c:v>
                </c:pt>
                <c:pt idx="143">
                  <c:v>21.200700000000001</c:v>
                </c:pt>
                <c:pt idx="144">
                  <c:v>21.200700000000001</c:v>
                </c:pt>
                <c:pt idx="145">
                  <c:v>21.200700000000001</c:v>
                </c:pt>
                <c:pt idx="146">
                  <c:v>21.200700000000001</c:v>
                </c:pt>
                <c:pt idx="147">
                  <c:v>21.19</c:v>
                </c:pt>
                <c:pt idx="148">
                  <c:v>21.179300000000001</c:v>
                </c:pt>
                <c:pt idx="149">
                  <c:v>21.168600000000001</c:v>
                </c:pt>
                <c:pt idx="150">
                  <c:v>21.168600000000001</c:v>
                </c:pt>
                <c:pt idx="151">
                  <c:v>21.157800000000002</c:v>
                </c:pt>
                <c:pt idx="152">
                  <c:v>21.157800000000002</c:v>
                </c:pt>
                <c:pt idx="153">
                  <c:v>21.147099999999998</c:v>
                </c:pt>
                <c:pt idx="154">
                  <c:v>21.136399999999998</c:v>
                </c:pt>
                <c:pt idx="155">
                  <c:v>21.125699999999998</c:v>
                </c:pt>
                <c:pt idx="156">
                  <c:v>21.114899999999999</c:v>
                </c:pt>
                <c:pt idx="157">
                  <c:v>21.114899999999999</c:v>
                </c:pt>
                <c:pt idx="158">
                  <c:v>21.114899999999999</c:v>
                </c:pt>
                <c:pt idx="159">
                  <c:v>21.104199999999999</c:v>
                </c:pt>
                <c:pt idx="160">
                  <c:v>21.093499999999999</c:v>
                </c:pt>
                <c:pt idx="161">
                  <c:v>21.082799999999999</c:v>
                </c:pt>
                <c:pt idx="162">
                  <c:v>21.082799999999999</c:v>
                </c:pt>
                <c:pt idx="163">
                  <c:v>21.082799999999999</c:v>
                </c:pt>
                <c:pt idx="164">
                  <c:v>21.082799999999999</c:v>
                </c:pt>
                <c:pt idx="165">
                  <c:v>21.082799999999999</c:v>
                </c:pt>
                <c:pt idx="166">
                  <c:v>21.071999999999999</c:v>
                </c:pt>
                <c:pt idx="167">
                  <c:v>21.061299999999999</c:v>
                </c:pt>
                <c:pt idx="168">
                  <c:v>21.061299999999999</c:v>
                </c:pt>
                <c:pt idx="169">
                  <c:v>21.050599999999999</c:v>
                </c:pt>
                <c:pt idx="170">
                  <c:v>21.039899999999999</c:v>
                </c:pt>
                <c:pt idx="171">
                  <c:v>21.039899999999999</c:v>
                </c:pt>
                <c:pt idx="172">
                  <c:v>21.039899999999999</c:v>
                </c:pt>
                <c:pt idx="173">
                  <c:v>21.0184</c:v>
                </c:pt>
                <c:pt idx="174">
                  <c:v>21.0184</c:v>
                </c:pt>
                <c:pt idx="175">
                  <c:v>21.0184</c:v>
                </c:pt>
                <c:pt idx="176">
                  <c:v>21.0077</c:v>
                </c:pt>
                <c:pt idx="177">
                  <c:v>20.997</c:v>
                </c:pt>
                <c:pt idx="178">
                  <c:v>20.9862</c:v>
                </c:pt>
                <c:pt idx="179">
                  <c:v>20.9755</c:v>
                </c:pt>
                <c:pt idx="180">
                  <c:v>20.9862</c:v>
                </c:pt>
                <c:pt idx="181">
                  <c:v>20.9755</c:v>
                </c:pt>
                <c:pt idx="182">
                  <c:v>20.9648</c:v>
                </c:pt>
                <c:pt idx="183">
                  <c:v>20.9541</c:v>
                </c:pt>
                <c:pt idx="184">
                  <c:v>20.943300000000001</c:v>
                </c:pt>
                <c:pt idx="185">
                  <c:v>20.932600000000001</c:v>
                </c:pt>
                <c:pt idx="186">
                  <c:v>20.932600000000001</c:v>
                </c:pt>
                <c:pt idx="187">
                  <c:v>20.911200000000001</c:v>
                </c:pt>
                <c:pt idx="188">
                  <c:v>20.911200000000001</c:v>
                </c:pt>
                <c:pt idx="189">
                  <c:v>20.911200000000001</c:v>
                </c:pt>
                <c:pt idx="190">
                  <c:v>20.911200000000001</c:v>
                </c:pt>
                <c:pt idx="191">
                  <c:v>20.900400000000001</c:v>
                </c:pt>
                <c:pt idx="192">
                  <c:v>20.911200000000001</c:v>
                </c:pt>
                <c:pt idx="193">
                  <c:v>20.911200000000001</c:v>
                </c:pt>
                <c:pt idx="194">
                  <c:v>20.911200000000001</c:v>
                </c:pt>
                <c:pt idx="195">
                  <c:v>20.911200000000001</c:v>
                </c:pt>
                <c:pt idx="196">
                  <c:v>20.900400000000001</c:v>
                </c:pt>
                <c:pt idx="197">
                  <c:v>20.900400000000001</c:v>
                </c:pt>
                <c:pt idx="198">
                  <c:v>20.900400000000001</c:v>
                </c:pt>
                <c:pt idx="199">
                  <c:v>20.900400000000001</c:v>
                </c:pt>
                <c:pt idx="200">
                  <c:v>20.900400000000001</c:v>
                </c:pt>
                <c:pt idx="201">
                  <c:v>20.900400000000001</c:v>
                </c:pt>
                <c:pt idx="202">
                  <c:v>20.900400000000001</c:v>
                </c:pt>
                <c:pt idx="203">
                  <c:v>20.900400000000001</c:v>
                </c:pt>
                <c:pt idx="204">
                  <c:v>20.900400000000001</c:v>
                </c:pt>
                <c:pt idx="205">
                  <c:v>20.900400000000001</c:v>
                </c:pt>
                <c:pt idx="206">
                  <c:v>20.900400000000001</c:v>
                </c:pt>
                <c:pt idx="207">
                  <c:v>20.900400000000001</c:v>
                </c:pt>
                <c:pt idx="208">
                  <c:v>20.889700000000001</c:v>
                </c:pt>
                <c:pt idx="209">
                  <c:v>20.879000000000001</c:v>
                </c:pt>
                <c:pt idx="210">
                  <c:v>20.868300000000001</c:v>
                </c:pt>
                <c:pt idx="211">
                  <c:v>20.868300000000001</c:v>
                </c:pt>
                <c:pt idx="212">
                  <c:v>20.857500000000002</c:v>
                </c:pt>
                <c:pt idx="213">
                  <c:v>20.857500000000002</c:v>
                </c:pt>
                <c:pt idx="214">
                  <c:v>20.846800000000002</c:v>
                </c:pt>
                <c:pt idx="215">
                  <c:v>20.846800000000002</c:v>
                </c:pt>
                <c:pt idx="216">
                  <c:v>20.846800000000002</c:v>
                </c:pt>
                <c:pt idx="217">
                  <c:v>20.846800000000002</c:v>
                </c:pt>
                <c:pt idx="218">
                  <c:v>20.846800000000002</c:v>
                </c:pt>
                <c:pt idx="219">
                  <c:v>20.836099999999998</c:v>
                </c:pt>
                <c:pt idx="220">
                  <c:v>20.836099999999998</c:v>
                </c:pt>
                <c:pt idx="221">
                  <c:v>20.836099999999998</c:v>
                </c:pt>
                <c:pt idx="222">
                  <c:v>20.825399999999998</c:v>
                </c:pt>
                <c:pt idx="223">
                  <c:v>20.825399999999998</c:v>
                </c:pt>
                <c:pt idx="224">
                  <c:v>20.825399999999998</c:v>
                </c:pt>
                <c:pt idx="225">
                  <c:v>20.814599999999999</c:v>
                </c:pt>
                <c:pt idx="226">
                  <c:v>20.803899999999999</c:v>
                </c:pt>
                <c:pt idx="227">
                  <c:v>20.803899999999999</c:v>
                </c:pt>
                <c:pt idx="228">
                  <c:v>20.803899999999999</c:v>
                </c:pt>
                <c:pt idx="229">
                  <c:v>20.793199999999999</c:v>
                </c:pt>
                <c:pt idx="230">
                  <c:v>20.782499999999999</c:v>
                </c:pt>
                <c:pt idx="231">
                  <c:v>20.782499999999999</c:v>
                </c:pt>
                <c:pt idx="232">
                  <c:v>20.771699999999999</c:v>
                </c:pt>
                <c:pt idx="233">
                  <c:v>20.771699999999999</c:v>
                </c:pt>
                <c:pt idx="234">
                  <c:v>20.771699999999999</c:v>
                </c:pt>
                <c:pt idx="235">
                  <c:v>20.771699999999999</c:v>
                </c:pt>
                <c:pt idx="236">
                  <c:v>20.771699999999999</c:v>
                </c:pt>
                <c:pt idx="237">
                  <c:v>20.771699999999999</c:v>
                </c:pt>
                <c:pt idx="238">
                  <c:v>20.760999999999999</c:v>
                </c:pt>
                <c:pt idx="239">
                  <c:v>20.760999999999999</c:v>
                </c:pt>
                <c:pt idx="240">
                  <c:v>20.760999999999999</c:v>
                </c:pt>
                <c:pt idx="241">
                  <c:v>20.760999999999999</c:v>
                </c:pt>
                <c:pt idx="242">
                  <c:v>20.750299999999999</c:v>
                </c:pt>
                <c:pt idx="243">
                  <c:v>20.750299999999999</c:v>
                </c:pt>
                <c:pt idx="244">
                  <c:v>20.739599999999999</c:v>
                </c:pt>
                <c:pt idx="245">
                  <c:v>20.739599999999999</c:v>
                </c:pt>
                <c:pt idx="246">
                  <c:v>20.739599999999999</c:v>
                </c:pt>
                <c:pt idx="247">
                  <c:v>20.7288</c:v>
                </c:pt>
                <c:pt idx="248">
                  <c:v>20.7181</c:v>
                </c:pt>
                <c:pt idx="249">
                  <c:v>20.7181</c:v>
                </c:pt>
                <c:pt idx="250">
                  <c:v>20.7074</c:v>
                </c:pt>
                <c:pt idx="251">
                  <c:v>20.7074</c:v>
                </c:pt>
                <c:pt idx="252">
                  <c:v>20.7181</c:v>
                </c:pt>
                <c:pt idx="253">
                  <c:v>20.7074</c:v>
                </c:pt>
                <c:pt idx="254">
                  <c:v>20.6967</c:v>
                </c:pt>
                <c:pt idx="255">
                  <c:v>20.6967</c:v>
                </c:pt>
                <c:pt idx="256">
                  <c:v>20.6967</c:v>
                </c:pt>
                <c:pt idx="257">
                  <c:v>20.6859</c:v>
                </c:pt>
                <c:pt idx="258">
                  <c:v>20.6859</c:v>
                </c:pt>
                <c:pt idx="259">
                  <c:v>20.6859</c:v>
                </c:pt>
                <c:pt idx="260">
                  <c:v>20.6752</c:v>
                </c:pt>
                <c:pt idx="261">
                  <c:v>20.6752</c:v>
                </c:pt>
                <c:pt idx="262">
                  <c:v>20.6752</c:v>
                </c:pt>
                <c:pt idx="263">
                  <c:v>20.6645</c:v>
                </c:pt>
                <c:pt idx="264">
                  <c:v>20.6645</c:v>
                </c:pt>
                <c:pt idx="265">
                  <c:v>20.6645</c:v>
                </c:pt>
                <c:pt idx="266">
                  <c:v>20.6645</c:v>
                </c:pt>
                <c:pt idx="267">
                  <c:v>20.6538</c:v>
                </c:pt>
                <c:pt idx="268">
                  <c:v>20.6538</c:v>
                </c:pt>
                <c:pt idx="269">
                  <c:v>20.6538</c:v>
                </c:pt>
                <c:pt idx="270">
                  <c:v>20.643000000000001</c:v>
                </c:pt>
                <c:pt idx="271">
                  <c:v>20.643000000000001</c:v>
                </c:pt>
                <c:pt idx="272">
                  <c:v>20.632300000000001</c:v>
                </c:pt>
                <c:pt idx="273">
                  <c:v>20.621600000000001</c:v>
                </c:pt>
                <c:pt idx="274">
                  <c:v>20.621600000000001</c:v>
                </c:pt>
                <c:pt idx="275">
                  <c:v>20.621600000000001</c:v>
                </c:pt>
                <c:pt idx="276">
                  <c:v>20.621600000000001</c:v>
                </c:pt>
                <c:pt idx="277">
                  <c:v>20.621600000000001</c:v>
                </c:pt>
                <c:pt idx="278">
                  <c:v>20.600100000000001</c:v>
                </c:pt>
                <c:pt idx="279">
                  <c:v>20.600100000000001</c:v>
                </c:pt>
                <c:pt idx="280">
                  <c:v>20.600100000000001</c:v>
                </c:pt>
                <c:pt idx="281">
                  <c:v>20.600100000000001</c:v>
                </c:pt>
                <c:pt idx="282">
                  <c:v>20.600100000000001</c:v>
                </c:pt>
                <c:pt idx="283">
                  <c:v>20.600100000000001</c:v>
                </c:pt>
                <c:pt idx="284">
                  <c:v>20.600100000000001</c:v>
                </c:pt>
                <c:pt idx="285">
                  <c:v>20.600100000000001</c:v>
                </c:pt>
                <c:pt idx="286">
                  <c:v>20.600100000000001</c:v>
                </c:pt>
                <c:pt idx="287">
                  <c:v>20.600100000000001</c:v>
                </c:pt>
                <c:pt idx="288">
                  <c:v>20.600100000000001</c:v>
                </c:pt>
                <c:pt idx="289">
                  <c:v>20.600100000000001</c:v>
                </c:pt>
                <c:pt idx="290">
                  <c:v>20.600100000000001</c:v>
                </c:pt>
                <c:pt idx="291">
                  <c:v>20.589400000000001</c:v>
                </c:pt>
                <c:pt idx="292">
                  <c:v>20.578700000000001</c:v>
                </c:pt>
                <c:pt idx="293">
                  <c:v>20.578700000000001</c:v>
                </c:pt>
                <c:pt idx="294">
                  <c:v>20.578700000000001</c:v>
                </c:pt>
                <c:pt idx="295">
                  <c:v>20.578700000000001</c:v>
                </c:pt>
                <c:pt idx="296">
                  <c:v>20.568000000000001</c:v>
                </c:pt>
                <c:pt idx="297">
                  <c:v>20.568000000000001</c:v>
                </c:pt>
                <c:pt idx="298">
                  <c:v>20.568000000000001</c:v>
                </c:pt>
                <c:pt idx="299">
                  <c:v>20.557200000000002</c:v>
                </c:pt>
                <c:pt idx="300">
                  <c:v>20.557200000000002</c:v>
                </c:pt>
                <c:pt idx="301">
                  <c:v>20.546500000000002</c:v>
                </c:pt>
                <c:pt idx="302">
                  <c:v>20.546500000000002</c:v>
                </c:pt>
                <c:pt idx="303">
                  <c:v>20.535799999999998</c:v>
                </c:pt>
                <c:pt idx="304">
                  <c:v>20.535799999999998</c:v>
                </c:pt>
                <c:pt idx="305">
                  <c:v>20.535799999999998</c:v>
                </c:pt>
                <c:pt idx="306">
                  <c:v>20.525099999999998</c:v>
                </c:pt>
                <c:pt idx="307">
                  <c:v>20.525099999999998</c:v>
                </c:pt>
                <c:pt idx="308">
                  <c:v>20.525099999999998</c:v>
                </c:pt>
                <c:pt idx="309">
                  <c:v>20.503599999999999</c:v>
                </c:pt>
                <c:pt idx="310">
                  <c:v>20.514299999999999</c:v>
                </c:pt>
                <c:pt idx="311">
                  <c:v>20.503599999999999</c:v>
                </c:pt>
                <c:pt idx="312">
                  <c:v>20.492899999999999</c:v>
                </c:pt>
                <c:pt idx="313">
                  <c:v>20.492899999999999</c:v>
                </c:pt>
                <c:pt idx="314">
                  <c:v>20.492899999999999</c:v>
                </c:pt>
                <c:pt idx="315">
                  <c:v>20.492899999999999</c:v>
                </c:pt>
                <c:pt idx="316">
                  <c:v>20.492899999999999</c:v>
                </c:pt>
                <c:pt idx="317">
                  <c:v>20.492899999999999</c:v>
                </c:pt>
                <c:pt idx="318">
                  <c:v>20.492899999999999</c:v>
                </c:pt>
                <c:pt idx="319">
                  <c:v>20.492899999999999</c:v>
                </c:pt>
                <c:pt idx="320">
                  <c:v>20.482199999999999</c:v>
                </c:pt>
                <c:pt idx="321">
                  <c:v>20.492899999999999</c:v>
                </c:pt>
                <c:pt idx="322">
                  <c:v>20.492899999999999</c:v>
                </c:pt>
                <c:pt idx="323">
                  <c:v>20.492899999999999</c:v>
                </c:pt>
                <c:pt idx="324">
                  <c:v>20.492899999999999</c:v>
                </c:pt>
                <c:pt idx="325">
                  <c:v>20.482199999999999</c:v>
                </c:pt>
                <c:pt idx="326">
                  <c:v>20.482199999999999</c:v>
                </c:pt>
                <c:pt idx="327">
                  <c:v>20.482199999999999</c:v>
                </c:pt>
                <c:pt idx="328">
                  <c:v>20.471399999999999</c:v>
                </c:pt>
                <c:pt idx="329">
                  <c:v>20.471399999999999</c:v>
                </c:pt>
                <c:pt idx="330">
                  <c:v>20.471399999999999</c:v>
                </c:pt>
                <c:pt idx="331">
                  <c:v>20.460699999999999</c:v>
                </c:pt>
                <c:pt idx="332">
                  <c:v>20.460699999999999</c:v>
                </c:pt>
                <c:pt idx="333">
                  <c:v>20.460699999999999</c:v>
                </c:pt>
                <c:pt idx="334">
                  <c:v>20.45</c:v>
                </c:pt>
                <c:pt idx="335">
                  <c:v>20.45</c:v>
                </c:pt>
                <c:pt idx="336">
                  <c:v>20.439299999999999</c:v>
                </c:pt>
                <c:pt idx="337">
                  <c:v>20.439299999999999</c:v>
                </c:pt>
                <c:pt idx="338">
                  <c:v>20.4285</c:v>
                </c:pt>
                <c:pt idx="339">
                  <c:v>20.439299999999999</c:v>
                </c:pt>
                <c:pt idx="340">
                  <c:v>20.4285</c:v>
                </c:pt>
                <c:pt idx="341">
                  <c:v>20.4285</c:v>
                </c:pt>
                <c:pt idx="342">
                  <c:v>20.4178</c:v>
                </c:pt>
                <c:pt idx="343">
                  <c:v>20.4178</c:v>
                </c:pt>
                <c:pt idx="344">
                  <c:v>20.4178</c:v>
                </c:pt>
                <c:pt idx="345">
                  <c:v>20.4178</c:v>
                </c:pt>
                <c:pt idx="346">
                  <c:v>20.4178</c:v>
                </c:pt>
                <c:pt idx="347">
                  <c:v>20.4285</c:v>
                </c:pt>
                <c:pt idx="348">
                  <c:v>20.4285</c:v>
                </c:pt>
                <c:pt idx="349">
                  <c:v>20.4285</c:v>
                </c:pt>
                <c:pt idx="350">
                  <c:v>20.4285</c:v>
                </c:pt>
                <c:pt idx="351">
                  <c:v>20.4285</c:v>
                </c:pt>
                <c:pt idx="352">
                  <c:v>20.4178</c:v>
                </c:pt>
                <c:pt idx="353">
                  <c:v>20.4178</c:v>
                </c:pt>
                <c:pt idx="354">
                  <c:v>20.4178</c:v>
                </c:pt>
                <c:pt idx="355">
                  <c:v>20.4178</c:v>
                </c:pt>
                <c:pt idx="356">
                  <c:v>20.4178</c:v>
                </c:pt>
                <c:pt idx="357">
                  <c:v>20.4178</c:v>
                </c:pt>
                <c:pt idx="358">
                  <c:v>20.4178</c:v>
                </c:pt>
                <c:pt idx="359">
                  <c:v>20.4178</c:v>
                </c:pt>
                <c:pt idx="360">
                  <c:v>20.4178</c:v>
                </c:pt>
                <c:pt idx="361">
                  <c:v>20.4178</c:v>
                </c:pt>
                <c:pt idx="362">
                  <c:v>20.4071</c:v>
                </c:pt>
                <c:pt idx="363">
                  <c:v>20.4178</c:v>
                </c:pt>
                <c:pt idx="364">
                  <c:v>20.4178</c:v>
                </c:pt>
                <c:pt idx="365">
                  <c:v>20.4071</c:v>
                </c:pt>
                <c:pt idx="366">
                  <c:v>20.3964</c:v>
                </c:pt>
                <c:pt idx="367">
                  <c:v>20.3964</c:v>
                </c:pt>
                <c:pt idx="368">
                  <c:v>20.3856</c:v>
                </c:pt>
                <c:pt idx="369">
                  <c:v>20.3856</c:v>
                </c:pt>
                <c:pt idx="370">
                  <c:v>20.3749</c:v>
                </c:pt>
                <c:pt idx="371">
                  <c:v>20.3856</c:v>
                </c:pt>
                <c:pt idx="372">
                  <c:v>20.3749</c:v>
                </c:pt>
                <c:pt idx="373">
                  <c:v>20.3535</c:v>
                </c:pt>
                <c:pt idx="374">
                  <c:v>20.3535</c:v>
                </c:pt>
                <c:pt idx="375">
                  <c:v>20.3535</c:v>
                </c:pt>
                <c:pt idx="376">
                  <c:v>20.342700000000001</c:v>
                </c:pt>
                <c:pt idx="377">
                  <c:v>20.342700000000001</c:v>
                </c:pt>
                <c:pt idx="378">
                  <c:v>20.332000000000001</c:v>
                </c:pt>
                <c:pt idx="379">
                  <c:v>20.342700000000001</c:v>
                </c:pt>
                <c:pt idx="380">
                  <c:v>20.332000000000001</c:v>
                </c:pt>
                <c:pt idx="381">
                  <c:v>20.321300000000001</c:v>
                </c:pt>
                <c:pt idx="382">
                  <c:v>20.321300000000001</c:v>
                </c:pt>
                <c:pt idx="383">
                  <c:v>20.310600000000001</c:v>
                </c:pt>
                <c:pt idx="384">
                  <c:v>20.289100000000001</c:v>
                </c:pt>
                <c:pt idx="385">
                  <c:v>20.289100000000001</c:v>
                </c:pt>
                <c:pt idx="386">
                  <c:v>20.289100000000001</c:v>
                </c:pt>
                <c:pt idx="387">
                  <c:v>20.278400000000001</c:v>
                </c:pt>
                <c:pt idx="388">
                  <c:v>20.267700000000001</c:v>
                </c:pt>
                <c:pt idx="389">
                  <c:v>20.267700000000001</c:v>
                </c:pt>
                <c:pt idx="390">
                  <c:v>20.256900000000002</c:v>
                </c:pt>
                <c:pt idx="391">
                  <c:v>20.256900000000002</c:v>
                </c:pt>
                <c:pt idx="392">
                  <c:v>20.246200000000002</c:v>
                </c:pt>
                <c:pt idx="393">
                  <c:v>20.235499999999998</c:v>
                </c:pt>
                <c:pt idx="394">
                  <c:v>20.235499999999998</c:v>
                </c:pt>
                <c:pt idx="395">
                  <c:v>20.224799999999998</c:v>
                </c:pt>
                <c:pt idx="396">
                  <c:v>20.224799999999998</c:v>
                </c:pt>
                <c:pt idx="397">
                  <c:v>20.224799999999998</c:v>
                </c:pt>
                <c:pt idx="398">
                  <c:v>20.224799999999998</c:v>
                </c:pt>
                <c:pt idx="399">
                  <c:v>20.213999999999999</c:v>
                </c:pt>
                <c:pt idx="400">
                  <c:v>20.224799999999998</c:v>
                </c:pt>
                <c:pt idx="401">
                  <c:v>20.224799999999998</c:v>
                </c:pt>
                <c:pt idx="402">
                  <c:v>20.224799999999998</c:v>
                </c:pt>
                <c:pt idx="403">
                  <c:v>20.213999999999999</c:v>
                </c:pt>
                <c:pt idx="404">
                  <c:v>20.224799999999998</c:v>
                </c:pt>
                <c:pt idx="405">
                  <c:v>20.213999999999999</c:v>
                </c:pt>
                <c:pt idx="406">
                  <c:v>20.213999999999999</c:v>
                </c:pt>
                <c:pt idx="407">
                  <c:v>20.203299999999999</c:v>
                </c:pt>
                <c:pt idx="408">
                  <c:v>20.203299999999999</c:v>
                </c:pt>
                <c:pt idx="409">
                  <c:v>20.203299999999999</c:v>
                </c:pt>
                <c:pt idx="410">
                  <c:v>20.213999999999999</c:v>
                </c:pt>
                <c:pt idx="411">
                  <c:v>20.224799999999998</c:v>
                </c:pt>
                <c:pt idx="412">
                  <c:v>20.224799999999998</c:v>
                </c:pt>
                <c:pt idx="413">
                  <c:v>20.224799999999998</c:v>
                </c:pt>
                <c:pt idx="414">
                  <c:v>20.224799999999998</c:v>
                </c:pt>
                <c:pt idx="415">
                  <c:v>20.224799999999998</c:v>
                </c:pt>
                <c:pt idx="416">
                  <c:v>20.224799999999998</c:v>
                </c:pt>
                <c:pt idx="417">
                  <c:v>20.224799999999998</c:v>
                </c:pt>
                <c:pt idx="418">
                  <c:v>20.224799999999998</c:v>
                </c:pt>
                <c:pt idx="419">
                  <c:v>20.224799999999998</c:v>
                </c:pt>
                <c:pt idx="420">
                  <c:v>20.213999999999999</c:v>
                </c:pt>
                <c:pt idx="421">
                  <c:v>20.203299999999999</c:v>
                </c:pt>
                <c:pt idx="422">
                  <c:v>20.213999999999999</c:v>
                </c:pt>
                <c:pt idx="423">
                  <c:v>20.213999999999999</c:v>
                </c:pt>
                <c:pt idx="424">
                  <c:v>20.213999999999999</c:v>
                </c:pt>
                <c:pt idx="425">
                  <c:v>20.224799999999998</c:v>
                </c:pt>
                <c:pt idx="426">
                  <c:v>20.224799999999998</c:v>
                </c:pt>
                <c:pt idx="427">
                  <c:v>20.224799999999998</c:v>
                </c:pt>
                <c:pt idx="428">
                  <c:v>20.224799999999998</c:v>
                </c:pt>
                <c:pt idx="429">
                  <c:v>20.224799999999998</c:v>
                </c:pt>
                <c:pt idx="430">
                  <c:v>20.224799999999998</c:v>
                </c:pt>
                <c:pt idx="431">
                  <c:v>20.213999999999999</c:v>
                </c:pt>
                <c:pt idx="432">
                  <c:v>20.213999999999999</c:v>
                </c:pt>
                <c:pt idx="433">
                  <c:v>20.203299999999999</c:v>
                </c:pt>
                <c:pt idx="434">
                  <c:v>20.203299999999999</c:v>
                </c:pt>
                <c:pt idx="435">
                  <c:v>20.203299999999999</c:v>
                </c:pt>
                <c:pt idx="436">
                  <c:v>20.203299999999999</c:v>
                </c:pt>
                <c:pt idx="437">
                  <c:v>20.203299999999999</c:v>
                </c:pt>
                <c:pt idx="438">
                  <c:v>20.203299999999999</c:v>
                </c:pt>
                <c:pt idx="439">
                  <c:v>20.203299999999999</c:v>
                </c:pt>
                <c:pt idx="440">
                  <c:v>20.192599999999999</c:v>
                </c:pt>
                <c:pt idx="441">
                  <c:v>20.192599999999999</c:v>
                </c:pt>
                <c:pt idx="442">
                  <c:v>20.181899999999999</c:v>
                </c:pt>
                <c:pt idx="443">
                  <c:v>20.181899999999999</c:v>
                </c:pt>
                <c:pt idx="444">
                  <c:v>20.160399999999999</c:v>
                </c:pt>
                <c:pt idx="445">
                  <c:v>20.149699999999999</c:v>
                </c:pt>
                <c:pt idx="446">
                  <c:v>20.138999999999999</c:v>
                </c:pt>
                <c:pt idx="447">
                  <c:v>20.1282</c:v>
                </c:pt>
                <c:pt idx="448">
                  <c:v>20.1175</c:v>
                </c:pt>
                <c:pt idx="449">
                  <c:v>20.1068</c:v>
                </c:pt>
                <c:pt idx="450">
                  <c:v>20.0961</c:v>
                </c:pt>
                <c:pt idx="451">
                  <c:v>20.0853</c:v>
                </c:pt>
                <c:pt idx="452">
                  <c:v>20.0961</c:v>
                </c:pt>
                <c:pt idx="453">
                  <c:v>20.0746</c:v>
                </c:pt>
                <c:pt idx="454">
                  <c:v>20.0639</c:v>
                </c:pt>
                <c:pt idx="455">
                  <c:v>20.0532</c:v>
                </c:pt>
                <c:pt idx="456">
                  <c:v>20.0532</c:v>
                </c:pt>
                <c:pt idx="457">
                  <c:v>20.0532</c:v>
                </c:pt>
                <c:pt idx="458">
                  <c:v>20.031700000000001</c:v>
                </c:pt>
                <c:pt idx="459">
                  <c:v>20.031700000000001</c:v>
                </c:pt>
                <c:pt idx="460">
                  <c:v>20.031700000000001</c:v>
                </c:pt>
                <c:pt idx="461">
                  <c:v>20.031700000000001</c:v>
                </c:pt>
                <c:pt idx="462">
                  <c:v>20.0532</c:v>
                </c:pt>
                <c:pt idx="463">
                  <c:v>19.999500000000001</c:v>
                </c:pt>
                <c:pt idx="464">
                  <c:v>19.999500000000001</c:v>
                </c:pt>
                <c:pt idx="465">
                  <c:v>19.999500000000001</c:v>
                </c:pt>
                <c:pt idx="466">
                  <c:v>19.999500000000001</c:v>
                </c:pt>
                <c:pt idx="467">
                  <c:v>19.999500000000001</c:v>
                </c:pt>
                <c:pt idx="468">
                  <c:v>19.999500000000001</c:v>
                </c:pt>
                <c:pt idx="469">
                  <c:v>19.999500000000001</c:v>
                </c:pt>
                <c:pt idx="470">
                  <c:v>19.999500000000001</c:v>
                </c:pt>
                <c:pt idx="471">
                  <c:v>19.999500000000001</c:v>
                </c:pt>
                <c:pt idx="472">
                  <c:v>19.999500000000001</c:v>
                </c:pt>
                <c:pt idx="473">
                  <c:v>19.999500000000001</c:v>
                </c:pt>
                <c:pt idx="474">
                  <c:v>19.999500000000001</c:v>
                </c:pt>
                <c:pt idx="475">
                  <c:v>19.999500000000001</c:v>
                </c:pt>
                <c:pt idx="476">
                  <c:v>19.999500000000001</c:v>
                </c:pt>
                <c:pt idx="477">
                  <c:v>19.999500000000001</c:v>
                </c:pt>
                <c:pt idx="478">
                  <c:v>19.999500000000001</c:v>
                </c:pt>
                <c:pt idx="479">
                  <c:v>19.999500000000001</c:v>
                </c:pt>
                <c:pt idx="480">
                  <c:v>19.999500000000001</c:v>
                </c:pt>
                <c:pt idx="481">
                  <c:v>19.999500000000001</c:v>
                </c:pt>
                <c:pt idx="482">
                  <c:v>19.999500000000001</c:v>
                </c:pt>
                <c:pt idx="483">
                  <c:v>19.999500000000001</c:v>
                </c:pt>
                <c:pt idx="484">
                  <c:v>19.999500000000001</c:v>
                </c:pt>
                <c:pt idx="485">
                  <c:v>19.999500000000001</c:v>
                </c:pt>
                <c:pt idx="486">
                  <c:v>19.999500000000001</c:v>
                </c:pt>
                <c:pt idx="487">
                  <c:v>19.999500000000001</c:v>
                </c:pt>
                <c:pt idx="488">
                  <c:v>19.999500000000001</c:v>
                </c:pt>
                <c:pt idx="489">
                  <c:v>19.999500000000001</c:v>
                </c:pt>
                <c:pt idx="490">
                  <c:v>19.999500000000001</c:v>
                </c:pt>
                <c:pt idx="491">
                  <c:v>19.999500000000001</c:v>
                </c:pt>
                <c:pt idx="492">
                  <c:v>19.999500000000001</c:v>
                </c:pt>
                <c:pt idx="493">
                  <c:v>19.999500000000001</c:v>
                </c:pt>
                <c:pt idx="494">
                  <c:v>19.999500000000001</c:v>
                </c:pt>
                <c:pt idx="495">
                  <c:v>19.999500000000001</c:v>
                </c:pt>
                <c:pt idx="496">
                  <c:v>19.999500000000001</c:v>
                </c:pt>
                <c:pt idx="497">
                  <c:v>19.999500000000001</c:v>
                </c:pt>
                <c:pt idx="498">
                  <c:v>19.999500000000001</c:v>
                </c:pt>
                <c:pt idx="499">
                  <c:v>19.999500000000001</c:v>
                </c:pt>
                <c:pt idx="500">
                  <c:v>19.999500000000001</c:v>
                </c:pt>
                <c:pt idx="501">
                  <c:v>19.999500000000001</c:v>
                </c:pt>
                <c:pt idx="502">
                  <c:v>19.999500000000001</c:v>
                </c:pt>
                <c:pt idx="503">
                  <c:v>19.999500000000001</c:v>
                </c:pt>
                <c:pt idx="504">
                  <c:v>19.999500000000001</c:v>
                </c:pt>
                <c:pt idx="505">
                  <c:v>19.999500000000001</c:v>
                </c:pt>
                <c:pt idx="506">
                  <c:v>19.999500000000001</c:v>
                </c:pt>
                <c:pt idx="507">
                  <c:v>19.999500000000001</c:v>
                </c:pt>
                <c:pt idx="508">
                  <c:v>19.999500000000001</c:v>
                </c:pt>
                <c:pt idx="509">
                  <c:v>19.999500000000001</c:v>
                </c:pt>
                <c:pt idx="510">
                  <c:v>19.999500000000001</c:v>
                </c:pt>
                <c:pt idx="511">
                  <c:v>19.999500000000001</c:v>
                </c:pt>
                <c:pt idx="512">
                  <c:v>19.999500000000001</c:v>
                </c:pt>
                <c:pt idx="513">
                  <c:v>19.999500000000001</c:v>
                </c:pt>
                <c:pt idx="514">
                  <c:v>19.999500000000001</c:v>
                </c:pt>
                <c:pt idx="515">
                  <c:v>19.999500000000001</c:v>
                </c:pt>
                <c:pt idx="516">
                  <c:v>19.999500000000001</c:v>
                </c:pt>
                <c:pt idx="517">
                  <c:v>19.999500000000001</c:v>
                </c:pt>
                <c:pt idx="518">
                  <c:v>19.999500000000001</c:v>
                </c:pt>
                <c:pt idx="519">
                  <c:v>19.999500000000001</c:v>
                </c:pt>
                <c:pt idx="520">
                  <c:v>19.999500000000001</c:v>
                </c:pt>
                <c:pt idx="521">
                  <c:v>19.999500000000001</c:v>
                </c:pt>
                <c:pt idx="522">
                  <c:v>19.999500000000001</c:v>
                </c:pt>
                <c:pt idx="523">
                  <c:v>19.999500000000001</c:v>
                </c:pt>
                <c:pt idx="524">
                  <c:v>19.999500000000001</c:v>
                </c:pt>
                <c:pt idx="525">
                  <c:v>19.999500000000001</c:v>
                </c:pt>
                <c:pt idx="526">
                  <c:v>19.999500000000001</c:v>
                </c:pt>
                <c:pt idx="527">
                  <c:v>19.999500000000001</c:v>
                </c:pt>
                <c:pt idx="528">
                  <c:v>19.999500000000001</c:v>
                </c:pt>
                <c:pt idx="529">
                  <c:v>19.999500000000001</c:v>
                </c:pt>
                <c:pt idx="530">
                  <c:v>19.999500000000001</c:v>
                </c:pt>
                <c:pt idx="531">
                  <c:v>19.999500000000001</c:v>
                </c:pt>
                <c:pt idx="532">
                  <c:v>19.999500000000001</c:v>
                </c:pt>
                <c:pt idx="533">
                  <c:v>19.999500000000001</c:v>
                </c:pt>
                <c:pt idx="534">
                  <c:v>19.999500000000001</c:v>
                </c:pt>
                <c:pt idx="535">
                  <c:v>19.999500000000001</c:v>
                </c:pt>
                <c:pt idx="536">
                  <c:v>19.999500000000001</c:v>
                </c:pt>
                <c:pt idx="537">
                  <c:v>19.999500000000001</c:v>
                </c:pt>
                <c:pt idx="538">
                  <c:v>19.999500000000001</c:v>
                </c:pt>
                <c:pt idx="539">
                  <c:v>19.999500000000001</c:v>
                </c:pt>
                <c:pt idx="540">
                  <c:v>19.988800000000001</c:v>
                </c:pt>
                <c:pt idx="541">
                  <c:v>19.988800000000001</c:v>
                </c:pt>
                <c:pt idx="542">
                  <c:v>19.988800000000001</c:v>
                </c:pt>
                <c:pt idx="543">
                  <c:v>19.988800000000001</c:v>
                </c:pt>
                <c:pt idx="544">
                  <c:v>19.988800000000001</c:v>
                </c:pt>
                <c:pt idx="545">
                  <c:v>19.988800000000001</c:v>
                </c:pt>
                <c:pt idx="546">
                  <c:v>19.988800000000001</c:v>
                </c:pt>
                <c:pt idx="547">
                  <c:v>19.988800000000001</c:v>
                </c:pt>
                <c:pt idx="548">
                  <c:v>19.988800000000001</c:v>
                </c:pt>
                <c:pt idx="549">
                  <c:v>19.988800000000001</c:v>
                </c:pt>
                <c:pt idx="550">
                  <c:v>19.988800000000001</c:v>
                </c:pt>
                <c:pt idx="551">
                  <c:v>19.988800000000001</c:v>
                </c:pt>
                <c:pt idx="552">
                  <c:v>19.988800000000001</c:v>
                </c:pt>
                <c:pt idx="553">
                  <c:v>19.988800000000001</c:v>
                </c:pt>
                <c:pt idx="554">
                  <c:v>19.988800000000001</c:v>
                </c:pt>
                <c:pt idx="555">
                  <c:v>19.988800000000001</c:v>
                </c:pt>
                <c:pt idx="556">
                  <c:v>19.988800000000001</c:v>
                </c:pt>
                <c:pt idx="557">
                  <c:v>19.988800000000001</c:v>
                </c:pt>
                <c:pt idx="558">
                  <c:v>19.978100000000001</c:v>
                </c:pt>
                <c:pt idx="559">
                  <c:v>19.988800000000001</c:v>
                </c:pt>
                <c:pt idx="560">
                  <c:v>19.988800000000001</c:v>
                </c:pt>
                <c:pt idx="561">
                  <c:v>19.988800000000001</c:v>
                </c:pt>
                <c:pt idx="562">
                  <c:v>19.978100000000001</c:v>
                </c:pt>
                <c:pt idx="563">
                  <c:v>19.978100000000001</c:v>
                </c:pt>
                <c:pt idx="564">
                  <c:v>19.978100000000001</c:v>
                </c:pt>
                <c:pt idx="565">
                  <c:v>19.978100000000001</c:v>
                </c:pt>
                <c:pt idx="566">
                  <c:v>19.967400000000001</c:v>
                </c:pt>
                <c:pt idx="567">
                  <c:v>19.956600000000002</c:v>
                </c:pt>
                <c:pt idx="568">
                  <c:v>19.945900000000002</c:v>
                </c:pt>
                <c:pt idx="569">
                  <c:v>19.945900000000002</c:v>
                </c:pt>
                <c:pt idx="570">
                  <c:v>19.924499999999998</c:v>
                </c:pt>
                <c:pt idx="571">
                  <c:v>19.924499999999998</c:v>
                </c:pt>
                <c:pt idx="572">
                  <c:v>19.913699999999999</c:v>
                </c:pt>
                <c:pt idx="573">
                  <c:v>19.913699999999999</c:v>
                </c:pt>
                <c:pt idx="574">
                  <c:v>19.902999999999999</c:v>
                </c:pt>
                <c:pt idx="575">
                  <c:v>19.892299999999999</c:v>
                </c:pt>
                <c:pt idx="576">
                  <c:v>19.881599999999999</c:v>
                </c:pt>
                <c:pt idx="577">
                  <c:v>19.881599999999999</c:v>
                </c:pt>
                <c:pt idx="578">
                  <c:v>19.870799999999999</c:v>
                </c:pt>
                <c:pt idx="579">
                  <c:v>19.860099999999999</c:v>
                </c:pt>
                <c:pt idx="580">
                  <c:v>19.860099999999999</c:v>
                </c:pt>
                <c:pt idx="581">
                  <c:v>19.860099999999999</c:v>
                </c:pt>
                <c:pt idx="582">
                  <c:v>19.860099999999999</c:v>
                </c:pt>
                <c:pt idx="583">
                  <c:v>19.849399999999999</c:v>
                </c:pt>
                <c:pt idx="584">
                  <c:v>19.838699999999999</c:v>
                </c:pt>
                <c:pt idx="585">
                  <c:v>19.838699999999999</c:v>
                </c:pt>
                <c:pt idx="586">
                  <c:v>19.838699999999999</c:v>
                </c:pt>
                <c:pt idx="587">
                  <c:v>19.838699999999999</c:v>
                </c:pt>
                <c:pt idx="588">
                  <c:v>19.8279</c:v>
                </c:pt>
                <c:pt idx="589">
                  <c:v>19.8279</c:v>
                </c:pt>
                <c:pt idx="590">
                  <c:v>19.8172</c:v>
                </c:pt>
                <c:pt idx="591">
                  <c:v>19.8172</c:v>
                </c:pt>
                <c:pt idx="592">
                  <c:v>19.8172</c:v>
                </c:pt>
                <c:pt idx="593">
                  <c:v>19.8172</c:v>
                </c:pt>
                <c:pt idx="594">
                  <c:v>19.8065</c:v>
                </c:pt>
                <c:pt idx="595">
                  <c:v>19.8065</c:v>
                </c:pt>
                <c:pt idx="596">
                  <c:v>19.8065</c:v>
                </c:pt>
                <c:pt idx="597">
                  <c:v>19.8065</c:v>
                </c:pt>
                <c:pt idx="598">
                  <c:v>19.8065</c:v>
                </c:pt>
                <c:pt idx="599">
                  <c:v>19.8065</c:v>
                </c:pt>
                <c:pt idx="600">
                  <c:v>19.7958</c:v>
                </c:pt>
                <c:pt idx="601">
                  <c:v>19.7958</c:v>
                </c:pt>
                <c:pt idx="602">
                  <c:v>19.785</c:v>
                </c:pt>
                <c:pt idx="603">
                  <c:v>19.785</c:v>
                </c:pt>
                <c:pt idx="604">
                  <c:v>19.785</c:v>
                </c:pt>
                <c:pt idx="605">
                  <c:v>19.785</c:v>
                </c:pt>
                <c:pt idx="606">
                  <c:v>19.7743</c:v>
                </c:pt>
                <c:pt idx="607">
                  <c:v>19.7743</c:v>
                </c:pt>
                <c:pt idx="608">
                  <c:v>19.7743</c:v>
                </c:pt>
                <c:pt idx="609">
                  <c:v>19.7743</c:v>
                </c:pt>
                <c:pt idx="610">
                  <c:v>19.7743</c:v>
                </c:pt>
                <c:pt idx="611">
                  <c:v>19.7743</c:v>
                </c:pt>
                <c:pt idx="612">
                  <c:v>19.7636</c:v>
                </c:pt>
                <c:pt idx="613">
                  <c:v>19.7636</c:v>
                </c:pt>
                <c:pt idx="614">
                  <c:v>19.7529</c:v>
                </c:pt>
                <c:pt idx="615">
                  <c:v>19.7529</c:v>
                </c:pt>
                <c:pt idx="616">
                  <c:v>19.7529</c:v>
                </c:pt>
                <c:pt idx="617">
                  <c:v>19.742100000000001</c:v>
                </c:pt>
                <c:pt idx="618">
                  <c:v>19.742100000000001</c:v>
                </c:pt>
                <c:pt idx="619">
                  <c:v>19.731400000000001</c:v>
                </c:pt>
                <c:pt idx="620">
                  <c:v>19.720700000000001</c:v>
                </c:pt>
                <c:pt idx="621">
                  <c:v>19.720700000000001</c:v>
                </c:pt>
                <c:pt idx="622">
                  <c:v>19.720700000000001</c:v>
                </c:pt>
                <c:pt idx="623">
                  <c:v>19.720700000000001</c:v>
                </c:pt>
                <c:pt idx="624">
                  <c:v>19.71</c:v>
                </c:pt>
                <c:pt idx="625">
                  <c:v>19.71</c:v>
                </c:pt>
                <c:pt idx="626">
                  <c:v>19.699200000000001</c:v>
                </c:pt>
                <c:pt idx="627">
                  <c:v>19.699200000000001</c:v>
                </c:pt>
                <c:pt idx="628">
                  <c:v>19.699200000000001</c:v>
                </c:pt>
                <c:pt idx="629">
                  <c:v>19.688500000000001</c:v>
                </c:pt>
                <c:pt idx="630">
                  <c:v>19.688500000000001</c:v>
                </c:pt>
                <c:pt idx="631">
                  <c:v>19.688500000000001</c:v>
                </c:pt>
                <c:pt idx="632">
                  <c:v>19.677800000000001</c:v>
                </c:pt>
                <c:pt idx="633">
                  <c:v>19.656300000000002</c:v>
                </c:pt>
                <c:pt idx="634">
                  <c:v>19.677800000000001</c:v>
                </c:pt>
                <c:pt idx="635">
                  <c:v>19.656300000000002</c:v>
                </c:pt>
                <c:pt idx="636">
                  <c:v>19.656300000000002</c:v>
                </c:pt>
                <c:pt idx="637">
                  <c:v>19.656300000000002</c:v>
                </c:pt>
                <c:pt idx="638">
                  <c:v>19.645600000000002</c:v>
                </c:pt>
                <c:pt idx="639">
                  <c:v>19.645600000000002</c:v>
                </c:pt>
                <c:pt idx="640">
                  <c:v>19.645600000000002</c:v>
                </c:pt>
                <c:pt idx="641">
                  <c:v>19.645600000000002</c:v>
                </c:pt>
                <c:pt idx="642">
                  <c:v>19.634899999999998</c:v>
                </c:pt>
                <c:pt idx="643">
                  <c:v>19.634899999999998</c:v>
                </c:pt>
                <c:pt idx="644">
                  <c:v>19.634899999999998</c:v>
                </c:pt>
                <c:pt idx="645">
                  <c:v>19.634899999999998</c:v>
                </c:pt>
                <c:pt idx="646">
                  <c:v>19.624199999999998</c:v>
                </c:pt>
                <c:pt idx="647">
                  <c:v>19.613399999999999</c:v>
                </c:pt>
                <c:pt idx="648">
                  <c:v>19.613399999999999</c:v>
                </c:pt>
                <c:pt idx="649">
                  <c:v>19.613399999999999</c:v>
                </c:pt>
                <c:pt idx="650">
                  <c:v>19.613399999999999</c:v>
                </c:pt>
                <c:pt idx="651">
                  <c:v>19.602699999999999</c:v>
                </c:pt>
                <c:pt idx="652">
                  <c:v>19.602699999999999</c:v>
                </c:pt>
                <c:pt idx="653">
                  <c:v>19.602699999999999</c:v>
                </c:pt>
                <c:pt idx="654">
                  <c:v>19.602699999999999</c:v>
                </c:pt>
                <c:pt idx="655">
                  <c:v>19.591999999999999</c:v>
                </c:pt>
                <c:pt idx="656">
                  <c:v>19.591999999999999</c:v>
                </c:pt>
                <c:pt idx="657">
                  <c:v>19.591999999999999</c:v>
                </c:pt>
                <c:pt idx="658">
                  <c:v>19.581299999999999</c:v>
                </c:pt>
                <c:pt idx="659">
                  <c:v>19.570499999999999</c:v>
                </c:pt>
                <c:pt idx="660">
                  <c:v>19.570499999999999</c:v>
                </c:pt>
                <c:pt idx="661">
                  <c:v>19.570499999999999</c:v>
                </c:pt>
                <c:pt idx="662">
                  <c:v>19.559799999999999</c:v>
                </c:pt>
                <c:pt idx="663">
                  <c:v>19.559799999999999</c:v>
                </c:pt>
                <c:pt idx="664">
                  <c:v>19.559799999999999</c:v>
                </c:pt>
                <c:pt idx="665">
                  <c:v>19.559799999999999</c:v>
                </c:pt>
                <c:pt idx="666">
                  <c:v>19.549099999999999</c:v>
                </c:pt>
                <c:pt idx="667">
                  <c:v>19.549099999999999</c:v>
                </c:pt>
                <c:pt idx="668">
                  <c:v>19.549099999999999</c:v>
                </c:pt>
                <c:pt idx="669">
                  <c:v>19.549099999999999</c:v>
                </c:pt>
                <c:pt idx="670">
                  <c:v>19.549099999999999</c:v>
                </c:pt>
                <c:pt idx="671">
                  <c:v>19.538399999999999</c:v>
                </c:pt>
                <c:pt idx="672">
                  <c:v>19.538399999999999</c:v>
                </c:pt>
                <c:pt idx="673">
                  <c:v>19.538399999999999</c:v>
                </c:pt>
                <c:pt idx="674">
                  <c:v>19.5276</c:v>
                </c:pt>
                <c:pt idx="675">
                  <c:v>19.5276</c:v>
                </c:pt>
                <c:pt idx="676">
                  <c:v>19.5276</c:v>
                </c:pt>
                <c:pt idx="677">
                  <c:v>19.5276</c:v>
                </c:pt>
                <c:pt idx="678">
                  <c:v>19.5276</c:v>
                </c:pt>
                <c:pt idx="679">
                  <c:v>19.5169</c:v>
                </c:pt>
                <c:pt idx="680">
                  <c:v>19.5169</c:v>
                </c:pt>
                <c:pt idx="681">
                  <c:v>19.5062</c:v>
                </c:pt>
                <c:pt idx="682">
                  <c:v>19.5062</c:v>
                </c:pt>
                <c:pt idx="683">
                  <c:v>19.4847</c:v>
                </c:pt>
                <c:pt idx="684">
                  <c:v>19.4847</c:v>
                </c:pt>
                <c:pt idx="685">
                  <c:v>19.4847</c:v>
                </c:pt>
                <c:pt idx="686">
                  <c:v>19.4847</c:v>
                </c:pt>
                <c:pt idx="687">
                  <c:v>19.4847</c:v>
                </c:pt>
                <c:pt idx="688">
                  <c:v>19.4847</c:v>
                </c:pt>
                <c:pt idx="689">
                  <c:v>19.4847</c:v>
                </c:pt>
                <c:pt idx="690">
                  <c:v>19.474</c:v>
                </c:pt>
                <c:pt idx="691">
                  <c:v>19.474</c:v>
                </c:pt>
                <c:pt idx="692">
                  <c:v>19.474</c:v>
                </c:pt>
                <c:pt idx="693">
                  <c:v>19.474</c:v>
                </c:pt>
                <c:pt idx="694">
                  <c:v>19.474</c:v>
                </c:pt>
                <c:pt idx="695">
                  <c:v>19.474</c:v>
                </c:pt>
                <c:pt idx="696">
                  <c:v>19.4633</c:v>
                </c:pt>
                <c:pt idx="697">
                  <c:v>19.4633</c:v>
                </c:pt>
                <c:pt idx="698">
                  <c:v>19.4526</c:v>
                </c:pt>
                <c:pt idx="699">
                  <c:v>19.441800000000001</c:v>
                </c:pt>
                <c:pt idx="700">
                  <c:v>19.441800000000001</c:v>
                </c:pt>
                <c:pt idx="701">
                  <c:v>19.441800000000001</c:v>
                </c:pt>
                <c:pt idx="702">
                  <c:v>19.441800000000001</c:v>
                </c:pt>
                <c:pt idx="703">
                  <c:v>19.431100000000001</c:v>
                </c:pt>
                <c:pt idx="704">
                  <c:v>19.431100000000001</c:v>
                </c:pt>
                <c:pt idx="705">
                  <c:v>19.431100000000001</c:v>
                </c:pt>
                <c:pt idx="706">
                  <c:v>19.431100000000001</c:v>
                </c:pt>
                <c:pt idx="707">
                  <c:v>19.431100000000001</c:v>
                </c:pt>
                <c:pt idx="708">
                  <c:v>19.431100000000001</c:v>
                </c:pt>
                <c:pt idx="709">
                  <c:v>19.431100000000001</c:v>
                </c:pt>
                <c:pt idx="710">
                  <c:v>19.420400000000001</c:v>
                </c:pt>
                <c:pt idx="711">
                  <c:v>19.420400000000001</c:v>
                </c:pt>
                <c:pt idx="712">
                  <c:v>19.420400000000001</c:v>
                </c:pt>
                <c:pt idx="713">
                  <c:v>19.420400000000001</c:v>
                </c:pt>
                <c:pt idx="714">
                  <c:v>19.409700000000001</c:v>
                </c:pt>
                <c:pt idx="715">
                  <c:v>19.409700000000001</c:v>
                </c:pt>
                <c:pt idx="716">
                  <c:v>19.409700000000001</c:v>
                </c:pt>
                <c:pt idx="717">
                  <c:v>19.409700000000001</c:v>
                </c:pt>
                <c:pt idx="718">
                  <c:v>19.409700000000001</c:v>
                </c:pt>
                <c:pt idx="719">
                  <c:v>19.398900000000001</c:v>
                </c:pt>
                <c:pt idx="720">
                  <c:v>19.398900000000001</c:v>
                </c:pt>
                <c:pt idx="721">
                  <c:v>19.398900000000001</c:v>
                </c:pt>
                <c:pt idx="722">
                  <c:v>19.398900000000001</c:v>
                </c:pt>
                <c:pt idx="723">
                  <c:v>19.388200000000001</c:v>
                </c:pt>
                <c:pt idx="724">
                  <c:v>19.377500000000001</c:v>
                </c:pt>
                <c:pt idx="725">
                  <c:v>19.377500000000001</c:v>
                </c:pt>
                <c:pt idx="726">
                  <c:v>19.377500000000001</c:v>
                </c:pt>
                <c:pt idx="727">
                  <c:v>19.377500000000001</c:v>
                </c:pt>
                <c:pt idx="728">
                  <c:v>19.377500000000001</c:v>
                </c:pt>
                <c:pt idx="729">
                  <c:v>19.377500000000001</c:v>
                </c:pt>
                <c:pt idx="730">
                  <c:v>19.377500000000001</c:v>
                </c:pt>
                <c:pt idx="731">
                  <c:v>19.377500000000001</c:v>
                </c:pt>
                <c:pt idx="732">
                  <c:v>19.377500000000001</c:v>
                </c:pt>
                <c:pt idx="733">
                  <c:v>19.377500000000001</c:v>
                </c:pt>
                <c:pt idx="734">
                  <c:v>19.377500000000001</c:v>
                </c:pt>
                <c:pt idx="735">
                  <c:v>19.377500000000001</c:v>
                </c:pt>
                <c:pt idx="736">
                  <c:v>19.366800000000001</c:v>
                </c:pt>
                <c:pt idx="737">
                  <c:v>19.356000000000002</c:v>
                </c:pt>
                <c:pt idx="738">
                  <c:v>19.356000000000002</c:v>
                </c:pt>
                <c:pt idx="739">
                  <c:v>19.356000000000002</c:v>
                </c:pt>
                <c:pt idx="740">
                  <c:v>19.345300000000002</c:v>
                </c:pt>
                <c:pt idx="741">
                  <c:v>19.345300000000002</c:v>
                </c:pt>
                <c:pt idx="742">
                  <c:v>19.334599999999998</c:v>
                </c:pt>
                <c:pt idx="743">
                  <c:v>19.334599999999998</c:v>
                </c:pt>
                <c:pt idx="744">
                  <c:v>19.334599999999998</c:v>
                </c:pt>
                <c:pt idx="745">
                  <c:v>19.334599999999998</c:v>
                </c:pt>
                <c:pt idx="746">
                  <c:v>19.323899999999998</c:v>
                </c:pt>
                <c:pt idx="747">
                  <c:v>19.323899999999998</c:v>
                </c:pt>
                <c:pt idx="748">
                  <c:v>19.323899999999998</c:v>
                </c:pt>
                <c:pt idx="749">
                  <c:v>19.313099999999999</c:v>
                </c:pt>
                <c:pt idx="750">
                  <c:v>19.302399999999999</c:v>
                </c:pt>
                <c:pt idx="751">
                  <c:v>19.302399999999999</c:v>
                </c:pt>
                <c:pt idx="752">
                  <c:v>19.302399999999999</c:v>
                </c:pt>
                <c:pt idx="753">
                  <c:v>19.302399999999999</c:v>
                </c:pt>
                <c:pt idx="754">
                  <c:v>19.302399999999999</c:v>
                </c:pt>
                <c:pt idx="755">
                  <c:v>19.291699999999999</c:v>
                </c:pt>
                <c:pt idx="756">
                  <c:v>19.302399999999999</c:v>
                </c:pt>
                <c:pt idx="757">
                  <c:v>19.291699999999999</c:v>
                </c:pt>
                <c:pt idx="758">
                  <c:v>19.291699999999999</c:v>
                </c:pt>
                <c:pt idx="759">
                  <c:v>19.280999999999999</c:v>
                </c:pt>
                <c:pt idx="760">
                  <c:v>19.270199999999999</c:v>
                </c:pt>
                <c:pt idx="761">
                  <c:v>19.270199999999999</c:v>
                </c:pt>
                <c:pt idx="762">
                  <c:v>19.259499999999999</c:v>
                </c:pt>
                <c:pt idx="763">
                  <c:v>19.259499999999999</c:v>
                </c:pt>
                <c:pt idx="764">
                  <c:v>19.248799999999999</c:v>
                </c:pt>
                <c:pt idx="765">
                  <c:v>19.238099999999999</c:v>
                </c:pt>
                <c:pt idx="766">
                  <c:v>19.238099999999999</c:v>
                </c:pt>
                <c:pt idx="767">
                  <c:v>19.2273</c:v>
                </c:pt>
                <c:pt idx="768">
                  <c:v>19.2273</c:v>
                </c:pt>
                <c:pt idx="769">
                  <c:v>19.2273</c:v>
                </c:pt>
                <c:pt idx="770">
                  <c:v>19.2166</c:v>
                </c:pt>
                <c:pt idx="771">
                  <c:v>19.2166</c:v>
                </c:pt>
                <c:pt idx="772">
                  <c:v>19.2166</c:v>
                </c:pt>
                <c:pt idx="773">
                  <c:v>19.2166</c:v>
                </c:pt>
                <c:pt idx="774">
                  <c:v>19.2059</c:v>
                </c:pt>
                <c:pt idx="775">
                  <c:v>19.2059</c:v>
                </c:pt>
                <c:pt idx="776">
                  <c:v>19.2059</c:v>
                </c:pt>
                <c:pt idx="777">
                  <c:v>19.2059</c:v>
                </c:pt>
                <c:pt idx="778">
                  <c:v>19.1952</c:v>
                </c:pt>
                <c:pt idx="779">
                  <c:v>19.1952</c:v>
                </c:pt>
                <c:pt idx="780">
                  <c:v>19.1952</c:v>
                </c:pt>
                <c:pt idx="781">
                  <c:v>19.1952</c:v>
                </c:pt>
                <c:pt idx="782">
                  <c:v>19.1952</c:v>
                </c:pt>
                <c:pt idx="783">
                  <c:v>19.1952</c:v>
                </c:pt>
                <c:pt idx="784">
                  <c:v>19.1952</c:v>
                </c:pt>
                <c:pt idx="785">
                  <c:v>19.1844</c:v>
                </c:pt>
                <c:pt idx="786">
                  <c:v>19.1844</c:v>
                </c:pt>
                <c:pt idx="787">
                  <c:v>19.1737</c:v>
                </c:pt>
                <c:pt idx="788">
                  <c:v>19.1737</c:v>
                </c:pt>
                <c:pt idx="789">
                  <c:v>19.163</c:v>
                </c:pt>
                <c:pt idx="790">
                  <c:v>19.1523</c:v>
                </c:pt>
                <c:pt idx="791">
                  <c:v>19.141500000000001</c:v>
                </c:pt>
                <c:pt idx="792">
                  <c:v>19.141500000000001</c:v>
                </c:pt>
                <c:pt idx="793">
                  <c:v>19.130800000000001</c:v>
                </c:pt>
                <c:pt idx="794">
                  <c:v>19.130800000000001</c:v>
                </c:pt>
                <c:pt idx="795">
                  <c:v>19.120100000000001</c:v>
                </c:pt>
                <c:pt idx="796">
                  <c:v>19.120100000000001</c:v>
                </c:pt>
                <c:pt idx="797">
                  <c:v>19.120100000000001</c:v>
                </c:pt>
                <c:pt idx="798">
                  <c:v>19.109400000000001</c:v>
                </c:pt>
                <c:pt idx="799">
                  <c:v>19.109400000000001</c:v>
                </c:pt>
                <c:pt idx="800">
                  <c:v>19.109400000000001</c:v>
                </c:pt>
                <c:pt idx="801">
                  <c:v>19.098600000000001</c:v>
                </c:pt>
                <c:pt idx="802">
                  <c:v>19.098600000000001</c:v>
                </c:pt>
                <c:pt idx="803">
                  <c:v>19.098600000000001</c:v>
                </c:pt>
                <c:pt idx="804">
                  <c:v>19.087900000000001</c:v>
                </c:pt>
                <c:pt idx="805">
                  <c:v>19.087900000000001</c:v>
                </c:pt>
                <c:pt idx="806">
                  <c:v>19.087900000000001</c:v>
                </c:pt>
                <c:pt idx="807">
                  <c:v>19.087900000000001</c:v>
                </c:pt>
                <c:pt idx="808">
                  <c:v>19.077200000000001</c:v>
                </c:pt>
                <c:pt idx="809">
                  <c:v>19.077200000000001</c:v>
                </c:pt>
                <c:pt idx="810">
                  <c:v>19.077200000000001</c:v>
                </c:pt>
                <c:pt idx="811">
                  <c:v>19.077200000000001</c:v>
                </c:pt>
                <c:pt idx="812">
                  <c:v>19.066500000000001</c:v>
                </c:pt>
                <c:pt idx="813">
                  <c:v>19.066500000000001</c:v>
                </c:pt>
                <c:pt idx="814">
                  <c:v>19.066500000000001</c:v>
                </c:pt>
                <c:pt idx="815">
                  <c:v>19.055700000000002</c:v>
                </c:pt>
                <c:pt idx="816">
                  <c:v>19.055700000000002</c:v>
                </c:pt>
                <c:pt idx="817">
                  <c:v>19.055700000000002</c:v>
                </c:pt>
                <c:pt idx="818">
                  <c:v>19.055700000000002</c:v>
                </c:pt>
                <c:pt idx="819">
                  <c:v>19.045000000000002</c:v>
                </c:pt>
                <c:pt idx="820">
                  <c:v>19.045000000000002</c:v>
                </c:pt>
                <c:pt idx="821">
                  <c:v>19.045000000000002</c:v>
                </c:pt>
                <c:pt idx="822">
                  <c:v>19.045000000000002</c:v>
                </c:pt>
                <c:pt idx="823">
                  <c:v>19.045000000000002</c:v>
                </c:pt>
                <c:pt idx="824">
                  <c:v>19.034300000000002</c:v>
                </c:pt>
                <c:pt idx="825">
                  <c:v>19.034300000000002</c:v>
                </c:pt>
                <c:pt idx="826">
                  <c:v>19.034300000000002</c:v>
                </c:pt>
                <c:pt idx="827">
                  <c:v>19.045000000000002</c:v>
                </c:pt>
                <c:pt idx="828">
                  <c:v>19.045000000000002</c:v>
                </c:pt>
                <c:pt idx="829">
                  <c:v>19.045000000000002</c:v>
                </c:pt>
                <c:pt idx="830">
                  <c:v>19.045000000000002</c:v>
                </c:pt>
                <c:pt idx="831">
                  <c:v>19.034300000000002</c:v>
                </c:pt>
                <c:pt idx="832">
                  <c:v>19.034300000000002</c:v>
                </c:pt>
                <c:pt idx="833">
                  <c:v>19.034300000000002</c:v>
                </c:pt>
                <c:pt idx="834">
                  <c:v>19.045000000000002</c:v>
                </c:pt>
                <c:pt idx="835">
                  <c:v>19.045000000000002</c:v>
                </c:pt>
                <c:pt idx="836">
                  <c:v>19.055700000000002</c:v>
                </c:pt>
                <c:pt idx="837">
                  <c:v>19.055700000000002</c:v>
                </c:pt>
                <c:pt idx="838">
                  <c:v>19.055700000000002</c:v>
                </c:pt>
                <c:pt idx="839">
                  <c:v>19.045000000000002</c:v>
                </c:pt>
                <c:pt idx="840">
                  <c:v>19.045000000000002</c:v>
                </c:pt>
                <c:pt idx="841">
                  <c:v>19.045000000000002</c:v>
                </c:pt>
                <c:pt idx="842">
                  <c:v>19.045000000000002</c:v>
                </c:pt>
                <c:pt idx="843">
                  <c:v>19.045000000000002</c:v>
                </c:pt>
                <c:pt idx="844">
                  <c:v>19.045000000000002</c:v>
                </c:pt>
                <c:pt idx="845">
                  <c:v>19.045000000000002</c:v>
                </c:pt>
                <c:pt idx="846">
                  <c:v>19.045000000000002</c:v>
                </c:pt>
                <c:pt idx="847">
                  <c:v>19.045000000000002</c:v>
                </c:pt>
                <c:pt idx="848">
                  <c:v>19.045000000000002</c:v>
                </c:pt>
                <c:pt idx="849">
                  <c:v>19.055700000000002</c:v>
                </c:pt>
                <c:pt idx="850">
                  <c:v>19.055700000000002</c:v>
                </c:pt>
                <c:pt idx="851">
                  <c:v>19.055700000000002</c:v>
                </c:pt>
                <c:pt idx="852">
                  <c:v>19.045000000000002</c:v>
                </c:pt>
                <c:pt idx="853">
                  <c:v>19.055700000000002</c:v>
                </c:pt>
                <c:pt idx="854">
                  <c:v>19.055700000000002</c:v>
                </c:pt>
                <c:pt idx="855">
                  <c:v>19.055700000000002</c:v>
                </c:pt>
                <c:pt idx="856">
                  <c:v>19.055700000000002</c:v>
                </c:pt>
                <c:pt idx="857">
                  <c:v>19.055700000000002</c:v>
                </c:pt>
                <c:pt idx="858">
                  <c:v>19.055700000000002</c:v>
                </c:pt>
                <c:pt idx="859">
                  <c:v>19.045000000000002</c:v>
                </c:pt>
                <c:pt idx="860">
                  <c:v>19.045000000000002</c:v>
                </c:pt>
                <c:pt idx="861">
                  <c:v>19.045000000000002</c:v>
                </c:pt>
                <c:pt idx="862">
                  <c:v>19.045000000000002</c:v>
                </c:pt>
                <c:pt idx="863">
                  <c:v>19.034300000000002</c:v>
                </c:pt>
                <c:pt idx="864">
                  <c:v>19.034300000000002</c:v>
                </c:pt>
                <c:pt idx="865">
                  <c:v>19.034300000000002</c:v>
                </c:pt>
                <c:pt idx="866">
                  <c:v>19.034300000000002</c:v>
                </c:pt>
                <c:pt idx="867">
                  <c:v>19.023599999999998</c:v>
                </c:pt>
                <c:pt idx="868">
                  <c:v>19.023599999999998</c:v>
                </c:pt>
                <c:pt idx="869">
                  <c:v>19.023599999999998</c:v>
                </c:pt>
                <c:pt idx="870">
                  <c:v>19.012799999999999</c:v>
                </c:pt>
                <c:pt idx="871">
                  <c:v>19.023599999999998</c:v>
                </c:pt>
                <c:pt idx="872">
                  <c:v>19.012799999999999</c:v>
                </c:pt>
                <c:pt idx="873">
                  <c:v>19.012799999999999</c:v>
                </c:pt>
                <c:pt idx="874">
                  <c:v>19.012799999999999</c:v>
                </c:pt>
                <c:pt idx="875">
                  <c:v>19.012799999999999</c:v>
                </c:pt>
                <c:pt idx="876">
                  <c:v>19.012799999999999</c:v>
                </c:pt>
                <c:pt idx="877">
                  <c:v>19.012799999999999</c:v>
                </c:pt>
                <c:pt idx="878">
                  <c:v>19.012799999999999</c:v>
                </c:pt>
                <c:pt idx="879">
                  <c:v>19.012799999999999</c:v>
                </c:pt>
                <c:pt idx="880">
                  <c:v>19.012799999999999</c:v>
                </c:pt>
                <c:pt idx="881">
                  <c:v>19.002099999999999</c:v>
                </c:pt>
                <c:pt idx="882">
                  <c:v>19.002099999999999</c:v>
                </c:pt>
                <c:pt idx="883">
                  <c:v>19.002099999999999</c:v>
                </c:pt>
                <c:pt idx="884">
                  <c:v>19.002099999999999</c:v>
                </c:pt>
                <c:pt idx="885">
                  <c:v>19.002099999999999</c:v>
                </c:pt>
                <c:pt idx="886">
                  <c:v>18.991399999999999</c:v>
                </c:pt>
                <c:pt idx="887">
                  <c:v>18.991399999999999</c:v>
                </c:pt>
                <c:pt idx="888">
                  <c:v>18.991399999999999</c:v>
                </c:pt>
                <c:pt idx="889">
                  <c:v>18.991399999999999</c:v>
                </c:pt>
                <c:pt idx="890">
                  <c:v>18.991399999999999</c:v>
                </c:pt>
                <c:pt idx="891">
                  <c:v>18.980599999999999</c:v>
                </c:pt>
                <c:pt idx="892">
                  <c:v>18.980599999999999</c:v>
                </c:pt>
                <c:pt idx="893">
                  <c:v>18.980599999999999</c:v>
                </c:pt>
                <c:pt idx="894">
                  <c:v>18.980599999999999</c:v>
                </c:pt>
                <c:pt idx="895">
                  <c:v>18.969899999999999</c:v>
                </c:pt>
                <c:pt idx="896">
                  <c:v>18.969899999999999</c:v>
                </c:pt>
                <c:pt idx="897">
                  <c:v>18.969899999999999</c:v>
                </c:pt>
                <c:pt idx="898">
                  <c:v>18.980599999999999</c:v>
                </c:pt>
                <c:pt idx="899">
                  <c:v>18.969899999999999</c:v>
                </c:pt>
                <c:pt idx="900">
                  <c:v>18.969899999999999</c:v>
                </c:pt>
                <c:pt idx="901">
                  <c:v>18.969899999999999</c:v>
                </c:pt>
                <c:pt idx="902">
                  <c:v>18.969899999999999</c:v>
                </c:pt>
                <c:pt idx="903">
                  <c:v>18.969899999999999</c:v>
                </c:pt>
                <c:pt idx="904">
                  <c:v>18.969899999999999</c:v>
                </c:pt>
                <c:pt idx="905">
                  <c:v>18.969899999999999</c:v>
                </c:pt>
                <c:pt idx="906">
                  <c:v>18.959199999999999</c:v>
                </c:pt>
                <c:pt idx="907">
                  <c:v>18.959199999999999</c:v>
                </c:pt>
                <c:pt idx="908">
                  <c:v>18.959199999999999</c:v>
                </c:pt>
                <c:pt idx="909">
                  <c:v>18.948499999999999</c:v>
                </c:pt>
                <c:pt idx="910">
                  <c:v>18.948499999999999</c:v>
                </c:pt>
                <c:pt idx="911">
                  <c:v>18.9377</c:v>
                </c:pt>
                <c:pt idx="912">
                  <c:v>18.9377</c:v>
                </c:pt>
                <c:pt idx="913">
                  <c:v>18.9377</c:v>
                </c:pt>
                <c:pt idx="914">
                  <c:v>18.9377</c:v>
                </c:pt>
                <c:pt idx="915">
                  <c:v>18.9377</c:v>
                </c:pt>
                <c:pt idx="916">
                  <c:v>18.927</c:v>
                </c:pt>
                <c:pt idx="917">
                  <c:v>18.927</c:v>
                </c:pt>
                <c:pt idx="918">
                  <c:v>18.927</c:v>
                </c:pt>
                <c:pt idx="919">
                  <c:v>18.9163</c:v>
                </c:pt>
                <c:pt idx="920">
                  <c:v>18.9163</c:v>
                </c:pt>
                <c:pt idx="921">
                  <c:v>18.9163</c:v>
                </c:pt>
                <c:pt idx="922">
                  <c:v>18.9056</c:v>
                </c:pt>
                <c:pt idx="923">
                  <c:v>18.9056</c:v>
                </c:pt>
                <c:pt idx="924">
                  <c:v>18.8948</c:v>
                </c:pt>
                <c:pt idx="925">
                  <c:v>18.8948</c:v>
                </c:pt>
                <c:pt idx="926">
                  <c:v>18.8948</c:v>
                </c:pt>
                <c:pt idx="927">
                  <c:v>18.8948</c:v>
                </c:pt>
                <c:pt idx="928">
                  <c:v>18.8948</c:v>
                </c:pt>
                <c:pt idx="929">
                  <c:v>18.8948</c:v>
                </c:pt>
                <c:pt idx="930">
                  <c:v>18.8948</c:v>
                </c:pt>
                <c:pt idx="931">
                  <c:v>18.8948</c:v>
                </c:pt>
                <c:pt idx="932">
                  <c:v>18.8948</c:v>
                </c:pt>
                <c:pt idx="933">
                  <c:v>18.8948</c:v>
                </c:pt>
                <c:pt idx="934">
                  <c:v>18.8948</c:v>
                </c:pt>
                <c:pt idx="935">
                  <c:v>18.8948</c:v>
                </c:pt>
                <c:pt idx="936">
                  <c:v>18.8948</c:v>
                </c:pt>
                <c:pt idx="937">
                  <c:v>18.8948</c:v>
                </c:pt>
                <c:pt idx="938">
                  <c:v>18.8948</c:v>
                </c:pt>
                <c:pt idx="939">
                  <c:v>18.8948</c:v>
                </c:pt>
                <c:pt idx="940">
                  <c:v>18.8948</c:v>
                </c:pt>
                <c:pt idx="941">
                  <c:v>18.8948</c:v>
                </c:pt>
                <c:pt idx="942">
                  <c:v>18.8948</c:v>
                </c:pt>
                <c:pt idx="943">
                  <c:v>18.8841</c:v>
                </c:pt>
                <c:pt idx="944">
                  <c:v>18.8841</c:v>
                </c:pt>
                <c:pt idx="945">
                  <c:v>18.8627</c:v>
                </c:pt>
                <c:pt idx="946">
                  <c:v>18.851900000000001</c:v>
                </c:pt>
                <c:pt idx="947">
                  <c:v>18.851900000000001</c:v>
                </c:pt>
                <c:pt idx="948">
                  <c:v>18.841200000000001</c:v>
                </c:pt>
                <c:pt idx="949">
                  <c:v>18.841200000000001</c:v>
                </c:pt>
                <c:pt idx="950">
                  <c:v>18.841200000000001</c:v>
                </c:pt>
                <c:pt idx="951">
                  <c:v>18.841200000000001</c:v>
                </c:pt>
                <c:pt idx="952">
                  <c:v>18.830500000000001</c:v>
                </c:pt>
                <c:pt idx="953">
                  <c:v>18.819800000000001</c:v>
                </c:pt>
                <c:pt idx="954">
                  <c:v>18.819800000000001</c:v>
                </c:pt>
                <c:pt idx="955">
                  <c:v>18.819800000000001</c:v>
                </c:pt>
                <c:pt idx="956">
                  <c:v>18.809000000000001</c:v>
                </c:pt>
                <c:pt idx="957">
                  <c:v>18.809000000000001</c:v>
                </c:pt>
                <c:pt idx="958">
                  <c:v>18.787600000000001</c:v>
                </c:pt>
                <c:pt idx="959">
                  <c:v>18.787600000000001</c:v>
                </c:pt>
                <c:pt idx="960">
                  <c:v>18.776900000000001</c:v>
                </c:pt>
                <c:pt idx="961">
                  <c:v>18.776900000000001</c:v>
                </c:pt>
                <c:pt idx="962">
                  <c:v>18.776900000000001</c:v>
                </c:pt>
                <c:pt idx="963">
                  <c:v>18.766100000000002</c:v>
                </c:pt>
                <c:pt idx="964">
                  <c:v>18.766100000000002</c:v>
                </c:pt>
                <c:pt idx="965">
                  <c:v>18.766100000000002</c:v>
                </c:pt>
                <c:pt idx="966">
                  <c:v>18.766100000000002</c:v>
                </c:pt>
                <c:pt idx="967">
                  <c:v>18.766100000000002</c:v>
                </c:pt>
                <c:pt idx="968">
                  <c:v>18.766100000000002</c:v>
                </c:pt>
                <c:pt idx="969">
                  <c:v>18.755400000000002</c:v>
                </c:pt>
                <c:pt idx="970">
                  <c:v>18.744700000000002</c:v>
                </c:pt>
                <c:pt idx="971">
                  <c:v>18.744700000000002</c:v>
                </c:pt>
                <c:pt idx="972">
                  <c:v>18.734000000000002</c:v>
                </c:pt>
                <c:pt idx="973">
                  <c:v>18.734000000000002</c:v>
                </c:pt>
                <c:pt idx="974">
                  <c:v>18.723199999999999</c:v>
                </c:pt>
                <c:pt idx="975">
                  <c:v>18.723199999999999</c:v>
                </c:pt>
                <c:pt idx="976">
                  <c:v>18.712499999999999</c:v>
                </c:pt>
                <c:pt idx="977">
                  <c:v>18.712499999999999</c:v>
                </c:pt>
                <c:pt idx="978">
                  <c:v>18.712499999999999</c:v>
                </c:pt>
                <c:pt idx="979">
                  <c:v>18.701799999999999</c:v>
                </c:pt>
                <c:pt idx="980">
                  <c:v>18.691099999999999</c:v>
                </c:pt>
                <c:pt idx="981">
                  <c:v>18.691099999999999</c:v>
                </c:pt>
                <c:pt idx="982">
                  <c:v>18.691099999999999</c:v>
                </c:pt>
                <c:pt idx="983">
                  <c:v>18.691099999999999</c:v>
                </c:pt>
                <c:pt idx="984">
                  <c:v>18.680299999999999</c:v>
                </c:pt>
                <c:pt idx="985">
                  <c:v>18.680299999999999</c:v>
                </c:pt>
                <c:pt idx="986">
                  <c:v>18.680299999999999</c:v>
                </c:pt>
                <c:pt idx="987">
                  <c:v>18.669599999999999</c:v>
                </c:pt>
                <c:pt idx="988">
                  <c:v>18.669599999999999</c:v>
                </c:pt>
                <c:pt idx="989">
                  <c:v>18.669599999999999</c:v>
                </c:pt>
                <c:pt idx="990">
                  <c:v>18.658899999999999</c:v>
                </c:pt>
                <c:pt idx="991">
                  <c:v>18.658899999999999</c:v>
                </c:pt>
                <c:pt idx="992">
                  <c:v>18.658899999999999</c:v>
                </c:pt>
                <c:pt idx="993">
                  <c:v>18.658899999999999</c:v>
                </c:pt>
                <c:pt idx="994">
                  <c:v>18.648199999999999</c:v>
                </c:pt>
                <c:pt idx="995">
                  <c:v>18.6374</c:v>
                </c:pt>
                <c:pt idx="996">
                  <c:v>18.648199999999999</c:v>
                </c:pt>
                <c:pt idx="997">
                  <c:v>18.6374</c:v>
                </c:pt>
                <c:pt idx="998">
                  <c:v>18.6374</c:v>
                </c:pt>
                <c:pt idx="999">
                  <c:v>18.6267</c:v>
                </c:pt>
                <c:pt idx="1000">
                  <c:v>18.6267</c:v>
                </c:pt>
                <c:pt idx="1001">
                  <c:v>18.616</c:v>
                </c:pt>
                <c:pt idx="1002">
                  <c:v>18.616</c:v>
                </c:pt>
                <c:pt idx="1003">
                  <c:v>18.616</c:v>
                </c:pt>
                <c:pt idx="1004">
                  <c:v>18.616</c:v>
                </c:pt>
                <c:pt idx="1005">
                  <c:v>18.616</c:v>
                </c:pt>
                <c:pt idx="1006">
                  <c:v>18.616</c:v>
                </c:pt>
                <c:pt idx="1007">
                  <c:v>18.6053</c:v>
                </c:pt>
                <c:pt idx="1008">
                  <c:v>18.6053</c:v>
                </c:pt>
                <c:pt idx="1009">
                  <c:v>18.6053</c:v>
                </c:pt>
                <c:pt idx="1010">
                  <c:v>18.6053</c:v>
                </c:pt>
                <c:pt idx="1011">
                  <c:v>18.6053</c:v>
                </c:pt>
                <c:pt idx="1012">
                  <c:v>18.6053</c:v>
                </c:pt>
                <c:pt idx="1013">
                  <c:v>18.6053</c:v>
                </c:pt>
                <c:pt idx="1014">
                  <c:v>18.6053</c:v>
                </c:pt>
                <c:pt idx="1015">
                  <c:v>18.6053</c:v>
                </c:pt>
                <c:pt idx="1016">
                  <c:v>18.6053</c:v>
                </c:pt>
                <c:pt idx="1017">
                  <c:v>18.6053</c:v>
                </c:pt>
                <c:pt idx="1018">
                  <c:v>18.6053</c:v>
                </c:pt>
                <c:pt idx="1019">
                  <c:v>18.6053</c:v>
                </c:pt>
                <c:pt idx="1020">
                  <c:v>18.6053</c:v>
                </c:pt>
                <c:pt idx="1021">
                  <c:v>18.6053</c:v>
                </c:pt>
                <c:pt idx="1022">
                  <c:v>18.6053</c:v>
                </c:pt>
                <c:pt idx="1023">
                  <c:v>18.6053</c:v>
                </c:pt>
                <c:pt idx="1024">
                  <c:v>18.6053</c:v>
                </c:pt>
                <c:pt idx="1025">
                  <c:v>18.6053</c:v>
                </c:pt>
                <c:pt idx="1026">
                  <c:v>18.6053</c:v>
                </c:pt>
                <c:pt idx="1027">
                  <c:v>18.6053</c:v>
                </c:pt>
                <c:pt idx="1028">
                  <c:v>18.6053</c:v>
                </c:pt>
                <c:pt idx="1029">
                  <c:v>18.6053</c:v>
                </c:pt>
                <c:pt idx="1030">
                  <c:v>18.6053</c:v>
                </c:pt>
                <c:pt idx="1031">
                  <c:v>18.6053</c:v>
                </c:pt>
                <c:pt idx="1032">
                  <c:v>18.6053</c:v>
                </c:pt>
                <c:pt idx="1033">
                  <c:v>18.6053</c:v>
                </c:pt>
                <c:pt idx="1034">
                  <c:v>18.6053</c:v>
                </c:pt>
                <c:pt idx="1035">
                  <c:v>18.6053</c:v>
                </c:pt>
                <c:pt idx="1036">
                  <c:v>18.6053</c:v>
                </c:pt>
                <c:pt idx="1037">
                  <c:v>18.6053</c:v>
                </c:pt>
                <c:pt idx="1038">
                  <c:v>18.6053</c:v>
                </c:pt>
                <c:pt idx="1039">
                  <c:v>18.5945</c:v>
                </c:pt>
                <c:pt idx="1040">
                  <c:v>18.5838</c:v>
                </c:pt>
                <c:pt idx="1041">
                  <c:v>18.5838</c:v>
                </c:pt>
                <c:pt idx="1042">
                  <c:v>18.5731</c:v>
                </c:pt>
                <c:pt idx="1043">
                  <c:v>18.5731</c:v>
                </c:pt>
                <c:pt idx="1044">
                  <c:v>18.5624</c:v>
                </c:pt>
                <c:pt idx="1045">
                  <c:v>18.5624</c:v>
                </c:pt>
                <c:pt idx="1046">
                  <c:v>18.551600000000001</c:v>
                </c:pt>
                <c:pt idx="1047">
                  <c:v>18.540900000000001</c:v>
                </c:pt>
                <c:pt idx="1048">
                  <c:v>18.540900000000001</c:v>
                </c:pt>
                <c:pt idx="1049">
                  <c:v>18.540900000000001</c:v>
                </c:pt>
                <c:pt idx="1050">
                  <c:v>18.530200000000001</c:v>
                </c:pt>
                <c:pt idx="1051">
                  <c:v>18.519500000000001</c:v>
                </c:pt>
                <c:pt idx="1052">
                  <c:v>18.519500000000001</c:v>
                </c:pt>
                <c:pt idx="1053">
                  <c:v>18.519500000000001</c:v>
                </c:pt>
                <c:pt idx="1054">
                  <c:v>18.519500000000001</c:v>
                </c:pt>
                <c:pt idx="1055">
                  <c:v>18.508700000000001</c:v>
                </c:pt>
                <c:pt idx="1056">
                  <c:v>18.498000000000001</c:v>
                </c:pt>
                <c:pt idx="1057">
                  <c:v>18.498000000000001</c:v>
                </c:pt>
                <c:pt idx="1058">
                  <c:v>18.498000000000001</c:v>
                </c:pt>
                <c:pt idx="1059">
                  <c:v>18.487300000000001</c:v>
                </c:pt>
                <c:pt idx="1060">
                  <c:v>18.487300000000001</c:v>
                </c:pt>
                <c:pt idx="1061">
                  <c:v>18.487300000000001</c:v>
                </c:pt>
                <c:pt idx="1062">
                  <c:v>18.476600000000001</c:v>
                </c:pt>
                <c:pt idx="1063">
                  <c:v>18.476600000000001</c:v>
                </c:pt>
                <c:pt idx="1064">
                  <c:v>18.476600000000001</c:v>
                </c:pt>
                <c:pt idx="1065">
                  <c:v>18.465800000000002</c:v>
                </c:pt>
                <c:pt idx="1066">
                  <c:v>18.455100000000002</c:v>
                </c:pt>
                <c:pt idx="1067">
                  <c:v>18.455100000000002</c:v>
                </c:pt>
                <c:pt idx="1068">
                  <c:v>18.444400000000002</c:v>
                </c:pt>
                <c:pt idx="1069">
                  <c:v>18.444400000000002</c:v>
                </c:pt>
                <c:pt idx="1070">
                  <c:v>18.433700000000002</c:v>
                </c:pt>
                <c:pt idx="1071">
                  <c:v>18.444400000000002</c:v>
                </c:pt>
                <c:pt idx="1072">
                  <c:v>18.433700000000002</c:v>
                </c:pt>
                <c:pt idx="1073">
                  <c:v>18.433700000000002</c:v>
                </c:pt>
                <c:pt idx="1074">
                  <c:v>18.433700000000002</c:v>
                </c:pt>
                <c:pt idx="1075">
                  <c:v>18.422899999999998</c:v>
                </c:pt>
                <c:pt idx="1076">
                  <c:v>18.422899999999998</c:v>
                </c:pt>
                <c:pt idx="1077">
                  <c:v>18.422899999999998</c:v>
                </c:pt>
                <c:pt idx="1078">
                  <c:v>18.422899999999998</c:v>
                </c:pt>
                <c:pt idx="1079">
                  <c:v>18.422899999999998</c:v>
                </c:pt>
                <c:pt idx="1080">
                  <c:v>18.412199999999999</c:v>
                </c:pt>
                <c:pt idx="1081">
                  <c:v>18.412199999999999</c:v>
                </c:pt>
                <c:pt idx="1082">
                  <c:v>18.412199999999999</c:v>
                </c:pt>
                <c:pt idx="1083">
                  <c:v>18.412199999999999</c:v>
                </c:pt>
                <c:pt idx="1084">
                  <c:v>18.412199999999999</c:v>
                </c:pt>
                <c:pt idx="1085">
                  <c:v>18.412199999999999</c:v>
                </c:pt>
                <c:pt idx="1086">
                  <c:v>18.412199999999999</c:v>
                </c:pt>
                <c:pt idx="1087">
                  <c:v>18.412199999999999</c:v>
                </c:pt>
                <c:pt idx="1088">
                  <c:v>18.412199999999999</c:v>
                </c:pt>
                <c:pt idx="1089">
                  <c:v>18.412199999999999</c:v>
                </c:pt>
                <c:pt idx="1090">
                  <c:v>18.401499999999999</c:v>
                </c:pt>
                <c:pt idx="1091">
                  <c:v>18.401499999999999</c:v>
                </c:pt>
                <c:pt idx="1092">
                  <c:v>18.412199999999999</c:v>
                </c:pt>
                <c:pt idx="1093">
                  <c:v>18.390799999999999</c:v>
                </c:pt>
                <c:pt idx="1094">
                  <c:v>18.390799999999999</c:v>
                </c:pt>
                <c:pt idx="1095">
                  <c:v>18.390799999999999</c:v>
                </c:pt>
                <c:pt idx="1096">
                  <c:v>18.369299999999999</c:v>
                </c:pt>
                <c:pt idx="1097">
                  <c:v>18.369299999999999</c:v>
                </c:pt>
                <c:pt idx="1098">
                  <c:v>18.369299999999999</c:v>
                </c:pt>
                <c:pt idx="1099">
                  <c:v>18.347899999999999</c:v>
                </c:pt>
                <c:pt idx="1100">
                  <c:v>18.347899999999999</c:v>
                </c:pt>
                <c:pt idx="1101">
                  <c:v>18.347899999999999</c:v>
                </c:pt>
                <c:pt idx="1102">
                  <c:v>18.358599999999999</c:v>
                </c:pt>
                <c:pt idx="1103">
                  <c:v>18.347899999999999</c:v>
                </c:pt>
                <c:pt idx="1104">
                  <c:v>18.347899999999999</c:v>
                </c:pt>
                <c:pt idx="1105">
                  <c:v>18.347899999999999</c:v>
                </c:pt>
                <c:pt idx="1106">
                  <c:v>18.347899999999999</c:v>
                </c:pt>
                <c:pt idx="1107">
                  <c:v>18.3371</c:v>
                </c:pt>
                <c:pt idx="1108">
                  <c:v>18.3371</c:v>
                </c:pt>
                <c:pt idx="1109">
                  <c:v>18.3371</c:v>
                </c:pt>
                <c:pt idx="1110">
                  <c:v>18.3264</c:v>
                </c:pt>
                <c:pt idx="1111">
                  <c:v>18.3371</c:v>
                </c:pt>
                <c:pt idx="1112">
                  <c:v>18.3264</c:v>
                </c:pt>
                <c:pt idx="1113">
                  <c:v>18.3264</c:v>
                </c:pt>
                <c:pt idx="1114">
                  <c:v>18.3264</c:v>
                </c:pt>
                <c:pt idx="1115">
                  <c:v>18.3157</c:v>
                </c:pt>
                <c:pt idx="1116">
                  <c:v>18.3157</c:v>
                </c:pt>
                <c:pt idx="1117">
                  <c:v>18.3157</c:v>
                </c:pt>
                <c:pt idx="1118">
                  <c:v>18.305</c:v>
                </c:pt>
                <c:pt idx="1119">
                  <c:v>18.3157</c:v>
                </c:pt>
                <c:pt idx="1120">
                  <c:v>18.305</c:v>
                </c:pt>
                <c:pt idx="1121">
                  <c:v>18.305</c:v>
                </c:pt>
                <c:pt idx="1122">
                  <c:v>18.305</c:v>
                </c:pt>
                <c:pt idx="1123">
                  <c:v>18.305</c:v>
                </c:pt>
                <c:pt idx="1124">
                  <c:v>18.2942</c:v>
                </c:pt>
                <c:pt idx="1125">
                  <c:v>18.2942</c:v>
                </c:pt>
                <c:pt idx="1126">
                  <c:v>18.2942</c:v>
                </c:pt>
                <c:pt idx="1127">
                  <c:v>18.2942</c:v>
                </c:pt>
                <c:pt idx="1128">
                  <c:v>18.2942</c:v>
                </c:pt>
                <c:pt idx="1129">
                  <c:v>18.2942</c:v>
                </c:pt>
                <c:pt idx="1130">
                  <c:v>18.2942</c:v>
                </c:pt>
                <c:pt idx="1131">
                  <c:v>18.2835</c:v>
                </c:pt>
                <c:pt idx="1132">
                  <c:v>18.2835</c:v>
                </c:pt>
                <c:pt idx="1133">
                  <c:v>18.2728</c:v>
                </c:pt>
                <c:pt idx="1134">
                  <c:v>18.2728</c:v>
                </c:pt>
                <c:pt idx="1135">
                  <c:v>18.2621</c:v>
                </c:pt>
                <c:pt idx="1136">
                  <c:v>18.2621</c:v>
                </c:pt>
                <c:pt idx="1137">
                  <c:v>18.2621</c:v>
                </c:pt>
                <c:pt idx="1138">
                  <c:v>18.2621</c:v>
                </c:pt>
                <c:pt idx="1139">
                  <c:v>18.251300000000001</c:v>
                </c:pt>
                <c:pt idx="1140">
                  <c:v>18.240600000000001</c:v>
                </c:pt>
                <c:pt idx="1141">
                  <c:v>18.240600000000001</c:v>
                </c:pt>
                <c:pt idx="1142">
                  <c:v>18.240600000000001</c:v>
                </c:pt>
                <c:pt idx="1143">
                  <c:v>18.240600000000001</c:v>
                </c:pt>
                <c:pt idx="1144">
                  <c:v>18.240600000000001</c:v>
                </c:pt>
                <c:pt idx="1145">
                  <c:v>18.240600000000001</c:v>
                </c:pt>
                <c:pt idx="1146">
                  <c:v>18.240600000000001</c:v>
                </c:pt>
                <c:pt idx="1147">
                  <c:v>18.240600000000001</c:v>
                </c:pt>
                <c:pt idx="1148">
                  <c:v>18.229900000000001</c:v>
                </c:pt>
                <c:pt idx="1149">
                  <c:v>18.240600000000001</c:v>
                </c:pt>
                <c:pt idx="1150">
                  <c:v>18.240600000000001</c:v>
                </c:pt>
                <c:pt idx="1151">
                  <c:v>18.240600000000001</c:v>
                </c:pt>
                <c:pt idx="1152">
                  <c:v>18.229900000000001</c:v>
                </c:pt>
                <c:pt idx="1153">
                  <c:v>18.229900000000001</c:v>
                </c:pt>
                <c:pt idx="1154">
                  <c:v>18.229900000000001</c:v>
                </c:pt>
                <c:pt idx="1155">
                  <c:v>18.240600000000001</c:v>
                </c:pt>
                <c:pt idx="1156">
                  <c:v>18.229900000000001</c:v>
                </c:pt>
                <c:pt idx="1157">
                  <c:v>18.240600000000001</c:v>
                </c:pt>
                <c:pt idx="1158">
                  <c:v>18.219200000000001</c:v>
                </c:pt>
                <c:pt idx="1159">
                  <c:v>18.219200000000001</c:v>
                </c:pt>
                <c:pt idx="1160">
                  <c:v>18.219200000000001</c:v>
                </c:pt>
                <c:pt idx="1161">
                  <c:v>18.219200000000001</c:v>
                </c:pt>
                <c:pt idx="1162">
                  <c:v>18.219200000000001</c:v>
                </c:pt>
                <c:pt idx="1163">
                  <c:v>18.197700000000001</c:v>
                </c:pt>
                <c:pt idx="1164">
                  <c:v>18.208400000000001</c:v>
                </c:pt>
                <c:pt idx="1165">
                  <c:v>18.208400000000001</c:v>
                </c:pt>
                <c:pt idx="1166">
                  <c:v>18.197700000000001</c:v>
                </c:pt>
                <c:pt idx="1167">
                  <c:v>18.197700000000001</c:v>
                </c:pt>
                <c:pt idx="1168">
                  <c:v>18.197700000000001</c:v>
                </c:pt>
                <c:pt idx="1169">
                  <c:v>18.197700000000001</c:v>
                </c:pt>
                <c:pt idx="1170">
                  <c:v>18.187000000000001</c:v>
                </c:pt>
                <c:pt idx="1171">
                  <c:v>18.176300000000001</c:v>
                </c:pt>
                <c:pt idx="1172">
                  <c:v>18.176300000000001</c:v>
                </c:pt>
                <c:pt idx="1173">
                  <c:v>18.165500000000002</c:v>
                </c:pt>
                <c:pt idx="1174">
                  <c:v>18.154800000000002</c:v>
                </c:pt>
                <c:pt idx="1175">
                  <c:v>18.154800000000002</c:v>
                </c:pt>
                <c:pt idx="1176">
                  <c:v>18.154800000000002</c:v>
                </c:pt>
                <c:pt idx="1177">
                  <c:v>18.154800000000002</c:v>
                </c:pt>
                <c:pt idx="1178">
                  <c:v>18.154800000000002</c:v>
                </c:pt>
                <c:pt idx="1179">
                  <c:v>18.154800000000002</c:v>
                </c:pt>
                <c:pt idx="1180">
                  <c:v>18.154800000000002</c:v>
                </c:pt>
                <c:pt idx="1181">
                  <c:v>18.154800000000002</c:v>
                </c:pt>
                <c:pt idx="1182">
                  <c:v>18.154800000000002</c:v>
                </c:pt>
                <c:pt idx="1183">
                  <c:v>18.154800000000002</c:v>
                </c:pt>
                <c:pt idx="1184">
                  <c:v>18.154800000000002</c:v>
                </c:pt>
                <c:pt idx="1185">
                  <c:v>18.154800000000002</c:v>
                </c:pt>
                <c:pt idx="1186">
                  <c:v>18.154800000000002</c:v>
                </c:pt>
                <c:pt idx="1187">
                  <c:v>18.154800000000002</c:v>
                </c:pt>
                <c:pt idx="1188">
                  <c:v>18.154800000000002</c:v>
                </c:pt>
                <c:pt idx="1189">
                  <c:v>18.154800000000002</c:v>
                </c:pt>
                <c:pt idx="1190">
                  <c:v>18.154800000000002</c:v>
                </c:pt>
                <c:pt idx="1191">
                  <c:v>18.154800000000002</c:v>
                </c:pt>
                <c:pt idx="1192">
                  <c:v>18.154800000000002</c:v>
                </c:pt>
                <c:pt idx="1193">
                  <c:v>18.154800000000002</c:v>
                </c:pt>
                <c:pt idx="1194">
                  <c:v>18.154800000000002</c:v>
                </c:pt>
                <c:pt idx="1195">
                  <c:v>18.154800000000002</c:v>
                </c:pt>
                <c:pt idx="1196">
                  <c:v>18.154800000000002</c:v>
                </c:pt>
                <c:pt idx="1197">
                  <c:v>18.154800000000002</c:v>
                </c:pt>
                <c:pt idx="1198">
                  <c:v>18.154800000000002</c:v>
                </c:pt>
                <c:pt idx="1199">
                  <c:v>18.154800000000002</c:v>
                </c:pt>
                <c:pt idx="1200">
                  <c:v>18.154800000000002</c:v>
                </c:pt>
                <c:pt idx="1201">
                  <c:v>18.154800000000002</c:v>
                </c:pt>
                <c:pt idx="1202">
                  <c:v>18.154800000000002</c:v>
                </c:pt>
                <c:pt idx="1203">
                  <c:v>18.154800000000002</c:v>
                </c:pt>
                <c:pt idx="1204">
                  <c:v>18.154800000000002</c:v>
                </c:pt>
                <c:pt idx="1205">
                  <c:v>18.154800000000002</c:v>
                </c:pt>
                <c:pt idx="1206">
                  <c:v>18.154800000000002</c:v>
                </c:pt>
                <c:pt idx="1207">
                  <c:v>18.154800000000002</c:v>
                </c:pt>
                <c:pt idx="1208">
                  <c:v>18.144100000000002</c:v>
                </c:pt>
                <c:pt idx="1209">
                  <c:v>18.144100000000002</c:v>
                </c:pt>
                <c:pt idx="1210">
                  <c:v>18.144100000000002</c:v>
                </c:pt>
                <c:pt idx="1211">
                  <c:v>18.144100000000002</c:v>
                </c:pt>
                <c:pt idx="1212">
                  <c:v>18.144100000000002</c:v>
                </c:pt>
                <c:pt idx="1213">
                  <c:v>18.144100000000002</c:v>
                </c:pt>
                <c:pt idx="1214">
                  <c:v>18.144100000000002</c:v>
                </c:pt>
                <c:pt idx="1215">
                  <c:v>18.144100000000002</c:v>
                </c:pt>
                <c:pt idx="1216">
                  <c:v>18.144100000000002</c:v>
                </c:pt>
                <c:pt idx="1217">
                  <c:v>18.144100000000002</c:v>
                </c:pt>
                <c:pt idx="1218">
                  <c:v>18.144100000000002</c:v>
                </c:pt>
                <c:pt idx="1219">
                  <c:v>18.144100000000002</c:v>
                </c:pt>
                <c:pt idx="1220">
                  <c:v>18.144100000000002</c:v>
                </c:pt>
                <c:pt idx="1221">
                  <c:v>18.144100000000002</c:v>
                </c:pt>
                <c:pt idx="1222">
                  <c:v>18.144100000000002</c:v>
                </c:pt>
                <c:pt idx="1223">
                  <c:v>18.144100000000002</c:v>
                </c:pt>
                <c:pt idx="1224">
                  <c:v>18.133400000000002</c:v>
                </c:pt>
                <c:pt idx="1225">
                  <c:v>18.133400000000002</c:v>
                </c:pt>
                <c:pt idx="1226">
                  <c:v>18.122599999999998</c:v>
                </c:pt>
                <c:pt idx="1227">
                  <c:v>18.122599999999998</c:v>
                </c:pt>
                <c:pt idx="1228">
                  <c:v>18.122599999999998</c:v>
                </c:pt>
                <c:pt idx="1229">
                  <c:v>18.122599999999998</c:v>
                </c:pt>
                <c:pt idx="1230">
                  <c:v>18.111899999999999</c:v>
                </c:pt>
                <c:pt idx="1231">
                  <c:v>18.111899999999999</c:v>
                </c:pt>
                <c:pt idx="1232">
                  <c:v>18.111899999999999</c:v>
                </c:pt>
                <c:pt idx="1233">
                  <c:v>18.111899999999999</c:v>
                </c:pt>
                <c:pt idx="1234">
                  <c:v>18.111899999999999</c:v>
                </c:pt>
                <c:pt idx="1235">
                  <c:v>18.111899999999999</c:v>
                </c:pt>
                <c:pt idx="1236">
                  <c:v>18.111899999999999</c:v>
                </c:pt>
                <c:pt idx="1237">
                  <c:v>18.111899999999999</c:v>
                </c:pt>
                <c:pt idx="1238">
                  <c:v>18.111899999999999</c:v>
                </c:pt>
                <c:pt idx="1239">
                  <c:v>18.111899999999999</c:v>
                </c:pt>
                <c:pt idx="1240">
                  <c:v>18.090499999999999</c:v>
                </c:pt>
                <c:pt idx="1241">
                  <c:v>18.090499999999999</c:v>
                </c:pt>
                <c:pt idx="1242">
                  <c:v>18.090499999999999</c:v>
                </c:pt>
                <c:pt idx="1243">
                  <c:v>18.090499999999999</c:v>
                </c:pt>
                <c:pt idx="1244">
                  <c:v>18.090499999999999</c:v>
                </c:pt>
                <c:pt idx="1245">
                  <c:v>18.090499999999999</c:v>
                </c:pt>
                <c:pt idx="1246">
                  <c:v>18.090499999999999</c:v>
                </c:pt>
                <c:pt idx="1247">
                  <c:v>18.090499999999999</c:v>
                </c:pt>
                <c:pt idx="1248">
                  <c:v>18.090499999999999</c:v>
                </c:pt>
                <c:pt idx="1249">
                  <c:v>18.090499999999999</c:v>
                </c:pt>
                <c:pt idx="1250">
                  <c:v>18.090499999999999</c:v>
                </c:pt>
                <c:pt idx="1251">
                  <c:v>18.090499999999999</c:v>
                </c:pt>
                <c:pt idx="1252">
                  <c:v>18.090499999999999</c:v>
                </c:pt>
                <c:pt idx="1253">
                  <c:v>18.090499999999999</c:v>
                </c:pt>
                <c:pt idx="1254">
                  <c:v>18.090499999999999</c:v>
                </c:pt>
                <c:pt idx="1255">
                  <c:v>18.090499999999999</c:v>
                </c:pt>
                <c:pt idx="1256">
                  <c:v>18.090499999999999</c:v>
                </c:pt>
                <c:pt idx="1257">
                  <c:v>18.090499999999999</c:v>
                </c:pt>
                <c:pt idx="1258">
                  <c:v>18.090499999999999</c:v>
                </c:pt>
                <c:pt idx="1259">
                  <c:v>18.090499999999999</c:v>
                </c:pt>
                <c:pt idx="1260">
                  <c:v>18.090499999999999</c:v>
                </c:pt>
                <c:pt idx="1261">
                  <c:v>18.090499999999999</c:v>
                </c:pt>
                <c:pt idx="1262">
                  <c:v>18.079699999999999</c:v>
                </c:pt>
                <c:pt idx="1263">
                  <c:v>18.079699999999999</c:v>
                </c:pt>
                <c:pt idx="1264">
                  <c:v>18.079699999999999</c:v>
                </c:pt>
                <c:pt idx="1265">
                  <c:v>18.079699999999999</c:v>
                </c:pt>
                <c:pt idx="1266">
                  <c:v>18.079699999999999</c:v>
                </c:pt>
                <c:pt idx="1267">
                  <c:v>18.068999999999999</c:v>
                </c:pt>
                <c:pt idx="1268">
                  <c:v>18.079699999999999</c:v>
                </c:pt>
                <c:pt idx="1269">
                  <c:v>18.079699999999999</c:v>
                </c:pt>
                <c:pt idx="1270">
                  <c:v>18.068999999999999</c:v>
                </c:pt>
                <c:pt idx="1271">
                  <c:v>18.068999999999999</c:v>
                </c:pt>
                <c:pt idx="1272">
                  <c:v>18.068999999999999</c:v>
                </c:pt>
                <c:pt idx="1273">
                  <c:v>18.068999999999999</c:v>
                </c:pt>
                <c:pt idx="1274">
                  <c:v>18.068999999999999</c:v>
                </c:pt>
                <c:pt idx="1275">
                  <c:v>18.058299999999999</c:v>
                </c:pt>
                <c:pt idx="1276">
                  <c:v>18.058299999999999</c:v>
                </c:pt>
                <c:pt idx="1277">
                  <c:v>18.058299999999999</c:v>
                </c:pt>
                <c:pt idx="1278">
                  <c:v>18.047599999999999</c:v>
                </c:pt>
                <c:pt idx="1279">
                  <c:v>18.047599999999999</c:v>
                </c:pt>
                <c:pt idx="1280">
                  <c:v>18.047599999999999</c:v>
                </c:pt>
                <c:pt idx="1281">
                  <c:v>18.047599999999999</c:v>
                </c:pt>
                <c:pt idx="1282">
                  <c:v>18.047599999999999</c:v>
                </c:pt>
                <c:pt idx="1283">
                  <c:v>18.036799999999999</c:v>
                </c:pt>
                <c:pt idx="1284">
                  <c:v>18.036799999999999</c:v>
                </c:pt>
                <c:pt idx="1285">
                  <c:v>18.036799999999999</c:v>
                </c:pt>
                <c:pt idx="1286">
                  <c:v>18.0261</c:v>
                </c:pt>
                <c:pt idx="1287">
                  <c:v>18.0261</c:v>
                </c:pt>
                <c:pt idx="1288">
                  <c:v>18.0261</c:v>
                </c:pt>
                <c:pt idx="1289">
                  <c:v>18.0261</c:v>
                </c:pt>
                <c:pt idx="1290">
                  <c:v>18.0261</c:v>
                </c:pt>
                <c:pt idx="1291">
                  <c:v>18.0261</c:v>
                </c:pt>
                <c:pt idx="1292">
                  <c:v>18.0261</c:v>
                </c:pt>
                <c:pt idx="1293">
                  <c:v>18.036799999999999</c:v>
                </c:pt>
                <c:pt idx="1294">
                  <c:v>18.036799999999999</c:v>
                </c:pt>
                <c:pt idx="1295">
                  <c:v>18.036799999999999</c:v>
                </c:pt>
                <c:pt idx="1296">
                  <c:v>18.036799999999999</c:v>
                </c:pt>
                <c:pt idx="1297">
                  <c:v>18.036799999999999</c:v>
                </c:pt>
                <c:pt idx="1298">
                  <c:v>18.036799999999999</c:v>
                </c:pt>
                <c:pt idx="1299">
                  <c:v>18.036799999999999</c:v>
                </c:pt>
                <c:pt idx="1300">
                  <c:v>18.036799999999999</c:v>
                </c:pt>
                <c:pt idx="1301">
                  <c:v>18.0261</c:v>
                </c:pt>
                <c:pt idx="1302">
                  <c:v>18.036799999999999</c:v>
                </c:pt>
                <c:pt idx="1303">
                  <c:v>18.0261</c:v>
                </c:pt>
                <c:pt idx="1304">
                  <c:v>18.0261</c:v>
                </c:pt>
                <c:pt idx="1305">
                  <c:v>18.0261</c:v>
                </c:pt>
                <c:pt idx="1306">
                  <c:v>18.0154</c:v>
                </c:pt>
                <c:pt idx="1307">
                  <c:v>18.0154</c:v>
                </c:pt>
                <c:pt idx="1308">
                  <c:v>18.0154</c:v>
                </c:pt>
                <c:pt idx="1309">
                  <c:v>18.0261</c:v>
                </c:pt>
                <c:pt idx="1310">
                  <c:v>18.0154</c:v>
                </c:pt>
                <c:pt idx="1311">
                  <c:v>18.0047</c:v>
                </c:pt>
                <c:pt idx="1312">
                  <c:v>18.0154</c:v>
                </c:pt>
                <c:pt idx="1313">
                  <c:v>18.0047</c:v>
                </c:pt>
                <c:pt idx="1314">
                  <c:v>17.9939</c:v>
                </c:pt>
                <c:pt idx="1315">
                  <c:v>17.9939</c:v>
                </c:pt>
                <c:pt idx="1316">
                  <c:v>17.9939</c:v>
                </c:pt>
                <c:pt idx="1317">
                  <c:v>17.9832</c:v>
                </c:pt>
                <c:pt idx="1318">
                  <c:v>17.9832</c:v>
                </c:pt>
                <c:pt idx="1319">
                  <c:v>17.9832</c:v>
                </c:pt>
                <c:pt idx="1320">
                  <c:v>17.9832</c:v>
                </c:pt>
                <c:pt idx="1321">
                  <c:v>17.9832</c:v>
                </c:pt>
                <c:pt idx="1322">
                  <c:v>17.9832</c:v>
                </c:pt>
                <c:pt idx="1323">
                  <c:v>17.9832</c:v>
                </c:pt>
                <c:pt idx="1324">
                  <c:v>17.9832</c:v>
                </c:pt>
                <c:pt idx="1325">
                  <c:v>17.9725</c:v>
                </c:pt>
                <c:pt idx="1326">
                  <c:v>17.9618</c:v>
                </c:pt>
                <c:pt idx="1327">
                  <c:v>17.951000000000001</c:v>
                </c:pt>
                <c:pt idx="1328">
                  <c:v>17.951000000000001</c:v>
                </c:pt>
                <c:pt idx="1329">
                  <c:v>17.940300000000001</c:v>
                </c:pt>
                <c:pt idx="1330">
                  <c:v>17.940300000000001</c:v>
                </c:pt>
                <c:pt idx="1331">
                  <c:v>17.929600000000001</c:v>
                </c:pt>
                <c:pt idx="1332">
                  <c:v>17.929600000000001</c:v>
                </c:pt>
                <c:pt idx="1333">
                  <c:v>17.929600000000001</c:v>
                </c:pt>
                <c:pt idx="1334">
                  <c:v>17.929600000000001</c:v>
                </c:pt>
                <c:pt idx="1335">
                  <c:v>17.929600000000001</c:v>
                </c:pt>
                <c:pt idx="1336">
                  <c:v>17.929600000000001</c:v>
                </c:pt>
                <c:pt idx="1337">
                  <c:v>17.929600000000001</c:v>
                </c:pt>
                <c:pt idx="1338">
                  <c:v>17.929600000000001</c:v>
                </c:pt>
                <c:pt idx="1339">
                  <c:v>17.918900000000001</c:v>
                </c:pt>
                <c:pt idx="1340">
                  <c:v>17.918900000000001</c:v>
                </c:pt>
                <c:pt idx="1341">
                  <c:v>17.908100000000001</c:v>
                </c:pt>
                <c:pt idx="1342">
                  <c:v>17.908100000000001</c:v>
                </c:pt>
                <c:pt idx="1343">
                  <c:v>17.897400000000001</c:v>
                </c:pt>
                <c:pt idx="1344">
                  <c:v>17.897400000000001</c:v>
                </c:pt>
                <c:pt idx="1345">
                  <c:v>17.886700000000001</c:v>
                </c:pt>
                <c:pt idx="1346">
                  <c:v>17.876000000000001</c:v>
                </c:pt>
                <c:pt idx="1347">
                  <c:v>17.876000000000001</c:v>
                </c:pt>
                <c:pt idx="1348">
                  <c:v>17.865200000000002</c:v>
                </c:pt>
                <c:pt idx="1349">
                  <c:v>17.865200000000002</c:v>
                </c:pt>
                <c:pt idx="1350">
                  <c:v>17.865200000000002</c:v>
                </c:pt>
                <c:pt idx="1351">
                  <c:v>17.854500000000002</c:v>
                </c:pt>
                <c:pt idx="1352">
                  <c:v>17.854500000000002</c:v>
                </c:pt>
                <c:pt idx="1353">
                  <c:v>17.854500000000002</c:v>
                </c:pt>
                <c:pt idx="1354">
                  <c:v>17.854500000000002</c:v>
                </c:pt>
                <c:pt idx="1355">
                  <c:v>17.833100000000002</c:v>
                </c:pt>
                <c:pt idx="1356">
                  <c:v>17.833100000000002</c:v>
                </c:pt>
                <c:pt idx="1357">
                  <c:v>17.822299999999998</c:v>
                </c:pt>
                <c:pt idx="1358">
                  <c:v>17.811599999999999</c:v>
                </c:pt>
                <c:pt idx="1359">
                  <c:v>17.822299999999998</c:v>
                </c:pt>
                <c:pt idx="1360">
                  <c:v>17.800899999999999</c:v>
                </c:pt>
                <c:pt idx="1361">
                  <c:v>17.800899999999999</c:v>
                </c:pt>
                <c:pt idx="1362">
                  <c:v>17.790199999999999</c:v>
                </c:pt>
                <c:pt idx="1363">
                  <c:v>17.790199999999999</c:v>
                </c:pt>
                <c:pt idx="1364">
                  <c:v>17.790199999999999</c:v>
                </c:pt>
                <c:pt idx="1365">
                  <c:v>17.790199999999999</c:v>
                </c:pt>
                <c:pt idx="1366">
                  <c:v>17.790199999999999</c:v>
                </c:pt>
                <c:pt idx="1367">
                  <c:v>17.790199999999999</c:v>
                </c:pt>
                <c:pt idx="1368">
                  <c:v>17.790199999999999</c:v>
                </c:pt>
                <c:pt idx="1369">
                  <c:v>17.790199999999999</c:v>
                </c:pt>
                <c:pt idx="1370">
                  <c:v>17.790199999999999</c:v>
                </c:pt>
                <c:pt idx="1371">
                  <c:v>17.790199999999999</c:v>
                </c:pt>
                <c:pt idx="1372">
                  <c:v>17.790199999999999</c:v>
                </c:pt>
                <c:pt idx="1373">
                  <c:v>17.790199999999999</c:v>
                </c:pt>
                <c:pt idx="1374">
                  <c:v>17.790199999999999</c:v>
                </c:pt>
                <c:pt idx="1375">
                  <c:v>17.790199999999999</c:v>
                </c:pt>
                <c:pt idx="1376">
                  <c:v>17.790199999999999</c:v>
                </c:pt>
                <c:pt idx="1377">
                  <c:v>17.779399999999999</c:v>
                </c:pt>
                <c:pt idx="1378">
                  <c:v>17.779399999999999</c:v>
                </c:pt>
                <c:pt idx="1379">
                  <c:v>17.779399999999999</c:v>
                </c:pt>
                <c:pt idx="1380">
                  <c:v>17.768699999999999</c:v>
                </c:pt>
                <c:pt idx="1381">
                  <c:v>17.757999999999999</c:v>
                </c:pt>
                <c:pt idx="1382">
                  <c:v>17.757999999999999</c:v>
                </c:pt>
                <c:pt idx="1383">
                  <c:v>17.757999999999999</c:v>
                </c:pt>
                <c:pt idx="1384">
                  <c:v>17.747299999999999</c:v>
                </c:pt>
                <c:pt idx="1385">
                  <c:v>17.747299999999999</c:v>
                </c:pt>
                <c:pt idx="1386">
                  <c:v>17.747299999999999</c:v>
                </c:pt>
                <c:pt idx="1387">
                  <c:v>17.747299999999999</c:v>
                </c:pt>
                <c:pt idx="1388">
                  <c:v>17.747299999999999</c:v>
                </c:pt>
                <c:pt idx="1389">
                  <c:v>17.736499999999999</c:v>
                </c:pt>
                <c:pt idx="1390">
                  <c:v>17.736499999999999</c:v>
                </c:pt>
                <c:pt idx="1391">
                  <c:v>17.736499999999999</c:v>
                </c:pt>
                <c:pt idx="1392">
                  <c:v>17.7258</c:v>
                </c:pt>
                <c:pt idx="1393">
                  <c:v>17.7258</c:v>
                </c:pt>
                <c:pt idx="1394">
                  <c:v>17.7151</c:v>
                </c:pt>
                <c:pt idx="1395">
                  <c:v>17.7151</c:v>
                </c:pt>
                <c:pt idx="1396">
                  <c:v>17.7151</c:v>
                </c:pt>
                <c:pt idx="1397">
                  <c:v>17.7151</c:v>
                </c:pt>
                <c:pt idx="1398">
                  <c:v>17.7151</c:v>
                </c:pt>
                <c:pt idx="1399">
                  <c:v>17.7151</c:v>
                </c:pt>
                <c:pt idx="1400">
                  <c:v>17.7151</c:v>
                </c:pt>
                <c:pt idx="1401">
                  <c:v>17.7151</c:v>
                </c:pt>
                <c:pt idx="1402">
                  <c:v>17.7044</c:v>
                </c:pt>
                <c:pt idx="1403">
                  <c:v>17.6936</c:v>
                </c:pt>
                <c:pt idx="1404">
                  <c:v>17.7044</c:v>
                </c:pt>
                <c:pt idx="1405">
                  <c:v>17.6936</c:v>
                </c:pt>
                <c:pt idx="1406">
                  <c:v>17.6936</c:v>
                </c:pt>
                <c:pt idx="1407">
                  <c:v>17.6936</c:v>
                </c:pt>
                <c:pt idx="1408">
                  <c:v>17.6936</c:v>
                </c:pt>
                <c:pt idx="1409">
                  <c:v>17.6936</c:v>
                </c:pt>
                <c:pt idx="1410">
                  <c:v>17.6936</c:v>
                </c:pt>
                <c:pt idx="1411">
                  <c:v>17.6936</c:v>
                </c:pt>
                <c:pt idx="1412">
                  <c:v>17.6936</c:v>
                </c:pt>
                <c:pt idx="1413">
                  <c:v>17.6936</c:v>
                </c:pt>
                <c:pt idx="1414">
                  <c:v>17.6936</c:v>
                </c:pt>
                <c:pt idx="1415">
                  <c:v>17.6936</c:v>
                </c:pt>
                <c:pt idx="1416">
                  <c:v>17.6936</c:v>
                </c:pt>
                <c:pt idx="1417">
                  <c:v>17.6829</c:v>
                </c:pt>
                <c:pt idx="1418">
                  <c:v>17.6722</c:v>
                </c:pt>
                <c:pt idx="1419">
                  <c:v>17.6722</c:v>
                </c:pt>
                <c:pt idx="1420">
                  <c:v>17.6722</c:v>
                </c:pt>
                <c:pt idx="1421">
                  <c:v>17.6615</c:v>
                </c:pt>
                <c:pt idx="1422">
                  <c:v>17.6615</c:v>
                </c:pt>
                <c:pt idx="1423">
                  <c:v>17.6615</c:v>
                </c:pt>
                <c:pt idx="1424">
                  <c:v>17.6615</c:v>
                </c:pt>
                <c:pt idx="1425">
                  <c:v>17.650700000000001</c:v>
                </c:pt>
                <c:pt idx="1426">
                  <c:v>17.64</c:v>
                </c:pt>
                <c:pt idx="1427">
                  <c:v>17.64</c:v>
                </c:pt>
                <c:pt idx="1428">
                  <c:v>17.64</c:v>
                </c:pt>
                <c:pt idx="1429">
                  <c:v>17.629300000000001</c:v>
                </c:pt>
                <c:pt idx="1430">
                  <c:v>17.629300000000001</c:v>
                </c:pt>
                <c:pt idx="1431">
                  <c:v>17.64</c:v>
                </c:pt>
                <c:pt idx="1432">
                  <c:v>17.64</c:v>
                </c:pt>
                <c:pt idx="1433">
                  <c:v>17.629300000000001</c:v>
                </c:pt>
                <c:pt idx="1434">
                  <c:v>17.629300000000001</c:v>
                </c:pt>
                <c:pt idx="1435">
                  <c:v>17.629300000000001</c:v>
                </c:pt>
                <c:pt idx="1436">
                  <c:v>17.629300000000001</c:v>
                </c:pt>
                <c:pt idx="1437">
                  <c:v>17.629300000000001</c:v>
                </c:pt>
                <c:pt idx="1438">
                  <c:v>17.629300000000001</c:v>
                </c:pt>
                <c:pt idx="1439">
                  <c:v>17.629300000000001</c:v>
                </c:pt>
                <c:pt idx="1440">
                  <c:v>17.629300000000001</c:v>
                </c:pt>
                <c:pt idx="1441">
                  <c:v>17.629300000000001</c:v>
                </c:pt>
                <c:pt idx="1442">
                  <c:v>17.629300000000001</c:v>
                </c:pt>
                <c:pt idx="1443">
                  <c:v>17.629300000000001</c:v>
                </c:pt>
                <c:pt idx="1444">
                  <c:v>17.629300000000001</c:v>
                </c:pt>
                <c:pt idx="1445">
                  <c:v>17.629300000000001</c:v>
                </c:pt>
                <c:pt idx="1446">
                  <c:v>17.629300000000001</c:v>
                </c:pt>
                <c:pt idx="1447">
                  <c:v>17.629300000000001</c:v>
                </c:pt>
                <c:pt idx="1448">
                  <c:v>17.629300000000001</c:v>
                </c:pt>
                <c:pt idx="1449">
                  <c:v>17.629300000000001</c:v>
                </c:pt>
                <c:pt idx="1450">
                  <c:v>17.629300000000001</c:v>
                </c:pt>
                <c:pt idx="1451">
                  <c:v>17.629300000000001</c:v>
                </c:pt>
                <c:pt idx="1452">
                  <c:v>17.629300000000001</c:v>
                </c:pt>
                <c:pt idx="1453">
                  <c:v>17.629300000000001</c:v>
                </c:pt>
                <c:pt idx="1454">
                  <c:v>17.629300000000001</c:v>
                </c:pt>
                <c:pt idx="1455">
                  <c:v>17.629300000000001</c:v>
                </c:pt>
                <c:pt idx="1456">
                  <c:v>17.629300000000001</c:v>
                </c:pt>
                <c:pt idx="1457">
                  <c:v>17.629300000000001</c:v>
                </c:pt>
                <c:pt idx="1458">
                  <c:v>17.629300000000001</c:v>
                </c:pt>
                <c:pt idx="1459">
                  <c:v>17.629300000000001</c:v>
                </c:pt>
                <c:pt idx="1460">
                  <c:v>17.629300000000001</c:v>
                </c:pt>
                <c:pt idx="1461">
                  <c:v>17.618600000000001</c:v>
                </c:pt>
                <c:pt idx="1462">
                  <c:v>17.618600000000001</c:v>
                </c:pt>
                <c:pt idx="1463">
                  <c:v>17.618600000000001</c:v>
                </c:pt>
                <c:pt idx="1464">
                  <c:v>17.607800000000001</c:v>
                </c:pt>
                <c:pt idx="1465">
                  <c:v>17.597100000000001</c:v>
                </c:pt>
                <c:pt idx="1466">
                  <c:v>17.597100000000001</c:v>
                </c:pt>
                <c:pt idx="1467">
                  <c:v>17.597100000000001</c:v>
                </c:pt>
                <c:pt idx="1468">
                  <c:v>17.597100000000001</c:v>
                </c:pt>
                <c:pt idx="1469">
                  <c:v>17.586400000000001</c:v>
                </c:pt>
                <c:pt idx="1470">
                  <c:v>17.586400000000001</c:v>
                </c:pt>
                <c:pt idx="1471">
                  <c:v>17.575700000000001</c:v>
                </c:pt>
                <c:pt idx="1472">
                  <c:v>17.586400000000001</c:v>
                </c:pt>
                <c:pt idx="1473">
                  <c:v>17.575700000000001</c:v>
                </c:pt>
                <c:pt idx="1474">
                  <c:v>17.575700000000001</c:v>
                </c:pt>
                <c:pt idx="1475">
                  <c:v>17.575700000000001</c:v>
                </c:pt>
                <c:pt idx="1476">
                  <c:v>17.564900000000002</c:v>
                </c:pt>
                <c:pt idx="1477">
                  <c:v>17.564900000000002</c:v>
                </c:pt>
                <c:pt idx="1478">
                  <c:v>17.554200000000002</c:v>
                </c:pt>
                <c:pt idx="1479">
                  <c:v>17.554200000000002</c:v>
                </c:pt>
                <c:pt idx="1480">
                  <c:v>17.543500000000002</c:v>
                </c:pt>
                <c:pt idx="1481">
                  <c:v>17.543500000000002</c:v>
                </c:pt>
                <c:pt idx="1482">
                  <c:v>17.543500000000002</c:v>
                </c:pt>
                <c:pt idx="1483">
                  <c:v>17.543500000000002</c:v>
                </c:pt>
                <c:pt idx="1484">
                  <c:v>17.543500000000002</c:v>
                </c:pt>
                <c:pt idx="1485">
                  <c:v>17.543500000000002</c:v>
                </c:pt>
                <c:pt idx="1486">
                  <c:v>17.543500000000002</c:v>
                </c:pt>
                <c:pt idx="1487">
                  <c:v>17.532800000000002</c:v>
                </c:pt>
                <c:pt idx="1488">
                  <c:v>17.532800000000002</c:v>
                </c:pt>
                <c:pt idx="1489">
                  <c:v>17.532800000000002</c:v>
                </c:pt>
                <c:pt idx="1490">
                  <c:v>17.521999999999998</c:v>
                </c:pt>
                <c:pt idx="1491">
                  <c:v>17.521999999999998</c:v>
                </c:pt>
                <c:pt idx="1492">
                  <c:v>17.521999999999998</c:v>
                </c:pt>
                <c:pt idx="1493">
                  <c:v>17.521999999999998</c:v>
                </c:pt>
                <c:pt idx="1494">
                  <c:v>17.521999999999998</c:v>
                </c:pt>
                <c:pt idx="1495">
                  <c:v>17.521999999999998</c:v>
                </c:pt>
                <c:pt idx="1496">
                  <c:v>17.511299999999999</c:v>
                </c:pt>
                <c:pt idx="1497">
                  <c:v>17.511299999999999</c:v>
                </c:pt>
                <c:pt idx="1498">
                  <c:v>17.511299999999999</c:v>
                </c:pt>
                <c:pt idx="1499">
                  <c:v>17.500599999999999</c:v>
                </c:pt>
                <c:pt idx="1500">
                  <c:v>17.489899999999999</c:v>
                </c:pt>
                <c:pt idx="1501">
                  <c:v>17.489899999999999</c:v>
                </c:pt>
                <c:pt idx="1502">
                  <c:v>17.489899999999999</c:v>
                </c:pt>
                <c:pt idx="1503">
                  <c:v>17.489899999999999</c:v>
                </c:pt>
                <c:pt idx="1504">
                  <c:v>17.489899999999999</c:v>
                </c:pt>
                <c:pt idx="1505">
                  <c:v>17.489899999999999</c:v>
                </c:pt>
                <c:pt idx="1506">
                  <c:v>17.479099999999999</c:v>
                </c:pt>
                <c:pt idx="1507">
                  <c:v>17.489899999999999</c:v>
                </c:pt>
                <c:pt idx="1508">
                  <c:v>17.479099999999999</c:v>
                </c:pt>
                <c:pt idx="1509">
                  <c:v>17.479099999999999</c:v>
                </c:pt>
                <c:pt idx="1510">
                  <c:v>17.468399999999999</c:v>
                </c:pt>
                <c:pt idx="1511">
                  <c:v>17.479099999999999</c:v>
                </c:pt>
                <c:pt idx="1512">
                  <c:v>17.468399999999999</c:v>
                </c:pt>
                <c:pt idx="1513">
                  <c:v>17.479099999999999</c:v>
                </c:pt>
                <c:pt idx="1514">
                  <c:v>17.489899999999999</c:v>
                </c:pt>
                <c:pt idx="1515">
                  <c:v>17.489899999999999</c:v>
                </c:pt>
                <c:pt idx="1516">
                  <c:v>17.479099999999999</c:v>
                </c:pt>
                <c:pt idx="1517">
                  <c:v>17.489899999999999</c:v>
                </c:pt>
                <c:pt idx="1518">
                  <c:v>17.489899999999999</c:v>
                </c:pt>
                <c:pt idx="1519">
                  <c:v>17.489899999999999</c:v>
                </c:pt>
                <c:pt idx="1520">
                  <c:v>17.479099999999999</c:v>
                </c:pt>
                <c:pt idx="1521">
                  <c:v>17.479099999999999</c:v>
                </c:pt>
                <c:pt idx="1522">
                  <c:v>17.479099999999999</c:v>
                </c:pt>
                <c:pt idx="1523">
                  <c:v>17.479099999999999</c:v>
                </c:pt>
                <c:pt idx="1524">
                  <c:v>17.479099999999999</c:v>
                </c:pt>
                <c:pt idx="1525">
                  <c:v>17.479099999999999</c:v>
                </c:pt>
                <c:pt idx="1526">
                  <c:v>17.479099999999999</c:v>
                </c:pt>
                <c:pt idx="1527">
                  <c:v>17.479099999999999</c:v>
                </c:pt>
                <c:pt idx="1528">
                  <c:v>17.468399999999999</c:v>
                </c:pt>
                <c:pt idx="1529">
                  <c:v>17.468399999999999</c:v>
                </c:pt>
                <c:pt idx="1530">
                  <c:v>17.468399999999999</c:v>
                </c:pt>
                <c:pt idx="1531">
                  <c:v>17.468399999999999</c:v>
                </c:pt>
                <c:pt idx="1532">
                  <c:v>17.468399999999999</c:v>
                </c:pt>
                <c:pt idx="1533">
                  <c:v>17.457699999999999</c:v>
                </c:pt>
                <c:pt idx="1534">
                  <c:v>17.457699999999999</c:v>
                </c:pt>
                <c:pt idx="1535">
                  <c:v>17.446999999999999</c:v>
                </c:pt>
                <c:pt idx="1536">
                  <c:v>17.446999999999999</c:v>
                </c:pt>
                <c:pt idx="1537">
                  <c:v>17.457699999999999</c:v>
                </c:pt>
                <c:pt idx="1538">
                  <c:v>17.446999999999999</c:v>
                </c:pt>
                <c:pt idx="1539">
                  <c:v>17.446999999999999</c:v>
                </c:pt>
                <c:pt idx="1540">
                  <c:v>17.446999999999999</c:v>
                </c:pt>
                <c:pt idx="1541">
                  <c:v>17.446999999999999</c:v>
                </c:pt>
                <c:pt idx="1542">
                  <c:v>17.446999999999999</c:v>
                </c:pt>
                <c:pt idx="1543">
                  <c:v>17.446999999999999</c:v>
                </c:pt>
                <c:pt idx="1544">
                  <c:v>17.446999999999999</c:v>
                </c:pt>
                <c:pt idx="1545">
                  <c:v>17.457699999999999</c:v>
                </c:pt>
                <c:pt idx="1546">
                  <c:v>17.457699999999999</c:v>
                </c:pt>
                <c:pt idx="1547">
                  <c:v>17.446999999999999</c:v>
                </c:pt>
                <c:pt idx="1548">
                  <c:v>17.457699999999999</c:v>
                </c:pt>
                <c:pt idx="1549">
                  <c:v>17.457699999999999</c:v>
                </c:pt>
                <c:pt idx="1550">
                  <c:v>17.457699999999999</c:v>
                </c:pt>
                <c:pt idx="1551">
                  <c:v>17.457699999999999</c:v>
                </c:pt>
                <c:pt idx="1552">
                  <c:v>17.457699999999999</c:v>
                </c:pt>
                <c:pt idx="1553">
                  <c:v>17.446999999999999</c:v>
                </c:pt>
                <c:pt idx="1554">
                  <c:v>17.457699999999999</c:v>
                </c:pt>
                <c:pt idx="1555">
                  <c:v>17.446999999999999</c:v>
                </c:pt>
                <c:pt idx="1556">
                  <c:v>17.446999999999999</c:v>
                </c:pt>
                <c:pt idx="1557">
                  <c:v>17.446999999999999</c:v>
                </c:pt>
                <c:pt idx="1558">
                  <c:v>17.446999999999999</c:v>
                </c:pt>
                <c:pt idx="1559">
                  <c:v>17.446999999999999</c:v>
                </c:pt>
                <c:pt idx="1560">
                  <c:v>17.446999999999999</c:v>
                </c:pt>
                <c:pt idx="1561">
                  <c:v>17.446999999999999</c:v>
                </c:pt>
                <c:pt idx="1562">
                  <c:v>17.446999999999999</c:v>
                </c:pt>
                <c:pt idx="1563">
                  <c:v>17.446999999999999</c:v>
                </c:pt>
                <c:pt idx="1564">
                  <c:v>17.446999999999999</c:v>
                </c:pt>
                <c:pt idx="1565">
                  <c:v>17.436199999999999</c:v>
                </c:pt>
                <c:pt idx="1566">
                  <c:v>17.436199999999999</c:v>
                </c:pt>
                <c:pt idx="1567">
                  <c:v>17.436199999999999</c:v>
                </c:pt>
                <c:pt idx="1568">
                  <c:v>17.436199999999999</c:v>
                </c:pt>
                <c:pt idx="1569">
                  <c:v>17.436199999999999</c:v>
                </c:pt>
                <c:pt idx="1570">
                  <c:v>17.4255</c:v>
                </c:pt>
                <c:pt idx="1571">
                  <c:v>17.4255</c:v>
                </c:pt>
                <c:pt idx="1572">
                  <c:v>17.4255</c:v>
                </c:pt>
                <c:pt idx="1573">
                  <c:v>17.4255</c:v>
                </c:pt>
                <c:pt idx="1574">
                  <c:v>17.4255</c:v>
                </c:pt>
                <c:pt idx="1575">
                  <c:v>17.4255</c:v>
                </c:pt>
                <c:pt idx="1576">
                  <c:v>17.4255</c:v>
                </c:pt>
                <c:pt idx="1577">
                  <c:v>17.4255</c:v>
                </c:pt>
                <c:pt idx="1578">
                  <c:v>17.4255</c:v>
                </c:pt>
                <c:pt idx="1579">
                  <c:v>17.4255</c:v>
                </c:pt>
                <c:pt idx="1580">
                  <c:v>17.4255</c:v>
                </c:pt>
                <c:pt idx="1581">
                  <c:v>17.4255</c:v>
                </c:pt>
                <c:pt idx="1582">
                  <c:v>17.4255</c:v>
                </c:pt>
                <c:pt idx="1583">
                  <c:v>17.4255</c:v>
                </c:pt>
                <c:pt idx="1584">
                  <c:v>17.4255</c:v>
                </c:pt>
                <c:pt idx="1585">
                  <c:v>17.4255</c:v>
                </c:pt>
                <c:pt idx="1586">
                  <c:v>17.4255</c:v>
                </c:pt>
                <c:pt idx="1587">
                  <c:v>17.4255</c:v>
                </c:pt>
                <c:pt idx="1588">
                  <c:v>17.4255</c:v>
                </c:pt>
                <c:pt idx="1589">
                  <c:v>17.4255</c:v>
                </c:pt>
                <c:pt idx="1590">
                  <c:v>17.4255</c:v>
                </c:pt>
                <c:pt idx="1591">
                  <c:v>17.4255</c:v>
                </c:pt>
                <c:pt idx="1592">
                  <c:v>17.4255</c:v>
                </c:pt>
                <c:pt idx="1593">
                  <c:v>17.4255</c:v>
                </c:pt>
                <c:pt idx="1594">
                  <c:v>17.4255</c:v>
                </c:pt>
                <c:pt idx="1595">
                  <c:v>17.4255</c:v>
                </c:pt>
                <c:pt idx="1596">
                  <c:v>17.4255</c:v>
                </c:pt>
                <c:pt idx="1597">
                  <c:v>17.4255</c:v>
                </c:pt>
                <c:pt idx="1598">
                  <c:v>17.4255</c:v>
                </c:pt>
                <c:pt idx="1599">
                  <c:v>17.4255</c:v>
                </c:pt>
                <c:pt idx="1600">
                  <c:v>17.4255</c:v>
                </c:pt>
                <c:pt idx="1601">
                  <c:v>17.4255</c:v>
                </c:pt>
                <c:pt idx="1602">
                  <c:v>17.4255</c:v>
                </c:pt>
                <c:pt idx="1603">
                  <c:v>17.4255</c:v>
                </c:pt>
                <c:pt idx="1604">
                  <c:v>17.4255</c:v>
                </c:pt>
                <c:pt idx="1605">
                  <c:v>17.4255</c:v>
                </c:pt>
                <c:pt idx="1606">
                  <c:v>17.4255</c:v>
                </c:pt>
                <c:pt idx="1607">
                  <c:v>17.4255</c:v>
                </c:pt>
                <c:pt idx="1608">
                  <c:v>17.4255</c:v>
                </c:pt>
                <c:pt idx="1609">
                  <c:v>17.4255</c:v>
                </c:pt>
                <c:pt idx="1610">
                  <c:v>17.4255</c:v>
                </c:pt>
                <c:pt idx="1611">
                  <c:v>17.4255</c:v>
                </c:pt>
                <c:pt idx="1612">
                  <c:v>17.4255</c:v>
                </c:pt>
                <c:pt idx="1613">
                  <c:v>17.4148</c:v>
                </c:pt>
                <c:pt idx="1614">
                  <c:v>17.4148</c:v>
                </c:pt>
                <c:pt idx="1615">
                  <c:v>17.4148</c:v>
                </c:pt>
                <c:pt idx="1616">
                  <c:v>17.4148</c:v>
                </c:pt>
                <c:pt idx="1617">
                  <c:v>17.4148</c:v>
                </c:pt>
                <c:pt idx="1618">
                  <c:v>17.4148</c:v>
                </c:pt>
                <c:pt idx="1619">
                  <c:v>17.4148</c:v>
                </c:pt>
                <c:pt idx="1620">
                  <c:v>17.4041</c:v>
                </c:pt>
                <c:pt idx="1621">
                  <c:v>17.4148</c:v>
                </c:pt>
                <c:pt idx="1622">
                  <c:v>17.4041</c:v>
                </c:pt>
                <c:pt idx="1623">
                  <c:v>17.4041</c:v>
                </c:pt>
                <c:pt idx="1624">
                  <c:v>17.4041</c:v>
                </c:pt>
                <c:pt idx="1625">
                  <c:v>17.3933</c:v>
                </c:pt>
                <c:pt idx="1626">
                  <c:v>17.4041</c:v>
                </c:pt>
                <c:pt idx="1627">
                  <c:v>17.4041</c:v>
                </c:pt>
                <c:pt idx="1628">
                  <c:v>17.3933</c:v>
                </c:pt>
                <c:pt idx="1629">
                  <c:v>17.3933</c:v>
                </c:pt>
                <c:pt idx="1630">
                  <c:v>17.3933</c:v>
                </c:pt>
                <c:pt idx="1631">
                  <c:v>17.3826</c:v>
                </c:pt>
                <c:pt idx="1632">
                  <c:v>17.3933</c:v>
                </c:pt>
                <c:pt idx="1633">
                  <c:v>17.3826</c:v>
                </c:pt>
                <c:pt idx="1634">
                  <c:v>17.3826</c:v>
                </c:pt>
                <c:pt idx="1635">
                  <c:v>17.3826</c:v>
                </c:pt>
                <c:pt idx="1636">
                  <c:v>17.3719</c:v>
                </c:pt>
                <c:pt idx="1637">
                  <c:v>17.3719</c:v>
                </c:pt>
                <c:pt idx="1638">
                  <c:v>17.3719</c:v>
                </c:pt>
                <c:pt idx="1639">
                  <c:v>17.3719</c:v>
                </c:pt>
                <c:pt idx="1640">
                  <c:v>17.3719</c:v>
                </c:pt>
                <c:pt idx="1641">
                  <c:v>17.3612</c:v>
                </c:pt>
                <c:pt idx="1642">
                  <c:v>17.3612</c:v>
                </c:pt>
                <c:pt idx="1643">
                  <c:v>17.3612</c:v>
                </c:pt>
                <c:pt idx="1644">
                  <c:v>17.3612</c:v>
                </c:pt>
                <c:pt idx="1645">
                  <c:v>17.3612</c:v>
                </c:pt>
                <c:pt idx="1646">
                  <c:v>17.3612</c:v>
                </c:pt>
                <c:pt idx="1647">
                  <c:v>17.3504</c:v>
                </c:pt>
                <c:pt idx="1648">
                  <c:v>17.3504</c:v>
                </c:pt>
                <c:pt idx="1649">
                  <c:v>17.3504</c:v>
                </c:pt>
                <c:pt idx="1650">
                  <c:v>17.339700000000001</c:v>
                </c:pt>
                <c:pt idx="1651">
                  <c:v>17.339700000000001</c:v>
                </c:pt>
                <c:pt idx="1652">
                  <c:v>17.339700000000001</c:v>
                </c:pt>
                <c:pt idx="1653">
                  <c:v>17.339700000000001</c:v>
                </c:pt>
                <c:pt idx="1654">
                  <c:v>17.339700000000001</c:v>
                </c:pt>
                <c:pt idx="1655">
                  <c:v>17.339700000000001</c:v>
                </c:pt>
                <c:pt idx="1656">
                  <c:v>17.339700000000001</c:v>
                </c:pt>
                <c:pt idx="1657">
                  <c:v>17.329000000000001</c:v>
                </c:pt>
                <c:pt idx="1658">
                  <c:v>17.329000000000001</c:v>
                </c:pt>
                <c:pt idx="1659">
                  <c:v>17.329000000000001</c:v>
                </c:pt>
                <c:pt idx="1660">
                  <c:v>17.329000000000001</c:v>
                </c:pt>
                <c:pt idx="1661">
                  <c:v>17.329000000000001</c:v>
                </c:pt>
                <c:pt idx="1662">
                  <c:v>17.329000000000001</c:v>
                </c:pt>
                <c:pt idx="1663">
                  <c:v>17.329000000000001</c:v>
                </c:pt>
                <c:pt idx="1664">
                  <c:v>17.329000000000001</c:v>
                </c:pt>
                <c:pt idx="1665">
                  <c:v>17.329000000000001</c:v>
                </c:pt>
                <c:pt idx="1666">
                  <c:v>17.329000000000001</c:v>
                </c:pt>
                <c:pt idx="1667">
                  <c:v>17.329000000000001</c:v>
                </c:pt>
                <c:pt idx="1668">
                  <c:v>17.329000000000001</c:v>
                </c:pt>
                <c:pt idx="1669">
                  <c:v>17.318300000000001</c:v>
                </c:pt>
                <c:pt idx="1670">
                  <c:v>17.318300000000001</c:v>
                </c:pt>
                <c:pt idx="1671">
                  <c:v>17.318300000000001</c:v>
                </c:pt>
                <c:pt idx="1672">
                  <c:v>17.318300000000001</c:v>
                </c:pt>
                <c:pt idx="1673">
                  <c:v>17.318300000000001</c:v>
                </c:pt>
                <c:pt idx="1674">
                  <c:v>17.307500000000001</c:v>
                </c:pt>
                <c:pt idx="1675">
                  <c:v>17.307500000000001</c:v>
                </c:pt>
                <c:pt idx="1676">
                  <c:v>17.307500000000001</c:v>
                </c:pt>
                <c:pt idx="1677">
                  <c:v>17.296800000000001</c:v>
                </c:pt>
                <c:pt idx="1678">
                  <c:v>17.296800000000001</c:v>
                </c:pt>
                <c:pt idx="1679">
                  <c:v>17.296800000000001</c:v>
                </c:pt>
                <c:pt idx="1680">
                  <c:v>17.296800000000001</c:v>
                </c:pt>
                <c:pt idx="1681">
                  <c:v>17.296800000000001</c:v>
                </c:pt>
                <c:pt idx="1682">
                  <c:v>17.296800000000001</c:v>
                </c:pt>
                <c:pt idx="1683">
                  <c:v>17.286100000000001</c:v>
                </c:pt>
                <c:pt idx="1684">
                  <c:v>17.275400000000001</c:v>
                </c:pt>
                <c:pt idx="1685">
                  <c:v>17.286100000000001</c:v>
                </c:pt>
                <c:pt idx="1686">
                  <c:v>17.286100000000001</c:v>
                </c:pt>
                <c:pt idx="1687">
                  <c:v>17.275400000000001</c:v>
                </c:pt>
                <c:pt idx="1688">
                  <c:v>17.275400000000001</c:v>
                </c:pt>
                <c:pt idx="1689">
                  <c:v>17.275400000000001</c:v>
                </c:pt>
                <c:pt idx="1690">
                  <c:v>17.264600000000002</c:v>
                </c:pt>
                <c:pt idx="1691">
                  <c:v>17.264600000000002</c:v>
                </c:pt>
                <c:pt idx="1692">
                  <c:v>17.264600000000002</c:v>
                </c:pt>
                <c:pt idx="1693">
                  <c:v>17.264600000000002</c:v>
                </c:pt>
                <c:pt idx="1694">
                  <c:v>17.253900000000002</c:v>
                </c:pt>
                <c:pt idx="1695">
                  <c:v>17.253900000000002</c:v>
                </c:pt>
                <c:pt idx="1696">
                  <c:v>17.253900000000002</c:v>
                </c:pt>
                <c:pt idx="1697">
                  <c:v>17.253900000000002</c:v>
                </c:pt>
                <c:pt idx="1698">
                  <c:v>17.253900000000002</c:v>
                </c:pt>
                <c:pt idx="1699">
                  <c:v>17.253900000000002</c:v>
                </c:pt>
                <c:pt idx="1700">
                  <c:v>17.253900000000002</c:v>
                </c:pt>
                <c:pt idx="1701">
                  <c:v>17.253900000000002</c:v>
                </c:pt>
                <c:pt idx="1702">
                  <c:v>17.253900000000002</c:v>
                </c:pt>
                <c:pt idx="1703">
                  <c:v>17.253900000000002</c:v>
                </c:pt>
                <c:pt idx="1704">
                  <c:v>17.253900000000002</c:v>
                </c:pt>
                <c:pt idx="1705">
                  <c:v>17.253900000000002</c:v>
                </c:pt>
                <c:pt idx="1706">
                  <c:v>17.253900000000002</c:v>
                </c:pt>
                <c:pt idx="1707">
                  <c:v>17.253900000000002</c:v>
                </c:pt>
                <c:pt idx="1708">
                  <c:v>17.253900000000002</c:v>
                </c:pt>
                <c:pt idx="1709">
                  <c:v>17.253900000000002</c:v>
                </c:pt>
                <c:pt idx="1710">
                  <c:v>17.253900000000002</c:v>
                </c:pt>
                <c:pt idx="1711">
                  <c:v>17.253900000000002</c:v>
                </c:pt>
                <c:pt idx="1712">
                  <c:v>17.253900000000002</c:v>
                </c:pt>
                <c:pt idx="1713">
                  <c:v>17.253900000000002</c:v>
                </c:pt>
                <c:pt idx="1714">
                  <c:v>17.253900000000002</c:v>
                </c:pt>
                <c:pt idx="1715">
                  <c:v>17.253900000000002</c:v>
                </c:pt>
                <c:pt idx="1716">
                  <c:v>17.253900000000002</c:v>
                </c:pt>
                <c:pt idx="1717">
                  <c:v>17.253900000000002</c:v>
                </c:pt>
                <c:pt idx="1718">
                  <c:v>17.253900000000002</c:v>
                </c:pt>
                <c:pt idx="1719">
                  <c:v>17.253900000000002</c:v>
                </c:pt>
                <c:pt idx="1720">
                  <c:v>17.253900000000002</c:v>
                </c:pt>
                <c:pt idx="1721">
                  <c:v>17.253900000000002</c:v>
                </c:pt>
                <c:pt idx="1722">
                  <c:v>17.253900000000002</c:v>
                </c:pt>
                <c:pt idx="1723">
                  <c:v>17.253900000000002</c:v>
                </c:pt>
                <c:pt idx="1724">
                  <c:v>17.253900000000002</c:v>
                </c:pt>
                <c:pt idx="1725">
                  <c:v>17.253900000000002</c:v>
                </c:pt>
                <c:pt idx="1726">
                  <c:v>17.243200000000002</c:v>
                </c:pt>
                <c:pt idx="1727">
                  <c:v>17.243200000000002</c:v>
                </c:pt>
                <c:pt idx="1728">
                  <c:v>17.243200000000002</c:v>
                </c:pt>
                <c:pt idx="1729">
                  <c:v>17.243200000000002</c:v>
                </c:pt>
                <c:pt idx="1730">
                  <c:v>17.243200000000002</c:v>
                </c:pt>
                <c:pt idx="1731">
                  <c:v>17.243200000000002</c:v>
                </c:pt>
                <c:pt idx="1732">
                  <c:v>17.243200000000002</c:v>
                </c:pt>
                <c:pt idx="1733">
                  <c:v>17.243200000000002</c:v>
                </c:pt>
                <c:pt idx="1734">
                  <c:v>17.243200000000002</c:v>
                </c:pt>
                <c:pt idx="1735">
                  <c:v>17.243200000000002</c:v>
                </c:pt>
                <c:pt idx="1736">
                  <c:v>17.221699999999998</c:v>
                </c:pt>
                <c:pt idx="1737">
                  <c:v>17.210999999999999</c:v>
                </c:pt>
                <c:pt idx="1738">
                  <c:v>17.210999999999999</c:v>
                </c:pt>
                <c:pt idx="1739">
                  <c:v>17.210999999999999</c:v>
                </c:pt>
                <c:pt idx="1740">
                  <c:v>17.200299999999999</c:v>
                </c:pt>
                <c:pt idx="1741">
                  <c:v>17.200299999999999</c:v>
                </c:pt>
                <c:pt idx="1742">
                  <c:v>17.200299999999999</c:v>
                </c:pt>
                <c:pt idx="1743">
                  <c:v>17.200299999999999</c:v>
                </c:pt>
                <c:pt idx="1744">
                  <c:v>17.189599999999999</c:v>
                </c:pt>
                <c:pt idx="1745">
                  <c:v>17.189599999999999</c:v>
                </c:pt>
                <c:pt idx="1746">
                  <c:v>17.178799999999999</c:v>
                </c:pt>
                <c:pt idx="1747">
                  <c:v>17.178799999999999</c:v>
                </c:pt>
                <c:pt idx="1748">
                  <c:v>17.178799999999999</c:v>
                </c:pt>
                <c:pt idx="1749">
                  <c:v>17.168099999999999</c:v>
                </c:pt>
                <c:pt idx="1750">
                  <c:v>17.168099999999999</c:v>
                </c:pt>
                <c:pt idx="1751">
                  <c:v>17.168099999999999</c:v>
                </c:pt>
                <c:pt idx="1752">
                  <c:v>17.157399999999999</c:v>
                </c:pt>
                <c:pt idx="1753">
                  <c:v>17.157399999999999</c:v>
                </c:pt>
                <c:pt idx="1754">
                  <c:v>17.157399999999999</c:v>
                </c:pt>
                <c:pt idx="1755">
                  <c:v>17.157399999999999</c:v>
                </c:pt>
                <c:pt idx="1756">
                  <c:v>17.157399999999999</c:v>
                </c:pt>
                <c:pt idx="1757">
                  <c:v>17.146699999999999</c:v>
                </c:pt>
                <c:pt idx="1758">
                  <c:v>17.146699999999999</c:v>
                </c:pt>
                <c:pt idx="1759">
                  <c:v>17.146699999999999</c:v>
                </c:pt>
                <c:pt idx="1760">
                  <c:v>17.135899999999999</c:v>
                </c:pt>
                <c:pt idx="1761">
                  <c:v>17.135899999999999</c:v>
                </c:pt>
                <c:pt idx="1762">
                  <c:v>17.135899999999999</c:v>
                </c:pt>
                <c:pt idx="1763">
                  <c:v>17.135899999999999</c:v>
                </c:pt>
                <c:pt idx="1764">
                  <c:v>17.135899999999999</c:v>
                </c:pt>
                <c:pt idx="1765">
                  <c:v>17.1252</c:v>
                </c:pt>
                <c:pt idx="1766">
                  <c:v>17.1252</c:v>
                </c:pt>
                <c:pt idx="1767">
                  <c:v>17.1252</c:v>
                </c:pt>
                <c:pt idx="1768">
                  <c:v>17.1252</c:v>
                </c:pt>
                <c:pt idx="1769">
                  <c:v>17.1252</c:v>
                </c:pt>
                <c:pt idx="1770">
                  <c:v>17.1145</c:v>
                </c:pt>
                <c:pt idx="1771">
                  <c:v>17.1252</c:v>
                </c:pt>
                <c:pt idx="1772">
                  <c:v>17.1145</c:v>
                </c:pt>
                <c:pt idx="1773">
                  <c:v>17.1145</c:v>
                </c:pt>
                <c:pt idx="1774">
                  <c:v>17.1145</c:v>
                </c:pt>
                <c:pt idx="1775">
                  <c:v>17.1145</c:v>
                </c:pt>
                <c:pt idx="1776">
                  <c:v>17.1145</c:v>
                </c:pt>
                <c:pt idx="1777">
                  <c:v>17.1145</c:v>
                </c:pt>
                <c:pt idx="1778">
                  <c:v>17.1145</c:v>
                </c:pt>
                <c:pt idx="1779">
                  <c:v>17.1145</c:v>
                </c:pt>
                <c:pt idx="1780">
                  <c:v>17.1145</c:v>
                </c:pt>
                <c:pt idx="1781">
                  <c:v>17.1145</c:v>
                </c:pt>
                <c:pt idx="1782">
                  <c:v>17.1145</c:v>
                </c:pt>
                <c:pt idx="1783">
                  <c:v>17.1145</c:v>
                </c:pt>
                <c:pt idx="1784">
                  <c:v>17.1145</c:v>
                </c:pt>
                <c:pt idx="1785">
                  <c:v>17.1145</c:v>
                </c:pt>
                <c:pt idx="1786">
                  <c:v>17.1145</c:v>
                </c:pt>
                <c:pt idx="1787">
                  <c:v>17.1038</c:v>
                </c:pt>
                <c:pt idx="1788">
                  <c:v>17.1038</c:v>
                </c:pt>
                <c:pt idx="1789">
                  <c:v>17.1038</c:v>
                </c:pt>
                <c:pt idx="1790">
                  <c:v>17.1038</c:v>
                </c:pt>
                <c:pt idx="1791">
                  <c:v>17.1038</c:v>
                </c:pt>
                <c:pt idx="1792">
                  <c:v>17.093</c:v>
                </c:pt>
                <c:pt idx="1793">
                  <c:v>17.093</c:v>
                </c:pt>
                <c:pt idx="1794">
                  <c:v>17.093</c:v>
                </c:pt>
                <c:pt idx="1795">
                  <c:v>17.093</c:v>
                </c:pt>
                <c:pt idx="1796">
                  <c:v>17.093</c:v>
                </c:pt>
                <c:pt idx="1797">
                  <c:v>17.093</c:v>
                </c:pt>
                <c:pt idx="1798">
                  <c:v>17.093</c:v>
                </c:pt>
                <c:pt idx="1799">
                  <c:v>17.093</c:v>
                </c:pt>
                <c:pt idx="1800">
                  <c:v>17.093</c:v>
                </c:pt>
                <c:pt idx="1801">
                  <c:v>17.093</c:v>
                </c:pt>
                <c:pt idx="1802">
                  <c:v>17.093</c:v>
                </c:pt>
                <c:pt idx="1803">
                  <c:v>17.093</c:v>
                </c:pt>
                <c:pt idx="1804">
                  <c:v>17.093</c:v>
                </c:pt>
                <c:pt idx="1805">
                  <c:v>17.093</c:v>
                </c:pt>
                <c:pt idx="1806">
                  <c:v>17.093</c:v>
                </c:pt>
                <c:pt idx="1807">
                  <c:v>17.0823</c:v>
                </c:pt>
                <c:pt idx="1808">
                  <c:v>17.093</c:v>
                </c:pt>
                <c:pt idx="1809">
                  <c:v>17.0823</c:v>
                </c:pt>
                <c:pt idx="1810">
                  <c:v>17.0823</c:v>
                </c:pt>
                <c:pt idx="1811">
                  <c:v>17.0823</c:v>
                </c:pt>
                <c:pt idx="1812">
                  <c:v>17.0823</c:v>
                </c:pt>
                <c:pt idx="1813">
                  <c:v>17.0823</c:v>
                </c:pt>
                <c:pt idx="1814">
                  <c:v>17.0823</c:v>
                </c:pt>
                <c:pt idx="1815">
                  <c:v>17.0823</c:v>
                </c:pt>
                <c:pt idx="1816">
                  <c:v>17.0823</c:v>
                </c:pt>
                <c:pt idx="1817">
                  <c:v>17.0716</c:v>
                </c:pt>
                <c:pt idx="1818">
                  <c:v>17.0823</c:v>
                </c:pt>
                <c:pt idx="1819">
                  <c:v>17.0716</c:v>
                </c:pt>
                <c:pt idx="1820">
                  <c:v>17.0716</c:v>
                </c:pt>
                <c:pt idx="1821">
                  <c:v>17.0716</c:v>
                </c:pt>
                <c:pt idx="1822">
                  <c:v>17.0609</c:v>
                </c:pt>
                <c:pt idx="1823">
                  <c:v>17.0609</c:v>
                </c:pt>
                <c:pt idx="1824">
                  <c:v>17.0609</c:v>
                </c:pt>
                <c:pt idx="1825">
                  <c:v>17.0609</c:v>
                </c:pt>
                <c:pt idx="1826">
                  <c:v>17.0609</c:v>
                </c:pt>
                <c:pt idx="1827">
                  <c:v>17.0501</c:v>
                </c:pt>
                <c:pt idx="1828">
                  <c:v>17.0501</c:v>
                </c:pt>
                <c:pt idx="1829">
                  <c:v>17.0501</c:v>
                </c:pt>
                <c:pt idx="1830">
                  <c:v>17.0501</c:v>
                </c:pt>
                <c:pt idx="1831">
                  <c:v>17.0501</c:v>
                </c:pt>
                <c:pt idx="1832">
                  <c:v>17.0501</c:v>
                </c:pt>
                <c:pt idx="1833">
                  <c:v>17.039400000000001</c:v>
                </c:pt>
                <c:pt idx="1834">
                  <c:v>17.039400000000001</c:v>
                </c:pt>
                <c:pt idx="1835">
                  <c:v>17.039400000000001</c:v>
                </c:pt>
                <c:pt idx="1836">
                  <c:v>17.028700000000001</c:v>
                </c:pt>
                <c:pt idx="1837">
                  <c:v>17.028700000000001</c:v>
                </c:pt>
                <c:pt idx="1838">
                  <c:v>17.028700000000001</c:v>
                </c:pt>
                <c:pt idx="1839">
                  <c:v>17.028700000000001</c:v>
                </c:pt>
                <c:pt idx="1840">
                  <c:v>17.028700000000001</c:v>
                </c:pt>
                <c:pt idx="1841">
                  <c:v>17.028700000000001</c:v>
                </c:pt>
                <c:pt idx="1842">
                  <c:v>17.018000000000001</c:v>
                </c:pt>
                <c:pt idx="1843">
                  <c:v>17.018000000000001</c:v>
                </c:pt>
                <c:pt idx="1844">
                  <c:v>17.018000000000001</c:v>
                </c:pt>
                <c:pt idx="1845">
                  <c:v>17.018000000000001</c:v>
                </c:pt>
                <c:pt idx="1846">
                  <c:v>17.007200000000001</c:v>
                </c:pt>
                <c:pt idx="1847">
                  <c:v>17.007200000000001</c:v>
                </c:pt>
                <c:pt idx="1848">
                  <c:v>17.007200000000001</c:v>
                </c:pt>
                <c:pt idx="1849">
                  <c:v>17.007200000000001</c:v>
                </c:pt>
                <c:pt idx="1850">
                  <c:v>16.996500000000001</c:v>
                </c:pt>
                <c:pt idx="1851">
                  <c:v>16.996500000000001</c:v>
                </c:pt>
                <c:pt idx="1852">
                  <c:v>16.996500000000001</c:v>
                </c:pt>
                <c:pt idx="1853">
                  <c:v>16.996500000000001</c:v>
                </c:pt>
                <c:pt idx="1854">
                  <c:v>16.985800000000001</c:v>
                </c:pt>
                <c:pt idx="1855">
                  <c:v>16.996500000000001</c:v>
                </c:pt>
                <c:pt idx="1856">
                  <c:v>16.996500000000001</c:v>
                </c:pt>
                <c:pt idx="1857">
                  <c:v>16.996500000000001</c:v>
                </c:pt>
                <c:pt idx="1858">
                  <c:v>16.985800000000001</c:v>
                </c:pt>
                <c:pt idx="1859">
                  <c:v>16.985800000000001</c:v>
                </c:pt>
                <c:pt idx="1860">
                  <c:v>16.985800000000001</c:v>
                </c:pt>
                <c:pt idx="1861">
                  <c:v>16.985800000000001</c:v>
                </c:pt>
                <c:pt idx="1862">
                  <c:v>16.985800000000001</c:v>
                </c:pt>
                <c:pt idx="1863">
                  <c:v>16.975100000000001</c:v>
                </c:pt>
                <c:pt idx="1864">
                  <c:v>16.975100000000001</c:v>
                </c:pt>
                <c:pt idx="1865">
                  <c:v>16.975100000000001</c:v>
                </c:pt>
                <c:pt idx="1866">
                  <c:v>16.975100000000001</c:v>
                </c:pt>
                <c:pt idx="1867">
                  <c:v>16.975100000000001</c:v>
                </c:pt>
                <c:pt idx="1868">
                  <c:v>16.964300000000001</c:v>
                </c:pt>
                <c:pt idx="1869">
                  <c:v>16.964300000000001</c:v>
                </c:pt>
                <c:pt idx="1870">
                  <c:v>16.964300000000001</c:v>
                </c:pt>
                <c:pt idx="1871">
                  <c:v>16.964300000000001</c:v>
                </c:pt>
                <c:pt idx="1872">
                  <c:v>16.964300000000001</c:v>
                </c:pt>
                <c:pt idx="1873">
                  <c:v>16.964300000000001</c:v>
                </c:pt>
                <c:pt idx="1874">
                  <c:v>16.953600000000002</c:v>
                </c:pt>
                <c:pt idx="1875">
                  <c:v>16.953600000000002</c:v>
                </c:pt>
                <c:pt idx="1876">
                  <c:v>16.953600000000002</c:v>
                </c:pt>
                <c:pt idx="1877">
                  <c:v>16.953600000000002</c:v>
                </c:pt>
                <c:pt idx="1878">
                  <c:v>16.942900000000002</c:v>
                </c:pt>
                <c:pt idx="1879">
                  <c:v>16.942900000000002</c:v>
                </c:pt>
                <c:pt idx="1880">
                  <c:v>16.942900000000002</c:v>
                </c:pt>
                <c:pt idx="1881">
                  <c:v>16.942900000000002</c:v>
                </c:pt>
                <c:pt idx="1882">
                  <c:v>16.942900000000002</c:v>
                </c:pt>
                <c:pt idx="1883">
                  <c:v>16.942900000000002</c:v>
                </c:pt>
                <c:pt idx="1884">
                  <c:v>16.942900000000002</c:v>
                </c:pt>
                <c:pt idx="1885">
                  <c:v>16.932200000000002</c:v>
                </c:pt>
                <c:pt idx="1886">
                  <c:v>16.932200000000002</c:v>
                </c:pt>
                <c:pt idx="1887">
                  <c:v>16.932200000000002</c:v>
                </c:pt>
                <c:pt idx="1888">
                  <c:v>16.932200000000002</c:v>
                </c:pt>
                <c:pt idx="1889">
                  <c:v>16.921399999999998</c:v>
                </c:pt>
                <c:pt idx="1890">
                  <c:v>16.932200000000002</c:v>
                </c:pt>
                <c:pt idx="1891">
                  <c:v>16.921399999999998</c:v>
                </c:pt>
                <c:pt idx="1892">
                  <c:v>16.921399999999998</c:v>
                </c:pt>
                <c:pt idx="1893">
                  <c:v>16.921399999999998</c:v>
                </c:pt>
                <c:pt idx="1894">
                  <c:v>16.921399999999998</c:v>
                </c:pt>
                <c:pt idx="1895">
                  <c:v>16.910699999999999</c:v>
                </c:pt>
                <c:pt idx="1896">
                  <c:v>16.910699999999999</c:v>
                </c:pt>
                <c:pt idx="1897">
                  <c:v>16.910699999999999</c:v>
                </c:pt>
                <c:pt idx="1898">
                  <c:v>16.910699999999999</c:v>
                </c:pt>
                <c:pt idx="1899">
                  <c:v>16.910699999999999</c:v>
                </c:pt>
                <c:pt idx="1900">
                  <c:v>16.910699999999999</c:v>
                </c:pt>
                <c:pt idx="1901">
                  <c:v>16.910699999999999</c:v>
                </c:pt>
                <c:pt idx="1902">
                  <c:v>16.910699999999999</c:v>
                </c:pt>
                <c:pt idx="1903">
                  <c:v>16.899999999999999</c:v>
                </c:pt>
                <c:pt idx="1904">
                  <c:v>16.899999999999999</c:v>
                </c:pt>
                <c:pt idx="1905">
                  <c:v>16.899999999999999</c:v>
                </c:pt>
                <c:pt idx="1906">
                  <c:v>16.899999999999999</c:v>
                </c:pt>
                <c:pt idx="1907">
                  <c:v>16.899999999999999</c:v>
                </c:pt>
                <c:pt idx="1908">
                  <c:v>16.899999999999999</c:v>
                </c:pt>
                <c:pt idx="1909">
                  <c:v>16.889299999999999</c:v>
                </c:pt>
                <c:pt idx="1910">
                  <c:v>16.899999999999999</c:v>
                </c:pt>
                <c:pt idx="1911">
                  <c:v>16.889299999999999</c:v>
                </c:pt>
                <c:pt idx="1912">
                  <c:v>16.889299999999999</c:v>
                </c:pt>
                <c:pt idx="1913">
                  <c:v>16.889299999999999</c:v>
                </c:pt>
                <c:pt idx="1914">
                  <c:v>16.889299999999999</c:v>
                </c:pt>
                <c:pt idx="1915">
                  <c:v>16.889299999999999</c:v>
                </c:pt>
                <c:pt idx="1916">
                  <c:v>16.889299999999999</c:v>
                </c:pt>
                <c:pt idx="1917">
                  <c:v>16.889299999999999</c:v>
                </c:pt>
                <c:pt idx="1918">
                  <c:v>16.889299999999999</c:v>
                </c:pt>
                <c:pt idx="1919">
                  <c:v>16.878499999999999</c:v>
                </c:pt>
                <c:pt idx="1920">
                  <c:v>16.878499999999999</c:v>
                </c:pt>
                <c:pt idx="1921">
                  <c:v>16.878499999999999</c:v>
                </c:pt>
                <c:pt idx="1922">
                  <c:v>16.878499999999999</c:v>
                </c:pt>
                <c:pt idx="1923">
                  <c:v>16.878499999999999</c:v>
                </c:pt>
                <c:pt idx="1924">
                  <c:v>16.867799999999999</c:v>
                </c:pt>
                <c:pt idx="1925">
                  <c:v>16.867799999999999</c:v>
                </c:pt>
                <c:pt idx="1926">
                  <c:v>16.867799999999999</c:v>
                </c:pt>
                <c:pt idx="1927">
                  <c:v>16.867799999999999</c:v>
                </c:pt>
                <c:pt idx="1928">
                  <c:v>16.867799999999999</c:v>
                </c:pt>
                <c:pt idx="1929">
                  <c:v>16.867799999999999</c:v>
                </c:pt>
                <c:pt idx="1930">
                  <c:v>16.857099999999999</c:v>
                </c:pt>
                <c:pt idx="1931">
                  <c:v>16.857099999999999</c:v>
                </c:pt>
                <c:pt idx="1932">
                  <c:v>16.857099999999999</c:v>
                </c:pt>
                <c:pt idx="1933">
                  <c:v>16.857099999999999</c:v>
                </c:pt>
                <c:pt idx="1934">
                  <c:v>16.857099999999999</c:v>
                </c:pt>
                <c:pt idx="1935">
                  <c:v>16.857099999999999</c:v>
                </c:pt>
                <c:pt idx="1936">
                  <c:v>16.857099999999999</c:v>
                </c:pt>
                <c:pt idx="1937">
                  <c:v>16.857099999999999</c:v>
                </c:pt>
                <c:pt idx="1938">
                  <c:v>16.846399999999999</c:v>
                </c:pt>
                <c:pt idx="1939">
                  <c:v>16.846399999999999</c:v>
                </c:pt>
                <c:pt idx="1940">
                  <c:v>16.846399999999999</c:v>
                </c:pt>
                <c:pt idx="1941">
                  <c:v>16.846399999999999</c:v>
                </c:pt>
                <c:pt idx="1942">
                  <c:v>16.846399999999999</c:v>
                </c:pt>
                <c:pt idx="1943">
                  <c:v>16.846399999999999</c:v>
                </c:pt>
                <c:pt idx="1944">
                  <c:v>16.846399999999999</c:v>
                </c:pt>
                <c:pt idx="1945">
                  <c:v>16.846399999999999</c:v>
                </c:pt>
                <c:pt idx="1946">
                  <c:v>16.846399999999999</c:v>
                </c:pt>
                <c:pt idx="1947">
                  <c:v>16.846399999999999</c:v>
                </c:pt>
                <c:pt idx="1948">
                  <c:v>16.835599999999999</c:v>
                </c:pt>
                <c:pt idx="1949">
                  <c:v>16.835599999999999</c:v>
                </c:pt>
                <c:pt idx="1950">
                  <c:v>16.835599999999999</c:v>
                </c:pt>
                <c:pt idx="1951">
                  <c:v>16.835599999999999</c:v>
                </c:pt>
                <c:pt idx="1952">
                  <c:v>16.835599999999999</c:v>
                </c:pt>
                <c:pt idx="1953">
                  <c:v>16.835599999999999</c:v>
                </c:pt>
                <c:pt idx="1954">
                  <c:v>16.835599999999999</c:v>
                </c:pt>
                <c:pt idx="1955">
                  <c:v>16.835599999999999</c:v>
                </c:pt>
                <c:pt idx="1956">
                  <c:v>16.835599999999999</c:v>
                </c:pt>
                <c:pt idx="1957">
                  <c:v>16.835599999999999</c:v>
                </c:pt>
                <c:pt idx="1958">
                  <c:v>16.835599999999999</c:v>
                </c:pt>
                <c:pt idx="1959">
                  <c:v>16.835599999999999</c:v>
                </c:pt>
                <c:pt idx="1960">
                  <c:v>16.835599999999999</c:v>
                </c:pt>
                <c:pt idx="1961">
                  <c:v>16.8249</c:v>
                </c:pt>
                <c:pt idx="1962">
                  <c:v>16.8249</c:v>
                </c:pt>
                <c:pt idx="1963">
                  <c:v>16.8249</c:v>
                </c:pt>
                <c:pt idx="1964">
                  <c:v>16.8249</c:v>
                </c:pt>
                <c:pt idx="1965">
                  <c:v>16.8249</c:v>
                </c:pt>
                <c:pt idx="1966">
                  <c:v>16.8249</c:v>
                </c:pt>
                <c:pt idx="1967">
                  <c:v>16.8142</c:v>
                </c:pt>
                <c:pt idx="1968">
                  <c:v>16.8142</c:v>
                </c:pt>
                <c:pt idx="1969">
                  <c:v>16.8142</c:v>
                </c:pt>
                <c:pt idx="1970">
                  <c:v>16.8035</c:v>
                </c:pt>
                <c:pt idx="1971">
                  <c:v>16.8142</c:v>
                </c:pt>
                <c:pt idx="1972">
                  <c:v>16.8035</c:v>
                </c:pt>
                <c:pt idx="1973">
                  <c:v>16.8035</c:v>
                </c:pt>
                <c:pt idx="1974">
                  <c:v>16.8035</c:v>
                </c:pt>
                <c:pt idx="1975">
                  <c:v>16.8035</c:v>
                </c:pt>
                <c:pt idx="1976">
                  <c:v>16.8035</c:v>
                </c:pt>
                <c:pt idx="1977">
                  <c:v>16.8035</c:v>
                </c:pt>
                <c:pt idx="1978">
                  <c:v>16.7927</c:v>
                </c:pt>
                <c:pt idx="1979">
                  <c:v>16.8035</c:v>
                </c:pt>
                <c:pt idx="1980">
                  <c:v>16.7927</c:v>
                </c:pt>
                <c:pt idx="1981">
                  <c:v>16.7927</c:v>
                </c:pt>
                <c:pt idx="1982">
                  <c:v>16.7927</c:v>
                </c:pt>
                <c:pt idx="1983">
                  <c:v>16.7927</c:v>
                </c:pt>
                <c:pt idx="1984">
                  <c:v>16.7927</c:v>
                </c:pt>
                <c:pt idx="1985">
                  <c:v>16.7927</c:v>
                </c:pt>
                <c:pt idx="1986">
                  <c:v>16.7927</c:v>
                </c:pt>
                <c:pt idx="1987">
                  <c:v>16.7927</c:v>
                </c:pt>
                <c:pt idx="1988">
                  <c:v>16.782</c:v>
                </c:pt>
                <c:pt idx="1989">
                  <c:v>16.782</c:v>
                </c:pt>
                <c:pt idx="1990">
                  <c:v>16.782</c:v>
                </c:pt>
                <c:pt idx="1991">
                  <c:v>16.782</c:v>
                </c:pt>
                <c:pt idx="1992">
                  <c:v>16.782</c:v>
                </c:pt>
                <c:pt idx="1993">
                  <c:v>16.782</c:v>
                </c:pt>
                <c:pt idx="1994">
                  <c:v>16.782</c:v>
                </c:pt>
                <c:pt idx="1995">
                  <c:v>16.782</c:v>
                </c:pt>
                <c:pt idx="1996">
                  <c:v>16.7713</c:v>
                </c:pt>
                <c:pt idx="1997">
                  <c:v>16.7713</c:v>
                </c:pt>
                <c:pt idx="1998">
                  <c:v>16.7713</c:v>
                </c:pt>
                <c:pt idx="1999">
                  <c:v>16.7713</c:v>
                </c:pt>
                <c:pt idx="2000">
                  <c:v>16.7713</c:v>
                </c:pt>
                <c:pt idx="2001">
                  <c:v>16.7713</c:v>
                </c:pt>
                <c:pt idx="2002">
                  <c:v>16.7713</c:v>
                </c:pt>
                <c:pt idx="2003">
                  <c:v>16.7713</c:v>
                </c:pt>
                <c:pt idx="2004">
                  <c:v>16.7606</c:v>
                </c:pt>
                <c:pt idx="2005">
                  <c:v>16.7606</c:v>
                </c:pt>
                <c:pt idx="2006">
                  <c:v>16.7606</c:v>
                </c:pt>
                <c:pt idx="2007">
                  <c:v>16.7606</c:v>
                </c:pt>
                <c:pt idx="2008">
                  <c:v>16.7606</c:v>
                </c:pt>
                <c:pt idx="2009">
                  <c:v>16.7606</c:v>
                </c:pt>
                <c:pt idx="2010">
                  <c:v>16.7606</c:v>
                </c:pt>
                <c:pt idx="2011">
                  <c:v>16.7498</c:v>
                </c:pt>
                <c:pt idx="2012">
                  <c:v>16.7498</c:v>
                </c:pt>
                <c:pt idx="2013">
                  <c:v>16.7498</c:v>
                </c:pt>
                <c:pt idx="2014">
                  <c:v>16.7498</c:v>
                </c:pt>
                <c:pt idx="2015">
                  <c:v>16.7498</c:v>
                </c:pt>
                <c:pt idx="2016">
                  <c:v>16.739100000000001</c:v>
                </c:pt>
                <c:pt idx="2017">
                  <c:v>16.739100000000001</c:v>
                </c:pt>
                <c:pt idx="2018">
                  <c:v>16.739100000000001</c:v>
                </c:pt>
                <c:pt idx="2019">
                  <c:v>16.739100000000001</c:v>
                </c:pt>
                <c:pt idx="2020">
                  <c:v>16.739100000000001</c:v>
                </c:pt>
                <c:pt idx="2021">
                  <c:v>16.728400000000001</c:v>
                </c:pt>
                <c:pt idx="2022">
                  <c:v>16.728400000000001</c:v>
                </c:pt>
                <c:pt idx="2023">
                  <c:v>16.728400000000001</c:v>
                </c:pt>
                <c:pt idx="2024">
                  <c:v>16.728400000000001</c:v>
                </c:pt>
                <c:pt idx="2025">
                  <c:v>16.728400000000001</c:v>
                </c:pt>
                <c:pt idx="2026">
                  <c:v>16.728400000000001</c:v>
                </c:pt>
                <c:pt idx="2027">
                  <c:v>16.728400000000001</c:v>
                </c:pt>
                <c:pt idx="2028">
                  <c:v>16.717700000000001</c:v>
                </c:pt>
                <c:pt idx="2029">
                  <c:v>16.717700000000001</c:v>
                </c:pt>
                <c:pt idx="2030">
                  <c:v>16.717700000000001</c:v>
                </c:pt>
                <c:pt idx="2031">
                  <c:v>16.717700000000001</c:v>
                </c:pt>
                <c:pt idx="2032">
                  <c:v>16.717700000000001</c:v>
                </c:pt>
                <c:pt idx="2033">
                  <c:v>16.717700000000001</c:v>
                </c:pt>
                <c:pt idx="2034">
                  <c:v>16.706900000000001</c:v>
                </c:pt>
                <c:pt idx="2035">
                  <c:v>16.706900000000001</c:v>
                </c:pt>
                <c:pt idx="2036">
                  <c:v>16.706900000000001</c:v>
                </c:pt>
                <c:pt idx="2037">
                  <c:v>16.706900000000001</c:v>
                </c:pt>
                <c:pt idx="2038">
                  <c:v>16.706900000000001</c:v>
                </c:pt>
                <c:pt idx="2039">
                  <c:v>16.706900000000001</c:v>
                </c:pt>
                <c:pt idx="2040">
                  <c:v>16.706900000000001</c:v>
                </c:pt>
                <c:pt idx="2041">
                  <c:v>16.696200000000001</c:v>
                </c:pt>
                <c:pt idx="2042">
                  <c:v>16.706900000000001</c:v>
                </c:pt>
                <c:pt idx="2043">
                  <c:v>16.696200000000001</c:v>
                </c:pt>
                <c:pt idx="2044">
                  <c:v>16.696200000000001</c:v>
                </c:pt>
                <c:pt idx="2045">
                  <c:v>16.696200000000001</c:v>
                </c:pt>
                <c:pt idx="2046">
                  <c:v>16.696200000000001</c:v>
                </c:pt>
                <c:pt idx="2047">
                  <c:v>16.696200000000001</c:v>
                </c:pt>
                <c:pt idx="2048">
                  <c:v>16.696200000000001</c:v>
                </c:pt>
                <c:pt idx="2049">
                  <c:v>16.696200000000001</c:v>
                </c:pt>
                <c:pt idx="2050">
                  <c:v>16.685500000000001</c:v>
                </c:pt>
                <c:pt idx="2051">
                  <c:v>16.696200000000001</c:v>
                </c:pt>
                <c:pt idx="2052">
                  <c:v>16.685500000000001</c:v>
                </c:pt>
                <c:pt idx="2053">
                  <c:v>16.685500000000001</c:v>
                </c:pt>
                <c:pt idx="2054">
                  <c:v>16.685500000000001</c:v>
                </c:pt>
                <c:pt idx="2055">
                  <c:v>16.685500000000001</c:v>
                </c:pt>
                <c:pt idx="2056">
                  <c:v>16.685500000000001</c:v>
                </c:pt>
                <c:pt idx="2057">
                  <c:v>16.685500000000001</c:v>
                </c:pt>
                <c:pt idx="2058">
                  <c:v>16.685500000000001</c:v>
                </c:pt>
                <c:pt idx="2059">
                  <c:v>16.685500000000001</c:v>
                </c:pt>
                <c:pt idx="2060">
                  <c:v>16.685500000000001</c:v>
                </c:pt>
                <c:pt idx="2061">
                  <c:v>16.674800000000001</c:v>
                </c:pt>
                <c:pt idx="2062">
                  <c:v>16.674800000000001</c:v>
                </c:pt>
                <c:pt idx="2063">
                  <c:v>16.674800000000001</c:v>
                </c:pt>
                <c:pt idx="2064">
                  <c:v>16.674800000000001</c:v>
                </c:pt>
                <c:pt idx="2065">
                  <c:v>16.674800000000001</c:v>
                </c:pt>
                <c:pt idx="2066">
                  <c:v>16.664000000000001</c:v>
                </c:pt>
                <c:pt idx="2067">
                  <c:v>16.664000000000001</c:v>
                </c:pt>
                <c:pt idx="2068">
                  <c:v>16.674800000000001</c:v>
                </c:pt>
                <c:pt idx="2069">
                  <c:v>16.664000000000001</c:v>
                </c:pt>
                <c:pt idx="2070">
                  <c:v>16.664000000000001</c:v>
                </c:pt>
                <c:pt idx="2071">
                  <c:v>16.664000000000001</c:v>
                </c:pt>
                <c:pt idx="2072">
                  <c:v>16.664000000000001</c:v>
                </c:pt>
                <c:pt idx="2073">
                  <c:v>16.664000000000001</c:v>
                </c:pt>
                <c:pt idx="2074">
                  <c:v>16.664000000000001</c:v>
                </c:pt>
                <c:pt idx="2075">
                  <c:v>16.653300000000002</c:v>
                </c:pt>
                <c:pt idx="2076">
                  <c:v>16.653300000000002</c:v>
                </c:pt>
                <c:pt idx="2077">
                  <c:v>16.653300000000002</c:v>
                </c:pt>
                <c:pt idx="2078">
                  <c:v>16.653300000000002</c:v>
                </c:pt>
                <c:pt idx="2079">
                  <c:v>16.653300000000002</c:v>
                </c:pt>
                <c:pt idx="2080">
                  <c:v>16.653300000000002</c:v>
                </c:pt>
                <c:pt idx="2081">
                  <c:v>16.642600000000002</c:v>
                </c:pt>
                <c:pt idx="2082">
                  <c:v>16.653300000000002</c:v>
                </c:pt>
                <c:pt idx="2083">
                  <c:v>16.653300000000002</c:v>
                </c:pt>
                <c:pt idx="2084">
                  <c:v>16.653300000000002</c:v>
                </c:pt>
                <c:pt idx="2085">
                  <c:v>16.653300000000002</c:v>
                </c:pt>
                <c:pt idx="2086">
                  <c:v>16.653300000000002</c:v>
                </c:pt>
                <c:pt idx="2087">
                  <c:v>16.642600000000002</c:v>
                </c:pt>
                <c:pt idx="2088">
                  <c:v>16.642600000000002</c:v>
                </c:pt>
                <c:pt idx="2089">
                  <c:v>16.642600000000002</c:v>
                </c:pt>
                <c:pt idx="2090">
                  <c:v>16.642600000000002</c:v>
                </c:pt>
                <c:pt idx="2091">
                  <c:v>16.642600000000002</c:v>
                </c:pt>
                <c:pt idx="2092">
                  <c:v>16.642600000000002</c:v>
                </c:pt>
                <c:pt idx="2093">
                  <c:v>16.642600000000002</c:v>
                </c:pt>
                <c:pt idx="2094">
                  <c:v>16.642600000000002</c:v>
                </c:pt>
                <c:pt idx="2095">
                  <c:v>16.642600000000002</c:v>
                </c:pt>
                <c:pt idx="2096">
                  <c:v>16.642600000000002</c:v>
                </c:pt>
                <c:pt idx="2097">
                  <c:v>16.642600000000002</c:v>
                </c:pt>
                <c:pt idx="2098">
                  <c:v>16.631900000000002</c:v>
                </c:pt>
                <c:pt idx="2099">
                  <c:v>16.631900000000002</c:v>
                </c:pt>
                <c:pt idx="2100">
                  <c:v>16.631900000000002</c:v>
                </c:pt>
                <c:pt idx="2101">
                  <c:v>16.631900000000002</c:v>
                </c:pt>
                <c:pt idx="2102">
                  <c:v>16.631900000000002</c:v>
                </c:pt>
                <c:pt idx="2103">
                  <c:v>16.631900000000002</c:v>
                </c:pt>
                <c:pt idx="2104">
                  <c:v>16.631900000000002</c:v>
                </c:pt>
                <c:pt idx="2105">
                  <c:v>16.631900000000002</c:v>
                </c:pt>
                <c:pt idx="2106">
                  <c:v>16.631900000000002</c:v>
                </c:pt>
                <c:pt idx="2107">
                  <c:v>16.631900000000002</c:v>
                </c:pt>
                <c:pt idx="2108">
                  <c:v>16.621099999999998</c:v>
                </c:pt>
                <c:pt idx="2109">
                  <c:v>16.621099999999998</c:v>
                </c:pt>
                <c:pt idx="2110">
                  <c:v>16.621099999999998</c:v>
                </c:pt>
                <c:pt idx="2111">
                  <c:v>16.631900000000002</c:v>
                </c:pt>
                <c:pt idx="2112">
                  <c:v>16.621099999999998</c:v>
                </c:pt>
                <c:pt idx="2113">
                  <c:v>16.621099999999998</c:v>
                </c:pt>
                <c:pt idx="2114">
                  <c:v>16.621099999999998</c:v>
                </c:pt>
                <c:pt idx="2115">
                  <c:v>16.621099999999998</c:v>
                </c:pt>
                <c:pt idx="2116">
                  <c:v>16.621099999999998</c:v>
                </c:pt>
                <c:pt idx="2117">
                  <c:v>16.621099999999998</c:v>
                </c:pt>
                <c:pt idx="2118">
                  <c:v>16.621099999999998</c:v>
                </c:pt>
                <c:pt idx="2119">
                  <c:v>16.621099999999998</c:v>
                </c:pt>
                <c:pt idx="2120">
                  <c:v>16.621099999999998</c:v>
                </c:pt>
                <c:pt idx="2121">
                  <c:v>16.621099999999998</c:v>
                </c:pt>
                <c:pt idx="2122">
                  <c:v>16.621099999999998</c:v>
                </c:pt>
                <c:pt idx="2123">
                  <c:v>16.621099999999998</c:v>
                </c:pt>
                <c:pt idx="2124">
                  <c:v>16.621099999999998</c:v>
                </c:pt>
                <c:pt idx="2125">
                  <c:v>16.621099999999998</c:v>
                </c:pt>
                <c:pt idx="2126">
                  <c:v>16.621099999999998</c:v>
                </c:pt>
                <c:pt idx="2127">
                  <c:v>16.621099999999998</c:v>
                </c:pt>
                <c:pt idx="2128">
                  <c:v>16.621099999999998</c:v>
                </c:pt>
                <c:pt idx="2129">
                  <c:v>16.621099999999998</c:v>
                </c:pt>
                <c:pt idx="2130">
                  <c:v>16.621099999999998</c:v>
                </c:pt>
                <c:pt idx="2131">
                  <c:v>16.621099999999998</c:v>
                </c:pt>
                <c:pt idx="2132">
                  <c:v>16.621099999999998</c:v>
                </c:pt>
                <c:pt idx="2133">
                  <c:v>16.621099999999998</c:v>
                </c:pt>
                <c:pt idx="2134">
                  <c:v>16.621099999999998</c:v>
                </c:pt>
                <c:pt idx="2135">
                  <c:v>16.621099999999998</c:v>
                </c:pt>
                <c:pt idx="2136">
                  <c:v>16.621099999999998</c:v>
                </c:pt>
                <c:pt idx="2137">
                  <c:v>16.621099999999998</c:v>
                </c:pt>
                <c:pt idx="2138">
                  <c:v>16.621099999999998</c:v>
                </c:pt>
                <c:pt idx="2139">
                  <c:v>16.621099999999998</c:v>
                </c:pt>
                <c:pt idx="2140">
                  <c:v>16.621099999999998</c:v>
                </c:pt>
                <c:pt idx="2141">
                  <c:v>16.621099999999998</c:v>
                </c:pt>
                <c:pt idx="2142">
                  <c:v>16.621099999999998</c:v>
                </c:pt>
                <c:pt idx="2143">
                  <c:v>16.621099999999998</c:v>
                </c:pt>
                <c:pt idx="2144">
                  <c:v>16.621099999999998</c:v>
                </c:pt>
                <c:pt idx="2145">
                  <c:v>16.621099999999998</c:v>
                </c:pt>
                <c:pt idx="2146">
                  <c:v>16.621099999999998</c:v>
                </c:pt>
                <c:pt idx="2147">
                  <c:v>16.610399999999998</c:v>
                </c:pt>
                <c:pt idx="2148">
                  <c:v>16.610399999999998</c:v>
                </c:pt>
                <c:pt idx="2149">
                  <c:v>16.621099999999998</c:v>
                </c:pt>
                <c:pt idx="2150">
                  <c:v>16.621099999999998</c:v>
                </c:pt>
                <c:pt idx="2151">
                  <c:v>16.610399999999998</c:v>
                </c:pt>
                <c:pt idx="2152">
                  <c:v>16.610399999999998</c:v>
                </c:pt>
                <c:pt idx="2153">
                  <c:v>16.610399999999998</c:v>
                </c:pt>
                <c:pt idx="2154">
                  <c:v>16.610399999999998</c:v>
                </c:pt>
                <c:pt idx="2155">
                  <c:v>16.610399999999998</c:v>
                </c:pt>
                <c:pt idx="2156">
                  <c:v>16.610399999999998</c:v>
                </c:pt>
                <c:pt idx="2157">
                  <c:v>16.610399999999998</c:v>
                </c:pt>
                <c:pt idx="2158">
                  <c:v>16.610399999999998</c:v>
                </c:pt>
                <c:pt idx="2159">
                  <c:v>16.599699999999999</c:v>
                </c:pt>
                <c:pt idx="2160">
                  <c:v>16.599699999999999</c:v>
                </c:pt>
                <c:pt idx="2161">
                  <c:v>16.599699999999999</c:v>
                </c:pt>
                <c:pt idx="2162">
                  <c:v>16.599699999999999</c:v>
                </c:pt>
                <c:pt idx="2163">
                  <c:v>16.599699999999999</c:v>
                </c:pt>
                <c:pt idx="2164">
                  <c:v>16.599699999999999</c:v>
                </c:pt>
                <c:pt idx="2165">
                  <c:v>16.599699999999999</c:v>
                </c:pt>
                <c:pt idx="2166">
                  <c:v>16.599699999999999</c:v>
                </c:pt>
                <c:pt idx="2167">
                  <c:v>16.599699999999999</c:v>
                </c:pt>
                <c:pt idx="2168">
                  <c:v>16.599699999999999</c:v>
                </c:pt>
                <c:pt idx="2169">
                  <c:v>16.588999999999999</c:v>
                </c:pt>
                <c:pt idx="2170">
                  <c:v>16.588999999999999</c:v>
                </c:pt>
                <c:pt idx="2171">
                  <c:v>16.599699999999999</c:v>
                </c:pt>
                <c:pt idx="2172">
                  <c:v>16.599699999999999</c:v>
                </c:pt>
                <c:pt idx="2173">
                  <c:v>16.588999999999999</c:v>
                </c:pt>
                <c:pt idx="2174">
                  <c:v>16.588999999999999</c:v>
                </c:pt>
                <c:pt idx="2175">
                  <c:v>16.599699999999999</c:v>
                </c:pt>
                <c:pt idx="2176">
                  <c:v>16.588999999999999</c:v>
                </c:pt>
                <c:pt idx="2177">
                  <c:v>16.588999999999999</c:v>
                </c:pt>
                <c:pt idx="2178">
                  <c:v>16.588999999999999</c:v>
                </c:pt>
                <c:pt idx="2179">
                  <c:v>16.588999999999999</c:v>
                </c:pt>
                <c:pt idx="2180">
                  <c:v>16.588999999999999</c:v>
                </c:pt>
                <c:pt idx="2181">
                  <c:v>16.588999999999999</c:v>
                </c:pt>
                <c:pt idx="2182">
                  <c:v>16.599699999999999</c:v>
                </c:pt>
                <c:pt idx="2183">
                  <c:v>16.588999999999999</c:v>
                </c:pt>
                <c:pt idx="2184">
                  <c:v>16.588999999999999</c:v>
                </c:pt>
                <c:pt idx="2185">
                  <c:v>16.588999999999999</c:v>
                </c:pt>
                <c:pt idx="2186">
                  <c:v>16.588999999999999</c:v>
                </c:pt>
                <c:pt idx="2187">
                  <c:v>16.578199999999999</c:v>
                </c:pt>
                <c:pt idx="2188">
                  <c:v>16.578199999999999</c:v>
                </c:pt>
                <c:pt idx="2189">
                  <c:v>16.588999999999999</c:v>
                </c:pt>
                <c:pt idx="2190">
                  <c:v>16.588999999999999</c:v>
                </c:pt>
                <c:pt idx="2191">
                  <c:v>16.578199999999999</c:v>
                </c:pt>
                <c:pt idx="2192">
                  <c:v>16.578199999999999</c:v>
                </c:pt>
                <c:pt idx="2193">
                  <c:v>16.578199999999999</c:v>
                </c:pt>
                <c:pt idx="2194">
                  <c:v>16.578199999999999</c:v>
                </c:pt>
                <c:pt idx="2195">
                  <c:v>16.578199999999999</c:v>
                </c:pt>
                <c:pt idx="2196">
                  <c:v>16.578199999999999</c:v>
                </c:pt>
                <c:pt idx="2197">
                  <c:v>16.578199999999999</c:v>
                </c:pt>
                <c:pt idx="2198">
                  <c:v>16.578199999999999</c:v>
                </c:pt>
                <c:pt idx="2199">
                  <c:v>16.578199999999999</c:v>
                </c:pt>
                <c:pt idx="2200">
                  <c:v>16.567499999999999</c:v>
                </c:pt>
                <c:pt idx="2201">
                  <c:v>16.567499999999999</c:v>
                </c:pt>
                <c:pt idx="2202">
                  <c:v>16.567499999999999</c:v>
                </c:pt>
                <c:pt idx="2203">
                  <c:v>16.567499999999999</c:v>
                </c:pt>
                <c:pt idx="2204">
                  <c:v>16.567499999999999</c:v>
                </c:pt>
                <c:pt idx="2205">
                  <c:v>16.567499999999999</c:v>
                </c:pt>
                <c:pt idx="2206">
                  <c:v>16.567499999999999</c:v>
                </c:pt>
                <c:pt idx="2207">
                  <c:v>16.567499999999999</c:v>
                </c:pt>
                <c:pt idx="2208">
                  <c:v>16.567499999999999</c:v>
                </c:pt>
                <c:pt idx="2209">
                  <c:v>16.567499999999999</c:v>
                </c:pt>
                <c:pt idx="2210">
                  <c:v>16.567499999999999</c:v>
                </c:pt>
                <c:pt idx="2211">
                  <c:v>16.567499999999999</c:v>
                </c:pt>
                <c:pt idx="2212">
                  <c:v>16.567499999999999</c:v>
                </c:pt>
                <c:pt idx="2213">
                  <c:v>16.567499999999999</c:v>
                </c:pt>
                <c:pt idx="2214">
                  <c:v>16.567499999999999</c:v>
                </c:pt>
                <c:pt idx="2215">
                  <c:v>16.567499999999999</c:v>
                </c:pt>
                <c:pt idx="2216">
                  <c:v>16.567499999999999</c:v>
                </c:pt>
                <c:pt idx="2217">
                  <c:v>16.567499999999999</c:v>
                </c:pt>
                <c:pt idx="2218">
                  <c:v>16.567499999999999</c:v>
                </c:pt>
                <c:pt idx="2219">
                  <c:v>16.567499999999999</c:v>
                </c:pt>
                <c:pt idx="2220">
                  <c:v>16.567499999999999</c:v>
                </c:pt>
                <c:pt idx="2221">
                  <c:v>16.556799999999999</c:v>
                </c:pt>
                <c:pt idx="2222">
                  <c:v>16.556799999999999</c:v>
                </c:pt>
                <c:pt idx="2223">
                  <c:v>16.556799999999999</c:v>
                </c:pt>
                <c:pt idx="2224">
                  <c:v>16.556799999999999</c:v>
                </c:pt>
                <c:pt idx="2225">
                  <c:v>16.556799999999999</c:v>
                </c:pt>
                <c:pt idx="2226">
                  <c:v>16.556799999999999</c:v>
                </c:pt>
                <c:pt idx="2227">
                  <c:v>16.556799999999999</c:v>
                </c:pt>
                <c:pt idx="2228">
                  <c:v>16.546099999999999</c:v>
                </c:pt>
                <c:pt idx="2229">
                  <c:v>16.546099999999999</c:v>
                </c:pt>
                <c:pt idx="2230">
                  <c:v>16.546099999999999</c:v>
                </c:pt>
                <c:pt idx="2231">
                  <c:v>16.546099999999999</c:v>
                </c:pt>
                <c:pt idx="2232">
                  <c:v>16.546099999999999</c:v>
                </c:pt>
                <c:pt idx="2233">
                  <c:v>16.546099999999999</c:v>
                </c:pt>
                <c:pt idx="2234">
                  <c:v>16.546099999999999</c:v>
                </c:pt>
                <c:pt idx="2235">
                  <c:v>16.546099999999999</c:v>
                </c:pt>
                <c:pt idx="2236">
                  <c:v>16.546099999999999</c:v>
                </c:pt>
                <c:pt idx="2237">
                  <c:v>16.546099999999999</c:v>
                </c:pt>
                <c:pt idx="2238">
                  <c:v>16.5246</c:v>
                </c:pt>
                <c:pt idx="2239">
                  <c:v>16.546099999999999</c:v>
                </c:pt>
                <c:pt idx="2240">
                  <c:v>16.546099999999999</c:v>
                </c:pt>
                <c:pt idx="2241">
                  <c:v>16.5246</c:v>
                </c:pt>
                <c:pt idx="2242">
                  <c:v>16.546099999999999</c:v>
                </c:pt>
                <c:pt idx="2243">
                  <c:v>16.5246</c:v>
                </c:pt>
                <c:pt idx="2244">
                  <c:v>16.5139</c:v>
                </c:pt>
                <c:pt idx="2245">
                  <c:v>16.5246</c:v>
                </c:pt>
                <c:pt idx="2246">
                  <c:v>16.5139</c:v>
                </c:pt>
                <c:pt idx="2247">
                  <c:v>16.5139</c:v>
                </c:pt>
                <c:pt idx="2248">
                  <c:v>16.5139</c:v>
                </c:pt>
                <c:pt idx="2249">
                  <c:v>16.5139</c:v>
                </c:pt>
                <c:pt idx="2250">
                  <c:v>16.5139</c:v>
                </c:pt>
                <c:pt idx="2251">
                  <c:v>16.5139</c:v>
                </c:pt>
                <c:pt idx="2252">
                  <c:v>16.5032</c:v>
                </c:pt>
                <c:pt idx="2253">
                  <c:v>16.5139</c:v>
                </c:pt>
                <c:pt idx="2254">
                  <c:v>16.5032</c:v>
                </c:pt>
                <c:pt idx="2255">
                  <c:v>16.5032</c:v>
                </c:pt>
                <c:pt idx="2256">
                  <c:v>16.4924</c:v>
                </c:pt>
                <c:pt idx="2257">
                  <c:v>16.4924</c:v>
                </c:pt>
                <c:pt idx="2258">
                  <c:v>16.4924</c:v>
                </c:pt>
                <c:pt idx="2259">
                  <c:v>16.4924</c:v>
                </c:pt>
                <c:pt idx="2260">
                  <c:v>16.4924</c:v>
                </c:pt>
                <c:pt idx="2261">
                  <c:v>16.4924</c:v>
                </c:pt>
                <c:pt idx="2262">
                  <c:v>16.4924</c:v>
                </c:pt>
                <c:pt idx="2263">
                  <c:v>16.4924</c:v>
                </c:pt>
                <c:pt idx="2264">
                  <c:v>16.4924</c:v>
                </c:pt>
                <c:pt idx="2265">
                  <c:v>16.4924</c:v>
                </c:pt>
                <c:pt idx="2266">
                  <c:v>16.4924</c:v>
                </c:pt>
                <c:pt idx="2267">
                  <c:v>16.4817</c:v>
                </c:pt>
                <c:pt idx="2268">
                  <c:v>16.4817</c:v>
                </c:pt>
                <c:pt idx="2269">
                  <c:v>16.4817</c:v>
                </c:pt>
                <c:pt idx="2270">
                  <c:v>16.4817</c:v>
                </c:pt>
                <c:pt idx="2271">
                  <c:v>16.471</c:v>
                </c:pt>
                <c:pt idx="2272">
                  <c:v>16.4817</c:v>
                </c:pt>
                <c:pt idx="2273">
                  <c:v>16.4817</c:v>
                </c:pt>
                <c:pt idx="2274">
                  <c:v>16.471</c:v>
                </c:pt>
                <c:pt idx="2275">
                  <c:v>16.471</c:v>
                </c:pt>
                <c:pt idx="2276">
                  <c:v>16.471</c:v>
                </c:pt>
                <c:pt idx="2277">
                  <c:v>16.4603</c:v>
                </c:pt>
                <c:pt idx="2278">
                  <c:v>16.471</c:v>
                </c:pt>
                <c:pt idx="2279">
                  <c:v>16.4603</c:v>
                </c:pt>
                <c:pt idx="2280">
                  <c:v>16.4603</c:v>
                </c:pt>
                <c:pt idx="2281">
                  <c:v>16.4603</c:v>
                </c:pt>
                <c:pt idx="2282">
                  <c:v>16.4603</c:v>
                </c:pt>
                <c:pt idx="2283">
                  <c:v>16.4495</c:v>
                </c:pt>
                <c:pt idx="2284">
                  <c:v>16.4495</c:v>
                </c:pt>
                <c:pt idx="2285">
                  <c:v>16.4495</c:v>
                </c:pt>
                <c:pt idx="2286">
                  <c:v>16.4495</c:v>
                </c:pt>
                <c:pt idx="2287">
                  <c:v>16.4495</c:v>
                </c:pt>
                <c:pt idx="2288">
                  <c:v>16.4495</c:v>
                </c:pt>
                <c:pt idx="2289">
                  <c:v>16.4495</c:v>
                </c:pt>
                <c:pt idx="2290">
                  <c:v>16.4495</c:v>
                </c:pt>
                <c:pt idx="2291">
                  <c:v>16.4495</c:v>
                </c:pt>
                <c:pt idx="2292">
                  <c:v>16.4495</c:v>
                </c:pt>
                <c:pt idx="2293">
                  <c:v>16.4495</c:v>
                </c:pt>
                <c:pt idx="2294">
                  <c:v>16.4495</c:v>
                </c:pt>
                <c:pt idx="2295">
                  <c:v>16.4495</c:v>
                </c:pt>
                <c:pt idx="2296">
                  <c:v>16.4495</c:v>
                </c:pt>
                <c:pt idx="2297">
                  <c:v>16.4495</c:v>
                </c:pt>
                <c:pt idx="2298">
                  <c:v>16.4495</c:v>
                </c:pt>
                <c:pt idx="2299">
                  <c:v>16.4495</c:v>
                </c:pt>
                <c:pt idx="2300">
                  <c:v>16.438800000000001</c:v>
                </c:pt>
                <c:pt idx="2301">
                  <c:v>16.438800000000001</c:v>
                </c:pt>
                <c:pt idx="2302">
                  <c:v>16.438800000000001</c:v>
                </c:pt>
                <c:pt idx="2303">
                  <c:v>16.438800000000001</c:v>
                </c:pt>
                <c:pt idx="2304">
                  <c:v>16.438800000000001</c:v>
                </c:pt>
                <c:pt idx="2305">
                  <c:v>16.438800000000001</c:v>
                </c:pt>
                <c:pt idx="2306">
                  <c:v>16.438800000000001</c:v>
                </c:pt>
                <c:pt idx="2307">
                  <c:v>16.428100000000001</c:v>
                </c:pt>
                <c:pt idx="2308">
                  <c:v>16.428100000000001</c:v>
                </c:pt>
                <c:pt idx="2309">
                  <c:v>16.438800000000001</c:v>
                </c:pt>
                <c:pt idx="2310">
                  <c:v>16.428100000000001</c:v>
                </c:pt>
                <c:pt idx="2311">
                  <c:v>16.428100000000001</c:v>
                </c:pt>
                <c:pt idx="2312">
                  <c:v>16.428100000000001</c:v>
                </c:pt>
                <c:pt idx="2313">
                  <c:v>16.428100000000001</c:v>
                </c:pt>
                <c:pt idx="2314">
                  <c:v>16.428100000000001</c:v>
                </c:pt>
                <c:pt idx="2315">
                  <c:v>16.428100000000001</c:v>
                </c:pt>
                <c:pt idx="2316">
                  <c:v>16.428100000000001</c:v>
                </c:pt>
                <c:pt idx="2317">
                  <c:v>16.428100000000001</c:v>
                </c:pt>
                <c:pt idx="2318">
                  <c:v>16.428100000000001</c:v>
                </c:pt>
                <c:pt idx="2319">
                  <c:v>16.417400000000001</c:v>
                </c:pt>
                <c:pt idx="2320">
                  <c:v>16.417400000000001</c:v>
                </c:pt>
                <c:pt idx="2321">
                  <c:v>16.417400000000001</c:v>
                </c:pt>
                <c:pt idx="2322">
                  <c:v>16.417400000000001</c:v>
                </c:pt>
                <c:pt idx="2323">
                  <c:v>16.406600000000001</c:v>
                </c:pt>
                <c:pt idx="2324">
                  <c:v>16.406600000000001</c:v>
                </c:pt>
                <c:pt idx="2325">
                  <c:v>16.406600000000001</c:v>
                </c:pt>
                <c:pt idx="2326">
                  <c:v>16.406600000000001</c:v>
                </c:pt>
                <c:pt idx="2327">
                  <c:v>16.406600000000001</c:v>
                </c:pt>
                <c:pt idx="2328">
                  <c:v>16.395900000000001</c:v>
                </c:pt>
                <c:pt idx="2329">
                  <c:v>16.395900000000001</c:v>
                </c:pt>
                <c:pt idx="2330">
                  <c:v>16.395900000000001</c:v>
                </c:pt>
                <c:pt idx="2331">
                  <c:v>16.395900000000001</c:v>
                </c:pt>
                <c:pt idx="2332">
                  <c:v>16.395900000000001</c:v>
                </c:pt>
                <c:pt idx="2333">
                  <c:v>16.385200000000001</c:v>
                </c:pt>
                <c:pt idx="2334">
                  <c:v>16.385200000000001</c:v>
                </c:pt>
                <c:pt idx="2335">
                  <c:v>16.385200000000001</c:v>
                </c:pt>
                <c:pt idx="2336">
                  <c:v>16.374500000000001</c:v>
                </c:pt>
                <c:pt idx="2337">
                  <c:v>16.374500000000001</c:v>
                </c:pt>
                <c:pt idx="2338">
                  <c:v>16.374500000000001</c:v>
                </c:pt>
                <c:pt idx="2339">
                  <c:v>16.374500000000001</c:v>
                </c:pt>
                <c:pt idx="2340">
                  <c:v>16.363700000000001</c:v>
                </c:pt>
                <c:pt idx="2341">
                  <c:v>16.363700000000001</c:v>
                </c:pt>
                <c:pt idx="2342">
                  <c:v>16.363700000000001</c:v>
                </c:pt>
                <c:pt idx="2343">
                  <c:v>16.363700000000001</c:v>
                </c:pt>
                <c:pt idx="2344">
                  <c:v>16.363700000000001</c:v>
                </c:pt>
                <c:pt idx="2345">
                  <c:v>16.353000000000002</c:v>
                </c:pt>
                <c:pt idx="2346">
                  <c:v>16.353000000000002</c:v>
                </c:pt>
                <c:pt idx="2347">
                  <c:v>16.342300000000002</c:v>
                </c:pt>
                <c:pt idx="2348">
                  <c:v>16.353000000000002</c:v>
                </c:pt>
                <c:pt idx="2349">
                  <c:v>16.342300000000002</c:v>
                </c:pt>
                <c:pt idx="2350">
                  <c:v>16.331600000000002</c:v>
                </c:pt>
                <c:pt idx="2351">
                  <c:v>16.331600000000002</c:v>
                </c:pt>
                <c:pt idx="2352">
                  <c:v>16.320799999999998</c:v>
                </c:pt>
                <c:pt idx="2353">
                  <c:v>16.320799999999998</c:v>
                </c:pt>
                <c:pt idx="2354">
                  <c:v>16.320799999999998</c:v>
                </c:pt>
                <c:pt idx="2355">
                  <c:v>16.320799999999998</c:v>
                </c:pt>
                <c:pt idx="2356">
                  <c:v>16.320799999999998</c:v>
                </c:pt>
                <c:pt idx="2357">
                  <c:v>16.320799999999998</c:v>
                </c:pt>
                <c:pt idx="2358">
                  <c:v>16.320799999999998</c:v>
                </c:pt>
                <c:pt idx="2359">
                  <c:v>16.320799999999998</c:v>
                </c:pt>
                <c:pt idx="2360">
                  <c:v>16.320799999999998</c:v>
                </c:pt>
                <c:pt idx="2361">
                  <c:v>16.320799999999998</c:v>
                </c:pt>
                <c:pt idx="2362">
                  <c:v>16.320799999999998</c:v>
                </c:pt>
                <c:pt idx="2363">
                  <c:v>16.320799999999998</c:v>
                </c:pt>
                <c:pt idx="2364">
                  <c:v>16.320799999999998</c:v>
                </c:pt>
                <c:pt idx="2365">
                  <c:v>16.320799999999998</c:v>
                </c:pt>
                <c:pt idx="2366">
                  <c:v>16.320799999999998</c:v>
                </c:pt>
                <c:pt idx="2367">
                  <c:v>16.320799999999998</c:v>
                </c:pt>
                <c:pt idx="2368">
                  <c:v>16.320799999999998</c:v>
                </c:pt>
                <c:pt idx="2369">
                  <c:v>16.320799999999998</c:v>
                </c:pt>
                <c:pt idx="2370">
                  <c:v>16.320799999999998</c:v>
                </c:pt>
                <c:pt idx="2371">
                  <c:v>16.320799999999998</c:v>
                </c:pt>
                <c:pt idx="2372">
                  <c:v>16.320799999999998</c:v>
                </c:pt>
                <c:pt idx="2373">
                  <c:v>16.320799999999998</c:v>
                </c:pt>
                <c:pt idx="2374">
                  <c:v>16.320799999999998</c:v>
                </c:pt>
                <c:pt idx="2375">
                  <c:v>16.320799999999998</c:v>
                </c:pt>
                <c:pt idx="2376">
                  <c:v>16.320799999999998</c:v>
                </c:pt>
                <c:pt idx="2377">
                  <c:v>16.320799999999998</c:v>
                </c:pt>
                <c:pt idx="2378">
                  <c:v>16.320799999999998</c:v>
                </c:pt>
                <c:pt idx="2379">
                  <c:v>16.320799999999998</c:v>
                </c:pt>
                <c:pt idx="2380">
                  <c:v>16.320799999999998</c:v>
                </c:pt>
                <c:pt idx="2381">
                  <c:v>16.320799999999998</c:v>
                </c:pt>
                <c:pt idx="2382">
                  <c:v>16.320799999999998</c:v>
                </c:pt>
                <c:pt idx="2383">
                  <c:v>16.320799999999998</c:v>
                </c:pt>
                <c:pt idx="2384">
                  <c:v>16.320799999999998</c:v>
                </c:pt>
                <c:pt idx="2385">
                  <c:v>16.320799999999998</c:v>
                </c:pt>
                <c:pt idx="2386">
                  <c:v>16.320799999999998</c:v>
                </c:pt>
                <c:pt idx="2387">
                  <c:v>16.320799999999998</c:v>
                </c:pt>
                <c:pt idx="2388">
                  <c:v>16.320799999999998</c:v>
                </c:pt>
                <c:pt idx="2389">
                  <c:v>16.320799999999998</c:v>
                </c:pt>
                <c:pt idx="2390">
                  <c:v>16.320799999999998</c:v>
                </c:pt>
                <c:pt idx="2391">
                  <c:v>16.320799999999998</c:v>
                </c:pt>
                <c:pt idx="2392">
                  <c:v>16.320799999999998</c:v>
                </c:pt>
                <c:pt idx="2393">
                  <c:v>16.320799999999998</c:v>
                </c:pt>
                <c:pt idx="2394">
                  <c:v>16.320799999999998</c:v>
                </c:pt>
                <c:pt idx="2395">
                  <c:v>16.320799999999998</c:v>
                </c:pt>
                <c:pt idx="2396">
                  <c:v>16.320799999999998</c:v>
                </c:pt>
                <c:pt idx="2397">
                  <c:v>16.320799999999998</c:v>
                </c:pt>
                <c:pt idx="2398">
                  <c:v>16.320799999999998</c:v>
                </c:pt>
                <c:pt idx="2399">
                  <c:v>16.320799999999998</c:v>
                </c:pt>
                <c:pt idx="2400">
                  <c:v>16.320799999999998</c:v>
                </c:pt>
                <c:pt idx="2401">
                  <c:v>16.320799999999998</c:v>
                </c:pt>
                <c:pt idx="2402">
                  <c:v>16.320799999999998</c:v>
                </c:pt>
                <c:pt idx="2403">
                  <c:v>16.320799999999998</c:v>
                </c:pt>
                <c:pt idx="2404">
                  <c:v>16.320799999999998</c:v>
                </c:pt>
                <c:pt idx="2405">
                  <c:v>16.320799999999998</c:v>
                </c:pt>
                <c:pt idx="2406">
                  <c:v>16.320799999999998</c:v>
                </c:pt>
                <c:pt idx="2407">
                  <c:v>16.320799999999998</c:v>
                </c:pt>
                <c:pt idx="2408">
                  <c:v>16.320799999999998</c:v>
                </c:pt>
                <c:pt idx="2409">
                  <c:v>16.320799999999998</c:v>
                </c:pt>
                <c:pt idx="2410">
                  <c:v>16.320799999999998</c:v>
                </c:pt>
                <c:pt idx="2411">
                  <c:v>16.320799999999998</c:v>
                </c:pt>
                <c:pt idx="2412">
                  <c:v>16.320799999999998</c:v>
                </c:pt>
                <c:pt idx="2413">
                  <c:v>16.320799999999998</c:v>
                </c:pt>
                <c:pt idx="2414">
                  <c:v>16.320799999999998</c:v>
                </c:pt>
                <c:pt idx="2415">
                  <c:v>16.299399999999999</c:v>
                </c:pt>
                <c:pt idx="2416">
                  <c:v>16.277899999999999</c:v>
                </c:pt>
                <c:pt idx="2417">
                  <c:v>16.277899999999999</c:v>
                </c:pt>
                <c:pt idx="2418">
                  <c:v>16.267199999999999</c:v>
                </c:pt>
                <c:pt idx="2419">
                  <c:v>16.267199999999999</c:v>
                </c:pt>
                <c:pt idx="2420">
                  <c:v>16.256499999999999</c:v>
                </c:pt>
                <c:pt idx="2421">
                  <c:v>16.234999999999999</c:v>
                </c:pt>
                <c:pt idx="2422">
                  <c:v>16.245799999999999</c:v>
                </c:pt>
                <c:pt idx="2423">
                  <c:v>16.234999999999999</c:v>
                </c:pt>
                <c:pt idx="2424">
                  <c:v>16.234999999999999</c:v>
                </c:pt>
                <c:pt idx="2425">
                  <c:v>16.224299999999999</c:v>
                </c:pt>
                <c:pt idx="2426">
                  <c:v>16.224299999999999</c:v>
                </c:pt>
                <c:pt idx="2427">
                  <c:v>16.224299999999999</c:v>
                </c:pt>
                <c:pt idx="2428">
                  <c:v>16.224299999999999</c:v>
                </c:pt>
                <c:pt idx="2429">
                  <c:v>16.224299999999999</c:v>
                </c:pt>
                <c:pt idx="2430">
                  <c:v>16.2136</c:v>
                </c:pt>
                <c:pt idx="2431">
                  <c:v>16.2028</c:v>
                </c:pt>
                <c:pt idx="2432">
                  <c:v>16.2028</c:v>
                </c:pt>
                <c:pt idx="2433">
                  <c:v>16.1921</c:v>
                </c:pt>
                <c:pt idx="2434">
                  <c:v>16.2028</c:v>
                </c:pt>
                <c:pt idx="2435">
                  <c:v>16.1921</c:v>
                </c:pt>
                <c:pt idx="2436">
                  <c:v>16.1921</c:v>
                </c:pt>
                <c:pt idx="2437">
                  <c:v>16.1921</c:v>
                </c:pt>
                <c:pt idx="2438">
                  <c:v>16.1921</c:v>
                </c:pt>
                <c:pt idx="2439">
                  <c:v>16.1921</c:v>
                </c:pt>
                <c:pt idx="2440">
                  <c:v>16.1921</c:v>
                </c:pt>
                <c:pt idx="2441">
                  <c:v>16.1921</c:v>
                </c:pt>
                <c:pt idx="2442">
                  <c:v>16.1921</c:v>
                </c:pt>
                <c:pt idx="2443">
                  <c:v>16.1921</c:v>
                </c:pt>
                <c:pt idx="2444">
                  <c:v>16.1921</c:v>
                </c:pt>
                <c:pt idx="2445">
                  <c:v>16.1814</c:v>
                </c:pt>
                <c:pt idx="2446">
                  <c:v>16.1814</c:v>
                </c:pt>
                <c:pt idx="2447">
                  <c:v>16.1814</c:v>
                </c:pt>
                <c:pt idx="2448">
                  <c:v>16.1814</c:v>
                </c:pt>
                <c:pt idx="2449">
                  <c:v>16.1707</c:v>
                </c:pt>
                <c:pt idx="2450">
                  <c:v>16.1707</c:v>
                </c:pt>
                <c:pt idx="2451">
                  <c:v>16.1599</c:v>
                </c:pt>
                <c:pt idx="2452">
                  <c:v>16.1599</c:v>
                </c:pt>
                <c:pt idx="2453">
                  <c:v>16.1599</c:v>
                </c:pt>
                <c:pt idx="2454">
                  <c:v>16.1492</c:v>
                </c:pt>
                <c:pt idx="2455">
                  <c:v>16.1492</c:v>
                </c:pt>
                <c:pt idx="2456">
                  <c:v>16.1492</c:v>
                </c:pt>
                <c:pt idx="2457">
                  <c:v>16.1492</c:v>
                </c:pt>
                <c:pt idx="2458">
                  <c:v>16.138500000000001</c:v>
                </c:pt>
                <c:pt idx="2459">
                  <c:v>16.138500000000001</c:v>
                </c:pt>
                <c:pt idx="2460">
                  <c:v>16.138500000000001</c:v>
                </c:pt>
                <c:pt idx="2461">
                  <c:v>16.138500000000001</c:v>
                </c:pt>
                <c:pt idx="2462">
                  <c:v>16.138500000000001</c:v>
                </c:pt>
                <c:pt idx="2463">
                  <c:v>16.138500000000001</c:v>
                </c:pt>
                <c:pt idx="2464">
                  <c:v>16.138500000000001</c:v>
                </c:pt>
                <c:pt idx="2465">
                  <c:v>16.138500000000001</c:v>
                </c:pt>
                <c:pt idx="2466">
                  <c:v>16.138500000000001</c:v>
                </c:pt>
                <c:pt idx="2467">
                  <c:v>16.138500000000001</c:v>
                </c:pt>
                <c:pt idx="2468">
                  <c:v>16.138500000000001</c:v>
                </c:pt>
                <c:pt idx="2469">
                  <c:v>16.138500000000001</c:v>
                </c:pt>
                <c:pt idx="2470">
                  <c:v>16.138500000000001</c:v>
                </c:pt>
                <c:pt idx="2471">
                  <c:v>16.138500000000001</c:v>
                </c:pt>
                <c:pt idx="2472">
                  <c:v>16.138500000000001</c:v>
                </c:pt>
                <c:pt idx="2473">
                  <c:v>16.127800000000001</c:v>
                </c:pt>
                <c:pt idx="2474">
                  <c:v>16.127800000000001</c:v>
                </c:pt>
                <c:pt idx="2475">
                  <c:v>16.127800000000001</c:v>
                </c:pt>
                <c:pt idx="2476">
                  <c:v>16.117000000000001</c:v>
                </c:pt>
                <c:pt idx="2477">
                  <c:v>16.117000000000001</c:v>
                </c:pt>
                <c:pt idx="2478">
                  <c:v>16.117000000000001</c:v>
                </c:pt>
                <c:pt idx="2479">
                  <c:v>16.117000000000001</c:v>
                </c:pt>
                <c:pt idx="2480">
                  <c:v>16.106300000000001</c:v>
                </c:pt>
                <c:pt idx="2481">
                  <c:v>16.106300000000001</c:v>
                </c:pt>
                <c:pt idx="2482">
                  <c:v>16.106300000000001</c:v>
                </c:pt>
                <c:pt idx="2483">
                  <c:v>16.095600000000001</c:v>
                </c:pt>
                <c:pt idx="2484">
                  <c:v>16.095600000000001</c:v>
                </c:pt>
                <c:pt idx="2485">
                  <c:v>16.095600000000001</c:v>
                </c:pt>
                <c:pt idx="2486">
                  <c:v>16.095600000000001</c:v>
                </c:pt>
                <c:pt idx="2487">
                  <c:v>16.084900000000001</c:v>
                </c:pt>
                <c:pt idx="2488">
                  <c:v>16.084900000000001</c:v>
                </c:pt>
                <c:pt idx="2489">
                  <c:v>16.074100000000001</c:v>
                </c:pt>
                <c:pt idx="2490">
                  <c:v>16.074100000000001</c:v>
                </c:pt>
                <c:pt idx="2491">
                  <c:v>16.074100000000001</c:v>
                </c:pt>
                <c:pt idx="2492">
                  <c:v>16.063400000000001</c:v>
                </c:pt>
                <c:pt idx="2493">
                  <c:v>16.063400000000001</c:v>
                </c:pt>
                <c:pt idx="2494">
                  <c:v>16.063400000000001</c:v>
                </c:pt>
                <c:pt idx="2495">
                  <c:v>16.063400000000001</c:v>
                </c:pt>
                <c:pt idx="2496">
                  <c:v>16.063400000000001</c:v>
                </c:pt>
                <c:pt idx="2497">
                  <c:v>16.063400000000001</c:v>
                </c:pt>
                <c:pt idx="2498">
                  <c:v>16.063400000000001</c:v>
                </c:pt>
                <c:pt idx="2499">
                  <c:v>16.063400000000001</c:v>
                </c:pt>
                <c:pt idx="2500">
                  <c:v>16.063400000000001</c:v>
                </c:pt>
                <c:pt idx="2501">
                  <c:v>16.063400000000001</c:v>
                </c:pt>
                <c:pt idx="2502">
                  <c:v>16.063400000000001</c:v>
                </c:pt>
                <c:pt idx="2503">
                  <c:v>16.063400000000001</c:v>
                </c:pt>
                <c:pt idx="2504">
                  <c:v>16.063400000000001</c:v>
                </c:pt>
                <c:pt idx="2505">
                  <c:v>16.052700000000002</c:v>
                </c:pt>
                <c:pt idx="2506">
                  <c:v>16.052700000000002</c:v>
                </c:pt>
                <c:pt idx="2507">
                  <c:v>16.052700000000002</c:v>
                </c:pt>
                <c:pt idx="2508">
                  <c:v>16.031199999999998</c:v>
                </c:pt>
                <c:pt idx="2509">
                  <c:v>16.020499999999998</c:v>
                </c:pt>
                <c:pt idx="2510">
                  <c:v>16.020499999999998</c:v>
                </c:pt>
                <c:pt idx="2511">
                  <c:v>16.020499999999998</c:v>
                </c:pt>
                <c:pt idx="2512">
                  <c:v>16.009799999999998</c:v>
                </c:pt>
                <c:pt idx="2513">
                  <c:v>16.009799999999998</c:v>
                </c:pt>
                <c:pt idx="2514">
                  <c:v>16.009799999999998</c:v>
                </c:pt>
                <c:pt idx="2515">
                  <c:v>15.9991</c:v>
                </c:pt>
                <c:pt idx="2516">
                  <c:v>15.9991</c:v>
                </c:pt>
                <c:pt idx="2517">
                  <c:v>15.9991</c:v>
                </c:pt>
                <c:pt idx="2518">
                  <c:v>15.988300000000001</c:v>
                </c:pt>
                <c:pt idx="2519">
                  <c:v>15.988300000000001</c:v>
                </c:pt>
                <c:pt idx="2520">
                  <c:v>15.988300000000001</c:v>
                </c:pt>
                <c:pt idx="2521">
                  <c:v>15.988300000000001</c:v>
                </c:pt>
                <c:pt idx="2522">
                  <c:v>15.988300000000001</c:v>
                </c:pt>
                <c:pt idx="2523">
                  <c:v>15.977600000000001</c:v>
                </c:pt>
                <c:pt idx="2524">
                  <c:v>15.977600000000001</c:v>
                </c:pt>
                <c:pt idx="2525">
                  <c:v>15.966900000000001</c:v>
                </c:pt>
                <c:pt idx="2526">
                  <c:v>15.966900000000001</c:v>
                </c:pt>
                <c:pt idx="2527">
                  <c:v>15.966900000000001</c:v>
                </c:pt>
                <c:pt idx="2528">
                  <c:v>15.956200000000001</c:v>
                </c:pt>
                <c:pt idx="2529">
                  <c:v>15.956200000000001</c:v>
                </c:pt>
                <c:pt idx="2530">
                  <c:v>15.956200000000001</c:v>
                </c:pt>
                <c:pt idx="2531">
                  <c:v>15.956200000000001</c:v>
                </c:pt>
                <c:pt idx="2532">
                  <c:v>15.945399999999999</c:v>
                </c:pt>
                <c:pt idx="2533">
                  <c:v>15.945399999999999</c:v>
                </c:pt>
                <c:pt idx="2534">
                  <c:v>15.945399999999999</c:v>
                </c:pt>
                <c:pt idx="2535">
                  <c:v>15.934699999999999</c:v>
                </c:pt>
                <c:pt idx="2536">
                  <c:v>15.934699999999999</c:v>
                </c:pt>
                <c:pt idx="2537">
                  <c:v>15.934699999999999</c:v>
                </c:pt>
                <c:pt idx="2538">
                  <c:v>15.934699999999999</c:v>
                </c:pt>
                <c:pt idx="2539">
                  <c:v>15.923999999999999</c:v>
                </c:pt>
                <c:pt idx="2540">
                  <c:v>15.923999999999999</c:v>
                </c:pt>
                <c:pt idx="2541">
                  <c:v>15.923999999999999</c:v>
                </c:pt>
                <c:pt idx="2542">
                  <c:v>15.923999999999999</c:v>
                </c:pt>
                <c:pt idx="2543">
                  <c:v>15.9133</c:v>
                </c:pt>
                <c:pt idx="2544">
                  <c:v>15.9133</c:v>
                </c:pt>
                <c:pt idx="2545">
                  <c:v>15.9133</c:v>
                </c:pt>
                <c:pt idx="2546">
                  <c:v>15.9133</c:v>
                </c:pt>
                <c:pt idx="2547">
                  <c:v>15.9133</c:v>
                </c:pt>
                <c:pt idx="2548">
                  <c:v>15.9025</c:v>
                </c:pt>
                <c:pt idx="2549">
                  <c:v>15.9025</c:v>
                </c:pt>
                <c:pt idx="2550">
                  <c:v>15.9025</c:v>
                </c:pt>
                <c:pt idx="2551">
                  <c:v>15.9025</c:v>
                </c:pt>
                <c:pt idx="2552">
                  <c:v>15.9025</c:v>
                </c:pt>
                <c:pt idx="2553">
                  <c:v>15.8918</c:v>
                </c:pt>
                <c:pt idx="2554">
                  <c:v>15.8918</c:v>
                </c:pt>
                <c:pt idx="2555">
                  <c:v>15.8811</c:v>
                </c:pt>
                <c:pt idx="2556">
                  <c:v>15.8811</c:v>
                </c:pt>
                <c:pt idx="2557">
                  <c:v>15.8918</c:v>
                </c:pt>
                <c:pt idx="2558">
                  <c:v>15.8811</c:v>
                </c:pt>
                <c:pt idx="2559">
                  <c:v>15.8704</c:v>
                </c:pt>
                <c:pt idx="2560">
                  <c:v>15.8704</c:v>
                </c:pt>
                <c:pt idx="2561">
                  <c:v>15.8704</c:v>
                </c:pt>
                <c:pt idx="2562">
                  <c:v>15.8596</c:v>
                </c:pt>
                <c:pt idx="2563">
                  <c:v>15.8596</c:v>
                </c:pt>
                <c:pt idx="2564">
                  <c:v>15.8596</c:v>
                </c:pt>
                <c:pt idx="2565">
                  <c:v>15.8596</c:v>
                </c:pt>
                <c:pt idx="2566">
                  <c:v>15.8596</c:v>
                </c:pt>
                <c:pt idx="2567">
                  <c:v>15.8596</c:v>
                </c:pt>
                <c:pt idx="2568">
                  <c:v>15.8596</c:v>
                </c:pt>
                <c:pt idx="2569">
                  <c:v>15.8596</c:v>
                </c:pt>
                <c:pt idx="2570">
                  <c:v>15.8596</c:v>
                </c:pt>
                <c:pt idx="2571">
                  <c:v>15.8596</c:v>
                </c:pt>
                <c:pt idx="2572">
                  <c:v>15.8596</c:v>
                </c:pt>
                <c:pt idx="2573">
                  <c:v>15.8596</c:v>
                </c:pt>
                <c:pt idx="2574">
                  <c:v>15.8596</c:v>
                </c:pt>
                <c:pt idx="2575">
                  <c:v>15.8596</c:v>
                </c:pt>
                <c:pt idx="2576">
                  <c:v>15.8596</c:v>
                </c:pt>
                <c:pt idx="2577">
                  <c:v>15.8596</c:v>
                </c:pt>
                <c:pt idx="2578">
                  <c:v>15.8596</c:v>
                </c:pt>
                <c:pt idx="2579">
                  <c:v>15.8596</c:v>
                </c:pt>
                <c:pt idx="2580">
                  <c:v>15.8596</c:v>
                </c:pt>
                <c:pt idx="2581">
                  <c:v>15.8596</c:v>
                </c:pt>
                <c:pt idx="2582">
                  <c:v>15.8596</c:v>
                </c:pt>
                <c:pt idx="2583">
                  <c:v>15.8596</c:v>
                </c:pt>
                <c:pt idx="2584">
                  <c:v>15.8596</c:v>
                </c:pt>
                <c:pt idx="2585">
                  <c:v>15.8596</c:v>
                </c:pt>
                <c:pt idx="2586">
                  <c:v>15.8596</c:v>
                </c:pt>
                <c:pt idx="2587">
                  <c:v>15.8596</c:v>
                </c:pt>
                <c:pt idx="2588">
                  <c:v>15.8596</c:v>
                </c:pt>
                <c:pt idx="2589">
                  <c:v>15.8596</c:v>
                </c:pt>
                <c:pt idx="2590">
                  <c:v>15.8596</c:v>
                </c:pt>
                <c:pt idx="2591">
                  <c:v>15.8596</c:v>
                </c:pt>
                <c:pt idx="2592">
                  <c:v>15.838200000000001</c:v>
                </c:pt>
                <c:pt idx="2593">
                  <c:v>15.8489</c:v>
                </c:pt>
                <c:pt idx="2594">
                  <c:v>15.838200000000001</c:v>
                </c:pt>
                <c:pt idx="2595">
                  <c:v>15.838200000000001</c:v>
                </c:pt>
                <c:pt idx="2596">
                  <c:v>15.827500000000001</c:v>
                </c:pt>
                <c:pt idx="2597">
                  <c:v>15.816700000000001</c:v>
                </c:pt>
                <c:pt idx="2598">
                  <c:v>15.816700000000001</c:v>
                </c:pt>
                <c:pt idx="2599">
                  <c:v>15.805999999999999</c:v>
                </c:pt>
                <c:pt idx="2600">
                  <c:v>15.816700000000001</c:v>
                </c:pt>
                <c:pt idx="2601">
                  <c:v>15.805999999999999</c:v>
                </c:pt>
                <c:pt idx="2602">
                  <c:v>15.816700000000001</c:v>
                </c:pt>
                <c:pt idx="2603">
                  <c:v>15.805999999999999</c:v>
                </c:pt>
                <c:pt idx="2604">
                  <c:v>15.805999999999999</c:v>
                </c:pt>
                <c:pt idx="2605">
                  <c:v>15.805999999999999</c:v>
                </c:pt>
                <c:pt idx="2606">
                  <c:v>15.805999999999999</c:v>
                </c:pt>
                <c:pt idx="2607">
                  <c:v>15.795299999999999</c:v>
                </c:pt>
                <c:pt idx="2608">
                  <c:v>15.795299999999999</c:v>
                </c:pt>
                <c:pt idx="2609">
                  <c:v>15.784599999999999</c:v>
                </c:pt>
                <c:pt idx="2610">
                  <c:v>15.784599999999999</c:v>
                </c:pt>
                <c:pt idx="2611">
                  <c:v>15.784599999999999</c:v>
                </c:pt>
                <c:pt idx="2612">
                  <c:v>15.7738</c:v>
                </c:pt>
                <c:pt idx="2613">
                  <c:v>15.7738</c:v>
                </c:pt>
                <c:pt idx="2614">
                  <c:v>15.7738</c:v>
                </c:pt>
                <c:pt idx="2615">
                  <c:v>15.7631</c:v>
                </c:pt>
                <c:pt idx="2616">
                  <c:v>15.7631</c:v>
                </c:pt>
                <c:pt idx="2617">
                  <c:v>15.7631</c:v>
                </c:pt>
                <c:pt idx="2618">
                  <c:v>15.7631</c:v>
                </c:pt>
                <c:pt idx="2619">
                  <c:v>15.7524</c:v>
                </c:pt>
                <c:pt idx="2620">
                  <c:v>15.7524</c:v>
                </c:pt>
                <c:pt idx="2621">
                  <c:v>15.7524</c:v>
                </c:pt>
                <c:pt idx="2622">
                  <c:v>15.7631</c:v>
                </c:pt>
                <c:pt idx="2623">
                  <c:v>15.7524</c:v>
                </c:pt>
                <c:pt idx="2624">
                  <c:v>15.7524</c:v>
                </c:pt>
                <c:pt idx="2625">
                  <c:v>15.7417</c:v>
                </c:pt>
                <c:pt idx="2626">
                  <c:v>15.7417</c:v>
                </c:pt>
                <c:pt idx="2627">
                  <c:v>15.7309</c:v>
                </c:pt>
                <c:pt idx="2628">
                  <c:v>15.7309</c:v>
                </c:pt>
                <c:pt idx="2629">
                  <c:v>15.7417</c:v>
                </c:pt>
                <c:pt idx="2630">
                  <c:v>15.7309</c:v>
                </c:pt>
                <c:pt idx="2631">
                  <c:v>15.7309</c:v>
                </c:pt>
                <c:pt idx="2632">
                  <c:v>15.7309</c:v>
                </c:pt>
                <c:pt idx="2633">
                  <c:v>15.7202</c:v>
                </c:pt>
                <c:pt idx="2634">
                  <c:v>15.7309</c:v>
                </c:pt>
                <c:pt idx="2635">
                  <c:v>15.7202</c:v>
                </c:pt>
                <c:pt idx="2636">
                  <c:v>15.7202</c:v>
                </c:pt>
                <c:pt idx="2637">
                  <c:v>15.7095</c:v>
                </c:pt>
                <c:pt idx="2638">
                  <c:v>15.7095</c:v>
                </c:pt>
                <c:pt idx="2639">
                  <c:v>15.7095</c:v>
                </c:pt>
                <c:pt idx="2640">
                  <c:v>15.7095</c:v>
                </c:pt>
                <c:pt idx="2641">
                  <c:v>15.6988</c:v>
                </c:pt>
                <c:pt idx="2642">
                  <c:v>15.6988</c:v>
                </c:pt>
                <c:pt idx="2643">
                  <c:v>15.6988</c:v>
                </c:pt>
                <c:pt idx="2644">
                  <c:v>15.6988</c:v>
                </c:pt>
                <c:pt idx="2645">
                  <c:v>15.688000000000001</c:v>
                </c:pt>
                <c:pt idx="2646">
                  <c:v>15.688000000000001</c:v>
                </c:pt>
                <c:pt idx="2647">
                  <c:v>15.688000000000001</c:v>
                </c:pt>
                <c:pt idx="2648">
                  <c:v>15.688000000000001</c:v>
                </c:pt>
                <c:pt idx="2649">
                  <c:v>15.677300000000001</c:v>
                </c:pt>
                <c:pt idx="2650">
                  <c:v>15.677300000000001</c:v>
                </c:pt>
                <c:pt idx="2651">
                  <c:v>15.677300000000001</c:v>
                </c:pt>
                <c:pt idx="2652">
                  <c:v>15.655900000000001</c:v>
                </c:pt>
                <c:pt idx="2653">
                  <c:v>15.655900000000001</c:v>
                </c:pt>
                <c:pt idx="2654">
                  <c:v>15.655900000000001</c:v>
                </c:pt>
                <c:pt idx="2655">
                  <c:v>15.655900000000001</c:v>
                </c:pt>
                <c:pt idx="2656">
                  <c:v>15.655900000000001</c:v>
                </c:pt>
                <c:pt idx="2657">
                  <c:v>15.645099999999999</c:v>
                </c:pt>
                <c:pt idx="2658">
                  <c:v>15.645099999999999</c:v>
                </c:pt>
                <c:pt idx="2659">
                  <c:v>15.645099999999999</c:v>
                </c:pt>
                <c:pt idx="2660">
                  <c:v>15.645099999999999</c:v>
                </c:pt>
                <c:pt idx="2661">
                  <c:v>15.645099999999999</c:v>
                </c:pt>
                <c:pt idx="2662">
                  <c:v>15.634399999999999</c:v>
                </c:pt>
                <c:pt idx="2663">
                  <c:v>15.634399999999999</c:v>
                </c:pt>
                <c:pt idx="2664">
                  <c:v>15.634399999999999</c:v>
                </c:pt>
                <c:pt idx="2665">
                  <c:v>15.634399999999999</c:v>
                </c:pt>
                <c:pt idx="2666">
                  <c:v>15.623699999999999</c:v>
                </c:pt>
                <c:pt idx="2667">
                  <c:v>15.623699999999999</c:v>
                </c:pt>
                <c:pt idx="2668">
                  <c:v>15.623699999999999</c:v>
                </c:pt>
                <c:pt idx="2669">
                  <c:v>15.613</c:v>
                </c:pt>
                <c:pt idx="2670">
                  <c:v>15.613</c:v>
                </c:pt>
                <c:pt idx="2671">
                  <c:v>15.6022</c:v>
                </c:pt>
                <c:pt idx="2672">
                  <c:v>15.6022</c:v>
                </c:pt>
                <c:pt idx="2673">
                  <c:v>15.5915</c:v>
                </c:pt>
                <c:pt idx="2674">
                  <c:v>15.5915</c:v>
                </c:pt>
                <c:pt idx="2675">
                  <c:v>15.5915</c:v>
                </c:pt>
                <c:pt idx="2676">
                  <c:v>15.5915</c:v>
                </c:pt>
                <c:pt idx="2677">
                  <c:v>15.5808</c:v>
                </c:pt>
                <c:pt idx="2678">
                  <c:v>15.5808</c:v>
                </c:pt>
                <c:pt idx="2679">
                  <c:v>15.5808</c:v>
                </c:pt>
                <c:pt idx="2680">
                  <c:v>15.5808</c:v>
                </c:pt>
                <c:pt idx="2681">
                  <c:v>15.5808</c:v>
                </c:pt>
                <c:pt idx="2682">
                  <c:v>15.5808</c:v>
                </c:pt>
                <c:pt idx="2683">
                  <c:v>15.5808</c:v>
                </c:pt>
                <c:pt idx="2684">
                  <c:v>15.5808</c:v>
                </c:pt>
                <c:pt idx="2685">
                  <c:v>15.5808</c:v>
                </c:pt>
                <c:pt idx="2686">
                  <c:v>15.5808</c:v>
                </c:pt>
                <c:pt idx="2687">
                  <c:v>15.5808</c:v>
                </c:pt>
                <c:pt idx="2688">
                  <c:v>15.5808</c:v>
                </c:pt>
                <c:pt idx="2689">
                  <c:v>15.5808</c:v>
                </c:pt>
                <c:pt idx="2690">
                  <c:v>15.5808</c:v>
                </c:pt>
                <c:pt idx="2691">
                  <c:v>15.5808</c:v>
                </c:pt>
                <c:pt idx="2692">
                  <c:v>15.5808</c:v>
                </c:pt>
                <c:pt idx="2693">
                  <c:v>15.5808</c:v>
                </c:pt>
                <c:pt idx="2694">
                  <c:v>15.5808</c:v>
                </c:pt>
                <c:pt idx="2695">
                  <c:v>15.5808</c:v>
                </c:pt>
                <c:pt idx="2696">
                  <c:v>15.5808</c:v>
                </c:pt>
                <c:pt idx="2697">
                  <c:v>15.5808</c:v>
                </c:pt>
                <c:pt idx="2698">
                  <c:v>15.5808</c:v>
                </c:pt>
                <c:pt idx="2699">
                  <c:v>15.5808</c:v>
                </c:pt>
                <c:pt idx="2700">
                  <c:v>15.5808</c:v>
                </c:pt>
                <c:pt idx="2701">
                  <c:v>15.5701</c:v>
                </c:pt>
                <c:pt idx="2702">
                  <c:v>15.5701</c:v>
                </c:pt>
                <c:pt idx="2703">
                  <c:v>15.5701</c:v>
                </c:pt>
                <c:pt idx="2704">
                  <c:v>15.5593</c:v>
                </c:pt>
                <c:pt idx="2705">
                  <c:v>15.5593</c:v>
                </c:pt>
                <c:pt idx="2706">
                  <c:v>15.5486</c:v>
                </c:pt>
                <c:pt idx="2707">
                  <c:v>15.5593</c:v>
                </c:pt>
                <c:pt idx="2708">
                  <c:v>15.5486</c:v>
                </c:pt>
                <c:pt idx="2709">
                  <c:v>15.5486</c:v>
                </c:pt>
                <c:pt idx="2710">
                  <c:v>15.5486</c:v>
                </c:pt>
                <c:pt idx="2711">
                  <c:v>15.5486</c:v>
                </c:pt>
                <c:pt idx="2712">
                  <c:v>15.5379</c:v>
                </c:pt>
                <c:pt idx="2713">
                  <c:v>15.5379</c:v>
                </c:pt>
                <c:pt idx="2714">
                  <c:v>15.527200000000001</c:v>
                </c:pt>
                <c:pt idx="2715">
                  <c:v>15.527200000000001</c:v>
                </c:pt>
                <c:pt idx="2716">
                  <c:v>15.527200000000001</c:v>
                </c:pt>
                <c:pt idx="2717">
                  <c:v>15.527200000000001</c:v>
                </c:pt>
                <c:pt idx="2718">
                  <c:v>15.527200000000001</c:v>
                </c:pt>
                <c:pt idx="2719">
                  <c:v>15.527200000000001</c:v>
                </c:pt>
                <c:pt idx="2720">
                  <c:v>15.527200000000001</c:v>
                </c:pt>
                <c:pt idx="2721">
                  <c:v>15.527200000000001</c:v>
                </c:pt>
                <c:pt idx="2722">
                  <c:v>15.527200000000001</c:v>
                </c:pt>
                <c:pt idx="2723">
                  <c:v>15.527200000000001</c:v>
                </c:pt>
                <c:pt idx="2724">
                  <c:v>15.527200000000001</c:v>
                </c:pt>
                <c:pt idx="2725">
                  <c:v>15.516400000000001</c:v>
                </c:pt>
                <c:pt idx="2726">
                  <c:v>15.516400000000001</c:v>
                </c:pt>
                <c:pt idx="2727">
                  <c:v>15.516400000000001</c:v>
                </c:pt>
                <c:pt idx="2728">
                  <c:v>15.516400000000001</c:v>
                </c:pt>
                <c:pt idx="2729">
                  <c:v>15.516400000000001</c:v>
                </c:pt>
                <c:pt idx="2730">
                  <c:v>15.505699999999999</c:v>
                </c:pt>
                <c:pt idx="2731">
                  <c:v>15.505699999999999</c:v>
                </c:pt>
                <c:pt idx="2732">
                  <c:v>15.505699999999999</c:v>
                </c:pt>
                <c:pt idx="2733">
                  <c:v>15.505699999999999</c:v>
                </c:pt>
                <c:pt idx="2734">
                  <c:v>15.494999999999999</c:v>
                </c:pt>
                <c:pt idx="2735">
                  <c:v>15.494999999999999</c:v>
                </c:pt>
                <c:pt idx="2736">
                  <c:v>15.494999999999999</c:v>
                </c:pt>
                <c:pt idx="2737">
                  <c:v>15.494999999999999</c:v>
                </c:pt>
                <c:pt idx="2738">
                  <c:v>15.494999999999999</c:v>
                </c:pt>
                <c:pt idx="2739">
                  <c:v>15.494999999999999</c:v>
                </c:pt>
                <c:pt idx="2740">
                  <c:v>15.494999999999999</c:v>
                </c:pt>
                <c:pt idx="2741">
                  <c:v>15.494999999999999</c:v>
                </c:pt>
                <c:pt idx="2742">
                  <c:v>15.494999999999999</c:v>
                </c:pt>
                <c:pt idx="2743">
                  <c:v>15.484299999999999</c:v>
                </c:pt>
                <c:pt idx="2744">
                  <c:v>15.494999999999999</c:v>
                </c:pt>
                <c:pt idx="2745">
                  <c:v>15.484299999999999</c:v>
                </c:pt>
                <c:pt idx="2746">
                  <c:v>15.484299999999999</c:v>
                </c:pt>
                <c:pt idx="2747">
                  <c:v>15.484299999999999</c:v>
                </c:pt>
                <c:pt idx="2748">
                  <c:v>15.494999999999999</c:v>
                </c:pt>
                <c:pt idx="2749">
                  <c:v>15.484299999999999</c:v>
                </c:pt>
                <c:pt idx="2750">
                  <c:v>15.484299999999999</c:v>
                </c:pt>
                <c:pt idx="2751">
                  <c:v>15.484299999999999</c:v>
                </c:pt>
                <c:pt idx="2752">
                  <c:v>15.484299999999999</c:v>
                </c:pt>
                <c:pt idx="2753">
                  <c:v>15.484299999999999</c:v>
                </c:pt>
                <c:pt idx="2754">
                  <c:v>15.484299999999999</c:v>
                </c:pt>
                <c:pt idx="2755">
                  <c:v>15.484299999999999</c:v>
                </c:pt>
                <c:pt idx="2756">
                  <c:v>15.4735</c:v>
                </c:pt>
                <c:pt idx="2757">
                  <c:v>15.4735</c:v>
                </c:pt>
                <c:pt idx="2758">
                  <c:v>15.4735</c:v>
                </c:pt>
                <c:pt idx="2759">
                  <c:v>15.4628</c:v>
                </c:pt>
                <c:pt idx="2760">
                  <c:v>15.4735</c:v>
                </c:pt>
                <c:pt idx="2761">
                  <c:v>15.4628</c:v>
                </c:pt>
                <c:pt idx="2762">
                  <c:v>15.4521</c:v>
                </c:pt>
                <c:pt idx="2763">
                  <c:v>15.4628</c:v>
                </c:pt>
                <c:pt idx="2764">
                  <c:v>15.4628</c:v>
                </c:pt>
                <c:pt idx="2765">
                  <c:v>15.4628</c:v>
                </c:pt>
                <c:pt idx="2766">
                  <c:v>15.4521</c:v>
                </c:pt>
                <c:pt idx="2767">
                  <c:v>15.4521</c:v>
                </c:pt>
                <c:pt idx="2768">
                  <c:v>15.4521</c:v>
                </c:pt>
                <c:pt idx="2769">
                  <c:v>15.4414</c:v>
                </c:pt>
                <c:pt idx="2770">
                  <c:v>15.4414</c:v>
                </c:pt>
                <c:pt idx="2771">
                  <c:v>15.4521</c:v>
                </c:pt>
                <c:pt idx="2772">
                  <c:v>15.4414</c:v>
                </c:pt>
                <c:pt idx="2773">
                  <c:v>15.4414</c:v>
                </c:pt>
                <c:pt idx="2774">
                  <c:v>15.4414</c:v>
                </c:pt>
                <c:pt idx="2775">
                  <c:v>15.4414</c:v>
                </c:pt>
                <c:pt idx="2776">
                  <c:v>15.4414</c:v>
                </c:pt>
                <c:pt idx="2777">
                  <c:v>15.4306</c:v>
                </c:pt>
                <c:pt idx="2778">
                  <c:v>15.4306</c:v>
                </c:pt>
                <c:pt idx="2779">
                  <c:v>15.4306</c:v>
                </c:pt>
                <c:pt idx="2780">
                  <c:v>15.4306</c:v>
                </c:pt>
                <c:pt idx="2781">
                  <c:v>15.4306</c:v>
                </c:pt>
                <c:pt idx="2782">
                  <c:v>15.4199</c:v>
                </c:pt>
                <c:pt idx="2783">
                  <c:v>15.4199</c:v>
                </c:pt>
                <c:pt idx="2784">
                  <c:v>15.4199</c:v>
                </c:pt>
                <c:pt idx="2785">
                  <c:v>15.4092</c:v>
                </c:pt>
                <c:pt idx="2786">
                  <c:v>15.4092</c:v>
                </c:pt>
                <c:pt idx="2787">
                  <c:v>15.4092</c:v>
                </c:pt>
                <c:pt idx="2788">
                  <c:v>15.4092</c:v>
                </c:pt>
                <c:pt idx="2789">
                  <c:v>15.4092</c:v>
                </c:pt>
                <c:pt idx="2790">
                  <c:v>15.4092</c:v>
                </c:pt>
                <c:pt idx="2791">
                  <c:v>15.4092</c:v>
                </c:pt>
                <c:pt idx="2792">
                  <c:v>15.4092</c:v>
                </c:pt>
                <c:pt idx="2793">
                  <c:v>15.4092</c:v>
                </c:pt>
                <c:pt idx="2794">
                  <c:v>15.4092</c:v>
                </c:pt>
                <c:pt idx="2795">
                  <c:v>15.4092</c:v>
                </c:pt>
                <c:pt idx="2796">
                  <c:v>15.4092</c:v>
                </c:pt>
                <c:pt idx="2797">
                  <c:v>15.4092</c:v>
                </c:pt>
                <c:pt idx="2798">
                  <c:v>15.4092</c:v>
                </c:pt>
                <c:pt idx="2799">
                  <c:v>15.4092</c:v>
                </c:pt>
                <c:pt idx="2800">
                  <c:v>15.4092</c:v>
                </c:pt>
                <c:pt idx="2801">
                  <c:v>15.4092</c:v>
                </c:pt>
                <c:pt idx="2802">
                  <c:v>15.4092</c:v>
                </c:pt>
                <c:pt idx="2803">
                  <c:v>15.4092</c:v>
                </c:pt>
                <c:pt idx="2804">
                  <c:v>15.4092</c:v>
                </c:pt>
                <c:pt idx="2805">
                  <c:v>15.4092</c:v>
                </c:pt>
                <c:pt idx="2806">
                  <c:v>15.4092</c:v>
                </c:pt>
                <c:pt idx="2807">
                  <c:v>15.4092</c:v>
                </c:pt>
                <c:pt idx="2808">
                  <c:v>15.4092</c:v>
                </c:pt>
                <c:pt idx="2809">
                  <c:v>15.4092</c:v>
                </c:pt>
                <c:pt idx="2810">
                  <c:v>15.4092</c:v>
                </c:pt>
                <c:pt idx="2811">
                  <c:v>15.4092</c:v>
                </c:pt>
                <c:pt idx="2812">
                  <c:v>15.4092</c:v>
                </c:pt>
                <c:pt idx="2813">
                  <c:v>15.4092</c:v>
                </c:pt>
                <c:pt idx="2814">
                  <c:v>15.4092</c:v>
                </c:pt>
                <c:pt idx="2815">
                  <c:v>15.4092</c:v>
                </c:pt>
                <c:pt idx="2816">
                  <c:v>15.4092</c:v>
                </c:pt>
                <c:pt idx="2817">
                  <c:v>15.4092</c:v>
                </c:pt>
                <c:pt idx="2818">
                  <c:v>15.4092</c:v>
                </c:pt>
                <c:pt idx="2819">
                  <c:v>15.4092</c:v>
                </c:pt>
                <c:pt idx="2820">
                  <c:v>15.4092</c:v>
                </c:pt>
                <c:pt idx="2821">
                  <c:v>15.4092</c:v>
                </c:pt>
                <c:pt idx="2822">
                  <c:v>15.4092</c:v>
                </c:pt>
                <c:pt idx="2823">
                  <c:v>15.4092</c:v>
                </c:pt>
                <c:pt idx="2824">
                  <c:v>15.4092</c:v>
                </c:pt>
                <c:pt idx="2825">
                  <c:v>15.4092</c:v>
                </c:pt>
                <c:pt idx="2826">
                  <c:v>15.3985</c:v>
                </c:pt>
                <c:pt idx="2827">
                  <c:v>15.387700000000001</c:v>
                </c:pt>
                <c:pt idx="2828">
                  <c:v>15.377000000000001</c:v>
                </c:pt>
                <c:pt idx="2829">
                  <c:v>15.366300000000001</c:v>
                </c:pt>
                <c:pt idx="2830">
                  <c:v>15.366300000000001</c:v>
                </c:pt>
                <c:pt idx="2831">
                  <c:v>15.355600000000001</c:v>
                </c:pt>
                <c:pt idx="2832">
                  <c:v>15.355600000000001</c:v>
                </c:pt>
                <c:pt idx="2833">
                  <c:v>15.344799999999999</c:v>
                </c:pt>
                <c:pt idx="2834">
                  <c:v>15.334099999999999</c:v>
                </c:pt>
                <c:pt idx="2835">
                  <c:v>15.334099999999999</c:v>
                </c:pt>
                <c:pt idx="2836">
                  <c:v>15.323399999999999</c:v>
                </c:pt>
                <c:pt idx="2837">
                  <c:v>15.3127</c:v>
                </c:pt>
                <c:pt idx="2838">
                  <c:v>15.3127</c:v>
                </c:pt>
                <c:pt idx="2839">
                  <c:v>15.3127</c:v>
                </c:pt>
                <c:pt idx="2840">
                  <c:v>15.3019</c:v>
                </c:pt>
                <c:pt idx="2841">
                  <c:v>15.2912</c:v>
                </c:pt>
                <c:pt idx="2842">
                  <c:v>15.2805</c:v>
                </c:pt>
                <c:pt idx="2843">
                  <c:v>15.2805</c:v>
                </c:pt>
                <c:pt idx="2844">
                  <c:v>15.2805</c:v>
                </c:pt>
                <c:pt idx="2845">
                  <c:v>15.2698</c:v>
                </c:pt>
                <c:pt idx="2846">
                  <c:v>15.259</c:v>
                </c:pt>
                <c:pt idx="2847">
                  <c:v>15.259</c:v>
                </c:pt>
                <c:pt idx="2848">
                  <c:v>15.2483</c:v>
                </c:pt>
                <c:pt idx="2849">
                  <c:v>15.2483</c:v>
                </c:pt>
                <c:pt idx="2850">
                  <c:v>15.2483</c:v>
                </c:pt>
                <c:pt idx="2851">
                  <c:v>15.2376</c:v>
                </c:pt>
                <c:pt idx="2852">
                  <c:v>15.226900000000001</c:v>
                </c:pt>
                <c:pt idx="2853">
                  <c:v>15.226900000000001</c:v>
                </c:pt>
                <c:pt idx="2854">
                  <c:v>15.216100000000001</c:v>
                </c:pt>
                <c:pt idx="2855">
                  <c:v>15.216100000000001</c:v>
                </c:pt>
                <c:pt idx="2856">
                  <c:v>15.205399999999999</c:v>
                </c:pt>
                <c:pt idx="2857">
                  <c:v>15.205399999999999</c:v>
                </c:pt>
                <c:pt idx="2858">
                  <c:v>15.205399999999999</c:v>
                </c:pt>
                <c:pt idx="2859">
                  <c:v>15.194699999999999</c:v>
                </c:pt>
                <c:pt idx="2860">
                  <c:v>15.194699999999999</c:v>
                </c:pt>
                <c:pt idx="2861">
                  <c:v>15.183999999999999</c:v>
                </c:pt>
                <c:pt idx="2862">
                  <c:v>15.183999999999999</c:v>
                </c:pt>
                <c:pt idx="2863">
                  <c:v>15.1732</c:v>
                </c:pt>
                <c:pt idx="2864">
                  <c:v>15.183999999999999</c:v>
                </c:pt>
                <c:pt idx="2865">
                  <c:v>15.1732</c:v>
                </c:pt>
                <c:pt idx="2866">
                  <c:v>15.1732</c:v>
                </c:pt>
                <c:pt idx="2867">
                  <c:v>15.183999999999999</c:v>
                </c:pt>
                <c:pt idx="2868">
                  <c:v>15.1732</c:v>
                </c:pt>
                <c:pt idx="2869">
                  <c:v>15.1732</c:v>
                </c:pt>
                <c:pt idx="2870">
                  <c:v>15.1732</c:v>
                </c:pt>
                <c:pt idx="2871">
                  <c:v>15.1732</c:v>
                </c:pt>
                <c:pt idx="2872">
                  <c:v>15.1732</c:v>
                </c:pt>
                <c:pt idx="2873">
                  <c:v>15.1732</c:v>
                </c:pt>
                <c:pt idx="2874">
                  <c:v>15.1732</c:v>
                </c:pt>
                <c:pt idx="2875">
                  <c:v>15.1732</c:v>
                </c:pt>
                <c:pt idx="2876">
                  <c:v>15.183999999999999</c:v>
                </c:pt>
                <c:pt idx="2877">
                  <c:v>15.183999999999999</c:v>
                </c:pt>
                <c:pt idx="2878">
                  <c:v>15.194699999999999</c:v>
                </c:pt>
                <c:pt idx="2879">
                  <c:v>15.194699999999999</c:v>
                </c:pt>
                <c:pt idx="2880">
                  <c:v>15.205399999999999</c:v>
                </c:pt>
                <c:pt idx="2881">
                  <c:v>15.216100000000001</c:v>
                </c:pt>
                <c:pt idx="2882">
                  <c:v>15.226900000000001</c:v>
                </c:pt>
                <c:pt idx="2883">
                  <c:v>15.226900000000001</c:v>
                </c:pt>
                <c:pt idx="2884">
                  <c:v>15.2376</c:v>
                </c:pt>
                <c:pt idx="2885">
                  <c:v>15.2376</c:v>
                </c:pt>
                <c:pt idx="2886">
                  <c:v>15.2376</c:v>
                </c:pt>
                <c:pt idx="2887">
                  <c:v>15.2483</c:v>
                </c:pt>
                <c:pt idx="2888">
                  <c:v>15.2483</c:v>
                </c:pt>
                <c:pt idx="2889">
                  <c:v>15.259</c:v>
                </c:pt>
                <c:pt idx="2890">
                  <c:v>15.259</c:v>
                </c:pt>
                <c:pt idx="2891">
                  <c:v>15.2698</c:v>
                </c:pt>
                <c:pt idx="2892">
                  <c:v>15.2698</c:v>
                </c:pt>
                <c:pt idx="2893">
                  <c:v>15.2805</c:v>
                </c:pt>
                <c:pt idx="2894">
                  <c:v>15.2805</c:v>
                </c:pt>
                <c:pt idx="2895">
                  <c:v>15.2805</c:v>
                </c:pt>
                <c:pt idx="2896">
                  <c:v>15.2805</c:v>
                </c:pt>
                <c:pt idx="2897">
                  <c:v>15.2912</c:v>
                </c:pt>
                <c:pt idx="2898">
                  <c:v>15.2912</c:v>
                </c:pt>
                <c:pt idx="2899">
                  <c:v>15.2912</c:v>
                </c:pt>
                <c:pt idx="2900">
                  <c:v>15.3019</c:v>
                </c:pt>
                <c:pt idx="2901">
                  <c:v>15.3019</c:v>
                </c:pt>
                <c:pt idx="2902">
                  <c:v>15.3019</c:v>
                </c:pt>
                <c:pt idx="2903">
                  <c:v>15.3127</c:v>
                </c:pt>
                <c:pt idx="2904">
                  <c:v>15.3019</c:v>
                </c:pt>
                <c:pt idx="2905">
                  <c:v>15.3127</c:v>
                </c:pt>
                <c:pt idx="2906">
                  <c:v>15.3127</c:v>
                </c:pt>
                <c:pt idx="2907">
                  <c:v>15.323399999999999</c:v>
                </c:pt>
                <c:pt idx="2908">
                  <c:v>15.323399999999999</c:v>
                </c:pt>
                <c:pt idx="2909">
                  <c:v>15.323399999999999</c:v>
                </c:pt>
                <c:pt idx="2910">
                  <c:v>15.323399999999999</c:v>
                </c:pt>
                <c:pt idx="2911">
                  <c:v>15.323399999999999</c:v>
                </c:pt>
                <c:pt idx="2912">
                  <c:v>15.334099999999999</c:v>
                </c:pt>
                <c:pt idx="2913">
                  <c:v>15.334099999999999</c:v>
                </c:pt>
                <c:pt idx="2914">
                  <c:v>15.334099999999999</c:v>
                </c:pt>
                <c:pt idx="2915">
                  <c:v>15.344799999999999</c:v>
                </c:pt>
                <c:pt idx="2916">
                  <c:v>15.344799999999999</c:v>
                </c:pt>
                <c:pt idx="2917">
                  <c:v>15.344799999999999</c:v>
                </c:pt>
                <c:pt idx="2918">
                  <c:v>15.344799999999999</c:v>
                </c:pt>
                <c:pt idx="2919">
                  <c:v>15.344799999999999</c:v>
                </c:pt>
                <c:pt idx="2920">
                  <c:v>15.344799999999999</c:v>
                </c:pt>
                <c:pt idx="2921">
                  <c:v>15.355600000000001</c:v>
                </c:pt>
                <c:pt idx="2922">
                  <c:v>15.355600000000001</c:v>
                </c:pt>
                <c:pt idx="2923">
                  <c:v>15.355600000000001</c:v>
                </c:pt>
                <c:pt idx="2924">
                  <c:v>15.355600000000001</c:v>
                </c:pt>
                <c:pt idx="2925">
                  <c:v>15.355600000000001</c:v>
                </c:pt>
                <c:pt idx="2926">
                  <c:v>15.355600000000001</c:v>
                </c:pt>
                <c:pt idx="2927">
                  <c:v>15.355600000000001</c:v>
                </c:pt>
                <c:pt idx="2928">
                  <c:v>15.366300000000001</c:v>
                </c:pt>
                <c:pt idx="2929">
                  <c:v>15.366300000000001</c:v>
                </c:pt>
                <c:pt idx="2930">
                  <c:v>15.355600000000001</c:v>
                </c:pt>
                <c:pt idx="2931">
                  <c:v>15.355600000000001</c:v>
                </c:pt>
                <c:pt idx="2932">
                  <c:v>15.355600000000001</c:v>
                </c:pt>
                <c:pt idx="2933">
                  <c:v>15.355600000000001</c:v>
                </c:pt>
                <c:pt idx="2934">
                  <c:v>15.355600000000001</c:v>
                </c:pt>
                <c:pt idx="2935">
                  <c:v>15.344799999999999</c:v>
                </c:pt>
                <c:pt idx="2936">
                  <c:v>15.344799999999999</c:v>
                </c:pt>
                <c:pt idx="2937">
                  <c:v>15.344799999999999</c:v>
                </c:pt>
                <c:pt idx="2938">
                  <c:v>15.334099999999999</c:v>
                </c:pt>
                <c:pt idx="2939">
                  <c:v>15.334099999999999</c:v>
                </c:pt>
                <c:pt idx="2940">
                  <c:v>15.334099999999999</c:v>
                </c:pt>
                <c:pt idx="2941">
                  <c:v>15.334099999999999</c:v>
                </c:pt>
                <c:pt idx="2942">
                  <c:v>15.323399999999999</c:v>
                </c:pt>
                <c:pt idx="2943">
                  <c:v>15.323399999999999</c:v>
                </c:pt>
                <c:pt idx="2944">
                  <c:v>15.3127</c:v>
                </c:pt>
                <c:pt idx="2945">
                  <c:v>15.3127</c:v>
                </c:pt>
                <c:pt idx="2946">
                  <c:v>15.3019</c:v>
                </c:pt>
                <c:pt idx="2947">
                  <c:v>15.3127</c:v>
                </c:pt>
                <c:pt idx="2948">
                  <c:v>15.3127</c:v>
                </c:pt>
                <c:pt idx="2949">
                  <c:v>15.3019</c:v>
                </c:pt>
                <c:pt idx="2950">
                  <c:v>15.3019</c:v>
                </c:pt>
                <c:pt idx="2951">
                  <c:v>15.2912</c:v>
                </c:pt>
                <c:pt idx="2952">
                  <c:v>15.2912</c:v>
                </c:pt>
                <c:pt idx="2953">
                  <c:v>15.2912</c:v>
                </c:pt>
                <c:pt idx="2954">
                  <c:v>15.2912</c:v>
                </c:pt>
                <c:pt idx="2955">
                  <c:v>15.2805</c:v>
                </c:pt>
                <c:pt idx="2956">
                  <c:v>15.2805</c:v>
                </c:pt>
                <c:pt idx="2957">
                  <c:v>15.2805</c:v>
                </c:pt>
                <c:pt idx="2958">
                  <c:v>15.2805</c:v>
                </c:pt>
                <c:pt idx="2959">
                  <c:v>15.2805</c:v>
                </c:pt>
                <c:pt idx="2960">
                  <c:v>15.2698</c:v>
                </c:pt>
                <c:pt idx="2961">
                  <c:v>15.2698</c:v>
                </c:pt>
                <c:pt idx="2962">
                  <c:v>15.2698</c:v>
                </c:pt>
                <c:pt idx="2963">
                  <c:v>15.259</c:v>
                </c:pt>
                <c:pt idx="2964">
                  <c:v>15.259</c:v>
                </c:pt>
                <c:pt idx="2965">
                  <c:v>15.259</c:v>
                </c:pt>
                <c:pt idx="2966">
                  <c:v>15.259</c:v>
                </c:pt>
                <c:pt idx="2967">
                  <c:v>15.2483</c:v>
                </c:pt>
                <c:pt idx="2968">
                  <c:v>15.2483</c:v>
                </c:pt>
                <c:pt idx="2969">
                  <c:v>15.2483</c:v>
                </c:pt>
                <c:pt idx="2970">
                  <c:v>15.2376</c:v>
                </c:pt>
                <c:pt idx="2971">
                  <c:v>15.2376</c:v>
                </c:pt>
                <c:pt idx="2972">
                  <c:v>15.2376</c:v>
                </c:pt>
                <c:pt idx="2973">
                  <c:v>15.2376</c:v>
                </c:pt>
                <c:pt idx="2974">
                  <c:v>15.2376</c:v>
                </c:pt>
                <c:pt idx="2975">
                  <c:v>15.226900000000001</c:v>
                </c:pt>
                <c:pt idx="2976">
                  <c:v>15.226900000000001</c:v>
                </c:pt>
                <c:pt idx="2977">
                  <c:v>15.226900000000001</c:v>
                </c:pt>
                <c:pt idx="2978">
                  <c:v>15.226900000000001</c:v>
                </c:pt>
                <c:pt idx="2979">
                  <c:v>15.216100000000001</c:v>
                </c:pt>
                <c:pt idx="2980">
                  <c:v>15.216100000000001</c:v>
                </c:pt>
                <c:pt idx="2981">
                  <c:v>15.216100000000001</c:v>
                </c:pt>
                <c:pt idx="2982">
                  <c:v>15.216100000000001</c:v>
                </c:pt>
                <c:pt idx="2983">
                  <c:v>15.205399999999999</c:v>
                </c:pt>
                <c:pt idx="2984">
                  <c:v>15.205399999999999</c:v>
                </c:pt>
                <c:pt idx="2985">
                  <c:v>15.205399999999999</c:v>
                </c:pt>
                <c:pt idx="2986">
                  <c:v>15.205399999999999</c:v>
                </c:pt>
                <c:pt idx="2987">
                  <c:v>15.194699999999999</c:v>
                </c:pt>
                <c:pt idx="2988">
                  <c:v>15.194699999999999</c:v>
                </c:pt>
                <c:pt idx="2989">
                  <c:v>15.194699999999999</c:v>
                </c:pt>
                <c:pt idx="2990">
                  <c:v>15.183999999999999</c:v>
                </c:pt>
                <c:pt idx="2991">
                  <c:v>15.183999999999999</c:v>
                </c:pt>
                <c:pt idx="2992">
                  <c:v>15.183999999999999</c:v>
                </c:pt>
                <c:pt idx="2993">
                  <c:v>15.183999999999999</c:v>
                </c:pt>
                <c:pt idx="2994">
                  <c:v>15.183999999999999</c:v>
                </c:pt>
                <c:pt idx="2995">
                  <c:v>15.183999999999999</c:v>
                </c:pt>
                <c:pt idx="2996">
                  <c:v>15.1732</c:v>
                </c:pt>
                <c:pt idx="2997">
                  <c:v>15.1732</c:v>
                </c:pt>
                <c:pt idx="2998">
                  <c:v>15.183999999999999</c:v>
                </c:pt>
                <c:pt idx="2999">
                  <c:v>15.1732</c:v>
                </c:pt>
                <c:pt idx="3000">
                  <c:v>15.1732</c:v>
                </c:pt>
                <c:pt idx="3001">
                  <c:v>15.1732</c:v>
                </c:pt>
                <c:pt idx="3002">
                  <c:v>15.1732</c:v>
                </c:pt>
                <c:pt idx="3003">
                  <c:v>15.1625</c:v>
                </c:pt>
                <c:pt idx="3004">
                  <c:v>15.1625</c:v>
                </c:pt>
                <c:pt idx="3005">
                  <c:v>15.1625</c:v>
                </c:pt>
                <c:pt idx="3006">
                  <c:v>15.1625</c:v>
                </c:pt>
                <c:pt idx="3007">
                  <c:v>15.1625</c:v>
                </c:pt>
                <c:pt idx="3008">
                  <c:v>15.1625</c:v>
                </c:pt>
                <c:pt idx="3009">
                  <c:v>15.1625</c:v>
                </c:pt>
                <c:pt idx="3010">
                  <c:v>15.1625</c:v>
                </c:pt>
                <c:pt idx="3011">
                  <c:v>15.1625</c:v>
                </c:pt>
                <c:pt idx="3012">
                  <c:v>15.1625</c:v>
                </c:pt>
                <c:pt idx="3013">
                  <c:v>15.1625</c:v>
                </c:pt>
                <c:pt idx="3014">
                  <c:v>15.1518</c:v>
                </c:pt>
                <c:pt idx="3015">
                  <c:v>15.1625</c:v>
                </c:pt>
                <c:pt idx="3016">
                  <c:v>15.1518</c:v>
                </c:pt>
                <c:pt idx="3017">
                  <c:v>15.1518</c:v>
                </c:pt>
                <c:pt idx="3018">
                  <c:v>15.1518</c:v>
                </c:pt>
                <c:pt idx="3019">
                  <c:v>15.1518</c:v>
                </c:pt>
                <c:pt idx="3020">
                  <c:v>15.1625</c:v>
                </c:pt>
                <c:pt idx="3021">
                  <c:v>15.1625</c:v>
                </c:pt>
                <c:pt idx="3022">
                  <c:v>15.1625</c:v>
                </c:pt>
                <c:pt idx="3023">
                  <c:v>15.1625</c:v>
                </c:pt>
                <c:pt idx="3024">
                  <c:v>15.1625</c:v>
                </c:pt>
                <c:pt idx="3025">
                  <c:v>15.1625</c:v>
                </c:pt>
                <c:pt idx="3026">
                  <c:v>15.1625</c:v>
                </c:pt>
                <c:pt idx="3027">
                  <c:v>15.1625</c:v>
                </c:pt>
                <c:pt idx="3028">
                  <c:v>15.1732</c:v>
                </c:pt>
                <c:pt idx="3029">
                  <c:v>15.1732</c:v>
                </c:pt>
                <c:pt idx="3030">
                  <c:v>15.1732</c:v>
                </c:pt>
                <c:pt idx="3031">
                  <c:v>15.1732</c:v>
                </c:pt>
                <c:pt idx="3032">
                  <c:v>15.1732</c:v>
                </c:pt>
                <c:pt idx="3033">
                  <c:v>15.1732</c:v>
                </c:pt>
                <c:pt idx="3034">
                  <c:v>15.1732</c:v>
                </c:pt>
                <c:pt idx="3035">
                  <c:v>15.1732</c:v>
                </c:pt>
                <c:pt idx="3036">
                  <c:v>15.1732</c:v>
                </c:pt>
                <c:pt idx="3037">
                  <c:v>15.1732</c:v>
                </c:pt>
                <c:pt idx="3038">
                  <c:v>15.183999999999999</c:v>
                </c:pt>
                <c:pt idx="3039">
                  <c:v>15.183999999999999</c:v>
                </c:pt>
                <c:pt idx="3040">
                  <c:v>15.1732</c:v>
                </c:pt>
                <c:pt idx="3041">
                  <c:v>15.183999999999999</c:v>
                </c:pt>
                <c:pt idx="3042">
                  <c:v>15.183999999999999</c:v>
                </c:pt>
                <c:pt idx="3043">
                  <c:v>15.183999999999999</c:v>
                </c:pt>
                <c:pt idx="3044">
                  <c:v>15.183999999999999</c:v>
                </c:pt>
                <c:pt idx="3045">
                  <c:v>15.183999999999999</c:v>
                </c:pt>
                <c:pt idx="3046">
                  <c:v>15.183999999999999</c:v>
                </c:pt>
                <c:pt idx="3047">
                  <c:v>15.183999999999999</c:v>
                </c:pt>
                <c:pt idx="3048">
                  <c:v>15.183999999999999</c:v>
                </c:pt>
                <c:pt idx="3049">
                  <c:v>15.183999999999999</c:v>
                </c:pt>
                <c:pt idx="3050">
                  <c:v>15.183999999999999</c:v>
                </c:pt>
                <c:pt idx="3051">
                  <c:v>15.183999999999999</c:v>
                </c:pt>
                <c:pt idx="3052">
                  <c:v>15.183999999999999</c:v>
                </c:pt>
                <c:pt idx="3053">
                  <c:v>15.1732</c:v>
                </c:pt>
                <c:pt idx="3054">
                  <c:v>15.183999999999999</c:v>
                </c:pt>
                <c:pt idx="3055">
                  <c:v>15.183999999999999</c:v>
                </c:pt>
                <c:pt idx="3056">
                  <c:v>15.183999999999999</c:v>
                </c:pt>
                <c:pt idx="3057">
                  <c:v>15.183999999999999</c:v>
                </c:pt>
                <c:pt idx="3058">
                  <c:v>15.183999999999999</c:v>
                </c:pt>
                <c:pt idx="3059">
                  <c:v>15.183999999999999</c:v>
                </c:pt>
                <c:pt idx="3060">
                  <c:v>15.183999999999999</c:v>
                </c:pt>
                <c:pt idx="3061">
                  <c:v>15.183999999999999</c:v>
                </c:pt>
                <c:pt idx="3062">
                  <c:v>15.183999999999999</c:v>
                </c:pt>
                <c:pt idx="3063">
                  <c:v>15.1732</c:v>
                </c:pt>
                <c:pt idx="3064">
                  <c:v>15.1732</c:v>
                </c:pt>
                <c:pt idx="3065">
                  <c:v>15.1732</c:v>
                </c:pt>
                <c:pt idx="3066">
                  <c:v>15.1732</c:v>
                </c:pt>
                <c:pt idx="3067">
                  <c:v>15.1732</c:v>
                </c:pt>
                <c:pt idx="3068">
                  <c:v>15.1732</c:v>
                </c:pt>
                <c:pt idx="3069">
                  <c:v>15.1732</c:v>
                </c:pt>
                <c:pt idx="3070">
                  <c:v>15.1732</c:v>
                </c:pt>
                <c:pt idx="3071">
                  <c:v>15.1732</c:v>
                </c:pt>
                <c:pt idx="3072">
                  <c:v>15.1732</c:v>
                </c:pt>
                <c:pt idx="3073">
                  <c:v>15.1732</c:v>
                </c:pt>
                <c:pt idx="3074">
                  <c:v>15.1625</c:v>
                </c:pt>
                <c:pt idx="3075">
                  <c:v>15.1625</c:v>
                </c:pt>
                <c:pt idx="3076">
                  <c:v>15.1625</c:v>
                </c:pt>
                <c:pt idx="3077">
                  <c:v>15.1732</c:v>
                </c:pt>
                <c:pt idx="3078">
                  <c:v>15.1732</c:v>
                </c:pt>
                <c:pt idx="3079">
                  <c:v>15.1732</c:v>
                </c:pt>
                <c:pt idx="3080">
                  <c:v>15.1732</c:v>
                </c:pt>
                <c:pt idx="3081">
                  <c:v>15.1732</c:v>
                </c:pt>
                <c:pt idx="3082">
                  <c:v>15.1732</c:v>
                </c:pt>
                <c:pt idx="3083">
                  <c:v>15.1732</c:v>
                </c:pt>
                <c:pt idx="3084">
                  <c:v>15.183999999999999</c:v>
                </c:pt>
                <c:pt idx="3085">
                  <c:v>15.183999999999999</c:v>
                </c:pt>
                <c:pt idx="3086">
                  <c:v>15.183999999999999</c:v>
                </c:pt>
                <c:pt idx="3087">
                  <c:v>15.183999999999999</c:v>
                </c:pt>
                <c:pt idx="3088">
                  <c:v>15.183999999999999</c:v>
                </c:pt>
                <c:pt idx="3089">
                  <c:v>15.183999999999999</c:v>
                </c:pt>
                <c:pt idx="3090">
                  <c:v>15.183999999999999</c:v>
                </c:pt>
                <c:pt idx="3091">
                  <c:v>15.183999999999999</c:v>
                </c:pt>
                <c:pt idx="3092">
                  <c:v>15.183999999999999</c:v>
                </c:pt>
                <c:pt idx="3093">
                  <c:v>15.183999999999999</c:v>
                </c:pt>
                <c:pt idx="3094">
                  <c:v>15.183999999999999</c:v>
                </c:pt>
                <c:pt idx="3095">
                  <c:v>15.194699999999999</c:v>
                </c:pt>
                <c:pt idx="3096">
                  <c:v>15.194699999999999</c:v>
                </c:pt>
                <c:pt idx="3097">
                  <c:v>15.194699999999999</c:v>
                </c:pt>
                <c:pt idx="3098">
                  <c:v>15.205399999999999</c:v>
                </c:pt>
                <c:pt idx="3099">
                  <c:v>15.205399999999999</c:v>
                </c:pt>
                <c:pt idx="3100">
                  <c:v>15.205399999999999</c:v>
                </c:pt>
                <c:pt idx="3101">
                  <c:v>15.205399999999999</c:v>
                </c:pt>
                <c:pt idx="3102">
                  <c:v>15.216100000000001</c:v>
                </c:pt>
                <c:pt idx="3103">
                  <c:v>15.216100000000001</c:v>
                </c:pt>
                <c:pt idx="3104">
                  <c:v>15.216100000000001</c:v>
                </c:pt>
                <c:pt idx="3105">
                  <c:v>15.216100000000001</c:v>
                </c:pt>
                <c:pt idx="3106">
                  <c:v>15.226900000000001</c:v>
                </c:pt>
                <c:pt idx="3107">
                  <c:v>15.216100000000001</c:v>
                </c:pt>
                <c:pt idx="3108">
                  <c:v>15.226900000000001</c:v>
                </c:pt>
                <c:pt idx="3109">
                  <c:v>15.2376</c:v>
                </c:pt>
                <c:pt idx="3110">
                  <c:v>15.2376</c:v>
                </c:pt>
                <c:pt idx="3111">
                  <c:v>15.2376</c:v>
                </c:pt>
                <c:pt idx="3112">
                  <c:v>15.2376</c:v>
                </c:pt>
                <c:pt idx="3113">
                  <c:v>15.2376</c:v>
                </c:pt>
                <c:pt idx="3114">
                  <c:v>15.2483</c:v>
                </c:pt>
                <c:pt idx="3115">
                  <c:v>15.2483</c:v>
                </c:pt>
                <c:pt idx="3116">
                  <c:v>15.2483</c:v>
                </c:pt>
                <c:pt idx="3117">
                  <c:v>15.2483</c:v>
                </c:pt>
                <c:pt idx="3118">
                  <c:v>15.259</c:v>
                </c:pt>
                <c:pt idx="3119">
                  <c:v>15.259</c:v>
                </c:pt>
                <c:pt idx="3120">
                  <c:v>15.259</c:v>
                </c:pt>
                <c:pt idx="3121">
                  <c:v>15.259</c:v>
                </c:pt>
                <c:pt idx="3122">
                  <c:v>15.259</c:v>
                </c:pt>
                <c:pt idx="3123">
                  <c:v>15.2698</c:v>
                </c:pt>
                <c:pt idx="3124">
                  <c:v>15.2698</c:v>
                </c:pt>
                <c:pt idx="3125">
                  <c:v>15.2698</c:v>
                </c:pt>
                <c:pt idx="3126">
                  <c:v>15.2805</c:v>
                </c:pt>
                <c:pt idx="3127">
                  <c:v>15.2805</c:v>
                </c:pt>
                <c:pt idx="3128">
                  <c:v>15.2805</c:v>
                </c:pt>
                <c:pt idx="3129">
                  <c:v>15.2805</c:v>
                </c:pt>
                <c:pt idx="3130">
                  <c:v>15.2912</c:v>
                </c:pt>
                <c:pt idx="3131">
                  <c:v>15.2912</c:v>
                </c:pt>
                <c:pt idx="3132">
                  <c:v>15.3019</c:v>
                </c:pt>
                <c:pt idx="3133">
                  <c:v>15.2912</c:v>
                </c:pt>
                <c:pt idx="3134">
                  <c:v>15.3019</c:v>
                </c:pt>
                <c:pt idx="3135">
                  <c:v>15.3019</c:v>
                </c:pt>
                <c:pt idx="3136">
                  <c:v>15.3127</c:v>
                </c:pt>
                <c:pt idx="3137">
                  <c:v>15.3127</c:v>
                </c:pt>
                <c:pt idx="3138">
                  <c:v>15.3127</c:v>
                </c:pt>
                <c:pt idx="3139">
                  <c:v>15.3127</c:v>
                </c:pt>
                <c:pt idx="3140">
                  <c:v>15.3127</c:v>
                </c:pt>
                <c:pt idx="3141">
                  <c:v>15.3127</c:v>
                </c:pt>
                <c:pt idx="3142">
                  <c:v>15.3127</c:v>
                </c:pt>
                <c:pt idx="3143">
                  <c:v>15.3127</c:v>
                </c:pt>
                <c:pt idx="3144">
                  <c:v>15.3127</c:v>
                </c:pt>
                <c:pt idx="3145">
                  <c:v>15.3127</c:v>
                </c:pt>
                <c:pt idx="3146">
                  <c:v>15.3127</c:v>
                </c:pt>
                <c:pt idx="3147">
                  <c:v>15.3127</c:v>
                </c:pt>
                <c:pt idx="3148">
                  <c:v>15.3127</c:v>
                </c:pt>
                <c:pt idx="3149">
                  <c:v>15.3127</c:v>
                </c:pt>
                <c:pt idx="3150">
                  <c:v>15.3127</c:v>
                </c:pt>
                <c:pt idx="3151">
                  <c:v>15.3127</c:v>
                </c:pt>
                <c:pt idx="3152">
                  <c:v>15.3127</c:v>
                </c:pt>
                <c:pt idx="3153">
                  <c:v>15.3127</c:v>
                </c:pt>
                <c:pt idx="3154">
                  <c:v>15.3127</c:v>
                </c:pt>
                <c:pt idx="3155">
                  <c:v>15.3019</c:v>
                </c:pt>
                <c:pt idx="3156">
                  <c:v>15.3127</c:v>
                </c:pt>
                <c:pt idx="3157">
                  <c:v>15.3019</c:v>
                </c:pt>
                <c:pt idx="3158">
                  <c:v>15.3019</c:v>
                </c:pt>
                <c:pt idx="3159">
                  <c:v>15.3019</c:v>
                </c:pt>
                <c:pt idx="3160">
                  <c:v>15.2912</c:v>
                </c:pt>
                <c:pt idx="3161">
                  <c:v>15.2912</c:v>
                </c:pt>
                <c:pt idx="3162">
                  <c:v>15.2805</c:v>
                </c:pt>
                <c:pt idx="3163">
                  <c:v>15.2805</c:v>
                </c:pt>
                <c:pt idx="3164">
                  <c:v>15.2805</c:v>
                </c:pt>
                <c:pt idx="3165">
                  <c:v>15.2698</c:v>
                </c:pt>
                <c:pt idx="3166">
                  <c:v>15.259</c:v>
                </c:pt>
                <c:pt idx="3167">
                  <c:v>15.259</c:v>
                </c:pt>
                <c:pt idx="3168">
                  <c:v>15.2483</c:v>
                </c:pt>
                <c:pt idx="3169">
                  <c:v>15.2376</c:v>
                </c:pt>
                <c:pt idx="3170">
                  <c:v>15.226900000000001</c:v>
                </c:pt>
                <c:pt idx="3171">
                  <c:v>15.226900000000001</c:v>
                </c:pt>
                <c:pt idx="3172">
                  <c:v>15.226900000000001</c:v>
                </c:pt>
                <c:pt idx="3173">
                  <c:v>15.216100000000001</c:v>
                </c:pt>
                <c:pt idx="3174">
                  <c:v>15.205399999999999</c:v>
                </c:pt>
                <c:pt idx="3175">
                  <c:v>15.194699999999999</c:v>
                </c:pt>
                <c:pt idx="3176">
                  <c:v>15.194699999999999</c:v>
                </c:pt>
                <c:pt idx="3177">
                  <c:v>15.183999999999999</c:v>
                </c:pt>
                <c:pt idx="3178">
                  <c:v>15.183999999999999</c:v>
                </c:pt>
                <c:pt idx="3179">
                  <c:v>15.183999999999999</c:v>
                </c:pt>
                <c:pt idx="3180">
                  <c:v>15.1732</c:v>
                </c:pt>
                <c:pt idx="3181">
                  <c:v>15.1625</c:v>
                </c:pt>
                <c:pt idx="3182">
                  <c:v>15.1625</c:v>
                </c:pt>
                <c:pt idx="3183">
                  <c:v>15.1518</c:v>
                </c:pt>
                <c:pt idx="3184">
                  <c:v>15.1518</c:v>
                </c:pt>
                <c:pt idx="3185">
                  <c:v>15.1411</c:v>
                </c:pt>
                <c:pt idx="3186">
                  <c:v>15.1411</c:v>
                </c:pt>
                <c:pt idx="3187">
                  <c:v>15.1303</c:v>
                </c:pt>
                <c:pt idx="3188">
                  <c:v>15.1303</c:v>
                </c:pt>
                <c:pt idx="3189">
                  <c:v>15.1196</c:v>
                </c:pt>
                <c:pt idx="3190">
                  <c:v>15.1196</c:v>
                </c:pt>
                <c:pt idx="3191">
                  <c:v>15.1089</c:v>
                </c:pt>
                <c:pt idx="3192">
                  <c:v>15.1089</c:v>
                </c:pt>
                <c:pt idx="3193">
                  <c:v>15.1089</c:v>
                </c:pt>
                <c:pt idx="3194">
                  <c:v>15.0982</c:v>
                </c:pt>
                <c:pt idx="3195">
                  <c:v>15.0982</c:v>
                </c:pt>
                <c:pt idx="3196">
                  <c:v>15.0982</c:v>
                </c:pt>
                <c:pt idx="3197">
                  <c:v>15.0982</c:v>
                </c:pt>
                <c:pt idx="3198">
                  <c:v>15.0982</c:v>
                </c:pt>
                <c:pt idx="3199">
                  <c:v>15.087400000000001</c:v>
                </c:pt>
                <c:pt idx="3200">
                  <c:v>15.087400000000001</c:v>
                </c:pt>
                <c:pt idx="3201">
                  <c:v>15.087400000000001</c:v>
                </c:pt>
                <c:pt idx="3202">
                  <c:v>15.087400000000001</c:v>
                </c:pt>
                <c:pt idx="3203">
                  <c:v>15.087400000000001</c:v>
                </c:pt>
                <c:pt idx="3204">
                  <c:v>15.076700000000001</c:v>
                </c:pt>
                <c:pt idx="3205">
                  <c:v>15.076700000000001</c:v>
                </c:pt>
                <c:pt idx="3206">
                  <c:v>15.076700000000001</c:v>
                </c:pt>
                <c:pt idx="3207">
                  <c:v>15.076700000000001</c:v>
                </c:pt>
                <c:pt idx="3208">
                  <c:v>15.076700000000001</c:v>
                </c:pt>
                <c:pt idx="3209">
                  <c:v>15.066000000000001</c:v>
                </c:pt>
                <c:pt idx="3210">
                  <c:v>15.066000000000001</c:v>
                </c:pt>
                <c:pt idx="3211">
                  <c:v>15.066000000000001</c:v>
                </c:pt>
                <c:pt idx="3212">
                  <c:v>15.066000000000001</c:v>
                </c:pt>
                <c:pt idx="3213">
                  <c:v>15.055300000000001</c:v>
                </c:pt>
                <c:pt idx="3214">
                  <c:v>15.066000000000001</c:v>
                </c:pt>
                <c:pt idx="3215">
                  <c:v>15.066000000000001</c:v>
                </c:pt>
                <c:pt idx="3216">
                  <c:v>15.066000000000001</c:v>
                </c:pt>
                <c:pt idx="3217">
                  <c:v>15.066000000000001</c:v>
                </c:pt>
                <c:pt idx="3218">
                  <c:v>15.066000000000001</c:v>
                </c:pt>
                <c:pt idx="3219">
                  <c:v>15.066000000000001</c:v>
                </c:pt>
                <c:pt idx="3220">
                  <c:v>15.066000000000001</c:v>
                </c:pt>
                <c:pt idx="3221">
                  <c:v>15.066000000000001</c:v>
                </c:pt>
                <c:pt idx="3222">
                  <c:v>15.076700000000001</c:v>
                </c:pt>
                <c:pt idx="3223">
                  <c:v>15.076700000000001</c:v>
                </c:pt>
                <c:pt idx="3224">
                  <c:v>15.076700000000001</c:v>
                </c:pt>
                <c:pt idx="3225">
                  <c:v>15.076700000000001</c:v>
                </c:pt>
                <c:pt idx="3226">
                  <c:v>15.087400000000001</c:v>
                </c:pt>
                <c:pt idx="3227">
                  <c:v>15.087400000000001</c:v>
                </c:pt>
                <c:pt idx="3228">
                  <c:v>15.0982</c:v>
                </c:pt>
                <c:pt idx="3229">
                  <c:v>15.0982</c:v>
                </c:pt>
                <c:pt idx="3230">
                  <c:v>15.0982</c:v>
                </c:pt>
                <c:pt idx="3231">
                  <c:v>15.1089</c:v>
                </c:pt>
                <c:pt idx="3232">
                  <c:v>15.1089</c:v>
                </c:pt>
                <c:pt idx="3233">
                  <c:v>15.1196</c:v>
                </c:pt>
                <c:pt idx="3234">
                  <c:v>15.1196</c:v>
                </c:pt>
                <c:pt idx="3235">
                  <c:v>15.1303</c:v>
                </c:pt>
                <c:pt idx="3236">
                  <c:v>15.1303</c:v>
                </c:pt>
                <c:pt idx="3237">
                  <c:v>15.1411</c:v>
                </c:pt>
                <c:pt idx="3238">
                  <c:v>15.1411</c:v>
                </c:pt>
                <c:pt idx="3239">
                  <c:v>15.1518</c:v>
                </c:pt>
                <c:pt idx="3240">
                  <c:v>15.1518</c:v>
                </c:pt>
                <c:pt idx="3241">
                  <c:v>15.1625</c:v>
                </c:pt>
                <c:pt idx="3242">
                  <c:v>15.1625</c:v>
                </c:pt>
                <c:pt idx="3243">
                  <c:v>15.1732</c:v>
                </c:pt>
                <c:pt idx="3244">
                  <c:v>15.183999999999999</c:v>
                </c:pt>
                <c:pt idx="3245">
                  <c:v>15.183999999999999</c:v>
                </c:pt>
                <c:pt idx="3246">
                  <c:v>15.183999999999999</c:v>
                </c:pt>
                <c:pt idx="3247">
                  <c:v>15.194699999999999</c:v>
                </c:pt>
                <c:pt idx="3248">
                  <c:v>15.194699999999999</c:v>
                </c:pt>
                <c:pt idx="3249">
                  <c:v>15.205399999999999</c:v>
                </c:pt>
                <c:pt idx="3250">
                  <c:v>15.205399999999999</c:v>
                </c:pt>
                <c:pt idx="3251">
                  <c:v>15.205399999999999</c:v>
                </c:pt>
                <c:pt idx="3252">
                  <c:v>15.205399999999999</c:v>
                </c:pt>
                <c:pt idx="3253">
                  <c:v>15.216100000000001</c:v>
                </c:pt>
                <c:pt idx="3254">
                  <c:v>15.216100000000001</c:v>
                </c:pt>
                <c:pt idx="3255">
                  <c:v>15.226900000000001</c:v>
                </c:pt>
                <c:pt idx="3256">
                  <c:v>15.226900000000001</c:v>
                </c:pt>
                <c:pt idx="3257">
                  <c:v>15.226900000000001</c:v>
                </c:pt>
                <c:pt idx="3258">
                  <c:v>15.2376</c:v>
                </c:pt>
                <c:pt idx="3259">
                  <c:v>15.2376</c:v>
                </c:pt>
                <c:pt idx="3260">
                  <c:v>15.2376</c:v>
                </c:pt>
                <c:pt idx="3261">
                  <c:v>15.2376</c:v>
                </c:pt>
                <c:pt idx="3262">
                  <c:v>15.2376</c:v>
                </c:pt>
                <c:pt idx="3263">
                  <c:v>15.2483</c:v>
                </c:pt>
                <c:pt idx="3264">
                  <c:v>15.2483</c:v>
                </c:pt>
                <c:pt idx="3265">
                  <c:v>15.2483</c:v>
                </c:pt>
                <c:pt idx="3266">
                  <c:v>15.2483</c:v>
                </c:pt>
                <c:pt idx="3267">
                  <c:v>15.259</c:v>
                </c:pt>
                <c:pt idx="3268">
                  <c:v>15.259</c:v>
                </c:pt>
                <c:pt idx="3269">
                  <c:v>15.259</c:v>
                </c:pt>
                <c:pt idx="3270">
                  <c:v>15.259</c:v>
                </c:pt>
                <c:pt idx="3271">
                  <c:v>15.259</c:v>
                </c:pt>
                <c:pt idx="3272">
                  <c:v>15.259</c:v>
                </c:pt>
                <c:pt idx="3273">
                  <c:v>15.259</c:v>
                </c:pt>
                <c:pt idx="3274">
                  <c:v>15.259</c:v>
                </c:pt>
                <c:pt idx="3275">
                  <c:v>15.259</c:v>
                </c:pt>
                <c:pt idx="3276">
                  <c:v>15.259</c:v>
                </c:pt>
                <c:pt idx="3277">
                  <c:v>15.259</c:v>
                </c:pt>
                <c:pt idx="3278">
                  <c:v>15.259</c:v>
                </c:pt>
                <c:pt idx="3279">
                  <c:v>15.259</c:v>
                </c:pt>
                <c:pt idx="3280">
                  <c:v>15.259</c:v>
                </c:pt>
                <c:pt idx="3281">
                  <c:v>15.259</c:v>
                </c:pt>
                <c:pt idx="3282">
                  <c:v>15.259</c:v>
                </c:pt>
                <c:pt idx="3283">
                  <c:v>15.259</c:v>
                </c:pt>
                <c:pt idx="3284">
                  <c:v>15.259</c:v>
                </c:pt>
                <c:pt idx="3285">
                  <c:v>15.259</c:v>
                </c:pt>
                <c:pt idx="3286">
                  <c:v>15.259</c:v>
                </c:pt>
                <c:pt idx="3287">
                  <c:v>15.259</c:v>
                </c:pt>
                <c:pt idx="3288">
                  <c:v>15.259</c:v>
                </c:pt>
                <c:pt idx="3289">
                  <c:v>15.259</c:v>
                </c:pt>
                <c:pt idx="3290">
                  <c:v>15.259</c:v>
                </c:pt>
                <c:pt idx="3291">
                  <c:v>15.259</c:v>
                </c:pt>
                <c:pt idx="3292">
                  <c:v>15.259</c:v>
                </c:pt>
                <c:pt idx="3293">
                  <c:v>15.2483</c:v>
                </c:pt>
                <c:pt idx="3294">
                  <c:v>15.259</c:v>
                </c:pt>
                <c:pt idx="3295">
                  <c:v>15.259</c:v>
                </c:pt>
                <c:pt idx="3296">
                  <c:v>15.259</c:v>
                </c:pt>
                <c:pt idx="3297">
                  <c:v>15.259</c:v>
                </c:pt>
                <c:pt idx="3298">
                  <c:v>15.259</c:v>
                </c:pt>
                <c:pt idx="3299">
                  <c:v>15.2483</c:v>
                </c:pt>
                <c:pt idx="3300">
                  <c:v>15.259</c:v>
                </c:pt>
                <c:pt idx="3301">
                  <c:v>15.259</c:v>
                </c:pt>
                <c:pt idx="3302">
                  <c:v>15.2483</c:v>
                </c:pt>
                <c:pt idx="3303">
                  <c:v>15.2483</c:v>
                </c:pt>
                <c:pt idx="3304">
                  <c:v>15.2483</c:v>
                </c:pt>
                <c:pt idx="3305">
                  <c:v>15.2483</c:v>
                </c:pt>
                <c:pt idx="3306">
                  <c:v>15.2483</c:v>
                </c:pt>
                <c:pt idx="3307">
                  <c:v>15.2483</c:v>
                </c:pt>
                <c:pt idx="3308">
                  <c:v>15.2376</c:v>
                </c:pt>
                <c:pt idx="3309">
                  <c:v>15.2376</c:v>
                </c:pt>
                <c:pt idx="3310">
                  <c:v>15.2376</c:v>
                </c:pt>
                <c:pt idx="3311">
                  <c:v>15.2376</c:v>
                </c:pt>
                <c:pt idx="3312">
                  <c:v>15.2376</c:v>
                </c:pt>
                <c:pt idx="3313">
                  <c:v>15.2376</c:v>
                </c:pt>
                <c:pt idx="3314">
                  <c:v>15.2376</c:v>
                </c:pt>
                <c:pt idx="3315">
                  <c:v>15.2376</c:v>
                </c:pt>
                <c:pt idx="3316">
                  <c:v>15.2376</c:v>
                </c:pt>
                <c:pt idx="3317">
                  <c:v>15.2376</c:v>
                </c:pt>
                <c:pt idx="3318">
                  <c:v>15.2376</c:v>
                </c:pt>
                <c:pt idx="3319">
                  <c:v>15.2376</c:v>
                </c:pt>
                <c:pt idx="3320">
                  <c:v>15.2376</c:v>
                </c:pt>
                <c:pt idx="3321">
                  <c:v>15.226900000000001</c:v>
                </c:pt>
                <c:pt idx="3322">
                  <c:v>15.226900000000001</c:v>
                </c:pt>
                <c:pt idx="3323">
                  <c:v>15.226900000000001</c:v>
                </c:pt>
                <c:pt idx="3324">
                  <c:v>15.226900000000001</c:v>
                </c:pt>
                <c:pt idx="3325">
                  <c:v>15.226900000000001</c:v>
                </c:pt>
                <c:pt idx="3326">
                  <c:v>15.226900000000001</c:v>
                </c:pt>
                <c:pt idx="3327">
                  <c:v>15.216100000000001</c:v>
                </c:pt>
                <c:pt idx="3328">
                  <c:v>15.216100000000001</c:v>
                </c:pt>
                <c:pt idx="3329">
                  <c:v>15.216100000000001</c:v>
                </c:pt>
                <c:pt idx="3330">
                  <c:v>15.216100000000001</c:v>
                </c:pt>
                <c:pt idx="3331">
                  <c:v>15.216100000000001</c:v>
                </c:pt>
                <c:pt idx="3332">
                  <c:v>15.216100000000001</c:v>
                </c:pt>
                <c:pt idx="3333">
                  <c:v>15.216100000000001</c:v>
                </c:pt>
                <c:pt idx="3334">
                  <c:v>15.216100000000001</c:v>
                </c:pt>
                <c:pt idx="3335">
                  <c:v>15.205399999999999</c:v>
                </c:pt>
                <c:pt idx="3336">
                  <c:v>15.205399999999999</c:v>
                </c:pt>
                <c:pt idx="3337">
                  <c:v>15.205399999999999</c:v>
                </c:pt>
                <c:pt idx="3338">
                  <c:v>15.205399999999999</c:v>
                </c:pt>
                <c:pt idx="3339">
                  <c:v>15.205399999999999</c:v>
                </c:pt>
                <c:pt idx="3340">
                  <c:v>15.205399999999999</c:v>
                </c:pt>
                <c:pt idx="3341">
                  <c:v>15.205399999999999</c:v>
                </c:pt>
                <c:pt idx="3342">
                  <c:v>15.205399999999999</c:v>
                </c:pt>
                <c:pt idx="3343">
                  <c:v>15.205399999999999</c:v>
                </c:pt>
                <c:pt idx="3344">
                  <c:v>15.205399999999999</c:v>
                </c:pt>
                <c:pt idx="3345">
                  <c:v>15.205399999999999</c:v>
                </c:pt>
                <c:pt idx="3346">
                  <c:v>15.194699999999999</c:v>
                </c:pt>
                <c:pt idx="3347">
                  <c:v>15.205399999999999</c:v>
                </c:pt>
                <c:pt idx="3348">
                  <c:v>15.194699999999999</c:v>
                </c:pt>
                <c:pt idx="3349">
                  <c:v>15.194699999999999</c:v>
                </c:pt>
                <c:pt idx="3350">
                  <c:v>15.194699999999999</c:v>
                </c:pt>
                <c:pt idx="3351">
                  <c:v>15.194699999999999</c:v>
                </c:pt>
                <c:pt idx="3352">
                  <c:v>15.194699999999999</c:v>
                </c:pt>
                <c:pt idx="3353">
                  <c:v>15.194699999999999</c:v>
                </c:pt>
                <c:pt idx="3354">
                  <c:v>15.194699999999999</c:v>
                </c:pt>
                <c:pt idx="3355">
                  <c:v>15.205399999999999</c:v>
                </c:pt>
                <c:pt idx="3356">
                  <c:v>15.205399999999999</c:v>
                </c:pt>
                <c:pt idx="3357">
                  <c:v>15.194699999999999</c:v>
                </c:pt>
                <c:pt idx="3358">
                  <c:v>15.205399999999999</c:v>
                </c:pt>
                <c:pt idx="3359">
                  <c:v>15.205399999999999</c:v>
                </c:pt>
                <c:pt idx="3360">
                  <c:v>15.205399999999999</c:v>
                </c:pt>
                <c:pt idx="3361">
                  <c:v>15.205399999999999</c:v>
                </c:pt>
                <c:pt idx="3362">
                  <c:v>15.205399999999999</c:v>
                </c:pt>
                <c:pt idx="3363">
                  <c:v>15.205399999999999</c:v>
                </c:pt>
                <c:pt idx="3364">
                  <c:v>15.205399999999999</c:v>
                </c:pt>
                <c:pt idx="3365">
                  <c:v>15.205399999999999</c:v>
                </c:pt>
                <c:pt idx="3366">
                  <c:v>15.205399999999999</c:v>
                </c:pt>
                <c:pt idx="3367">
                  <c:v>15.216100000000001</c:v>
                </c:pt>
                <c:pt idx="3368">
                  <c:v>15.216100000000001</c:v>
                </c:pt>
                <c:pt idx="3369">
                  <c:v>15.216100000000001</c:v>
                </c:pt>
                <c:pt idx="3370">
                  <c:v>15.205399999999999</c:v>
                </c:pt>
                <c:pt idx="3371">
                  <c:v>15.205399999999999</c:v>
                </c:pt>
                <c:pt idx="3372">
                  <c:v>15.216100000000001</c:v>
                </c:pt>
                <c:pt idx="3373">
                  <c:v>15.216100000000001</c:v>
                </c:pt>
                <c:pt idx="3374">
                  <c:v>15.216100000000001</c:v>
                </c:pt>
                <c:pt idx="3375">
                  <c:v>15.205399999999999</c:v>
                </c:pt>
                <c:pt idx="3376">
                  <c:v>15.216100000000001</c:v>
                </c:pt>
                <c:pt idx="3377">
                  <c:v>15.216100000000001</c:v>
                </c:pt>
                <c:pt idx="3378">
                  <c:v>15.216100000000001</c:v>
                </c:pt>
                <c:pt idx="3379">
                  <c:v>15.216100000000001</c:v>
                </c:pt>
                <c:pt idx="3380">
                  <c:v>15.216100000000001</c:v>
                </c:pt>
                <c:pt idx="3381">
                  <c:v>15.205399999999999</c:v>
                </c:pt>
                <c:pt idx="3382">
                  <c:v>15.205399999999999</c:v>
                </c:pt>
                <c:pt idx="3383">
                  <c:v>15.205399999999999</c:v>
                </c:pt>
                <c:pt idx="3384">
                  <c:v>15.205399999999999</c:v>
                </c:pt>
                <c:pt idx="3385">
                  <c:v>15.216100000000001</c:v>
                </c:pt>
                <c:pt idx="3386">
                  <c:v>15.216100000000001</c:v>
                </c:pt>
                <c:pt idx="3387">
                  <c:v>15.205399999999999</c:v>
                </c:pt>
                <c:pt idx="3388">
                  <c:v>15.205399999999999</c:v>
                </c:pt>
                <c:pt idx="3389">
                  <c:v>15.216100000000001</c:v>
                </c:pt>
                <c:pt idx="3390">
                  <c:v>15.216100000000001</c:v>
                </c:pt>
                <c:pt idx="3391">
                  <c:v>15.216100000000001</c:v>
                </c:pt>
                <c:pt idx="3392">
                  <c:v>15.205399999999999</c:v>
                </c:pt>
                <c:pt idx="3393">
                  <c:v>15.216100000000001</c:v>
                </c:pt>
                <c:pt idx="3394">
                  <c:v>15.216100000000001</c:v>
                </c:pt>
                <c:pt idx="3395">
                  <c:v>15.205399999999999</c:v>
                </c:pt>
                <c:pt idx="3396">
                  <c:v>15.216100000000001</c:v>
                </c:pt>
                <c:pt idx="3397">
                  <c:v>15.216100000000001</c:v>
                </c:pt>
                <c:pt idx="3398">
                  <c:v>15.216100000000001</c:v>
                </c:pt>
                <c:pt idx="3399">
                  <c:v>15.216100000000001</c:v>
                </c:pt>
                <c:pt idx="3400">
                  <c:v>15.216100000000001</c:v>
                </c:pt>
                <c:pt idx="3401">
                  <c:v>15.216100000000001</c:v>
                </c:pt>
                <c:pt idx="3402">
                  <c:v>15.216100000000001</c:v>
                </c:pt>
                <c:pt idx="3403">
                  <c:v>15.216100000000001</c:v>
                </c:pt>
                <c:pt idx="3404">
                  <c:v>15.216100000000001</c:v>
                </c:pt>
                <c:pt idx="3405">
                  <c:v>15.216100000000001</c:v>
                </c:pt>
                <c:pt idx="3406">
                  <c:v>15.216100000000001</c:v>
                </c:pt>
                <c:pt idx="3407">
                  <c:v>15.216100000000001</c:v>
                </c:pt>
                <c:pt idx="3408">
                  <c:v>15.216100000000001</c:v>
                </c:pt>
                <c:pt idx="3409">
                  <c:v>15.216100000000001</c:v>
                </c:pt>
                <c:pt idx="3410">
                  <c:v>15.216100000000001</c:v>
                </c:pt>
                <c:pt idx="3411">
                  <c:v>15.216100000000001</c:v>
                </c:pt>
                <c:pt idx="3412">
                  <c:v>15.216100000000001</c:v>
                </c:pt>
                <c:pt idx="3413">
                  <c:v>15.216100000000001</c:v>
                </c:pt>
                <c:pt idx="3414">
                  <c:v>15.216100000000001</c:v>
                </c:pt>
                <c:pt idx="3415">
                  <c:v>15.216100000000001</c:v>
                </c:pt>
                <c:pt idx="3416">
                  <c:v>15.216100000000001</c:v>
                </c:pt>
                <c:pt idx="3417">
                  <c:v>15.216100000000001</c:v>
                </c:pt>
                <c:pt idx="3418">
                  <c:v>15.216100000000001</c:v>
                </c:pt>
                <c:pt idx="3419">
                  <c:v>15.216100000000001</c:v>
                </c:pt>
                <c:pt idx="3420">
                  <c:v>15.216100000000001</c:v>
                </c:pt>
                <c:pt idx="3421">
                  <c:v>15.216100000000001</c:v>
                </c:pt>
                <c:pt idx="3422">
                  <c:v>15.216100000000001</c:v>
                </c:pt>
                <c:pt idx="3423">
                  <c:v>15.216100000000001</c:v>
                </c:pt>
                <c:pt idx="3424">
                  <c:v>15.205399999999999</c:v>
                </c:pt>
                <c:pt idx="3425">
                  <c:v>15.216100000000001</c:v>
                </c:pt>
                <c:pt idx="3426">
                  <c:v>15.216100000000001</c:v>
                </c:pt>
                <c:pt idx="3427">
                  <c:v>15.205399999999999</c:v>
                </c:pt>
                <c:pt idx="3428">
                  <c:v>15.216100000000001</c:v>
                </c:pt>
                <c:pt idx="3429">
                  <c:v>15.216100000000001</c:v>
                </c:pt>
                <c:pt idx="3430">
                  <c:v>15.216100000000001</c:v>
                </c:pt>
                <c:pt idx="3431">
                  <c:v>15.205399999999999</c:v>
                </c:pt>
                <c:pt idx="3432">
                  <c:v>15.216100000000001</c:v>
                </c:pt>
                <c:pt idx="3433">
                  <c:v>15.205399999999999</c:v>
                </c:pt>
                <c:pt idx="3434">
                  <c:v>15.216100000000001</c:v>
                </c:pt>
                <c:pt idx="3435">
                  <c:v>15.205399999999999</c:v>
                </c:pt>
                <c:pt idx="3436">
                  <c:v>15.205399999999999</c:v>
                </c:pt>
                <c:pt idx="3437">
                  <c:v>15.205399999999999</c:v>
                </c:pt>
                <c:pt idx="3438">
                  <c:v>15.205399999999999</c:v>
                </c:pt>
                <c:pt idx="3439">
                  <c:v>15.205399999999999</c:v>
                </c:pt>
                <c:pt idx="3440">
                  <c:v>15.205399999999999</c:v>
                </c:pt>
                <c:pt idx="3441">
                  <c:v>15.205399999999999</c:v>
                </c:pt>
                <c:pt idx="3442">
                  <c:v>15.205399999999999</c:v>
                </c:pt>
                <c:pt idx="3443">
                  <c:v>15.205399999999999</c:v>
                </c:pt>
                <c:pt idx="3444">
                  <c:v>15.205399999999999</c:v>
                </c:pt>
                <c:pt idx="3445">
                  <c:v>15.205399999999999</c:v>
                </c:pt>
                <c:pt idx="3446">
                  <c:v>15.205399999999999</c:v>
                </c:pt>
                <c:pt idx="3447">
                  <c:v>15.205399999999999</c:v>
                </c:pt>
                <c:pt idx="3448">
                  <c:v>15.194699999999999</c:v>
                </c:pt>
                <c:pt idx="3449">
                  <c:v>15.205399999999999</c:v>
                </c:pt>
                <c:pt idx="3450">
                  <c:v>15.205399999999999</c:v>
                </c:pt>
                <c:pt idx="3451">
                  <c:v>15.194699999999999</c:v>
                </c:pt>
                <c:pt idx="3452">
                  <c:v>15.194699999999999</c:v>
                </c:pt>
                <c:pt idx="3453">
                  <c:v>15.194699999999999</c:v>
                </c:pt>
                <c:pt idx="3454">
                  <c:v>15.194699999999999</c:v>
                </c:pt>
                <c:pt idx="3455">
                  <c:v>15.194699999999999</c:v>
                </c:pt>
                <c:pt idx="3456">
                  <c:v>15.194699999999999</c:v>
                </c:pt>
                <c:pt idx="3457">
                  <c:v>15.194699999999999</c:v>
                </c:pt>
                <c:pt idx="3458">
                  <c:v>15.194699999999999</c:v>
                </c:pt>
                <c:pt idx="3459">
                  <c:v>15.194699999999999</c:v>
                </c:pt>
                <c:pt idx="3460">
                  <c:v>15.194699999999999</c:v>
                </c:pt>
                <c:pt idx="3461">
                  <c:v>15.194699999999999</c:v>
                </c:pt>
                <c:pt idx="3462">
                  <c:v>15.183999999999999</c:v>
                </c:pt>
                <c:pt idx="3463">
                  <c:v>15.194699999999999</c:v>
                </c:pt>
                <c:pt idx="3464">
                  <c:v>15.183999999999999</c:v>
                </c:pt>
                <c:pt idx="3465">
                  <c:v>15.183999999999999</c:v>
                </c:pt>
                <c:pt idx="3466">
                  <c:v>15.183999999999999</c:v>
                </c:pt>
                <c:pt idx="3467">
                  <c:v>15.183999999999999</c:v>
                </c:pt>
                <c:pt idx="3468">
                  <c:v>15.183999999999999</c:v>
                </c:pt>
                <c:pt idx="3469">
                  <c:v>15.183999999999999</c:v>
                </c:pt>
                <c:pt idx="3470">
                  <c:v>15.183999999999999</c:v>
                </c:pt>
                <c:pt idx="3471">
                  <c:v>15.183999999999999</c:v>
                </c:pt>
                <c:pt idx="3472">
                  <c:v>15.183999999999999</c:v>
                </c:pt>
                <c:pt idx="3473">
                  <c:v>15.183999999999999</c:v>
                </c:pt>
                <c:pt idx="3474">
                  <c:v>15.183999999999999</c:v>
                </c:pt>
                <c:pt idx="3475">
                  <c:v>15.183999999999999</c:v>
                </c:pt>
                <c:pt idx="3476">
                  <c:v>15.183999999999999</c:v>
                </c:pt>
                <c:pt idx="3477">
                  <c:v>15.1732</c:v>
                </c:pt>
                <c:pt idx="3478">
                  <c:v>15.183999999999999</c:v>
                </c:pt>
                <c:pt idx="3479">
                  <c:v>15.183999999999999</c:v>
                </c:pt>
                <c:pt idx="3480">
                  <c:v>15.183999999999999</c:v>
                </c:pt>
                <c:pt idx="3481">
                  <c:v>15.183999999999999</c:v>
                </c:pt>
                <c:pt idx="3482">
                  <c:v>15.1732</c:v>
                </c:pt>
                <c:pt idx="3483">
                  <c:v>15.183999999999999</c:v>
                </c:pt>
                <c:pt idx="3484">
                  <c:v>15.1732</c:v>
                </c:pt>
                <c:pt idx="3485">
                  <c:v>15.1732</c:v>
                </c:pt>
                <c:pt idx="3486">
                  <c:v>15.183999999999999</c:v>
                </c:pt>
                <c:pt idx="3487">
                  <c:v>15.1732</c:v>
                </c:pt>
                <c:pt idx="3488">
                  <c:v>15.1732</c:v>
                </c:pt>
                <c:pt idx="3489">
                  <c:v>15.1732</c:v>
                </c:pt>
                <c:pt idx="3490">
                  <c:v>15.1732</c:v>
                </c:pt>
                <c:pt idx="3491">
                  <c:v>15.1732</c:v>
                </c:pt>
                <c:pt idx="3492">
                  <c:v>15.1732</c:v>
                </c:pt>
                <c:pt idx="3493">
                  <c:v>15.1732</c:v>
                </c:pt>
                <c:pt idx="3494">
                  <c:v>15.1732</c:v>
                </c:pt>
                <c:pt idx="3495">
                  <c:v>15.1732</c:v>
                </c:pt>
                <c:pt idx="3496">
                  <c:v>15.1732</c:v>
                </c:pt>
                <c:pt idx="3497">
                  <c:v>15.1732</c:v>
                </c:pt>
                <c:pt idx="3498">
                  <c:v>15.1732</c:v>
                </c:pt>
                <c:pt idx="3499">
                  <c:v>15.1732</c:v>
                </c:pt>
                <c:pt idx="3500">
                  <c:v>15.1732</c:v>
                </c:pt>
                <c:pt idx="3501">
                  <c:v>15.1732</c:v>
                </c:pt>
                <c:pt idx="3502">
                  <c:v>15.1732</c:v>
                </c:pt>
                <c:pt idx="3503">
                  <c:v>15.1732</c:v>
                </c:pt>
                <c:pt idx="3504">
                  <c:v>15.1732</c:v>
                </c:pt>
                <c:pt idx="3505">
                  <c:v>15.1732</c:v>
                </c:pt>
                <c:pt idx="3506">
                  <c:v>15.1732</c:v>
                </c:pt>
                <c:pt idx="3507">
                  <c:v>15.1732</c:v>
                </c:pt>
                <c:pt idx="3508">
                  <c:v>15.1732</c:v>
                </c:pt>
                <c:pt idx="3509">
                  <c:v>15.1732</c:v>
                </c:pt>
                <c:pt idx="3510">
                  <c:v>15.1732</c:v>
                </c:pt>
                <c:pt idx="3511">
                  <c:v>15.1732</c:v>
                </c:pt>
                <c:pt idx="3512">
                  <c:v>15.1625</c:v>
                </c:pt>
                <c:pt idx="3513">
                  <c:v>15.1732</c:v>
                </c:pt>
                <c:pt idx="3514">
                  <c:v>15.1625</c:v>
                </c:pt>
                <c:pt idx="3515">
                  <c:v>15.1625</c:v>
                </c:pt>
                <c:pt idx="3516">
                  <c:v>15.1732</c:v>
                </c:pt>
                <c:pt idx="3517">
                  <c:v>15.1625</c:v>
                </c:pt>
                <c:pt idx="3518">
                  <c:v>15.1625</c:v>
                </c:pt>
                <c:pt idx="3519">
                  <c:v>15.1625</c:v>
                </c:pt>
                <c:pt idx="3520">
                  <c:v>15.1625</c:v>
                </c:pt>
                <c:pt idx="3521">
                  <c:v>15.1625</c:v>
                </c:pt>
                <c:pt idx="3522">
                  <c:v>15.1625</c:v>
                </c:pt>
                <c:pt idx="3523">
                  <c:v>15.1625</c:v>
                </c:pt>
                <c:pt idx="3524">
                  <c:v>15.1625</c:v>
                </c:pt>
                <c:pt idx="3525">
                  <c:v>15.1625</c:v>
                </c:pt>
                <c:pt idx="3526">
                  <c:v>15.1518</c:v>
                </c:pt>
                <c:pt idx="3527">
                  <c:v>15.1518</c:v>
                </c:pt>
                <c:pt idx="3528">
                  <c:v>15.1518</c:v>
                </c:pt>
                <c:pt idx="3529">
                  <c:v>15.1518</c:v>
                </c:pt>
                <c:pt idx="3530">
                  <c:v>15.1518</c:v>
                </c:pt>
                <c:pt idx="3531">
                  <c:v>15.1411</c:v>
                </c:pt>
                <c:pt idx="3532">
                  <c:v>15.1411</c:v>
                </c:pt>
                <c:pt idx="3533">
                  <c:v>15.1411</c:v>
                </c:pt>
                <c:pt idx="3534">
                  <c:v>15.1303</c:v>
                </c:pt>
                <c:pt idx="3535">
                  <c:v>15.1303</c:v>
                </c:pt>
                <c:pt idx="3536">
                  <c:v>15.1196</c:v>
                </c:pt>
                <c:pt idx="3537">
                  <c:v>15.1196</c:v>
                </c:pt>
                <c:pt idx="3538">
                  <c:v>15.1196</c:v>
                </c:pt>
                <c:pt idx="3539">
                  <c:v>15.1196</c:v>
                </c:pt>
                <c:pt idx="3540">
                  <c:v>15.1196</c:v>
                </c:pt>
                <c:pt idx="3541">
                  <c:v>15.1089</c:v>
                </c:pt>
                <c:pt idx="3542">
                  <c:v>15.1089</c:v>
                </c:pt>
                <c:pt idx="3543">
                  <c:v>15.0982</c:v>
                </c:pt>
                <c:pt idx="3544">
                  <c:v>15.0982</c:v>
                </c:pt>
                <c:pt idx="3545">
                  <c:v>15.0982</c:v>
                </c:pt>
                <c:pt idx="3546">
                  <c:v>15.0982</c:v>
                </c:pt>
                <c:pt idx="3547">
                  <c:v>15.0982</c:v>
                </c:pt>
                <c:pt idx="3548">
                  <c:v>15.087400000000001</c:v>
                </c:pt>
                <c:pt idx="3549">
                  <c:v>15.087400000000001</c:v>
                </c:pt>
                <c:pt idx="3550">
                  <c:v>15.087400000000001</c:v>
                </c:pt>
                <c:pt idx="3551">
                  <c:v>15.076700000000001</c:v>
                </c:pt>
                <c:pt idx="3552">
                  <c:v>15.076700000000001</c:v>
                </c:pt>
                <c:pt idx="3553">
                  <c:v>15.076700000000001</c:v>
                </c:pt>
                <c:pt idx="3554">
                  <c:v>15.076700000000001</c:v>
                </c:pt>
                <c:pt idx="3555">
                  <c:v>15.066000000000001</c:v>
                </c:pt>
                <c:pt idx="3556">
                  <c:v>15.066000000000001</c:v>
                </c:pt>
                <c:pt idx="3557">
                  <c:v>15.066000000000001</c:v>
                </c:pt>
                <c:pt idx="3558">
                  <c:v>15.055300000000001</c:v>
                </c:pt>
                <c:pt idx="3559">
                  <c:v>15.055300000000001</c:v>
                </c:pt>
                <c:pt idx="3560">
                  <c:v>15.055300000000001</c:v>
                </c:pt>
                <c:pt idx="3561">
                  <c:v>15.055300000000001</c:v>
                </c:pt>
                <c:pt idx="3562">
                  <c:v>15.044499999999999</c:v>
                </c:pt>
                <c:pt idx="3563">
                  <c:v>15.044499999999999</c:v>
                </c:pt>
                <c:pt idx="3564">
                  <c:v>15.044499999999999</c:v>
                </c:pt>
                <c:pt idx="3565">
                  <c:v>15.044499999999999</c:v>
                </c:pt>
                <c:pt idx="3566">
                  <c:v>15.033799999999999</c:v>
                </c:pt>
                <c:pt idx="3567">
                  <c:v>15.033799999999999</c:v>
                </c:pt>
                <c:pt idx="3568">
                  <c:v>15.033799999999999</c:v>
                </c:pt>
                <c:pt idx="3569">
                  <c:v>15.033799999999999</c:v>
                </c:pt>
                <c:pt idx="3570">
                  <c:v>15.033799999999999</c:v>
                </c:pt>
                <c:pt idx="3571">
                  <c:v>15.023099999999999</c:v>
                </c:pt>
                <c:pt idx="3572">
                  <c:v>15.023099999999999</c:v>
                </c:pt>
                <c:pt idx="3573">
                  <c:v>15.023099999999999</c:v>
                </c:pt>
                <c:pt idx="3574">
                  <c:v>15.0124</c:v>
                </c:pt>
                <c:pt idx="3575">
                  <c:v>15.023099999999999</c:v>
                </c:pt>
                <c:pt idx="3576">
                  <c:v>15.0124</c:v>
                </c:pt>
                <c:pt idx="3577">
                  <c:v>15.0124</c:v>
                </c:pt>
                <c:pt idx="3578">
                  <c:v>15.0124</c:v>
                </c:pt>
                <c:pt idx="3579">
                  <c:v>15.0124</c:v>
                </c:pt>
                <c:pt idx="3580">
                  <c:v>15.0124</c:v>
                </c:pt>
                <c:pt idx="3581">
                  <c:v>15.0016</c:v>
                </c:pt>
                <c:pt idx="3582">
                  <c:v>15.0016</c:v>
                </c:pt>
                <c:pt idx="3583">
                  <c:v>15.0016</c:v>
                </c:pt>
                <c:pt idx="3584">
                  <c:v>14.9909</c:v>
                </c:pt>
                <c:pt idx="3585">
                  <c:v>15.0016</c:v>
                </c:pt>
                <c:pt idx="3586">
                  <c:v>15.0016</c:v>
                </c:pt>
                <c:pt idx="3587">
                  <c:v>14.9909</c:v>
                </c:pt>
                <c:pt idx="3588">
                  <c:v>14.9909</c:v>
                </c:pt>
                <c:pt idx="3589">
                  <c:v>14.9909</c:v>
                </c:pt>
                <c:pt idx="3590">
                  <c:v>14.9909</c:v>
                </c:pt>
                <c:pt idx="3591">
                  <c:v>14.9909</c:v>
                </c:pt>
                <c:pt idx="3592">
                  <c:v>14.9909</c:v>
                </c:pt>
                <c:pt idx="3593">
                  <c:v>14.9909</c:v>
                </c:pt>
                <c:pt idx="3594">
                  <c:v>14.9909</c:v>
                </c:pt>
                <c:pt idx="3595">
                  <c:v>14.9909</c:v>
                </c:pt>
                <c:pt idx="3596">
                  <c:v>14.9909</c:v>
                </c:pt>
                <c:pt idx="3597">
                  <c:v>14.9909</c:v>
                </c:pt>
                <c:pt idx="3598">
                  <c:v>14.9909</c:v>
                </c:pt>
                <c:pt idx="3599">
                  <c:v>14.9909</c:v>
                </c:pt>
                <c:pt idx="3600">
                  <c:v>14.9909</c:v>
                </c:pt>
                <c:pt idx="3601">
                  <c:v>14.9909</c:v>
                </c:pt>
                <c:pt idx="3602">
                  <c:v>14.9909</c:v>
                </c:pt>
                <c:pt idx="3603">
                  <c:v>14.9909</c:v>
                </c:pt>
                <c:pt idx="3604">
                  <c:v>14.9909</c:v>
                </c:pt>
                <c:pt idx="3605">
                  <c:v>14.9909</c:v>
                </c:pt>
                <c:pt idx="3606">
                  <c:v>14.9909</c:v>
                </c:pt>
                <c:pt idx="3607">
                  <c:v>14.9909</c:v>
                </c:pt>
                <c:pt idx="3608">
                  <c:v>14.9909</c:v>
                </c:pt>
                <c:pt idx="3609">
                  <c:v>14.9909</c:v>
                </c:pt>
                <c:pt idx="3610">
                  <c:v>14.9802</c:v>
                </c:pt>
                <c:pt idx="3611">
                  <c:v>14.9695</c:v>
                </c:pt>
                <c:pt idx="3612">
                  <c:v>14.9695</c:v>
                </c:pt>
                <c:pt idx="3613">
                  <c:v>14.9802</c:v>
                </c:pt>
                <c:pt idx="3614">
                  <c:v>14.9695</c:v>
                </c:pt>
                <c:pt idx="3615">
                  <c:v>14.9802</c:v>
                </c:pt>
                <c:pt idx="3616">
                  <c:v>14.9802</c:v>
                </c:pt>
                <c:pt idx="3617">
                  <c:v>14.9802</c:v>
                </c:pt>
                <c:pt idx="3618">
                  <c:v>14.9695</c:v>
                </c:pt>
                <c:pt idx="3619">
                  <c:v>14.9695</c:v>
                </c:pt>
                <c:pt idx="3620">
                  <c:v>14.9695</c:v>
                </c:pt>
                <c:pt idx="3621">
                  <c:v>14.9587</c:v>
                </c:pt>
                <c:pt idx="3622">
                  <c:v>14.9587</c:v>
                </c:pt>
                <c:pt idx="3623">
                  <c:v>14.9587</c:v>
                </c:pt>
                <c:pt idx="3624">
                  <c:v>14.9587</c:v>
                </c:pt>
                <c:pt idx="3625">
                  <c:v>14.9587</c:v>
                </c:pt>
                <c:pt idx="3626">
                  <c:v>14.9587</c:v>
                </c:pt>
                <c:pt idx="3627">
                  <c:v>14.9587</c:v>
                </c:pt>
                <c:pt idx="3628">
                  <c:v>14.948</c:v>
                </c:pt>
                <c:pt idx="3629">
                  <c:v>14.948</c:v>
                </c:pt>
                <c:pt idx="3630">
                  <c:v>14.948</c:v>
                </c:pt>
                <c:pt idx="3631">
                  <c:v>14.948</c:v>
                </c:pt>
                <c:pt idx="3632">
                  <c:v>14.948</c:v>
                </c:pt>
                <c:pt idx="3633">
                  <c:v>14.948</c:v>
                </c:pt>
                <c:pt idx="3634">
                  <c:v>14.948</c:v>
                </c:pt>
                <c:pt idx="3635">
                  <c:v>14.948</c:v>
                </c:pt>
                <c:pt idx="3636">
                  <c:v>14.948</c:v>
                </c:pt>
                <c:pt idx="3637">
                  <c:v>14.948</c:v>
                </c:pt>
                <c:pt idx="3638">
                  <c:v>14.948</c:v>
                </c:pt>
                <c:pt idx="3639">
                  <c:v>14.948</c:v>
                </c:pt>
                <c:pt idx="3640">
                  <c:v>14.948</c:v>
                </c:pt>
                <c:pt idx="3641">
                  <c:v>14.948</c:v>
                </c:pt>
                <c:pt idx="3642">
                  <c:v>14.948</c:v>
                </c:pt>
                <c:pt idx="3643">
                  <c:v>14.948</c:v>
                </c:pt>
                <c:pt idx="3644">
                  <c:v>14.948</c:v>
                </c:pt>
                <c:pt idx="3645">
                  <c:v>14.948</c:v>
                </c:pt>
                <c:pt idx="3646">
                  <c:v>14.9373</c:v>
                </c:pt>
                <c:pt idx="3647">
                  <c:v>14.9373</c:v>
                </c:pt>
                <c:pt idx="3648">
                  <c:v>14.926600000000001</c:v>
                </c:pt>
                <c:pt idx="3649">
                  <c:v>14.926600000000001</c:v>
                </c:pt>
                <c:pt idx="3650">
                  <c:v>14.926600000000001</c:v>
                </c:pt>
                <c:pt idx="3651">
                  <c:v>14.926600000000001</c:v>
                </c:pt>
                <c:pt idx="3652">
                  <c:v>14.926600000000001</c:v>
                </c:pt>
                <c:pt idx="3653">
                  <c:v>14.926600000000001</c:v>
                </c:pt>
                <c:pt idx="3654">
                  <c:v>14.915800000000001</c:v>
                </c:pt>
                <c:pt idx="3655">
                  <c:v>14.915800000000001</c:v>
                </c:pt>
                <c:pt idx="3656">
                  <c:v>14.915800000000001</c:v>
                </c:pt>
                <c:pt idx="3657">
                  <c:v>14.915800000000001</c:v>
                </c:pt>
                <c:pt idx="3658">
                  <c:v>14.915800000000001</c:v>
                </c:pt>
                <c:pt idx="3659">
                  <c:v>14.915800000000001</c:v>
                </c:pt>
                <c:pt idx="3660">
                  <c:v>14.915800000000001</c:v>
                </c:pt>
                <c:pt idx="3661">
                  <c:v>14.915800000000001</c:v>
                </c:pt>
                <c:pt idx="3662">
                  <c:v>14.915800000000001</c:v>
                </c:pt>
                <c:pt idx="3663">
                  <c:v>14.905099999999999</c:v>
                </c:pt>
                <c:pt idx="3664">
                  <c:v>14.905099999999999</c:v>
                </c:pt>
                <c:pt idx="3665">
                  <c:v>14.905099999999999</c:v>
                </c:pt>
                <c:pt idx="3666">
                  <c:v>14.905099999999999</c:v>
                </c:pt>
                <c:pt idx="3667">
                  <c:v>14.894399999999999</c:v>
                </c:pt>
                <c:pt idx="3668">
                  <c:v>14.894399999999999</c:v>
                </c:pt>
                <c:pt idx="3669">
                  <c:v>14.894399999999999</c:v>
                </c:pt>
                <c:pt idx="3670">
                  <c:v>14.894399999999999</c:v>
                </c:pt>
                <c:pt idx="3671">
                  <c:v>14.894399999999999</c:v>
                </c:pt>
                <c:pt idx="3672">
                  <c:v>14.894399999999999</c:v>
                </c:pt>
                <c:pt idx="3673">
                  <c:v>14.883699999999999</c:v>
                </c:pt>
                <c:pt idx="3674">
                  <c:v>14.883699999999999</c:v>
                </c:pt>
                <c:pt idx="3675">
                  <c:v>14.883699999999999</c:v>
                </c:pt>
                <c:pt idx="3676">
                  <c:v>14.883699999999999</c:v>
                </c:pt>
                <c:pt idx="3677">
                  <c:v>14.883699999999999</c:v>
                </c:pt>
                <c:pt idx="3678">
                  <c:v>14.883699999999999</c:v>
                </c:pt>
                <c:pt idx="3679">
                  <c:v>14.883699999999999</c:v>
                </c:pt>
                <c:pt idx="3680">
                  <c:v>14.883699999999999</c:v>
                </c:pt>
                <c:pt idx="3681">
                  <c:v>14.8729</c:v>
                </c:pt>
                <c:pt idx="3682">
                  <c:v>14.8729</c:v>
                </c:pt>
                <c:pt idx="3683">
                  <c:v>14.8729</c:v>
                </c:pt>
                <c:pt idx="3684">
                  <c:v>14.8729</c:v>
                </c:pt>
                <c:pt idx="3685">
                  <c:v>14.8729</c:v>
                </c:pt>
                <c:pt idx="3686">
                  <c:v>14.8729</c:v>
                </c:pt>
                <c:pt idx="3687">
                  <c:v>14.8622</c:v>
                </c:pt>
                <c:pt idx="3688">
                  <c:v>14.8622</c:v>
                </c:pt>
                <c:pt idx="3689">
                  <c:v>14.8622</c:v>
                </c:pt>
                <c:pt idx="3690">
                  <c:v>14.8622</c:v>
                </c:pt>
                <c:pt idx="3691">
                  <c:v>14.8515</c:v>
                </c:pt>
                <c:pt idx="3692">
                  <c:v>14.8515</c:v>
                </c:pt>
                <c:pt idx="3693">
                  <c:v>14.8515</c:v>
                </c:pt>
                <c:pt idx="3694">
                  <c:v>14.8515</c:v>
                </c:pt>
                <c:pt idx="3695">
                  <c:v>14.8515</c:v>
                </c:pt>
                <c:pt idx="3696">
                  <c:v>14.8515</c:v>
                </c:pt>
                <c:pt idx="3697">
                  <c:v>14.8515</c:v>
                </c:pt>
                <c:pt idx="3698">
                  <c:v>14.8515</c:v>
                </c:pt>
                <c:pt idx="3699">
                  <c:v>14.8515</c:v>
                </c:pt>
                <c:pt idx="3700">
                  <c:v>14.8408</c:v>
                </c:pt>
                <c:pt idx="3701">
                  <c:v>14.8408</c:v>
                </c:pt>
                <c:pt idx="3702">
                  <c:v>14.8408</c:v>
                </c:pt>
                <c:pt idx="3703">
                  <c:v>14.8408</c:v>
                </c:pt>
                <c:pt idx="3704">
                  <c:v>14.83</c:v>
                </c:pt>
                <c:pt idx="3705">
                  <c:v>14.83</c:v>
                </c:pt>
                <c:pt idx="3706">
                  <c:v>14.83</c:v>
                </c:pt>
                <c:pt idx="3707">
                  <c:v>14.83</c:v>
                </c:pt>
                <c:pt idx="3708">
                  <c:v>14.8193</c:v>
                </c:pt>
                <c:pt idx="3709">
                  <c:v>14.83</c:v>
                </c:pt>
                <c:pt idx="3710">
                  <c:v>14.8193</c:v>
                </c:pt>
                <c:pt idx="3711">
                  <c:v>14.8193</c:v>
                </c:pt>
                <c:pt idx="3712">
                  <c:v>14.8193</c:v>
                </c:pt>
                <c:pt idx="3713">
                  <c:v>14.8086</c:v>
                </c:pt>
                <c:pt idx="3714">
                  <c:v>14.8086</c:v>
                </c:pt>
                <c:pt idx="3715">
                  <c:v>14.8086</c:v>
                </c:pt>
                <c:pt idx="3716">
                  <c:v>14.787100000000001</c:v>
                </c:pt>
                <c:pt idx="3717">
                  <c:v>14.787100000000001</c:v>
                </c:pt>
                <c:pt idx="3718">
                  <c:v>14.787100000000001</c:v>
                </c:pt>
                <c:pt idx="3719">
                  <c:v>14.787100000000001</c:v>
                </c:pt>
                <c:pt idx="3720">
                  <c:v>14.787100000000001</c:v>
                </c:pt>
                <c:pt idx="3721">
                  <c:v>14.776400000000001</c:v>
                </c:pt>
                <c:pt idx="3722">
                  <c:v>14.776400000000001</c:v>
                </c:pt>
                <c:pt idx="3723">
                  <c:v>14.765700000000001</c:v>
                </c:pt>
                <c:pt idx="3724">
                  <c:v>14.776400000000001</c:v>
                </c:pt>
                <c:pt idx="3725">
                  <c:v>14.776400000000001</c:v>
                </c:pt>
                <c:pt idx="3726">
                  <c:v>14.765700000000001</c:v>
                </c:pt>
                <c:pt idx="3727">
                  <c:v>14.765700000000001</c:v>
                </c:pt>
                <c:pt idx="3728">
                  <c:v>14.755000000000001</c:v>
                </c:pt>
                <c:pt idx="3729">
                  <c:v>14.765700000000001</c:v>
                </c:pt>
                <c:pt idx="3730">
                  <c:v>14.755000000000001</c:v>
                </c:pt>
                <c:pt idx="3731">
                  <c:v>14.755000000000001</c:v>
                </c:pt>
                <c:pt idx="3732">
                  <c:v>14.755000000000001</c:v>
                </c:pt>
                <c:pt idx="3733">
                  <c:v>14.755000000000001</c:v>
                </c:pt>
                <c:pt idx="3734">
                  <c:v>14.744199999999999</c:v>
                </c:pt>
                <c:pt idx="3735">
                  <c:v>14.744199999999999</c:v>
                </c:pt>
                <c:pt idx="3736">
                  <c:v>14.744199999999999</c:v>
                </c:pt>
                <c:pt idx="3737">
                  <c:v>14.733499999999999</c:v>
                </c:pt>
                <c:pt idx="3738">
                  <c:v>14.733499999999999</c:v>
                </c:pt>
                <c:pt idx="3739">
                  <c:v>14.733499999999999</c:v>
                </c:pt>
                <c:pt idx="3740">
                  <c:v>14.733499999999999</c:v>
                </c:pt>
                <c:pt idx="3741">
                  <c:v>14.733499999999999</c:v>
                </c:pt>
                <c:pt idx="3742">
                  <c:v>14.722799999999999</c:v>
                </c:pt>
                <c:pt idx="3743">
                  <c:v>14.722799999999999</c:v>
                </c:pt>
                <c:pt idx="3744">
                  <c:v>14.722799999999999</c:v>
                </c:pt>
                <c:pt idx="3745">
                  <c:v>14.722799999999999</c:v>
                </c:pt>
                <c:pt idx="3746">
                  <c:v>14.7121</c:v>
                </c:pt>
                <c:pt idx="3747">
                  <c:v>14.7121</c:v>
                </c:pt>
                <c:pt idx="3748">
                  <c:v>14.7121</c:v>
                </c:pt>
                <c:pt idx="3749">
                  <c:v>14.7121</c:v>
                </c:pt>
                <c:pt idx="3750">
                  <c:v>14.7013</c:v>
                </c:pt>
                <c:pt idx="3751">
                  <c:v>14.7013</c:v>
                </c:pt>
                <c:pt idx="3752">
                  <c:v>14.7013</c:v>
                </c:pt>
                <c:pt idx="3753">
                  <c:v>14.7013</c:v>
                </c:pt>
                <c:pt idx="3754">
                  <c:v>14.6906</c:v>
                </c:pt>
                <c:pt idx="3755">
                  <c:v>14.6906</c:v>
                </c:pt>
                <c:pt idx="3756">
                  <c:v>14.6906</c:v>
                </c:pt>
                <c:pt idx="3757">
                  <c:v>14.6906</c:v>
                </c:pt>
                <c:pt idx="3758">
                  <c:v>14.6799</c:v>
                </c:pt>
                <c:pt idx="3759">
                  <c:v>14.6799</c:v>
                </c:pt>
                <c:pt idx="3760">
                  <c:v>14.6692</c:v>
                </c:pt>
                <c:pt idx="3761">
                  <c:v>14.6692</c:v>
                </c:pt>
                <c:pt idx="3762">
                  <c:v>14.6692</c:v>
                </c:pt>
                <c:pt idx="3763">
                  <c:v>14.6584</c:v>
                </c:pt>
                <c:pt idx="3764">
                  <c:v>14.6584</c:v>
                </c:pt>
                <c:pt idx="3765">
                  <c:v>14.6584</c:v>
                </c:pt>
                <c:pt idx="3766">
                  <c:v>14.6477</c:v>
                </c:pt>
                <c:pt idx="3767">
                  <c:v>14.6477</c:v>
                </c:pt>
                <c:pt idx="3768">
                  <c:v>14.637</c:v>
                </c:pt>
                <c:pt idx="3769">
                  <c:v>14.637</c:v>
                </c:pt>
                <c:pt idx="3770">
                  <c:v>14.637</c:v>
                </c:pt>
                <c:pt idx="3771">
                  <c:v>14.637</c:v>
                </c:pt>
                <c:pt idx="3772">
                  <c:v>14.626300000000001</c:v>
                </c:pt>
                <c:pt idx="3773">
                  <c:v>14.626300000000001</c:v>
                </c:pt>
                <c:pt idx="3774">
                  <c:v>14.615500000000001</c:v>
                </c:pt>
                <c:pt idx="3775">
                  <c:v>14.615500000000001</c:v>
                </c:pt>
                <c:pt idx="3776">
                  <c:v>14.615500000000001</c:v>
                </c:pt>
                <c:pt idx="3777">
                  <c:v>14.615500000000001</c:v>
                </c:pt>
                <c:pt idx="3778">
                  <c:v>14.604799999999999</c:v>
                </c:pt>
                <c:pt idx="3779">
                  <c:v>14.604799999999999</c:v>
                </c:pt>
                <c:pt idx="3780">
                  <c:v>14.604799999999999</c:v>
                </c:pt>
                <c:pt idx="3781">
                  <c:v>14.594099999999999</c:v>
                </c:pt>
                <c:pt idx="3782">
                  <c:v>14.594099999999999</c:v>
                </c:pt>
                <c:pt idx="3783">
                  <c:v>14.583399999999999</c:v>
                </c:pt>
                <c:pt idx="3784">
                  <c:v>14.583399999999999</c:v>
                </c:pt>
                <c:pt idx="3785">
                  <c:v>14.583399999999999</c:v>
                </c:pt>
                <c:pt idx="3786">
                  <c:v>14.583399999999999</c:v>
                </c:pt>
                <c:pt idx="3787">
                  <c:v>14.5726</c:v>
                </c:pt>
                <c:pt idx="3788">
                  <c:v>14.5726</c:v>
                </c:pt>
                <c:pt idx="3789">
                  <c:v>14.5619</c:v>
                </c:pt>
                <c:pt idx="3790">
                  <c:v>14.5619</c:v>
                </c:pt>
                <c:pt idx="3791">
                  <c:v>14.5512</c:v>
                </c:pt>
                <c:pt idx="3792">
                  <c:v>14.5405</c:v>
                </c:pt>
                <c:pt idx="3793">
                  <c:v>14.5405</c:v>
                </c:pt>
                <c:pt idx="3794">
                  <c:v>14.5297</c:v>
                </c:pt>
                <c:pt idx="3795">
                  <c:v>14.5297</c:v>
                </c:pt>
                <c:pt idx="3796">
                  <c:v>14.5083</c:v>
                </c:pt>
                <c:pt idx="3797">
                  <c:v>14.4976</c:v>
                </c:pt>
                <c:pt idx="3798">
                  <c:v>14.4976</c:v>
                </c:pt>
                <c:pt idx="3799">
                  <c:v>14.4976</c:v>
                </c:pt>
                <c:pt idx="3800">
                  <c:v>14.4976</c:v>
                </c:pt>
                <c:pt idx="3801">
                  <c:v>14.4976</c:v>
                </c:pt>
                <c:pt idx="3802">
                  <c:v>14.4976</c:v>
                </c:pt>
                <c:pt idx="3803">
                  <c:v>14.4976</c:v>
                </c:pt>
                <c:pt idx="3804">
                  <c:v>14.4976</c:v>
                </c:pt>
                <c:pt idx="3805">
                  <c:v>14.4976</c:v>
                </c:pt>
                <c:pt idx="3806">
                  <c:v>14.4976</c:v>
                </c:pt>
                <c:pt idx="3807">
                  <c:v>14.4976</c:v>
                </c:pt>
                <c:pt idx="3808">
                  <c:v>14.486800000000001</c:v>
                </c:pt>
                <c:pt idx="3809">
                  <c:v>14.486800000000001</c:v>
                </c:pt>
                <c:pt idx="3810">
                  <c:v>14.486800000000001</c:v>
                </c:pt>
                <c:pt idx="3811">
                  <c:v>14.486800000000001</c:v>
                </c:pt>
                <c:pt idx="3812">
                  <c:v>14.486800000000001</c:v>
                </c:pt>
                <c:pt idx="3813">
                  <c:v>14.486800000000001</c:v>
                </c:pt>
                <c:pt idx="3814">
                  <c:v>14.486800000000001</c:v>
                </c:pt>
                <c:pt idx="3815">
                  <c:v>14.486800000000001</c:v>
                </c:pt>
                <c:pt idx="3816">
                  <c:v>14.486800000000001</c:v>
                </c:pt>
                <c:pt idx="3817">
                  <c:v>14.486800000000001</c:v>
                </c:pt>
                <c:pt idx="3818">
                  <c:v>14.486800000000001</c:v>
                </c:pt>
                <c:pt idx="3819">
                  <c:v>14.486800000000001</c:v>
                </c:pt>
                <c:pt idx="3820">
                  <c:v>14.486800000000001</c:v>
                </c:pt>
                <c:pt idx="3821">
                  <c:v>14.486800000000001</c:v>
                </c:pt>
                <c:pt idx="3822">
                  <c:v>14.486800000000001</c:v>
                </c:pt>
                <c:pt idx="3823">
                  <c:v>14.486800000000001</c:v>
                </c:pt>
                <c:pt idx="3824">
                  <c:v>14.486800000000001</c:v>
                </c:pt>
                <c:pt idx="3825">
                  <c:v>14.486800000000001</c:v>
                </c:pt>
                <c:pt idx="3826">
                  <c:v>14.486800000000001</c:v>
                </c:pt>
                <c:pt idx="3827">
                  <c:v>14.486800000000001</c:v>
                </c:pt>
                <c:pt idx="3828">
                  <c:v>14.486800000000001</c:v>
                </c:pt>
                <c:pt idx="3829">
                  <c:v>14.486800000000001</c:v>
                </c:pt>
                <c:pt idx="3830">
                  <c:v>14.486800000000001</c:v>
                </c:pt>
                <c:pt idx="3831">
                  <c:v>14.486800000000001</c:v>
                </c:pt>
                <c:pt idx="3832">
                  <c:v>14.486800000000001</c:v>
                </c:pt>
                <c:pt idx="3833">
                  <c:v>14.486800000000001</c:v>
                </c:pt>
                <c:pt idx="3834">
                  <c:v>14.486800000000001</c:v>
                </c:pt>
                <c:pt idx="3835">
                  <c:v>14.486800000000001</c:v>
                </c:pt>
                <c:pt idx="3836">
                  <c:v>14.486800000000001</c:v>
                </c:pt>
                <c:pt idx="3837">
                  <c:v>14.486800000000001</c:v>
                </c:pt>
                <c:pt idx="3838">
                  <c:v>14.486800000000001</c:v>
                </c:pt>
                <c:pt idx="3839">
                  <c:v>14.486800000000001</c:v>
                </c:pt>
                <c:pt idx="3840">
                  <c:v>14.486800000000001</c:v>
                </c:pt>
                <c:pt idx="3841">
                  <c:v>14.486800000000001</c:v>
                </c:pt>
                <c:pt idx="3842">
                  <c:v>14.486800000000001</c:v>
                </c:pt>
                <c:pt idx="3843">
                  <c:v>14.486800000000001</c:v>
                </c:pt>
                <c:pt idx="3844">
                  <c:v>14.486800000000001</c:v>
                </c:pt>
                <c:pt idx="3845">
                  <c:v>14.486800000000001</c:v>
                </c:pt>
                <c:pt idx="3846">
                  <c:v>14.486800000000001</c:v>
                </c:pt>
                <c:pt idx="3847">
                  <c:v>14.486800000000001</c:v>
                </c:pt>
                <c:pt idx="3848">
                  <c:v>14.486800000000001</c:v>
                </c:pt>
                <c:pt idx="3849">
                  <c:v>14.486800000000001</c:v>
                </c:pt>
                <c:pt idx="3850">
                  <c:v>14.486800000000001</c:v>
                </c:pt>
                <c:pt idx="3851">
                  <c:v>14.486800000000001</c:v>
                </c:pt>
                <c:pt idx="3852">
                  <c:v>14.486800000000001</c:v>
                </c:pt>
                <c:pt idx="3853">
                  <c:v>14.486800000000001</c:v>
                </c:pt>
                <c:pt idx="3854">
                  <c:v>14.486800000000001</c:v>
                </c:pt>
                <c:pt idx="3855">
                  <c:v>14.486800000000001</c:v>
                </c:pt>
                <c:pt idx="3856">
                  <c:v>14.486800000000001</c:v>
                </c:pt>
                <c:pt idx="3857">
                  <c:v>14.486800000000001</c:v>
                </c:pt>
                <c:pt idx="3858">
                  <c:v>14.486800000000001</c:v>
                </c:pt>
                <c:pt idx="3859">
                  <c:v>14.486800000000001</c:v>
                </c:pt>
                <c:pt idx="3860">
                  <c:v>14.486800000000001</c:v>
                </c:pt>
                <c:pt idx="3861">
                  <c:v>14.486800000000001</c:v>
                </c:pt>
                <c:pt idx="3862">
                  <c:v>14.486800000000001</c:v>
                </c:pt>
                <c:pt idx="3863">
                  <c:v>14.486800000000001</c:v>
                </c:pt>
                <c:pt idx="3864">
                  <c:v>14.486800000000001</c:v>
                </c:pt>
                <c:pt idx="3865">
                  <c:v>14.486800000000001</c:v>
                </c:pt>
                <c:pt idx="3866">
                  <c:v>14.486800000000001</c:v>
                </c:pt>
                <c:pt idx="3867">
                  <c:v>14.486800000000001</c:v>
                </c:pt>
                <c:pt idx="3868">
                  <c:v>14.486800000000001</c:v>
                </c:pt>
                <c:pt idx="3869">
                  <c:v>14.486800000000001</c:v>
                </c:pt>
                <c:pt idx="3870">
                  <c:v>14.486800000000001</c:v>
                </c:pt>
                <c:pt idx="3871">
                  <c:v>14.486800000000001</c:v>
                </c:pt>
                <c:pt idx="3872">
                  <c:v>14.486800000000001</c:v>
                </c:pt>
                <c:pt idx="3873">
                  <c:v>14.486800000000001</c:v>
                </c:pt>
                <c:pt idx="3874">
                  <c:v>14.486800000000001</c:v>
                </c:pt>
                <c:pt idx="3875">
                  <c:v>14.486800000000001</c:v>
                </c:pt>
                <c:pt idx="3876">
                  <c:v>14.486800000000001</c:v>
                </c:pt>
                <c:pt idx="3877">
                  <c:v>14.486800000000001</c:v>
                </c:pt>
                <c:pt idx="3878">
                  <c:v>14.486800000000001</c:v>
                </c:pt>
                <c:pt idx="3879">
                  <c:v>14.486800000000001</c:v>
                </c:pt>
                <c:pt idx="3880">
                  <c:v>14.486800000000001</c:v>
                </c:pt>
                <c:pt idx="3881">
                  <c:v>14.486800000000001</c:v>
                </c:pt>
                <c:pt idx="3882">
                  <c:v>14.486800000000001</c:v>
                </c:pt>
                <c:pt idx="3883">
                  <c:v>14.486800000000001</c:v>
                </c:pt>
                <c:pt idx="3884">
                  <c:v>14.476100000000001</c:v>
                </c:pt>
                <c:pt idx="3885">
                  <c:v>14.476100000000001</c:v>
                </c:pt>
                <c:pt idx="3886">
                  <c:v>14.476100000000001</c:v>
                </c:pt>
                <c:pt idx="3887">
                  <c:v>14.476100000000001</c:v>
                </c:pt>
                <c:pt idx="3888">
                  <c:v>14.476100000000001</c:v>
                </c:pt>
                <c:pt idx="3889">
                  <c:v>14.476100000000001</c:v>
                </c:pt>
                <c:pt idx="3890">
                  <c:v>14.443899999999999</c:v>
                </c:pt>
                <c:pt idx="3891">
                  <c:v>14.433199999999999</c:v>
                </c:pt>
                <c:pt idx="3892">
                  <c:v>14.433199999999999</c:v>
                </c:pt>
                <c:pt idx="3893">
                  <c:v>14.411799999999999</c:v>
                </c:pt>
                <c:pt idx="3894">
                  <c:v>14.3903</c:v>
                </c:pt>
                <c:pt idx="3895">
                  <c:v>14.3903</c:v>
                </c:pt>
                <c:pt idx="3896">
                  <c:v>14.3903</c:v>
                </c:pt>
                <c:pt idx="3897">
                  <c:v>14.3689</c:v>
                </c:pt>
                <c:pt idx="3898">
                  <c:v>14.3689</c:v>
                </c:pt>
                <c:pt idx="3899">
                  <c:v>14.3689</c:v>
                </c:pt>
                <c:pt idx="3900">
                  <c:v>14.3581</c:v>
                </c:pt>
                <c:pt idx="3901">
                  <c:v>14.3581</c:v>
                </c:pt>
                <c:pt idx="3902">
                  <c:v>14.3474</c:v>
                </c:pt>
                <c:pt idx="3903">
                  <c:v>14.3474</c:v>
                </c:pt>
                <c:pt idx="3904">
                  <c:v>14.3367</c:v>
                </c:pt>
                <c:pt idx="3905">
                  <c:v>14.3367</c:v>
                </c:pt>
                <c:pt idx="3906">
                  <c:v>14.326000000000001</c:v>
                </c:pt>
                <c:pt idx="3907">
                  <c:v>14.326000000000001</c:v>
                </c:pt>
                <c:pt idx="3908">
                  <c:v>14.315200000000001</c:v>
                </c:pt>
                <c:pt idx="3909">
                  <c:v>14.304500000000001</c:v>
                </c:pt>
                <c:pt idx="3910">
                  <c:v>14.304500000000001</c:v>
                </c:pt>
                <c:pt idx="3911">
                  <c:v>14.304500000000001</c:v>
                </c:pt>
                <c:pt idx="3912">
                  <c:v>14.293799999999999</c:v>
                </c:pt>
                <c:pt idx="3913">
                  <c:v>14.293799999999999</c:v>
                </c:pt>
                <c:pt idx="3914">
                  <c:v>14.283099999999999</c:v>
                </c:pt>
                <c:pt idx="3915">
                  <c:v>14.283099999999999</c:v>
                </c:pt>
                <c:pt idx="3916">
                  <c:v>14.2723</c:v>
                </c:pt>
                <c:pt idx="3917">
                  <c:v>14.283099999999999</c:v>
                </c:pt>
                <c:pt idx="3918">
                  <c:v>14.2723</c:v>
                </c:pt>
                <c:pt idx="3919">
                  <c:v>14.2723</c:v>
                </c:pt>
                <c:pt idx="3920">
                  <c:v>14.2616</c:v>
                </c:pt>
                <c:pt idx="3921">
                  <c:v>14.2509</c:v>
                </c:pt>
                <c:pt idx="3922">
                  <c:v>14.2509</c:v>
                </c:pt>
                <c:pt idx="3923">
                  <c:v>14.2616</c:v>
                </c:pt>
                <c:pt idx="3924">
                  <c:v>14.2509</c:v>
                </c:pt>
                <c:pt idx="3925">
                  <c:v>14.2402</c:v>
                </c:pt>
                <c:pt idx="3926">
                  <c:v>14.2402</c:v>
                </c:pt>
                <c:pt idx="3927">
                  <c:v>14.2402</c:v>
                </c:pt>
                <c:pt idx="3928">
                  <c:v>14.2402</c:v>
                </c:pt>
                <c:pt idx="3929">
                  <c:v>14.2294</c:v>
                </c:pt>
                <c:pt idx="3930">
                  <c:v>14.2294</c:v>
                </c:pt>
                <c:pt idx="3931">
                  <c:v>14.2294</c:v>
                </c:pt>
                <c:pt idx="3932">
                  <c:v>14.2294</c:v>
                </c:pt>
                <c:pt idx="3933">
                  <c:v>14.2187</c:v>
                </c:pt>
                <c:pt idx="3934">
                  <c:v>14.2187</c:v>
                </c:pt>
                <c:pt idx="3935">
                  <c:v>14.2187</c:v>
                </c:pt>
                <c:pt idx="3936">
                  <c:v>14.208</c:v>
                </c:pt>
                <c:pt idx="3937">
                  <c:v>14.1973</c:v>
                </c:pt>
                <c:pt idx="3938">
                  <c:v>14.1973</c:v>
                </c:pt>
                <c:pt idx="3939">
                  <c:v>14.1973</c:v>
                </c:pt>
                <c:pt idx="3940">
                  <c:v>14.1973</c:v>
                </c:pt>
                <c:pt idx="3941">
                  <c:v>14.1973</c:v>
                </c:pt>
                <c:pt idx="3942">
                  <c:v>14.175800000000001</c:v>
                </c:pt>
                <c:pt idx="3943">
                  <c:v>14.186500000000001</c:v>
                </c:pt>
                <c:pt idx="3944">
                  <c:v>14.175800000000001</c:v>
                </c:pt>
                <c:pt idx="3945">
                  <c:v>14.165100000000001</c:v>
                </c:pt>
                <c:pt idx="3946">
                  <c:v>14.154400000000001</c:v>
                </c:pt>
                <c:pt idx="3947">
                  <c:v>14.154400000000001</c:v>
                </c:pt>
                <c:pt idx="3948">
                  <c:v>14.154400000000001</c:v>
                </c:pt>
                <c:pt idx="3949">
                  <c:v>14.143599999999999</c:v>
                </c:pt>
                <c:pt idx="3950">
                  <c:v>14.143599999999999</c:v>
                </c:pt>
                <c:pt idx="3951">
                  <c:v>14.143599999999999</c:v>
                </c:pt>
                <c:pt idx="3952">
                  <c:v>14.132899999999999</c:v>
                </c:pt>
                <c:pt idx="3953">
                  <c:v>14.132899999999999</c:v>
                </c:pt>
                <c:pt idx="3954">
                  <c:v>14.122199999999999</c:v>
                </c:pt>
                <c:pt idx="3955">
                  <c:v>14.122199999999999</c:v>
                </c:pt>
                <c:pt idx="3956">
                  <c:v>14.111499999999999</c:v>
                </c:pt>
                <c:pt idx="3957">
                  <c:v>14.111499999999999</c:v>
                </c:pt>
                <c:pt idx="3958">
                  <c:v>14.111499999999999</c:v>
                </c:pt>
                <c:pt idx="3959">
                  <c:v>14.09</c:v>
                </c:pt>
                <c:pt idx="3960">
                  <c:v>14.09</c:v>
                </c:pt>
                <c:pt idx="3961">
                  <c:v>14.0793</c:v>
                </c:pt>
                <c:pt idx="3962">
                  <c:v>14.0793</c:v>
                </c:pt>
                <c:pt idx="3963">
                  <c:v>14.0686</c:v>
                </c:pt>
                <c:pt idx="3964">
                  <c:v>14.0686</c:v>
                </c:pt>
                <c:pt idx="3965">
                  <c:v>14.0578</c:v>
                </c:pt>
                <c:pt idx="3966">
                  <c:v>14.0578</c:v>
                </c:pt>
                <c:pt idx="3967">
                  <c:v>14.0471</c:v>
                </c:pt>
                <c:pt idx="3968">
                  <c:v>14.0364</c:v>
                </c:pt>
                <c:pt idx="3969">
                  <c:v>14.0471</c:v>
                </c:pt>
                <c:pt idx="3970">
                  <c:v>14.0364</c:v>
                </c:pt>
                <c:pt idx="3971">
                  <c:v>14.0364</c:v>
                </c:pt>
                <c:pt idx="3972">
                  <c:v>14.025700000000001</c:v>
                </c:pt>
                <c:pt idx="3973">
                  <c:v>14.025700000000001</c:v>
                </c:pt>
                <c:pt idx="3974">
                  <c:v>14.025700000000001</c:v>
                </c:pt>
                <c:pt idx="3975">
                  <c:v>14.025700000000001</c:v>
                </c:pt>
                <c:pt idx="3976">
                  <c:v>14.025700000000001</c:v>
                </c:pt>
                <c:pt idx="3977">
                  <c:v>14.025700000000001</c:v>
                </c:pt>
                <c:pt idx="3978">
                  <c:v>14.025700000000001</c:v>
                </c:pt>
                <c:pt idx="3979">
                  <c:v>14.014900000000001</c:v>
                </c:pt>
                <c:pt idx="3980">
                  <c:v>14.025700000000001</c:v>
                </c:pt>
                <c:pt idx="3981">
                  <c:v>14.014900000000001</c:v>
                </c:pt>
                <c:pt idx="3982">
                  <c:v>14.014900000000001</c:v>
                </c:pt>
                <c:pt idx="3983">
                  <c:v>14.014900000000001</c:v>
                </c:pt>
                <c:pt idx="3984">
                  <c:v>14.014900000000001</c:v>
                </c:pt>
                <c:pt idx="3985">
                  <c:v>14.014900000000001</c:v>
                </c:pt>
                <c:pt idx="3986">
                  <c:v>14.014900000000001</c:v>
                </c:pt>
                <c:pt idx="3987">
                  <c:v>14.004200000000001</c:v>
                </c:pt>
                <c:pt idx="3988">
                  <c:v>14.004200000000001</c:v>
                </c:pt>
                <c:pt idx="3989">
                  <c:v>14.004200000000001</c:v>
                </c:pt>
                <c:pt idx="3990">
                  <c:v>13.993499999999999</c:v>
                </c:pt>
                <c:pt idx="3991">
                  <c:v>13.993499999999999</c:v>
                </c:pt>
                <c:pt idx="3992">
                  <c:v>13.982799999999999</c:v>
                </c:pt>
                <c:pt idx="3993">
                  <c:v>13.982799999999999</c:v>
                </c:pt>
                <c:pt idx="3994">
                  <c:v>13.982799999999999</c:v>
                </c:pt>
                <c:pt idx="3995">
                  <c:v>13.982799999999999</c:v>
                </c:pt>
                <c:pt idx="3996">
                  <c:v>13.982799999999999</c:v>
                </c:pt>
                <c:pt idx="3997">
                  <c:v>13.982799999999999</c:v>
                </c:pt>
                <c:pt idx="3998">
                  <c:v>13.972</c:v>
                </c:pt>
                <c:pt idx="3999">
                  <c:v>13.972</c:v>
                </c:pt>
                <c:pt idx="4000">
                  <c:v>13.9613</c:v>
                </c:pt>
                <c:pt idx="4001">
                  <c:v>13.9613</c:v>
                </c:pt>
                <c:pt idx="4002">
                  <c:v>13.9613</c:v>
                </c:pt>
                <c:pt idx="4003">
                  <c:v>13.9506</c:v>
                </c:pt>
                <c:pt idx="4004">
                  <c:v>13.9399</c:v>
                </c:pt>
                <c:pt idx="4005">
                  <c:v>13.9399</c:v>
                </c:pt>
                <c:pt idx="4006">
                  <c:v>13.9399</c:v>
                </c:pt>
                <c:pt idx="4007">
                  <c:v>13.9399</c:v>
                </c:pt>
                <c:pt idx="4008">
                  <c:v>13.9399</c:v>
                </c:pt>
                <c:pt idx="4009">
                  <c:v>13.9399</c:v>
                </c:pt>
                <c:pt idx="4010">
                  <c:v>13.9399</c:v>
                </c:pt>
                <c:pt idx="4011">
                  <c:v>13.9399</c:v>
                </c:pt>
                <c:pt idx="4012">
                  <c:v>13.9291</c:v>
                </c:pt>
                <c:pt idx="4013">
                  <c:v>13.9399</c:v>
                </c:pt>
                <c:pt idx="4014">
                  <c:v>13.9399</c:v>
                </c:pt>
                <c:pt idx="4015">
                  <c:v>13.9291</c:v>
                </c:pt>
                <c:pt idx="4016">
                  <c:v>13.9184</c:v>
                </c:pt>
                <c:pt idx="4017">
                  <c:v>13.9184</c:v>
                </c:pt>
                <c:pt idx="4018">
                  <c:v>13.9184</c:v>
                </c:pt>
                <c:pt idx="4019">
                  <c:v>13.9077</c:v>
                </c:pt>
                <c:pt idx="4020">
                  <c:v>13.9077</c:v>
                </c:pt>
                <c:pt idx="4021">
                  <c:v>13.9077</c:v>
                </c:pt>
                <c:pt idx="4022">
                  <c:v>13.9077</c:v>
                </c:pt>
                <c:pt idx="4023">
                  <c:v>13.897</c:v>
                </c:pt>
                <c:pt idx="4024">
                  <c:v>13.897</c:v>
                </c:pt>
                <c:pt idx="4025">
                  <c:v>13.897</c:v>
                </c:pt>
                <c:pt idx="4026">
                  <c:v>13.897</c:v>
                </c:pt>
                <c:pt idx="4027">
                  <c:v>13.886200000000001</c:v>
                </c:pt>
                <c:pt idx="4028">
                  <c:v>13.886200000000001</c:v>
                </c:pt>
                <c:pt idx="4029">
                  <c:v>13.886200000000001</c:v>
                </c:pt>
                <c:pt idx="4030">
                  <c:v>13.886200000000001</c:v>
                </c:pt>
                <c:pt idx="4031">
                  <c:v>13.875500000000001</c:v>
                </c:pt>
                <c:pt idx="4032">
                  <c:v>13.875500000000001</c:v>
                </c:pt>
                <c:pt idx="4033">
                  <c:v>13.875500000000001</c:v>
                </c:pt>
                <c:pt idx="4034">
                  <c:v>13.875500000000001</c:v>
                </c:pt>
                <c:pt idx="4035">
                  <c:v>13.864800000000001</c:v>
                </c:pt>
                <c:pt idx="4036">
                  <c:v>13.864800000000001</c:v>
                </c:pt>
                <c:pt idx="4037">
                  <c:v>13.864800000000001</c:v>
                </c:pt>
                <c:pt idx="4038">
                  <c:v>13.854100000000001</c:v>
                </c:pt>
                <c:pt idx="4039">
                  <c:v>13.854100000000001</c:v>
                </c:pt>
                <c:pt idx="4040">
                  <c:v>13.843299999999999</c:v>
                </c:pt>
                <c:pt idx="4041">
                  <c:v>13.854100000000001</c:v>
                </c:pt>
                <c:pt idx="4042">
                  <c:v>13.854100000000001</c:v>
                </c:pt>
                <c:pt idx="4043">
                  <c:v>13.854100000000001</c:v>
                </c:pt>
                <c:pt idx="4044">
                  <c:v>13.843299999999999</c:v>
                </c:pt>
                <c:pt idx="4045">
                  <c:v>13.854100000000001</c:v>
                </c:pt>
                <c:pt idx="4046">
                  <c:v>13.843299999999999</c:v>
                </c:pt>
                <c:pt idx="4047">
                  <c:v>13.843299999999999</c:v>
                </c:pt>
                <c:pt idx="4048">
                  <c:v>13.832599999999999</c:v>
                </c:pt>
                <c:pt idx="4049">
                  <c:v>13.832599999999999</c:v>
                </c:pt>
                <c:pt idx="4050">
                  <c:v>13.821899999999999</c:v>
                </c:pt>
                <c:pt idx="4051">
                  <c:v>13.811199999999999</c:v>
                </c:pt>
                <c:pt idx="4052">
                  <c:v>13.811199999999999</c:v>
                </c:pt>
                <c:pt idx="4053">
                  <c:v>13.811199999999999</c:v>
                </c:pt>
                <c:pt idx="4054">
                  <c:v>13.811199999999999</c:v>
                </c:pt>
                <c:pt idx="4055">
                  <c:v>13.811199999999999</c:v>
                </c:pt>
                <c:pt idx="4056">
                  <c:v>13.811199999999999</c:v>
                </c:pt>
                <c:pt idx="4057">
                  <c:v>13.811199999999999</c:v>
                </c:pt>
                <c:pt idx="4058">
                  <c:v>13.811199999999999</c:v>
                </c:pt>
                <c:pt idx="4059">
                  <c:v>13.811199999999999</c:v>
                </c:pt>
                <c:pt idx="4060">
                  <c:v>13.8004</c:v>
                </c:pt>
                <c:pt idx="4061">
                  <c:v>13.811199999999999</c:v>
                </c:pt>
                <c:pt idx="4062">
                  <c:v>13.811199999999999</c:v>
                </c:pt>
                <c:pt idx="4063">
                  <c:v>13.811199999999999</c:v>
                </c:pt>
                <c:pt idx="4064">
                  <c:v>13.811199999999999</c:v>
                </c:pt>
                <c:pt idx="4065">
                  <c:v>13.811199999999999</c:v>
                </c:pt>
                <c:pt idx="4066">
                  <c:v>13.811199999999999</c:v>
                </c:pt>
                <c:pt idx="4067">
                  <c:v>13.8004</c:v>
                </c:pt>
                <c:pt idx="4068">
                  <c:v>13.811199999999999</c:v>
                </c:pt>
                <c:pt idx="4069">
                  <c:v>13.811199999999999</c:v>
                </c:pt>
                <c:pt idx="4070">
                  <c:v>13.8004</c:v>
                </c:pt>
                <c:pt idx="4071">
                  <c:v>13.811199999999999</c:v>
                </c:pt>
                <c:pt idx="4072">
                  <c:v>13.8004</c:v>
                </c:pt>
                <c:pt idx="4073">
                  <c:v>13.8004</c:v>
                </c:pt>
                <c:pt idx="4074">
                  <c:v>13.8004</c:v>
                </c:pt>
                <c:pt idx="4075">
                  <c:v>13.8004</c:v>
                </c:pt>
                <c:pt idx="4076">
                  <c:v>13.7897</c:v>
                </c:pt>
                <c:pt idx="4077">
                  <c:v>13.8004</c:v>
                </c:pt>
                <c:pt idx="4078">
                  <c:v>13.7897</c:v>
                </c:pt>
                <c:pt idx="4079">
                  <c:v>13.7897</c:v>
                </c:pt>
                <c:pt idx="4080">
                  <c:v>13.7897</c:v>
                </c:pt>
                <c:pt idx="4081">
                  <c:v>13.7897</c:v>
                </c:pt>
                <c:pt idx="4082">
                  <c:v>13.7897</c:v>
                </c:pt>
                <c:pt idx="4083">
                  <c:v>13.779</c:v>
                </c:pt>
                <c:pt idx="4084">
                  <c:v>13.779</c:v>
                </c:pt>
                <c:pt idx="4085">
                  <c:v>13.779</c:v>
                </c:pt>
                <c:pt idx="4086">
                  <c:v>13.779</c:v>
                </c:pt>
                <c:pt idx="4087">
                  <c:v>13.779</c:v>
                </c:pt>
                <c:pt idx="4088">
                  <c:v>13.779</c:v>
                </c:pt>
                <c:pt idx="4089">
                  <c:v>13.779</c:v>
                </c:pt>
                <c:pt idx="4090">
                  <c:v>13.779</c:v>
                </c:pt>
                <c:pt idx="4091">
                  <c:v>13.779</c:v>
                </c:pt>
                <c:pt idx="4092">
                  <c:v>13.7683</c:v>
                </c:pt>
                <c:pt idx="4093">
                  <c:v>13.7683</c:v>
                </c:pt>
                <c:pt idx="4094">
                  <c:v>13.7683</c:v>
                </c:pt>
                <c:pt idx="4095">
                  <c:v>13.7683</c:v>
                </c:pt>
                <c:pt idx="4096">
                  <c:v>13.7683</c:v>
                </c:pt>
                <c:pt idx="4097">
                  <c:v>13.7683</c:v>
                </c:pt>
                <c:pt idx="4098">
                  <c:v>13.7575</c:v>
                </c:pt>
                <c:pt idx="4099">
                  <c:v>13.7683</c:v>
                </c:pt>
                <c:pt idx="4100">
                  <c:v>13.7575</c:v>
                </c:pt>
                <c:pt idx="4101">
                  <c:v>13.7575</c:v>
                </c:pt>
                <c:pt idx="4102">
                  <c:v>13.7575</c:v>
                </c:pt>
                <c:pt idx="4103">
                  <c:v>13.7575</c:v>
                </c:pt>
                <c:pt idx="4104">
                  <c:v>13.7575</c:v>
                </c:pt>
                <c:pt idx="4105">
                  <c:v>13.7575</c:v>
                </c:pt>
                <c:pt idx="4106">
                  <c:v>13.7468</c:v>
                </c:pt>
                <c:pt idx="4107">
                  <c:v>13.7468</c:v>
                </c:pt>
                <c:pt idx="4108">
                  <c:v>13.7468</c:v>
                </c:pt>
                <c:pt idx="4109">
                  <c:v>13.7361</c:v>
                </c:pt>
                <c:pt idx="4110">
                  <c:v>13.7468</c:v>
                </c:pt>
                <c:pt idx="4111">
                  <c:v>13.7361</c:v>
                </c:pt>
                <c:pt idx="4112">
                  <c:v>13.7254</c:v>
                </c:pt>
                <c:pt idx="4113">
                  <c:v>13.7254</c:v>
                </c:pt>
                <c:pt idx="4114">
                  <c:v>13.714600000000001</c:v>
                </c:pt>
                <c:pt idx="4115">
                  <c:v>13.714600000000001</c:v>
                </c:pt>
                <c:pt idx="4116">
                  <c:v>13.714600000000001</c:v>
                </c:pt>
                <c:pt idx="4117">
                  <c:v>13.703900000000001</c:v>
                </c:pt>
                <c:pt idx="4118">
                  <c:v>13.703900000000001</c:v>
                </c:pt>
                <c:pt idx="4119">
                  <c:v>13.703900000000001</c:v>
                </c:pt>
                <c:pt idx="4120">
                  <c:v>13.703900000000001</c:v>
                </c:pt>
                <c:pt idx="4121">
                  <c:v>13.703900000000001</c:v>
                </c:pt>
                <c:pt idx="4122">
                  <c:v>13.703900000000001</c:v>
                </c:pt>
                <c:pt idx="4123">
                  <c:v>13.703900000000001</c:v>
                </c:pt>
                <c:pt idx="4124">
                  <c:v>13.703900000000001</c:v>
                </c:pt>
                <c:pt idx="4125">
                  <c:v>13.703900000000001</c:v>
                </c:pt>
                <c:pt idx="4126">
                  <c:v>13.703900000000001</c:v>
                </c:pt>
                <c:pt idx="4127">
                  <c:v>13.703900000000001</c:v>
                </c:pt>
                <c:pt idx="4128">
                  <c:v>13.693199999999999</c:v>
                </c:pt>
                <c:pt idx="4129">
                  <c:v>13.693199999999999</c:v>
                </c:pt>
                <c:pt idx="4130">
                  <c:v>13.682499999999999</c:v>
                </c:pt>
                <c:pt idx="4131">
                  <c:v>13.682499999999999</c:v>
                </c:pt>
                <c:pt idx="4132">
                  <c:v>13.682499999999999</c:v>
                </c:pt>
                <c:pt idx="4133">
                  <c:v>13.6717</c:v>
                </c:pt>
                <c:pt idx="4134">
                  <c:v>13.6717</c:v>
                </c:pt>
                <c:pt idx="4135">
                  <c:v>13.661</c:v>
                </c:pt>
                <c:pt idx="4136">
                  <c:v>13.661</c:v>
                </c:pt>
                <c:pt idx="4137">
                  <c:v>13.6503</c:v>
                </c:pt>
                <c:pt idx="4138">
                  <c:v>13.6503</c:v>
                </c:pt>
                <c:pt idx="4139">
                  <c:v>13.6503</c:v>
                </c:pt>
                <c:pt idx="4140">
                  <c:v>13.6503</c:v>
                </c:pt>
                <c:pt idx="4141">
                  <c:v>13.6396</c:v>
                </c:pt>
                <c:pt idx="4142">
                  <c:v>13.6503</c:v>
                </c:pt>
                <c:pt idx="4143">
                  <c:v>13.6396</c:v>
                </c:pt>
                <c:pt idx="4144">
                  <c:v>13.6396</c:v>
                </c:pt>
                <c:pt idx="4145">
                  <c:v>13.6396</c:v>
                </c:pt>
                <c:pt idx="4146">
                  <c:v>13.6288</c:v>
                </c:pt>
                <c:pt idx="4147">
                  <c:v>13.6181</c:v>
                </c:pt>
                <c:pt idx="4148">
                  <c:v>13.6181</c:v>
                </c:pt>
                <c:pt idx="4149">
                  <c:v>13.6181</c:v>
                </c:pt>
                <c:pt idx="4150">
                  <c:v>13.6181</c:v>
                </c:pt>
                <c:pt idx="4151">
                  <c:v>13.6181</c:v>
                </c:pt>
                <c:pt idx="4152">
                  <c:v>13.6181</c:v>
                </c:pt>
                <c:pt idx="4153">
                  <c:v>13.6181</c:v>
                </c:pt>
                <c:pt idx="4154">
                  <c:v>13.6074</c:v>
                </c:pt>
                <c:pt idx="4155">
                  <c:v>13.6074</c:v>
                </c:pt>
                <c:pt idx="4156">
                  <c:v>13.6074</c:v>
                </c:pt>
                <c:pt idx="4157">
                  <c:v>13.5967</c:v>
                </c:pt>
                <c:pt idx="4158">
                  <c:v>13.5967</c:v>
                </c:pt>
                <c:pt idx="4159">
                  <c:v>13.5967</c:v>
                </c:pt>
                <c:pt idx="4160">
                  <c:v>13.5967</c:v>
                </c:pt>
                <c:pt idx="4161">
                  <c:v>13.585900000000001</c:v>
                </c:pt>
                <c:pt idx="4162">
                  <c:v>13.585900000000001</c:v>
                </c:pt>
                <c:pt idx="4163">
                  <c:v>13.585900000000001</c:v>
                </c:pt>
                <c:pt idx="4164">
                  <c:v>13.585900000000001</c:v>
                </c:pt>
                <c:pt idx="4165">
                  <c:v>13.585900000000001</c:v>
                </c:pt>
                <c:pt idx="4166">
                  <c:v>13.585900000000001</c:v>
                </c:pt>
                <c:pt idx="4167">
                  <c:v>13.585900000000001</c:v>
                </c:pt>
                <c:pt idx="4168">
                  <c:v>13.575200000000001</c:v>
                </c:pt>
                <c:pt idx="4169">
                  <c:v>13.575200000000001</c:v>
                </c:pt>
                <c:pt idx="4170">
                  <c:v>13.585900000000001</c:v>
                </c:pt>
                <c:pt idx="4171">
                  <c:v>13.585900000000001</c:v>
                </c:pt>
                <c:pt idx="4172">
                  <c:v>13.575200000000001</c:v>
                </c:pt>
                <c:pt idx="4173">
                  <c:v>13.575200000000001</c:v>
                </c:pt>
                <c:pt idx="4174">
                  <c:v>13.575200000000001</c:v>
                </c:pt>
                <c:pt idx="4175">
                  <c:v>13.575200000000001</c:v>
                </c:pt>
                <c:pt idx="4176">
                  <c:v>13.575200000000001</c:v>
                </c:pt>
                <c:pt idx="4177">
                  <c:v>13.575200000000001</c:v>
                </c:pt>
                <c:pt idx="4178">
                  <c:v>13.575200000000001</c:v>
                </c:pt>
                <c:pt idx="4179">
                  <c:v>13.564500000000001</c:v>
                </c:pt>
                <c:pt idx="4180">
                  <c:v>13.575200000000001</c:v>
                </c:pt>
                <c:pt idx="4181">
                  <c:v>13.564500000000001</c:v>
                </c:pt>
                <c:pt idx="4182">
                  <c:v>13.553800000000001</c:v>
                </c:pt>
                <c:pt idx="4183">
                  <c:v>13.564500000000001</c:v>
                </c:pt>
                <c:pt idx="4184">
                  <c:v>13.553800000000001</c:v>
                </c:pt>
                <c:pt idx="4185">
                  <c:v>13.564500000000001</c:v>
                </c:pt>
                <c:pt idx="4186">
                  <c:v>13.553800000000001</c:v>
                </c:pt>
                <c:pt idx="4187">
                  <c:v>13.553800000000001</c:v>
                </c:pt>
                <c:pt idx="4188">
                  <c:v>13.553800000000001</c:v>
                </c:pt>
                <c:pt idx="4189">
                  <c:v>13.542999999999999</c:v>
                </c:pt>
                <c:pt idx="4190">
                  <c:v>13.542999999999999</c:v>
                </c:pt>
                <c:pt idx="4191">
                  <c:v>13.542999999999999</c:v>
                </c:pt>
                <c:pt idx="4192">
                  <c:v>13.532299999999999</c:v>
                </c:pt>
                <c:pt idx="4193">
                  <c:v>13.532299999999999</c:v>
                </c:pt>
                <c:pt idx="4194">
                  <c:v>13.542999999999999</c:v>
                </c:pt>
                <c:pt idx="4195">
                  <c:v>13.542999999999999</c:v>
                </c:pt>
                <c:pt idx="4196">
                  <c:v>13.532299999999999</c:v>
                </c:pt>
                <c:pt idx="4197">
                  <c:v>13.521599999999999</c:v>
                </c:pt>
                <c:pt idx="4198">
                  <c:v>13.521599999999999</c:v>
                </c:pt>
                <c:pt idx="4199">
                  <c:v>13.532299999999999</c:v>
                </c:pt>
                <c:pt idx="4200">
                  <c:v>13.521599999999999</c:v>
                </c:pt>
                <c:pt idx="4201">
                  <c:v>13.532299999999999</c:v>
                </c:pt>
                <c:pt idx="4202">
                  <c:v>13.521599999999999</c:v>
                </c:pt>
                <c:pt idx="4203">
                  <c:v>13.521599999999999</c:v>
                </c:pt>
                <c:pt idx="4204">
                  <c:v>13.521599999999999</c:v>
                </c:pt>
                <c:pt idx="4205">
                  <c:v>13.521599999999999</c:v>
                </c:pt>
                <c:pt idx="4206">
                  <c:v>13.521599999999999</c:v>
                </c:pt>
                <c:pt idx="4207">
                  <c:v>13.5108</c:v>
                </c:pt>
                <c:pt idx="4208">
                  <c:v>13.521599999999999</c:v>
                </c:pt>
                <c:pt idx="4209">
                  <c:v>13.5108</c:v>
                </c:pt>
                <c:pt idx="4210">
                  <c:v>13.5001</c:v>
                </c:pt>
                <c:pt idx="4211">
                  <c:v>13.5108</c:v>
                </c:pt>
                <c:pt idx="4212">
                  <c:v>13.5001</c:v>
                </c:pt>
                <c:pt idx="4213">
                  <c:v>13.5001</c:v>
                </c:pt>
                <c:pt idx="4214">
                  <c:v>13.5108</c:v>
                </c:pt>
                <c:pt idx="4215">
                  <c:v>13.5108</c:v>
                </c:pt>
                <c:pt idx="4216">
                  <c:v>13.5001</c:v>
                </c:pt>
                <c:pt idx="4217">
                  <c:v>13.5001</c:v>
                </c:pt>
                <c:pt idx="4218">
                  <c:v>13.5001</c:v>
                </c:pt>
                <c:pt idx="4219">
                  <c:v>13.5001</c:v>
                </c:pt>
                <c:pt idx="4220">
                  <c:v>13.5001</c:v>
                </c:pt>
                <c:pt idx="4221">
                  <c:v>13.4894</c:v>
                </c:pt>
                <c:pt idx="4222">
                  <c:v>13.5001</c:v>
                </c:pt>
                <c:pt idx="4223">
                  <c:v>13.5001</c:v>
                </c:pt>
                <c:pt idx="4224">
                  <c:v>13.5001</c:v>
                </c:pt>
                <c:pt idx="4225">
                  <c:v>13.5001</c:v>
                </c:pt>
                <c:pt idx="4226">
                  <c:v>13.5001</c:v>
                </c:pt>
                <c:pt idx="4227">
                  <c:v>13.4894</c:v>
                </c:pt>
                <c:pt idx="4228">
                  <c:v>13.4894</c:v>
                </c:pt>
                <c:pt idx="4229">
                  <c:v>13.5001</c:v>
                </c:pt>
                <c:pt idx="4230">
                  <c:v>13.5001</c:v>
                </c:pt>
                <c:pt idx="4231">
                  <c:v>13.4894</c:v>
                </c:pt>
                <c:pt idx="4232">
                  <c:v>13.4894</c:v>
                </c:pt>
                <c:pt idx="4233">
                  <c:v>13.4894</c:v>
                </c:pt>
                <c:pt idx="4234">
                  <c:v>13.4894</c:v>
                </c:pt>
                <c:pt idx="4235">
                  <c:v>13.4894</c:v>
                </c:pt>
                <c:pt idx="4236">
                  <c:v>13.4894</c:v>
                </c:pt>
                <c:pt idx="4237">
                  <c:v>13.4894</c:v>
                </c:pt>
                <c:pt idx="4238">
                  <c:v>13.4894</c:v>
                </c:pt>
                <c:pt idx="4239">
                  <c:v>13.4894</c:v>
                </c:pt>
                <c:pt idx="4240">
                  <c:v>13.4894</c:v>
                </c:pt>
                <c:pt idx="4241">
                  <c:v>13.4894</c:v>
                </c:pt>
                <c:pt idx="4242">
                  <c:v>13.4894</c:v>
                </c:pt>
                <c:pt idx="4243">
                  <c:v>13.4894</c:v>
                </c:pt>
                <c:pt idx="4244">
                  <c:v>13.4787</c:v>
                </c:pt>
                <c:pt idx="4245">
                  <c:v>13.4787</c:v>
                </c:pt>
                <c:pt idx="4246">
                  <c:v>13.4787</c:v>
                </c:pt>
                <c:pt idx="4247">
                  <c:v>13.4787</c:v>
                </c:pt>
                <c:pt idx="4248">
                  <c:v>13.4787</c:v>
                </c:pt>
                <c:pt idx="4249">
                  <c:v>13.4787</c:v>
                </c:pt>
                <c:pt idx="4250">
                  <c:v>13.4787</c:v>
                </c:pt>
                <c:pt idx="4251">
                  <c:v>13.4787</c:v>
                </c:pt>
                <c:pt idx="4252">
                  <c:v>13.4787</c:v>
                </c:pt>
                <c:pt idx="4253">
                  <c:v>13.4787</c:v>
                </c:pt>
                <c:pt idx="4254">
                  <c:v>13.4787</c:v>
                </c:pt>
                <c:pt idx="4255">
                  <c:v>13.4787</c:v>
                </c:pt>
                <c:pt idx="4256">
                  <c:v>13.4787</c:v>
                </c:pt>
                <c:pt idx="4257">
                  <c:v>13.4787</c:v>
                </c:pt>
                <c:pt idx="4258">
                  <c:v>13.4679</c:v>
                </c:pt>
                <c:pt idx="4259">
                  <c:v>13.4787</c:v>
                </c:pt>
                <c:pt idx="4260">
                  <c:v>13.4679</c:v>
                </c:pt>
                <c:pt idx="4261">
                  <c:v>13.4679</c:v>
                </c:pt>
                <c:pt idx="4262">
                  <c:v>13.4679</c:v>
                </c:pt>
                <c:pt idx="4263">
                  <c:v>13.4572</c:v>
                </c:pt>
                <c:pt idx="4264">
                  <c:v>13.4679</c:v>
                </c:pt>
                <c:pt idx="4265">
                  <c:v>13.4572</c:v>
                </c:pt>
                <c:pt idx="4266">
                  <c:v>13.4572</c:v>
                </c:pt>
                <c:pt idx="4267">
                  <c:v>13.4465</c:v>
                </c:pt>
                <c:pt idx="4268">
                  <c:v>13.4465</c:v>
                </c:pt>
                <c:pt idx="4269">
                  <c:v>13.4465</c:v>
                </c:pt>
                <c:pt idx="4270">
                  <c:v>13.4465</c:v>
                </c:pt>
                <c:pt idx="4271">
                  <c:v>13.4465</c:v>
                </c:pt>
                <c:pt idx="4272">
                  <c:v>13.4465</c:v>
                </c:pt>
                <c:pt idx="4273">
                  <c:v>13.4465</c:v>
                </c:pt>
                <c:pt idx="4274">
                  <c:v>13.4572</c:v>
                </c:pt>
                <c:pt idx="4275">
                  <c:v>13.4465</c:v>
                </c:pt>
                <c:pt idx="4276">
                  <c:v>13.4465</c:v>
                </c:pt>
                <c:pt idx="4277">
                  <c:v>13.4358</c:v>
                </c:pt>
                <c:pt idx="4278">
                  <c:v>13.4358</c:v>
                </c:pt>
                <c:pt idx="4279">
                  <c:v>13.4358</c:v>
                </c:pt>
                <c:pt idx="4280">
                  <c:v>13.4358</c:v>
                </c:pt>
                <c:pt idx="4281">
                  <c:v>13.425000000000001</c:v>
                </c:pt>
                <c:pt idx="4282">
                  <c:v>13.425000000000001</c:v>
                </c:pt>
                <c:pt idx="4283">
                  <c:v>13.425000000000001</c:v>
                </c:pt>
                <c:pt idx="4284">
                  <c:v>13.425000000000001</c:v>
                </c:pt>
                <c:pt idx="4285">
                  <c:v>13.414300000000001</c:v>
                </c:pt>
                <c:pt idx="4286">
                  <c:v>13.425000000000001</c:v>
                </c:pt>
                <c:pt idx="4287">
                  <c:v>13.403600000000001</c:v>
                </c:pt>
                <c:pt idx="4288">
                  <c:v>13.403600000000001</c:v>
                </c:pt>
                <c:pt idx="4289">
                  <c:v>13.414300000000001</c:v>
                </c:pt>
                <c:pt idx="4290">
                  <c:v>13.403600000000001</c:v>
                </c:pt>
                <c:pt idx="4291">
                  <c:v>13.403600000000001</c:v>
                </c:pt>
                <c:pt idx="4292">
                  <c:v>13.392899999999999</c:v>
                </c:pt>
                <c:pt idx="4293">
                  <c:v>13.392899999999999</c:v>
                </c:pt>
                <c:pt idx="4294">
                  <c:v>13.392899999999999</c:v>
                </c:pt>
                <c:pt idx="4295">
                  <c:v>13.392899999999999</c:v>
                </c:pt>
                <c:pt idx="4296">
                  <c:v>13.392899999999999</c:v>
                </c:pt>
                <c:pt idx="4297">
                  <c:v>13.392899999999999</c:v>
                </c:pt>
                <c:pt idx="4298">
                  <c:v>13.392899999999999</c:v>
                </c:pt>
                <c:pt idx="4299">
                  <c:v>13.392899999999999</c:v>
                </c:pt>
                <c:pt idx="4300">
                  <c:v>13.392899999999999</c:v>
                </c:pt>
                <c:pt idx="4301">
                  <c:v>13.392899999999999</c:v>
                </c:pt>
                <c:pt idx="4302">
                  <c:v>13.392899999999999</c:v>
                </c:pt>
                <c:pt idx="4303">
                  <c:v>13.392899999999999</c:v>
                </c:pt>
                <c:pt idx="4304">
                  <c:v>13.392899999999999</c:v>
                </c:pt>
                <c:pt idx="4305">
                  <c:v>13.392899999999999</c:v>
                </c:pt>
                <c:pt idx="4306">
                  <c:v>13.392899999999999</c:v>
                </c:pt>
                <c:pt idx="4307">
                  <c:v>13.392899999999999</c:v>
                </c:pt>
                <c:pt idx="4308">
                  <c:v>13.392899999999999</c:v>
                </c:pt>
                <c:pt idx="4309">
                  <c:v>13.392899999999999</c:v>
                </c:pt>
                <c:pt idx="4310">
                  <c:v>13.392899999999999</c:v>
                </c:pt>
                <c:pt idx="4311">
                  <c:v>13.392899999999999</c:v>
                </c:pt>
                <c:pt idx="4312">
                  <c:v>13.392899999999999</c:v>
                </c:pt>
                <c:pt idx="4313">
                  <c:v>13.392899999999999</c:v>
                </c:pt>
                <c:pt idx="4314">
                  <c:v>13.392899999999999</c:v>
                </c:pt>
                <c:pt idx="4315">
                  <c:v>13.392899999999999</c:v>
                </c:pt>
                <c:pt idx="4316">
                  <c:v>13.392899999999999</c:v>
                </c:pt>
                <c:pt idx="4317">
                  <c:v>13.392899999999999</c:v>
                </c:pt>
                <c:pt idx="4318">
                  <c:v>13.392899999999999</c:v>
                </c:pt>
                <c:pt idx="4319">
                  <c:v>13.392899999999999</c:v>
                </c:pt>
                <c:pt idx="4320">
                  <c:v>13.392899999999999</c:v>
                </c:pt>
                <c:pt idx="4321">
                  <c:v>13.392899999999999</c:v>
                </c:pt>
                <c:pt idx="4322">
                  <c:v>13.392899999999999</c:v>
                </c:pt>
                <c:pt idx="4323">
                  <c:v>13.392899999999999</c:v>
                </c:pt>
                <c:pt idx="4324">
                  <c:v>13.392899999999999</c:v>
                </c:pt>
                <c:pt idx="4325">
                  <c:v>13.392899999999999</c:v>
                </c:pt>
                <c:pt idx="4326">
                  <c:v>13.392899999999999</c:v>
                </c:pt>
                <c:pt idx="4327">
                  <c:v>13.392899999999999</c:v>
                </c:pt>
                <c:pt idx="4328">
                  <c:v>13.392899999999999</c:v>
                </c:pt>
                <c:pt idx="4329">
                  <c:v>13.392899999999999</c:v>
                </c:pt>
                <c:pt idx="4330">
                  <c:v>13.392899999999999</c:v>
                </c:pt>
                <c:pt idx="4331">
                  <c:v>13.392899999999999</c:v>
                </c:pt>
                <c:pt idx="4332">
                  <c:v>13.392899999999999</c:v>
                </c:pt>
                <c:pt idx="4333">
                  <c:v>13.392899999999999</c:v>
                </c:pt>
                <c:pt idx="4334">
                  <c:v>13.392899999999999</c:v>
                </c:pt>
                <c:pt idx="4335">
                  <c:v>13.392899999999999</c:v>
                </c:pt>
                <c:pt idx="4336">
                  <c:v>13.392899999999999</c:v>
                </c:pt>
                <c:pt idx="4337">
                  <c:v>13.392899999999999</c:v>
                </c:pt>
                <c:pt idx="4338">
                  <c:v>13.392899999999999</c:v>
                </c:pt>
                <c:pt idx="4339">
                  <c:v>13.392899999999999</c:v>
                </c:pt>
                <c:pt idx="4340">
                  <c:v>13.392899999999999</c:v>
                </c:pt>
                <c:pt idx="4341">
                  <c:v>13.392899999999999</c:v>
                </c:pt>
                <c:pt idx="4342">
                  <c:v>13.392899999999999</c:v>
                </c:pt>
                <c:pt idx="4343">
                  <c:v>13.392899999999999</c:v>
                </c:pt>
                <c:pt idx="4344">
                  <c:v>13.392899999999999</c:v>
                </c:pt>
                <c:pt idx="4345">
                  <c:v>13.392899999999999</c:v>
                </c:pt>
                <c:pt idx="4346">
                  <c:v>13.392899999999999</c:v>
                </c:pt>
                <c:pt idx="4347">
                  <c:v>13.392899999999999</c:v>
                </c:pt>
                <c:pt idx="4348">
                  <c:v>13.392899999999999</c:v>
                </c:pt>
                <c:pt idx="4349">
                  <c:v>13.392899999999999</c:v>
                </c:pt>
                <c:pt idx="4350">
                  <c:v>13.392899999999999</c:v>
                </c:pt>
                <c:pt idx="4351">
                  <c:v>13.392899999999999</c:v>
                </c:pt>
                <c:pt idx="4352">
                  <c:v>13.392899999999999</c:v>
                </c:pt>
                <c:pt idx="4353">
                  <c:v>13.392899999999999</c:v>
                </c:pt>
                <c:pt idx="4354">
                  <c:v>13.392899999999999</c:v>
                </c:pt>
                <c:pt idx="4355">
                  <c:v>13.392899999999999</c:v>
                </c:pt>
                <c:pt idx="4356">
                  <c:v>13.392899999999999</c:v>
                </c:pt>
                <c:pt idx="4357">
                  <c:v>13.392899999999999</c:v>
                </c:pt>
                <c:pt idx="4358">
                  <c:v>13.392899999999999</c:v>
                </c:pt>
                <c:pt idx="4359">
                  <c:v>13.392899999999999</c:v>
                </c:pt>
                <c:pt idx="4360">
                  <c:v>13.392899999999999</c:v>
                </c:pt>
                <c:pt idx="4361">
                  <c:v>13.392899999999999</c:v>
                </c:pt>
                <c:pt idx="4362">
                  <c:v>13.392899999999999</c:v>
                </c:pt>
                <c:pt idx="4363">
                  <c:v>13.392899999999999</c:v>
                </c:pt>
                <c:pt idx="4364">
                  <c:v>13.392899999999999</c:v>
                </c:pt>
                <c:pt idx="4365">
                  <c:v>13.392899999999999</c:v>
                </c:pt>
                <c:pt idx="4366">
                  <c:v>13.392899999999999</c:v>
                </c:pt>
                <c:pt idx="4367">
                  <c:v>13.392899999999999</c:v>
                </c:pt>
                <c:pt idx="4368">
                  <c:v>13.392899999999999</c:v>
                </c:pt>
                <c:pt idx="4369">
                  <c:v>13.392899999999999</c:v>
                </c:pt>
                <c:pt idx="4370">
                  <c:v>13.392899999999999</c:v>
                </c:pt>
                <c:pt idx="4371">
                  <c:v>13.392899999999999</c:v>
                </c:pt>
                <c:pt idx="4372">
                  <c:v>13.392899999999999</c:v>
                </c:pt>
                <c:pt idx="4373">
                  <c:v>13.392899999999999</c:v>
                </c:pt>
                <c:pt idx="4374">
                  <c:v>13.392899999999999</c:v>
                </c:pt>
                <c:pt idx="4375">
                  <c:v>13.392899999999999</c:v>
                </c:pt>
                <c:pt idx="4376">
                  <c:v>13.392899999999999</c:v>
                </c:pt>
                <c:pt idx="4377">
                  <c:v>13.392899999999999</c:v>
                </c:pt>
                <c:pt idx="4378">
                  <c:v>13.392899999999999</c:v>
                </c:pt>
                <c:pt idx="4379">
                  <c:v>13.392899999999999</c:v>
                </c:pt>
                <c:pt idx="4380">
                  <c:v>13.392899999999999</c:v>
                </c:pt>
                <c:pt idx="4381">
                  <c:v>13.392899999999999</c:v>
                </c:pt>
                <c:pt idx="4382">
                  <c:v>13.392899999999999</c:v>
                </c:pt>
                <c:pt idx="4383">
                  <c:v>13.392899999999999</c:v>
                </c:pt>
                <c:pt idx="4384">
                  <c:v>13.392899999999999</c:v>
                </c:pt>
                <c:pt idx="4385">
                  <c:v>13.392899999999999</c:v>
                </c:pt>
                <c:pt idx="4386">
                  <c:v>13.392899999999999</c:v>
                </c:pt>
                <c:pt idx="4387">
                  <c:v>13.392899999999999</c:v>
                </c:pt>
                <c:pt idx="4388">
                  <c:v>13.392899999999999</c:v>
                </c:pt>
                <c:pt idx="4389">
                  <c:v>13.392899999999999</c:v>
                </c:pt>
                <c:pt idx="4390">
                  <c:v>13.392899999999999</c:v>
                </c:pt>
                <c:pt idx="4391">
                  <c:v>13.392899999999999</c:v>
                </c:pt>
                <c:pt idx="4392">
                  <c:v>13.392899999999999</c:v>
                </c:pt>
                <c:pt idx="4393">
                  <c:v>13.392899999999999</c:v>
                </c:pt>
                <c:pt idx="4394">
                  <c:v>13.392899999999999</c:v>
                </c:pt>
                <c:pt idx="4395">
                  <c:v>13.392899999999999</c:v>
                </c:pt>
                <c:pt idx="4396">
                  <c:v>13.392899999999999</c:v>
                </c:pt>
                <c:pt idx="4397">
                  <c:v>13.392899999999999</c:v>
                </c:pt>
                <c:pt idx="4398">
                  <c:v>13.392899999999999</c:v>
                </c:pt>
                <c:pt idx="4399">
                  <c:v>13.392899999999999</c:v>
                </c:pt>
                <c:pt idx="4400">
                  <c:v>13.392899999999999</c:v>
                </c:pt>
                <c:pt idx="4401">
                  <c:v>13.392899999999999</c:v>
                </c:pt>
                <c:pt idx="4402">
                  <c:v>13.392899999999999</c:v>
                </c:pt>
                <c:pt idx="4403">
                  <c:v>13.392899999999999</c:v>
                </c:pt>
                <c:pt idx="4404">
                  <c:v>13.392899999999999</c:v>
                </c:pt>
                <c:pt idx="4405">
                  <c:v>13.392899999999999</c:v>
                </c:pt>
                <c:pt idx="4406">
                  <c:v>13.392899999999999</c:v>
                </c:pt>
                <c:pt idx="4407">
                  <c:v>13.392899999999999</c:v>
                </c:pt>
                <c:pt idx="4408">
                  <c:v>13.392899999999999</c:v>
                </c:pt>
                <c:pt idx="4409">
                  <c:v>13.392899999999999</c:v>
                </c:pt>
                <c:pt idx="4410">
                  <c:v>13.392899999999999</c:v>
                </c:pt>
                <c:pt idx="4411">
                  <c:v>13.392899999999999</c:v>
                </c:pt>
                <c:pt idx="4412">
                  <c:v>13.392899999999999</c:v>
                </c:pt>
                <c:pt idx="4413">
                  <c:v>13.392899999999999</c:v>
                </c:pt>
                <c:pt idx="4414">
                  <c:v>13.392899999999999</c:v>
                </c:pt>
                <c:pt idx="4415">
                  <c:v>13.392899999999999</c:v>
                </c:pt>
                <c:pt idx="4416">
                  <c:v>13.392899999999999</c:v>
                </c:pt>
                <c:pt idx="4417">
                  <c:v>13.392899999999999</c:v>
                </c:pt>
                <c:pt idx="4418">
                  <c:v>13.392899999999999</c:v>
                </c:pt>
                <c:pt idx="4419">
                  <c:v>13.392899999999999</c:v>
                </c:pt>
                <c:pt idx="4420">
                  <c:v>13.392899999999999</c:v>
                </c:pt>
                <c:pt idx="4421">
                  <c:v>13.392899999999999</c:v>
                </c:pt>
                <c:pt idx="4422">
                  <c:v>13.392899999999999</c:v>
                </c:pt>
                <c:pt idx="4423">
                  <c:v>13.392899999999999</c:v>
                </c:pt>
                <c:pt idx="4424">
                  <c:v>13.392899999999999</c:v>
                </c:pt>
                <c:pt idx="4425">
                  <c:v>13.392899999999999</c:v>
                </c:pt>
                <c:pt idx="4426">
                  <c:v>13.392899999999999</c:v>
                </c:pt>
                <c:pt idx="4427">
                  <c:v>13.392899999999999</c:v>
                </c:pt>
                <c:pt idx="4428">
                  <c:v>13.392899999999999</c:v>
                </c:pt>
                <c:pt idx="4429">
                  <c:v>13.392899999999999</c:v>
                </c:pt>
                <c:pt idx="4430">
                  <c:v>13.392899999999999</c:v>
                </c:pt>
                <c:pt idx="4431">
                  <c:v>13.392899999999999</c:v>
                </c:pt>
                <c:pt idx="4432">
                  <c:v>13.392899999999999</c:v>
                </c:pt>
                <c:pt idx="4433">
                  <c:v>13.392899999999999</c:v>
                </c:pt>
                <c:pt idx="4434">
                  <c:v>13.392899999999999</c:v>
                </c:pt>
                <c:pt idx="4435">
                  <c:v>13.392899999999999</c:v>
                </c:pt>
                <c:pt idx="4436">
                  <c:v>13.392899999999999</c:v>
                </c:pt>
                <c:pt idx="4437">
                  <c:v>13.392899999999999</c:v>
                </c:pt>
                <c:pt idx="4438">
                  <c:v>13.392899999999999</c:v>
                </c:pt>
                <c:pt idx="4439">
                  <c:v>13.392899999999999</c:v>
                </c:pt>
                <c:pt idx="4440">
                  <c:v>13.392899999999999</c:v>
                </c:pt>
                <c:pt idx="4441">
                  <c:v>13.392899999999999</c:v>
                </c:pt>
                <c:pt idx="4442">
                  <c:v>13.392899999999999</c:v>
                </c:pt>
                <c:pt idx="4443">
                  <c:v>13.392899999999999</c:v>
                </c:pt>
                <c:pt idx="4444">
                  <c:v>13.392899999999999</c:v>
                </c:pt>
                <c:pt idx="4445">
                  <c:v>13.392899999999999</c:v>
                </c:pt>
                <c:pt idx="4446">
                  <c:v>13.392899999999999</c:v>
                </c:pt>
                <c:pt idx="4447">
                  <c:v>13.392899999999999</c:v>
                </c:pt>
                <c:pt idx="4448">
                  <c:v>13.392899999999999</c:v>
                </c:pt>
                <c:pt idx="4449">
                  <c:v>13.392899999999999</c:v>
                </c:pt>
                <c:pt idx="4450">
                  <c:v>13.392899999999999</c:v>
                </c:pt>
                <c:pt idx="4451">
                  <c:v>13.392899999999999</c:v>
                </c:pt>
                <c:pt idx="4452">
                  <c:v>13.392899999999999</c:v>
                </c:pt>
                <c:pt idx="4453">
                  <c:v>13.392899999999999</c:v>
                </c:pt>
                <c:pt idx="4454">
                  <c:v>13.392899999999999</c:v>
                </c:pt>
                <c:pt idx="4455">
                  <c:v>13.392899999999999</c:v>
                </c:pt>
                <c:pt idx="4456">
                  <c:v>13.392899999999999</c:v>
                </c:pt>
                <c:pt idx="4457">
                  <c:v>13.392899999999999</c:v>
                </c:pt>
                <c:pt idx="4458">
                  <c:v>13.392899999999999</c:v>
                </c:pt>
                <c:pt idx="4459">
                  <c:v>13.392899999999999</c:v>
                </c:pt>
                <c:pt idx="4460">
                  <c:v>13.392899999999999</c:v>
                </c:pt>
                <c:pt idx="4461">
                  <c:v>13.392899999999999</c:v>
                </c:pt>
                <c:pt idx="4462">
                  <c:v>13.392899999999999</c:v>
                </c:pt>
                <c:pt idx="4463">
                  <c:v>13.392899999999999</c:v>
                </c:pt>
                <c:pt idx="4464">
                  <c:v>13.392899999999999</c:v>
                </c:pt>
                <c:pt idx="4465">
                  <c:v>13.392899999999999</c:v>
                </c:pt>
                <c:pt idx="4466">
                  <c:v>13.392899999999999</c:v>
                </c:pt>
                <c:pt idx="4467">
                  <c:v>13.392899999999999</c:v>
                </c:pt>
                <c:pt idx="4468">
                  <c:v>13.392899999999999</c:v>
                </c:pt>
                <c:pt idx="4469">
                  <c:v>13.392899999999999</c:v>
                </c:pt>
                <c:pt idx="4470">
                  <c:v>13.392899999999999</c:v>
                </c:pt>
                <c:pt idx="4471">
                  <c:v>13.392899999999999</c:v>
                </c:pt>
                <c:pt idx="4472">
                  <c:v>13.392899999999999</c:v>
                </c:pt>
                <c:pt idx="4473">
                  <c:v>13.392899999999999</c:v>
                </c:pt>
                <c:pt idx="4474">
                  <c:v>13.392899999999999</c:v>
                </c:pt>
                <c:pt idx="4475">
                  <c:v>13.392899999999999</c:v>
                </c:pt>
                <c:pt idx="4476">
                  <c:v>13.392899999999999</c:v>
                </c:pt>
                <c:pt idx="4477">
                  <c:v>13.392899999999999</c:v>
                </c:pt>
                <c:pt idx="4478">
                  <c:v>13.392899999999999</c:v>
                </c:pt>
                <c:pt idx="4479">
                  <c:v>13.392899999999999</c:v>
                </c:pt>
                <c:pt idx="4480">
                  <c:v>13.392899999999999</c:v>
                </c:pt>
                <c:pt idx="4481">
                  <c:v>13.392899999999999</c:v>
                </c:pt>
                <c:pt idx="4482">
                  <c:v>13.392899999999999</c:v>
                </c:pt>
                <c:pt idx="4483">
                  <c:v>13.392899999999999</c:v>
                </c:pt>
                <c:pt idx="4484">
                  <c:v>13.392899999999999</c:v>
                </c:pt>
                <c:pt idx="4485">
                  <c:v>13.392899999999999</c:v>
                </c:pt>
                <c:pt idx="4486">
                  <c:v>13.392899999999999</c:v>
                </c:pt>
                <c:pt idx="4487">
                  <c:v>13.392899999999999</c:v>
                </c:pt>
                <c:pt idx="4488">
                  <c:v>13.392899999999999</c:v>
                </c:pt>
                <c:pt idx="4489">
                  <c:v>13.392899999999999</c:v>
                </c:pt>
                <c:pt idx="4490">
                  <c:v>13.392899999999999</c:v>
                </c:pt>
                <c:pt idx="4491">
                  <c:v>13.392899999999999</c:v>
                </c:pt>
                <c:pt idx="4492">
                  <c:v>13.392899999999999</c:v>
                </c:pt>
                <c:pt idx="4493">
                  <c:v>13.392899999999999</c:v>
                </c:pt>
                <c:pt idx="4494">
                  <c:v>13.392899999999999</c:v>
                </c:pt>
                <c:pt idx="4495">
                  <c:v>13.392899999999999</c:v>
                </c:pt>
                <c:pt idx="4496">
                  <c:v>13.392899999999999</c:v>
                </c:pt>
                <c:pt idx="4497">
                  <c:v>13.392899999999999</c:v>
                </c:pt>
                <c:pt idx="4498">
                  <c:v>13.392899999999999</c:v>
                </c:pt>
                <c:pt idx="4499">
                  <c:v>13.392899999999999</c:v>
                </c:pt>
                <c:pt idx="4500">
                  <c:v>13.392899999999999</c:v>
                </c:pt>
                <c:pt idx="4501">
                  <c:v>13.392899999999999</c:v>
                </c:pt>
                <c:pt idx="4502">
                  <c:v>13.392899999999999</c:v>
                </c:pt>
                <c:pt idx="4503">
                  <c:v>13.392899999999999</c:v>
                </c:pt>
                <c:pt idx="4504">
                  <c:v>13.392899999999999</c:v>
                </c:pt>
                <c:pt idx="4505">
                  <c:v>13.392899999999999</c:v>
                </c:pt>
                <c:pt idx="4506">
                  <c:v>13.392899999999999</c:v>
                </c:pt>
                <c:pt idx="4507">
                  <c:v>13.392899999999999</c:v>
                </c:pt>
                <c:pt idx="4508">
                  <c:v>13.392899999999999</c:v>
                </c:pt>
                <c:pt idx="4509">
                  <c:v>13.392899999999999</c:v>
                </c:pt>
                <c:pt idx="4510">
                  <c:v>13.392899999999999</c:v>
                </c:pt>
                <c:pt idx="4511">
                  <c:v>13.392899999999999</c:v>
                </c:pt>
                <c:pt idx="4512">
                  <c:v>13.392899999999999</c:v>
                </c:pt>
                <c:pt idx="4513">
                  <c:v>13.392899999999999</c:v>
                </c:pt>
                <c:pt idx="4514">
                  <c:v>13.392899999999999</c:v>
                </c:pt>
                <c:pt idx="4515">
                  <c:v>13.392899999999999</c:v>
                </c:pt>
                <c:pt idx="4516">
                  <c:v>13.392899999999999</c:v>
                </c:pt>
                <c:pt idx="4517">
                  <c:v>13.392899999999999</c:v>
                </c:pt>
                <c:pt idx="4518">
                  <c:v>13.392899999999999</c:v>
                </c:pt>
                <c:pt idx="4519">
                  <c:v>13.392899999999999</c:v>
                </c:pt>
                <c:pt idx="4520">
                  <c:v>13.392899999999999</c:v>
                </c:pt>
                <c:pt idx="4521">
                  <c:v>13.392899999999999</c:v>
                </c:pt>
                <c:pt idx="4522">
                  <c:v>13.392899999999999</c:v>
                </c:pt>
                <c:pt idx="4523">
                  <c:v>13.392899999999999</c:v>
                </c:pt>
                <c:pt idx="4524">
                  <c:v>13.392899999999999</c:v>
                </c:pt>
                <c:pt idx="4525">
                  <c:v>13.392899999999999</c:v>
                </c:pt>
                <c:pt idx="4526">
                  <c:v>13.392899999999999</c:v>
                </c:pt>
                <c:pt idx="4527">
                  <c:v>13.392899999999999</c:v>
                </c:pt>
                <c:pt idx="4528">
                  <c:v>13.392899999999999</c:v>
                </c:pt>
                <c:pt idx="4529">
                  <c:v>13.392899999999999</c:v>
                </c:pt>
                <c:pt idx="4530">
                  <c:v>13.392899999999999</c:v>
                </c:pt>
                <c:pt idx="4531">
                  <c:v>13.392899999999999</c:v>
                </c:pt>
                <c:pt idx="4532">
                  <c:v>13.392899999999999</c:v>
                </c:pt>
                <c:pt idx="4533">
                  <c:v>13.392899999999999</c:v>
                </c:pt>
                <c:pt idx="4534">
                  <c:v>13.392899999999999</c:v>
                </c:pt>
                <c:pt idx="4535">
                  <c:v>13.403600000000001</c:v>
                </c:pt>
                <c:pt idx="4536">
                  <c:v>13.403600000000001</c:v>
                </c:pt>
                <c:pt idx="4537">
                  <c:v>13.403600000000001</c:v>
                </c:pt>
                <c:pt idx="4538">
                  <c:v>13.403600000000001</c:v>
                </c:pt>
                <c:pt idx="4539">
                  <c:v>13.414300000000001</c:v>
                </c:pt>
                <c:pt idx="4540">
                  <c:v>13.414300000000001</c:v>
                </c:pt>
                <c:pt idx="4541">
                  <c:v>13.425000000000001</c:v>
                </c:pt>
                <c:pt idx="4542">
                  <c:v>13.425000000000001</c:v>
                </c:pt>
                <c:pt idx="4543">
                  <c:v>13.425000000000001</c:v>
                </c:pt>
                <c:pt idx="4544">
                  <c:v>13.414300000000001</c:v>
                </c:pt>
                <c:pt idx="4545">
                  <c:v>13.414300000000001</c:v>
                </c:pt>
                <c:pt idx="4546">
                  <c:v>13.414300000000001</c:v>
                </c:pt>
                <c:pt idx="4547">
                  <c:v>13.425000000000001</c:v>
                </c:pt>
                <c:pt idx="4548">
                  <c:v>13.425000000000001</c:v>
                </c:pt>
                <c:pt idx="4549">
                  <c:v>13.425000000000001</c:v>
                </c:pt>
                <c:pt idx="4550">
                  <c:v>13.425000000000001</c:v>
                </c:pt>
                <c:pt idx="4551">
                  <c:v>13.425000000000001</c:v>
                </c:pt>
                <c:pt idx="4552">
                  <c:v>13.425000000000001</c:v>
                </c:pt>
                <c:pt idx="4553">
                  <c:v>13.425000000000001</c:v>
                </c:pt>
                <c:pt idx="4554">
                  <c:v>13.425000000000001</c:v>
                </c:pt>
                <c:pt idx="4555">
                  <c:v>13.4358</c:v>
                </c:pt>
                <c:pt idx="4556">
                  <c:v>13.4358</c:v>
                </c:pt>
                <c:pt idx="4557">
                  <c:v>13.4465</c:v>
                </c:pt>
                <c:pt idx="4558">
                  <c:v>13.4465</c:v>
                </c:pt>
                <c:pt idx="4559">
                  <c:v>13.4358</c:v>
                </c:pt>
                <c:pt idx="4560">
                  <c:v>13.4465</c:v>
                </c:pt>
                <c:pt idx="4561">
                  <c:v>13.4465</c:v>
                </c:pt>
                <c:pt idx="4562">
                  <c:v>13.4465</c:v>
                </c:pt>
                <c:pt idx="4563">
                  <c:v>13.4465</c:v>
                </c:pt>
                <c:pt idx="4564">
                  <c:v>13.4465</c:v>
                </c:pt>
                <c:pt idx="4565">
                  <c:v>13.4465</c:v>
                </c:pt>
                <c:pt idx="4566">
                  <c:v>13.4465</c:v>
                </c:pt>
                <c:pt idx="4567">
                  <c:v>13.4465</c:v>
                </c:pt>
                <c:pt idx="4568">
                  <c:v>13.4465</c:v>
                </c:pt>
                <c:pt idx="4569">
                  <c:v>13.4572</c:v>
                </c:pt>
                <c:pt idx="4570">
                  <c:v>13.4572</c:v>
                </c:pt>
                <c:pt idx="4571">
                  <c:v>13.4572</c:v>
                </c:pt>
                <c:pt idx="4572">
                  <c:v>13.4572</c:v>
                </c:pt>
                <c:pt idx="4573">
                  <c:v>13.4572</c:v>
                </c:pt>
                <c:pt idx="4574">
                  <c:v>13.4679</c:v>
                </c:pt>
                <c:pt idx="4575">
                  <c:v>13.4679</c:v>
                </c:pt>
                <c:pt idx="4576">
                  <c:v>13.4679</c:v>
                </c:pt>
                <c:pt idx="4577">
                  <c:v>13.4679</c:v>
                </c:pt>
                <c:pt idx="4578">
                  <c:v>13.4679</c:v>
                </c:pt>
                <c:pt idx="4579">
                  <c:v>13.4679</c:v>
                </c:pt>
                <c:pt idx="4580">
                  <c:v>13.4787</c:v>
                </c:pt>
                <c:pt idx="4581">
                  <c:v>13.4787</c:v>
                </c:pt>
                <c:pt idx="4582">
                  <c:v>13.4787</c:v>
                </c:pt>
                <c:pt idx="4583">
                  <c:v>13.4894</c:v>
                </c:pt>
                <c:pt idx="4584">
                  <c:v>13.4787</c:v>
                </c:pt>
                <c:pt idx="4585">
                  <c:v>13.4894</c:v>
                </c:pt>
                <c:pt idx="4586">
                  <c:v>13.4894</c:v>
                </c:pt>
                <c:pt idx="4587">
                  <c:v>13.4894</c:v>
                </c:pt>
                <c:pt idx="4588">
                  <c:v>13.4894</c:v>
                </c:pt>
                <c:pt idx="4589">
                  <c:v>13.4894</c:v>
                </c:pt>
                <c:pt idx="4590">
                  <c:v>13.4894</c:v>
                </c:pt>
                <c:pt idx="4591">
                  <c:v>13.5001</c:v>
                </c:pt>
                <c:pt idx="4592">
                  <c:v>13.5001</c:v>
                </c:pt>
                <c:pt idx="4593">
                  <c:v>13.4894</c:v>
                </c:pt>
                <c:pt idx="4594">
                  <c:v>13.4894</c:v>
                </c:pt>
                <c:pt idx="4595">
                  <c:v>13.5001</c:v>
                </c:pt>
                <c:pt idx="4596">
                  <c:v>13.4894</c:v>
                </c:pt>
                <c:pt idx="4597">
                  <c:v>13.5001</c:v>
                </c:pt>
                <c:pt idx="4598">
                  <c:v>13.5001</c:v>
                </c:pt>
                <c:pt idx="4599">
                  <c:v>13.5001</c:v>
                </c:pt>
                <c:pt idx="4600">
                  <c:v>13.5001</c:v>
                </c:pt>
                <c:pt idx="4601">
                  <c:v>13.4894</c:v>
                </c:pt>
                <c:pt idx="4602">
                  <c:v>13.5108</c:v>
                </c:pt>
                <c:pt idx="4603">
                  <c:v>13.5108</c:v>
                </c:pt>
                <c:pt idx="4604">
                  <c:v>13.5001</c:v>
                </c:pt>
                <c:pt idx="4605">
                  <c:v>13.5108</c:v>
                </c:pt>
                <c:pt idx="4606">
                  <c:v>13.521599999999999</c:v>
                </c:pt>
                <c:pt idx="4607">
                  <c:v>13.521599999999999</c:v>
                </c:pt>
                <c:pt idx="4608">
                  <c:v>13.521599999999999</c:v>
                </c:pt>
                <c:pt idx="4609">
                  <c:v>13.521599999999999</c:v>
                </c:pt>
                <c:pt idx="4610">
                  <c:v>13.532299999999999</c:v>
                </c:pt>
                <c:pt idx="4611">
                  <c:v>13.532299999999999</c:v>
                </c:pt>
                <c:pt idx="4612">
                  <c:v>13.532299999999999</c:v>
                </c:pt>
                <c:pt idx="4613">
                  <c:v>13.521599999999999</c:v>
                </c:pt>
                <c:pt idx="4614">
                  <c:v>13.532299999999999</c:v>
                </c:pt>
                <c:pt idx="4615">
                  <c:v>13.532299999999999</c:v>
                </c:pt>
                <c:pt idx="4616">
                  <c:v>13.542999999999999</c:v>
                </c:pt>
                <c:pt idx="4617">
                  <c:v>13.542999999999999</c:v>
                </c:pt>
                <c:pt idx="4618">
                  <c:v>13.532299999999999</c:v>
                </c:pt>
                <c:pt idx="4619">
                  <c:v>13.532299999999999</c:v>
                </c:pt>
                <c:pt idx="4620">
                  <c:v>13.532299999999999</c:v>
                </c:pt>
                <c:pt idx="4621">
                  <c:v>13.542999999999999</c:v>
                </c:pt>
                <c:pt idx="4622">
                  <c:v>13.542999999999999</c:v>
                </c:pt>
                <c:pt idx="4623">
                  <c:v>13.553800000000001</c:v>
                </c:pt>
                <c:pt idx="4624">
                  <c:v>13.542999999999999</c:v>
                </c:pt>
                <c:pt idx="4625">
                  <c:v>13.553800000000001</c:v>
                </c:pt>
                <c:pt idx="4626">
                  <c:v>13.553800000000001</c:v>
                </c:pt>
                <c:pt idx="4627">
                  <c:v>13.553800000000001</c:v>
                </c:pt>
                <c:pt idx="4628">
                  <c:v>13.564500000000001</c:v>
                </c:pt>
                <c:pt idx="4629">
                  <c:v>13.553800000000001</c:v>
                </c:pt>
                <c:pt idx="4630">
                  <c:v>13.564500000000001</c:v>
                </c:pt>
                <c:pt idx="4631">
                  <c:v>13.564500000000001</c:v>
                </c:pt>
                <c:pt idx="4632">
                  <c:v>13.575200000000001</c:v>
                </c:pt>
                <c:pt idx="4633">
                  <c:v>13.564500000000001</c:v>
                </c:pt>
                <c:pt idx="4634">
                  <c:v>13.575200000000001</c:v>
                </c:pt>
                <c:pt idx="4635">
                  <c:v>13.575200000000001</c:v>
                </c:pt>
                <c:pt idx="4636">
                  <c:v>13.575200000000001</c:v>
                </c:pt>
                <c:pt idx="4637">
                  <c:v>13.575200000000001</c:v>
                </c:pt>
                <c:pt idx="4638">
                  <c:v>13.575200000000001</c:v>
                </c:pt>
                <c:pt idx="4639">
                  <c:v>13.575200000000001</c:v>
                </c:pt>
                <c:pt idx="4640">
                  <c:v>13.585900000000001</c:v>
                </c:pt>
                <c:pt idx="4641">
                  <c:v>13.585900000000001</c:v>
                </c:pt>
                <c:pt idx="4642">
                  <c:v>13.5967</c:v>
                </c:pt>
                <c:pt idx="4643">
                  <c:v>13.5967</c:v>
                </c:pt>
                <c:pt idx="4644">
                  <c:v>13.5967</c:v>
                </c:pt>
                <c:pt idx="4645">
                  <c:v>13.5967</c:v>
                </c:pt>
                <c:pt idx="4646">
                  <c:v>13.6074</c:v>
                </c:pt>
                <c:pt idx="4647">
                  <c:v>13.6074</c:v>
                </c:pt>
                <c:pt idx="4648">
                  <c:v>13.6074</c:v>
                </c:pt>
                <c:pt idx="4649">
                  <c:v>13.6074</c:v>
                </c:pt>
                <c:pt idx="4650">
                  <c:v>13.6181</c:v>
                </c:pt>
                <c:pt idx="4651">
                  <c:v>13.6181</c:v>
                </c:pt>
                <c:pt idx="4652">
                  <c:v>13.6181</c:v>
                </c:pt>
                <c:pt idx="4653">
                  <c:v>13.6181</c:v>
                </c:pt>
                <c:pt idx="4654">
                  <c:v>13.6288</c:v>
                </c:pt>
                <c:pt idx="4655">
                  <c:v>13.6288</c:v>
                </c:pt>
                <c:pt idx="4656">
                  <c:v>13.6288</c:v>
                </c:pt>
                <c:pt idx="4657">
                  <c:v>13.6288</c:v>
                </c:pt>
                <c:pt idx="4658">
                  <c:v>13.6288</c:v>
                </c:pt>
                <c:pt idx="4659">
                  <c:v>13.6288</c:v>
                </c:pt>
                <c:pt idx="4660">
                  <c:v>13.6396</c:v>
                </c:pt>
                <c:pt idx="4661">
                  <c:v>13.6396</c:v>
                </c:pt>
                <c:pt idx="4662">
                  <c:v>13.6503</c:v>
                </c:pt>
                <c:pt idx="4663">
                  <c:v>13.6503</c:v>
                </c:pt>
                <c:pt idx="4664">
                  <c:v>13.6503</c:v>
                </c:pt>
                <c:pt idx="4665">
                  <c:v>13.6503</c:v>
                </c:pt>
                <c:pt idx="4666">
                  <c:v>13.6503</c:v>
                </c:pt>
                <c:pt idx="4667">
                  <c:v>13.6503</c:v>
                </c:pt>
                <c:pt idx="4668">
                  <c:v>13.6503</c:v>
                </c:pt>
                <c:pt idx="4669">
                  <c:v>13.6503</c:v>
                </c:pt>
                <c:pt idx="4670">
                  <c:v>13.6503</c:v>
                </c:pt>
                <c:pt idx="4671">
                  <c:v>13.6503</c:v>
                </c:pt>
                <c:pt idx="4672">
                  <c:v>13.661</c:v>
                </c:pt>
                <c:pt idx="4673">
                  <c:v>13.661</c:v>
                </c:pt>
                <c:pt idx="4674">
                  <c:v>13.6717</c:v>
                </c:pt>
                <c:pt idx="4675">
                  <c:v>13.6717</c:v>
                </c:pt>
                <c:pt idx="4676">
                  <c:v>13.6717</c:v>
                </c:pt>
                <c:pt idx="4677">
                  <c:v>13.6717</c:v>
                </c:pt>
                <c:pt idx="4678">
                  <c:v>13.682499999999999</c:v>
                </c:pt>
                <c:pt idx="4679">
                  <c:v>13.682499999999999</c:v>
                </c:pt>
                <c:pt idx="4680">
                  <c:v>13.693199999999999</c:v>
                </c:pt>
                <c:pt idx="4681">
                  <c:v>13.682499999999999</c:v>
                </c:pt>
                <c:pt idx="4682">
                  <c:v>13.693199999999999</c:v>
                </c:pt>
                <c:pt idx="4683">
                  <c:v>13.703900000000001</c:v>
                </c:pt>
                <c:pt idx="4684">
                  <c:v>13.703900000000001</c:v>
                </c:pt>
                <c:pt idx="4685">
                  <c:v>13.703900000000001</c:v>
                </c:pt>
                <c:pt idx="4686">
                  <c:v>13.703900000000001</c:v>
                </c:pt>
                <c:pt idx="4687">
                  <c:v>13.703900000000001</c:v>
                </c:pt>
                <c:pt idx="4688">
                  <c:v>13.703900000000001</c:v>
                </c:pt>
                <c:pt idx="4689">
                  <c:v>13.703900000000001</c:v>
                </c:pt>
                <c:pt idx="4690">
                  <c:v>13.703900000000001</c:v>
                </c:pt>
                <c:pt idx="4691">
                  <c:v>13.703900000000001</c:v>
                </c:pt>
                <c:pt idx="4692">
                  <c:v>13.703900000000001</c:v>
                </c:pt>
                <c:pt idx="4693">
                  <c:v>13.703900000000001</c:v>
                </c:pt>
                <c:pt idx="4694">
                  <c:v>13.703900000000001</c:v>
                </c:pt>
                <c:pt idx="4695">
                  <c:v>13.703900000000001</c:v>
                </c:pt>
                <c:pt idx="4696">
                  <c:v>13.703900000000001</c:v>
                </c:pt>
                <c:pt idx="4697">
                  <c:v>13.714600000000001</c:v>
                </c:pt>
                <c:pt idx="4698">
                  <c:v>13.703900000000001</c:v>
                </c:pt>
                <c:pt idx="4699">
                  <c:v>13.714600000000001</c:v>
                </c:pt>
                <c:pt idx="4700">
                  <c:v>13.714600000000001</c:v>
                </c:pt>
                <c:pt idx="4701">
                  <c:v>13.714600000000001</c:v>
                </c:pt>
                <c:pt idx="4702">
                  <c:v>13.7254</c:v>
                </c:pt>
                <c:pt idx="4703">
                  <c:v>13.7254</c:v>
                </c:pt>
                <c:pt idx="4704">
                  <c:v>13.7254</c:v>
                </c:pt>
                <c:pt idx="4705">
                  <c:v>13.7361</c:v>
                </c:pt>
                <c:pt idx="4706">
                  <c:v>13.7361</c:v>
                </c:pt>
                <c:pt idx="4707">
                  <c:v>13.7361</c:v>
                </c:pt>
                <c:pt idx="4708">
                  <c:v>13.7361</c:v>
                </c:pt>
                <c:pt idx="4709">
                  <c:v>13.7468</c:v>
                </c:pt>
                <c:pt idx="4710">
                  <c:v>13.7468</c:v>
                </c:pt>
                <c:pt idx="4711">
                  <c:v>13.7468</c:v>
                </c:pt>
                <c:pt idx="4712">
                  <c:v>13.7468</c:v>
                </c:pt>
                <c:pt idx="4713">
                  <c:v>13.7575</c:v>
                </c:pt>
                <c:pt idx="4714">
                  <c:v>13.7575</c:v>
                </c:pt>
                <c:pt idx="4715">
                  <c:v>13.7575</c:v>
                </c:pt>
                <c:pt idx="4716">
                  <c:v>13.7683</c:v>
                </c:pt>
                <c:pt idx="4717">
                  <c:v>13.7575</c:v>
                </c:pt>
                <c:pt idx="4718">
                  <c:v>13.7683</c:v>
                </c:pt>
                <c:pt idx="4719">
                  <c:v>13.7683</c:v>
                </c:pt>
                <c:pt idx="4720">
                  <c:v>13.779</c:v>
                </c:pt>
                <c:pt idx="4721">
                  <c:v>13.779</c:v>
                </c:pt>
                <c:pt idx="4722">
                  <c:v>13.779</c:v>
                </c:pt>
                <c:pt idx="4723">
                  <c:v>13.7897</c:v>
                </c:pt>
                <c:pt idx="4724">
                  <c:v>13.7897</c:v>
                </c:pt>
                <c:pt idx="4725">
                  <c:v>13.7897</c:v>
                </c:pt>
                <c:pt idx="4726">
                  <c:v>13.8004</c:v>
                </c:pt>
                <c:pt idx="4727">
                  <c:v>13.8004</c:v>
                </c:pt>
                <c:pt idx="4728">
                  <c:v>13.8004</c:v>
                </c:pt>
                <c:pt idx="4729">
                  <c:v>13.8004</c:v>
                </c:pt>
                <c:pt idx="4730">
                  <c:v>13.8004</c:v>
                </c:pt>
                <c:pt idx="4731">
                  <c:v>13.811199999999999</c:v>
                </c:pt>
                <c:pt idx="4732">
                  <c:v>13.8004</c:v>
                </c:pt>
                <c:pt idx="4733">
                  <c:v>13.811199999999999</c:v>
                </c:pt>
                <c:pt idx="4734">
                  <c:v>13.811199999999999</c:v>
                </c:pt>
                <c:pt idx="4735">
                  <c:v>13.811199999999999</c:v>
                </c:pt>
                <c:pt idx="4736">
                  <c:v>13.8004</c:v>
                </c:pt>
                <c:pt idx="4737">
                  <c:v>13.811199999999999</c:v>
                </c:pt>
                <c:pt idx="4738">
                  <c:v>13.8004</c:v>
                </c:pt>
                <c:pt idx="4739">
                  <c:v>13.811199999999999</c:v>
                </c:pt>
                <c:pt idx="4740">
                  <c:v>13.8004</c:v>
                </c:pt>
                <c:pt idx="4741">
                  <c:v>13.811199999999999</c:v>
                </c:pt>
                <c:pt idx="4742">
                  <c:v>13.811199999999999</c:v>
                </c:pt>
                <c:pt idx="4743">
                  <c:v>13.811199999999999</c:v>
                </c:pt>
                <c:pt idx="4744">
                  <c:v>13.811199999999999</c:v>
                </c:pt>
                <c:pt idx="4745">
                  <c:v>13.811199999999999</c:v>
                </c:pt>
                <c:pt idx="4746">
                  <c:v>13.811199999999999</c:v>
                </c:pt>
                <c:pt idx="4747">
                  <c:v>13.811199999999999</c:v>
                </c:pt>
                <c:pt idx="4748">
                  <c:v>13.821899999999999</c:v>
                </c:pt>
                <c:pt idx="4749">
                  <c:v>13.821899999999999</c:v>
                </c:pt>
                <c:pt idx="4750">
                  <c:v>13.832599999999999</c:v>
                </c:pt>
                <c:pt idx="4751">
                  <c:v>13.832599999999999</c:v>
                </c:pt>
                <c:pt idx="4752">
                  <c:v>13.832599999999999</c:v>
                </c:pt>
                <c:pt idx="4753">
                  <c:v>13.843299999999999</c:v>
                </c:pt>
                <c:pt idx="4754">
                  <c:v>13.843299999999999</c:v>
                </c:pt>
                <c:pt idx="4755">
                  <c:v>13.843299999999999</c:v>
                </c:pt>
                <c:pt idx="4756">
                  <c:v>13.854100000000001</c:v>
                </c:pt>
                <c:pt idx="4757">
                  <c:v>13.843299999999999</c:v>
                </c:pt>
                <c:pt idx="4758">
                  <c:v>13.854100000000001</c:v>
                </c:pt>
                <c:pt idx="4759">
                  <c:v>13.854100000000001</c:v>
                </c:pt>
                <c:pt idx="4760">
                  <c:v>13.843299999999999</c:v>
                </c:pt>
                <c:pt idx="4761">
                  <c:v>13.854100000000001</c:v>
                </c:pt>
                <c:pt idx="4762">
                  <c:v>13.854100000000001</c:v>
                </c:pt>
                <c:pt idx="4763">
                  <c:v>13.854100000000001</c:v>
                </c:pt>
                <c:pt idx="4764">
                  <c:v>13.864800000000001</c:v>
                </c:pt>
                <c:pt idx="4765">
                  <c:v>13.854100000000001</c:v>
                </c:pt>
                <c:pt idx="4766">
                  <c:v>13.864800000000001</c:v>
                </c:pt>
                <c:pt idx="4767">
                  <c:v>13.864800000000001</c:v>
                </c:pt>
                <c:pt idx="4768">
                  <c:v>13.864800000000001</c:v>
                </c:pt>
                <c:pt idx="4769">
                  <c:v>13.875500000000001</c:v>
                </c:pt>
                <c:pt idx="4770">
                  <c:v>13.875500000000001</c:v>
                </c:pt>
                <c:pt idx="4771">
                  <c:v>13.875500000000001</c:v>
                </c:pt>
                <c:pt idx="4772">
                  <c:v>13.886200000000001</c:v>
                </c:pt>
                <c:pt idx="4773">
                  <c:v>13.886200000000001</c:v>
                </c:pt>
                <c:pt idx="4774">
                  <c:v>13.886200000000001</c:v>
                </c:pt>
                <c:pt idx="4775">
                  <c:v>13.886200000000001</c:v>
                </c:pt>
                <c:pt idx="4776">
                  <c:v>13.897</c:v>
                </c:pt>
                <c:pt idx="4777">
                  <c:v>13.897</c:v>
                </c:pt>
                <c:pt idx="4778">
                  <c:v>13.897</c:v>
                </c:pt>
                <c:pt idx="4779">
                  <c:v>13.9077</c:v>
                </c:pt>
                <c:pt idx="4780">
                  <c:v>13.9077</c:v>
                </c:pt>
                <c:pt idx="4781">
                  <c:v>13.9184</c:v>
                </c:pt>
                <c:pt idx="4782">
                  <c:v>13.9077</c:v>
                </c:pt>
                <c:pt idx="4783">
                  <c:v>13.9184</c:v>
                </c:pt>
                <c:pt idx="4784">
                  <c:v>13.9184</c:v>
                </c:pt>
                <c:pt idx="4785">
                  <c:v>13.9184</c:v>
                </c:pt>
                <c:pt idx="4786">
                  <c:v>13.9291</c:v>
                </c:pt>
                <c:pt idx="4787">
                  <c:v>13.9184</c:v>
                </c:pt>
                <c:pt idx="4788">
                  <c:v>13.9291</c:v>
                </c:pt>
                <c:pt idx="4789">
                  <c:v>13.9291</c:v>
                </c:pt>
                <c:pt idx="4790">
                  <c:v>13.9399</c:v>
                </c:pt>
                <c:pt idx="4791">
                  <c:v>13.9399</c:v>
                </c:pt>
                <c:pt idx="4792">
                  <c:v>13.9399</c:v>
                </c:pt>
                <c:pt idx="4793">
                  <c:v>13.9399</c:v>
                </c:pt>
                <c:pt idx="4794">
                  <c:v>13.9399</c:v>
                </c:pt>
                <c:pt idx="4795">
                  <c:v>13.9399</c:v>
                </c:pt>
                <c:pt idx="4796">
                  <c:v>13.9399</c:v>
                </c:pt>
                <c:pt idx="4797">
                  <c:v>13.9399</c:v>
                </c:pt>
                <c:pt idx="4798">
                  <c:v>13.9399</c:v>
                </c:pt>
                <c:pt idx="4799">
                  <c:v>13.9399</c:v>
                </c:pt>
                <c:pt idx="4800">
                  <c:v>13.9399</c:v>
                </c:pt>
                <c:pt idx="4801">
                  <c:v>13.9506</c:v>
                </c:pt>
                <c:pt idx="4802">
                  <c:v>13.9506</c:v>
                </c:pt>
                <c:pt idx="4803">
                  <c:v>13.9613</c:v>
                </c:pt>
                <c:pt idx="4804">
                  <c:v>13.9613</c:v>
                </c:pt>
                <c:pt idx="4805">
                  <c:v>13.9613</c:v>
                </c:pt>
                <c:pt idx="4806">
                  <c:v>13.9613</c:v>
                </c:pt>
                <c:pt idx="4807">
                  <c:v>13.972</c:v>
                </c:pt>
                <c:pt idx="4808">
                  <c:v>13.982799999999999</c:v>
                </c:pt>
                <c:pt idx="4809">
                  <c:v>13.982799999999999</c:v>
                </c:pt>
                <c:pt idx="4810">
                  <c:v>13.982799999999999</c:v>
                </c:pt>
                <c:pt idx="4811">
                  <c:v>13.982799999999999</c:v>
                </c:pt>
                <c:pt idx="4812">
                  <c:v>13.982799999999999</c:v>
                </c:pt>
                <c:pt idx="4813">
                  <c:v>13.982799999999999</c:v>
                </c:pt>
                <c:pt idx="4814">
                  <c:v>13.993499999999999</c:v>
                </c:pt>
                <c:pt idx="4815">
                  <c:v>13.993499999999999</c:v>
                </c:pt>
                <c:pt idx="4816">
                  <c:v>13.993499999999999</c:v>
                </c:pt>
                <c:pt idx="4817">
                  <c:v>13.993499999999999</c:v>
                </c:pt>
                <c:pt idx="4818">
                  <c:v>14.004200000000001</c:v>
                </c:pt>
                <c:pt idx="4819">
                  <c:v>14.004200000000001</c:v>
                </c:pt>
                <c:pt idx="4820">
                  <c:v>14.014900000000001</c:v>
                </c:pt>
                <c:pt idx="4821">
                  <c:v>14.014900000000001</c:v>
                </c:pt>
                <c:pt idx="4822">
                  <c:v>14.014900000000001</c:v>
                </c:pt>
                <c:pt idx="4823">
                  <c:v>14.014900000000001</c:v>
                </c:pt>
                <c:pt idx="4824">
                  <c:v>14.025700000000001</c:v>
                </c:pt>
                <c:pt idx="4825">
                  <c:v>14.025700000000001</c:v>
                </c:pt>
                <c:pt idx="4826">
                  <c:v>14.025700000000001</c:v>
                </c:pt>
                <c:pt idx="4827">
                  <c:v>14.025700000000001</c:v>
                </c:pt>
                <c:pt idx="4828">
                  <c:v>14.025700000000001</c:v>
                </c:pt>
                <c:pt idx="4829">
                  <c:v>14.025700000000001</c:v>
                </c:pt>
                <c:pt idx="4830">
                  <c:v>14.025700000000001</c:v>
                </c:pt>
                <c:pt idx="4831">
                  <c:v>14.025700000000001</c:v>
                </c:pt>
                <c:pt idx="4832">
                  <c:v>14.0364</c:v>
                </c:pt>
                <c:pt idx="4833">
                  <c:v>14.0471</c:v>
                </c:pt>
                <c:pt idx="4834">
                  <c:v>14.0471</c:v>
                </c:pt>
                <c:pt idx="4835">
                  <c:v>14.0471</c:v>
                </c:pt>
                <c:pt idx="4836">
                  <c:v>14.0471</c:v>
                </c:pt>
                <c:pt idx="4837">
                  <c:v>14.0471</c:v>
                </c:pt>
                <c:pt idx="4838">
                  <c:v>14.0578</c:v>
                </c:pt>
                <c:pt idx="4839">
                  <c:v>14.0578</c:v>
                </c:pt>
                <c:pt idx="4840">
                  <c:v>14.0686</c:v>
                </c:pt>
                <c:pt idx="4841">
                  <c:v>14.0686</c:v>
                </c:pt>
                <c:pt idx="4842">
                  <c:v>14.0686</c:v>
                </c:pt>
                <c:pt idx="4843">
                  <c:v>14.0686</c:v>
                </c:pt>
                <c:pt idx="4844">
                  <c:v>14.0793</c:v>
                </c:pt>
                <c:pt idx="4845">
                  <c:v>14.0686</c:v>
                </c:pt>
                <c:pt idx="4846">
                  <c:v>14.0793</c:v>
                </c:pt>
                <c:pt idx="4847">
                  <c:v>14.0793</c:v>
                </c:pt>
                <c:pt idx="4848">
                  <c:v>14.0793</c:v>
                </c:pt>
                <c:pt idx="4849">
                  <c:v>14.0793</c:v>
                </c:pt>
                <c:pt idx="4850">
                  <c:v>14.09</c:v>
                </c:pt>
                <c:pt idx="4851">
                  <c:v>14.09</c:v>
                </c:pt>
                <c:pt idx="4852">
                  <c:v>14.09</c:v>
                </c:pt>
                <c:pt idx="4853">
                  <c:v>14.09</c:v>
                </c:pt>
                <c:pt idx="4854">
                  <c:v>14.09</c:v>
                </c:pt>
                <c:pt idx="4855">
                  <c:v>14.111499999999999</c:v>
                </c:pt>
                <c:pt idx="4856">
                  <c:v>14.111499999999999</c:v>
                </c:pt>
                <c:pt idx="4857">
                  <c:v>14.122199999999999</c:v>
                </c:pt>
                <c:pt idx="4858">
                  <c:v>14.122199999999999</c:v>
                </c:pt>
                <c:pt idx="4859">
                  <c:v>14.132899999999999</c:v>
                </c:pt>
                <c:pt idx="4860">
                  <c:v>14.132899999999999</c:v>
                </c:pt>
                <c:pt idx="4861">
                  <c:v>14.132899999999999</c:v>
                </c:pt>
                <c:pt idx="4862">
                  <c:v>14.132899999999999</c:v>
                </c:pt>
                <c:pt idx="4863">
                  <c:v>14.143599999999999</c:v>
                </c:pt>
                <c:pt idx="4864">
                  <c:v>14.143599999999999</c:v>
                </c:pt>
                <c:pt idx="4865">
                  <c:v>14.143599999999999</c:v>
                </c:pt>
                <c:pt idx="4866">
                  <c:v>14.154400000000001</c:v>
                </c:pt>
                <c:pt idx="4867">
                  <c:v>14.143599999999999</c:v>
                </c:pt>
                <c:pt idx="4868">
                  <c:v>14.154400000000001</c:v>
                </c:pt>
                <c:pt idx="4869">
                  <c:v>14.154400000000001</c:v>
                </c:pt>
                <c:pt idx="4870">
                  <c:v>14.165100000000001</c:v>
                </c:pt>
                <c:pt idx="4871">
                  <c:v>14.175800000000001</c:v>
                </c:pt>
                <c:pt idx="4872">
                  <c:v>14.175800000000001</c:v>
                </c:pt>
                <c:pt idx="4873">
                  <c:v>14.186500000000001</c:v>
                </c:pt>
                <c:pt idx="4874">
                  <c:v>14.186500000000001</c:v>
                </c:pt>
                <c:pt idx="4875">
                  <c:v>14.1973</c:v>
                </c:pt>
                <c:pt idx="4876">
                  <c:v>14.1973</c:v>
                </c:pt>
                <c:pt idx="4877">
                  <c:v>14.1973</c:v>
                </c:pt>
                <c:pt idx="4878">
                  <c:v>14.186500000000001</c:v>
                </c:pt>
                <c:pt idx="4879">
                  <c:v>14.208</c:v>
                </c:pt>
                <c:pt idx="4880">
                  <c:v>14.1973</c:v>
                </c:pt>
                <c:pt idx="4881">
                  <c:v>14.208</c:v>
                </c:pt>
                <c:pt idx="4882">
                  <c:v>14.2187</c:v>
                </c:pt>
                <c:pt idx="4883">
                  <c:v>14.2187</c:v>
                </c:pt>
                <c:pt idx="4884">
                  <c:v>14.2294</c:v>
                </c:pt>
                <c:pt idx="4885">
                  <c:v>14.2294</c:v>
                </c:pt>
                <c:pt idx="4886">
                  <c:v>14.2402</c:v>
                </c:pt>
                <c:pt idx="4887">
                  <c:v>14.2402</c:v>
                </c:pt>
                <c:pt idx="4888">
                  <c:v>14.2402</c:v>
                </c:pt>
                <c:pt idx="4889">
                  <c:v>14.2402</c:v>
                </c:pt>
                <c:pt idx="4890">
                  <c:v>14.2509</c:v>
                </c:pt>
                <c:pt idx="4891">
                  <c:v>14.2509</c:v>
                </c:pt>
                <c:pt idx="4892">
                  <c:v>14.2616</c:v>
                </c:pt>
                <c:pt idx="4893">
                  <c:v>14.2616</c:v>
                </c:pt>
                <c:pt idx="4894">
                  <c:v>14.2723</c:v>
                </c:pt>
                <c:pt idx="4895">
                  <c:v>14.2723</c:v>
                </c:pt>
                <c:pt idx="4896">
                  <c:v>14.2723</c:v>
                </c:pt>
                <c:pt idx="4897">
                  <c:v>14.283099999999999</c:v>
                </c:pt>
                <c:pt idx="4898">
                  <c:v>14.283099999999999</c:v>
                </c:pt>
                <c:pt idx="4899">
                  <c:v>14.293799999999999</c:v>
                </c:pt>
                <c:pt idx="4900">
                  <c:v>14.293799999999999</c:v>
                </c:pt>
                <c:pt idx="4901">
                  <c:v>14.304500000000001</c:v>
                </c:pt>
                <c:pt idx="4902">
                  <c:v>14.304500000000001</c:v>
                </c:pt>
                <c:pt idx="4903">
                  <c:v>14.326000000000001</c:v>
                </c:pt>
                <c:pt idx="4904">
                  <c:v>14.326000000000001</c:v>
                </c:pt>
                <c:pt idx="4905">
                  <c:v>14.326000000000001</c:v>
                </c:pt>
                <c:pt idx="4906">
                  <c:v>14.3367</c:v>
                </c:pt>
                <c:pt idx="4907">
                  <c:v>14.3474</c:v>
                </c:pt>
                <c:pt idx="4908">
                  <c:v>14.3474</c:v>
                </c:pt>
                <c:pt idx="4909">
                  <c:v>14.3581</c:v>
                </c:pt>
                <c:pt idx="4910">
                  <c:v>14.3581</c:v>
                </c:pt>
                <c:pt idx="4911">
                  <c:v>14.3689</c:v>
                </c:pt>
                <c:pt idx="4912">
                  <c:v>14.3689</c:v>
                </c:pt>
                <c:pt idx="4913">
                  <c:v>14.3903</c:v>
                </c:pt>
                <c:pt idx="4914">
                  <c:v>14.411799999999999</c:v>
                </c:pt>
                <c:pt idx="4915">
                  <c:v>14.433199999999999</c:v>
                </c:pt>
                <c:pt idx="4916">
                  <c:v>14.454700000000001</c:v>
                </c:pt>
                <c:pt idx="4917">
                  <c:v>14.476100000000001</c:v>
                </c:pt>
                <c:pt idx="4918">
                  <c:v>14.476100000000001</c:v>
                </c:pt>
                <c:pt idx="4919">
                  <c:v>14.476100000000001</c:v>
                </c:pt>
                <c:pt idx="4920">
                  <c:v>14.476100000000001</c:v>
                </c:pt>
                <c:pt idx="4921">
                  <c:v>14.476100000000001</c:v>
                </c:pt>
                <c:pt idx="4922">
                  <c:v>14.476100000000001</c:v>
                </c:pt>
                <c:pt idx="4923">
                  <c:v>14.486800000000001</c:v>
                </c:pt>
                <c:pt idx="4924">
                  <c:v>14.486800000000001</c:v>
                </c:pt>
                <c:pt idx="4925">
                  <c:v>14.486800000000001</c:v>
                </c:pt>
                <c:pt idx="4926">
                  <c:v>14.486800000000001</c:v>
                </c:pt>
                <c:pt idx="4927">
                  <c:v>14.486800000000001</c:v>
                </c:pt>
                <c:pt idx="4928">
                  <c:v>14.486800000000001</c:v>
                </c:pt>
                <c:pt idx="4929">
                  <c:v>14.486800000000001</c:v>
                </c:pt>
                <c:pt idx="4930">
                  <c:v>14.486800000000001</c:v>
                </c:pt>
                <c:pt idx="4931">
                  <c:v>14.486800000000001</c:v>
                </c:pt>
                <c:pt idx="4932">
                  <c:v>14.486800000000001</c:v>
                </c:pt>
                <c:pt idx="4933">
                  <c:v>14.486800000000001</c:v>
                </c:pt>
                <c:pt idx="4934">
                  <c:v>14.486800000000001</c:v>
                </c:pt>
                <c:pt idx="4935">
                  <c:v>14.486800000000001</c:v>
                </c:pt>
                <c:pt idx="4936">
                  <c:v>14.486800000000001</c:v>
                </c:pt>
                <c:pt idx="4937">
                  <c:v>14.486800000000001</c:v>
                </c:pt>
                <c:pt idx="4938">
                  <c:v>14.486800000000001</c:v>
                </c:pt>
                <c:pt idx="4939">
                  <c:v>14.486800000000001</c:v>
                </c:pt>
                <c:pt idx="4940">
                  <c:v>14.486800000000001</c:v>
                </c:pt>
                <c:pt idx="4941">
                  <c:v>14.486800000000001</c:v>
                </c:pt>
                <c:pt idx="4942">
                  <c:v>14.486800000000001</c:v>
                </c:pt>
                <c:pt idx="4943">
                  <c:v>14.486800000000001</c:v>
                </c:pt>
                <c:pt idx="4944">
                  <c:v>14.486800000000001</c:v>
                </c:pt>
                <c:pt idx="4945">
                  <c:v>14.486800000000001</c:v>
                </c:pt>
                <c:pt idx="4946">
                  <c:v>14.486800000000001</c:v>
                </c:pt>
                <c:pt idx="4947">
                  <c:v>14.486800000000001</c:v>
                </c:pt>
                <c:pt idx="4948">
                  <c:v>14.486800000000001</c:v>
                </c:pt>
                <c:pt idx="4949">
                  <c:v>14.486800000000001</c:v>
                </c:pt>
                <c:pt idx="4950">
                  <c:v>14.486800000000001</c:v>
                </c:pt>
                <c:pt idx="4951">
                  <c:v>14.486800000000001</c:v>
                </c:pt>
                <c:pt idx="4952">
                  <c:v>14.486800000000001</c:v>
                </c:pt>
                <c:pt idx="4953">
                  <c:v>14.486800000000001</c:v>
                </c:pt>
                <c:pt idx="4954">
                  <c:v>14.486800000000001</c:v>
                </c:pt>
                <c:pt idx="4955">
                  <c:v>14.486800000000001</c:v>
                </c:pt>
                <c:pt idx="4956">
                  <c:v>14.486800000000001</c:v>
                </c:pt>
                <c:pt idx="4957">
                  <c:v>14.486800000000001</c:v>
                </c:pt>
                <c:pt idx="4958">
                  <c:v>14.486800000000001</c:v>
                </c:pt>
                <c:pt idx="4959">
                  <c:v>14.486800000000001</c:v>
                </c:pt>
                <c:pt idx="4960">
                  <c:v>14.486800000000001</c:v>
                </c:pt>
                <c:pt idx="4961">
                  <c:v>14.486800000000001</c:v>
                </c:pt>
                <c:pt idx="4962">
                  <c:v>14.486800000000001</c:v>
                </c:pt>
                <c:pt idx="4963">
                  <c:v>14.486800000000001</c:v>
                </c:pt>
                <c:pt idx="4964">
                  <c:v>14.486800000000001</c:v>
                </c:pt>
                <c:pt idx="4965">
                  <c:v>14.486800000000001</c:v>
                </c:pt>
                <c:pt idx="4966">
                  <c:v>14.486800000000001</c:v>
                </c:pt>
                <c:pt idx="4967">
                  <c:v>14.486800000000001</c:v>
                </c:pt>
                <c:pt idx="4968">
                  <c:v>14.486800000000001</c:v>
                </c:pt>
                <c:pt idx="4969">
                  <c:v>14.486800000000001</c:v>
                </c:pt>
                <c:pt idx="4970">
                  <c:v>14.486800000000001</c:v>
                </c:pt>
                <c:pt idx="4971">
                  <c:v>14.486800000000001</c:v>
                </c:pt>
                <c:pt idx="4972">
                  <c:v>14.486800000000001</c:v>
                </c:pt>
                <c:pt idx="4973">
                  <c:v>14.486800000000001</c:v>
                </c:pt>
                <c:pt idx="4974">
                  <c:v>14.486800000000001</c:v>
                </c:pt>
                <c:pt idx="4975">
                  <c:v>14.486800000000001</c:v>
                </c:pt>
                <c:pt idx="4976">
                  <c:v>14.486800000000001</c:v>
                </c:pt>
                <c:pt idx="4977">
                  <c:v>14.486800000000001</c:v>
                </c:pt>
                <c:pt idx="4978">
                  <c:v>14.486800000000001</c:v>
                </c:pt>
                <c:pt idx="4979">
                  <c:v>14.486800000000001</c:v>
                </c:pt>
                <c:pt idx="4980">
                  <c:v>14.486800000000001</c:v>
                </c:pt>
                <c:pt idx="4981">
                  <c:v>14.486800000000001</c:v>
                </c:pt>
                <c:pt idx="4982">
                  <c:v>14.486800000000001</c:v>
                </c:pt>
                <c:pt idx="4983">
                  <c:v>14.486800000000001</c:v>
                </c:pt>
                <c:pt idx="4984">
                  <c:v>14.486800000000001</c:v>
                </c:pt>
                <c:pt idx="4985">
                  <c:v>14.486800000000001</c:v>
                </c:pt>
                <c:pt idx="4986">
                  <c:v>14.486800000000001</c:v>
                </c:pt>
                <c:pt idx="4987">
                  <c:v>14.486800000000001</c:v>
                </c:pt>
                <c:pt idx="4988">
                  <c:v>14.486800000000001</c:v>
                </c:pt>
                <c:pt idx="4989">
                  <c:v>14.486800000000001</c:v>
                </c:pt>
                <c:pt idx="4990">
                  <c:v>14.4976</c:v>
                </c:pt>
                <c:pt idx="4991">
                  <c:v>14.4976</c:v>
                </c:pt>
                <c:pt idx="4992">
                  <c:v>14.4976</c:v>
                </c:pt>
                <c:pt idx="4993">
                  <c:v>14.4976</c:v>
                </c:pt>
                <c:pt idx="4994">
                  <c:v>14.4976</c:v>
                </c:pt>
                <c:pt idx="4995">
                  <c:v>14.4976</c:v>
                </c:pt>
                <c:pt idx="4996">
                  <c:v>14.4976</c:v>
                </c:pt>
                <c:pt idx="4997">
                  <c:v>14.4976</c:v>
                </c:pt>
                <c:pt idx="4998">
                  <c:v>14.4976</c:v>
                </c:pt>
                <c:pt idx="4999">
                  <c:v>14.4976</c:v>
                </c:pt>
                <c:pt idx="5000">
                  <c:v>14.4976</c:v>
                </c:pt>
                <c:pt idx="5001">
                  <c:v>14.519</c:v>
                </c:pt>
                <c:pt idx="5002">
                  <c:v>14.5297</c:v>
                </c:pt>
                <c:pt idx="5003">
                  <c:v>14.5405</c:v>
                </c:pt>
                <c:pt idx="5004">
                  <c:v>14.5512</c:v>
                </c:pt>
                <c:pt idx="5005">
                  <c:v>14.5512</c:v>
                </c:pt>
                <c:pt idx="5006">
                  <c:v>14.5619</c:v>
                </c:pt>
                <c:pt idx="5007">
                  <c:v>14.5619</c:v>
                </c:pt>
                <c:pt idx="5008">
                  <c:v>14.5619</c:v>
                </c:pt>
                <c:pt idx="5009">
                  <c:v>14.5726</c:v>
                </c:pt>
                <c:pt idx="5010">
                  <c:v>14.583399999999999</c:v>
                </c:pt>
                <c:pt idx="5011">
                  <c:v>14.583399999999999</c:v>
                </c:pt>
                <c:pt idx="5012">
                  <c:v>14.594099999999999</c:v>
                </c:pt>
                <c:pt idx="5013">
                  <c:v>14.594099999999999</c:v>
                </c:pt>
                <c:pt idx="5014">
                  <c:v>14.604799999999999</c:v>
                </c:pt>
                <c:pt idx="5015">
                  <c:v>14.604799999999999</c:v>
                </c:pt>
                <c:pt idx="5016">
                  <c:v>14.615500000000001</c:v>
                </c:pt>
                <c:pt idx="5017">
                  <c:v>14.615500000000001</c:v>
                </c:pt>
                <c:pt idx="5018">
                  <c:v>14.626300000000001</c:v>
                </c:pt>
                <c:pt idx="5019">
                  <c:v>14.626300000000001</c:v>
                </c:pt>
                <c:pt idx="5020">
                  <c:v>14.637</c:v>
                </c:pt>
                <c:pt idx="5021">
                  <c:v>14.637</c:v>
                </c:pt>
                <c:pt idx="5022">
                  <c:v>14.6477</c:v>
                </c:pt>
                <c:pt idx="5023">
                  <c:v>14.6477</c:v>
                </c:pt>
                <c:pt idx="5024">
                  <c:v>14.6692</c:v>
                </c:pt>
                <c:pt idx="5025">
                  <c:v>14.6692</c:v>
                </c:pt>
                <c:pt idx="5026">
                  <c:v>14.6692</c:v>
                </c:pt>
                <c:pt idx="5027">
                  <c:v>14.6799</c:v>
                </c:pt>
                <c:pt idx="5028">
                  <c:v>14.6906</c:v>
                </c:pt>
                <c:pt idx="5029">
                  <c:v>14.6906</c:v>
                </c:pt>
                <c:pt idx="5030">
                  <c:v>14.7013</c:v>
                </c:pt>
                <c:pt idx="5031">
                  <c:v>14.7013</c:v>
                </c:pt>
                <c:pt idx="5032">
                  <c:v>14.7121</c:v>
                </c:pt>
                <c:pt idx="5033">
                  <c:v>14.7121</c:v>
                </c:pt>
                <c:pt idx="5034">
                  <c:v>14.722799999999999</c:v>
                </c:pt>
                <c:pt idx="5035">
                  <c:v>14.722799999999999</c:v>
                </c:pt>
                <c:pt idx="5036">
                  <c:v>14.733499999999999</c:v>
                </c:pt>
                <c:pt idx="5037">
                  <c:v>14.733499999999999</c:v>
                </c:pt>
                <c:pt idx="5038">
                  <c:v>14.733499999999999</c:v>
                </c:pt>
                <c:pt idx="5039">
                  <c:v>14.744199999999999</c:v>
                </c:pt>
                <c:pt idx="5040">
                  <c:v>14.755000000000001</c:v>
                </c:pt>
                <c:pt idx="5041">
                  <c:v>14.755000000000001</c:v>
                </c:pt>
                <c:pt idx="5042">
                  <c:v>14.765700000000001</c:v>
                </c:pt>
                <c:pt idx="5043">
                  <c:v>14.765700000000001</c:v>
                </c:pt>
                <c:pt idx="5044">
                  <c:v>14.765700000000001</c:v>
                </c:pt>
                <c:pt idx="5045">
                  <c:v>14.776400000000001</c:v>
                </c:pt>
                <c:pt idx="5046">
                  <c:v>14.776400000000001</c:v>
                </c:pt>
                <c:pt idx="5047">
                  <c:v>14.787100000000001</c:v>
                </c:pt>
                <c:pt idx="5048">
                  <c:v>14.787100000000001</c:v>
                </c:pt>
                <c:pt idx="5049">
                  <c:v>14.8086</c:v>
                </c:pt>
                <c:pt idx="5050">
                  <c:v>14.8086</c:v>
                </c:pt>
                <c:pt idx="5051">
                  <c:v>14.8086</c:v>
                </c:pt>
                <c:pt idx="5052">
                  <c:v>14.8193</c:v>
                </c:pt>
                <c:pt idx="5053">
                  <c:v>14.8193</c:v>
                </c:pt>
                <c:pt idx="5054">
                  <c:v>14.83</c:v>
                </c:pt>
                <c:pt idx="5055">
                  <c:v>14.8408</c:v>
                </c:pt>
                <c:pt idx="5056">
                  <c:v>14.8408</c:v>
                </c:pt>
                <c:pt idx="5057">
                  <c:v>14.8515</c:v>
                </c:pt>
                <c:pt idx="5058">
                  <c:v>14.8515</c:v>
                </c:pt>
                <c:pt idx="5059">
                  <c:v>14.8515</c:v>
                </c:pt>
                <c:pt idx="5060">
                  <c:v>14.8515</c:v>
                </c:pt>
                <c:pt idx="5061">
                  <c:v>14.8622</c:v>
                </c:pt>
                <c:pt idx="5062">
                  <c:v>14.8622</c:v>
                </c:pt>
                <c:pt idx="5063">
                  <c:v>14.8729</c:v>
                </c:pt>
                <c:pt idx="5064">
                  <c:v>14.883699999999999</c:v>
                </c:pt>
                <c:pt idx="5065">
                  <c:v>14.894399999999999</c:v>
                </c:pt>
                <c:pt idx="5066">
                  <c:v>14.894399999999999</c:v>
                </c:pt>
                <c:pt idx="5067">
                  <c:v>14.894399999999999</c:v>
                </c:pt>
                <c:pt idx="5068">
                  <c:v>14.905099999999999</c:v>
                </c:pt>
                <c:pt idx="5069">
                  <c:v>14.915800000000001</c:v>
                </c:pt>
                <c:pt idx="5070">
                  <c:v>14.915800000000001</c:v>
                </c:pt>
                <c:pt idx="5071">
                  <c:v>14.915800000000001</c:v>
                </c:pt>
                <c:pt idx="5072">
                  <c:v>14.915800000000001</c:v>
                </c:pt>
                <c:pt idx="5073">
                  <c:v>14.926600000000001</c:v>
                </c:pt>
                <c:pt idx="5074">
                  <c:v>14.9373</c:v>
                </c:pt>
                <c:pt idx="5075">
                  <c:v>14.948</c:v>
                </c:pt>
                <c:pt idx="5076">
                  <c:v>14.948</c:v>
                </c:pt>
                <c:pt idx="5077">
                  <c:v>14.948</c:v>
                </c:pt>
                <c:pt idx="5078">
                  <c:v>14.9587</c:v>
                </c:pt>
                <c:pt idx="5079">
                  <c:v>14.9587</c:v>
                </c:pt>
                <c:pt idx="5080">
                  <c:v>14.9695</c:v>
                </c:pt>
                <c:pt idx="5081">
                  <c:v>14.9802</c:v>
                </c:pt>
                <c:pt idx="5082">
                  <c:v>14.9909</c:v>
                </c:pt>
                <c:pt idx="5083">
                  <c:v>14.9909</c:v>
                </c:pt>
                <c:pt idx="5084">
                  <c:v>14.9909</c:v>
                </c:pt>
                <c:pt idx="5085">
                  <c:v>14.9909</c:v>
                </c:pt>
                <c:pt idx="5086">
                  <c:v>15.0016</c:v>
                </c:pt>
                <c:pt idx="5087">
                  <c:v>15.0016</c:v>
                </c:pt>
                <c:pt idx="5088">
                  <c:v>15.0124</c:v>
                </c:pt>
                <c:pt idx="5089">
                  <c:v>15.023099999999999</c:v>
                </c:pt>
                <c:pt idx="5090">
                  <c:v>15.023099999999999</c:v>
                </c:pt>
                <c:pt idx="5091">
                  <c:v>15.033799999999999</c:v>
                </c:pt>
                <c:pt idx="5092">
                  <c:v>15.033799999999999</c:v>
                </c:pt>
                <c:pt idx="5093">
                  <c:v>15.044499999999999</c:v>
                </c:pt>
                <c:pt idx="5094">
                  <c:v>15.044499999999999</c:v>
                </c:pt>
                <c:pt idx="5095">
                  <c:v>15.044499999999999</c:v>
                </c:pt>
                <c:pt idx="5096">
                  <c:v>15.055300000000001</c:v>
                </c:pt>
                <c:pt idx="5097">
                  <c:v>15.055300000000001</c:v>
                </c:pt>
                <c:pt idx="5098">
                  <c:v>15.066000000000001</c:v>
                </c:pt>
                <c:pt idx="5099">
                  <c:v>15.066000000000001</c:v>
                </c:pt>
                <c:pt idx="5100">
                  <c:v>15.066000000000001</c:v>
                </c:pt>
                <c:pt idx="5101">
                  <c:v>15.076700000000001</c:v>
                </c:pt>
                <c:pt idx="5102">
                  <c:v>15.076700000000001</c:v>
                </c:pt>
                <c:pt idx="5103">
                  <c:v>15.087400000000001</c:v>
                </c:pt>
                <c:pt idx="5104">
                  <c:v>15.087400000000001</c:v>
                </c:pt>
                <c:pt idx="5105">
                  <c:v>15.0982</c:v>
                </c:pt>
                <c:pt idx="5106">
                  <c:v>15.0982</c:v>
                </c:pt>
                <c:pt idx="5107">
                  <c:v>15.1089</c:v>
                </c:pt>
                <c:pt idx="5108">
                  <c:v>15.1196</c:v>
                </c:pt>
                <c:pt idx="5109">
                  <c:v>15.1196</c:v>
                </c:pt>
                <c:pt idx="5110">
                  <c:v>15.1196</c:v>
                </c:pt>
                <c:pt idx="5111">
                  <c:v>15.1303</c:v>
                </c:pt>
                <c:pt idx="5112">
                  <c:v>15.1303</c:v>
                </c:pt>
                <c:pt idx="5113">
                  <c:v>15.1411</c:v>
                </c:pt>
                <c:pt idx="5114">
                  <c:v>15.1518</c:v>
                </c:pt>
                <c:pt idx="5115">
                  <c:v>15.1518</c:v>
                </c:pt>
                <c:pt idx="5116">
                  <c:v>15.1625</c:v>
                </c:pt>
                <c:pt idx="5117">
                  <c:v>15.1625</c:v>
                </c:pt>
                <c:pt idx="5118">
                  <c:v>15.1732</c:v>
                </c:pt>
                <c:pt idx="5119">
                  <c:v>15.183999999999999</c:v>
                </c:pt>
                <c:pt idx="5120">
                  <c:v>15.183999999999999</c:v>
                </c:pt>
                <c:pt idx="5121">
                  <c:v>15.194699999999999</c:v>
                </c:pt>
                <c:pt idx="5122">
                  <c:v>15.194699999999999</c:v>
                </c:pt>
                <c:pt idx="5123">
                  <c:v>15.194699999999999</c:v>
                </c:pt>
                <c:pt idx="5124">
                  <c:v>15.205399999999999</c:v>
                </c:pt>
                <c:pt idx="5125">
                  <c:v>15.216100000000001</c:v>
                </c:pt>
                <c:pt idx="5126">
                  <c:v>15.216100000000001</c:v>
                </c:pt>
                <c:pt idx="5127">
                  <c:v>15.226900000000001</c:v>
                </c:pt>
                <c:pt idx="5128">
                  <c:v>15.226900000000001</c:v>
                </c:pt>
                <c:pt idx="5129">
                  <c:v>15.226900000000001</c:v>
                </c:pt>
                <c:pt idx="5130">
                  <c:v>15.2376</c:v>
                </c:pt>
                <c:pt idx="5131">
                  <c:v>15.2483</c:v>
                </c:pt>
                <c:pt idx="5132">
                  <c:v>15.259</c:v>
                </c:pt>
                <c:pt idx="5133">
                  <c:v>15.259</c:v>
                </c:pt>
                <c:pt idx="5134">
                  <c:v>15.2805</c:v>
                </c:pt>
                <c:pt idx="5135">
                  <c:v>15.2805</c:v>
                </c:pt>
                <c:pt idx="5136">
                  <c:v>15.2805</c:v>
                </c:pt>
                <c:pt idx="5137">
                  <c:v>15.2805</c:v>
                </c:pt>
                <c:pt idx="5138">
                  <c:v>15.2912</c:v>
                </c:pt>
                <c:pt idx="5139">
                  <c:v>15.2912</c:v>
                </c:pt>
                <c:pt idx="5140">
                  <c:v>15.3019</c:v>
                </c:pt>
                <c:pt idx="5141">
                  <c:v>15.3019</c:v>
                </c:pt>
                <c:pt idx="5142">
                  <c:v>15.3127</c:v>
                </c:pt>
                <c:pt idx="5143">
                  <c:v>15.323399999999999</c:v>
                </c:pt>
                <c:pt idx="5144">
                  <c:v>15.334099999999999</c:v>
                </c:pt>
                <c:pt idx="5145">
                  <c:v>15.334099999999999</c:v>
                </c:pt>
                <c:pt idx="5146">
                  <c:v>15.334099999999999</c:v>
                </c:pt>
                <c:pt idx="5147">
                  <c:v>15.344799999999999</c:v>
                </c:pt>
                <c:pt idx="5148">
                  <c:v>15.344799999999999</c:v>
                </c:pt>
                <c:pt idx="5149">
                  <c:v>15.355600000000001</c:v>
                </c:pt>
                <c:pt idx="5150">
                  <c:v>15.366300000000001</c:v>
                </c:pt>
                <c:pt idx="5151">
                  <c:v>15.366300000000001</c:v>
                </c:pt>
                <c:pt idx="5152">
                  <c:v>15.377000000000001</c:v>
                </c:pt>
                <c:pt idx="5153">
                  <c:v>15.377000000000001</c:v>
                </c:pt>
                <c:pt idx="5154">
                  <c:v>15.387700000000001</c:v>
                </c:pt>
                <c:pt idx="5155">
                  <c:v>15.3985</c:v>
                </c:pt>
                <c:pt idx="5156">
                  <c:v>15.4092</c:v>
                </c:pt>
                <c:pt idx="5157">
                  <c:v>15.4092</c:v>
                </c:pt>
                <c:pt idx="5158">
                  <c:v>15.4092</c:v>
                </c:pt>
                <c:pt idx="5159">
                  <c:v>15.4092</c:v>
                </c:pt>
                <c:pt idx="5160">
                  <c:v>15.4092</c:v>
                </c:pt>
                <c:pt idx="5161">
                  <c:v>15.4092</c:v>
                </c:pt>
                <c:pt idx="5162">
                  <c:v>15.4092</c:v>
                </c:pt>
                <c:pt idx="5163">
                  <c:v>15.4092</c:v>
                </c:pt>
                <c:pt idx="5164">
                  <c:v>15.4199</c:v>
                </c:pt>
                <c:pt idx="5165">
                  <c:v>15.4414</c:v>
                </c:pt>
                <c:pt idx="5166">
                  <c:v>15.4414</c:v>
                </c:pt>
                <c:pt idx="5167">
                  <c:v>15.4521</c:v>
                </c:pt>
                <c:pt idx="5168">
                  <c:v>15.4628</c:v>
                </c:pt>
                <c:pt idx="5169">
                  <c:v>15.484299999999999</c:v>
                </c:pt>
                <c:pt idx="5170">
                  <c:v>15.484299999999999</c:v>
                </c:pt>
                <c:pt idx="5171">
                  <c:v>15.484299999999999</c:v>
                </c:pt>
                <c:pt idx="5172">
                  <c:v>15.484299999999999</c:v>
                </c:pt>
                <c:pt idx="5173">
                  <c:v>15.494999999999999</c:v>
                </c:pt>
                <c:pt idx="5174">
                  <c:v>15.494999999999999</c:v>
                </c:pt>
                <c:pt idx="5175">
                  <c:v>15.505699999999999</c:v>
                </c:pt>
                <c:pt idx="5176">
                  <c:v>15.516400000000001</c:v>
                </c:pt>
                <c:pt idx="5177">
                  <c:v>15.516400000000001</c:v>
                </c:pt>
                <c:pt idx="5178">
                  <c:v>15.527200000000001</c:v>
                </c:pt>
                <c:pt idx="5179">
                  <c:v>15.527200000000001</c:v>
                </c:pt>
                <c:pt idx="5180">
                  <c:v>15.527200000000001</c:v>
                </c:pt>
                <c:pt idx="5181">
                  <c:v>15.5486</c:v>
                </c:pt>
                <c:pt idx="5182">
                  <c:v>15.5486</c:v>
                </c:pt>
                <c:pt idx="5183">
                  <c:v>15.5486</c:v>
                </c:pt>
                <c:pt idx="5184">
                  <c:v>15.5808</c:v>
                </c:pt>
                <c:pt idx="5185">
                  <c:v>15.5808</c:v>
                </c:pt>
                <c:pt idx="5186">
                  <c:v>15.5808</c:v>
                </c:pt>
                <c:pt idx="5187">
                  <c:v>15.5808</c:v>
                </c:pt>
                <c:pt idx="5188">
                  <c:v>15.5808</c:v>
                </c:pt>
                <c:pt idx="5189">
                  <c:v>15.5808</c:v>
                </c:pt>
                <c:pt idx="5190">
                  <c:v>15.5808</c:v>
                </c:pt>
                <c:pt idx="5191">
                  <c:v>15.5808</c:v>
                </c:pt>
                <c:pt idx="5192">
                  <c:v>15.5808</c:v>
                </c:pt>
                <c:pt idx="5193">
                  <c:v>15.6022</c:v>
                </c:pt>
                <c:pt idx="5194">
                  <c:v>15.6022</c:v>
                </c:pt>
                <c:pt idx="5195">
                  <c:v>15.623699999999999</c:v>
                </c:pt>
                <c:pt idx="5196">
                  <c:v>15.634399999999999</c:v>
                </c:pt>
                <c:pt idx="5197">
                  <c:v>15.634399999999999</c:v>
                </c:pt>
                <c:pt idx="5198">
                  <c:v>15.645099999999999</c:v>
                </c:pt>
                <c:pt idx="5199">
                  <c:v>15.655900000000001</c:v>
                </c:pt>
                <c:pt idx="5200">
                  <c:v>15.655900000000001</c:v>
                </c:pt>
                <c:pt idx="5201">
                  <c:v>15.655900000000001</c:v>
                </c:pt>
                <c:pt idx="5202">
                  <c:v>15.688000000000001</c:v>
                </c:pt>
                <c:pt idx="5203">
                  <c:v>15.6988</c:v>
                </c:pt>
                <c:pt idx="5204">
                  <c:v>15.7095</c:v>
                </c:pt>
                <c:pt idx="5205">
                  <c:v>15.7095</c:v>
                </c:pt>
                <c:pt idx="5206">
                  <c:v>15.7202</c:v>
                </c:pt>
                <c:pt idx="5207">
                  <c:v>15.7309</c:v>
                </c:pt>
                <c:pt idx="5208">
                  <c:v>15.7309</c:v>
                </c:pt>
                <c:pt idx="5209">
                  <c:v>15.7417</c:v>
                </c:pt>
                <c:pt idx="5210">
                  <c:v>15.7524</c:v>
                </c:pt>
                <c:pt idx="5211">
                  <c:v>15.7631</c:v>
                </c:pt>
                <c:pt idx="5212">
                  <c:v>15.7631</c:v>
                </c:pt>
                <c:pt idx="5213">
                  <c:v>15.7631</c:v>
                </c:pt>
                <c:pt idx="5214">
                  <c:v>15.7738</c:v>
                </c:pt>
                <c:pt idx="5215">
                  <c:v>15.784599999999999</c:v>
                </c:pt>
                <c:pt idx="5216">
                  <c:v>15.795299999999999</c:v>
                </c:pt>
                <c:pt idx="5217">
                  <c:v>15.805999999999999</c:v>
                </c:pt>
                <c:pt idx="5218">
                  <c:v>15.805999999999999</c:v>
                </c:pt>
                <c:pt idx="5219">
                  <c:v>15.816700000000001</c:v>
                </c:pt>
                <c:pt idx="5220">
                  <c:v>15.838200000000001</c:v>
                </c:pt>
                <c:pt idx="5221">
                  <c:v>15.8489</c:v>
                </c:pt>
                <c:pt idx="5222">
                  <c:v>15.8596</c:v>
                </c:pt>
                <c:pt idx="5223">
                  <c:v>15.8596</c:v>
                </c:pt>
                <c:pt idx="5224">
                  <c:v>15.8596</c:v>
                </c:pt>
                <c:pt idx="5225">
                  <c:v>15.8596</c:v>
                </c:pt>
                <c:pt idx="5226">
                  <c:v>15.8596</c:v>
                </c:pt>
                <c:pt idx="5227">
                  <c:v>15.8596</c:v>
                </c:pt>
                <c:pt idx="5228">
                  <c:v>15.8596</c:v>
                </c:pt>
                <c:pt idx="5229">
                  <c:v>15.8596</c:v>
                </c:pt>
                <c:pt idx="5230">
                  <c:v>15.8596</c:v>
                </c:pt>
                <c:pt idx="5231">
                  <c:v>15.8704</c:v>
                </c:pt>
                <c:pt idx="5232">
                  <c:v>15.8704</c:v>
                </c:pt>
                <c:pt idx="5233">
                  <c:v>15.8704</c:v>
                </c:pt>
                <c:pt idx="5234">
                  <c:v>15.8811</c:v>
                </c:pt>
                <c:pt idx="5235">
                  <c:v>15.8918</c:v>
                </c:pt>
                <c:pt idx="5236">
                  <c:v>15.9025</c:v>
                </c:pt>
                <c:pt idx="5237">
                  <c:v>15.9133</c:v>
                </c:pt>
                <c:pt idx="5238">
                  <c:v>15.9133</c:v>
                </c:pt>
                <c:pt idx="5239">
                  <c:v>15.923999999999999</c:v>
                </c:pt>
                <c:pt idx="5240">
                  <c:v>15.934699999999999</c:v>
                </c:pt>
                <c:pt idx="5241">
                  <c:v>15.945399999999999</c:v>
                </c:pt>
                <c:pt idx="5242">
                  <c:v>15.945399999999999</c:v>
                </c:pt>
                <c:pt idx="5243">
                  <c:v>15.956200000000001</c:v>
                </c:pt>
                <c:pt idx="5244">
                  <c:v>15.956200000000001</c:v>
                </c:pt>
                <c:pt idx="5245">
                  <c:v>15.966900000000001</c:v>
                </c:pt>
                <c:pt idx="5246">
                  <c:v>15.977600000000001</c:v>
                </c:pt>
                <c:pt idx="5247">
                  <c:v>15.977600000000001</c:v>
                </c:pt>
                <c:pt idx="5248">
                  <c:v>15.988300000000001</c:v>
                </c:pt>
                <c:pt idx="5249">
                  <c:v>15.9991</c:v>
                </c:pt>
                <c:pt idx="5250">
                  <c:v>15.9991</c:v>
                </c:pt>
                <c:pt idx="5251">
                  <c:v>16.009799999999998</c:v>
                </c:pt>
                <c:pt idx="5252">
                  <c:v>16.009799999999998</c:v>
                </c:pt>
                <c:pt idx="5253">
                  <c:v>16.020499999999998</c:v>
                </c:pt>
                <c:pt idx="5254">
                  <c:v>16.031199999999998</c:v>
                </c:pt>
                <c:pt idx="5255">
                  <c:v>16.042000000000002</c:v>
                </c:pt>
                <c:pt idx="5256">
                  <c:v>16.052700000000002</c:v>
                </c:pt>
                <c:pt idx="5257">
                  <c:v>16.063400000000001</c:v>
                </c:pt>
                <c:pt idx="5258">
                  <c:v>16.063400000000001</c:v>
                </c:pt>
                <c:pt idx="5259">
                  <c:v>16.063400000000001</c:v>
                </c:pt>
                <c:pt idx="5260">
                  <c:v>16.063400000000001</c:v>
                </c:pt>
                <c:pt idx="5261">
                  <c:v>16.063400000000001</c:v>
                </c:pt>
                <c:pt idx="5262">
                  <c:v>16.063400000000001</c:v>
                </c:pt>
                <c:pt idx="5263">
                  <c:v>16.074100000000001</c:v>
                </c:pt>
                <c:pt idx="5264">
                  <c:v>16.084900000000001</c:v>
                </c:pt>
                <c:pt idx="5265">
                  <c:v>16.095600000000001</c:v>
                </c:pt>
                <c:pt idx="5266">
                  <c:v>16.095600000000001</c:v>
                </c:pt>
                <c:pt idx="5267">
                  <c:v>16.117000000000001</c:v>
                </c:pt>
                <c:pt idx="5268">
                  <c:v>16.117000000000001</c:v>
                </c:pt>
                <c:pt idx="5269">
                  <c:v>16.127800000000001</c:v>
                </c:pt>
                <c:pt idx="5270">
                  <c:v>16.138500000000001</c:v>
                </c:pt>
                <c:pt idx="5271">
                  <c:v>16.138500000000001</c:v>
                </c:pt>
                <c:pt idx="5272">
                  <c:v>16.138500000000001</c:v>
                </c:pt>
                <c:pt idx="5273">
                  <c:v>16.138500000000001</c:v>
                </c:pt>
                <c:pt idx="5274">
                  <c:v>16.138500000000001</c:v>
                </c:pt>
                <c:pt idx="5275">
                  <c:v>16.1492</c:v>
                </c:pt>
                <c:pt idx="5276">
                  <c:v>16.1707</c:v>
                </c:pt>
                <c:pt idx="5277">
                  <c:v>16.1599</c:v>
                </c:pt>
                <c:pt idx="5278">
                  <c:v>16.1814</c:v>
                </c:pt>
                <c:pt idx="5279">
                  <c:v>16.1921</c:v>
                </c:pt>
                <c:pt idx="5280">
                  <c:v>16.1921</c:v>
                </c:pt>
                <c:pt idx="5281">
                  <c:v>16.1921</c:v>
                </c:pt>
                <c:pt idx="5282">
                  <c:v>16.2028</c:v>
                </c:pt>
                <c:pt idx="5283">
                  <c:v>16.2136</c:v>
                </c:pt>
                <c:pt idx="5284">
                  <c:v>16.224299999999999</c:v>
                </c:pt>
                <c:pt idx="5285">
                  <c:v>16.234999999999999</c:v>
                </c:pt>
                <c:pt idx="5286">
                  <c:v>16.234999999999999</c:v>
                </c:pt>
                <c:pt idx="5287">
                  <c:v>16.256499999999999</c:v>
                </c:pt>
                <c:pt idx="5288">
                  <c:v>16.277899999999999</c:v>
                </c:pt>
                <c:pt idx="5289">
                  <c:v>16.299399999999999</c:v>
                </c:pt>
                <c:pt idx="5290">
                  <c:v>16.320799999999998</c:v>
                </c:pt>
                <c:pt idx="5291">
                  <c:v>16.320799999999998</c:v>
                </c:pt>
                <c:pt idx="5292">
                  <c:v>16.320799999999998</c:v>
                </c:pt>
                <c:pt idx="5293">
                  <c:v>16.320799999999998</c:v>
                </c:pt>
                <c:pt idx="5294">
                  <c:v>16.320799999999998</c:v>
                </c:pt>
                <c:pt idx="5295">
                  <c:v>16.320799999999998</c:v>
                </c:pt>
                <c:pt idx="5296">
                  <c:v>16.320799999999998</c:v>
                </c:pt>
                <c:pt idx="5297">
                  <c:v>16.320799999999998</c:v>
                </c:pt>
                <c:pt idx="5298">
                  <c:v>16.320799999999998</c:v>
                </c:pt>
                <c:pt idx="5299">
                  <c:v>16.320799999999998</c:v>
                </c:pt>
                <c:pt idx="5300">
                  <c:v>16.320799999999998</c:v>
                </c:pt>
                <c:pt idx="5301">
                  <c:v>16.320799999999998</c:v>
                </c:pt>
                <c:pt idx="5302">
                  <c:v>16.320799999999998</c:v>
                </c:pt>
                <c:pt idx="5303">
                  <c:v>16.320799999999998</c:v>
                </c:pt>
                <c:pt idx="5304">
                  <c:v>16.320799999999998</c:v>
                </c:pt>
                <c:pt idx="5305">
                  <c:v>16.320799999999998</c:v>
                </c:pt>
                <c:pt idx="5306">
                  <c:v>16.320799999999998</c:v>
                </c:pt>
                <c:pt idx="5307">
                  <c:v>16.331600000000002</c:v>
                </c:pt>
                <c:pt idx="5308">
                  <c:v>16.353000000000002</c:v>
                </c:pt>
                <c:pt idx="5309">
                  <c:v>16.363700000000001</c:v>
                </c:pt>
                <c:pt idx="5310">
                  <c:v>16.374500000000001</c:v>
                </c:pt>
                <c:pt idx="5311">
                  <c:v>16.385200000000001</c:v>
                </c:pt>
                <c:pt idx="5312">
                  <c:v>16.395900000000001</c:v>
                </c:pt>
                <c:pt idx="5313">
                  <c:v>16.406600000000001</c:v>
                </c:pt>
                <c:pt idx="5314">
                  <c:v>16.406600000000001</c:v>
                </c:pt>
                <c:pt idx="5315">
                  <c:v>16.417400000000001</c:v>
                </c:pt>
                <c:pt idx="5316">
                  <c:v>16.428100000000001</c:v>
                </c:pt>
                <c:pt idx="5317">
                  <c:v>16.438800000000001</c:v>
                </c:pt>
                <c:pt idx="5318">
                  <c:v>16.438800000000001</c:v>
                </c:pt>
                <c:pt idx="5319">
                  <c:v>16.4495</c:v>
                </c:pt>
                <c:pt idx="5320">
                  <c:v>16.4495</c:v>
                </c:pt>
                <c:pt idx="5321">
                  <c:v>16.4603</c:v>
                </c:pt>
                <c:pt idx="5322">
                  <c:v>16.471</c:v>
                </c:pt>
                <c:pt idx="5323">
                  <c:v>16.4817</c:v>
                </c:pt>
                <c:pt idx="5324">
                  <c:v>16.4924</c:v>
                </c:pt>
                <c:pt idx="5325">
                  <c:v>16.4924</c:v>
                </c:pt>
                <c:pt idx="5326">
                  <c:v>16.5032</c:v>
                </c:pt>
                <c:pt idx="5327">
                  <c:v>16.5139</c:v>
                </c:pt>
                <c:pt idx="5328">
                  <c:v>16.5139</c:v>
                </c:pt>
                <c:pt idx="5329">
                  <c:v>16.5246</c:v>
                </c:pt>
                <c:pt idx="5330">
                  <c:v>16.5246</c:v>
                </c:pt>
                <c:pt idx="5331">
                  <c:v>16.556799999999999</c:v>
                </c:pt>
                <c:pt idx="5332">
                  <c:v>16.556799999999999</c:v>
                </c:pt>
                <c:pt idx="5333">
                  <c:v>16.567499999999999</c:v>
                </c:pt>
                <c:pt idx="5334">
                  <c:v>16.567499999999999</c:v>
                </c:pt>
                <c:pt idx="5335">
                  <c:v>16.567499999999999</c:v>
                </c:pt>
                <c:pt idx="5336">
                  <c:v>16.578199999999999</c:v>
                </c:pt>
                <c:pt idx="5337">
                  <c:v>16.578199999999999</c:v>
                </c:pt>
                <c:pt idx="5338">
                  <c:v>16.588999999999999</c:v>
                </c:pt>
                <c:pt idx="5339">
                  <c:v>16.599699999999999</c:v>
                </c:pt>
                <c:pt idx="5340">
                  <c:v>16.599699999999999</c:v>
                </c:pt>
                <c:pt idx="5341">
                  <c:v>16.610399999999998</c:v>
                </c:pt>
                <c:pt idx="5342">
                  <c:v>16.621099999999998</c:v>
                </c:pt>
                <c:pt idx="5343">
                  <c:v>16.631900000000002</c:v>
                </c:pt>
                <c:pt idx="5344">
                  <c:v>16.631900000000002</c:v>
                </c:pt>
                <c:pt idx="5345">
                  <c:v>16.642600000000002</c:v>
                </c:pt>
                <c:pt idx="5346">
                  <c:v>16.653300000000002</c:v>
                </c:pt>
                <c:pt idx="5347">
                  <c:v>16.653300000000002</c:v>
                </c:pt>
                <c:pt idx="5348">
                  <c:v>16.674800000000001</c:v>
                </c:pt>
                <c:pt idx="5349">
                  <c:v>16.674800000000001</c:v>
                </c:pt>
                <c:pt idx="5350">
                  <c:v>16.685500000000001</c:v>
                </c:pt>
                <c:pt idx="5351">
                  <c:v>16.685500000000001</c:v>
                </c:pt>
                <c:pt idx="5352">
                  <c:v>16.696200000000001</c:v>
                </c:pt>
                <c:pt idx="5353">
                  <c:v>16.696200000000001</c:v>
                </c:pt>
                <c:pt idx="5354">
                  <c:v>16.706900000000001</c:v>
                </c:pt>
                <c:pt idx="5355">
                  <c:v>16.717700000000001</c:v>
                </c:pt>
                <c:pt idx="5356">
                  <c:v>16.728400000000001</c:v>
                </c:pt>
                <c:pt idx="5357">
                  <c:v>16.739100000000001</c:v>
                </c:pt>
                <c:pt idx="5358">
                  <c:v>16.739100000000001</c:v>
                </c:pt>
                <c:pt idx="5359">
                  <c:v>16.7498</c:v>
                </c:pt>
                <c:pt idx="5360">
                  <c:v>16.7606</c:v>
                </c:pt>
                <c:pt idx="5361">
                  <c:v>16.7606</c:v>
                </c:pt>
                <c:pt idx="5362">
                  <c:v>16.7713</c:v>
                </c:pt>
                <c:pt idx="5363">
                  <c:v>16.782</c:v>
                </c:pt>
                <c:pt idx="5364">
                  <c:v>16.782</c:v>
                </c:pt>
                <c:pt idx="5365">
                  <c:v>16.7927</c:v>
                </c:pt>
                <c:pt idx="5366">
                  <c:v>16.7927</c:v>
                </c:pt>
                <c:pt idx="5367">
                  <c:v>16.8035</c:v>
                </c:pt>
                <c:pt idx="5368">
                  <c:v>16.8035</c:v>
                </c:pt>
                <c:pt idx="5369">
                  <c:v>16.8035</c:v>
                </c:pt>
                <c:pt idx="5370">
                  <c:v>16.8142</c:v>
                </c:pt>
                <c:pt idx="5371">
                  <c:v>16.8142</c:v>
                </c:pt>
                <c:pt idx="5372">
                  <c:v>16.8249</c:v>
                </c:pt>
                <c:pt idx="5373">
                  <c:v>16.8249</c:v>
                </c:pt>
                <c:pt idx="5374">
                  <c:v>16.835599999999999</c:v>
                </c:pt>
                <c:pt idx="5375">
                  <c:v>16.835599999999999</c:v>
                </c:pt>
                <c:pt idx="5376">
                  <c:v>16.846399999999999</c:v>
                </c:pt>
                <c:pt idx="5377">
                  <c:v>16.846399999999999</c:v>
                </c:pt>
                <c:pt idx="5378">
                  <c:v>16.846399999999999</c:v>
                </c:pt>
                <c:pt idx="5379">
                  <c:v>16.857099999999999</c:v>
                </c:pt>
                <c:pt idx="5380">
                  <c:v>16.857099999999999</c:v>
                </c:pt>
                <c:pt idx="5381">
                  <c:v>16.867799999999999</c:v>
                </c:pt>
                <c:pt idx="5382">
                  <c:v>16.878499999999999</c:v>
                </c:pt>
                <c:pt idx="5383">
                  <c:v>16.889299999999999</c:v>
                </c:pt>
                <c:pt idx="5384">
                  <c:v>16.889299999999999</c:v>
                </c:pt>
                <c:pt idx="5385">
                  <c:v>16.899999999999999</c:v>
                </c:pt>
                <c:pt idx="5386">
                  <c:v>16.899999999999999</c:v>
                </c:pt>
                <c:pt idx="5387">
                  <c:v>16.899999999999999</c:v>
                </c:pt>
                <c:pt idx="5388">
                  <c:v>16.910699999999999</c:v>
                </c:pt>
                <c:pt idx="5389">
                  <c:v>16.910699999999999</c:v>
                </c:pt>
                <c:pt idx="5390">
                  <c:v>16.921399999999998</c:v>
                </c:pt>
                <c:pt idx="5391">
                  <c:v>16.921399999999998</c:v>
                </c:pt>
                <c:pt idx="5392">
                  <c:v>16.932200000000002</c:v>
                </c:pt>
                <c:pt idx="5393">
                  <c:v>16.932200000000002</c:v>
                </c:pt>
                <c:pt idx="5394">
                  <c:v>16.932200000000002</c:v>
                </c:pt>
                <c:pt idx="5395">
                  <c:v>16.942900000000002</c:v>
                </c:pt>
                <c:pt idx="5396">
                  <c:v>16.942900000000002</c:v>
                </c:pt>
                <c:pt idx="5397">
                  <c:v>16.942900000000002</c:v>
                </c:pt>
                <c:pt idx="5398">
                  <c:v>16.953600000000002</c:v>
                </c:pt>
                <c:pt idx="5399">
                  <c:v>16.953600000000002</c:v>
                </c:pt>
                <c:pt idx="5400">
                  <c:v>16.953600000000002</c:v>
                </c:pt>
                <c:pt idx="5401">
                  <c:v>16.964300000000001</c:v>
                </c:pt>
                <c:pt idx="5402">
                  <c:v>16.964300000000001</c:v>
                </c:pt>
                <c:pt idx="5403">
                  <c:v>16.964300000000001</c:v>
                </c:pt>
                <c:pt idx="5404">
                  <c:v>16.975100000000001</c:v>
                </c:pt>
                <c:pt idx="5405">
                  <c:v>16.975100000000001</c:v>
                </c:pt>
                <c:pt idx="5406">
                  <c:v>16.985800000000001</c:v>
                </c:pt>
                <c:pt idx="5407">
                  <c:v>16.985800000000001</c:v>
                </c:pt>
                <c:pt idx="5408">
                  <c:v>16.996500000000001</c:v>
                </c:pt>
                <c:pt idx="5409">
                  <c:v>16.996500000000001</c:v>
                </c:pt>
                <c:pt idx="5410">
                  <c:v>17.007200000000001</c:v>
                </c:pt>
                <c:pt idx="5411">
                  <c:v>17.018000000000001</c:v>
                </c:pt>
                <c:pt idx="5412">
                  <c:v>17.028700000000001</c:v>
                </c:pt>
                <c:pt idx="5413">
                  <c:v>17.028700000000001</c:v>
                </c:pt>
                <c:pt idx="5414">
                  <c:v>17.039400000000001</c:v>
                </c:pt>
                <c:pt idx="5415">
                  <c:v>17.0501</c:v>
                </c:pt>
                <c:pt idx="5416">
                  <c:v>17.0501</c:v>
                </c:pt>
                <c:pt idx="5417">
                  <c:v>17.0609</c:v>
                </c:pt>
                <c:pt idx="5418">
                  <c:v>17.0609</c:v>
                </c:pt>
                <c:pt idx="5419">
                  <c:v>17.0716</c:v>
                </c:pt>
                <c:pt idx="5420">
                  <c:v>17.0716</c:v>
                </c:pt>
                <c:pt idx="5421">
                  <c:v>17.0823</c:v>
                </c:pt>
                <c:pt idx="5422">
                  <c:v>17.0823</c:v>
                </c:pt>
                <c:pt idx="5423">
                  <c:v>17.093</c:v>
                </c:pt>
                <c:pt idx="5424">
                  <c:v>17.093</c:v>
                </c:pt>
                <c:pt idx="5425">
                  <c:v>17.093</c:v>
                </c:pt>
                <c:pt idx="5426">
                  <c:v>17.093</c:v>
                </c:pt>
                <c:pt idx="5427">
                  <c:v>17.1038</c:v>
                </c:pt>
                <c:pt idx="5428">
                  <c:v>17.1145</c:v>
                </c:pt>
                <c:pt idx="5429">
                  <c:v>17.1145</c:v>
                </c:pt>
                <c:pt idx="5430">
                  <c:v>17.1252</c:v>
                </c:pt>
                <c:pt idx="5431">
                  <c:v>17.1252</c:v>
                </c:pt>
                <c:pt idx="5432">
                  <c:v>17.135899999999999</c:v>
                </c:pt>
                <c:pt idx="5433">
                  <c:v>17.135899999999999</c:v>
                </c:pt>
                <c:pt idx="5434">
                  <c:v>17.146699999999999</c:v>
                </c:pt>
                <c:pt idx="5435">
                  <c:v>17.157399999999999</c:v>
                </c:pt>
                <c:pt idx="5436">
                  <c:v>17.168099999999999</c:v>
                </c:pt>
                <c:pt idx="5437">
                  <c:v>17.178799999999999</c:v>
                </c:pt>
                <c:pt idx="5438">
                  <c:v>17.178799999999999</c:v>
                </c:pt>
                <c:pt idx="5439">
                  <c:v>17.189599999999999</c:v>
                </c:pt>
                <c:pt idx="5440">
                  <c:v>17.200299999999999</c:v>
                </c:pt>
                <c:pt idx="5441">
                  <c:v>17.221699999999998</c:v>
                </c:pt>
                <c:pt idx="5442">
                  <c:v>17.243200000000002</c:v>
                </c:pt>
                <c:pt idx="5443">
                  <c:v>17.253900000000002</c:v>
                </c:pt>
                <c:pt idx="5444">
                  <c:v>17.253900000000002</c:v>
                </c:pt>
                <c:pt idx="5445">
                  <c:v>17.253900000000002</c:v>
                </c:pt>
                <c:pt idx="5446">
                  <c:v>17.253900000000002</c:v>
                </c:pt>
                <c:pt idx="5447">
                  <c:v>17.253900000000002</c:v>
                </c:pt>
                <c:pt idx="5448">
                  <c:v>17.253900000000002</c:v>
                </c:pt>
                <c:pt idx="5449">
                  <c:v>17.275400000000001</c:v>
                </c:pt>
                <c:pt idx="5450">
                  <c:v>17.275400000000001</c:v>
                </c:pt>
                <c:pt idx="5451">
                  <c:v>17.286100000000001</c:v>
                </c:pt>
                <c:pt idx="5452">
                  <c:v>17.286100000000001</c:v>
                </c:pt>
                <c:pt idx="5453">
                  <c:v>17.286100000000001</c:v>
                </c:pt>
                <c:pt idx="5454">
                  <c:v>17.286100000000001</c:v>
                </c:pt>
                <c:pt idx="5455">
                  <c:v>17.296800000000001</c:v>
                </c:pt>
                <c:pt idx="5456">
                  <c:v>17.296800000000001</c:v>
                </c:pt>
                <c:pt idx="5457">
                  <c:v>17.307500000000001</c:v>
                </c:pt>
                <c:pt idx="5458">
                  <c:v>17.307500000000001</c:v>
                </c:pt>
                <c:pt idx="5459">
                  <c:v>17.307500000000001</c:v>
                </c:pt>
                <c:pt idx="5460">
                  <c:v>17.318300000000001</c:v>
                </c:pt>
                <c:pt idx="5461">
                  <c:v>17.318300000000001</c:v>
                </c:pt>
                <c:pt idx="5462">
                  <c:v>17.329000000000001</c:v>
                </c:pt>
                <c:pt idx="5463">
                  <c:v>17.339700000000001</c:v>
                </c:pt>
                <c:pt idx="5464">
                  <c:v>17.339700000000001</c:v>
                </c:pt>
                <c:pt idx="5465">
                  <c:v>17.3504</c:v>
                </c:pt>
                <c:pt idx="5466">
                  <c:v>17.3504</c:v>
                </c:pt>
                <c:pt idx="5467">
                  <c:v>17.3612</c:v>
                </c:pt>
                <c:pt idx="5468">
                  <c:v>17.3612</c:v>
                </c:pt>
                <c:pt idx="5469">
                  <c:v>17.3612</c:v>
                </c:pt>
                <c:pt idx="5470">
                  <c:v>17.3719</c:v>
                </c:pt>
                <c:pt idx="5471">
                  <c:v>17.3826</c:v>
                </c:pt>
                <c:pt idx="5472">
                  <c:v>17.3933</c:v>
                </c:pt>
                <c:pt idx="5473">
                  <c:v>17.3933</c:v>
                </c:pt>
                <c:pt idx="5474">
                  <c:v>17.3933</c:v>
                </c:pt>
                <c:pt idx="5475">
                  <c:v>17.4041</c:v>
                </c:pt>
                <c:pt idx="5476">
                  <c:v>17.4041</c:v>
                </c:pt>
                <c:pt idx="5477">
                  <c:v>17.4148</c:v>
                </c:pt>
                <c:pt idx="5478">
                  <c:v>17.4148</c:v>
                </c:pt>
                <c:pt idx="5479">
                  <c:v>17.4255</c:v>
                </c:pt>
                <c:pt idx="5480">
                  <c:v>17.4255</c:v>
                </c:pt>
                <c:pt idx="5481">
                  <c:v>17.4255</c:v>
                </c:pt>
                <c:pt idx="5482">
                  <c:v>17.4255</c:v>
                </c:pt>
                <c:pt idx="5483">
                  <c:v>17.436199999999999</c:v>
                </c:pt>
                <c:pt idx="5484">
                  <c:v>17.436199999999999</c:v>
                </c:pt>
                <c:pt idx="5485">
                  <c:v>17.446999999999999</c:v>
                </c:pt>
                <c:pt idx="5486">
                  <c:v>17.446999999999999</c:v>
                </c:pt>
                <c:pt idx="5487">
                  <c:v>17.446999999999999</c:v>
                </c:pt>
                <c:pt idx="5488">
                  <c:v>17.457699999999999</c:v>
                </c:pt>
                <c:pt idx="5489">
                  <c:v>17.457699999999999</c:v>
                </c:pt>
                <c:pt idx="5490">
                  <c:v>17.468399999999999</c:v>
                </c:pt>
                <c:pt idx="5491">
                  <c:v>17.468399999999999</c:v>
                </c:pt>
                <c:pt idx="5492">
                  <c:v>17.468399999999999</c:v>
                </c:pt>
                <c:pt idx="5493">
                  <c:v>17.468399999999999</c:v>
                </c:pt>
                <c:pt idx="5494">
                  <c:v>17.479099999999999</c:v>
                </c:pt>
                <c:pt idx="5495">
                  <c:v>17.479099999999999</c:v>
                </c:pt>
                <c:pt idx="5496">
                  <c:v>17.489899999999999</c:v>
                </c:pt>
                <c:pt idx="5497">
                  <c:v>17.489899999999999</c:v>
                </c:pt>
                <c:pt idx="5498">
                  <c:v>17.489899999999999</c:v>
                </c:pt>
                <c:pt idx="5499">
                  <c:v>17.489899999999999</c:v>
                </c:pt>
                <c:pt idx="5500">
                  <c:v>17.489899999999999</c:v>
                </c:pt>
                <c:pt idx="5501">
                  <c:v>17.489899999999999</c:v>
                </c:pt>
                <c:pt idx="5502">
                  <c:v>17.489899999999999</c:v>
                </c:pt>
                <c:pt idx="5503">
                  <c:v>17.489899999999999</c:v>
                </c:pt>
                <c:pt idx="5504">
                  <c:v>17.511299999999999</c:v>
                </c:pt>
                <c:pt idx="5505">
                  <c:v>17.511299999999999</c:v>
                </c:pt>
                <c:pt idx="5506">
                  <c:v>17.511299999999999</c:v>
                </c:pt>
                <c:pt idx="5507">
                  <c:v>17.511299999999999</c:v>
                </c:pt>
                <c:pt idx="5508">
                  <c:v>17.521999999999998</c:v>
                </c:pt>
                <c:pt idx="5509">
                  <c:v>17.521999999999998</c:v>
                </c:pt>
                <c:pt idx="5510">
                  <c:v>17.532800000000002</c:v>
                </c:pt>
                <c:pt idx="5511">
                  <c:v>17.532800000000002</c:v>
                </c:pt>
                <c:pt idx="5512">
                  <c:v>17.543500000000002</c:v>
                </c:pt>
                <c:pt idx="5513">
                  <c:v>17.543500000000002</c:v>
                </c:pt>
                <c:pt idx="5514">
                  <c:v>17.543500000000002</c:v>
                </c:pt>
                <c:pt idx="5515">
                  <c:v>17.543500000000002</c:v>
                </c:pt>
                <c:pt idx="5516">
                  <c:v>17.543500000000002</c:v>
                </c:pt>
                <c:pt idx="5517">
                  <c:v>17.543500000000002</c:v>
                </c:pt>
                <c:pt idx="5518">
                  <c:v>17.554200000000002</c:v>
                </c:pt>
                <c:pt idx="5519">
                  <c:v>17.543500000000002</c:v>
                </c:pt>
                <c:pt idx="5520">
                  <c:v>17.564900000000002</c:v>
                </c:pt>
                <c:pt idx="5521">
                  <c:v>17.575700000000001</c:v>
                </c:pt>
                <c:pt idx="5522">
                  <c:v>17.575700000000001</c:v>
                </c:pt>
                <c:pt idx="5523">
                  <c:v>17.575700000000001</c:v>
                </c:pt>
                <c:pt idx="5524">
                  <c:v>17.586400000000001</c:v>
                </c:pt>
                <c:pt idx="5525">
                  <c:v>17.586400000000001</c:v>
                </c:pt>
                <c:pt idx="5526">
                  <c:v>17.597100000000001</c:v>
                </c:pt>
                <c:pt idx="5527">
                  <c:v>17.597100000000001</c:v>
                </c:pt>
                <c:pt idx="5528">
                  <c:v>17.597100000000001</c:v>
                </c:pt>
                <c:pt idx="5529">
                  <c:v>17.597100000000001</c:v>
                </c:pt>
                <c:pt idx="5530">
                  <c:v>17.607800000000001</c:v>
                </c:pt>
                <c:pt idx="5531">
                  <c:v>17.618600000000001</c:v>
                </c:pt>
                <c:pt idx="5532">
                  <c:v>17.618600000000001</c:v>
                </c:pt>
                <c:pt idx="5533">
                  <c:v>17.618600000000001</c:v>
                </c:pt>
                <c:pt idx="5534">
                  <c:v>17.629300000000001</c:v>
                </c:pt>
                <c:pt idx="5535">
                  <c:v>17.629300000000001</c:v>
                </c:pt>
                <c:pt idx="5536">
                  <c:v>17.629300000000001</c:v>
                </c:pt>
                <c:pt idx="5537">
                  <c:v>17.629300000000001</c:v>
                </c:pt>
                <c:pt idx="5538">
                  <c:v>17.629300000000001</c:v>
                </c:pt>
                <c:pt idx="5539">
                  <c:v>17.629300000000001</c:v>
                </c:pt>
                <c:pt idx="5540">
                  <c:v>17.629300000000001</c:v>
                </c:pt>
                <c:pt idx="5541">
                  <c:v>17.629300000000001</c:v>
                </c:pt>
                <c:pt idx="5542">
                  <c:v>17.629300000000001</c:v>
                </c:pt>
                <c:pt idx="5543">
                  <c:v>17.650700000000001</c:v>
                </c:pt>
                <c:pt idx="5544">
                  <c:v>17.6615</c:v>
                </c:pt>
                <c:pt idx="5545">
                  <c:v>17.6722</c:v>
                </c:pt>
                <c:pt idx="5546">
                  <c:v>17.6829</c:v>
                </c:pt>
                <c:pt idx="5547">
                  <c:v>17.6936</c:v>
                </c:pt>
                <c:pt idx="5548">
                  <c:v>17.6936</c:v>
                </c:pt>
                <c:pt idx="5549">
                  <c:v>17.6936</c:v>
                </c:pt>
                <c:pt idx="5550">
                  <c:v>17.7044</c:v>
                </c:pt>
                <c:pt idx="5551">
                  <c:v>17.7258</c:v>
                </c:pt>
                <c:pt idx="5552">
                  <c:v>17.7258</c:v>
                </c:pt>
                <c:pt idx="5553">
                  <c:v>17.736499999999999</c:v>
                </c:pt>
                <c:pt idx="5554">
                  <c:v>17.747299999999999</c:v>
                </c:pt>
                <c:pt idx="5555">
                  <c:v>17.757999999999999</c:v>
                </c:pt>
                <c:pt idx="5556">
                  <c:v>17.768699999999999</c:v>
                </c:pt>
                <c:pt idx="5557">
                  <c:v>17.779399999999999</c:v>
                </c:pt>
                <c:pt idx="5558">
                  <c:v>17.790199999999999</c:v>
                </c:pt>
                <c:pt idx="5559">
                  <c:v>17.790199999999999</c:v>
                </c:pt>
                <c:pt idx="5560">
                  <c:v>17.790199999999999</c:v>
                </c:pt>
                <c:pt idx="5561">
                  <c:v>17.790199999999999</c:v>
                </c:pt>
                <c:pt idx="5562">
                  <c:v>17.790199999999999</c:v>
                </c:pt>
                <c:pt idx="5563">
                  <c:v>17.790199999999999</c:v>
                </c:pt>
                <c:pt idx="5564">
                  <c:v>17.790199999999999</c:v>
                </c:pt>
                <c:pt idx="5565">
                  <c:v>17.790199999999999</c:v>
                </c:pt>
                <c:pt idx="5566">
                  <c:v>17.790199999999999</c:v>
                </c:pt>
                <c:pt idx="5567">
                  <c:v>17.800899999999999</c:v>
                </c:pt>
                <c:pt idx="5568">
                  <c:v>17.790199999999999</c:v>
                </c:pt>
                <c:pt idx="5569">
                  <c:v>17.811599999999999</c:v>
                </c:pt>
                <c:pt idx="5570">
                  <c:v>17.822299999999998</c:v>
                </c:pt>
                <c:pt idx="5571">
                  <c:v>17.833100000000002</c:v>
                </c:pt>
                <c:pt idx="5572">
                  <c:v>17.833100000000002</c:v>
                </c:pt>
                <c:pt idx="5573">
                  <c:v>17.843800000000002</c:v>
                </c:pt>
                <c:pt idx="5574">
                  <c:v>17.865200000000002</c:v>
                </c:pt>
                <c:pt idx="5575">
                  <c:v>17.854500000000002</c:v>
                </c:pt>
                <c:pt idx="5576">
                  <c:v>17.854500000000002</c:v>
                </c:pt>
                <c:pt idx="5577">
                  <c:v>17.865200000000002</c:v>
                </c:pt>
                <c:pt idx="5578">
                  <c:v>17.865200000000002</c:v>
                </c:pt>
                <c:pt idx="5579">
                  <c:v>17.865200000000002</c:v>
                </c:pt>
                <c:pt idx="5580">
                  <c:v>17.876000000000001</c:v>
                </c:pt>
                <c:pt idx="5581">
                  <c:v>17.886700000000001</c:v>
                </c:pt>
                <c:pt idx="5582">
                  <c:v>17.886700000000001</c:v>
                </c:pt>
                <c:pt idx="5583">
                  <c:v>17.897400000000001</c:v>
                </c:pt>
                <c:pt idx="5584">
                  <c:v>17.908100000000001</c:v>
                </c:pt>
                <c:pt idx="5585">
                  <c:v>17.908100000000001</c:v>
                </c:pt>
                <c:pt idx="5586">
                  <c:v>17.908100000000001</c:v>
                </c:pt>
                <c:pt idx="5587">
                  <c:v>17.918900000000001</c:v>
                </c:pt>
                <c:pt idx="5588">
                  <c:v>17.918900000000001</c:v>
                </c:pt>
                <c:pt idx="5589">
                  <c:v>17.918900000000001</c:v>
                </c:pt>
                <c:pt idx="5590">
                  <c:v>17.929600000000001</c:v>
                </c:pt>
                <c:pt idx="5591">
                  <c:v>17.929600000000001</c:v>
                </c:pt>
                <c:pt idx="5592">
                  <c:v>17.929600000000001</c:v>
                </c:pt>
                <c:pt idx="5593">
                  <c:v>17.929600000000001</c:v>
                </c:pt>
                <c:pt idx="5594">
                  <c:v>17.929600000000001</c:v>
                </c:pt>
                <c:pt idx="5595">
                  <c:v>17.929600000000001</c:v>
                </c:pt>
                <c:pt idx="5596">
                  <c:v>17.929600000000001</c:v>
                </c:pt>
                <c:pt idx="5597">
                  <c:v>17.940300000000001</c:v>
                </c:pt>
                <c:pt idx="5598">
                  <c:v>17.951000000000001</c:v>
                </c:pt>
                <c:pt idx="5599">
                  <c:v>17.951000000000001</c:v>
                </c:pt>
                <c:pt idx="5600">
                  <c:v>17.9618</c:v>
                </c:pt>
                <c:pt idx="5601">
                  <c:v>17.9725</c:v>
                </c:pt>
                <c:pt idx="5602">
                  <c:v>17.9725</c:v>
                </c:pt>
                <c:pt idx="5603">
                  <c:v>17.9618</c:v>
                </c:pt>
                <c:pt idx="5604">
                  <c:v>17.9725</c:v>
                </c:pt>
                <c:pt idx="5605">
                  <c:v>17.9832</c:v>
                </c:pt>
                <c:pt idx="5606">
                  <c:v>17.9832</c:v>
                </c:pt>
                <c:pt idx="5607">
                  <c:v>17.9832</c:v>
                </c:pt>
                <c:pt idx="5608">
                  <c:v>17.9939</c:v>
                </c:pt>
                <c:pt idx="5609">
                  <c:v>18.0047</c:v>
                </c:pt>
                <c:pt idx="5610">
                  <c:v>18.0154</c:v>
                </c:pt>
                <c:pt idx="5611">
                  <c:v>18.0261</c:v>
                </c:pt>
                <c:pt idx="5612">
                  <c:v>18.0261</c:v>
                </c:pt>
                <c:pt idx="5613">
                  <c:v>18.036799999999999</c:v>
                </c:pt>
                <c:pt idx="5614">
                  <c:v>18.036799999999999</c:v>
                </c:pt>
                <c:pt idx="5615">
                  <c:v>18.047599999999999</c:v>
                </c:pt>
                <c:pt idx="5616">
                  <c:v>18.058299999999999</c:v>
                </c:pt>
                <c:pt idx="5617">
                  <c:v>18.058299999999999</c:v>
                </c:pt>
                <c:pt idx="5618">
                  <c:v>18.068999999999999</c:v>
                </c:pt>
                <c:pt idx="5619">
                  <c:v>18.068999999999999</c:v>
                </c:pt>
                <c:pt idx="5620">
                  <c:v>18.079699999999999</c:v>
                </c:pt>
                <c:pt idx="5621">
                  <c:v>18.090499999999999</c:v>
                </c:pt>
                <c:pt idx="5622">
                  <c:v>18.090499999999999</c:v>
                </c:pt>
                <c:pt idx="5623">
                  <c:v>18.111899999999999</c:v>
                </c:pt>
                <c:pt idx="5624">
                  <c:v>18.111899999999999</c:v>
                </c:pt>
                <c:pt idx="5625">
                  <c:v>18.111899999999999</c:v>
                </c:pt>
                <c:pt idx="5626">
                  <c:v>18.111899999999999</c:v>
                </c:pt>
                <c:pt idx="5627">
                  <c:v>18.111899999999999</c:v>
                </c:pt>
                <c:pt idx="5628">
                  <c:v>18.122599999999998</c:v>
                </c:pt>
                <c:pt idx="5629">
                  <c:v>18.122599999999998</c:v>
                </c:pt>
                <c:pt idx="5630">
                  <c:v>18.133400000000002</c:v>
                </c:pt>
                <c:pt idx="5631">
                  <c:v>18.133400000000002</c:v>
                </c:pt>
                <c:pt idx="5632">
                  <c:v>18.133400000000002</c:v>
                </c:pt>
                <c:pt idx="5633">
                  <c:v>18.144100000000002</c:v>
                </c:pt>
                <c:pt idx="5634">
                  <c:v>18.144100000000002</c:v>
                </c:pt>
                <c:pt idx="5635">
                  <c:v>18.144100000000002</c:v>
                </c:pt>
                <c:pt idx="5636">
                  <c:v>18.144100000000002</c:v>
                </c:pt>
                <c:pt idx="5637">
                  <c:v>18.144100000000002</c:v>
                </c:pt>
                <c:pt idx="5638">
                  <c:v>18.154800000000002</c:v>
                </c:pt>
                <c:pt idx="5639">
                  <c:v>18.154800000000002</c:v>
                </c:pt>
                <c:pt idx="5640">
                  <c:v>18.154800000000002</c:v>
                </c:pt>
                <c:pt idx="5641">
                  <c:v>18.154800000000002</c:v>
                </c:pt>
                <c:pt idx="5642">
                  <c:v>18.154800000000002</c:v>
                </c:pt>
                <c:pt idx="5643">
                  <c:v>18.154800000000002</c:v>
                </c:pt>
                <c:pt idx="5644">
                  <c:v>18.154800000000002</c:v>
                </c:pt>
                <c:pt idx="5645">
                  <c:v>18.154800000000002</c:v>
                </c:pt>
                <c:pt idx="5646">
                  <c:v>18.154800000000002</c:v>
                </c:pt>
                <c:pt idx="5647">
                  <c:v>18.154800000000002</c:v>
                </c:pt>
                <c:pt idx="5648">
                  <c:v>18.154800000000002</c:v>
                </c:pt>
                <c:pt idx="5649">
                  <c:v>18.154800000000002</c:v>
                </c:pt>
                <c:pt idx="5650">
                  <c:v>18.154800000000002</c:v>
                </c:pt>
                <c:pt idx="5651">
                  <c:v>18.154800000000002</c:v>
                </c:pt>
                <c:pt idx="5652">
                  <c:v>18.154800000000002</c:v>
                </c:pt>
                <c:pt idx="5653">
                  <c:v>18.165500000000002</c:v>
                </c:pt>
                <c:pt idx="5654">
                  <c:v>18.187000000000001</c:v>
                </c:pt>
                <c:pt idx="5655">
                  <c:v>18.197700000000001</c:v>
                </c:pt>
                <c:pt idx="5656">
                  <c:v>18.219200000000001</c:v>
                </c:pt>
                <c:pt idx="5657">
                  <c:v>18.229900000000001</c:v>
                </c:pt>
                <c:pt idx="5658">
                  <c:v>18.240600000000001</c:v>
                </c:pt>
                <c:pt idx="5659">
                  <c:v>18.2621</c:v>
                </c:pt>
                <c:pt idx="5660">
                  <c:v>18.2621</c:v>
                </c:pt>
                <c:pt idx="5661">
                  <c:v>18.2835</c:v>
                </c:pt>
                <c:pt idx="5662">
                  <c:v>18.2942</c:v>
                </c:pt>
                <c:pt idx="5663">
                  <c:v>18.2942</c:v>
                </c:pt>
                <c:pt idx="5664">
                  <c:v>18.305</c:v>
                </c:pt>
                <c:pt idx="5665">
                  <c:v>18.3264</c:v>
                </c:pt>
                <c:pt idx="5666">
                  <c:v>18.347899999999999</c:v>
                </c:pt>
                <c:pt idx="5667">
                  <c:v>18.358599999999999</c:v>
                </c:pt>
                <c:pt idx="5668">
                  <c:v>18.358599999999999</c:v>
                </c:pt>
                <c:pt idx="5669">
                  <c:v>18.358599999999999</c:v>
                </c:pt>
                <c:pt idx="5670">
                  <c:v>18.38</c:v>
                </c:pt>
                <c:pt idx="5671">
                  <c:v>18.390799999999999</c:v>
                </c:pt>
                <c:pt idx="5672">
                  <c:v>18.412199999999999</c:v>
                </c:pt>
                <c:pt idx="5673">
                  <c:v>18.412199999999999</c:v>
                </c:pt>
                <c:pt idx="5674">
                  <c:v>18.412199999999999</c:v>
                </c:pt>
                <c:pt idx="5675">
                  <c:v>18.412199999999999</c:v>
                </c:pt>
                <c:pt idx="5676">
                  <c:v>18.412199999999999</c:v>
                </c:pt>
                <c:pt idx="5677">
                  <c:v>18.412199999999999</c:v>
                </c:pt>
                <c:pt idx="5678">
                  <c:v>18.412199999999999</c:v>
                </c:pt>
                <c:pt idx="5679">
                  <c:v>18.412199999999999</c:v>
                </c:pt>
                <c:pt idx="5680">
                  <c:v>18.412199999999999</c:v>
                </c:pt>
                <c:pt idx="5681">
                  <c:v>18.412199999999999</c:v>
                </c:pt>
                <c:pt idx="5682">
                  <c:v>18.422899999999998</c:v>
                </c:pt>
                <c:pt idx="5683">
                  <c:v>18.433700000000002</c:v>
                </c:pt>
                <c:pt idx="5684">
                  <c:v>18.433700000000002</c:v>
                </c:pt>
                <c:pt idx="5685">
                  <c:v>18.444400000000002</c:v>
                </c:pt>
                <c:pt idx="5686">
                  <c:v>18.444400000000002</c:v>
                </c:pt>
                <c:pt idx="5687">
                  <c:v>18.455100000000002</c:v>
                </c:pt>
                <c:pt idx="5688">
                  <c:v>18.455100000000002</c:v>
                </c:pt>
                <c:pt idx="5689">
                  <c:v>18.465800000000002</c:v>
                </c:pt>
                <c:pt idx="5690">
                  <c:v>18.465800000000002</c:v>
                </c:pt>
                <c:pt idx="5691">
                  <c:v>18.476600000000001</c:v>
                </c:pt>
                <c:pt idx="5692">
                  <c:v>18.476600000000001</c:v>
                </c:pt>
                <c:pt idx="5693">
                  <c:v>18.476600000000001</c:v>
                </c:pt>
                <c:pt idx="5694">
                  <c:v>18.487300000000001</c:v>
                </c:pt>
                <c:pt idx="5695">
                  <c:v>18.487300000000001</c:v>
                </c:pt>
                <c:pt idx="5696">
                  <c:v>18.487300000000001</c:v>
                </c:pt>
                <c:pt idx="5697">
                  <c:v>18.487300000000001</c:v>
                </c:pt>
                <c:pt idx="5698">
                  <c:v>18.498000000000001</c:v>
                </c:pt>
                <c:pt idx="5699">
                  <c:v>18.498000000000001</c:v>
                </c:pt>
                <c:pt idx="5700">
                  <c:v>18.498000000000001</c:v>
                </c:pt>
                <c:pt idx="5701">
                  <c:v>18.498000000000001</c:v>
                </c:pt>
                <c:pt idx="5702">
                  <c:v>18.508700000000001</c:v>
                </c:pt>
                <c:pt idx="5703">
                  <c:v>18.519500000000001</c:v>
                </c:pt>
                <c:pt idx="5704">
                  <c:v>18.519500000000001</c:v>
                </c:pt>
                <c:pt idx="5705">
                  <c:v>18.519500000000001</c:v>
                </c:pt>
                <c:pt idx="5706">
                  <c:v>18.519500000000001</c:v>
                </c:pt>
                <c:pt idx="5707">
                  <c:v>18.519500000000001</c:v>
                </c:pt>
                <c:pt idx="5708">
                  <c:v>18.519500000000001</c:v>
                </c:pt>
                <c:pt idx="5709">
                  <c:v>18.519500000000001</c:v>
                </c:pt>
                <c:pt idx="5710">
                  <c:v>18.519500000000001</c:v>
                </c:pt>
                <c:pt idx="5711">
                  <c:v>18.519500000000001</c:v>
                </c:pt>
                <c:pt idx="5712">
                  <c:v>18.519500000000001</c:v>
                </c:pt>
                <c:pt idx="5713">
                  <c:v>18.519500000000001</c:v>
                </c:pt>
                <c:pt idx="5714">
                  <c:v>18.519500000000001</c:v>
                </c:pt>
                <c:pt idx="5715">
                  <c:v>18.519500000000001</c:v>
                </c:pt>
                <c:pt idx="5716">
                  <c:v>18.519500000000001</c:v>
                </c:pt>
                <c:pt idx="5717">
                  <c:v>18.519500000000001</c:v>
                </c:pt>
                <c:pt idx="5718">
                  <c:v>18.519500000000001</c:v>
                </c:pt>
                <c:pt idx="5719">
                  <c:v>18.519500000000001</c:v>
                </c:pt>
                <c:pt idx="5720">
                  <c:v>18.519500000000001</c:v>
                </c:pt>
                <c:pt idx="5721">
                  <c:v>18.519500000000001</c:v>
                </c:pt>
                <c:pt idx="5722">
                  <c:v>18.530200000000001</c:v>
                </c:pt>
                <c:pt idx="5723">
                  <c:v>18.519500000000001</c:v>
                </c:pt>
                <c:pt idx="5724">
                  <c:v>18.519500000000001</c:v>
                </c:pt>
                <c:pt idx="5725">
                  <c:v>18.530200000000001</c:v>
                </c:pt>
                <c:pt idx="5726">
                  <c:v>18.530200000000001</c:v>
                </c:pt>
                <c:pt idx="5727">
                  <c:v>18.530200000000001</c:v>
                </c:pt>
                <c:pt idx="5728">
                  <c:v>18.540900000000001</c:v>
                </c:pt>
                <c:pt idx="5729">
                  <c:v>18.551600000000001</c:v>
                </c:pt>
                <c:pt idx="5730">
                  <c:v>18.551600000000001</c:v>
                </c:pt>
                <c:pt idx="5731">
                  <c:v>18.5731</c:v>
                </c:pt>
                <c:pt idx="5732">
                  <c:v>18.5731</c:v>
                </c:pt>
                <c:pt idx="5733">
                  <c:v>18.5838</c:v>
                </c:pt>
                <c:pt idx="5734">
                  <c:v>18.5945</c:v>
                </c:pt>
                <c:pt idx="5735">
                  <c:v>18.5945</c:v>
                </c:pt>
                <c:pt idx="5736">
                  <c:v>18.6053</c:v>
                </c:pt>
                <c:pt idx="5737">
                  <c:v>18.6053</c:v>
                </c:pt>
                <c:pt idx="5738">
                  <c:v>18.6053</c:v>
                </c:pt>
                <c:pt idx="5739">
                  <c:v>18.6053</c:v>
                </c:pt>
                <c:pt idx="5740">
                  <c:v>18.6053</c:v>
                </c:pt>
                <c:pt idx="5741">
                  <c:v>18.6053</c:v>
                </c:pt>
                <c:pt idx="5742">
                  <c:v>18.6053</c:v>
                </c:pt>
                <c:pt idx="5743">
                  <c:v>18.6053</c:v>
                </c:pt>
                <c:pt idx="5744">
                  <c:v>18.6053</c:v>
                </c:pt>
                <c:pt idx="5745">
                  <c:v>18.6053</c:v>
                </c:pt>
                <c:pt idx="5746">
                  <c:v>18.6053</c:v>
                </c:pt>
                <c:pt idx="5747">
                  <c:v>18.6053</c:v>
                </c:pt>
                <c:pt idx="5748">
                  <c:v>18.6053</c:v>
                </c:pt>
                <c:pt idx="5749">
                  <c:v>18.6053</c:v>
                </c:pt>
                <c:pt idx="5750">
                  <c:v>18.616</c:v>
                </c:pt>
                <c:pt idx="5751">
                  <c:v>18.616</c:v>
                </c:pt>
                <c:pt idx="5752">
                  <c:v>18.616</c:v>
                </c:pt>
                <c:pt idx="5753">
                  <c:v>18.616</c:v>
                </c:pt>
                <c:pt idx="5754">
                  <c:v>18.6267</c:v>
                </c:pt>
                <c:pt idx="5755">
                  <c:v>18.6374</c:v>
                </c:pt>
                <c:pt idx="5756">
                  <c:v>18.648199999999999</c:v>
                </c:pt>
                <c:pt idx="5757">
                  <c:v>18.658899999999999</c:v>
                </c:pt>
                <c:pt idx="5758">
                  <c:v>18.669599999999999</c:v>
                </c:pt>
                <c:pt idx="5759">
                  <c:v>18.680299999999999</c:v>
                </c:pt>
                <c:pt idx="5760">
                  <c:v>18.691099999999999</c:v>
                </c:pt>
                <c:pt idx="5761">
                  <c:v>18.691099999999999</c:v>
                </c:pt>
                <c:pt idx="5762">
                  <c:v>18.701799999999999</c:v>
                </c:pt>
                <c:pt idx="5763">
                  <c:v>18.712499999999999</c:v>
                </c:pt>
                <c:pt idx="5764">
                  <c:v>18.723199999999999</c:v>
                </c:pt>
                <c:pt idx="5765">
                  <c:v>18.734000000000002</c:v>
                </c:pt>
                <c:pt idx="5766">
                  <c:v>18.734000000000002</c:v>
                </c:pt>
                <c:pt idx="5767">
                  <c:v>18.755400000000002</c:v>
                </c:pt>
                <c:pt idx="5768">
                  <c:v>18.766100000000002</c:v>
                </c:pt>
                <c:pt idx="5769">
                  <c:v>18.766100000000002</c:v>
                </c:pt>
                <c:pt idx="5770">
                  <c:v>18.766100000000002</c:v>
                </c:pt>
                <c:pt idx="5771">
                  <c:v>18.787600000000001</c:v>
                </c:pt>
                <c:pt idx="5772">
                  <c:v>18.809000000000001</c:v>
                </c:pt>
                <c:pt idx="5773">
                  <c:v>18.819800000000001</c:v>
                </c:pt>
                <c:pt idx="5774">
                  <c:v>18.830500000000001</c:v>
                </c:pt>
                <c:pt idx="5775">
                  <c:v>18.841200000000001</c:v>
                </c:pt>
                <c:pt idx="5776">
                  <c:v>18.851900000000001</c:v>
                </c:pt>
                <c:pt idx="5777">
                  <c:v>18.8627</c:v>
                </c:pt>
                <c:pt idx="5778">
                  <c:v>18.8734</c:v>
                </c:pt>
                <c:pt idx="5779">
                  <c:v>18.8948</c:v>
                </c:pt>
                <c:pt idx="5780">
                  <c:v>18.8948</c:v>
                </c:pt>
                <c:pt idx="5781">
                  <c:v>18.8948</c:v>
                </c:pt>
                <c:pt idx="5782">
                  <c:v>18.8948</c:v>
                </c:pt>
                <c:pt idx="5783">
                  <c:v>18.8948</c:v>
                </c:pt>
                <c:pt idx="5784">
                  <c:v>18.8948</c:v>
                </c:pt>
                <c:pt idx="5785">
                  <c:v>18.8948</c:v>
                </c:pt>
                <c:pt idx="5786">
                  <c:v>18.8948</c:v>
                </c:pt>
                <c:pt idx="5787">
                  <c:v>18.8948</c:v>
                </c:pt>
                <c:pt idx="5788">
                  <c:v>18.8948</c:v>
                </c:pt>
                <c:pt idx="5789">
                  <c:v>18.8948</c:v>
                </c:pt>
                <c:pt idx="5790">
                  <c:v>18.9056</c:v>
                </c:pt>
                <c:pt idx="5791">
                  <c:v>18.9163</c:v>
                </c:pt>
                <c:pt idx="5792">
                  <c:v>18.927</c:v>
                </c:pt>
                <c:pt idx="5793">
                  <c:v>18.9377</c:v>
                </c:pt>
                <c:pt idx="5794">
                  <c:v>18.948499999999999</c:v>
                </c:pt>
                <c:pt idx="5795">
                  <c:v>18.948499999999999</c:v>
                </c:pt>
                <c:pt idx="5796">
                  <c:v>18.959199999999999</c:v>
                </c:pt>
                <c:pt idx="5797">
                  <c:v>18.969899999999999</c:v>
                </c:pt>
                <c:pt idx="5798">
                  <c:v>18.969899999999999</c:v>
                </c:pt>
                <c:pt idx="5799">
                  <c:v>18.969899999999999</c:v>
                </c:pt>
                <c:pt idx="5800">
                  <c:v>18.969899999999999</c:v>
                </c:pt>
                <c:pt idx="5801">
                  <c:v>18.980599999999999</c:v>
                </c:pt>
                <c:pt idx="5802">
                  <c:v>18.980599999999999</c:v>
                </c:pt>
                <c:pt idx="5803">
                  <c:v>18.991399999999999</c:v>
                </c:pt>
                <c:pt idx="5804">
                  <c:v>18.991399999999999</c:v>
                </c:pt>
                <c:pt idx="5805">
                  <c:v>19.002099999999999</c:v>
                </c:pt>
                <c:pt idx="5806">
                  <c:v>19.002099999999999</c:v>
                </c:pt>
                <c:pt idx="5807">
                  <c:v>19.002099999999999</c:v>
                </c:pt>
                <c:pt idx="5808">
                  <c:v>19.012799999999999</c:v>
                </c:pt>
                <c:pt idx="5809">
                  <c:v>19.012799999999999</c:v>
                </c:pt>
                <c:pt idx="5810">
                  <c:v>19.023599999999998</c:v>
                </c:pt>
                <c:pt idx="5811">
                  <c:v>19.023599999999998</c:v>
                </c:pt>
                <c:pt idx="5812">
                  <c:v>19.023599999999998</c:v>
                </c:pt>
                <c:pt idx="5813">
                  <c:v>19.034300000000002</c:v>
                </c:pt>
                <c:pt idx="5814">
                  <c:v>19.034300000000002</c:v>
                </c:pt>
                <c:pt idx="5815">
                  <c:v>19.034300000000002</c:v>
                </c:pt>
                <c:pt idx="5816">
                  <c:v>19.045000000000002</c:v>
                </c:pt>
                <c:pt idx="5817">
                  <c:v>19.045000000000002</c:v>
                </c:pt>
                <c:pt idx="5818">
                  <c:v>19.045000000000002</c:v>
                </c:pt>
                <c:pt idx="5819">
                  <c:v>19.055700000000002</c:v>
                </c:pt>
                <c:pt idx="5820">
                  <c:v>19.055700000000002</c:v>
                </c:pt>
                <c:pt idx="5821">
                  <c:v>19.066500000000001</c:v>
                </c:pt>
                <c:pt idx="5822">
                  <c:v>19.066500000000001</c:v>
                </c:pt>
                <c:pt idx="5823">
                  <c:v>19.077200000000001</c:v>
                </c:pt>
                <c:pt idx="5824">
                  <c:v>19.077200000000001</c:v>
                </c:pt>
                <c:pt idx="5825">
                  <c:v>19.087900000000001</c:v>
                </c:pt>
                <c:pt idx="5826">
                  <c:v>19.098600000000001</c:v>
                </c:pt>
                <c:pt idx="5827">
                  <c:v>19.109400000000001</c:v>
                </c:pt>
                <c:pt idx="5828">
                  <c:v>19.120100000000001</c:v>
                </c:pt>
                <c:pt idx="5829">
                  <c:v>19.120100000000001</c:v>
                </c:pt>
                <c:pt idx="5830">
                  <c:v>19.130800000000001</c:v>
                </c:pt>
                <c:pt idx="5831">
                  <c:v>19.130800000000001</c:v>
                </c:pt>
                <c:pt idx="5832">
                  <c:v>19.141500000000001</c:v>
                </c:pt>
                <c:pt idx="5833">
                  <c:v>19.141500000000001</c:v>
                </c:pt>
                <c:pt idx="5834">
                  <c:v>19.141500000000001</c:v>
                </c:pt>
                <c:pt idx="5835">
                  <c:v>19.1523</c:v>
                </c:pt>
                <c:pt idx="5836">
                  <c:v>19.163</c:v>
                </c:pt>
                <c:pt idx="5837">
                  <c:v>19.163</c:v>
                </c:pt>
                <c:pt idx="5838">
                  <c:v>19.1737</c:v>
                </c:pt>
                <c:pt idx="5839">
                  <c:v>19.1844</c:v>
                </c:pt>
                <c:pt idx="5840">
                  <c:v>19.1952</c:v>
                </c:pt>
                <c:pt idx="5841">
                  <c:v>19.1952</c:v>
                </c:pt>
                <c:pt idx="5842">
                  <c:v>19.1952</c:v>
                </c:pt>
                <c:pt idx="5843">
                  <c:v>19.1952</c:v>
                </c:pt>
                <c:pt idx="5844">
                  <c:v>19.2166</c:v>
                </c:pt>
                <c:pt idx="5845">
                  <c:v>19.2166</c:v>
                </c:pt>
                <c:pt idx="5846">
                  <c:v>19.2273</c:v>
                </c:pt>
                <c:pt idx="5847">
                  <c:v>19.2273</c:v>
                </c:pt>
                <c:pt idx="5848">
                  <c:v>19.2273</c:v>
                </c:pt>
                <c:pt idx="5849">
                  <c:v>19.238099999999999</c:v>
                </c:pt>
                <c:pt idx="5850">
                  <c:v>19.238099999999999</c:v>
                </c:pt>
                <c:pt idx="5851">
                  <c:v>19.238099999999999</c:v>
                </c:pt>
                <c:pt idx="5852">
                  <c:v>19.248799999999999</c:v>
                </c:pt>
                <c:pt idx="5853">
                  <c:v>19.259499999999999</c:v>
                </c:pt>
                <c:pt idx="5854">
                  <c:v>19.259499999999999</c:v>
                </c:pt>
                <c:pt idx="5855">
                  <c:v>19.270199999999999</c:v>
                </c:pt>
                <c:pt idx="5856">
                  <c:v>19.280999999999999</c:v>
                </c:pt>
                <c:pt idx="5857">
                  <c:v>19.280999999999999</c:v>
                </c:pt>
                <c:pt idx="5858">
                  <c:v>19.291699999999999</c:v>
                </c:pt>
                <c:pt idx="5859">
                  <c:v>19.291699999999999</c:v>
                </c:pt>
                <c:pt idx="5860">
                  <c:v>19.302399999999999</c:v>
                </c:pt>
                <c:pt idx="5861">
                  <c:v>19.302399999999999</c:v>
                </c:pt>
                <c:pt idx="5862">
                  <c:v>19.302399999999999</c:v>
                </c:pt>
                <c:pt idx="5863">
                  <c:v>19.323899999999998</c:v>
                </c:pt>
                <c:pt idx="5864">
                  <c:v>19.334599999999998</c:v>
                </c:pt>
                <c:pt idx="5865">
                  <c:v>19.345300000000002</c:v>
                </c:pt>
                <c:pt idx="5866">
                  <c:v>19.356000000000002</c:v>
                </c:pt>
                <c:pt idx="5867">
                  <c:v>19.366800000000001</c:v>
                </c:pt>
                <c:pt idx="5868">
                  <c:v>19.377500000000001</c:v>
                </c:pt>
                <c:pt idx="5869">
                  <c:v>19.377500000000001</c:v>
                </c:pt>
                <c:pt idx="5870">
                  <c:v>19.377500000000001</c:v>
                </c:pt>
                <c:pt idx="5871">
                  <c:v>19.377500000000001</c:v>
                </c:pt>
                <c:pt idx="5872">
                  <c:v>19.388200000000001</c:v>
                </c:pt>
                <c:pt idx="5873">
                  <c:v>19.409700000000001</c:v>
                </c:pt>
                <c:pt idx="5874">
                  <c:v>19.420400000000001</c:v>
                </c:pt>
                <c:pt idx="5875">
                  <c:v>19.431100000000001</c:v>
                </c:pt>
                <c:pt idx="5876">
                  <c:v>19.431100000000001</c:v>
                </c:pt>
                <c:pt idx="5877">
                  <c:v>19.441800000000001</c:v>
                </c:pt>
                <c:pt idx="5878">
                  <c:v>19.4526</c:v>
                </c:pt>
                <c:pt idx="5879">
                  <c:v>19.4526</c:v>
                </c:pt>
                <c:pt idx="5880">
                  <c:v>19.4526</c:v>
                </c:pt>
                <c:pt idx="5881">
                  <c:v>19.4526</c:v>
                </c:pt>
                <c:pt idx="5882">
                  <c:v>19.4633</c:v>
                </c:pt>
                <c:pt idx="5883">
                  <c:v>19.4633</c:v>
                </c:pt>
                <c:pt idx="5884">
                  <c:v>19.4633</c:v>
                </c:pt>
                <c:pt idx="5885">
                  <c:v>19.474</c:v>
                </c:pt>
                <c:pt idx="5886">
                  <c:v>19.474</c:v>
                </c:pt>
                <c:pt idx="5887">
                  <c:v>19.4847</c:v>
                </c:pt>
                <c:pt idx="5888">
                  <c:v>19.4847</c:v>
                </c:pt>
                <c:pt idx="5889">
                  <c:v>19.4847</c:v>
                </c:pt>
                <c:pt idx="5890">
                  <c:v>19.5062</c:v>
                </c:pt>
                <c:pt idx="5891">
                  <c:v>19.5062</c:v>
                </c:pt>
                <c:pt idx="5892">
                  <c:v>19.5276</c:v>
                </c:pt>
                <c:pt idx="5893">
                  <c:v>19.538399999999999</c:v>
                </c:pt>
                <c:pt idx="5894">
                  <c:v>19.549099999999999</c:v>
                </c:pt>
                <c:pt idx="5895">
                  <c:v>19.559799999999999</c:v>
                </c:pt>
                <c:pt idx="5896">
                  <c:v>19.559799999999999</c:v>
                </c:pt>
                <c:pt idx="5897">
                  <c:v>19.570499999999999</c:v>
                </c:pt>
                <c:pt idx="5898">
                  <c:v>19.581299999999999</c:v>
                </c:pt>
                <c:pt idx="5899">
                  <c:v>19.581299999999999</c:v>
                </c:pt>
                <c:pt idx="5900">
                  <c:v>19.591999999999999</c:v>
                </c:pt>
                <c:pt idx="5901">
                  <c:v>19.602699999999999</c:v>
                </c:pt>
                <c:pt idx="5902">
                  <c:v>19.613399999999999</c:v>
                </c:pt>
                <c:pt idx="5903">
                  <c:v>19.613399999999999</c:v>
                </c:pt>
                <c:pt idx="5904">
                  <c:v>19.624199999999998</c:v>
                </c:pt>
                <c:pt idx="5905">
                  <c:v>19.634899999999998</c:v>
                </c:pt>
                <c:pt idx="5906">
                  <c:v>19.645600000000002</c:v>
                </c:pt>
                <c:pt idx="5907">
                  <c:v>19.656300000000002</c:v>
                </c:pt>
                <c:pt idx="5908">
                  <c:v>19.656300000000002</c:v>
                </c:pt>
                <c:pt idx="5909">
                  <c:v>19.656300000000002</c:v>
                </c:pt>
                <c:pt idx="5910">
                  <c:v>19.677800000000001</c:v>
                </c:pt>
                <c:pt idx="5911">
                  <c:v>19.688500000000001</c:v>
                </c:pt>
                <c:pt idx="5912">
                  <c:v>19.688500000000001</c:v>
                </c:pt>
                <c:pt idx="5913">
                  <c:v>19.688500000000001</c:v>
                </c:pt>
                <c:pt idx="5914">
                  <c:v>19.688500000000001</c:v>
                </c:pt>
                <c:pt idx="5915">
                  <c:v>19.688500000000001</c:v>
                </c:pt>
                <c:pt idx="5916">
                  <c:v>19.688500000000001</c:v>
                </c:pt>
                <c:pt idx="5917">
                  <c:v>19.699200000000001</c:v>
                </c:pt>
                <c:pt idx="5918">
                  <c:v>19.71</c:v>
                </c:pt>
                <c:pt idx="5919">
                  <c:v>19.71</c:v>
                </c:pt>
                <c:pt idx="5920">
                  <c:v>19.731400000000001</c:v>
                </c:pt>
                <c:pt idx="5921">
                  <c:v>19.731400000000001</c:v>
                </c:pt>
                <c:pt idx="5922">
                  <c:v>19.731400000000001</c:v>
                </c:pt>
                <c:pt idx="5923">
                  <c:v>19.742100000000001</c:v>
                </c:pt>
                <c:pt idx="5924">
                  <c:v>19.7529</c:v>
                </c:pt>
                <c:pt idx="5925">
                  <c:v>19.7636</c:v>
                </c:pt>
                <c:pt idx="5926">
                  <c:v>19.7743</c:v>
                </c:pt>
                <c:pt idx="5927">
                  <c:v>19.7743</c:v>
                </c:pt>
                <c:pt idx="5928">
                  <c:v>19.785</c:v>
                </c:pt>
                <c:pt idx="5929">
                  <c:v>19.785</c:v>
                </c:pt>
                <c:pt idx="5930">
                  <c:v>19.7958</c:v>
                </c:pt>
                <c:pt idx="5931">
                  <c:v>19.7958</c:v>
                </c:pt>
                <c:pt idx="5932">
                  <c:v>19.8065</c:v>
                </c:pt>
                <c:pt idx="5933">
                  <c:v>19.8065</c:v>
                </c:pt>
                <c:pt idx="5934">
                  <c:v>19.8172</c:v>
                </c:pt>
                <c:pt idx="5935">
                  <c:v>19.8172</c:v>
                </c:pt>
                <c:pt idx="5936">
                  <c:v>19.8172</c:v>
                </c:pt>
                <c:pt idx="5937">
                  <c:v>19.8172</c:v>
                </c:pt>
                <c:pt idx="5938">
                  <c:v>19.8172</c:v>
                </c:pt>
                <c:pt idx="5939">
                  <c:v>19.8172</c:v>
                </c:pt>
                <c:pt idx="5940">
                  <c:v>19.8279</c:v>
                </c:pt>
                <c:pt idx="5941">
                  <c:v>19.8279</c:v>
                </c:pt>
                <c:pt idx="5942">
                  <c:v>19.8279</c:v>
                </c:pt>
                <c:pt idx="5943">
                  <c:v>19.8279</c:v>
                </c:pt>
                <c:pt idx="5944">
                  <c:v>19.8279</c:v>
                </c:pt>
                <c:pt idx="5945">
                  <c:v>19.8279</c:v>
                </c:pt>
                <c:pt idx="5946">
                  <c:v>19.8279</c:v>
                </c:pt>
                <c:pt idx="5947">
                  <c:v>19.838699999999999</c:v>
                </c:pt>
                <c:pt idx="5948">
                  <c:v>19.838699999999999</c:v>
                </c:pt>
                <c:pt idx="5949">
                  <c:v>19.838699999999999</c:v>
                </c:pt>
                <c:pt idx="5950">
                  <c:v>19.838699999999999</c:v>
                </c:pt>
                <c:pt idx="5951">
                  <c:v>19.838699999999999</c:v>
                </c:pt>
                <c:pt idx="5952">
                  <c:v>19.849399999999999</c:v>
                </c:pt>
                <c:pt idx="5953">
                  <c:v>19.849399999999999</c:v>
                </c:pt>
                <c:pt idx="5954">
                  <c:v>19.860099999999999</c:v>
                </c:pt>
                <c:pt idx="5955">
                  <c:v>19.860099999999999</c:v>
                </c:pt>
                <c:pt idx="5956">
                  <c:v>19.870799999999999</c:v>
                </c:pt>
                <c:pt idx="5957">
                  <c:v>19.870799999999999</c:v>
                </c:pt>
                <c:pt idx="5958">
                  <c:v>19.881599999999999</c:v>
                </c:pt>
                <c:pt idx="5959">
                  <c:v>19.881599999999999</c:v>
                </c:pt>
                <c:pt idx="5960">
                  <c:v>19.881599999999999</c:v>
                </c:pt>
                <c:pt idx="5961">
                  <c:v>19.892299999999999</c:v>
                </c:pt>
                <c:pt idx="5962">
                  <c:v>19.902999999999999</c:v>
                </c:pt>
                <c:pt idx="5963">
                  <c:v>19.902999999999999</c:v>
                </c:pt>
                <c:pt idx="5964">
                  <c:v>19.902999999999999</c:v>
                </c:pt>
                <c:pt idx="5965">
                  <c:v>19.902999999999999</c:v>
                </c:pt>
                <c:pt idx="5966">
                  <c:v>19.913699999999999</c:v>
                </c:pt>
                <c:pt idx="5967">
                  <c:v>19.913699999999999</c:v>
                </c:pt>
                <c:pt idx="5968">
                  <c:v>19.924499999999998</c:v>
                </c:pt>
                <c:pt idx="5969">
                  <c:v>19.924499999999998</c:v>
                </c:pt>
                <c:pt idx="5970">
                  <c:v>19.924499999999998</c:v>
                </c:pt>
                <c:pt idx="5971">
                  <c:v>19.924499999999998</c:v>
                </c:pt>
                <c:pt idx="5972">
                  <c:v>19.935199999999998</c:v>
                </c:pt>
                <c:pt idx="5973">
                  <c:v>19.935199999999998</c:v>
                </c:pt>
                <c:pt idx="5974">
                  <c:v>19.945900000000002</c:v>
                </c:pt>
                <c:pt idx="5975">
                  <c:v>19.967400000000001</c:v>
                </c:pt>
                <c:pt idx="5976">
                  <c:v>19.978100000000001</c:v>
                </c:pt>
                <c:pt idx="5977">
                  <c:v>19.978100000000001</c:v>
                </c:pt>
                <c:pt idx="5978">
                  <c:v>19.978100000000001</c:v>
                </c:pt>
                <c:pt idx="5979">
                  <c:v>19.988800000000001</c:v>
                </c:pt>
                <c:pt idx="5980">
                  <c:v>19.988800000000001</c:v>
                </c:pt>
                <c:pt idx="5981">
                  <c:v>19.988800000000001</c:v>
                </c:pt>
                <c:pt idx="5982">
                  <c:v>19.988800000000001</c:v>
                </c:pt>
                <c:pt idx="5983">
                  <c:v>19.988800000000001</c:v>
                </c:pt>
                <c:pt idx="5984">
                  <c:v>19.988800000000001</c:v>
                </c:pt>
                <c:pt idx="5985">
                  <c:v>19.988800000000001</c:v>
                </c:pt>
                <c:pt idx="5986">
                  <c:v>19.988800000000001</c:v>
                </c:pt>
                <c:pt idx="5987">
                  <c:v>19.988800000000001</c:v>
                </c:pt>
                <c:pt idx="5988">
                  <c:v>19.988800000000001</c:v>
                </c:pt>
                <c:pt idx="5989">
                  <c:v>19.988800000000001</c:v>
                </c:pt>
                <c:pt idx="5990">
                  <c:v>19.988800000000001</c:v>
                </c:pt>
                <c:pt idx="5991">
                  <c:v>19.999500000000001</c:v>
                </c:pt>
                <c:pt idx="5992">
                  <c:v>19.999500000000001</c:v>
                </c:pt>
                <c:pt idx="5993">
                  <c:v>19.999500000000001</c:v>
                </c:pt>
                <c:pt idx="5994">
                  <c:v>19.999500000000001</c:v>
                </c:pt>
                <c:pt idx="5995">
                  <c:v>19.999500000000001</c:v>
                </c:pt>
                <c:pt idx="5996">
                  <c:v>19.999500000000001</c:v>
                </c:pt>
                <c:pt idx="5997">
                  <c:v>19.999500000000001</c:v>
                </c:pt>
                <c:pt idx="5998">
                  <c:v>19.999500000000001</c:v>
                </c:pt>
                <c:pt idx="5999">
                  <c:v>19.999500000000001</c:v>
                </c:pt>
                <c:pt idx="6000">
                  <c:v>19.999500000000001</c:v>
                </c:pt>
                <c:pt idx="6001">
                  <c:v>19.999500000000001</c:v>
                </c:pt>
                <c:pt idx="6002">
                  <c:v>19.999500000000001</c:v>
                </c:pt>
                <c:pt idx="6003">
                  <c:v>19.999500000000001</c:v>
                </c:pt>
                <c:pt idx="6004">
                  <c:v>19.999500000000001</c:v>
                </c:pt>
                <c:pt idx="6005">
                  <c:v>19.999500000000001</c:v>
                </c:pt>
                <c:pt idx="6006">
                  <c:v>19.999500000000001</c:v>
                </c:pt>
                <c:pt idx="6007">
                  <c:v>19.999500000000001</c:v>
                </c:pt>
                <c:pt idx="6008">
                  <c:v>19.999500000000001</c:v>
                </c:pt>
                <c:pt idx="6009">
                  <c:v>19.999500000000001</c:v>
                </c:pt>
                <c:pt idx="6010">
                  <c:v>19.999500000000001</c:v>
                </c:pt>
                <c:pt idx="6011">
                  <c:v>19.999500000000001</c:v>
                </c:pt>
                <c:pt idx="6012">
                  <c:v>19.999500000000001</c:v>
                </c:pt>
                <c:pt idx="6013">
                  <c:v>19.999500000000001</c:v>
                </c:pt>
                <c:pt idx="6014">
                  <c:v>19.999500000000001</c:v>
                </c:pt>
                <c:pt idx="6015">
                  <c:v>19.999500000000001</c:v>
                </c:pt>
                <c:pt idx="6016">
                  <c:v>19.999500000000001</c:v>
                </c:pt>
                <c:pt idx="6017">
                  <c:v>19.999500000000001</c:v>
                </c:pt>
                <c:pt idx="6018">
                  <c:v>19.999500000000001</c:v>
                </c:pt>
                <c:pt idx="6019">
                  <c:v>19.999500000000001</c:v>
                </c:pt>
                <c:pt idx="6020">
                  <c:v>19.999500000000001</c:v>
                </c:pt>
                <c:pt idx="6021">
                  <c:v>19.999500000000001</c:v>
                </c:pt>
                <c:pt idx="6022">
                  <c:v>19.999500000000001</c:v>
                </c:pt>
                <c:pt idx="6023">
                  <c:v>20.021000000000001</c:v>
                </c:pt>
                <c:pt idx="6024">
                  <c:v>20.031700000000001</c:v>
                </c:pt>
                <c:pt idx="6025">
                  <c:v>20.0532</c:v>
                </c:pt>
                <c:pt idx="6026">
                  <c:v>20.0746</c:v>
                </c:pt>
                <c:pt idx="6027">
                  <c:v>20.0853</c:v>
                </c:pt>
                <c:pt idx="6028">
                  <c:v>20.0961</c:v>
                </c:pt>
                <c:pt idx="6029">
                  <c:v>20.0961</c:v>
                </c:pt>
                <c:pt idx="6030">
                  <c:v>20.0961</c:v>
                </c:pt>
                <c:pt idx="6031">
                  <c:v>20.1068</c:v>
                </c:pt>
                <c:pt idx="6032">
                  <c:v>20.1282</c:v>
                </c:pt>
                <c:pt idx="6033">
                  <c:v>20.138999999999999</c:v>
                </c:pt>
                <c:pt idx="6034">
                  <c:v>20.149699999999999</c:v>
                </c:pt>
                <c:pt idx="6035">
                  <c:v>20.160399999999999</c:v>
                </c:pt>
                <c:pt idx="6036">
                  <c:v>20.171099999999999</c:v>
                </c:pt>
                <c:pt idx="6037">
                  <c:v>20.181899999999999</c:v>
                </c:pt>
                <c:pt idx="6038">
                  <c:v>20.192599999999999</c:v>
                </c:pt>
                <c:pt idx="6039">
                  <c:v>20.192599999999999</c:v>
                </c:pt>
                <c:pt idx="6040">
                  <c:v>20.203299999999999</c:v>
                </c:pt>
                <c:pt idx="6041">
                  <c:v>20.224799999999998</c:v>
                </c:pt>
                <c:pt idx="6042">
                  <c:v>20.224799999999998</c:v>
                </c:pt>
                <c:pt idx="6043">
                  <c:v>20.235499999999998</c:v>
                </c:pt>
                <c:pt idx="6044">
                  <c:v>20.246200000000002</c:v>
                </c:pt>
                <c:pt idx="6045">
                  <c:v>20.246200000000002</c:v>
                </c:pt>
                <c:pt idx="6046">
                  <c:v>20.256900000000002</c:v>
                </c:pt>
                <c:pt idx="6047">
                  <c:v>20.267700000000001</c:v>
                </c:pt>
                <c:pt idx="6048">
                  <c:v>20.278400000000001</c:v>
                </c:pt>
                <c:pt idx="6049">
                  <c:v>20.289100000000001</c:v>
                </c:pt>
                <c:pt idx="6050">
                  <c:v>20.299800000000001</c:v>
                </c:pt>
                <c:pt idx="6051">
                  <c:v>20.310600000000001</c:v>
                </c:pt>
                <c:pt idx="6052">
                  <c:v>20.321300000000001</c:v>
                </c:pt>
                <c:pt idx="6053">
                  <c:v>20.332000000000001</c:v>
                </c:pt>
                <c:pt idx="6054">
                  <c:v>20.332000000000001</c:v>
                </c:pt>
                <c:pt idx="6055">
                  <c:v>20.342700000000001</c:v>
                </c:pt>
                <c:pt idx="6056">
                  <c:v>20.332000000000001</c:v>
                </c:pt>
                <c:pt idx="6057">
                  <c:v>20.342700000000001</c:v>
                </c:pt>
                <c:pt idx="6058">
                  <c:v>20.3749</c:v>
                </c:pt>
                <c:pt idx="6059">
                  <c:v>20.3856</c:v>
                </c:pt>
                <c:pt idx="6060">
                  <c:v>20.3964</c:v>
                </c:pt>
                <c:pt idx="6061">
                  <c:v>20.4071</c:v>
                </c:pt>
                <c:pt idx="6062">
                  <c:v>20.4178</c:v>
                </c:pt>
                <c:pt idx="6063">
                  <c:v>20.4178</c:v>
                </c:pt>
                <c:pt idx="6064">
                  <c:v>20.4178</c:v>
                </c:pt>
                <c:pt idx="6065">
                  <c:v>20.4285</c:v>
                </c:pt>
                <c:pt idx="6066">
                  <c:v>20.439299999999999</c:v>
                </c:pt>
                <c:pt idx="6067">
                  <c:v>20.45</c:v>
                </c:pt>
                <c:pt idx="6068">
                  <c:v>20.471399999999999</c:v>
                </c:pt>
                <c:pt idx="6069">
                  <c:v>20.471399999999999</c:v>
                </c:pt>
                <c:pt idx="6070">
                  <c:v>20.492899999999999</c:v>
                </c:pt>
                <c:pt idx="6071">
                  <c:v>20.492899999999999</c:v>
                </c:pt>
                <c:pt idx="6072">
                  <c:v>20.492899999999999</c:v>
                </c:pt>
                <c:pt idx="6073">
                  <c:v>20.503599999999999</c:v>
                </c:pt>
                <c:pt idx="6074">
                  <c:v>20.503599999999999</c:v>
                </c:pt>
                <c:pt idx="6075">
                  <c:v>20.514299999999999</c:v>
                </c:pt>
                <c:pt idx="6076">
                  <c:v>20.514299999999999</c:v>
                </c:pt>
                <c:pt idx="6077">
                  <c:v>20.525099999999998</c:v>
                </c:pt>
                <c:pt idx="6078">
                  <c:v>20.535799999999998</c:v>
                </c:pt>
                <c:pt idx="6079">
                  <c:v>20.546500000000002</c:v>
                </c:pt>
                <c:pt idx="6080">
                  <c:v>20.557200000000002</c:v>
                </c:pt>
                <c:pt idx="6081">
                  <c:v>20.557200000000002</c:v>
                </c:pt>
                <c:pt idx="6082">
                  <c:v>20.568000000000001</c:v>
                </c:pt>
                <c:pt idx="6083">
                  <c:v>20.578700000000001</c:v>
                </c:pt>
                <c:pt idx="6084">
                  <c:v>20.578700000000001</c:v>
                </c:pt>
                <c:pt idx="6085">
                  <c:v>20.578700000000001</c:v>
                </c:pt>
                <c:pt idx="6086">
                  <c:v>20.589400000000001</c:v>
                </c:pt>
                <c:pt idx="6087">
                  <c:v>20.600100000000001</c:v>
                </c:pt>
                <c:pt idx="6088">
                  <c:v>20.600100000000001</c:v>
                </c:pt>
                <c:pt idx="6089">
                  <c:v>20.600100000000001</c:v>
                </c:pt>
                <c:pt idx="6090">
                  <c:v>20.600100000000001</c:v>
                </c:pt>
                <c:pt idx="6091">
                  <c:v>20.621600000000001</c:v>
                </c:pt>
                <c:pt idx="6092">
                  <c:v>20.621600000000001</c:v>
                </c:pt>
                <c:pt idx="6093">
                  <c:v>20.621600000000001</c:v>
                </c:pt>
                <c:pt idx="6094">
                  <c:v>20.632300000000001</c:v>
                </c:pt>
                <c:pt idx="6095">
                  <c:v>20.632300000000001</c:v>
                </c:pt>
                <c:pt idx="6096">
                  <c:v>20.643000000000001</c:v>
                </c:pt>
                <c:pt idx="6097">
                  <c:v>20.643000000000001</c:v>
                </c:pt>
                <c:pt idx="6098">
                  <c:v>20.6538</c:v>
                </c:pt>
                <c:pt idx="6099">
                  <c:v>20.6538</c:v>
                </c:pt>
                <c:pt idx="6100">
                  <c:v>20.6645</c:v>
                </c:pt>
                <c:pt idx="6101">
                  <c:v>20.6645</c:v>
                </c:pt>
                <c:pt idx="6102">
                  <c:v>20.6859</c:v>
                </c:pt>
                <c:pt idx="6103">
                  <c:v>20.6859</c:v>
                </c:pt>
                <c:pt idx="6104">
                  <c:v>20.6859</c:v>
                </c:pt>
                <c:pt idx="6105">
                  <c:v>20.6859</c:v>
                </c:pt>
                <c:pt idx="6106">
                  <c:v>20.6859</c:v>
                </c:pt>
                <c:pt idx="6107">
                  <c:v>20.6967</c:v>
                </c:pt>
                <c:pt idx="6108">
                  <c:v>20.6859</c:v>
                </c:pt>
                <c:pt idx="6109">
                  <c:v>20.6967</c:v>
                </c:pt>
                <c:pt idx="6110">
                  <c:v>20.6967</c:v>
                </c:pt>
                <c:pt idx="6111">
                  <c:v>20.6967</c:v>
                </c:pt>
                <c:pt idx="6112">
                  <c:v>20.6967</c:v>
                </c:pt>
                <c:pt idx="6113">
                  <c:v>20.6967</c:v>
                </c:pt>
                <c:pt idx="6114">
                  <c:v>20.7074</c:v>
                </c:pt>
                <c:pt idx="6115">
                  <c:v>20.7074</c:v>
                </c:pt>
                <c:pt idx="6116">
                  <c:v>20.7074</c:v>
                </c:pt>
                <c:pt idx="6117">
                  <c:v>20.7074</c:v>
                </c:pt>
                <c:pt idx="6118">
                  <c:v>20.7181</c:v>
                </c:pt>
                <c:pt idx="6119">
                  <c:v>20.7181</c:v>
                </c:pt>
                <c:pt idx="6120">
                  <c:v>20.7181</c:v>
                </c:pt>
                <c:pt idx="6121">
                  <c:v>20.739599999999999</c:v>
                </c:pt>
                <c:pt idx="6122">
                  <c:v>20.739599999999999</c:v>
                </c:pt>
                <c:pt idx="6123">
                  <c:v>20.760999999999999</c:v>
                </c:pt>
                <c:pt idx="6124">
                  <c:v>20.771699999999999</c:v>
                </c:pt>
                <c:pt idx="6125">
                  <c:v>20.771699999999999</c:v>
                </c:pt>
                <c:pt idx="6126">
                  <c:v>20.771699999999999</c:v>
                </c:pt>
                <c:pt idx="6127">
                  <c:v>20.771699999999999</c:v>
                </c:pt>
                <c:pt idx="6128">
                  <c:v>20.771699999999999</c:v>
                </c:pt>
                <c:pt idx="6129">
                  <c:v>20.771699999999999</c:v>
                </c:pt>
                <c:pt idx="6130">
                  <c:v>20.782499999999999</c:v>
                </c:pt>
                <c:pt idx="6131">
                  <c:v>20.782499999999999</c:v>
                </c:pt>
                <c:pt idx="6132">
                  <c:v>20.793199999999999</c:v>
                </c:pt>
                <c:pt idx="6133">
                  <c:v>20.803899999999999</c:v>
                </c:pt>
                <c:pt idx="6134">
                  <c:v>20.803899999999999</c:v>
                </c:pt>
                <c:pt idx="6135">
                  <c:v>20.803899999999999</c:v>
                </c:pt>
                <c:pt idx="6136">
                  <c:v>20.814599999999999</c:v>
                </c:pt>
                <c:pt idx="6137">
                  <c:v>20.814599999999999</c:v>
                </c:pt>
                <c:pt idx="6138">
                  <c:v>20.825399999999998</c:v>
                </c:pt>
                <c:pt idx="6139">
                  <c:v>20.836099999999998</c:v>
                </c:pt>
                <c:pt idx="6140">
                  <c:v>20.846800000000002</c:v>
                </c:pt>
                <c:pt idx="6141">
                  <c:v>20.857500000000002</c:v>
                </c:pt>
                <c:pt idx="6142">
                  <c:v>20.868300000000001</c:v>
                </c:pt>
                <c:pt idx="6143">
                  <c:v>20.868300000000001</c:v>
                </c:pt>
                <c:pt idx="6144">
                  <c:v>20.879000000000001</c:v>
                </c:pt>
                <c:pt idx="6145">
                  <c:v>20.889700000000001</c:v>
                </c:pt>
                <c:pt idx="6146">
                  <c:v>20.900400000000001</c:v>
                </c:pt>
                <c:pt idx="6147">
                  <c:v>20.900400000000001</c:v>
                </c:pt>
                <c:pt idx="6148">
                  <c:v>20.900400000000001</c:v>
                </c:pt>
                <c:pt idx="6149">
                  <c:v>20.900400000000001</c:v>
                </c:pt>
                <c:pt idx="6150">
                  <c:v>20.900400000000001</c:v>
                </c:pt>
                <c:pt idx="6151">
                  <c:v>20.921900000000001</c:v>
                </c:pt>
                <c:pt idx="6152">
                  <c:v>20.943300000000001</c:v>
                </c:pt>
                <c:pt idx="6153">
                  <c:v>20.9648</c:v>
                </c:pt>
                <c:pt idx="6154">
                  <c:v>20.9862</c:v>
                </c:pt>
                <c:pt idx="6155">
                  <c:v>20.9862</c:v>
                </c:pt>
                <c:pt idx="6156">
                  <c:v>20.9755</c:v>
                </c:pt>
                <c:pt idx="6157">
                  <c:v>20.9862</c:v>
                </c:pt>
                <c:pt idx="6158">
                  <c:v>20.997</c:v>
                </c:pt>
                <c:pt idx="6159">
                  <c:v>21.0184</c:v>
                </c:pt>
                <c:pt idx="6160">
                  <c:v>21.0077</c:v>
                </c:pt>
                <c:pt idx="6161">
                  <c:v>21.0184</c:v>
                </c:pt>
                <c:pt idx="6162">
                  <c:v>21.0291</c:v>
                </c:pt>
                <c:pt idx="6163">
                  <c:v>21.0291</c:v>
                </c:pt>
                <c:pt idx="6164">
                  <c:v>21.039899999999999</c:v>
                </c:pt>
                <c:pt idx="6165">
                  <c:v>21.050599999999999</c:v>
                </c:pt>
                <c:pt idx="6166">
                  <c:v>21.050599999999999</c:v>
                </c:pt>
                <c:pt idx="6167">
                  <c:v>21.050599999999999</c:v>
                </c:pt>
                <c:pt idx="6168">
                  <c:v>21.061299999999999</c:v>
                </c:pt>
                <c:pt idx="6169">
                  <c:v>21.061299999999999</c:v>
                </c:pt>
                <c:pt idx="6170">
                  <c:v>21.071999999999999</c:v>
                </c:pt>
                <c:pt idx="6171">
                  <c:v>21.061299999999999</c:v>
                </c:pt>
                <c:pt idx="6172">
                  <c:v>21.082799999999999</c:v>
                </c:pt>
                <c:pt idx="6173">
                  <c:v>21.082799999999999</c:v>
                </c:pt>
                <c:pt idx="6174">
                  <c:v>21.082799999999999</c:v>
                </c:pt>
                <c:pt idx="6175">
                  <c:v>21.082799999999999</c:v>
                </c:pt>
                <c:pt idx="6176">
                  <c:v>21.093499999999999</c:v>
                </c:pt>
                <c:pt idx="6177">
                  <c:v>21.093499999999999</c:v>
                </c:pt>
                <c:pt idx="6178">
                  <c:v>21.093499999999999</c:v>
                </c:pt>
                <c:pt idx="6179">
                  <c:v>21.093499999999999</c:v>
                </c:pt>
                <c:pt idx="6180">
                  <c:v>21.104199999999999</c:v>
                </c:pt>
                <c:pt idx="6181">
                  <c:v>21.114899999999999</c:v>
                </c:pt>
                <c:pt idx="6182">
                  <c:v>21.114899999999999</c:v>
                </c:pt>
                <c:pt idx="6183">
                  <c:v>21.125699999999998</c:v>
                </c:pt>
                <c:pt idx="6184">
                  <c:v>21.136399999999998</c:v>
                </c:pt>
                <c:pt idx="6185">
                  <c:v>21.136399999999998</c:v>
                </c:pt>
                <c:pt idx="6186">
                  <c:v>21.147099999999998</c:v>
                </c:pt>
                <c:pt idx="6187">
                  <c:v>21.157800000000002</c:v>
                </c:pt>
                <c:pt idx="6188">
                  <c:v>21.168600000000001</c:v>
                </c:pt>
                <c:pt idx="6189">
                  <c:v>21.168600000000001</c:v>
                </c:pt>
                <c:pt idx="6190">
                  <c:v>21.19</c:v>
                </c:pt>
                <c:pt idx="6191">
                  <c:v>21.200700000000001</c:v>
                </c:pt>
                <c:pt idx="6192">
                  <c:v>21.200700000000001</c:v>
                </c:pt>
                <c:pt idx="6193">
                  <c:v>21.200700000000001</c:v>
                </c:pt>
                <c:pt idx="6194">
                  <c:v>21.211500000000001</c:v>
                </c:pt>
                <c:pt idx="6195">
                  <c:v>21.222200000000001</c:v>
                </c:pt>
                <c:pt idx="6196">
                  <c:v>21.222200000000001</c:v>
                </c:pt>
                <c:pt idx="6197">
                  <c:v>21.232900000000001</c:v>
                </c:pt>
                <c:pt idx="6198">
                  <c:v>21.243600000000001</c:v>
                </c:pt>
                <c:pt idx="6199">
                  <c:v>21.243600000000001</c:v>
                </c:pt>
                <c:pt idx="6200">
                  <c:v>21.2544</c:v>
                </c:pt>
                <c:pt idx="6201">
                  <c:v>21.2651</c:v>
                </c:pt>
                <c:pt idx="6202">
                  <c:v>21.2758</c:v>
                </c:pt>
                <c:pt idx="6203">
                  <c:v>21.2758</c:v>
                </c:pt>
                <c:pt idx="6204">
                  <c:v>21.2865</c:v>
                </c:pt>
                <c:pt idx="6205">
                  <c:v>21.2865</c:v>
                </c:pt>
                <c:pt idx="6206">
                  <c:v>21.2973</c:v>
                </c:pt>
                <c:pt idx="6207">
                  <c:v>21.3187</c:v>
                </c:pt>
                <c:pt idx="6208">
                  <c:v>21.3294</c:v>
                </c:pt>
                <c:pt idx="6209">
                  <c:v>21.350899999999999</c:v>
                </c:pt>
                <c:pt idx="6210">
                  <c:v>21.350899999999999</c:v>
                </c:pt>
                <c:pt idx="6211">
                  <c:v>21.350899999999999</c:v>
                </c:pt>
                <c:pt idx="6212">
                  <c:v>21.350899999999999</c:v>
                </c:pt>
                <c:pt idx="6213">
                  <c:v>21.350899999999999</c:v>
                </c:pt>
                <c:pt idx="6214">
                  <c:v>21.350899999999999</c:v>
                </c:pt>
                <c:pt idx="6215">
                  <c:v>21.350899999999999</c:v>
                </c:pt>
                <c:pt idx="6216">
                  <c:v>21.350899999999999</c:v>
                </c:pt>
                <c:pt idx="6217">
                  <c:v>21.350899999999999</c:v>
                </c:pt>
                <c:pt idx="6218">
                  <c:v>21.350899999999999</c:v>
                </c:pt>
                <c:pt idx="6219">
                  <c:v>21.350899999999999</c:v>
                </c:pt>
                <c:pt idx="6220">
                  <c:v>21.361599999999999</c:v>
                </c:pt>
                <c:pt idx="6221">
                  <c:v>21.350899999999999</c:v>
                </c:pt>
                <c:pt idx="6222">
                  <c:v>21.361599999999999</c:v>
                </c:pt>
                <c:pt idx="6223">
                  <c:v>21.350899999999999</c:v>
                </c:pt>
                <c:pt idx="6224">
                  <c:v>21.350899999999999</c:v>
                </c:pt>
                <c:pt idx="6225">
                  <c:v>21.361599999999999</c:v>
                </c:pt>
                <c:pt idx="6226">
                  <c:v>21.350899999999999</c:v>
                </c:pt>
                <c:pt idx="6227">
                  <c:v>21.361599999999999</c:v>
                </c:pt>
                <c:pt idx="6228">
                  <c:v>21.361599999999999</c:v>
                </c:pt>
                <c:pt idx="6229">
                  <c:v>21.361599999999999</c:v>
                </c:pt>
                <c:pt idx="6230">
                  <c:v>21.361599999999999</c:v>
                </c:pt>
                <c:pt idx="6231">
                  <c:v>21.383099999999999</c:v>
                </c:pt>
                <c:pt idx="6232">
                  <c:v>21.393799999999999</c:v>
                </c:pt>
                <c:pt idx="6233">
                  <c:v>21.415199999999999</c:v>
                </c:pt>
                <c:pt idx="6234">
                  <c:v>21.447399999999998</c:v>
                </c:pt>
                <c:pt idx="6235">
                  <c:v>21.479600000000001</c:v>
                </c:pt>
                <c:pt idx="6236">
                  <c:v>21.511800000000001</c:v>
                </c:pt>
                <c:pt idx="6237">
                  <c:v>21.543900000000001</c:v>
                </c:pt>
                <c:pt idx="6238">
                  <c:v>21.5654</c:v>
                </c:pt>
                <c:pt idx="6239">
                  <c:v>21.5976</c:v>
                </c:pt>
                <c:pt idx="6240">
                  <c:v>21.619</c:v>
                </c:pt>
                <c:pt idx="6241">
                  <c:v>21.640499999999999</c:v>
                </c:pt>
                <c:pt idx="6242">
                  <c:v>21.661899999999999</c:v>
                </c:pt>
                <c:pt idx="6243">
                  <c:v>21.683399999999999</c:v>
                </c:pt>
                <c:pt idx="6244">
                  <c:v>21.715499999999999</c:v>
                </c:pt>
                <c:pt idx="6245">
                  <c:v>21.736999999999998</c:v>
                </c:pt>
                <c:pt idx="6246">
                  <c:v>21.779900000000001</c:v>
                </c:pt>
                <c:pt idx="6247">
                  <c:v>21.801300000000001</c:v>
                </c:pt>
                <c:pt idx="6248">
                  <c:v>21.801300000000001</c:v>
                </c:pt>
                <c:pt idx="6249">
                  <c:v>21.801300000000001</c:v>
                </c:pt>
                <c:pt idx="6250">
                  <c:v>21.801300000000001</c:v>
                </c:pt>
                <c:pt idx="6251">
                  <c:v>21.8657</c:v>
                </c:pt>
                <c:pt idx="6252">
                  <c:v>21.8979</c:v>
                </c:pt>
                <c:pt idx="6253">
                  <c:v>21.930099999999999</c:v>
                </c:pt>
                <c:pt idx="6254">
                  <c:v>21.951499999999999</c:v>
                </c:pt>
                <c:pt idx="6255">
                  <c:v>21.972999999999999</c:v>
                </c:pt>
                <c:pt idx="6256">
                  <c:v>21.972999999999999</c:v>
                </c:pt>
                <c:pt idx="6257">
                  <c:v>22.005099999999999</c:v>
                </c:pt>
                <c:pt idx="6258">
                  <c:v>22.015899999999998</c:v>
                </c:pt>
                <c:pt idx="6259">
                  <c:v>22.015899999999998</c:v>
                </c:pt>
                <c:pt idx="6260">
                  <c:v>22.026599999999998</c:v>
                </c:pt>
                <c:pt idx="6261">
                  <c:v>22.026599999999998</c:v>
                </c:pt>
                <c:pt idx="6262">
                  <c:v>22.037299999999998</c:v>
                </c:pt>
                <c:pt idx="6263">
                  <c:v>22.037299999999998</c:v>
                </c:pt>
                <c:pt idx="6264">
                  <c:v>22.058800000000002</c:v>
                </c:pt>
                <c:pt idx="6265">
                  <c:v>22.058800000000002</c:v>
                </c:pt>
                <c:pt idx="6266">
                  <c:v>22.069500000000001</c:v>
                </c:pt>
                <c:pt idx="6267">
                  <c:v>22.080200000000001</c:v>
                </c:pt>
                <c:pt idx="6268">
                  <c:v>22.080200000000001</c:v>
                </c:pt>
                <c:pt idx="6269">
                  <c:v>22.101700000000001</c:v>
                </c:pt>
                <c:pt idx="6270">
                  <c:v>22.101700000000001</c:v>
                </c:pt>
                <c:pt idx="6271">
                  <c:v>22.112400000000001</c:v>
                </c:pt>
                <c:pt idx="6272">
                  <c:v>22.112400000000001</c:v>
                </c:pt>
                <c:pt idx="6273">
                  <c:v>22.112400000000001</c:v>
                </c:pt>
                <c:pt idx="6274">
                  <c:v>22.123100000000001</c:v>
                </c:pt>
                <c:pt idx="6275">
                  <c:v>22.133800000000001</c:v>
                </c:pt>
                <c:pt idx="6276">
                  <c:v>22.144600000000001</c:v>
                </c:pt>
                <c:pt idx="6277">
                  <c:v>22.1553</c:v>
                </c:pt>
                <c:pt idx="6278">
                  <c:v>22.166</c:v>
                </c:pt>
                <c:pt idx="6279">
                  <c:v>22.1767</c:v>
                </c:pt>
                <c:pt idx="6280">
                  <c:v>22.166</c:v>
                </c:pt>
                <c:pt idx="6281">
                  <c:v>22.166</c:v>
                </c:pt>
                <c:pt idx="6282">
                  <c:v>22.1767</c:v>
                </c:pt>
                <c:pt idx="6283">
                  <c:v>22.1767</c:v>
                </c:pt>
                <c:pt idx="6284">
                  <c:v>22.1767</c:v>
                </c:pt>
                <c:pt idx="6285">
                  <c:v>22.1767</c:v>
                </c:pt>
                <c:pt idx="6286">
                  <c:v>22.1875</c:v>
                </c:pt>
                <c:pt idx="6287">
                  <c:v>22.1875</c:v>
                </c:pt>
                <c:pt idx="6288">
                  <c:v>22.1982</c:v>
                </c:pt>
                <c:pt idx="6289">
                  <c:v>22.2089</c:v>
                </c:pt>
                <c:pt idx="6290">
                  <c:v>22.2196</c:v>
                </c:pt>
                <c:pt idx="6291">
                  <c:v>22.230399999999999</c:v>
                </c:pt>
                <c:pt idx="6292">
                  <c:v>22.241099999999999</c:v>
                </c:pt>
                <c:pt idx="6293">
                  <c:v>22.230399999999999</c:v>
                </c:pt>
                <c:pt idx="6294">
                  <c:v>22.241099999999999</c:v>
                </c:pt>
                <c:pt idx="6295">
                  <c:v>22.251799999999999</c:v>
                </c:pt>
                <c:pt idx="6296">
                  <c:v>22.251799999999999</c:v>
                </c:pt>
                <c:pt idx="6297">
                  <c:v>22.262499999999999</c:v>
                </c:pt>
                <c:pt idx="6298">
                  <c:v>22.262499999999999</c:v>
                </c:pt>
                <c:pt idx="6299">
                  <c:v>22.273299999999999</c:v>
                </c:pt>
                <c:pt idx="6300">
                  <c:v>22.273299999999999</c:v>
                </c:pt>
                <c:pt idx="6301">
                  <c:v>22.283999999999999</c:v>
                </c:pt>
                <c:pt idx="6302">
                  <c:v>22.294699999999999</c:v>
                </c:pt>
                <c:pt idx="6303">
                  <c:v>22.294699999999999</c:v>
                </c:pt>
                <c:pt idx="6304">
                  <c:v>22.305399999999999</c:v>
                </c:pt>
                <c:pt idx="6305">
                  <c:v>22.316199999999998</c:v>
                </c:pt>
                <c:pt idx="6306">
                  <c:v>22.326899999999998</c:v>
                </c:pt>
                <c:pt idx="6307">
                  <c:v>22.326899999999998</c:v>
                </c:pt>
                <c:pt idx="6308">
                  <c:v>22.326899999999998</c:v>
                </c:pt>
                <c:pt idx="6309">
                  <c:v>22.326899999999998</c:v>
                </c:pt>
                <c:pt idx="6310">
                  <c:v>22.326899999999998</c:v>
                </c:pt>
                <c:pt idx="6311">
                  <c:v>22.337599999999998</c:v>
                </c:pt>
                <c:pt idx="6312">
                  <c:v>22.348299999999998</c:v>
                </c:pt>
                <c:pt idx="6313">
                  <c:v>22.369800000000001</c:v>
                </c:pt>
                <c:pt idx="6314">
                  <c:v>22.380500000000001</c:v>
                </c:pt>
                <c:pt idx="6315">
                  <c:v>22.391200000000001</c:v>
                </c:pt>
                <c:pt idx="6316">
                  <c:v>22.402000000000001</c:v>
                </c:pt>
                <c:pt idx="6317">
                  <c:v>22.402000000000001</c:v>
                </c:pt>
                <c:pt idx="6318">
                  <c:v>22.402000000000001</c:v>
                </c:pt>
                <c:pt idx="6319">
                  <c:v>22.412700000000001</c:v>
                </c:pt>
                <c:pt idx="6320">
                  <c:v>22.412700000000001</c:v>
                </c:pt>
                <c:pt idx="6321">
                  <c:v>22.412700000000001</c:v>
                </c:pt>
                <c:pt idx="6322">
                  <c:v>22.423400000000001</c:v>
                </c:pt>
                <c:pt idx="6323">
                  <c:v>22.434100000000001</c:v>
                </c:pt>
                <c:pt idx="6324">
                  <c:v>22.434100000000001</c:v>
                </c:pt>
                <c:pt idx="6325">
                  <c:v>22.444900000000001</c:v>
                </c:pt>
                <c:pt idx="6326">
                  <c:v>22.444900000000001</c:v>
                </c:pt>
                <c:pt idx="6327">
                  <c:v>22.4556</c:v>
                </c:pt>
                <c:pt idx="6328">
                  <c:v>22.444900000000001</c:v>
                </c:pt>
                <c:pt idx="6329">
                  <c:v>22.4556</c:v>
                </c:pt>
                <c:pt idx="6330">
                  <c:v>22.4556</c:v>
                </c:pt>
                <c:pt idx="6331">
                  <c:v>22.4556</c:v>
                </c:pt>
                <c:pt idx="6332">
                  <c:v>22.4556</c:v>
                </c:pt>
                <c:pt idx="6333">
                  <c:v>22.4556</c:v>
                </c:pt>
                <c:pt idx="6334">
                  <c:v>22.4556</c:v>
                </c:pt>
                <c:pt idx="6335">
                  <c:v>22.434100000000001</c:v>
                </c:pt>
                <c:pt idx="6336">
                  <c:v>22.444900000000001</c:v>
                </c:pt>
                <c:pt idx="6337">
                  <c:v>22.444900000000001</c:v>
                </c:pt>
                <c:pt idx="6338">
                  <c:v>22.434100000000001</c:v>
                </c:pt>
                <c:pt idx="6339">
                  <c:v>22.423400000000001</c:v>
                </c:pt>
                <c:pt idx="6340">
                  <c:v>22.412700000000001</c:v>
                </c:pt>
                <c:pt idx="6341">
                  <c:v>22.402000000000001</c:v>
                </c:pt>
                <c:pt idx="6342">
                  <c:v>22.402000000000001</c:v>
                </c:pt>
                <c:pt idx="6343">
                  <c:v>22.402000000000001</c:v>
                </c:pt>
                <c:pt idx="6344">
                  <c:v>22.402000000000001</c:v>
                </c:pt>
                <c:pt idx="6345">
                  <c:v>22.402000000000001</c:v>
                </c:pt>
                <c:pt idx="6346">
                  <c:v>22.402000000000001</c:v>
                </c:pt>
                <c:pt idx="6347">
                  <c:v>22.402000000000001</c:v>
                </c:pt>
                <c:pt idx="6348">
                  <c:v>22.402000000000001</c:v>
                </c:pt>
                <c:pt idx="6349">
                  <c:v>22.402000000000001</c:v>
                </c:pt>
                <c:pt idx="6350">
                  <c:v>22.402000000000001</c:v>
                </c:pt>
                <c:pt idx="6351">
                  <c:v>22.402000000000001</c:v>
                </c:pt>
                <c:pt idx="6352">
                  <c:v>22.402000000000001</c:v>
                </c:pt>
                <c:pt idx="6353">
                  <c:v>22.402000000000001</c:v>
                </c:pt>
                <c:pt idx="6354">
                  <c:v>22.412700000000001</c:v>
                </c:pt>
                <c:pt idx="6355">
                  <c:v>22.412700000000001</c:v>
                </c:pt>
                <c:pt idx="6356">
                  <c:v>22.412700000000001</c:v>
                </c:pt>
                <c:pt idx="6357">
                  <c:v>22.412700000000001</c:v>
                </c:pt>
                <c:pt idx="6358">
                  <c:v>22.412700000000001</c:v>
                </c:pt>
                <c:pt idx="6359">
                  <c:v>22.412700000000001</c:v>
                </c:pt>
                <c:pt idx="6360">
                  <c:v>22.412700000000001</c:v>
                </c:pt>
                <c:pt idx="6361">
                  <c:v>22.423400000000001</c:v>
                </c:pt>
                <c:pt idx="6362">
                  <c:v>22.412700000000001</c:v>
                </c:pt>
                <c:pt idx="6363">
                  <c:v>22.412700000000001</c:v>
                </c:pt>
                <c:pt idx="6364">
                  <c:v>22.423400000000001</c:v>
                </c:pt>
                <c:pt idx="6365">
                  <c:v>22.412700000000001</c:v>
                </c:pt>
                <c:pt idx="6366">
                  <c:v>22.423400000000001</c:v>
                </c:pt>
                <c:pt idx="6367">
                  <c:v>22.423400000000001</c:v>
                </c:pt>
                <c:pt idx="6368">
                  <c:v>22.423400000000001</c:v>
                </c:pt>
                <c:pt idx="6369">
                  <c:v>22.444900000000001</c:v>
                </c:pt>
                <c:pt idx="6370">
                  <c:v>22.4556</c:v>
                </c:pt>
                <c:pt idx="6371">
                  <c:v>22.477</c:v>
                </c:pt>
                <c:pt idx="6372">
                  <c:v>22.4878</c:v>
                </c:pt>
                <c:pt idx="6373">
                  <c:v>22.4985</c:v>
                </c:pt>
                <c:pt idx="6374">
                  <c:v>22.5199</c:v>
                </c:pt>
                <c:pt idx="6375">
                  <c:v>22.541399999999999</c:v>
                </c:pt>
                <c:pt idx="6376">
                  <c:v>22.573599999999999</c:v>
                </c:pt>
                <c:pt idx="6377">
                  <c:v>22.605699999999999</c:v>
                </c:pt>
                <c:pt idx="6378">
                  <c:v>22.659400000000002</c:v>
                </c:pt>
                <c:pt idx="6379">
                  <c:v>22.713000000000001</c:v>
                </c:pt>
                <c:pt idx="6380">
                  <c:v>22.7559</c:v>
                </c:pt>
                <c:pt idx="6381">
                  <c:v>22.8095</c:v>
                </c:pt>
                <c:pt idx="6382">
                  <c:v>22.863099999999999</c:v>
                </c:pt>
                <c:pt idx="6383">
                  <c:v>22.916799999999999</c:v>
                </c:pt>
                <c:pt idx="6384">
                  <c:v>22.959700000000002</c:v>
                </c:pt>
                <c:pt idx="6385">
                  <c:v>23.002600000000001</c:v>
                </c:pt>
                <c:pt idx="6386">
                  <c:v>23.024000000000001</c:v>
                </c:pt>
                <c:pt idx="6387">
                  <c:v>23.045500000000001</c:v>
                </c:pt>
                <c:pt idx="6388">
                  <c:v>23.0562</c:v>
                </c:pt>
                <c:pt idx="6389">
                  <c:v>23.0776</c:v>
                </c:pt>
                <c:pt idx="6390">
                  <c:v>23.0991</c:v>
                </c:pt>
                <c:pt idx="6391">
                  <c:v>23.0991</c:v>
                </c:pt>
                <c:pt idx="6392">
                  <c:v>23.0991</c:v>
                </c:pt>
                <c:pt idx="6393">
                  <c:v>23.0991</c:v>
                </c:pt>
                <c:pt idx="6394">
                  <c:v>23.0991</c:v>
                </c:pt>
                <c:pt idx="6395">
                  <c:v>23.0991</c:v>
                </c:pt>
                <c:pt idx="6396">
                  <c:v>23.0991</c:v>
                </c:pt>
                <c:pt idx="6397">
                  <c:v>23.1098</c:v>
                </c:pt>
                <c:pt idx="6398">
                  <c:v>23.1098</c:v>
                </c:pt>
                <c:pt idx="6399">
                  <c:v>23.1098</c:v>
                </c:pt>
                <c:pt idx="6400">
                  <c:v>23.1313</c:v>
                </c:pt>
                <c:pt idx="6401">
                  <c:v>23.141999999999999</c:v>
                </c:pt>
                <c:pt idx="6402">
                  <c:v>23.141999999999999</c:v>
                </c:pt>
                <c:pt idx="6403">
                  <c:v>23.152699999999999</c:v>
                </c:pt>
                <c:pt idx="6404">
                  <c:v>23.174199999999999</c:v>
                </c:pt>
                <c:pt idx="6405">
                  <c:v>23.195599999999999</c:v>
                </c:pt>
                <c:pt idx="6406">
                  <c:v>23.26</c:v>
                </c:pt>
                <c:pt idx="6407">
                  <c:v>23.281400000000001</c:v>
                </c:pt>
                <c:pt idx="6408">
                  <c:v>23.345800000000001</c:v>
                </c:pt>
                <c:pt idx="6409">
                  <c:v>23.3887</c:v>
                </c:pt>
                <c:pt idx="6410">
                  <c:v>23.4208</c:v>
                </c:pt>
                <c:pt idx="6411">
                  <c:v>23.442299999999999</c:v>
                </c:pt>
                <c:pt idx="6412">
                  <c:v>23.463699999999999</c:v>
                </c:pt>
                <c:pt idx="6413">
                  <c:v>23.485199999999999</c:v>
                </c:pt>
                <c:pt idx="6414">
                  <c:v>23.485199999999999</c:v>
                </c:pt>
                <c:pt idx="6415">
                  <c:v>23.485199999999999</c:v>
                </c:pt>
                <c:pt idx="6416">
                  <c:v>23.495899999999999</c:v>
                </c:pt>
                <c:pt idx="6417">
                  <c:v>23.485199999999999</c:v>
                </c:pt>
                <c:pt idx="6418">
                  <c:v>23.495899999999999</c:v>
                </c:pt>
                <c:pt idx="6419">
                  <c:v>23.485199999999999</c:v>
                </c:pt>
                <c:pt idx="6420">
                  <c:v>23.485199999999999</c:v>
                </c:pt>
                <c:pt idx="6421">
                  <c:v>23.485199999999999</c:v>
                </c:pt>
                <c:pt idx="6422">
                  <c:v>23.485199999999999</c:v>
                </c:pt>
                <c:pt idx="6423">
                  <c:v>23.485199999999999</c:v>
                </c:pt>
                <c:pt idx="6424">
                  <c:v>23.474499999999999</c:v>
                </c:pt>
                <c:pt idx="6425">
                  <c:v>23.485199999999999</c:v>
                </c:pt>
                <c:pt idx="6426">
                  <c:v>23.485199999999999</c:v>
                </c:pt>
                <c:pt idx="6427">
                  <c:v>23.485199999999999</c:v>
                </c:pt>
                <c:pt idx="6428">
                  <c:v>23.485199999999999</c:v>
                </c:pt>
                <c:pt idx="6429">
                  <c:v>23.485199999999999</c:v>
                </c:pt>
                <c:pt idx="6430">
                  <c:v>23.485199999999999</c:v>
                </c:pt>
                <c:pt idx="6431">
                  <c:v>23.485199999999999</c:v>
                </c:pt>
                <c:pt idx="6432">
                  <c:v>23.485199999999999</c:v>
                </c:pt>
                <c:pt idx="6433">
                  <c:v>23.485199999999999</c:v>
                </c:pt>
                <c:pt idx="6434">
                  <c:v>23.474499999999999</c:v>
                </c:pt>
                <c:pt idx="6435">
                  <c:v>23.474499999999999</c:v>
                </c:pt>
                <c:pt idx="6436">
                  <c:v>23.474499999999999</c:v>
                </c:pt>
                <c:pt idx="6437">
                  <c:v>23.485199999999999</c:v>
                </c:pt>
                <c:pt idx="6438">
                  <c:v>23.474499999999999</c:v>
                </c:pt>
                <c:pt idx="6439">
                  <c:v>23.474499999999999</c:v>
                </c:pt>
                <c:pt idx="6440">
                  <c:v>23.474499999999999</c:v>
                </c:pt>
                <c:pt idx="6441">
                  <c:v>23.485199999999999</c:v>
                </c:pt>
                <c:pt idx="6442">
                  <c:v>23.485199999999999</c:v>
                </c:pt>
                <c:pt idx="6443">
                  <c:v>23.485199999999999</c:v>
                </c:pt>
                <c:pt idx="6444">
                  <c:v>23.474499999999999</c:v>
                </c:pt>
                <c:pt idx="6445">
                  <c:v>23.474499999999999</c:v>
                </c:pt>
                <c:pt idx="6446">
                  <c:v>23.463699999999999</c:v>
                </c:pt>
                <c:pt idx="6447">
                  <c:v>23.463699999999999</c:v>
                </c:pt>
                <c:pt idx="6448">
                  <c:v>23.452999999999999</c:v>
                </c:pt>
                <c:pt idx="6449">
                  <c:v>23.442299999999999</c:v>
                </c:pt>
                <c:pt idx="6450">
                  <c:v>23.4316</c:v>
                </c:pt>
                <c:pt idx="6451">
                  <c:v>23.4208</c:v>
                </c:pt>
                <c:pt idx="6452">
                  <c:v>23.4208</c:v>
                </c:pt>
                <c:pt idx="6453">
                  <c:v>23.4208</c:v>
                </c:pt>
                <c:pt idx="6454">
                  <c:v>23.4101</c:v>
                </c:pt>
                <c:pt idx="6455">
                  <c:v>23.3994</c:v>
                </c:pt>
                <c:pt idx="6456">
                  <c:v>23.3994</c:v>
                </c:pt>
                <c:pt idx="6457">
                  <c:v>23.3994</c:v>
                </c:pt>
                <c:pt idx="6458">
                  <c:v>23.3887</c:v>
                </c:pt>
                <c:pt idx="6459">
                  <c:v>23.3994</c:v>
                </c:pt>
                <c:pt idx="6460">
                  <c:v>23.3994</c:v>
                </c:pt>
                <c:pt idx="6461">
                  <c:v>23.3994</c:v>
                </c:pt>
                <c:pt idx="6462">
                  <c:v>23.4208</c:v>
                </c:pt>
                <c:pt idx="6463">
                  <c:v>23.452999999999999</c:v>
                </c:pt>
                <c:pt idx="6464">
                  <c:v>23.485199999999999</c:v>
                </c:pt>
                <c:pt idx="6465">
                  <c:v>23.528099999999998</c:v>
                </c:pt>
                <c:pt idx="6466">
                  <c:v>23.571000000000002</c:v>
                </c:pt>
                <c:pt idx="6467">
                  <c:v>23.613900000000001</c:v>
                </c:pt>
                <c:pt idx="6468">
                  <c:v>23.613900000000001</c:v>
                </c:pt>
                <c:pt idx="6469">
                  <c:v>23.613900000000001</c:v>
                </c:pt>
                <c:pt idx="6470">
                  <c:v>23.613900000000001</c:v>
                </c:pt>
                <c:pt idx="6471">
                  <c:v>23.624600000000001</c:v>
                </c:pt>
                <c:pt idx="6472">
                  <c:v>23.624600000000001</c:v>
                </c:pt>
                <c:pt idx="6473">
                  <c:v>23.6675</c:v>
                </c:pt>
                <c:pt idx="6474">
                  <c:v>23.689</c:v>
                </c:pt>
                <c:pt idx="6475">
                  <c:v>23.7104</c:v>
                </c:pt>
                <c:pt idx="6476">
                  <c:v>23.7319</c:v>
                </c:pt>
                <c:pt idx="6477">
                  <c:v>23.753299999999999</c:v>
                </c:pt>
                <c:pt idx="6478">
                  <c:v>23.774799999999999</c:v>
                </c:pt>
                <c:pt idx="6479">
                  <c:v>23.796199999999999</c:v>
                </c:pt>
                <c:pt idx="6480">
                  <c:v>23.806899999999999</c:v>
                </c:pt>
                <c:pt idx="6481">
                  <c:v>23.828399999999998</c:v>
                </c:pt>
                <c:pt idx="6482">
                  <c:v>23.849799999999998</c:v>
                </c:pt>
                <c:pt idx="6483">
                  <c:v>23.860600000000002</c:v>
                </c:pt>
                <c:pt idx="6484">
                  <c:v>23.882000000000001</c:v>
                </c:pt>
                <c:pt idx="6485">
                  <c:v>23.882000000000001</c:v>
                </c:pt>
                <c:pt idx="6486">
                  <c:v>23.892700000000001</c:v>
                </c:pt>
                <c:pt idx="6487">
                  <c:v>23.892700000000001</c:v>
                </c:pt>
                <c:pt idx="6488">
                  <c:v>23.903500000000001</c:v>
                </c:pt>
                <c:pt idx="6489">
                  <c:v>23.924900000000001</c:v>
                </c:pt>
                <c:pt idx="6490">
                  <c:v>23.924900000000001</c:v>
                </c:pt>
                <c:pt idx="6491">
                  <c:v>23.946400000000001</c:v>
                </c:pt>
                <c:pt idx="6492">
                  <c:v>23.957100000000001</c:v>
                </c:pt>
                <c:pt idx="6493">
                  <c:v>23.957100000000001</c:v>
                </c:pt>
                <c:pt idx="6494">
                  <c:v>23.957100000000001</c:v>
                </c:pt>
                <c:pt idx="6495">
                  <c:v>23.957100000000001</c:v>
                </c:pt>
                <c:pt idx="6496">
                  <c:v>23.957100000000001</c:v>
                </c:pt>
                <c:pt idx="6497">
                  <c:v>23.9678</c:v>
                </c:pt>
                <c:pt idx="6498">
                  <c:v>23.9678</c:v>
                </c:pt>
                <c:pt idx="6499">
                  <c:v>23.9678</c:v>
                </c:pt>
                <c:pt idx="6500">
                  <c:v>23.9678</c:v>
                </c:pt>
                <c:pt idx="6501">
                  <c:v>23.9785</c:v>
                </c:pt>
                <c:pt idx="6502">
                  <c:v>23.9785</c:v>
                </c:pt>
                <c:pt idx="6503">
                  <c:v>23.9893</c:v>
                </c:pt>
                <c:pt idx="6504">
                  <c:v>23.9785</c:v>
                </c:pt>
                <c:pt idx="6505">
                  <c:v>23.9893</c:v>
                </c:pt>
                <c:pt idx="6506">
                  <c:v>23.9893</c:v>
                </c:pt>
                <c:pt idx="6507">
                  <c:v>23.9893</c:v>
                </c:pt>
                <c:pt idx="6508">
                  <c:v>23.9785</c:v>
                </c:pt>
                <c:pt idx="6509">
                  <c:v>23.9678</c:v>
                </c:pt>
                <c:pt idx="6510">
                  <c:v>23.9678</c:v>
                </c:pt>
                <c:pt idx="6511">
                  <c:v>23.9678</c:v>
                </c:pt>
                <c:pt idx="6512">
                  <c:v>23.957100000000001</c:v>
                </c:pt>
                <c:pt idx="6513">
                  <c:v>23.957100000000001</c:v>
                </c:pt>
                <c:pt idx="6514">
                  <c:v>23.957100000000001</c:v>
                </c:pt>
                <c:pt idx="6515">
                  <c:v>23.957100000000001</c:v>
                </c:pt>
                <c:pt idx="6516">
                  <c:v>23.957100000000001</c:v>
                </c:pt>
                <c:pt idx="6517">
                  <c:v>23.957100000000001</c:v>
                </c:pt>
                <c:pt idx="6518">
                  <c:v>23.957100000000001</c:v>
                </c:pt>
                <c:pt idx="6519">
                  <c:v>23.957100000000001</c:v>
                </c:pt>
                <c:pt idx="6520">
                  <c:v>23.957100000000001</c:v>
                </c:pt>
                <c:pt idx="6521">
                  <c:v>23.957100000000001</c:v>
                </c:pt>
                <c:pt idx="6522">
                  <c:v>23.957100000000001</c:v>
                </c:pt>
                <c:pt idx="6523">
                  <c:v>23.957100000000001</c:v>
                </c:pt>
                <c:pt idx="6524">
                  <c:v>23.957100000000001</c:v>
                </c:pt>
                <c:pt idx="6525">
                  <c:v>23.957100000000001</c:v>
                </c:pt>
                <c:pt idx="6526">
                  <c:v>23.957100000000001</c:v>
                </c:pt>
                <c:pt idx="6527">
                  <c:v>23.957100000000001</c:v>
                </c:pt>
                <c:pt idx="6528">
                  <c:v>23.957100000000001</c:v>
                </c:pt>
                <c:pt idx="6529">
                  <c:v>23.957100000000001</c:v>
                </c:pt>
                <c:pt idx="6530">
                  <c:v>23.957100000000001</c:v>
                </c:pt>
                <c:pt idx="6531">
                  <c:v>23.946400000000001</c:v>
                </c:pt>
                <c:pt idx="6532">
                  <c:v>23.946400000000001</c:v>
                </c:pt>
                <c:pt idx="6533">
                  <c:v>23.935600000000001</c:v>
                </c:pt>
                <c:pt idx="6534">
                  <c:v>23.935600000000001</c:v>
                </c:pt>
                <c:pt idx="6535">
                  <c:v>23.924900000000001</c:v>
                </c:pt>
                <c:pt idx="6536">
                  <c:v>23.914200000000001</c:v>
                </c:pt>
                <c:pt idx="6537">
                  <c:v>23.914200000000001</c:v>
                </c:pt>
                <c:pt idx="6538">
                  <c:v>23.914200000000001</c:v>
                </c:pt>
                <c:pt idx="6539">
                  <c:v>23.892700000000001</c:v>
                </c:pt>
                <c:pt idx="6540">
                  <c:v>23.892700000000001</c:v>
                </c:pt>
                <c:pt idx="6541">
                  <c:v>23.903500000000001</c:v>
                </c:pt>
                <c:pt idx="6542">
                  <c:v>23.892700000000001</c:v>
                </c:pt>
                <c:pt idx="6543">
                  <c:v>23.903500000000001</c:v>
                </c:pt>
                <c:pt idx="6544">
                  <c:v>23.903500000000001</c:v>
                </c:pt>
                <c:pt idx="6545">
                  <c:v>23.892700000000001</c:v>
                </c:pt>
                <c:pt idx="6546">
                  <c:v>23.903500000000001</c:v>
                </c:pt>
                <c:pt idx="6547">
                  <c:v>23.892700000000001</c:v>
                </c:pt>
                <c:pt idx="6548">
                  <c:v>23.892700000000001</c:v>
                </c:pt>
                <c:pt idx="6549">
                  <c:v>23.892700000000001</c:v>
                </c:pt>
                <c:pt idx="6550">
                  <c:v>23.903500000000001</c:v>
                </c:pt>
                <c:pt idx="6551">
                  <c:v>23.903500000000001</c:v>
                </c:pt>
                <c:pt idx="6552">
                  <c:v>23.892700000000001</c:v>
                </c:pt>
                <c:pt idx="6553">
                  <c:v>23.903500000000001</c:v>
                </c:pt>
                <c:pt idx="6554">
                  <c:v>23.903500000000001</c:v>
                </c:pt>
                <c:pt idx="6555">
                  <c:v>23.892700000000001</c:v>
                </c:pt>
                <c:pt idx="6556">
                  <c:v>23.892700000000001</c:v>
                </c:pt>
                <c:pt idx="6557">
                  <c:v>23.892700000000001</c:v>
                </c:pt>
                <c:pt idx="6558">
                  <c:v>23.892700000000001</c:v>
                </c:pt>
                <c:pt idx="6559">
                  <c:v>23.882000000000001</c:v>
                </c:pt>
                <c:pt idx="6560">
                  <c:v>23.892700000000001</c:v>
                </c:pt>
                <c:pt idx="6561">
                  <c:v>23.892700000000001</c:v>
                </c:pt>
                <c:pt idx="6562">
                  <c:v>23.892700000000001</c:v>
                </c:pt>
                <c:pt idx="6563">
                  <c:v>23.892700000000001</c:v>
                </c:pt>
                <c:pt idx="6564">
                  <c:v>23.892700000000001</c:v>
                </c:pt>
                <c:pt idx="6565">
                  <c:v>23.903500000000001</c:v>
                </c:pt>
                <c:pt idx="6566">
                  <c:v>23.903500000000001</c:v>
                </c:pt>
                <c:pt idx="6567">
                  <c:v>23.903500000000001</c:v>
                </c:pt>
                <c:pt idx="6568">
                  <c:v>23.903500000000001</c:v>
                </c:pt>
                <c:pt idx="6569">
                  <c:v>23.892700000000001</c:v>
                </c:pt>
                <c:pt idx="6570">
                  <c:v>23.892700000000001</c:v>
                </c:pt>
                <c:pt idx="6571">
                  <c:v>23.903500000000001</c:v>
                </c:pt>
                <c:pt idx="6572">
                  <c:v>23.903500000000001</c:v>
                </c:pt>
                <c:pt idx="6573">
                  <c:v>23.903500000000001</c:v>
                </c:pt>
                <c:pt idx="6574">
                  <c:v>23.903500000000001</c:v>
                </c:pt>
                <c:pt idx="6575">
                  <c:v>23.914200000000001</c:v>
                </c:pt>
                <c:pt idx="6576">
                  <c:v>23.914200000000001</c:v>
                </c:pt>
                <c:pt idx="6577">
                  <c:v>23.914200000000001</c:v>
                </c:pt>
                <c:pt idx="6578">
                  <c:v>23.914200000000001</c:v>
                </c:pt>
                <c:pt idx="6579">
                  <c:v>23.914200000000001</c:v>
                </c:pt>
                <c:pt idx="6580">
                  <c:v>23.924900000000001</c:v>
                </c:pt>
                <c:pt idx="6581">
                  <c:v>23.924900000000001</c:v>
                </c:pt>
                <c:pt idx="6582">
                  <c:v>23.924900000000001</c:v>
                </c:pt>
                <c:pt idx="6583">
                  <c:v>23.924900000000001</c:v>
                </c:pt>
                <c:pt idx="6584">
                  <c:v>23.924900000000001</c:v>
                </c:pt>
                <c:pt idx="6585">
                  <c:v>23.914200000000001</c:v>
                </c:pt>
                <c:pt idx="6586">
                  <c:v>23.924900000000001</c:v>
                </c:pt>
                <c:pt idx="6587">
                  <c:v>23.924900000000001</c:v>
                </c:pt>
                <c:pt idx="6588">
                  <c:v>23.914200000000001</c:v>
                </c:pt>
                <c:pt idx="6589">
                  <c:v>23.914200000000001</c:v>
                </c:pt>
                <c:pt idx="6590">
                  <c:v>23.903500000000001</c:v>
                </c:pt>
                <c:pt idx="6591">
                  <c:v>23.903500000000001</c:v>
                </c:pt>
                <c:pt idx="6592">
                  <c:v>23.903500000000001</c:v>
                </c:pt>
                <c:pt idx="6593">
                  <c:v>23.903500000000001</c:v>
                </c:pt>
                <c:pt idx="6594">
                  <c:v>23.892700000000001</c:v>
                </c:pt>
                <c:pt idx="6595">
                  <c:v>23.892700000000001</c:v>
                </c:pt>
                <c:pt idx="6596">
                  <c:v>23.882000000000001</c:v>
                </c:pt>
                <c:pt idx="6597">
                  <c:v>23.882000000000001</c:v>
                </c:pt>
                <c:pt idx="6598">
                  <c:v>23.882000000000001</c:v>
                </c:pt>
                <c:pt idx="6599">
                  <c:v>23.882000000000001</c:v>
                </c:pt>
                <c:pt idx="6600">
                  <c:v>23.882000000000001</c:v>
                </c:pt>
                <c:pt idx="6601">
                  <c:v>23.882000000000001</c:v>
                </c:pt>
                <c:pt idx="6602">
                  <c:v>23.882000000000001</c:v>
                </c:pt>
                <c:pt idx="6603">
                  <c:v>23.882000000000001</c:v>
                </c:pt>
                <c:pt idx="6604">
                  <c:v>23.882000000000001</c:v>
                </c:pt>
                <c:pt idx="6605">
                  <c:v>23.882000000000001</c:v>
                </c:pt>
                <c:pt idx="6606">
                  <c:v>23.882000000000001</c:v>
                </c:pt>
                <c:pt idx="6607">
                  <c:v>23.882000000000001</c:v>
                </c:pt>
                <c:pt idx="6608">
                  <c:v>23.903500000000001</c:v>
                </c:pt>
                <c:pt idx="6609">
                  <c:v>23.957100000000001</c:v>
                </c:pt>
                <c:pt idx="6610">
                  <c:v>24.0322</c:v>
                </c:pt>
                <c:pt idx="6611">
                  <c:v>24.075099999999999</c:v>
                </c:pt>
                <c:pt idx="6612">
                  <c:v>24.107199999999999</c:v>
                </c:pt>
                <c:pt idx="6613">
                  <c:v>24.171600000000002</c:v>
                </c:pt>
                <c:pt idx="6614">
                  <c:v>24.225200000000001</c:v>
                </c:pt>
                <c:pt idx="6615">
                  <c:v>24.257400000000001</c:v>
                </c:pt>
                <c:pt idx="6616">
                  <c:v>24.2896</c:v>
                </c:pt>
                <c:pt idx="6617">
                  <c:v>24.3217</c:v>
                </c:pt>
                <c:pt idx="6618">
                  <c:v>24.3432</c:v>
                </c:pt>
                <c:pt idx="6619">
                  <c:v>24.3432</c:v>
                </c:pt>
                <c:pt idx="6620">
                  <c:v>24.3432</c:v>
                </c:pt>
                <c:pt idx="6621">
                  <c:v>24.3432</c:v>
                </c:pt>
                <c:pt idx="6622">
                  <c:v>24.353899999999999</c:v>
                </c:pt>
                <c:pt idx="6623">
                  <c:v>24.375399999999999</c:v>
                </c:pt>
                <c:pt idx="6624">
                  <c:v>24.396799999999999</c:v>
                </c:pt>
                <c:pt idx="6625">
                  <c:v>24.407499999999999</c:v>
                </c:pt>
                <c:pt idx="6626">
                  <c:v>24.418299999999999</c:v>
                </c:pt>
                <c:pt idx="6627">
                  <c:v>24.428999999999998</c:v>
                </c:pt>
                <c:pt idx="6628">
                  <c:v>24.439699999999998</c:v>
                </c:pt>
                <c:pt idx="6629">
                  <c:v>24.450399999999998</c:v>
                </c:pt>
                <c:pt idx="6630">
                  <c:v>24.461200000000002</c:v>
                </c:pt>
                <c:pt idx="6631">
                  <c:v>24.461200000000002</c:v>
                </c:pt>
                <c:pt idx="6632">
                  <c:v>24.461200000000002</c:v>
                </c:pt>
                <c:pt idx="6633">
                  <c:v>24.471900000000002</c:v>
                </c:pt>
                <c:pt idx="6634">
                  <c:v>24.461200000000002</c:v>
                </c:pt>
                <c:pt idx="6635">
                  <c:v>24.461200000000002</c:v>
                </c:pt>
                <c:pt idx="6636">
                  <c:v>24.461200000000002</c:v>
                </c:pt>
                <c:pt idx="6637">
                  <c:v>24.461200000000002</c:v>
                </c:pt>
                <c:pt idx="6638">
                  <c:v>24.461200000000002</c:v>
                </c:pt>
                <c:pt idx="6639">
                  <c:v>24.461200000000002</c:v>
                </c:pt>
                <c:pt idx="6640">
                  <c:v>24.471900000000002</c:v>
                </c:pt>
                <c:pt idx="6641">
                  <c:v>24.471900000000002</c:v>
                </c:pt>
                <c:pt idx="6642">
                  <c:v>24.482600000000001</c:v>
                </c:pt>
                <c:pt idx="6643">
                  <c:v>24.471900000000002</c:v>
                </c:pt>
                <c:pt idx="6644">
                  <c:v>24.482600000000001</c:v>
                </c:pt>
                <c:pt idx="6645">
                  <c:v>24.493300000000001</c:v>
                </c:pt>
                <c:pt idx="6646">
                  <c:v>24.493300000000001</c:v>
                </c:pt>
                <c:pt idx="6647">
                  <c:v>24.493300000000001</c:v>
                </c:pt>
                <c:pt idx="6648">
                  <c:v>24.493300000000001</c:v>
                </c:pt>
                <c:pt idx="6649">
                  <c:v>24.504100000000001</c:v>
                </c:pt>
                <c:pt idx="6650">
                  <c:v>24.504100000000001</c:v>
                </c:pt>
                <c:pt idx="6651">
                  <c:v>24.514800000000001</c:v>
                </c:pt>
                <c:pt idx="6652">
                  <c:v>24.525500000000001</c:v>
                </c:pt>
                <c:pt idx="6653">
                  <c:v>24.525500000000001</c:v>
                </c:pt>
                <c:pt idx="6654">
                  <c:v>24.536200000000001</c:v>
                </c:pt>
                <c:pt idx="6655">
                  <c:v>24.536200000000001</c:v>
                </c:pt>
                <c:pt idx="6656">
                  <c:v>24.547000000000001</c:v>
                </c:pt>
                <c:pt idx="6657">
                  <c:v>24.536200000000001</c:v>
                </c:pt>
                <c:pt idx="6658">
                  <c:v>24.536200000000001</c:v>
                </c:pt>
                <c:pt idx="6659">
                  <c:v>24.536200000000001</c:v>
                </c:pt>
                <c:pt idx="6660">
                  <c:v>24.547000000000001</c:v>
                </c:pt>
                <c:pt idx="6661">
                  <c:v>24.547000000000001</c:v>
                </c:pt>
                <c:pt idx="6662">
                  <c:v>24.5792</c:v>
                </c:pt>
                <c:pt idx="6663">
                  <c:v>24.6006</c:v>
                </c:pt>
                <c:pt idx="6664">
                  <c:v>24.6435</c:v>
                </c:pt>
                <c:pt idx="6665">
                  <c:v>24.654199999999999</c:v>
                </c:pt>
                <c:pt idx="6666">
                  <c:v>24.686399999999999</c:v>
                </c:pt>
                <c:pt idx="6667">
                  <c:v>24.718599999999999</c:v>
                </c:pt>
                <c:pt idx="6668">
                  <c:v>24.761500000000002</c:v>
                </c:pt>
                <c:pt idx="6669">
                  <c:v>24.772200000000002</c:v>
                </c:pt>
                <c:pt idx="6670">
                  <c:v>24.815100000000001</c:v>
                </c:pt>
                <c:pt idx="6671">
                  <c:v>24.836600000000001</c:v>
                </c:pt>
                <c:pt idx="6672">
                  <c:v>24.858000000000001</c:v>
                </c:pt>
                <c:pt idx="6673">
                  <c:v>24.8902</c:v>
                </c:pt>
                <c:pt idx="6674">
                  <c:v>24.9009</c:v>
                </c:pt>
                <c:pt idx="6675">
                  <c:v>24.9116</c:v>
                </c:pt>
                <c:pt idx="6676">
                  <c:v>24.9224</c:v>
                </c:pt>
                <c:pt idx="6677">
                  <c:v>24.9224</c:v>
                </c:pt>
                <c:pt idx="6678">
                  <c:v>24.9331</c:v>
                </c:pt>
                <c:pt idx="6679">
                  <c:v>24.9331</c:v>
                </c:pt>
                <c:pt idx="6680">
                  <c:v>24.9438</c:v>
                </c:pt>
                <c:pt idx="6681">
                  <c:v>24.954499999999999</c:v>
                </c:pt>
                <c:pt idx="6682">
                  <c:v>24.965299999999999</c:v>
                </c:pt>
                <c:pt idx="6683">
                  <c:v>24.965299999999999</c:v>
                </c:pt>
                <c:pt idx="6684">
                  <c:v>24.975999999999999</c:v>
                </c:pt>
                <c:pt idx="6685">
                  <c:v>24.975999999999999</c:v>
                </c:pt>
                <c:pt idx="6686">
                  <c:v>24.997399999999999</c:v>
                </c:pt>
                <c:pt idx="6687">
                  <c:v>25.008199999999999</c:v>
                </c:pt>
                <c:pt idx="6688">
                  <c:v>25.018899999999999</c:v>
                </c:pt>
                <c:pt idx="6689">
                  <c:v>25.040299999999998</c:v>
                </c:pt>
                <c:pt idx="6690">
                  <c:v>25.040299999999998</c:v>
                </c:pt>
                <c:pt idx="6691">
                  <c:v>25.061800000000002</c:v>
                </c:pt>
                <c:pt idx="6692">
                  <c:v>25.083200000000001</c:v>
                </c:pt>
                <c:pt idx="6693">
                  <c:v>25.104700000000001</c:v>
                </c:pt>
                <c:pt idx="6694">
                  <c:v>25.126100000000001</c:v>
                </c:pt>
                <c:pt idx="6695">
                  <c:v>25.147600000000001</c:v>
                </c:pt>
                <c:pt idx="6696">
                  <c:v>25.158300000000001</c:v>
                </c:pt>
                <c:pt idx="6697">
                  <c:v>25.1798</c:v>
                </c:pt>
                <c:pt idx="6698">
                  <c:v>25.2012</c:v>
                </c:pt>
                <c:pt idx="6699">
                  <c:v>25.2119</c:v>
                </c:pt>
                <c:pt idx="6700">
                  <c:v>25.2119</c:v>
                </c:pt>
                <c:pt idx="6701">
                  <c:v>25.2119</c:v>
                </c:pt>
                <c:pt idx="6702">
                  <c:v>25.2119</c:v>
                </c:pt>
                <c:pt idx="6703">
                  <c:v>25.2119</c:v>
                </c:pt>
                <c:pt idx="6704">
                  <c:v>25.2119</c:v>
                </c:pt>
                <c:pt idx="6705">
                  <c:v>25.2119</c:v>
                </c:pt>
                <c:pt idx="6706">
                  <c:v>25.2012</c:v>
                </c:pt>
                <c:pt idx="6707">
                  <c:v>25.2012</c:v>
                </c:pt>
                <c:pt idx="6708">
                  <c:v>25.2012</c:v>
                </c:pt>
                <c:pt idx="6709">
                  <c:v>25.2012</c:v>
                </c:pt>
                <c:pt idx="6710">
                  <c:v>25.2012</c:v>
                </c:pt>
                <c:pt idx="6711">
                  <c:v>25.2012</c:v>
                </c:pt>
                <c:pt idx="6712">
                  <c:v>25.2012</c:v>
                </c:pt>
                <c:pt idx="6713">
                  <c:v>25.1905</c:v>
                </c:pt>
                <c:pt idx="6714">
                  <c:v>25.1905</c:v>
                </c:pt>
                <c:pt idx="6715">
                  <c:v>25.1905</c:v>
                </c:pt>
                <c:pt idx="6716">
                  <c:v>25.1905</c:v>
                </c:pt>
                <c:pt idx="6717">
                  <c:v>25.1905</c:v>
                </c:pt>
                <c:pt idx="6718">
                  <c:v>25.1905</c:v>
                </c:pt>
                <c:pt idx="6719">
                  <c:v>25.1798</c:v>
                </c:pt>
                <c:pt idx="6720">
                  <c:v>25.1798</c:v>
                </c:pt>
                <c:pt idx="6721">
                  <c:v>25.158300000000001</c:v>
                </c:pt>
                <c:pt idx="6722">
                  <c:v>25.158300000000001</c:v>
                </c:pt>
                <c:pt idx="6723">
                  <c:v>25.147600000000001</c:v>
                </c:pt>
                <c:pt idx="6724">
                  <c:v>25.147600000000001</c:v>
                </c:pt>
                <c:pt idx="6725">
                  <c:v>25.147600000000001</c:v>
                </c:pt>
                <c:pt idx="6726">
                  <c:v>25.147600000000001</c:v>
                </c:pt>
                <c:pt idx="6727">
                  <c:v>25.147600000000001</c:v>
                </c:pt>
                <c:pt idx="6728">
                  <c:v>25.136900000000001</c:v>
                </c:pt>
                <c:pt idx="6729">
                  <c:v>25.126100000000001</c:v>
                </c:pt>
                <c:pt idx="6730">
                  <c:v>25.126100000000001</c:v>
                </c:pt>
                <c:pt idx="6731">
                  <c:v>25.115400000000001</c:v>
                </c:pt>
                <c:pt idx="6732">
                  <c:v>25.115400000000001</c:v>
                </c:pt>
                <c:pt idx="6733">
                  <c:v>25.115400000000001</c:v>
                </c:pt>
                <c:pt idx="6734">
                  <c:v>25.115400000000001</c:v>
                </c:pt>
                <c:pt idx="6735">
                  <c:v>25.136900000000001</c:v>
                </c:pt>
                <c:pt idx="6736">
                  <c:v>25.147600000000001</c:v>
                </c:pt>
                <c:pt idx="6737">
                  <c:v>25.158300000000001</c:v>
                </c:pt>
                <c:pt idx="6738">
                  <c:v>25.1798</c:v>
                </c:pt>
                <c:pt idx="6739">
                  <c:v>25.1905</c:v>
                </c:pt>
                <c:pt idx="6740">
                  <c:v>25.1905</c:v>
                </c:pt>
                <c:pt idx="6741">
                  <c:v>25.1798</c:v>
                </c:pt>
                <c:pt idx="6742">
                  <c:v>25.169</c:v>
                </c:pt>
                <c:pt idx="6743">
                  <c:v>25.158300000000001</c:v>
                </c:pt>
                <c:pt idx="6744">
                  <c:v>25.158300000000001</c:v>
                </c:pt>
                <c:pt idx="6745">
                  <c:v>25.147600000000001</c:v>
                </c:pt>
                <c:pt idx="6746">
                  <c:v>25.158300000000001</c:v>
                </c:pt>
                <c:pt idx="6747">
                  <c:v>25.158300000000001</c:v>
                </c:pt>
                <c:pt idx="6748">
                  <c:v>25.158300000000001</c:v>
                </c:pt>
                <c:pt idx="6749">
                  <c:v>25.158300000000001</c:v>
                </c:pt>
                <c:pt idx="6750">
                  <c:v>25.158300000000001</c:v>
                </c:pt>
                <c:pt idx="6751">
                  <c:v>25.147600000000001</c:v>
                </c:pt>
                <c:pt idx="6752">
                  <c:v>25.147600000000001</c:v>
                </c:pt>
                <c:pt idx="6753">
                  <c:v>25.136900000000001</c:v>
                </c:pt>
                <c:pt idx="6754">
                  <c:v>25.126100000000001</c:v>
                </c:pt>
                <c:pt idx="6755">
                  <c:v>25.104700000000001</c:v>
                </c:pt>
                <c:pt idx="6756">
                  <c:v>25.104700000000001</c:v>
                </c:pt>
                <c:pt idx="6757">
                  <c:v>25.104700000000001</c:v>
                </c:pt>
                <c:pt idx="6758">
                  <c:v>25.104700000000001</c:v>
                </c:pt>
                <c:pt idx="6759">
                  <c:v>25.104700000000001</c:v>
                </c:pt>
                <c:pt idx="6760">
                  <c:v>25.104700000000001</c:v>
                </c:pt>
                <c:pt idx="6761">
                  <c:v>25.094000000000001</c:v>
                </c:pt>
                <c:pt idx="6762">
                  <c:v>25.104700000000001</c:v>
                </c:pt>
                <c:pt idx="6763">
                  <c:v>25.094000000000001</c:v>
                </c:pt>
                <c:pt idx="6764">
                  <c:v>25.094000000000001</c:v>
                </c:pt>
                <c:pt idx="6765">
                  <c:v>25.083200000000001</c:v>
                </c:pt>
                <c:pt idx="6766">
                  <c:v>25.072500000000002</c:v>
                </c:pt>
                <c:pt idx="6767">
                  <c:v>25.061800000000002</c:v>
                </c:pt>
                <c:pt idx="6768">
                  <c:v>25.051100000000002</c:v>
                </c:pt>
                <c:pt idx="6769">
                  <c:v>25.061800000000002</c:v>
                </c:pt>
                <c:pt idx="6770">
                  <c:v>25.061800000000002</c:v>
                </c:pt>
                <c:pt idx="6771">
                  <c:v>25.051100000000002</c:v>
                </c:pt>
                <c:pt idx="6772">
                  <c:v>25.040299999999998</c:v>
                </c:pt>
                <c:pt idx="6773">
                  <c:v>25.040299999999998</c:v>
                </c:pt>
                <c:pt idx="6774">
                  <c:v>25.029599999999999</c:v>
                </c:pt>
                <c:pt idx="6775">
                  <c:v>25.029599999999999</c:v>
                </c:pt>
                <c:pt idx="6776">
                  <c:v>25.029599999999999</c:v>
                </c:pt>
                <c:pt idx="6777">
                  <c:v>25.029599999999999</c:v>
                </c:pt>
                <c:pt idx="6778">
                  <c:v>25.029599999999999</c:v>
                </c:pt>
                <c:pt idx="6779">
                  <c:v>25.029599999999999</c:v>
                </c:pt>
                <c:pt idx="6780">
                  <c:v>25.018899999999999</c:v>
                </c:pt>
                <c:pt idx="6781">
                  <c:v>25.018899999999999</c:v>
                </c:pt>
                <c:pt idx="6782">
                  <c:v>25.008199999999999</c:v>
                </c:pt>
                <c:pt idx="6783">
                  <c:v>24.997399999999999</c:v>
                </c:pt>
                <c:pt idx="6784">
                  <c:v>24.997399999999999</c:v>
                </c:pt>
                <c:pt idx="6785">
                  <c:v>24.975999999999999</c:v>
                </c:pt>
                <c:pt idx="6786">
                  <c:v>24.975999999999999</c:v>
                </c:pt>
                <c:pt idx="6787">
                  <c:v>24.965299999999999</c:v>
                </c:pt>
                <c:pt idx="6788">
                  <c:v>24.965299999999999</c:v>
                </c:pt>
                <c:pt idx="6789">
                  <c:v>24.954499999999999</c:v>
                </c:pt>
                <c:pt idx="6790">
                  <c:v>24.9438</c:v>
                </c:pt>
                <c:pt idx="6791">
                  <c:v>24.9331</c:v>
                </c:pt>
                <c:pt idx="6792">
                  <c:v>24.9331</c:v>
                </c:pt>
                <c:pt idx="6793">
                  <c:v>24.9331</c:v>
                </c:pt>
                <c:pt idx="6794">
                  <c:v>24.9331</c:v>
                </c:pt>
                <c:pt idx="6795">
                  <c:v>24.9331</c:v>
                </c:pt>
                <c:pt idx="6796">
                  <c:v>24.9224</c:v>
                </c:pt>
                <c:pt idx="6797">
                  <c:v>24.9224</c:v>
                </c:pt>
                <c:pt idx="6798">
                  <c:v>24.9224</c:v>
                </c:pt>
                <c:pt idx="6799">
                  <c:v>24.9009</c:v>
                </c:pt>
                <c:pt idx="6800">
                  <c:v>24.9009</c:v>
                </c:pt>
                <c:pt idx="6801">
                  <c:v>24.8902</c:v>
                </c:pt>
                <c:pt idx="6802">
                  <c:v>24.9009</c:v>
                </c:pt>
                <c:pt idx="6803">
                  <c:v>24.8902</c:v>
                </c:pt>
                <c:pt idx="6804">
                  <c:v>24.8902</c:v>
                </c:pt>
                <c:pt idx="6805">
                  <c:v>24.8902</c:v>
                </c:pt>
                <c:pt idx="6806">
                  <c:v>24.8902</c:v>
                </c:pt>
                <c:pt idx="6807">
                  <c:v>24.8795</c:v>
                </c:pt>
                <c:pt idx="6808">
                  <c:v>24.8795</c:v>
                </c:pt>
                <c:pt idx="6809">
                  <c:v>24.8687</c:v>
                </c:pt>
                <c:pt idx="6810">
                  <c:v>24.8687</c:v>
                </c:pt>
                <c:pt idx="6811">
                  <c:v>24.858000000000001</c:v>
                </c:pt>
                <c:pt idx="6812">
                  <c:v>24.847300000000001</c:v>
                </c:pt>
                <c:pt idx="6813">
                  <c:v>24.836600000000001</c:v>
                </c:pt>
                <c:pt idx="6814">
                  <c:v>24.836600000000001</c:v>
                </c:pt>
                <c:pt idx="6815">
                  <c:v>24.825800000000001</c:v>
                </c:pt>
                <c:pt idx="6816">
                  <c:v>24.825800000000001</c:v>
                </c:pt>
                <c:pt idx="6817">
                  <c:v>24.825800000000001</c:v>
                </c:pt>
                <c:pt idx="6818">
                  <c:v>24.825800000000001</c:v>
                </c:pt>
                <c:pt idx="6819">
                  <c:v>24.825800000000001</c:v>
                </c:pt>
                <c:pt idx="6820">
                  <c:v>24.825800000000001</c:v>
                </c:pt>
                <c:pt idx="6821">
                  <c:v>24.815100000000001</c:v>
                </c:pt>
                <c:pt idx="6822">
                  <c:v>24.815100000000001</c:v>
                </c:pt>
                <c:pt idx="6823">
                  <c:v>24.804400000000001</c:v>
                </c:pt>
                <c:pt idx="6824">
                  <c:v>24.793700000000001</c:v>
                </c:pt>
                <c:pt idx="6825">
                  <c:v>24.793700000000001</c:v>
                </c:pt>
                <c:pt idx="6826">
                  <c:v>24.793700000000001</c:v>
                </c:pt>
                <c:pt idx="6827">
                  <c:v>24.782900000000001</c:v>
                </c:pt>
                <c:pt idx="6828">
                  <c:v>24.782900000000001</c:v>
                </c:pt>
                <c:pt idx="6829">
                  <c:v>24.793700000000001</c:v>
                </c:pt>
                <c:pt idx="6830">
                  <c:v>24.793700000000001</c:v>
                </c:pt>
                <c:pt idx="6831">
                  <c:v>24.804400000000001</c:v>
                </c:pt>
                <c:pt idx="6832">
                  <c:v>24.815100000000001</c:v>
                </c:pt>
                <c:pt idx="6833">
                  <c:v>24.825800000000001</c:v>
                </c:pt>
                <c:pt idx="6834">
                  <c:v>24.825800000000001</c:v>
                </c:pt>
                <c:pt idx="6835">
                  <c:v>24.836600000000001</c:v>
                </c:pt>
                <c:pt idx="6836">
                  <c:v>24.847300000000001</c:v>
                </c:pt>
                <c:pt idx="6837">
                  <c:v>24.8687</c:v>
                </c:pt>
                <c:pt idx="6838">
                  <c:v>24.8795</c:v>
                </c:pt>
                <c:pt idx="6839">
                  <c:v>24.8902</c:v>
                </c:pt>
                <c:pt idx="6840">
                  <c:v>24.9009</c:v>
                </c:pt>
                <c:pt idx="6841">
                  <c:v>24.9009</c:v>
                </c:pt>
                <c:pt idx="6842">
                  <c:v>24.9331</c:v>
                </c:pt>
                <c:pt idx="6843">
                  <c:v>24.9331</c:v>
                </c:pt>
                <c:pt idx="6844">
                  <c:v>24.9438</c:v>
                </c:pt>
                <c:pt idx="6845">
                  <c:v>24.954499999999999</c:v>
                </c:pt>
                <c:pt idx="6846">
                  <c:v>24.975999999999999</c:v>
                </c:pt>
                <c:pt idx="6847">
                  <c:v>24.997399999999999</c:v>
                </c:pt>
                <c:pt idx="6848">
                  <c:v>25.029599999999999</c:v>
                </c:pt>
                <c:pt idx="6849">
                  <c:v>25.051100000000002</c:v>
                </c:pt>
                <c:pt idx="6850">
                  <c:v>25.104700000000001</c:v>
                </c:pt>
                <c:pt idx="6851">
                  <c:v>25.136900000000001</c:v>
                </c:pt>
                <c:pt idx="6852">
                  <c:v>25.1798</c:v>
                </c:pt>
                <c:pt idx="6853">
                  <c:v>25.2227</c:v>
                </c:pt>
                <c:pt idx="6854">
                  <c:v>25.276299999999999</c:v>
                </c:pt>
                <c:pt idx="6855">
                  <c:v>25.362100000000002</c:v>
                </c:pt>
                <c:pt idx="6856">
                  <c:v>25.426400000000001</c:v>
                </c:pt>
                <c:pt idx="6857">
                  <c:v>25.426400000000001</c:v>
                </c:pt>
                <c:pt idx="6858">
                  <c:v>25.426400000000001</c:v>
                </c:pt>
                <c:pt idx="6859">
                  <c:v>25.426400000000001</c:v>
                </c:pt>
                <c:pt idx="6860">
                  <c:v>25.426400000000001</c:v>
                </c:pt>
                <c:pt idx="6861">
                  <c:v>25.426400000000001</c:v>
                </c:pt>
                <c:pt idx="6862">
                  <c:v>25.426400000000001</c:v>
                </c:pt>
                <c:pt idx="6863">
                  <c:v>25.437200000000001</c:v>
                </c:pt>
                <c:pt idx="6864">
                  <c:v>25.437200000000001</c:v>
                </c:pt>
                <c:pt idx="6865">
                  <c:v>25.458600000000001</c:v>
                </c:pt>
                <c:pt idx="6866">
                  <c:v>25.4801</c:v>
                </c:pt>
                <c:pt idx="6867">
                  <c:v>25.5122</c:v>
                </c:pt>
                <c:pt idx="6868">
                  <c:v>25.523</c:v>
                </c:pt>
                <c:pt idx="6869">
                  <c:v>25.5337</c:v>
                </c:pt>
                <c:pt idx="6870">
                  <c:v>25.5444</c:v>
                </c:pt>
                <c:pt idx="6871">
                  <c:v>25.5444</c:v>
                </c:pt>
                <c:pt idx="6872">
                  <c:v>25.5444</c:v>
                </c:pt>
                <c:pt idx="6873">
                  <c:v>25.5444</c:v>
                </c:pt>
                <c:pt idx="6874">
                  <c:v>25.5444</c:v>
                </c:pt>
                <c:pt idx="6875">
                  <c:v>25.5444</c:v>
                </c:pt>
                <c:pt idx="6876">
                  <c:v>25.5337</c:v>
                </c:pt>
                <c:pt idx="6877">
                  <c:v>25.523</c:v>
                </c:pt>
                <c:pt idx="6878">
                  <c:v>25.523</c:v>
                </c:pt>
                <c:pt idx="6879">
                  <c:v>25.523</c:v>
                </c:pt>
                <c:pt idx="6880">
                  <c:v>25.5122</c:v>
                </c:pt>
                <c:pt idx="6881">
                  <c:v>25.5015</c:v>
                </c:pt>
                <c:pt idx="6882">
                  <c:v>25.5015</c:v>
                </c:pt>
                <c:pt idx="6883">
                  <c:v>25.5015</c:v>
                </c:pt>
                <c:pt idx="6884">
                  <c:v>25.4908</c:v>
                </c:pt>
                <c:pt idx="6885">
                  <c:v>25.4908</c:v>
                </c:pt>
                <c:pt idx="6886">
                  <c:v>25.4801</c:v>
                </c:pt>
                <c:pt idx="6887">
                  <c:v>25.4693</c:v>
                </c:pt>
                <c:pt idx="6888">
                  <c:v>25.4801</c:v>
                </c:pt>
                <c:pt idx="6889">
                  <c:v>25.458600000000001</c:v>
                </c:pt>
                <c:pt idx="6890">
                  <c:v>25.437200000000001</c:v>
                </c:pt>
                <c:pt idx="6891">
                  <c:v>25.437200000000001</c:v>
                </c:pt>
                <c:pt idx="6892">
                  <c:v>25.437200000000001</c:v>
                </c:pt>
                <c:pt idx="6893">
                  <c:v>25.426400000000001</c:v>
                </c:pt>
                <c:pt idx="6894">
                  <c:v>25.426400000000001</c:v>
                </c:pt>
                <c:pt idx="6895">
                  <c:v>25.426400000000001</c:v>
                </c:pt>
                <c:pt idx="6896">
                  <c:v>25.426400000000001</c:v>
                </c:pt>
                <c:pt idx="6897">
                  <c:v>25.426400000000001</c:v>
                </c:pt>
                <c:pt idx="6898">
                  <c:v>25.426400000000001</c:v>
                </c:pt>
                <c:pt idx="6899">
                  <c:v>25.426400000000001</c:v>
                </c:pt>
                <c:pt idx="6900">
                  <c:v>25.426400000000001</c:v>
                </c:pt>
                <c:pt idx="6901">
                  <c:v>25.426400000000001</c:v>
                </c:pt>
                <c:pt idx="6902">
                  <c:v>25.426400000000001</c:v>
                </c:pt>
                <c:pt idx="6903">
                  <c:v>25.426400000000001</c:v>
                </c:pt>
                <c:pt idx="6904">
                  <c:v>25.426400000000001</c:v>
                </c:pt>
                <c:pt idx="6905">
                  <c:v>25.426400000000001</c:v>
                </c:pt>
                <c:pt idx="6906">
                  <c:v>25.426400000000001</c:v>
                </c:pt>
                <c:pt idx="6907">
                  <c:v>25.426400000000001</c:v>
                </c:pt>
                <c:pt idx="6908">
                  <c:v>25.426400000000001</c:v>
                </c:pt>
                <c:pt idx="6909">
                  <c:v>25.426400000000001</c:v>
                </c:pt>
                <c:pt idx="6910">
                  <c:v>25.426400000000001</c:v>
                </c:pt>
                <c:pt idx="6911">
                  <c:v>25.426400000000001</c:v>
                </c:pt>
                <c:pt idx="6912">
                  <c:v>25.426400000000001</c:v>
                </c:pt>
                <c:pt idx="6913">
                  <c:v>25.426400000000001</c:v>
                </c:pt>
                <c:pt idx="6914">
                  <c:v>25.426400000000001</c:v>
                </c:pt>
                <c:pt idx="6915">
                  <c:v>25.426400000000001</c:v>
                </c:pt>
                <c:pt idx="6916">
                  <c:v>25.426400000000001</c:v>
                </c:pt>
                <c:pt idx="6917">
                  <c:v>25.426400000000001</c:v>
                </c:pt>
                <c:pt idx="6918">
                  <c:v>25.426400000000001</c:v>
                </c:pt>
                <c:pt idx="6919">
                  <c:v>25.426400000000001</c:v>
                </c:pt>
                <c:pt idx="6920">
                  <c:v>25.426400000000001</c:v>
                </c:pt>
                <c:pt idx="6921">
                  <c:v>25.426400000000001</c:v>
                </c:pt>
                <c:pt idx="6922">
                  <c:v>25.426400000000001</c:v>
                </c:pt>
                <c:pt idx="6923">
                  <c:v>25.426400000000001</c:v>
                </c:pt>
                <c:pt idx="6924">
                  <c:v>25.426400000000001</c:v>
                </c:pt>
                <c:pt idx="6925">
                  <c:v>25.426400000000001</c:v>
                </c:pt>
                <c:pt idx="6926">
                  <c:v>25.426400000000001</c:v>
                </c:pt>
                <c:pt idx="6927">
                  <c:v>25.426400000000001</c:v>
                </c:pt>
                <c:pt idx="6928">
                  <c:v>25.426400000000001</c:v>
                </c:pt>
                <c:pt idx="6929">
                  <c:v>25.426400000000001</c:v>
                </c:pt>
                <c:pt idx="6930">
                  <c:v>25.426400000000001</c:v>
                </c:pt>
                <c:pt idx="6931">
                  <c:v>25.426400000000001</c:v>
                </c:pt>
                <c:pt idx="6932">
                  <c:v>25.426400000000001</c:v>
                </c:pt>
                <c:pt idx="6933">
                  <c:v>25.426400000000001</c:v>
                </c:pt>
                <c:pt idx="6934">
                  <c:v>25.426400000000001</c:v>
                </c:pt>
                <c:pt idx="6935">
                  <c:v>25.426400000000001</c:v>
                </c:pt>
                <c:pt idx="6936">
                  <c:v>25.426400000000001</c:v>
                </c:pt>
                <c:pt idx="6937">
                  <c:v>25.426400000000001</c:v>
                </c:pt>
                <c:pt idx="6938">
                  <c:v>25.426400000000001</c:v>
                </c:pt>
                <c:pt idx="6939">
                  <c:v>25.426400000000001</c:v>
                </c:pt>
                <c:pt idx="6940">
                  <c:v>25.426400000000001</c:v>
                </c:pt>
                <c:pt idx="6941">
                  <c:v>25.426400000000001</c:v>
                </c:pt>
                <c:pt idx="6942">
                  <c:v>25.426400000000001</c:v>
                </c:pt>
                <c:pt idx="6943">
                  <c:v>25.426400000000001</c:v>
                </c:pt>
                <c:pt idx="6944">
                  <c:v>25.426400000000001</c:v>
                </c:pt>
                <c:pt idx="6945">
                  <c:v>25.426400000000001</c:v>
                </c:pt>
                <c:pt idx="6946">
                  <c:v>25.426400000000001</c:v>
                </c:pt>
                <c:pt idx="6947">
                  <c:v>25.426400000000001</c:v>
                </c:pt>
                <c:pt idx="6948">
                  <c:v>25.426400000000001</c:v>
                </c:pt>
                <c:pt idx="6949">
                  <c:v>25.426400000000001</c:v>
                </c:pt>
                <c:pt idx="6950">
                  <c:v>25.426400000000001</c:v>
                </c:pt>
                <c:pt idx="6951">
                  <c:v>25.426400000000001</c:v>
                </c:pt>
                <c:pt idx="6952">
                  <c:v>25.426400000000001</c:v>
                </c:pt>
                <c:pt idx="6953">
                  <c:v>25.426400000000001</c:v>
                </c:pt>
                <c:pt idx="6954">
                  <c:v>25.426400000000001</c:v>
                </c:pt>
                <c:pt idx="6955">
                  <c:v>25.426400000000001</c:v>
                </c:pt>
                <c:pt idx="6956">
                  <c:v>25.426400000000001</c:v>
                </c:pt>
                <c:pt idx="6957">
                  <c:v>25.426400000000001</c:v>
                </c:pt>
                <c:pt idx="6958">
                  <c:v>25.426400000000001</c:v>
                </c:pt>
                <c:pt idx="6959">
                  <c:v>25.426400000000001</c:v>
                </c:pt>
                <c:pt idx="6960">
                  <c:v>25.426400000000001</c:v>
                </c:pt>
                <c:pt idx="6961">
                  <c:v>25.426400000000001</c:v>
                </c:pt>
                <c:pt idx="6962">
                  <c:v>25.426400000000001</c:v>
                </c:pt>
                <c:pt idx="6963">
                  <c:v>25.426400000000001</c:v>
                </c:pt>
                <c:pt idx="6964">
                  <c:v>25.426400000000001</c:v>
                </c:pt>
                <c:pt idx="6965">
                  <c:v>25.426400000000001</c:v>
                </c:pt>
                <c:pt idx="6966">
                  <c:v>25.426400000000001</c:v>
                </c:pt>
                <c:pt idx="6967">
                  <c:v>25.426400000000001</c:v>
                </c:pt>
                <c:pt idx="6968">
                  <c:v>25.426400000000001</c:v>
                </c:pt>
                <c:pt idx="6969">
                  <c:v>25.426400000000001</c:v>
                </c:pt>
                <c:pt idx="6970">
                  <c:v>25.426400000000001</c:v>
                </c:pt>
                <c:pt idx="6971">
                  <c:v>25.426400000000001</c:v>
                </c:pt>
                <c:pt idx="6972">
                  <c:v>25.426400000000001</c:v>
                </c:pt>
                <c:pt idx="6973">
                  <c:v>25.426400000000001</c:v>
                </c:pt>
                <c:pt idx="6974">
                  <c:v>25.426400000000001</c:v>
                </c:pt>
                <c:pt idx="6975">
                  <c:v>25.426400000000001</c:v>
                </c:pt>
                <c:pt idx="6976">
                  <c:v>25.426400000000001</c:v>
                </c:pt>
                <c:pt idx="6977">
                  <c:v>25.426400000000001</c:v>
                </c:pt>
                <c:pt idx="6978">
                  <c:v>25.426400000000001</c:v>
                </c:pt>
                <c:pt idx="6979">
                  <c:v>25.426400000000001</c:v>
                </c:pt>
                <c:pt idx="6980">
                  <c:v>25.426400000000001</c:v>
                </c:pt>
                <c:pt idx="6981">
                  <c:v>25.426400000000001</c:v>
                </c:pt>
                <c:pt idx="6982">
                  <c:v>25.426400000000001</c:v>
                </c:pt>
                <c:pt idx="6983">
                  <c:v>25.426400000000001</c:v>
                </c:pt>
                <c:pt idx="6984">
                  <c:v>25.426400000000001</c:v>
                </c:pt>
                <c:pt idx="6985">
                  <c:v>25.426400000000001</c:v>
                </c:pt>
                <c:pt idx="6986">
                  <c:v>25.426400000000001</c:v>
                </c:pt>
                <c:pt idx="6987">
                  <c:v>25.426400000000001</c:v>
                </c:pt>
                <c:pt idx="6988">
                  <c:v>25.426400000000001</c:v>
                </c:pt>
                <c:pt idx="6989">
                  <c:v>25.426400000000001</c:v>
                </c:pt>
                <c:pt idx="6990">
                  <c:v>25.426400000000001</c:v>
                </c:pt>
                <c:pt idx="6991">
                  <c:v>25.426400000000001</c:v>
                </c:pt>
                <c:pt idx="6992">
                  <c:v>25.426400000000001</c:v>
                </c:pt>
                <c:pt idx="6993">
                  <c:v>25.426400000000001</c:v>
                </c:pt>
                <c:pt idx="6994">
                  <c:v>25.426400000000001</c:v>
                </c:pt>
                <c:pt idx="6995">
                  <c:v>25.426400000000001</c:v>
                </c:pt>
                <c:pt idx="6996">
                  <c:v>25.426400000000001</c:v>
                </c:pt>
                <c:pt idx="6997">
                  <c:v>25.426400000000001</c:v>
                </c:pt>
                <c:pt idx="6998">
                  <c:v>25.426400000000001</c:v>
                </c:pt>
                <c:pt idx="6999">
                  <c:v>25.426400000000001</c:v>
                </c:pt>
                <c:pt idx="7000">
                  <c:v>25.426400000000001</c:v>
                </c:pt>
                <c:pt idx="7001">
                  <c:v>25.426400000000001</c:v>
                </c:pt>
                <c:pt idx="7002">
                  <c:v>25.426400000000001</c:v>
                </c:pt>
                <c:pt idx="7003">
                  <c:v>25.426400000000001</c:v>
                </c:pt>
                <c:pt idx="7004">
                  <c:v>25.426400000000001</c:v>
                </c:pt>
                <c:pt idx="7005">
                  <c:v>25.426400000000001</c:v>
                </c:pt>
                <c:pt idx="7006">
                  <c:v>25.426400000000001</c:v>
                </c:pt>
                <c:pt idx="7007">
                  <c:v>25.426400000000001</c:v>
                </c:pt>
                <c:pt idx="7008">
                  <c:v>25.426400000000001</c:v>
                </c:pt>
                <c:pt idx="7009">
                  <c:v>25.426400000000001</c:v>
                </c:pt>
                <c:pt idx="7010">
                  <c:v>25.426400000000001</c:v>
                </c:pt>
                <c:pt idx="7011">
                  <c:v>25.426400000000001</c:v>
                </c:pt>
                <c:pt idx="7012">
                  <c:v>25.437200000000001</c:v>
                </c:pt>
                <c:pt idx="7013">
                  <c:v>25.437200000000001</c:v>
                </c:pt>
                <c:pt idx="7014">
                  <c:v>25.437200000000001</c:v>
                </c:pt>
                <c:pt idx="7015">
                  <c:v>25.437200000000001</c:v>
                </c:pt>
                <c:pt idx="7016">
                  <c:v>25.437200000000001</c:v>
                </c:pt>
                <c:pt idx="7017">
                  <c:v>25.426400000000001</c:v>
                </c:pt>
                <c:pt idx="7018">
                  <c:v>25.426400000000001</c:v>
                </c:pt>
                <c:pt idx="7019">
                  <c:v>25.437200000000001</c:v>
                </c:pt>
                <c:pt idx="7020">
                  <c:v>25.437200000000001</c:v>
                </c:pt>
                <c:pt idx="7021">
                  <c:v>25.437200000000001</c:v>
                </c:pt>
                <c:pt idx="7022">
                  <c:v>25.437200000000001</c:v>
                </c:pt>
                <c:pt idx="7023">
                  <c:v>25.437200000000001</c:v>
                </c:pt>
                <c:pt idx="7024">
                  <c:v>25.437200000000001</c:v>
                </c:pt>
                <c:pt idx="7025">
                  <c:v>25.437200000000001</c:v>
                </c:pt>
                <c:pt idx="7026">
                  <c:v>25.437200000000001</c:v>
                </c:pt>
                <c:pt idx="7027">
                  <c:v>25.437200000000001</c:v>
                </c:pt>
                <c:pt idx="7028">
                  <c:v>25.458600000000001</c:v>
                </c:pt>
                <c:pt idx="7029">
                  <c:v>25.4801</c:v>
                </c:pt>
                <c:pt idx="7030">
                  <c:v>25.4801</c:v>
                </c:pt>
                <c:pt idx="7031">
                  <c:v>25.4908</c:v>
                </c:pt>
                <c:pt idx="7032">
                  <c:v>25.4908</c:v>
                </c:pt>
                <c:pt idx="7033">
                  <c:v>25.4908</c:v>
                </c:pt>
                <c:pt idx="7034">
                  <c:v>25.5015</c:v>
                </c:pt>
                <c:pt idx="7035">
                  <c:v>25.5015</c:v>
                </c:pt>
                <c:pt idx="7036">
                  <c:v>25.5015</c:v>
                </c:pt>
                <c:pt idx="7037">
                  <c:v>25.5015</c:v>
                </c:pt>
                <c:pt idx="7038">
                  <c:v>25.5015</c:v>
                </c:pt>
                <c:pt idx="7039">
                  <c:v>25.5122</c:v>
                </c:pt>
                <c:pt idx="7040">
                  <c:v>25.5122</c:v>
                </c:pt>
                <c:pt idx="7041">
                  <c:v>25.5122</c:v>
                </c:pt>
                <c:pt idx="7042">
                  <c:v>25.5122</c:v>
                </c:pt>
                <c:pt idx="7043">
                  <c:v>25.5122</c:v>
                </c:pt>
                <c:pt idx="7044">
                  <c:v>25.5122</c:v>
                </c:pt>
                <c:pt idx="7045">
                  <c:v>25.5015</c:v>
                </c:pt>
                <c:pt idx="7046">
                  <c:v>25.5015</c:v>
                </c:pt>
                <c:pt idx="7047">
                  <c:v>25.5122</c:v>
                </c:pt>
                <c:pt idx="7048">
                  <c:v>25.5015</c:v>
                </c:pt>
                <c:pt idx="7049">
                  <c:v>25.5122</c:v>
                </c:pt>
                <c:pt idx="7050">
                  <c:v>25.5015</c:v>
                </c:pt>
                <c:pt idx="7051">
                  <c:v>25.5015</c:v>
                </c:pt>
                <c:pt idx="7052">
                  <c:v>25.5015</c:v>
                </c:pt>
                <c:pt idx="7053">
                  <c:v>25.5015</c:v>
                </c:pt>
                <c:pt idx="7054">
                  <c:v>25.5122</c:v>
                </c:pt>
                <c:pt idx="7055">
                  <c:v>25.523</c:v>
                </c:pt>
                <c:pt idx="7056">
                  <c:v>25.5337</c:v>
                </c:pt>
                <c:pt idx="7057">
                  <c:v>25.5444</c:v>
                </c:pt>
                <c:pt idx="7058">
                  <c:v>25.5444</c:v>
                </c:pt>
                <c:pt idx="7059">
                  <c:v>25.565899999999999</c:v>
                </c:pt>
                <c:pt idx="7060">
                  <c:v>25.565899999999999</c:v>
                </c:pt>
                <c:pt idx="7061">
                  <c:v>25.587299999999999</c:v>
                </c:pt>
                <c:pt idx="7062">
                  <c:v>25.597999999999999</c:v>
                </c:pt>
                <c:pt idx="7063">
                  <c:v>25.608799999999999</c:v>
                </c:pt>
                <c:pt idx="7064">
                  <c:v>25.608799999999999</c:v>
                </c:pt>
                <c:pt idx="7065">
                  <c:v>25.619499999999999</c:v>
                </c:pt>
                <c:pt idx="7066">
                  <c:v>25.630199999999999</c:v>
                </c:pt>
                <c:pt idx="7067">
                  <c:v>25.640899999999998</c:v>
                </c:pt>
                <c:pt idx="7068">
                  <c:v>25.651700000000002</c:v>
                </c:pt>
                <c:pt idx="7069">
                  <c:v>25.662400000000002</c:v>
                </c:pt>
                <c:pt idx="7070">
                  <c:v>25.673100000000002</c:v>
                </c:pt>
                <c:pt idx="7071">
                  <c:v>25.694600000000001</c:v>
                </c:pt>
                <c:pt idx="7072">
                  <c:v>25.705300000000001</c:v>
                </c:pt>
                <c:pt idx="7073">
                  <c:v>25.737500000000001</c:v>
                </c:pt>
                <c:pt idx="7074">
                  <c:v>25.758900000000001</c:v>
                </c:pt>
                <c:pt idx="7075">
                  <c:v>25.7804</c:v>
                </c:pt>
                <c:pt idx="7076">
                  <c:v>25.8018</c:v>
                </c:pt>
                <c:pt idx="7077">
                  <c:v>25.8233</c:v>
                </c:pt>
                <c:pt idx="7078">
                  <c:v>25.8447</c:v>
                </c:pt>
                <c:pt idx="7079">
                  <c:v>25.887599999999999</c:v>
                </c:pt>
                <c:pt idx="7080">
                  <c:v>25.898299999999999</c:v>
                </c:pt>
                <c:pt idx="7081">
                  <c:v>25.930499999999999</c:v>
                </c:pt>
                <c:pt idx="7082">
                  <c:v>25.973400000000002</c:v>
                </c:pt>
                <c:pt idx="7083">
                  <c:v>25.994900000000001</c:v>
                </c:pt>
                <c:pt idx="7084">
                  <c:v>26.037800000000001</c:v>
                </c:pt>
                <c:pt idx="7085">
                  <c:v>26.0807</c:v>
                </c:pt>
                <c:pt idx="7086">
                  <c:v>26.1343</c:v>
                </c:pt>
                <c:pt idx="7087">
                  <c:v>26.187899999999999</c:v>
                </c:pt>
                <c:pt idx="7088">
                  <c:v>26.241499999999998</c:v>
                </c:pt>
                <c:pt idx="7089">
                  <c:v>26.295200000000001</c:v>
                </c:pt>
                <c:pt idx="7090">
                  <c:v>26.327300000000001</c:v>
                </c:pt>
                <c:pt idx="7091">
                  <c:v>26.348800000000001</c:v>
                </c:pt>
                <c:pt idx="7092">
                  <c:v>26.370200000000001</c:v>
                </c:pt>
                <c:pt idx="7093">
                  <c:v>26.4024</c:v>
                </c:pt>
                <c:pt idx="7094">
                  <c:v>26.4346</c:v>
                </c:pt>
                <c:pt idx="7095">
                  <c:v>26.456</c:v>
                </c:pt>
                <c:pt idx="7096">
                  <c:v>26.466799999999999</c:v>
                </c:pt>
                <c:pt idx="7097">
                  <c:v>26.488199999999999</c:v>
                </c:pt>
                <c:pt idx="7098">
                  <c:v>26.520399999999999</c:v>
                </c:pt>
                <c:pt idx="7099">
                  <c:v>26.520399999999999</c:v>
                </c:pt>
                <c:pt idx="7100">
                  <c:v>26.520399999999999</c:v>
                </c:pt>
                <c:pt idx="7101">
                  <c:v>26.520399999999999</c:v>
                </c:pt>
                <c:pt idx="7102">
                  <c:v>26.520399999999999</c:v>
                </c:pt>
                <c:pt idx="7103">
                  <c:v>26.520399999999999</c:v>
                </c:pt>
                <c:pt idx="7104">
                  <c:v>26.520399999999999</c:v>
                </c:pt>
                <c:pt idx="7105">
                  <c:v>26.520399999999999</c:v>
                </c:pt>
                <c:pt idx="7106">
                  <c:v>26.520399999999999</c:v>
                </c:pt>
                <c:pt idx="7107">
                  <c:v>26.520399999999999</c:v>
                </c:pt>
                <c:pt idx="7108">
                  <c:v>26.520399999999999</c:v>
                </c:pt>
                <c:pt idx="7109">
                  <c:v>26.520399999999999</c:v>
                </c:pt>
                <c:pt idx="7110">
                  <c:v>26.520399999999999</c:v>
                </c:pt>
                <c:pt idx="7111">
                  <c:v>26.520399999999999</c:v>
                </c:pt>
                <c:pt idx="7112">
                  <c:v>26.520399999999999</c:v>
                </c:pt>
                <c:pt idx="7113">
                  <c:v>26.520399999999999</c:v>
                </c:pt>
                <c:pt idx="7114">
                  <c:v>26.520399999999999</c:v>
                </c:pt>
                <c:pt idx="7115">
                  <c:v>26.520399999999999</c:v>
                </c:pt>
                <c:pt idx="7116">
                  <c:v>26.520399999999999</c:v>
                </c:pt>
                <c:pt idx="7117">
                  <c:v>26.509699999999999</c:v>
                </c:pt>
                <c:pt idx="7118">
                  <c:v>26.498899999999999</c:v>
                </c:pt>
                <c:pt idx="7119">
                  <c:v>26.488199999999999</c:v>
                </c:pt>
                <c:pt idx="7120">
                  <c:v>26.477499999999999</c:v>
                </c:pt>
                <c:pt idx="7121">
                  <c:v>26.466799999999999</c:v>
                </c:pt>
                <c:pt idx="7122">
                  <c:v>26.466799999999999</c:v>
                </c:pt>
                <c:pt idx="7123">
                  <c:v>26.456</c:v>
                </c:pt>
                <c:pt idx="7124">
                  <c:v>26.456</c:v>
                </c:pt>
                <c:pt idx="7125">
                  <c:v>26.456</c:v>
                </c:pt>
                <c:pt idx="7126">
                  <c:v>26.466799999999999</c:v>
                </c:pt>
                <c:pt idx="7127">
                  <c:v>26.477499999999999</c:v>
                </c:pt>
                <c:pt idx="7128">
                  <c:v>26.498899999999999</c:v>
                </c:pt>
                <c:pt idx="7129">
                  <c:v>26.520399999999999</c:v>
                </c:pt>
                <c:pt idx="7130">
                  <c:v>26.520399999999999</c:v>
                </c:pt>
                <c:pt idx="7131">
                  <c:v>26.552600000000002</c:v>
                </c:pt>
                <c:pt idx="7132">
                  <c:v>26.595500000000001</c:v>
                </c:pt>
                <c:pt idx="7133">
                  <c:v>26.638400000000001</c:v>
                </c:pt>
                <c:pt idx="7134">
                  <c:v>26.6813</c:v>
                </c:pt>
                <c:pt idx="7135">
                  <c:v>26.7134</c:v>
                </c:pt>
                <c:pt idx="7136">
                  <c:v>26.7563</c:v>
                </c:pt>
                <c:pt idx="7137">
                  <c:v>26.788499999999999</c:v>
                </c:pt>
                <c:pt idx="7138">
                  <c:v>26.788499999999999</c:v>
                </c:pt>
                <c:pt idx="7139">
                  <c:v>26.799199999999999</c:v>
                </c:pt>
                <c:pt idx="7140">
                  <c:v>26.799199999999999</c:v>
                </c:pt>
                <c:pt idx="7141">
                  <c:v>26.81</c:v>
                </c:pt>
                <c:pt idx="7142">
                  <c:v>26.820699999999999</c:v>
                </c:pt>
                <c:pt idx="7143">
                  <c:v>26.831399999999999</c:v>
                </c:pt>
                <c:pt idx="7144">
                  <c:v>26.852900000000002</c:v>
                </c:pt>
                <c:pt idx="7145">
                  <c:v>26.852900000000002</c:v>
                </c:pt>
                <c:pt idx="7146">
                  <c:v>26.863600000000002</c:v>
                </c:pt>
                <c:pt idx="7147">
                  <c:v>26.852900000000002</c:v>
                </c:pt>
                <c:pt idx="7148">
                  <c:v>26.852900000000002</c:v>
                </c:pt>
                <c:pt idx="7149">
                  <c:v>26.842099999999999</c:v>
                </c:pt>
                <c:pt idx="7150">
                  <c:v>26.842099999999999</c:v>
                </c:pt>
                <c:pt idx="7151">
                  <c:v>26.842099999999999</c:v>
                </c:pt>
                <c:pt idx="7152">
                  <c:v>26.831399999999999</c:v>
                </c:pt>
                <c:pt idx="7153">
                  <c:v>26.81</c:v>
                </c:pt>
                <c:pt idx="7154">
                  <c:v>26.799199999999999</c:v>
                </c:pt>
                <c:pt idx="7155">
                  <c:v>26.799199999999999</c:v>
                </c:pt>
                <c:pt idx="7156">
                  <c:v>26.799199999999999</c:v>
                </c:pt>
                <c:pt idx="7157">
                  <c:v>26.799199999999999</c:v>
                </c:pt>
                <c:pt idx="7158">
                  <c:v>26.799199999999999</c:v>
                </c:pt>
                <c:pt idx="7159">
                  <c:v>26.799199999999999</c:v>
                </c:pt>
                <c:pt idx="7160">
                  <c:v>26.799199999999999</c:v>
                </c:pt>
                <c:pt idx="7161">
                  <c:v>26.799199999999999</c:v>
                </c:pt>
                <c:pt idx="7162">
                  <c:v>26.788499999999999</c:v>
                </c:pt>
                <c:pt idx="7163">
                  <c:v>26.799199999999999</c:v>
                </c:pt>
                <c:pt idx="7164">
                  <c:v>26.767099999999999</c:v>
                </c:pt>
                <c:pt idx="7165">
                  <c:v>26.7563</c:v>
                </c:pt>
                <c:pt idx="7166">
                  <c:v>26.7456</c:v>
                </c:pt>
                <c:pt idx="7167">
                  <c:v>26.7242</c:v>
                </c:pt>
                <c:pt idx="7168">
                  <c:v>26.7134</c:v>
                </c:pt>
                <c:pt idx="7169">
                  <c:v>26.7027</c:v>
                </c:pt>
                <c:pt idx="7170">
                  <c:v>26.6813</c:v>
                </c:pt>
                <c:pt idx="7171">
                  <c:v>26.670500000000001</c:v>
                </c:pt>
                <c:pt idx="7172">
                  <c:v>26.659800000000001</c:v>
                </c:pt>
                <c:pt idx="7173">
                  <c:v>26.638400000000001</c:v>
                </c:pt>
                <c:pt idx="7174">
                  <c:v>26.616900000000001</c:v>
                </c:pt>
                <c:pt idx="7175">
                  <c:v>26.606200000000001</c:v>
                </c:pt>
                <c:pt idx="7176">
                  <c:v>26.595500000000001</c:v>
                </c:pt>
                <c:pt idx="7177">
                  <c:v>26.574000000000002</c:v>
                </c:pt>
                <c:pt idx="7178">
                  <c:v>26.552600000000002</c:v>
                </c:pt>
                <c:pt idx="7179">
                  <c:v>26.541799999999999</c:v>
                </c:pt>
                <c:pt idx="7180">
                  <c:v>26.520399999999999</c:v>
                </c:pt>
                <c:pt idx="7181">
                  <c:v>26.520399999999999</c:v>
                </c:pt>
                <c:pt idx="7182">
                  <c:v>26.520399999999999</c:v>
                </c:pt>
                <c:pt idx="7183">
                  <c:v>26.520399999999999</c:v>
                </c:pt>
                <c:pt idx="7184">
                  <c:v>26.520399999999999</c:v>
                </c:pt>
                <c:pt idx="7185">
                  <c:v>26.520399999999999</c:v>
                </c:pt>
                <c:pt idx="7186">
                  <c:v>26.520399999999999</c:v>
                </c:pt>
                <c:pt idx="7187">
                  <c:v>26.520399999999999</c:v>
                </c:pt>
                <c:pt idx="7188">
                  <c:v>26.520399999999999</c:v>
                </c:pt>
                <c:pt idx="7189">
                  <c:v>26.531099999999999</c:v>
                </c:pt>
                <c:pt idx="7190">
                  <c:v>26.552600000000002</c:v>
                </c:pt>
                <c:pt idx="7191">
                  <c:v>26.563300000000002</c:v>
                </c:pt>
                <c:pt idx="7192">
                  <c:v>26.574000000000002</c:v>
                </c:pt>
                <c:pt idx="7193">
                  <c:v>26.595500000000001</c:v>
                </c:pt>
                <c:pt idx="7194">
                  <c:v>26.595500000000001</c:v>
                </c:pt>
                <c:pt idx="7195">
                  <c:v>26.606200000000001</c:v>
                </c:pt>
                <c:pt idx="7196">
                  <c:v>26.616900000000001</c:v>
                </c:pt>
                <c:pt idx="7197">
                  <c:v>26.616900000000001</c:v>
                </c:pt>
                <c:pt idx="7198">
                  <c:v>26.627600000000001</c:v>
                </c:pt>
                <c:pt idx="7199">
                  <c:v>26.627600000000001</c:v>
                </c:pt>
                <c:pt idx="7200">
                  <c:v>26.616900000000001</c:v>
                </c:pt>
                <c:pt idx="7201">
                  <c:v>26.606200000000001</c:v>
                </c:pt>
                <c:pt idx="7202">
                  <c:v>26.595500000000001</c:v>
                </c:pt>
                <c:pt idx="7203">
                  <c:v>26.584700000000002</c:v>
                </c:pt>
                <c:pt idx="7204">
                  <c:v>26.574000000000002</c:v>
                </c:pt>
                <c:pt idx="7205">
                  <c:v>26.552600000000002</c:v>
                </c:pt>
                <c:pt idx="7206">
                  <c:v>26.541799999999999</c:v>
                </c:pt>
                <c:pt idx="7207">
                  <c:v>26.531099999999999</c:v>
                </c:pt>
                <c:pt idx="7208">
                  <c:v>26.520399999999999</c:v>
                </c:pt>
                <c:pt idx="7209">
                  <c:v>26.520399999999999</c:v>
                </c:pt>
                <c:pt idx="7210">
                  <c:v>26.520399999999999</c:v>
                </c:pt>
                <c:pt idx="7211">
                  <c:v>26.520399999999999</c:v>
                </c:pt>
                <c:pt idx="7212">
                  <c:v>26.520399999999999</c:v>
                </c:pt>
                <c:pt idx="7213">
                  <c:v>26.520399999999999</c:v>
                </c:pt>
                <c:pt idx="7214">
                  <c:v>26.520399999999999</c:v>
                </c:pt>
                <c:pt idx="7215">
                  <c:v>26.520399999999999</c:v>
                </c:pt>
                <c:pt idx="7216">
                  <c:v>26.520399999999999</c:v>
                </c:pt>
                <c:pt idx="7217">
                  <c:v>26.520399999999999</c:v>
                </c:pt>
                <c:pt idx="7218">
                  <c:v>26.541799999999999</c:v>
                </c:pt>
                <c:pt idx="7219">
                  <c:v>26.552600000000002</c:v>
                </c:pt>
                <c:pt idx="7220">
                  <c:v>26.563300000000002</c:v>
                </c:pt>
                <c:pt idx="7221">
                  <c:v>26.584700000000002</c:v>
                </c:pt>
                <c:pt idx="7222">
                  <c:v>26.595500000000001</c:v>
                </c:pt>
                <c:pt idx="7223">
                  <c:v>26.606200000000001</c:v>
                </c:pt>
                <c:pt idx="7224">
                  <c:v>26.616900000000001</c:v>
                </c:pt>
                <c:pt idx="7225">
                  <c:v>26.627600000000001</c:v>
                </c:pt>
                <c:pt idx="7226">
                  <c:v>26.638400000000001</c:v>
                </c:pt>
                <c:pt idx="7227">
                  <c:v>26.638400000000001</c:v>
                </c:pt>
                <c:pt idx="7228">
                  <c:v>26.638400000000001</c:v>
                </c:pt>
                <c:pt idx="7229">
                  <c:v>26.638400000000001</c:v>
                </c:pt>
                <c:pt idx="7230">
                  <c:v>26.638400000000001</c:v>
                </c:pt>
                <c:pt idx="7231">
                  <c:v>26.649100000000001</c:v>
                </c:pt>
                <c:pt idx="7232">
                  <c:v>26.638400000000001</c:v>
                </c:pt>
                <c:pt idx="7233">
                  <c:v>26.627600000000001</c:v>
                </c:pt>
                <c:pt idx="7234">
                  <c:v>26.616900000000001</c:v>
                </c:pt>
                <c:pt idx="7235">
                  <c:v>26.606200000000001</c:v>
                </c:pt>
                <c:pt idx="7236">
                  <c:v>26.595500000000001</c:v>
                </c:pt>
                <c:pt idx="7237">
                  <c:v>26.584700000000002</c:v>
                </c:pt>
                <c:pt idx="7238">
                  <c:v>26.563300000000002</c:v>
                </c:pt>
                <c:pt idx="7239">
                  <c:v>26.552600000000002</c:v>
                </c:pt>
                <c:pt idx="7240">
                  <c:v>26.541799999999999</c:v>
                </c:pt>
                <c:pt idx="7241">
                  <c:v>26.520399999999999</c:v>
                </c:pt>
                <c:pt idx="7242">
                  <c:v>26.520399999999999</c:v>
                </c:pt>
                <c:pt idx="7243">
                  <c:v>26.520399999999999</c:v>
                </c:pt>
                <c:pt idx="7244">
                  <c:v>26.520399999999999</c:v>
                </c:pt>
                <c:pt idx="7245">
                  <c:v>26.520399999999999</c:v>
                </c:pt>
                <c:pt idx="7246">
                  <c:v>26.520399999999999</c:v>
                </c:pt>
                <c:pt idx="7247">
                  <c:v>26.520399999999999</c:v>
                </c:pt>
                <c:pt idx="7248">
                  <c:v>26.520399999999999</c:v>
                </c:pt>
                <c:pt idx="7249">
                  <c:v>26.498899999999999</c:v>
                </c:pt>
                <c:pt idx="7250">
                  <c:v>26.488199999999999</c:v>
                </c:pt>
                <c:pt idx="7251">
                  <c:v>26.477499999999999</c:v>
                </c:pt>
                <c:pt idx="7252">
                  <c:v>26.466799999999999</c:v>
                </c:pt>
                <c:pt idx="7253">
                  <c:v>26.466799999999999</c:v>
                </c:pt>
                <c:pt idx="7254">
                  <c:v>26.456</c:v>
                </c:pt>
                <c:pt idx="7255">
                  <c:v>26.456</c:v>
                </c:pt>
                <c:pt idx="7256">
                  <c:v>26.4346</c:v>
                </c:pt>
                <c:pt idx="7257">
                  <c:v>26.4346</c:v>
                </c:pt>
                <c:pt idx="7258">
                  <c:v>26.4346</c:v>
                </c:pt>
                <c:pt idx="7259">
                  <c:v>26.3917</c:v>
                </c:pt>
                <c:pt idx="7260">
                  <c:v>26.359500000000001</c:v>
                </c:pt>
                <c:pt idx="7261">
                  <c:v>26.3917</c:v>
                </c:pt>
                <c:pt idx="7262">
                  <c:v>26.381</c:v>
                </c:pt>
                <c:pt idx="7263">
                  <c:v>26.359500000000001</c:v>
                </c:pt>
                <c:pt idx="7264">
                  <c:v>26.370200000000001</c:v>
                </c:pt>
                <c:pt idx="7265">
                  <c:v>26.348800000000001</c:v>
                </c:pt>
                <c:pt idx="7266">
                  <c:v>26.348800000000001</c:v>
                </c:pt>
                <c:pt idx="7267">
                  <c:v>26.359500000000001</c:v>
                </c:pt>
                <c:pt idx="7268">
                  <c:v>26.381</c:v>
                </c:pt>
                <c:pt idx="7269">
                  <c:v>26.4346</c:v>
                </c:pt>
                <c:pt idx="7270">
                  <c:v>26.466799999999999</c:v>
                </c:pt>
                <c:pt idx="7271">
                  <c:v>26.520399999999999</c:v>
                </c:pt>
                <c:pt idx="7272">
                  <c:v>26.574000000000002</c:v>
                </c:pt>
                <c:pt idx="7273">
                  <c:v>26.659800000000001</c:v>
                </c:pt>
                <c:pt idx="7274">
                  <c:v>26.7563</c:v>
                </c:pt>
                <c:pt idx="7275">
                  <c:v>26.799199999999999</c:v>
                </c:pt>
                <c:pt idx="7276">
                  <c:v>26.820699999999999</c:v>
                </c:pt>
                <c:pt idx="7277">
                  <c:v>26.852900000000002</c:v>
                </c:pt>
                <c:pt idx="7278">
                  <c:v>26.885000000000002</c:v>
                </c:pt>
                <c:pt idx="7279">
                  <c:v>26.906500000000001</c:v>
                </c:pt>
                <c:pt idx="7280">
                  <c:v>26.927900000000001</c:v>
                </c:pt>
                <c:pt idx="7281">
                  <c:v>26.949400000000001</c:v>
                </c:pt>
                <c:pt idx="7282">
                  <c:v>26.960100000000001</c:v>
                </c:pt>
                <c:pt idx="7283">
                  <c:v>26.970800000000001</c:v>
                </c:pt>
                <c:pt idx="7284">
                  <c:v>26.970800000000001</c:v>
                </c:pt>
                <c:pt idx="7285">
                  <c:v>26.970800000000001</c:v>
                </c:pt>
                <c:pt idx="7286">
                  <c:v>26.970800000000001</c:v>
                </c:pt>
                <c:pt idx="7287">
                  <c:v>26.960100000000001</c:v>
                </c:pt>
                <c:pt idx="7288">
                  <c:v>26.949400000000001</c:v>
                </c:pt>
                <c:pt idx="7289">
                  <c:v>26.949400000000001</c:v>
                </c:pt>
                <c:pt idx="7290">
                  <c:v>26.938700000000001</c:v>
                </c:pt>
                <c:pt idx="7291">
                  <c:v>26.938700000000001</c:v>
                </c:pt>
                <c:pt idx="7292">
                  <c:v>26.927900000000001</c:v>
                </c:pt>
                <c:pt idx="7293">
                  <c:v>26.917200000000001</c:v>
                </c:pt>
                <c:pt idx="7294">
                  <c:v>26.927900000000001</c:v>
                </c:pt>
                <c:pt idx="7295">
                  <c:v>26.917200000000001</c:v>
                </c:pt>
                <c:pt idx="7296">
                  <c:v>26.927900000000001</c:v>
                </c:pt>
                <c:pt idx="7297">
                  <c:v>26.927900000000001</c:v>
                </c:pt>
                <c:pt idx="7298">
                  <c:v>26.927900000000001</c:v>
                </c:pt>
                <c:pt idx="7299">
                  <c:v>26.927900000000001</c:v>
                </c:pt>
                <c:pt idx="7300">
                  <c:v>26.938700000000001</c:v>
                </c:pt>
                <c:pt idx="7301">
                  <c:v>26.949400000000001</c:v>
                </c:pt>
                <c:pt idx="7302">
                  <c:v>26.960100000000001</c:v>
                </c:pt>
                <c:pt idx="7303">
                  <c:v>26.9923</c:v>
                </c:pt>
                <c:pt idx="7304">
                  <c:v>26.9923</c:v>
                </c:pt>
                <c:pt idx="7305">
                  <c:v>26.9923</c:v>
                </c:pt>
                <c:pt idx="7306">
                  <c:v>27.0137</c:v>
                </c:pt>
                <c:pt idx="7307">
                  <c:v>27.0459</c:v>
                </c:pt>
                <c:pt idx="7308">
                  <c:v>27.067399999999999</c:v>
                </c:pt>
                <c:pt idx="7309">
                  <c:v>27.088799999999999</c:v>
                </c:pt>
                <c:pt idx="7310">
                  <c:v>27.131699999999999</c:v>
                </c:pt>
                <c:pt idx="7311">
                  <c:v>27.163900000000002</c:v>
                </c:pt>
                <c:pt idx="7312">
                  <c:v>27.249700000000001</c:v>
                </c:pt>
                <c:pt idx="7313">
                  <c:v>27.249700000000001</c:v>
                </c:pt>
                <c:pt idx="7314">
                  <c:v>27.2712</c:v>
                </c:pt>
                <c:pt idx="7315">
                  <c:v>27.3462</c:v>
                </c:pt>
                <c:pt idx="7316">
                  <c:v>27.399899999999999</c:v>
                </c:pt>
                <c:pt idx="7317">
                  <c:v>27.474900000000002</c:v>
                </c:pt>
                <c:pt idx="7318">
                  <c:v>27.517800000000001</c:v>
                </c:pt>
                <c:pt idx="7319">
                  <c:v>27.5822</c:v>
                </c:pt>
                <c:pt idx="7320">
                  <c:v>27.6144</c:v>
                </c:pt>
                <c:pt idx="7321">
                  <c:v>27.678699999999999</c:v>
                </c:pt>
                <c:pt idx="7322">
                  <c:v>27.732299999999999</c:v>
                </c:pt>
                <c:pt idx="7323">
                  <c:v>27.786000000000001</c:v>
                </c:pt>
                <c:pt idx="7324">
                  <c:v>27.850300000000001</c:v>
                </c:pt>
                <c:pt idx="7325">
                  <c:v>27.9039</c:v>
                </c:pt>
                <c:pt idx="7326">
                  <c:v>27.957599999999999</c:v>
                </c:pt>
                <c:pt idx="7327">
                  <c:v>28.000499999999999</c:v>
                </c:pt>
                <c:pt idx="7328">
                  <c:v>28.054099999999998</c:v>
                </c:pt>
                <c:pt idx="7329">
                  <c:v>28.097000000000001</c:v>
                </c:pt>
                <c:pt idx="7330">
                  <c:v>28.161300000000001</c:v>
                </c:pt>
                <c:pt idx="7331">
                  <c:v>28.161300000000001</c:v>
                </c:pt>
                <c:pt idx="7332">
                  <c:v>28.2042</c:v>
                </c:pt>
                <c:pt idx="7333">
                  <c:v>28.2364</c:v>
                </c:pt>
                <c:pt idx="7334">
                  <c:v>28.279299999999999</c:v>
                </c:pt>
                <c:pt idx="7335">
                  <c:v>28.311499999999999</c:v>
                </c:pt>
                <c:pt idx="7336">
                  <c:v>28.332899999999999</c:v>
                </c:pt>
                <c:pt idx="7337">
                  <c:v>28.354399999999998</c:v>
                </c:pt>
                <c:pt idx="7338">
                  <c:v>28.375800000000002</c:v>
                </c:pt>
                <c:pt idx="7339">
                  <c:v>28.397300000000001</c:v>
                </c:pt>
                <c:pt idx="7340">
                  <c:v>28.418700000000001</c:v>
                </c:pt>
                <c:pt idx="7341">
                  <c:v>28.440200000000001</c:v>
                </c:pt>
                <c:pt idx="7342">
                  <c:v>28.461600000000001</c:v>
                </c:pt>
                <c:pt idx="7343">
                  <c:v>28.4938</c:v>
                </c:pt>
                <c:pt idx="7344">
                  <c:v>28.5153</c:v>
                </c:pt>
                <c:pt idx="7345">
                  <c:v>28.5367</c:v>
                </c:pt>
                <c:pt idx="7346">
                  <c:v>28.558199999999999</c:v>
                </c:pt>
                <c:pt idx="7347">
                  <c:v>28.579599999999999</c:v>
                </c:pt>
                <c:pt idx="7348">
                  <c:v>28.601099999999999</c:v>
                </c:pt>
                <c:pt idx="7349">
                  <c:v>28.643999999999998</c:v>
                </c:pt>
                <c:pt idx="7350">
                  <c:v>28.665400000000002</c:v>
                </c:pt>
                <c:pt idx="7351">
                  <c:v>28.686900000000001</c:v>
                </c:pt>
                <c:pt idx="7352">
                  <c:v>28.708300000000001</c:v>
                </c:pt>
                <c:pt idx="7353">
                  <c:v>28.708300000000001</c:v>
                </c:pt>
                <c:pt idx="7354">
                  <c:v>28.719000000000001</c:v>
                </c:pt>
                <c:pt idx="7355">
                  <c:v>28.719000000000001</c:v>
                </c:pt>
                <c:pt idx="7356">
                  <c:v>28.751200000000001</c:v>
                </c:pt>
                <c:pt idx="7357">
                  <c:v>28.761900000000001</c:v>
                </c:pt>
                <c:pt idx="7358">
                  <c:v>28.7727</c:v>
                </c:pt>
                <c:pt idx="7359">
                  <c:v>28.7834</c:v>
                </c:pt>
                <c:pt idx="7360">
                  <c:v>28.7941</c:v>
                </c:pt>
                <c:pt idx="7361">
                  <c:v>28.7941</c:v>
                </c:pt>
                <c:pt idx="7362">
                  <c:v>28.7941</c:v>
                </c:pt>
                <c:pt idx="7363">
                  <c:v>28.7941</c:v>
                </c:pt>
                <c:pt idx="7364">
                  <c:v>28.7941</c:v>
                </c:pt>
                <c:pt idx="7365">
                  <c:v>28.7941</c:v>
                </c:pt>
                <c:pt idx="7366">
                  <c:v>28.7941</c:v>
                </c:pt>
                <c:pt idx="7367">
                  <c:v>28.7834</c:v>
                </c:pt>
                <c:pt idx="7368">
                  <c:v>28.7941</c:v>
                </c:pt>
                <c:pt idx="7369">
                  <c:v>28.7941</c:v>
                </c:pt>
                <c:pt idx="7370">
                  <c:v>28.7834</c:v>
                </c:pt>
                <c:pt idx="7371">
                  <c:v>28.7834</c:v>
                </c:pt>
                <c:pt idx="7372">
                  <c:v>28.7727</c:v>
                </c:pt>
                <c:pt idx="7373">
                  <c:v>28.751200000000001</c:v>
                </c:pt>
                <c:pt idx="7374">
                  <c:v>28.719000000000001</c:v>
                </c:pt>
                <c:pt idx="7375">
                  <c:v>28.708300000000001</c:v>
                </c:pt>
                <c:pt idx="7376">
                  <c:v>28.708300000000001</c:v>
                </c:pt>
                <c:pt idx="7377">
                  <c:v>28.708300000000001</c:v>
                </c:pt>
                <c:pt idx="7378">
                  <c:v>28.708300000000001</c:v>
                </c:pt>
                <c:pt idx="7379">
                  <c:v>28.708300000000001</c:v>
                </c:pt>
                <c:pt idx="7380">
                  <c:v>28.708300000000001</c:v>
                </c:pt>
                <c:pt idx="7381">
                  <c:v>28.697600000000001</c:v>
                </c:pt>
                <c:pt idx="7382">
                  <c:v>28.686900000000001</c:v>
                </c:pt>
                <c:pt idx="7383">
                  <c:v>28.676100000000002</c:v>
                </c:pt>
                <c:pt idx="7384">
                  <c:v>28.676100000000002</c:v>
                </c:pt>
                <c:pt idx="7385">
                  <c:v>28.665400000000002</c:v>
                </c:pt>
                <c:pt idx="7386">
                  <c:v>28.665400000000002</c:v>
                </c:pt>
                <c:pt idx="7387">
                  <c:v>28.665400000000002</c:v>
                </c:pt>
                <c:pt idx="7388">
                  <c:v>28.676100000000002</c:v>
                </c:pt>
                <c:pt idx="7389">
                  <c:v>28.676100000000002</c:v>
                </c:pt>
                <c:pt idx="7390">
                  <c:v>28.697600000000001</c:v>
                </c:pt>
                <c:pt idx="7391">
                  <c:v>28.708300000000001</c:v>
                </c:pt>
                <c:pt idx="7392">
                  <c:v>28.708300000000001</c:v>
                </c:pt>
                <c:pt idx="7393">
                  <c:v>28.708300000000001</c:v>
                </c:pt>
                <c:pt idx="7394">
                  <c:v>28.708300000000001</c:v>
                </c:pt>
                <c:pt idx="7395">
                  <c:v>28.708300000000001</c:v>
                </c:pt>
                <c:pt idx="7396">
                  <c:v>28.751200000000001</c:v>
                </c:pt>
                <c:pt idx="7397">
                  <c:v>28.761900000000001</c:v>
                </c:pt>
                <c:pt idx="7398">
                  <c:v>28.7727</c:v>
                </c:pt>
                <c:pt idx="7399">
                  <c:v>28.7941</c:v>
                </c:pt>
                <c:pt idx="7400">
                  <c:v>28.7941</c:v>
                </c:pt>
                <c:pt idx="7401">
                  <c:v>28.8048</c:v>
                </c:pt>
                <c:pt idx="7402">
                  <c:v>28.837</c:v>
                </c:pt>
                <c:pt idx="7403">
                  <c:v>28.837</c:v>
                </c:pt>
                <c:pt idx="7404">
                  <c:v>28.837</c:v>
                </c:pt>
                <c:pt idx="7405">
                  <c:v>28.837</c:v>
                </c:pt>
                <c:pt idx="7406">
                  <c:v>28.858499999999999</c:v>
                </c:pt>
                <c:pt idx="7407">
                  <c:v>28.879899999999999</c:v>
                </c:pt>
                <c:pt idx="7408">
                  <c:v>28.890599999999999</c:v>
                </c:pt>
                <c:pt idx="7409">
                  <c:v>28.901399999999999</c:v>
                </c:pt>
                <c:pt idx="7410">
                  <c:v>28.901399999999999</c:v>
                </c:pt>
                <c:pt idx="7411">
                  <c:v>28.901399999999999</c:v>
                </c:pt>
                <c:pt idx="7412">
                  <c:v>28.901399999999999</c:v>
                </c:pt>
                <c:pt idx="7413">
                  <c:v>28.922799999999999</c:v>
                </c:pt>
                <c:pt idx="7414">
                  <c:v>28.933499999999999</c:v>
                </c:pt>
                <c:pt idx="7415">
                  <c:v>28.933499999999999</c:v>
                </c:pt>
                <c:pt idx="7416">
                  <c:v>28.933499999999999</c:v>
                </c:pt>
                <c:pt idx="7417">
                  <c:v>28.933499999999999</c:v>
                </c:pt>
                <c:pt idx="7418">
                  <c:v>28.933499999999999</c:v>
                </c:pt>
                <c:pt idx="7419">
                  <c:v>28.933499999999999</c:v>
                </c:pt>
                <c:pt idx="7420">
                  <c:v>28.933499999999999</c:v>
                </c:pt>
                <c:pt idx="7421">
                  <c:v>28.922799999999999</c:v>
                </c:pt>
                <c:pt idx="7422">
                  <c:v>28.922799999999999</c:v>
                </c:pt>
                <c:pt idx="7423">
                  <c:v>28.912099999999999</c:v>
                </c:pt>
                <c:pt idx="7424">
                  <c:v>28.901399999999999</c:v>
                </c:pt>
                <c:pt idx="7425">
                  <c:v>28.901399999999999</c:v>
                </c:pt>
                <c:pt idx="7426">
                  <c:v>28.912099999999999</c:v>
                </c:pt>
                <c:pt idx="7427">
                  <c:v>28.922799999999999</c:v>
                </c:pt>
                <c:pt idx="7428">
                  <c:v>28.933499999999999</c:v>
                </c:pt>
                <c:pt idx="7429">
                  <c:v>28.933499999999999</c:v>
                </c:pt>
                <c:pt idx="7430">
                  <c:v>28.933499999999999</c:v>
                </c:pt>
                <c:pt idx="7431">
                  <c:v>28.933499999999999</c:v>
                </c:pt>
                <c:pt idx="7432">
                  <c:v>28.922799999999999</c:v>
                </c:pt>
                <c:pt idx="7433">
                  <c:v>28.933499999999999</c:v>
                </c:pt>
                <c:pt idx="7434">
                  <c:v>28.922799999999999</c:v>
                </c:pt>
                <c:pt idx="7435">
                  <c:v>28.901399999999999</c:v>
                </c:pt>
                <c:pt idx="7436">
                  <c:v>28.901399999999999</c:v>
                </c:pt>
                <c:pt idx="7437">
                  <c:v>28.901399999999999</c:v>
                </c:pt>
                <c:pt idx="7438">
                  <c:v>28.901399999999999</c:v>
                </c:pt>
                <c:pt idx="7439">
                  <c:v>28.901399999999999</c:v>
                </c:pt>
                <c:pt idx="7440">
                  <c:v>28.901399999999999</c:v>
                </c:pt>
                <c:pt idx="7441">
                  <c:v>28.901399999999999</c:v>
                </c:pt>
                <c:pt idx="7442">
                  <c:v>28.901399999999999</c:v>
                </c:pt>
                <c:pt idx="7443">
                  <c:v>28.912099999999999</c:v>
                </c:pt>
                <c:pt idx="7444">
                  <c:v>28.922799999999999</c:v>
                </c:pt>
                <c:pt idx="7445">
                  <c:v>28.922799999999999</c:v>
                </c:pt>
                <c:pt idx="7446">
                  <c:v>28.912099999999999</c:v>
                </c:pt>
                <c:pt idx="7447">
                  <c:v>28.912099999999999</c:v>
                </c:pt>
                <c:pt idx="7448">
                  <c:v>28.901399999999999</c:v>
                </c:pt>
                <c:pt idx="7449">
                  <c:v>28.901399999999999</c:v>
                </c:pt>
                <c:pt idx="7450">
                  <c:v>28.901399999999999</c:v>
                </c:pt>
                <c:pt idx="7451">
                  <c:v>28.901399999999999</c:v>
                </c:pt>
                <c:pt idx="7452">
                  <c:v>28.901399999999999</c:v>
                </c:pt>
                <c:pt idx="7453">
                  <c:v>28.901399999999999</c:v>
                </c:pt>
                <c:pt idx="7454">
                  <c:v>28.901399999999999</c:v>
                </c:pt>
                <c:pt idx="7455">
                  <c:v>28.901399999999999</c:v>
                </c:pt>
                <c:pt idx="7456">
                  <c:v>28.912099999999999</c:v>
                </c:pt>
                <c:pt idx="7457">
                  <c:v>28.922799999999999</c:v>
                </c:pt>
                <c:pt idx="7458">
                  <c:v>28.922799999999999</c:v>
                </c:pt>
                <c:pt idx="7459">
                  <c:v>28.922799999999999</c:v>
                </c:pt>
                <c:pt idx="7460">
                  <c:v>28.922799999999999</c:v>
                </c:pt>
                <c:pt idx="7461">
                  <c:v>28.933499999999999</c:v>
                </c:pt>
                <c:pt idx="7462">
                  <c:v>28.933499999999999</c:v>
                </c:pt>
                <c:pt idx="7463">
                  <c:v>28.933499999999999</c:v>
                </c:pt>
                <c:pt idx="7464">
                  <c:v>28.933499999999999</c:v>
                </c:pt>
                <c:pt idx="7465">
                  <c:v>28.922799999999999</c:v>
                </c:pt>
                <c:pt idx="7466">
                  <c:v>28.922799999999999</c:v>
                </c:pt>
                <c:pt idx="7467">
                  <c:v>28.901399999999999</c:v>
                </c:pt>
                <c:pt idx="7468">
                  <c:v>28.901399999999999</c:v>
                </c:pt>
                <c:pt idx="7469">
                  <c:v>28.901399999999999</c:v>
                </c:pt>
                <c:pt idx="7470">
                  <c:v>28.901399999999999</c:v>
                </c:pt>
                <c:pt idx="7471">
                  <c:v>28.890599999999999</c:v>
                </c:pt>
                <c:pt idx="7472">
                  <c:v>28.879899999999999</c:v>
                </c:pt>
                <c:pt idx="7473">
                  <c:v>28.890599999999999</c:v>
                </c:pt>
                <c:pt idx="7474">
                  <c:v>28.901399999999999</c:v>
                </c:pt>
                <c:pt idx="7475">
                  <c:v>28.901399999999999</c:v>
                </c:pt>
                <c:pt idx="7476">
                  <c:v>28.901399999999999</c:v>
                </c:pt>
                <c:pt idx="7477">
                  <c:v>28.901399999999999</c:v>
                </c:pt>
                <c:pt idx="7478">
                  <c:v>28.901399999999999</c:v>
                </c:pt>
                <c:pt idx="7479">
                  <c:v>28.912099999999999</c:v>
                </c:pt>
                <c:pt idx="7480">
                  <c:v>28.922799999999999</c:v>
                </c:pt>
                <c:pt idx="7481">
                  <c:v>28.933499999999999</c:v>
                </c:pt>
                <c:pt idx="7482">
                  <c:v>28.933499999999999</c:v>
                </c:pt>
                <c:pt idx="7483">
                  <c:v>28.944299999999998</c:v>
                </c:pt>
                <c:pt idx="7484">
                  <c:v>28.933499999999999</c:v>
                </c:pt>
                <c:pt idx="7485">
                  <c:v>28.933499999999999</c:v>
                </c:pt>
                <c:pt idx="7486">
                  <c:v>28.944299999999998</c:v>
                </c:pt>
                <c:pt idx="7487">
                  <c:v>28.933499999999999</c:v>
                </c:pt>
                <c:pt idx="7488">
                  <c:v>28.933499999999999</c:v>
                </c:pt>
                <c:pt idx="7489">
                  <c:v>28.933499999999999</c:v>
                </c:pt>
                <c:pt idx="7490">
                  <c:v>28.933499999999999</c:v>
                </c:pt>
                <c:pt idx="7491">
                  <c:v>28.944299999999998</c:v>
                </c:pt>
                <c:pt idx="7492">
                  <c:v>28.933499999999999</c:v>
                </c:pt>
                <c:pt idx="7493">
                  <c:v>28.933499999999999</c:v>
                </c:pt>
                <c:pt idx="7494">
                  <c:v>28.933499999999999</c:v>
                </c:pt>
                <c:pt idx="7495">
                  <c:v>28.944299999999998</c:v>
                </c:pt>
                <c:pt idx="7496">
                  <c:v>28.933499999999999</c:v>
                </c:pt>
                <c:pt idx="7497">
                  <c:v>28.933499999999999</c:v>
                </c:pt>
                <c:pt idx="7498">
                  <c:v>28.944299999999998</c:v>
                </c:pt>
                <c:pt idx="7499">
                  <c:v>28.944299999999998</c:v>
                </c:pt>
                <c:pt idx="7500">
                  <c:v>28.933499999999999</c:v>
                </c:pt>
                <c:pt idx="7501">
                  <c:v>28.944299999999998</c:v>
                </c:pt>
                <c:pt idx="7502">
                  <c:v>28.944299999999998</c:v>
                </c:pt>
                <c:pt idx="7503">
                  <c:v>28.944299999999998</c:v>
                </c:pt>
                <c:pt idx="7504">
                  <c:v>28.944299999999998</c:v>
                </c:pt>
                <c:pt idx="7505">
                  <c:v>28.944299999999998</c:v>
                </c:pt>
                <c:pt idx="7506">
                  <c:v>28.944299999999998</c:v>
                </c:pt>
                <c:pt idx="7507">
                  <c:v>28.944299999999998</c:v>
                </c:pt>
                <c:pt idx="7508">
                  <c:v>28.944299999999998</c:v>
                </c:pt>
                <c:pt idx="7509">
                  <c:v>28.933499999999999</c:v>
                </c:pt>
                <c:pt idx="7510">
                  <c:v>28.933499999999999</c:v>
                </c:pt>
                <c:pt idx="7511">
                  <c:v>28.933499999999999</c:v>
                </c:pt>
                <c:pt idx="7512">
                  <c:v>28.944299999999998</c:v>
                </c:pt>
                <c:pt idx="7513">
                  <c:v>28.944299999999998</c:v>
                </c:pt>
                <c:pt idx="7514">
                  <c:v>28.944299999999998</c:v>
                </c:pt>
                <c:pt idx="7515">
                  <c:v>28.944299999999998</c:v>
                </c:pt>
                <c:pt idx="7516">
                  <c:v>28.944299999999998</c:v>
                </c:pt>
                <c:pt idx="7517">
                  <c:v>28.933499999999999</c:v>
                </c:pt>
                <c:pt idx="7518">
                  <c:v>28.944299999999998</c:v>
                </c:pt>
                <c:pt idx="7519">
                  <c:v>28.933499999999999</c:v>
                </c:pt>
                <c:pt idx="7520">
                  <c:v>28.933499999999999</c:v>
                </c:pt>
                <c:pt idx="7521">
                  <c:v>28.912099999999999</c:v>
                </c:pt>
                <c:pt idx="7522">
                  <c:v>28.901399999999999</c:v>
                </c:pt>
                <c:pt idx="7523">
                  <c:v>28.901399999999999</c:v>
                </c:pt>
                <c:pt idx="7524">
                  <c:v>28.869199999999999</c:v>
                </c:pt>
                <c:pt idx="7525">
                  <c:v>28.837</c:v>
                </c:pt>
                <c:pt idx="7526">
                  <c:v>28.8156</c:v>
                </c:pt>
                <c:pt idx="7527">
                  <c:v>28.7941</c:v>
                </c:pt>
                <c:pt idx="7528">
                  <c:v>28.719000000000001</c:v>
                </c:pt>
                <c:pt idx="7529">
                  <c:v>28.708300000000001</c:v>
                </c:pt>
                <c:pt idx="7530">
                  <c:v>28.676100000000002</c:v>
                </c:pt>
                <c:pt idx="7531">
                  <c:v>28.622499999999999</c:v>
                </c:pt>
                <c:pt idx="7532">
                  <c:v>28.590299999999999</c:v>
                </c:pt>
                <c:pt idx="7533">
                  <c:v>28.558199999999999</c:v>
                </c:pt>
                <c:pt idx="7534">
                  <c:v>28.5367</c:v>
                </c:pt>
                <c:pt idx="7535">
                  <c:v>28.5045</c:v>
                </c:pt>
                <c:pt idx="7536">
                  <c:v>28.4831</c:v>
                </c:pt>
                <c:pt idx="7537">
                  <c:v>28.4724</c:v>
                </c:pt>
                <c:pt idx="7538">
                  <c:v>28.461600000000001</c:v>
                </c:pt>
                <c:pt idx="7539">
                  <c:v>28.461600000000001</c:v>
                </c:pt>
                <c:pt idx="7540">
                  <c:v>28.450900000000001</c:v>
                </c:pt>
                <c:pt idx="7541">
                  <c:v>28.461600000000001</c:v>
                </c:pt>
                <c:pt idx="7542">
                  <c:v>28.4724</c:v>
                </c:pt>
                <c:pt idx="7543">
                  <c:v>28.4724</c:v>
                </c:pt>
                <c:pt idx="7544">
                  <c:v>28.4938</c:v>
                </c:pt>
                <c:pt idx="7545">
                  <c:v>28.4938</c:v>
                </c:pt>
                <c:pt idx="7546">
                  <c:v>28.4938</c:v>
                </c:pt>
                <c:pt idx="7547">
                  <c:v>28.5045</c:v>
                </c:pt>
                <c:pt idx="7548">
                  <c:v>28.5045</c:v>
                </c:pt>
                <c:pt idx="7549">
                  <c:v>28.5045</c:v>
                </c:pt>
                <c:pt idx="7550">
                  <c:v>28.5045</c:v>
                </c:pt>
                <c:pt idx="7551">
                  <c:v>28.5153</c:v>
                </c:pt>
                <c:pt idx="7552">
                  <c:v>28.5153</c:v>
                </c:pt>
                <c:pt idx="7553">
                  <c:v>28.5153</c:v>
                </c:pt>
                <c:pt idx="7554">
                  <c:v>28.5153</c:v>
                </c:pt>
                <c:pt idx="7555">
                  <c:v>28.526</c:v>
                </c:pt>
                <c:pt idx="7556">
                  <c:v>28.526</c:v>
                </c:pt>
                <c:pt idx="7557">
                  <c:v>28.5367</c:v>
                </c:pt>
                <c:pt idx="7558">
                  <c:v>28.5367</c:v>
                </c:pt>
                <c:pt idx="7559">
                  <c:v>28.5367</c:v>
                </c:pt>
                <c:pt idx="7560">
                  <c:v>28.5367</c:v>
                </c:pt>
                <c:pt idx="7561">
                  <c:v>28.5367</c:v>
                </c:pt>
                <c:pt idx="7562">
                  <c:v>28.5367</c:v>
                </c:pt>
                <c:pt idx="7563">
                  <c:v>28.5367</c:v>
                </c:pt>
                <c:pt idx="7564">
                  <c:v>28.5367</c:v>
                </c:pt>
                <c:pt idx="7565">
                  <c:v>28.5367</c:v>
                </c:pt>
                <c:pt idx="7566">
                  <c:v>28.5367</c:v>
                </c:pt>
                <c:pt idx="7567">
                  <c:v>28.5367</c:v>
                </c:pt>
                <c:pt idx="7568">
                  <c:v>28.5367</c:v>
                </c:pt>
                <c:pt idx="7569">
                  <c:v>28.5367</c:v>
                </c:pt>
                <c:pt idx="7570">
                  <c:v>28.5367</c:v>
                </c:pt>
                <c:pt idx="7571">
                  <c:v>28.5367</c:v>
                </c:pt>
                <c:pt idx="7572">
                  <c:v>28.5367</c:v>
                </c:pt>
                <c:pt idx="7573">
                  <c:v>28.526</c:v>
                </c:pt>
                <c:pt idx="7574">
                  <c:v>28.526</c:v>
                </c:pt>
                <c:pt idx="7575">
                  <c:v>28.5153</c:v>
                </c:pt>
                <c:pt idx="7576">
                  <c:v>28.5153</c:v>
                </c:pt>
                <c:pt idx="7577">
                  <c:v>28.5045</c:v>
                </c:pt>
                <c:pt idx="7578">
                  <c:v>28.5045</c:v>
                </c:pt>
                <c:pt idx="7579">
                  <c:v>28.5045</c:v>
                </c:pt>
                <c:pt idx="7580">
                  <c:v>28.5045</c:v>
                </c:pt>
                <c:pt idx="7581">
                  <c:v>28.5045</c:v>
                </c:pt>
                <c:pt idx="7582">
                  <c:v>28.5045</c:v>
                </c:pt>
                <c:pt idx="7583">
                  <c:v>28.5045</c:v>
                </c:pt>
                <c:pt idx="7584">
                  <c:v>28.5153</c:v>
                </c:pt>
                <c:pt idx="7585">
                  <c:v>28.5045</c:v>
                </c:pt>
                <c:pt idx="7586">
                  <c:v>28.5045</c:v>
                </c:pt>
                <c:pt idx="7587">
                  <c:v>28.4938</c:v>
                </c:pt>
                <c:pt idx="7588">
                  <c:v>28.4831</c:v>
                </c:pt>
                <c:pt idx="7589">
                  <c:v>28.4831</c:v>
                </c:pt>
                <c:pt idx="7590">
                  <c:v>28.4724</c:v>
                </c:pt>
                <c:pt idx="7591">
                  <c:v>28.461600000000001</c:v>
                </c:pt>
                <c:pt idx="7592">
                  <c:v>28.450900000000001</c:v>
                </c:pt>
                <c:pt idx="7593">
                  <c:v>28.440200000000001</c:v>
                </c:pt>
                <c:pt idx="7594">
                  <c:v>28.418700000000001</c:v>
                </c:pt>
                <c:pt idx="7595">
                  <c:v>28.408000000000001</c:v>
                </c:pt>
                <c:pt idx="7596">
                  <c:v>28.397300000000001</c:v>
                </c:pt>
                <c:pt idx="7597">
                  <c:v>28.386600000000001</c:v>
                </c:pt>
                <c:pt idx="7598">
                  <c:v>28.375800000000002</c:v>
                </c:pt>
                <c:pt idx="7599">
                  <c:v>28.375800000000002</c:v>
                </c:pt>
                <c:pt idx="7600">
                  <c:v>28.365100000000002</c:v>
                </c:pt>
                <c:pt idx="7601">
                  <c:v>28.354399999999998</c:v>
                </c:pt>
                <c:pt idx="7602">
                  <c:v>28.354399999999998</c:v>
                </c:pt>
                <c:pt idx="7603">
                  <c:v>28.354399999999998</c:v>
                </c:pt>
                <c:pt idx="7604">
                  <c:v>28.354399999999998</c:v>
                </c:pt>
                <c:pt idx="7605">
                  <c:v>28.354399999999998</c:v>
                </c:pt>
                <c:pt idx="7606">
                  <c:v>28.354399999999998</c:v>
                </c:pt>
                <c:pt idx="7607">
                  <c:v>28.354399999999998</c:v>
                </c:pt>
                <c:pt idx="7608">
                  <c:v>28.343699999999998</c:v>
                </c:pt>
                <c:pt idx="7609">
                  <c:v>28.343699999999998</c:v>
                </c:pt>
                <c:pt idx="7610">
                  <c:v>28.332899999999999</c:v>
                </c:pt>
                <c:pt idx="7611">
                  <c:v>28.332899999999999</c:v>
                </c:pt>
                <c:pt idx="7612">
                  <c:v>28.332899999999999</c:v>
                </c:pt>
                <c:pt idx="7613">
                  <c:v>28.332899999999999</c:v>
                </c:pt>
                <c:pt idx="7614">
                  <c:v>28.332899999999999</c:v>
                </c:pt>
                <c:pt idx="7615">
                  <c:v>28.332899999999999</c:v>
                </c:pt>
                <c:pt idx="7616">
                  <c:v>28.322199999999999</c:v>
                </c:pt>
                <c:pt idx="7617">
                  <c:v>28.311499999999999</c:v>
                </c:pt>
                <c:pt idx="7618">
                  <c:v>28.300799999999999</c:v>
                </c:pt>
                <c:pt idx="7619">
                  <c:v>28.29</c:v>
                </c:pt>
                <c:pt idx="7620">
                  <c:v>28.279299999999999</c:v>
                </c:pt>
                <c:pt idx="7621">
                  <c:v>28.268599999999999</c:v>
                </c:pt>
                <c:pt idx="7622">
                  <c:v>28.268599999999999</c:v>
                </c:pt>
                <c:pt idx="7623">
                  <c:v>28.268599999999999</c:v>
                </c:pt>
                <c:pt idx="7624">
                  <c:v>28.257899999999999</c:v>
                </c:pt>
                <c:pt idx="7625">
                  <c:v>28.257899999999999</c:v>
                </c:pt>
                <c:pt idx="7626">
                  <c:v>28.2471</c:v>
                </c:pt>
                <c:pt idx="7627">
                  <c:v>28.2471</c:v>
                </c:pt>
                <c:pt idx="7628">
                  <c:v>28.2364</c:v>
                </c:pt>
                <c:pt idx="7629">
                  <c:v>28.2364</c:v>
                </c:pt>
                <c:pt idx="7630">
                  <c:v>28.2257</c:v>
                </c:pt>
                <c:pt idx="7631">
                  <c:v>28.215</c:v>
                </c:pt>
                <c:pt idx="7632">
                  <c:v>28.1935</c:v>
                </c:pt>
                <c:pt idx="7633">
                  <c:v>28.161300000000001</c:v>
                </c:pt>
                <c:pt idx="7634">
                  <c:v>28.161300000000001</c:v>
                </c:pt>
                <c:pt idx="7635">
                  <c:v>28.107700000000001</c:v>
                </c:pt>
                <c:pt idx="7636">
                  <c:v>28.075500000000002</c:v>
                </c:pt>
                <c:pt idx="7637">
                  <c:v>28.043399999999998</c:v>
                </c:pt>
                <c:pt idx="7638">
                  <c:v>28.000499999999999</c:v>
                </c:pt>
                <c:pt idx="7639">
                  <c:v>27.978999999999999</c:v>
                </c:pt>
                <c:pt idx="7640">
                  <c:v>27.9468</c:v>
                </c:pt>
                <c:pt idx="7641">
                  <c:v>27.9039</c:v>
                </c:pt>
                <c:pt idx="7642">
                  <c:v>27.8825</c:v>
                </c:pt>
                <c:pt idx="7643">
                  <c:v>27.861000000000001</c:v>
                </c:pt>
                <c:pt idx="7644">
                  <c:v>27.828900000000001</c:v>
                </c:pt>
                <c:pt idx="7645">
                  <c:v>27.796700000000001</c:v>
                </c:pt>
                <c:pt idx="7646">
                  <c:v>27.764500000000002</c:v>
                </c:pt>
                <c:pt idx="7647">
                  <c:v>27.743099999999998</c:v>
                </c:pt>
                <c:pt idx="7648">
                  <c:v>27.710899999999999</c:v>
                </c:pt>
                <c:pt idx="7649">
                  <c:v>27.689399999999999</c:v>
                </c:pt>
                <c:pt idx="7650">
                  <c:v>27.667999999999999</c:v>
                </c:pt>
                <c:pt idx="7651">
                  <c:v>27.6465</c:v>
                </c:pt>
                <c:pt idx="7652">
                  <c:v>27.6036</c:v>
                </c:pt>
                <c:pt idx="7653">
                  <c:v>27.6036</c:v>
                </c:pt>
                <c:pt idx="7654">
                  <c:v>27.5929</c:v>
                </c:pt>
                <c:pt idx="7655">
                  <c:v>27.5929</c:v>
                </c:pt>
                <c:pt idx="7656">
                  <c:v>27.55</c:v>
                </c:pt>
                <c:pt idx="7657">
                  <c:v>27.539300000000001</c:v>
                </c:pt>
                <c:pt idx="7658">
                  <c:v>27.517800000000001</c:v>
                </c:pt>
                <c:pt idx="7659">
                  <c:v>27.517800000000001</c:v>
                </c:pt>
                <c:pt idx="7660">
                  <c:v>27.496400000000001</c:v>
                </c:pt>
                <c:pt idx="7661">
                  <c:v>27.485700000000001</c:v>
                </c:pt>
                <c:pt idx="7662">
                  <c:v>27.474900000000002</c:v>
                </c:pt>
                <c:pt idx="7663">
                  <c:v>27.421299999999999</c:v>
                </c:pt>
                <c:pt idx="7664">
                  <c:v>27.410599999999999</c:v>
                </c:pt>
                <c:pt idx="7665">
                  <c:v>27.367699999999999</c:v>
                </c:pt>
                <c:pt idx="7666">
                  <c:v>27.3248</c:v>
                </c:pt>
                <c:pt idx="7667">
                  <c:v>27.2819</c:v>
                </c:pt>
                <c:pt idx="7668">
                  <c:v>27.249700000000001</c:v>
                </c:pt>
                <c:pt idx="7669">
                  <c:v>27.249700000000001</c:v>
                </c:pt>
                <c:pt idx="7670">
                  <c:v>27.249700000000001</c:v>
                </c:pt>
                <c:pt idx="7671">
                  <c:v>27.228200000000001</c:v>
                </c:pt>
                <c:pt idx="7672">
                  <c:v>27.174600000000002</c:v>
                </c:pt>
                <c:pt idx="7673">
                  <c:v>27.142399999999999</c:v>
                </c:pt>
                <c:pt idx="7674">
                  <c:v>27.110299999999999</c:v>
                </c:pt>
                <c:pt idx="7675">
                  <c:v>27.078099999999999</c:v>
                </c:pt>
                <c:pt idx="7676">
                  <c:v>27.067399999999999</c:v>
                </c:pt>
                <c:pt idx="7677">
                  <c:v>27.0459</c:v>
                </c:pt>
                <c:pt idx="7678">
                  <c:v>27.0245</c:v>
                </c:pt>
                <c:pt idx="7679">
                  <c:v>27.003</c:v>
                </c:pt>
                <c:pt idx="7680">
                  <c:v>26.9923</c:v>
                </c:pt>
                <c:pt idx="7681">
                  <c:v>26.9923</c:v>
                </c:pt>
                <c:pt idx="7682">
                  <c:v>26.970800000000001</c:v>
                </c:pt>
                <c:pt idx="7683">
                  <c:v>26.949400000000001</c:v>
                </c:pt>
                <c:pt idx="7684">
                  <c:v>26.927900000000001</c:v>
                </c:pt>
                <c:pt idx="7685">
                  <c:v>26.906500000000001</c:v>
                </c:pt>
                <c:pt idx="7686">
                  <c:v>26.885000000000002</c:v>
                </c:pt>
                <c:pt idx="7687">
                  <c:v>26.852900000000002</c:v>
                </c:pt>
                <c:pt idx="7688">
                  <c:v>26.820699999999999</c:v>
                </c:pt>
                <c:pt idx="7689">
                  <c:v>26.799199999999999</c:v>
                </c:pt>
                <c:pt idx="7690">
                  <c:v>26.799199999999999</c:v>
                </c:pt>
                <c:pt idx="7691">
                  <c:v>26.7563</c:v>
                </c:pt>
                <c:pt idx="7692">
                  <c:v>26.7134</c:v>
                </c:pt>
                <c:pt idx="7693">
                  <c:v>26.670500000000001</c:v>
                </c:pt>
                <c:pt idx="7694">
                  <c:v>26.616900000000001</c:v>
                </c:pt>
                <c:pt idx="7695">
                  <c:v>26.595500000000001</c:v>
                </c:pt>
                <c:pt idx="7696">
                  <c:v>26.531099999999999</c:v>
                </c:pt>
                <c:pt idx="7697">
                  <c:v>26.520399999999999</c:v>
                </c:pt>
                <c:pt idx="7698">
                  <c:v>26.477499999999999</c:v>
                </c:pt>
                <c:pt idx="7699">
                  <c:v>26.4346</c:v>
                </c:pt>
                <c:pt idx="7700">
                  <c:v>26.4024</c:v>
                </c:pt>
                <c:pt idx="7701">
                  <c:v>26.348800000000001</c:v>
                </c:pt>
                <c:pt idx="7702">
                  <c:v>26.316600000000001</c:v>
                </c:pt>
                <c:pt idx="7703">
                  <c:v>26.273700000000002</c:v>
                </c:pt>
                <c:pt idx="7704">
                  <c:v>26.230799999999999</c:v>
                </c:pt>
                <c:pt idx="7705">
                  <c:v>26.187899999999999</c:v>
                </c:pt>
                <c:pt idx="7706">
                  <c:v>26.1557</c:v>
                </c:pt>
                <c:pt idx="7707">
                  <c:v>26.1343</c:v>
                </c:pt>
                <c:pt idx="7708">
                  <c:v>26.1128</c:v>
                </c:pt>
                <c:pt idx="7709">
                  <c:v>26.0807</c:v>
                </c:pt>
                <c:pt idx="7710">
                  <c:v>26.048500000000001</c:v>
                </c:pt>
                <c:pt idx="7711">
                  <c:v>26.037800000000001</c:v>
                </c:pt>
                <c:pt idx="7712">
                  <c:v>26.005600000000001</c:v>
                </c:pt>
                <c:pt idx="7713">
                  <c:v>25.984100000000002</c:v>
                </c:pt>
                <c:pt idx="7714">
                  <c:v>25.952000000000002</c:v>
                </c:pt>
                <c:pt idx="7715">
                  <c:v>25.930499999999999</c:v>
                </c:pt>
                <c:pt idx="7716">
                  <c:v>25.898299999999999</c:v>
                </c:pt>
                <c:pt idx="7717">
                  <c:v>25.887599999999999</c:v>
                </c:pt>
                <c:pt idx="7718">
                  <c:v>25.8447</c:v>
                </c:pt>
                <c:pt idx="7719">
                  <c:v>25.834</c:v>
                </c:pt>
                <c:pt idx="7720">
                  <c:v>25.8125</c:v>
                </c:pt>
                <c:pt idx="7721">
                  <c:v>25.7911</c:v>
                </c:pt>
                <c:pt idx="7722">
                  <c:v>25.7804</c:v>
                </c:pt>
                <c:pt idx="7723">
                  <c:v>25.758900000000001</c:v>
                </c:pt>
                <c:pt idx="7724">
                  <c:v>25.737500000000001</c:v>
                </c:pt>
                <c:pt idx="7725">
                  <c:v>25.716000000000001</c:v>
                </c:pt>
                <c:pt idx="7726">
                  <c:v>25.694600000000001</c:v>
                </c:pt>
                <c:pt idx="7727">
                  <c:v>25.673100000000002</c:v>
                </c:pt>
                <c:pt idx="7728">
                  <c:v>25.662400000000002</c:v>
                </c:pt>
                <c:pt idx="7729">
                  <c:v>25.640899999999998</c:v>
                </c:pt>
                <c:pt idx="7730">
                  <c:v>25.608799999999999</c:v>
                </c:pt>
                <c:pt idx="7731">
                  <c:v>25.587299999999999</c:v>
                </c:pt>
                <c:pt idx="7732">
                  <c:v>25.565899999999999</c:v>
                </c:pt>
                <c:pt idx="7733">
                  <c:v>25.5444</c:v>
                </c:pt>
                <c:pt idx="7734">
                  <c:v>25.5337</c:v>
                </c:pt>
                <c:pt idx="7735">
                  <c:v>25.5122</c:v>
                </c:pt>
                <c:pt idx="7736">
                  <c:v>25.4801</c:v>
                </c:pt>
                <c:pt idx="7737">
                  <c:v>25.437200000000001</c:v>
                </c:pt>
                <c:pt idx="7738">
                  <c:v>25.437200000000001</c:v>
                </c:pt>
                <c:pt idx="7739">
                  <c:v>25.426400000000001</c:v>
                </c:pt>
                <c:pt idx="7740">
                  <c:v>25.426400000000001</c:v>
                </c:pt>
                <c:pt idx="7741">
                  <c:v>25.426400000000001</c:v>
                </c:pt>
                <c:pt idx="7742">
                  <c:v>25.426400000000001</c:v>
                </c:pt>
                <c:pt idx="7743">
                  <c:v>25.426400000000001</c:v>
                </c:pt>
                <c:pt idx="7744">
                  <c:v>25.426400000000001</c:v>
                </c:pt>
                <c:pt idx="7745">
                  <c:v>25.426400000000001</c:v>
                </c:pt>
                <c:pt idx="7746">
                  <c:v>25.426400000000001</c:v>
                </c:pt>
                <c:pt idx="7747">
                  <c:v>25.426400000000001</c:v>
                </c:pt>
                <c:pt idx="7748">
                  <c:v>25.426400000000001</c:v>
                </c:pt>
                <c:pt idx="7749">
                  <c:v>25.426400000000001</c:v>
                </c:pt>
                <c:pt idx="7750">
                  <c:v>25.426400000000001</c:v>
                </c:pt>
                <c:pt idx="7751">
                  <c:v>25.426400000000001</c:v>
                </c:pt>
                <c:pt idx="7752">
                  <c:v>25.426400000000001</c:v>
                </c:pt>
                <c:pt idx="7753">
                  <c:v>25.426400000000001</c:v>
                </c:pt>
                <c:pt idx="7754">
                  <c:v>25.426400000000001</c:v>
                </c:pt>
                <c:pt idx="7755">
                  <c:v>25.426400000000001</c:v>
                </c:pt>
                <c:pt idx="7756">
                  <c:v>25.426400000000001</c:v>
                </c:pt>
                <c:pt idx="7757">
                  <c:v>25.426400000000001</c:v>
                </c:pt>
                <c:pt idx="7758">
                  <c:v>25.426400000000001</c:v>
                </c:pt>
                <c:pt idx="7759">
                  <c:v>25.426400000000001</c:v>
                </c:pt>
                <c:pt idx="7760">
                  <c:v>25.426400000000001</c:v>
                </c:pt>
                <c:pt idx="7761">
                  <c:v>25.426400000000001</c:v>
                </c:pt>
                <c:pt idx="7762">
                  <c:v>25.426400000000001</c:v>
                </c:pt>
                <c:pt idx="7763">
                  <c:v>25.426400000000001</c:v>
                </c:pt>
                <c:pt idx="7764">
                  <c:v>25.426400000000001</c:v>
                </c:pt>
                <c:pt idx="7765">
                  <c:v>25.426400000000001</c:v>
                </c:pt>
                <c:pt idx="7766">
                  <c:v>25.426400000000001</c:v>
                </c:pt>
                <c:pt idx="7767">
                  <c:v>25.394300000000001</c:v>
                </c:pt>
                <c:pt idx="7768">
                  <c:v>25.372800000000002</c:v>
                </c:pt>
                <c:pt idx="7769">
                  <c:v>25.362100000000002</c:v>
                </c:pt>
                <c:pt idx="7770">
                  <c:v>25.329899999999999</c:v>
                </c:pt>
                <c:pt idx="7771">
                  <c:v>25.329899999999999</c:v>
                </c:pt>
                <c:pt idx="7772">
                  <c:v>25.308499999999999</c:v>
                </c:pt>
                <c:pt idx="7773">
                  <c:v>25.297699999999999</c:v>
                </c:pt>
                <c:pt idx="7774">
                  <c:v>25.276299999999999</c:v>
                </c:pt>
                <c:pt idx="7775">
                  <c:v>25.254799999999999</c:v>
                </c:pt>
                <c:pt idx="7776">
                  <c:v>25.2441</c:v>
                </c:pt>
                <c:pt idx="7777">
                  <c:v>25.2334</c:v>
                </c:pt>
                <c:pt idx="7778">
                  <c:v>25.2334</c:v>
                </c:pt>
                <c:pt idx="7779">
                  <c:v>25.2227</c:v>
                </c:pt>
                <c:pt idx="7780">
                  <c:v>25.2441</c:v>
                </c:pt>
                <c:pt idx="7781">
                  <c:v>25.254799999999999</c:v>
                </c:pt>
                <c:pt idx="7782">
                  <c:v>25.276299999999999</c:v>
                </c:pt>
                <c:pt idx="7783">
                  <c:v>25.329899999999999</c:v>
                </c:pt>
                <c:pt idx="7784">
                  <c:v>25.426400000000001</c:v>
                </c:pt>
                <c:pt idx="7785">
                  <c:v>25.426400000000001</c:v>
                </c:pt>
                <c:pt idx="7786">
                  <c:v>25.426400000000001</c:v>
                </c:pt>
                <c:pt idx="7787">
                  <c:v>25.426400000000001</c:v>
                </c:pt>
                <c:pt idx="7788">
                  <c:v>25.426400000000001</c:v>
                </c:pt>
                <c:pt idx="7789">
                  <c:v>25.426400000000001</c:v>
                </c:pt>
                <c:pt idx="7790">
                  <c:v>25.437200000000001</c:v>
                </c:pt>
                <c:pt idx="7791">
                  <c:v>25.5015</c:v>
                </c:pt>
                <c:pt idx="7792">
                  <c:v>25.576599999999999</c:v>
                </c:pt>
                <c:pt idx="7793">
                  <c:v>25.630199999999999</c:v>
                </c:pt>
                <c:pt idx="7794">
                  <c:v>25.683800000000002</c:v>
                </c:pt>
                <c:pt idx="7795">
                  <c:v>25.716000000000001</c:v>
                </c:pt>
                <c:pt idx="7796">
                  <c:v>25.758900000000001</c:v>
                </c:pt>
                <c:pt idx="7797">
                  <c:v>25.7911</c:v>
                </c:pt>
                <c:pt idx="7798">
                  <c:v>25.834</c:v>
                </c:pt>
                <c:pt idx="7799">
                  <c:v>25.866199999999999</c:v>
                </c:pt>
                <c:pt idx="7800">
                  <c:v>25.898299999999999</c:v>
                </c:pt>
                <c:pt idx="7801">
                  <c:v>25.930499999999999</c:v>
                </c:pt>
                <c:pt idx="7802">
                  <c:v>25.973400000000002</c:v>
                </c:pt>
                <c:pt idx="7803">
                  <c:v>26.005600000000001</c:v>
                </c:pt>
                <c:pt idx="7804">
                  <c:v>26.037800000000001</c:v>
                </c:pt>
                <c:pt idx="7805">
                  <c:v>26.069900000000001</c:v>
                </c:pt>
                <c:pt idx="7806">
                  <c:v>26.1128</c:v>
                </c:pt>
                <c:pt idx="7807">
                  <c:v>26.145</c:v>
                </c:pt>
                <c:pt idx="7808">
                  <c:v>26.177199999999999</c:v>
                </c:pt>
                <c:pt idx="7809">
                  <c:v>26.209399999999999</c:v>
                </c:pt>
                <c:pt idx="7810">
                  <c:v>26.241499999999998</c:v>
                </c:pt>
                <c:pt idx="7811">
                  <c:v>26.263000000000002</c:v>
                </c:pt>
                <c:pt idx="7812">
                  <c:v>26.295200000000001</c:v>
                </c:pt>
                <c:pt idx="7813">
                  <c:v>26.327300000000001</c:v>
                </c:pt>
                <c:pt idx="7814">
                  <c:v>26.348800000000001</c:v>
                </c:pt>
                <c:pt idx="7815">
                  <c:v>26.359500000000001</c:v>
                </c:pt>
                <c:pt idx="7816">
                  <c:v>26.4024</c:v>
                </c:pt>
                <c:pt idx="7817">
                  <c:v>26.4346</c:v>
                </c:pt>
                <c:pt idx="7818">
                  <c:v>26.4453</c:v>
                </c:pt>
                <c:pt idx="7819">
                  <c:v>26.456</c:v>
                </c:pt>
                <c:pt idx="7820">
                  <c:v>26.456</c:v>
                </c:pt>
                <c:pt idx="7821">
                  <c:v>26.456</c:v>
                </c:pt>
                <c:pt idx="7822">
                  <c:v>26.4453</c:v>
                </c:pt>
                <c:pt idx="7823">
                  <c:v>26.4346</c:v>
                </c:pt>
                <c:pt idx="7824">
                  <c:v>26.4239</c:v>
                </c:pt>
                <c:pt idx="7825">
                  <c:v>26.4024</c:v>
                </c:pt>
                <c:pt idx="7826">
                  <c:v>26.381</c:v>
                </c:pt>
                <c:pt idx="7827">
                  <c:v>26.348800000000001</c:v>
                </c:pt>
                <c:pt idx="7828">
                  <c:v>26.348800000000001</c:v>
                </c:pt>
                <c:pt idx="7829">
                  <c:v>26.348800000000001</c:v>
                </c:pt>
                <c:pt idx="7830">
                  <c:v>26.338100000000001</c:v>
                </c:pt>
                <c:pt idx="7831">
                  <c:v>26.327300000000001</c:v>
                </c:pt>
                <c:pt idx="7832">
                  <c:v>26.305900000000001</c:v>
                </c:pt>
                <c:pt idx="7833">
                  <c:v>26.305900000000001</c:v>
                </c:pt>
                <c:pt idx="7834">
                  <c:v>26.295200000000001</c:v>
                </c:pt>
                <c:pt idx="7835">
                  <c:v>26.284400000000002</c:v>
                </c:pt>
                <c:pt idx="7836">
                  <c:v>26.284400000000002</c:v>
                </c:pt>
                <c:pt idx="7837">
                  <c:v>26.273700000000002</c:v>
                </c:pt>
                <c:pt idx="7838">
                  <c:v>26.273700000000002</c:v>
                </c:pt>
                <c:pt idx="7839">
                  <c:v>26.263000000000002</c:v>
                </c:pt>
                <c:pt idx="7840">
                  <c:v>26.263000000000002</c:v>
                </c:pt>
                <c:pt idx="7841">
                  <c:v>26.263000000000002</c:v>
                </c:pt>
                <c:pt idx="7842">
                  <c:v>26.263000000000002</c:v>
                </c:pt>
                <c:pt idx="7843">
                  <c:v>26.273700000000002</c:v>
                </c:pt>
                <c:pt idx="7844">
                  <c:v>26.295200000000001</c:v>
                </c:pt>
                <c:pt idx="7845">
                  <c:v>26.316600000000001</c:v>
                </c:pt>
                <c:pt idx="7846">
                  <c:v>26.327300000000001</c:v>
                </c:pt>
                <c:pt idx="7847">
                  <c:v>26.348800000000001</c:v>
                </c:pt>
                <c:pt idx="7848">
                  <c:v>26.348800000000001</c:v>
                </c:pt>
                <c:pt idx="7849">
                  <c:v>26.359500000000001</c:v>
                </c:pt>
                <c:pt idx="7850">
                  <c:v>26.370200000000001</c:v>
                </c:pt>
                <c:pt idx="7851">
                  <c:v>26.4024</c:v>
                </c:pt>
                <c:pt idx="7852">
                  <c:v>26.4239</c:v>
                </c:pt>
                <c:pt idx="7853">
                  <c:v>26.4346</c:v>
                </c:pt>
                <c:pt idx="7854">
                  <c:v>26.4453</c:v>
                </c:pt>
                <c:pt idx="7855">
                  <c:v>26.456</c:v>
                </c:pt>
                <c:pt idx="7856">
                  <c:v>26.456</c:v>
                </c:pt>
                <c:pt idx="7857">
                  <c:v>26.456</c:v>
                </c:pt>
                <c:pt idx="7858">
                  <c:v>26.466799999999999</c:v>
                </c:pt>
                <c:pt idx="7859">
                  <c:v>26.477499999999999</c:v>
                </c:pt>
                <c:pt idx="7860">
                  <c:v>26.498899999999999</c:v>
                </c:pt>
                <c:pt idx="7861">
                  <c:v>26.520399999999999</c:v>
                </c:pt>
                <c:pt idx="7862">
                  <c:v>26.520399999999999</c:v>
                </c:pt>
                <c:pt idx="7863">
                  <c:v>26.531099999999999</c:v>
                </c:pt>
                <c:pt idx="7864">
                  <c:v>26.574000000000002</c:v>
                </c:pt>
                <c:pt idx="7865">
                  <c:v>26.595500000000001</c:v>
                </c:pt>
                <c:pt idx="7866">
                  <c:v>26.616900000000001</c:v>
                </c:pt>
                <c:pt idx="7867">
                  <c:v>26.649100000000001</c:v>
                </c:pt>
                <c:pt idx="7868">
                  <c:v>26.692</c:v>
                </c:pt>
                <c:pt idx="7869">
                  <c:v>26.7027</c:v>
                </c:pt>
                <c:pt idx="7870">
                  <c:v>26.7349</c:v>
                </c:pt>
                <c:pt idx="7871">
                  <c:v>26.767099999999999</c:v>
                </c:pt>
                <c:pt idx="7872">
                  <c:v>26.788499999999999</c:v>
                </c:pt>
                <c:pt idx="7873">
                  <c:v>26.788499999999999</c:v>
                </c:pt>
                <c:pt idx="7874">
                  <c:v>26.799199999999999</c:v>
                </c:pt>
                <c:pt idx="7875">
                  <c:v>26.81</c:v>
                </c:pt>
                <c:pt idx="7876">
                  <c:v>26.820699999999999</c:v>
                </c:pt>
                <c:pt idx="7877">
                  <c:v>26.842099999999999</c:v>
                </c:pt>
                <c:pt idx="7878">
                  <c:v>26.842099999999999</c:v>
                </c:pt>
                <c:pt idx="7879">
                  <c:v>26.820699999999999</c:v>
                </c:pt>
                <c:pt idx="7880">
                  <c:v>26.799199999999999</c:v>
                </c:pt>
                <c:pt idx="7881">
                  <c:v>26.799199999999999</c:v>
                </c:pt>
                <c:pt idx="7882">
                  <c:v>26.799199999999999</c:v>
                </c:pt>
                <c:pt idx="7883">
                  <c:v>26.7456</c:v>
                </c:pt>
                <c:pt idx="7884">
                  <c:v>26.692</c:v>
                </c:pt>
                <c:pt idx="7885">
                  <c:v>26.659800000000001</c:v>
                </c:pt>
                <c:pt idx="7886">
                  <c:v>26.616900000000001</c:v>
                </c:pt>
                <c:pt idx="7887">
                  <c:v>26.584700000000002</c:v>
                </c:pt>
                <c:pt idx="7888">
                  <c:v>26.531099999999999</c:v>
                </c:pt>
                <c:pt idx="7889">
                  <c:v>26.520399999999999</c:v>
                </c:pt>
                <c:pt idx="7890">
                  <c:v>26.520399999999999</c:v>
                </c:pt>
                <c:pt idx="7891">
                  <c:v>26.477499999999999</c:v>
                </c:pt>
                <c:pt idx="7892">
                  <c:v>26.466799999999999</c:v>
                </c:pt>
                <c:pt idx="7893">
                  <c:v>26.4346</c:v>
                </c:pt>
                <c:pt idx="7894">
                  <c:v>26.4131</c:v>
                </c:pt>
                <c:pt idx="7895">
                  <c:v>26.3917</c:v>
                </c:pt>
                <c:pt idx="7896">
                  <c:v>26.359500000000001</c:v>
                </c:pt>
                <c:pt idx="7897">
                  <c:v>26.348800000000001</c:v>
                </c:pt>
                <c:pt idx="7898">
                  <c:v>26.327300000000001</c:v>
                </c:pt>
                <c:pt idx="7899">
                  <c:v>26.305900000000001</c:v>
                </c:pt>
                <c:pt idx="7900">
                  <c:v>26.284400000000002</c:v>
                </c:pt>
                <c:pt idx="7901">
                  <c:v>26.273700000000002</c:v>
                </c:pt>
                <c:pt idx="7902">
                  <c:v>26.252300000000002</c:v>
                </c:pt>
                <c:pt idx="7903">
                  <c:v>26.230799999999999</c:v>
                </c:pt>
                <c:pt idx="7904">
                  <c:v>26.220099999999999</c:v>
                </c:pt>
                <c:pt idx="7905">
                  <c:v>26.209399999999999</c:v>
                </c:pt>
                <c:pt idx="7906">
                  <c:v>26.198599999999999</c:v>
                </c:pt>
                <c:pt idx="7907">
                  <c:v>26.187899999999999</c:v>
                </c:pt>
                <c:pt idx="7908">
                  <c:v>26.1557</c:v>
                </c:pt>
                <c:pt idx="7909">
                  <c:v>26.1236</c:v>
                </c:pt>
                <c:pt idx="7910">
                  <c:v>26.1021</c:v>
                </c:pt>
                <c:pt idx="7911">
                  <c:v>26.0807</c:v>
                </c:pt>
                <c:pt idx="7912">
                  <c:v>26.059200000000001</c:v>
                </c:pt>
                <c:pt idx="7913">
                  <c:v>26.037800000000001</c:v>
                </c:pt>
                <c:pt idx="7914">
                  <c:v>26.005600000000001</c:v>
                </c:pt>
                <c:pt idx="7915">
                  <c:v>25.973400000000002</c:v>
                </c:pt>
                <c:pt idx="7916">
                  <c:v>25.930499999999999</c:v>
                </c:pt>
                <c:pt idx="7917">
                  <c:v>25.909099999999999</c:v>
                </c:pt>
                <c:pt idx="7918">
                  <c:v>25.866199999999999</c:v>
                </c:pt>
                <c:pt idx="7919">
                  <c:v>25.8447</c:v>
                </c:pt>
                <c:pt idx="7920">
                  <c:v>25.8125</c:v>
                </c:pt>
                <c:pt idx="7921">
                  <c:v>25.7804</c:v>
                </c:pt>
                <c:pt idx="7922">
                  <c:v>25.758900000000001</c:v>
                </c:pt>
                <c:pt idx="7923">
                  <c:v>25.716000000000001</c:v>
                </c:pt>
                <c:pt idx="7924">
                  <c:v>25.694600000000001</c:v>
                </c:pt>
                <c:pt idx="7925">
                  <c:v>25.673100000000002</c:v>
                </c:pt>
                <c:pt idx="7926">
                  <c:v>25.651700000000002</c:v>
                </c:pt>
                <c:pt idx="7927">
                  <c:v>25.619499999999999</c:v>
                </c:pt>
                <c:pt idx="7928">
                  <c:v>25.587299999999999</c:v>
                </c:pt>
                <c:pt idx="7929">
                  <c:v>25.576599999999999</c:v>
                </c:pt>
                <c:pt idx="7930">
                  <c:v>25.555099999999999</c:v>
                </c:pt>
                <c:pt idx="7931">
                  <c:v>25.523</c:v>
                </c:pt>
                <c:pt idx="7932">
                  <c:v>25.4908</c:v>
                </c:pt>
                <c:pt idx="7933">
                  <c:v>25.437200000000001</c:v>
                </c:pt>
                <c:pt idx="7934">
                  <c:v>25.437200000000001</c:v>
                </c:pt>
                <c:pt idx="7935">
                  <c:v>25.426400000000001</c:v>
                </c:pt>
                <c:pt idx="7936">
                  <c:v>25.426400000000001</c:v>
                </c:pt>
                <c:pt idx="7937">
                  <c:v>25.426400000000001</c:v>
                </c:pt>
                <c:pt idx="7938">
                  <c:v>25.426400000000001</c:v>
                </c:pt>
                <c:pt idx="7939">
                  <c:v>25.426400000000001</c:v>
                </c:pt>
                <c:pt idx="7940">
                  <c:v>25.426400000000001</c:v>
                </c:pt>
                <c:pt idx="7941">
                  <c:v>25.426400000000001</c:v>
                </c:pt>
                <c:pt idx="7942">
                  <c:v>25.426400000000001</c:v>
                </c:pt>
                <c:pt idx="7943">
                  <c:v>25.426400000000001</c:v>
                </c:pt>
                <c:pt idx="7944">
                  <c:v>25.426400000000001</c:v>
                </c:pt>
                <c:pt idx="7945">
                  <c:v>25.426400000000001</c:v>
                </c:pt>
                <c:pt idx="7946">
                  <c:v>25.426400000000001</c:v>
                </c:pt>
                <c:pt idx="7947">
                  <c:v>25.426400000000001</c:v>
                </c:pt>
                <c:pt idx="7948">
                  <c:v>25.351400000000002</c:v>
                </c:pt>
                <c:pt idx="7949">
                  <c:v>25.276299999999999</c:v>
                </c:pt>
                <c:pt idx="7950">
                  <c:v>25.2441</c:v>
                </c:pt>
                <c:pt idx="7951">
                  <c:v>25.1905</c:v>
                </c:pt>
                <c:pt idx="7952">
                  <c:v>25.147600000000001</c:v>
                </c:pt>
                <c:pt idx="7953">
                  <c:v>25.104700000000001</c:v>
                </c:pt>
                <c:pt idx="7954">
                  <c:v>25.104700000000001</c:v>
                </c:pt>
                <c:pt idx="7955">
                  <c:v>25.072500000000002</c:v>
                </c:pt>
                <c:pt idx="7956">
                  <c:v>25.051100000000002</c:v>
                </c:pt>
                <c:pt idx="7957">
                  <c:v>25.051100000000002</c:v>
                </c:pt>
                <c:pt idx="7958">
                  <c:v>25.018899999999999</c:v>
                </c:pt>
                <c:pt idx="7959">
                  <c:v>24.997399999999999</c:v>
                </c:pt>
                <c:pt idx="7960">
                  <c:v>24.986699999999999</c:v>
                </c:pt>
                <c:pt idx="7961">
                  <c:v>24.975999999999999</c:v>
                </c:pt>
                <c:pt idx="7962">
                  <c:v>24.965299999999999</c:v>
                </c:pt>
                <c:pt idx="7963">
                  <c:v>24.954499999999999</c:v>
                </c:pt>
                <c:pt idx="7964">
                  <c:v>24.9331</c:v>
                </c:pt>
                <c:pt idx="7965">
                  <c:v>24.9009</c:v>
                </c:pt>
                <c:pt idx="7966">
                  <c:v>24.8795</c:v>
                </c:pt>
                <c:pt idx="7967">
                  <c:v>24.847300000000001</c:v>
                </c:pt>
                <c:pt idx="7968">
                  <c:v>24.825800000000001</c:v>
                </c:pt>
                <c:pt idx="7969">
                  <c:v>24.815100000000001</c:v>
                </c:pt>
                <c:pt idx="7970">
                  <c:v>24.782900000000001</c:v>
                </c:pt>
                <c:pt idx="7971">
                  <c:v>24.750800000000002</c:v>
                </c:pt>
                <c:pt idx="7972">
                  <c:v>24.729299999999999</c:v>
                </c:pt>
                <c:pt idx="7973">
                  <c:v>24.697099999999999</c:v>
                </c:pt>
                <c:pt idx="7974">
                  <c:v>24.675699999999999</c:v>
                </c:pt>
                <c:pt idx="7975">
                  <c:v>24.654199999999999</c:v>
                </c:pt>
                <c:pt idx="7976">
                  <c:v>24.654199999999999</c:v>
                </c:pt>
                <c:pt idx="7977">
                  <c:v>24.654199999999999</c:v>
                </c:pt>
                <c:pt idx="7978">
                  <c:v>24.6221</c:v>
                </c:pt>
                <c:pt idx="7979">
                  <c:v>24.6113</c:v>
                </c:pt>
                <c:pt idx="7980">
                  <c:v>24.6006</c:v>
                </c:pt>
                <c:pt idx="7981">
                  <c:v>24.5684</c:v>
                </c:pt>
                <c:pt idx="7982">
                  <c:v>24.557700000000001</c:v>
                </c:pt>
                <c:pt idx="7983">
                  <c:v>24.525500000000001</c:v>
                </c:pt>
                <c:pt idx="7984">
                  <c:v>24.525500000000001</c:v>
                </c:pt>
                <c:pt idx="7985">
                  <c:v>24.514800000000001</c:v>
                </c:pt>
                <c:pt idx="7986">
                  <c:v>24.504100000000001</c:v>
                </c:pt>
                <c:pt idx="7987">
                  <c:v>24.461200000000002</c:v>
                </c:pt>
                <c:pt idx="7988">
                  <c:v>24.450399999999998</c:v>
                </c:pt>
                <c:pt idx="7989">
                  <c:v>24.439699999999998</c:v>
                </c:pt>
                <c:pt idx="7990">
                  <c:v>24.418299999999999</c:v>
                </c:pt>
                <c:pt idx="7991">
                  <c:v>24.396799999999999</c:v>
                </c:pt>
                <c:pt idx="7992">
                  <c:v>24.364599999999999</c:v>
                </c:pt>
                <c:pt idx="7993">
                  <c:v>24.3432</c:v>
                </c:pt>
                <c:pt idx="7994">
                  <c:v>24.3432</c:v>
                </c:pt>
                <c:pt idx="7995">
                  <c:v>24.3432</c:v>
                </c:pt>
                <c:pt idx="7996">
                  <c:v>24.3217</c:v>
                </c:pt>
                <c:pt idx="7997">
                  <c:v>24.3003</c:v>
                </c:pt>
                <c:pt idx="7998">
                  <c:v>24.2681</c:v>
                </c:pt>
                <c:pt idx="7999">
                  <c:v>24.257400000000001</c:v>
                </c:pt>
                <c:pt idx="8000">
                  <c:v>24.235900000000001</c:v>
                </c:pt>
                <c:pt idx="8001">
                  <c:v>24.214500000000001</c:v>
                </c:pt>
                <c:pt idx="8002">
                  <c:v>24.214500000000001</c:v>
                </c:pt>
                <c:pt idx="8003">
                  <c:v>24.182300000000001</c:v>
                </c:pt>
                <c:pt idx="8004">
                  <c:v>24.171600000000002</c:v>
                </c:pt>
                <c:pt idx="8005">
                  <c:v>24.160900000000002</c:v>
                </c:pt>
                <c:pt idx="8006">
                  <c:v>24.139399999999998</c:v>
                </c:pt>
                <c:pt idx="8007">
                  <c:v>24.117999999999999</c:v>
                </c:pt>
                <c:pt idx="8008">
                  <c:v>24.096499999999999</c:v>
                </c:pt>
                <c:pt idx="8009">
                  <c:v>24.085799999999999</c:v>
                </c:pt>
                <c:pt idx="8010">
                  <c:v>24.075099999999999</c:v>
                </c:pt>
                <c:pt idx="8011">
                  <c:v>24.085799999999999</c:v>
                </c:pt>
                <c:pt idx="8012">
                  <c:v>24.075099999999999</c:v>
                </c:pt>
                <c:pt idx="8013">
                  <c:v>24.075099999999999</c:v>
                </c:pt>
                <c:pt idx="8014">
                  <c:v>24.042899999999999</c:v>
                </c:pt>
                <c:pt idx="8015">
                  <c:v>24.0214</c:v>
                </c:pt>
                <c:pt idx="8016">
                  <c:v>23.9893</c:v>
                </c:pt>
                <c:pt idx="8017">
                  <c:v>23.957100000000001</c:v>
                </c:pt>
                <c:pt idx="8018">
                  <c:v>23.935600000000001</c:v>
                </c:pt>
                <c:pt idx="8019">
                  <c:v>23.892700000000001</c:v>
                </c:pt>
                <c:pt idx="8020">
                  <c:v>23.903500000000001</c:v>
                </c:pt>
                <c:pt idx="8021">
                  <c:v>23.882000000000001</c:v>
                </c:pt>
                <c:pt idx="8022">
                  <c:v>23.871300000000002</c:v>
                </c:pt>
                <c:pt idx="8023">
                  <c:v>23.860600000000002</c:v>
                </c:pt>
                <c:pt idx="8024">
                  <c:v>23.839099999999998</c:v>
                </c:pt>
                <c:pt idx="8025">
                  <c:v>23.817699999999999</c:v>
                </c:pt>
                <c:pt idx="8026">
                  <c:v>23.806899999999999</c:v>
                </c:pt>
                <c:pt idx="8027">
                  <c:v>23.785499999999999</c:v>
                </c:pt>
                <c:pt idx="8028">
                  <c:v>23.774799999999999</c:v>
                </c:pt>
                <c:pt idx="8029">
                  <c:v>23.763999999999999</c:v>
                </c:pt>
                <c:pt idx="8030">
                  <c:v>23.753299999999999</c:v>
                </c:pt>
                <c:pt idx="8031">
                  <c:v>23.742599999999999</c:v>
                </c:pt>
                <c:pt idx="8032">
                  <c:v>23.742599999999999</c:v>
                </c:pt>
                <c:pt idx="8033">
                  <c:v>23.7319</c:v>
                </c:pt>
                <c:pt idx="8034">
                  <c:v>23.7211</c:v>
                </c:pt>
                <c:pt idx="8035">
                  <c:v>23.7211</c:v>
                </c:pt>
                <c:pt idx="8036">
                  <c:v>23.7211</c:v>
                </c:pt>
                <c:pt idx="8037">
                  <c:v>23.7211</c:v>
                </c:pt>
                <c:pt idx="8038">
                  <c:v>23.7319</c:v>
                </c:pt>
                <c:pt idx="8039">
                  <c:v>23.7319</c:v>
                </c:pt>
                <c:pt idx="8040">
                  <c:v>23.742599999999999</c:v>
                </c:pt>
                <c:pt idx="8041">
                  <c:v>23.742599999999999</c:v>
                </c:pt>
                <c:pt idx="8042">
                  <c:v>23.763999999999999</c:v>
                </c:pt>
                <c:pt idx="8043">
                  <c:v>23.763999999999999</c:v>
                </c:pt>
                <c:pt idx="8044">
                  <c:v>23.774799999999999</c:v>
                </c:pt>
                <c:pt idx="8045">
                  <c:v>23.774799999999999</c:v>
                </c:pt>
                <c:pt idx="8046">
                  <c:v>23.785499999999999</c:v>
                </c:pt>
                <c:pt idx="8047">
                  <c:v>23.785499999999999</c:v>
                </c:pt>
                <c:pt idx="8048">
                  <c:v>23.796199999999999</c:v>
                </c:pt>
                <c:pt idx="8049">
                  <c:v>23.796199999999999</c:v>
                </c:pt>
                <c:pt idx="8050">
                  <c:v>23.806899999999999</c:v>
                </c:pt>
                <c:pt idx="8051">
                  <c:v>23.817699999999999</c:v>
                </c:pt>
                <c:pt idx="8052">
                  <c:v>23.817699999999999</c:v>
                </c:pt>
                <c:pt idx="8053">
                  <c:v>23.828399999999998</c:v>
                </c:pt>
                <c:pt idx="8054">
                  <c:v>23.839099999999998</c:v>
                </c:pt>
                <c:pt idx="8055">
                  <c:v>23.849799999999998</c:v>
                </c:pt>
                <c:pt idx="8056">
                  <c:v>23.849799999999998</c:v>
                </c:pt>
                <c:pt idx="8057">
                  <c:v>23.849799999999998</c:v>
                </c:pt>
                <c:pt idx="8058">
                  <c:v>23.849799999999998</c:v>
                </c:pt>
                <c:pt idx="8059">
                  <c:v>23.849799999999998</c:v>
                </c:pt>
                <c:pt idx="8060">
                  <c:v>23.839099999999998</c:v>
                </c:pt>
                <c:pt idx="8061">
                  <c:v>23.828399999999998</c:v>
                </c:pt>
                <c:pt idx="8062">
                  <c:v>23.817699999999999</c:v>
                </c:pt>
                <c:pt idx="8063">
                  <c:v>23.806899999999999</c:v>
                </c:pt>
                <c:pt idx="8064">
                  <c:v>23.796199999999999</c:v>
                </c:pt>
                <c:pt idx="8065">
                  <c:v>23.774799999999999</c:v>
                </c:pt>
                <c:pt idx="8066">
                  <c:v>23.753299999999999</c:v>
                </c:pt>
                <c:pt idx="8067">
                  <c:v>23.7319</c:v>
                </c:pt>
                <c:pt idx="8068">
                  <c:v>23.6997</c:v>
                </c:pt>
                <c:pt idx="8069">
                  <c:v>23.6782</c:v>
                </c:pt>
                <c:pt idx="8070">
                  <c:v>23.624600000000001</c:v>
                </c:pt>
                <c:pt idx="8071">
                  <c:v>23.613900000000001</c:v>
                </c:pt>
                <c:pt idx="8072">
                  <c:v>23.560300000000002</c:v>
                </c:pt>
                <c:pt idx="8073">
                  <c:v>23.474499999999999</c:v>
                </c:pt>
                <c:pt idx="8074">
                  <c:v>23.4208</c:v>
                </c:pt>
                <c:pt idx="8075">
                  <c:v>23.3887</c:v>
                </c:pt>
                <c:pt idx="8076">
                  <c:v>23.324300000000001</c:v>
                </c:pt>
                <c:pt idx="8077">
                  <c:v>23.281400000000001</c:v>
                </c:pt>
                <c:pt idx="8078">
                  <c:v>23.249199999999998</c:v>
                </c:pt>
                <c:pt idx="8079">
                  <c:v>23.195599999999999</c:v>
                </c:pt>
                <c:pt idx="8080">
                  <c:v>23.141999999999999</c:v>
                </c:pt>
                <c:pt idx="8081">
                  <c:v>23.0669</c:v>
                </c:pt>
                <c:pt idx="8082">
                  <c:v>23.002600000000001</c:v>
                </c:pt>
                <c:pt idx="8083">
                  <c:v>22.948899999999998</c:v>
                </c:pt>
                <c:pt idx="8084">
                  <c:v>22.873899999999999</c:v>
                </c:pt>
                <c:pt idx="8085">
                  <c:v>22.8202</c:v>
                </c:pt>
                <c:pt idx="8086">
                  <c:v>22.7988</c:v>
                </c:pt>
                <c:pt idx="8087">
                  <c:v>22.713000000000001</c:v>
                </c:pt>
                <c:pt idx="8088">
                  <c:v>22.648599999999998</c:v>
                </c:pt>
                <c:pt idx="8089">
                  <c:v>22.562799999999999</c:v>
                </c:pt>
                <c:pt idx="8090">
                  <c:v>22.5199</c:v>
                </c:pt>
                <c:pt idx="8091">
                  <c:v>22.4985</c:v>
                </c:pt>
                <c:pt idx="8092">
                  <c:v>22.444900000000001</c:v>
                </c:pt>
                <c:pt idx="8093">
                  <c:v>22.380500000000001</c:v>
                </c:pt>
                <c:pt idx="8094">
                  <c:v>22.326899999999998</c:v>
                </c:pt>
                <c:pt idx="8095">
                  <c:v>22.262499999999999</c:v>
                </c:pt>
                <c:pt idx="8096">
                  <c:v>22.1875</c:v>
                </c:pt>
                <c:pt idx="8097">
                  <c:v>22.166</c:v>
                </c:pt>
                <c:pt idx="8098">
                  <c:v>22.123100000000001</c:v>
                </c:pt>
                <c:pt idx="8099">
                  <c:v>22.058800000000002</c:v>
                </c:pt>
                <c:pt idx="8100">
                  <c:v>22.015899999999998</c:v>
                </c:pt>
                <c:pt idx="8101">
                  <c:v>21.962199999999999</c:v>
                </c:pt>
                <c:pt idx="8102">
                  <c:v>21.9193</c:v>
                </c:pt>
                <c:pt idx="8103">
                  <c:v>21.844200000000001</c:v>
                </c:pt>
                <c:pt idx="8104">
                  <c:v>21.801300000000001</c:v>
                </c:pt>
                <c:pt idx="8105">
                  <c:v>21.779900000000001</c:v>
                </c:pt>
                <c:pt idx="8106">
                  <c:v>21.726299999999998</c:v>
                </c:pt>
                <c:pt idx="8107">
                  <c:v>21.694099999999999</c:v>
                </c:pt>
                <c:pt idx="8108">
                  <c:v>21.661899999999999</c:v>
                </c:pt>
                <c:pt idx="8109">
                  <c:v>21.6297</c:v>
                </c:pt>
                <c:pt idx="8110">
                  <c:v>21.5654</c:v>
                </c:pt>
                <c:pt idx="8111">
                  <c:v>21.533200000000001</c:v>
                </c:pt>
                <c:pt idx="8112">
                  <c:v>21.501000000000001</c:v>
                </c:pt>
                <c:pt idx="8113">
                  <c:v>21.468900000000001</c:v>
                </c:pt>
                <c:pt idx="8114">
                  <c:v>21.415199999999999</c:v>
                </c:pt>
                <c:pt idx="8115">
                  <c:v>21.372299999999999</c:v>
                </c:pt>
                <c:pt idx="8116">
                  <c:v>21.350899999999999</c:v>
                </c:pt>
                <c:pt idx="8117">
                  <c:v>21.350899999999999</c:v>
                </c:pt>
                <c:pt idx="8118">
                  <c:v>21.2973</c:v>
                </c:pt>
                <c:pt idx="8119">
                  <c:v>21.2758</c:v>
                </c:pt>
                <c:pt idx="8120">
                  <c:v>21.232900000000001</c:v>
                </c:pt>
                <c:pt idx="8121">
                  <c:v>21.200700000000001</c:v>
                </c:pt>
                <c:pt idx="8122">
                  <c:v>21.200700000000001</c:v>
                </c:pt>
                <c:pt idx="8123">
                  <c:v>21.157800000000002</c:v>
                </c:pt>
                <c:pt idx="8124">
                  <c:v>21.136399999999998</c:v>
                </c:pt>
                <c:pt idx="8125">
                  <c:v>21.093499999999999</c:v>
                </c:pt>
                <c:pt idx="8126">
                  <c:v>21.082799999999999</c:v>
                </c:pt>
                <c:pt idx="8127">
                  <c:v>21.039899999999999</c:v>
                </c:pt>
                <c:pt idx="8128">
                  <c:v>21.0291</c:v>
                </c:pt>
                <c:pt idx="8129">
                  <c:v>20.997</c:v>
                </c:pt>
                <c:pt idx="8130">
                  <c:v>20.9755</c:v>
                </c:pt>
                <c:pt idx="8131">
                  <c:v>20.932600000000001</c:v>
                </c:pt>
                <c:pt idx="8132">
                  <c:v>20.900400000000001</c:v>
                </c:pt>
                <c:pt idx="8133">
                  <c:v>20.900400000000001</c:v>
                </c:pt>
                <c:pt idx="8134">
                  <c:v>20.879000000000001</c:v>
                </c:pt>
                <c:pt idx="8135">
                  <c:v>20.857500000000002</c:v>
                </c:pt>
                <c:pt idx="8136">
                  <c:v>20.836099999999998</c:v>
                </c:pt>
                <c:pt idx="8137">
                  <c:v>20.803899999999999</c:v>
                </c:pt>
                <c:pt idx="8138">
                  <c:v>20.782499999999999</c:v>
                </c:pt>
                <c:pt idx="8139">
                  <c:v>20.771699999999999</c:v>
                </c:pt>
                <c:pt idx="8140">
                  <c:v>20.771699999999999</c:v>
                </c:pt>
                <c:pt idx="8141">
                  <c:v>20.7288</c:v>
                </c:pt>
                <c:pt idx="8142">
                  <c:v>20.7074</c:v>
                </c:pt>
                <c:pt idx="8143">
                  <c:v>20.6859</c:v>
                </c:pt>
                <c:pt idx="8144">
                  <c:v>20.6859</c:v>
                </c:pt>
                <c:pt idx="8145">
                  <c:v>20.6538</c:v>
                </c:pt>
                <c:pt idx="8146">
                  <c:v>20.632300000000001</c:v>
                </c:pt>
                <c:pt idx="8147">
                  <c:v>20.600100000000001</c:v>
                </c:pt>
                <c:pt idx="8148">
                  <c:v>20.600100000000001</c:v>
                </c:pt>
                <c:pt idx="8149">
                  <c:v>20.589400000000001</c:v>
                </c:pt>
                <c:pt idx="8150">
                  <c:v>20.557200000000002</c:v>
                </c:pt>
                <c:pt idx="8151">
                  <c:v>20.546500000000002</c:v>
                </c:pt>
                <c:pt idx="8152">
                  <c:v>20.514299999999999</c:v>
                </c:pt>
                <c:pt idx="8153">
                  <c:v>20.492899999999999</c:v>
                </c:pt>
                <c:pt idx="8154">
                  <c:v>20.492899999999999</c:v>
                </c:pt>
                <c:pt idx="8155">
                  <c:v>20.471399999999999</c:v>
                </c:pt>
                <c:pt idx="8156">
                  <c:v>20.45</c:v>
                </c:pt>
                <c:pt idx="8157">
                  <c:v>20.4178</c:v>
                </c:pt>
                <c:pt idx="8158">
                  <c:v>20.4071</c:v>
                </c:pt>
                <c:pt idx="8159">
                  <c:v>20.3964</c:v>
                </c:pt>
                <c:pt idx="8160">
                  <c:v>20.3535</c:v>
                </c:pt>
                <c:pt idx="8161">
                  <c:v>20.332000000000001</c:v>
                </c:pt>
                <c:pt idx="8162">
                  <c:v>20.321300000000001</c:v>
                </c:pt>
                <c:pt idx="8163">
                  <c:v>20.310600000000001</c:v>
                </c:pt>
                <c:pt idx="8164">
                  <c:v>20.289100000000001</c:v>
                </c:pt>
                <c:pt idx="8165">
                  <c:v>20.278400000000001</c:v>
                </c:pt>
                <c:pt idx="8166">
                  <c:v>20.267700000000001</c:v>
                </c:pt>
                <c:pt idx="8167">
                  <c:v>20.246200000000002</c:v>
                </c:pt>
                <c:pt idx="8168">
                  <c:v>20.235499999999998</c:v>
                </c:pt>
                <c:pt idx="8169">
                  <c:v>20.224799999999998</c:v>
                </c:pt>
                <c:pt idx="8170">
                  <c:v>20.203299999999999</c:v>
                </c:pt>
                <c:pt idx="8171">
                  <c:v>20.192599999999999</c:v>
                </c:pt>
                <c:pt idx="8172">
                  <c:v>20.181899999999999</c:v>
                </c:pt>
                <c:pt idx="8173">
                  <c:v>20.160399999999999</c:v>
                </c:pt>
                <c:pt idx="8174">
                  <c:v>20.149699999999999</c:v>
                </c:pt>
                <c:pt idx="8175">
                  <c:v>20.138999999999999</c:v>
                </c:pt>
                <c:pt idx="8176">
                  <c:v>20.1175</c:v>
                </c:pt>
                <c:pt idx="8177">
                  <c:v>20.0961</c:v>
                </c:pt>
                <c:pt idx="8178">
                  <c:v>20.0746</c:v>
                </c:pt>
                <c:pt idx="8179">
                  <c:v>20.042400000000001</c:v>
                </c:pt>
                <c:pt idx="8180">
                  <c:v>20.010300000000001</c:v>
                </c:pt>
                <c:pt idx="8181">
                  <c:v>19.999500000000001</c:v>
                </c:pt>
                <c:pt idx="8182">
                  <c:v>19.999500000000001</c:v>
                </c:pt>
                <c:pt idx="8183">
                  <c:v>19.999500000000001</c:v>
                </c:pt>
                <c:pt idx="8184">
                  <c:v>19.999500000000001</c:v>
                </c:pt>
                <c:pt idx="8185">
                  <c:v>19.999500000000001</c:v>
                </c:pt>
                <c:pt idx="8186">
                  <c:v>19.999500000000001</c:v>
                </c:pt>
                <c:pt idx="8187">
                  <c:v>19.999500000000001</c:v>
                </c:pt>
                <c:pt idx="8188">
                  <c:v>19.999500000000001</c:v>
                </c:pt>
                <c:pt idx="8189">
                  <c:v>19.999500000000001</c:v>
                </c:pt>
                <c:pt idx="8190">
                  <c:v>19.999500000000001</c:v>
                </c:pt>
                <c:pt idx="8191">
                  <c:v>19.999500000000001</c:v>
                </c:pt>
                <c:pt idx="8192">
                  <c:v>19.999500000000001</c:v>
                </c:pt>
                <c:pt idx="8193">
                  <c:v>19.999500000000001</c:v>
                </c:pt>
                <c:pt idx="8194">
                  <c:v>19.999500000000001</c:v>
                </c:pt>
                <c:pt idx="8195">
                  <c:v>19.999500000000001</c:v>
                </c:pt>
                <c:pt idx="8196">
                  <c:v>19.999500000000001</c:v>
                </c:pt>
                <c:pt idx="8197">
                  <c:v>19.999500000000001</c:v>
                </c:pt>
                <c:pt idx="8198">
                  <c:v>19.999500000000001</c:v>
                </c:pt>
                <c:pt idx="8199">
                  <c:v>19.999500000000001</c:v>
                </c:pt>
                <c:pt idx="8200">
                  <c:v>19.999500000000001</c:v>
                </c:pt>
                <c:pt idx="8201">
                  <c:v>19.999500000000001</c:v>
                </c:pt>
                <c:pt idx="8202">
                  <c:v>19.999500000000001</c:v>
                </c:pt>
                <c:pt idx="8203">
                  <c:v>19.999500000000001</c:v>
                </c:pt>
                <c:pt idx="8204">
                  <c:v>19.999500000000001</c:v>
                </c:pt>
                <c:pt idx="8205">
                  <c:v>19.999500000000001</c:v>
                </c:pt>
                <c:pt idx="8206">
                  <c:v>19.999500000000001</c:v>
                </c:pt>
                <c:pt idx="8207">
                  <c:v>19.999500000000001</c:v>
                </c:pt>
                <c:pt idx="8208">
                  <c:v>19.999500000000001</c:v>
                </c:pt>
                <c:pt idx="8209">
                  <c:v>19.999500000000001</c:v>
                </c:pt>
                <c:pt idx="8210">
                  <c:v>19.999500000000001</c:v>
                </c:pt>
                <c:pt idx="8211">
                  <c:v>19.999500000000001</c:v>
                </c:pt>
                <c:pt idx="8212">
                  <c:v>19.999500000000001</c:v>
                </c:pt>
                <c:pt idx="8213">
                  <c:v>19.999500000000001</c:v>
                </c:pt>
                <c:pt idx="8214">
                  <c:v>19.999500000000001</c:v>
                </c:pt>
                <c:pt idx="8215">
                  <c:v>19.999500000000001</c:v>
                </c:pt>
                <c:pt idx="8216">
                  <c:v>19.999500000000001</c:v>
                </c:pt>
                <c:pt idx="8217">
                  <c:v>19.999500000000001</c:v>
                </c:pt>
                <c:pt idx="8218">
                  <c:v>19.999500000000001</c:v>
                </c:pt>
                <c:pt idx="8219">
                  <c:v>19.999500000000001</c:v>
                </c:pt>
                <c:pt idx="8220">
                  <c:v>19.999500000000001</c:v>
                </c:pt>
                <c:pt idx="8221">
                  <c:v>19.999500000000001</c:v>
                </c:pt>
                <c:pt idx="8222">
                  <c:v>19.999500000000001</c:v>
                </c:pt>
                <c:pt idx="8223">
                  <c:v>19.999500000000001</c:v>
                </c:pt>
                <c:pt idx="8224">
                  <c:v>19.999500000000001</c:v>
                </c:pt>
                <c:pt idx="8225">
                  <c:v>19.999500000000001</c:v>
                </c:pt>
                <c:pt idx="8226">
                  <c:v>19.999500000000001</c:v>
                </c:pt>
                <c:pt idx="8227">
                  <c:v>19.999500000000001</c:v>
                </c:pt>
                <c:pt idx="8228">
                  <c:v>19.999500000000001</c:v>
                </c:pt>
                <c:pt idx="8229">
                  <c:v>19.999500000000001</c:v>
                </c:pt>
                <c:pt idx="8230">
                  <c:v>19.999500000000001</c:v>
                </c:pt>
                <c:pt idx="8231">
                  <c:v>19.999500000000001</c:v>
                </c:pt>
                <c:pt idx="8232">
                  <c:v>19.988800000000001</c:v>
                </c:pt>
                <c:pt idx="8233">
                  <c:v>19.988800000000001</c:v>
                </c:pt>
                <c:pt idx="8234">
                  <c:v>19.988800000000001</c:v>
                </c:pt>
                <c:pt idx="8235">
                  <c:v>19.988800000000001</c:v>
                </c:pt>
                <c:pt idx="8236">
                  <c:v>19.999500000000001</c:v>
                </c:pt>
                <c:pt idx="8237">
                  <c:v>19.999500000000001</c:v>
                </c:pt>
                <c:pt idx="8238">
                  <c:v>19.999500000000001</c:v>
                </c:pt>
                <c:pt idx="8239">
                  <c:v>19.999500000000001</c:v>
                </c:pt>
                <c:pt idx="8240">
                  <c:v>19.999500000000001</c:v>
                </c:pt>
                <c:pt idx="8241">
                  <c:v>19.999500000000001</c:v>
                </c:pt>
                <c:pt idx="8242">
                  <c:v>19.999500000000001</c:v>
                </c:pt>
                <c:pt idx="8243">
                  <c:v>19.999500000000001</c:v>
                </c:pt>
                <c:pt idx="8244">
                  <c:v>19.999500000000001</c:v>
                </c:pt>
                <c:pt idx="8245">
                  <c:v>19.999500000000001</c:v>
                </c:pt>
                <c:pt idx="8246">
                  <c:v>19.999500000000001</c:v>
                </c:pt>
                <c:pt idx="8247">
                  <c:v>19.999500000000001</c:v>
                </c:pt>
                <c:pt idx="8248">
                  <c:v>19.999500000000001</c:v>
                </c:pt>
                <c:pt idx="8249">
                  <c:v>19.999500000000001</c:v>
                </c:pt>
                <c:pt idx="8250">
                  <c:v>19.999500000000001</c:v>
                </c:pt>
                <c:pt idx="8251">
                  <c:v>19.999500000000001</c:v>
                </c:pt>
                <c:pt idx="8252">
                  <c:v>19.999500000000001</c:v>
                </c:pt>
                <c:pt idx="8253">
                  <c:v>19.999500000000001</c:v>
                </c:pt>
                <c:pt idx="8254">
                  <c:v>19.999500000000001</c:v>
                </c:pt>
                <c:pt idx="8255">
                  <c:v>19.999500000000001</c:v>
                </c:pt>
                <c:pt idx="8256">
                  <c:v>19.999500000000001</c:v>
                </c:pt>
                <c:pt idx="8257">
                  <c:v>19.999500000000001</c:v>
                </c:pt>
                <c:pt idx="8258">
                  <c:v>19.999500000000001</c:v>
                </c:pt>
                <c:pt idx="8259">
                  <c:v>19.999500000000001</c:v>
                </c:pt>
                <c:pt idx="8260">
                  <c:v>19.999500000000001</c:v>
                </c:pt>
                <c:pt idx="8261">
                  <c:v>19.999500000000001</c:v>
                </c:pt>
                <c:pt idx="8262">
                  <c:v>19.999500000000001</c:v>
                </c:pt>
                <c:pt idx="8263">
                  <c:v>19.999500000000001</c:v>
                </c:pt>
                <c:pt idx="8264">
                  <c:v>19.999500000000001</c:v>
                </c:pt>
                <c:pt idx="8265">
                  <c:v>19.999500000000001</c:v>
                </c:pt>
                <c:pt idx="8266">
                  <c:v>20.010300000000001</c:v>
                </c:pt>
                <c:pt idx="8267">
                  <c:v>20.042400000000001</c:v>
                </c:pt>
                <c:pt idx="8268">
                  <c:v>20.0746</c:v>
                </c:pt>
                <c:pt idx="8269">
                  <c:v>20.0961</c:v>
                </c:pt>
                <c:pt idx="8270">
                  <c:v>20.1068</c:v>
                </c:pt>
                <c:pt idx="8271">
                  <c:v>20.1282</c:v>
                </c:pt>
                <c:pt idx="8272">
                  <c:v>20.138999999999999</c:v>
                </c:pt>
                <c:pt idx="8273">
                  <c:v>20.149699999999999</c:v>
                </c:pt>
                <c:pt idx="8274">
                  <c:v>20.160399999999999</c:v>
                </c:pt>
                <c:pt idx="8275">
                  <c:v>20.181899999999999</c:v>
                </c:pt>
                <c:pt idx="8276">
                  <c:v>20.181899999999999</c:v>
                </c:pt>
                <c:pt idx="8277">
                  <c:v>20.192599999999999</c:v>
                </c:pt>
                <c:pt idx="8278">
                  <c:v>20.192599999999999</c:v>
                </c:pt>
                <c:pt idx="8279">
                  <c:v>20.203299999999999</c:v>
                </c:pt>
                <c:pt idx="8280">
                  <c:v>20.213999999999999</c:v>
                </c:pt>
                <c:pt idx="8281">
                  <c:v>20.224799999999998</c:v>
                </c:pt>
                <c:pt idx="8282">
                  <c:v>20.224799999999998</c:v>
                </c:pt>
                <c:pt idx="8283">
                  <c:v>20.235499999999998</c:v>
                </c:pt>
                <c:pt idx="8284">
                  <c:v>20.246200000000002</c:v>
                </c:pt>
                <c:pt idx="8285">
                  <c:v>20.246200000000002</c:v>
                </c:pt>
                <c:pt idx="8286">
                  <c:v>20.246200000000002</c:v>
                </c:pt>
                <c:pt idx="8287">
                  <c:v>20.256900000000002</c:v>
                </c:pt>
                <c:pt idx="8288">
                  <c:v>20.267700000000001</c:v>
                </c:pt>
                <c:pt idx="8289">
                  <c:v>20.267700000000001</c:v>
                </c:pt>
                <c:pt idx="8290">
                  <c:v>20.267700000000001</c:v>
                </c:pt>
                <c:pt idx="8291">
                  <c:v>20.267700000000001</c:v>
                </c:pt>
                <c:pt idx="8292">
                  <c:v>20.278400000000001</c:v>
                </c:pt>
                <c:pt idx="8293">
                  <c:v>20.278400000000001</c:v>
                </c:pt>
                <c:pt idx="8294">
                  <c:v>20.278400000000001</c:v>
                </c:pt>
                <c:pt idx="8295">
                  <c:v>20.289100000000001</c:v>
                </c:pt>
                <c:pt idx="8296">
                  <c:v>20.310600000000001</c:v>
                </c:pt>
                <c:pt idx="8297">
                  <c:v>20.289100000000001</c:v>
                </c:pt>
                <c:pt idx="8298">
                  <c:v>20.289100000000001</c:v>
                </c:pt>
                <c:pt idx="8299">
                  <c:v>20.299800000000001</c:v>
                </c:pt>
                <c:pt idx="8300">
                  <c:v>20.289100000000001</c:v>
                </c:pt>
                <c:pt idx="8301">
                  <c:v>20.289100000000001</c:v>
                </c:pt>
                <c:pt idx="8302">
                  <c:v>20.289100000000001</c:v>
                </c:pt>
                <c:pt idx="8303">
                  <c:v>20.289100000000001</c:v>
                </c:pt>
                <c:pt idx="8304">
                  <c:v>20.299800000000001</c:v>
                </c:pt>
                <c:pt idx="8305">
                  <c:v>20.299800000000001</c:v>
                </c:pt>
                <c:pt idx="8306">
                  <c:v>20.310600000000001</c:v>
                </c:pt>
                <c:pt idx="8307">
                  <c:v>20.310600000000001</c:v>
                </c:pt>
                <c:pt idx="8308">
                  <c:v>20.310600000000001</c:v>
                </c:pt>
                <c:pt idx="8309">
                  <c:v>20.321300000000001</c:v>
                </c:pt>
                <c:pt idx="8310">
                  <c:v>20.321300000000001</c:v>
                </c:pt>
                <c:pt idx="8311">
                  <c:v>20.321300000000001</c:v>
                </c:pt>
                <c:pt idx="8312">
                  <c:v>20.321300000000001</c:v>
                </c:pt>
                <c:pt idx="8313">
                  <c:v>20.332000000000001</c:v>
                </c:pt>
                <c:pt idx="8314">
                  <c:v>20.321300000000001</c:v>
                </c:pt>
                <c:pt idx="8315">
                  <c:v>20.310600000000001</c:v>
                </c:pt>
                <c:pt idx="8316">
                  <c:v>20.310600000000001</c:v>
                </c:pt>
                <c:pt idx="8317">
                  <c:v>20.310600000000001</c:v>
                </c:pt>
                <c:pt idx="8318">
                  <c:v>20.299800000000001</c:v>
                </c:pt>
                <c:pt idx="8319">
                  <c:v>20.299800000000001</c:v>
                </c:pt>
                <c:pt idx="8320">
                  <c:v>20.299800000000001</c:v>
                </c:pt>
                <c:pt idx="8321">
                  <c:v>20.289100000000001</c:v>
                </c:pt>
                <c:pt idx="8322">
                  <c:v>20.289100000000001</c:v>
                </c:pt>
                <c:pt idx="8323">
                  <c:v>20.278400000000001</c:v>
                </c:pt>
                <c:pt idx="8324">
                  <c:v>20.278400000000001</c:v>
                </c:pt>
                <c:pt idx="8325">
                  <c:v>20.278400000000001</c:v>
                </c:pt>
                <c:pt idx="8326">
                  <c:v>20.267700000000001</c:v>
                </c:pt>
                <c:pt idx="8327">
                  <c:v>20.267700000000001</c:v>
                </c:pt>
                <c:pt idx="8328">
                  <c:v>20.267700000000001</c:v>
                </c:pt>
                <c:pt idx="8329">
                  <c:v>20.267700000000001</c:v>
                </c:pt>
                <c:pt idx="8330">
                  <c:v>20.267700000000001</c:v>
                </c:pt>
                <c:pt idx="8331">
                  <c:v>20.256900000000002</c:v>
                </c:pt>
                <c:pt idx="8332">
                  <c:v>20.256900000000002</c:v>
                </c:pt>
                <c:pt idx="8333">
                  <c:v>20.246200000000002</c:v>
                </c:pt>
                <c:pt idx="8334">
                  <c:v>20.246200000000002</c:v>
                </c:pt>
                <c:pt idx="8335">
                  <c:v>20.246200000000002</c:v>
                </c:pt>
                <c:pt idx="8336">
                  <c:v>20.235499999999998</c:v>
                </c:pt>
                <c:pt idx="8337">
                  <c:v>20.235499999999998</c:v>
                </c:pt>
                <c:pt idx="8338">
                  <c:v>20.235499999999998</c:v>
                </c:pt>
                <c:pt idx="8339">
                  <c:v>20.235499999999998</c:v>
                </c:pt>
                <c:pt idx="8340">
                  <c:v>20.235499999999998</c:v>
                </c:pt>
                <c:pt idx="8341">
                  <c:v>20.224799999999998</c:v>
                </c:pt>
                <c:pt idx="8342">
                  <c:v>20.235499999999998</c:v>
                </c:pt>
                <c:pt idx="8343">
                  <c:v>20.224799999999998</c:v>
                </c:pt>
                <c:pt idx="8344">
                  <c:v>20.224799999999998</c:v>
                </c:pt>
                <c:pt idx="8345">
                  <c:v>20.235499999999998</c:v>
                </c:pt>
                <c:pt idx="8346">
                  <c:v>20.224799999999998</c:v>
                </c:pt>
                <c:pt idx="8347">
                  <c:v>20.235499999999998</c:v>
                </c:pt>
                <c:pt idx="8348">
                  <c:v>20.235499999999998</c:v>
                </c:pt>
                <c:pt idx="8349">
                  <c:v>20.235499999999998</c:v>
                </c:pt>
                <c:pt idx="8350">
                  <c:v>20.235499999999998</c:v>
                </c:pt>
                <c:pt idx="8351">
                  <c:v>20.235499999999998</c:v>
                </c:pt>
                <c:pt idx="8352">
                  <c:v>20.224799999999998</c:v>
                </c:pt>
                <c:pt idx="8353">
                  <c:v>20.235499999999998</c:v>
                </c:pt>
                <c:pt idx="8354">
                  <c:v>20.235499999999998</c:v>
                </c:pt>
                <c:pt idx="8355">
                  <c:v>20.224799999999998</c:v>
                </c:pt>
                <c:pt idx="8356">
                  <c:v>20.235499999999998</c:v>
                </c:pt>
                <c:pt idx="8357">
                  <c:v>20.235499999999998</c:v>
                </c:pt>
                <c:pt idx="8358">
                  <c:v>20.235499999999998</c:v>
                </c:pt>
                <c:pt idx="8359">
                  <c:v>20.224799999999998</c:v>
                </c:pt>
                <c:pt idx="8360">
                  <c:v>20.224799999999998</c:v>
                </c:pt>
                <c:pt idx="8361">
                  <c:v>20.224799999999998</c:v>
                </c:pt>
                <c:pt idx="8362">
                  <c:v>20.224799999999998</c:v>
                </c:pt>
                <c:pt idx="8363">
                  <c:v>20.224799999999998</c:v>
                </c:pt>
                <c:pt idx="8364">
                  <c:v>20.224799999999998</c:v>
                </c:pt>
                <c:pt idx="8365">
                  <c:v>20.213999999999999</c:v>
                </c:pt>
                <c:pt idx="8366">
                  <c:v>20.203299999999999</c:v>
                </c:pt>
                <c:pt idx="8367">
                  <c:v>20.203299999999999</c:v>
                </c:pt>
                <c:pt idx="8368">
                  <c:v>20.181899999999999</c:v>
                </c:pt>
                <c:pt idx="8369">
                  <c:v>20.181899999999999</c:v>
                </c:pt>
                <c:pt idx="8370">
                  <c:v>20.160399999999999</c:v>
                </c:pt>
                <c:pt idx="8371">
                  <c:v>20.149699999999999</c:v>
                </c:pt>
                <c:pt idx="8372">
                  <c:v>20.138999999999999</c:v>
                </c:pt>
                <c:pt idx="8373">
                  <c:v>20.1282</c:v>
                </c:pt>
                <c:pt idx="8374">
                  <c:v>20.1175</c:v>
                </c:pt>
                <c:pt idx="8375">
                  <c:v>20.0961</c:v>
                </c:pt>
                <c:pt idx="8376">
                  <c:v>20.0961</c:v>
                </c:pt>
                <c:pt idx="8377">
                  <c:v>20.0853</c:v>
                </c:pt>
                <c:pt idx="8378">
                  <c:v>20.0639</c:v>
                </c:pt>
                <c:pt idx="8379">
                  <c:v>20.0532</c:v>
                </c:pt>
                <c:pt idx="8380">
                  <c:v>20.010300000000001</c:v>
                </c:pt>
                <c:pt idx="8381">
                  <c:v>19.999500000000001</c:v>
                </c:pt>
                <c:pt idx="8382">
                  <c:v>19.999500000000001</c:v>
                </c:pt>
                <c:pt idx="8383">
                  <c:v>19.999500000000001</c:v>
                </c:pt>
                <c:pt idx="8384">
                  <c:v>19.999500000000001</c:v>
                </c:pt>
                <c:pt idx="8385">
                  <c:v>19.999500000000001</c:v>
                </c:pt>
                <c:pt idx="8386">
                  <c:v>19.999500000000001</c:v>
                </c:pt>
                <c:pt idx="8387">
                  <c:v>19.999500000000001</c:v>
                </c:pt>
                <c:pt idx="8388">
                  <c:v>19.999500000000001</c:v>
                </c:pt>
                <c:pt idx="8389">
                  <c:v>19.999500000000001</c:v>
                </c:pt>
                <c:pt idx="8390">
                  <c:v>19.999500000000001</c:v>
                </c:pt>
                <c:pt idx="8391">
                  <c:v>19.999500000000001</c:v>
                </c:pt>
                <c:pt idx="8392">
                  <c:v>19.999500000000001</c:v>
                </c:pt>
                <c:pt idx="8393">
                  <c:v>19.999500000000001</c:v>
                </c:pt>
                <c:pt idx="8394">
                  <c:v>19.999500000000001</c:v>
                </c:pt>
                <c:pt idx="8395">
                  <c:v>19.999500000000001</c:v>
                </c:pt>
                <c:pt idx="8396">
                  <c:v>19.999500000000001</c:v>
                </c:pt>
                <c:pt idx="8397">
                  <c:v>19.999500000000001</c:v>
                </c:pt>
                <c:pt idx="8398">
                  <c:v>19.999500000000001</c:v>
                </c:pt>
                <c:pt idx="8399">
                  <c:v>19.999500000000001</c:v>
                </c:pt>
                <c:pt idx="8400">
                  <c:v>19.999500000000001</c:v>
                </c:pt>
                <c:pt idx="8401">
                  <c:v>19.999500000000001</c:v>
                </c:pt>
                <c:pt idx="8402">
                  <c:v>19.999500000000001</c:v>
                </c:pt>
                <c:pt idx="8403">
                  <c:v>19.999500000000001</c:v>
                </c:pt>
                <c:pt idx="8404">
                  <c:v>19.999500000000001</c:v>
                </c:pt>
                <c:pt idx="8405">
                  <c:v>19.999500000000001</c:v>
                </c:pt>
                <c:pt idx="8406">
                  <c:v>19.999500000000001</c:v>
                </c:pt>
                <c:pt idx="8407">
                  <c:v>19.999500000000001</c:v>
                </c:pt>
                <c:pt idx="8408">
                  <c:v>19.999500000000001</c:v>
                </c:pt>
                <c:pt idx="8409">
                  <c:v>19.999500000000001</c:v>
                </c:pt>
                <c:pt idx="8410">
                  <c:v>19.999500000000001</c:v>
                </c:pt>
                <c:pt idx="8411">
                  <c:v>19.999500000000001</c:v>
                </c:pt>
                <c:pt idx="8412">
                  <c:v>19.999500000000001</c:v>
                </c:pt>
                <c:pt idx="8413">
                  <c:v>19.999500000000001</c:v>
                </c:pt>
                <c:pt idx="8414">
                  <c:v>19.999500000000001</c:v>
                </c:pt>
                <c:pt idx="8415">
                  <c:v>19.999500000000001</c:v>
                </c:pt>
                <c:pt idx="8416">
                  <c:v>19.999500000000001</c:v>
                </c:pt>
                <c:pt idx="8417">
                  <c:v>19.999500000000001</c:v>
                </c:pt>
                <c:pt idx="8418">
                  <c:v>19.999500000000001</c:v>
                </c:pt>
                <c:pt idx="8419">
                  <c:v>19.999500000000001</c:v>
                </c:pt>
                <c:pt idx="8420">
                  <c:v>19.999500000000001</c:v>
                </c:pt>
                <c:pt idx="8421">
                  <c:v>19.999500000000001</c:v>
                </c:pt>
                <c:pt idx="8422">
                  <c:v>19.999500000000001</c:v>
                </c:pt>
                <c:pt idx="8423">
                  <c:v>19.999500000000001</c:v>
                </c:pt>
                <c:pt idx="8424">
                  <c:v>19.999500000000001</c:v>
                </c:pt>
                <c:pt idx="8425">
                  <c:v>19.999500000000001</c:v>
                </c:pt>
                <c:pt idx="8426">
                  <c:v>19.999500000000001</c:v>
                </c:pt>
                <c:pt idx="8427">
                  <c:v>19.999500000000001</c:v>
                </c:pt>
                <c:pt idx="8428">
                  <c:v>19.999500000000001</c:v>
                </c:pt>
                <c:pt idx="8429">
                  <c:v>19.999500000000001</c:v>
                </c:pt>
                <c:pt idx="8430">
                  <c:v>19.999500000000001</c:v>
                </c:pt>
                <c:pt idx="8431">
                  <c:v>19.999500000000001</c:v>
                </c:pt>
                <c:pt idx="8432">
                  <c:v>19.999500000000001</c:v>
                </c:pt>
                <c:pt idx="8433">
                  <c:v>19.999500000000001</c:v>
                </c:pt>
                <c:pt idx="8434">
                  <c:v>19.999500000000001</c:v>
                </c:pt>
                <c:pt idx="8435">
                  <c:v>19.999500000000001</c:v>
                </c:pt>
                <c:pt idx="8436">
                  <c:v>19.999500000000001</c:v>
                </c:pt>
                <c:pt idx="8437">
                  <c:v>19.999500000000001</c:v>
                </c:pt>
                <c:pt idx="8438">
                  <c:v>19.999500000000001</c:v>
                </c:pt>
                <c:pt idx="8439">
                  <c:v>19.999500000000001</c:v>
                </c:pt>
                <c:pt idx="8440">
                  <c:v>19.999500000000001</c:v>
                </c:pt>
                <c:pt idx="8441">
                  <c:v>19.988800000000001</c:v>
                </c:pt>
                <c:pt idx="8442">
                  <c:v>19.988800000000001</c:v>
                </c:pt>
                <c:pt idx="8443">
                  <c:v>19.988800000000001</c:v>
                </c:pt>
                <c:pt idx="8444">
                  <c:v>19.988800000000001</c:v>
                </c:pt>
                <c:pt idx="8445">
                  <c:v>19.988800000000001</c:v>
                </c:pt>
                <c:pt idx="8446">
                  <c:v>19.988800000000001</c:v>
                </c:pt>
                <c:pt idx="8447">
                  <c:v>19.988800000000001</c:v>
                </c:pt>
                <c:pt idx="8448">
                  <c:v>19.988800000000001</c:v>
                </c:pt>
                <c:pt idx="8449">
                  <c:v>19.988800000000001</c:v>
                </c:pt>
                <c:pt idx="8450">
                  <c:v>19.988800000000001</c:v>
                </c:pt>
                <c:pt idx="8451">
                  <c:v>19.988800000000001</c:v>
                </c:pt>
                <c:pt idx="8452">
                  <c:v>19.988800000000001</c:v>
                </c:pt>
                <c:pt idx="8453">
                  <c:v>19.988800000000001</c:v>
                </c:pt>
                <c:pt idx="8454">
                  <c:v>19.988800000000001</c:v>
                </c:pt>
                <c:pt idx="8455">
                  <c:v>19.988800000000001</c:v>
                </c:pt>
                <c:pt idx="8456">
                  <c:v>19.988800000000001</c:v>
                </c:pt>
                <c:pt idx="8457">
                  <c:v>19.988800000000001</c:v>
                </c:pt>
                <c:pt idx="8458">
                  <c:v>19.988800000000001</c:v>
                </c:pt>
                <c:pt idx="8459">
                  <c:v>19.988800000000001</c:v>
                </c:pt>
                <c:pt idx="8460">
                  <c:v>19.988800000000001</c:v>
                </c:pt>
                <c:pt idx="8461">
                  <c:v>19.988800000000001</c:v>
                </c:pt>
                <c:pt idx="8462">
                  <c:v>19.978100000000001</c:v>
                </c:pt>
                <c:pt idx="8463">
                  <c:v>19.988800000000001</c:v>
                </c:pt>
                <c:pt idx="8464">
                  <c:v>19.988800000000001</c:v>
                </c:pt>
                <c:pt idx="8465">
                  <c:v>19.978100000000001</c:v>
                </c:pt>
                <c:pt idx="8466">
                  <c:v>19.978100000000001</c:v>
                </c:pt>
                <c:pt idx="8467">
                  <c:v>19.988800000000001</c:v>
                </c:pt>
                <c:pt idx="8468">
                  <c:v>19.978100000000001</c:v>
                </c:pt>
                <c:pt idx="8469">
                  <c:v>19.978100000000001</c:v>
                </c:pt>
                <c:pt idx="8470">
                  <c:v>19.978100000000001</c:v>
                </c:pt>
                <c:pt idx="8471">
                  <c:v>19.978100000000001</c:v>
                </c:pt>
                <c:pt idx="8472">
                  <c:v>19.978100000000001</c:v>
                </c:pt>
                <c:pt idx="8473">
                  <c:v>19.988800000000001</c:v>
                </c:pt>
                <c:pt idx="8474">
                  <c:v>19.988800000000001</c:v>
                </c:pt>
                <c:pt idx="8475">
                  <c:v>19.988800000000001</c:v>
                </c:pt>
                <c:pt idx="8476">
                  <c:v>19.988800000000001</c:v>
                </c:pt>
                <c:pt idx="8477">
                  <c:v>19.988800000000001</c:v>
                </c:pt>
                <c:pt idx="8478">
                  <c:v>19.988800000000001</c:v>
                </c:pt>
                <c:pt idx="8479">
                  <c:v>19.988800000000001</c:v>
                </c:pt>
                <c:pt idx="8480">
                  <c:v>19.988800000000001</c:v>
                </c:pt>
                <c:pt idx="8481">
                  <c:v>19.988800000000001</c:v>
                </c:pt>
                <c:pt idx="8482">
                  <c:v>19.988800000000001</c:v>
                </c:pt>
                <c:pt idx="8483">
                  <c:v>19.988800000000001</c:v>
                </c:pt>
                <c:pt idx="8484">
                  <c:v>19.988800000000001</c:v>
                </c:pt>
                <c:pt idx="8485">
                  <c:v>19.988800000000001</c:v>
                </c:pt>
                <c:pt idx="8486">
                  <c:v>19.988800000000001</c:v>
                </c:pt>
                <c:pt idx="8487">
                  <c:v>19.988800000000001</c:v>
                </c:pt>
                <c:pt idx="8488">
                  <c:v>19.988800000000001</c:v>
                </c:pt>
                <c:pt idx="8489">
                  <c:v>19.988800000000001</c:v>
                </c:pt>
                <c:pt idx="8490">
                  <c:v>19.988800000000001</c:v>
                </c:pt>
                <c:pt idx="8491">
                  <c:v>19.988800000000001</c:v>
                </c:pt>
                <c:pt idx="8492">
                  <c:v>19.988800000000001</c:v>
                </c:pt>
                <c:pt idx="8493">
                  <c:v>19.988800000000001</c:v>
                </c:pt>
                <c:pt idx="8494">
                  <c:v>19.988800000000001</c:v>
                </c:pt>
                <c:pt idx="8495">
                  <c:v>19.988800000000001</c:v>
                </c:pt>
                <c:pt idx="8496">
                  <c:v>19.988800000000001</c:v>
                </c:pt>
                <c:pt idx="8497">
                  <c:v>19.988800000000001</c:v>
                </c:pt>
                <c:pt idx="8498">
                  <c:v>19.988800000000001</c:v>
                </c:pt>
                <c:pt idx="8499">
                  <c:v>19.988800000000001</c:v>
                </c:pt>
                <c:pt idx="8500">
                  <c:v>19.988800000000001</c:v>
                </c:pt>
                <c:pt idx="8501">
                  <c:v>19.988800000000001</c:v>
                </c:pt>
                <c:pt idx="8502">
                  <c:v>19.988800000000001</c:v>
                </c:pt>
                <c:pt idx="8503">
                  <c:v>19.988800000000001</c:v>
                </c:pt>
                <c:pt idx="8504">
                  <c:v>19.988800000000001</c:v>
                </c:pt>
                <c:pt idx="8505">
                  <c:v>19.988800000000001</c:v>
                </c:pt>
                <c:pt idx="8506">
                  <c:v>19.988800000000001</c:v>
                </c:pt>
                <c:pt idx="8507">
                  <c:v>19.988800000000001</c:v>
                </c:pt>
                <c:pt idx="8508">
                  <c:v>19.988800000000001</c:v>
                </c:pt>
                <c:pt idx="8509">
                  <c:v>19.988800000000001</c:v>
                </c:pt>
                <c:pt idx="8510">
                  <c:v>19.988800000000001</c:v>
                </c:pt>
                <c:pt idx="8511">
                  <c:v>19.988800000000001</c:v>
                </c:pt>
                <c:pt idx="8512">
                  <c:v>19.988800000000001</c:v>
                </c:pt>
                <c:pt idx="8513">
                  <c:v>19.988800000000001</c:v>
                </c:pt>
                <c:pt idx="8514">
                  <c:v>19.988800000000001</c:v>
                </c:pt>
                <c:pt idx="8515">
                  <c:v>19.988800000000001</c:v>
                </c:pt>
                <c:pt idx="8516">
                  <c:v>19.988800000000001</c:v>
                </c:pt>
                <c:pt idx="8517">
                  <c:v>19.988800000000001</c:v>
                </c:pt>
                <c:pt idx="8518">
                  <c:v>19.988800000000001</c:v>
                </c:pt>
                <c:pt idx="8519">
                  <c:v>19.988800000000001</c:v>
                </c:pt>
                <c:pt idx="8520">
                  <c:v>19.988800000000001</c:v>
                </c:pt>
                <c:pt idx="8521">
                  <c:v>19.988800000000001</c:v>
                </c:pt>
                <c:pt idx="8522">
                  <c:v>19.988800000000001</c:v>
                </c:pt>
                <c:pt idx="8523">
                  <c:v>19.988800000000001</c:v>
                </c:pt>
                <c:pt idx="8524">
                  <c:v>19.988800000000001</c:v>
                </c:pt>
                <c:pt idx="8525">
                  <c:v>19.988800000000001</c:v>
                </c:pt>
                <c:pt idx="8526">
                  <c:v>19.988800000000001</c:v>
                </c:pt>
                <c:pt idx="8527">
                  <c:v>19.988800000000001</c:v>
                </c:pt>
                <c:pt idx="8528">
                  <c:v>19.988800000000001</c:v>
                </c:pt>
                <c:pt idx="8529">
                  <c:v>19.988800000000001</c:v>
                </c:pt>
                <c:pt idx="8530">
                  <c:v>19.988800000000001</c:v>
                </c:pt>
                <c:pt idx="8531">
                  <c:v>19.988800000000001</c:v>
                </c:pt>
                <c:pt idx="8532">
                  <c:v>19.988800000000001</c:v>
                </c:pt>
                <c:pt idx="8533">
                  <c:v>19.988800000000001</c:v>
                </c:pt>
                <c:pt idx="8534">
                  <c:v>19.988800000000001</c:v>
                </c:pt>
                <c:pt idx="8535">
                  <c:v>19.988800000000001</c:v>
                </c:pt>
                <c:pt idx="8536">
                  <c:v>19.988800000000001</c:v>
                </c:pt>
                <c:pt idx="8537">
                  <c:v>19.988800000000001</c:v>
                </c:pt>
                <c:pt idx="8538">
                  <c:v>19.988800000000001</c:v>
                </c:pt>
                <c:pt idx="8539">
                  <c:v>19.988800000000001</c:v>
                </c:pt>
                <c:pt idx="8540">
                  <c:v>19.988800000000001</c:v>
                </c:pt>
                <c:pt idx="8541">
                  <c:v>19.988800000000001</c:v>
                </c:pt>
                <c:pt idx="8542">
                  <c:v>19.988800000000001</c:v>
                </c:pt>
                <c:pt idx="8543">
                  <c:v>19.988800000000001</c:v>
                </c:pt>
                <c:pt idx="8544">
                  <c:v>19.988800000000001</c:v>
                </c:pt>
                <c:pt idx="8545">
                  <c:v>19.988800000000001</c:v>
                </c:pt>
                <c:pt idx="8546">
                  <c:v>19.988800000000001</c:v>
                </c:pt>
                <c:pt idx="8547">
                  <c:v>19.988800000000001</c:v>
                </c:pt>
                <c:pt idx="8548">
                  <c:v>19.988800000000001</c:v>
                </c:pt>
                <c:pt idx="8549">
                  <c:v>19.988800000000001</c:v>
                </c:pt>
                <c:pt idx="8550">
                  <c:v>19.988800000000001</c:v>
                </c:pt>
                <c:pt idx="8551">
                  <c:v>19.988800000000001</c:v>
                </c:pt>
                <c:pt idx="8552">
                  <c:v>19.999500000000001</c:v>
                </c:pt>
                <c:pt idx="8553">
                  <c:v>19.999500000000001</c:v>
                </c:pt>
                <c:pt idx="8554">
                  <c:v>19.999500000000001</c:v>
                </c:pt>
                <c:pt idx="8555">
                  <c:v>19.999500000000001</c:v>
                </c:pt>
                <c:pt idx="8556">
                  <c:v>19.999500000000001</c:v>
                </c:pt>
                <c:pt idx="8557">
                  <c:v>19.999500000000001</c:v>
                </c:pt>
                <c:pt idx="8558">
                  <c:v>19.999500000000001</c:v>
                </c:pt>
                <c:pt idx="8559">
                  <c:v>19.999500000000001</c:v>
                </c:pt>
                <c:pt idx="8560">
                  <c:v>19.999500000000001</c:v>
                </c:pt>
                <c:pt idx="8561">
                  <c:v>19.999500000000001</c:v>
                </c:pt>
                <c:pt idx="8562">
                  <c:v>19.999500000000001</c:v>
                </c:pt>
                <c:pt idx="8563">
                  <c:v>19.999500000000001</c:v>
                </c:pt>
                <c:pt idx="8564">
                  <c:v>19.999500000000001</c:v>
                </c:pt>
                <c:pt idx="8565">
                  <c:v>19.999500000000001</c:v>
                </c:pt>
                <c:pt idx="8566">
                  <c:v>19.999500000000001</c:v>
                </c:pt>
                <c:pt idx="8567">
                  <c:v>19.999500000000001</c:v>
                </c:pt>
                <c:pt idx="8568">
                  <c:v>19.999500000000001</c:v>
                </c:pt>
                <c:pt idx="8569">
                  <c:v>19.999500000000001</c:v>
                </c:pt>
                <c:pt idx="8570">
                  <c:v>19.999500000000001</c:v>
                </c:pt>
                <c:pt idx="8571">
                  <c:v>19.999500000000001</c:v>
                </c:pt>
                <c:pt idx="8572">
                  <c:v>19.999500000000001</c:v>
                </c:pt>
                <c:pt idx="8573">
                  <c:v>19.999500000000001</c:v>
                </c:pt>
                <c:pt idx="8574">
                  <c:v>19.999500000000001</c:v>
                </c:pt>
                <c:pt idx="8575">
                  <c:v>19.999500000000001</c:v>
                </c:pt>
                <c:pt idx="8576">
                  <c:v>19.999500000000001</c:v>
                </c:pt>
                <c:pt idx="8577">
                  <c:v>19.999500000000001</c:v>
                </c:pt>
                <c:pt idx="8578">
                  <c:v>19.999500000000001</c:v>
                </c:pt>
                <c:pt idx="8579">
                  <c:v>19.999500000000001</c:v>
                </c:pt>
                <c:pt idx="8580">
                  <c:v>19.999500000000001</c:v>
                </c:pt>
                <c:pt idx="8581">
                  <c:v>19.999500000000001</c:v>
                </c:pt>
                <c:pt idx="8582">
                  <c:v>19.999500000000001</c:v>
                </c:pt>
                <c:pt idx="8583">
                  <c:v>19.999500000000001</c:v>
                </c:pt>
                <c:pt idx="8584">
                  <c:v>19.999500000000001</c:v>
                </c:pt>
                <c:pt idx="8585">
                  <c:v>19.999500000000001</c:v>
                </c:pt>
                <c:pt idx="8586">
                  <c:v>19.999500000000001</c:v>
                </c:pt>
                <c:pt idx="8587">
                  <c:v>19.999500000000001</c:v>
                </c:pt>
                <c:pt idx="8588">
                  <c:v>19.999500000000001</c:v>
                </c:pt>
                <c:pt idx="8589">
                  <c:v>19.999500000000001</c:v>
                </c:pt>
                <c:pt idx="8590">
                  <c:v>19.999500000000001</c:v>
                </c:pt>
                <c:pt idx="8591">
                  <c:v>19.999500000000001</c:v>
                </c:pt>
                <c:pt idx="8592">
                  <c:v>19.999500000000001</c:v>
                </c:pt>
                <c:pt idx="8593">
                  <c:v>19.999500000000001</c:v>
                </c:pt>
                <c:pt idx="8594">
                  <c:v>19.999500000000001</c:v>
                </c:pt>
                <c:pt idx="8595">
                  <c:v>19.999500000000001</c:v>
                </c:pt>
                <c:pt idx="8596">
                  <c:v>19.999500000000001</c:v>
                </c:pt>
                <c:pt idx="8597">
                  <c:v>19.999500000000001</c:v>
                </c:pt>
                <c:pt idx="8598">
                  <c:v>19.999500000000001</c:v>
                </c:pt>
                <c:pt idx="8599">
                  <c:v>19.999500000000001</c:v>
                </c:pt>
                <c:pt idx="8600">
                  <c:v>19.999500000000001</c:v>
                </c:pt>
                <c:pt idx="8601">
                  <c:v>19.999500000000001</c:v>
                </c:pt>
                <c:pt idx="8602">
                  <c:v>19.999500000000001</c:v>
                </c:pt>
                <c:pt idx="8603">
                  <c:v>19.999500000000001</c:v>
                </c:pt>
                <c:pt idx="8604">
                  <c:v>19.999500000000001</c:v>
                </c:pt>
                <c:pt idx="8605">
                  <c:v>19.999500000000001</c:v>
                </c:pt>
                <c:pt idx="8606">
                  <c:v>19.999500000000001</c:v>
                </c:pt>
                <c:pt idx="8607">
                  <c:v>19.999500000000001</c:v>
                </c:pt>
                <c:pt idx="8608">
                  <c:v>19.999500000000001</c:v>
                </c:pt>
                <c:pt idx="8609">
                  <c:v>19.999500000000001</c:v>
                </c:pt>
                <c:pt idx="8610">
                  <c:v>19.999500000000001</c:v>
                </c:pt>
                <c:pt idx="8611">
                  <c:v>19.999500000000001</c:v>
                </c:pt>
                <c:pt idx="8612">
                  <c:v>19.999500000000001</c:v>
                </c:pt>
                <c:pt idx="8613">
                  <c:v>19.999500000000001</c:v>
                </c:pt>
                <c:pt idx="8614">
                  <c:v>19.999500000000001</c:v>
                </c:pt>
                <c:pt idx="8615">
                  <c:v>19.999500000000001</c:v>
                </c:pt>
                <c:pt idx="8616">
                  <c:v>19.999500000000001</c:v>
                </c:pt>
                <c:pt idx="8617">
                  <c:v>19.999500000000001</c:v>
                </c:pt>
                <c:pt idx="8618">
                  <c:v>19.999500000000001</c:v>
                </c:pt>
                <c:pt idx="8619">
                  <c:v>19.999500000000001</c:v>
                </c:pt>
                <c:pt idx="8620">
                  <c:v>19.999500000000001</c:v>
                </c:pt>
                <c:pt idx="8621">
                  <c:v>19.999500000000001</c:v>
                </c:pt>
                <c:pt idx="8622">
                  <c:v>19.999500000000001</c:v>
                </c:pt>
                <c:pt idx="8623">
                  <c:v>19.999500000000001</c:v>
                </c:pt>
                <c:pt idx="8624">
                  <c:v>19.999500000000001</c:v>
                </c:pt>
                <c:pt idx="8625">
                  <c:v>19.999500000000001</c:v>
                </c:pt>
                <c:pt idx="8626">
                  <c:v>19.999500000000001</c:v>
                </c:pt>
                <c:pt idx="8627">
                  <c:v>19.999500000000001</c:v>
                </c:pt>
                <c:pt idx="8628">
                  <c:v>19.999500000000001</c:v>
                </c:pt>
                <c:pt idx="8629">
                  <c:v>19.999500000000001</c:v>
                </c:pt>
                <c:pt idx="8630">
                  <c:v>19.999500000000001</c:v>
                </c:pt>
                <c:pt idx="8631">
                  <c:v>19.999500000000001</c:v>
                </c:pt>
                <c:pt idx="8632">
                  <c:v>19.999500000000001</c:v>
                </c:pt>
                <c:pt idx="8633">
                  <c:v>19.999500000000001</c:v>
                </c:pt>
                <c:pt idx="8634">
                  <c:v>19.999500000000001</c:v>
                </c:pt>
                <c:pt idx="8635">
                  <c:v>19.999500000000001</c:v>
                </c:pt>
                <c:pt idx="8636">
                  <c:v>19.999500000000001</c:v>
                </c:pt>
                <c:pt idx="8637">
                  <c:v>19.999500000000001</c:v>
                </c:pt>
                <c:pt idx="8638">
                  <c:v>19.999500000000001</c:v>
                </c:pt>
                <c:pt idx="8639">
                  <c:v>19.999500000000001</c:v>
                </c:pt>
                <c:pt idx="8640">
                  <c:v>19.999500000000001</c:v>
                </c:pt>
                <c:pt idx="8641">
                  <c:v>19.999500000000001</c:v>
                </c:pt>
                <c:pt idx="8642">
                  <c:v>19.999500000000001</c:v>
                </c:pt>
                <c:pt idx="8643">
                  <c:v>19.999500000000001</c:v>
                </c:pt>
                <c:pt idx="8644">
                  <c:v>19.999500000000001</c:v>
                </c:pt>
                <c:pt idx="8645">
                  <c:v>19.999500000000001</c:v>
                </c:pt>
                <c:pt idx="8646">
                  <c:v>19.999500000000001</c:v>
                </c:pt>
                <c:pt idx="8647">
                  <c:v>19.999500000000001</c:v>
                </c:pt>
                <c:pt idx="8648">
                  <c:v>19.999500000000001</c:v>
                </c:pt>
                <c:pt idx="8649">
                  <c:v>19.999500000000001</c:v>
                </c:pt>
                <c:pt idx="8650">
                  <c:v>19.999500000000001</c:v>
                </c:pt>
                <c:pt idx="8651">
                  <c:v>19.999500000000001</c:v>
                </c:pt>
                <c:pt idx="8652">
                  <c:v>19.999500000000001</c:v>
                </c:pt>
                <c:pt idx="8653">
                  <c:v>19.999500000000001</c:v>
                </c:pt>
                <c:pt idx="8654">
                  <c:v>19.999500000000001</c:v>
                </c:pt>
                <c:pt idx="8655">
                  <c:v>19.999500000000001</c:v>
                </c:pt>
                <c:pt idx="8656">
                  <c:v>19.999500000000001</c:v>
                </c:pt>
                <c:pt idx="8657">
                  <c:v>19.999500000000001</c:v>
                </c:pt>
                <c:pt idx="8658">
                  <c:v>19.999500000000001</c:v>
                </c:pt>
                <c:pt idx="8659">
                  <c:v>19.999500000000001</c:v>
                </c:pt>
                <c:pt idx="8660">
                  <c:v>19.999500000000001</c:v>
                </c:pt>
                <c:pt idx="8661">
                  <c:v>19.999500000000001</c:v>
                </c:pt>
                <c:pt idx="8662">
                  <c:v>19.999500000000001</c:v>
                </c:pt>
                <c:pt idx="8663">
                  <c:v>19.999500000000001</c:v>
                </c:pt>
                <c:pt idx="8664">
                  <c:v>19.999500000000001</c:v>
                </c:pt>
                <c:pt idx="8665">
                  <c:v>19.999500000000001</c:v>
                </c:pt>
                <c:pt idx="8666">
                  <c:v>19.999500000000001</c:v>
                </c:pt>
                <c:pt idx="8667">
                  <c:v>19.999500000000001</c:v>
                </c:pt>
                <c:pt idx="8668">
                  <c:v>19.999500000000001</c:v>
                </c:pt>
                <c:pt idx="8669">
                  <c:v>19.999500000000001</c:v>
                </c:pt>
                <c:pt idx="8670">
                  <c:v>19.999500000000001</c:v>
                </c:pt>
                <c:pt idx="8671">
                  <c:v>19.999500000000001</c:v>
                </c:pt>
                <c:pt idx="8672">
                  <c:v>19.999500000000001</c:v>
                </c:pt>
                <c:pt idx="8673">
                  <c:v>19.999500000000001</c:v>
                </c:pt>
                <c:pt idx="8674">
                  <c:v>19.999500000000001</c:v>
                </c:pt>
                <c:pt idx="8675">
                  <c:v>19.999500000000001</c:v>
                </c:pt>
                <c:pt idx="8676">
                  <c:v>19.999500000000001</c:v>
                </c:pt>
                <c:pt idx="8677">
                  <c:v>19.999500000000001</c:v>
                </c:pt>
                <c:pt idx="8678">
                  <c:v>19.999500000000001</c:v>
                </c:pt>
                <c:pt idx="8679">
                  <c:v>19.999500000000001</c:v>
                </c:pt>
                <c:pt idx="8680">
                  <c:v>19.999500000000001</c:v>
                </c:pt>
                <c:pt idx="8681">
                  <c:v>19.999500000000001</c:v>
                </c:pt>
                <c:pt idx="8682">
                  <c:v>19.999500000000001</c:v>
                </c:pt>
                <c:pt idx="8683">
                  <c:v>19.999500000000001</c:v>
                </c:pt>
                <c:pt idx="8684">
                  <c:v>19.999500000000001</c:v>
                </c:pt>
                <c:pt idx="8685">
                  <c:v>19.999500000000001</c:v>
                </c:pt>
                <c:pt idx="8686">
                  <c:v>19.999500000000001</c:v>
                </c:pt>
                <c:pt idx="8687">
                  <c:v>19.999500000000001</c:v>
                </c:pt>
                <c:pt idx="8688">
                  <c:v>19.999500000000001</c:v>
                </c:pt>
                <c:pt idx="8689">
                  <c:v>19.999500000000001</c:v>
                </c:pt>
                <c:pt idx="8690">
                  <c:v>19.999500000000001</c:v>
                </c:pt>
                <c:pt idx="8691">
                  <c:v>19.999500000000001</c:v>
                </c:pt>
                <c:pt idx="8692">
                  <c:v>19.999500000000001</c:v>
                </c:pt>
                <c:pt idx="8693">
                  <c:v>19.999500000000001</c:v>
                </c:pt>
                <c:pt idx="8694">
                  <c:v>19.999500000000001</c:v>
                </c:pt>
                <c:pt idx="8695">
                  <c:v>19.999500000000001</c:v>
                </c:pt>
                <c:pt idx="8696">
                  <c:v>19.999500000000001</c:v>
                </c:pt>
                <c:pt idx="8697">
                  <c:v>19.999500000000001</c:v>
                </c:pt>
                <c:pt idx="8698">
                  <c:v>19.999500000000001</c:v>
                </c:pt>
                <c:pt idx="8699">
                  <c:v>19.999500000000001</c:v>
                </c:pt>
                <c:pt idx="8700">
                  <c:v>19.999500000000001</c:v>
                </c:pt>
                <c:pt idx="8701">
                  <c:v>19.999500000000001</c:v>
                </c:pt>
                <c:pt idx="8702">
                  <c:v>19.999500000000001</c:v>
                </c:pt>
                <c:pt idx="8703">
                  <c:v>19.999500000000001</c:v>
                </c:pt>
                <c:pt idx="8704">
                  <c:v>19.999500000000001</c:v>
                </c:pt>
                <c:pt idx="8705">
                  <c:v>19.999500000000001</c:v>
                </c:pt>
                <c:pt idx="8706">
                  <c:v>19.988800000000001</c:v>
                </c:pt>
                <c:pt idx="8707">
                  <c:v>19.988800000000001</c:v>
                </c:pt>
                <c:pt idx="8708">
                  <c:v>19.988800000000001</c:v>
                </c:pt>
                <c:pt idx="8709">
                  <c:v>19.988800000000001</c:v>
                </c:pt>
                <c:pt idx="8710">
                  <c:v>19.988800000000001</c:v>
                </c:pt>
                <c:pt idx="8711">
                  <c:v>19.988800000000001</c:v>
                </c:pt>
                <c:pt idx="8712">
                  <c:v>19.988800000000001</c:v>
                </c:pt>
                <c:pt idx="8713">
                  <c:v>19.988800000000001</c:v>
                </c:pt>
                <c:pt idx="8714">
                  <c:v>19.988800000000001</c:v>
                </c:pt>
                <c:pt idx="8715">
                  <c:v>19.988800000000001</c:v>
                </c:pt>
                <c:pt idx="8716">
                  <c:v>19.988800000000001</c:v>
                </c:pt>
                <c:pt idx="8717">
                  <c:v>19.988800000000001</c:v>
                </c:pt>
                <c:pt idx="8718">
                  <c:v>19.988800000000001</c:v>
                </c:pt>
                <c:pt idx="8719">
                  <c:v>19.988800000000001</c:v>
                </c:pt>
                <c:pt idx="8720">
                  <c:v>19.988800000000001</c:v>
                </c:pt>
                <c:pt idx="8721">
                  <c:v>19.988800000000001</c:v>
                </c:pt>
                <c:pt idx="8722">
                  <c:v>19.988800000000001</c:v>
                </c:pt>
                <c:pt idx="8723">
                  <c:v>19.988800000000001</c:v>
                </c:pt>
                <c:pt idx="8724">
                  <c:v>19.988800000000001</c:v>
                </c:pt>
                <c:pt idx="8725">
                  <c:v>19.988800000000001</c:v>
                </c:pt>
                <c:pt idx="8726">
                  <c:v>19.988800000000001</c:v>
                </c:pt>
                <c:pt idx="8727">
                  <c:v>19.988800000000001</c:v>
                </c:pt>
                <c:pt idx="8728">
                  <c:v>19.988800000000001</c:v>
                </c:pt>
                <c:pt idx="8729">
                  <c:v>19.988800000000001</c:v>
                </c:pt>
                <c:pt idx="8730">
                  <c:v>19.978100000000001</c:v>
                </c:pt>
                <c:pt idx="8731">
                  <c:v>19.978100000000001</c:v>
                </c:pt>
                <c:pt idx="8732">
                  <c:v>19.978100000000001</c:v>
                </c:pt>
                <c:pt idx="8733">
                  <c:v>19.978100000000001</c:v>
                </c:pt>
                <c:pt idx="8734">
                  <c:v>19.956600000000002</c:v>
                </c:pt>
                <c:pt idx="8735">
                  <c:v>19.956600000000002</c:v>
                </c:pt>
                <c:pt idx="8736">
                  <c:v>19.945900000000002</c:v>
                </c:pt>
                <c:pt idx="8737">
                  <c:v>19.945900000000002</c:v>
                </c:pt>
                <c:pt idx="8738">
                  <c:v>19.935199999999998</c:v>
                </c:pt>
                <c:pt idx="8739">
                  <c:v>19.935199999999998</c:v>
                </c:pt>
                <c:pt idx="8740">
                  <c:v>19.935199999999998</c:v>
                </c:pt>
                <c:pt idx="8741">
                  <c:v>19.924499999999998</c:v>
                </c:pt>
                <c:pt idx="8742">
                  <c:v>19.913699999999999</c:v>
                </c:pt>
                <c:pt idx="8743">
                  <c:v>19.913699999999999</c:v>
                </c:pt>
                <c:pt idx="8744">
                  <c:v>19.902999999999999</c:v>
                </c:pt>
                <c:pt idx="8745">
                  <c:v>19.913699999999999</c:v>
                </c:pt>
                <c:pt idx="8746">
                  <c:v>19.902999999999999</c:v>
                </c:pt>
                <c:pt idx="8747">
                  <c:v>19.913699999999999</c:v>
                </c:pt>
                <c:pt idx="8748">
                  <c:v>19.902999999999999</c:v>
                </c:pt>
                <c:pt idx="8749">
                  <c:v>19.913699999999999</c:v>
                </c:pt>
                <c:pt idx="8750">
                  <c:v>19.913699999999999</c:v>
                </c:pt>
                <c:pt idx="8751">
                  <c:v>19.913699999999999</c:v>
                </c:pt>
                <c:pt idx="8752">
                  <c:v>19.913699999999999</c:v>
                </c:pt>
                <c:pt idx="8753">
                  <c:v>19.924499999999998</c:v>
                </c:pt>
                <c:pt idx="8754">
                  <c:v>19.924499999999998</c:v>
                </c:pt>
                <c:pt idx="8755">
                  <c:v>19.913699999999999</c:v>
                </c:pt>
                <c:pt idx="8756">
                  <c:v>19.913699999999999</c:v>
                </c:pt>
                <c:pt idx="8757">
                  <c:v>19.913699999999999</c:v>
                </c:pt>
                <c:pt idx="8758">
                  <c:v>19.913699999999999</c:v>
                </c:pt>
                <c:pt idx="8759">
                  <c:v>19.913699999999999</c:v>
                </c:pt>
                <c:pt idx="8760">
                  <c:v>19.913699999999999</c:v>
                </c:pt>
                <c:pt idx="8761">
                  <c:v>19.913699999999999</c:v>
                </c:pt>
                <c:pt idx="8762">
                  <c:v>19.902999999999999</c:v>
                </c:pt>
                <c:pt idx="8763">
                  <c:v>19.902999999999999</c:v>
                </c:pt>
                <c:pt idx="8764">
                  <c:v>19.902999999999999</c:v>
                </c:pt>
                <c:pt idx="8765">
                  <c:v>19.902999999999999</c:v>
                </c:pt>
                <c:pt idx="8766">
                  <c:v>19.892299999999999</c:v>
                </c:pt>
                <c:pt idx="8767">
                  <c:v>19.902999999999999</c:v>
                </c:pt>
                <c:pt idx="8768">
                  <c:v>19.902999999999999</c:v>
                </c:pt>
                <c:pt idx="8769">
                  <c:v>19.902999999999999</c:v>
                </c:pt>
                <c:pt idx="8770">
                  <c:v>19.892299999999999</c:v>
                </c:pt>
                <c:pt idx="8771">
                  <c:v>19.902999999999999</c:v>
                </c:pt>
                <c:pt idx="8772">
                  <c:v>19.902999999999999</c:v>
                </c:pt>
                <c:pt idx="8773">
                  <c:v>19.902999999999999</c:v>
                </c:pt>
                <c:pt idx="8774">
                  <c:v>19.902999999999999</c:v>
                </c:pt>
                <c:pt idx="8775">
                  <c:v>19.902999999999999</c:v>
                </c:pt>
                <c:pt idx="8776">
                  <c:v>19.902999999999999</c:v>
                </c:pt>
                <c:pt idx="8777">
                  <c:v>19.902999999999999</c:v>
                </c:pt>
                <c:pt idx="8778">
                  <c:v>19.902999999999999</c:v>
                </c:pt>
                <c:pt idx="8779">
                  <c:v>19.892299999999999</c:v>
                </c:pt>
                <c:pt idx="8780">
                  <c:v>19.902999999999999</c:v>
                </c:pt>
                <c:pt idx="8781">
                  <c:v>19.902999999999999</c:v>
                </c:pt>
                <c:pt idx="8782">
                  <c:v>19.892299999999999</c:v>
                </c:pt>
                <c:pt idx="8783">
                  <c:v>19.892299999999999</c:v>
                </c:pt>
                <c:pt idx="8784">
                  <c:v>19.902999999999999</c:v>
                </c:pt>
                <c:pt idx="8785">
                  <c:v>19.892299999999999</c:v>
                </c:pt>
                <c:pt idx="8786">
                  <c:v>19.892299999999999</c:v>
                </c:pt>
                <c:pt idx="8787">
                  <c:v>19.892299999999999</c:v>
                </c:pt>
                <c:pt idx="8788">
                  <c:v>19.892299999999999</c:v>
                </c:pt>
                <c:pt idx="8789">
                  <c:v>19.892299999999999</c:v>
                </c:pt>
                <c:pt idx="8790">
                  <c:v>19.881599999999999</c:v>
                </c:pt>
                <c:pt idx="8791">
                  <c:v>19.892299999999999</c:v>
                </c:pt>
                <c:pt idx="8792">
                  <c:v>19.892299999999999</c:v>
                </c:pt>
                <c:pt idx="8793">
                  <c:v>19.892299999999999</c:v>
                </c:pt>
                <c:pt idx="8794">
                  <c:v>19.892299999999999</c:v>
                </c:pt>
                <c:pt idx="8795">
                  <c:v>19.892299999999999</c:v>
                </c:pt>
                <c:pt idx="8796">
                  <c:v>19.892299999999999</c:v>
                </c:pt>
                <c:pt idx="8797">
                  <c:v>19.892299999999999</c:v>
                </c:pt>
                <c:pt idx="8798">
                  <c:v>19.892299999999999</c:v>
                </c:pt>
                <c:pt idx="8799">
                  <c:v>19.892299999999999</c:v>
                </c:pt>
                <c:pt idx="8800">
                  <c:v>19.892299999999999</c:v>
                </c:pt>
                <c:pt idx="8801">
                  <c:v>19.902999999999999</c:v>
                </c:pt>
                <c:pt idx="8802">
                  <c:v>19.892299999999999</c:v>
                </c:pt>
                <c:pt idx="8803">
                  <c:v>19.881599999999999</c:v>
                </c:pt>
                <c:pt idx="8804">
                  <c:v>19.892299999999999</c:v>
                </c:pt>
                <c:pt idx="8805">
                  <c:v>19.892299999999999</c:v>
                </c:pt>
                <c:pt idx="8806">
                  <c:v>19.892299999999999</c:v>
                </c:pt>
                <c:pt idx="8807">
                  <c:v>19.892299999999999</c:v>
                </c:pt>
                <c:pt idx="8808">
                  <c:v>19.892299999999999</c:v>
                </c:pt>
                <c:pt idx="8809">
                  <c:v>19.892299999999999</c:v>
                </c:pt>
                <c:pt idx="8810">
                  <c:v>19.881599999999999</c:v>
                </c:pt>
                <c:pt idx="8811">
                  <c:v>19.892299999999999</c:v>
                </c:pt>
                <c:pt idx="8812">
                  <c:v>19.881599999999999</c:v>
                </c:pt>
                <c:pt idx="8813">
                  <c:v>19.881599999999999</c:v>
                </c:pt>
                <c:pt idx="8814">
                  <c:v>19.881599999999999</c:v>
                </c:pt>
                <c:pt idx="8815">
                  <c:v>19.870799999999999</c:v>
                </c:pt>
                <c:pt idx="8816">
                  <c:v>19.881599999999999</c:v>
                </c:pt>
                <c:pt idx="8817">
                  <c:v>19.881599999999999</c:v>
                </c:pt>
                <c:pt idx="8818">
                  <c:v>19.881599999999999</c:v>
                </c:pt>
                <c:pt idx="8819">
                  <c:v>19.881599999999999</c:v>
                </c:pt>
                <c:pt idx="8820">
                  <c:v>19.881599999999999</c:v>
                </c:pt>
                <c:pt idx="8821">
                  <c:v>19.881599999999999</c:v>
                </c:pt>
                <c:pt idx="8822">
                  <c:v>19.870799999999999</c:v>
                </c:pt>
                <c:pt idx="8823">
                  <c:v>19.870799999999999</c:v>
                </c:pt>
                <c:pt idx="8824">
                  <c:v>19.870799999999999</c:v>
                </c:pt>
                <c:pt idx="8825">
                  <c:v>19.870799999999999</c:v>
                </c:pt>
                <c:pt idx="8826">
                  <c:v>19.860099999999999</c:v>
                </c:pt>
                <c:pt idx="8827">
                  <c:v>19.870799999999999</c:v>
                </c:pt>
                <c:pt idx="8828">
                  <c:v>19.860099999999999</c:v>
                </c:pt>
                <c:pt idx="8829">
                  <c:v>19.860099999999999</c:v>
                </c:pt>
                <c:pt idx="8830">
                  <c:v>19.860099999999999</c:v>
                </c:pt>
                <c:pt idx="8831">
                  <c:v>19.860099999999999</c:v>
                </c:pt>
                <c:pt idx="8832">
                  <c:v>19.860099999999999</c:v>
                </c:pt>
                <c:pt idx="8833">
                  <c:v>19.860099999999999</c:v>
                </c:pt>
                <c:pt idx="8834">
                  <c:v>19.849399999999999</c:v>
                </c:pt>
                <c:pt idx="8835">
                  <c:v>19.860099999999999</c:v>
                </c:pt>
                <c:pt idx="8836">
                  <c:v>19.860099999999999</c:v>
                </c:pt>
                <c:pt idx="8837">
                  <c:v>19.860099999999999</c:v>
                </c:pt>
                <c:pt idx="8838">
                  <c:v>19.849399999999999</c:v>
                </c:pt>
                <c:pt idx="8839">
                  <c:v>19.849399999999999</c:v>
                </c:pt>
                <c:pt idx="8840">
                  <c:v>19.849399999999999</c:v>
                </c:pt>
                <c:pt idx="8841">
                  <c:v>19.849399999999999</c:v>
                </c:pt>
                <c:pt idx="8842">
                  <c:v>19.849399999999999</c:v>
                </c:pt>
                <c:pt idx="8843">
                  <c:v>19.849399999999999</c:v>
                </c:pt>
                <c:pt idx="8844">
                  <c:v>19.838699999999999</c:v>
                </c:pt>
                <c:pt idx="8845">
                  <c:v>19.838699999999999</c:v>
                </c:pt>
                <c:pt idx="8846">
                  <c:v>19.838699999999999</c:v>
                </c:pt>
                <c:pt idx="8847">
                  <c:v>19.838699999999999</c:v>
                </c:pt>
                <c:pt idx="8848">
                  <c:v>19.838699999999999</c:v>
                </c:pt>
                <c:pt idx="8849">
                  <c:v>19.838699999999999</c:v>
                </c:pt>
                <c:pt idx="8850">
                  <c:v>19.838699999999999</c:v>
                </c:pt>
                <c:pt idx="8851">
                  <c:v>19.838699999999999</c:v>
                </c:pt>
                <c:pt idx="8852">
                  <c:v>19.838699999999999</c:v>
                </c:pt>
                <c:pt idx="8853">
                  <c:v>19.838699999999999</c:v>
                </c:pt>
                <c:pt idx="8854">
                  <c:v>19.838699999999999</c:v>
                </c:pt>
                <c:pt idx="8855">
                  <c:v>19.838699999999999</c:v>
                </c:pt>
                <c:pt idx="8856">
                  <c:v>19.838699999999999</c:v>
                </c:pt>
                <c:pt idx="8857">
                  <c:v>19.838699999999999</c:v>
                </c:pt>
                <c:pt idx="8858">
                  <c:v>19.838699999999999</c:v>
                </c:pt>
                <c:pt idx="8859">
                  <c:v>19.838699999999999</c:v>
                </c:pt>
                <c:pt idx="8860">
                  <c:v>19.838699999999999</c:v>
                </c:pt>
                <c:pt idx="8861">
                  <c:v>19.838699999999999</c:v>
                </c:pt>
                <c:pt idx="8862">
                  <c:v>19.838699999999999</c:v>
                </c:pt>
                <c:pt idx="8863">
                  <c:v>19.838699999999999</c:v>
                </c:pt>
                <c:pt idx="8864">
                  <c:v>19.838699999999999</c:v>
                </c:pt>
                <c:pt idx="8865">
                  <c:v>19.838699999999999</c:v>
                </c:pt>
                <c:pt idx="8866">
                  <c:v>19.838699999999999</c:v>
                </c:pt>
                <c:pt idx="8867">
                  <c:v>19.838699999999999</c:v>
                </c:pt>
                <c:pt idx="8868">
                  <c:v>19.8279</c:v>
                </c:pt>
                <c:pt idx="8869">
                  <c:v>19.8279</c:v>
                </c:pt>
                <c:pt idx="8870">
                  <c:v>19.8279</c:v>
                </c:pt>
                <c:pt idx="8871">
                  <c:v>19.8279</c:v>
                </c:pt>
                <c:pt idx="8872">
                  <c:v>19.8279</c:v>
                </c:pt>
                <c:pt idx="8873">
                  <c:v>19.8279</c:v>
                </c:pt>
                <c:pt idx="8874">
                  <c:v>19.8279</c:v>
                </c:pt>
                <c:pt idx="8875">
                  <c:v>19.8172</c:v>
                </c:pt>
                <c:pt idx="8876">
                  <c:v>19.8172</c:v>
                </c:pt>
                <c:pt idx="8877">
                  <c:v>19.8172</c:v>
                </c:pt>
                <c:pt idx="8878">
                  <c:v>19.8172</c:v>
                </c:pt>
                <c:pt idx="8879">
                  <c:v>19.8172</c:v>
                </c:pt>
                <c:pt idx="8880">
                  <c:v>19.8065</c:v>
                </c:pt>
                <c:pt idx="8881">
                  <c:v>19.8065</c:v>
                </c:pt>
                <c:pt idx="8882">
                  <c:v>19.8065</c:v>
                </c:pt>
                <c:pt idx="8883">
                  <c:v>19.7958</c:v>
                </c:pt>
                <c:pt idx="8884">
                  <c:v>19.7958</c:v>
                </c:pt>
                <c:pt idx="8885">
                  <c:v>19.7958</c:v>
                </c:pt>
                <c:pt idx="8886">
                  <c:v>19.7958</c:v>
                </c:pt>
                <c:pt idx="8887">
                  <c:v>19.785</c:v>
                </c:pt>
                <c:pt idx="8888">
                  <c:v>19.785</c:v>
                </c:pt>
                <c:pt idx="8889">
                  <c:v>19.7743</c:v>
                </c:pt>
                <c:pt idx="8890">
                  <c:v>19.785</c:v>
                </c:pt>
                <c:pt idx="8891">
                  <c:v>19.7743</c:v>
                </c:pt>
                <c:pt idx="8892">
                  <c:v>19.7743</c:v>
                </c:pt>
                <c:pt idx="8893">
                  <c:v>19.7743</c:v>
                </c:pt>
                <c:pt idx="8894">
                  <c:v>19.7636</c:v>
                </c:pt>
                <c:pt idx="8895">
                  <c:v>19.7743</c:v>
                </c:pt>
                <c:pt idx="8896">
                  <c:v>19.7636</c:v>
                </c:pt>
                <c:pt idx="8897">
                  <c:v>19.7636</c:v>
                </c:pt>
                <c:pt idx="8898">
                  <c:v>19.7636</c:v>
                </c:pt>
                <c:pt idx="8899">
                  <c:v>19.7529</c:v>
                </c:pt>
                <c:pt idx="8900">
                  <c:v>19.7529</c:v>
                </c:pt>
                <c:pt idx="8901">
                  <c:v>19.7529</c:v>
                </c:pt>
                <c:pt idx="8902">
                  <c:v>19.7529</c:v>
                </c:pt>
                <c:pt idx="8903">
                  <c:v>19.7529</c:v>
                </c:pt>
                <c:pt idx="8904">
                  <c:v>19.7529</c:v>
                </c:pt>
                <c:pt idx="8905">
                  <c:v>19.742100000000001</c:v>
                </c:pt>
                <c:pt idx="8906">
                  <c:v>19.742100000000001</c:v>
                </c:pt>
                <c:pt idx="8907">
                  <c:v>19.742100000000001</c:v>
                </c:pt>
                <c:pt idx="8908">
                  <c:v>19.731400000000001</c:v>
                </c:pt>
                <c:pt idx="8909">
                  <c:v>19.731400000000001</c:v>
                </c:pt>
                <c:pt idx="8910">
                  <c:v>19.731400000000001</c:v>
                </c:pt>
                <c:pt idx="8911">
                  <c:v>19.742100000000001</c:v>
                </c:pt>
                <c:pt idx="8912">
                  <c:v>19.731400000000001</c:v>
                </c:pt>
                <c:pt idx="8913">
                  <c:v>19.731400000000001</c:v>
                </c:pt>
                <c:pt idx="8914">
                  <c:v>19.731400000000001</c:v>
                </c:pt>
                <c:pt idx="8915">
                  <c:v>19.720700000000001</c:v>
                </c:pt>
                <c:pt idx="8916">
                  <c:v>19.720700000000001</c:v>
                </c:pt>
                <c:pt idx="8917">
                  <c:v>19.720700000000001</c:v>
                </c:pt>
                <c:pt idx="8918">
                  <c:v>19.720700000000001</c:v>
                </c:pt>
                <c:pt idx="8919">
                  <c:v>19.720700000000001</c:v>
                </c:pt>
                <c:pt idx="8920">
                  <c:v>19.71</c:v>
                </c:pt>
                <c:pt idx="8921">
                  <c:v>19.71</c:v>
                </c:pt>
                <c:pt idx="8922">
                  <c:v>19.699200000000001</c:v>
                </c:pt>
                <c:pt idx="8923">
                  <c:v>19.699200000000001</c:v>
                </c:pt>
                <c:pt idx="8924">
                  <c:v>19.699200000000001</c:v>
                </c:pt>
                <c:pt idx="8925">
                  <c:v>19.699200000000001</c:v>
                </c:pt>
                <c:pt idx="8926">
                  <c:v>19.688500000000001</c:v>
                </c:pt>
                <c:pt idx="8927">
                  <c:v>19.688500000000001</c:v>
                </c:pt>
                <c:pt idx="8928">
                  <c:v>19.688500000000001</c:v>
                </c:pt>
                <c:pt idx="8929">
                  <c:v>19.688500000000001</c:v>
                </c:pt>
                <c:pt idx="8930">
                  <c:v>19.688500000000001</c:v>
                </c:pt>
                <c:pt idx="8931">
                  <c:v>19.688500000000001</c:v>
                </c:pt>
                <c:pt idx="8932">
                  <c:v>19.688500000000001</c:v>
                </c:pt>
                <c:pt idx="8933">
                  <c:v>19.688500000000001</c:v>
                </c:pt>
                <c:pt idx="8934">
                  <c:v>19.677800000000001</c:v>
                </c:pt>
                <c:pt idx="8935">
                  <c:v>19.677800000000001</c:v>
                </c:pt>
                <c:pt idx="8936">
                  <c:v>19.656300000000002</c:v>
                </c:pt>
                <c:pt idx="8937">
                  <c:v>19.656300000000002</c:v>
                </c:pt>
                <c:pt idx="8938">
                  <c:v>19.656300000000002</c:v>
                </c:pt>
                <c:pt idx="8939">
                  <c:v>19.656300000000002</c:v>
                </c:pt>
                <c:pt idx="8940">
                  <c:v>19.645600000000002</c:v>
                </c:pt>
                <c:pt idx="8941">
                  <c:v>19.656300000000002</c:v>
                </c:pt>
                <c:pt idx="8942">
                  <c:v>19.645600000000002</c:v>
                </c:pt>
                <c:pt idx="8943">
                  <c:v>19.634899999999998</c:v>
                </c:pt>
                <c:pt idx="8944">
                  <c:v>19.645600000000002</c:v>
                </c:pt>
                <c:pt idx="8945">
                  <c:v>19.634899999999998</c:v>
                </c:pt>
                <c:pt idx="8946">
                  <c:v>19.634899999999998</c:v>
                </c:pt>
                <c:pt idx="8947">
                  <c:v>19.624199999999998</c:v>
                </c:pt>
                <c:pt idx="8948">
                  <c:v>19.624199999999998</c:v>
                </c:pt>
                <c:pt idx="8949">
                  <c:v>19.624199999999998</c:v>
                </c:pt>
                <c:pt idx="8950">
                  <c:v>19.613399999999999</c:v>
                </c:pt>
                <c:pt idx="8951">
                  <c:v>19.613399999999999</c:v>
                </c:pt>
                <c:pt idx="8952">
                  <c:v>19.602699999999999</c:v>
                </c:pt>
                <c:pt idx="8953">
                  <c:v>19.602699999999999</c:v>
                </c:pt>
                <c:pt idx="8954">
                  <c:v>19.591999999999999</c:v>
                </c:pt>
                <c:pt idx="8955">
                  <c:v>19.591999999999999</c:v>
                </c:pt>
                <c:pt idx="8956">
                  <c:v>19.581299999999999</c:v>
                </c:pt>
                <c:pt idx="8957">
                  <c:v>19.591999999999999</c:v>
                </c:pt>
                <c:pt idx="8958">
                  <c:v>19.581299999999999</c:v>
                </c:pt>
                <c:pt idx="8959">
                  <c:v>19.570499999999999</c:v>
                </c:pt>
                <c:pt idx="8960">
                  <c:v>19.570499999999999</c:v>
                </c:pt>
                <c:pt idx="8961">
                  <c:v>19.570499999999999</c:v>
                </c:pt>
                <c:pt idx="8962">
                  <c:v>19.570499999999999</c:v>
                </c:pt>
                <c:pt idx="8963">
                  <c:v>19.570499999999999</c:v>
                </c:pt>
                <c:pt idx="8964">
                  <c:v>19.570499999999999</c:v>
                </c:pt>
                <c:pt idx="8965">
                  <c:v>19.570499999999999</c:v>
                </c:pt>
                <c:pt idx="8966">
                  <c:v>19.559799999999999</c:v>
                </c:pt>
                <c:pt idx="8967">
                  <c:v>19.559799999999999</c:v>
                </c:pt>
                <c:pt idx="8968">
                  <c:v>19.559799999999999</c:v>
                </c:pt>
                <c:pt idx="8969">
                  <c:v>19.559799999999999</c:v>
                </c:pt>
                <c:pt idx="8970">
                  <c:v>19.549099999999999</c:v>
                </c:pt>
                <c:pt idx="8971">
                  <c:v>19.549099999999999</c:v>
                </c:pt>
                <c:pt idx="8972">
                  <c:v>19.549099999999999</c:v>
                </c:pt>
                <c:pt idx="8973">
                  <c:v>19.549099999999999</c:v>
                </c:pt>
                <c:pt idx="8974">
                  <c:v>19.549099999999999</c:v>
                </c:pt>
                <c:pt idx="8975">
                  <c:v>19.549099999999999</c:v>
                </c:pt>
                <c:pt idx="8976">
                  <c:v>19.549099999999999</c:v>
                </c:pt>
                <c:pt idx="8977">
                  <c:v>19.538399999999999</c:v>
                </c:pt>
                <c:pt idx="8978">
                  <c:v>19.549099999999999</c:v>
                </c:pt>
                <c:pt idx="8979">
                  <c:v>19.538399999999999</c:v>
                </c:pt>
                <c:pt idx="8980">
                  <c:v>19.538399999999999</c:v>
                </c:pt>
                <c:pt idx="8981">
                  <c:v>19.538399999999999</c:v>
                </c:pt>
                <c:pt idx="8982">
                  <c:v>19.549099999999999</c:v>
                </c:pt>
                <c:pt idx="8983">
                  <c:v>19.549099999999999</c:v>
                </c:pt>
                <c:pt idx="8984">
                  <c:v>19.549099999999999</c:v>
                </c:pt>
                <c:pt idx="8985">
                  <c:v>19.549099999999999</c:v>
                </c:pt>
                <c:pt idx="8986">
                  <c:v>19.549099999999999</c:v>
                </c:pt>
                <c:pt idx="8987">
                  <c:v>19.549099999999999</c:v>
                </c:pt>
                <c:pt idx="8988">
                  <c:v>19.538399999999999</c:v>
                </c:pt>
                <c:pt idx="8989">
                  <c:v>19.538399999999999</c:v>
                </c:pt>
                <c:pt idx="8990">
                  <c:v>19.538399999999999</c:v>
                </c:pt>
                <c:pt idx="8991">
                  <c:v>19.538399999999999</c:v>
                </c:pt>
                <c:pt idx="8992">
                  <c:v>19.5276</c:v>
                </c:pt>
                <c:pt idx="8993">
                  <c:v>19.5276</c:v>
                </c:pt>
                <c:pt idx="8994">
                  <c:v>19.5276</c:v>
                </c:pt>
                <c:pt idx="8995">
                  <c:v>19.5276</c:v>
                </c:pt>
                <c:pt idx="8996">
                  <c:v>19.5169</c:v>
                </c:pt>
                <c:pt idx="8997">
                  <c:v>19.5169</c:v>
                </c:pt>
                <c:pt idx="8998">
                  <c:v>19.5169</c:v>
                </c:pt>
                <c:pt idx="8999">
                  <c:v>19.5169</c:v>
                </c:pt>
                <c:pt idx="9000">
                  <c:v>19.5169</c:v>
                </c:pt>
                <c:pt idx="9001">
                  <c:v>19.5169</c:v>
                </c:pt>
                <c:pt idx="9002">
                  <c:v>19.5169</c:v>
                </c:pt>
                <c:pt idx="9003">
                  <c:v>19.5169</c:v>
                </c:pt>
                <c:pt idx="9004">
                  <c:v>19.5169</c:v>
                </c:pt>
                <c:pt idx="9005">
                  <c:v>19.5169</c:v>
                </c:pt>
                <c:pt idx="9006">
                  <c:v>19.5276</c:v>
                </c:pt>
                <c:pt idx="9007">
                  <c:v>19.5276</c:v>
                </c:pt>
                <c:pt idx="9008">
                  <c:v>19.5276</c:v>
                </c:pt>
                <c:pt idx="9009">
                  <c:v>19.5276</c:v>
                </c:pt>
                <c:pt idx="9010">
                  <c:v>19.5169</c:v>
                </c:pt>
                <c:pt idx="9011">
                  <c:v>19.5169</c:v>
                </c:pt>
                <c:pt idx="9012">
                  <c:v>19.5169</c:v>
                </c:pt>
                <c:pt idx="9013">
                  <c:v>19.5062</c:v>
                </c:pt>
                <c:pt idx="9014">
                  <c:v>19.5169</c:v>
                </c:pt>
                <c:pt idx="9015">
                  <c:v>19.5062</c:v>
                </c:pt>
                <c:pt idx="9016">
                  <c:v>19.5062</c:v>
                </c:pt>
                <c:pt idx="9017">
                  <c:v>19.5062</c:v>
                </c:pt>
                <c:pt idx="9018">
                  <c:v>19.5062</c:v>
                </c:pt>
                <c:pt idx="9019">
                  <c:v>19.5062</c:v>
                </c:pt>
                <c:pt idx="9020">
                  <c:v>19.5062</c:v>
                </c:pt>
                <c:pt idx="9021">
                  <c:v>19.5062</c:v>
                </c:pt>
                <c:pt idx="9022">
                  <c:v>19.5062</c:v>
                </c:pt>
                <c:pt idx="9023">
                  <c:v>19.5062</c:v>
                </c:pt>
                <c:pt idx="9024">
                  <c:v>19.5062</c:v>
                </c:pt>
                <c:pt idx="9025">
                  <c:v>19.5062</c:v>
                </c:pt>
                <c:pt idx="9026">
                  <c:v>19.5169</c:v>
                </c:pt>
                <c:pt idx="9027">
                  <c:v>19.5062</c:v>
                </c:pt>
                <c:pt idx="9028">
                  <c:v>19.5062</c:v>
                </c:pt>
                <c:pt idx="9029">
                  <c:v>19.5062</c:v>
                </c:pt>
                <c:pt idx="9030">
                  <c:v>19.5169</c:v>
                </c:pt>
                <c:pt idx="9031">
                  <c:v>19.5062</c:v>
                </c:pt>
                <c:pt idx="9032">
                  <c:v>19.5062</c:v>
                </c:pt>
                <c:pt idx="9033">
                  <c:v>19.5062</c:v>
                </c:pt>
                <c:pt idx="9034">
                  <c:v>19.5062</c:v>
                </c:pt>
                <c:pt idx="9035">
                  <c:v>19.5062</c:v>
                </c:pt>
                <c:pt idx="9036">
                  <c:v>19.5062</c:v>
                </c:pt>
                <c:pt idx="9037">
                  <c:v>19.5062</c:v>
                </c:pt>
                <c:pt idx="9038">
                  <c:v>19.5062</c:v>
                </c:pt>
                <c:pt idx="9039">
                  <c:v>19.5062</c:v>
                </c:pt>
                <c:pt idx="9040">
                  <c:v>19.5062</c:v>
                </c:pt>
                <c:pt idx="9041">
                  <c:v>19.5062</c:v>
                </c:pt>
                <c:pt idx="9042">
                  <c:v>19.5062</c:v>
                </c:pt>
                <c:pt idx="9043">
                  <c:v>19.5062</c:v>
                </c:pt>
                <c:pt idx="9044">
                  <c:v>19.5062</c:v>
                </c:pt>
                <c:pt idx="9045">
                  <c:v>19.5062</c:v>
                </c:pt>
                <c:pt idx="9046">
                  <c:v>19.5062</c:v>
                </c:pt>
                <c:pt idx="9047">
                  <c:v>19.5062</c:v>
                </c:pt>
                <c:pt idx="9048">
                  <c:v>19.4955</c:v>
                </c:pt>
                <c:pt idx="9049">
                  <c:v>19.5062</c:v>
                </c:pt>
                <c:pt idx="9050">
                  <c:v>19.5169</c:v>
                </c:pt>
                <c:pt idx="9051">
                  <c:v>19.5169</c:v>
                </c:pt>
                <c:pt idx="9052">
                  <c:v>19.5169</c:v>
                </c:pt>
                <c:pt idx="9053">
                  <c:v>19.5169</c:v>
                </c:pt>
                <c:pt idx="9054">
                  <c:v>19.5276</c:v>
                </c:pt>
                <c:pt idx="9055">
                  <c:v>19.5276</c:v>
                </c:pt>
                <c:pt idx="9056">
                  <c:v>19.5276</c:v>
                </c:pt>
                <c:pt idx="9057">
                  <c:v>19.5276</c:v>
                </c:pt>
                <c:pt idx="9058">
                  <c:v>19.5276</c:v>
                </c:pt>
                <c:pt idx="9059">
                  <c:v>19.5276</c:v>
                </c:pt>
                <c:pt idx="9060">
                  <c:v>19.5276</c:v>
                </c:pt>
                <c:pt idx="9061">
                  <c:v>19.5276</c:v>
                </c:pt>
                <c:pt idx="9062">
                  <c:v>19.5276</c:v>
                </c:pt>
                <c:pt idx="9063">
                  <c:v>19.5276</c:v>
                </c:pt>
                <c:pt idx="9064">
                  <c:v>19.5276</c:v>
                </c:pt>
                <c:pt idx="9065">
                  <c:v>19.5276</c:v>
                </c:pt>
                <c:pt idx="9066">
                  <c:v>19.5276</c:v>
                </c:pt>
                <c:pt idx="9067">
                  <c:v>19.5276</c:v>
                </c:pt>
                <c:pt idx="9068">
                  <c:v>19.5276</c:v>
                </c:pt>
                <c:pt idx="9069">
                  <c:v>19.5276</c:v>
                </c:pt>
                <c:pt idx="9070">
                  <c:v>19.5276</c:v>
                </c:pt>
                <c:pt idx="9071">
                  <c:v>19.5276</c:v>
                </c:pt>
                <c:pt idx="9072">
                  <c:v>19.5276</c:v>
                </c:pt>
                <c:pt idx="9073">
                  <c:v>19.5169</c:v>
                </c:pt>
                <c:pt idx="9074">
                  <c:v>19.5169</c:v>
                </c:pt>
                <c:pt idx="9075">
                  <c:v>19.5169</c:v>
                </c:pt>
                <c:pt idx="9076">
                  <c:v>19.5169</c:v>
                </c:pt>
                <c:pt idx="9077">
                  <c:v>19.5169</c:v>
                </c:pt>
                <c:pt idx="9078">
                  <c:v>19.5169</c:v>
                </c:pt>
                <c:pt idx="9079">
                  <c:v>19.5169</c:v>
                </c:pt>
                <c:pt idx="9080">
                  <c:v>19.5169</c:v>
                </c:pt>
                <c:pt idx="9081">
                  <c:v>19.5169</c:v>
                </c:pt>
                <c:pt idx="9082">
                  <c:v>19.5169</c:v>
                </c:pt>
                <c:pt idx="9083">
                  <c:v>19.5169</c:v>
                </c:pt>
                <c:pt idx="9084">
                  <c:v>19.5062</c:v>
                </c:pt>
                <c:pt idx="9085">
                  <c:v>19.5169</c:v>
                </c:pt>
                <c:pt idx="9086">
                  <c:v>19.5062</c:v>
                </c:pt>
                <c:pt idx="9087">
                  <c:v>19.5169</c:v>
                </c:pt>
                <c:pt idx="9088">
                  <c:v>19.5169</c:v>
                </c:pt>
                <c:pt idx="9089">
                  <c:v>19.5062</c:v>
                </c:pt>
                <c:pt idx="9090">
                  <c:v>19.5062</c:v>
                </c:pt>
                <c:pt idx="9091">
                  <c:v>19.5062</c:v>
                </c:pt>
                <c:pt idx="9092">
                  <c:v>19.5062</c:v>
                </c:pt>
                <c:pt idx="9093">
                  <c:v>19.5062</c:v>
                </c:pt>
                <c:pt idx="9094">
                  <c:v>19.5062</c:v>
                </c:pt>
                <c:pt idx="9095">
                  <c:v>19.5062</c:v>
                </c:pt>
                <c:pt idx="9096">
                  <c:v>19.5062</c:v>
                </c:pt>
                <c:pt idx="9097">
                  <c:v>19.5062</c:v>
                </c:pt>
                <c:pt idx="9098">
                  <c:v>19.5062</c:v>
                </c:pt>
                <c:pt idx="9099">
                  <c:v>19.4955</c:v>
                </c:pt>
                <c:pt idx="9100">
                  <c:v>19.4955</c:v>
                </c:pt>
                <c:pt idx="9101">
                  <c:v>19.4955</c:v>
                </c:pt>
                <c:pt idx="9102">
                  <c:v>19.4955</c:v>
                </c:pt>
                <c:pt idx="9103">
                  <c:v>19.4955</c:v>
                </c:pt>
                <c:pt idx="9104">
                  <c:v>19.4847</c:v>
                </c:pt>
                <c:pt idx="9105">
                  <c:v>19.4847</c:v>
                </c:pt>
                <c:pt idx="9106">
                  <c:v>19.4847</c:v>
                </c:pt>
                <c:pt idx="9107">
                  <c:v>19.4847</c:v>
                </c:pt>
                <c:pt idx="9108">
                  <c:v>19.4847</c:v>
                </c:pt>
                <c:pt idx="9109">
                  <c:v>19.4847</c:v>
                </c:pt>
                <c:pt idx="9110">
                  <c:v>19.4847</c:v>
                </c:pt>
                <c:pt idx="9111">
                  <c:v>19.4847</c:v>
                </c:pt>
                <c:pt idx="9112">
                  <c:v>19.4847</c:v>
                </c:pt>
                <c:pt idx="9113">
                  <c:v>19.4847</c:v>
                </c:pt>
                <c:pt idx="9114">
                  <c:v>19.4955</c:v>
                </c:pt>
                <c:pt idx="9115">
                  <c:v>19.4955</c:v>
                </c:pt>
                <c:pt idx="9116">
                  <c:v>19.4955</c:v>
                </c:pt>
                <c:pt idx="9117">
                  <c:v>19.4955</c:v>
                </c:pt>
                <c:pt idx="9118">
                  <c:v>19.4955</c:v>
                </c:pt>
                <c:pt idx="9119">
                  <c:v>19.4955</c:v>
                </c:pt>
                <c:pt idx="9120">
                  <c:v>19.5062</c:v>
                </c:pt>
                <c:pt idx="9121">
                  <c:v>19.5062</c:v>
                </c:pt>
                <c:pt idx="9122">
                  <c:v>19.5062</c:v>
                </c:pt>
                <c:pt idx="9123">
                  <c:v>19.5062</c:v>
                </c:pt>
                <c:pt idx="9124">
                  <c:v>19.5062</c:v>
                </c:pt>
                <c:pt idx="9125">
                  <c:v>19.5062</c:v>
                </c:pt>
                <c:pt idx="9126">
                  <c:v>19.5062</c:v>
                </c:pt>
                <c:pt idx="9127">
                  <c:v>19.5169</c:v>
                </c:pt>
                <c:pt idx="9128">
                  <c:v>19.5276</c:v>
                </c:pt>
                <c:pt idx="9129">
                  <c:v>19.5276</c:v>
                </c:pt>
                <c:pt idx="9130">
                  <c:v>19.538399999999999</c:v>
                </c:pt>
                <c:pt idx="9131">
                  <c:v>19.538399999999999</c:v>
                </c:pt>
                <c:pt idx="9132">
                  <c:v>19.538399999999999</c:v>
                </c:pt>
                <c:pt idx="9133">
                  <c:v>19.538399999999999</c:v>
                </c:pt>
                <c:pt idx="9134">
                  <c:v>19.538399999999999</c:v>
                </c:pt>
                <c:pt idx="9135">
                  <c:v>19.538399999999999</c:v>
                </c:pt>
                <c:pt idx="9136">
                  <c:v>19.538399999999999</c:v>
                </c:pt>
                <c:pt idx="9137">
                  <c:v>19.538399999999999</c:v>
                </c:pt>
                <c:pt idx="9138">
                  <c:v>19.549099999999999</c:v>
                </c:pt>
                <c:pt idx="9139">
                  <c:v>19.549099999999999</c:v>
                </c:pt>
                <c:pt idx="9140">
                  <c:v>19.538399999999999</c:v>
                </c:pt>
                <c:pt idx="9141">
                  <c:v>19.538399999999999</c:v>
                </c:pt>
                <c:pt idx="9142">
                  <c:v>19.538399999999999</c:v>
                </c:pt>
                <c:pt idx="9143">
                  <c:v>19.538399999999999</c:v>
                </c:pt>
                <c:pt idx="9144">
                  <c:v>19.549099999999999</c:v>
                </c:pt>
                <c:pt idx="9145">
                  <c:v>19.549099999999999</c:v>
                </c:pt>
                <c:pt idx="9146">
                  <c:v>19.559799999999999</c:v>
                </c:pt>
                <c:pt idx="9147">
                  <c:v>19.559799999999999</c:v>
                </c:pt>
                <c:pt idx="9148">
                  <c:v>19.570499999999999</c:v>
                </c:pt>
                <c:pt idx="9149">
                  <c:v>19.570499999999999</c:v>
                </c:pt>
                <c:pt idx="9150">
                  <c:v>19.570499999999999</c:v>
                </c:pt>
                <c:pt idx="9151">
                  <c:v>19.570499999999999</c:v>
                </c:pt>
                <c:pt idx="9152">
                  <c:v>19.570499999999999</c:v>
                </c:pt>
                <c:pt idx="9153">
                  <c:v>19.581299999999999</c:v>
                </c:pt>
                <c:pt idx="9154">
                  <c:v>19.581299999999999</c:v>
                </c:pt>
                <c:pt idx="9155">
                  <c:v>19.581299999999999</c:v>
                </c:pt>
                <c:pt idx="9156">
                  <c:v>19.581299999999999</c:v>
                </c:pt>
                <c:pt idx="9157">
                  <c:v>19.581299999999999</c:v>
                </c:pt>
                <c:pt idx="9158">
                  <c:v>19.581299999999999</c:v>
                </c:pt>
                <c:pt idx="9159">
                  <c:v>19.581299999999999</c:v>
                </c:pt>
                <c:pt idx="9160">
                  <c:v>19.581299999999999</c:v>
                </c:pt>
                <c:pt idx="9161">
                  <c:v>19.581299999999999</c:v>
                </c:pt>
                <c:pt idx="9162">
                  <c:v>19.581299999999999</c:v>
                </c:pt>
                <c:pt idx="9163">
                  <c:v>19.570499999999999</c:v>
                </c:pt>
                <c:pt idx="9164">
                  <c:v>19.581299999999999</c:v>
                </c:pt>
                <c:pt idx="9165">
                  <c:v>19.591999999999999</c:v>
                </c:pt>
                <c:pt idx="9166">
                  <c:v>19.581299999999999</c:v>
                </c:pt>
                <c:pt idx="9167">
                  <c:v>19.581299999999999</c:v>
                </c:pt>
                <c:pt idx="9168">
                  <c:v>19.581299999999999</c:v>
                </c:pt>
                <c:pt idx="9169">
                  <c:v>19.570499999999999</c:v>
                </c:pt>
                <c:pt idx="9170">
                  <c:v>19.581299999999999</c:v>
                </c:pt>
                <c:pt idx="9171">
                  <c:v>19.570499999999999</c:v>
                </c:pt>
                <c:pt idx="9172">
                  <c:v>19.570499999999999</c:v>
                </c:pt>
                <c:pt idx="9173">
                  <c:v>19.570499999999999</c:v>
                </c:pt>
                <c:pt idx="9174">
                  <c:v>19.581299999999999</c:v>
                </c:pt>
                <c:pt idx="9175">
                  <c:v>19.581299999999999</c:v>
                </c:pt>
                <c:pt idx="9176">
                  <c:v>19.581299999999999</c:v>
                </c:pt>
                <c:pt idx="9177">
                  <c:v>19.581299999999999</c:v>
                </c:pt>
                <c:pt idx="9178">
                  <c:v>19.581299999999999</c:v>
                </c:pt>
                <c:pt idx="9179">
                  <c:v>19.581299999999999</c:v>
                </c:pt>
                <c:pt idx="9180">
                  <c:v>19.581299999999999</c:v>
                </c:pt>
                <c:pt idx="9181">
                  <c:v>19.570499999999999</c:v>
                </c:pt>
                <c:pt idx="9182">
                  <c:v>19.570499999999999</c:v>
                </c:pt>
                <c:pt idx="9183">
                  <c:v>19.570499999999999</c:v>
                </c:pt>
                <c:pt idx="9184">
                  <c:v>19.559799999999999</c:v>
                </c:pt>
                <c:pt idx="9185">
                  <c:v>19.570499999999999</c:v>
                </c:pt>
                <c:pt idx="9186">
                  <c:v>19.570499999999999</c:v>
                </c:pt>
                <c:pt idx="9187">
                  <c:v>19.559799999999999</c:v>
                </c:pt>
                <c:pt idx="9188">
                  <c:v>19.559799999999999</c:v>
                </c:pt>
                <c:pt idx="9189">
                  <c:v>19.559799999999999</c:v>
                </c:pt>
                <c:pt idx="9190">
                  <c:v>19.559799999999999</c:v>
                </c:pt>
                <c:pt idx="9191">
                  <c:v>19.559799999999999</c:v>
                </c:pt>
                <c:pt idx="9192">
                  <c:v>19.549099999999999</c:v>
                </c:pt>
                <c:pt idx="9193">
                  <c:v>19.549099999999999</c:v>
                </c:pt>
                <c:pt idx="9194">
                  <c:v>19.549099999999999</c:v>
                </c:pt>
                <c:pt idx="9195">
                  <c:v>19.549099999999999</c:v>
                </c:pt>
                <c:pt idx="9196">
                  <c:v>19.549099999999999</c:v>
                </c:pt>
                <c:pt idx="9197">
                  <c:v>19.549099999999999</c:v>
                </c:pt>
                <c:pt idx="9198">
                  <c:v>19.549099999999999</c:v>
                </c:pt>
                <c:pt idx="9199">
                  <c:v>19.549099999999999</c:v>
                </c:pt>
                <c:pt idx="9200">
                  <c:v>19.549099999999999</c:v>
                </c:pt>
                <c:pt idx="9201">
                  <c:v>19.538399999999999</c:v>
                </c:pt>
                <c:pt idx="9202">
                  <c:v>19.538399999999999</c:v>
                </c:pt>
                <c:pt idx="9203">
                  <c:v>19.549099999999999</c:v>
                </c:pt>
                <c:pt idx="9204">
                  <c:v>19.549099999999999</c:v>
                </c:pt>
                <c:pt idx="9205">
                  <c:v>19.549099999999999</c:v>
                </c:pt>
                <c:pt idx="9206">
                  <c:v>19.549099999999999</c:v>
                </c:pt>
                <c:pt idx="9207">
                  <c:v>19.549099999999999</c:v>
                </c:pt>
                <c:pt idx="9208">
                  <c:v>19.549099999999999</c:v>
                </c:pt>
                <c:pt idx="9209">
                  <c:v>19.538399999999999</c:v>
                </c:pt>
                <c:pt idx="9210">
                  <c:v>19.538399999999999</c:v>
                </c:pt>
                <c:pt idx="9211">
                  <c:v>19.538399999999999</c:v>
                </c:pt>
                <c:pt idx="9212">
                  <c:v>19.5276</c:v>
                </c:pt>
                <c:pt idx="9213">
                  <c:v>19.5276</c:v>
                </c:pt>
                <c:pt idx="9214">
                  <c:v>19.5276</c:v>
                </c:pt>
                <c:pt idx="9215">
                  <c:v>19.5276</c:v>
                </c:pt>
                <c:pt idx="9216">
                  <c:v>19.5169</c:v>
                </c:pt>
                <c:pt idx="9217">
                  <c:v>19.5169</c:v>
                </c:pt>
                <c:pt idx="9218">
                  <c:v>19.5062</c:v>
                </c:pt>
                <c:pt idx="9219">
                  <c:v>19.5062</c:v>
                </c:pt>
                <c:pt idx="9220">
                  <c:v>19.5062</c:v>
                </c:pt>
                <c:pt idx="9221">
                  <c:v>19.5062</c:v>
                </c:pt>
                <c:pt idx="9222">
                  <c:v>19.5062</c:v>
                </c:pt>
                <c:pt idx="9223">
                  <c:v>19.5062</c:v>
                </c:pt>
                <c:pt idx="9224">
                  <c:v>19.4955</c:v>
                </c:pt>
                <c:pt idx="9225">
                  <c:v>19.4955</c:v>
                </c:pt>
                <c:pt idx="9226">
                  <c:v>19.4847</c:v>
                </c:pt>
                <c:pt idx="9227">
                  <c:v>19.4847</c:v>
                </c:pt>
                <c:pt idx="9228">
                  <c:v>19.4847</c:v>
                </c:pt>
                <c:pt idx="9229">
                  <c:v>19.4847</c:v>
                </c:pt>
                <c:pt idx="9230">
                  <c:v>19.4847</c:v>
                </c:pt>
                <c:pt idx="9231">
                  <c:v>19.4847</c:v>
                </c:pt>
                <c:pt idx="9232">
                  <c:v>19.474</c:v>
                </c:pt>
                <c:pt idx="9233">
                  <c:v>19.4847</c:v>
                </c:pt>
                <c:pt idx="9234">
                  <c:v>19.474</c:v>
                </c:pt>
                <c:pt idx="9235">
                  <c:v>19.474</c:v>
                </c:pt>
                <c:pt idx="9236">
                  <c:v>19.4633</c:v>
                </c:pt>
                <c:pt idx="9237">
                  <c:v>19.474</c:v>
                </c:pt>
                <c:pt idx="9238">
                  <c:v>19.4633</c:v>
                </c:pt>
                <c:pt idx="9239">
                  <c:v>19.4633</c:v>
                </c:pt>
                <c:pt idx="9240">
                  <c:v>19.4526</c:v>
                </c:pt>
                <c:pt idx="9241">
                  <c:v>19.4526</c:v>
                </c:pt>
                <c:pt idx="9242">
                  <c:v>19.441800000000001</c:v>
                </c:pt>
                <c:pt idx="9243">
                  <c:v>19.441800000000001</c:v>
                </c:pt>
                <c:pt idx="9244">
                  <c:v>19.431100000000001</c:v>
                </c:pt>
                <c:pt idx="9245">
                  <c:v>19.431100000000001</c:v>
                </c:pt>
                <c:pt idx="9246">
                  <c:v>19.431100000000001</c:v>
                </c:pt>
                <c:pt idx="9247">
                  <c:v>19.431100000000001</c:v>
                </c:pt>
                <c:pt idx="9248">
                  <c:v>19.431100000000001</c:v>
                </c:pt>
                <c:pt idx="9249">
                  <c:v>19.431100000000001</c:v>
                </c:pt>
                <c:pt idx="9250">
                  <c:v>19.431100000000001</c:v>
                </c:pt>
                <c:pt idx="9251">
                  <c:v>19.431100000000001</c:v>
                </c:pt>
                <c:pt idx="9252">
                  <c:v>19.431100000000001</c:v>
                </c:pt>
                <c:pt idx="9253">
                  <c:v>19.431100000000001</c:v>
                </c:pt>
                <c:pt idx="9254">
                  <c:v>19.431100000000001</c:v>
                </c:pt>
                <c:pt idx="9255">
                  <c:v>19.431100000000001</c:v>
                </c:pt>
                <c:pt idx="9256">
                  <c:v>19.420400000000001</c:v>
                </c:pt>
                <c:pt idx="9257">
                  <c:v>19.409700000000001</c:v>
                </c:pt>
                <c:pt idx="9258">
                  <c:v>19.409700000000001</c:v>
                </c:pt>
                <c:pt idx="9259">
                  <c:v>19.409700000000001</c:v>
                </c:pt>
                <c:pt idx="9260">
                  <c:v>19.398900000000001</c:v>
                </c:pt>
                <c:pt idx="9261">
                  <c:v>19.398900000000001</c:v>
                </c:pt>
                <c:pt idx="9262">
                  <c:v>19.398900000000001</c:v>
                </c:pt>
                <c:pt idx="9263">
                  <c:v>19.398900000000001</c:v>
                </c:pt>
                <c:pt idx="9264">
                  <c:v>19.388200000000001</c:v>
                </c:pt>
                <c:pt idx="9265">
                  <c:v>19.388200000000001</c:v>
                </c:pt>
                <c:pt idx="9266">
                  <c:v>19.377500000000001</c:v>
                </c:pt>
                <c:pt idx="9267">
                  <c:v>19.377500000000001</c:v>
                </c:pt>
                <c:pt idx="9268">
                  <c:v>19.377500000000001</c:v>
                </c:pt>
                <c:pt idx="9269">
                  <c:v>19.377500000000001</c:v>
                </c:pt>
                <c:pt idx="9270">
                  <c:v>19.377500000000001</c:v>
                </c:pt>
                <c:pt idx="9271">
                  <c:v>19.377500000000001</c:v>
                </c:pt>
                <c:pt idx="9272">
                  <c:v>19.377500000000001</c:v>
                </c:pt>
                <c:pt idx="9273">
                  <c:v>19.377500000000001</c:v>
                </c:pt>
                <c:pt idx="9274">
                  <c:v>19.377500000000001</c:v>
                </c:pt>
                <c:pt idx="9275">
                  <c:v>19.377500000000001</c:v>
                </c:pt>
                <c:pt idx="9276">
                  <c:v>19.377500000000001</c:v>
                </c:pt>
                <c:pt idx="9277">
                  <c:v>19.377500000000001</c:v>
                </c:pt>
                <c:pt idx="9278">
                  <c:v>19.377500000000001</c:v>
                </c:pt>
                <c:pt idx="9279">
                  <c:v>19.377500000000001</c:v>
                </c:pt>
                <c:pt idx="9280">
                  <c:v>19.377500000000001</c:v>
                </c:pt>
                <c:pt idx="9281">
                  <c:v>19.377500000000001</c:v>
                </c:pt>
                <c:pt idx="9282">
                  <c:v>19.377500000000001</c:v>
                </c:pt>
                <c:pt idx="9283">
                  <c:v>19.377500000000001</c:v>
                </c:pt>
                <c:pt idx="9284">
                  <c:v>19.366800000000001</c:v>
                </c:pt>
                <c:pt idx="9285">
                  <c:v>19.366800000000001</c:v>
                </c:pt>
                <c:pt idx="9286">
                  <c:v>19.366800000000001</c:v>
                </c:pt>
                <c:pt idx="9287">
                  <c:v>19.366800000000001</c:v>
                </c:pt>
                <c:pt idx="9288">
                  <c:v>19.356000000000002</c:v>
                </c:pt>
                <c:pt idx="9289">
                  <c:v>19.366800000000001</c:v>
                </c:pt>
                <c:pt idx="9290">
                  <c:v>19.366800000000001</c:v>
                </c:pt>
                <c:pt idx="9291">
                  <c:v>19.356000000000002</c:v>
                </c:pt>
                <c:pt idx="9292">
                  <c:v>19.356000000000002</c:v>
                </c:pt>
                <c:pt idx="9293">
                  <c:v>19.345300000000002</c:v>
                </c:pt>
                <c:pt idx="9294">
                  <c:v>19.345300000000002</c:v>
                </c:pt>
                <c:pt idx="9295">
                  <c:v>19.345300000000002</c:v>
                </c:pt>
                <c:pt idx="9296">
                  <c:v>19.345300000000002</c:v>
                </c:pt>
                <c:pt idx="9297">
                  <c:v>19.334599999999998</c:v>
                </c:pt>
                <c:pt idx="9298">
                  <c:v>19.334599999999998</c:v>
                </c:pt>
                <c:pt idx="9299">
                  <c:v>19.334599999999998</c:v>
                </c:pt>
                <c:pt idx="9300">
                  <c:v>19.334599999999998</c:v>
                </c:pt>
                <c:pt idx="9301">
                  <c:v>19.334599999999998</c:v>
                </c:pt>
                <c:pt idx="9302">
                  <c:v>19.334599999999998</c:v>
                </c:pt>
                <c:pt idx="9303">
                  <c:v>19.334599999999998</c:v>
                </c:pt>
                <c:pt idx="9304">
                  <c:v>19.334599999999998</c:v>
                </c:pt>
                <c:pt idx="9305">
                  <c:v>19.334599999999998</c:v>
                </c:pt>
                <c:pt idx="9306">
                  <c:v>19.323899999999998</c:v>
                </c:pt>
                <c:pt idx="9307">
                  <c:v>19.334599999999998</c:v>
                </c:pt>
                <c:pt idx="9308">
                  <c:v>19.323899999999998</c:v>
                </c:pt>
                <c:pt idx="9309">
                  <c:v>19.323899999999998</c:v>
                </c:pt>
                <c:pt idx="9310">
                  <c:v>19.323899999999998</c:v>
                </c:pt>
                <c:pt idx="9311">
                  <c:v>19.313099999999999</c:v>
                </c:pt>
                <c:pt idx="9312">
                  <c:v>19.323899999999998</c:v>
                </c:pt>
                <c:pt idx="9313">
                  <c:v>19.313099999999999</c:v>
                </c:pt>
                <c:pt idx="9314">
                  <c:v>19.313099999999999</c:v>
                </c:pt>
                <c:pt idx="9315">
                  <c:v>19.323899999999998</c:v>
                </c:pt>
                <c:pt idx="9316">
                  <c:v>19.313099999999999</c:v>
                </c:pt>
                <c:pt idx="9317">
                  <c:v>19.323899999999998</c:v>
                </c:pt>
                <c:pt idx="9318">
                  <c:v>19.313099999999999</c:v>
                </c:pt>
                <c:pt idx="9319">
                  <c:v>19.302399999999999</c:v>
                </c:pt>
                <c:pt idx="9320">
                  <c:v>19.302399999999999</c:v>
                </c:pt>
                <c:pt idx="9321">
                  <c:v>19.302399999999999</c:v>
                </c:pt>
                <c:pt idx="9322">
                  <c:v>19.302399999999999</c:v>
                </c:pt>
                <c:pt idx="9323">
                  <c:v>19.302399999999999</c:v>
                </c:pt>
                <c:pt idx="9324">
                  <c:v>19.302399999999999</c:v>
                </c:pt>
                <c:pt idx="9325">
                  <c:v>19.302399999999999</c:v>
                </c:pt>
                <c:pt idx="9326">
                  <c:v>19.302399999999999</c:v>
                </c:pt>
                <c:pt idx="9327">
                  <c:v>19.302399999999999</c:v>
                </c:pt>
                <c:pt idx="9328">
                  <c:v>19.291699999999999</c:v>
                </c:pt>
                <c:pt idx="9329">
                  <c:v>19.302399999999999</c:v>
                </c:pt>
                <c:pt idx="9330">
                  <c:v>19.302399999999999</c:v>
                </c:pt>
                <c:pt idx="9331">
                  <c:v>19.291699999999999</c:v>
                </c:pt>
                <c:pt idx="9332">
                  <c:v>19.291699999999999</c:v>
                </c:pt>
                <c:pt idx="9333">
                  <c:v>19.291699999999999</c:v>
                </c:pt>
                <c:pt idx="9334">
                  <c:v>19.291699999999999</c:v>
                </c:pt>
                <c:pt idx="9335">
                  <c:v>19.291699999999999</c:v>
                </c:pt>
                <c:pt idx="9336">
                  <c:v>19.291699999999999</c:v>
                </c:pt>
                <c:pt idx="9337">
                  <c:v>19.291699999999999</c:v>
                </c:pt>
                <c:pt idx="9338">
                  <c:v>19.280999999999999</c:v>
                </c:pt>
                <c:pt idx="9339">
                  <c:v>19.280999999999999</c:v>
                </c:pt>
                <c:pt idx="9340">
                  <c:v>19.280999999999999</c:v>
                </c:pt>
                <c:pt idx="9341">
                  <c:v>19.280999999999999</c:v>
                </c:pt>
                <c:pt idx="9342">
                  <c:v>19.270199999999999</c:v>
                </c:pt>
                <c:pt idx="9343">
                  <c:v>19.270199999999999</c:v>
                </c:pt>
                <c:pt idx="9344">
                  <c:v>19.259499999999999</c:v>
                </c:pt>
                <c:pt idx="9345">
                  <c:v>19.259499999999999</c:v>
                </c:pt>
                <c:pt idx="9346">
                  <c:v>19.259499999999999</c:v>
                </c:pt>
                <c:pt idx="9347">
                  <c:v>19.259499999999999</c:v>
                </c:pt>
                <c:pt idx="9348">
                  <c:v>19.259499999999999</c:v>
                </c:pt>
                <c:pt idx="9349">
                  <c:v>19.248799999999999</c:v>
                </c:pt>
                <c:pt idx="9350">
                  <c:v>19.248799999999999</c:v>
                </c:pt>
                <c:pt idx="9351">
                  <c:v>19.248799999999999</c:v>
                </c:pt>
                <c:pt idx="9352">
                  <c:v>19.248799999999999</c:v>
                </c:pt>
                <c:pt idx="9353">
                  <c:v>19.238099999999999</c:v>
                </c:pt>
                <c:pt idx="9354">
                  <c:v>19.248799999999999</c:v>
                </c:pt>
                <c:pt idx="9355">
                  <c:v>19.238099999999999</c:v>
                </c:pt>
                <c:pt idx="9356">
                  <c:v>19.238099999999999</c:v>
                </c:pt>
                <c:pt idx="9357">
                  <c:v>19.238099999999999</c:v>
                </c:pt>
                <c:pt idx="9358">
                  <c:v>19.238099999999999</c:v>
                </c:pt>
                <c:pt idx="9359">
                  <c:v>19.238099999999999</c:v>
                </c:pt>
                <c:pt idx="9360">
                  <c:v>19.238099999999999</c:v>
                </c:pt>
                <c:pt idx="9361">
                  <c:v>19.2273</c:v>
                </c:pt>
                <c:pt idx="9362">
                  <c:v>19.2273</c:v>
                </c:pt>
                <c:pt idx="9363">
                  <c:v>19.238099999999999</c:v>
                </c:pt>
                <c:pt idx="9364">
                  <c:v>19.2273</c:v>
                </c:pt>
                <c:pt idx="9365">
                  <c:v>19.238099999999999</c:v>
                </c:pt>
                <c:pt idx="9366">
                  <c:v>19.2273</c:v>
                </c:pt>
                <c:pt idx="9367">
                  <c:v>19.238099999999999</c:v>
                </c:pt>
                <c:pt idx="9368">
                  <c:v>19.238099999999999</c:v>
                </c:pt>
                <c:pt idx="9369">
                  <c:v>19.238099999999999</c:v>
                </c:pt>
                <c:pt idx="9370">
                  <c:v>19.2273</c:v>
                </c:pt>
                <c:pt idx="9371">
                  <c:v>19.2273</c:v>
                </c:pt>
                <c:pt idx="9372">
                  <c:v>19.2273</c:v>
                </c:pt>
                <c:pt idx="9373">
                  <c:v>19.2273</c:v>
                </c:pt>
                <c:pt idx="9374">
                  <c:v>19.2273</c:v>
                </c:pt>
                <c:pt idx="9375">
                  <c:v>19.2273</c:v>
                </c:pt>
                <c:pt idx="9376">
                  <c:v>19.2273</c:v>
                </c:pt>
                <c:pt idx="9377">
                  <c:v>19.2166</c:v>
                </c:pt>
                <c:pt idx="9378">
                  <c:v>19.2166</c:v>
                </c:pt>
                <c:pt idx="9379">
                  <c:v>19.2166</c:v>
                </c:pt>
                <c:pt idx="9380">
                  <c:v>19.2059</c:v>
                </c:pt>
                <c:pt idx="9381">
                  <c:v>19.2059</c:v>
                </c:pt>
                <c:pt idx="9382">
                  <c:v>19.1952</c:v>
                </c:pt>
                <c:pt idx="9383">
                  <c:v>19.1952</c:v>
                </c:pt>
                <c:pt idx="9384">
                  <c:v>19.1952</c:v>
                </c:pt>
                <c:pt idx="9385">
                  <c:v>19.1952</c:v>
                </c:pt>
                <c:pt idx="9386">
                  <c:v>19.1952</c:v>
                </c:pt>
                <c:pt idx="9387">
                  <c:v>19.1952</c:v>
                </c:pt>
                <c:pt idx="9388">
                  <c:v>19.1844</c:v>
                </c:pt>
                <c:pt idx="9389">
                  <c:v>19.1844</c:v>
                </c:pt>
                <c:pt idx="9390">
                  <c:v>19.1844</c:v>
                </c:pt>
                <c:pt idx="9391">
                  <c:v>19.1737</c:v>
                </c:pt>
                <c:pt idx="9392">
                  <c:v>19.1737</c:v>
                </c:pt>
                <c:pt idx="9393">
                  <c:v>19.1737</c:v>
                </c:pt>
                <c:pt idx="9394">
                  <c:v>19.1737</c:v>
                </c:pt>
                <c:pt idx="9395">
                  <c:v>19.1737</c:v>
                </c:pt>
                <c:pt idx="9396">
                  <c:v>19.1737</c:v>
                </c:pt>
                <c:pt idx="9397">
                  <c:v>19.1737</c:v>
                </c:pt>
                <c:pt idx="9398">
                  <c:v>19.163</c:v>
                </c:pt>
                <c:pt idx="9399">
                  <c:v>19.163</c:v>
                </c:pt>
                <c:pt idx="9400">
                  <c:v>19.163</c:v>
                </c:pt>
                <c:pt idx="9401">
                  <c:v>19.163</c:v>
                </c:pt>
                <c:pt idx="9402">
                  <c:v>19.163</c:v>
                </c:pt>
                <c:pt idx="9403">
                  <c:v>19.163</c:v>
                </c:pt>
                <c:pt idx="9404">
                  <c:v>19.163</c:v>
                </c:pt>
                <c:pt idx="9405">
                  <c:v>19.163</c:v>
                </c:pt>
                <c:pt idx="9406">
                  <c:v>19.1523</c:v>
                </c:pt>
                <c:pt idx="9407">
                  <c:v>19.1523</c:v>
                </c:pt>
                <c:pt idx="9408">
                  <c:v>19.1523</c:v>
                </c:pt>
                <c:pt idx="9409">
                  <c:v>19.1523</c:v>
                </c:pt>
                <c:pt idx="9410">
                  <c:v>19.1523</c:v>
                </c:pt>
                <c:pt idx="9411">
                  <c:v>19.141500000000001</c:v>
                </c:pt>
                <c:pt idx="9412">
                  <c:v>19.141500000000001</c:v>
                </c:pt>
                <c:pt idx="9413">
                  <c:v>19.141500000000001</c:v>
                </c:pt>
                <c:pt idx="9414">
                  <c:v>19.130800000000001</c:v>
                </c:pt>
                <c:pt idx="9415">
                  <c:v>19.120100000000001</c:v>
                </c:pt>
                <c:pt idx="9416">
                  <c:v>19.120100000000001</c:v>
                </c:pt>
                <c:pt idx="9417">
                  <c:v>19.120100000000001</c:v>
                </c:pt>
                <c:pt idx="9418">
                  <c:v>19.109400000000001</c:v>
                </c:pt>
                <c:pt idx="9419">
                  <c:v>19.109400000000001</c:v>
                </c:pt>
                <c:pt idx="9420">
                  <c:v>19.098600000000001</c:v>
                </c:pt>
                <c:pt idx="9421">
                  <c:v>19.098600000000001</c:v>
                </c:pt>
                <c:pt idx="9422">
                  <c:v>19.087900000000001</c:v>
                </c:pt>
                <c:pt idx="9423">
                  <c:v>19.087900000000001</c:v>
                </c:pt>
                <c:pt idx="9424">
                  <c:v>19.087900000000001</c:v>
                </c:pt>
                <c:pt idx="9425">
                  <c:v>19.077200000000001</c:v>
                </c:pt>
                <c:pt idx="9426">
                  <c:v>19.066500000000001</c:v>
                </c:pt>
                <c:pt idx="9427">
                  <c:v>19.066500000000001</c:v>
                </c:pt>
                <c:pt idx="9428">
                  <c:v>19.066500000000001</c:v>
                </c:pt>
                <c:pt idx="9429">
                  <c:v>19.055700000000002</c:v>
                </c:pt>
                <c:pt idx="9430">
                  <c:v>19.045000000000002</c:v>
                </c:pt>
                <c:pt idx="9431">
                  <c:v>19.045000000000002</c:v>
                </c:pt>
                <c:pt idx="9432">
                  <c:v>19.034300000000002</c:v>
                </c:pt>
                <c:pt idx="9433">
                  <c:v>19.034300000000002</c:v>
                </c:pt>
                <c:pt idx="9434">
                  <c:v>19.034300000000002</c:v>
                </c:pt>
                <c:pt idx="9435">
                  <c:v>19.023599999999998</c:v>
                </c:pt>
                <c:pt idx="9436">
                  <c:v>19.023599999999998</c:v>
                </c:pt>
                <c:pt idx="9437">
                  <c:v>19.012799999999999</c:v>
                </c:pt>
                <c:pt idx="9438">
                  <c:v>19.012799999999999</c:v>
                </c:pt>
                <c:pt idx="9439">
                  <c:v>19.012799999999999</c:v>
                </c:pt>
                <c:pt idx="9440">
                  <c:v>19.012799999999999</c:v>
                </c:pt>
                <c:pt idx="9441">
                  <c:v>19.002099999999999</c:v>
                </c:pt>
                <c:pt idx="9442">
                  <c:v>19.002099999999999</c:v>
                </c:pt>
                <c:pt idx="9443">
                  <c:v>18.991399999999999</c:v>
                </c:pt>
                <c:pt idx="9444">
                  <c:v>18.991399999999999</c:v>
                </c:pt>
                <c:pt idx="9445">
                  <c:v>18.980599999999999</c:v>
                </c:pt>
                <c:pt idx="9446">
                  <c:v>18.980599999999999</c:v>
                </c:pt>
                <c:pt idx="9447">
                  <c:v>18.980599999999999</c:v>
                </c:pt>
                <c:pt idx="9448">
                  <c:v>18.969899999999999</c:v>
                </c:pt>
                <c:pt idx="9449">
                  <c:v>18.969899999999999</c:v>
                </c:pt>
                <c:pt idx="9450">
                  <c:v>18.969899999999999</c:v>
                </c:pt>
                <c:pt idx="9451">
                  <c:v>18.969899999999999</c:v>
                </c:pt>
                <c:pt idx="9452">
                  <c:v>18.969899999999999</c:v>
                </c:pt>
                <c:pt idx="9453">
                  <c:v>18.959199999999999</c:v>
                </c:pt>
                <c:pt idx="9454">
                  <c:v>18.959199999999999</c:v>
                </c:pt>
                <c:pt idx="9455">
                  <c:v>18.959199999999999</c:v>
                </c:pt>
                <c:pt idx="9456">
                  <c:v>18.959199999999999</c:v>
                </c:pt>
                <c:pt idx="9457">
                  <c:v>18.948499999999999</c:v>
                </c:pt>
                <c:pt idx="9458">
                  <c:v>18.948499999999999</c:v>
                </c:pt>
                <c:pt idx="9459">
                  <c:v>18.9377</c:v>
                </c:pt>
                <c:pt idx="9460">
                  <c:v>18.9377</c:v>
                </c:pt>
                <c:pt idx="9461">
                  <c:v>18.9377</c:v>
                </c:pt>
                <c:pt idx="9462">
                  <c:v>18.9377</c:v>
                </c:pt>
                <c:pt idx="9463">
                  <c:v>18.927</c:v>
                </c:pt>
                <c:pt idx="9464">
                  <c:v>18.927</c:v>
                </c:pt>
                <c:pt idx="9465">
                  <c:v>18.9163</c:v>
                </c:pt>
                <c:pt idx="9466">
                  <c:v>18.9163</c:v>
                </c:pt>
                <c:pt idx="9467">
                  <c:v>18.9163</c:v>
                </c:pt>
                <c:pt idx="9468">
                  <c:v>18.9056</c:v>
                </c:pt>
                <c:pt idx="9469">
                  <c:v>18.9056</c:v>
                </c:pt>
                <c:pt idx="9470">
                  <c:v>18.9056</c:v>
                </c:pt>
                <c:pt idx="9471">
                  <c:v>18.8948</c:v>
                </c:pt>
                <c:pt idx="9472">
                  <c:v>18.8948</c:v>
                </c:pt>
                <c:pt idx="9473">
                  <c:v>18.8948</c:v>
                </c:pt>
                <c:pt idx="9474">
                  <c:v>18.8948</c:v>
                </c:pt>
                <c:pt idx="9475">
                  <c:v>18.8948</c:v>
                </c:pt>
                <c:pt idx="9476">
                  <c:v>18.8948</c:v>
                </c:pt>
                <c:pt idx="9477">
                  <c:v>18.8948</c:v>
                </c:pt>
                <c:pt idx="9478">
                  <c:v>18.8948</c:v>
                </c:pt>
                <c:pt idx="9479">
                  <c:v>18.8948</c:v>
                </c:pt>
                <c:pt idx="9480">
                  <c:v>18.8948</c:v>
                </c:pt>
                <c:pt idx="9481">
                  <c:v>18.8948</c:v>
                </c:pt>
                <c:pt idx="9482">
                  <c:v>18.8948</c:v>
                </c:pt>
                <c:pt idx="9483">
                  <c:v>18.8948</c:v>
                </c:pt>
                <c:pt idx="9484">
                  <c:v>18.8948</c:v>
                </c:pt>
                <c:pt idx="9485">
                  <c:v>18.8948</c:v>
                </c:pt>
                <c:pt idx="9486">
                  <c:v>18.8948</c:v>
                </c:pt>
                <c:pt idx="9487">
                  <c:v>18.8948</c:v>
                </c:pt>
                <c:pt idx="9488">
                  <c:v>18.8841</c:v>
                </c:pt>
                <c:pt idx="9489">
                  <c:v>18.8841</c:v>
                </c:pt>
                <c:pt idx="9490">
                  <c:v>18.8734</c:v>
                </c:pt>
                <c:pt idx="9491">
                  <c:v>18.8734</c:v>
                </c:pt>
                <c:pt idx="9492">
                  <c:v>18.851900000000001</c:v>
                </c:pt>
                <c:pt idx="9493">
                  <c:v>18.851900000000001</c:v>
                </c:pt>
                <c:pt idx="9494">
                  <c:v>18.841200000000001</c:v>
                </c:pt>
                <c:pt idx="9495">
                  <c:v>18.841200000000001</c:v>
                </c:pt>
                <c:pt idx="9496">
                  <c:v>18.841200000000001</c:v>
                </c:pt>
                <c:pt idx="9497">
                  <c:v>18.830500000000001</c:v>
                </c:pt>
                <c:pt idx="9498">
                  <c:v>18.830500000000001</c:v>
                </c:pt>
                <c:pt idx="9499">
                  <c:v>18.819800000000001</c:v>
                </c:pt>
                <c:pt idx="9500">
                  <c:v>18.809000000000001</c:v>
                </c:pt>
                <c:pt idx="9501">
                  <c:v>18.809000000000001</c:v>
                </c:pt>
                <c:pt idx="9502">
                  <c:v>18.787600000000001</c:v>
                </c:pt>
                <c:pt idx="9503">
                  <c:v>18.787600000000001</c:v>
                </c:pt>
                <c:pt idx="9504">
                  <c:v>18.776900000000001</c:v>
                </c:pt>
                <c:pt idx="9505">
                  <c:v>18.766100000000002</c:v>
                </c:pt>
                <c:pt idx="9506">
                  <c:v>18.776900000000001</c:v>
                </c:pt>
                <c:pt idx="9507">
                  <c:v>18.766100000000002</c:v>
                </c:pt>
                <c:pt idx="9508">
                  <c:v>18.766100000000002</c:v>
                </c:pt>
                <c:pt idx="9509">
                  <c:v>18.766100000000002</c:v>
                </c:pt>
                <c:pt idx="9510">
                  <c:v>18.766100000000002</c:v>
                </c:pt>
                <c:pt idx="9511">
                  <c:v>18.766100000000002</c:v>
                </c:pt>
                <c:pt idx="9512">
                  <c:v>18.766100000000002</c:v>
                </c:pt>
                <c:pt idx="9513">
                  <c:v>18.766100000000002</c:v>
                </c:pt>
                <c:pt idx="9514">
                  <c:v>18.766100000000002</c:v>
                </c:pt>
                <c:pt idx="9515">
                  <c:v>18.755400000000002</c:v>
                </c:pt>
                <c:pt idx="9516">
                  <c:v>18.755400000000002</c:v>
                </c:pt>
                <c:pt idx="9517">
                  <c:v>18.744700000000002</c:v>
                </c:pt>
                <c:pt idx="9518">
                  <c:v>18.744700000000002</c:v>
                </c:pt>
                <c:pt idx="9519">
                  <c:v>18.734000000000002</c:v>
                </c:pt>
                <c:pt idx="9520">
                  <c:v>18.723199999999999</c:v>
                </c:pt>
                <c:pt idx="9521">
                  <c:v>18.712499999999999</c:v>
                </c:pt>
                <c:pt idx="9522">
                  <c:v>18.712499999999999</c:v>
                </c:pt>
                <c:pt idx="9523">
                  <c:v>18.701799999999999</c:v>
                </c:pt>
                <c:pt idx="9524">
                  <c:v>18.701799999999999</c:v>
                </c:pt>
                <c:pt idx="9525">
                  <c:v>18.691099999999999</c:v>
                </c:pt>
                <c:pt idx="9526">
                  <c:v>18.691099999999999</c:v>
                </c:pt>
                <c:pt idx="9527">
                  <c:v>18.680299999999999</c:v>
                </c:pt>
                <c:pt idx="9528">
                  <c:v>18.680299999999999</c:v>
                </c:pt>
                <c:pt idx="9529">
                  <c:v>18.680299999999999</c:v>
                </c:pt>
                <c:pt idx="9530">
                  <c:v>18.669599999999999</c:v>
                </c:pt>
                <c:pt idx="9531">
                  <c:v>18.680299999999999</c:v>
                </c:pt>
                <c:pt idx="9532">
                  <c:v>18.669599999999999</c:v>
                </c:pt>
                <c:pt idx="9533">
                  <c:v>18.658899999999999</c:v>
                </c:pt>
                <c:pt idx="9534">
                  <c:v>18.648199999999999</c:v>
                </c:pt>
                <c:pt idx="9535">
                  <c:v>18.6374</c:v>
                </c:pt>
                <c:pt idx="9536">
                  <c:v>18.6374</c:v>
                </c:pt>
                <c:pt idx="9537">
                  <c:v>18.6267</c:v>
                </c:pt>
                <c:pt idx="9538">
                  <c:v>18.6267</c:v>
                </c:pt>
                <c:pt idx="9539">
                  <c:v>18.6267</c:v>
                </c:pt>
                <c:pt idx="9540">
                  <c:v>18.616</c:v>
                </c:pt>
                <c:pt idx="9541">
                  <c:v>18.616</c:v>
                </c:pt>
                <c:pt idx="9542">
                  <c:v>18.6053</c:v>
                </c:pt>
                <c:pt idx="9543">
                  <c:v>18.6053</c:v>
                </c:pt>
                <c:pt idx="9544">
                  <c:v>18.6053</c:v>
                </c:pt>
                <c:pt idx="9545">
                  <c:v>18.6053</c:v>
                </c:pt>
                <c:pt idx="9546">
                  <c:v>18.6053</c:v>
                </c:pt>
                <c:pt idx="9547">
                  <c:v>18.6053</c:v>
                </c:pt>
                <c:pt idx="9548">
                  <c:v>18.6053</c:v>
                </c:pt>
                <c:pt idx="9549">
                  <c:v>18.6053</c:v>
                </c:pt>
                <c:pt idx="9550">
                  <c:v>18.6053</c:v>
                </c:pt>
                <c:pt idx="9551">
                  <c:v>18.6053</c:v>
                </c:pt>
                <c:pt idx="9552">
                  <c:v>18.6053</c:v>
                </c:pt>
                <c:pt idx="9553">
                  <c:v>18.6053</c:v>
                </c:pt>
                <c:pt idx="9554">
                  <c:v>18.6053</c:v>
                </c:pt>
                <c:pt idx="9555">
                  <c:v>18.6053</c:v>
                </c:pt>
                <c:pt idx="9556">
                  <c:v>18.6053</c:v>
                </c:pt>
                <c:pt idx="9557">
                  <c:v>18.6053</c:v>
                </c:pt>
                <c:pt idx="9558">
                  <c:v>18.6053</c:v>
                </c:pt>
                <c:pt idx="9559">
                  <c:v>18.6053</c:v>
                </c:pt>
                <c:pt idx="9560">
                  <c:v>18.6053</c:v>
                </c:pt>
                <c:pt idx="9561">
                  <c:v>18.6053</c:v>
                </c:pt>
                <c:pt idx="9562">
                  <c:v>18.6053</c:v>
                </c:pt>
                <c:pt idx="9563">
                  <c:v>18.6053</c:v>
                </c:pt>
                <c:pt idx="9564">
                  <c:v>18.5945</c:v>
                </c:pt>
                <c:pt idx="9565">
                  <c:v>18.5838</c:v>
                </c:pt>
                <c:pt idx="9566">
                  <c:v>18.5838</c:v>
                </c:pt>
                <c:pt idx="9567">
                  <c:v>18.5731</c:v>
                </c:pt>
                <c:pt idx="9568">
                  <c:v>18.5731</c:v>
                </c:pt>
                <c:pt idx="9569">
                  <c:v>18.5624</c:v>
                </c:pt>
                <c:pt idx="9570">
                  <c:v>18.5624</c:v>
                </c:pt>
                <c:pt idx="9571">
                  <c:v>18.5624</c:v>
                </c:pt>
                <c:pt idx="9572">
                  <c:v>18.551600000000001</c:v>
                </c:pt>
                <c:pt idx="9573">
                  <c:v>18.551600000000001</c:v>
                </c:pt>
                <c:pt idx="9574">
                  <c:v>18.540900000000001</c:v>
                </c:pt>
                <c:pt idx="9575">
                  <c:v>18.540900000000001</c:v>
                </c:pt>
                <c:pt idx="9576">
                  <c:v>18.540900000000001</c:v>
                </c:pt>
                <c:pt idx="9577">
                  <c:v>18.540900000000001</c:v>
                </c:pt>
                <c:pt idx="9578">
                  <c:v>18.530200000000001</c:v>
                </c:pt>
                <c:pt idx="9579">
                  <c:v>18.530200000000001</c:v>
                </c:pt>
                <c:pt idx="9580">
                  <c:v>18.530200000000001</c:v>
                </c:pt>
                <c:pt idx="9581">
                  <c:v>18.519500000000001</c:v>
                </c:pt>
                <c:pt idx="9582">
                  <c:v>18.519500000000001</c:v>
                </c:pt>
                <c:pt idx="9583">
                  <c:v>18.519500000000001</c:v>
                </c:pt>
                <c:pt idx="9584">
                  <c:v>18.519500000000001</c:v>
                </c:pt>
                <c:pt idx="9585">
                  <c:v>18.508700000000001</c:v>
                </c:pt>
                <c:pt idx="9586">
                  <c:v>18.508700000000001</c:v>
                </c:pt>
                <c:pt idx="9587">
                  <c:v>18.508700000000001</c:v>
                </c:pt>
                <c:pt idx="9588">
                  <c:v>18.508700000000001</c:v>
                </c:pt>
                <c:pt idx="9589">
                  <c:v>18.508700000000001</c:v>
                </c:pt>
                <c:pt idx="9590">
                  <c:v>18.498000000000001</c:v>
                </c:pt>
                <c:pt idx="9591">
                  <c:v>18.498000000000001</c:v>
                </c:pt>
                <c:pt idx="9592">
                  <c:v>18.487300000000001</c:v>
                </c:pt>
                <c:pt idx="9593">
                  <c:v>18.487300000000001</c:v>
                </c:pt>
                <c:pt idx="9594">
                  <c:v>18.476600000000001</c:v>
                </c:pt>
                <c:pt idx="9595">
                  <c:v>18.476600000000001</c:v>
                </c:pt>
                <c:pt idx="9596">
                  <c:v>18.465800000000002</c:v>
                </c:pt>
                <c:pt idx="9597">
                  <c:v>18.465800000000002</c:v>
                </c:pt>
                <c:pt idx="9598">
                  <c:v>18.455100000000002</c:v>
                </c:pt>
                <c:pt idx="9599">
                  <c:v>18.455100000000002</c:v>
                </c:pt>
                <c:pt idx="9600">
                  <c:v>18.455100000000002</c:v>
                </c:pt>
                <c:pt idx="9601">
                  <c:v>18.455100000000002</c:v>
                </c:pt>
                <c:pt idx="9602">
                  <c:v>18.444400000000002</c:v>
                </c:pt>
                <c:pt idx="9603">
                  <c:v>18.444400000000002</c:v>
                </c:pt>
                <c:pt idx="9604">
                  <c:v>18.433700000000002</c:v>
                </c:pt>
                <c:pt idx="9605">
                  <c:v>18.433700000000002</c:v>
                </c:pt>
                <c:pt idx="9606">
                  <c:v>18.433700000000002</c:v>
                </c:pt>
                <c:pt idx="9607">
                  <c:v>18.422899999999998</c:v>
                </c:pt>
                <c:pt idx="9608">
                  <c:v>18.412199999999999</c:v>
                </c:pt>
                <c:pt idx="9609">
                  <c:v>18.412199999999999</c:v>
                </c:pt>
                <c:pt idx="9610">
                  <c:v>18.412199999999999</c:v>
                </c:pt>
                <c:pt idx="9611">
                  <c:v>18.412199999999999</c:v>
                </c:pt>
                <c:pt idx="9612">
                  <c:v>18.412199999999999</c:v>
                </c:pt>
                <c:pt idx="9613">
                  <c:v>18.412199999999999</c:v>
                </c:pt>
                <c:pt idx="9614">
                  <c:v>18.412199999999999</c:v>
                </c:pt>
                <c:pt idx="9615">
                  <c:v>18.412199999999999</c:v>
                </c:pt>
                <c:pt idx="9616">
                  <c:v>18.412199999999999</c:v>
                </c:pt>
                <c:pt idx="9617">
                  <c:v>18.412199999999999</c:v>
                </c:pt>
                <c:pt idx="9618">
                  <c:v>18.412199999999999</c:v>
                </c:pt>
                <c:pt idx="9619">
                  <c:v>18.412199999999999</c:v>
                </c:pt>
                <c:pt idx="9620">
                  <c:v>18.401499999999999</c:v>
                </c:pt>
                <c:pt idx="9621">
                  <c:v>18.412199999999999</c:v>
                </c:pt>
                <c:pt idx="9622">
                  <c:v>18.401499999999999</c:v>
                </c:pt>
                <c:pt idx="9623">
                  <c:v>18.390799999999999</c:v>
                </c:pt>
                <c:pt idx="9624">
                  <c:v>18.390799999999999</c:v>
                </c:pt>
                <c:pt idx="9625">
                  <c:v>18.38</c:v>
                </c:pt>
                <c:pt idx="9626">
                  <c:v>18.369299999999999</c:v>
                </c:pt>
                <c:pt idx="9627">
                  <c:v>18.369299999999999</c:v>
                </c:pt>
                <c:pt idx="9628">
                  <c:v>18.347899999999999</c:v>
                </c:pt>
                <c:pt idx="9629">
                  <c:v>18.347899999999999</c:v>
                </c:pt>
                <c:pt idx="9630">
                  <c:v>18.358599999999999</c:v>
                </c:pt>
                <c:pt idx="9631">
                  <c:v>18.347899999999999</c:v>
                </c:pt>
                <c:pt idx="9632">
                  <c:v>18.347899999999999</c:v>
                </c:pt>
                <c:pt idx="9633">
                  <c:v>18.347899999999999</c:v>
                </c:pt>
                <c:pt idx="9634">
                  <c:v>18.347899999999999</c:v>
                </c:pt>
                <c:pt idx="9635">
                  <c:v>18.347899999999999</c:v>
                </c:pt>
                <c:pt idx="9636">
                  <c:v>18.3371</c:v>
                </c:pt>
                <c:pt idx="9637">
                  <c:v>18.3371</c:v>
                </c:pt>
                <c:pt idx="9638">
                  <c:v>18.3264</c:v>
                </c:pt>
                <c:pt idx="9639">
                  <c:v>18.3264</c:v>
                </c:pt>
                <c:pt idx="9640">
                  <c:v>18.3264</c:v>
                </c:pt>
                <c:pt idx="9641">
                  <c:v>18.3157</c:v>
                </c:pt>
                <c:pt idx="9642">
                  <c:v>18.3157</c:v>
                </c:pt>
                <c:pt idx="9643">
                  <c:v>18.3157</c:v>
                </c:pt>
                <c:pt idx="9644">
                  <c:v>18.305</c:v>
                </c:pt>
                <c:pt idx="9645">
                  <c:v>18.305</c:v>
                </c:pt>
                <c:pt idx="9646">
                  <c:v>18.305</c:v>
                </c:pt>
                <c:pt idx="9647">
                  <c:v>18.2942</c:v>
                </c:pt>
                <c:pt idx="9648">
                  <c:v>18.2942</c:v>
                </c:pt>
                <c:pt idx="9649">
                  <c:v>18.2942</c:v>
                </c:pt>
                <c:pt idx="9650">
                  <c:v>18.2942</c:v>
                </c:pt>
                <c:pt idx="9651">
                  <c:v>18.2942</c:v>
                </c:pt>
                <c:pt idx="9652">
                  <c:v>18.2835</c:v>
                </c:pt>
                <c:pt idx="9653">
                  <c:v>18.2835</c:v>
                </c:pt>
                <c:pt idx="9654">
                  <c:v>18.2835</c:v>
                </c:pt>
                <c:pt idx="9655">
                  <c:v>18.2835</c:v>
                </c:pt>
                <c:pt idx="9656">
                  <c:v>18.2835</c:v>
                </c:pt>
                <c:pt idx="9657">
                  <c:v>18.2835</c:v>
                </c:pt>
                <c:pt idx="9658">
                  <c:v>18.2728</c:v>
                </c:pt>
                <c:pt idx="9659">
                  <c:v>18.2728</c:v>
                </c:pt>
                <c:pt idx="9660">
                  <c:v>18.2728</c:v>
                </c:pt>
                <c:pt idx="9661">
                  <c:v>18.2621</c:v>
                </c:pt>
                <c:pt idx="9662">
                  <c:v>18.251300000000001</c:v>
                </c:pt>
                <c:pt idx="9663">
                  <c:v>18.251300000000001</c:v>
                </c:pt>
                <c:pt idx="9664">
                  <c:v>18.240600000000001</c:v>
                </c:pt>
                <c:pt idx="9665">
                  <c:v>18.240600000000001</c:v>
                </c:pt>
                <c:pt idx="9666">
                  <c:v>18.240600000000001</c:v>
                </c:pt>
                <c:pt idx="9667">
                  <c:v>18.240600000000001</c:v>
                </c:pt>
                <c:pt idx="9668">
                  <c:v>18.240600000000001</c:v>
                </c:pt>
                <c:pt idx="9669">
                  <c:v>18.229900000000001</c:v>
                </c:pt>
                <c:pt idx="9670">
                  <c:v>18.229900000000001</c:v>
                </c:pt>
                <c:pt idx="9671">
                  <c:v>18.219200000000001</c:v>
                </c:pt>
                <c:pt idx="9672">
                  <c:v>18.219200000000001</c:v>
                </c:pt>
                <c:pt idx="9673">
                  <c:v>18.208400000000001</c:v>
                </c:pt>
                <c:pt idx="9674">
                  <c:v>18.197700000000001</c:v>
                </c:pt>
                <c:pt idx="9675">
                  <c:v>18.197700000000001</c:v>
                </c:pt>
                <c:pt idx="9676">
                  <c:v>18.197700000000001</c:v>
                </c:pt>
                <c:pt idx="9677">
                  <c:v>18.187000000000001</c:v>
                </c:pt>
                <c:pt idx="9678">
                  <c:v>18.176300000000001</c:v>
                </c:pt>
                <c:pt idx="9679">
                  <c:v>18.187000000000001</c:v>
                </c:pt>
                <c:pt idx="9680">
                  <c:v>18.165500000000002</c:v>
                </c:pt>
                <c:pt idx="9681">
                  <c:v>18.154800000000002</c:v>
                </c:pt>
                <c:pt idx="9682">
                  <c:v>18.154800000000002</c:v>
                </c:pt>
                <c:pt idx="9683">
                  <c:v>18.154800000000002</c:v>
                </c:pt>
                <c:pt idx="9684">
                  <c:v>18.154800000000002</c:v>
                </c:pt>
                <c:pt idx="9685">
                  <c:v>18.154800000000002</c:v>
                </c:pt>
                <c:pt idx="9686">
                  <c:v>18.154800000000002</c:v>
                </c:pt>
                <c:pt idx="9687">
                  <c:v>18.154800000000002</c:v>
                </c:pt>
                <c:pt idx="9688">
                  <c:v>18.154800000000002</c:v>
                </c:pt>
                <c:pt idx="9689">
                  <c:v>18.154800000000002</c:v>
                </c:pt>
                <c:pt idx="9690">
                  <c:v>18.154800000000002</c:v>
                </c:pt>
                <c:pt idx="9691">
                  <c:v>18.154800000000002</c:v>
                </c:pt>
                <c:pt idx="9692">
                  <c:v>18.154800000000002</c:v>
                </c:pt>
                <c:pt idx="9693">
                  <c:v>18.154800000000002</c:v>
                </c:pt>
                <c:pt idx="9694">
                  <c:v>18.154800000000002</c:v>
                </c:pt>
                <c:pt idx="9695">
                  <c:v>18.154800000000002</c:v>
                </c:pt>
                <c:pt idx="9696">
                  <c:v>18.154800000000002</c:v>
                </c:pt>
                <c:pt idx="9697">
                  <c:v>18.154800000000002</c:v>
                </c:pt>
                <c:pt idx="9698">
                  <c:v>18.154800000000002</c:v>
                </c:pt>
                <c:pt idx="9699">
                  <c:v>18.154800000000002</c:v>
                </c:pt>
                <c:pt idx="9700">
                  <c:v>18.154800000000002</c:v>
                </c:pt>
                <c:pt idx="9701">
                  <c:v>18.154800000000002</c:v>
                </c:pt>
                <c:pt idx="9702">
                  <c:v>18.154800000000002</c:v>
                </c:pt>
                <c:pt idx="9703">
                  <c:v>18.154800000000002</c:v>
                </c:pt>
                <c:pt idx="9704">
                  <c:v>18.154800000000002</c:v>
                </c:pt>
                <c:pt idx="9705">
                  <c:v>18.154800000000002</c:v>
                </c:pt>
                <c:pt idx="9706">
                  <c:v>18.154800000000002</c:v>
                </c:pt>
                <c:pt idx="9707">
                  <c:v>18.154800000000002</c:v>
                </c:pt>
                <c:pt idx="9708">
                  <c:v>18.154800000000002</c:v>
                </c:pt>
                <c:pt idx="9709">
                  <c:v>18.154800000000002</c:v>
                </c:pt>
                <c:pt idx="9710">
                  <c:v>18.154800000000002</c:v>
                </c:pt>
                <c:pt idx="9711">
                  <c:v>18.154800000000002</c:v>
                </c:pt>
                <c:pt idx="9712">
                  <c:v>18.154800000000002</c:v>
                </c:pt>
                <c:pt idx="9713">
                  <c:v>18.154800000000002</c:v>
                </c:pt>
                <c:pt idx="9714">
                  <c:v>18.154800000000002</c:v>
                </c:pt>
                <c:pt idx="9715">
                  <c:v>18.154800000000002</c:v>
                </c:pt>
                <c:pt idx="9716">
                  <c:v>18.154800000000002</c:v>
                </c:pt>
                <c:pt idx="9717">
                  <c:v>18.154800000000002</c:v>
                </c:pt>
                <c:pt idx="9718">
                  <c:v>18.154800000000002</c:v>
                </c:pt>
                <c:pt idx="9719">
                  <c:v>18.154800000000002</c:v>
                </c:pt>
                <c:pt idx="9720">
                  <c:v>18.154800000000002</c:v>
                </c:pt>
                <c:pt idx="9721">
                  <c:v>18.154800000000002</c:v>
                </c:pt>
                <c:pt idx="9722">
                  <c:v>18.154800000000002</c:v>
                </c:pt>
                <c:pt idx="9723">
                  <c:v>18.154800000000002</c:v>
                </c:pt>
                <c:pt idx="9724">
                  <c:v>18.154800000000002</c:v>
                </c:pt>
                <c:pt idx="9725">
                  <c:v>18.154800000000002</c:v>
                </c:pt>
                <c:pt idx="9726">
                  <c:v>18.154800000000002</c:v>
                </c:pt>
                <c:pt idx="9727">
                  <c:v>18.154800000000002</c:v>
                </c:pt>
                <c:pt idx="9728">
                  <c:v>18.154800000000002</c:v>
                </c:pt>
                <c:pt idx="9729">
                  <c:v>18.154800000000002</c:v>
                </c:pt>
                <c:pt idx="9730">
                  <c:v>18.154800000000002</c:v>
                </c:pt>
                <c:pt idx="9731">
                  <c:v>18.154800000000002</c:v>
                </c:pt>
                <c:pt idx="9732">
                  <c:v>18.154800000000002</c:v>
                </c:pt>
                <c:pt idx="9733">
                  <c:v>18.154800000000002</c:v>
                </c:pt>
                <c:pt idx="9734">
                  <c:v>18.154800000000002</c:v>
                </c:pt>
                <c:pt idx="9735">
                  <c:v>18.154800000000002</c:v>
                </c:pt>
                <c:pt idx="9736">
                  <c:v>18.154800000000002</c:v>
                </c:pt>
                <c:pt idx="9737">
                  <c:v>18.154800000000002</c:v>
                </c:pt>
                <c:pt idx="9738">
                  <c:v>18.154800000000002</c:v>
                </c:pt>
                <c:pt idx="9739">
                  <c:v>18.154800000000002</c:v>
                </c:pt>
                <c:pt idx="9740">
                  <c:v>18.154800000000002</c:v>
                </c:pt>
                <c:pt idx="9741">
                  <c:v>18.154800000000002</c:v>
                </c:pt>
                <c:pt idx="9742">
                  <c:v>18.154800000000002</c:v>
                </c:pt>
                <c:pt idx="9743">
                  <c:v>18.154800000000002</c:v>
                </c:pt>
                <c:pt idx="9744">
                  <c:v>18.154800000000002</c:v>
                </c:pt>
                <c:pt idx="9745">
                  <c:v>18.154800000000002</c:v>
                </c:pt>
                <c:pt idx="9746">
                  <c:v>18.154800000000002</c:v>
                </c:pt>
                <c:pt idx="9747">
                  <c:v>18.154800000000002</c:v>
                </c:pt>
                <c:pt idx="9748">
                  <c:v>18.154800000000002</c:v>
                </c:pt>
                <c:pt idx="9749">
                  <c:v>18.154800000000002</c:v>
                </c:pt>
                <c:pt idx="9750">
                  <c:v>18.154800000000002</c:v>
                </c:pt>
                <c:pt idx="9751">
                  <c:v>18.154800000000002</c:v>
                </c:pt>
                <c:pt idx="9752">
                  <c:v>18.154800000000002</c:v>
                </c:pt>
                <c:pt idx="9753">
                  <c:v>18.154800000000002</c:v>
                </c:pt>
                <c:pt idx="9754">
                  <c:v>18.154800000000002</c:v>
                </c:pt>
                <c:pt idx="9755">
                  <c:v>18.154800000000002</c:v>
                </c:pt>
                <c:pt idx="9756">
                  <c:v>18.154800000000002</c:v>
                </c:pt>
                <c:pt idx="9757">
                  <c:v>18.154800000000002</c:v>
                </c:pt>
                <c:pt idx="9758">
                  <c:v>18.154800000000002</c:v>
                </c:pt>
                <c:pt idx="9759">
                  <c:v>18.154800000000002</c:v>
                </c:pt>
                <c:pt idx="9760">
                  <c:v>18.154800000000002</c:v>
                </c:pt>
                <c:pt idx="9761">
                  <c:v>18.154800000000002</c:v>
                </c:pt>
                <c:pt idx="9762">
                  <c:v>18.154800000000002</c:v>
                </c:pt>
                <c:pt idx="9763">
                  <c:v>18.154800000000002</c:v>
                </c:pt>
                <c:pt idx="9764">
                  <c:v>18.154800000000002</c:v>
                </c:pt>
                <c:pt idx="9765">
                  <c:v>18.154800000000002</c:v>
                </c:pt>
                <c:pt idx="9766">
                  <c:v>18.154800000000002</c:v>
                </c:pt>
                <c:pt idx="9767">
                  <c:v>18.154800000000002</c:v>
                </c:pt>
                <c:pt idx="9768">
                  <c:v>18.154800000000002</c:v>
                </c:pt>
                <c:pt idx="9769">
                  <c:v>18.154800000000002</c:v>
                </c:pt>
                <c:pt idx="9770">
                  <c:v>18.154800000000002</c:v>
                </c:pt>
                <c:pt idx="9771">
                  <c:v>18.154800000000002</c:v>
                </c:pt>
                <c:pt idx="9772">
                  <c:v>18.154800000000002</c:v>
                </c:pt>
                <c:pt idx="9773">
                  <c:v>18.154800000000002</c:v>
                </c:pt>
                <c:pt idx="9774">
                  <c:v>18.154800000000002</c:v>
                </c:pt>
                <c:pt idx="9775">
                  <c:v>18.154800000000002</c:v>
                </c:pt>
                <c:pt idx="9776">
                  <c:v>18.154800000000002</c:v>
                </c:pt>
                <c:pt idx="9777">
                  <c:v>18.154800000000002</c:v>
                </c:pt>
                <c:pt idx="9778">
                  <c:v>18.154800000000002</c:v>
                </c:pt>
                <c:pt idx="9779">
                  <c:v>18.154800000000002</c:v>
                </c:pt>
                <c:pt idx="9780">
                  <c:v>18.154800000000002</c:v>
                </c:pt>
                <c:pt idx="9781">
                  <c:v>18.154800000000002</c:v>
                </c:pt>
                <c:pt idx="9782">
                  <c:v>18.154800000000002</c:v>
                </c:pt>
                <c:pt idx="9783">
                  <c:v>18.144100000000002</c:v>
                </c:pt>
                <c:pt idx="9784">
                  <c:v>18.144100000000002</c:v>
                </c:pt>
                <c:pt idx="9785">
                  <c:v>18.144100000000002</c:v>
                </c:pt>
                <c:pt idx="9786">
                  <c:v>18.144100000000002</c:v>
                </c:pt>
                <c:pt idx="9787">
                  <c:v>18.144100000000002</c:v>
                </c:pt>
                <c:pt idx="9788">
                  <c:v>18.144100000000002</c:v>
                </c:pt>
                <c:pt idx="9789">
                  <c:v>18.144100000000002</c:v>
                </c:pt>
                <c:pt idx="9790">
                  <c:v>18.144100000000002</c:v>
                </c:pt>
                <c:pt idx="9791">
                  <c:v>18.133400000000002</c:v>
                </c:pt>
                <c:pt idx="9792">
                  <c:v>18.133400000000002</c:v>
                </c:pt>
                <c:pt idx="9793">
                  <c:v>18.133400000000002</c:v>
                </c:pt>
                <c:pt idx="9794">
                  <c:v>18.122599999999998</c:v>
                </c:pt>
                <c:pt idx="9795">
                  <c:v>18.122599999999998</c:v>
                </c:pt>
                <c:pt idx="9796">
                  <c:v>18.122599999999998</c:v>
                </c:pt>
                <c:pt idx="9797">
                  <c:v>18.122599999999998</c:v>
                </c:pt>
                <c:pt idx="9798">
                  <c:v>18.111899999999999</c:v>
                </c:pt>
                <c:pt idx="9799">
                  <c:v>18.111899999999999</c:v>
                </c:pt>
                <c:pt idx="9800">
                  <c:v>18.111899999999999</c:v>
                </c:pt>
                <c:pt idx="9801">
                  <c:v>18.111899999999999</c:v>
                </c:pt>
                <c:pt idx="9802">
                  <c:v>18.111899999999999</c:v>
                </c:pt>
                <c:pt idx="9803">
                  <c:v>18.111899999999999</c:v>
                </c:pt>
                <c:pt idx="9804">
                  <c:v>18.111899999999999</c:v>
                </c:pt>
                <c:pt idx="9805">
                  <c:v>18.111899999999999</c:v>
                </c:pt>
                <c:pt idx="9806">
                  <c:v>18.111899999999999</c:v>
                </c:pt>
                <c:pt idx="9807">
                  <c:v>18.111899999999999</c:v>
                </c:pt>
                <c:pt idx="9808">
                  <c:v>18.111899999999999</c:v>
                </c:pt>
                <c:pt idx="9809">
                  <c:v>18.090499999999999</c:v>
                </c:pt>
                <c:pt idx="9810">
                  <c:v>18.111899999999999</c:v>
                </c:pt>
                <c:pt idx="9811">
                  <c:v>18.090499999999999</c:v>
                </c:pt>
                <c:pt idx="9812">
                  <c:v>18.090499999999999</c:v>
                </c:pt>
                <c:pt idx="9813">
                  <c:v>18.079699999999999</c:v>
                </c:pt>
                <c:pt idx="9814">
                  <c:v>18.079699999999999</c:v>
                </c:pt>
                <c:pt idx="9815">
                  <c:v>18.079699999999999</c:v>
                </c:pt>
                <c:pt idx="9816">
                  <c:v>18.079699999999999</c:v>
                </c:pt>
                <c:pt idx="9817">
                  <c:v>18.079699999999999</c:v>
                </c:pt>
                <c:pt idx="9818">
                  <c:v>18.079699999999999</c:v>
                </c:pt>
                <c:pt idx="9819">
                  <c:v>18.090499999999999</c:v>
                </c:pt>
                <c:pt idx="9820">
                  <c:v>18.079699999999999</c:v>
                </c:pt>
                <c:pt idx="9821">
                  <c:v>18.079699999999999</c:v>
                </c:pt>
                <c:pt idx="9822">
                  <c:v>18.079699999999999</c:v>
                </c:pt>
                <c:pt idx="9823">
                  <c:v>18.079699999999999</c:v>
                </c:pt>
                <c:pt idx="9824">
                  <c:v>18.079699999999999</c:v>
                </c:pt>
                <c:pt idx="9825">
                  <c:v>18.079699999999999</c:v>
                </c:pt>
                <c:pt idx="9826">
                  <c:v>18.079699999999999</c:v>
                </c:pt>
                <c:pt idx="9827">
                  <c:v>18.079699999999999</c:v>
                </c:pt>
                <c:pt idx="9828">
                  <c:v>18.079699999999999</c:v>
                </c:pt>
                <c:pt idx="9829">
                  <c:v>18.079699999999999</c:v>
                </c:pt>
                <c:pt idx="9830">
                  <c:v>18.079699999999999</c:v>
                </c:pt>
                <c:pt idx="9831">
                  <c:v>18.079699999999999</c:v>
                </c:pt>
                <c:pt idx="9832">
                  <c:v>18.079699999999999</c:v>
                </c:pt>
                <c:pt idx="9833">
                  <c:v>18.079699999999999</c:v>
                </c:pt>
                <c:pt idx="9834">
                  <c:v>18.079699999999999</c:v>
                </c:pt>
                <c:pt idx="9835">
                  <c:v>18.079699999999999</c:v>
                </c:pt>
                <c:pt idx="9836">
                  <c:v>18.090499999999999</c:v>
                </c:pt>
                <c:pt idx="9837">
                  <c:v>18.090499999999999</c:v>
                </c:pt>
                <c:pt idx="9838">
                  <c:v>18.079699999999999</c:v>
                </c:pt>
                <c:pt idx="9839">
                  <c:v>18.090499999999999</c:v>
                </c:pt>
                <c:pt idx="9840">
                  <c:v>18.090499999999999</c:v>
                </c:pt>
                <c:pt idx="9841">
                  <c:v>18.090499999999999</c:v>
                </c:pt>
                <c:pt idx="9842">
                  <c:v>18.090499999999999</c:v>
                </c:pt>
                <c:pt idx="9843">
                  <c:v>18.090499999999999</c:v>
                </c:pt>
                <c:pt idx="9844">
                  <c:v>18.090499999999999</c:v>
                </c:pt>
                <c:pt idx="9845">
                  <c:v>18.111899999999999</c:v>
                </c:pt>
                <c:pt idx="9846">
                  <c:v>18.111899999999999</c:v>
                </c:pt>
                <c:pt idx="9847">
                  <c:v>18.111899999999999</c:v>
                </c:pt>
                <c:pt idx="9848">
                  <c:v>18.133400000000002</c:v>
                </c:pt>
                <c:pt idx="9849">
                  <c:v>18.144100000000002</c:v>
                </c:pt>
                <c:pt idx="9850">
                  <c:v>18.144100000000002</c:v>
                </c:pt>
                <c:pt idx="9851">
                  <c:v>18.154800000000002</c:v>
                </c:pt>
                <c:pt idx="9852">
                  <c:v>18.154800000000002</c:v>
                </c:pt>
                <c:pt idx="9853">
                  <c:v>18.154800000000002</c:v>
                </c:pt>
                <c:pt idx="9854">
                  <c:v>18.154800000000002</c:v>
                </c:pt>
                <c:pt idx="9855">
                  <c:v>18.154800000000002</c:v>
                </c:pt>
                <c:pt idx="9856">
                  <c:v>18.154800000000002</c:v>
                </c:pt>
                <c:pt idx="9857">
                  <c:v>18.154800000000002</c:v>
                </c:pt>
                <c:pt idx="9858">
                  <c:v>18.154800000000002</c:v>
                </c:pt>
                <c:pt idx="9859">
                  <c:v>18.197700000000001</c:v>
                </c:pt>
                <c:pt idx="9860">
                  <c:v>18.219200000000001</c:v>
                </c:pt>
                <c:pt idx="9861">
                  <c:v>18.240600000000001</c:v>
                </c:pt>
                <c:pt idx="9862">
                  <c:v>18.240600000000001</c:v>
                </c:pt>
                <c:pt idx="9863">
                  <c:v>18.251300000000001</c:v>
                </c:pt>
                <c:pt idx="9864">
                  <c:v>18.2621</c:v>
                </c:pt>
                <c:pt idx="9865">
                  <c:v>18.2728</c:v>
                </c:pt>
                <c:pt idx="9866">
                  <c:v>18.2728</c:v>
                </c:pt>
                <c:pt idx="9867">
                  <c:v>18.2835</c:v>
                </c:pt>
                <c:pt idx="9868">
                  <c:v>18.2835</c:v>
                </c:pt>
                <c:pt idx="9869">
                  <c:v>18.2835</c:v>
                </c:pt>
                <c:pt idx="9870">
                  <c:v>18.2835</c:v>
                </c:pt>
                <c:pt idx="9871">
                  <c:v>18.2942</c:v>
                </c:pt>
                <c:pt idx="9872">
                  <c:v>18.2942</c:v>
                </c:pt>
                <c:pt idx="9873">
                  <c:v>18.2942</c:v>
                </c:pt>
                <c:pt idx="9874">
                  <c:v>18.2942</c:v>
                </c:pt>
                <c:pt idx="9875">
                  <c:v>18.305</c:v>
                </c:pt>
                <c:pt idx="9876">
                  <c:v>18.3157</c:v>
                </c:pt>
                <c:pt idx="9877">
                  <c:v>18.3157</c:v>
                </c:pt>
                <c:pt idx="9878">
                  <c:v>18.3264</c:v>
                </c:pt>
                <c:pt idx="9879">
                  <c:v>18.3264</c:v>
                </c:pt>
                <c:pt idx="9880">
                  <c:v>18.3371</c:v>
                </c:pt>
                <c:pt idx="9881">
                  <c:v>18.3371</c:v>
                </c:pt>
                <c:pt idx="9882">
                  <c:v>18.3371</c:v>
                </c:pt>
                <c:pt idx="9883">
                  <c:v>18.3371</c:v>
                </c:pt>
                <c:pt idx="9884">
                  <c:v>18.3371</c:v>
                </c:pt>
                <c:pt idx="9885">
                  <c:v>18.3371</c:v>
                </c:pt>
                <c:pt idx="9886">
                  <c:v>18.347899999999999</c:v>
                </c:pt>
                <c:pt idx="9887">
                  <c:v>18.347899999999999</c:v>
                </c:pt>
                <c:pt idx="9888">
                  <c:v>18.347899999999999</c:v>
                </c:pt>
                <c:pt idx="9889">
                  <c:v>18.347899999999999</c:v>
                </c:pt>
                <c:pt idx="9890">
                  <c:v>18.358599999999999</c:v>
                </c:pt>
                <c:pt idx="9891">
                  <c:v>18.347899999999999</c:v>
                </c:pt>
                <c:pt idx="9892">
                  <c:v>18.358599999999999</c:v>
                </c:pt>
                <c:pt idx="9893">
                  <c:v>18.347899999999999</c:v>
                </c:pt>
                <c:pt idx="9894">
                  <c:v>18.358599999999999</c:v>
                </c:pt>
                <c:pt idx="9895">
                  <c:v>18.358599999999999</c:v>
                </c:pt>
                <c:pt idx="9896">
                  <c:v>18.369299999999999</c:v>
                </c:pt>
                <c:pt idx="9897">
                  <c:v>18.390799999999999</c:v>
                </c:pt>
                <c:pt idx="9898">
                  <c:v>18.390799999999999</c:v>
                </c:pt>
                <c:pt idx="9899">
                  <c:v>18.390799999999999</c:v>
                </c:pt>
                <c:pt idx="9900">
                  <c:v>18.401499999999999</c:v>
                </c:pt>
                <c:pt idx="9901">
                  <c:v>18.401499999999999</c:v>
                </c:pt>
                <c:pt idx="9902">
                  <c:v>18.412199999999999</c:v>
                </c:pt>
                <c:pt idx="9903">
                  <c:v>18.412199999999999</c:v>
                </c:pt>
                <c:pt idx="9904">
                  <c:v>18.401499999999999</c:v>
                </c:pt>
                <c:pt idx="9905">
                  <c:v>18.412199999999999</c:v>
                </c:pt>
                <c:pt idx="9906">
                  <c:v>18.412199999999999</c:v>
                </c:pt>
                <c:pt idx="9907">
                  <c:v>18.412199999999999</c:v>
                </c:pt>
                <c:pt idx="9908">
                  <c:v>18.401499999999999</c:v>
                </c:pt>
                <c:pt idx="9909">
                  <c:v>18.401499999999999</c:v>
                </c:pt>
                <c:pt idx="9910">
                  <c:v>18.401499999999999</c:v>
                </c:pt>
                <c:pt idx="9911">
                  <c:v>18.401499999999999</c:v>
                </c:pt>
                <c:pt idx="9912">
                  <c:v>18.412199999999999</c:v>
                </c:pt>
                <c:pt idx="9913">
                  <c:v>18.401499999999999</c:v>
                </c:pt>
                <c:pt idx="9914">
                  <c:v>18.390799999999999</c:v>
                </c:pt>
                <c:pt idx="9915">
                  <c:v>18.401499999999999</c:v>
                </c:pt>
                <c:pt idx="9916">
                  <c:v>18.390799999999999</c:v>
                </c:pt>
                <c:pt idx="9917">
                  <c:v>18.390799999999999</c:v>
                </c:pt>
                <c:pt idx="9918">
                  <c:v>18.401499999999999</c:v>
                </c:pt>
                <c:pt idx="9919">
                  <c:v>18.401499999999999</c:v>
                </c:pt>
                <c:pt idx="9920">
                  <c:v>18.390799999999999</c:v>
                </c:pt>
                <c:pt idx="9921">
                  <c:v>18.390799999999999</c:v>
                </c:pt>
                <c:pt idx="9922">
                  <c:v>18.401499999999999</c:v>
                </c:pt>
                <c:pt idx="9923">
                  <c:v>18.412199999999999</c:v>
                </c:pt>
                <c:pt idx="9924">
                  <c:v>18.412199999999999</c:v>
                </c:pt>
                <c:pt idx="9925">
                  <c:v>18.412199999999999</c:v>
                </c:pt>
                <c:pt idx="9926">
                  <c:v>18.412199999999999</c:v>
                </c:pt>
                <c:pt idx="9927">
                  <c:v>18.412199999999999</c:v>
                </c:pt>
                <c:pt idx="9928">
                  <c:v>18.412199999999999</c:v>
                </c:pt>
                <c:pt idx="9929">
                  <c:v>18.401499999999999</c:v>
                </c:pt>
                <c:pt idx="9930">
                  <c:v>18.412199999999999</c:v>
                </c:pt>
                <c:pt idx="9931">
                  <c:v>18.412199999999999</c:v>
                </c:pt>
                <c:pt idx="9932">
                  <c:v>18.412199999999999</c:v>
                </c:pt>
                <c:pt idx="9933">
                  <c:v>18.412199999999999</c:v>
                </c:pt>
                <c:pt idx="9934">
                  <c:v>18.412199999999999</c:v>
                </c:pt>
                <c:pt idx="9935">
                  <c:v>18.401499999999999</c:v>
                </c:pt>
                <c:pt idx="9936">
                  <c:v>18.401499999999999</c:v>
                </c:pt>
                <c:pt idx="9937">
                  <c:v>18.401499999999999</c:v>
                </c:pt>
                <c:pt idx="9938">
                  <c:v>18.401499999999999</c:v>
                </c:pt>
                <c:pt idx="9939">
                  <c:v>18.401499999999999</c:v>
                </c:pt>
                <c:pt idx="9940">
                  <c:v>18.390799999999999</c:v>
                </c:pt>
                <c:pt idx="9941">
                  <c:v>18.390799999999999</c:v>
                </c:pt>
                <c:pt idx="9942">
                  <c:v>18.390799999999999</c:v>
                </c:pt>
                <c:pt idx="9943">
                  <c:v>18.390799999999999</c:v>
                </c:pt>
                <c:pt idx="9944">
                  <c:v>18.390799999999999</c:v>
                </c:pt>
                <c:pt idx="9945">
                  <c:v>18.390799999999999</c:v>
                </c:pt>
                <c:pt idx="9946">
                  <c:v>18.390799999999999</c:v>
                </c:pt>
                <c:pt idx="9947">
                  <c:v>18.38</c:v>
                </c:pt>
                <c:pt idx="9948">
                  <c:v>18.38</c:v>
                </c:pt>
                <c:pt idx="9949">
                  <c:v>18.38</c:v>
                </c:pt>
                <c:pt idx="9950">
                  <c:v>18.38</c:v>
                </c:pt>
                <c:pt idx="9951">
                  <c:v>18.369299999999999</c:v>
                </c:pt>
                <c:pt idx="9952">
                  <c:v>18.38</c:v>
                </c:pt>
                <c:pt idx="9953">
                  <c:v>18.38</c:v>
                </c:pt>
                <c:pt idx="9954">
                  <c:v>18.369299999999999</c:v>
                </c:pt>
                <c:pt idx="9955">
                  <c:v>18.369299999999999</c:v>
                </c:pt>
                <c:pt idx="9956">
                  <c:v>18.369299999999999</c:v>
                </c:pt>
                <c:pt idx="9957">
                  <c:v>18.369299999999999</c:v>
                </c:pt>
                <c:pt idx="9958">
                  <c:v>18.358599999999999</c:v>
                </c:pt>
                <c:pt idx="9959">
                  <c:v>18.358599999999999</c:v>
                </c:pt>
                <c:pt idx="9960">
                  <c:v>18.358599999999999</c:v>
                </c:pt>
                <c:pt idx="9961">
                  <c:v>18.358599999999999</c:v>
                </c:pt>
                <c:pt idx="9962">
                  <c:v>18.358599999999999</c:v>
                </c:pt>
                <c:pt idx="9963">
                  <c:v>18.358599999999999</c:v>
                </c:pt>
                <c:pt idx="9964">
                  <c:v>18.358599999999999</c:v>
                </c:pt>
                <c:pt idx="9965">
                  <c:v>18.358599999999999</c:v>
                </c:pt>
                <c:pt idx="9966">
                  <c:v>18.358599999999999</c:v>
                </c:pt>
                <c:pt idx="9967">
                  <c:v>18.358599999999999</c:v>
                </c:pt>
                <c:pt idx="9968">
                  <c:v>18.347899999999999</c:v>
                </c:pt>
                <c:pt idx="9969">
                  <c:v>18.358599999999999</c:v>
                </c:pt>
                <c:pt idx="9970">
                  <c:v>18.358599999999999</c:v>
                </c:pt>
                <c:pt idx="9971">
                  <c:v>18.358599999999999</c:v>
                </c:pt>
                <c:pt idx="9972">
                  <c:v>18.347899999999999</c:v>
                </c:pt>
                <c:pt idx="9973">
                  <c:v>18.358599999999999</c:v>
                </c:pt>
                <c:pt idx="9974">
                  <c:v>18.347899999999999</c:v>
                </c:pt>
                <c:pt idx="9975">
                  <c:v>18.347899999999999</c:v>
                </c:pt>
                <c:pt idx="9976">
                  <c:v>18.347899999999999</c:v>
                </c:pt>
                <c:pt idx="9977">
                  <c:v>18.347899999999999</c:v>
                </c:pt>
                <c:pt idx="9978">
                  <c:v>18.347899999999999</c:v>
                </c:pt>
                <c:pt idx="9979">
                  <c:v>18.347899999999999</c:v>
                </c:pt>
                <c:pt idx="9980">
                  <c:v>18.347899999999999</c:v>
                </c:pt>
                <c:pt idx="9981">
                  <c:v>18.3371</c:v>
                </c:pt>
                <c:pt idx="9982">
                  <c:v>18.3371</c:v>
                </c:pt>
                <c:pt idx="9983">
                  <c:v>18.3371</c:v>
                </c:pt>
                <c:pt idx="9984">
                  <c:v>18.3371</c:v>
                </c:pt>
                <c:pt idx="9985">
                  <c:v>18.3371</c:v>
                </c:pt>
                <c:pt idx="9986">
                  <c:v>18.3264</c:v>
                </c:pt>
                <c:pt idx="9987">
                  <c:v>18.3264</c:v>
                </c:pt>
                <c:pt idx="9988">
                  <c:v>18.3264</c:v>
                </c:pt>
                <c:pt idx="9989">
                  <c:v>18.3264</c:v>
                </c:pt>
                <c:pt idx="9990">
                  <c:v>18.3264</c:v>
                </c:pt>
                <c:pt idx="9991">
                  <c:v>18.3157</c:v>
                </c:pt>
                <c:pt idx="9992">
                  <c:v>18.3157</c:v>
                </c:pt>
                <c:pt idx="9993">
                  <c:v>18.305</c:v>
                </c:pt>
                <c:pt idx="9994">
                  <c:v>18.305</c:v>
                </c:pt>
                <c:pt idx="9995">
                  <c:v>18.305</c:v>
                </c:pt>
                <c:pt idx="9996">
                  <c:v>18.305</c:v>
                </c:pt>
                <c:pt idx="9997">
                  <c:v>18.305</c:v>
                </c:pt>
                <c:pt idx="9998">
                  <c:v>18.2942</c:v>
                </c:pt>
                <c:pt idx="9999">
                  <c:v>18.2942</c:v>
                </c:pt>
                <c:pt idx="10000">
                  <c:v>18.2942</c:v>
                </c:pt>
                <c:pt idx="10001">
                  <c:v>18.2835</c:v>
                </c:pt>
                <c:pt idx="10002">
                  <c:v>18.2835</c:v>
                </c:pt>
                <c:pt idx="10003">
                  <c:v>18.2835</c:v>
                </c:pt>
                <c:pt idx="10004">
                  <c:v>18.2835</c:v>
                </c:pt>
                <c:pt idx="10005">
                  <c:v>18.2728</c:v>
                </c:pt>
                <c:pt idx="10006">
                  <c:v>18.2621</c:v>
                </c:pt>
                <c:pt idx="10007">
                  <c:v>18.2621</c:v>
                </c:pt>
                <c:pt idx="10008">
                  <c:v>18.251300000000001</c:v>
                </c:pt>
                <c:pt idx="10009">
                  <c:v>18.240600000000001</c:v>
                </c:pt>
                <c:pt idx="10010">
                  <c:v>18.240600000000001</c:v>
                </c:pt>
                <c:pt idx="10011">
                  <c:v>18.240600000000001</c:v>
                </c:pt>
                <c:pt idx="10012">
                  <c:v>18.240600000000001</c:v>
                </c:pt>
                <c:pt idx="10013">
                  <c:v>18.229900000000001</c:v>
                </c:pt>
                <c:pt idx="10014">
                  <c:v>18.219200000000001</c:v>
                </c:pt>
                <c:pt idx="10015">
                  <c:v>18.208400000000001</c:v>
                </c:pt>
                <c:pt idx="10016">
                  <c:v>18.197700000000001</c:v>
                </c:pt>
                <c:pt idx="10017">
                  <c:v>18.187000000000001</c:v>
                </c:pt>
                <c:pt idx="10018">
                  <c:v>18.176300000000001</c:v>
                </c:pt>
                <c:pt idx="10019">
                  <c:v>18.154800000000002</c:v>
                </c:pt>
                <c:pt idx="10020">
                  <c:v>18.154800000000002</c:v>
                </c:pt>
                <c:pt idx="10021">
                  <c:v>18.154800000000002</c:v>
                </c:pt>
                <c:pt idx="10022">
                  <c:v>18.154800000000002</c:v>
                </c:pt>
                <c:pt idx="10023">
                  <c:v>18.154800000000002</c:v>
                </c:pt>
                <c:pt idx="10024">
                  <c:v>18.154800000000002</c:v>
                </c:pt>
                <c:pt idx="10025">
                  <c:v>18.154800000000002</c:v>
                </c:pt>
                <c:pt idx="10026">
                  <c:v>18.154800000000002</c:v>
                </c:pt>
                <c:pt idx="10027">
                  <c:v>18.154800000000002</c:v>
                </c:pt>
                <c:pt idx="10028">
                  <c:v>18.154800000000002</c:v>
                </c:pt>
                <c:pt idx="10029">
                  <c:v>18.154800000000002</c:v>
                </c:pt>
                <c:pt idx="10030">
                  <c:v>18.154800000000002</c:v>
                </c:pt>
                <c:pt idx="10031">
                  <c:v>18.154800000000002</c:v>
                </c:pt>
                <c:pt idx="10032">
                  <c:v>18.154800000000002</c:v>
                </c:pt>
                <c:pt idx="10033">
                  <c:v>18.154800000000002</c:v>
                </c:pt>
                <c:pt idx="10034">
                  <c:v>18.154800000000002</c:v>
                </c:pt>
                <c:pt idx="10035">
                  <c:v>18.154800000000002</c:v>
                </c:pt>
                <c:pt idx="10036">
                  <c:v>18.154800000000002</c:v>
                </c:pt>
                <c:pt idx="10037">
                  <c:v>18.154800000000002</c:v>
                </c:pt>
                <c:pt idx="10038">
                  <c:v>18.154800000000002</c:v>
                </c:pt>
                <c:pt idx="10039">
                  <c:v>18.154800000000002</c:v>
                </c:pt>
                <c:pt idx="10040">
                  <c:v>18.154800000000002</c:v>
                </c:pt>
                <c:pt idx="10041">
                  <c:v>18.154800000000002</c:v>
                </c:pt>
                <c:pt idx="10042">
                  <c:v>18.154800000000002</c:v>
                </c:pt>
                <c:pt idx="10043">
                  <c:v>18.154800000000002</c:v>
                </c:pt>
                <c:pt idx="10044">
                  <c:v>18.154800000000002</c:v>
                </c:pt>
                <c:pt idx="10045">
                  <c:v>18.154800000000002</c:v>
                </c:pt>
                <c:pt idx="10046">
                  <c:v>18.154800000000002</c:v>
                </c:pt>
                <c:pt idx="10047">
                  <c:v>18.154800000000002</c:v>
                </c:pt>
                <c:pt idx="10048">
                  <c:v>18.154800000000002</c:v>
                </c:pt>
                <c:pt idx="10049">
                  <c:v>18.154800000000002</c:v>
                </c:pt>
                <c:pt idx="10050">
                  <c:v>18.154800000000002</c:v>
                </c:pt>
                <c:pt idx="10051">
                  <c:v>18.165500000000002</c:v>
                </c:pt>
                <c:pt idx="10052">
                  <c:v>18.165500000000002</c:v>
                </c:pt>
                <c:pt idx="10053">
                  <c:v>18.165500000000002</c:v>
                </c:pt>
                <c:pt idx="10054">
                  <c:v>18.176300000000001</c:v>
                </c:pt>
                <c:pt idx="10055">
                  <c:v>18.176300000000001</c:v>
                </c:pt>
                <c:pt idx="10056">
                  <c:v>18.176300000000001</c:v>
                </c:pt>
                <c:pt idx="10057">
                  <c:v>18.176300000000001</c:v>
                </c:pt>
                <c:pt idx="10058">
                  <c:v>18.165500000000002</c:v>
                </c:pt>
                <c:pt idx="10059">
                  <c:v>18.154800000000002</c:v>
                </c:pt>
                <c:pt idx="10060">
                  <c:v>18.154800000000002</c:v>
                </c:pt>
                <c:pt idx="10061">
                  <c:v>18.154800000000002</c:v>
                </c:pt>
                <c:pt idx="10062">
                  <c:v>18.154800000000002</c:v>
                </c:pt>
                <c:pt idx="10063">
                  <c:v>18.154800000000002</c:v>
                </c:pt>
                <c:pt idx="10064">
                  <c:v>18.154800000000002</c:v>
                </c:pt>
                <c:pt idx="10065">
                  <c:v>18.154800000000002</c:v>
                </c:pt>
                <c:pt idx="10066">
                  <c:v>18.154800000000002</c:v>
                </c:pt>
                <c:pt idx="10067">
                  <c:v>18.154800000000002</c:v>
                </c:pt>
                <c:pt idx="10068">
                  <c:v>18.154800000000002</c:v>
                </c:pt>
                <c:pt idx="10069">
                  <c:v>18.154800000000002</c:v>
                </c:pt>
                <c:pt idx="10070">
                  <c:v>18.154800000000002</c:v>
                </c:pt>
                <c:pt idx="10071">
                  <c:v>18.154800000000002</c:v>
                </c:pt>
                <c:pt idx="10072">
                  <c:v>18.154800000000002</c:v>
                </c:pt>
                <c:pt idx="10073">
                  <c:v>18.154800000000002</c:v>
                </c:pt>
                <c:pt idx="10074">
                  <c:v>18.154800000000002</c:v>
                </c:pt>
                <c:pt idx="10075">
                  <c:v>18.154800000000002</c:v>
                </c:pt>
                <c:pt idx="10076">
                  <c:v>18.154800000000002</c:v>
                </c:pt>
                <c:pt idx="10077">
                  <c:v>18.154800000000002</c:v>
                </c:pt>
                <c:pt idx="10078">
                  <c:v>18.154800000000002</c:v>
                </c:pt>
                <c:pt idx="10079">
                  <c:v>18.154800000000002</c:v>
                </c:pt>
                <c:pt idx="10080">
                  <c:v>18.154800000000002</c:v>
                </c:pt>
                <c:pt idx="10081">
                  <c:v>18.154800000000002</c:v>
                </c:pt>
                <c:pt idx="10082">
                  <c:v>18.154800000000002</c:v>
                </c:pt>
                <c:pt idx="10083">
                  <c:v>18.154800000000002</c:v>
                </c:pt>
                <c:pt idx="10084">
                  <c:v>18.154800000000002</c:v>
                </c:pt>
                <c:pt idx="10085">
                  <c:v>18.154800000000002</c:v>
                </c:pt>
                <c:pt idx="10086">
                  <c:v>18.154800000000002</c:v>
                </c:pt>
                <c:pt idx="10087">
                  <c:v>18.154800000000002</c:v>
                </c:pt>
                <c:pt idx="10088">
                  <c:v>18.154800000000002</c:v>
                </c:pt>
                <c:pt idx="10089">
                  <c:v>18.154800000000002</c:v>
                </c:pt>
                <c:pt idx="10090">
                  <c:v>18.154800000000002</c:v>
                </c:pt>
                <c:pt idx="10091">
                  <c:v>18.144100000000002</c:v>
                </c:pt>
                <c:pt idx="10092">
                  <c:v>18.144100000000002</c:v>
                </c:pt>
                <c:pt idx="10093">
                  <c:v>18.144100000000002</c:v>
                </c:pt>
                <c:pt idx="10094">
                  <c:v>18.144100000000002</c:v>
                </c:pt>
                <c:pt idx="10095">
                  <c:v>18.144100000000002</c:v>
                </c:pt>
                <c:pt idx="10096">
                  <c:v>18.144100000000002</c:v>
                </c:pt>
                <c:pt idx="10097">
                  <c:v>18.133400000000002</c:v>
                </c:pt>
                <c:pt idx="10098">
                  <c:v>18.133400000000002</c:v>
                </c:pt>
                <c:pt idx="10099">
                  <c:v>18.133400000000002</c:v>
                </c:pt>
                <c:pt idx="10100">
                  <c:v>18.122599999999998</c:v>
                </c:pt>
                <c:pt idx="10101">
                  <c:v>18.122599999999998</c:v>
                </c:pt>
                <c:pt idx="10102">
                  <c:v>18.122599999999998</c:v>
                </c:pt>
                <c:pt idx="10103">
                  <c:v>18.122599999999998</c:v>
                </c:pt>
                <c:pt idx="10104">
                  <c:v>18.111899999999999</c:v>
                </c:pt>
                <c:pt idx="10105">
                  <c:v>18.111899999999999</c:v>
                </c:pt>
                <c:pt idx="10106">
                  <c:v>18.111899999999999</c:v>
                </c:pt>
                <c:pt idx="10107">
                  <c:v>18.111899999999999</c:v>
                </c:pt>
                <c:pt idx="10108">
                  <c:v>18.111899999999999</c:v>
                </c:pt>
                <c:pt idx="10109">
                  <c:v>18.111899999999999</c:v>
                </c:pt>
                <c:pt idx="10110">
                  <c:v>18.090499999999999</c:v>
                </c:pt>
                <c:pt idx="10111">
                  <c:v>18.090499999999999</c:v>
                </c:pt>
                <c:pt idx="10112">
                  <c:v>18.090499999999999</c:v>
                </c:pt>
                <c:pt idx="10113">
                  <c:v>18.079699999999999</c:v>
                </c:pt>
                <c:pt idx="10114">
                  <c:v>18.079699999999999</c:v>
                </c:pt>
                <c:pt idx="10115">
                  <c:v>18.079699999999999</c:v>
                </c:pt>
                <c:pt idx="10116">
                  <c:v>18.079699999999999</c:v>
                </c:pt>
                <c:pt idx="10117">
                  <c:v>18.079699999999999</c:v>
                </c:pt>
                <c:pt idx="10118">
                  <c:v>18.068999999999999</c:v>
                </c:pt>
                <c:pt idx="10119">
                  <c:v>18.068999999999999</c:v>
                </c:pt>
                <c:pt idx="10120">
                  <c:v>18.058299999999999</c:v>
                </c:pt>
                <c:pt idx="10121">
                  <c:v>18.058299999999999</c:v>
                </c:pt>
                <c:pt idx="10122">
                  <c:v>18.058299999999999</c:v>
                </c:pt>
                <c:pt idx="10123">
                  <c:v>18.047599999999999</c:v>
                </c:pt>
                <c:pt idx="10124">
                  <c:v>18.036799999999999</c:v>
                </c:pt>
                <c:pt idx="10125">
                  <c:v>18.036799999999999</c:v>
                </c:pt>
                <c:pt idx="10126">
                  <c:v>18.036799999999999</c:v>
                </c:pt>
                <c:pt idx="10127">
                  <c:v>18.0261</c:v>
                </c:pt>
                <c:pt idx="10128">
                  <c:v>18.0261</c:v>
                </c:pt>
                <c:pt idx="10129">
                  <c:v>18.0154</c:v>
                </c:pt>
                <c:pt idx="10130">
                  <c:v>18.0154</c:v>
                </c:pt>
                <c:pt idx="10131">
                  <c:v>18.0154</c:v>
                </c:pt>
                <c:pt idx="10132">
                  <c:v>18.0047</c:v>
                </c:pt>
                <c:pt idx="10133">
                  <c:v>18.0047</c:v>
                </c:pt>
                <c:pt idx="10134">
                  <c:v>17.9939</c:v>
                </c:pt>
                <c:pt idx="10135">
                  <c:v>17.9939</c:v>
                </c:pt>
                <c:pt idx="10136">
                  <c:v>17.9939</c:v>
                </c:pt>
                <c:pt idx="10137">
                  <c:v>17.9939</c:v>
                </c:pt>
                <c:pt idx="10138">
                  <c:v>17.9832</c:v>
                </c:pt>
                <c:pt idx="10139">
                  <c:v>17.9832</c:v>
                </c:pt>
                <c:pt idx="10140">
                  <c:v>17.9832</c:v>
                </c:pt>
                <c:pt idx="10141">
                  <c:v>17.9832</c:v>
                </c:pt>
                <c:pt idx="10142">
                  <c:v>17.9832</c:v>
                </c:pt>
                <c:pt idx="10143">
                  <c:v>17.9832</c:v>
                </c:pt>
                <c:pt idx="10144">
                  <c:v>17.9725</c:v>
                </c:pt>
                <c:pt idx="10145">
                  <c:v>17.9725</c:v>
                </c:pt>
                <c:pt idx="10146">
                  <c:v>17.9618</c:v>
                </c:pt>
                <c:pt idx="10147">
                  <c:v>17.9618</c:v>
                </c:pt>
                <c:pt idx="10148">
                  <c:v>17.9618</c:v>
                </c:pt>
                <c:pt idx="10149">
                  <c:v>17.9618</c:v>
                </c:pt>
                <c:pt idx="10150">
                  <c:v>17.951000000000001</c:v>
                </c:pt>
                <c:pt idx="10151">
                  <c:v>17.940300000000001</c:v>
                </c:pt>
                <c:pt idx="10152">
                  <c:v>17.929600000000001</c:v>
                </c:pt>
                <c:pt idx="10153">
                  <c:v>17.929600000000001</c:v>
                </c:pt>
                <c:pt idx="10154">
                  <c:v>17.929600000000001</c:v>
                </c:pt>
                <c:pt idx="10155">
                  <c:v>17.929600000000001</c:v>
                </c:pt>
                <c:pt idx="10156">
                  <c:v>17.929600000000001</c:v>
                </c:pt>
                <c:pt idx="10157">
                  <c:v>17.929600000000001</c:v>
                </c:pt>
                <c:pt idx="10158">
                  <c:v>17.929600000000001</c:v>
                </c:pt>
                <c:pt idx="10159">
                  <c:v>17.929600000000001</c:v>
                </c:pt>
                <c:pt idx="10160">
                  <c:v>17.929600000000001</c:v>
                </c:pt>
                <c:pt idx="10161">
                  <c:v>17.929600000000001</c:v>
                </c:pt>
                <c:pt idx="10162">
                  <c:v>17.929600000000001</c:v>
                </c:pt>
                <c:pt idx="10163">
                  <c:v>17.918900000000001</c:v>
                </c:pt>
                <c:pt idx="10164">
                  <c:v>17.929600000000001</c:v>
                </c:pt>
                <c:pt idx="10165">
                  <c:v>17.918900000000001</c:v>
                </c:pt>
                <c:pt idx="10166">
                  <c:v>17.908100000000001</c:v>
                </c:pt>
                <c:pt idx="10167">
                  <c:v>17.908100000000001</c:v>
                </c:pt>
                <c:pt idx="10168">
                  <c:v>17.908100000000001</c:v>
                </c:pt>
                <c:pt idx="10169">
                  <c:v>17.908100000000001</c:v>
                </c:pt>
                <c:pt idx="10170">
                  <c:v>17.908100000000001</c:v>
                </c:pt>
                <c:pt idx="10171">
                  <c:v>17.908100000000001</c:v>
                </c:pt>
                <c:pt idx="10172">
                  <c:v>17.908100000000001</c:v>
                </c:pt>
                <c:pt idx="10173">
                  <c:v>17.908100000000001</c:v>
                </c:pt>
                <c:pt idx="10174">
                  <c:v>17.908100000000001</c:v>
                </c:pt>
                <c:pt idx="10175">
                  <c:v>17.908100000000001</c:v>
                </c:pt>
                <c:pt idx="10176">
                  <c:v>17.897400000000001</c:v>
                </c:pt>
                <c:pt idx="10177">
                  <c:v>17.897400000000001</c:v>
                </c:pt>
                <c:pt idx="10178">
                  <c:v>17.897400000000001</c:v>
                </c:pt>
                <c:pt idx="10179">
                  <c:v>17.897400000000001</c:v>
                </c:pt>
                <c:pt idx="10180">
                  <c:v>17.897400000000001</c:v>
                </c:pt>
                <c:pt idx="10181">
                  <c:v>17.897400000000001</c:v>
                </c:pt>
                <c:pt idx="10182">
                  <c:v>17.897400000000001</c:v>
                </c:pt>
                <c:pt idx="10183">
                  <c:v>17.897400000000001</c:v>
                </c:pt>
                <c:pt idx="10184">
                  <c:v>17.897400000000001</c:v>
                </c:pt>
                <c:pt idx="10185">
                  <c:v>17.897400000000001</c:v>
                </c:pt>
                <c:pt idx="10186">
                  <c:v>17.908100000000001</c:v>
                </c:pt>
                <c:pt idx="10187">
                  <c:v>17.908100000000001</c:v>
                </c:pt>
                <c:pt idx="10188">
                  <c:v>17.918900000000001</c:v>
                </c:pt>
                <c:pt idx="10189">
                  <c:v>17.908100000000001</c:v>
                </c:pt>
                <c:pt idx="10190">
                  <c:v>17.908100000000001</c:v>
                </c:pt>
                <c:pt idx="10191">
                  <c:v>17.908100000000001</c:v>
                </c:pt>
                <c:pt idx="10192">
                  <c:v>17.908100000000001</c:v>
                </c:pt>
                <c:pt idx="10193">
                  <c:v>17.918900000000001</c:v>
                </c:pt>
                <c:pt idx="10194">
                  <c:v>17.908100000000001</c:v>
                </c:pt>
                <c:pt idx="10195">
                  <c:v>17.918900000000001</c:v>
                </c:pt>
                <c:pt idx="10196">
                  <c:v>17.929600000000001</c:v>
                </c:pt>
                <c:pt idx="10197">
                  <c:v>17.929600000000001</c:v>
                </c:pt>
                <c:pt idx="10198">
                  <c:v>17.929600000000001</c:v>
                </c:pt>
                <c:pt idx="10199">
                  <c:v>17.929600000000001</c:v>
                </c:pt>
                <c:pt idx="10200">
                  <c:v>17.929600000000001</c:v>
                </c:pt>
                <c:pt idx="10201">
                  <c:v>17.929600000000001</c:v>
                </c:pt>
                <c:pt idx="10202">
                  <c:v>17.929600000000001</c:v>
                </c:pt>
                <c:pt idx="10203">
                  <c:v>17.929600000000001</c:v>
                </c:pt>
                <c:pt idx="10204">
                  <c:v>17.951000000000001</c:v>
                </c:pt>
                <c:pt idx="10205">
                  <c:v>17.9618</c:v>
                </c:pt>
                <c:pt idx="10206">
                  <c:v>17.9725</c:v>
                </c:pt>
                <c:pt idx="10207">
                  <c:v>17.9725</c:v>
                </c:pt>
                <c:pt idx="10208">
                  <c:v>17.9725</c:v>
                </c:pt>
                <c:pt idx="10209">
                  <c:v>17.9832</c:v>
                </c:pt>
                <c:pt idx="10210">
                  <c:v>17.9725</c:v>
                </c:pt>
                <c:pt idx="10211">
                  <c:v>17.9725</c:v>
                </c:pt>
                <c:pt idx="10212">
                  <c:v>17.9832</c:v>
                </c:pt>
                <c:pt idx="10213">
                  <c:v>17.9832</c:v>
                </c:pt>
                <c:pt idx="10214">
                  <c:v>17.9832</c:v>
                </c:pt>
                <c:pt idx="10215">
                  <c:v>17.9832</c:v>
                </c:pt>
                <c:pt idx="10216">
                  <c:v>17.9832</c:v>
                </c:pt>
                <c:pt idx="10217">
                  <c:v>17.9832</c:v>
                </c:pt>
                <c:pt idx="10218">
                  <c:v>17.9832</c:v>
                </c:pt>
                <c:pt idx="10219">
                  <c:v>17.9832</c:v>
                </c:pt>
                <c:pt idx="10220">
                  <c:v>17.9939</c:v>
                </c:pt>
                <c:pt idx="10221">
                  <c:v>17.9939</c:v>
                </c:pt>
                <c:pt idx="10222">
                  <c:v>18.0047</c:v>
                </c:pt>
                <c:pt idx="10223">
                  <c:v>18.0047</c:v>
                </c:pt>
                <c:pt idx="10224">
                  <c:v>18.0154</c:v>
                </c:pt>
                <c:pt idx="10225">
                  <c:v>18.0154</c:v>
                </c:pt>
                <c:pt idx="10226">
                  <c:v>18.0261</c:v>
                </c:pt>
                <c:pt idx="10227">
                  <c:v>18.036799999999999</c:v>
                </c:pt>
                <c:pt idx="10228">
                  <c:v>18.036799999999999</c:v>
                </c:pt>
                <c:pt idx="10229">
                  <c:v>18.047599999999999</c:v>
                </c:pt>
                <c:pt idx="10230">
                  <c:v>18.058299999999999</c:v>
                </c:pt>
                <c:pt idx="10231">
                  <c:v>18.058299999999999</c:v>
                </c:pt>
                <c:pt idx="10232">
                  <c:v>18.068999999999999</c:v>
                </c:pt>
                <c:pt idx="10233">
                  <c:v>18.079699999999999</c:v>
                </c:pt>
                <c:pt idx="10234">
                  <c:v>18.090499999999999</c:v>
                </c:pt>
                <c:pt idx="10235">
                  <c:v>18.111899999999999</c:v>
                </c:pt>
                <c:pt idx="10236">
                  <c:v>18.111899999999999</c:v>
                </c:pt>
                <c:pt idx="10237">
                  <c:v>18.133400000000002</c:v>
                </c:pt>
                <c:pt idx="10238">
                  <c:v>18.144100000000002</c:v>
                </c:pt>
                <c:pt idx="10239">
                  <c:v>18.144100000000002</c:v>
                </c:pt>
                <c:pt idx="10240">
                  <c:v>18.154800000000002</c:v>
                </c:pt>
                <c:pt idx="10241">
                  <c:v>18.154800000000002</c:v>
                </c:pt>
                <c:pt idx="10242">
                  <c:v>18.154800000000002</c:v>
                </c:pt>
                <c:pt idx="10243">
                  <c:v>18.154800000000002</c:v>
                </c:pt>
                <c:pt idx="10244">
                  <c:v>18.154800000000002</c:v>
                </c:pt>
                <c:pt idx="10245">
                  <c:v>18.154800000000002</c:v>
                </c:pt>
                <c:pt idx="10246">
                  <c:v>18.154800000000002</c:v>
                </c:pt>
                <c:pt idx="10247">
                  <c:v>18.154800000000002</c:v>
                </c:pt>
                <c:pt idx="10248">
                  <c:v>18.154800000000002</c:v>
                </c:pt>
                <c:pt idx="10249">
                  <c:v>18.154800000000002</c:v>
                </c:pt>
                <c:pt idx="10250">
                  <c:v>18.154800000000002</c:v>
                </c:pt>
                <c:pt idx="10251">
                  <c:v>18.154800000000002</c:v>
                </c:pt>
                <c:pt idx="10252">
                  <c:v>18.154800000000002</c:v>
                </c:pt>
                <c:pt idx="10253">
                  <c:v>18.154800000000002</c:v>
                </c:pt>
                <c:pt idx="10254">
                  <c:v>18.154800000000002</c:v>
                </c:pt>
                <c:pt idx="10255">
                  <c:v>18.154800000000002</c:v>
                </c:pt>
                <c:pt idx="10256">
                  <c:v>18.154800000000002</c:v>
                </c:pt>
                <c:pt idx="10257">
                  <c:v>18.154800000000002</c:v>
                </c:pt>
                <c:pt idx="10258">
                  <c:v>18.154800000000002</c:v>
                </c:pt>
                <c:pt idx="10259">
                  <c:v>18.154800000000002</c:v>
                </c:pt>
                <c:pt idx="10260">
                  <c:v>18.154800000000002</c:v>
                </c:pt>
                <c:pt idx="10261">
                  <c:v>18.154800000000002</c:v>
                </c:pt>
                <c:pt idx="10262">
                  <c:v>18.176300000000001</c:v>
                </c:pt>
                <c:pt idx="10263">
                  <c:v>18.176300000000001</c:v>
                </c:pt>
                <c:pt idx="10264">
                  <c:v>18.197700000000001</c:v>
                </c:pt>
                <c:pt idx="10265">
                  <c:v>18.208400000000001</c:v>
                </c:pt>
                <c:pt idx="10266">
                  <c:v>18.219200000000001</c:v>
                </c:pt>
                <c:pt idx="10267">
                  <c:v>18.229900000000001</c:v>
                </c:pt>
                <c:pt idx="10268">
                  <c:v>18.229900000000001</c:v>
                </c:pt>
                <c:pt idx="10269">
                  <c:v>18.229900000000001</c:v>
                </c:pt>
                <c:pt idx="10270">
                  <c:v>18.240600000000001</c:v>
                </c:pt>
                <c:pt idx="10271">
                  <c:v>18.240600000000001</c:v>
                </c:pt>
                <c:pt idx="10272">
                  <c:v>18.240600000000001</c:v>
                </c:pt>
                <c:pt idx="10273">
                  <c:v>18.251300000000001</c:v>
                </c:pt>
                <c:pt idx="10274">
                  <c:v>18.251300000000001</c:v>
                </c:pt>
                <c:pt idx="10275">
                  <c:v>18.251300000000001</c:v>
                </c:pt>
                <c:pt idx="10276">
                  <c:v>18.2621</c:v>
                </c:pt>
                <c:pt idx="10277">
                  <c:v>18.2728</c:v>
                </c:pt>
                <c:pt idx="10278">
                  <c:v>18.2835</c:v>
                </c:pt>
                <c:pt idx="10279">
                  <c:v>18.2728</c:v>
                </c:pt>
                <c:pt idx="10280">
                  <c:v>18.2835</c:v>
                </c:pt>
                <c:pt idx="10281">
                  <c:v>18.2835</c:v>
                </c:pt>
                <c:pt idx="10282">
                  <c:v>18.2835</c:v>
                </c:pt>
                <c:pt idx="10283">
                  <c:v>18.2942</c:v>
                </c:pt>
                <c:pt idx="10284">
                  <c:v>18.2942</c:v>
                </c:pt>
                <c:pt idx="10285">
                  <c:v>18.2942</c:v>
                </c:pt>
                <c:pt idx="10286">
                  <c:v>18.2942</c:v>
                </c:pt>
                <c:pt idx="10287">
                  <c:v>18.2942</c:v>
                </c:pt>
                <c:pt idx="10288">
                  <c:v>18.2942</c:v>
                </c:pt>
                <c:pt idx="10289">
                  <c:v>18.2942</c:v>
                </c:pt>
                <c:pt idx="10290">
                  <c:v>18.2942</c:v>
                </c:pt>
                <c:pt idx="10291">
                  <c:v>18.305</c:v>
                </c:pt>
                <c:pt idx="10292">
                  <c:v>18.305</c:v>
                </c:pt>
                <c:pt idx="10293">
                  <c:v>18.305</c:v>
                </c:pt>
                <c:pt idx="10294">
                  <c:v>18.305</c:v>
                </c:pt>
                <c:pt idx="10295">
                  <c:v>18.305</c:v>
                </c:pt>
                <c:pt idx="10296">
                  <c:v>18.305</c:v>
                </c:pt>
                <c:pt idx="10297">
                  <c:v>18.305</c:v>
                </c:pt>
                <c:pt idx="10298">
                  <c:v>18.3157</c:v>
                </c:pt>
                <c:pt idx="10299">
                  <c:v>18.305</c:v>
                </c:pt>
                <c:pt idx="10300">
                  <c:v>18.3157</c:v>
                </c:pt>
                <c:pt idx="10301">
                  <c:v>18.3157</c:v>
                </c:pt>
                <c:pt idx="10302">
                  <c:v>18.3157</c:v>
                </c:pt>
                <c:pt idx="10303">
                  <c:v>18.3157</c:v>
                </c:pt>
                <c:pt idx="10304">
                  <c:v>18.3157</c:v>
                </c:pt>
                <c:pt idx="10305">
                  <c:v>18.3157</c:v>
                </c:pt>
                <c:pt idx="10306">
                  <c:v>18.305</c:v>
                </c:pt>
                <c:pt idx="10307">
                  <c:v>18.305</c:v>
                </c:pt>
                <c:pt idx="10308">
                  <c:v>18.305</c:v>
                </c:pt>
                <c:pt idx="10309">
                  <c:v>18.3157</c:v>
                </c:pt>
                <c:pt idx="10310">
                  <c:v>18.3157</c:v>
                </c:pt>
                <c:pt idx="10311">
                  <c:v>18.3264</c:v>
                </c:pt>
                <c:pt idx="10312">
                  <c:v>18.3264</c:v>
                </c:pt>
                <c:pt idx="10313">
                  <c:v>18.3264</c:v>
                </c:pt>
                <c:pt idx="10314">
                  <c:v>18.3264</c:v>
                </c:pt>
                <c:pt idx="10315">
                  <c:v>18.3264</c:v>
                </c:pt>
                <c:pt idx="10316">
                  <c:v>18.3157</c:v>
                </c:pt>
                <c:pt idx="10317">
                  <c:v>18.3157</c:v>
                </c:pt>
                <c:pt idx="10318">
                  <c:v>18.3157</c:v>
                </c:pt>
                <c:pt idx="10319">
                  <c:v>18.3157</c:v>
                </c:pt>
                <c:pt idx="10320">
                  <c:v>18.3264</c:v>
                </c:pt>
                <c:pt idx="10321">
                  <c:v>18.3264</c:v>
                </c:pt>
                <c:pt idx="10322">
                  <c:v>18.3371</c:v>
                </c:pt>
                <c:pt idx="10323">
                  <c:v>18.347899999999999</c:v>
                </c:pt>
                <c:pt idx="10324">
                  <c:v>18.358599999999999</c:v>
                </c:pt>
                <c:pt idx="10325">
                  <c:v>18.369299999999999</c:v>
                </c:pt>
                <c:pt idx="10326">
                  <c:v>18.401499999999999</c:v>
                </c:pt>
                <c:pt idx="10327">
                  <c:v>18.401499999999999</c:v>
                </c:pt>
                <c:pt idx="10328">
                  <c:v>18.412199999999999</c:v>
                </c:pt>
                <c:pt idx="10329">
                  <c:v>18.412199999999999</c:v>
                </c:pt>
                <c:pt idx="10330">
                  <c:v>18.444400000000002</c:v>
                </c:pt>
                <c:pt idx="10331">
                  <c:v>18.455100000000002</c:v>
                </c:pt>
                <c:pt idx="10332">
                  <c:v>18.487300000000001</c:v>
                </c:pt>
                <c:pt idx="10333">
                  <c:v>18.498000000000001</c:v>
                </c:pt>
                <c:pt idx="10334">
                  <c:v>18.519500000000001</c:v>
                </c:pt>
                <c:pt idx="10335">
                  <c:v>18.530200000000001</c:v>
                </c:pt>
                <c:pt idx="10336">
                  <c:v>18.551600000000001</c:v>
                </c:pt>
                <c:pt idx="10337">
                  <c:v>18.5731</c:v>
                </c:pt>
                <c:pt idx="10338">
                  <c:v>18.5838</c:v>
                </c:pt>
                <c:pt idx="10339">
                  <c:v>18.6053</c:v>
                </c:pt>
                <c:pt idx="10340">
                  <c:v>18.6053</c:v>
                </c:pt>
                <c:pt idx="10341">
                  <c:v>18.6053</c:v>
                </c:pt>
                <c:pt idx="10342">
                  <c:v>18.6053</c:v>
                </c:pt>
                <c:pt idx="10343">
                  <c:v>18.6053</c:v>
                </c:pt>
                <c:pt idx="10344">
                  <c:v>18.6053</c:v>
                </c:pt>
                <c:pt idx="10345">
                  <c:v>18.6053</c:v>
                </c:pt>
                <c:pt idx="10346">
                  <c:v>18.616</c:v>
                </c:pt>
                <c:pt idx="10347">
                  <c:v>18.6374</c:v>
                </c:pt>
                <c:pt idx="10348">
                  <c:v>18.6374</c:v>
                </c:pt>
                <c:pt idx="10349">
                  <c:v>18.658899999999999</c:v>
                </c:pt>
                <c:pt idx="10350">
                  <c:v>18.680299999999999</c:v>
                </c:pt>
                <c:pt idx="10351">
                  <c:v>18.701799999999999</c:v>
                </c:pt>
                <c:pt idx="10352">
                  <c:v>18.701799999999999</c:v>
                </c:pt>
                <c:pt idx="10353">
                  <c:v>18.712499999999999</c:v>
                </c:pt>
                <c:pt idx="10354">
                  <c:v>18.734000000000002</c:v>
                </c:pt>
                <c:pt idx="10355">
                  <c:v>18.734000000000002</c:v>
                </c:pt>
                <c:pt idx="10356">
                  <c:v>18.744700000000002</c:v>
                </c:pt>
                <c:pt idx="10357">
                  <c:v>18.755400000000002</c:v>
                </c:pt>
                <c:pt idx="10358">
                  <c:v>18.766100000000002</c:v>
                </c:pt>
                <c:pt idx="10359">
                  <c:v>18.766100000000002</c:v>
                </c:pt>
                <c:pt idx="10360">
                  <c:v>18.766100000000002</c:v>
                </c:pt>
                <c:pt idx="10361">
                  <c:v>18.787600000000001</c:v>
                </c:pt>
                <c:pt idx="10362">
                  <c:v>18.787600000000001</c:v>
                </c:pt>
                <c:pt idx="10363">
                  <c:v>18.787600000000001</c:v>
                </c:pt>
                <c:pt idx="10364">
                  <c:v>18.809000000000001</c:v>
                </c:pt>
                <c:pt idx="10365">
                  <c:v>18.819800000000001</c:v>
                </c:pt>
                <c:pt idx="10366">
                  <c:v>18.819800000000001</c:v>
                </c:pt>
                <c:pt idx="10367">
                  <c:v>18.830500000000001</c:v>
                </c:pt>
                <c:pt idx="10368">
                  <c:v>18.830500000000001</c:v>
                </c:pt>
                <c:pt idx="10369">
                  <c:v>18.830500000000001</c:v>
                </c:pt>
                <c:pt idx="10370">
                  <c:v>18.830500000000001</c:v>
                </c:pt>
                <c:pt idx="10371">
                  <c:v>18.841200000000001</c:v>
                </c:pt>
                <c:pt idx="10372">
                  <c:v>18.841200000000001</c:v>
                </c:pt>
                <c:pt idx="10373">
                  <c:v>18.830500000000001</c:v>
                </c:pt>
                <c:pt idx="10374">
                  <c:v>18.830500000000001</c:v>
                </c:pt>
                <c:pt idx="10375">
                  <c:v>18.830500000000001</c:v>
                </c:pt>
                <c:pt idx="10376">
                  <c:v>18.830500000000001</c:v>
                </c:pt>
                <c:pt idx="10377">
                  <c:v>18.841200000000001</c:v>
                </c:pt>
                <c:pt idx="10378">
                  <c:v>18.841200000000001</c:v>
                </c:pt>
                <c:pt idx="10379">
                  <c:v>18.841200000000001</c:v>
                </c:pt>
                <c:pt idx="10380">
                  <c:v>18.841200000000001</c:v>
                </c:pt>
                <c:pt idx="10381">
                  <c:v>18.841200000000001</c:v>
                </c:pt>
                <c:pt idx="10382">
                  <c:v>18.841200000000001</c:v>
                </c:pt>
                <c:pt idx="10383">
                  <c:v>18.830500000000001</c:v>
                </c:pt>
                <c:pt idx="10384">
                  <c:v>18.819800000000001</c:v>
                </c:pt>
                <c:pt idx="10385">
                  <c:v>18.819800000000001</c:v>
                </c:pt>
                <c:pt idx="10386">
                  <c:v>18.809000000000001</c:v>
                </c:pt>
                <c:pt idx="10387">
                  <c:v>18.809000000000001</c:v>
                </c:pt>
                <c:pt idx="10388">
                  <c:v>18.787600000000001</c:v>
                </c:pt>
                <c:pt idx="10389">
                  <c:v>18.787600000000001</c:v>
                </c:pt>
                <c:pt idx="10390">
                  <c:v>18.766100000000002</c:v>
                </c:pt>
                <c:pt idx="10391">
                  <c:v>18.766100000000002</c:v>
                </c:pt>
                <c:pt idx="10392">
                  <c:v>18.766100000000002</c:v>
                </c:pt>
                <c:pt idx="10393">
                  <c:v>18.766100000000002</c:v>
                </c:pt>
                <c:pt idx="10394">
                  <c:v>18.755400000000002</c:v>
                </c:pt>
                <c:pt idx="10395">
                  <c:v>18.755400000000002</c:v>
                </c:pt>
                <c:pt idx="10396">
                  <c:v>18.744700000000002</c:v>
                </c:pt>
                <c:pt idx="10397">
                  <c:v>18.734000000000002</c:v>
                </c:pt>
                <c:pt idx="10398">
                  <c:v>18.723199999999999</c:v>
                </c:pt>
                <c:pt idx="10399">
                  <c:v>18.712499999999999</c:v>
                </c:pt>
                <c:pt idx="10400">
                  <c:v>18.712499999999999</c:v>
                </c:pt>
                <c:pt idx="10401">
                  <c:v>18.701799999999999</c:v>
                </c:pt>
                <c:pt idx="10402">
                  <c:v>18.691099999999999</c:v>
                </c:pt>
                <c:pt idx="10403">
                  <c:v>18.691099999999999</c:v>
                </c:pt>
                <c:pt idx="10404">
                  <c:v>18.680299999999999</c:v>
                </c:pt>
                <c:pt idx="10405">
                  <c:v>18.669599999999999</c:v>
                </c:pt>
                <c:pt idx="10406">
                  <c:v>18.669599999999999</c:v>
                </c:pt>
                <c:pt idx="10407">
                  <c:v>18.658899999999999</c:v>
                </c:pt>
                <c:pt idx="10408">
                  <c:v>18.648199999999999</c:v>
                </c:pt>
                <c:pt idx="10409">
                  <c:v>18.6267</c:v>
                </c:pt>
                <c:pt idx="10410">
                  <c:v>18.616</c:v>
                </c:pt>
                <c:pt idx="10411">
                  <c:v>18.616</c:v>
                </c:pt>
                <c:pt idx="10412">
                  <c:v>18.6053</c:v>
                </c:pt>
                <c:pt idx="10413">
                  <c:v>18.6053</c:v>
                </c:pt>
                <c:pt idx="10414">
                  <c:v>18.6053</c:v>
                </c:pt>
                <c:pt idx="10415">
                  <c:v>18.6053</c:v>
                </c:pt>
                <c:pt idx="10416">
                  <c:v>18.6053</c:v>
                </c:pt>
                <c:pt idx="10417">
                  <c:v>18.6053</c:v>
                </c:pt>
                <c:pt idx="10418">
                  <c:v>18.6053</c:v>
                </c:pt>
                <c:pt idx="10419">
                  <c:v>18.6053</c:v>
                </c:pt>
                <c:pt idx="10420">
                  <c:v>18.6053</c:v>
                </c:pt>
                <c:pt idx="10421">
                  <c:v>18.6053</c:v>
                </c:pt>
                <c:pt idx="10422">
                  <c:v>18.6053</c:v>
                </c:pt>
                <c:pt idx="10423">
                  <c:v>18.6053</c:v>
                </c:pt>
                <c:pt idx="10424">
                  <c:v>18.6053</c:v>
                </c:pt>
                <c:pt idx="10425">
                  <c:v>18.6053</c:v>
                </c:pt>
                <c:pt idx="10426">
                  <c:v>18.6053</c:v>
                </c:pt>
                <c:pt idx="10427">
                  <c:v>18.6053</c:v>
                </c:pt>
                <c:pt idx="10428">
                  <c:v>18.5838</c:v>
                </c:pt>
                <c:pt idx="10429">
                  <c:v>18.5838</c:v>
                </c:pt>
                <c:pt idx="10430">
                  <c:v>18.5731</c:v>
                </c:pt>
                <c:pt idx="10431">
                  <c:v>18.5731</c:v>
                </c:pt>
                <c:pt idx="10432">
                  <c:v>18.5624</c:v>
                </c:pt>
                <c:pt idx="10433">
                  <c:v>18.551600000000001</c:v>
                </c:pt>
                <c:pt idx="10434">
                  <c:v>18.551600000000001</c:v>
                </c:pt>
                <c:pt idx="10435">
                  <c:v>18.540900000000001</c:v>
                </c:pt>
                <c:pt idx="10436">
                  <c:v>18.540900000000001</c:v>
                </c:pt>
                <c:pt idx="10437">
                  <c:v>18.540900000000001</c:v>
                </c:pt>
                <c:pt idx="10438">
                  <c:v>18.530200000000001</c:v>
                </c:pt>
                <c:pt idx="10439">
                  <c:v>18.519500000000001</c:v>
                </c:pt>
                <c:pt idx="10440">
                  <c:v>18.519500000000001</c:v>
                </c:pt>
                <c:pt idx="10441">
                  <c:v>18.519500000000001</c:v>
                </c:pt>
                <c:pt idx="10442">
                  <c:v>18.519500000000001</c:v>
                </c:pt>
                <c:pt idx="10443">
                  <c:v>18.508700000000001</c:v>
                </c:pt>
                <c:pt idx="10444">
                  <c:v>18.498000000000001</c:v>
                </c:pt>
                <c:pt idx="10445">
                  <c:v>18.498000000000001</c:v>
                </c:pt>
                <c:pt idx="10446">
                  <c:v>18.487300000000001</c:v>
                </c:pt>
                <c:pt idx="10447">
                  <c:v>18.487300000000001</c:v>
                </c:pt>
                <c:pt idx="10448">
                  <c:v>18.476600000000001</c:v>
                </c:pt>
                <c:pt idx="10449">
                  <c:v>18.465800000000002</c:v>
                </c:pt>
                <c:pt idx="10450">
                  <c:v>18.455100000000002</c:v>
                </c:pt>
                <c:pt idx="10451">
                  <c:v>18.455100000000002</c:v>
                </c:pt>
                <c:pt idx="10452">
                  <c:v>18.455100000000002</c:v>
                </c:pt>
                <c:pt idx="10453">
                  <c:v>18.433700000000002</c:v>
                </c:pt>
                <c:pt idx="10454">
                  <c:v>18.433700000000002</c:v>
                </c:pt>
                <c:pt idx="10455">
                  <c:v>18.422899999999998</c:v>
                </c:pt>
                <c:pt idx="10456">
                  <c:v>18.412199999999999</c:v>
                </c:pt>
                <c:pt idx="10457">
                  <c:v>18.412199999999999</c:v>
                </c:pt>
                <c:pt idx="10458">
                  <c:v>18.412199999999999</c:v>
                </c:pt>
                <c:pt idx="10459">
                  <c:v>18.412199999999999</c:v>
                </c:pt>
                <c:pt idx="10460">
                  <c:v>18.412199999999999</c:v>
                </c:pt>
                <c:pt idx="10461">
                  <c:v>18.412199999999999</c:v>
                </c:pt>
                <c:pt idx="10462">
                  <c:v>18.401499999999999</c:v>
                </c:pt>
                <c:pt idx="10463">
                  <c:v>18.401499999999999</c:v>
                </c:pt>
                <c:pt idx="10464">
                  <c:v>18.38</c:v>
                </c:pt>
                <c:pt idx="10465">
                  <c:v>18.38</c:v>
                </c:pt>
                <c:pt idx="10466">
                  <c:v>18.358599999999999</c:v>
                </c:pt>
                <c:pt idx="10467">
                  <c:v>18.347899999999999</c:v>
                </c:pt>
                <c:pt idx="10468">
                  <c:v>18.358599999999999</c:v>
                </c:pt>
                <c:pt idx="10469">
                  <c:v>18.347899999999999</c:v>
                </c:pt>
                <c:pt idx="10470">
                  <c:v>18.347899999999999</c:v>
                </c:pt>
                <c:pt idx="10471">
                  <c:v>18.3371</c:v>
                </c:pt>
                <c:pt idx="10472">
                  <c:v>18.3264</c:v>
                </c:pt>
                <c:pt idx="10473">
                  <c:v>18.3264</c:v>
                </c:pt>
                <c:pt idx="10474">
                  <c:v>18.3157</c:v>
                </c:pt>
                <c:pt idx="10475">
                  <c:v>18.305</c:v>
                </c:pt>
                <c:pt idx="10476">
                  <c:v>18.2942</c:v>
                </c:pt>
                <c:pt idx="10477">
                  <c:v>18.2942</c:v>
                </c:pt>
                <c:pt idx="10478">
                  <c:v>18.2942</c:v>
                </c:pt>
                <c:pt idx="10479">
                  <c:v>18.2835</c:v>
                </c:pt>
                <c:pt idx="10480">
                  <c:v>18.2835</c:v>
                </c:pt>
                <c:pt idx="10481">
                  <c:v>18.2728</c:v>
                </c:pt>
                <c:pt idx="10482">
                  <c:v>18.2621</c:v>
                </c:pt>
                <c:pt idx="10483">
                  <c:v>18.2621</c:v>
                </c:pt>
                <c:pt idx="10484">
                  <c:v>18.251300000000001</c:v>
                </c:pt>
                <c:pt idx="10485">
                  <c:v>18.240600000000001</c:v>
                </c:pt>
                <c:pt idx="10486">
                  <c:v>18.240600000000001</c:v>
                </c:pt>
                <c:pt idx="10487">
                  <c:v>18.229900000000001</c:v>
                </c:pt>
                <c:pt idx="10488">
                  <c:v>18.219200000000001</c:v>
                </c:pt>
                <c:pt idx="10489">
                  <c:v>18.197700000000001</c:v>
                </c:pt>
                <c:pt idx="10490">
                  <c:v>18.197700000000001</c:v>
                </c:pt>
                <c:pt idx="10491">
                  <c:v>18.187000000000001</c:v>
                </c:pt>
                <c:pt idx="10492">
                  <c:v>18.165500000000002</c:v>
                </c:pt>
                <c:pt idx="10493">
                  <c:v>18.154800000000002</c:v>
                </c:pt>
                <c:pt idx="10494">
                  <c:v>18.154800000000002</c:v>
                </c:pt>
                <c:pt idx="10495">
                  <c:v>18.154800000000002</c:v>
                </c:pt>
                <c:pt idx="10496">
                  <c:v>18.154800000000002</c:v>
                </c:pt>
                <c:pt idx="10497">
                  <c:v>18.154800000000002</c:v>
                </c:pt>
                <c:pt idx="10498">
                  <c:v>18.154800000000002</c:v>
                </c:pt>
                <c:pt idx="10499">
                  <c:v>18.154800000000002</c:v>
                </c:pt>
                <c:pt idx="10500">
                  <c:v>18.154800000000002</c:v>
                </c:pt>
                <c:pt idx="10501">
                  <c:v>18.154800000000002</c:v>
                </c:pt>
                <c:pt idx="10502">
                  <c:v>18.154800000000002</c:v>
                </c:pt>
                <c:pt idx="10503">
                  <c:v>18.154800000000002</c:v>
                </c:pt>
                <c:pt idx="10504">
                  <c:v>18.154800000000002</c:v>
                </c:pt>
                <c:pt idx="10505">
                  <c:v>18.154800000000002</c:v>
                </c:pt>
                <c:pt idx="10506">
                  <c:v>18.154800000000002</c:v>
                </c:pt>
                <c:pt idx="10507">
                  <c:v>18.154800000000002</c:v>
                </c:pt>
                <c:pt idx="10508">
                  <c:v>18.154800000000002</c:v>
                </c:pt>
                <c:pt idx="10509">
                  <c:v>18.154800000000002</c:v>
                </c:pt>
                <c:pt idx="10510">
                  <c:v>18.154800000000002</c:v>
                </c:pt>
                <c:pt idx="10511">
                  <c:v>18.154800000000002</c:v>
                </c:pt>
                <c:pt idx="10512">
                  <c:v>18.144100000000002</c:v>
                </c:pt>
                <c:pt idx="10513">
                  <c:v>18.144100000000002</c:v>
                </c:pt>
                <c:pt idx="10514">
                  <c:v>18.144100000000002</c:v>
                </c:pt>
                <c:pt idx="10515">
                  <c:v>18.144100000000002</c:v>
                </c:pt>
                <c:pt idx="10516">
                  <c:v>18.133400000000002</c:v>
                </c:pt>
                <c:pt idx="10517">
                  <c:v>18.122599999999998</c:v>
                </c:pt>
                <c:pt idx="10518">
                  <c:v>18.122599999999998</c:v>
                </c:pt>
                <c:pt idx="10519">
                  <c:v>18.111899999999999</c:v>
                </c:pt>
                <c:pt idx="10520">
                  <c:v>18.111899999999999</c:v>
                </c:pt>
                <c:pt idx="10521">
                  <c:v>18.111899999999999</c:v>
                </c:pt>
                <c:pt idx="10522">
                  <c:v>18.111899999999999</c:v>
                </c:pt>
                <c:pt idx="10523">
                  <c:v>18.111899999999999</c:v>
                </c:pt>
                <c:pt idx="10524">
                  <c:v>18.090499999999999</c:v>
                </c:pt>
                <c:pt idx="10525">
                  <c:v>18.079699999999999</c:v>
                </c:pt>
                <c:pt idx="10526">
                  <c:v>18.079699999999999</c:v>
                </c:pt>
                <c:pt idx="10527">
                  <c:v>18.079699999999999</c:v>
                </c:pt>
                <c:pt idx="10528">
                  <c:v>18.068999999999999</c:v>
                </c:pt>
                <c:pt idx="10529">
                  <c:v>18.068999999999999</c:v>
                </c:pt>
                <c:pt idx="10530">
                  <c:v>18.058299999999999</c:v>
                </c:pt>
                <c:pt idx="10531">
                  <c:v>18.058299999999999</c:v>
                </c:pt>
                <c:pt idx="10532">
                  <c:v>18.058299999999999</c:v>
                </c:pt>
                <c:pt idx="10533">
                  <c:v>18.047599999999999</c:v>
                </c:pt>
                <c:pt idx="10534">
                  <c:v>18.047599999999999</c:v>
                </c:pt>
                <c:pt idx="10535">
                  <c:v>18.047599999999999</c:v>
                </c:pt>
                <c:pt idx="10536">
                  <c:v>18.036799999999999</c:v>
                </c:pt>
                <c:pt idx="10537">
                  <c:v>18.036799999999999</c:v>
                </c:pt>
                <c:pt idx="10538">
                  <c:v>18.0261</c:v>
                </c:pt>
                <c:pt idx="10539">
                  <c:v>18.0261</c:v>
                </c:pt>
                <c:pt idx="10540">
                  <c:v>18.0261</c:v>
                </c:pt>
                <c:pt idx="10541">
                  <c:v>18.0261</c:v>
                </c:pt>
                <c:pt idx="10542">
                  <c:v>18.0154</c:v>
                </c:pt>
                <c:pt idx="10543">
                  <c:v>18.0154</c:v>
                </c:pt>
                <c:pt idx="10544">
                  <c:v>18.0047</c:v>
                </c:pt>
                <c:pt idx="10545">
                  <c:v>18.0047</c:v>
                </c:pt>
                <c:pt idx="10546">
                  <c:v>17.9939</c:v>
                </c:pt>
                <c:pt idx="10547">
                  <c:v>18.0047</c:v>
                </c:pt>
                <c:pt idx="10548">
                  <c:v>17.9939</c:v>
                </c:pt>
                <c:pt idx="10549">
                  <c:v>17.9939</c:v>
                </c:pt>
                <c:pt idx="10550">
                  <c:v>17.9939</c:v>
                </c:pt>
                <c:pt idx="10551">
                  <c:v>17.9939</c:v>
                </c:pt>
                <c:pt idx="10552">
                  <c:v>17.9832</c:v>
                </c:pt>
                <c:pt idx="10553">
                  <c:v>17.9832</c:v>
                </c:pt>
                <c:pt idx="10554">
                  <c:v>17.9832</c:v>
                </c:pt>
                <c:pt idx="10555">
                  <c:v>17.9832</c:v>
                </c:pt>
                <c:pt idx="10556">
                  <c:v>17.9832</c:v>
                </c:pt>
                <c:pt idx="10557">
                  <c:v>17.9832</c:v>
                </c:pt>
                <c:pt idx="10558">
                  <c:v>17.9832</c:v>
                </c:pt>
                <c:pt idx="10559">
                  <c:v>17.9725</c:v>
                </c:pt>
                <c:pt idx="10560">
                  <c:v>17.9832</c:v>
                </c:pt>
                <c:pt idx="10561">
                  <c:v>17.9725</c:v>
                </c:pt>
                <c:pt idx="10562">
                  <c:v>17.9725</c:v>
                </c:pt>
                <c:pt idx="10563">
                  <c:v>17.9725</c:v>
                </c:pt>
                <c:pt idx="10564">
                  <c:v>17.9725</c:v>
                </c:pt>
                <c:pt idx="10565">
                  <c:v>17.9725</c:v>
                </c:pt>
                <c:pt idx="10566">
                  <c:v>17.9725</c:v>
                </c:pt>
                <c:pt idx="10567">
                  <c:v>17.9618</c:v>
                </c:pt>
                <c:pt idx="10568">
                  <c:v>17.9618</c:v>
                </c:pt>
                <c:pt idx="10569">
                  <c:v>17.9618</c:v>
                </c:pt>
                <c:pt idx="10570">
                  <c:v>17.9618</c:v>
                </c:pt>
                <c:pt idx="10571">
                  <c:v>17.9618</c:v>
                </c:pt>
                <c:pt idx="10572">
                  <c:v>17.9618</c:v>
                </c:pt>
                <c:pt idx="10573">
                  <c:v>17.9618</c:v>
                </c:pt>
                <c:pt idx="10574">
                  <c:v>17.9618</c:v>
                </c:pt>
                <c:pt idx="10575">
                  <c:v>17.9618</c:v>
                </c:pt>
                <c:pt idx="10576">
                  <c:v>17.9618</c:v>
                </c:pt>
                <c:pt idx="10577">
                  <c:v>17.9725</c:v>
                </c:pt>
                <c:pt idx="10578">
                  <c:v>17.9725</c:v>
                </c:pt>
                <c:pt idx="10579">
                  <c:v>17.9725</c:v>
                </c:pt>
                <c:pt idx="10580">
                  <c:v>17.9832</c:v>
                </c:pt>
                <c:pt idx="10581">
                  <c:v>17.9832</c:v>
                </c:pt>
                <c:pt idx="10582">
                  <c:v>17.9832</c:v>
                </c:pt>
                <c:pt idx="10583">
                  <c:v>17.9832</c:v>
                </c:pt>
                <c:pt idx="10584">
                  <c:v>17.9939</c:v>
                </c:pt>
                <c:pt idx="10585">
                  <c:v>17.9939</c:v>
                </c:pt>
                <c:pt idx="10586">
                  <c:v>18.0047</c:v>
                </c:pt>
                <c:pt idx="10587">
                  <c:v>17.9939</c:v>
                </c:pt>
                <c:pt idx="10588">
                  <c:v>18.0047</c:v>
                </c:pt>
                <c:pt idx="10589">
                  <c:v>18.0047</c:v>
                </c:pt>
                <c:pt idx="10590">
                  <c:v>18.0047</c:v>
                </c:pt>
                <c:pt idx="10591">
                  <c:v>18.0047</c:v>
                </c:pt>
                <c:pt idx="10592">
                  <c:v>18.0047</c:v>
                </c:pt>
                <c:pt idx="10593">
                  <c:v>18.0047</c:v>
                </c:pt>
                <c:pt idx="10594">
                  <c:v>18.0154</c:v>
                </c:pt>
                <c:pt idx="10595">
                  <c:v>18.0047</c:v>
                </c:pt>
                <c:pt idx="10596">
                  <c:v>18.0047</c:v>
                </c:pt>
                <c:pt idx="10597">
                  <c:v>18.0154</c:v>
                </c:pt>
                <c:pt idx="10598">
                  <c:v>18.0154</c:v>
                </c:pt>
                <c:pt idx="10599">
                  <c:v>18.0154</c:v>
                </c:pt>
                <c:pt idx="10600">
                  <c:v>18.0154</c:v>
                </c:pt>
                <c:pt idx="10601">
                  <c:v>18.0261</c:v>
                </c:pt>
                <c:pt idx="10602">
                  <c:v>18.0261</c:v>
                </c:pt>
                <c:pt idx="10603">
                  <c:v>18.0261</c:v>
                </c:pt>
                <c:pt idx="10604">
                  <c:v>18.036799999999999</c:v>
                </c:pt>
                <c:pt idx="10605">
                  <c:v>18.047599999999999</c:v>
                </c:pt>
                <c:pt idx="10606">
                  <c:v>18.047599999999999</c:v>
                </c:pt>
                <c:pt idx="10607">
                  <c:v>18.058299999999999</c:v>
                </c:pt>
                <c:pt idx="10608">
                  <c:v>18.058299999999999</c:v>
                </c:pt>
                <c:pt idx="10609">
                  <c:v>18.058299999999999</c:v>
                </c:pt>
                <c:pt idx="10610">
                  <c:v>18.058299999999999</c:v>
                </c:pt>
                <c:pt idx="10611">
                  <c:v>18.058299999999999</c:v>
                </c:pt>
                <c:pt idx="10612">
                  <c:v>18.068999999999999</c:v>
                </c:pt>
                <c:pt idx="10613">
                  <c:v>18.068999999999999</c:v>
                </c:pt>
                <c:pt idx="10614">
                  <c:v>18.068999999999999</c:v>
                </c:pt>
                <c:pt idx="10615">
                  <c:v>18.068999999999999</c:v>
                </c:pt>
                <c:pt idx="10616">
                  <c:v>18.068999999999999</c:v>
                </c:pt>
                <c:pt idx="10617">
                  <c:v>18.079699999999999</c:v>
                </c:pt>
                <c:pt idx="10618">
                  <c:v>18.079699999999999</c:v>
                </c:pt>
                <c:pt idx="10619">
                  <c:v>18.090499999999999</c:v>
                </c:pt>
                <c:pt idx="10620">
                  <c:v>18.090499999999999</c:v>
                </c:pt>
                <c:pt idx="10621">
                  <c:v>18.111899999999999</c:v>
                </c:pt>
                <c:pt idx="10622">
                  <c:v>18.111899999999999</c:v>
                </c:pt>
                <c:pt idx="10623">
                  <c:v>18.122599999999998</c:v>
                </c:pt>
                <c:pt idx="10624">
                  <c:v>18.144100000000002</c:v>
                </c:pt>
                <c:pt idx="10625">
                  <c:v>18.154800000000002</c:v>
                </c:pt>
                <c:pt idx="10626">
                  <c:v>18.154800000000002</c:v>
                </c:pt>
                <c:pt idx="10627">
                  <c:v>18.154800000000002</c:v>
                </c:pt>
                <c:pt idx="10628">
                  <c:v>18.154800000000002</c:v>
                </c:pt>
                <c:pt idx="10629">
                  <c:v>18.154800000000002</c:v>
                </c:pt>
                <c:pt idx="10630">
                  <c:v>18.154800000000002</c:v>
                </c:pt>
                <c:pt idx="10631">
                  <c:v>18.154800000000002</c:v>
                </c:pt>
                <c:pt idx="10632">
                  <c:v>18.154800000000002</c:v>
                </c:pt>
                <c:pt idx="10633">
                  <c:v>18.154800000000002</c:v>
                </c:pt>
                <c:pt idx="10634">
                  <c:v>18.197700000000001</c:v>
                </c:pt>
                <c:pt idx="10635">
                  <c:v>18.208400000000001</c:v>
                </c:pt>
                <c:pt idx="10636">
                  <c:v>18.229900000000001</c:v>
                </c:pt>
                <c:pt idx="10637">
                  <c:v>18.240600000000001</c:v>
                </c:pt>
                <c:pt idx="10638">
                  <c:v>18.240600000000001</c:v>
                </c:pt>
                <c:pt idx="10639">
                  <c:v>18.251300000000001</c:v>
                </c:pt>
                <c:pt idx="10640">
                  <c:v>18.2728</c:v>
                </c:pt>
                <c:pt idx="10641">
                  <c:v>18.2835</c:v>
                </c:pt>
                <c:pt idx="10642">
                  <c:v>18.2942</c:v>
                </c:pt>
                <c:pt idx="10643">
                  <c:v>18.2942</c:v>
                </c:pt>
                <c:pt idx="10644">
                  <c:v>18.305</c:v>
                </c:pt>
                <c:pt idx="10645">
                  <c:v>18.3157</c:v>
                </c:pt>
                <c:pt idx="10646">
                  <c:v>18.3371</c:v>
                </c:pt>
                <c:pt idx="10647">
                  <c:v>18.3371</c:v>
                </c:pt>
                <c:pt idx="10648">
                  <c:v>18.347899999999999</c:v>
                </c:pt>
                <c:pt idx="10649">
                  <c:v>18.347899999999999</c:v>
                </c:pt>
                <c:pt idx="10650">
                  <c:v>18.369299999999999</c:v>
                </c:pt>
                <c:pt idx="10651">
                  <c:v>18.38</c:v>
                </c:pt>
                <c:pt idx="10652">
                  <c:v>18.401499999999999</c:v>
                </c:pt>
                <c:pt idx="10653">
                  <c:v>18.412199999999999</c:v>
                </c:pt>
                <c:pt idx="10654">
                  <c:v>18.412199999999999</c:v>
                </c:pt>
                <c:pt idx="10655">
                  <c:v>18.412199999999999</c:v>
                </c:pt>
                <c:pt idx="10656">
                  <c:v>18.412199999999999</c:v>
                </c:pt>
                <c:pt idx="10657">
                  <c:v>18.422899999999998</c:v>
                </c:pt>
                <c:pt idx="10658">
                  <c:v>18.422899999999998</c:v>
                </c:pt>
                <c:pt idx="10659">
                  <c:v>18.433700000000002</c:v>
                </c:pt>
                <c:pt idx="10660">
                  <c:v>18.444400000000002</c:v>
                </c:pt>
                <c:pt idx="10661">
                  <c:v>18.455100000000002</c:v>
                </c:pt>
                <c:pt idx="10662">
                  <c:v>18.465800000000002</c:v>
                </c:pt>
                <c:pt idx="10663">
                  <c:v>18.465800000000002</c:v>
                </c:pt>
                <c:pt idx="10664">
                  <c:v>18.476600000000001</c:v>
                </c:pt>
                <c:pt idx="10665">
                  <c:v>18.476600000000001</c:v>
                </c:pt>
                <c:pt idx="10666">
                  <c:v>18.487300000000001</c:v>
                </c:pt>
                <c:pt idx="10667">
                  <c:v>18.487300000000001</c:v>
                </c:pt>
                <c:pt idx="10668">
                  <c:v>18.498000000000001</c:v>
                </c:pt>
                <c:pt idx="10669">
                  <c:v>18.498000000000001</c:v>
                </c:pt>
                <c:pt idx="10670">
                  <c:v>18.498000000000001</c:v>
                </c:pt>
                <c:pt idx="10671">
                  <c:v>18.498000000000001</c:v>
                </c:pt>
                <c:pt idx="10672">
                  <c:v>18.498000000000001</c:v>
                </c:pt>
                <c:pt idx="10673">
                  <c:v>18.508700000000001</c:v>
                </c:pt>
                <c:pt idx="10674">
                  <c:v>18.508700000000001</c:v>
                </c:pt>
                <c:pt idx="10675">
                  <c:v>18.508700000000001</c:v>
                </c:pt>
                <c:pt idx="10676">
                  <c:v>18.508700000000001</c:v>
                </c:pt>
                <c:pt idx="10677">
                  <c:v>18.508700000000001</c:v>
                </c:pt>
                <c:pt idx="10678">
                  <c:v>18.519500000000001</c:v>
                </c:pt>
                <c:pt idx="10679">
                  <c:v>18.508700000000001</c:v>
                </c:pt>
                <c:pt idx="10680">
                  <c:v>18.508700000000001</c:v>
                </c:pt>
                <c:pt idx="10681">
                  <c:v>18.519500000000001</c:v>
                </c:pt>
                <c:pt idx="10682">
                  <c:v>18.508700000000001</c:v>
                </c:pt>
                <c:pt idx="10683">
                  <c:v>18.508700000000001</c:v>
                </c:pt>
                <c:pt idx="10684">
                  <c:v>18.508700000000001</c:v>
                </c:pt>
                <c:pt idx="10685">
                  <c:v>18.508700000000001</c:v>
                </c:pt>
                <c:pt idx="10686">
                  <c:v>18.508700000000001</c:v>
                </c:pt>
                <c:pt idx="10687">
                  <c:v>18.508700000000001</c:v>
                </c:pt>
                <c:pt idx="10688">
                  <c:v>18.498000000000001</c:v>
                </c:pt>
                <c:pt idx="10689">
                  <c:v>18.498000000000001</c:v>
                </c:pt>
                <c:pt idx="10690">
                  <c:v>18.498000000000001</c:v>
                </c:pt>
                <c:pt idx="10691">
                  <c:v>18.498000000000001</c:v>
                </c:pt>
                <c:pt idx="10692">
                  <c:v>18.487300000000001</c:v>
                </c:pt>
                <c:pt idx="10693">
                  <c:v>18.487300000000001</c:v>
                </c:pt>
                <c:pt idx="10694">
                  <c:v>18.476600000000001</c:v>
                </c:pt>
                <c:pt idx="10695">
                  <c:v>18.476600000000001</c:v>
                </c:pt>
                <c:pt idx="10696">
                  <c:v>18.476600000000001</c:v>
                </c:pt>
                <c:pt idx="10697">
                  <c:v>18.465800000000002</c:v>
                </c:pt>
                <c:pt idx="10698">
                  <c:v>18.455100000000002</c:v>
                </c:pt>
                <c:pt idx="10699">
                  <c:v>18.455100000000002</c:v>
                </c:pt>
                <c:pt idx="10700">
                  <c:v>18.455100000000002</c:v>
                </c:pt>
                <c:pt idx="10701">
                  <c:v>18.444400000000002</c:v>
                </c:pt>
                <c:pt idx="10702">
                  <c:v>18.444400000000002</c:v>
                </c:pt>
                <c:pt idx="10703">
                  <c:v>18.444400000000002</c:v>
                </c:pt>
                <c:pt idx="10704">
                  <c:v>18.433700000000002</c:v>
                </c:pt>
                <c:pt idx="10705">
                  <c:v>18.433700000000002</c:v>
                </c:pt>
                <c:pt idx="10706">
                  <c:v>18.433700000000002</c:v>
                </c:pt>
                <c:pt idx="10707">
                  <c:v>18.433700000000002</c:v>
                </c:pt>
                <c:pt idx="10708">
                  <c:v>18.422899999999998</c:v>
                </c:pt>
                <c:pt idx="10709">
                  <c:v>18.422899999999998</c:v>
                </c:pt>
                <c:pt idx="10710">
                  <c:v>18.422899999999998</c:v>
                </c:pt>
                <c:pt idx="10711">
                  <c:v>18.412199999999999</c:v>
                </c:pt>
                <c:pt idx="10712">
                  <c:v>18.412199999999999</c:v>
                </c:pt>
                <c:pt idx="10713">
                  <c:v>18.412199999999999</c:v>
                </c:pt>
                <c:pt idx="10714">
                  <c:v>18.412199999999999</c:v>
                </c:pt>
                <c:pt idx="10715">
                  <c:v>18.412199999999999</c:v>
                </c:pt>
                <c:pt idx="10716">
                  <c:v>18.412199999999999</c:v>
                </c:pt>
                <c:pt idx="10717">
                  <c:v>18.412199999999999</c:v>
                </c:pt>
                <c:pt idx="10718">
                  <c:v>18.412199999999999</c:v>
                </c:pt>
                <c:pt idx="10719">
                  <c:v>18.401499999999999</c:v>
                </c:pt>
                <c:pt idx="10720">
                  <c:v>18.412199999999999</c:v>
                </c:pt>
                <c:pt idx="10721">
                  <c:v>18.401499999999999</c:v>
                </c:pt>
                <c:pt idx="10722">
                  <c:v>18.390799999999999</c:v>
                </c:pt>
                <c:pt idx="10723">
                  <c:v>18.390799999999999</c:v>
                </c:pt>
                <c:pt idx="10724">
                  <c:v>18.38</c:v>
                </c:pt>
                <c:pt idx="10725">
                  <c:v>18.369299999999999</c:v>
                </c:pt>
                <c:pt idx="10726">
                  <c:v>18.358599999999999</c:v>
                </c:pt>
                <c:pt idx="10727">
                  <c:v>18.358599999999999</c:v>
                </c:pt>
                <c:pt idx="10728">
                  <c:v>18.347899999999999</c:v>
                </c:pt>
                <c:pt idx="10729">
                  <c:v>18.347899999999999</c:v>
                </c:pt>
                <c:pt idx="10730">
                  <c:v>18.347899999999999</c:v>
                </c:pt>
                <c:pt idx="10731">
                  <c:v>18.3371</c:v>
                </c:pt>
                <c:pt idx="10732">
                  <c:v>18.3264</c:v>
                </c:pt>
                <c:pt idx="10733">
                  <c:v>18.3157</c:v>
                </c:pt>
                <c:pt idx="10734">
                  <c:v>18.3157</c:v>
                </c:pt>
                <c:pt idx="10735">
                  <c:v>18.305</c:v>
                </c:pt>
                <c:pt idx="10736">
                  <c:v>18.305</c:v>
                </c:pt>
                <c:pt idx="10737">
                  <c:v>18.305</c:v>
                </c:pt>
                <c:pt idx="10738">
                  <c:v>18.2942</c:v>
                </c:pt>
                <c:pt idx="10739">
                  <c:v>18.2942</c:v>
                </c:pt>
                <c:pt idx="10740">
                  <c:v>18.2835</c:v>
                </c:pt>
                <c:pt idx="10741">
                  <c:v>18.2728</c:v>
                </c:pt>
                <c:pt idx="10742">
                  <c:v>18.2621</c:v>
                </c:pt>
                <c:pt idx="10743">
                  <c:v>18.251300000000001</c:v>
                </c:pt>
                <c:pt idx="10744">
                  <c:v>18.240600000000001</c:v>
                </c:pt>
                <c:pt idx="10745">
                  <c:v>18.229900000000001</c:v>
                </c:pt>
                <c:pt idx="10746">
                  <c:v>18.208400000000001</c:v>
                </c:pt>
                <c:pt idx="10747">
                  <c:v>18.187000000000001</c:v>
                </c:pt>
                <c:pt idx="10748">
                  <c:v>18.165500000000002</c:v>
                </c:pt>
                <c:pt idx="10749">
                  <c:v>18.154800000000002</c:v>
                </c:pt>
                <c:pt idx="10750">
                  <c:v>18.154800000000002</c:v>
                </c:pt>
                <c:pt idx="10751">
                  <c:v>18.154800000000002</c:v>
                </c:pt>
                <c:pt idx="10752">
                  <c:v>18.154800000000002</c:v>
                </c:pt>
                <c:pt idx="10753">
                  <c:v>18.154800000000002</c:v>
                </c:pt>
                <c:pt idx="10754">
                  <c:v>18.154800000000002</c:v>
                </c:pt>
                <c:pt idx="10755">
                  <c:v>18.154800000000002</c:v>
                </c:pt>
                <c:pt idx="10756">
                  <c:v>18.154800000000002</c:v>
                </c:pt>
                <c:pt idx="10757">
                  <c:v>18.154800000000002</c:v>
                </c:pt>
                <c:pt idx="10758">
                  <c:v>18.154800000000002</c:v>
                </c:pt>
                <c:pt idx="10759">
                  <c:v>18.154800000000002</c:v>
                </c:pt>
                <c:pt idx="10760">
                  <c:v>18.154800000000002</c:v>
                </c:pt>
                <c:pt idx="10761">
                  <c:v>18.154800000000002</c:v>
                </c:pt>
                <c:pt idx="10762">
                  <c:v>18.144100000000002</c:v>
                </c:pt>
                <c:pt idx="10763">
                  <c:v>18.133400000000002</c:v>
                </c:pt>
                <c:pt idx="10764">
                  <c:v>18.133400000000002</c:v>
                </c:pt>
                <c:pt idx="10765">
                  <c:v>18.122599999999998</c:v>
                </c:pt>
                <c:pt idx="10766">
                  <c:v>18.111899999999999</c:v>
                </c:pt>
                <c:pt idx="10767">
                  <c:v>18.111899999999999</c:v>
                </c:pt>
                <c:pt idx="10768">
                  <c:v>18.111899999999999</c:v>
                </c:pt>
                <c:pt idx="10769">
                  <c:v>18.090499999999999</c:v>
                </c:pt>
                <c:pt idx="10770">
                  <c:v>18.090499999999999</c:v>
                </c:pt>
                <c:pt idx="10771">
                  <c:v>18.079699999999999</c:v>
                </c:pt>
                <c:pt idx="10772">
                  <c:v>18.068999999999999</c:v>
                </c:pt>
                <c:pt idx="10773">
                  <c:v>18.068999999999999</c:v>
                </c:pt>
                <c:pt idx="10774">
                  <c:v>18.058299999999999</c:v>
                </c:pt>
                <c:pt idx="10775">
                  <c:v>18.047599999999999</c:v>
                </c:pt>
                <c:pt idx="10776">
                  <c:v>18.047599999999999</c:v>
                </c:pt>
                <c:pt idx="10777">
                  <c:v>18.0261</c:v>
                </c:pt>
                <c:pt idx="10778">
                  <c:v>18.0261</c:v>
                </c:pt>
                <c:pt idx="10779">
                  <c:v>18.0154</c:v>
                </c:pt>
                <c:pt idx="10780">
                  <c:v>18.0154</c:v>
                </c:pt>
                <c:pt idx="10781">
                  <c:v>18.0047</c:v>
                </c:pt>
                <c:pt idx="10782">
                  <c:v>17.9939</c:v>
                </c:pt>
                <c:pt idx="10783">
                  <c:v>17.9939</c:v>
                </c:pt>
                <c:pt idx="10784">
                  <c:v>17.9832</c:v>
                </c:pt>
                <c:pt idx="10785">
                  <c:v>17.9832</c:v>
                </c:pt>
                <c:pt idx="10786">
                  <c:v>17.9832</c:v>
                </c:pt>
                <c:pt idx="10787">
                  <c:v>17.9725</c:v>
                </c:pt>
                <c:pt idx="10788">
                  <c:v>17.9725</c:v>
                </c:pt>
                <c:pt idx="10789">
                  <c:v>17.9618</c:v>
                </c:pt>
                <c:pt idx="10790">
                  <c:v>17.9618</c:v>
                </c:pt>
                <c:pt idx="10791">
                  <c:v>17.951000000000001</c:v>
                </c:pt>
                <c:pt idx="10792">
                  <c:v>17.940300000000001</c:v>
                </c:pt>
                <c:pt idx="10793">
                  <c:v>17.929600000000001</c:v>
                </c:pt>
                <c:pt idx="10794">
                  <c:v>17.929600000000001</c:v>
                </c:pt>
                <c:pt idx="10795">
                  <c:v>17.929600000000001</c:v>
                </c:pt>
                <c:pt idx="10796">
                  <c:v>17.929600000000001</c:v>
                </c:pt>
                <c:pt idx="10797">
                  <c:v>17.929600000000001</c:v>
                </c:pt>
                <c:pt idx="10798">
                  <c:v>17.929600000000001</c:v>
                </c:pt>
                <c:pt idx="10799">
                  <c:v>17.929600000000001</c:v>
                </c:pt>
                <c:pt idx="10800">
                  <c:v>17.918900000000001</c:v>
                </c:pt>
                <c:pt idx="10801">
                  <c:v>17.908100000000001</c:v>
                </c:pt>
                <c:pt idx="10802">
                  <c:v>17.908100000000001</c:v>
                </c:pt>
                <c:pt idx="10803">
                  <c:v>17.897400000000001</c:v>
                </c:pt>
                <c:pt idx="10804">
                  <c:v>17.886700000000001</c:v>
                </c:pt>
                <c:pt idx="10805">
                  <c:v>17.876000000000001</c:v>
                </c:pt>
                <c:pt idx="10806">
                  <c:v>17.876000000000001</c:v>
                </c:pt>
                <c:pt idx="10807">
                  <c:v>17.865200000000002</c:v>
                </c:pt>
                <c:pt idx="10808">
                  <c:v>17.865200000000002</c:v>
                </c:pt>
                <c:pt idx="10809">
                  <c:v>17.865200000000002</c:v>
                </c:pt>
                <c:pt idx="10810">
                  <c:v>17.854500000000002</c:v>
                </c:pt>
                <c:pt idx="10811">
                  <c:v>17.854500000000002</c:v>
                </c:pt>
                <c:pt idx="10812">
                  <c:v>17.854500000000002</c:v>
                </c:pt>
                <c:pt idx="10813">
                  <c:v>17.843800000000002</c:v>
                </c:pt>
                <c:pt idx="10814">
                  <c:v>17.833100000000002</c:v>
                </c:pt>
                <c:pt idx="10815">
                  <c:v>17.822299999999998</c:v>
                </c:pt>
                <c:pt idx="10816">
                  <c:v>17.790199999999999</c:v>
                </c:pt>
                <c:pt idx="10817">
                  <c:v>17.790199999999999</c:v>
                </c:pt>
                <c:pt idx="10818">
                  <c:v>17.790199999999999</c:v>
                </c:pt>
                <c:pt idx="10819">
                  <c:v>17.790199999999999</c:v>
                </c:pt>
                <c:pt idx="10820">
                  <c:v>17.790199999999999</c:v>
                </c:pt>
                <c:pt idx="10821">
                  <c:v>17.790199999999999</c:v>
                </c:pt>
                <c:pt idx="10822">
                  <c:v>17.790199999999999</c:v>
                </c:pt>
                <c:pt idx="10823">
                  <c:v>17.790199999999999</c:v>
                </c:pt>
                <c:pt idx="10824">
                  <c:v>17.790199999999999</c:v>
                </c:pt>
                <c:pt idx="10825">
                  <c:v>17.790199999999999</c:v>
                </c:pt>
                <c:pt idx="10826">
                  <c:v>17.790199999999999</c:v>
                </c:pt>
                <c:pt idx="10827">
                  <c:v>17.790199999999999</c:v>
                </c:pt>
                <c:pt idx="10828">
                  <c:v>17.790199999999999</c:v>
                </c:pt>
                <c:pt idx="10829">
                  <c:v>17.790199999999999</c:v>
                </c:pt>
                <c:pt idx="10830">
                  <c:v>17.790199999999999</c:v>
                </c:pt>
                <c:pt idx="10831">
                  <c:v>17.790199999999999</c:v>
                </c:pt>
                <c:pt idx="10832">
                  <c:v>17.779399999999999</c:v>
                </c:pt>
                <c:pt idx="10833">
                  <c:v>17.768699999999999</c:v>
                </c:pt>
                <c:pt idx="10834">
                  <c:v>17.757999999999999</c:v>
                </c:pt>
                <c:pt idx="10835">
                  <c:v>17.747299999999999</c:v>
                </c:pt>
                <c:pt idx="10836">
                  <c:v>17.736499999999999</c:v>
                </c:pt>
                <c:pt idx="10837">
                  <c:v>17.736499999999999</c:v>
                </c:pt>
                <c:pt idx="10838">
                  <c:v>17.7258</c:v>
                </c:pt>
                <c:pt idx="10839">
                  <c:v>17.7258</c:v>
                </c:pt>
                <c:pt idx="10840">
                  <c:v>17.7151</c:v>
                </c:pt>
                <c:pt idx="10841">
                  <c:v>17.7151</c:v>
                </c:pt>
                <c:pt idx="10842">
                  <c:v>17.6936</c:v>
                </c:pt>
                <c:pt idx="10843">
                  <c:v>17.6936</c:v>
                </c:pt>
                <c:pt idx="10844">
                  <c:v>17.6936</c:v>
                </c:pt>
                <c:pt idx="10845">
                  <c:v>17.6936</c:v>
                </c:pt>
                <c:pt idx="10846">
                  <c:v>17.6936</c:v>
                </c:pt>
                <c:pt idx="10847">
                  <c:v>17.6829</c:v>
                </c:pt>
                <c:pt idx="10848">
                  <c:v>17.6615</c:v>
                </c:pt>
                <c:pt idx="10849">
                  <c:v>17.6615</c:v>
                </c:pt>
                <c:pt idx="10850">
                  <c:v>17.650700000000001</c:v>
                </c:pt>
                <c:pt idx="10851">
                  <c:v>17.650700000000001</c:v>
                </c:pt>
                <c:pt idx="10852">
                  <c:v>17.629300000000001</c:v>
                </c:pt>
                <c:pt idx="10853">
                  <c:v>17.64</c:v>
                </c:pt>
                <c:pt idx="10854">
                  <c:v>17.629300000000001</c:v>
                </c:pt>
                <c:pt idx="10855">
                  <c:v>17.629300000000001</c:v>
                </c:pt>
                <c:pt idx="10856">
                  <c:v>17.629300000000001</c:v>
                </c:pt>
                <c:pt idx="10857">
                  <c:v>17.629300000000001</c:v>
                </c:pt>
                <c:pt idx="10858">
                  <c:v>17.629300000000001</c:v>
                </c:pt>
                <c:pt idx="10859">
                  <c:v>17.629300000000001</c:v>
                </c:pt>
                <c:pt idx="10860">
                  <c:v>17.629300000000001</c:v>
                </c:pt>
                <c:pt idx="10861">
                  <c:v>17.618600000000001</c:v>
                </c:pt>
                <c:pt idx="10862">
                  <c:v>17.607800000000001</c:v>
                </c:pt>
                <c:pt idx="10863">
                  <c:v>17.607800000000001</c:v>
                </c:pt>
                <c:pt idx="10864">
                  <c:v>17.597100000000001</c:v>
                </c:pt>
                <c:pt idx="10865">
                  <c:v>17.597100000000001</c:v>
                </c:pt>
                <c:pt idx="10866">
                  <c:v>17.597100000000001</c:v>
                </c:pt>
                <c:pt idx="10867">
                  <c:v>17.586400000000001</c:v>
                </c:pt>
                <c:pt idx="10868">
                  <c:v>17.586400000000001</c:v>
                </c:pt>
                <c:pt idx="10869">
                  <c:v>17.586400000000001</c:v>
                </c:pt>
                <c:pt idx="10870">
                  <c:v>17.586400000000001</c:v>
                </c:pt>
                <c:pt idx="10871">
                  <c:v>17.575700000000001</c:v>
                </c:pt>
                <c:pt idx="10872">
                  <c:v>17.575700000000001</c:v>
                </c:pt>
                <c:pt idx="10873">
                  <c:v>17.564900000000002</c:v>
                </c:pt>
                <c:pt idx="10874">
                  <c:v>17.564900000000002</c:v>
                </c:pt>
                <c:pt idx="10875">
                  <c:v>17.554200000000002</c:v>
                </c:pt>
                <c:pt idx="10876">
                  <c:v>17.554200000000002</c:v>
                </c:pt>
                <c:pt idx="10877">
                  <c:v>17.543500000000002</c:v>
                </c:pt>
                <c:pt idx="10878">
                  <c:v>17.543500000000002</c:v>
                </c:pt>
                <c:pt idx="10879">
                  <c:v>17.543500000000002</c:v>
                </c:pt>
                <c:pt idx="10880">
                  <c:v>17.543500000000002</c:v>
                </c:pt>
                <c:pt idx="10881">
                  <c:v>17.543500000000002</c:v>
                </c:pt>
                <c:pt idx="10882">
                  <c:v>17.543500000000002</c:v>
                </c:pt>
                <c:pt idx="10883">
                  <c:v>17.543500000000002</c:v>
                </c:pt>
                <c:pt idx="10884">
                  <c:v>17.532800000000002</c:v>
                </c:pt>
                <c:pt idx="10885">
                  <c:v>17.532800000000002</c:v>
                </c:pt>
                <c:pt idx="10886">
                  <c:v>17.521999999999998</c:v>
                </c:pt>
                <c:pt idx="10887">
                  <c:v>17.521999999999998</c:v>
                </c:pt>
                <c:pt idx="10888">
                  <c:v>17.521999999999998</c:v>
                </c:pt>
                <c:pt idx="10889">
                  <c:v>17.511299999999999</c:v>
                </c:pt>
                <c:pt idx="10890">
                  <c:v>17.511299999999999</c:v>
                </c:pt>
                <c:pt idx="10891">
                  <c:v>17.500599999999999</c:v>
                </c:pt>
                <c:pt idx="10892">
                  <c:v>17.500599999999999</c:v>
                </c:pt>
                <c:pt idx="10893">
                  <c:v>17.489899999999999</c:v>
                </c:pt>
                <c:pt idx="10894">
                  <c:v>17.489899999999999</c:v>
                </c:pt>
                <c:pt idx="10895">
                  <c:v>17.489899999999999</c:v>
                </c:pt>
                <c:pt idx="10896">
                  <c:v>17.489899999999999</c:v>
                </c:pt>
                <c:pt idx="10897">
                  <c:v>17.489899999999999</c:v>
                </c:pt>
                <c:pt idx="10898">
                  <c:v>17.479099999999999</c:v>
                </c:pt>
                <c:pt idx="10899">
                  <c:v>17.468399999999999</c:v>
                </c:pt>
                <c:pt idx="10900">
                  <c:v>17.468399999999999</c:v>
                </c:pt>
                <c:pt idx="10901">
                  <c:v>17.457699999999999</c:v>
                </c:pt>
                <c:pt idx="10902">
                  <c:v>17.446999999999999</c:v>
                </c:pt>
                <c:pt idx="10903">
                  <c:v>17.446999999999999</c:v>
                </c:pt>
                <c:pt idx="10904">
                  <c:v>17.446999999999999</c:v>
                </c:pt>
                <c:pt idx="10905">
                  <c:v>17.446999999999999</c:v>
                </c:pt>
                <c:pt idx="10906">
                  <c:v>17.446999999999999</c:v>
                </c:pt>
                <c:pt idx="10907">
                  <c:v>17.446999999999999</c:v>
                </c:pt>
                <c:pt idx="10908">
                  <c:v>17.436199999999999</c:v>
                </c:pt>
                <c:pt idx="10909">
                  <c:v>17.436199999999999</c:v>
                </c:pt>
                <c:pt idx="10910">
                  <c:v>17.436199999999999</c:v>
                </c:pt>
                <c:pt idx="10911">
                  <c:v>17.4255</c:v>
                </c:pt>
                <c:pt idx="10912">
                  <c:v>17.4255</c:v>
                </c:pt>
                <c:pt idx="10913">
                  <c:v>17.4255</c:v>
                </c:pt>
                <c:pt idx="10914">
                  <c:v>17.4255</c:v>
                </c:pt>
                <c:pt idx="10915">
                  <c:v>17.4255</c:v>
                </c:pt>
                <c:pt idx="10916">
                  <c:v>17.4255</c:v>
                </c:pt>
                <c:pt idx="10917">
                  <c:v>17.4148</c:v>
                </c:pt>
                <c:pt idx="10918">
                  <c:v>17.4148</c:v>
                </c:pt>
                <c:pt idx="10919">
                  <c:v>17.4148</c:v>
                </c:pt>
                <c:pt idx="10920">
                  <c:v>17.4148</c:v>
                </c:pt>
                <c:pt idx="10921">
                  <c:v>17.4041</c:v>
                </c:pt>
                <c:pt idx="10922">
                  <c:v>17.4041</c:v>
                </c:pt>
                <c:pt idx="10923">
                  <c:v>17.3933</c:v>
                </c:pt>
                <c:pt idx="10924">
                  <c:v>17.3933</c:v>
                </c:pt>
                <c:pt idx="10925">
                  <c:v>17.3933</c:v>
                </c:pt>
                <c:pt idx="10926">
                  <c:v>17.3933</c:v>
                </c:pt>
                <c:pt idx="10927">
                  <c:v>17.3826</c:v>
                </c:pt>
                <c:pt idx="10928">
                  <c:v>17.3826</c:v>
                </c:pt>
                <c:pt idx="10929">
                  <c:v>17.3719</c:v>
                </c:pt>
                <c:pt idx="10930">
                  <c:v>17.3719</c:v>
                </c:pt>
                <c:pt idx="10931">
                  <c:v>17.3719</c:v>
                </c:pt>
                <c:pt idx="10932">
                  <c:v>17.3612</c:v>
                </c:pt>
                <c:pt idx="10933">
                  <c:v>17.3719</c:v>
                </c:pt>
                <c:pt idx="10934">
                  <c:v>17.3612</c:v>
                </c:pt>
                <c:pt idx="10935">
                  <c:v>17.3504</c:v>
                </c:pt>
                <c:pt idx="10936">
                  <c:v>17.3612</c:v>
                </c:pt>
                <c:pt idx="10937">
                  <c:v>17.3612</c:v>
                </c:pt>
                <c:pt idx="10938">
                  <c:v>17.3612</c:v>
                </c:pt>
                <c:pt idx="10939">
                  <c:v>17.3719</c:v>
                </c:pt>
                <c:pt idx="10940">
                  <c:v>17.3612</c:v>
                </c:pt>
                <c:pt idx="10941">
                  <c:v>17.3612</c:v>
                </c:pt>
                <c:pt idx="10942">
                  <c:v>17.3612</c:v>
                </c:pt>
                <c:pt idx="10943">
                  <c:v>17.3612</c:v>
                </c:pt>
                <c:pt idx="10944">
                  <c:v>17.3719</c:v>
                </c:pt>
                <c:pt idx="10945">
                  <c:v>17.3719</c:v>
                </c:pt>
                <c:pt idx="10946">
                  <c:v>17.3719</c:v>
                </c:pt>
                <c:pt idx="10947">
                  <c:v>17.3719</c:v>
                </c:pt>
                <c:pt idx="10948">
                  <c:v>17.3719</c:v>
                </c:pt>
                <c:pt idx="10949">
                  <c:v>17.3719</c:v>
                </c:pt>
                <c:pt idx="10950">
                  <c:v>17.3719</c:v>
                </c:pt>
                <c:pt idx="10951">
                  <c:v>17.3719</c:v>
                </c:pt>
                <c:pt idx="10952">
                  <c:v>17.3719</c:v>
                </c:pt>
                <c:pt idx="10953">
                  <c:v>17.3826</c:v>
                </c:pt>
                <c:pt idx="10954">
                  <c:v>17.3826</c:v>
                </c:pt>
                <c:pt idx="10955">
                  <c:v>17.3719</c:v>
                </c:pt>
                <c:pt idx="10956">
                  <c:v>17.3826</c:v>
                </c:pt>
                <c:pt idx="10957">
                  <c:v>17.3826</c:v>
                </c:pt>
                <c:pt idx="10958">
                  <c:v>17.3933</c:v>
                </c:pt>
                <c:pt idx="10959">
                  <c:v>17.3933</c:v>
                </c:pt>
                <c:pt idx="10960">
                  <c:v>17.3933</c:v>
                </c:pt>
                <c:pt idx="10961">
                  <c:v>17.3933</c:v>
                </c:pt>
                <c:pt idx="10962">
                  <c:v>17.3826</c:v>
                </c:pt>
                <c:pt idx="10963">
                  <c:v>17.3826</c:v>
                </c:pt>
                <c:pt idx="10964">
                  <c:v>17.3826</c:v>
                </c:pt>
                <c:pt idx="10965">
                  <c:v>17.3826</c:v>
                </c:pt>
                <c:pt idx="10966">
                  <c:v>17.3826</c:v>
                </c:pt>
                <c:pt idx="10967">
                  <c:v>17.3826</c:v>
                </c:pt>
                <c:pt idx="10968">
                  <c:v>17.3826</c:v>
                </c:pt>
                <c:pt idx="10969">
                  <c:v>17.3719</c:v>
                </c:pt>
                <c:pt idx="10970">
                  <c:v>17.3719</c:v>
                </c:pt>
                <c:pt idx="10971">
                  <c:v>17.3719</c:v>
                </c:pt>
                <c:pt idx="10972">
                  <c:v>17.3719</c:v>
                </c:pt>
                <c:pt idx="10973">
                  <c:v>17.3719</c:v>
                </c:pt>
                <c:pt idx="10974">
                  <c:v>17.3719</c:v>
                </c:pt>
                <c:pt idx="10975">
                  <c:v>17.3719</c:v>
                </c:pt>
                <c:pt idx="10976">
                  <c:v>17.3719</c:v>
                </c:pt>
                <c:pt idx="10977">
                  <c:v>17.3612</c:v>
                </c:pt>
                <c:pt idx="10978">
                  <c:v>17.3612</c:v>
                </c:pt>
                <c:pt idx="10979">
                  <c:v>17.3612</c:v>
                </c:pt>
                <c:pt idx="10980">
                  <c:v>17.3612</c:v>
                </c:pt>
                <c:pt idx="10981">
                  <c:v>17.3612</c:v>
                </c:pt>
                <c:pt idx="10982">
                  <c:v>17.3504</c:v>
                </c:pt>
                <c:pt idx="10983">
                  <c:v>17.3504</c:v>
                </c:pt>
                <c:pt idx="10984">
                  <c:v>17.3504</c:v>
                </c:pt>
                <c:pt idx="10985">
                  <c:v>17.3504</c:v>
                </c:pt>
                <c:pt idx="10986">
                  <c:v>17.3504</c:v>
                </c:pt>
                <c:pt idx="10987">
                  <c:v>17.3504</c:v>
                </c:pt>
                <c:pt idx="10988">
                  <c:v>17.3612</c:v>
                </c:pt>
                <c:pt idx="10989">
                  <c:v>17.3612</c:v>
                </c:pt>
                <c:pt idx="10990">
                  <c:v>17.3612</c:v>
                </c:pt>
                <c:pt idx="10991">
                  <c:v>17.3612</c:v>
                </c:pt>
                <c:pt idx="10992">
                  <c:v>17.3612</c:v>
                </c:pt>
                <c:pt idx="10993">
                  <c:v>17.3719</c:v>
                </c:pt>
                <c:pt idx="10994">
                  <c:v>17.3719</c:v>
                </c:pt>
                <c:pt idx="10995">
                  <c:v>17.3719</c:v>
                </c:pt>
                <c:pt idx="10996">
                  <c:v>17.3719</c:v>
                </c:pt>
                <c:pt idx="10997">
                  <c:v>17.3719</c:v>
                </c:pt>
                <c:pt idx="10998">
                  <c:v>17.3612</c:v>
                </c:pt>
                <c:pt idx="10999">
                  <c:v>17.3719</c:v>
                </c:pt>
                <c:pt idx="11000">
                  <c:v>17.3612</c:v>
                </c:pt>
                <c:pt idx="11001">
                  <c:v>17.3612</c:v>
                </c:pt>
                <c:pt idx="11002">
                  <c:v>17.3612</c:v>
                </c:pt>
                <c:pt idx="11003">
                  <c:v>17.3612</c:v>
                </c:pt>
                <c:pt idx="11004">
                  <c:v>17.3612</c:v>
                </c:pt>
                <c:pt idx="11005">
                  <c:v>17.3612</c:v>
                </c:pt>
                <c:pt idx="11006">
                  <c:v>17.3612</c:v>
                </c:pt>
                <c:pt idx="11007">
                  <c:v>17.3504</c:v>
                </c:pt>
                <c:pt idx="11008">
                  <c:v>17.3504</c:v>
                </c:pt>
                <c:pt idx="11009">
                  <c:v>17.3504</c:v>
                </c:pt>
                <c:pt idx="11010">
                  <c:v>17.3504</c:v>
                </c:pt>
                <c:pt idx="11011">
                  <c:v>17.3504</c:v>
                </c:pt>
                <c:pt idx="11012">
                  <c:v>17.339700000000001</c:v>
                </c:pt>
                <c:pt idx="11013">
                  <c:v>17.339700000000001</c:v>
                </c:pt>
                <c:pt idx="11014">
                  <c:v>17.339700000000001</c:v>
                </c:pt>
                <c:pt idx="11015">
                  <c:v>17.339700000000001</c:v>
                </c:pt>
                <c:pt idx="11016">
                  <c:v>17.339700000000001</c:v>
                </c:pt>
                <c:pt idx="11017">
                  <c:v>17.329000000000001</c:v>
                </c:pt>
                <c:pt idx="11018">
                  <c:v>17.329000000000001</c:v>
                </c:pt>
                <c:pt idx="11019">
                  <c:v>17.329000000000001</c:v>
                </c:pt>
                <c:pt idx="11020">
                  <c:v>17.329000000000001</c:v>
                </c:pt>
                <c:pt idx="11021">
                  <c:v>17.318300000000001</c:v>
                </c:pt>
                <c:pt idx="11022">
                  <c:v>17.329000000000001</c:v>
                </c:pt>
                <c:pt idx="11023">
                  <c:v>17.318300000000001</c:v>
                </c:pt>
                <c:pt idx="11024">
                  <c:v>17.318300000000001</c:v>
                </c:pt>
                <c:pt idx="11025">
                  <c:v>17.318300000000001</c:v>
                </c:pt>
                <c:pt idx="11026">
                  <c:v>17.307500000000001</c:v>
                </c:pt>
                <c:pt idx="11027">
                  <c:v>17.307500000000001</c:v>
                </c:pt>
                <c:pt idx="11028">
                  <c:v>17.307500000000001</c:v>
                </c:pt>
                <c:pt idx="11029">
                  <c:v>17.307500000000001</c:v>
                </c:pt>
                <c:pt idx="11030">
                  <c:v>17.307500000000001</c:v>
                </c:pt>
                <c:pt idx="11031">
                  <c:v>17.307500000000001</c:v>
                </c:pt>
                <c:pt idx="11032">
                  <c:v>17.296800000000001</c:v>
                </c:pt>
                <c:pt idx="11033">
                  <c:v>17.296800000000001</c:v>
                </c:pt>
                <c:pt idx="11034">
                  <c:v>17.296800000000001</c:v>
                </c:pt>
                <c:pt idx="11035">
                  <c:v>17.296800000000001</c:v>
                </c:pt>
                <c:pt idx="11036">
                  <c:v>17.296800000000001</c:v>
                </c:pt>
                <c:pt idx="11037">
                  <c:v>17.286100000000001</c:v>
                </c:pt>
                <c:pt idx="11038">
                  <c:v>17.286100000000001</c:v>
                </c:pt>
                <c:pt idx="11039">
                  <c:v>17.286100000000001</c:v>
                </c:pt>
                <c:pt idx="11040">
                  <c:v>17.275400000000001</c:v>
                </c:pt>
                <c:pt idx="11041">
                  <c:v>17.275400000000001</c:v>
                </c:pt>
                <c:pt idx="11042">
                  <c:v>17.264600000000002</c:v>
                </c:pt>
                <c:pt idx="11043">
                  <c:v>17.264600000000002</c:v>
                </c:pt>
                <c:pt idx="11044">
                  <c:v>17.264600000000002</c:v>
                </c:pt>
                <c:pt idx="11045">
                  <c:v>17.253900000000002</c:v>
                </c:pt>
                <c:pt idx="11046">
                  <c:v>17.253900000000002</c:v>
                </c:pt>
                <c:pt idx="11047">
                  <c:v>17.253900000000002</c:v>
                </c:pt>
                <c:pt idx="11048">
                  <c:v>17.253900000000002</c:v>
                </c:pt>
                <c:pt idx="11049">
                  <c:v>17.253900000000002</c:v>
                </c:pt>
                <c:pt idx="11050">
                  <c:v>17.253900000000002</c:v>
                </c:pt>
                <c:pt idx="11051">
                  <c:v>17.253900000000002</c:v>
                </c:pt>
                <c:pt idx="11052">
                  <c:v>17.253900000000002</c:v>
                </c:pt>
                <c:pt idx="11053">
                  <c:v>17.253900000000002</c:v>
                </c:pt>
                <c:pt idx="11054">
                  <c:v>17.253900000000002</c:v>
                </c:pt>
                <c:pt idx="11055">
                  <c:v>17.253900000000002</c:v>
                </c:pt>
                <c:pt idx="11056">
                  <c:v>17.253900000000002</c:v>
                </c:pt>
                <c:pt idx="11057">
                  <c:v>17.253900000000002</c:v>
                </c:pt>
                <c:pt idx="11058">
                  <c:v>17.253900000000002</c:v>
                </c:pt>
                <c:pt idx="11059">
                  <c:v>17.253900000000002</c:v>
                </c:pt>
                <c:pt idx="11060">
                  <c:v>17.253900000000002</c:v>
                </c:pt>
                <c:pt idx="11061">
                  <c:v>17.253900000000002</c:v>
                </c:pt>
                <c:pt idx="11062">
                  <c:v>17.253900000000002</c:v>
                </c:pt>
                <c:pt idx="11063">
                  <c:v>17.253900000000002</c:v>
                </c:pt>
                <c:pt idx="11064">
                  <c:v>17.253900000000002</c:v>
                </c:pt>
                <c:pt idx="11065">
                  <c:v>17.253900000000002</c:v>
                </c:pt>
                <c:pt idx="11066">
                  <c:v>17.253900000000002</c:v>
                </c:pt>
                <c:pt idx="11067">
                  <c:v>17.253900000000002</c:v>
                </c:pt>
                <c:pt idx="11068">
                  <c:v>17.253900000000002</c:v>
                </c:pt>
                <c:pt idx="11069">
                  <c:v>17.253900000000002</c:v>
                </c:pt>
                <c:pt idx="11070">
                  <c:v>17.253900000000002</c:v>
                </c:pt>
                <c:pt idx="11071">
                  <c:v>17.253900000000002</c:v>
                </c:pt>
                <c:pt idx="11072">
                  <c:v>17.253900000000002</c:v>
                </c:pt>
                <c:pt idx="11073">
                  <c:v>17.253900000000002</c:v>
                </c:pt>
                <c:pt idx="11074">
                  <c:v>17.243200000000002</c:v>
                </c:pt>
                <c:pt idx="11075">
                  <c:v>17.243200000000002</c:v>
                </c:pt>
                <c:pt idx="11076">
                  <c:v>17.243200000000002</c:v>
                </c:pt>
                <c:pt idx="11077">
                  <c:v>17.243200000000002</c:v>
                </c:pt>
                <c:pt idx="11078">
                  <c:v>17.243200000000002</c:v>
                </c:pt>
                <c:pt idx="11079">
                  <c:v>17.243200000000002</c:v>
                </c:pt>
                <c:pt idx="11080">
                  <c:v>17.243200000000002</c:v>
                </c:pt>
                <c:pt idx="11081">
                  <c:v>17.243200000000002</c:v>
                </c:pt>
                <c:pt idx="11082">
                  <c:v>17.243200000000002</c:v>
                </c:pt>
                <c:pt idx="11083">
                  <c:v>17.221699999999998</c:v>
                </c:pt>
                <c:pt idx="11084">
                  <c:v>17.221699999999998</c:v>
                </c:pt>
                <c:pt idx="11085">
                  <c:v>17.210999999999999</c:v>
                </c:pt>
                <c:pt idx="11086">
                  <c:v>17.210999999999999</c:v>
                </c:pt>
                <c:pt idx="11087">
                  <c:v>17.200299999999999</c:v>
                </c:pt>
                <c:pt idx="11088">
                  <c:v>17.200299999999999</c:v>
                </c:pt>
                <c:pt idx="11089">
                  <c:v>17.200299999999999</c:v>
                </c:pt>
                <c:pt idx="11090">
                  <c:v>17.189599999999999</c:v>
                </c:pt>
                <c:pt idx="11091">
                  <c:v>17.189599999999999</c:v>
                </c:pt>
                <c:pt idx="11092">
                  <c:v>17.189599999999999</c:v>
                </c:pt>
                <c:pt idx="11093">
                  <c:v>17.178799999999999</c:v>
                </c:pt>
                <c:pt idx="11094">
                  <c:v>17.178799999999999</c:v>
                </c:pt>
                <c:pt idx="11095">
                  <c:v>17.168099999999999</c:v>
                </c:pt>
                <c:pt idx="11096">
                  <c:v>17.168099999999999</c:v>
                </c:pt>
                <c:pt idx="11097">
                  <c:v>17.157399999999999</c:v>
                </c:pt>
                <c:pt idx="11098">
                  <c:v>17.157399999999999</c:v>
                </c:pt>
                <c:pt idx="11099">
                  <c:v>17.168099999999999</c:v>
                </c:pt>
                <c:pt idx="11100">
                  <c:v>17.157399999999999</c:v>
                </c:pt>
                <c:pt idx="11101">
                  <c:v>17.146699999999999</c:v>
                </c:pt>
                <c:pt idx="11102">
                  <c:v>17.146699999999999</c:v>
                </c:pt>
                <c:pt idx="11103">
                  <c:v>17.146699999999999</c:v>
                </c:pt>
                <c:pt idx="11104">
                  <c:v>17.146699999999999</c:v>
                </c:pt>
                <c:pt idx="11105">
                  <c:v>17.146699999999999</c:v>
                </c:pt>
                <c:pt idx="11106">
                  <c:v>17.146699999999999</c:v>
                </c:pt>
                <c:pt idx="11107">
                  <c:v>17.146699999999999</c:v>
                </c:pt>
                <c:pt idx="11108">
                  <c:v>17.146699999999999</c:v>
                </c:pt>
                <c:pt idx="11109">
                  <c:v>17.146699999999999</c:v>
                </c:pt>
                <c:pt idx="11110">
                  <c:v>17.157399999999999</c:v>
                </c:pt>
                <c:pt idx="11111">
                  <c:v>17.157399999999999</c:v>
                </c:pt>
                <c:pt idx="11112">
                  <c:v>17.146699999999999</c:v>
                </c:pt>
                <c:pt idx="11113">
                  <c:v>17.157399999999999</c:v>
                </c:pt>
                <c:pt idx="11114">
                  <c:v>17.157399999999999</c:v>
                </c:pt>
                <c:pt idx="11115">
                  <c:v>17.157399999999999</c:v>
                </c:pt>
                <c:pt idx="11116">
                  <c:v>17.157399999999999</c:v>
                </c:pt>
                <c:pt idx="11117">
                  <c:v>17.157399999999999</c:v>
                </c:pt>
                <c:pt idx="11118">
                  <c:v>17.157399999999999</c:v>
                </c:pt>
                <c:pt idx="11119">
                  <c:v>17.157399999999999</c:v>
                </c:pt>
                <c:pt idx="11120">
                  <c:v>17.146699999999999</c:v>
                </c:pt>
                <c:pt idx="11121">
                  <c:v>17.146699999999999</c:v>
                </c:pt>
                <c:pt idx="11122">
                  <c:v>17.146699999999999</c:v>
                </c:pt>
                <c:pt idx="11123">
                  <c:v>17.146699999999999</c:v>
                </c:pt>
                <c:pt idx="11124">
                  <c:v>17.146699999999999</c:v>
                </c:pt>
                <c:pt idx="11125">
                  <c:v>17.135899999999999</c:v>
                </c:pt>
                <c:pt idx="11126">
                  <c:v>17.146699999999999</c:v>
                </c:pt>
                <c:pt idx="11127">
                  <c:v>17.135899999999999</c:v>
                </c:pt>
                <c:pt idx="11128">
                  <c:v>17.135899999999999</c:v>
                </c:pt>
                <c:pt idx="11129">
                  <c:v>17.135899999999999</c:v>
                </c:pt>
                <c:pt idx="11130">
                  <c:v>17.135899999999999</c:v>
                </c:pt>
                <c:pt idx="11131">
                  <c:v>17.1252</c:v>
                </c:pt>
                <c:pt idx="11132">
                  <c:v>17.1252</c:v>
                </c:pt>
                <c:pt idx="11133">
                  <c:v>17.1252</c:v>
                </c:pt>
                <c:pt idx="11134">
                  <c:v>17.1252</c:v>
                </c:pt>
                <c:pt idx="11135">
                  <c:v>17.1252</c:v>
                </c:pt>
                <c:pt idx="11136">
                  <c:v>17.1145</c:v>
                </c:pt>
                <c:pt idx="11137">
                  <c:v>17.1145</c:v>
                </c:pt>
                <c:pt idx="11138">
                  <c:v>17.1145</c:v>
                </c:pt>
                <c:pt idx="11139">
                  <c:v>17.1038</c:v>
                </c:pt>
                <c:pt idx="11140">
                  <c:v>17.1038</c:v>
                </c:pt>
                <c:pt idx="11141">
                  <c:v>17.1038</c:v>
                </c:pt>
                <c:pt idx="11142">
                  <c:v>17.1038</c:v>
                </c:pt>
                <c:pt idx="11143">
                  <c:v>17.1038</c:v>
                </c:pt>
                <c:pt idx="11144">
                  <c:v>17.1038</c:v>
                </c:pt>
                <c:pt idx="11145">
                  <c:v>17.093</c:v>
                </c:pt>
                <c:pt idx="11146">
                  <c:v>17.093</c:v>
                </c:pt>
                <c:pt idx="11147">
                  <c:v>17.093</c:v>
                </c:pt>
                <c:pt idx="11148">
                  <c:v>17.0823</c:v>
                </c:pt>
                <c:pt idx="11149">
                  <c:v>17.0823</c:v>
                </c:pt>
                <c:pt idx="11150">
                  <c:v>17.0823</c:v>
                </c:pt>
                <c:pt idx="11151">
                  <c:v>17.0823</c:v>
                </c:pt>
                <c:pt idx="11152">
                  <c:v>17.0823</c:v>
                </c:pt>
                <c:pt idx="11153">
                  <c:v>17.0823</c:v>
                </c:pt>
                <c:pt idx="11154">
                  <c:v>17.0716</c:v>
                </c:pt>
                <c:pt idx="11155">
                  <c:v>17.0716</c:v>
                </c:pt>
                <c:pt idx="11156">
                  <c:v>17.0716</c:v>
                </c:pt>
                <c:pt idx="11157">
                  <c:v>17.0716</c:v>
                </c:pt>
                <c:pt idx="11158">
                  <c:v>17.0716</c:v>
                </c:pt>
                <c:pt idx="11159">
                  <c:v>17.0609</c:v>
                </c:pt>
                <c:pt idx="11160">
                  <c:v>17.0609</c:v>
                </c:pt>
                <c:pt idx="11161">
                  <c:v>17.0609</c:v>
                </c:pt>
                <c:pt idx="11162">
                  <c:v>17.0501</c:v>
                </c:pt>
                <c:pt idx="11163">
                  <c:v>17.0501</c:v>
                </c:pt>
                <c:pt idx="11164">
                  <c:v>17.0501</c:v>
                </c:pt>
                <c:pt idx="11165">
                  <c:v>17.0501</c:v>
                </c:pt>
                <c:pt idx="11166">
                  <c:v>17.0501</c:v>
                </c:pt>
                <c:pt idx="11167">
                  <c:v>17.039400000000001</c:v>
                </c:pt>
                <c:pt idx="11168">
                  <c:v>17.039400000000001</c:v>
                </c:pt>
                <c:pt idx="11169">
                  <c:v>17.039400000000001</c:v>
                </c:pt>
                <c:pt idx="11170">
                  <c:v>17.039400000000001</c:v>
                </c:pt>
                <c:pt idx="11171">
                  <c:v>17.028700000000001</c:v>
                </c:pt>
                <c:pt idx="11172">
                  <c:v>17.028700000000001</c:v>
                </c:pt>
                <c:pt idx="11173">
                  <c:v>17.028700000000001</c:v>
                </c:pt>
                <c:pt idx="11174">
                  <c:v>17.028700000000001</c:v>
                </c:pt>
                <c:pt idx="11175">
                  <c:v>17.028700000000001</c:v>
                </c:pt>
                <c:pt idx="11176">
                  <c:v>17.018000000000001</c:v>
                </c:pt>
                <c:pt idx="11177">
                  <c:v>17.018000000000001</c:v>
                </c:pt>
                <c:pt idx="11178">
                  <c:v>17.018000000000001</c:v>
                </c:pt>
                <c:pt idx="11179">
                  <c:v>17.028700000000001</c:v>
                </c:pt>
                <c:pt idx="11180">
                  <c:v>17.018000000000001</c:v>
                </c:pt>
                <c:pt idx="11181">
                  <c:v>17.018000000000001</c:v>
                </c:pt>
                <c:pt idx="11182">
                  <c:v>17.018000000000001</c:v>
                </c:pt>
                <c:pt idx="11183">
                  <c:v>17.018000000000001</c:v>
                </c:pt>
                <c:pt idx="11184">
                  <c:v>17.018000000000001</c:v>
                </c:pt>
                <c:pt idx="11185">
                  <c:v>17.018000000000001</c:v>
                </c:pt>
                <c:pt idx="11186">
                  <c:v>17.018000000000001</c:v>
                </c:pt>
                <c:pt idx="11187">
                  <c:v>17.018000000000001</c:v>
                </c:pt>
                <c:pt idx="11188">
                  <c:v>17.018000000000001</c:v>
                </c:pt>
                <c:pt idx="11189">
                  <c:v>17.007200000000001</c:v>
                </c:pt>
                <c:pt idx="11190">
                  <c:v>17.007200000000001</c:v>
                </c:pt>
                <c:pt idx="11191">
                  <c:v>17.007200000000001</c:v>
                </c:pt>
                <c:pt idx="11192">
                  <c:v>17.007200000000001</c:v>
                </c:pt>
                <c:pt idx="11193">
                  <c:v>16.996500000000001</c:v>
                </c:pt>
                <c:pt idx="11194">
                  <c:v>16.996500000000001</c:v>
                </c:pt>
                <c:pt idx="11195">
                  <c:v>16.996500000000001</c:v>
                </c:pt>
                <c:pt idx="11196">
                  <c:v>16.996500000000001</c:v>
                </c:pt>
                <c:pt idx="11197">
                  <c:v>16.985800000000001</c:v>
                </c:pt>
                <c:pt idx="11198">
                  <c:v>16.996500000000001</c:v>
                </c:pt>
                <c:pt idx="11199">
                  <c:v>16.985800000000001</c:v>
                </c:pt>
                <c:pt idx="11200">
                  <c:v>16.985800000000001</c:v>
                </c:pt>
                <c:pt idx="11201">
                  <c:v>16.985800000000001</c:v>
                </c:pt>
                <c:pt idx="11202">
                  <c:v>16.985800000000001</c:v>
                </c:pt>
                <c:pt idx="11203">
                  <c:v>16.985800000000001</c:v>
                </c:pt>
                <c:pt idx="11204">
                  <c:v>16.985800000000001</c:v>
                </c:pt>
                <c:pt idx="11205">
                  <c:v>16.985800000000001</c:v>
                </c:pt>
                <c:pt idx="11206">
                  <c:v>16.985800000000001</c:v>
                </c:pt>
                <c:pt idx="11207">
                  <c:v>16.985800000000001</c:v>
                </c:pt>
                <c:pt idx="11208">
                  <c:v>16.975100000000001</c:v>
                </c:pt>
                <c:pt idx="11209">
                  <c:v>16.975100000000001</c:v>
                </c:pt>
                <c:pt idx="11210">
                  <c:v>16.975100000000001</c:v>
                </c:pt>
                <c:pt idx="11211">
                  <c:v>16.975100000000001</c:v>
                </c:pt>
                <c:pt idx="11212">
                  <c:v>16.975100000000001</c:v>
                </c:pt>
                <c:pt idx="11213">
                  <c:v>16.964300000000001</c:v>
                </c:pt>
                <c:pt idx="11214">
                  <c:v>16.975100000000001</c:v>
                </c:pt>
                <c:pt idx="11215">
                  <c:v>16.975100000000001</c:v>
                </c:pt>
                <c:pt idx="11216">
                  <c:v>16.964300000000001</c:v>
                </c:pt>
                <c:pt idx="11217">
                  <c:v>16.975100000000001</c:v>
                </c:pt>
                <c:pt idx="11218">
                  <c:v>16.964300000000001</c:v>
                </c:pt>
                <c:pt idx="11219">
                  <c:v>16.964300000000001</c:v>
                </c:pt>
                <c:pt idx="11220">
                  <c:v>16.964300000000001</c:v>
                </c:pt>
                <c:pt idx="11221">
                  <c:v>16.964300000000001</c:v>
                </c:pt>
                <c:pt idx="11222">
                  <c:v>16.964300000000001</c:v>
                </c:pt>
                <c:pt idx="11223">
                  <c:v>16.964300000000001</c:v>
                </c:pt>
                <c:pt idx="11224">
                  <c:v>16.964300000000001</c:v>
                </c:pt>
                <c:pt idx="11225">
                  <c:v>16.964300000000001</c:v>
                </c:pt>
                <c:pt idx="11226">
                  <c:v>16.964300000000001</c:v>
                </c:pt>
                <c:pt idx="11227">
                  <c:v>16.964300000000001</c:v>
                </c:pt>
                <c:pt idx="11228">
                  <c:v>16.964300000000001</c:v>
                </c:pt>
                <c:pt idx="11229">
                  <c:v>16.953600000000002</c:v>
                </c:pt>
                <c:pt idx="11230">
                  <c:v>16.953600000000002</c:v>
                </c:pt>
                <c:pt idx="11231">
                  <c:v>16.953600000000002</c:v>
                </c:pt>
                <c:pt idx="11232">
                  <c:v>16.953600000000002</c:v>
                </c:pt>
                <c:pt idx="11233">
                  <c:v>16.953600000000002</c:v>
                </c:pt>
                <c:pt idx="11234">
                  <c:v>16.953600000000002</c:v>
                </c:pt>
                <c:pt idx="11235">
                  <c:v>16.953600000000002</c:v>
                </c:pt>
                <c:pt idx="11236">
                  <c:v>16.942900000000002</c:v>
                </c:pt>
                <c:pt idx="11237">
                  <c:v>16.942900000000002</c:v>
                </c:pt>
                <c:pt idx="11238">
                  <c:v>16.942900000000002</c:v>
                </c:pt>
                <c:pt idx="11239">
                  <c:v>16.942900000000002</c:v>
                </c:pt>
                <c:pt idx="11240">
                  <c:v>16.942900000000002</c:v>
                </c:pt>
                <c:pt idx="11241">
                  <c:v>16.932200000000002</c:v>
                </c:pt>
                <c:pt idx="11242">
                  <c:v>16.932200000000002</c:v>
                </c:pt>
                <c:pt idx="11243">
                  <c:v>16.932200000000002</c:v>
                </c:pt>
                <c:pt idx="11244">
                  <c:v>16.932200000000002</c:v>
                </c:pt>
                <c:pt idx="11245">
                  <c:v>16.932200000000002</c:v>
                </c:pt>
                <c:pt idx="11246">
                  <c:v>16.932200000000002</c:v>
                </c:pt>
                <c:pt idx="11247">
                  <c:v>16.932200000000002</c:v>
                </c:pt>
                <c:pt idx="11248">
                  <c:v>16.921399999999998</c:v>
                </c:pt>
                <c:pt idx="11249">
                  <c:v>16.932200000000002</c:v>
                </c:pt>
                <c:pt idx="11250">
                  <c:v>16.932200000000002</c:v>
                </c:pt>
                <c:pt idx="11251">
                  <c:v>16.921399999999998</c:v>
                </c:pt>
                <c:pt idx="11252">
                  <c:v>16.921399999999998</c:v>
                </c:pt>
                <c:pt idx="11253">
                  <c:v>16.921399999999998</c:v>
                </c:pt>
                <c:pt idx="11254">
                  <c:v>16.921399999999998</c:v>
                </c:pt>
                <c:pt idx="11255">
                  <c:v>16.921399999999998</c:v>
                </c:pt>
                <c:pt idx="11256">
                  <c:v>16.910699999999999</c:v>
                </c:pt>
                <c:pt idx="11257">
                  <c:v>16.910699999999999</c:v>
                </c:pt>
                <c:pt idx="11258">
                  <c:v>16.910699999999999</c:v>
                </c:pt>
                <c:pt idx="11259">
                  <c:v>16.910699999999999</c:v>
                </c:pt>
                <c:pt idx="11260">
                  <c:v>16.910699999999999</c:v>
                </c:pt>
                <c:pt idx="11261">
                  <c:v>16.910699999999999</c:v>
                </c:pt>
                <c:pt idx="11262">
                  <c:v>16.910699999999999</c:v>
                </c:pt>
                <c:pt idx="11263">
                  <c:v>16.910699999999999</c:v>
                </c:pt>
                <c:pt idx="11264">
                  <c:v>16.910699999999999</c:v>
                </c:pt>
                <c:pt idx="11265">
                  <c:v>16.910699999999999</c:v>
                </c:pt>
                <c:pt idx="11266">
                  <c:v>16.910699999999999</c:v>
                </c:pt>
                <c:pt idx="11267">
                  <c:v>16.899999999999999</c:v>
                </c:pt>
                <c:pt idx="11268">
                  <c:v>16.899999999999999</c:v>
                </c:pt>
                <c:pt idx="11269">
                  <c:v>16.899999999999999</c:v>
                </c:pt>
                <c:pt idx="11270">
                  <c:v>16.899999999999999</c:v>
                </c:pt>
                <c:pt idx="11271">
                  <c:v>16.899999999999999</c:v>
                </c:pt>
                <c:pt idx="11272">
                  <c:v>16.899999999999999</c:v>
                </c:pt>
                <c:pt idx="11273">
                  <c:v>16.899999999999999</c:v>
                </c:pt>
                <c:pt idx="11274">
                  <c:v>16.899999999999999</c:v>
                </c:pt>
                <c:pt idx="11275">
                  <c:v>16.899999999999999</c:v>
                </c:pt>
                <c:pt idx="11276">
                  <c:v>16.899999999999999</c:v>
                </c:pt>
                <c:pt idx="11277">
                  <c:v>16.910699999999999</c:v>
                </c:pt>
                <c:pt idx="11278">
                  <c:v>16.899999999999999</c:v>
                </c:pt>
                <c:pt idx="11279">
                  <c:v>16.899999999999999</c:v>
                </c:pt>
                <c:pt idx="11280">
                  <c:v>16.910699999999999</c:v>
                </c:pt>
                <c:pt idx="11281">
                  <c:v>16.910699999999999</c:v>
                </c:pt>
                <c:pt idx="11282">
                  <c:v>16.921399999999998</c:v>
                </c:pt>
                <c:pt idx="11283">
                  <c:v>16.921399999999998</c:v>
                </c:pt>
                <c:pt idx="11284">
                  <c:v>16.921399999999998</c:v>
                </c:pt>
                <c:pt idx="11285">
                  <c:v>16.932200000000002</c:v>
                </c:pt>
                <c:pt idx="11286">
                  <c:v>16.921399999999998</c:v>
                </c:pt>
                <c:pt idx="11287">
                  <c:v>16.932200000000002</c:v>
                </c:pt>
                <c:pt idx="11288">
                  <c:v>16.921399999999998</c:v>
                </c:pt>
                <c:pt idx="11289">
                  <c:v>16.932200000000002</c:v>
                </c:pt>
                <c:pt idx="11290">
                  <c:v>16.932200000000002</c:v>
                </c:pt>
                <c:pt idx="11291">
                  <c:v>16.932200000000002</c:v>
                </c:pt>
                <c:pt idx="11292">
                  <c:v>16.932200000000002</c:v>
                </c:pt>
                <c:pt idx="11293">
                  <c:v>16.932200000000002</c:v>
                </c:pt>
                <c:pt idx="11294">
                  <c:v>16.932200000000002</c:v>
                </c:pt>
                <c:pt idx="11295">
                  <c:v>16.932200000000002</c:v>
                </c:pt>
                <c:pt idx="11296">
                  <c:v>16.932200000000002</c:v>
                </c:pt>
                <c:pt idx="11297">
                  <c:v>16.932200000000002</c:v>
                </c:pt>
                <c:pt idx="11298">
                  <c:v>16.932200000000002</c:v>
                </c:pt>
                <c:pt idx="11299">
                  <c:v>16.932200000000002</c:v>
                </c:pt>
                <c:pt idx="11300">
                  <c:v>16.932200000000002</c:v>
                </c:pt>
                <c:pt idx="11301">
                  <c:v>16.942900000000002</c:v>
                </c:pt>
                <c:pt idx="11302">
                  <c:v>16.942900000000002</c:v>
                </c:pt>
                <c:pt idx="11303">
                  <c:v>16.942900000000002</c:v>
                </c:pt>
                <c:pt idx="11304">
                  <c:v>16.953600000000002</c:v>
                </c:pt>
                <c:pt idx="11305">
                  <c:v>16.953600000000002</c:v>
                </c:pt>
                <c:pt idx="11306">
                  <c:v>16.964300000000001</c:v>
                </c:pt>
                <c:pt idx="11307">
                  <c:v>16.964300000000001</c:v>
                </c:pt>
                <c:pt idx="11308">
                  <c:v>16.975100000000001</c:v>
                </c:pt>
                <c:pt idx="11309">
                  <c:v>16.975100000000001</c:v>
                </c:pt>
                <c:pt idx="11310">
                  <c:v>16.985800000000001</c:v>
                </c:pt>
                <c:pt idx="11311">
                  <c:v>16.996500000000001</c:v>
                </c:pt>
                <c:pt idx="11312">
                  <c:v>16.996500000000001</c:v>
                </c:pt>
                <c:pt idx="11313">
                  <c:v>17.007200000000001</c:v>
                </c:pt>
                <c:pt idx="11314">
                  <c:v>17.007200000000001</c:v>
                </c:pt>
                <c:pt idx="11315">
                  <c:v>17.018000000000001</c:v>
                </c:pt>
                <c:pt idx="11316">
                  <c:v>17.018000000000001</c:v>
                </c:pt>
                <c:pt idx="11317">
                  <c:v>17.018000000000001</c:v>
                </c:pt>
                <c:pt idx="11318">
                  <c:v>17.028700000000001</c:v>
                </c:pt>
                <c:pt idx="11319">
                  <c:v>17.028700000000001</c:v>
                </c:pt>
                <c:pt idx="11320">
                  <c:v>17.039400000000001</c:v>
                </c:pt>
                <c:pt idx="11321">
                  <c:v>17.039400000000001</c:v>
                </c:pt>
                <c:pt idx="11322">
                  <c:v>17.0501</c:v>
                </c:pt>
                <c:pt idx="11323">
                  <c:v>17.0501</c:v>
                </c:pt>
                <c:pt idx="11324">
                  <c:v>17.0501</c:v>
                </c:pt>
                <c:pt idx="11325">
                  <c:v>17.0501</c:v>
                </c:pt>
                <c:pt idx="11326">
                  <c:v>17.0501</c:v>
                </c:pt>
                <c:pt idx="11327">
                  <c:v>17.0609</c:v>
                </c:pt>
                <c:pt idx="11328">
                  <c:v>17.0609</c:v>
                </c:pt>
                <c:pt idx="11329">
                  <c:v>17.0609</c:v>
                </c:pt>
                <c:pt idx="11330">
                  <c:v>17.0609</c:v>
                </c:pt>
                <c:pt idx="11331">
                  <c:v>17.0716</c:v>
                </c:pt>
                <c:pt idx="11332">
                  <c:v>17.0716</c:v>
                </c:pt>
                <c:pt idx="11333">
                  <c:v>17.0823</c:v>
                </c:pt>
                <c:pt idx="11334">
                  <c:v>17.0823</c:v>
                </c:pt>
                <c:pt idx="11335">
                  <c:v>17.0823</c:v>
                </c:pt>
                <c:pt idx="11336">
                  <c:v>17.0823</c:v>
                </c:pt>
                <c:pt idx="11337">
                  <c:v>17.0823</c:v>
                </c:pt>
                <c:pt idx="11338">
                  <c:v>17.0823</c:v>
                </c:pt>
                <c:pt idx="11339">
                  <c:v>17.0823</c:v>
                </c:pt>
                <c:pt idx="11340">
                  <c:v>17.0823</c:v>
                </c:pt>
                <c:pt idx="11341">
                  <c:v>17.0823</c:v>
                </c:pt>
                <c:pt idx="11342">
                  <c:v>17.0823</c:v>
                </c:pt>
                <c:pt idx="11343">
                  <c:v>17.0823</c:v>
                </c:pt>
                <c:pt idx="11344">
                  <c:v>17.0716</c:v>
                </c:pt>
                <c:pt idx="11345">
                  <c:v>17.0823</c:v>
                </c:pt>
                <c:pt idx="11346">
                  <c:v>17.0716</c:v>
                </c:pt>
                <c:pt idx="11347">
                  <c:v>17.0823</c:v>
                </c:pt>
                <c:pt idx="11348">
                  <c:v>17.0716</c:v>
                </c:pt>
                <c:pt idx="11349">
                  <c:v>17.0823</c:v>
                </c:pt>
                <c:pt idx="11350">
                  <c:v>17.0716</c:v>
                </c:pt>
                <c:pt idx="11351">
                  <c:v>17.0716</c:v>
                </c:pt>
                <c:pt idx="11352">
                  <c:v>17.0716</c:v>
                </c:pt>
                <c:pt idx="11353">
                  <c:v>17.0716</c:v>
                </c:pt>
                <c:pt idx="11354">
                  <c:v>17.0716</c:v>
                </c:pt>
                <c:pt idx="11355">
                  <c:v>17.0716</c:v>
                </c:pt>
                <c:pt idx="11356">
                  <c:v>17.0716</c:v>
                </c:pt>
                <c:pt idx="11357">
                  <c:v>17.0716</c:v>
                </c:pt>
                <c:pt idx="11358">
                  <c:v>17.0609</c:v>
                </c:pt>
                <c:pt idx="11359">
                  <c:v>17.0609</c:v>
                </c:pt>
                <c:pt idx="11360">
                  <c:v>17.0609</c:v>
                </c:pt>
                <c:pt idx="11361">
                  <c:v>17.0609</c:v>
                </c:pt>
                <c:pt idx="11362">
                  <c:v>17.0609</c:v>
                </c:pt>
                <c:pt idx="11363">
                  <c:v>17.0609</c:v>
                </c:pt>
                <c:pt idx="11364">
                  <c:v>17.0609</c:v>
                </c:pt>
                <c:pt idx="11365">
                  <c:v>17.0609</c:v>
                </c:pt>
                <c:pt idx="11366">
                  <c:v>17.0609</c:v>
                </c:pt>
                <c:pt idx="11367">
                  <c:v>17.0609</c:v>
                </c:pt>
                <c:pt idx="11368">
                  <c:v>17.0609</c:v>
                </c:pt>
                <c:pt idx="11369">
                  <c:v>17.0501</c:v>
                </c:pt>
                <c:pt idx="11370">
                  <c:v>17.0501</c:v>
                </c:pt>
                <c:pt idx="11371">
                  <c:v>17.0501</c:v>
                </c:pt>
                <c:pt idx="11372">
                  <c:v>17.0609</c:v>
                </c:pt>
                <c:pt idx="11373">
                  <c:v>17.0609</c:v>
                </c:pt>
                <c:pt idx="11374">
                  <c:v>17.0609</c:v>
                </c:pt>
                <c:pt idx="11375">
                  <c:v>17.0609</c:v>
                </c:pt>
                <c:pt idx="11376">
                  <c:v>17.0609</c:v>
                </c:pt>
                <c:pt idx="11377">
                  <c:v>17.0501</c:v>
                </c:pt>
                <c:pt idx="11378">
                  <c:v>17.0609</c:v>
                </c:pt>
                <c:pt idx="11379">
                  <c:v>17.0501</c:v>
                </c:pt>
                <c:pt idx="11380">
                  <c:v>17.0501</c:v>
                </c:pt>
                <c:pt idx="11381">
                  <c:v>17.0609</c:v>
                </c:pt>
                <c:pt idx="11382">
                  <c:v>17.0609</c:v>
                </c:pt>
                <c:pt idx="11383">
                  <c:v>17.0609</c:v>
                </c:pt>
                <c:pt idx="11384">
                  <c:v>17.0716</c:v>
                </c:pt>
                <c:pt idx="11385">
                  <c:v>17.0609</c:v>
                </c:pt>
                <c:pt idx="11386">
                  <c:v>17.0716</c:v>
                </c:pt>
                <c:pt idx="11387">
                  <c:v>17.0716</c:v>
                </c:pt>
                <c:pt idx="11388">
                  <c:v>17.0716</c:v>
                </c:pt>
                <c:pt idx="11389">
                  <c:v>17.0716</c:v>
                </c:pt>
                <c:pt idx="11390">
                  <c:v>17.0716</c:v>
                </c:pt>
                <c:pt idx="11391">
                  <c:v>17.0716</c:v>
                </c:pt>
                <c:pt idx="11392">
                  <c:v>17.0716</c:v>
                </c:pt>
                <c:pt idx="11393">
                  <c:v>17.0716</c:v>
                </c:pt>
                <c:pt idx="11394">
                  <c:v>17.0716</c:v>
                </c:pt>
                <c:pt idx="11395">
                  <c:v>17.0716</c:v>
                </c:pt>
                <c:pt idx="11396">
                  <c:v>17.0716</c:v>
                </c:pt>
                <c:pt idx="11397">
                  <c:v>17.0716</c:v>
                </c:pt>
                <c:pt idx="11398">
                  <c:v>17.0716</c:v>
                </c:pt>
                <c:pt idx="11399">
                  <c:v>17.0823</c:v>
                </c:pt>
                <c:pt idx="11400">
                  <c:v>17.0823</c:v>
                </c:pt>
                <c:pt idx="11401">
                  <c:v>17.0823</c:v>
                </c:pt>
                <c:pt idx="11402">
                  <c:v>17.0823</c:v>
                </c:pt>
                <c:pt idx="11403">
                  <c:v>17.0823</c:v>
                </c:pt>
                <c:pt idx="11404">
                  <c:v>17.0823</c:v>
                </c:pt>
                <c:pt idx="11405">
                  <c:v>17.0823</c:v>
                </c:pt>
                <c:pt idx="11406">
                  <c:v>17.0823</c:v>
                </c:pt>
                <c:pt idx="11407">
                  <c:v>17.0823</c:v>
                </c:pt>
                <c:pt idx="11408">
                  <c:v>17.0823</c:v>
                </c:pt>
                <c:pt idx="11409">
                  <c:v>17.0823</c:v>
                </c:pt>
                <c:pt idx="11410">
                  <c:v>17.0823</c:v>
                </c:pt>
                <c:pt idx="11411">
                  <c:v>17.0823</c:v>
                </c:pt>
                <c:pt idx="11412">
                  <c:v>17.0823</c:v>
                </c:pt>
                <c:pt idx="11413">
                  <c:v>17.0823</c:v>
                </c:pt>
                <c:pt idx="11414">
                  <c:v>17.0823</c:v>
                </c:pt>
                <c:pt idx="11415">
                  <c:v>17.0823</c:v>
                </c:pt>
                <c:pt idx="11416">
                  <c:v>17.093</c:v>
                </c:pt>
                <c:pt idx="11417">
                  <c:v>17.093</c:v>
                </c:pt>
                <c:pt idx="11418">
                  <c:v>17.093</c:v>
                </c:pt>
                <c:pt idx="11419">
                  <c:v>17.093</c:v>
                </c:pt>
                <c:pt idx="11420">
                  <c:v>17.093</c:v>
                </c:pt>
                <c:pt idx="11421">
                  <c:v>17.1038</c:v>
                </c:pt>
                <c:pt idx="11422">
                  <c:v>17.1038</c:v>
                </c:pt>
                <c:pt idx="11423">
                  <c:v>17.1038</c:v>
                </c:pt>
                <c:pt idx="11424">
                  <c:v>17.1038</c:v>
                </c:pt>
                <c:pt idx="11425">
                  <c:v>17.1038</c:v>
                </c:pt>
                <c:pt idx="11426">
                  <c:v>17.1038</c:v>
                </c:pt>
                <c:pt idx="11427">
                  <c:v>17.1145</c:v>
                </c:pt>
                <c:pt idx="11428">
                  <c:v>17.1038</c:v>
                </c:pt>
                <c:pt idx="11429">
                  <c:v>17.1038</c:v>
                </c:pt>
                <c:pt idx="11430">
                  <c:v>17.1038</c:v>
                </c:pt>
                <c:pt idx="11431">
                  <c:v>17.1038</c:v>
                </c:pt>
                <c:pt idx="11432">
                  <c:v>17.1038</c:v>
                </c:pt>
                <c:pt idx="11433">
                  <c:v>17.1038</c:v>
                </c:pt>
                <c:pt idx="11434">
                  <c:v>17.093</c:v>
                </c:pt>
                <c:pt idx="11435">
                  <c:v>17.093</c:v>
                </c:pt>
                <c:pt idx="11436">
                  <c:v>17.093</c:v>
                </c:pt>
                <c:pt idx="11437">
                  <c:v>17.093</c:v>
                </c:pt>
                <c:pt idx="11438">
                  <c:v>17.0823</c:v>
                </c:pt>
                <c:pt idx="11439">
                  <c:v>17.0823</c:v>
                </c:pt>
                <c:pt idx="11440">
                  <c:v>17.0823</c:v>
                </c:pt>
                <c:pt idx="11441">
                  <c:v>17.0823</c:v>
                </c:pt>
                <c:pt idx="11442">
                  <c:v>17.0716</c:v>
                </c:pt>
                <c:pt idx="11443">
                  <c:v>17.0716</c:v>
                </c:pt>
                <c:pt idx="11444">
                  <c:v>17.0716</c:v>
                </c:pt>
                <c:pt idx="11445">
                  <c:v>17.0716</c:v>
                </c:pt>
                <c:pt idx="11446">
                  <c:v>17.0716</c:v>
                </c:pt>
                <c:pt idx="11447">
                  <c:v>17.0609</c:v>
                </c:pt>
                <c:pt idx="11448">
                  <c:v>17.0609</c:v>
                </c:pt>
                <c:pt idx="11449">
                  <c:v>17.0609</c:v>
                </c:pt>
                <c:pt idx="11450">
                  <c:v>17.0609</c:v>
                </c:pt>
                <c:pt idx="11451">
                  <c:v>17.0501</c:v>
                </c:pt>
                <c:pt idx="11452">
                  <c:v>17.0501</c:v>
                </c:pt>
                <c:pt idx="11453">
                  <c:v>17.0501</c:v>
                </c:pt>
                <c:pt idx="11454">
                  <c:v>17.0501</c:v>
                </c:pt>
                <c:pt idx="11455">
                  <c:v>17.0501</c:v>
                </c:pt>
                <c:pt idx="11456">
                  <c:v>17.0501</c:v>
                </c:pt>
                <c:pt idx="11457">
                  <c:v>17.0501</c:v>
                </c:pt>
                <c:pt idx="11458">
                  <c:v>17.0501</c:v>
                </c:pt>
                <c:pt idx="11459">
                  <c:v>17.0501</c:v>
                </c:pt>
                <c:pt idx="11460">
                  <c:v>17.0501</c:v>
                </c:pt>
                <c:pt idx="11461">
                  <c:v>17.0501</c:v>
                </c:pt>
                <c:pt idx="11462">
                  <c:v>17.0609</c:v>
                </c:pt>
                <c:pt idx="11463">
                  <c:v>17.0501</c:v>
                </c:pt>
                <c:pt idx="11464">
                  <c:v>17.0501</c:v>
                </c:pt>
                <c:pt idx="11465">
                  <c:v>17.0501</c:v>
                </c:pt>
                <c:pt idx="11466">
                  <c:v>17.0501</c:v>
                </c:pt>
                <c:pt idx="11467">
                  <c:v>17.0501</c:v>
                </c:pt>
                <c:pt idx="11468">
                  <c:v>17.0501</c:v>
                </c:pt>
                <c:pt idx="11469">
                  <c:v>17.0501</c:v>
                </c:pt>
                <c:pt idx="11470">
                  <c:v>17.0501</c:v>
                </c:pt>
                <c:pt idx="11471">
                  <c:v>17.039400000000001</c:v>
                </c:pt>
                <c:pt idx="11472">
                  <c:v>17.039400000000001</c:v>
                </c:pt>
                <c:pt idx="11473">
                  <c:v>17.039400000000001</c:v>
                </c:pt>
                <c:pt idx="11474">
                  <c:v>17.039400000000001</c:v>
                </c:pt>
                <c:pt idx="11475">
                  <c:v>17.039400000000001</c:v>
                </c:pt>
                <c:pt idx="11476">
                  <c:v>17.028700000000001</c:v>
                </c:pt>
                <c:pt idx="11477">
                  <c:v>17.028700000000001</c:v>
                </c:pt>
                <c:pt idx="11478">
                  <c:v>17.028700000000001</c:v>
                </c:pt>
                <c:pt idx="11479">
                  <c:v>17.028700000000001</c:v>
                </c:pt>
                <c:pt idx="11480">
                  <c:v>17.028700000000001</c:v>
                </c:pt>
                <c:pt idx="11481">
                  <c:v>17.028700000000001</c:v>
                </c:pt>
                <c:pt idx="11482">
                  <c:v>17.028700000000001</c:v>
                </c:pt>
                <c:pt idx="11483">
                  <c:v>17.018000000000001</c:v>
                </c:pt>
                <c:pt idx="11484">
                  <c:v>17.018000000000001</c:v>
                </c:pt>
                <c:pt idx="11485">
                  <c:v>17.018000000000001</c:v>
                </c:pt>
                <c:pt idx="11486">
                  <c:v>17.018000000000001</c:v>
                </c:pt>
                <c:pt idx="11487">
                  <c:v>17.018000000000001</c:v>
                </c:pt>
                <c:pt idx="11488">
                  <c:v>17.007200000000001</c:v>
                </c:pt>
                <c:pt idx="11489">
                  <c:v>17.007200000000001</c:v>
                </c:pt>
                <c:pt idx="11490">
                  <c:v>17.007200000000001</c:v>
                </c:pt>
                <c:pt idx="11491">
                  <c:v>16.996500000000001</c:v>
                </c:pt>
                <c:pt idx="11492">
                  <c:v>16.996500000000001</c:v>
                </c:pt>
                <c:pt idx="11493">
                  <c:v>16.996500000000001</c:v>
                </c:pt>
                <c:pt idx="11494">
                  <c:v>16.985800000000001</c:v>
                </c:pt>
                <c:pt idx="11495">
                  <c:v>16.985800000000001</c:v>
                </c:pt>
                <c:pt idx="11496">
                  <c:v>16.985800000000001</c:v>
                </c:pt>
                <c:pt idx="11497">
                  <c:v>16.985800000000001</c:v>
                </c:pt>
                <c:pt idx="11498">
                  <c:v>16.985800000000001</c:v>
                </c:pt>
                <c:pt idx="11499">
                  <c:v>16.985800000000001</c:v>
                </c:pt>
                <c:pt idx="11500">
                  <c:v>16.985800000000001</c:v>
                </c:pt>
                <c:pt idx="11501">
                  <c:v>16.975100000000001</c:v>
                </c:pt>
                <c:pt idx="11502">
                  <c:v>16.975100000000001</c:v>
                </c:pt>
                <c:pt idx="11503">
                  <c:v>16.975100000000001</c:v>
                </c:pt>
                <c:pt idx="11504">
                  <c:v>16.975100000000001</c:v>
                </c:pt>
                <c:pt idx="11505">
                  <c:v>16.964300000000001</c:v>
                </c:pt>
                <c:pt idx="11506">
                  <c:v>16.964300000000001</c:v>
                </c:pt>
                <c:pt idx="11507">
                  <c:v>16.964300000000001</c:v>
                </c:pt>
                <c:pt idx="11508">
                  <c:v>16.964300000000001</c:v>
                </c:pt>
                <c:pt idx="11509">
                  <c:v>16.953600000000002</c:v>
                </c:pt>
                <c:pt idx="11510">
                  <c:v>16.953600000000002</c:v>
                </c:pt>
                <c:pt idx="11511">
                  <c:v>16.953600000000002</c:v>
                </c:pt>
                <c:pt idx="11512">
                  <c:v>16.953600000000002</c:v>
                </c:pt>
                <c:pt idx="11513">
                  <c:v>16.942900000000002</c:v>
                </c:pt>
                <c:pt idx="11514">
                  <c:v>16.942900000000002</c:v>
                </c:pt>
                <c:pt idx="11515">
                  <c:v>16.942900000000002</c:v>
                </c:pt>
                <c:pt idx="11516">
                  <c:v>16.942900000000002</c:v>
                </c:pt>
                <c:pt idx="11517">
                  <c:v>16.942900000000002</c:v>
                </c:pt>
                <c:pt idx="11518">
                  <c:v>16.932200000000002</c:v>
                </c:pt>
                <c:pt idx="11519">
                  <c:v>16.932200000000002</c:v>
                </c:pt>
                <c:pt idx="11520">
                  <c:v>16.932200000000002</c:v>
                </c:pt>
                <c:pt idx="11521">
                  <c:v>16.932200000000002</c:v>
                </c:pt>
                <c:pt idx="11522">
                  <c:v>16.921399999999998</c:v>
                </c:pt>
                <c:pt idx="11523">
                  <c:v>16.921399999999998</c:v>
                </c:pt>
                <c:pt idx="11524">
                  <c:v>16.921399999999998</c:v>
                </c:pt>
                <c:pt idx="11525">
                  <c:v>16.921399999999998</c:v>
                </c:pt>
                <c:pt idx="11526">
                  <c:v>16.910699999999999</c:v>
                </c:pt>
                <c:pt idx="11527">
                  <c:v>16.921399999999998</c:v>
                </c:pt>
                <c:pt idx="11528">
                  <c:v>16.910699999999999</c:v>
                </c:pt>
                <c:pt idx="11529">
                  <c:v>16.899999999999999</c:v>
                </c:pt>
                <c:pt idx="11530">
                  <c:v>16.899999999999999</c:v>
                </c:pt>
                <c:pt idx="11531">
                  <c:v>16.899999999999999</c:v>
                </c:pt>
                <c:pt idx="11532">
                  <c:v>16.889299999999999</c:v>
                </c:pt>
                <c:pt idx="11533">
                  <c:v>16.889299999999999</c:v>
                </c:pt>
                <c:pt idx="11534">
                  <c:v>16.889299999999999</c:v>
                </c:pt>
                <c:pt idx="11535">
                  <c:v>16.889299999999999</c:v>
                </c:pt>
                <c:pt idx="11536">
                  <c:v>16.889299999999999</c:v>
                </c:pt>
                <c:pt idx="11537">
                  <c:v>16.878499999999999</c:v>
                </c:pt>
                <c:pt idx="11538">
                  <c:v>16.889299999999999</c:v>
                </c:pt>
                <c:pt idx="11539">
                  <c:v>16.878499999999999</c:v>
                </c:pt>
                <c:pt idx="11540">
                  <c:v>16.878499999999999</c:v>
                </c:pt>
                <c:pt idx="11541">
                  <c:v>16.878499999999999</c:v>
                </c:pt>
                <c:pt idx="11542">
                  <c:v>16.878499999999999</c:v>
                </c:pt>
                <c:pt idx="11543">
                  <c:v>16.878499999999999</c:v>
                </c:pt>
                <c:pt idx="11544">
                  <c:v>16.878499999999999</c:v>
                </c:pt>
                <c:pt idx="11545">
                  <c:v>16.878499999999999</c:v>
                </c:pt>
                <c:pt idx="11546">
                  <c:v>16.878499999999999</c:v>
                </c:pt>
                <c:pt idx="11547">
                  <c:v>16.878499999999999</c:v>
                </c:pt>
                <c:pt idx="11548">
                  <c:v>16.878499999999999</c:v>
                </c:pt>
                <c:pt idx="11549">
                  <c:v>16.878499999999999</c:v>
                </c:pt>
                <c:pt idx="11550">
                  <c:v>16.878499999999999</c:v>
                </c:pt>
                <c:pt idx="11551">
                  <c:v>16.878499999999999</c:v>
                </c:pt>
                <c:pt idx="11552">
                  <c:v>16.867799999999999</c:v>
                </c:pt>
                <c:pt idx="11553">
                  <c:v>16.878499999999999</c:v>
                </c:pt>
                <c:pt idx="11554">
                  <c:v>16.878499999999999</c:v>
                </c:pt>
                <c:pt idx="11555">
                  <c:v>16.867799999999999</c:v>
                </c:pt>
                <c:pt idx="11556">
                  <c:v>16.878499999999999</c:v>
                </c:pt>
                <c:pt idx="11557">
                  <c:v>16.867799999999999</c:v>
                </c:pt>
                <c:pt idx="11558">
                  <c:v>16.867799999999999</c:v>
                </c:pt>
                <c:pt idx="11559">
                  <c:v>16.867799999999999</c:v>
                </c:pt>
                <c:pt idx="11560">
                  <c:v>16.867799999999999</c:v>
                </c:pt>
                <c:pt idx="11561">
                  <c:v>16.867799999999999</c:v>
                </c:pt>
                <c:pt idx="11562">
                  <c:v>16.857099999999999</c:v>
                </c:pt>
                <c:pt idx="11563">
                  <c:v>16.857099999999999</c:v>
                </c:pt>
                <c:pt idx="11564">
                  <c:v>16.857099999999999</c:v>
                </c:pt>
                <c:pt idx="11565">
                  <c:v>16.857099999999999</c:v>
                </c:pt>
                <c:pt idx="11566">
                  <c:v>16.857099999999999</c:v>
                </c:pt>
                <c:pt idx="11567">
                  <c:v>16.857099999999999</c:v>
                </c:pt>
                <c:pt idx="11568">
                  <c:v>16.857099999999999</c:v>
                </c:pt>
                <c:pt idx="11569">
                  <c:v>16.857099999999999</c:v>
                </c:pt>
                <c:pt idx="11570">
                  <c:v>16.857099999999999</c:v>
                </c:pt>
                <c:pt idx="11571">
                  <c:v>16.846399999999999</c:v>
                </c:pt>
                <c:pt idx="11572">
                  <c:v>16.857099999999999</c:v>
                </c:pt>
                <c:pt idx="11573">
                  <c:v>16.857099999999999</c:v>
                </c:pt>
                <c:pt idx="11574">
                  <c:v>16.857099999999999</c:v>
                </c:pt>
                <c:pt idx="11575">
                  <c:v>16.846399999999999</c:v>
                </c:pt>
                <c:pt idx="11576">
                  <c:v>16.846399999999999</c:v>
                </c:pt>
                <c:pt idx="11577">
                  <c:v>16.846399999999999</c:v>
                </c:pt>
                <c:pt idx="11578">
                  <c:v>16.846399999999999</c:v>
                </c:pt>
                <c:pt idx="11579">
                  <c:v>16.846399999999999</c:v>
                </c:pt>
                <c:pt idx="11580">
                  <c:v>16.846399999999999</c:v>
                </c:pt>
                <c:pt idx="11581">
                  <c:v>16.846399999999999</c:v>
                </c:pt>
                <c:pt idx="11582">
                  <c:v>16.846399999999999</c:v>
                </c:pt>
                <c:pt idx="11583">
                  <c:v>16.835599999999999</c:v>
                </c:pt>
                <c:pt idx="11584">
                  <c:v>16.835599999999999</c:v>
                </c:pt>
                <c:pt idx="11585">
                  <c:v>16.835599999999999</c:v>
                </c:pt>
                <c:pt idx="11586">
                  <c:v>16.835599999999999</c:v>
                </c:pt>
                <c:pt idx="11587">
                  <c:v>16.835599999999999</c:v>
                </c:pt>
                <c:pt idx="11588">
                  <c:v>16.8249</c:v>
                </c:pt>
                <c:pt idx="11589">
                  <c:v>16.8249</c:v>
                </c:pt>
                <c:pt idx="11590">
                  <c:v>16.8249</c:v>
                </c:pt>
                <c:pt idx="11591">
                  <c:v>16.8249</c:v>
                </c:pt>
                <c:pt idx="11592">
                  <c:v>16.8249</c:v>
                </c:pt>
                <c:pt idx="11593">
                  <c:v>16.8249</c:v>
                </c:pt>
                <c:pt idx="11594">
                  <c:v>16.8249</c:v>
                </c:pt>
                <c:pt idx="11595">
                  <c:v>16.8249</c:v>
                </c:pt>
                <c:pt idx="11596">
                  <c:v>16.8249</c:v>
                </c:pt>
                <c:pt idx="11597">
                  <c:v>16.8249</c:v>
                </c:pt>
                <c:pt idx="11598">
                  <c:v>16.8249</c:v>
                </c:pt>
                <c:pt idx="11599">
                  <c:v>16.8249</c:v>
                </c:pt>
                <c:pt idx="11600">
                  <c:v>16.8249</c:v>
                </c:pt>
                <c:pt idx="11601">
                  <c:v>16.8249</c:v>
                </c:pt>
                <c:pt idx="11602">
                  <c:v>16.8249</c:v>
                </c:pt>
                <c:pt idx="11603">
                  <c:v>16.8249</c:v>
                </c:pt>
                <c:pt idx="11604">
                  <c:v>16.8249</c:v>
                </c:pt>
                <c:pt idx="11605">
                  <c:v>16.8249</c:v>
                </c:pt>
                <c:pt idx="11606">
                  <c:v>16.8249</c:v>
                </c:pt>
                <c:pt idx="11607">
                  <c:v>16.8142</c:v>
                </c:pt>
                <c:pt idx="11608">
                  <c:v>16.8142</c:v>
                </c:pt>
                <c:pt idx="11609">
                  <c:v>16.8142</c:v>
                </c:pt>
                <c:pt idx="11610">
                  <c:v>16.8142</c:v>
                </c:pt>
                <c:pt idx="11611">
                  <c:v>16.8142</c:v>
                </c:pt>
                <c:pt idx="11612">
                  <c:v>16.8142</c:v>
                </c:pt>
                <c:pt idx="11613">
                  <c:v>16.8142</c:v>
                </c:pt>
                <c:pt idx="11614">
                  <c:v>16.8035</c:v>
                </c:pt>
                <c:pt idx="11615">
                  <c:v>16.8142</c:v>
                </c:pt>
                <c:pt idx="11616">
                  <c:v>16.8035</c:v>
                </c:pt>
                <c:pt idx="11617">
                  <c:v>16.8035</c:v>
                </c:pt>
                <c:pt idx="11618">
                  <c:v>16.8035</c:v>
                </c:pt>
                <c:pt idx="11619">
                  <c:v>16.8035</c:v>
                </c:pt>
                <c:pt idx="11620">
                  <c:v>16.7927</c:v>
                </c:pt>
                <c:pt idx="11621">
                  <c:v>16.7927</c:v>
                </c:pt>
                <c:pt idx="11622">
                  <c:v>16.7927</c:v>
                </c:pt>
                <c:pt idx="11623">
                  <c:v>16.7927</c:v>
                </c:pt>
                <c:pt idx="11624">
                  <c:v>16.782</c:v>
                </c:pt>
                <c:pt idx="11625">
                  <c:v>16.782</c:v>
                </c:pt>
                <c:pt idx="11626">
                  <c:v>16.782</c:v>
                </c:pt>
                <c:pt idx="11627">
                  <c:v>16.782</c:v>
                </c:pt>
                <c:pt idx="11628">
                  <c:v>16.782</c:v>
                </c:pt>
                <c:pt idx="11629">
                  <c:v>16.782</c:v>
                </c:pt>
                <c:pt idx="11630">
                  <c:v>16.7713</c:v>
                </c:pt>
                <c:pt idx="11631">
                  <c:v>16.7713</c:v>
                </c:pt>
                <c:pt idx="11632">
                  <c:v>16.7713</c:v>
                </c:pt>
                <c:pt idx="11633">
                  <c:v>16.7713</c:v>
                </c:pt>
                <c:pt idx="11634">
                  <c:v>16.7606</c:v>
                </c:pt>
                <c:pt idx="11635">
                  <c:v>16.7606</c:v>
                </c:pt>
                <c:pt idx="11636">
                  <c:v>16.7606</c:v>
                </c:pt>
                <c:pt idx="11637">
                  <c:v>16.7606</c:v>
                </c:pt>
                <c:pt idx="11638">
                  <c:v>16.7498</c:v>
                </c:pt>
                <c:pt idx="11639">
                  <c:v>16.7498</c:v>
                </c:pt>
                <c:pt idx="11640">
                  <c:v>16.7606</c:v>
                </c:pt>
                <c:pt idx="11641">
                  <c:v>16.7498</c:v>
                </c:pt>
                <c:pt idx="11642">
                  <c:v>16.7498</c:v>
                </c:pt>
                <c:pt idx="11643">
                  <c:v>16.7498</c:v>
                </c:pt>
                <c:pt idx="11644">
                  <c:v>16.739100000000001</c:v>
                </c:pt>
                <c:pt idx="11645">
                  <c:v>16.739100000000001</c:v>
                </c:pt>
                <c:pt idx="11646">
                  <c:v>16.739100000000001</c:v>
                </c:pt>
                <c:pt idx="11647">
                  <c:v>16.739100000000001</c:v>
                </c:pt>
                <c:pt idx="11648">
                  <c:v>16.739100000000001</c:v>
                </c:pt>
                <c:pt idx="11649">
                  <c:v>16.739100000000001</c:v>
                </c:pt>
                <c:pt idx="11650">
                  <c:v>16.739100000000001</c:v>
                </c:pt>
                <c:pt idx="11651">
                  <c:v>16.739100000000001</c:v>
                </c:pt>
                <c:pt idx="11652">
                  <c:v>16.739100000000001</c:v>
                </c:pt>
                <c:pt idx="11653">
                  <c:v>16.739100000000001</c:v>
                </c:pt>
                <c:pt idx="11654">
                  <c:v>16.739100000000001</c:v>
                </c:pt>
                <c:pt idx="11655">
                  <c:v>16.739100000000001</c:v>
                </c:pt>
                <c:pt idx="11656">
                  <c:v>16.739100000000001</c:v>
                </c:pt>
                <c:pt idx="11657">
                  <c:v>16.739100000000001</c:v>
                </c:pt>
                <c:pt idx="11658">
                  <c:v>16.739100000000001</c:v>
                </c:pt>
                <c:pt idx="11659">
                  <c:v>16.739100000000001</c:v>
                </c:pt>
                <c:pt idx="11660">
                  <c:v>16.739100000000001</c:v>
                </c:pt>
                <c:pt idx="11661">
                  <c:v>16.739100000000001</c:v>
                </c:pt>
                <c:pt idx="11662">
                  <c:v>16.728400000000001</c:v>
                </c:pt>
                <c:pt idx="11663">
                  <c:v>16.739100000000001</c:v>
                </c:pt>
                <c:pt idx="11664">
                  <c:v>16.739100000000001</c:v>
                </c:pt>
                <c:pt idx="11665">
                  <c:v>16.739100000000001</c:v>
                </c:pt>
                <c:pt idx="11666">
                  <c:v>16.739100000000001</c:v>
                </c:pt>
                <c:pt idx="11667">
                  <c:v>16.739100000000001</c:v>
                </c:pt>
                <c:pt idx="11668">
                  <c:v>16.739100000000001</c:v>
                </c:pt>
                <c:pt idx="11669">
                  <c:v>16.739100000000001</c:v>
                </c:pt>
                <c:pt idx="11670">
                  <c:v>16.728400000000001</c:v>
                </c:pt>
                <c:pt idx="11671">
                  <c:v>16.728400000000001</c:v>
                </c:pt>
                <c:pt idx="11672">
                  <c:v>16.728400000000001</c:v>
                </c:pt>
                <c:pt idx="11673">
                  <c:v>16.728400000000001</c:v>
                </c:pt>
                <c:pt idx="11674">
                  <c:v>16.728400000000001</c:v>
                </c:pt>
                <c:pt idx="11675">
                  <c:v>16.728400000000001</c:v>
                </c:pt>
                <c:pt idx="11676">
                  <c:v>16.728400000000001</c:v>
                </c:pt>
                <c:pt idx="11677">
                  <c:v>16.728400000000001</c:v>
                </c:pt>
                <c:pt idx="11678">
                  <c:v>16.728400000000001</c:v>
                </c:pt>
                <c:pt idx="11679">
                  <c:v>16.717700000000001</c:v>
                </c:pt>
                <c:pt idx="11680">
                  <c:v>16.728400000000001</c:v>
                </c:pt>
                <c:pt idx="11681">
                  <c:v>16.728400000000001</c:v>
                </c:pt>
                <c:pt idx="11682">
                  <c:v>16.717700000000001</c:v>
                </c:pt>
                <c:pt idx="11683">
                  <c:v>16.728400000000001</c:v>
                </c:pt>
                <c:pt idx="11684">
                  <c:v>16.728400000000001</c:v>
                </c:pt>
                <c:pt idx="11685">
                  <c:v>16.728400000000001</c:v>
                </c:pt>
                <c:pt idx="11686">
                  <c:v>16.717700000000001</c:v>
                </c:pt>
                <c:pt idx="11687">
                  <c:v>16.717700000000001</c:v>
                </c:pt>
                <c:pt idx="11688">
                  <c:v>16.717700000000001</c:v>
                </c:pt>
                <c:pt idx="11689">
                  <c:v>16.717700000000001</c:v>
                </c:pt>
                <c:pt idx="11690">
                  <c:v>16.717700000000001</c:v>
                </c:pt>
                <c:pt idx="11691">
                  <c:v>16.717700000000001</c:v>
                </c:pt>
                <c:pt idx="11692">
                  <c:v>16.717700000000001</c:v>
                </c:pt>
                <c:pt idx="11693">
                  <c:v>16.706900000000001</c:v>
                </c:pt>
                <c:pt idx="11694">
                  <c:v>16.706900000000001</c:v>
                </c:pt>
                <c:pt idx="11695">
                  <c:v>16.706900000000001</c:v>
                </c:pt>
                <c:pt idx="11696">
                  <c:v>16.706900000000001</c:v>
                </c:pt>
                <c:pt idx="11697">
                  <c:v>16.706900000000001</c:v>
                </c:pt>
                <c:pt idx="11698">
                  <c:v>16.696200000000001</c:v>
                </c:pt>
                <c:pt idx="11699">
                  <c:v>16.706900000000001</c:v>
                </c:pt>
                <c:pt idx="11700">
                  <c:v>16.696200000000001</c:v>
                </c:pt>
                <c:pt idx="11701">
                  <c:v>16.696200000000001</c:v>
                </c:pt>
                <c:pt idx="11702">
                  <c:v>16.696200000000001</c:v>
                </c:pt>
                <c:pt idx="11703">
                  <c:v>16.696200000000001</c:v>
                </c:pt>
                <c:pt idx="11704">
                  <c:v>16.685500000000001</c:v>
                </c:pt>
                <c:pt idx="11705">
                  <c:v>16.696200000000001</c:v>
                </c:pt>
                <c:pt idx="11706">
                  <c:v>16.685500000000001</c:v>
                </c:pt>
                <c:pt idx="11707">
                  <c:v>16.685500000000001</c:v>
                </c:pt>
                <c:pt idx="11708">
                  <c:v>16.685500000000001</c:v>
                </c:pt>
                <c:pt idx="11709">
                  <c:v>16.685500000000001</c:v>
                </c:pt>
                <c:pt idx="11710">
                  <c:v>16.685500000000001</c:v>
                </c:pt>
                <c:pt idx="11711">
                  <c:v>16.685500000000001</c:v>
                </c:pt>
                <c:pt idx="11712">
                  <c:v>16.685500000000001</c:v>
                </c:pt>
                <c:pt idx="11713">
                  <c:v>16.685500000000001</c:v>
                </c:pt>
                <c:pt idx="11714">
                  <c:v>16.685500000000001</c:v>
                </c:pt>
                <c:pt idx="11715">
                  <c:v>16.674800000000001</c:v>
                </c:pt>
                <c:pt idx="11716">
                  <c:v>16.674800000000001</c:v>
                </c:pt>
                <c:pt idx="11717">
                  <c:v>16.674800000000001</c:v>
                </c:pt>
                <c:pt idx="11718">
                  <c:v>16.674800000000001</c:v>
                </c:pt>
                <c:pt idx="11719">
                  <c:v>16.664000000000001</c:v>
                </c:pt>
                <c:pt idx="11720">
                  <c:v>16.664000000000001</c:v>
                </c:pt>
                <c:pt idx="11721">
                  <c:v>16.664000000000001</c:v>
                </c:pt>
                <c:pt idx="11722">
                  <c:v>16.664000000000001</c:v>
                </c:pt>
                <c:pt idx="11723">
                  <c:v>16.653300000000002</c:v>
                </c:pt>
                <c:pt idx="11724">
                  <c:v>16.664000000000001</c:v>
                </c:pt>
                <c:pt idx="11725">
                  <c:v>16.653300000000002</c:v>
                </c:pt>
                <c:pt idx="11726">
                  <c:v>16.653300000000002</c:v>
                </c:pt>
                <c:pt idx="11727">
                  <c:v>16.653300000000002</c:v>
                </c:pt>
                <c:pt idx="11728">
                  <c:v>16.653300000000002</c:v>
                </c:pt>
                <c:pt idx="11729">
                  <c:v>16.653300000000002</c:v>
                </c:pt>
                <c:pt idx="11730">
                  <c:v>16.642600000000002</c:v>
                </c:pt>
                <c:pt idx="11731">
                  <c:v>16.653300000000002</c:v>
                </c:pt>
                <c:pt idx="11732">
                  <c:v>16.642600000000002</c:v>
                </c:pt>
                <c:pt idx="11733">
                  <c:v>16.642600000000002</c:v>
                </c:pt>
                <c:pt idx="11734">
                  <c:v>16.642600000000002</c:v>
                </c:pt>
                <c:pt idx="11735">
                  <c:v>16.642600000000002</c:v>
                </c:pt>
                <c:pt idx="11736">
                  <c:v>16.642600000000002</c:v>
                </c:pt>
                <c:pt idx="11737">
                  <c:v>16.642600000000002</c:v>
                </c:pt>
                <c:pt idx="11738">
                  <c:v>16.631900000000002</c:v>
                </c:pt>
                <c:pt idx="11739">
                  <c:v>16.631900000000002</c:v>
                </c:pt>
                <c:pt idx="11740">
                  <c:v>16.631900000000002</c:v>
                </c:pt>
                <c:pt idx="11741">
                  <c:v>16.631900000000002</c:v>
                </c:pt>
                <c:pt idx="11742">
                  <c:v>16.631900000000002</c:v>
                </c:pt>
                <c:pt idx="11743">
                  <c:v>16.631900000000002</c:v>
                </c:pt>
                <c:pt idx="11744">
                  <c:v>16.631900000000002</c:v>
                </c:pt>
                <c:pt idx="11745">
                  <c:v>16.631900000000002</c:v>
                </c:pt>
                <c:pt idx="11746">
                  <c:v>16.631900000000002</c:v>
                </c:pt>
                <c:pt idx="11747">
                  <c:v>16.631900000000002</c:v>
                </c:pt>
                <c:pt idx="11748">
                  <c:v>16.621099999999998</c:v>
                </c:pt>
                <c:pt idx="11749">
                  <c:v>16.631900000000002</c:v>
                </c:pt>
                <c:pt idx="11750">
                  <c:v>16.621099999999998</c:v>
                </c:pt>
                <c:pt idx="11751">
                  <c:v>16.621099999999998</c:v>
                </c:pt>
                <c:pt idx="11752">
                  <c:v>16.621099999999998</c:v>
                </c:pt>
                <c:pt idx="11753">
                  <c:v>16.621099999999998</c:v>
                </c:pt>
                <c:pt idx="11754">
                  <c:v>16.621099999999998</c:v>
                </c:pt>
                <c:pt idx="11755">
                  <c:v>16.621099999999998</c:v>
                </c:pt>
                <c:pt idx="11756">
                  <c:v>16.621099999999998</c:v>
                </c:pt>
                <c:pt idx="11757">
                  <c:v>16.621099999999998</c:v>
                </c:pt>
                <c:pt idx="11758">
                  <c:v>16.621099999999998</c:v>
                </c:pt>
                <c:pt idx="11759">
                  <c:v>16.621099999999998</c:v>
                </c:pt>
                <c:pt idx="11760">
                  <c:v>16.621099999999998</c:v>
                </c:pt>
                <c:pt idx="11761">
                  <c:v>16.621099999999998</c:v>
                </c:pt>
                <c:pt idx="11762">
                  <c:v>16.610399999999998</c:v>
                </c:pt>
                <c:pt idx="11763">
                  <c:v>16.621099999999998</c:v>
                </c:pt>
                <c:pt idx="11764">
                  <c:v>16.610399999999998</c:v>
                </c:pt>
                <c:pt idx="11765">
                  <c:v>16.610399999999998</c:v>
                </c:pt>
                <c:pt idx="11766">
                  <c:v>16.610399999999998</c:v>
                </c:pt>
                <c:pt idx="11767">
                  <c:v>16.621099999999998</c:v>
                </c:pt>
                <c:pt idx="11768">
                  <c:v>16.610399999999998</c:v>
                </c:pt>
                <c:pt idx="11769">
                  <c:v>16.610399999999998</c:v>
                </c:pt>
                <c:pt idx="11770">
                  <c:v>16.610399999999998</c:v>
                </c:pt>
                <c:pt idx="11771">
                  <c:v>16.610399999999998</c:v>
                </c:pt>
                <c:pt idx="11772">
                  <c:v>16.610399999999998</c:v>
                </c:pt>
                <c:pt idx="11773">
                  <c:v>16.610399999999998</c:v>
                </c:pt>
                <c:pt idx="11774">
                  <c:v>16.610399999999998</c:v>
                </c:pt>
                <c:pt idx="11775">
                  <c:v>16.610399999999998</c:v>
                </c:pt>
                <c:pt idx="11776">
                  <c:v>16.621099999999998</c:v>
                </c:pt>
                <c:pt idx="11777">
                  <c:v>16.610399999999998</c:v>
                </c:pt>
                <c:pt idx="11778">
                  <c:v>16.610399999999998</c:v>
                </c:pt>
                <c:pt idx="11779">
                  <c:v>16.610399999999998</c:v>
                </c:pt>
                <c:pt idx="11780">
                  <c:v>16.610399999999998</c:v>
                </c:pt>
                <c:pt idx="11781">
                  <c:v>16.610399999999998</c:v>
                </c:pt>
                <c:pt idx="11782">
                  <c:v>16.610399999999998</c:v>
                </c:pt>
                <c:pt idx="11783">
                  <c:v>16.599699999999999</c:v>
                </c:pt>
                <c:pt idx="11784">
                  <c:v>16.610399999999998</c:v>
                </c:pt>
                <c:pt idx="11785">
                  <c:v>16.610399999999998</c:v>
                </c:pt>
                <c:pt idx="11786">
                  <c:v>16.610399999999998</c:v>
                </c:pt>
                <c:pt idx="11787">
                  <c:v>16.599699999999999</c:v>
                </c:pt>
                <c:pt idx="11788">
                  <c:v>16.610399999999998</c:v>
                </c:pt>
                <c:pt idx="11789">
                  <c:v>16.599699999999999</c:v>
                </c:pt>
                <c:pt idx="11790">
                  <c:v>16.599699999999999</c:v>
                </c:pt>
                <c:pt idx="11791">
                  <c:v>16.599699999999999</c:v>
                </c:pt>
                <c:pt idx="11792">
                  <c:v>16.599699999999999</c:v>
                </c:pt>
                <c:pt idx="11793">
                  <c:v>16.599699999999999</c:v>
                </c:pt>
                <c:pt idx="11794">
                  <c:v>16.599699999999999</c:v>
                </c:pt>
                <c:pt idx="11795">
                  <c:v>16.599699999999999</c:v>
                </c:pt>
                <c:pt idx="11796">
                  <c:v>16.588999999999999</c:v>
                </c:pt>
                <c:pt idx="11797">
                  <c:v>16.588999999999999</c:v>
                </c:pt>
                <c:pt idx="11798">
                  <c:v>16.588999999999999</c:v>
                </c:pt>
                <c:pt idx="11799">
                  <c:v>16.588999999999999</c:v>
                </c:pt>
                <c:pt idx="11800">
                  <c:v>16.588999999999999</c:v>
                </c:pt>
                <c:pt idx="11801">
                  <c:v>16.578199999999999</c:v>
                </c:pt>
                <c:pt idx="11802">
                  <c:v>16.588999999999999</c:v>
                </c:pt>
                <c:pt idx="11803">
                  <c:v>16.578199999999999</c:v>
                </c:pt>
                <c:pt idx="11804">
                  <c:v>16.578199999999999</c:v>
                </c:pt>
                <c:pt idx="11805">
                  <c:v>16.578199999999999</c:v>
                </c:pt>
                <c:pt idx="11806">
                  <c:v>16.578199999999999</c:v>
                </c:pt>
                <c:pt idx="11807">
                  <c:v>16.578199999999999</c:v>
                </c:pt>
                <c:pt idx="11808">
                  <c:v>16.567499999999999</c:v>
                </c:pt>
                <c:pt idx="11809">
                  <c:v>16.578199999999999</c:v>
                </c:pt>
                <c:pt idx="11810">
                  <c:v>16.567499999999999</c:v>
                </c:pt>
                <c:pt idx="11811">
                  <c:v>16.567499999999999</c:v>
                </c:pt>
                <c:pt idx="11812">
                  <c:v>16.567499999999999</c:v>
                </c:pt>
                <c:pt idx="11813">
                  <c:v>16.567499999999999</c:v>
                </c:pt>
                <c:pt idx="11814">
                  <c:v>16.567499999999999</c:v>
                </c:pt>
                <c:pt idx="11815">
                  <c:v>16.567499999999999</c:v>
                </c:pt>
                <c:pt idx="11816">
                  <c:v>16.567499999999999</c:v>
                </c:pt>
                <c:pt idx="11817">
                  <c:v>16.567499999999999</c:v>
                </c:pt>
                <c:pt idx="11818">
                  <c:v>16.567499999999999</c:v>
                </c:pt>
                <c:pt idx="11819">
                  <c:v>16.567499999999999</c:v>
                </c:pt>
                <c:pt idx="11820">
                  <c:v>16.567499999999999</c:v>
                </c:pt>
                <c:pt idx="11821">
                  <c:v>16.567499999999999</c:v>
                </c:pt>
                <c:pt idx="11822">
                  <c:v>16.567499999999999</c:v>
                </c:pt>
                <c:pt idx="11823">
                  <c:v>16.567499999999999</c:v>
                </c:pt>
                <c:pt idx="11824">
                  <c:v>16.567499999999999</c:v>
                </c:pt>
                <c:pt idx="11825">
                  <c:v>16.567499999999999</c:v>
                </c:pt>
                <c:pt idx="11826">
                  <c:v>16.567499999999999</c:v>
                </c:pt>
                <c:pt idx="11827">
                  <c:v>16.567499999999999</c:v>
                </c:pt>
                <c:pt idx="11828">
                  <c:v>16.567499999999999</c:v>
                </c:pt>
                <c:pt idx="11829">
                  <c:v>16.567499999999999</c:v>
                </c:pt>
                <c:pt idx="11830">
                  <c:v>16.567499999999999</c:v>
                </c:pt>
                <c:pt idx="11831">
                  <c:v>16.567499999999999</c:v>
                </c:pt>
                <c:pt idx="11832">
                  <c:v>16.567499999999999</c:v>
                </c:pt>
                <c:pt idx="11833">
                  <c:v>16.556799999999999</c:v>
                </c:pt>
                <c:pt idx="11834">
                  <c:v>16.556799999999999</c:v>
                </c:pt>
                <c:pt idx="11835">
                  <c:v>16.556799999999999</c:v>
                </c:pt>
                <c:pt idx="11836">
                  <c:v>16.567499999999999</c:v>
                </c:pt>
                <c:pt idx="11837">
                  <c:v>16.556799999999999</c:v>
                </c:pt>
                <c:pt idx="11838">
                  <c:v>16.546099999999999</c:v>
                </c:pt>
                <c:pt idx="11839">
                  <c:v>16.556799999999999</c:v>
                </c:pt>
                <c:pt idx="11840">
                  <c:v>16.556799999999999</c:v>
                </c:pt>
                <c:pt idx="11841">
                  <c:v>16.546099999999999</c:v>
                </c:pt>
                <c:pt idx="11842">
                  <c:v>16.556799999999999</c:v>
                </c:pt>
                <c:pt idx="11843">
                  <c:v>16.556799999999999</c:v>
                </c:pt>
                <c:pt idx="11844">
                  <c:v>16.5246</c:v>
                </c:pt>
                <c:pt idx="11845">
                  <c:v>16.5246</c:v>
                </c:pt>
                <c:pt idx="11846">
                  <c:v>16.546099999999999</c:v>
                </c:pt>
                <c:pt idx="11847">
                  <c:v>16.546099999999999</c:v>
                </c:pt>
                <c:pt idx="11848">
                  <c:v>16.546099999999999</c:v>
                </c:pt>
                <c:pt idx="11849">
                  <c:v>16.546099999999999</c:v>
                </c:pt>
                <c:pt idx="11850">
                  <c:v>16.5246</c:v>
                </c:pt>
                <c:pt idx="11851">
                  <c:v>16.546099999999999</c:v>
                </c:pt>
                <c:pt idx="11852">
                  <c:v>16.5246</c:v>
                </c:pt>
                <c:pt idx="11853">
                  <c:v>16.5139</c:v>
                </c:pt>
                <c:pt idx="11854">
                  <c:v>16.5246</c:v>
                </c:pt>
                <c:pt idx="11855">
                  <c:v>16.5246</c:v>
                </c:pt>
                <c:pt idx="11856">
                  <c:v>16.5139</c:v>
                </c:pt>
                <c:pt idx="11857">
                  <c:v>16.5139</c:v>
                </c:pt>
                <c:pt idx="11858">
                  <c:v>16.5139</c:v>
                </c:pt>
                <c:pt idx="11859">
                  <c:v>16.5139</c:v>
                </c:pt>
                <c:pt idx="11860">
                  <c:v>16.5139</c:v>
                </c:pt>
                <c:pt idx="11861">
                  <c:v>16.5032</c:v>
                </c:pt>
                <c:pt idx="11862">
                  <c:v>16.5032</c:v>
                </c:pt>
                <c:pt idx="11863">
                  <c:v>16.5139</c:v>
                </c:pt>
                <c:pt idx="11864">
                  <c:v>16.5032</c:v>
                </c:pt>
                <c:pt idx="11865">
                  <c:v>16.5032</c:v>
                </c:pt>
                <c:pt idx="11866">
                  <c:v>16.5032</c:v>
                </c:pt>
                <c:pt idx="11867">
                  <c:v>16.5032</c:v>
                </c:pt>
                <c:pt idx="11868">
                  <c:v>16.4924</c:v>
                </c:pt>
                <c:pt idx="11869">
                  <c:v>16.4924</c:v>
                </c:pt>
                <c:pt idx="11870">
                  <c:v>16.4924</c:v>
                </c:pt>
                <c:pt idx="11871">
                  <c:v>16.4924</c:v>
                </c:pt>
                <c:pt idx="11872">
                  <c:v>16.4924</c:v>
                </c:pt>
                <c:pt idx="11873">
                  <c:v>16.4924</c:v>
                </c:pt>
                <c:pt idx="11874">
                  <c:v>16.4924</c:v>
                </c:pt>
                <c:pt idx="11875">
                  <c:v>16.4924</c:v>
                </c:pt>
                <c:pt idx="11876">
                  <c:v>16.4924</c:v>
                </c:pt>
                <c:pt idx="11877">
                  <c:v>16.4924</c:v>
                </c:pt>
                <c:pt idx="11878">
                  <c:v>16.4924</c:v>
                </c:pt>
                <c:pt idx="11879">
                  <c:v>16.4924</c:v>
                </c:pt>
                <c:pt idx="11880">
                  <c:v>16.4817</c:v>
                </c:pt>
                <c:pt idx="11881">
                  <c:v>16.4924</c:v>
                </c:pt>
                <c:pt idx="11882">
                  <c:v>16.4817</c:v>
                </c:pt>
                <c:pt idx="11883">
                  <c:v>16.4817</c:v>
                </c:pt>
                <c:pt idx="11884">
                  <c:v>16.4817</c:v>
                </c:pt>
                <c:pt idx="11885">
                  <c:v>16.4817</c:v>
                </c:pt>
                <c:pt idx="11886">
                  <c:v>16.4817</c:v>
                </c:pt>
                <c:pt idx="11887">
                  <c:v>16.4817</c:v>
                </c:pt>
                <c:pt idx="11888">
                  <c:v>16.4817</c:v>
                </c:pt>
                <c:pt idx="11889">
                  <c:v>16.4817</c:v>
                </c:pt>
                <c:pt idx="11890">
                  <c:v>16.4817</c:v>
                </c:pt>
                <c:pt idx="11891">
                  <c:v>16.4817</c:v>
                </c:pt>
                <c:pt idx="11892">
                  <c:v>16.471</c:v>
                </c:pt>
                <c:pt idx="11893">
                  <c:v>16.4817</c:v>
                </c:pt>
                <c:pt idx="11894">
                  <c:v>16.4817</c:v>
                </c:pt>
                <c:pt idx="11895">
                  <c:v>16.471</c:v>
                </c:pt>
                <c:pt idx="11896">
                  <c:v>16.4817</c:v>
                </c:pt>
                <c:pt idx="11897">
                  <c:v>16.4817</c:v>
                </c:pt>
                <c:pt idx="11898">
                  <c:v>16.471</c:v>
                </c:pt>
                <c:pt idx="11899">
                  <c:v>16.4817</c:v>
                </c:pt>
                <c:pt idx="11900">
                  <c:v>16.4817</c:v>
                </c:pt>
                <c:pt idx="11901">
                  <c:v>16.4817</c:v>
                </c:pt>
                <c:pt idx="11902">
                  <c:v>16.4924</c:v>
                </c:pt>
                <c:pt idx="11903">
                  <c:v>16.4924</c:v>
                </c:pt>
                <c:pt idx="11904">
                  <c:v>16.4924</c:v>
                </c:pt>
                <c:pt idx="11905">
                  <c:v>16.4924</c:v>
                </c:pt>
                <c:pt idx="11906">
                  <c:v>16.4924</c:v>
                </c:pt>
                <c:pt idx="11907">
                  <c:v>16.4924</c:v>
                </c:pt>
                <c:pt idx="11908">
                  <c:v>16.5032</c:v>
                </c:pt>
                <c:pt idx="11909">
                  <c:v>16.5032</c:v>
                </c:pt>
                <c:pt idx="11910">
                  <c:v>16.5139</c:v>
                </c:pt>
                <c:pt idx="11911">
                  <c:v>16.5139</c:v>
                </c:pt>
                <c:pt idx="11912">
                  <c:v>16.5139</c:v>
                </c:pt>
                <c:pt idx="11913">
                  <c:v>16.5139</c:v>
                </c:pt>
                <c:pt idx="11914">
                  <c:v>16.5139</c:v>
                </c:pt>
                <c:pt idx="11915">
                  <c:v>16.5032</c:v>
                </c:pt>
                <c:pt idx="11916">
                  <c:v>16.5032</c:v>
                </c:pt>
                <c:pt idx="11917">
                  <c:v>16.5139</c:v>
                </c:pt>
                <c:pt idx="11918">
                  <c:v>16.5032</c:v>
                </c:pt>
                <c:pt idx="11919">
                  <c:v>16.5139</c:v>
                </c:pt>
                <c:pt idx="11920">
                  <c:v>16.5139</c:v>
                </c:pt>
                <c:pt idx="11921">
                  <c:v>16.5032</c:v>
                </c:pt>
                <c:pt idx="11922">
                  <c:v>16.5032</c:v>
                </c:pt>
                <c:pt idx="11923">
                  <c:v>16.5032</c:v>
                </c:pt>
                <c:pt idx="11924">
                  <c:v>16.5032</c:v>
                </c:pt>
                <c:pt idx="11925">
                  <c:v>16.5032</c:v>
                </c:pt>
                <c:pt idx="11926">
                  <c:v>16.5032</c:v>
                </c:pt>
                <c:pt idx="11927">
                  <c:v>16.5139</c:v>
                </c:pt>
                <c:pt idx="11928">
                  <c:v>16.5139</c:v>
                </c:pt>
                <c:pt idx="11929">
                  <c:v>16.5032</c:v>
                </c:pt>
                <c:pt idx="11930">
                  <c:v>16.5032</c:v>
                </c:pt>
                <c:pt idx="11931">
                  <c:v>16.5032</c:v>
                </c:pt>
                <c:pt idx="11932">
                  <c:v>16.5032</c:v>
                </c:pt>
                <c:pt idx="11933">
                  <c:v>16.5032</c:v>
                </c:pt>
                <c:pt idx="11934">
                  <c:v>16.5032</c:v>
                </c:pt>
                <c:pt idx="11935">
                  <c:v>16.5032</c:v>
                </c:pt>
                <c:pt idx="11936">
                  <c:v>16.5032</c:v>
                </c:pt>
                <c:pt idx="11937">
                  <c:v>16.4924</c:v>
                </c:pt>
                <c:pt idx="11938">
                  <c:v>16.4924</c:v>
                </c:pt>
                <c:pt idx="11939">
                  <c:v>16.4924</c:v>
                </c:pt>
                <c:pt idx="11940">
                  <c:v>16.5032</c:v>
                </c:pt>
                <c:pt idx="11941">
                  <c:v>16.5032</c:v>
                </c:pt>
                <c:pt idx="11942">
                  <c:v>16.4924</c:v>
                </c:pt>
                <c:pt idx="11943">
                  <c:v>16.4924</c:v>
                </c:pt>
                <c:pt idx="11944">
                  <c:v>16.4924</c:v>
                </c:pt>
                <c:pt idx="11945">
                  <c:v>16.5032</c:v>
                </c:pt>
                <c:pt idx="11946">
                  <c:v>16.5032</c:v>
                </c:pt>
                <c:pt idx="11947">
                  <c:v>16.5032</c:v>
                </c:pt>
                <c:pt idx="11948">
                  <c:v>16.5032</c:v>
                </c:pt>
                <c:pt idx="11949">
                  <c:v>16.5032</c:v>
                </c:pt>
                <c:pt idx="11950">
                  <c:v>16.5032</c:v>
                </c:pt>
                <c:pt idx="11951">
                  <c:v>16.5032</c:v>
                </c:pt>
                <c:pt idx="11952">
                  <c:v>16.4924</c:v>
                </c:pt>
                <c:pt idx="11953">
                  <c:v>16.5032</c:v>
                </c:pt>
                <c:pt idx="11954">
                  <c:v>16.5032</c:v>
                </c:pt>
                <c:pt idx="11955">
                  <c:v>16.5032</c:v>
                </c:pt>
                <c:pt idx="11956">
                  <c:v>16.5032</c:v>
                </c:pt>
                <c:pt idx="11957">
                  <c:v>16.5032</c:v>
                </c:pt>
                <c:pt idx="11958">
                  <c:v>16.5032</c:v>
                </c:pt>
                <c:pt idx="11959">
                  <c:v>16.5032</c:v>
                </c:pt>
                <c:pt idx="11960">
                  <c:v>16.5139</c:v>
                </c:pt>
                <c:pt idx="11961">
                  <c:v>16.5139</c:v>
                </c:pt>
                <c:pt idx="11962">
                  <c:v>16.5246</c:v>
                </c:pt>
                <c:pt idx="11963">
                  <c:v>16.5139</c:v>
                </c:pt>
                <c:pt idx="11964">
                  <c:v>16.5139</c:v>
                </c:pt>
                <c:pt idx="11965">
                  <c:v>16.5139</c:v>
                </c:pt>
                <c:pt idx="11966">
                  <c:v>16.5139</c:v>
                </c:pt>
                <c:pt idx="11967">
                  <c:v>16.5139</c:v>
                </c:pt>
                <c:pt idx="11968">
                  <c:v>16.5139</c:v>
                </c:pt>
                <c:pt idx="11969">
                  <c:v>16.5139</c:v>
                </c:pt>
                <c:pt idx="11970">
                  <c:v>16.5139</c:v>
                </c:pt>
                <c:pt idx="11971">
                  <c:v>16.5139</c:v>
                </c:pt>
                <c:pt idx="11972">
                  <c:v>16.5032</c:v>
                </c:pt>
                <c:pt idx="11973">
                  <c:v>16.5032</c:v>
                </c:pt>
                <c:pt idx="11974">
                  <c:v>16.5032</c:v>
                </c:pt>
                <c:pt idx="11975">
                  <c:v>16.5032</c:v>
                </c:pt>
                <c:pt idx="11976">
                  <c:v>16.5139</c:v>
                </c:pt>
                <c:pt idx="11977">
                  <c:v>16.5032</c:v>
                </c:pt>
                <c:pt idx="11978">
                  <c:v>16.5032</c:v>
                </c:pt>
                <c:pt idx="11979">
                  <c:v>16.5032</c:v>
                </c:pt>
                <c:pt idx="11980">
                  <c:v>16.5032</c:v>
                </c:pt>
                <c:pt idx="11981">
                  <c:v>16.5032</c:v>
                </c:pt>
                <c:pt idx="11982">
                  <c:v>16.5032</c:v>
                </c:pt>
                <c:pt idx="11983">
                  <c:v>16.5032</c:v>
                </c:pt>
                <c:pt idx="11984">
                  <c:v>16.5032</c:v>
                </c:pt>
                <c:pt idx="11985">
                  <c:v>16.5032</c:v>
                </c:pt>
                <c:pt idx="11986">
                  <c:v>16.5032</c:v>
                </c:pt>
                <c:pt idx="11987">
                  <c:v>16.5139</c:v>
                </c:pt>
                <c:pt idx="11988">
                  <c:v>16.5032</c:v>
                </c:pt>
                <c:pt idx="11989">
                  <c:v>16.5032</c:v>
                </c:pt>
                <c:pt idx="11990">
                  <c:v>16.5139</c:v>
                </c:pt>
                <c:pt idx="11991">
                  <c:v>16.5139</c:v>
                </c:pt>
                <c:pt idx="11992">
                  <c:v>16.5139</c:v>
                </c:pt>
                <c:pt idx="11993">
                  <c:v>16.5139</c:v>
                </c:pt>
                <c:pt idx="11994">
                  <c:v>16.5139</c:v>
                </c:pt>
                <c:pt idx="11995">
                  <c:v>16.5139</c:v>
                </c:pt>
                <c:pt idx="11996">
                  <c:v>16.5139</c:v>
                </c:pt>
                <c:pt idx="11997">
                  <c:v>16.5139</c:v>
                </c:pt>
                <c:pt idx="11998">
                  <c:v>16.5139</c:v>
                </c:pt>
                <c:pt idx="11999">
                  <c:v>16.5139</c:v>
                </c:pt>
                <c:pt idx="12000">
                  <c:v>16.5032</c:v>
                </c:pt>
                <c:pt idx="12001">
                  <c:v>16.5032</c:v>
                </c:pt>
                <c:pt idx="12002">
                  <c:v>16.5032</c:v>
                </c:pt>
                <c:pt idx="12003">
                  <c:v>16.5032</c:v>
                </c:pt>
                <c:pt idx="12004">
                  <c:v>16.5032</c:v>
                </c:pt>
                <c:pt idx="12005">
                  <c:v>16.5032</c:v>
                </c:pt>
                <c:pt idx="12006">
                  <c:v>16.5139</c:v>
                </c:pt>
                <c:pt idx="12007">
                  <c:v>16.5032</c:v>
                </c:pt>
                <c:pt idx="12008">
                  <c:v>16.5032</c:v>
                </c:pt>
                <c:pt idx="12009">
                  <c:v>16.5032</c:v>
                </c:pt>
                <c:pt idx="12010">
                  <c:v>16.5032</c:v>
                </c:pt>
                <c:pt idx="12011">
                  <c:v>16.5032</c:v>
                </c:pt>
                <c:pt idx="12012">
                  <c:v>16.5032</c:v>
                </c:pt>
                <c:pt idx="12013">
                  <c:v>16.5032</c:v>
                </c:pt>
                <c:pt idx="12014">
                  <c:v>16.5032</c:v>
                </c:pt>
                <c:pt idx="12015">
                  <c:v>16.5032</c:v>
                </c:pt>
                <c:pt idx="12016">
                  <c:v>16.5032</c:v>
                </c:pt>
                <c:pt idx="12017">
                  <c:v>16.5032</c:v>
                </c:pt>
                <c:pt idx="12018">
                  <c:v>16.5032</c:v>
                </c:pt>
                <c:pt idx="12019">
                  <c:v>16.5032</c:v>
                </c:pt>
                <c:pt idx="12020">
                  <c:v>16.5032</c:v>
                </c:pt>
                <c:pt idx="12021">
                  <c:v>16.5032</c:v>
                </c:pt>
                <c:pt idx="12022">
                  <c:v>16.5032</c:v>
                </c:pt>
                <c:pt idx="12023">
                  <c:v>16.5032</c:v>
                </c:pt>
                <c:pt idx="12024">
                  <c:v>16.5032</c:v>
                </c:pt>
                <c:pt idx="12025">
                  <c:v>16.5032</c:v>
                </c:pt>
                <c:pt idx="12026">
                  <c:v>16.5032</c:v>
                </c:pt>
                <c:pt idx="12027">
                  <c:v>16.5032</c:v>
                </c:pt>
                <c:pt idx="12028">
                  <c:v>16.5032</c:v>
                </c:pt>
                <c:pt idx="12029">
                  <c:v>16.4924</c:v>
                </c:pt>
                <c:pt idx="12030">
                  <c:v>16.4924</c:v>
                </c:pt>
                <c:pt idx="12031">
                  <c:v>16.4924</c:v>
                </c:pt>
                <c:pt idx="12032">
                  <c:v>16.4924</c:v>
                </c:pt>
                <c:pt idx="12033">
                  <c:v>16.4924</c:v>
                </c:pt>
                <c:pt idx="12034">
                  <c:v>16.4924</c:v>
                </c:pt>
                <c:pt idx="12035">
                  <c:v>16.4924</c:v>
                </c:pt>
                <c:pt idx="12036">
                  <c:v>16.4924</c:v>
                </c:pt>
                <c:pt idx="12037">
                  <c:v>16.4924</c:v>
                </c:pt>
                <c:pt idx="12038">
                  <c:v>16.4924</c:v>
                </c:pt>
                <c:pt idx="12039">
                  <c:v>16.4924</c:v>
                </c:pt>
                <c:pt idx="12040">
                  <c:v>16.4924</c:v>
                </c:pt>
                <c:pt idx="12041">
                  <c:v>16.4924</c:v>
                </c:pt>
                <c:pt idx="12042">
                  <c:v>16.4924</c:v>
                </c:pt>
                <c:pt idx="12043">
                  <c:v>16.4924</c:v>
                </c:pt>
                <c:pt idx="12044">
                  <c:v>16.4924</c:v>
                </c:pt>
                <c:pt idx="12045">
                  <c:v>16.4924</c:v>
                </c:pt>
                <c:pt idx="12046">
                  <c:v>16.4924</c:v>
                </c:pt>
                <c:pt idx="12047">
                  <c:v>16.4817</c:v>
                </c:pt>
                <c:pt idx="12048">
                  <c:v>16.4817</c:v>
                </c:pt>
                <c:pt idx="12049">
                  <c:v>16.4817</c:v>
                </c:pt>
                <c:pt idx="12050">
                  <c:v>16.4817</c:v>
                </c:pt>
                <c:pt idx="12051">
                  <c:v>16.4817</c:v>
                </c:pt>
                <c:pt idx="12052">
                  <c:v>16.4817</c:v>
                </c:pt>
                <c:pt idx="12053">
                  <c:v>16.4817</c:v>
                </c:pt>
                <c:pt idx="12054">
                  <c:v>16.471</c:v>
                </c:pt>
                <c:pt idx="12055">
                  <c:v>16.4817</c:v>
                </c:pt>
                <c:pt idx="12056">
                  <c:v>16.4817</c:v>
                </c:pt>
                <c:pt idx="12057">
                  <c:v>16.471</c:v>
                </c:pt>
                <c:pt idx="12058">
                  <c:v>16.4817</c:v>
                </c:pt>
                <c:pt idx="12059">
                  <c:v>16.4817</c:v>
                </c:pt>
                <c:pt idx="12060">
                  <c:v>16.4817</c:v>
                </c:pt>
                <c:pt idx="12061">
                  <c:v>16.471</c:v>
                </c:pt>
                <c:pt idx="12062">
                  <c:v>16.471</c:v>
                </c:pt>
                <c:pt idx="12063">
                  <c:v>16.471</c:v>
                </c:pt>
                <c:pt idx="12064">
                  <c:v>16.471</c:v>
                </c:pt>
                <c:pt idx="12065">
                  <c:v>16.471</c:v>
                </c:pt>
                <c:pt idx="12066">
                  <c:v>16.4603</c:v>
                </c:pt>
                <c:pt idx="12067">
                  <c:v>16.471</c:v>
                </c:pt>
                <c:pt idx="12068">
                  <c:v>16.4603</c:v>
                </c:pt>
                <c:pt idx="12069">
                  <c:v>16.4603</c:v>
                </c:pt>
                <c:pt idx="12070">
                  <c:v>16.4603</c:v>
                </c:pt>
                <c:pt idx="12071">
                  <c:v>16.4603</c:v>
                </c:pt>
                <c:pt idx="12072">
                  <c:v>16.4603</c:v>
                </c:pt>
                <c:pt idx="12073">
                  <c:v>16.4603</c:v>
                </c:pt>
                <c:pt idx="12074">
                  <c:v>16.4603</c:v>
                </c:pt>
                <c:pt idx="12075">
                  <c:v>16.4603</c:v>
                </c:pt>
                <c:pt idx="12076">
                  <c:v>16.4495</c:v>
                </c:pt>
                <c:pt idx="12077">
                  <c:v>16.4495</c:v>
                </c:pt>
                <c:pt idx="12078">
                  <c:v>16.4495</c:v>
                </c:pt>
                <c:pt idx="12079">
                  <c:v>16.4495</c:v>
                </c:pt>
                <c:pt idx="12080">
                  <c:v>16.4495</c:v>
                </c:pt>
                <c:pt idx="12081">
                  <c:v>16.4495</c:v>
                </c:pt>
                <c:pt idx="12082">
                  <c:v>16.4495</c:v>
                </c:pt>
                <c:pt idx="12083">
                  <c:v>16.4495</c:v>
                </c:pt>
                <c:pt idx="12084">
                  <c:v>16.4495</c:v>
                </c:pt>
                <c:pt idx="12085">
                  <c:v>16.4495</c:v>
                </c:pt>
                <c:pt idx="12086">
                  <c:v>16.4495</c:v>
                </c:pt>
                <c:pt idx="12087">
                  <c:v>16.4495</c:v>
                </c:pt>
                <c:pt idx="12088">
                  <c:v>16.4495</c:v>
                </c:pt>
                <c:pt idx="12089">
                  <c:v>16.4495</c:v>
                </c:pt>
                <c:pt idx="12090">
                  <c:v>16.4495</c:v>
                </c:pt>
                <c:pt idx="12091">
                  <c:v>16.438800000000001</c:v>
                </c:pt>
                <c:pt idx="12092">
                  <c:v>16.438800000000001</c:v>
                </c:pt>
                <c:pt idx="12093">
                  <c:v>16.4495</c:v>
                </c:pt>
                <c:pt idx="12094">
                  <c:v>16.438800000000001</c:v>
                </c:pt>
                <c:pt idx="12095">
                  <c:v>16.4495</c:v>
                </c:pt>
                <c:pt idx="12096">
                  <c:v>16.4495</c:v>
                </c:pt>
                <c:pt idx="12097">
                  <c:v>16.438800000000001</c:v>
                </c:pt>
                <c:pt idx="12098">
                  <c:v>16.438800000000001</c:v>
                </c:pt>
                <c:pt idx="12099">
                  <c:v>16.428100000000001</c:v>
                </c:pt>
                <c:pt idx="12100">
                  <c:v>16.438800000000001</c:v>
                </c:pt>
                <c:pt idx="12101">
                  <c:v>16.438800000000001</c:v>
                </c:pt>
                <c:pt idx="12102">
                  <c:v>16.438800000000001</c:v>
                </c:pt>
                <c:pt idx="12103">
                  <c:v>16.428100000000001</c:v>
                </c:pt>
                <c:pt idx="12104">
                  <c:v>16.428100000000001</c:v>
                </c:pt>
                <c:pt idx="12105">
                  <c:v>16.428100000000001</c:v>
                </c:pt>
                <c:pt idx="12106">
                  <c:v>16.428100000000001</c:v>
                </c:pt>
                <c:pt idx="12107">
                  <c:v>16.428100000000001</c:v>
                </c:pt>
                <c:pt idx="12108">
                  <c:v>16.428100000000001</c:v>
                </c:pt>
                <c:pt idx="12109">
                  <c:v>16.428100000000001</c:v>
                </c:pt>
                <c:pt idx="12110">
                  <c:v>16.428100000000001</c:v>
                </c:pt>
                <c:pt idx="12111">
                  <c:v>16.428100000000001</c:v>
                </c:pt>
                <c:pt idx="12112">
                  <c:v>16.417400000000001</c:v>
                </c:pt>
                <c:pt idx="12113">
                  <c:v>16.417400000000001</c:v>
                </c:pt>
                <c:pt idx="12114">
                  <c:v>16.417400000000001</c:v>
                </c:pt>
                <c:pt idx="12115">
                  <c:v>16.417400000000001</c:v>
                </c:pt>
                <c:pt idx="12116">
                  <c:v>16.428100000000001</c:v>
                </c:pt>
                <c:pt idx="12117">
                  <c:v>16.428100000000001</c:v>
                </c:pt>
                <c:pt idx="12118">
                  <c:v>16.417400000000001</c:v>
                </c:pt>
                <c:pt idx="12119">
                  <c:v>16.417400000000001</c:v>
                </c:pt>
                <c:pt idx="12120">
                  <c:v>16.417400000000001</c:v>
                </c:pt>
                <c:pt idx="12121">
                  <c:v>16.417400000000001</c:v>
                </c:pt>
                <c:pt idx="12122">
                  <c:v>16.417400000000001</c:v>
                </c:pt>
                <c:pt idx="12123">
                  <c:v>16.417400000000001</c:v>
                </c:pt>
                <c:pt idx="12124">
                  <c:v>16.417400000000001</c:v>
                </c:pt>
                <c:pt idx="12125">
                  <c:v>16.417400000000001</c:v>
                </c:pt>
                <c:pt idx="12126">
                  <c:v>16.417400000000001</c:v>
                </c:pt>
                <c:pt idx="12127">
                  <c:v>16.417400000000001</c:v>
                </c:pt>
                <c:pt idx="12128">
                  <c:v>16.417400000000001</c:v>
                </c:pt>
                <c:pt idx="12129">
                  <c:v>16.406600000000001</c:v>
                </c:pt>
                <c:pt idx="12130">
                  <c:v>16.406600000000001</c:v>
                </c:pt>
                <c:pt idx="12131">
                  <c:v>16.406600000000001</c:v>
                </c:pt>
                <c:pt idx="12132">
                  <c:v>16.406600000000001</c:v>
                </c:pt>
                <c:pt idx="12133">
                  <c:v>16.406600000000001</c:v>
                </c:pt>
                <c:pt idx="12134">
                  <c:v>16.406600000000001</c:v>
                </c:pt>
                <c:pt idx="12135">
                  <c:v>16.406600000000001</c:v>
                </c:pt>
                <c:pt idx="12136">
                  <c:v>16.395900000000001</c:v>
                </c:pt>
                <c:pt idx="12137">
                  <c:v>16.406600000000001</c:v>
                </c:pt>
                <c:pt idx="12138">
                  <c:v>16.406600000000001</c:v>
                </c:pt>
                <c:pt idx="12139">
                  <c:v>16.406600000000001</c:v>
                </c:pt>
                <c:pt idx="12140">
                  <c:v>16.406600000000001</c:v>
                </c:pt>
                <c:pt idx="12141">
                  <c:v>16.395900000000001</c:v>
                </c:pt>
                <c:pt idx="12142">
                  <c:v>16.395900000000001</c:v>
                </c:pt>
                <c:pt idx="12143">
                  <c:v>16.395900000000001</c:v>
                </c:pt>
                <c:pt idx="12144">
                  <c:v>16.395900000000001</c:v>
                </c:pt>
                <c:pt idx="12145">
                  <c:v>16.395900000000001</c:v>
                </c:pt>
                <c:pt idx="12146">
                  <c:v>16.395900000000001</c:v>
                </c:pt>
                <c:pt idx="12147">
                  <c:v>16.395900000000001</c:v>
                </c:pt>
                <c:pt idx="12148">
                  <c:v>16.395900000000001</c:v>
                </c:pt>
                <c:pt idx="12149">
                  <c:v>16.385200000000001</c:v>
                </c:pt>
                <c:pt idx="12150">
                  <c:v>16.385200000000001</c:v>
                </c:pt>
                <c:pt idx="12151">
                  <c:v>16.385200000000001</c:v>
                </c:pt>
                <c:pt idx="12152">
                  <c:v>16.385200000000001</c:v>
                </c:pt>
                <c:pt idx="12153">
                  <c:v>16.385200000000001</c:v>
                </c:pt>
                <c:pt idx="12154">
                  <c:v>16.374500000000001</c:v>
                </c:pt>
                <c:pt idx="12155">
                  <c:v>16.374500000000001</c:v>
                </c:pt>
                <c:pt idx="12156">
                  <c:v>16.374500000000001</c:v>
                </c:pt>
                <c:pt idx="12157">
                  <c:v>16.374500000000001</c:v>
                </c:pt>
                <c:pt idx="12158">
                  <c:v>16.374500000000001</c:v>
                </c:pt>
                <c:pt idx="12159">
                  <c:v>16.363700000000001</c:v>
                </c:pt>
                <c:pt idx="12160">
                  <c:v>16.363700000000001</c:v>
                </c:pt>
                <c:pt idx="12161">
                  <c:v>16.353000000000002</c:v>
                </c:pt>
                <c:pt idx="12162">
                  <c:v>16.353000000000002</c:v>
                </c:pt>
                <c:pt idx="12163">
                  <c:v>16.353000000000002</c:v>
                </c:pt>
                <c:pt idx="12164">
                  <c:v>16.353000000000002</c:v>
                </c:pt>
                <c:pt idx="12165">
                  <c:v>16.342300000000002</c:v>
                </c:pt>
                <c:pt idx="12166">
                  <c:v>16.320799999999998</c:v>
                </c:pt>
                <c:pt idx="12167">
                  <c:v>16.331600000000002</c:v>
                </c:pt>
                <c:pt idx="12168">
                  <c:v>16.331600000000002</c:v>
                </c:pt>
                <c:pt idx="12169">
                  <c:v>16.320799999999998</c:v>
                </c:pt>
                <c:pt idx="12170">
                  <c:v>16.320799999999998</c:v>
                </c:pt>
                <c:pt idx="12171">
                  <c:v>16.320799999999998</c:v>
                </c:pt>
                <c:pt idx="12172">
                  <c:v>16.320799999999998</c:v>
                </c:pt>
                <c:pt idx="12173">
                  <c:v>16.320799999999998</c:v>
                </c:pt>
                <c:pt idx="12174">
                  <c:v>16.320799999999998</c:v>
                </c:pt>
                <c:pt idx="12175">
                  <c:v>16.320799999999998</c:v>
                </c:pt>
                <c:pt idx="12176">
                  <c:v>16.320799999999998</c:v>
                </c:pt>
                <c:pt idx="12177">
                  <c:v>16.320799999999998</c:v>
                </c:pt>
                <c:pt idx="12178">
                  <c:v>16.320799999999998</c:v>
                </c:pt>
                <c:pt idx="12179">
                  <c:v>16.320799999999998</c:v>
                </c:pt>
                <c:pt idx="12180">
                  <c:v>16.320799999999998</c:v>
                </c:pt>
                <c:pt idx="12181">
                  <c:v>16.320799999999998</c:v>
                </c:pt>
                <c:pt idx="12182">
                  <c:v>16.320799999999998</c:v>
                </c:pt>
                <c:pt idx="12183">
                  <c:v>16.320799999999998</c:v>
                </c:pt>
                <c:pt idx="12184">
                  <c:v>16.320799999999998</c:v>
                </c:pt>
                <c:pt idx="12185">
                  <c:v>16.320799999999998</c:v>
                </c:pt>
                <c:pt idx="12186">
                  <c:v>16.320799999999998</c:v>
                </c:pt>
                <c:pt idx="12187">
                  <c:v>16.320799999999998</c:v>
                </c:pt>
                <c:pt idx="12188">
                  <c:v>16.320799999999998</c:v>
                </c:pt>
                <c:pt idx="12189">
                  <c:v>16.320799999999998</c:v>
                </c:pt>
                <c:pt idx="12190">
                  <c:v>16.320799999999998</c:v>
                </c:pt>
                <c:pt idx="12191">
                  <c:v>16.320799999999998</c:v>
                </c:pt>
                <c:pt idx="12192">
                  <c:v>16.320799999999998</c:v>
                </c:pt>
                <c:pt idx="12193">
                  <c:v>16.320799999999998</c:v>
                </c:pt>
                <c:pt idx="12194">
                  <c:v>16.320799999999998</c:v>
                </c:pt>
                <c:pt idx="12195">
                  <c:v>16.320799999999998</c:v>
                </c:pt>
                <c:pt idx="12196">
                  <c:v>16.320799999999998</c:v>
                </c:pt>
                <c:pt idx="12197">
                  <c:v>16.320799999999998</c:v>
                </c:pt>
                <c:pt idx="12198">
                  <c:v>16.320799999999998</c:v>
                </c:pt>
                <c:pt idx="12199">
                  <c:v>16.320799999999998</c:v>
                </c:pt>
                <c:pt idx="12200">
                  <c:v>16.320799999999998</c:v>
                </c:pt>
                <c:pt idx="12201">
                  <c:v>16.320799999999998</c:v>
                </c:pt>
                <c:pt idx="12202">
                  <c:v>16.320799999999998</c:v>
                </c:pt>
                <c:pt idx="12203">
                  <c:v>16.320799999999998</c:v>
                </c:pt>
                <c:pt idx="12204">
                  <c:v>16.320799999999998</c:v>
                </c:pt>
                <c:pt idx="12205">
                  <c:v>16.320799999999998</c:v>
                </c:pt>
                <c:pt idx="12206">
                  <c:v>16.320799999999998</c:v>
                </c:pt>
                <c:pt idx="12207">
                  <c:v>16.320799999999998</c:v>
                </c:pt>
                <c:pt idx="12208">
                  <c:v>16.320799999999998</c:v>
                </c:pt>
                <c:pt idx="12209">
                  <c:v>16.320799999999998</c:v>
                </c:pt>
                <c:pt idx="12210">
                  <c:v>16.320799999999998</c:v>
                </c:pt>
                <c:pt idx="12211">
                  <c:v>16.320799999999998</c:v>
                </c:pt>
                <c:pt idx="12212">
                  <c:v>16.320799999999998</c:v>
                </c:pt>
                <c:pt idx="12213">
                  <c:v>16.310099999999998</c:v>
                </c:pt>
                <c:pt idx="12214">
                  <c:v>16.320799999999998</c:v>
                </c:pt>
                <c:pt idx="12215">
                  <c:v>16.320799999999998</c:v>
                </c:pt>
                <c:pt idx="12216">
                  <c:v>16.320799999999998</c:v>
                </c:pt>
                <c:pt idx="12217">
                  <c:v>16.320799999999998</c:v>
                </c:pt>
                <c:pt idx="12218">
                  <c:v>16.320799999999998</c:v>
                </c:pt>
                <c:pt idx="12219">
                  <c:v>16.320799999999998</c:v>
                </c:pt>
                <c:pt idx="12220">
                  <c:v>16.320799999999998</c:v>
                </c:pt>
                <c:pt idx="12221">
                  <c:v>16.320799999999998</c:v>
                </c:pt>
                <c:pt idx="12222">
                  <c:v>16.320799999999998</c:v>
                </c:pt>
                <c:pt idx="12223">
                  <c:v>16.320799999999998</c:v>
                </c:pt>
                <c:pt idx="12224">
                  <c:v>16.320799999999998</c:v>
                </c:pt>
                <c:pt idx="12225">
                  <c:v>16.320799999999998</c:v>
                </c:pt>
                <c:pt idx="12226">
                  <c:v>16.320799999999998</c:v>
                </c:pt>
                <c:pt idx="12227">
                  <c:v>16.320799999999998</c:v>
                </c:pt>
                <c:pt idx="12228">
                  <c:v>16.320799999999998</c:v>
                </c:pt>
                <c:pt idx="12229">
                  <c:v>16.320799999999998</c:v>
                </c:pt>
                <c:pt idx="12230">
                  <c:v>16.320799999999998</c:v>
                </c:pt>
                <c:pt idx="12231">
                  <c:v>16.320799999999998</c:v>
                </c:pt>
                <c:pt idx="12232">
                  <c:v>16.320799999999998</c:v>
                </c:pt>
                <c:pt idx="12233">
                  <c:v>16.320799999999998</c:v>
                </c:pt>
                <c:pt idx="12234">
                  <c:v>16.320799999999998</c:v>
                </c:pt>
                <c:pt idx="12235">
                  <c:v>16.320799999999998</c:v>
                </c:pt>
                <c:pt idx="12236">
                  <c:v>16.320799999999998</c:v>
                </c:pt>
                <c:pt idx="12237">
                  <c:v>16.320799999999998</c:v>
                </c:pt>
                <c:pt idx="12238">
                  <c:v>16.310099999999998</c:v>
                </c:pt>
                <c:pt idx="12239">
                  <c:v>16.320799999999998</c:v>
                </c:pt>
                <c:pt idx="12240">
                  <c:v>16.320799999999998</c:v>
                </c:pt>
                <c:pt idx="12241">
                  <c:v>16.310099999999998</c:v>
                </c:pt>
                <c:pt idx="12242">
                  <c:v>16.310099999999998</c:v>
                </c:pt>
                <c:pt idx="12243">
                  <c:v>16.320799999999998</c:v>
                </c:pt>
                <c:pt idx="12244">
                  <c:v>16.320799999999998</c:v>
                </c:pt>
                <c:pt idx="12245">
                  <c:v>16.299399999999999</c:v>
                </c:pt>
                <c:pt idx="12246">
                  <c:v>16.299399999999999</c:v>
                </c:pt>
                <c:pt idx="12247">
                  <c:v>16.277899999999999</c:v>
                </c:pt>
                <c:pt idx="12248">
                  <c:v>16.277899999999999</c:v>
                </c:pt>
                <c:pt idx="12249">
                  <c:v>16.299399999999999</c:v>
                </c:pt>
                <c:pt idx="12250">
                  <c:v>16.277899999999999</c:v>
                </c:pt>
                <c:pt idx="12251">
                  <c:v>16.277899999999999</c:v>
                </c:pt>
                <c:pt idx="12252">
                  <c:v>16.267199999999999</c:v>
                </c:pt>
                <c:pt idx="12253">
                  <c:v>16.267199999999999</c:v>
                </c:pt>
                <c:pt idx="12254">
                  <c:v>16.256499999999999</c:v>
                </c:pt>
                <c:pt idx="12255">
                  <c:v>16.267199999999999</c:v>
                </c:pt>
                <c:pt idx="12256">
                  <c:v>16.256499999999999</c:v>
                </c:pt>
                <c:pt idx="12257">
                  <c:v>16.256499999999999</c:v>
                </c:pt>
                <c:pt idx="12258">
                  <c:v>16.256499999999999</c:v>
                </c:pt>
                <c:pt idx="12259">
                  <c:v>16.267199999999999</c:v>
                </c:pt>
                <c:pt idx="12260">
                  <c:v>16.245799999999999</c:v>
                </c:pt>
                <c:pt idx="12261">
                  <c:v>16.256499999999999</c:v>
                </c:pt>
                <c:pt idx="12262">
                  <c:v>16.256499999999999</c:v>
                </c:pt>
                <c:pt idx="12263">
                  <c:v>16.245799999999999</c:v>
                </c:pt>
                <c:pt idx="12264">
                  <c:v>16.234999999999999</c:v>
                </c:pt>
                <c:pt idx="12265">
                  <c:v>16.234999999999999</c:v>
                </c:pt>
                <c:pt idx="12266">
                  <c:v>16.224299999999999</c:v>
                </c:pt>
                <c:pt idx="12267">
                  <c:v>16.245799999999999</c:v>
                </c:pt>
                <c:pt idx="12268">
                  <c:v>16.224299999999999</c:v>
                </c:pt>
                <c:pt idx="12269">
                  <c:v>16.224299999999999</c:v>
                </c:pt>
                <c:pt idx="12270">
                  <c:v>16.224299999999999</c:v>
                </c:pt>
                <c:pt idx="12271">
                  <c:v>16.224299999999999</c:v>
                </c:pt>
                <c:pt idx="12272">
                  <c:v>16.234999999999999</c:v>
                </c:pt>
                <c:pt idx="12273">
                  <c:v>16.224299999999999</c:v>
                </c:pt>
                <c:pt idx="12274">
                  <c:v>16.224299999999999</c:v>
                </c:pt>
                <c:pt idx="12275">
                  <c:v>16.2136</c:v>
                </c:pt>
                <c:pt idx="12276">
                  <c:v>16.2136</c:v>
                </c:pt>
                <c:pt idx="12277">
                  <c:v>16.2136</c:v>
                </c:pt>
                <c:pt idx="12278">
                  <c:v>16.2136</c:v>
                </c:pt>
                <c:pt idx="12279">
                  <c:v>16.2136</c:v>
                </c:pt>
                <c:pt idx="12280">
                  <c:v>16.2136</c:v>
                </c:pt>
                <c:pt idx="12281">
                  <c:v>16.2028</c:v>
                </c:pt>
                <c:pt idx="12282">
                  <c:v>16.2028</c:v>
                </c:pt>
                <c:pt idx="12283">
                  <c:v>16.2028</c:v>
                </c:pt>
                <c:pt idx="12284">
                  <c:v>16.1921</c:v>
                </c:pt>
                <c:pt idx="12285">
                  <c:v>16.1921</c:v>
                </c:pt>
                <c:pt idx="12286">
                  <c:v>16.2028</c:v>
                </c:pt>
                <c:pt idx="12287">
                  <c:v>16.1921</c:v>
                </c:pt>
                <c:pt idx="12288">
                  <c:v>16.1921</c:v>
                </c:pt>
                <c:pt idx="12289">
                  <c:v>16.1921</c:v>
                </c:pt>
                <c:pt idx="12290">
                  <c:v>16.1921</c:v>
                </c:pt>
                <c:pt idx="12291">
                  <c:v>16.1921</c:v>
                </c:pt>
                <c:pt idx="12292">
                  <c:v>16.1814</c:v>
                </c:pt>
                <c:pt idx="12293">
                  <c:v>16.1921</c:v>
                </c:pt>
                <c:pt idx="12294">
                  <c:v>16.1921</c:v>
                </c:pt>
                <c:pt idx="12295">
                  <c:v>16.1921</c:v>
                </c:pt>
                <c:pt idx="12296">
                  <c:v>16.1921</c:v>
                </c:pt>
                <c:pt idx="12297">
                  <c:v>16.1921</c:v>
                </c:pt>
                <c:pt idx="12298">
                  <c:v>16.1921</c:v>
                </c:pt>
                <c:pt idx="12299">
                  <c:v>16.1921</c:v>
                </c:pt>
                <c:pt idx="12300">
                  <c:v>16.1921</c:v>
                </c:pt>
                <c:pt idx="12301">
                  <c:v>16.1921</c:v>
                </c:pt>
                <c:pt idx="12302">
                  <c:v>16.1921</c:v>
                </c:pt>
                <c:pt idx="12303">
                  <c:v>16.2028</c:v>
                </c:pt>
                <c:pt idx="12304">
                  <c:v>16.1921</c:v>
                </c:pt>
                <c:pt idx="12305">
                  <c:v>16.2028</c:v>
                </c:pt>
                <c:pt idx="12306">
                  <c:v>16.1921</c:v>
                </c:pt>
                <c:pt idx="12307">
                  <c:v>16.1921</c:v>
                </c:pt>
                <c:pt idx="12308">
                  <c:v>16.1921</c:v>
                </c:pt>
                <c:pt idx="12309">
                  <c:v>16.1921</c:v>
                </c:pt>
                <c:pt idx="12310">
                  <c:v>16.2028</c:v>
                </c:pt>
                <c:pt idx="12311">
                  <c:v>16.1921</c:v>
                </c:pt>
                <c:pt idx="12312">
                  <c:v>16.1921</c:v>
                </c:pt>
                <c:pt idx="12313">
                  <c:v>16.1921</c:v>
                </c:pt>
                <c:pt idx="12314">
                  <c:v>16.1921</c:v>
                </c:pt>
                <c:pt idx="12315">
                  <c:v>16.1921</c:v>
                </c:pt>
                <c:pt idx="12316">
                  <c:v>16.1921</c:v>
                </c:pt>
                <c:pt idx="12317">
                  <c:v>16.1921</c:v>
                </c:pt>
                <c:pt idx="12318">
                  <c:v>16.1921</c:v>
                </c:pt>
                <c:pt idx="12319">
                  <c:v>16.1921</c:v>
                </c:pt>
                <c:pt idx="12320">
                  <c:v>16.1921</c:v>
                </c:pt>
                <c:pt idx="12321">
                  <c:v>16.1921</c:v>
                </c:pt>
                <c:pt idx="12322">
                  <c:v>16.2028</c:v>
                </c:pt>
                <c:pt idx="12323">
                  <c:v>16.1921</c:v>
                </c:pt>
                <c:pt idx="12324">
                  <c:v>16.1921</c:v>
                </c:pt>
                <c:pt idx="12325">
                  <c:v>16.1921</c:v>
                </c:pt>
                <c:pt idx="12326">
                  <c:v>16.1921</c:v>
                </c:pt>
                <c:pt idx="12327">
                  <c:v>16.1921</c:v>
                </c:pt>
                <c:pt idx="12328">
                  <c:v>16.1921</c:v>
                </c:pt>
                <c:pt idx="12329">
                  <c:v>16.1814</c:v>
                </c:pt>
                <c:pt idx="12330">
                  <c:v>16.1921</c:v>
                </c:pt>
                <c:pt idx="12331">
                  <c:v>16.1921</c:v>
                </c:pt>
                <c:pt idx="12332">
                  <c:v>16.1814</c:v>
                </c:pt>
                <c:pt idx="12333">
                  <c:v>16.1814</c:v>
                </c:pt>
                <c:pt idx="12334">
                  <c:v>16.1921</c:v>
                </c:pt>
                <c:pt idx="12335">
                  <c:v>16.1921</c:v>
                </c:pt>
                <c:pt idx="12336">
                  <c:v>16.1814</c:v>
                </c:pt>
                <c:pt idx="12337">
                  <c:v>16.1814</c:v>
                </c:pt>
                <c:pt idx="12338">
                  <c:v>16.1814</c:v>
                </c:pt>
                <c:pt idx="12339">
                  <c:v>16.1814</c:v>
                </c:pt>
                <c:pt idx="12340">
                  <c:v>16.1814</c:v>
                </c:pt>
                <c:pt idx="12341">
                  <c:v>16.1814</c:v>
                </c:pt>
                <c:pt idx="12342">
                  <c:v>16.1814</c:v>
                </c:pt>
                <c:pt idx="12343">
                  <c:v>16.1814</c:v>
                </c:pt>
                <c:pt idx="12344">
                  <c:v>16.1814</c:v>
                </c:pt>
                <c:pt idx="12345">
                  <c:v>16.1814</c:v>
                </c:pt>
                <c:pt idx="12346">
                  <c:v>16.1814</c:v>
                </c:pt>
                <c:pt idx="12347">
                  <c:v>16.1814</c:v>
                </c:pt>
                <c:pt idx="12348">
                  <c:v>16.1707</c:v>
                </c:pt>
                <c:pt idx="12349">
                  <c:v>16.1707</c:v>
                </c:pt>
                <c:pt idx="12350">
                  <c:v>16.1707</c:v>
                </c:pt>
                <c:pt idx="12351">
                  <c:v>16.1707</c:v>
                </c:pt>
                <c:pt idx="12352">
                  <c:v>16.1707</c:v>
                </c:pt>
                <c:pt idx="12353">
                  <c:v>16.1707</c:v>
                </c:pt>
                <c:pt idx="12354">
                  <c:v>16.1707</c:v>
                </c:pt>
                <c:pt idx="12355">
                  <c:v>16.1599</c:v>
                </c:pt>
                <c:pt idx="12356">
                  <c:v>16.1599</c:v>
                </c:pt>
                <c:pt idx="12357">
                  <c:v>16.1599</c:v>
                </c:pt>
                <c:pt idx="12358">
                  <c:v>16.1599</c:v>
                </c:pt>
                <c:pt idx="12359">
                  <c:v>16.1599</c:v>
                </c:pt>
                <c:pt idx="12360">
                  <c:v>16.1599</c:v>
                </c:pt>
                <c:pt idx="12361">
                  <c:v>16.1599</c:v>
                </c:pt>
                <c:pt idx="12362">
                  <c:v>16.1492</c:v>
                </c:pt>
                <c:pt idx="12363">
                  <c:v>16.1599</c:v>
                </c:pt>
                <c:pt idx="12364">
                  <c:v>16.1599</c:v>
                </c:pt>
                <c:pt idx="12365">
                  <c:v>16.1599</c:v>
                </c:pt>
                <c:pt idx="12366">
                  <c:v>16.1492</c:v>
                </c:pt>
                <c:pt idx="12367">
                  <c:v>16.1492</c:v>
                </c:pt>
                <c:pt idx="12368">
                  <c:v>16.1492</c:v>
                </c:pt>
                <c:pt idx="12369">
                  <c:v>16.1492</c:v>
                </c:pt>
                <c:pt idx="12370">
                  <c:v>16.1492</c:v>
                </c:pt>
                <c:pt idx="12371">
                  <c:v>16.1492</c:v>
                </c:pt>
                <c:pt idx="12372">
                  <c:v>16.1492</c:v>
                </c:pt>
                <c:pt idx="12373">
                  <c:v>16.1492</c:v>
                </c:pt>
                <c:pt idx="12374">
                  <c:v>16.138500000000001</c:v>
                </c:pt>
                <c:pt idx="12375">
                  <c:v>16.138500000000001</c:v>
                </c:pt>
                <c:pt idx="12376">
                  <c:v>16.138500000000001</c:v>
                </c:pt>
                <c:pt idx="12377">
                  <c:v>16.138500000000001</c:v>
                </c:pt>
                <c:pt idx="12378">
                  <c:v>16.138500000000001</c:v>
                </c:pt>
                <c:pt idx="12379">
                  <c:v>16.138500000000001</c:v>
                </c:pt>
                <c:pt idx="12380">
                  <c:v>16.138500000000001</c:v>
                </c:pt>
                <c:pt idx="12381">
                  <c:v>16.138500000000001</c:v>
                </c:pt>
                <c:pt idx="12382">
                  <c:v>16.138500000000001</c:v>
                </c:pt>
                <c:pt idx="12383">
                  <c:v>16.138500000000001</c:v>
                </c:pt>
                <c:pt idx="12384">
                  <c:v>16.138500000000001</c:v>
                </c:pt>
                <c:pt idx="12385">
                  <c:v>16.138500000000001</c:v>
                </c:pt>
                <c:pt idx="12386">
                  <c:v>16.138500000000001</c:v>
                </c:pt>
                <c:pt idx="12387">
                  <c:v>16.138500000000001</c:v>
                </c:pt>
                <c:pt idx="12388">
                  <c:v>16.138500000000001</c:v>
                </c:pt>
                <c:pt idx="12389">
                  <c:v>16.138500000000001</c:v>
                </c:pt>
                <c:pt idx="12390">
                  <c:v>16.138500000000001</c:v>
                </c:pt>
                <c:pt idx="12391">
                  <c:v>16.138500000000001</c:v>
                </c:pt>
                <c:pt idx="12392">
                  <c:v>16.138500000000001</c:v>
                </c:pt>
                <c:pt idx="12393">
                  <c:v>16.138500000000001</c:v>
                </c:pt>
                <c:pt idx="12394">
                  <c:v>16.138500000000001</c:v>
                </c:pt>
                <c:pt idx="12395">
                  <c:v>16.138500000000001</c:v>
                </c:pt>
                <c:pt idx="12396">
                  <c:v>16.138500000000001</c:v>
                </c:pt>
                <c:pt idx="12397">
                  <c:v>16.138500000000001</c:v>
                </c:pt>
                <c:pt idx="12398">
                  <c:v>16.138500000000001</c:v>
                </c:pt>
                <c:pt idx="12399">
                  <c:v>16.138500000000001</c:v>
                </c:pt>
                <c:pt idx="12400">
                  <c:v>16.138500000000001</c:v>
                </c:pt>
                <c:pt idx="12401">
                  <c:v>16.138500000000001</c:v>
                </c:pt>
                <c:pt idx="12402">
                  <c:v>16.127800000000001</c:v>
                </c:pt>
                <c:pt idx="12403">
                  <c:v>16.138500000000001</c:v>
                </c:pt>
                <c:pt idx="12404">
                  <c:v>16.138500000000001</c:v>
                </c:pt>
                <c:pt idx="12405">
                  <c:v>16.127800000000001</c:v>
                </c:pt>
                <c:pt idx="12406">
                  <c:v>16.138500000000001</c:v>
                </c:pt>
                <c:pt idx="12407">
                  <c:v>16.138500000000001</c:v>
                </c:pt>
                <c:pt idx="12408">
                  <c:v>16.127800000000001</c:v>
                </c:pt>
                <c:pt idx="12409">
                  <c:v>16.127800000000001</c:v>
                </c:pt>
                <c:pt idx="12410">
                  <c:v>16.127800000000001</c:v>
                </c:pt>
                <c:pt idx="12411">
                  <c:v>16.138500000000001</c:v>
                </c:pt>
                <c:pt idx="12412">
                  <c:v>16.127800000000001</c:v>
                </c:pt>
                <c:pt idx="12413">
                  <c:v>16.127800000000001</c:v>
                </c:pt>
                <c:pt idx="12414">
                  <c:v>16.127800000000001</c:v>
                </c:pt>
                <c:pt idx="12415">
                  <c:v>16.127800000000001</c:v>
                </c:pt>
                <c:pt idx="12416">
                  <c:v>16.127800000000001</c:v>
                </c:pt>
                <c:pt idx="12417">
                  <c:v>16.138500000000001</c:v>
                </c:pt>
                <c:pt idx="12418">
                  <c:v>16.138500000000001</c:v>
                </c:pt>
                <c:pt idx="12419">
                  <c:v>16.127800000000001</c:v>
                </c:pt>
                <c:pt idx="12420">
                  <c:v>16.127800000000001</c:v>
                </c:pt>
                <c:pt idx="12421">
                  <c:v>16.127800000000001</c:v>
                </c:pt>
                <c:pt idx="12422">
                  <c:v>16.138500000000001</c:v>
                </c:pt>
                <c:pt idx="12423">
                  <c:v>16.127800000000001</c:v>
                </c:pt>
                <c:pt idx="12424">
                  <c:v>16.127800000000001</c:v>
                </c:pt>
                <c:pt idx="12425">
                  <c:v>16.127800000000001</c:v>
                </c:pt>
                <c:pt idx="12426">
                  <c:v>16.117000000000001</c:v>
                </c:pt>
                <c:pt idx="12427">
                  <c:v>16.127800000000001</c:v>
                </c:pt>
                <c:pt idx="12428">
                  <c:v>16.127800000000001</c:v>
                </c:pt>
                <c:pt idx="12429">
                  <c:v>16.127800000000001</c:v>
                </c:pt>
                <c:pt idx="12430">
                  <c:v>16.117000000000001</c:v>
                </c:pt>
                <c:pt idx="12431">
                  <c:v>16.106300000000001</c:v>
                </c:pt>
                <c:pt idx="12432">
                  <c:v>16.117000000000001</c:v>
                </c:pt>
                <c:pt idx="12433">
                  <c:v>16.106300000000001</c:v>
                </c:pt>
                <c:pt idx="12434">
                  <c:v>16.106300000000001</c:v>
                </c:pt>
                <c:pt idx="12435">
                  <c:v>16.106300000000001</c:v>
                </c:pt>
                <c:pt idx="12436">
                  <c:v>16.106300000000001</c:v>
                </c:pt>
                <c:pt idx="12437">
                  <c:v>16.095600000000001</c:v>
                </c:pt>
                <c:pt idx="12438">
                  <c:v>16.095600000000001</c:v>
                </c:pt>
                <c:pt idx="12439">
                  <c:v>16.084900000000001</c:v>
                </c:pt>
                <c:pt idx="12440">
                  <c:v>16.084900000000001</c:v>
                </c:pt>
                <c:pt idx="12441">
                  <c:v>16.084900000000001</c:v>
                </c:pt>
                <c:pt idx="12442">
                  <c:v>16.084900000000001</c:v>
                </c:pt>
                <c:pt idx="12443">
                  <c:v>16.074100000000001</c:v>
                </c:pt>
                <c:pt idx="12444">
                  <c:v>16.074100000000001</c:v>
                </c:pt>
                <c:pt idx="12445">
                  <c:v>16.063400000000001</c:v>
                </c:pt>
                <c:pt idx="12446">
                  <c:v>16.063400000000001</c:v>
                </c:pt>
                <c:pt idx="12447">
                  <c:v>16.063400000000001</c:v>
                </c:pt>
                <c:pt idx="12448">
                  <c:v>16.063400000000001</c:v>
                </c:pt>
                <c:pt idx="12449">
                  <c:v>16.063400000000001</c:v>
                </c:pt>
                <c:pt idx="12450">
                  <c:v>16.063400000000001</c:v>
                </c:pt>
                <c:pt idx="12451">
                  <c:v>16.063400000000001</c:v>
                </c:pt>
                <c:pt idx="12452">
                  <c:v>16.063400000000001</c:v>
                </c:pt>
                <c:pt idx="12453">
                  <c:v>16.063400000000001</c:v>
                </c:pt>
                <c:pt idx="12454">
                  <c:v>16.063400000000001</c:v>
                </c:pt>
                <c:pt idx="12455">
                  <c:v>16.063400000000001</c:v>
                </c:pt>
                <c:pt idx="12456">
                  <c:v>16.063400000000001</c:v>
                </c:pt>
                <c:pt idx="12457">
                  <c:v>16.063400000000001</c:v>
                </c:pt>
                <c:pt idx="12458">
                  <c:v>16.063400000000001</c:v>
                </c:pt>
                <c:pt idx="12459">
                  <c:v>16.063400000000001</c:v>
                </c:pt>
                <c:pt idx="12460">
                  <c:v>16.063400000000001</c:v>
                </c:pt>
                <c:pt idx="12461">
                  <c:v>16.063400000000001</c:v>
                </c:pt>
                <c:pt idx="12462">
                  <c:v>16.063400000000001</c:v>
                </c:pt>
                <c:pt idx="12463">
                  <c:v>16.063400000000001</c:v>
                </c:pt>
                <c:pt idx="12464">
                  <c:v>16.063400000000001</c:v>
                </c:pt>
                <c:pt idx="12465">
                  <c:v>16.063400000000001</c:v>
                </c:pt>
                <c:pt idx="12466">
                  <c:v>16.063400000000001</c:v>
                </c:pt>
                <c:pt idx="12467">
                  <c:v>16.063400000000001</c:v>
                </c:pt>
                <c:pt idx="12468">
                  <c:v>16.063400000000001</c:v>
                </c:pt>
                <c:pt idx="12469">
                  <c:v>16.063400000000001</c:v>
                </c:pt>
                <c:pt idx="12470">
                  <c:v>16.063400000000001</c:v>
                </c:pt>
                <c:pt idx="12471">
                  <c:v>16.063400000000001</c:v>
                </c:pt>
                <c:pt idx="12472">
                  <c:v>16.063400000000001</c:v>
                </c:pt>
                <c:pt idx="12473">
                  <c:v>16.063400000000001</c:v>
                </c:pt>
                <c:pt idx="12474">
                  <c:v>16.063400000000001</c:v>
                </c:pt>
                <c:pt idx="12475">
                  <c:v>16.063400000000001</c:v>
                </c:pt>
                <c:pt idx="12476">
                  <c:v>16.063400000000001</c:v>
                </c:pt>
                <c:pt idx="12477">
                  <c:v>16.063400000000001</c:v>
                </c:pt>
                <c:pt idx="12478">
                  <c:v>16.063400000000001</c:v>
                </c:pt>
                <c:pt idx="12479">
                  <c:v>16.063400000000001</c:v>
                </c:pt>
                <c:pt idx="12480">
                  <c:v>16.063400000000001</c:v>
                </c:pt>
                <c:pt idx="12481">
                  <c:v>16.063400000000001</c:v>
                </c:pt>
                <c:pt idx="12482">
                  <c:v>16.063400000000001</c:v>
                </c:pt>
                <c:pt idx="12483">
                  <c:v>16.063400000000001</c:v>
                </c:pt>
                <c:pt idx="12484">
                  <c:v>16.063400000000001</c:v>
                </c:pt>
                <c:pt idx="12485">
                  <c:v>16.063400000000001</c:v>
                </c:pt>
                <c:pt idx="12486">
                  <c:v>16.052700000000002</c:v>
                </c:pt>
                <c:pt idx="12487">
                  <c:v>16.063400000000001</c:v>
                </c:pt>
                <c:pt idx="12488">
                  <c:v>16.063400000000001</c:v>
                </c:pt>
                <c:pt idx="12489">
                  <c:v>16.063400000000001</c:v>
                </c:pt>
                <c:pt idx="12490">
                  <c:v>16.063400000000001</c:v>
                </c:pt>
                <c:pt idx="12491">
                  <c:v>16.052700000000002</c:v>
                </c:pt>
                <c:pt idx="12492">
                  <c:v>16.063400000000001</c:v>
                </c:pt>
                <c:pt idx="12493">
                  <c:v>16.052700000000002</c:v>
                </c:pt>
                <c:pt idx="12494">
                  <c:v>16.052700000000002</c:v>
                </c:pt>
                <c:pt idx="12495">
                  <c:v>16.052700000000002</c:v>
                </c:pt>
                <c:pt idx="12496">
                  <c:v>16.042000000000002</c:v>
                </c:pt>
                <c:pt idx="12497">
                  <c:v>16.042000000000002</c:v>
                </c:pt>
                <c:pt idx="12498">
                  <c:v>16.042000000000002</c:v>
                </c:pt>
                <c:pt idx="12499">
                  <c:v>16.042000000000002</c:v>
                </c:pt>
                <c:pt idx="12500">
                  <c:v>16.031199999999998</c:v>
                </c:pt>
                <c:pt idx="12501">
                  <c:v>16.031199999999998</c:v>
                </c:pt>
                <c:pt idx="12502">
                  <c:v>16.031199999999998</c:v>
                </c:pt>
                <c:pt idx="12503">
                  <c:v>16.031199999999998</c:v>
                </c:pt>
                <c:pt idx="12504">
                  <c:v>16.031199999999998</c:v>
                </c:pt>
                <c:pt idx="12505">
                  <c:v>16.031199999999998</c:v>
                </c:pt>
                <c:pt idx="12506">
                  <c:v>16.031199999999998</c:v>
                </c:pt>
                <c:pt idx="12507">
                  <c:v>16.031199999999998</c:v>
                </c:pt>
                <c:pt idx="12508">
                  <c:v>16.031199999999998</c:v>
                </c:pt>
                <c:pt idx="12509">
                  <c:v>16.031199999999998</c:v>
                </c:pt>
                <c:pt idx="12510">
                  <c:v>16.031199999999998</c:v>
                </c:pt>
                <c:pt idx="12511">
                  <c:v>16.031199999999998</c:v>
                </c:pt>
                <c:pt idx="12512">
                  <c:v>16.031199999999998</c:v>
                </c:pt>
                <c:pt idx="12513">
                  <c:v>16.031199999999998</c:v>
                </c:pt>
                <c:pt idx="12514">
                  <c:v>16.031199999999998</c:v>
                </c:pt>
                <c:pt idx="12515">
                  <c:v>16.020499999999998</c:v>
                </c:pt>
                <c:pt idx="12516">
                  <c:v>16.020499999999998</c:v>
                </c:pt>
                <c:pt idx="12517">
                  <c:v>16.009799999999998</c:v>
                </c:pt>
                <c:pt idx="12518">
                  <c:v>16.020499999999998</c:v>
                </c:pt>
                <c:pt idx="12519">
                  <c:v>16.020499999999998</c:v>
                </c:pt>
                <c:pt idx="12520">
                  <c:v>16.020499999999998</c:v>
                </c:pt>
                <c:pt idx="12521">
                  <c:v>16.020499999999998</c:v>
                </c:pt>
                <c:pt idx="12522">
                  <c:v>16.020499999999998</c:v>
                </c:pt>
                <c:pt idx="12523">
                  <c:v>16.009799999999998</c:v>
                </c:pt>
                <c:pt idx="12524">
                  <c:v>16.020499999999998</c:v>
                </c:pt>
                <c:pt idx="12525">
                  <c:v>16.009799999999998</c:v>
                </c:pt>
                <c:pt idx="12526">
                  <c:v>16.009799999999998</c:v>
                </c:pt>
                <c:pt idx="12527">
                  <c:v>16.009799999999998</c:v>
                </c:pt>
                <c:pt idx="12528">
                  <c:v>16.009799999999998</c:v>
                </c:pt>
                <c:pt idx="12529">
                  <c:v>16.009799999999998</c:v>
                </c:pt>
                <c:pt idx="12530">
                  <c:v>16.009799999999998</c:v>
                </c:pt>
                <c:pt idx="12531">
                  <c:v>16.009799999999998</c:v>
                </c:pt>
                <c:pt idx="12532">
                  <c:v>16.009799999999998</c:v>
                </c:pt>
                <c:pt idx="12533">
                  <c:v>16.009799999999998</c:v>
                </c:pt>
                <c:pt idx="12534">
                  <c:v>15.9991</c:v>
                </c:pt>
                <c:pt idx="12535">
                  <c:v>16.009799999999998</c:v>
                </c:pt>
                <c:pt idx="12536">
                  <c:v>16.009799999999998</c:v>
                </c:pt>
                <c:pt idx="12537">
                  <c:v>15.9991</c:v>
                </c:pt>
                <c:pt idx="12538">
                  <c:v>15.9991</c:v>
                </c:pt>
                <c:pt idx="12539">
                  <c:v>15.9991</c:v>
                </c:pt>
                <c:pt idx="12540">
                  <c:v>15.9991</c:v>
                </c:pt>
                <c:pt idx="12541">
                  <c:v>15.988300000000001</c:v>
                </c:pt>
                <c:pt idx="12542">
                  <c:v>15.988300000000001</c:v>
                </c:pt>
                <c:pt idx="12543">
                  <c:v>15.988300000000001</c:v>
                </c:pt>
                <c:pt idx="12544">
                  <c:v>15.988300000000001</c:v>
                </c:pt>
                <c:pt idx="12545">
                  <c:v>15.988300000000001</c:v>
                </c:pt>
                <c:pt idx="12546">
                  <c:v>15.988300000000001</c:v>
                </c:pt>
                <c:pt idx="12547">
                  <c:v>15.988300000000001</c:v>
                </c:pt>
                <c:pt idx="12548">
                  <c:v>15.988300000000001</c:v>
                </c:pt>
                <c:pt idx="12549">
                  <c:v>15.988300000000001</c:v>
                </c:pt>
                <c:pt idx="12550">
                  <c:v>15.977600000000001</c:v>
                </c:pt>
                <c:pt idx="12551">
                  <c:v>15.977600000000001</c:v>
                </c:pt>
                <c:pt idx="12552">
                  <c:v>15.977600000000001</c:v>
                </c:pt>
                <c:pt idx="12553">
                  <c:v>15.977600000000001</c:v>
                </c:pt>
                <c:pt idx="12554">
                  <c:v>15.977600000000001</c:v>
                </c:pt>
                <c:pt idx="12555">
                  <c:v>15.977600000000001</c:v>
                </c:pt>
                <c:pt idx="12556">
                  <c:v>15.966900000000001</c:v>
                </c:pt>
                <c:pt idx="12557">
                  <c:v>15.966900000000001</c:v>
                </c:pt>
                <c:pt idx="12558">
                  <c:v>15.966900000000001</c:v>
                </c:pt>
                <c:pt idx="12559">
                  <c:v>15.966900000000001</c:v>
                </c:pt>
                <c:pt idx="12560">
                  <c:v>15.956200000000001</c:v>
                </c:pt>
                <c:pt idx="12561">
                  <c:v>15.956200000000001</c:v>
                </c:pt>
                <c:pt idx="12562">
                  <c:v>15.956200000000001</c:v>
                </c:pt>
                <c:pt idx="12563">
                  <c:v>15.956200000000001</c:v>
                </c:pt>
                <c:pt idx="12564">
                  <c:v>15.945399999999999</c:v>
                </c:pt>
                <c:pt idx="12565">
                  <c:v>15.945399999999999</c:v>
                </c:pt>
                <c:pt idx="12566">
                  <c:v>15.945399999999999</c:v>
                </c:pt>
                <c:pt idx="12567">
                  <c:v>15.945399999999999</c:v>
                </c:pt>
                <c:pt idx="12568">
                  <c:v>15.945399999999999</c:v>
                </c:pt>
                <c:pt idx="12569">
                  <c:v>15.945399999999999</c:v>
                </c:pt>
                <c:pt idx="12570">
                  <c:v>15.945399999999999</c:v>
                </c:pt>
                <c:pt idx="12571">
                  <c:v>15.934699999999999</c:v>
                </c:pt>
                <c:pt idx="12572">
                  <c:v>15.934699999999999</c:v>
                </c:pt>
                <c:pt idx="12573">
                  <c:v>15.934699999999999</c:v>
                </c:pt>
                <c:pt idx="12574">
                  <c:v>15.934699999999999</c:v>
                </c:pt>
                <c:pt idx="12575">
                  <c:v>15.934699999999999</c:v>
                </c:pt>
                <c:pt idx="12576">
                  <c:v>15.934699999999999</c:v>
                </c:pt>
                <c:pt idx="12577">
                  <c:v>15.923999999999999</c:v>
                </c:pt>
                <c:pt idx="12578">
                  <c:v>15.934699999999999</c:v>
                </c:pt>
                <c:pt idx="12579">
                  <c:v>15.934699999999999</c:v>
                </c:pt>
                <c:pt idx="12580">
                  <c:v>15.934699999999999</c:v>
                </c:pt>
                <c:pt idx="12581">
                  <c:v>15.934699999999999</c:v>
                </c:pt>
                <c:pt idx="12582">
                  <c:v>15.923999999999999</c:v>
                </c:pt>
                <c:pt idx="12583">
                  <c:v>15.923999999999999</c:v>
                </c:pt>
                <c:pt idx="12584">
                  <c:v>15.923999999999999</c:v>
                </c:pt>
                <c:pt idx="12585">
                  <c:v>15.923999999999999</c:v>
                </c:pt>
                <c:pt idx="12586">
                  <c:v>15.9133</c:v>
                </c:pt>
                <c:pt idx="12587">
                  <c:v>15.9133</c:v>
                </c:pt>
                <c:pt idx="12588">
                  <c:v>15.9133</c:v>
                </c:pt>
                <c:pt idx="12589">
                  <c:v>15.9025</c:v>
                </c:pt>
                <c:pt idx="12590">
                  <c:v>15.9025</c:v>
                </c:pt>
                <c:pt idx="12591">
                  <c:v>15.9025</c:v>
                </c:pt>
                <c:pt idx="12592">
                  <c:v>15.9025</c:v>
                </c:pt>
                <c:pt idx="12593">
                  <c:v>15.9025</c:v>
                </c:pt>
                <c:pt idx="12594">
                  <c:v>15.9025</c:v>
                </c:pt>
                <c:pt idx="12595">
                  <c:v>15.9025</c:v>
                </c:pt>
                <c:pt idx="12596">
                  <c:v>15.8918</c:v>
                </c:pt>
                <c:pt idx="12597">
                  <c:v>15.8918</c:v>
                </c:pt>
                <c:pt idx="12598">
                  <c:v>15.8918</c:v>
                </c:pt>
                <c:pt idx="12599">
                  <c:v>15.8811</c:v>
                </c:pt>
                <c:pt idx="12600">
                  <c:v>15.8811</c:v>
                </c:pt>
                <c:pt idx="12601">
                  <c:v>15.8918</c:v>
                </c:pt>
                <c:pt idx="12602">
                  <c:v>15.8811</c:v>
                </c:pt>
                <c:pt idx="12603">
                  <c:v>15.8704</c:v>
                </c:pt>
                <c:pt idx="12604">
                  <c:v>15.8704</c:v>
                </c:pt>
                <c:pt idx="12605">
                  <c:v>15.8704</c:v>
                </c:pt>
                <c:pt idx="12606">
                  <c:v>15.8704</c:v>
                </c:pt>
                <c:pt idx="12607">
                  <c:v>15.8704</c:v>
                </c:pt>
                <c:pt idx="12608">
                  <c:v>15.8704</c:v>
                </c:pt>
                <c:pt idx="12609">
                  <c:v>15.8596</c:v>
                </c:pt>
                <c:pt idx="12610">
                  <c:v>15.8596</c:v>
                </c:pt>
                <c:pt idx="12611">
                  <c:v>15.8596</c:v>
                </c:pt>
                <c:pt idx="12612">
                  <c:v>15.8596</c:v>
                </c:pt>
                <c:pt idx="12613">
                  <c:v>15.8596</c:v>
                </c:pt>
                <c:pt idx="12614">
                  <c:v>15.8596</c:v>
                </c:pt>
                <c:pt idx="12615">
                  <c:v>15.8596</c:v>
                </c:pt>
                <c:pt idx="12616">
                  <c:v>15.8596</c:v>
                </c:pt>
                <c:pt idx="12617">
                  <c:v>15.8596</c:v>
                </c:pt>
                <c:pt idx="12618">
                  <c:v>15.8596</c:v>
                </c:pt>
                <c:pt idx="12619">
                  <c:v>15.8596</c:v>
                </c:pt>
                <c:pt idx="12620">
                  <c:v>15.8596</c:v>
                </c:pt>
                <c:pt idx="12621">
                  <c:v>15.8596</c:v>
                </c:pt>
                <c:pt idx="12622">
                  <c:v>15.8596</c:v>
                </c:pt>
                <c:pt idx="12623">
                  <c:v>15.8596</c:v>
                </c:pt>
                <c:pt idx="12624">
                  <c:v>15.8596</c:v>
                </c:pt>
                <c:pt idx="12625">
                  <c:v>15.8596</c:v>
                </c:pt>
                <c:pt idx="12626">
                  <c:v>15.8596</c:v>
                </c:pt>
                <c:pt idx="12627">
                  <c:v>15.8596</c:v>
                </c:pt>
                <c:pt idx="12628">
                  <c:v>15.8596</c:v>
                </c:pt>
                <c:pt idx="12629">
                  <c:v>15.8596</c:v>
                </c:pt>
                <c:pt idx="12630">
                  <c:v>15.8596</c:v>
                </c:pt>
                <c:pt idx="12631">
                  <c:v>15.8596</c:v>
                </c:pt>
                <c:pt idx="12632">
                  <c:v>15.8596</c:v>
                </c:pt>
                <c:pt idx="12633">
                  <c:v>15.8596</c:v>
                </c:pt>
                <c:pt idx="12634">
                  <c:v>15.8596</c:v>
                </c:pt>
                <c:pt idx="12635">
                  <c:v>15.8596</c:v>
                </c:pt>
                <c:pt idx="12636">
                  <c:v>15.8489</c:v>
                </c:pt>
                <c:pt idx="12637">
                  <c:v>15.838200000000001</c:v>
                </c:pt>
                <c:pt idx="12638">
                  <c:v>15.827500000000001</c:v>
                </c:pt>
                <c:pt idx="12639">
                  <c:v>15.816700000000001</c:v>
                </c:pt>
                <c:pt idx="12640">
                  <c:v>15.805999999999999</c:v>
                </c:pt>
                <c:pt idx="12641">
                  <c:v>15.805999999999999</c:v>
                </c:pt>
                <c:pt idx="12642">
                  <c:v>15.805999999999999</c:v>
                </c:pt>
                <c:pt idx="12643">
                  <c:v>15.795299999999999</c:v>
                </c:pt>
                <c:pt idx="12644">
                  <c:v>15.784599999999999</c:v>
                </c:pt>
                <c:pt idx="12645">
                  <c:v>15.784599999999999</c:v>
                </c:pt>
                <c:pt idx="12646">
                  <c:v>15.784599999999999</c:v>
                </c:pt>
                <c:pt idx="12647">
                  <c:v>15.7738</c:v>
                </c:pt>
                <c:pt idx="12648">
                  <c:v>15.7631</c:v>
                </c:pt>
                <c:pt idx="12649">
                  <c:v>15.7631</c:v>
                </c:pt>
                <c:pt idx="12650">
                  <c:v>15.7631</c:v>
                </c:pt>
                <c:pt idx="12651">
                  <c:v>15.7631</c:v>
                </c:pt>
                <c:pt idx="12652">
                  <c:v>15.7524</c:v>
                </c:pt>
                <c:pt idx="12653">
                  <c:v>15.7524</c:v>
                </c:pt>
                <c:pt idx="12654">
                  <c:v>15.7524</c:v>
                </c:pt>
                <c:pt idx="12655">
                  <c:v>15.7524</c:v>
                </c:pt>
                <c:pt idx="12656">
                  <c:v>15.7417</c:v>
                </c:pt>
                <c:pt idx="12657">
                  <c:v>15.7417</c:v>
                </c:pt>
                <c:pt idx="12658">
                  <c:v>15.7417</c:v>
                </c:pt>
                <c:pt idx="12659">
                  <c:v>15.7417</c:v>
                </c:pt>
                <c:pt idx="12660">
                  <c:v>15.7309</c:v>
                </c:pt>
                <c:pt idx="12661">
                  <c:v>15.7309</c:v>
                </c:pt>
                <c:pt idx="12662">
                  <c:v>15.7309</c:v>
                </c:pt>
                <c:pt idx="12663">
                  <c:v>15.7202</c:v>
                </c:pt>
                <c:pt idx="12664">
                  <c:v>15.7202</c:v>
                </c:pt>
                <c:pt idx="12665">
                  <c:v>15.7095</c:v>
                </c:pt>
                <c:pt idx="12666">
                  <c:v>15.7095</c:v>
                </c:pt>
                <c:pt idx="12667">
                  <c:v>15.7095</c:v>
                </c:pt>
                <c:pt idx="12668">
                  <c:v>15.7095</c:v>
                </c:pt>
                <c:pt idx="12669">
                  <c:v>15.7095</c:v>
                </c:pt>
                <c:pt idx="12670">
                  <c:v>15.6988</c:v>
                </c:pt>
                <c:pt idx="12671">
                  <c:v>15.6988</c:v>
                </c:pt>
                <c:pt idx="12672">
                  <c:v>15.6988</c:v>
                </c:pt>
                <c:pt idx="12673">
                  <c:v>15.688000000000001</c:v>
                </c:pt>
                <c:pt idx="12674">
                  <c:v>15.688000000000001</c:v>
                </c:pt>
                <c:pt idx="12675">
                  <c:v>15.688000000000001</c:v>
                </c:pt>
                <c:pt idx="12676">
                  <c:v>15.677300000000001</c:v>
                </c:pt>
                <c:pt idx="12677">
                  <c:v>15.677300000000001</c:v>
                </c:pt>
                <c:pt idx="12678">
                  <c:v>15.677300000000001</c:v>
                </c:pt>
                <c:pt idx="12679">
                  <c:v>15.655900000000001</c:v>
                </c:pt>
                <c:pt idx="12680">
                  <c:v>15.655900000000001</c:v>
                </c:pt>
                <c:pt idx="12681">
                  <c:v>15.655900000000001</c:v>
                </c:pt>
                <c:pt idx="12682">
                  <c:v>15.655900000000001</c:v>
                </c:pt>
                <c:pt idx="12683">
                  <c:v>15.655900000000001</c:v>
                </c:pt>
                <c:pt idx="12684">
                  <c:v>15.655900000000001</c:v>
                </c:pt>
                <c:pt idx="12685">
                  <c:v>15.655900000000001</c:v>
                </c:pt>
                <c:pt idx="12686">
                  <c:v>15.655900000000001</c:v>
                </c:pt>
                <c:pt idx="12687">
                  <c:v>15.645099999999999</c:v>
                </c:pt>
                <c:pt idx="12688">
                  <c:v>15.645099999999999</c:v>
                </c:pt>
                <c:pt idx="12689">
                  <c:v>15.655900000000001</c:v>
                </c:pt>
                <c:pt idx="12690">
                  <c:v>15.645099999999999</c:v>
                </c:pt>
                <c:pt idx="12691">
                  <c:v>15.634399999999999</c:v>
                </c:pt>
                <c:pt idx="12692">
                  <c:v>15.645099999999999</c:v>
                </c:pt>
                <c:pt idx="12693">
                  <c:v>15.645099999999999</c:v>
                </c:pt>
                <c:pt idx="12694">
                  <c:v>15.634399999999999</c:v>
                </c:pt>
                <c:pt idx="12695">
                  <c:v>15.645099999999999</c:v>
                </c:pt>
                <c:pt idx="12696">
                  <c:v>15.645099999999999</c:v>
                </c:pt>
                <c:pt idx="12697">
                  <c:v>15.634399999999999</c:v>
                </c:pt>
                <c:pt idx="12698">
                  <c:v>15.634399999999999</c:v>
                </c:pt>
                <c:pt idx="12699">
                  <c:v>15.634399999999999</c:v>
                </c:pt>
                <c:pt idx="12700">
                  <c:v>15.634399999999999</c:v>
                </c:pt>
                <c:pt idx="12701">
                  <c:v>15.634399999999999</c:v>
                </c:pt>
                <c:pt idx="12702">
                  <c:v>15.634399999999999</c:v>
                </c:pt>
                <c:pt idx="12703">
                  <c:v>15.623699999999999</c:v>
                </c:pt>
                <c:pt idx="12704">
                  <c:v>15.623699999999999</c:v>
                </c:pt>
                <c:pt idx="12705">
                  <c:v>15.623699999999999</c:v>
                </c:pt>
                <c:pt idx="12706">
                  <c:v>15.613</c:v>
                </c:pt>
                <c:pt idx="12707">
                  <c:v>15.613</c:v>
                </c:pt>
                <c:pt idx="12708">
                  <c:v>15.613</c:v>
                </c:pt>
                <c:pt idx="12709">
                  <c:v>15.6022</c:v>
                </c:pt>
                <c:pt idx="12710">
                  <c:v>15.613</c:v>
                </c:pt>
                <c:pt idx="12711">
                  <c:v>15.6022</c:v>
                </c:pt>
                <c:pt idx="12712">
                  <c:v>15.6022</c:v>
                </c:pt>
                <c:pt idx="12713">
                  <c:v>15.6022</c:v>
                </c:pt>
                <c:pt idx="12714">
                  <c:v>15.5915</c:v>
                </c:pt>
                <c:pt idx="12715">
                  <c:v>15.5915</c:v>
                </c:pt>
                <c:pt idx="12716">
                  <c:v>15.5808</c:v>
                </c:pt>
                <c:pt idx="12717">
                  <c:v>15.5808</c:v>
                </c:pt>
                <c:pt idx="12718">
                  <c:v>15.5808</c:v>
                </c:pt>
                <c:pt idx="12719">
                  <c:v>15.5808</c:v>
                </c:pt>
                <c:pt idx="12720">
                  <c:v>15.5808</c:v>
                </c:pt>
                <c:pt idx="12721">
                  <c:v>15.5808</c:v>
                </c:pt>
                <c:pt idx="12722">
                  <c:v>15.5808</c:v>
                </c:pt>
                <c:pt idx="12723">
                  <c:v>15.5808</c:v>
                </c:pt>
                <c:pt idx="12724">
                  <c:v>15.5808</c:v>
                </c:pt>
                <c:pt idx="12725">
                  <c:v>15.5808</c:v>
                </c:pt>
                <c:pt idx="12726">
                  <c:v>15.5808</c:v>
                </c:pt>
                <c:pt idx="12727">
                  <c:v>15.5808</c:v>
                </c:pt>
                <c:pt idx="12728">
                  <c:v>15.5808</c:v>
                </c:pt>
                <c:pt idx="12729">
                  <c:v>15.5808</c:v>
                </c:pt>
                <c:pt idx="12730">
                  <c:v>15.5808</c:v>
                </c:pt>
                <c:pt idx="12731">
                  <c:v>15.5808</c:v>
                </c:pt>
                <c:pt idx="12732">
                  <c:v>15.5808</c:v>
                </c:pt>
                <c:pt idx="12733">
                  <c:v>15.5808</c:v>
                </c:pt>
                <c:pt idx="12734">
                  <c:v>15.5808</c:v>
                </c:pt>
                <c:pt idx="12735">
                  <c:v>15.5808</c:v>
                </c:pt>
                <c:pt idx="12736">
                  <c:v>15.5808</c:v>
                </c:pt>
                <c:pt idx="12737">
                  <c:v>15.5808</c:v>
                </c:pt>
                <c:pt idx="12738">
                  <c:v>15.5808</c:v>
                </c:pt>
                <c:pt idx="12739">
                  <c:v>15.5808</c:v>
                </c:pt>
                <c:pt idx="12740">
                  <c:v>15.5808</c:v>
                </c:pt>
                <c:pt idx="12741">
                  <c:v>15.5808</c:v>
                </c:pt>
                <c:pt idx="12742">
                  <c:v>15.5808</c:v>
                </c:pt>
                <c:pt idx="12743">
                  <c:v>15.5808</c:v>
                </c:pt>
                <c:pt idx="12744">
                  <c:v>15.5808</c:v>
                </c:pt>
                <c:pt idx="12745">
                  <c:v>15.5808</c:v>
                </c:pt>
                <c:pt idx="12746">
                  <c:v>15.5808</c:v>
                </c:pt>
                <c:pt idx="12747">
                  <c:v>15.5808</c:v>
                </c:pt>
                <c:pt idx="12748">
                  <c:v>15.5701</c:v>
                </c:pt>
                <c:pt idx="12749">
                  <c:v>15.5593</c:v>
                </c:pt>
                <c:pt idx="12750">
                  <c:v>15.5593</c:v>
                </c:pt>
                <c:pt idx="12751">
                  <c:v>15.5593</c:v>
                </c:pt>
                <c:pt idx="12752">
                  <c:v>15.5486</c:v>
                </c:pt>
                <c:pt idx="12753">
                  <c:v>15.5486</c:v>
                </c:pt>
                <c:pt idx="12754">
                  <c:v>15.5486</c:v>
                </c:pt>
                <c:pt idx="12755">
                  <c:v>15.5379</c:v>
                </c:pt>
                <c:pt idx="12756">
                  <c:v>15.5486</c:v>
                </c:pt>
                <c:pt idx="12757">
                  <c:v>15.5379</c:v>
                </c:pt>
                <c:pt idx="12758">
                  <c:v>15.5379</c:v>
                </c:pt>
                <c:pt idx="12759">
                  <c:v>15.5379</c:v>
                </c:pt>
                <c:pt idx="12760">
                  <c:v>15.527200000000001</c:v>
                </c:pt>
                <c:pt idx="12761">
                  <c:v>15.5379</c:v>
                </c:pt>
                <c:pt idx="12762">
                  <c:v>15.527200000000001</c:v>
                </c:pt>
                <c:pt idx="12763">
                  <c:v>15.527200000000001</c:v>
                </c:pt>
                <c:pt idx="12764">
                  <c:v>15.527200000000001</c:v>
                </c:pt>
                <c:pt idx="12765">
                  <c:v>15.527200000000001</c:v>
                </c:pt>
                <c:pt idx="12766">
                  <c:v>15.527200000000001</c:v>
                </c:pt>
                <c:pt idx="12767">
                  <c:v>15.527200000000001</c:v>
                </c:pt>
                <c:pt idx="12768">
                  <c:v>15.527200000000001</c:v>
                </c:pt>
                <c:pt idx="12769">
                  <c:v>15.527200000000001</c:v>
                </c:pt>
                <c:pt idx="12770">
                  <c:v>15.527200000000001</c:v>
                </c:pt>
                <c:pt idx="12771">
                  <c:v>15.527200000000001</c:v>
                </c:pt>
                <c:pt idx="12772">
                  <c:v>15.527200000000001</c:v>
                </c:pt>
                <c:pt idx="12773">
                  <c:v>15.527200000000001</c:v>
                </c:pt>
                <c:pt idx="12774">
                  <c:v>15.527200000000001</c:v>
                </c:pt>
                <c:pt idx="12775">
                  <c:v>15.527200000000001</c:v>
                </c:pt>
                <c:pt idx="12776">
                  <c:v>15.527200000000001</c:v>
                </c:pt>
                <c:pt idx="12777">
                  <c:v>15.516400000000001</c:v>
                </c:pt>
                <c:pt idx="12778">
                  <c:v>15.516400000000001</c:v>
                </c:pt>
                <c:pt idx="12779">
                  <c:v>15.516400000000001</c:v>
                </c:pt>
                <c:pt idx="12780">
                  <c:v>15.505699999999999</c:v>
                </c:pt>
                <c:pt idx="12781">
                  <c:v>15.505699999999999</c:v>
                </c:pt>
                <c:pt idx="12782">
                  <c:v>15.505699999999999</c:v>
                </c:pt>
                <c:pt idx="12783">
                  <c:v>15.494999999999999</c:v>
                </c:pt>
                <c:pt idx="12784">
                  <c:v>15.494999999999999</c:v>
                </c:pt>
                <c:pt idx="12785">
                  <c:v>15.494999999999999</c:v>
                </c:pt>
                <c:pt idx="12786">
                  <c:v>15.505699999999999</c:v>
                </c:pt>
                <c:pt idx="12787">
                  <c:v>15.494999999999999</c:v>
                </c:pt>
                <c:pt idx="12788">
                  <c:v>15.494999999999999</c:v>
                </c:pt>
                <c:pt idx="12789">
                  <c:v>15.494999999999999</c:v>
                </c:pt>
                <c:pt idx="12790">
                  <c:v>15.494999999999999</c:v>
                </c:pt>
                <c:pt idx="12791">
                  <c:v>15.494999999999999</c:v>
                </c:pt>
                <c:pt idx="12792">
                  <c:v>15.494999999999999</c:v>
                </c:pt>
                <c:pt idx="12793">
                  <c:v>15.494999999999999</c:v>
                </c:pt>
                <c:pt idx="12794">
                  <c:v>15.494999999999999</c:v>
                </c:pt>
                <c:pt idx="12795">
                  <c:v>15.484299999999999</c:v>
                </c:pt>
                <c:pt idx="12796">
                  <c:v>15.484299999999999</c:v>
                </c:pt>
                <c:pt idx="12797">
                  <c:v>15.484299999999999</c:v>
                </c:pt>
                <c:pt idx="12798">
                  <c:v>15.484299999999999</c:v>
                </c:pt>
                <c:pt idx="12799">
                  <c:v>15.484299999999999</c:v>
                </c:pt>
                <c:pt idx="12800">
                  <c:v>15.484299999999999</c:v>
                </c:pt>
                <c:pt idx="12801">
                  <c:v>15.484299999999999</c:v>
                </c:pt>
                <c:pt idx="12802">
                  <c:v>15.484299999999999</c:v>
                </c:pt>
                <c:pt idx="12803">
                  <c:v>15.484299999999999</c:v>
                </c:pt>
                <c:pt idx="12804">
                  <c:v>15.484299999999999</c:v>
                </c:pt>
                <c:pt idx="12805">
                  <c:v>15.484299999999999</c:v>
                </c:pt>
                <c:pt idx="12806">
                  <c:v>15.4735</c:v>
                </c:pt>
                <c:pt idx="12807">
                  <c:v>15.484299999999999</c:v>
                </c:pt>
                <c:pt idx="12808">
                  <c:v>15.484299999999999</c:v>
                </c:pt>
                <c:pt idx="12809">
                  <c:v>15.4735</c:v>
                </c:pt>
                <c:pt idx="12810">
                  <c:v>15.4735</c:v>
                </c:pt>
                <c:pt idx="12811">
                  <c:v>15.4735</c:v>
                </c:pt>
                <c:pt idx="12812">
                  <c:v>15.4735</c:v>
                </c:pt>
                <c:pt idx="12813">
                  <c:v>15.4735</c:v>
                </c:pt>
                <c:pt idx="12814">
                  <c:v>15.4628</c:v>
                </c:pt>
                <c:pt idx="12815">
                  <c:v>15.4735</c:v>
                </c:pt>
                <c:pt idx="12816">
                  <c:v>15.4735</c:v>
                </c:pt>
                <c:pt idx="12817">
                  <c:v>15.4628</c:v>
                </c:pt>
                <c:pt idx="12818">
                  <c:v>15.4628</c:v>
                </c:pt>
                <c:pt idx="12819">
                  <c:v>15.4628</c:v>
                </c:pt>
                <c:pt idx="12820">
                  <c:v>15.4628</c:v>
                </c:pt>
                <c:pt idx="12821">
                  <c:v>15.4628</c:v>
                </c:pt>
                <c:pt idx="12822">
                  <c:v>15.4628</c:v>
                </c:pt>
                <c:pt idx="12823">
                  <c:v>15.4628</c:v>
                </c:pt>
                <c:pt idx="12824">
                  <c:v>15.4521</c:v>
                </c:pt>
                <c:pt idx="12825">
                  <c:v>15.4628</c:v>
                </c:pt>
                <c:pt idx="12826">
                  <c:v>15.4521</c:v>
                </c:pt>
                <c:pt idx="12827">
                  <c:v>15.4521</c:v>
                </c:pt>
                <c:pt idx="12828">
                  <c:v>15.4521</c:v>
                </c:pt>
                <c:pt idx="12829">
                  <c:v>15.4521</c:v>
                </c:pt>
                <c:pt idx="12830">
                  <c:v>15.4521</c:v>
                </c:pt>
                <c:pt idx="12831">
                  <c:v>15.4414</c:v>
                </c:pt>
                <c:pt idx="12832">
                  <c:v>15.4414</c:v>
                </c:pt>
                <c:pt idx="12833">
                  <c:v>15.4414</c:v>
                </c:pt>
                <c:pt idx="12834">
                  <c:v>15.4521</c:v>
                </c:pt>
                <c:pt idx="12835">
                  <c:v>15.4521</c:v>
                </c:pt>
                <c:pt idx="12836">
                  <c:v>15.4521</c:v>
                </c:pt>
                <c:pt idx="12837">
                  <c:v>15.4414</c:v>
                </c:pt>
                <c:pt idx="12838">
                  <c:v>15.4521</c:v>
                </c:pt>
                <c:pt idx="12839">
                  <c:v>15.4414</c:v>
                </c:pt>
                <c:pt idx="12840">
                  <c:v>15.4414</c:v>
                </c:pt>
                <c:pt idx="12841">
                  <c:v>15.4414</c:v>
                </c:pt>
                <c:pt idx="12842">
                  <c:v>15.4414</c:v>
                </c:pt>
                <c:pt idx="12843">
                  <c:v>15.4414</c:v>
                </c:pt>
                <c:pt idx="12844">
                  <c:v>15.4414</c:v>
                </c:pt>
                <c:pt idx="12845">
                  <c:v>15.4306</c:v>
                </c:pt>
                <c:pt idx="12846">
                  <c:v>15.4414</c:v>
                </c:pt>
                <c:pt idx="12847">
                  <c:v>15.4414</c:v>
                </c:pt>
                <c:pt idx="12848">
                  <c:v>15.4414</c:v>
                </c:pt>
                <c:pt idx="12849">
                  <c:v>15.4414</c:v>
                </c:pt>
                <c:pt idx="12850">
                  <c:v>15.4414</c:v>
                </c:pt>
                <c:pt idx="12851">
                  <c:v>15.4414</c:v>
                </c:pt>
                <c:pt idx="12852">
                  <c:v>15.4414</c:v>
                </c:pt>
                <c:pt idx="12853">
                  <c:v>15.4414</c:v>
                </c:pt>
                <c:pt idx="12854">
                  <c:v>15.4414</c:v>
                </c:pt>
                <c:pt idx="12855">
                  <c:v>15.4414</c:v>
                </c:pt>
                <c:pt idx="12856">
                  <c:v>15.4306</c:v>
                </c:pt>
                <c:pt idx="12857">
                  <c:v>15.4199</c:v>
                </c:pt>
                <c:pt idx="12858">
                  <c:v>15.4199</c:v>
                </c:pt>
                <c:pt idx="12859">
                  <c:v>15.4092</c:v>
                </c:pt>
                <c:pt idx="12860">
                  <c:v>15.4092</c:v>
                </c:pt>
                <c:pt idx="12861">
                  <c:v>15.4092</c:v>
                </c:pt>
                <c:pt idx="12862">
                  <c:v>15.4092</c:v>
                </c:pt>
                <c:pt idx="12863">
                  <c:v>15.4092</c:v>
                </c:pt>
                <c:pt idx="12864">
                  <c:v>15.4092</c:v>
                </c:pt>
                <c:pt idx="12865">
                  <c:v>15.4092</c:v>
                </c:pt>
                <c:pt idx="12866">
                  <c:v>15.4092</c:v>
                </c:pt>
                <c:pt idx="12867">
                  <c:v>15.4092</c:v>
                </c:pt>
                <c:pt idx="12868">
                  <c:v>15.4092</c:v>
                </c:pt>
                <c:pt idx="12869">
                  <c:v>15.4092</c:v>
                </c:pt>
                <c:pt idx="12870">
                  <c:v>15.4092</c:v>
                </c:pt>
                <c:pt idx="12871">
                  <c:v>15.4092</c:v>
                </c:pt>
                <c:pt idx="12872">
                  <c:v>15.4092</c:v>
                </c:pt>
                <c:pt idx="12873">
                  <c:v>15.4092</c:v>
                </c:pt>
                <c:pt idx="12874">
                  <c:v>15.4092</c:v>
                </c:pt>
                <c:pt idx="12875">
                  <c:v>15.4092</c:v>
                </c:pt>
                <c:pt idx="12876">
                  <c:v>15.4092</c:v>
                </c:pt>
                <c:pt idx="12877">
                  <c:v>15.4092</c:v>
                </c:pt>
                <c:pt idx="12878">
                  <c:v>15.4092</c:v>
                </c:pt>
                <c:pt idx="12879">
                  <c:v>15.4092</c:v>
                </c:pt>
                <c:pt idx="12880">
                  <c:v>15.4092</c:v>
                </c:pt>
                <c:pt idx="12881">
                  <c:v>15.4092</c:v>
                </c:pt>
                <c:pt idx="12882">
                  <c:v>15.4092</c:v>
                </c:pt>
                <c:pt idx="12883">
                  <c:v>15.4092</c:v>
                </c:pt>
                <c:pt idx="12884">
                  <c:v>15.4092</c:v>
                </c:pt>
                <c:pt idx="12885">
                  <c:v>15.4092</c:v>
                </c:pt>
                <c:pt idx="12886">
                  <c:v>15.4092</c:v>
                </c:pt>
                <c:pt idx="12887">
                  <c:v>15.4092</c:v>
                </c:pt>
                <c:pt idx="12888">
                  <c:v>15.4092</c:v>
                </c:pt>
                <c:pt idx="12889">
                  <c:v>15.4092</c:v>
                </c:pt>
                <c:pt idx="12890">
                  <c:v>15.4092</c:v>
                </c:pt>
                <c:pt idx="12891">
                  <c:v>15.4092</c:v>
                </c:pt>
                <c:pt idx="12892">
                  <c:v>15.4092</c:v>
                </c:pt>
                <c:pt idx="12893">
                  <c:v>15.4092</c:v>
                </c:pt>
                <c:pt idx="12894">
                  <c:v>15.4092</c:v>
                </c:pt>
                <c:pt idx="12895">
                  <c:v>15.4092</c:v>
                </c:pt>
                <c:pt idx="12896">
                  <c:v>15.4092</c:v>
                </c:pt>
                <c:pt idx="12897">
                  <c:v>15.4092</c:v>
                </c:pt>
                <c:pt idx="12898">
                  <c:v>15.4092</c:v>
                </c:pt>
                <c:pt idx="12899">
                  <c:v>15.4092</c:v>
                </c:pt>
                <c:pt idx="12900">
                  <c:v>15.4092</c:v>
                </c:pt>
                <c:pt idx="12901">
                  <c:v>15.4092</c:v>
                </c:pt>
                <c:pt idx="12902">
                  <c:v>15.4092</c:v>
                </c:pt>
                <c:pt idx="12903">
                  <c:v>15.4092</c:v>
                </c:pt>
                <c:pt idx="12904">
                  <c:v>15.4092</c:v>
                </c:pt>
                <c:pt idx="12905">
                  <c:v>15.4092</c:v>
                </c:pt>
                <c:pt idx="12906">
                  <c:v>15.4092</c:v>
                </c:pt>
                <c:pt idx="12907">
                  <c:v>15.3985</c:v>
                </c:pt>
                <c:pt idx="12908">
                  <c:v>15.3985</c:v>
                </c:pt>
                <c:pt idx="12909">
                  <c:v>15.3985</c:v>
                </c:pt>
                <c:pt idx="12910">
                  <c:v>15.3985</c:v>
                </c:pt>
                <c:pt idx="12911">
                  <c:v>15.3985</c:v>
                </c:pt>
                <c:pt idx="12912">
                  <c:v>15.3985</c:v>
                </c:pt>
                <c:pt idx="12913">
                  <c:v>15.3985</c:v>
                </c:pt>
                <c:pt idx="12914">
                  <c:v>15.3985</c:v>
                </c:pt>
                <c:pt idx="12915">
                  <c:v>15.3985</c:v>
                </c:pt>
                <c:pt idx="12916">
                  <c:v>15.3985</c:v>
                </c:pt>
                <c:pt idx="12917">
                  <c:v>15.3985</c:v>
                </c:pt>
                <c:pt idx="12918">
                  <c:v>15.4092</c:v>
                </c:pt>
                <c:pt idx="12919">
                  <c:v>15.3985</c:v>
                </c:pt>
                <c:pt idx="12920">
                  <c:v>15.4092</c:v>
                </c:pt>
                <c:pt idx="12921">
                  <c:v>15.4092</c:v>
                </c:pt>
                <c:pt idx="12922">
                  <c:v>15.4092</c:v>
                </c:pt>
                <c:pt idx="12923">
                  <c:v>15.4092</c:v>
                </c:pt>
                <c:pt idx="12924">
                  <c:v>15.3985</c:v>
                </c:pt>
                <c:pt idx="12925">
                  <c:v>15.3985</c:v>
                </c:pt>
                <c:pt idx="12926">
                  <c:v>15.3985</c:v>
                </c:pt>
                <c:pt idx="12927">
                  <c:v>15.4092</c:v>
                </c:pt>
                <c:pt idx="12928">
                  <c:v>15.4092</c:v>
                </c:pt>
                <c:pt idx="12929">
                  <c:v>15.4092</c:v>
                </c:pt>
                <c:pt idx="12930">
                  <c:v>15.4092</c:v>
                </c:pt>
                <c:pt idx="12931">
                  <c:v>15.4092</c:v>
                </c:pt>
                <c:pt idx="12932">
                  <c:v>15.4092</c:v>
                </c:pt>
                <c:pt idx="12933">
                  <c:v>15.4092</c:v>
                </c:pt>
                <c:pt idx="12934">
                  <c:v>15.4092</c:v>
                </c:pt>
                <c:pt idx="12935">
                  <c:v>15.4092</c:v>
                </c:pt>
                <c:pt idx="12936">
                  <c:v>15.4092</c:v>
                </c:pt>
                <c:pt idx="12937">
                  <c:v>15.4092</c:v>
                </c:pt>
                <c:pt idx="12938">
                  <c:v>15.4092</c:v>
                </c:pt>
                <c:pt idx="12939">
                  <c:v>15.4092</c:v>
                </c:pt>
                <c:pt idx="12940">
                  <c:v>15.4092</c:v>
                </c:pt>
                <c:pt idx="12941">
                  <c:v>15.4092</c:v>
                </c:pt>
                <c:pt idx="12942">
                  <c:v>15.3985</c:v>
                </c:pt>
                <c:pt idx="12943">
                  <c:v>15.4092</c:v>
                </c:pt>
                <c:pt idx="12944">
                  <c:v>15.4092</c:v>
                </c:pt>
                <c:pt idx="12945">
                  <c:v>15.4092</c:v>
                </c:pt>
                <c:pt idx="12946">
                  <c:v>15.4092</c:v>
                </c:pt>
                <c:pt idx="12947">
                  <c:v>15.4092</c:v>
                </c:pt>
                <c:pt idx="12948">
                  <c:v>15.4092</c:v>
                </c:pt>
                <c:pt idx="12949">
                  <c:v>15.4092</c:v>
                </c:pt>
                <c:pt idx="12950">
                  <c:v>15.4092</c:v>
                </c:pt>
                <c:pt idx="12951">
                  <c:v>15.4092</c:v>
                </c:pt>
                <c:pt idx="12952">
                  <c:v>15.4092</c:v>
                </c:pt>
                <c:pt idx="12953">
                  <c:v>15.4092</c:v>
                </c:pt>
                <c:pt idx="12954">
                  <c:v>15.4092</c:v>
                </c:pt>
                <c:pt idx="12955">
                  <c:v>15.4092</c:v>
                </c:pt>
                <c:pt idx="12956">
                  <c:v>15.4092</c:v>
                </c:pt>
                <c:pt idx="12957">
                  <c:v>15.4092</c:v>
                </c:pt>
                <c:pt idx="12958">
                  <c:v>15.4092</c:v>
                </c:pt>
                <c:pt idx="12959">
                  <c:v>15.4092</c:v>
                </c:pt>
                <c:pt idx="12960">
                  <c:v>15.4092</c:v>
                </c:pt>
                <c:pt idx="12961">
                  <c:v>15.4092</c:v>
                </c:pt>
                <c:pt idx="12962">
                  <c:v>15.4092</c:v>
                </c:pt>
                <c:pt idx="12963">
                  <c:v>15.4092</c:v>
                </c:pt>
                <c:pt idx="12964">
                  <c:v>15.4092</c:v>
                </c:pt>
                <c:pt idx="12965">
                  <c:v>15.4092</c:v>
                </c:pt>
                <c:pt idx="12966">
                  <c:v>15.4092</c:v>
                </c:pt>
                <c:pt idx="12967">
                  <c:v>15.4092</c:v>
                </c:pt>
                <c:pt idx="12968">
                  <c:v>15.4092</c:v>
                </c:pt>
                <c:pt idx="12969">
                  <c:v>15.4092</c:v>
                </c:pt>
                <c:pt idx="12970">
                  <c:v>15.4092</c:v>
                </c:pt>
                <c:pt idx="12971">
                  <c:v>15.4092</c:v>
                </c:pt>
                <c:pt idx="12972">
                  <c:v>15.4092</c:v>
                </c:pt>
                <c:pt idx="12973">
                  <c:v>15.4092</c:v>
                </c:pt>
                <c:pt idx="12974">
                  <c:v>15.4092</c:v>
                </c:pt>
                <c:pt idx="12975">
                  <c:v>15.4092</c:v>
                </c:pt>
                <c:pt idx="12976">
                  <c:v>15.4092</c:v>
                </c:pt>
                <c:pt idx="12977">
                  <c:v>15.4092</c:v>
                </c:pt>
                <c:pt idx="12978">
                  <c:v>15.4092</c:v>
                </c:pt>
                <c:pt idx="12979">
                  <c:v>15.4092</c:v>
                </c:pt>
                <c:pt idx="12980">
                  <c:v>15.4092</c:v>
                </c:pt>
                <c:pt idx="12981">
                  <c:v>15.4092</c:v>
                </c:pt>
                <c:pt idx="12982">
                  <c:v>15.4092</c:v>
                </c:pt>
                <c:pt idx="12983">
                  <c:v>15.4092</c:v>
                </c:pt>
                <c:pt idx="12984">
                  <c:v>15.4092</c:v>
                </c:pt>
                <c:pt idx="12985">
                  <c:v>15.4092</c:v>
                </c:pt>
                <c:pt idx="12986">
                  <c:v>15.4092</c:v>
                </c:pt>
                <c:pt idx="12987">
                  <c:v>15.4092</c:v>
                </c:pt>
                <c:pt idx="12988">
                  <c:v>15.4092</c:v>
                </c:pt>
                <c:pt idx="12989">
                  <c:v>15.4092</c:v>
                </c:pt>
                <c:pt idx="12990">
                  <c:v>15.4092</c:v>
                </c:pt>
                <c:pt idx="12991">
                  <c:v>15.4092</c:v>
                </c:pt>
                <c:pt idx="12992">
                  <c:v>15.4092</c:v>
                </c:pt>
                <c:pt idx="12993">
                  <c:v>15.4092</c:v>
                </c:pt>
                <c:pt idx="12994">
                  <c:v>15.4092</c:v>
                </c:pt>
                <c:pt idx="12995">
                  <c:v>15.4092</c:v>
                </c:pt>
                <c:pt idx="12996">
                  <c:v>15.4092</c:v>
                </c:pt>
                <c:pt idx="12997">
                  <c:v>15.4092</c:v>
                </c:pt>
                <c:pt idx="12998">
                  <c:v>15.4092</c:v>
                </c:pt>
                <c:pt idx="12999">
                  <c:v>15.4092</c:v>
                </c:pt>
                <c:pt idx="13000">
                  <c:v>15.4092</c:v>
                </c:pt>
                <c:pt idx="13001">
                  <c:v>15.4092</c:v>
                </c:pt>
                <c:pt idx="13002">
                  <c:v>15.4092</c:v>
                </c:pt>
                <c:pt idx="13003">
                  <c:v>15.4092</c:v>
                </c:pt>
                <c:pt idx="13004">
                  <c:v>15.4092</c:v>
                </c:pt>
                <c:pt idx="13005">
                  <c:v>15.4092</c:v>
                </c:pt>
                <c:pt idx="13006">
                  <c:v>15.4092</c:v>
                </c:pt>
                <c:pt idx="13007">
                  <c:v>15.4092</c:v>
                </c:pt>
                <c:pt idx="13008">
                  <c:v>15.4092</c:v>
                </c:pt>
                <c:pt idx="13009">
                  <c:v>15.4092</c:v>
                </c:pt>
                <c:pt idx="13010">
                  <c:v>15.4199</c:v>
                </c:pt>
                <c:pt idx="13011">
                  <c:v>15.4092</c:v>
                </c:pt>
                <c:pt idx="13012">
                  <c:v>15.4092</c:v>
                </c:pt>
                <c:pt idx="13013">
                  <c:v>15.4092</c:v>
                </c:pt>
                <c:pt idx="13014">
                  <c:v>15.4092</c:v>
                </c:pt>
                <c:pt idx="13015">
                  <c:v>15.4092</c:v>
                </c:pt>
                <c:pt idx="13016">
                  <c:v>15.4092</c:v>
                </c:pt>
                <c:pt idx="13017">
                  <c:v>15.4092</c:v>
                </c:pt>
                <c:pt idx="13018">
                  <c:v>15.4092</c:v>
                </c:pt>
                <c:pt idx="13019">
                  <c:v>15.4092</c:v>
                </c:pt>
                <c:pt idx="13020">
                  <c:v>15.4092</c:v>
                </c:pt>
                <c:pt idx="13021">
                  <c:v>15.4092</c:v>
                </c:pt>
                <c:pt idx="13022">
                  <c:v>15.4092</c:v>
                </c:pt>
                <c:pt idx="13023">
                  <c:v>15.4092</c:v>
                </c:pt>
                <c:pt idx="13024">
                  <c:v>15.4092</c:v>
                </c:pt>
                <c:pt idx="13025">
                  <c:v>15.4199</c:v>
                </c:pt>
                <c:pt idx="13026">
                  <c:v>15.4199</c:v>
                </c:pt>
                <c:pt idx="13027">
                  <c:v>15.4199</c:v>
                </c:pt>
                <c:pt idx="13028">
                  <c:v>15.4306</c:v>
                </c:pt>
                <c:pt idx="13029">
                  <c:v>15.4306</c:v>
                </c:pt>
                <c:pt idx="13030">
                  <c:v>15.4414</c:v>
                </c:pt>
                <c:pt idx="13031">
                  <c:v>15.4414</c:v>
                </c:pt>
                <c:pt idx="13032">
                  <c:v>15.4414</c:v>
                </c:pt>
                <c:pt idx="13033">
                  <c:v>15.4414</c:v>
                </c:pt>
                <c:pt idx="13034">
                  <c:v>15.4414</c:v>
                </c:pt>
                <c:pt idx="13035">
                  <c:v>15.4521</c:v>
                </c:pt>
                <c:pt idx="13036">
                  <c:v>15.4414</c:v>
                </c:pt>
                <c:pt idx="13037">
                  <c:v>15.4521</c:v>
                </c:pt>
                <c:pt idx="13038">
                  <c:v>15.4414</c:v>
                </c:pt>
                <c:pt idx="13039">
                  <c:v>15.4521</c:v>
                </c:pt>
                <c:pt idx="13040">
                  <c:v>15.4521</c:v>
                </c:pt>
                <c:pt idx="13041">
                  <c:v>15.4521</c:v>
                </c:pt>
                <c:pt idx="13042">
                  <c:v>15.4521</c:v>
                </c:pt>
                <c:pt idx="13043">
                  <c:v>15.4628</c:v>
                </c:pt>
                <c:pt idx="13044">
                  <c:v>15.4628</c:v>
                </c:pt>
                <c:pt idx="13045">
                  <c:v>15.4628</c:v>
                </c:pt>
                <c:pt idx="13046">
                  <c:v>15.4628</c:v>
                </c:pt>
                <c:pt idx="13047">
                  <c:v>15.4735</c:v>
                </c:pt>
                <c:pt idx="13048">
                  <c:v>15.4735</c:v>
                </c:pt>
                <c:pt idx="13049">
                  <c:v>15.4735</c:v>
                </c:pt>
                <c:pt idx="13050">
                  <c:v>15.4735</c:v>
                </c:pt>
                <c:pt idx="13051">
                  <c:v>15.4735</c:v>
                </c:pt>
                <c:pt idx="13052">
                  <c:v>15.4735</c:v>
                </c:pt>
                <c:pt idx="13053">
                  <c:v>15.4735</c:v>
                </c:pt>
                <c:pt idx="13054">
                  <c:v>15.4735</c:v>
                </c:pt>
                <c:pt idx="13055">
                  <c:v>15.4735</c:v>
                </c:pt>
                <c:pt idx="13056">
                  <c:v>15.484299999999999</c:v>
                </c:pt>
                <c:pt idx="13057">
                  <c:v>15.484299999999999</c:v>
                </c:pt>
                <c:pt idx="13058">
                  <c:v>15.484299999999999</c:v>
                </c:pt>
                <c:pt idx="13059">
                  <c:v>15.484299999999999</c:v>
                </c:pt>
                <c:pt idx="13060">
                  <c:v>15.4735</c:v>
                </c:pt>
                <c:pt idx="13061">
                  <c:v>15.484299999999999</c:v>
                </c:pt>
                <c:pt idx="13062">
                  <c:v>15.484299999999999</c:v>
                </c:pt>
                <c:pt idx="13063">
                  <c:v>15.484299999999999</c:v>
                </c:pt>
                <c:pt idx="13064">
                  <c:v>15.484299999999999</c:v>
                </c:pt>
                <c:pt idx="13065">
                  <c:v>15.484299999999999</c:v>
                </c:pt>
                <c:pt idx="13066">
                  <c:v>15.494999999999999</c:v>
                </c:pt>
                <c:pt idx="13067">
                  <c:v>15.484299999999999</c:v>
                </c:pt>
                <c:pt idx="13068">
                  <c:v>15.484299999999999</c:v>
                </c:pt>
                <c:pt idx="13069">
                  <c:v>15.494999999999999</c:v>
                </c:pt>
                <c:pt idx="13070">
                  <c:v>15.494999999999999</c:v>
                </c:pt>
                <c:pt idx="13071">
                  <c:v>15.484299999999999</c:v>
                </c:pt>
                <c:pt idx="13072">
                  <c:v>15.484299999999999</c:v>
                </c:pt>
                <c:pt idx="13073">
                  <c:v>15.484299999999999</c:v>
                </c:pt>
                <c:pt idx="13074">
                  <c:v>15.494999999999999</c:v>
                </c:pt>
                <c:pt idx="13075">
                  <c:v>15.484299999999999</c:v>
                </c:pt>
                <c:pt idx="13076">
                  <c:v>15.484299999999999</c:v>
                </c:pt>
                <c:pt idx="13077">
                  <c:v>15.484299999999999</c:v>
                </c:pt>
                <c:pt idx="13078">
                  <c:v>15.484299999999999</c:v>
                </c:pt>
                <c:pt idx="13079">
                  <c:v>15.484299999999999</c:v>
                </c:pt>
                <c:pt idx="13080">
                  <c:v>15.484299999999999</c:v>
                </c:pt>
                <c:pt idx="13081">
                  <c:v>15.494999999999999</c:v>
                </c:pt>
                <c:pt idx="13082">
                  <c:v>15.484299999999999</c:v>
                </c:pt>
                <c:pt idx="13083">
                  <c:v>15.484299999999999</c:v>
                </c:pt>
                <c:pt idx="13084">
                  <c:v>15.484299999999999</c:v>
                </c:pt>
                <c:pt idx="13085">
                  <c:v>15.484299999999999</c:v>
                </c:pt>
                <c:pt idx="13086">
                  <c:v>15.494999999999999</c:v>
                </c:pt>
                <c:pt idx="13087">
                  <c:v>15.494999999999999</c:v>
                </c:pt>
                <c:pt idx="13088">
                  <c:v>15.494999999999999</c:v>
                </c:pt>
                <c:pt idx="13089">
                  <c:v>15.494999999999999</c:v>
                </c:pt>
                <c:pt idx="13090">
                  <c:v>15.494999999999999</c:v>
                </c:pt>
                <c:pt idx="13091">
                  <c:v>15.494999999999999</c:v>
                </c:pt>
                <c:pt idx="13092">
                  <c:v>15.494999999999999</c:v>
                </c:pt>
                <c:pt idx="13093">
                  <c:v>15.494999999999999</c:v>
                </c:pt>
                <c:pt idx="13094">
                  <c:v>15.494999999999999</c:v>
                </c:pt>
                <c:pt idx="13095">
                  <c:v>15.494999999999999</c:v>
                </c:pt>
                <c:pt idx="13096">
                  <c:v>15.494999999999999</c:v>
                </c:pt>
                <c:pt idx="13097">
                  <c:v>15.494999999999999</c:v>
                </c:pt>
                <c:pt idx="13098">
                  <c:v>15.494999999999999</c:v>
                </c:pt>
                <c:pt idx="13099">
                  <c:v>15.494999999999999</c:v>
                </c:pt>
                <c:pt idx="13100">
                  <c:v>15.494999999999999</c:v>
                </c:pt>
                <c:pt idx="13101">
                  <c:v>15.484299999999999</c:v>
                </c:pt>
                <c:pt idx="13102">
                  <c:v>15.494999999999999</c:v>
                </c:pt>
                <c:pt idx="13103">
                  <c:v>15.494999999999999</c:v>
                </c:pt>
                <c:pt idx="13104">
                  <c:v>15.494999999999999</c:v>
                </c:pt>
                <c:pt idx="13105">
                  <c:v>15.494999999999999</c:v>
                </c:pt>
                <c:pt idx="13106">
                  <c:v>15.484299999999999</c:v>
                </c:pt>
                <c:pt idx="13107">
                  <c:v>15.494999999999999</c:v>
                </c:pt>
                <c:pt idx="13108">
                  <c:v>15.494999999999999</c:v>
                </c:pt>
                <c:pt idx="13109">
                  <c:v>15.484299999999999</c:v>
                </c:pt>
                <c:pt idx="13110">
                  <c:v>15.484299999999999</c:v>
                </c:pt>
                <c:pt idx="13111">
                  <c:v>15.484299999999999</c:v>
                </c:pt>
                <c:pt idx="13112">
                  <c:v>15.494999999999999</c:v>
                </c:pt>
                <c:pt idx="13113">
                  <c:v>15.494999999999999</c:v>
                </c:pt>
                <c:pt idx="13114">
                  <c:v>15.494999999999999</c:v>
                </c:pt>
                <c:pt idx="13115">
                  <c:v>15.494999999999999</c:v>
                </c:pt>
                <c:pt idx="13116">
                  <c:v>15.484299999999999</c:v>
                </c:pt>
                <c:pt idx="13117">
                  <c:v>15.484299999999999</c:v>
                </c:pt>
                <c:pt idx="13118">
                  <c:v>15.494999999999999</c:v>
                </c:pt>
                <c:pt idx="13119">
                  <c:v>15.494999999999999</c:v>
                </c:pt>
                <c:pt idx="13120">
                  <c:v>15.484299999999999</c:v>
                </c:pt>
                <c:pt idx="13121">
                  <c:v>15.484299999999999</c:v>
                </c:pt>
                <c:pt idx="13122">
                  <c:v>15.484299999999999</c:v>
                </c:pt>
                <c:pt idx="13123">
                  <c:v>15.484299999999999</c:v>
                </c:pt>
                <c:pt idx="13124">
                  <c:v>15.494999999999999</c:v>
                </c:pt>
                <c:pt idx="13125">
                  <c:v>15.484299999999999</c:v>
                </c:pt>
                <c:pt idx="13126">
                  <c:v>15.484299999999999</c:v>
                </c:pt>
                <c:pt idx="13127">
                  <c:v>15.484299999999999</c:v>
                </c:pt>
                <c:pt idx="13128">
                  <c:v>15.484299999999999</c:v>
                </c:pt>
                <c:pt idx="13129">
                  <c:v>15.484299999999999</c:v>
                </c:pt>
                <c:pt idx="13130">
                  <c:v>15.484299999999999</c:v>
                </c:pt>
                <c:pt idx="13131">
                  <c:v>15.484299999999999</c:v>
                </c:pt>
                <c:pt idx="13132">
                  <c:v>15.484299999999999</c:v>
                </c:pt>
                <c:pt idx="13133">
                  <c:v>15.484299999999999</c:v>
                </c:pt>
                <c:pt idx="13134">
                  <c:v>15.484299999999999</c:v>
                </c:pt>
                <c:pt idx="13135">
                  <c:v>15.484299999999999</c:v>
                </c:pt>
                <c:pt idx="13136">
                  <c:v>15.484299999999999</c:v>
                </c:pt>
                <c:pt idx="13137">
                  <c:v>15.484299999999999</c:v>
                </c:pt>
                <c:pt idx="13138">
                  <c:v>15.484299999999999</c:v>
                </c:pt>
                <c:pt idx="13139">
                  <c:v>15.484299999999999</c:v>
                </c:pt>
                <c:pt idx="13140">
                  <c:v>15.4735</c:v>
                </c:pt>
                <c:pt idx="13141">
                  <c:v>15.484299999999999</c:v>
                </c:pt>
                <c:pt idx="13142">
                  <c:v>15.484299999999999</c:v>
                </c:pt>
                <c:pt idx="13143">
                  <c:v>15.484299999999999</c:v>
                </c:pt>
                <c:pt idx="13144">
                  <c:v>15.4735</c:v>
                </c:pt>
                <c:pt idx="13145">
                  <c:v>15.484299999999999</c:v>
                </c:pt>
                <c:pt idx="13146">
                  <c:v>15.484299999999999</c:v>
                </c:pt>
                <c:pt idx="13147">
                  <c:v>15.484299999999999</c:v>
                </c:pt>
                <c:pt idx="13148">
                  <c:v>15.484299999999999</c:v>
                </c:pt>
                <c:pt idx="13149">
                  <c:v>15.484299999999999</c:v>
                </c:pt>
                <c:pt idx="13150">
                  <c:v>15.484299999999999</c:v>
                </c:pt>
                <c:pt idx="13151">
                  <c:v>15.484299999999999</c:v>
                </c:pt>
                <c:pt idx="13152">
                  <c:v>15.484299999999999</c:v>
                </c:pt>
                <c:pt idx="13153">
                  <c:v>15.484299999999999</c:v>
                </c:pt>
                <c:pt idx="13154">
                  <c:v>15.484299999999999</c:v>
                </c:pt>
                <c:pt idx="13155">
                  <c:v>15.4735</c:v>
                </c:pt>
                <c:pt idx="13156">
                  <c:v>15.484299999999999</c:v>
                </c:pt>
                <c:pt idx="13157">
                  <c:v>15.484299999999999</c:v>
                </c:pt>
                <c:pt idx="13158">
                  <c:v>15.484299999999999</c:v>
                </c:pt>
                <c:pt idx="13159">
                  <c:v>15.484299999999999</c:v>
                </c:pt>
                <c:pt idx="13160">
                  <c:v>15.484299999999999</c:v>
                </c:pt>
                <c:pt idx="13161">
                  <c:v>15.494999999999999</c:v>
                </c:pt>
                <c:pt idx="13162">
                  <c:v>15.4735</c:v>
                </c:pt>
                <c:pt idx="13163">
                  <c:v>15.484299999999999</c:v>
                </c:pt>
                <c:pt idx="13164">
                  <c:v>15.484299999999999</c:v>
                </c:pt>
                <c:pt idx="13165">
                  <c:v>15.4735</c:v>
                </c:pt>
                <c:pt idx="13166">
                  <c:v>15.484299999999999</c:v>
                </c:pt>
                <c:pt idx="13167">
                  <c:v>15.484299999999999</c:v>
                </c:pt>
                <c:pt idx="13168">
                  <c:v>15.484299999999999</c:v>
                </c:pt>
                <c:pt idx="13169">
                  <c:v>15.484299999999999</c:v>
                </c:pt>
                <c:pt idx="13170">
                  <c:v>15.484299999999999</c:v>
                </c:pt>
                <c:pt idx="13171">
                  <c:v>15.484299999999999</c:v>
                </c:pt>
                <c:pt idx="13172">
                  <c:v>15.484299999999999</c:v>
                </c:pt>
                <c:pt idx="13173">
                  <c:v>15.484299999999999</c:v>
                </c:pt>
                <c:pt idx="13174">
                  <c:v>15.484299999999999</c:v>
                </c:pt>
                <c:pt idx="13175">
                  <c:v>15.484299999999999</c:v>
                </c:pt>
                <c:pt idx="13176">
                  <c:v>15.484299999999999</c:v>
                </c:pt>
                <c:pt idx="13177">
                  <c:v>15.484299999999999</c:v>
                </c:pt>
                <c:pt idx="13178">
                  <c:v>15.484299999999999</c:v>
                </c:pt>
                <c:pt idx="13179">
                  <c:v>15.484299999999999</c:v>
                </c:pt>
                <c:pt idx="13180">
                  <c:v>15.484299999999999</c:v>
                </c:pt>
                <c:pt idx="13181">
                  <c:v>15.484299999999999</c:v>
                </c:pt>
                <c:pt idx="13182">
                  <c:v>15.484299999999999</c:v>
                </c:pt>
                <c:pt idx="13183">
                  <c:v>15.494999999999999</c:v>
                </c:pt>
                <c:pt idx="13184">
                  <c:v>15.494999999999999</c:v>
                </c:pt>
                <c:pt idx="13185">
                  <c:v>15.484299999999999</c:v>
                </c:pt>
                <c:pt idx="13186">
                  <c:v>15.494999999999999</c:v>
                </c:pt>
                <c:pt idx="13187">
                  <c:v>15.484299999999999</c:v>
                </c:pt>
                <c:pt idx="13188">
                  <c:v>15.484299999999999</c:v>
                </c:pt>
                <c:pt idx="13189">
                  <c:v>15.484299999999999</c:v>
                </c:pt>
                <c:pt idx="13190">
                  <c:v>15.484299999999999</c:v>
                </c:pt>
                <c:pt idx="13191">
                  <c:v>15.484299999999999</c:v>
                </c:pt>
                <c:pt idx="13192">
                  <c:v>15.484299999999999</c:v>
                </c:pt>
                <c:pt idx="13193">
                  <c:v>15.484299999999999</c:v>
                </c:pt>
                <c:pt idx="13194">
                  <c:v>15.484299999999999</c:v>
                </c:pt>
                <c:pt idx="13195">
                  <c:v>15.484299999999999</c:v>
                </c:pt>
                <c:pt idx="13196">
                  <c:v>15.484299999999999</c:v>
                </c:pt>
                <c:pt idx="13197">
                  <c:v>15.484299999999999</c:v>
                </c:pt>
                <c:pt idx="13198">
                  <c:v>15.494999999999999</c:v>
                </c:pt>
                <c:pt idx="13199">
                  <c:v>15.484299999999999</c:v>
                </c:pt>
                <c:pt idx="13200">
                  <c:v>15.484299999999999</c:v>
                </c:pt>
                <c:pt idx="13201">
                  <c:v>15.484299999999999</c:v>
                </c:pt>
                <c:pt idx="13202">
                  <c:v>15.484299999999999</c:v>
                </c:pt>
                <c:pt idx="13203">
                  <c:v>15.484299999999999</c:v>
                </c:pt>
                <c:pt idx="13204">
                  <c:v>15.484299999999999</c:v>
                </c:pt>
                <c:pt idx="13205">
                  <c:v>15.484299999999999</c:v>
                </c:pt>
                <c:pt idx="13206">
                  <c:v>15.484299999999999</c:v>
                </c:pt>
                <c:pt idx="13207">
                  <c:v>15.484299999999999</c:v>
                </c:pt>
                <c:pt idx="13208">
                  <c:v>15.484299999999999</c:v>
                </c:pt>
                <c:pt idx="13209">
                  <c:v>15.484299999999999</c:v>
                </c:pt>
                <c:pt idx="13210">
                  <c:v>15.484299999999999</c:v>
                </c:pt>
                <c:pt idx="13211">
                  <c:v>15.494999999999999</c:v>
                </c:pt>
                <c:pt idx="13212">
                  <c:v>15.494999999999999</c:v>
                </c:pt>
                <c:pt idx="13213">
                  <c:v>15.494999999999999</c:v>
                </c:pt>
                <c:pt idx="13214">
                  <c:v>15.494999999999999</c:v>
                </c:pt>
                <c:pt idx="13215">
                  <c:v>15.494999999999999</c:v>
                </c:pt>
                <c:pt idx="13216">
                  <c:v>15.494999999999999</c:v>
                </c:pt>
                <c:pt idx="13217">
                  <c:v>15.494999999999999</c:v>
                </c:pt>
                <c:pt idx="13218">
                  <c:v>15.494999999999999</c:v>
                </c:pt>
                <c:pt idx="13219">
                  <c:v>15.494999999999999</c:v>
                </c:pt>
                <c:pt idx="13220">
                  <c:v>15.494999999999999</c:v>
                </c:pt>
                <c:pt idx="13221">
                  <c:v>15.494999999999999</c:v>
                </c:pt>
                <c:pt idx="13222">
                  <c:v>15.494999999999999</c:v>
                </c:pt>
                <c:pt idx="13223">
                  <c:v>15.494999999999999</c:v>
                </c:pt>
                <c:pt idx="13224">
                  <c:v>15.494999999999999</c:v>
                </c:pt>
                <c:pt idx="13225">
                  <c:v>15.494999999999999</c:v>
                </c:pt>
                <c:pt idx="13226">
                  <c:v>15.494999999999999</c:v>
                </c:pt>
                <c:pt idx="13227">
                  <c:v>15.494999999999999</c:v>
                </c:pt>
                <c:pt idx="13228">
                  <c:v>15.494999999999999</c:v>
                </c:pt>
                <c:pt idx="13229">
                  <c:v>15.494999999999999</c:v>
                </c:pt>
                <c:pt idx="13230">
                  <c:v>15.494999999999999</c:v>
                </c:pt>
                <c:pt idx="13231">
                  <c:v>15.494999999999999</c:v>
                </c:pt>
                <c:pt idx="13232">
                  <c:v>15.505699999999999</c:v>
                </c:pt>
                <c:pt idx="13233">
                  <c:v>15.505699999999999</c:v>
                </c:pt>
                <c:pt idx="13234">
                  <c:v>15.505699999999999</c:v>
                </c:pt>
                <c:pt idx="13235">
                  <c:v>15.505699999999999</c:v>
                </c:pt>
                <c:pt idx="13236">
                  <c:v>15.516400000000001</c:v>
                </c:pt>
                <c:pt idx="13237">
                  <c:v>15.516400000000001</c:v>
                </c:pt>
                <c:pt idx="13238">
                  <c:v>15.516400000000001</c:v>
                </c:pt>
                <c:pt idx="13239">
                  <c:v>15.505699999999999</c:v>
                </c:pt>
                <c:pt idx="13240">
                  <c:v>15.516400000000001</c:v>
                </c:pt>
                <c:pt idx="13241">
                  <c:v>15.516400000000001</c:v>
                </c:pt>
                <c:pt idx="13242">
                  <c:v>15.516400000000001</c:v>
                </c:pt>
                <c:pt idx="13243">
                  <c:v>15.516400000000001</c:v>
                </c:pt>
                <c:pt idx="13244">
                  <c:v>15.516400000000001</c:v>
                </c:pt>
                <c:pt idx="13245">
                  <c:v>15.516400000000001</c:v>
                </c:pt>
                <c:pt idx="13246">
                  <c:v>15.516400000000001</c:v>
                </c:pt>
                <c:pt idx="13247">
                  <c:v>15.516400000000001</c:v>
                </c:pt>
                <c:pt idx="13248">
                  <c:v>15.527200000000001</c:v>
                </c:pt>
                <c:pt idx="13249">
                  <c:v>15.527200000000001</c:v>
                </c:pt>
                <c:pt idx="13250">
                  <c:v>15.527200000000001</c:v>
                </c:pt>
                <c:pt idx="13251">
                  <c:v>15.527200000000001</c:v>
                </c:pt>
                <c:pt idx="13252">
                  <c:v>15.527200000000001</c:v>
                </c:pt>
                <c:pt idx="13253">
                  <c:v>15.527200000000001</c:v>
                </c:pt>
                <c:pt idx="13254">
                  <c:v>15.527200000000001</c:v>
                </c:pt>
                <c:pt idx="13255">
                  <c:v>15.527200000000001</c:v>
                </c:pt>
                <c:pt idx="13256">
                  <c:v>15.527200000000001</c:v>
                </c:pt>
                <c:pt idx="13257">
                  <c:v>15.527200000000001</c:v>
                </c:pt>
                <c:pt idx="13258">
                  <c:v>15.527200000000001</c:v>
                </c:pt>
                <c:pt idx="13259">
                  <c:v>15.527200000000001</c:v>
                </c:pt>
                <c:pt idx="13260">
                  <c:v>15.527200000000001</c:v>
                </c:pt>
                <c:pt idx="13261">
                  <c:v>15.5379</c:v>
                </c:pt>
                <c:pt idx="13262">
                  <c:v>15.5379</c:v>
                </c:pt>
                <c:pt idx="13263">
                  <c:v>15.527200000000001</c:v>
                </c:pt>
                <c:pt idx="13264">
                  <c:v>15.5379</c:v>
                </c:pt>
                <c:pt idx="13265">
                  <c:v>15.5379</c:v>
                </c:pt>
                <c:pt idx="13266">
                  <c:v>15.5379</c:v>
                </c:pt>
                <c:pt idx="13267">
                  <c:v>15.5379</c:v>
                </c:pt>
                <c:pt idx="13268">
                  <c:v>15.5486</c:v>
                </c:pt>
                <c:pt idx="13269">
                  <c:v>15.5379</c:v>
                </c:pt>
                <c:pt idx="13270">
                  <c:v>15.5379</c:v>
                </c:pt>
                <c:pt idx="13271">
                  <c:v>15.5486</c:v>
                </c:pt>
                <c:pt idx="13272">
                  <c:v>15.5486</c:v>
                </c:pt>
                <c:pt idx="13273">
                  <c:v>15.5486</c:v>
                </c:pt>
                <c:pt idx="13274">
                  <c:v>15.5486</c:v>
                </c:pt>
                <c:pt idx="13275">
                  <c:v>15.5486</c:v>
                </c:pt>
                <c:pt idx="13276">
                  <c:v>15.5486</c:v>
                </c:pt>
                <c:pt idx="13277">
                  <c:v>15.5486</c:v>
                </c:pt>
                <c:pt idx="13278">
                  <c:v>15.5486</c:v>
                </c:pt>
                <c:pt idx="13279">
                  <c:v>15.5486</c:v>
                </c:pt>
                <c:pt idx="13280">
                  <c:v>15.5486</c:v>
                </c:pt>
                <c:pt idx="13281">
                  <c:v>15.5486</c:v>
                </c:pt>
                <c:pt idx="13282">
                  <c:v>15.5486</c:v>
                </c:pt>
                <c:pt idx="13283">
                  <c:v>15.5379</c:v>
                </c:pt>
                <c:pt idx="13284">
                  <c:v>15.5486</c:v>
                </c:pt>
                <c:pt idx="13285">
                  <c:v>15.5486</c:v>
                </c:pt>
                <c:pt idx="13286">
                  <c:v>15.5486</c:v>
                </c:pt>
                <c:pt idx="13287">
                  <c:v>15.5486</c:v>
                </c:pt>
                <c:pt idx="13288">
                  <c:v>15.5486</c:v>
                </c:pt>
                <c:pt idx="13289">
                  <c:v>15.5486</c:v>
                </c:pt>
                <c:pt idx="13290">
                  <c:v>15.5486</c:v>
                </c:pt>
                <c:pt idx="13291">
                  <c:v>15.5486</c:v>
                </c:pt>
                <c:pt idx="13292">
                  <c:v>15.5486</c:v>
                </c:pt>
                <c:pt idx="13293">
                  <c:v>15.5486</c:v>
                </c:pt>
                <c:pt idx="13294">
                  <c:v>15.5486</c:v>
                </c:pt>
                <c:pt idx="13295">
                  <c:v>15.5486</c:v>
                </c:pt>
                <c:pt idx="13296">
                  <c:v>15.5486</c:v>
                </c:pt>
                <c:pt idx="13297">
                  <c:v>15.5486</c:v>
                </c:pt>
                <c:pt idx="13298">
                  <c:v>15.5379</c:v>
                </c:pt>
                <c:pt idx="13299">
                  <c:v>15.5486</c:v>
                </c:pt>
                <c:pt idx="13300">
                  <c:v>15.5486</c:v>
                </c:pt>
                <c:pt idx="13301">
                  <c:v>15.5486</c:v>
                </c:pt>
                <c:pt idx="13302">
                  <c:v>15.5486</c:v>
                </c:pt>
                <c:pt idx="13303">
                  <c:v>15.5486</c:v>
                </c:pt>
                <c:pt idx="13304">
                  <c:v>15.5486</c:v>
                </c:pt>
                <c:pt idx="13305">
                  <c:v>15.5486</c:v>
                </c:pt>
                <c:pt idx="13306">
                  <c:v>15.5486</c:v>
                </c:pt>
                <c:pt idx="13307">
                  <c:v>15.5486</c:v>
                </c:pt>
                <c:pt idx="13308">
                  <c:v>15.5486</c:v>
                </c:pt>
                <c:pt idx="13309">
                  <c:v>15.5486</c:v>
                </c:pt>
                <c:pt idx="13310">
                  <c:v>15.5486</c:v>
                </c:pt>
                <c:pt idx="13311">
                  <c:v>15.5486</c:v>
                </c:pt>
                <c:pt idx="13312">
                  <c:v>15.5486</c:v>
                </c:pt>
                <c:pt idx="13313">
                  <c:v>15.5486</c:v>
                </c:pt>
                <c:pt idx="13314">
                  <c:v>15.5486</c:v>
                </c:pt>
                <c:pt idx="13315">
                  <c:v>15.5486</c:v>
                </c:pt>
                <c:pt idx="13316">
                  <c:v>15.5593</c:v>
                </c:pt>
                <c:pt idx="13317">
                  <c:v>15.5486</c:v>
                </c:pt>
                <c:pt idx="13318">
                  <c:v>15.5593</c:v>
                </c:pt>
                <c:pt idx="13319">
                  <c:v>15.5593</c:v>
                </c:pt>
                <c:pt idx="13320">
                  <c:v>15.5593</c:v>
                </c:pt>
                <c:pt idx="13321">
                  <c:v>15.5486</c:v>
                </c:pt>
                <c:pt idx="13322">
                  <c:v>15.5593</c:v>
                </c:pt>
                <c:pt idx="13323">
                  <c:v>15.5593</c:v>
                </c:pt>
                <c:pt idx="13324">
                  <c:v>15.5593</c:v>
                </c:pt>
                <c:pt idx="13325">
                  <c:v>15.5701</c:v>
                </c:pt>
                <c:pt idx="13326">
                  <c:v>15.5701</c:v>
                </c:pt>
                <c:pt idx="13327">
                  <c:v>15.5701</c:v>
                </c:pt>
                <c:pt idx="13328">
                  <c:v>15.5593</c:v>
                </c:pt>
                <c:pt idx="13329">
                  <c:v>15.5701</c:v>
                </c:pt>
                <c:pt idx="13330">
                  <c:v>15.5593</c:v>
                </c:pt>
                <c:pt idx="13331">
                  <c:v>15.5701</c:v>
                </c:pt>
                <c:pt idx="13332">
                  <c:v>15.5808</c:v>
                </c:pt>
                <c:pt idx="13333">
                  <c:v>15.5701</c:v>
                </c:pt>
                <c:pt idx="13334">
                  <c:v>15.5701</c:v>
                </c:pt>
                <c:pt idx="13335">
                  <c:v>15.5808</c:v>
                </c:pt>
                <c:pt idx="13336">
                  <c:v>15.5808</c:v>
                </c:pt>
                <c:pt idx="13337">
                  <c:v>15.5808</c:v>
                </c:pt>
                <c:pt idx="13338">
                  <c:v>15.5701</c:v>
                </c:pt>
                <c:pt idx="13339">
                  <c:v>15.5808</c:v>
                </c:pt>
                <c:pt idx="13340">
                  <c:v>15.5701</c:v>
                </c:pt>
                <c:pt idx="13341">
                  <c:v>15.5808</c:v>
                </c:pt>
                <c:pt idx="13342">
                  <c:v>15.5808</c:v>
                </c:pt>
                <c:pt idx="13343">
                  <c:v>15.5808</c:v>
                </c:pt>
                <c:pt idx="13344">
                  <c:v>15.5808</c:v>
                </c:pt>
                <c:pt idx="13345">
                  <c:v>15.5808</c:v>
                </c:pt>
                <c:pt idx="13346">
                  <c:v>15.5808</c:v>
                </c:pt>
                <c:pt idx="13347">
                  <c:v>15.5808</c:v>
                </c:pt>
                <c:pt idx="13348">
                  <c:v>15.5808</c:v>
                </c:pt>
                <c:pt idx="13349">
                  <c:v>15.5808</c:v>
                </c:pt>
                <c:pt idx="13350">
                  <c:v>15.5808</c:v>
                </c:pt>
                <c:pt idx="13351">
                  <c:v>15.5808</c:v>
                </c:pt>
                <c:pt idx="13352">
                  <c:v>15.5808</c:v>
                </c:pt>
                <c:pt idx="13353">
                  <c:v>15.5808</c:v>
                </c:pt>
                <c:pt idx="13354">
                  <c:v>15.5808</c:v>
                </c:pt>
                <c:pt idx="13355">
                  <c:v>15.5808</c:v>
                </c:pt>
                <c:pt idx="13356">
                  <c:v>15.5808</c:v>
                </c:pt>
                <c:pt idx="13357">
                  <c:v>15.5808</c:v>
                </c:pt>
                <c:pt idx="13358">
                  <c:v>15.5808</c:v>
                </c:pt>
                <c:pt idx="13359">
                  <c:v>15.5808</c:v>
                </c:pt>
                <c:pt idx="13360">
                  <c:v>15.5808</c:v>
                </c:pt>
                <c:pt idx="13361">
                  <c:v>15.5808</c:v>
                </c:pt>
                <c:pt idx="13362">
                  <c:v>15.5808</c:v>
                </c:pt>
                <c:pt idx="13363">
                  <c:v>15.5808</c:v>
                </c:pt>
                <c:pt idx="13364">
                  <c:v>15.5808</c:v>
                </c:pt>
                <c:pt idx="13365">
                  <c:v>15.5808</c:v>
                </c:pt>
                <c:pt idx="13366">
                  <c:v>15.5808</c:v>
                </c:pt>
                <c:pt idx="13367">
                  <c:v>15.5808</c:v>
                </c:pt>
                <c:pt idx="13368">
                  <c:v>15.5808</c:v>
                </c:pt>
                <c:pt idx="13369">
                  <c:v>15.5808</c:v>
                </c:pt>
                <c:pt idx="13370">
                  <c:v>15.5808</c:v>
                </c:pt>
                <c:pt idx="13371">
                  <c:v>15.5808</c:v>
                </c:pt>
                <c:pt idx="13372">
                  <c:v>15.5808</c:v>
                </c:pt>
                <c:pt idx="13373">
                  <c:v>15.5808</c:v>
                </c:pt>
                <c:pt idx="13374">
                  <c:v>15.5808</c:v>
                </c:pt>
                <c:pt idx="13375">
                  <c:v>15.5808</c:v>
                </c:pt>
                <c:pt idx="13376">
                  <c:v>15.5808</c:v>
                </c:pt>
                <c:pt idx="13377">
                  <c:v>15.5808</c:v>
                </c:pt>
                <c:pt idx="13378">
                  <c:v>15.5808</c:v>
                </c:pt>
                <c:pt idx="13379">
                  <c:v>15.5808</c:v>
                </c:pt>
                <c:pt idx="13380">
                  <c:v>15.5808</c:v>
                </c:pt>
                <c:pt idx="13381">
                  <c:v>15.5808</c:v>
                </c:pt>
                <c:pt idx="13382">
                  <c:v>15.5808</c:v>
                </c:pt>
                <c:pt idx="13383">
                  <c:v>15.5808</c:v>
                </c:pt>
                <c:pt idx="13384">
                  <c:v>15.5808</c:v>
                </c:pt>
                <c:pt idx="13385">
                  <c:v>15.5808</c:v>
                </c:pt>
                <c:pt idx="13386">
                  <c:v>15.5808</c:v>
                </c:pt>
                <c:pt idx="13387">
                  <c:v>15.5808</c:v>
                </c:pt>
                <c:pt idx="13388">
                  <c:v>15.5808</c:v>
                </c:pt>
                <c:pt idx="13389">
                  <c:v>15.5808</c:v>
                </c:pt>
                <c:pt idx="13390">
                  <c:v>15.5808</c:v>
                </c:pt>
                <c:pt idx="13391">
                  <c:v>15.5808</c:v>
                </c:pt>
                <c:pt idx="13392">
                  <c:v>15.5808</c:v>
                </c:pt>
                <c:pt idx="13393">
                  <c:v>15.5808</c:v>
                </c:pt>
                <c:pt idx="13394">
                  <c:v>15.5808</c:v>
                </c:pt>
                <c:pt idx="13395">
                  <c:v>15.5808</c:v>
                </c:pt>
                <c:pt idx="13396">
                  <c:v>15.5808</c:v>
                </c:pt>
                <c:pt idx="13397">
                  <c:v>15.5808</c:v>
                </c:pt>
                <c:pt idx="13398">
                  <c:v>15.5808</c:v>
                </c:pt>
                <c:pt idx="13399">
                  <c:v>15.5808</c:v>
                </c:pt>
                <c:pt idx="13400">
                  <c:v>15.5808</c:v>
                </c:pt>
                <c:pt idx="13401">
                  <c:v>15.5808</c:v>
                </c:pt>
                <c:pt idx="13402">
                  <c:v>15.5808</c:v>
                </c:pt>
                <c:pt idx="13403">
                  <c:v>15.5808</c:v>
                </c:pt>
                <c:pt idx="13404">
                  <c:v>15.5808</c:v>
                </c:pt>
                <c:pt idx="13405">
                  <c:v>15.5808</c:v>
                </c:pt>
                <c:pt idx="13406">
                  <c:v>15.5808</c:v>
                </c:pt>
                <c:pt idx="13407">
                  <c:v>15.5808</c:v>
                </c:pt>
                <c:pt idx="13408">
                  <c:v>15.5808</c:v>
                </c:pt>
                <c:pt idx="13409">
                  <c:v>15.5808</c:v>
                </c:pt>
                <c:pt idx="13410">
                  <c:v>15.5808</c:v>
                </c:pt>
                <c:pt idx="13411">
                  <c:v>15.5808</c:v>
                </c:pt>
                <c:pt idx="13412">
                  <c:v>15.5808</c:v>
                </c:pt>
                <c:pt idx="13413">
                  <c:v>15.5808</c:v>
                </c:pt>
                <c:pt idx="13414">
                  <c:v>15.5808</c:v>
                </c:pt>
                <c:pt idx="13415">
                  <c:v>15.5808</c:v>
                </c:pt>
                <c:pt idx="13416">
                  <c:v>15.5808</c:v>
                </c:pt>
                <c:pt idx="13417">
                  <c:v>15.5808</c:v>
                </c:pt>
                <c:pt idx="13418">
                  <c:v>15.5808</c:v>
                </c:pt>
                <c:pt idx="13419">
                  <c:v>15.5808</c:v>
                </c:pt>
                <c:pt idx="13420">
                  <c:v>15.5808</c:v>
                </c:pt>
                <c:pt idx="13421">
                  <c:v>15.5808</c:v>
                </c:pt>
                <c:pt idx="13422">
                  <c:v>15.5808</c:v>
                </c:pt>
                <c:pt idx="13423">
                  <c:v>15.5808</c:v>
                </c:pt>
                <c:pt idx="13424">
                  <c:v>15.5808</c:v>
                </c:pt>
                <c:pt idx="13425">
                  <c:v>15.5808</c:v>
                </c:pt>
                <c:pt idx="13426">
                  <c:v>15.5808</c:v>
                </c:pt>
                <c:pt idx="13427">
                  <c:v>15.5808</c:v>
                </c:pt>
                <c:pt idx="13428">
                  <c:v>15.5808</c:v>
                </c:pt>
                <c:pt idx="13429">
                  <c:v>15.5915</c:v>
                </c:pt>
                <c:pt idx="13430">
                  <c:v>15.5915</c:v>
                </c:pt>
                <c:pt idx="13431">
                  <c:v>15.5915</c:v>
                </c:pt>
                <c:pt idx="13432">
                  <c:v>15.5915</c:v>
                </c:pt>
                <c:pt idx="13433">
                  <c:v>15.6022</c:v>
                </c:pt>
                <c:pt idx="13434">
                  <c:v>15.5915</c:v>
                </c:pt>
                <c:pt idx="13435">
                  <c:v>15.6022</c:v>
                </c:pt>
                <c:pt idx="13436">
                  <c:v>15.6022</c:v>
                </c:pt>
                <c:pt idx="13437">
                  <c:v>15.5915</c:v>
                </c:pt>
                <c:pt idx="13438">
                  <c:v>15.5915</c:v>
                </c:pt>
                <c:pt idx="13439">
                  <c:v>15.5915</c:v>
                </c:pt>
                <c:pt idx="13440">
                  <c:v>15.5915</c:v>
                </c:pt>
                <c:pt idx="13441">
                  <c:v>15.6022</c:v>
                </c:pt>
                <c:pt idx="13442">
                  <c:v>15.5915</c:v>
                </c:pt>
                <c:pt idx="13443">
                  <c:v>15.6022</c:v>
                </c:pt>
                <c:pt idx="13444">
                  <c:v>15.6022</c:v>
                </c:pt>
                <c:pt idx="13445">
                  <c:v>15.6022</c:v>
                </c:pt>
                <c:pt idx="13446">
                  <c:v>15.6022</c:v>
                </c:pt>
                <c:pt idx="13447">
                  <c:v>15.6022</c:v>
                </c:pt>
                <c:pt idx="13448">
                  <c:v>15.6022</c:v>
                </c:pt>
                <c:pt idx="13449">
                  <c:v>15.6022</c:v>
                </c:pt>
                <c:pt idx="13450">
                  <c:v>15.613</c:v>
                </c:pt>
                <c:pt idx="13451">
                  <c:v>15.613</c:v>
                </c:pt>
                <c:pt idx="13452">
                  <c:v>15.613</c:v>
                </c:pt>
                <c:pt idx="13453">
                  <c:v>15.613</c:v>
                </c:pt>
                <c:pt idx="13454">
                  <c:v>15.613</c:v>
                </c:pt>
                <c:pt idx="13455">
                  <c:v>15.613</c:v>
                </c:pt>
                <c:pt idx="13456">
                  <c:v>15.613</c:v>
                </c:pt>
                <c:pt idx="13457">
                  <c:v>15.613</c:v>
                </c:pt>
                <c:pt idx="13458">
                  <c:v>15.623699999999999</c:v>
                </c:pt>
                <c:pt idx="13459">
                  <c:v>15.623699999999999</c:v>
                </c:pt>
                <c:pt idx="13460">
                  <c:v>15.623699999999999</c:v>
                </c:pt>
                <c:pt idx="13461">
                  <c:v>15.623699999999999</c:v>
                </c:pt>
                <c:pt idx="13462">
                  <c:v>15.623699999999999</c:v>
                </c:pt>
                <c:pt idx="13463">
                  <c:v>15.613</c:v>
                </c:pt>
                <c:pt idx="13464">
                  <c:v>15.623699999999999</c:v>
                </c:pt>
                <c:pt idx="13465">
                  <c:v>15.623699999999999</c:v>
                </c:pt>
                <c:pt idx="13466">
                  <c:v>15.634399999999999</c:v>
                </c:pt>
                <c:pt idx="13467">
                  <c:v>15.623699999999999</c:v>
                </c:pt>
                <c:pt idx="13468">
                  <c:v>15.623699999999999</c:v>
                </c:pt>
                <c:pt idx="13469">
                  <c:v>15.634399999999999</c:v>
                </c:pt>
                <c:pt idx="13470">
                  <c:v>15.634399999999999</c:v>
                </c:pt>
                <c:pt idx="13471">
                  <c:v>15.634399999999999</c:v>
                </c:pt>
                <c:pt idx="13472">
                  <c:v>15.634399999999999</c:v>
                </c:pt>
                <c:pt idx="13473">
                  <c:v>15.634399999999999</c:v>
                </c:pt>
                <c:pt idx="13474">
                  <c:v>15.634399999999999</c:v>
                </c:pt>
                <c:pt idx="13475">
                  <c:v>15.634399999999999</c:v>
                </c:pt>
                <c:pt idx="13476">
                  <c:v>15.634399999999999</c:v>
                </c:pt>
                <c:pt idx="13477">
                  <c:v>15.645099999999999</c:v>
                </c:pt>
                <c:pt idx="13478">
                  <c:v>15.645099999999999</c:v>
                </c:pt>
                <c:pt idx="13479">
                  <c:v>15.645099999999999</c:v>
                </c:pt>
                <c:pt idx="13480">
                  <c:v>15.645099999999999</c:v>
                </c:pt>
                <c:pt idx="13481">
                  <c:v>15.645099999999999</c:v>
                </c:pt>
                <c:pt idx="13482">
                  <c:v>15.645099999999999</c:v>
                </c:pt>
                <c:pt idx="13483">
                  <c:v>15.645099999999999</c:v>
                </c:pt>
                <c:pt idx="13484">
                  <c:v>15.645099999999999</c:v>
                </c:pt>
                <c:pt idx="13485">
                  <c:v>15.655900000000001</c:v>
                </c:pt>
                <c:pt idx="13486">
                  <c:v>15.655900000000001</c:v>
                </c:pt>
                <c:pt idx="13487">
                  <c:v>15.645099999999999</c:v>
                </c:pt>
                <c:pt idx="13488">
                  <c:v>15.655900000000001</c:v>
                </c:pt>
                <c:pt idx="13489">
                  <c:v>15.655900000000001</c:v>
                </c:pt>
                <c:pt idx="13490">
                  <c:v>15.655900000000001</c:v>
                </c:pt>
                <c:pt idx="13491">
                  <c:v>15.655900000000001</c:v>
                </c:pt>
                <c:pt idx="13492">
                  <c:v>15.677300000000001</c:v>
                </c:pt>
                <c:pt idx="13493">
                  <c:v>15.677300000000001</c:v>
                </c:pt>
                <c:pt idx="13494">
                  <c:v>15.677300000000001</c:v>
                </c:pt>
                <c:pt idx="13495">
                  <c:v>15.677300000000001</c:v>
                </c:pt>
                <c:pt idx="13496">
                  <c:v>15.677300000000001</c:v>
                </c:pt>
                <c:pt idx="13497">
                  <c:v>15.677300000000001</c:v>
                </c:pt>
                <c:pt idx="13498">
                  <c:v>15.688000000000001</c:v>
                </c:pt>
                <c:pt idx="13499">
                  <c:v>15.688000000000001</c:v>
                </c:pt>
                <c:pt idx="13500">
                  <c:v>15.688000000000001</c:v>
                </c:pt>
                <c:pt idx="13501">
                  <c:v>15.688000000000001</c:v>
                </c:pt>
                <c:pt idx="13502">
                  <c:v>15.688000000000001</c:v>
                </c:pt>
                <c:pt idx="13503">
                  <c:v>15.6988</c:v>
                </c:pt>
                <c:pt idx="13504">
                  <c:v>15.6988</c:v>
                </c:pt>
                <c:pt idx="13505">
                  <c:v>15.6988</c:v>
                </c:pt>
                <c:pt idx="13506">
                  <c:v>15.6988</c:v>
                </c:pt>
                <c:pt idx="13507">
                  <c:v>15.6988</c:v>
                </c:pt>
                <c:pt idx="13508">
                  <c:v>15.6988</c:v>
                </c:pt>
                <c:pt idx="13509">
                  <c:v>15.6988</c:v>
                </c:pt>
                <c:pt idx="13510">
                  <c:v>15.7095</c:v>
                </c:pt>
                <c:pt idx="13511">
                  <c:v>15.7095</c:v>
                </c:pt>
                <c:pt idx="13512">
                  <c:v>15.7095</c:v>
                </c:pt>
                <c:pt idx="13513">
                  <c:v>15.7095</c:v>
                </c:pt>
                <c:pt idx="13514">
                  <c:v>15.7095</c:v>
                </c:pt>
                <c:pt idx="13515">
                  <c:v>15.7095</c:v>
                </c:pt>
                <c:pt idx="13516">
                  <c:v>15.7095</c:v>
                </c:pt>
                <c:pt idx="13517">
                  <c:v>15.7202</c:v>
                </c:pt>
                <c:pt idx="13518">
                  <c:v>15.7202</c:v>
                </c:pt>
                <c:pt idx="13519">
                  <c:v>15.7202</c:v>
                </c:pt>
                <c:pt idx="13520">
                  <c:v>15.7202</c:v>
                </c:pt>
                <c:pt idx="13521">
                  <c:v>15.7309</c:v>
                </c:pt>
                <c:pt idx="13522">
                  <c:v>15.7309</c:v>
                </c:pt>
                <c:pt idx="13523">
                  <c:v>15.7309</c:v>
                </c:pt>
                <c:pt idx="13524">
                  <c:v>15.7309</c:v>
                </c:pt>
                <c:pt idx="13525">
                  <c:v>15.7309</c:v>
                </c:pt>
                <c:pt idx="13526">
                  <c:v>15.7309</c:v>
                </c:pt>
                <c:pt idx="13527">
                  <c:v>15.7309</c:v>
                </c:pt>
                <c:pt idx="13528">
                  <c:v>15.7309</c:v>
                </c:pt>
                <c:pt idx="13529">
                  <c:v>15.7417</c:v>
                </c:pt>
                <c:pt idx="13530">
                  <c:v>15.7417</c:v>
                </c:pt>
                <c:pt idx="13531">
                  <c:v>15.7417</c:v>
                </c:pt>
                <c:pt idx="13532">
                  <c:v>15.7524</c:v>
                </c:pt>
                <c:pt idx="13533">
                  <c:v>15.7524</c:v>
                </c:pt>
                <c:pt idx="13534">
                  <c:v>15.7524</c:v>
                </c:pt>
                <c:pt idx="13535">
                  <c:v>15.7631</c:v>
                </c:pt>
                <c:pt idx="13536">
                  <c:v>15.7631</c:v>
                </c:pt>
                <c:pt idx="13537">
                  <c:v>15.7524</c:v>
                </c:pt>
                <c:pt idx="13538">
                  <c:v>15.7631</c:v>
                </c:pt>
                <c:pt idx="13539">
                  <c:v>15.7631</c:v>
                </c:pt>
                <c:pt idx="13540">
                  <c:v>15.7631</c:v>
                </c:pt>
                <c:pt idx="13541">
                  <c:v>15.7631</c:v>
                </c:pt>
                <c:pt idx="13542">
                  <c:v>15.7631</c:v>
                </c:pt>
                <c:pt idx="13543">
                  <c:v>15.7631</c:v>
                </c:pt>
                <c:pt idx="13544">
                  <c:v>15.7738</c:v>
                </c:pt>
                <c:pt idx="13545">
                  <c:v>15.7738</c:v>
                </c:pt>
                <c:pt idx="13546">
                  <c:v>15.7738</c:v>
                </c:pt>
                <c:pt idx="13547">
                  <c:v>15.784599999999999</c:v>
                </c:pt>
                <c:pt idx="13548">
                  <c:v>15.784599999999999</c:v>
                </c:pt>
                <c:pt idx="13549">
                  <c:v>15.795299999999999</c:v>
                </c:pt>
                <c:pt idx="13550">
                  <c:v>15.795299999999999</c:v>
                </c:pt>
                <c:pt idx="13551">
                  <c:v>15.795299999999999</c:v>
                </c:pt>
                <c:pt idx="13552">
                  <c:v>15.795299999999999</c:v>
                </c:pt>
                <c:pt idx="13553">
                  <c:v>15.795299999999999</c:v>
                </c:pt>
                <c:pt idx="13554">
                  <c:v>15.805999999999999</c:v>
                </c:pt>
                <c:pt idx="13555">
                  <c:v>15.805999999999999</c:v>
                </c:pt>
                <c:pt idx="13556">
                  <c:v>15.805999999999999</c:v>
                </c:pt>
                <c:pt idx="13557">
                  <c:v>15.805999999999999</c:v>
                </c:pt>
                <c:pt idx="13558">
                  <c:v>15.805999999999999</c:v>
                </c:pt>
                <c:pt idx="13559">
                  <c:v>15.805999999999999</c:v>
                </c:pt>
                <c:pt idx="13560">
                  <c:v>15.816700000000001</c:v>
                </c:pt>
                <c:pt idx="13561">
                  <c:v>15.827500000000001</c:v>
                </c:pt>
                <c:pt idx="13562">
                  <c:v>15.827500000000001</c:v>
                </c:pt>
                <c:pt idx="13563">
                  <c:v>15.827500000000001</c:v>
                </c:pt>
                <c:pt idx="13564">
                  <c:v>15.838200000000001</c:v>
                </c:pt>
                <c:pt idx="13565">
                  <c:v>15.838200000000001</c:v>
                </c:pt>
                <c:pt idx="13566">
                  <c:v>15.838200000000001</c:v>
                </c:pt>
                <c:pt idx="13567">
                  <c:v>15.8489</c:v>
                </c:pt>
                <c:pt idx="13568">
                  <c:v>15.8489</c:v>
                </c:pt>
                <c:pt idx="13569">
                  <c:v>15.8596</c:v>
                </c:pt>
                <c:pt idx="13570">
                  <c:v>15.8596</c:v>
                </c:pt>
                <c:pt idx="13571">
                  <c:v>15.8596</c:v>
                </c:pt>
                <c:pt idx="13572">
                  <c:v>15.8596</c:v>
                </c:pt>
                <c:pt idx="13573">
                  <c:v>15.8596</c:v>
                </c:pt>
                <c:pt idx="13574">
                  <c:v>15.8596</c:v>
                </c:pt>
                <c:pt idx="13575">
                  <c:v>15.8596</c:v>
                </c:pt>
                <c:pt idx="13576">
                  <c:v>15.8596</c:v>
                </c:pt>
                <c:pt idx="13577">
                  <c:v>15.8596</c:v>
                </c:pt>
                <c:pt idx="13578">
                  <c:v>15.8596</c:v>
                </c:pt>
                <c:pt idx="13579">
                  <c:v>15.8596</c:v>
                </c:pt>
                <c:pt idx="13580">
                  <c:v>15.8596</c:v>
                </c:pt>
                <c:pt idx="13581">
                  <c:v>15.8596</c:v>
                </c:pt>
                <c:pt idx="13582">
                  <c:v>15.8596</c:v>
                </c:pt>
                <c:pt idx="13583">
                  <c:v>15.8596</c:v>
                </c:pt>
                <c:pt idx="13584">
                  <c:v>15.8596</c:v>
                </c:pt>
                <c:pt idx="13585">
                  <c:v>15.8596</c:v>
                </c:pt>
                <c:pt idx="13586">
                  <c:v>15.8596</c:v>
                </c:pt>
                <c:pt idx="13587">
                  <c:v>15.8596</c:v>
                </c:pt>
                <c:pt idx="13588">
                  <c:v>15.8596</c:v>
                </c:pt>
                <c:pt idx="13589">
                  <c:v>15.8596</c:v>
                </c:pt>
                <c:pt idx="13590">
                  <c:v>15.8596</c:v>
                </c:pt>
                <c:pt idx="13591">
                  <c:v>15.8596</c:v>
                </c:pt>
                <c:pt idx="13592">
                  <c:v>15.8596</c:v>
                </c:pt>
                <c:pt idx="13593">
                  <c:v>15.8596</c:v>
                </c:pt>
                <c:pt idx="13594">
                  <c:v>15.8596</c:v>
                </c:pt>
                <c:pt idx="13595">
                  <c:v>15.8596</c:v>
                </c:pt>
                <c:pt idx="13596">
                  <c:v>15.8596</c:v>
                </c:pt>
                <c:pt idx="13597">
                  <c:v>15.8596</c:v>
                </c:pt>
                <c:pt idx="13598">
                  <c:v>15.8596</c:v>
                </c:pt>
                <c:pt idx="13599">
                  <c:v>15.8596</c:v>
                </c:pt>
                <c:pt idx="13600">
                  <c:v>15.8596</c:v>
                </c:pt>
                <c:pt idx="13601">
                  <c:v>15.8596</c:v>
                </c:pt>
                <c:pt idx="13602">
                  <c:v>15.8596</c:v>
                </c:pt>
                <c:pt idx="13603">
                  <c:v>15.8596</c:v>
                </c:pt>
                <c:pt idx="13604">
                  <c:v>15.8596</c:v>
                </c:pt>
                <c:pt idx="13605">
                  <c:v>15.8704</c:v>
                </c:pt>
                <c:pt idx="13606">
                  <c:v>15.8704</c:v>
                </c:pt>
                <c:pt idx="13607">
                  <c:v>15.8704</c:v>
                </c:pt>
                <c:pt idx="13608">
                  <c:v>15.8704</c:v>
                </c:pt>
                <c:pt idx="13609">
                  <c:v>15.8704</c:v>
                </c:pt>
                <c:pt idx="13610">
                  <c:v>15.8811</c:v>
                </c:pt>
                <c:pt idx="13611">
                  <c:v>15.8811</c:v>
                </c:pt>
                <c:pt idx="13612">
                  <c:v>15.8811</c:v>
                </c:pt>
                <c:pt idx="13613">
                  <c:v>15.8811</c:v>
                </c:pt>
                <c:pt idx="13614">
                  <c:v>15.8811</c:v>
                </c:pt>
                <c:pt idx="13615">
                  <c:v>15.8918</c:v>
                </c:pt>
                <c:pt idx="13616">
                  <c:v>15.8918</c:v>
                </c:pt>
                <c:pt idx="13617">
                  <c:v>15.8918</c:v>
                </c:pt>
                <c:pt idx="13618">
                  <c:v>15.9025</c:v>
                </c:pt>
                <c:pt idx="13619">
                  <c:v>15.9025</c:v>
                </c:pt>
                <c:pt idx="13620">
                  <c:v>15.9025</c:v>
                </c:pt>
                <c:pt idx="13621">
                  <c:v>15.9025</c:v>
                </c:pt>
                <c:pt idx="13622">
                  <c:v>15.9133</c:v>
                </c:pt>
                <c:pt idx="13623">
                  <c:v>15.923999999999999</c:v>
                </c:pt>
                <c:pt idx="13624">
                  <c:v>15.923999999999999</c:v>
                </c:pt>
                <c:pt idx="13625">
                  <c:v>15.923999999999999</c:v>
                </c:pt>
                <c:pt idx="13626">
                  <c:v>15.923999999999999</c:v>
                </c:pt>
                <c:pt idx="13627">
                  <c:v>15.923999999999999</c:v>
                </c:pt>
                <c:pt idx="13628">
                  <c:v>15.934699999999999</c:v>
                </c:pt>
                <c:pt idx="13629">
                  <c:v>15.934699999999999</c:v>
                </c:pt>
                <c:pt idx="13630">
                  <c:v>15.934699999999999</c:v>
                </c:pt>
                <c:pt idx="13631">
                  <c:v>15.945399999999999</c:v>
                </c:pt>
                <c:pt idx="13632">
                  <c:v>15.945399999999999</c:v>
                </c:pt>
                <c:pt idx="13633">
                  <c:v>15.956200000000001</c:v>
                </c:pt>
                <c:pt idx="13634">
                  <c:v>15.945399999999999</c:v>
                </c:pt>
                <c:pt idx="13635">
                  <c:v>15.956200000000001</c:v>
                </c:pt>
                <c:pt idx="13636">
                  <c:v>15.956200000000001</c:v>
                </c:pt>
                <c:pt idx="13637">
                  <c:v>15.966900000000001</c:v>
                </c:pt>
                <c:pt idx="13638">
                  <c:v>15.966900000000001</c:v>
                </c:pt>
                <c:pt idx="13639">
                  <c:v>15.966900000000001</c:v>
                </c:pt>
                <c:pt idx="13640">
                  <c:v>15.966900000000001</c:v>
                </c:pt>
                <c:pt idx="13641">
                  <c:v>15.977600000000001</c:v>
                </c:pt>
                <c:pt idx="13642">
                  <c:v>15.977600000000001</c:v>
                </c:pt>
                <c:pt idx="13643">
                  <c:v>15.977600000000001</c:v>
                </c:pt>
                <c:pt idx="13644">
                  <c:v>15.988300000000001</c:v>
                </c:pt>
                <c:pt idx="13645">
                  <c:v>15.988300000000001</c:v>
                </c:pt>
                <c:pt idx="13646">
                  <c:v>15.988300000000001</c:v>
                </c:pt>
                <c:pt idx="13647">
                  <c:v>15.988300000000001</c:v>
                </c:pt>
                <c:pt idx="13648">
                  <c:v>15.988300000000001</c:v>
                </c:pt>
                <c:pt idx="13649">
                  <c:v>15.9991</c:v>
                </c:pt>
                <c:pt idx="13650">
                  <c:v>15.9991</c:v>
                </c:pt>
                <c:pt idx="13651">
                  <c:v>15.9991</c:v>
                </c:pt>
                <c:pt idx="13652">
                  <c:v>15.9991</c:v>
                </c:pt>
                <c:pt idx="13653">
                  <c:v>15.9991</c:v>
                </c:pt>
                <c:pt idx="13654">
                  <c:v>15.9991</c:v>
                </c:pt>
                <c:pt idx="13655">
                  <c:v>15.9991</c:v>
                </c:pt>
                <c:pt idx="13656">
                  <c:v>15.9991</c:v>
                </c:pt>
                <c:pt idx="13657">
                  <c:v>16.009799999999998</c:v>
                </c:pt>
                <c:pt idx="13658">
                  <c:v>16.009799999999998</c:v>
                </c:pt>
                <c:pt idx="13659">
                  <c:v>16.020499999999998</c:v>
                </c:pt>
                <c:pt idx="13660">
                  <c:v>16.031199999999998</c:v>
                </c:pt>
                <c:pt idx="13661">
                  <c:v>16.031199999999998</c:v>
                </c:pt>
                <c:pt idx="13662">
                  <c:v>16.031199999999998</c:v>
                </c:pt>
                <c:pt idx="13663">
                  <c:v>16.031199999999998</c:v>
                </c:pt>
                <c:pt idx="13664">
                  <c:v>16.042000000000002</c:v>
                </c:pt>
                <c:pt idx="13665">
                  <c:v>16.042000000000002</c:v>
                </c:pt>
                <c:pt idx="13666">
                  <c:v>16.052700000000002</c:v>
                </c:pt>
                <c:pt idx="13667">
                  <c:v>16.063400000000001</c:v>
                </c:pt>
                <c:pt idx="13668">
                  <c:v>16.063400000000001</c:v>
                </c:pt>
                <c:pt idx="13669">
                  <c:v>16.063400000000001</c:v>
                </c:pt>
                <c:pt idx="13670">
                  <c:v>16.063400000000001</c:v>
                </c:pt>
                <c:pt idx="13671">
                  <c:v>16.063400000000001</c:v>
                </c:pt>
                <c:pt idx="13672">
                  <c:v>16.063400000000001</c:v>
                </c:pt>
                <c:pt idx="13673">
                  <c:v>16.063400000000001</c:v>
                </c:pt>
                <c:pt idx="13674">
                  <c:v>16.063400000000001</c:v>
                </c:pt>
                <c:pt idx="13675">
                  <c:v>16.063400000000001</c:v>
                </c:pt>
                <c:pt idx="13676">
                  <c:v>16.063400000000001</c:v>
                </c:pt>
                <c:pt idx="13677">
                  <c:v>16.074100000000001</c:v>
                </c:pt>
                <c:pt idx="13678">
                  <c:v>16.084900000000001</c:v>
                </c:pt>
                <c:pt idx="13679">
                  <c:v>16.095600000000001</c:v>
                </c:pt>
                <c:pt idx="13680">
                  <c:v>16.095600000000001</c:v>
                </c:pt>
                <c:pt idx="13681">
                  <c:v>16.095600000000001</c:v>
                </c:pt>
                <c:pt idx="13682">
                  <c:v>16.106300000000001</c:v>
                </c:pt>
                <c:pt idx="13683">
                  <c:v>16.106300000000001</c:v>
                </c:pt>
                <c:pt idx="13684">
                  <c:v>16.106300000000001</c:v>
                </c:pt>
                <c:pt idx="13685">
                  <c:v>16.117000000000001</c:v>
                </c:pt>
                <c:pt idx="13686">
                  <c:v>16.117000000000001</c:v>
                </c:pt>
                <c:pt idx="13687">
                  <c:v>16.127800000000001</c:v>
                </c:pt>
                <c:pt idx="13688">
                  <c:v>16.127800000000001</c:v>
                </c:pt>
                <c:pt idx="13689">
                  <c:v>16.138500000000001</c:v>
                </c:pt>
                <c:pt idx="13690">
                  <c:v>16.138500000000001</c:v>
                </c:pt>
                <c:pt idx="13691">
                  <c:v>16.138500000000001</c:v>
                </c:pt>
                <c:pt idx="13692">
                  <c:v>16.138500000000001</c:v>
                </c:pt>
                <c:pt idx="13693">
                  <c:v>16.138500000000001</c:v>
                </c:pt>
                <c:pt idx="13694">
                  <c:v>16.138500000000001</c:v>
                </c:pt>
                <c:pt idx="13695">
                  <c:v>16.138500000000001</c:v>
                </c:pt>
                <c:pt idx="13696">
                  <c:v>16.138500000000001</c:v>
                </c:pt>
                <c:pt idx="13697">
                  <c:v>16.138500000000001</c:v>
                </c:pt>
                <c:pt idx="13698">
                  <c:v>16.1492</c:v>
                </c:pt>
                <c:pt idx="13699">
                  <c:v>16.1492</c:v>
                </c:pt>
                <c:pt idx="13700">
                  <c:v>16.1492</c:v>
                </c:pt>
                <c:pt idx="13701">
                  <c:v>16.1599</c:v>
                </c:pt>
                <c:pt idx="13702">
                  <c:v>16.1599</c:v>
                </c:pt>
                <c:pt idx="13703">
                  <c:v>16.1707</c:v>
                </c:pt>
                <c:pt idx="13704">
                  <c:v>16.1814</c:v>
                </c:pt>
                <c:pt idx="13705">
                  <c:v>16.1814</c:v>
                </c:pt>
                <c:pt idx="13706">
                  <c:v>16.1814</c:v>
                </c:pt>
                <c:pt idx="13707">
                  <c:v>16.1921</c:v>
                </c:pt>
                <c:pt idx="13708">
                  <c:v>16.1921</c:v>
                </c:pt>
                <c:pt idx="13709">
                  <c:v>16.1921</c:v>
                </c:pt>
                <c:pt idx="13710">
                  <c:v>16.1921</c:v>
                </c:pt>
                <c:pt idx="13711">
                  <c:v>16.1921</c:v>
                </c:pt>
                <c:pt idx="13712">
                  <c:v>16.2028</c:v>
                </c:pt>
                <c:pt idx="13713">
                  <c:v>16.2028</c:v>
                </c:pt>
                <c:pt idx="13714">
                  <c:v>16.2028</c:v>
                </c:pt>
                <c:pt idx="13715">
                  <c:v>16.1921</c:v>
                </c:pt>
                <c:pt idx="13716">
                  <c:v>16.2028</c:v>
                </c:pt>
                <c:pt idx="13717">
                  <c:v>16.2028</c:v>
                </c:pt>
                <c:pt idx="13718">
                  <c:v>16.2028</c:v>
                </c:pt>
                <c:pt idx="13719">
                  <c:v>16.2136</c:v>
                </c:pt>
                <c:pt idx="13720">
                  <c:v>16.2028</c:v>
                </c:pt>
                <c:pt idx="13721">
                  <c:v>16.2136</c:v>
                </c:pt>
                <c:pt idx="13722">
                  <c:v>16.2136</c:v>
                </c:pt>
                <c:pt idx="13723">
                  <c:v>16.224299999999999</c:v>
                </c:pt>
                <c:pt idx="13724">
                  <c:v>16.2136</c:v>
                </c:pt>
                <c:pt idx="13725">
                  <c:v>16.234999999999999</c:v>
                </c:pt>
                <c:pt idx="13726">
                  <c:v>16.224299999999999</c:v>
                </c:pt>
                <c:pt idx="13727">
                  <c:v>16.234999999999999</c:v>
                </c:pt>
                <c:pt idx="13728">
                  <c:v>16.234999999999999</c:v>
                </c:pt>
                <c:pt idx="13729">
                  <c:v>16.224299999999999</c:v>
                </c:pt>
                <c:pt idx="13730">
                  <c:v>16.234999999999999</c:v>
                </c:pt>
                <c:pt idx="13731">
                  <c:v>16.245799999999999</c:v>
                </c:pt>
                <c:pt idx="13732">
                  <c:v>16.234999999999999</c:v>
                </c:pt>
                <c:pt idx="13733">
                  <c:v>16.256499999999999</c:v>
                </c:pt>
                <c:pt idx="13734">
                  <c:v>16.256499999999999</c:v>
                </c:pt>
                <c:pt idx="13735">
                  <c:v>16.267199999999999</c:v>
                </c:pt>
                <c:pt idx="13736">
                  <c:v>16.277899999999999</c:v>
                </c:pt>
                <c:pt idx="13737">
                  <c:v>16.256499999999999</c:v>
                </c:pt>
                <c:pt idx="13738">
                  <c:v>16.267199999999999</c:v>
                </c:pt>
                <c:pt idx="13739">
                  <c:v>16.288699999999999</c:v>
                </c:pt>
                <c:pt idx="13740">
                  <c:v>16.277899999999999</c:v>
                </c:pt>
                <c:pt idx="13741">
                  <c:v>16.299399999999999</c:v>
                </c:pt>
                <c:pt idx="13742">
                  <c:v>16.320799999999998</c:v>
                </c:pt>
                <c:pt idx="13743">
                  <c:v>16.320799999999998</c:v>
                </c:pt>
                <c:pt idx="13744">
                  <c:v>16.320799999999998</c:v>
                </c:pt>
                <c:pt idx="13745">
                  <c:v>16.320799999999998</c:v>
                </c:pt>
                <c:pt idx="13746">
                  <c:v>16.320799999999998</c:v>
                </c:pt>
                <c:pt idx="13747">
                  <c:v>16.320799999999998</c:v>
                </c:pt>
                <c:pt idx="13748">
                  <c:v>16.320799999999998</c:v>
                </c:pt>
                <c:pt idx="13749">
                  <c:v>16.320799999999998</c:v>
                </c:pt>
                <c:pt idx="13750">
                  <c:v>16.320799999999998</c:v>
                </c:pt>
                <c:pt idx="13751">
                  <c:v>16.320799999999998</c:v>
                </c:pt>
                <c:pt idx="13752">
                  <c:v>16.320799999999998</c:v>
                </c:pt>
                <c:pt idx="13753">
                  <c:v>16.320799999999998</c:v>
                </c:pt>
                <c:pt idx="13754">
                  <c:v>16.320799999999998</c:v>
                </c:pt>
                <c:pt idx="13755">
                  <c:v>16.320799999999998</c:v>
                </c:pt>
                <c:pt idx="13756">
                  <c:v>16.320799999999998</c:v>
                </c:pt>
                <c:pt idx="13757">
                  <c:v>16.320799999999998</c:v>
                </c:pt>
                <c:pt idx="13758">
                  <c:v>16.320799999999998</c:v>
                </c:pt>
                <c:pt idx="13759">
                  <c:v>16.320799999999998</c:v>
                </c:pt>
                <c:pt idx="13760">
                  <c:v>16.320799999999998</c:v>
                </c:pt>
                <c:pt idx="13761">
                  <c:v>16.320799999999998</c:v>
                </c:pt>
                <c:pt idx="13762">
                  <c:v>16.320799999999998</c:v>
                </c:pt>
                <c:pt idx="13763">
                  <c:v>16.320799999999998</c:v>
                </c:pt>
                <c:pt idx="13764">
                  <c:v>16.320799999999998</c:v>
                </c:pt>
                <c:pt idx="13765">
                  <c:v>16.320799999999998</c:v>
                </c:pt>
                <c:pt idx="13766">
                  <c:v>16.320799999999998</c:v>
                </c:pt>
                <c:pt idx="13767">
                  <c:v>16.320799999999998</c:v>
                </c:pt>
                <c:pt idx="13768">
                  <c:v>16.320799999999998</c:v>
                </c:pt>
                <c:pt idx="13769">
                  <c:v>16.320799999999998</c:v>
                </c:pt>
                <c:pt idx="13770">
                  <c:v>16.320799999999998</c:v>
                </c:pt>
                <c:pt idx="13771">
                  <c:v>16.320799999999998</c:v>
                </c:pt>
                <c:pt idx="13772">
                  <c:v>16.320799999999998</c:v>
                </c:pt>
                <c:pt idx="13773">
                  <c:v>16.320799999999998</c:v>
                </c:pt>
                <c:pt idx="13774">
                  <c:v>16.320799999999998</c:v>
                </c:pt>
                <c:pt idx="13775">
                  <c:v>16.320799999999998</c:v>
                </c:pt>
                <c:pt idx="13776">
                  <c:v>16.320799999999998</c:v>
                </c:pt>
                <c:pt idx="13777">
                  <c:v>16.320799999999998</c:v>
                </c:pt>
                <c:pt idx="13778">
                  <c:v>16.320799999999998</c:v>
                </c:pt>
                <c:pt idx="13779">
                  <c:v>16.320799999999998</c:v>
                </c:pt>
                <c:pt idx="13780">
                  <c:v>16.320799999999998</c:v>
                </c:pt>
                <c:pt idx="13781">
                  <c:v>16.320799999999998</c:v>
                </c:pt>
                <c:pt idx="13782">
                  <c:v>16.320799999999998</c:v>
                </c:pt>
                <c:pt idx="13783">
                  <c:v>16.320799999999998</c:v>
                </c:pt>
                <c:pt idx="13784">
                  <c:v>16.320799999999998</c:v>
                </c:pt>
                <c:pt idx="13785">
                  <c:v>16.320799999999998</c:v>
                </c:pt>
                <c:pt idx="13786">
                  <c:v>16.320799999999998</c:v>
                </c:pt>
                <c:pt idx="13787">
                  <c:v>16.320799999999998</c:v>
                </c:pt>
                <c:pt idx="13788">
                  <c:v>16.320799999999998</c:v>
                </c:pt>
                <c:pt idx="13789">
                  <c:v>16.320799999999998</c:v>
                </c:pt>
                <c:pt idx="13790">
                  <c:v>16.331600000000002</c:v>
                </c:pt>
                <c:pt idx="13791">
                  <c:v>16.342300000000002</c:v>
                </c:pt>
                <c:pt idx="13792">
                  <c:v>16.353000000000002</c:v>
                </c:pt>
                <c:pt idx="13793">
                  <c:v>16.353000000000002</c:v>
                </c:pt>
                <c:pt idx="13794">
                  <c:v>16.353000000000002</c:v>
                </c:pt>
                <c:pt idx="13795">
                  <c:v>16.353000000000002</c:v>
                </c:pt>
                <c:pt idx="13796">
                  <c:v>16.363700000000001</c:v>
                </c:pt>
                <c:pt idx="13797">
                  <c:v>16.374500000000001</c:v>
                </c:pt>
                <c:pt idx="13798">
                  <c:v>16.374500000000001</c:v>
                </c:pt>
                <c:pt idx="13799">
                  <c:v>16.385200000000001</c:v>
                </c:pt>
                <c:pt idx="13800">
                  <c:v>16.385200000000001</c:v>
                </c:pt>
                <c:pt idx="13801">
                  <c:v>16.385200000000001</c:v>
                </c:pt>
                <c:pt idx="13802">
                  <c:v>16.395900000000001</c:v>
                </c:pt>
                <c:pt idx="13803">
                  <c:v>16.395900000000001</c:v>
                </c:pt>
                <c:pt idx="13804">
                  <c:v>16.406600000000001</c:v>
                </c:pt>
                <c:pt idx="13805">
                  <c:v>16.406600000000001</c:v>
                </c:pt>
                <c:pt idx="13806">
                  <c:v>16.406600000000001</c:v>
                </c:pt>
                <c:pt idx="13807">
                  <c:v>16.417400000000001</c:v>
                </c:pt>
                <c:pt idx="13808">
                  <c:v>16.417400000000001</c:v>
                </c:pt>
                <c:pt idx="13809">
                  <c:v>16.417400000000001</c:v>
                </c:pt>
                <c:pt idx="13810">
                  <c:v>16.428100000000001</c:v>
                </c:pt>
                <c:pt idx="13811">
                  <c:v>16.428100000000001</c:v>
                </c:pt>
                <c:pt idx="13812">
                  <c:v>16.428100000000001</c:v>
                </c:pt>
                <c:pt idx="13813">
                  <c:v>16.428100000000001</c:v>
                </c:pt>
                <c:pt idx="13814">
                  <c:v>16.438800000000001</c:v>
                </c:pt>
                <c:pt idx="13815">
                  <c:v>16.438800000000001</c:v>
                </c:pt>
                <c:pt idx="13816">
                  <c:v>16.438800000000001</c:v>
                </c:pt>
                <c:pt idx="13817">
                  <c:v>16.438800000000001</c:v>
                </c:pt>
                <c:pt idx="13818">
                  <c:v>16.4495</c:v>
                </c:pt>
                <c:pt idx="13819">
                  <c:v>16.4495</c:v>
                </c:pt>
                <c:pt idx="13820">
                  <c:v>16.4495</c:v>
                </c:pt>
                <c:pt idx="13821">
                  <c:v>16.4495</c:v>
                </c:pt>
                <c:pt idx="13822">
                  <c:v>16.4495</c:v>
                </c:pt>
                <c:pt idx="13823">
                  <c:v>16.4495</c:v>
                </c:pt>
                <c:pt idx="13824">
                  <c:v>16.4603</c:v>
                </c:pt>
                <c:pt idx="13825">
                  <c:v>16.471</c:v>
                </c:pt>
                <c:pt idx="13826">
                  <c:v>16.471</c:v>
                </c:pt>
                <c:pt idx="13827">
                  <c:v>16.4817</c:v>
                </c:pt>
                <c:pt idx="13828">
                  <c:v>16.4817</c:v>
                </c:pt>
                <c:pt idx="13829">
                  <c:v>16.4924</c:v>
                </c:pt>
                <c:pt idx="13830">
                  <c:v>16.4924</c:v>
                </c:pt>
                <c:pt idx="13831">
                  <c:v>16.4924</c:v>
                </c:pt>
                <c:pt idx="13832">
                  <c:v>16.5032</c:v>
                </c:pt>
                <c:pt idx="13833">
                  <c:v>16.5032</c:v>
                </c:pt>
                <c:pt idx="13834">
                  <c:v>16.5139</c:v>
                </c:pt>
                <c:pt idx="13835">
                  <c:v>16.5139</c:v>
                </c:pt>
                <c:pt idx="13836">
                  <c:v>16.5246</c:v>
                </c:pt>
                <c:pt idx="13837">
                  <c:v>16.5246</c:v>
                </c:pt>
                <c:pt idx="13838">
                  <c:v>16.546099999999999</c:v>
                </c:pt>
                <c:pt idx="13839">
                  <c:v>16.546099999999999</c:v>
                </c:pt>
                <c:pt idx="13840">
                  <c:v>16.546099999999999</c:v>
                </c:pt>
                <c:pt idx="13841">
                  <c:v>16.556799999999999</c:v>
                </c:pt>
                <c:pt idx="13842">
                  <c:v>16.556799999999999</c:v>
                </c:pt>
                <c:pt idx="13843">
                  <c:v>16.556799999999999</c:v>
                </c:pt>
                <c:pt idx="13844">
                  <c:v>16.567499999999999</c:v>
                </c:pt>
                <c:pt idx="13845">
                  <c:v>16.567499999999999</c:v>
                </c:pt>
                <c:pt idx="13846">
                  <c:v>16.567499999999999</c:v>
                </c:pt>
                <c:pt idx="13847">
                  <c:v>16.567499999999999</c:v>
                </c:pt>
                <c:pt idx="13848">
                  <c:v>16.567499999999999</c:v>
                </c:pt>
                <c:pt idx="13849">
                  <c:v>16.567499999999999</c:v>
                </c:pt>
                <c:pt idx="13850">
                  <c:v>16.567499999999999</c:v>
                </c:pt>
                <c:pt idx="13851">
                  <c:v>16.578199999999999</c:v>
                </c:pt>
                <c:pt idx="13852">
                  <c:v>16.578199999999999</c:v>
                </c:pt>
                <c:pt idx="13853">
                  <c:v>16.578199999999999</c:v>
                </c:pt>
                <c:pt idx="13854">
                  <c:v>16.588999999999999</c:v>
                </c:pt>
                <c:pt idx="13855">
                  <c:v>16.588999999999999</c:v>
                </c:pt>
                <c:pt idx="13856">
                  <c:v>16.588999999999999</c:v>
                </c:pt>
                <c:pt idx="13857">
                  <c:v>16.588999999999999</c:v>
                </c:pt>
                <c:pt idx="13858">
                  <c:v>16.599699999999999</c:v>
                </c:pt>
                <c:pt idx="13859">
                  <c:v>16.599699999999999</c:v>
                </c:pt>
                <c:pt idx="13860">
                  <c:v>16.599699999999999</c:v>
                </c:pt>
                <c:pt idx="13861">
                  <c:v>16.610399999999998</c:v>
                </c:pt>
                <c:pt idx="13862">
                  <c:v>16.621099999999998</c:v>
                </c:pt>
                <c:pt idx="13863">
                  <c:v>16.621099999999998</c:v>
                </c:pt>
                <c:pt idx="13864">
                  <c:v>16.631900000000002</c:v>
                </c:pt>
                <c:pt idx="13865">
                  <c:v>16.631900000000002</c:v>
                </c:pt>
                <c:pt idx="13866">
                  <c:v>16.642600000000002</c:v>
                </c:pt>
                <c:pt idx="13867">
                  <c:v>16.653300000000002</c:v>
                </c:pt>
                <c:pt idx="13868">
                  <c:v>16.653300000000002</c:v>
                </c:pt>
                <c:pt idx="13869">
                  <c:v>16.653300000000002</c:v>
                </c:pt>
                <c:pt idx="13870">
                  <c:v>16.653300000000002</c:v>
                </c:pt>
                <c:pt idx="13871">
                  <c:v>16.664000000000001</c:v>
                </c:pt>
                <c:pt idx="13872">
                  <c:v>16.664000000000001</c:v>
                </c:pt>
                <c:pt idx="13873">
                  <c:v>16.674800000000001</c:v>
                </c:pt>
                <c:pt idx="13874">
                  <c:v>16.674800000000001</c:v>
                </c:pt>
                <c:pt idx="13875">
                  <c:v>16.674800000000001</c:v>
                </c:pt>
                <c:pt idx="13876">
                  <c:v>16.674800000000001</c:v>
                </c:pt>
                <c:pt idx="13877">
                  <c:v>16.674800000000001</c:v>
                </c:pt>
                <c:pt idx="13878">
                  <c:v>16.685500000000001</c:v>
                </c:pt>
                <c:pt idx="13879">
                  <c:v>16.685500000000001</c:v>
                </c:pt>
                <c:pt idx="13880">
                  <c:v>16.685500000000001</c:v>
                </c:pt>
                <c:pt idx="13881">
                  <c:v>16.685500000000001</c:v>
                </c:pt>
                <c:pt idx="13882">
                  <c:v>16.685500000000001</c:v>
                </c:pt>
                <c:pt idx="13883">
                  <c:v>16.685500000000001</c:v>
                </c:pt>
                <c:pt idx="13884">
                  <c:v>16.696200000000001</c:v>
                </c:pt>
                <c:pt idx="13885">
                  <c:v>16.696200000000001</c:v>
                </c:pt>
                <c:pt idx="13886">
                  <c:v>16.696200000000001</c:v>
                </c:pt>
                <c:pt idx="13887">
                  <c:v>16.696200000000001</c:v>
                </c:pt>
                <c:pt idx="13888">
                  <c:v>16.706900000000001</c:v>
                </c:pt>
                <c:pt idx="13889">
                  <c:v>16.706900000000001</c:v>
                </c:pt>
                <c:pt idx="13890">
                  <c:v>16.706900000000001</c:v>
                </c:pt>
                <c:pt idx="13891">
                  <c:v>16.717700000000001</c:v>
                </c:pt>
                <c:pt idx="13892">
                  <c:v>16.717700000000001</c:v>
                </c:pt>
                <c:pt idx="13893">
                  <c:v>16.717700000000001</c:v>
                </c:pt>
                <c:pt idx="13894">
                  <c:v>16.728400000000001</c:v>
                </c:pt>
                <c:pt idx="13895">
                  <c:v>16.728400000000001</c:v>
                </c:pt>
                <c:pt idx="13896">
                  <c:v>16.739100000000001</c:v>
                </c:pt>
                <c:pt idx="13897">
                  <c:v>16.7498</c:v>
                </c:pt>
                <c:pt idx="13898">
                  <c:v>16.7498</c:v>
                </c:pt>
                <c:pt idx="13899">
                  <c:v>16.7498</c:v>
                </c:pt>
                <c:pt idx="13900">
                  <c:v>16.7606</c:v>
                </c:pt>
                <c:pt idx="13901">
                  <c:v>16.7606</c:v>
                </c:pt>
                <c:pt idx="13902">
                  <c:v>16.7713</c:v>
                </c:pt>
                <c:pt idx="13903">
                  <c:v>16.7713</c:v>
                </c:pt>
                <c:pt idx="13904">
                  <c:v>16.782</c:v>
                </c:pt>
                <c:pt idx="13905">
                  <c:v>16.782</c:v>
                </c:pt>
                <c:pt idx="13906">
                  <c:v>16.7927</c:v>
                </c:pt>
                <c:pt idx="13907">
                  <c:v>16.7927</c:v>
                </c:pt>
                <c:pt idx="13908">
                  <c:v>16.7927</c:v>
                </c:pt>
                <c:pt idx="13909">
                  <c:v>16.8035</c:v>
                </c:pt>
                <c:pt idx="13910">
                  <c:v>16.8035</c:v>
                </c:pt>
                <c:pt idx="13911">
                  <c:v>16.8142</c:v>
                </c:pt>
                <c:pt idx="13912">
                  <c:v>16.8142</c:v>
                </c:pt>
                <c:pt idx="13913">
                  <c:v>16.8142</c:v>
                </c:pt>
                <c:pt idx="13914">
                  <c:v>16.8142</c:v>
                </c:pt>
                <c:pt idx="13915">
                  <c:v>16.8142</c:v>
                </c:pt>
                <c:pt idx="13916">
                  <c:v>16.8249</c:v>
                </c:pt>
                <c:pt idx="13917">
                  <c:v>16.8249</c:v>
                </c:pt>
                <c:pt idx="13918">
                  <c:v>16.835599999999999</c:v>
                </c:pt>
                <c:pt idx="13919">
                  <c:v>16.835599999999999</c:v>
                </c:pt>
                <c:pt idx="13920">
                  <c:v>16.846399999999999</c:v>
                </c:pt>
                <c:pt idx="13921">
                  <c:v>16.846399999999999</c:v>
                </c:pt>
                <c:pt idx="13922">
                  <c:v>16.846399999999999</c:v>
                </c:pt>
                <c:pt idx="13923">
                  <c:v>16.846399999999999</c:v>
                </c:pt>
                <c:pt idx="13924">
                  <c:v>16.846399999999999</c:v>
                </c:pt>
                <c:pt idx="13925">
                  <c:v>16.846399999999999</c:v>
                </c:pt>
                <c:pt idx="13926">
                  <c:v>16.846399999999999</c:v>
                </c:pt>
                <c:pt idx="13927">
                  <c:v>16.846399999999999</c:v>
                </c:pt>
                <c:pt idx="13928">
                  <c:v>16.857099999999999</c:v>
                </c:pt>
                <c:pt idx="13929">
                  <c:v>16.857099999999999</c:v>
                </c:pt>
                <c:pt idx="13930">
                  <c:v>16.857099999999999</c:v>
                </c:pt>
                <c:pt idx="13931">
                  <c:v>16.867799999999999</c:v>
                </c:pt>
                <c:pt idx="13932">
                  <c:v>16.867799999999999</c:v>
                </c:pt>
                <c:pt idx="13933">
                  <c:v>16.867799999999999</c:v>
                </c:pt>
                <c:pt idx="13934">
                  <c:v>16.878499999999999</c:v>
                </c:pt>
                <c:pt idx="13935">
                  <c:v>16.878499999999999</c:v>
                </c:pt>
                <c:pt idx="13936">
                  <c:v>16.878499999999999</c:v>
                </c:pt>
                <c:pt idx="13937">
                  <c:v>16.889299999999999</c:v>
                </c:pt>
                <c:pt idx="13938">
                  <c:v>16.889299999999999</c:v>
                </c:pt>
                <c:pt idx="13939">
                  <c:v>16.899999999999999</c:v>
                </c:pt>
                <c:pt idx="13940">
                  <c:v>16.899999999999999</c:v>
                </c:pt>
                <c:pt idx="13941">
                  <c:v>16.910699999999999</c:v>
                </c:pt>
                <c:pt idx="13942">
                  <c:v>16.910699999999999</c:v>
                </c:pt>
                <c:pt idx="13943">
                  <c:v>16.921399999999998</c:v>
                </c:pt>
                <c:pt idx="13944">
                  <c:v>16.921399999999998</c:v>
                </c:pt>
                <c:pt idx="13945">
                  <c:v>16.932200000000002</c:v>
                </c:pt>
                <c:pt idx="13946">
                  <c:v>16.932200000000002</c:v>
                </c:pt>
                <c:pt idx="13947">
                  <c:v>16.932200000000002</c:v>
                </c:pt>
                <c:pt idx="13948">
                  <c:v>16.942900000000002</c:v>
                </c:pt>
                <c:pt idx="13949">
                  <c:v>16.942900000000002</c:v>
                </c:pt>
                <c:pt idx="13950">
                  <c:v>16.953600000000002</c:v>
                </c:pt>
                <c:pt idx="13951">
                  <c:v>16.953600000000002</c:v>
                </c:pt>
                <c:pt idx="13952">
                  <c:v>16.953600000000002</c:v>
                </c:pt>
                <c:pt idx="13953">
                  <c:v>16.964300000000001</c:v>
                </c:pt>
                <c:pt idx="13954">
                  <c:v>16.975100000000001</c:v>
                </c:pt>
                <c:pt idx="13955">
                  <c:v>16.975100000000001</c:v>
                </c:pt>
                <c:pt idx="13956">
                  <c:v>16.985800000000001</c:v>
                </c:pt>
                <c:pt idx="13957">
                  <c:v>16.985800000000001</c:v>
                </c:pt>
                <c:pt idx="13958">
                  <c:v>16.996500000000001</c:v>
                </c:pt>
                <c:pt idx="13959">
                  <c:v>16.996500000000001</c:v>
                </c:pt>
                <c:pt idx="13960">
                  <c:v>17.007200000000001</c:v>
                </c:pt>
                <c:pt idx="13961">
                  <c:v>17.007200000000001</c:v>
                </c:pt>
                <c:pt idx="13962">
                  <c:v>17.018000000000001</c:v>
                </c:pt>
                <c:pt idx="13963">
                  <c:v>17.018000000000001</c:v>
                </c:pt>
                <c:pt idx="13964">
                  <c:v>17.018000000000001</c:v>
                </c:pt>
                <c:pt idx="13965">
                  <c:v>17.028700000000001</c:v>
                </c:pt>
                <c:pt idx="13966">
                  <c:v>17.028700000000001</c:v>
                </c:pt>
                <c:pt idx="13967">
                  <c:v>17.028700000000001</c:v>
                </c:pt>
                <c:pt idx="13968">
                  <c:v>17.039400000000001</c:v>
                </c:pt>
                <c:pt idx="13969">
                  <c:v>17.039400000000001</c:v>
                </c:pt>
                <c:pt idx="13970">
                  <c:v>17.039400000000001</c:v>
                </c:pt>
                <c:pt idx="13971">
                  <c:v>17.039400000000001</c:v>
                </c:pt>
                <c:pt idx="13972">
                  <c:v>17.0501</c:v>
                </c:pt>
                <c:pt idx="13973">
                  <c:v>17.0501</c:v>
                </c:pt>
                <c:pt idx="13974">
                  <c:v>17.0501</c:v>
                </c:pt>
                <c:pt idx="13975">
                  <c:v>17.0501</c:v>
                </c:pt>
                <c:pt idx="13976">
                  <c:v>17.0609</c:v>
                </c:pt>
                <c:pt idx="13977">
                  <c:v>17.0609</c:v>
                </c:pt>
                <c:pt idx="13978">
                  <c:v>17.0716</c:v>
                </c:pt>
                <c:pt idx="13979">
                  <c:v>17.0716</c:v>
                </c:pt>
                <c:pt idx="13980">
                  <c:v>17.0716</c:v>
                </c:pt>
                <c:pt idx="13981">
                  <c:v>17.0823</c:v>
                </c:pt>
                <c:pt idx="13982">
                  <c:v>17.0823</c:v>
                </c:pt>
                <c:pt idx="13983">
                  <c:v>17.093</c:v>
                </c:pt>
                <c:pt idx="13984">
                  <c:v>17.093</c:v>
                </c:pt>
                <c:pt idx="13985">
                  <c:v>17.1038</c:v>
                </c:pt>
                <c:pt idx="13986">
                  <c:v>17.1038</c:v>
                </c:pt>
                <c:pt idx="13987">
                  <c:v>17.1038</c:v>
                </c:pt>
                <c:pt idx="13988">
                  <c:v>17.1038</c:v>
                </c:pt>
                <c:pt idx="13989">
                  <c:v>17.1038</c:v>
                </c:pt>
                <c:pt idx="13990">
                  <c:v>17.1038</c:v>
                </c:pt>
                <c:pt idx="13991">
                  <c:v>17.1145</c:v>
                </c:pt>
                <c:pt idx="13992">
                  <c:v>17.1145</c:v>
                </c:pt>
                <c:pt idx="13993">
                  <c:v>17.1145</c:v>
                </c:pt>
                <c:pt idx="13994">
                  <c:v>17.1145</c:v>
                </c:pt>
                <c:pt idx="13995">
                  <c:v>17.1145</c:v>
                </c:pt>
                <c:pt idx="13996">
                  <c:v>17.1145</c:v>
                </c:pt>
                <c:pt idx="13997">
                  <c:v>17.1145</c:v>
                </c:pt>
                <c:pt idx="13998">
                  <c:v>17.1145</c:v>
                </c:pt>
                <c:pt idx="13999">
                  <c:v>17.1252</c:v>
                </c:pt>
                <c:pt idx="14000">
                  <c:v>17.1252</c:v>
                </c:pt>
                <c:pt idx="14001">
                  <c:v>17.1252</c:v>
                </c:pt>
                <c:pt idx="14002">
                  <c:v>17.1252</c:v>
                </c:pt>
                <c:pt idx="14003">
                  <c:v>17.1252</c:v>
                </c:pt>
                <c:pt idx="14004">
                  <c:v>17.146699999999999</c:v>
                </c:pt>
                <c:pt idx="14005">
                  <c:v>17.146699999999999</c:v>
                </c:pt>
                <c:pt idx="14006">
                  <c:v>17.157399999999999</c:v>
                </c:pt>
                <c:pt idx="14007">
                  <c:v>17.168099999999999</c:v>
                </c:pt>
                <c:pt idx="14008">
                  <c:v>17.168099999999999</c:v>
                </c:pt>
                <c:pt idx="14009">
                  <c:v>17.178799999999999</c:v>
                </c:pt>
                <c:pt idx="14010">
                  <c:v>17.178799999999999</c:v>
                </c:pt>
                <c:pt idx="14011">
                  <c:v>17.189599999999999</c:v>
                </c:pt>
                <c:pt idx="14012">
                  <c:v>17.210999999999999</c:v>
                </c:pt>
                <c:pt idx="14013">
                  <c:v>17.210999999999999</c:v>
                </c:pt>
                <c:pt idx="14014">
                  <c:v>17.243200000000002</c:v>
                </c:pt>
                <c:pt idx="14015">
                  <c:v>17.243200000000002</c:v>
                </c:pt>
                <c:pt idx="14016">
                  <c:v>17.243200000000002</c:v>
                </c:pt>
                <c:pt idx="14017">
                  <c:v>17.243200000000002</c:v>
                </c:pt>
                <c:pt idx="14018">
                  <c:v>17.243200000000002</c:v>
                </c:pt>
                <c:pt idx="14019">
                  <c:v>17.253900000000002</c:v>
                </c:pt>
                <c:pt idx="14020">
                  <c:v>17.253900000000002</c:v>
                </c:pt>
                <c:pt idx="14021">
                  <c:v>17.253900000000002</c:v>
                </c:pt>
                <c:pt idx="14022">
                  <c:v>17.253900000000002</c:v>
                </c:pt>
                <c:pt idx="14023">
                  <c:v>17.253900000000002</c:v>
                </c:pt>
                <c:pt idx="14024">
                  <c:v>17.253900000000002</c:v>
                </c:pt>
                <c:pt idx="14025">
                  <c:v>17.253900000000002</c:v>
                </c:pt>
                <c:pt idx="14026">
                  <c:v>17.253900000000002</c:v>
                </c:pt>
                <c:pt idx="14027">
                  <c:v>17.275400000000001</c:v>
                </c:pt>
                <c:pt idx="14028">
                  <c:v>17.286100000000001</c:v>
                </c:pt>
                <c:pt idx="14029">
                  <c:v>17.286100000000001</c:v>
                </c:pt>
                <c:pt idx="14030">
                  <c:v>17.296800000000001</c:v>
                </c:pt>
                <c:pt idx="14031">
                  <c:v>17.296800000000001</c:v>
                </c:pt>
                <c:pt idx="14032">
                  <c:v>17.307500000000001</c:v>
                </c:pt>
                <c:pt idx="14033">
                  <c:v>17.318300000000001</c:v>
                </c:pt>
                <c:pt idx="14034">
                  <c:v>17.318300000000001</c:v>
                </c:pt>
                <c:pt idx="14035">
                  <c:v>17.329000000000001</c:v>
                </c:pt>
                <c:pt idx="14036">
                  <c:v>17.329000000000001</c:v>
                </c:pt>
                <c:pt idx="14037">
                  <c:v>17.329000000000001</c:v>
                </c:pt>
                <c:pt idx="14038">
                  <c:v>17.339700000000001</c:v>
                </c:pt>
                <c:pt idx="14039">
                  <c:v>17.3504</c:v>
                </c:pt>
                <c:pt idx="14040">
                  <c:v>17.3504</c:v>
                </c:pt>
                <c:pt idx="14041">
                  <c:v>17.3504</c:v>
                </c:pt>
                <c:pt idx="14042">
                  <c:v>17.3612</c:v>
                </c:pt>
                <c:pt idx="14043">
                  <c:v>17.3612</c:v>
                </c:pt>
                <c:pt idx="14044">
                  <c:v>17.3719</c:v>
                </c:pt>
                <c:pt idx="14045">
                  <c:v>17.3719</c:v>
                </c:pt>
                <c:pt idx="14046">
                  <c:v>17.3719</c:v>
                </c:pt>
                <c:pt idx="14047">
                  <c:v>17.3719</c:v>
                </c:pt>
                <c:pt idx="14048">
                  <c:v>17.3826</c:v>
                </c:pt>
                <c:pt idx="14049">
                  <c:v>17.3933</c:v>
                </c:pt>
                <c:pt idx="14050">
                  <c:v>17.3933</c:v>
                </c:pt>
                <c:pt idx="14051">
                  <c:v>17.4041</c:v>
                </c:pt>
                <c:pt idx="14052">
                  <c:v>17.4041</c:v>
                </c:pt>
                <c:pt idx="14053">
                  <c:v>17.4041</c:v>
                </c:pt>
                <c:pt idx="14054">
                  <c:v>17.4148</c:v>
                </c:pt>
                <c:pt idx="14055">
                  <c:v>17.4255</c:v>
                </c:pt>
                <c:pt idx="14056">
                  <c:v>17.4255</c:v>
                </c:pt>
                <c:pt idx="14057">
                  <c:v>17.446999999999999</c:v>
                </c:pt>
                <c:pt idx="14058">
                  <c:v>17.468399999999999</c:v>
                </c:pt>
                <c:pt idx="14059">
                  <c:v>17.489899999999999</c:v>
                </c:pt>
                <c:pt idx="14060">
                  <c:v>17.500599999999999</c:v>
                </c:pt>
                <c:pt idx="14061">
                  <c:v>17.511299999999999</c:v>
                </c:pt>
                <c:pt idx="14062">
                  <c:v>17.521999999999998</c:v>
                </c:pt>
                <c:pt idx="14063">
                  <c:v>17.532800000000002</c:v>
                </c:pt>
                <c:pt idx="14064">
                  <c:v>17.543500000000002</c:v>
                </c:pt>
                <c:pt idx="14065">
                  <c:v>17.543500000000002</c:v>
                </c:pt>
                <c:pt idx="14066">
                  <c:v>17.543500000000002</c:v>
                </c:pt>
                <c:pt idx="14067">
                  <c:v>17.543500000000002</c:v>
                </c:pt>
                <c:pt idx="14068">
                  <c:v>17.554200000000002</c:v>
                </c:pt>
                <c:pt idx="14069">
                  <c:v>17.543500000000002</c:v>
                </c:pt>
                <c:pt idx="14070">
                  <c:v>17.575700000000001</c:v>
                </c:pt>
                <c:pt idx="14071">
                  <c:v>17.586400000000001</c:v>
                </c:pt>
                <c:pt idx="14072">
                  <c:v>17.586400000000001</c:v>
                </c:pt>
                <c:pt idx="14073">
                  <c:v>17.607800000000001</c:v>
                </c:pt>
                <c:pt idx="14074">
                  <c:v>17.629300000000001</c:v>
                </c:pt>
                <c:pt idx="14075">
                  <c:v>17.629300000000001</c:v>
                </c:pt>
                <c:pt idx="14076">
                  <c:v>17.629300000000001</c:v>
                </c:pt>
                <c:pt idx="14077">
                  <c:v>17.6722</c:v>
                </c:pt>
                <c:pt idx="14078">
                  <c:v>17.6936</c:v>
                </c:pt>
                <c:pt idx="14079">
                  <c:v>17.6936</c:v>
                </c:pt>
                <c:pt idx="14080">
                  <c:v>17.7258</c:v>
                </c:pt>
                <c:pt idx="14081">
                  <c:v>17.736499999999999</c:v>
                </c:pt>
                <c:pt idx="14082">
                  <c:v>17.757999999999999</c:v>
                </c:pt>
                <c:pt idx="14083">
                  <c:v>17.779399999999999</c:v>
                </c:pt>
                <c:pt idx="14084">
                  <c:v>17.790199999999999</c:v>
                </c:pt>
                <c:pt idx="14085">
                  <c:v>17.790199999999999</c:v>
                </c:pt>
                <c:pt idx="14086">
                  <c:v>17.790199999999999</c:v>
                </c:pt>
                <c:pt idx="14087">
                  <c:v>17.843800000000002</c:v>
                </c:pt>
                <c:pt idx="14088">
                  <c:v>17.876000000000001</c:v>
                </c:pt>
                <c:pt idx="14089">
                  <c:v>17.929600000000001</c:v>
                </c:pt>
                <c:pt idx="14090">
                  <c:v>17.929600000000001</c:v>
                </c:pt>
                <c:pt idx="14091">
                  <c:v>17.929600000000001</c:v>
                </c:pt>
                <c:pt idx="14092">
                  <c:v>17.9618</c:v>
                </c:pt>
                <c:pt idx="14093">
                  <c:v>17.9725</c:v>
                </c:pt>
                <c:pt idx="14094">
                  <c:v>17.9939</c:v>
                </c:pt>
                <c:pt idx="14095">
                  <c:v>18.0261</c:v>
                </c:pt>
                <c:pt idx="14096">
                  <c:v>18.047599999999999</c:v>
                </c:pt>
                <c:pt idx="14097">
                  <c:v>18.068999999999999</c:v>
                </c:pt>
                <c:pt idx="14098">
                  <c:v>18.079699999999999</c:v>
                </c:pt>
                <c:pt idx="14099">
                  <c:v>18.111899999999999</c:v>
                </c:pt>
                <c:pt idx="14100">
                  <c:v>18.111899999999999</c:v>
                </c:pt>
                <c:pt idx="14101">
                  <c:v>18.144100000000002</c:v>
                </c:pt>
                <c:pt idx="14102">
                  <c:v>18.154800000000002</c:v>
                </c:pt>
                <c:pt idx="14103">
                  <c:v>18.154800000000002</c:v>
                </c:pt>
                <c:pt idx="14104">
                  <c:v>18.154800000000002</c:v>
                </c:pt>
                <c:pt idx="14105">
                  <c:v>18.154800000000002</c:v>
                </c:pt>
                <c:pt idx="14106">
                  <c:v>18.240600000000001</c:v>
                </c:pt>
                <c:pt idx="14107">
                  <c:v>18.2728</c:v>
                </c:pt>
                <c:pt idx="14108">
                  <c:v>18.2942</c:v>
                </c:pt>
                <c:pt idx="14109">
                  <c:v>18.2942</c:v>
                </c:pt>
                <c:pt idx="14110">
                  <c:v>18.3157</c:v>
                </c:pt>
                <c:pt idx="14111">
                  <c:v>18.347899999999999</c:v>
                </c:pt>
                <c:pt idx="14112">
                  <c:v>18.369299999999999</c:v>
                </c:pt>
                <c:pt idx="14113">
                  <c:v>18.401499999999999</c:v>
                </c:pt>
                <c:pt idx="14114">
                  <c:v>18.412199999999999</c:v>
                </c:pt>
                <c:pt idx="14115">
                  <c:v>18.433700000000002</c:v>
                </c:pt>
                <c:pt idx="14116">
                  <c:v>18.465800000000002</c:v>
                </c:pt>
                <c:pt idx="14117">
                  <c:v>18.487300000000001</c:v>
                </c:pt>
                <c:pt idx="14118">
                  <c:v>18.498000000000001</c:v>
                </c:pt>
                <c:pt idx="14119">
                  <c:v>18.530200000000001</c:v>
                </c:pt>
                <c:pt idx="14120">
                  <c:v>18.5624</c:v>
                </c:pt>
                <c:pt idx="14121">
                  <c:v>18.5945</c:v>
                </c:pt>
                <c:pt idx="14122">
                  <c:v>18.6053</c:v>
                </c:pt>
                <c:pt idx="14123">
                  <c:v>18.6053</c:v>
                </c:pt>
                <c:pt idx="14124">
                  <c:v>18.6053</c:v>
                </c:pt>
                <c:pt idx="14125">
                  <c:v>18.648199999999999</c:v>
                </c:pt>
                <c:pt idx="14126">
                  <c:v>18.680299999999999</c:v>
                </c:pt>
                <c:pt idx="14127">
                  <c:v>18.691099999999999</c:v>
                </c:pt>
                <c:pt idx="14128">
                  <c:v>18.723199999999999</c:v>
                </c:pt>
                <c:pt idx="14129">
                  <c:v>18.744700000000002</c:v>
                </c:pt>
                <c:pt idx="14130">
                  <c:v>18.766100000000002</c:v>
                </c:pt>
                <c:pt idx="14131">
                  <c:v>18.776900000000001</c:v>
                </c:pt>
                <c:pt idx="14132">
                  <c:v>18.809000000000001</c:v>
                </c:pt>
                <c:pt idx="14133">
                  <c:v>18.841200000000001</c:v>
                </c:pt>
                <c:pt idx="14134">
                  <c:v>18.8734</c:v>
                </c:pt>
                <c:pt idx="14135">
                  <c:v>18.8948</c:v>
                </c:pt>
                <c:pt idx="14136">
                  <c:v>18.8948</c:v>
                </c:pt>
                <c:pt idx="14137">
                  <c:v>18.8948</c:v>
                </c:pt>
                <c:pt idx="14138">
                  <c:v>18.9163</c:v>
                </c:pt>
                <c:pt idx="14139">
                  <c:v>18.927</c:v>
                </c:pt>
                <c:pt idx="14140">
                  <c:v>18.9377</c:v>
                </c:pt>
                <c:pt idx="14141">
                  <c:v>18.948499999999999</c:v>
                </c:pt>
                <c:pt idx="14142">
                  <c:v>18.969899999999999</c:v>
                </c:pt>
                <c:pt idx="14143">
                  <c:v>18.969899999999999</c:v>
                </c:pt>
                <c:pt idx="14144">
                  <c:v>18.980599999999999</c:v>
                </c:pt>
                <c:pt idx="14145">
                  <c:v>18.980599999999999</c:v>
                </c:pt>
                <c:pt idx="14146">
                  <c:v>18.991399999999999</c:v>
                </c:pt>
                <c:pt idx="14147">
                  <c:v>19.012799999999999</c:v>
                </c:pt>
                <c:pt idx="14148">
                  <c:v>19.023599999999998</c:v>
                </c:pt>
                <c:pt idx="14149">
                  <c:v>19.034300000000002</c:v>
                </c:pt>
                <c:pt idx="14150">
                  <c:v>19.045000000000002</c:v>
                </c:pt>
                <c:pt idx="14151">
                  <c:v>19.055700000000002</c:v>
                </c:pt>
                <c:pt idx="14152">
                  <c:v>19.066500000000001</c:v>
                </c:pt>
                <c:pt idx="14153">
                  <c:v>19.066500000000001</c:v>
                </c:pt>
                <c:pt idx="14154">
                  <c:v>19.077200000000001</c:v>
                </c:pt>
                <c:pt idx="14155">
                  <c:v>19.087900000000001</c:v>
                </c:pt>
                <c:pt idx="14156">
                  <c:v>19.098600000000001</c:v>
                </c:pt>
                <c:pt idx="14157">
                  <c:v>19.098600000000001</c:v>
                </c:pt>
                <c:pt idx="14158">
                  <c:v>19.109400000000001</c:v>
                </c:pt>
                <c:pt idx="14159">
                  <c:v>19.120100000000001</c:v>
                </c:pt>
                <c:pt idx="14160">
                  <c:v>19.130800000000001</c:v>
                </c:pt>
                <c:pt idx="14161">
                  <c:v>19.130800000000001</c:v>
                </c:pt>
                <c:pt idx="14162">
                  <c:v>19.1523</c:v>
                </c:pt>
                <c:pt idx="14163">
                  <c:v>19.163</c:v>
                </c:pt>
                <c:pt idx="14164">
                  <c:v>19.163</c:v>
                </c:pt>
                <c:pt idx="14165">
                  <c:v>19.1737</c:v>
                </c:pt>
                <c:pt idx="14166">
                  <c:v>19.1737</c:v>
                </c:pt>
                <c:pt idx="14167">
                  <c:v>19.1844</c:v>
                </c:pt>
                <c:pt idx="14168">
                  <c:v>19.1844</c:v>
                </c:pt>
                <c:pt idx="14169">
                  <c:v>19.1844</c:v>
                </c:pt>
                <c:pt idx="14170">
                  <c:v>19.1844</c:v>
                </c:pt>
                <c:pt idx="14171">
                  <c:v>19.1952</c:v>
                </c:pt>
                <c:pt idx="14172">
                  <c:v>19.1952</c:v>
                </c:pt>
                <c:pt idx="14173">
                  <c:v>19.1952</c:v>
                </c:pt>
                <c:pt idx="14174">
                  <c:v>19.2059</c:v>
                </c:pt>
                <c:pt idx="14175">
                  <c:v>19.2059</c:v>
                </c:pt>
                <c:pt idx="14176">
                  <c:v>19.2166</c:v>
                </c:pt>
                <c:pt idx="14177">
                  <c:v>19.2166</c:v>
                </c:pt>
                <c:pt idx="14178">
                  <c:v>19.2166</c:v>
                </c:pt>
                <c:pt idx="14179">
                  <c:v>19.2273</c:v>
                </c:pt>
                <c:pt idx="14180">
                  <c:v>19.2166</c:v>
                </c:pt>
                <c:pt idx="14181">
                  <c:v>19.2273</c:v>
                </c:pt>
                <c:pt idx="14182">
                  <c:v>19.2273</c:v>
                </c:pt>
                <c:pt idx="14183">
                  <c:v>19.238099999999999</c:v>
                </c:pt>
                <c:pt idx="14184">
                  <c:v>19.238099999999999</c:v>
                </c:pt>
                <c:pt idx="14185">
                  <c:v>19.248799999999999</c:v>
                </c:pt>
                <c:pt idx="14186">
                  <c:v>19.259499999999999</c:v>
                </c:pt>
                <c:pt idx="14187">
                  <c:v>19.270199999999999</c:v>
                </c:pt>
                <c:pt idx="14188">
                  <c:v>19.270199999999999</c:v>
                </c:pt>
                <c:pt idx="14189">
                  <c:v>19.270199999999999</c:v>
                </c:pt>
                <c:pt idx="14190">
                  <c:v>19.280999999999999</c:v>
                </c:pt>
                <c:pt idx="14191">
                  <c:v>19.291699999999999</c:v>
                </c:pt>
                <c:pt idx="14192">
                  <c:v>19.302399999999999</c:v>
                </c:pt>
                <c:pt idx="14193">
                  <c:v>19.302399999999999</c:v>
                </c:pt>
                <c:pt idx="14194">
                  <c:v>19.302399999999999</c:v>
                </c:pt>
                <c:pt idx="14195">
                  <c:v>19.302399999999999</c:v>
                </c:pt>
                <c:pt idx="14196">
                  <c:v>19.323899999999998</c:v>
                </c:pt>
                <c:pt idx="14197">
                  <c:v>19.334599999999998</c:v>
                </c:pt>
                <c:pt idx="14198">
                  <c:v>19.334599999999998</c:v>
                </c:pt>
                <c:pt idx="14199">
                  <c:v>19.345300000000002</c:v>
                </c:pt>
                <c:pt idx="14200">
                  <c:v>19.345300000000002</c:v>
                </c:pt>
                <c:pt idx="14201">
                  <c:v>19.356000000000002</c:v>
                </c:pt>
                <c:pt idx="14202">
                  <c:v>19.356000000000002</c:v>
                </c:pt>
                <c:pt idx="14203">
                  <c:v>19.366800000000001</c:v>
                </c:pt>
                <c:pt idx="14204">
                  <c:v>19.366800000000001</c:v>
                </c:pt>
                <c:pt idx="14205">
                  <c:v>19.366800000000001</c:v>
                </c:pt>
                <c:pt idx="14206">
                  <c:v>19.366800000000001</c:v>
                </c:pt>
                <c:pt idx="14207">
                  <c:v>19.366800000000001</c:v>
                </c:pt>
                <c:pt idx="14208">
                  <c:v>19.366800000000001</c:v>
                </c:pt>
                <c:pt idx="14209">
                  <c:v>19.366800000000001</c:v>
                </c:pt>
                <c:pt idx="14210">
                  <c:v>19.356000000000002</c:v>
                </c:pt>
                <c:pt idx="14211">
                  <c:v>19.356000000000002</c:v>
                </c:pt>
                <c:pt idx="14212">
                  <c:v>19.356000000000002</c:v>
                </c:pt>
                <c:pt idx="14213">
                  <c:v>19.356000000000002</c:v>
                </c:pt>
                <c:pt idx="14214">
                  <c:v>19.345300000000002</c:v>
                </c:pt>
                <c:pt idx="14215">
                  <c:v>19.356000000000002</c:v>
                </c:pt>
                <c:pt idx="14216">
                  <c:v>19.345300000000002</c:v>
                </c:pt>
                <c:pt idx="14217">
                  <c:v>19.345300000000002</c:v>
                </c:pt>
                <c:pt idx="14218">
                  <c:v>19.345300000000002</c:v>
                </c:pt>
                <c:pt idx="14219">
                  <c:v>19.345300000000002</c:v>
                </c:pt>
                <c:pt idx="14220">
                  <c:v>19.345300000000002</c:v>
                </c:pt>
                <c:pt idx="14221">
                  <c:v>19.345300000000002</c:v>
                </c:pt>
                <c:pt idx="14222">
                  <c:v>19.356000000000002</c:v>
                </c:pt>
                <c:pt idx="14223">
                  <c:v>19.356000000000002</c:v>
                </c:pt>
                <c:pt idx="14224">
                  <c:v>19.356000000000002</c:v>
                </c:pt>
                <c:pt idx="14225">
                  <c:v>19.356000000000002</c:v>
                </c:pt>
                <c:pt idx="14226">
                  <c:v>19.356000000000002</c:v>
                </c:pt>
                <c:pt idx="14227">
                  <c:v>19.345300000000002</c:v>
                </c:pt>
                <c:pt idx="14228">
                  <c:v>19.334599999999998</c:v>
                </c:pt>
                <c:pt idx="14229">
                  <c:v>19.345300000000002</c:v>
                </c:pt>
                <c:pt idx="14230">
                  <c:v>19.345300000000002</c:v>
                </c:pt>
                <c:pt idx="14231">
                  <c:v>19.345300000000002</c:v>
                </c:pt>
                <c:pt idx="14232">
                  <c:v>19.345300000000002</c:v>
                </c:pt>
                <c:pt idx="14233">
                  <c:v>19.345300000000002</c:v>
                </c:pt>
                <c:pt idx="14234">
                  <c:v>19.345300000000002</c:v>
                </c:pt>
                <c:pt idx="14235">
                  <c:v>19.356000000000002</c:v>
                </c:pt>
                <c:pt idx="14236">
                  <c:v>19.356000000000002</c:v>
                </c:pt>
                <c:pt idx="14237">
                  <c:v>19.356000000000002</c:v>
                </c:pt>
                <c:pt idx="14238">
                  <c:v>19.345300000000002</c:v>
                </c:pt>
                <c:pt idx="14239">
                  <c:v>19.345300000000002</c:v>
                </c:pt>
                <c:pt idx="14240">
                  <c:v>19.345300000000002</c:v>
                </c:pt>
                <c:pt idx="14241">
                  <c:v>19.356000000000002</c:v>
                </c:pt>
                <c:pt idx="14242">
                  <c:v>19.345300000000002</c:v>
                </c:pt>
                <c:pt idx="14243">
                  <c:v>19.356000000000002</c:v>
                </c:pt>
                <c:pt idx="14244">
                  <c:v>19.366800000000001</c:v>
                </c:pt>
                <c:pt idx="14245">
                  <c:v>19.366800000000001</c:v>
                </c:pt>
                <c:pt idx="14246">
                  <c:v>19.366800000000001</c:v>
                </c:pt>
                <c:pt idx="14247">
                  <c:v>19.377500000000001</c:v>
                </c:pt>
                <c:pt idx="14248">
                  <c:v>19.377500000000001</c:v>
                </c:pt>
                <c:pt idx="14249">
                  <c:v>19.377500000000001</c:v>
                </c:pt>
                <c:pt idx="14250">
                  <c:v>19.377500000000001</c:v>
                </c:pt>
                <c:pt idx="14251">
                  <c:v>19.377500000000001</c:v>
                </c:pt>
                <c:pt idx="14252">
                  <c:v>19.377500000000001</c:v>
                </c:pt>
                <c:pt idx="14253">
                  <c:v>19.377500000000001</c:v>
                </c:pt>
                <c:pt idx="14254">
                  <c:v>19.377500000000001</c:v>
                </c:pt>
                <c:pt idx="14255">
                  <c:v>19.377500000000001</c:v>
                </c:pt>
                <c:pt idx="14256">
                  <c:v>19.377500000000001</c:v>
                </c:pt>
                <c:pt idx="14257">
                  <c:v>19.377500000000001</c:v>
                </c:pt>
                <c:pt idx="14258">
                  <c:v>19.377500000000001</c:v>
                </c:pt>
                <c:pt idx="14259">
                  <c:v>19.366800000000001</c:v>
                </c:pt>
                <c:pt idx="14260">
                  <c:v>19.366800000000001</c:v>
                </c:pt>
                <c:pt idx="14261">
                  <c:v>19.356000000000002</c:v>
                </c:pt>
                <c:pt idx="14262">
                  <c:v>19.356000000000002</c:v>
                </c:pt>
                <c:pt idx="14263">
                  <c:v>19.356000000000002</c:v>
                </c:pt>
                <c:pt idx="14264">
                  <c:v>19.356000000000002</c:v>
                </c:pt>
                <c:pt idx="14265">
                  <c:v>19.356000000000002</c:v>
                </c:pt>
                <c:pt idx="14266">
                  <c:v>19.356000000000002</c:v>
                </c:pt>
                <c:pt idx="14267">
                  <c:v>19.356000000000002</c:v>
                </c:pt>
                <c:pt idx="14268">
                  <c:v>19.345300000000002</c:v>
                </c:pt>
                <c:pt idx="14269">
                  <c:v>19.345300000000002</c:v>
                </c:pt>
                <c:pt idx="14270">
                  <c:v>19.345300000000002</c:v>
                </c:pt>
                <c:pt idx="14271">
                  <c:v>19.334599999999998</c:v>
                </c:pt>
                <c:pt idx="14272">
                  <c:v>19.334599999999998</c:v>
                </c:pt>
                <c:pt idx="14273">
                  <c:v>19.334599999999998</c:v>
                </c:pt>
                <c:pt idx="14274">
                  <c:v>19.334599999999998</c:v>
                </c:pt>
                <c:pt idx="14275">
                  <c:v>19.334599999999998</c:v>
                </c:pt>
                <c:pt idx="14276">
                  <c:v>19.334599999999998</c:v>
                </c:pt>
                <c:pt idx="14277">
                  <c:v>19.334599999999998</c:v>
                </c:pt>
                <c:pt idx="14278">
                  <c:v>19.334599999999998</c:v>
                </c:pt>
                <c:pt idx="14279">
                  <c:v>19.323899999999998</c:v>
                </c:pt>
                <c:pt idx="14280">
                  <c:v>19.323899999999998</c:v>
                </c:pt>
                <c:pt idx="14281">
                  <c:v>19.313099999999999</c:v>
                </c:pt>
                <c:pt idx="14282">
                  <c:v>19.302399999999999</c:v>
                </c:pt>
                <c:pt idx="14283">
                  <c:v>19.313099999999999</c:v>
                </c:pt>
                <c:pt idx="14284">
                  <c:v>19.302399999999999</c:v>
                </c:pt>
                <c:pt idx="14285">
                  <c:v>19.302399999999999</c:v>
                </c:pt>
                <c:pt idx="14286">
                  <c:v>19.302399999999999</c:v>
                </c:pt>
                <c:pt idx="14287">
                  <c:v>19.302399999999999</c:v>
                </c:pt>
                <c:pt idx="14288">
                  <c:v>19.302399999999999</c:v>
                </c:pt>
                <c:pt idx="14289">
                  <c:v>19.302399999999999</c:v>
                </c:pt>
                <c:pt idx="14290">
                  <c:v>19.302399999999999</c:v>
                </c:pt>
                <c:pt idx="14291">
                  <c:v>19.302399999999999</c:v>
                </c:pt>
                <c:pt idx="14292">
                  <c:v>19.302399999999999</c:v>
                </c:pt>
                <c:pt idx="14293">
                  <c:v>19.302399999999999</c:v>
                </c:pt>
                <c:pt idx="14294">
                  <c:v>19.302399999999999</c:v>
                </c:pt>
                <c:pt idx="14295">
                  <c:v>19.313099999999999</c:v>
                </c:pt>
                <c:pt idx="14296">
                  <c:v>19.302399999999999</c:v>
                </c:pt>
                <c:pt idx="14297">
                  <c:v>19.302399999999999</c:v>
                </c:pt>
                <c:pt idx="14298">
                  <c:v>19.302399999999999</c:v>
                </c:pt>
                <c:pt idx="14299">
                  <c:v>19.302399999999999</c:v>
                </c:pt>
                <c:pt idx="14300">
                  <c:v>19.302399999999999</c:v>
                </c:pt>
                <c:pt idx="14301">
                  <c:v>19.302399999999999</c:v>
                </c:pt>
                <c:pt idx="14302">
                  <c:v>19.302399999999999</c:v>
                </c:pt>
                <c:pt idx="14303">
                  <c:v>19.323899999999998</c:v>
                </c:pt>
                <c:pt idx="14304">
                  <c:v>19.334599999999998</c:v>
                </c:pt>
                <c:pt idx="14305">
                  <c:v>19.334599999999998</c:v>
                </c:pt>
                <c:pt idx="14306">
                  <c:v>19.356000000000002</c:v>
                </c:pt>
                <c:pt idx="14307">
                  <c:v>19.366800000000001</c:v>
                </c:pt>
                <c:pt idx="14308">
                  <c:v>19.377500000000001</c:v>
                </c:pt>
                <c:pt idx="14309">
                  <c:v>19.377500000000001</c:v>
                </c:pt>
                <c:pt idx="14310">
                  <c:v>19.377500000000001</c:v>
                </c:pt>
                <c:pt idx="14311">
                  <c:v>19.398900000000001</c:v>
                </c:pt>
                <c:pt idx="14312">
                  <c:v>19.420400000000001</c:v>
                </c:pt>
                <c:pt idx="14313">
                  <c:v>19.431100000000001</c:v>
                </c:pt>
                <c:pt idx="14314">
                  <c:v>19.4526</c:v>
                </c:pt>
                <c:pt idx="14315">
                  <c:v>19.4633</c:v>
                </c:pt>
                <c:pt idx="14316">
                  <c:v>19.4847</c:v>
                </c:pt>
                <c:pt idx="14317">
                  <c:v>19.4955</c:v>
                </c:pt>
                <c:pt idx="14318">
                  <c:v>19.5169</c:v>
                </c:pt>
                <c:pt idx="14319">
                  <c:v>19.5276</c:v>
                </c:pt>
                <c:pt idx="14320">
                  <c:v>19.549099999999999</c:v>
                </c:pt>
                <c:pt idx="14321">
                  <c:v>19.559799999999999</c:v>
                </c:pt>
                <c:pt idx="14322">
                  <c:v>19.570499999999999</c:v>
                </c:pt>
                <c:pt idx="14323">
                  <c:v>19.581299999999999</c:v>
                </c:pt>
                <c:pt idx="14324">
                  <c:v>19.591999999999999</c:v>
                </c:pt>
                <c:pt idx="14325">
                  <c:v>19.602699999999999</c:v>
                </c:pt>
                <c:pt idx="14326">
                  <c:v>19.613399999999999</c:v>
                </c:pt>
                <c:pt idx="14327">
                  <c:v>19.645600000000002</c:v>
                </c:pt>
                <c:pt idx="14328">
                  <c:v>19.645600000000002</c:v>
                </c:pt>
                <c:pt idx="14329">
                  <c:v>19.677800000000001</c:v>
                </c:pt>
                <c:pt idx="14330">
                  <c:v>19.688500000000001</c:v>
                </c:pt>
                <c:pt idx="14331">
                  <c:v>19.71</c:v>
                </c:pt>
                <c:pt idx="14332">
                  <c:v>19.720700000000001</c:v>
                </c:pt>
                <c:pt idx="14333">
                  <c:v>19.731400000000001</c:v>
                </c:pt>
                <c:pt idx="14334">
                  <c:v>19.7636</c:v>
                </c:pt>
                <c:pt idx="14335">
                  <c:v>19.7743</c:v>
                </c:pt>
                <c:pt idx="14336">
                  <c:v>19.785</c:v>
                </c:pt>
                <c:pt idx="14337">
                  <c:v>19.7958</c:v>
                </c:pt>
                <c:pt idx="14338">
                  <c:v>19.8172</c:v>
                </c:pt>
                <c:pt idx="14339">
                  <c:v>19.8279</c:v>
                </c:pt>
                <c:pt idx="14340">
                  <c:v>19.838699999999999</c:v>
                </c:pt>
                <c:pt idx="14341">
                  <c:v>19.838699999999999</c:v>
                </c:pt>
                <c:pt idx="14342">
                  <c:v>19.860099999999999</c:v>
                </c:pt>
                <c:pt idx="14343">
                  <c:v>19.860099999999999</c:v>
                </c:pt>
                <c:pt idx="14344">
                  <c:v>19.870799999999999</c:v>
                </c:pt>
                <c:pt idx="14345">
                  <c:v>19.870799999999999</c:v>
                </c:pt>
                <c:pt idx="14346">
                  <c:v>19.881599999999999</c:v>
                </c:pt>
                <c:pt idx="14347">
                  <c:v>19.881599999999999</c:v>
                </c:pt>
                <c:pt idx="14348">
                  <c:v>19.881599999999999</c:v>
                </c:pt>
                <c:pt idx="14349">
                  <c:v>19.881599999999999</c:v>
                </c:pt>
                <c:pt idx="14350">
                  <c:v>19.881599999999999</c:v>
                </c:pt>
                <c:pt idx="14351">
                  <c:v>19.881599999999999</c:v>
                </c:pt>
                <c:pt idx="14352">
                  <c:v>19.881599999999999</c:v>
                </c:pt>
                <c:pt idx="14353">
                  <c:v>19.881599999999999</c:v>
                </c:pt>
                <c:pt idx="14354">
                  <c:v>19.870799999999999</c:v>
                </c:pt>
                <c:pt idx="14355">
                  <c:v>19.881599999999999</c:v>
                </c:pt>
                <c:pt idx="14356">
                  <c:v>19.870799999999999</c:v>
                </c:pt>
                <c:pt idx="14357">
                  <c:v>19.881599999999999</c:v>
                </c:pt>
                <c:pt idx="14358">
                  <c:v>19.881599999999999</c:v>
                </c:pt>
                <c:pt idx="14359">
                  <c:v>19.881599999999999</c:v>
                </c:pt>
                <c:pt idx="14360">
                  <c:v>19.881599999999999</c:v>
                </c:pt>
                <c:pt idx="14361">
                  <c:v>19.881599999999999</c:v>
                </c:pt>
                <c:pt idx="14362">
                  <c:v>19.881599999999999</c:v>
                </c:pt>
                <c:pt idx="14363">
                  <c:v>19.881599999999999</c:v>
                </c:pt>
                <c:pt idx="14364">
                  <c:v>19.881599999999999</c:v>
                </c:pt>
                <c:pt idx="14365">
                  <c:v>19.881599999999999</c:v>
                </c:pt>
                <c:pt idx="14366">
                  <c:v>19.881599999999999</c:v>
                </c:pt>
                <c:pt idx="14367">
                  <c:v>19.881599999999999</c:v>
                </c:pt>
                <c:pt idx="14368">
                  <c:v>19.881599999999999</c:v>
                </c:pt>
                <c:pt idx="14369">
                  <c:v>19.881599999999999</c:v>
                </c:pt>
                <c:pt idx="14370">
                  <c:v>19.902999999999999</c:v>
                </c:pt>
                <c:pt idx="14371">
                  <c:v>19.935199999999998</c:v>
                </c:pt>
                <c:pt idx="14372">
                  <c:v>19.956600000000002</c:v>
                </c:pt>
                <c:pt idx="14373">
                  <c:v>19.988800000000001</c:v>
                </c:pt>
                <c:pt idx="14374">
                  <c:v>19.988800000000001</c:v>
                </c:pt>
                <c:pt idx="14375">
                  <c:v>19.988800000000001</c:v>
                </c:pt>
                <c:pt idx="14376">
                  <c:v>19.988800000000001</c:v>
                </c:pt>
                <c:pt idx="14377">
                  <c:v>19.988800000000001</c:v>
                </c:pt>
                <c:pt idx="14378">
                  <c:v>19.988800000000001</c:v>
                </c:pt>
                <c:pt idx="14379">
                  <c:v>19.988800000000001</c:v>
                </c:pt>
                <c:pt idx="14380">
                  <c:v>19.999500000000001</c:v>
                </c:pt>
                <c:pt idx="14381">
                  <c:v>19.999500000000001</c:v>
                </c:pt>
                <c:pt idx="14382">
                  <c:v>19.999500000000001</c:v>
                </c:pt>
                <c:pt idx="14383">
                  <c:v>19.999500000000001</c:v>
                </c:pt>
                <c:pt idx="14384">
                  <c:v>19.999500000000001</c:v>
                </c:pt>
                <c:pt idx="14385">
                  <c:v>19.999500000000001</c:v>
                </c:pt>
                <c:pt idx="14386">
                  <c:v>19.999500000000001</c:v>
                </c:pt>
                <c:pt idx="14387">
                  <c:v>19.999500000000001</c:v>
                </c:pt>
                <c:pt idx="14388">
                  <c:v>19.999500000000001</c:v>
                </c:pt>
                <c:pt idx="14389">
                  <c:v>19.999500000000001</c:v>
                </c:pt>
                <c:pt idx="14390">
                  <c:v>19.999500000000001</c:v>
                </c:pt>
                <c:pt idx="14391">
                  <c:v>19.999500000000001</c:v>
                </c:pt>
                <c:pt idx="14392">
                  <c:v>19.999500000000001</c:v>
                </c:pt>
                <c:pt idx="14393">
                  <c:v>19.999500000000001</c:v>
                </c:pt>
                <c:pt idx="14394">
                  <c:v>19.999500000000001</c:v>
                </c:pt>
                <c:pt idx="14395">
                  <c:v>19.999500000000001</c:v>
                </c:pt>
                <c:pt idx="14396">
                  <c:v>19.999500000000001</c:v>
                </c:pt>
                <c:pt idx="14397">
                  <c:v>19.999500000000001</c:v>
                </c:pt>
                <c:pt idx="14398">
                  <c:v>19.999500000000001</c:v>
                </c:pt>
                <c:pt idx="14399">
                  <c:v>19.999500000000001</c:v>
                </c:pt>
                <c:pt idx="14400">
                  <c:v>20.031700000000001</c:v>
                </c:pt>
                <c:pt idx="14401">
                  <c:v>20.0746</c:v>
                </c:pt>
                <c:pt idx="14402">
                  <c:v>20.0961</c:v>
                </c:pt>
                <c:pt idx="14403">
                  <c:v>20.1175</c:v>
                </c:pt>
                <c:pt idx="14404">
                  <c:v>20.1175</c:v>
                </c:pt>
                <c:pt idx="14405">
                  <c:v>20.138999999999999</c:v>
                </c:pt>
                <c:pt idx="14406">
                  <c:v>20.149699999999999</c:v>
                </c:pt>
                <c:pt idx="14407">
                  <c:v>20.149699999999999</c:v>
                </c:pt>
                <c:pt idx="14408">
                  <c:v>20.160399999999999</c:v>
                </c:pt>
                <c:pt idx="14409">
                  <c:v>20.160399999999999</c:v>
                </c:pt>
                <c:pt idx="14410">
                  <c:v>20.160399999999999</c:v>
                </c:pt>
                <c:pt idx="14411">
                  <c:v>20.160399999999999</c:v>
                </c:pt>
                <c:pt idx="14412">
                  <c:v>20.181899999999999</c:v>
                </c:pt>
                <c:pt idx="14413">
                  <c:v>20.181899999999999</c:v>
                </c:pt>
                <c:pt idx="14414">
                  <c:v>20.181899999999999</c:v>
                </c:pt>
                <c:pt idx="14415">
                  <c:v>20.181899999999999</c:v>
                </c:pt>
                <c:pt idx="14416">
                  <c:v>20.181899999999999</c:v>
                </c:pt>
                <c:pt idx="14417">
                  <c:v>20.181899999999999</c:v>
                </c:pt>
                <c:pt idx="14418">
                  <c:v>20.192599999999999</c:v>
                </c:pt>
                <c:pt idx="14419">
                  <c:v>20.192599999999999</c:v>
                </c:pt>
                <c:pt idx="14420">
                  <c:v>20.181899999999999</c:v>
                </c:pt>
                <c:pt idx="14421">
                  <c:v>20.181899999999999</c:v>
                </c:pt>
                <c:pt idx="14422">
                  <c:v>20.181899999999999</c:v>
                </c:pt>
                <c:pt idx="14423">
                  <c:v>20.181899999999999</c:v>
                </c:pt>
                <c:pt idx="14424">
                  <c:v>20.181899999999999</c:v>
                </c:pt>
                <c:pt idx="14425">
                  <c:v>20.181899999999999</c:v>
                </c:pt>
                <c:pt idx="14426">
                  <c:v>20.181899999999999</c:v>
                </c:pt>
                <c:pt idx="14427">
                  <c:v>20.171099999999999</c:v>
                </c:pt>
                <c:pt idx="14428">
                  <c:v>20.181899999999999</c:v>
                </c:pt>
                <c:pt idx="14429">
                  <c:v>20.181899999999999</c:v>
                </c:pt>
                <c:pt idx="14430">
                  <c:v>20.181899999999999</c:v>
                </c:pt>
                <c:pt idx="14431">
                  <c:v>20.181899999999999</c:v>
                </c:pt>
                <c:pt idx="14432">
                  <c:v>20.181899999999999</c:v>
                </c:pt>
                <c:pt idx="14433">
                  <c:v>20.181899999999999</c:v>
                </c:pt>
                <c:pt idx="14434">
                  <c:v>20.181899999999999</c:v>
                </c:pt>
                <c:pt idx="14435">
                  <c:v>20.181899999999999</c:v>
                </c:pt>
                <c:pt idx="14436">
                  <c:v>20.181899999999999</c:v>
                </c:pt>
                <c:pt idx="14437">
                  <c:v>20.171099999999999</c:v>
                </c:pt>
                <c:pt idx="14438">
                  <c:v>20.171099999999999</c:v>
                </c:pt>
                <c:pt idx="14439">
                  <c:v>20.160399999999999</c:v>
                </c:pt>
                <c:pt idx="14440">
                  <c:v>20.171099999999999</c:v>
                </c:pt>
                <c:pt idx="14441">
                  <c:v>20.160399999999999</c:v>
                </c:pt>
                <c:pt idx="14442">
                  <c:v>20.160399999999999</c:v>
                </c:pt>
                <c:pt idx="14443">
                  <c:v>20.160399999999999</c:v>
                </c:pt>
                <c:pt idx="14444">
                  <c:v>20.160399999999999</c:v>
                </c:pt>
                <c:pt idx="14445">
                  <c:v>20.171099999999999</c:v>
                </c:pt>
                <c:pt idx="14446">
                  <c:v>20.160399999999999</c:v>
                </c:pt>
                <c:pt idx="14447">
                  <c:v>20.160399999999999</c:v>
                </c:pt>
                <c:pt idx="14448">
                  <c:v>20.160399999999999</c:v>
                </c:pt>
                <c:pt idx="14449">
                  <c:v>20.160399999999999</c:v>
                </c:pt>
                <c:pt idx="14450">
                  <c:v>20.160399999999999</c:v>
                </c:pt>
                <c:pt idx="14451">
                  <c:v>20.149699999999999</c:v>
                </c:pt>
                <c:pt idx="14452">
                  <c:v>20.149699999999999</c:v>
                </c:pt>
                <c:pt idx="14453">
                  <c:v>20.149699999999999</c:v>
                </c:pt>
                <c:pt idx="14454">
                  <c:v>20.138999999999999</c:v>
                </c:pt>
                <c:pt idx="14455">
                  <c:v>20.138999999999999</c:v>
                </c:pt>
                <c:pt idx="14456">
                  <c:v>20.138999999999999</c:v>
                </c:pt>
                <c:pt idx="14457">
                  <c:v>20.1282</c:v>
                </c:pt>
                <c:pt idx="14458">
                  <c:v>20.1175</c:v>
                </c:pt>
                <c:pt idx="14459">
                  <c:v>20.1175</c:v>
                </c:pt>
                <c:pt idx="14460">
                  <c:v>20.1068</c:v>
                </c:pt>
                <c:pt idx="14461">
                  <c:v>20.0961</c:v>
                </c:pt>
                <c:pt idx="14462">
                  <c:v>20.0961</c:v>
                </c:pt>
                <c:pt idx="14463">
                  <c:v>20.0961</c:v>
                </c:pt>
                <c:pt idx="14464">
                  <c:v>20.0746</c:v>
                </c:pt>
                <c:pt idx="14465">
                  <c:v>20.0746</c:v>
                </c:pt>
                <c:pt idx="14466">
                  <c:v>20.0532</c:v>
                </c:pt>
                <c:pt idx="14467">
                  <c:v>20.0639</c:v>
                </c:pt>
                <c:pt idx="14468">
                  <c:v>20.0532</c:v>
                </c:pt>
                <c:pt idx="14469">
                  <c:v>20.031700000000001</c:v>
                </c:pt>
                <c:pt idx="14470">
                  <c:v>20.0532</c:v>
                </c:pt>
                <c:pt idx="14471">
                  <c:v>20.0532</c:v>
                </c:pt>
                <c:pt idx="14472">
                  <c:v>20.031700000000001</c:v>
                </c:pt>
                <c:pt idx="14473">
                  <c:v>20.031700000000001</c:v>
                </c:pt>
                <c:pt idx="14474">
                  <c:v>20.010300000000001</c:v>
                </c:pt>
                <c:pt idx="14475">
                  <c:v>20.010300000000001</c:v>
                </c:pt>
                <c:pt idx="14476">
                  <c:v>20.031700000000001</c:v>
                </c:pt>
                <c:pt idx="14477">
                  <c:v>20.010300000000001</c:v>
                </c:pt>
                <c:pt idx="14478">
                  <c:v>20.010300000000001</c:v>
                </c:pt>
                <c:pt idx="14479">
                  <c:v>19.999500000000001</c:v>
                </c:pt>
                <c:pt idx="14480">
                  <c:v>19.999500000000001</c:v>
                </c:pt>
                <c:pt idx="14481">
                  <c:v>19.999500000000001</c:v>
                </c:pt>
                <c:pt idx="14482">
                  <c:v>19.999500000000001</c:v>
                </c:pt>
                <c:pt idx="14483">
                  <c:v>19.999500000000001</c:v>
                </c:pt>
                <c:pt idx="14484">
                  <c:v>19.999500000000001</c:v>
                </c:pt>
                <c:pt idx="14485">
                  <c:v>19.999500000000001</c:v>
                </c:pt>
                <c:pt idx="14486">
                  <c:v>19.999500000000001</c:v>
                </c:pt>
                <c:pt idx="14487">
                  <c:v>19.999500000000001</c:v>
                </c:pt>
                <c:pt idx="14488">
                  <c:v>19.999500000000001</c:v>
                </c:pt>
                <c:pt idx="14489">
                  <c:v>19.999500000000001</c:v>
                </c:pt>
                <c:pt idx="14490">
                  <c:v>19.999500000000001</c:v>
                </c:pt>
                <c:pt idx="14491">
                  <c:v>19.999500000000001</c:v>
                </c:pt>
                <c:pt idx="14492">
                  <c:v>19.999500000000001</c:v>
                </c:pt>
                <c:pt idx="14493">
                  <c:v>19.999500000000001</c:v>
                </c:pt>
                <c:pt idx="14494">
                  <c:v>19.999500000000001</c:v>
                </c:pt>
                <c:pt idx="14495">
                  <c:v>19.999500000000001</c:v>
                </c:pt>
                <c:pt idx="14496">
                  <c:v>19.999500000000001</c:v>
                </c:pt>
                <c:pt idx="14497">
                  <c:v>19.999500000000001</c:v>
                </c:pt>
                <c:pt idx="14498">
                  <c:v>19.999500000000001</c:v>
                </c:pt>
                <c:pt idx="14499">
                  <c:v>19.999500000000001</c:v>
                </c:pt>
                <c:pt idx="14500">
                  <c:v>19.999500000000001</c:v>
                </c:pt>
                <c:pt idx="14501">
                  <c:v>19.999500000000001</c:v>
                </c:pt>
                <c:pt idx="14502">
                  <c:v>19.999500000000001</c:v>
                </c:pt>
                <c:pt idx="14503">
                  <c:v>19.999500000000001</c:v>
                </c:pt>
                <c:pt idx="14504">
                  <c:v>19.999500000000001</c:v>
                </c:pt>
                <c:pt idx="14505">
                  <c:v>19.999500000000001</c:v>
                </c:pt>
                <c:pt idx="14506">
                  <c:v>19.999500000000001</c:v>
                </c:pt>
                <c:pt idx="14507">
                  <c:v>19.999500000000001</c:v>
                </c:pt>
                <c:pt idx="14508">
                  <c:v>19.999500000000001</c:v>
                </c:pt>
                <c:pt idx="14509">
                  <c:v>19.999500000000001</c:v>
                </c:pt>
                <c:pt idx="14510">
                  <c:v>19.999500000000001</c:v>
                </c:pt>
                <c:pt idx="14511">
                  <c:v>19.999500000000001</c:v>
                </c:pt>
                <c:pt idx="14512">
                  <c:v>19.999500000000001</c:v>
                </c:pt>
                <c:pt idx="14513">
                  <c:v>19.999500000000001</c:v>
                </c:pt>
                <c:pt idx="14514">
                  <c:v>19.999500000000001</c:v>
                </c:pt>
                <c:pt idx="14515">
                  <c:v>19.999500000000001</c:v>
                </c:pt>
                <c:pt idx="14516">
                  <c:v>19.999500000000001</c:v>
                </c:pt>
                <c:pt idx="14517">
                  <c:v>19.999500000000001</c:v>
                </c:pt>
                <c:pt idx="14518">
                  <c:v>19.999500000000001</c:v>
                </c:pt>
                <c:pt idx="14519">
                  <c:v>19.999500000000001</c:v>
                </c:pt>
                <c:pt idx="14520">
                  <c:v>19.999500000000001</c:v>
                </c:pt>
                <c:pt idx="14521">
                  <c:v>19.999500000000001</c:v>
                </c:pt>
                <c:pt idx="14522">
                  <c:v>19.999500000000001</c:v>
                </c:pt>
                <c:pt idx="14523">
                  <c:v>19.999500000000001</c:v>
                </c:pt>
                <c:pt idx="14524">
                  <c:v>19.999500000000001</c:v>
                </c:pt>
                <c:pt idx="14525">
                  <c:v>19.999500000000001</c:v>
                </c:pt>
                <c:pt idx="14526">
                  <c:v>19.999500000000001</c:v>
                </c:pt>
                <c:pt idx="14527">
                  <c:v>19.999500000000001</c:v>
                </c:pt>
                <c:pt idx="14528">
                  <c:v>19.999500000000001</c:v>
                </c:pt>
                <c:pt idx="14529">
                  <c:v>19.999500000000001</c:v>
                </c:pt>
                <c:pt idx="14530">
                  <c:v>19.999500000000001</c:v>
                </c:pt>
                <c:pt idx="14531">
                  <c:v>19.999500000000001</c:v>
                </c:pt>
                <c:pt idx="14532">
                  <c:v>20.042400000000001</c:v>
                </c:pt>
                <c:pt idx="14533">
                  <c:v>20.0746</c:v>
                </c:pt>
                <c:pt idx="14534">
                  <c:v>20.1068</c:v>
                </c:pt>
                <c:pt idx="14535">
                  <c:v>20.1175</c:v>
                </c:pt>
                <c:pt idx="14536">
                  <c:v>20.149699999999999</c:v>
                </c:pt>
                <c:pt idx="14537">
                  <c:v>20.171099999999999</c:v>
                </c:pt>
                <c:pt idx="14538">
                  <c:v>20.181899999999999</c:v>
                </c:pt>
                <c:pt idx="14539">
                  <c:v>20.203299999999999</c:v>
                </c:pt>
                <c:pt idx="14540">
                  <c:v>20.213999999999999</c:v>
                </c:pt>
                <c:pt idx="14541">
                  <c:v>20.224799999999998</c:v>
                </c:pt>
                <c:pt idx="14542">
                  <c:v>20.224799999999998</c:v>
                </c:pt>
                <c:pt idx="14543">
                  <c:v>20.224799999999998</c:v>
                </c:pt>
                <c:pt idx="14544">
                  <c:v>20.246200000000002</c:v>
                </c:pt>
                <c:pt idx="14545">
                  <c:v>20.256900000000002</c:v>
                </c:pt>
                <c:pt idx="14546">
                  <c:v>20.267700000000001</c:v>
                </c:pt>
                <c:pt idx="14547">
                  <c:v>20.289100000000001</c:v>
                </c:pt>
                <c:pt idx="14548">
                  <c:v>20.299800000000001</c:v>
                </c:pt>
                <c:pt idx="14549">
                  <c:v>20.310600000000001</c:v>
                </c:pt>
                <c:pt idx="14550">
                  <c:v>20.332000000000001</c:v>
                </c:pt>
                <c:pt idx="14551">
                  <c:v>20.332000000000001</c:v>
                </c:pt>
                <c:pt idx="14552">
                  <c:v>20.342700000000001</c:v>
                </c:pt>
                <c:pt idx="14553">
                  <c:v>20.3535</c:v>
                </c:pt>
                <c:pt idx="14554">
                  <c:v>20.3856</c:v>
                </c:pt>
                <c:pt idx="14555">
                  <c:v>20.3856</c:v>
                </c:pt>
                <c:pt idx="14556">
                  <c:v>20.3964</c:v>
                </c:pt>
                <c:pt idx="14557">
                  <c:v>20.4071</c:v>
                </c:pt>
                <c:pt idx="14558">
                  <c:v>20.4071</c:v>
                </c:pt>
                <c:pt idx="14559">
                  <c:v>20.4071</c:v>
                </c:pt>
                <c:pt idx="14560">
                  <c:v>20.4178</c:v>
                </c:pt>
                <c:pt idx="14561">
                  <c:v>20.4178</c:v>
                </c:pt>
                <c:pt idx="14562">
                  <c:v>20.4178</c:v>
                </c:pt>
                <c:pt idx="14563">
                  <c:v>20.4178</c:v>
                </c:pt>
                <c:pt idx="14564">
                  <c:v>20.4178</c:v>
                </c:pt>
                <c:pt idx="14565">
                  <c:v>20.4285</c:v>
                </c:pt>
                <c:pt idx="14566">
                  <c:v>20.4285</c:v>
                </c:pt>
                <c:pt idx="14567">
                  <c:v>20.439299999999999</c:v>
                </c:pt>
                <c:pt idx="14568">
                  <c:v>20.4285</c:v>
                </c:pt>
                <c:pt idx="14569">
                  <c:v>20.439299999999999</c:v>
                </c:pt>
                <c:pt idx="14570">
                  <c:v>20.439299999999999</c:v>
                </c:pt>
                <c:pt idx="14571">
                  <c:v>20.439299999999999</c:v>
                </c:pt>
                <c:pt idx="14572">
                  <c:v>20.45</c:v>
                </c:pt>
                <c:pt idx="14573">
                  <c:v>20.45</c:v>
                </c:pt>
                <c:pt idx="14574">
                  <c:v>20.460699999999999</c:v>
                </c:pt>
                <c:pt idx="14575">
                  <c:v>20.471399999999999</c:v>
                </c:pt>
                <c:pt idx="14576">
                  <c:v>20.460699999999999</c:v>
                </c:pt>
                <c:pt idx="14577">
                  <c:v>20.471399999999999</c:v>
                </c:pt>
                <c:pt idx="14578">
                  <c:v>20.471399999999999</c:v>
                </c:pt>
                <c:pt idx="14579">
                  <c:v>20.471399999999999</c:v>
                </c:pt>
                <c:pt idx="14580">
                  <c:v>20.471399999999999</c:v>
                </c:pt>
                <c:pt idx="14581">
                  <c:v>20.482199999999999</c:v>
                </c:pt>
                <c:pt idx="14582">
                  <c:v>20.471399999999999</c:v>
                </c:pt>
                <c:pt idx="14583">
                  <c:v>20.482199999999999</c:v>
                </c:pt>
                <c:pt idx="14584">
                  <c:v>20.492899999999999</c:v>
                </c:pt>
                <c:pt idx="14585">
                  <c:v>20.492899999999999</c:v>
                </c:pt>
                <c:pt idx="14586">
                  <c:v>20.492899999999999</c:v>
                </c:pt>
                <c:pt idx="14587">
                  <c:v>20.492899999999999</c:v>
                </c:pt>
                <c:pt idx="14588">
                  <c:v>20.492899999999999</c:v>
                </c:pt>
                <c:pt idx="14589">
                  <c:v>20.492899999999999</c:v>
                </c:pt>
                <c:pt idx="14590">
                  <c:v>20.503599999999999</c:v>
                </c:pt>
                <c:pt idx="14591">
                  <c:v>20.514299999999999</c:v>
                </c:pt>
                <c:pt idx="14592">
                  <c:v>20.514299999999999</c:v>
                </c:pt>
                <c:pt idx="14593">
                  <c:v>20.535799999999998</c:v>
                </c:pt>
                <c:pt idx="14594">
                  <c:v>20.546500000000002</c:v>
                </c:pt>
                <c:pt idx="14595">
                  <c:v>20.568000000000001</c:v>
                </c:pt>
                <c:pt idx="14596">
                  <c:v>20.568000000000001</c:v>
                </c:pt>
                <c:pt idx="14597">
                  <c:v>20.589400000000001</c:v>
                </c:pt>
                <c:pt idx="14598">
                  <c:v>20.600100000000001</c:v>
                </c:pt>
                <c:pt idx="14599">
                  <c:v>20.600100000000001</c:v>
                </c:pt>
                <c:pt idx="14600">
                  <c:v>20.600100000000001</c:v>
                </c:pt>
                <c:pt idx="14601">
                  <c:v>20.610900000000001</c:v>
                </c:pt>
                <c:pt idx="14602">
                  <c:v>20.632300000000001</c:v>
                </c:pt>
                <c:pt idx="14603">
                  <c:v>20.643000000000001</c:v>
                </c:pt>
                <c:pt idx="14604">
                  <c:v>20.6645</c:v>
                </c:pt>
                <c:pt idx="14605">
                  <c:v>20.6752</c:v>
                </c:pt>
                <c:pt idx="14606">
                  <c:v>20.6859</c:v>
                </c:pt>
                <c:pt idx="14607">
                  <c:v>20.6859</c:v>
                </c:pt>
                <c:pt idx="14608">
                  <c:v>20.6967</c:v>
                </c:pt>
                <c:pt idx="14609">
                  <c:v>20.7181</c:v>
                </c:pt>
                <c:pt idx="14610">
                  <c:v>20.739599999999999</c:v>
                </c:pt>
                <c:pt idx="14611">
                  <c:v>20.760999999999999</c:v>
                </c:pt>
                <c:pt idx="14612">
                  <c:v>20.771699999999999</c:v>
                </c:pt>
                <c:pt idx="14613">
                  <c:v>20.771699999999999</c:v>
                </c:pt>
                <c:pt idx="14614">
                  <c:v>20.771699999999999</c:v>
                </c:pt>
                <c:pt idx="14615">
                  <c:v>20.782499999999999</c:v>
                </c:pt>
                <c:pt idx="14616">
                  <c:v>20.803899999999999</c:v>
                </c:pt>
                <c:pt idx="14617">
                  <c:v>20.814599999999999</c:v>
                </c:pt>
                <c:pt idx="14618">
                  <c:v>20.825399999999998</c:v>
                </c:pt>
                <c:pt idx="14619">
                  <c:v>20.836099999999998</c:v>
                </c:pt>
                <c:pt idx="14620">
                  <c:v>20.857500000000002</c:v>
                </c:pt>
                <c:pt idx="14621">
                  <c:v>20.857500000000002</c:v>
                </c:pt>
                <c:pt idx="14622">
                  <c:v>20.868300000000001</c:v>
                </c:pt>
                <c:pt idx="14623">
                  <c:v>20.879000000000001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6314624"/>
        <c:axId val="156354432"/>
      </c:scatterChart>
      <c:valAx>
        <c:axId val="156314624"/>
        <c:scaling>
          <c:orientation val="minMax"/>
          <c:max val="42886.25"/>
          <c:min val="42884.75"/>
        </c:scaling>
        <c:delete val="0"/>
        <c:axPos val="b"/>
        <c:numFmt formatCode="h:mm;@" sourceLinked="0"/>
        <c:majorTickMark val="out"/>
        <c:minorTickMark val="none"/>
        <c:tickLblPos val="nextTo"/>
        <c:spPr>
          <a:ln w="25400">
            <a:solidFill>
              <a:schemeClr val="tx1">
                <a:tint val="75000"/>
                <a:shade val="95000"/>
                <a:satMod val="105000"/>
              </a:schemeClr>
            </a:solidFill>
          </a:ln>
        </c:spPr>
        <c:txPr>
          <a:bodyPr/>
          <a:lstStyle/>
          <a:p>
            <a:pPr>
              <a:defRPr sz="1600" b="1"/>
            </a:pPr>
            <a:endParaRPr lang="en-US"/>
          </a:p>
        </c:txPr>
        <c:crossAx val="156354432"/>
        <c:crosses val="autoZero"/>
        <c:crossBetween val="midCat"/>
        <c:majorUnit val="0.125"/>
      </c:valAx>
      <c:valAx>
        <c:axId val="156354432"/>
        <c:scaling>
          <c:orientation val="minMax"/>
          <c:max val="45"/>
          <c:min val="1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spPr>
          <a:ln w="25400"/>
        </c:spPr>
        <c:txPr>
          <a:bodyPr/>
          <a:lstStyle/>
          <a:p>
            <a:pPr>
              <a:defRPr sz="1600" b="1"/>
            </a:pPr>
            <a:endParaRPr lang="en-US"/>
          </a:p>
        </c:txPr>
        <c:crossAx val="156314624"/>
        <c:crosses val="autoZero"/>
        <c:crossBetween val="midCat"/>
      </c:valAx>
    </c:plotArea>
    <c:plotVisOnly val="0"/>
    <c:dispBlanksAs val="gap"/>
    <c:showDLblsOverMax val="0"/>
  </c:chart>
  <c:spPr>
    <a:noFill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Vlhkost!$C$3:$C$14819</c:f>
              <c:numCache>
                <c:formatCode>h:mm:ss</c:formatCode>
                <c:ptCount val="14817"/>
                <c:pt idx="0">
                  <c:v>42884.722569444442</c:v>
                </c:pt>
                <c:pt idx="1">
                  <c:v>42884.722685185188</c:v>
                </c:pt>
                <c:pt idx="2">
                  <c:v>42884.722800925927</c:v>
                </c:pt>
                <c:pt idx="3">
                  <c:v>42884.722916666666</c:v>
                </c:pt>
                <c:pt idx="4">
                  <c:v>42884.723032407404</c:v>
                </c:pt>
                <c:pt idx="5">
                  <c:v>42884.72314814815</c:v>
                </c:pt>
                <c:pt idx="6">
                  <c:v>42884.723263888889</c:v>
                </c:pt>
                <c:pt idx="7">
                  <c:v>42884.723379629628</c:v>
                </c:pt>
                <c:pt idx="8">
                  <c:v>42884.723495370374</c:v>
                </c:pt>
                <c:pt idx="9">
                  <c:v>42884.723611111112</c:v>
                </c:pt>
                <c:pt idx="10">
                  <c:v>42884.723726851851</c:v>
                </c:pt>
                <c:pt idx="11">
                  <c:v>42884.72384259259</c:v>
                </c:pt>
                <c:pt idx="12">
                  <c:v>42884.723958333336</c:v>
                </c:pt>
                <c:pt idx="13">
                  <c:v>42884.724074074074</c:v>
                </c:pt>
                <c:pt idx="14">
                  <c:v>42884.724189814813</c:v>
                </c:pt>
                <c:pt idx="15">
                  <c:v>42884.724305555559</c:v>
                </c:pt>
                <c:pt idx="16">
                  <c:v>42884.724421296298</c:v>
                </c:pt>
                <c:pt idx="17">
                  <c:v>42884.724537037036</c:v>
                </c:pt>
                <c:pt idx="18">
                  <c:v>42884.724652777775</c:v>
                </c:pt>
                <c:pt idx="19">
                  <c:v>42884.724768518521</c:v>
                </c:pt>
                <c:pt idx="20">
                  <c:v>42884.72488425926</c:v>
                </c:pt>
                <c:pt idx="21">
                  <c:v>42884.724999999999</c:v>
                </c:pt>
                <c:pt idx="22">
                  <c:v>42884.725115740737</c:v>
                </c:pt>
                <c:pt idx="23">
                  <c:v>42884.725231481483</c:v>
                </c:pt>
                <c:pt idx="24">
                  <c:v>42884.725347222222</c:v>
                </c:pt>
                <c:pt idx="25">
                  <c:v>42884.725462962961</c:v>
                </c:pt>
                <c:pt idx="26">
                  <c:v>42884.725578703707</c:v>
                </c:pt>
                <c:pt idx="27">
                  <c:v>42884.725694444445</c:v>
                </c:pt>
                <c:pt idx="28">
                  <c:v>42884.725810185184</c:v>
                </c:pt>
                <c:pt idx="29">
                  <c:v>42884.725925925923</c:v>
                </c:pt>
                <c:pt idx="30">
                  <c:v>42884.726041666669</c:v>
                </c:pt>
                <c:pt idx="31">
                  <c:v>42884.726157407407</c:v>
                </c:pt>
                <c:pt idx="32">
                  <c:v>42884.726273148146</c:v>
                </c:pt>
                <c:pt idx="33">
                  <c:v>42884.726388888892</c:v>
                </c:pt>
                <c:pt idx="34">
                  <c:v>42884.726504629631</c:v>
                </c:pt>
                <c:pt idx="35">
                  <c:v>42884.726620370369</c:v>
                </c:pt>
                <c:pt idx="36">
                  <c:v>42884.726736111108</c:v>
                </c:pt>
                <c:pt idx="37">
                  <c:v>42884.726851851854</c:v>
                </c:pt>
                <c:pt idx="38">
                  <c:v>42884.726967592593</c:v>
                </c:pt>
                <c:pt idx="39">
                  <c:v>42884.727083333331</c:v>
                </c:pt>
                <c:pt idx="40">
                  <c:v>42884.727199074077</c:v>
                </c:pt>
                <c:pt idx="41">
                  <c:v>42884.727314814816</c:v>
                </c:pt>
                <c:pt idx="42">
                  <c:v>42884.727430555555</c:v>
                </c:pt>
                <c:pt idx="43">
                  <c:v>42884.727546296293</c:v>
                </c:pt>
                <c:pt idx="44">
                  <c:v>42884.727662037039</c:v>
                </c:pt>
                <c:pt idx="45">
                  <c:v>42884.727777777778</c:v>
                </c:pt>
                <c:pt idx="46">
                  <c:v>42884.727893518517</c:v>
                </c:pt>
                <c:pt idx="47">
                  <c:v>42884.728009259263</c:v>
                </c:pt>
                <c:pt idx="48">
                  <c:v>42884.728125000001</c:v>
                </c:pt>
                <c:pt idx="49">
                  <c:v>42884.72824074074</c:v>
                </c:pt>
                <c:pt idx="50">
                  <c:v>42884.728356481479</c:v>
                </c:pt>
                <c:pt idx="51">
                  <c:v>42884.728472222225</c:v>
                </c:pt>
                <c:pt idx="52">
                  <c:v>42884.728587962964</c:v>
                </c:pt>
                <c:pt idx="53">
                  <c:v>42884.728703703702</c:v>
                </c:pt>
                <c:pt idx="54">
                  <c:v>42884.728819444441</c:v>
                </c:pt>
                <c:pt idx="55">
                  <c:v>42884.728935185187</c:v>
                </c:pt>
                <c:pt idx="56">
                  <c:v>42884.729050925926</c:v>
                </c:pt>
                <c:pt idx="57">
                  <c:v>42884.729166666664</c:v>
                </c:pt>
                <c:pt idx="58">
                  <c:v>42884.72928240741</c:v>
                </c:pt>
                <c:pt idx="59">
                  <c:v>42884.729398148149</c:v>
                </c:pt>
                <c:pt idx="60">
                  <c:v>42884.729513888888</c:v>
                </c:pt>
                <c:pt idx="61">
                  <c:v>42884.729629629626</c:v>
                </c:pt>
                <c:pt idx="62">
                  <c:v>42884.729745370372</c:v>
                </c:pt>
                <c:pt idx="63">
                  <c:v>42884.729861111111</c:v>
                </c:pt>
                <c:pt idx="64">
                  <c:v>42884.72997685185</c:v>
                </c:pt>
                <c:pt idx="65">
                  <c:v>42884.730092592596</c:v>
                </c:pt>
                <c:pt idx="66">
                  <c:v>42884.730208333334</c:v>
                </c:pt>
                <c:pt idx="67">
                  <c:v>42884.730324074073</c:v>
                </c:pt>
                <c:pt idx="68">
                  <c:v>42884.730439814812</c:v>
                </c:pt>
                <c:pt idx="69">
                  <c:v>42884.730555555558</c:v>
                </c:pt>
                <c:pt idx="70">
                  <c:v>42884.730671296296</c:v>
                </c:pt>
                <c:pt idx="71">
                  <c:v>42884.730787037035</c:v>
                </c:pt>
                <c:pt idx="72">
                  <c:v>42884.730902777781</c:v>
                </c:pt>
                <c:pt idx="73">
                  <c:v>42884.73101851852</c:v>
                </c:pt>
                <c:pt idx="74">
                  <c:v>42884.731134259258</c:v>
                </c:pt>
                <c:pt idx="75">
                  <c:v>42884.731249999997</c:v>
                </c:pt>
                <c:pt idx="76">
                  <c:v>42884.731365740743</c:v>
                </c:pt>
                <c:pt idx="77">
                  <c:v>42884.731481481482</c:v>
                </c:pt>
                <c:pt idx="78">
                  <c:v>42884.73159722222</c:v>
                </c:pt>
                <c:pt idx="79">
                  <c:v>42884.731712962966</c:v>
                </c:pt>
                <c:pt idx="80">
                  <c:v>42884.731828703705</c:v>
                </c:pt>
                <c:pt idx="81">
                  <c:v>42884.731944444444</c:v>
                </c:pt>
                <c:pt idx="82">
                  <c:v>42884.732060185182</c:v>
                </c:pt>
                <c:pt idx="83">
                  <c:v>42884.732175925928</c:v>
                </c:pt>
                <c:pt idx="84">
                  <c:v>42884.732291666667</c:v>
                </c:pt>
                <c:pt idx="85">
                  <c:v>42884.732407407406</c:v>
                </c:pt>
                <c:pt idx="86">
                  <c:v>42884.732523148145</c:v>
                </c:pt>
                <c:pt idx="87">
                  <c:v>42884.732638888891</c:v>
                </c:pt>
                <c:pt idx="88">
                  <c:v>42884.732754629629</c:v>
                </c:pt>
                <c:pt idx="89">
                  <c:v>42884.732870370368</c:v>
                </c:pt>
                <c:pt idx="90">
                  <c:v>42884.732986111114</c:v>
                </c:pt>
                <c:pt idx="91">
                  <c:v>42884.733101851853</c:v>
                </c:pt>
                <c:pt idx="92">
                  <c:v>42884.733217592591</c:v>
                </c:pt>
                <c:pt idx="93">
                  <c:v>42884.73333333333</c:v>
                </c:pt>
                <c:pt idx="94">
                  <c:v>42884.733449074076</c:v>
                </c:pt>
                <c:pt idx="95">
                  <c:v>42884.733564814815</c:v>
                </c:pt>
                <c:pt idx="96">
                  <c:v>42884.733680555553</c:v>
                </c:pt>
                <c:pt idx="97">
                  <c:v>42884.733796296299</c:v>
                </c:pt>
                <c:pt idx="98">
                  <c:v>42884.733912037038</c:v>
                </c:pt>
                <c:pt idx="99">
                  <c:v>42884.734027777777</c:v>
                </c:pt>
                <c:pt idx="100">
                  <c:v>42884.734143518515</c:v>
                </c:pt>
                <c:pt idx="101">
                  <c:v>42884.734259259261</c:v>
                </c:pt>
                <c:pt idx="102">
                  <c:v>42884.734375</c:v>
                </c:pt>
                <c:pt idx="103">
                  <c:v>42884.734490740739</c:v>
                </c:pt>
                <c:pt idx="104">
                  <c:v>42884.734606481485</c:v>
                </c:pt>
                <c:pt idx="105">
                  <c:v>42884.734722222223</c:v>
                </c:pt>
                <c:pt idx="106">
                  <c:v>42884.734837962962</c:v>
                </c:pt>
                <c:pt idx="107">
                  <c:v>42884.734953703701</c:v>
                </c:pt>
                <c:pt idx="108">
                  <c:v>42884.735069444447</c:v>
                </c:pt>
                <c:pt idx="109">
                  <c:v>42884.735185185185</c:v>
                </c:pt>
                <c:pt idx="110">
                  <c:v>42884.735300925924</c:v>
                </c:pt>
                <c:pt idx="111">
                  <c:v>42884.73541666667</c:v>
                </c:pt>
                <c:pt idx="112">
                  <c:v>42884.735532407409</c:v>
                </c:pt>
                <c:pt idx="113">
                  <c:v>42884.735648148147</c:v>
                </c:pt>
                <c:pt idx="114">
                  <c:v>42884.735763888886</c:v>
                </c:pt>
                <c:pt idx="115">
                  <c:v>42884.735879629632</c:v>
                </c:pt>
                <c:pt idx="116">
                  <c:v>42884.735995370371</c:v>
                </c:pt>
                <c:pt idx="117">
                  <c:v>42884.736111111109</c:v>
                </c:pt>
                <c:pt idx="118">
                  <c:v>42884.736226851855</c:v>
                </c:pt>
                <c:pt idx="119">
                  <c:v>42884.736342592594</c:v>
                </c:pt>
                <c:pt idx="120">
                  <c:v>42884.736458333333</c:v>
                </c:pt>
                <c:pt idx="121">
                  <c:v>42884.736574074072</c:v>
                </c:pt>
                <c:pt idx="122">
                  <c:v>42884.736689814818</c:v>
                </c:pt>
                <c:pt idx="123">
                  <c:v>42884.736805555556</c:v>
                </c:pt>
                <c:pt idx="124">
                  <c:v>42884.736921296295</c:v>
                </c:pt>
                <c:pt idx="125">
                  <c:v>42884.737037037034</c:v>
                </c:pt>
                <c:pt idx="126">
                  <c:v>42884.73715277778</c:v>
                </c:pt>
                <c:pt idx="127">
                  <c:v>42884.737268518518</c:v>
                </c:pt>
                <c:pt idx="128">
                  <c:v>42884.737384259257</c:v>
                </c:pt>
                <c:pt idx="129">
                  <c:v>42884.737500000003</c:v>
                </c:pt>
                <c:pt idx="130">
                  <c:v>42884.737615740742</c:v>
                </c:pt>
                <c:pt idx="131">
                  <c:v>42884.73773148148</c:v>
                </c:pt>
                <c:pt idx="132">
                  <c:v>42884.737847222219</c:v>
                </c:pt>
                <c:pt idx="133">
                  <c:v>42884.737962962965</c:v>
                </c:pt>
                <c:pt idx="134">
                  <c:v>42884.738078703704</c:v>
                </c:pt>
                <c:pt idx="135">
                  <c:v>42884.738194444442</c:v>
                </c:pt>
                <c:pt idx="136">
                  <c:v>42884.738310185188</c:v>
                </c:pt>
                <c:pt idx="137">
                  <c:v>42884.738425925927</c:v>
                </c:pt>
                <c:pt idx="138">
                  <c:v>42884.738541666666</c:v>
                </c:pt>
                <c:pt idx="139">
                  <c:v>42884.738657407404</c:v>
                </c:pt>
                <c:pt idx="140">
                  <c:v>42884.73877314815</c:v>
                </c:pt>
                <c:pt idx="141">
                  <c:v>42884.738888888889</c:v>
                </c:pt>
                <c:pt idx="142">
                  <c:v>42884.739004629628</c:v>
                </c:pt>
                <c:pt idx="143">
                  <c:v>42884.739120370374</c:v>
                </c:pt>
                <c:pt idx="144">
                  <c:v>42884.739236111112</c:v>
                </c:pt>
                <c:pt idx="145">
                  <c:v>42884.739351851851</c:v>
                </c:pt>
                <c:pt idx="146">
                  <c:v>42884.73946759259</c:v>
                </c:pt>
                <c:pt idx="147">
                  <c:v>42884.739583333336</c:v>
                </c:pt>
                <c:pt idx="148">
                  <c:v>42884.739699074074</c:v>
                </c:pt>
                <c:pt idx="149">
                  <c:v>42884.739814814813</c:v>
                </c:pt>
                <c:pt idx="150">
                  <c:v>42884.739930555559</c:v>
                </c:pt>
                <c:pt idx="151">
                  <c:v>42884.740046296298</c:v>
                </c:pt>
                <c:pt idx="152">
                  <c:v>42884.740162037036</c:v>
                </c:pt>
                <c:pt idx="153">
                  <c:v>42884.740277777775</c:v>
                </c:pt>
                <c:pt idx="154">
                  <c:v>42884.740393518521</c:v>
                </c:pt>
                <c:pt idx="155">
                  <c:v>42884.74050925926</c:v>
                </c:pt>
                <c:pt idx="156">
                  <c:v>42884.740624999999</c:v>
                </c:pt>
                <c:pt idx="157">
                  <c:v>42884.740740740737</c:v>
                </c:pt>
                <c:pt idx="158">
                  <c:v>42884.740856481483</c:v>
                </c:pt>
                <c:pt idx="159">
                  <c:v>42884.740972222222</c:v>
                </c:pt>
                <c:pt idx="160">
                  <c:v>42884.741087962961</c:v>
                </c:pt>
                <c:pt idx="161">
                  <c:v>42884.741203703707</c:v>
                </c:pt>
                <c:pt idx="162">
                  <c:v>42884.741319444445</c:v>
                </c:pt>
                <c:pt idx="163">
                  <c:v>42884.741435185184</c:v>
                </c:pt>
                <c:pt idx="164">
                  <c:v>42884.741550925923</c:v>
                </c:pt>
                <c:pt idx="165">
                  <c:v>42884.741666666669</c:v>
                </c:pt>
                <c:pt idx="166">
                  <c:v>42884.741782407407</c:v>
                </c:pt>
                <c:pt idx="167">
                  <c:v>42884.741898148146</c:v>
                </c:pt>
                <c:pt idx="168">
                  <c:v>42884.742013888892</c:v>
                </c:pt>
                <c:pt idx="169">
                  <c:v>42884.742129629631</c:v>
                </c:pt>
                <c:pt idx="170">
                  <c:v>42884.742245370369</c:v>
                </c:pt>
                <c:pt idx="171">
                  <c:v>42884.742361111108</c:v>
                </c:pt>
                <c:pt idx="172">
                  <c:v>42884.742476851854</c:v>
                </c:pt>
                <c:pt idx="173">
                  <c:v>42884.742592592593</c:v>
                </c:pt>
                <c:pt idx="174">
                  <c:v>42884.742708333331</c:v>
                </c:pt>
                <c:pt idx="175">
                  <c:v>42884.742824074077</c:v>
                </c:pt>
                <c:pt idx="176">
                  <c:v>42884.742939814816</c:v>
                </c:pt>
                <c:pt idx="177">
                  <c:v>42884.743055555555</c:v>
                </c:pt>
                <c:pt idx="178">
                  <c:v>42884.743171296293</c:v>
                </c:pt>
                <c:pt idx="179">
                  <c:v>42884.743287037039</c:v>
                </c:pt>
                <c:pt idx="180">
                  <c:v>42884.743402777778</c:v>
                </c:pt>
                <c:pt idx="181">
                  <c:v>42884.743518518517</c:v>
                </c:pt>
                <c:pt idx="182">
                  <c:v>42884.743634259263</c:v>
                </c:pt>
                <c:pt idx="183">
                  <c:v>42884.743750000001</c:v>
                </c:pt>
                <c:pt idx="184">
                  <c:v>42884.74386574074</c:v>
                </c:pt>
                <c:pt idx="185">
                  <c:v>42884.743981481479</c:v>
                </c:pt>
                <c:pt idx="186">
                  <c:v>42884.744097222225</c:v>
                </c:pt>
                <c:pt idx="187">
                  <c:v>42884.744212962964</c:v>
                </c:pt>
                <c:pt idx="188">
                  <c:v>42884.744328703702</c:v>
                </c:pt>
                <c:pt idx="189">
                  <c:v>42884.744444444441</c:v>
                </c:pt>
                <c:pt idx="190">
                  <c:v>42884.744560185187</c:v>
                </c:pt>
                <c:pt idx="191">
                  <c:v>42884.744675925926</c:v>
                </c:pt>
                <c:pt idx="192">
                  <c:v>42884.744791666664</c:v>
                </c:pt>
                <c:pt idx="193">
                  <c:v>42884.74490740741</c:v>
                </c:pt>
                <c:pt idx="194">
                  <c:v>42884.745023148149</c:v>
                </c:pt>
                <c:pt idx="195">
                  <c:v>42884.745138888888</c:v>
                </c:pt>
                <c:pt idx="196">
                  <c:v>42884.745254629626</c:v>
                </c:pt>
                <c:pt idx="197">
                  <c:v>42884.745370370372</c:v>
                </c:pt>
                <c:pt idx="198">
                  <c:v>42884.745486111111</c:v>
                </c:pt>
                <c:pt idx="199">
                  <c:v>42884.74560185185</c:v>
                </c:pt>
                <c:pt idx="200">
                  <c:v>42884.745717592596</c:v>
                </c:pt>
                <c:pt idx="201">
                  <c:v>42884.745833333334</c:v>
                </c:pt>
                <c:pt idx="202">
                  <c:v>42884.745949074073</c:v>
                </c:pt>
                <c:pt idx="203">
                  <c:v>42884.746064814812</c:v>
                </c:pt>
                <c:pt idx="204">
                  <c:v>42884.746180555558</c:v>
                </c:pt>
                <c:pt idx="205">
                  <c:v>42884.746296296296</c:v>
                </c:pt>
                <c:pt idx="206">
                  <c:v>42884.746412037035</c:v>
                </c:pt>
                <c:pt idx="207">
                  <c:v>42884.746527777781</c:v>
                </c:pt>
                <c:pt idx="208">
                  <c:v>42884.74664351852</c:v>
                </c:pt>
                <c:pt idx="209">
                  <c:v>42884.746759259258</c:v>
                </c:pt>
                <c:pt idx="210">
                  <c:v>42884.746874999997</c:v>
                </c:pt>
                <c:pt idx="211">
                  <c:v>42884.746990740743</c:v>
                </c:pt>
                <c:pt idx="212">
                  <c:v>42884.747106481482</c:v>
                </c:pt>
                <c:pt idx="213">
                  <c:v>42884.74722222222</c:v>
                </c:pt>
                <c:pt idx="214">
                  <c:v>42884.747337962966</c:v>
                </c:pt>
                <c:pt idx="215">
                  <c:v>42884.747453703705</c:v>
                </c:pt>
                <c:pt idx="216">
                  <c:v>42884.747569444444</c:v>
                </c:pt>
                <c:pt idx="217">
                  <c:v>42884.747685185182</c:v>
                </c:pt>
                <c:pt idx="218">
                  <c:v>42884.747800925928</c:v>
                </c:pt>
                <c:pt idx="219">
                  <c:v>42884.747916666667</c:v>
                </c:pt>
                <c:pt idx="220">
                  <c:v>42884.748032407406</c:v>
                </c:pt>
                <c:pt idx="221">
                  <c:v>42884.748148148145</c:v>
                </c:pt>
                <c:pt idx="222">
                  <c:v>42884.748263888891</c:v>
                </c:pt>
                <c:pt idx="223">
                  <c:v>42884.748379629629</c:v>
                </c:pt>
                <c:pt idx="224">
                  <c:v>42884.748495370368</c:v>
                </c:pt>
                <c:pt idx="225">
                  <c:v>42884.748611111114</c:v>
                </c:pt>
                <c:pt idx="226">
                  <c:v>42884.748726851853</c:v>
                </c:pt>
                <c:pt idx="227">
                  <c:v>42884.748842592591</c:v>
                </c:pt>
                <c:pt idx="228">
                  <c:v>42884.74895833333</c:v>
                </c:pt>
                <c:pt idx="229">
                  <c:v>42884.749074074076</c:v>
                </c:pt>
                <c:pt idx="230">
                  <c:v>42884.749189814815</c:v>
                </c:pt>
                <c:pt idx="231">
                  <c:v>42884.749305555553</c:v>
                </c:pt>
                <c:pt idx="232">
                  <c:v>42884.749421296299</c:v>
                </c:pt>
                <c:pt idx="233">
                  <c:v>42884.749537037038</c:v>
                </c:pt>
                <c:pt idx="234">
                  <c:v>42884.749652777777</c:v>
                </c:pt>
                <c:pt idx="235">
                  <c:v>42884.749768518515</c:v>
                </c:pt>
                <c:pt idx="236">
                  <c:v>42884.749884259261</c:v>
                </c:pt>
                <c:pt idx="237">
                  <c:v>42884.75</c:v>
                </c:pt>
                <c:pt idx="238">
                  <c:v>42884.750115740739</c:v>
                </c:pt>
                <c:pt idx="239">
                  <c:v>42884.750231481485</c:v>
                </c:pt>
                <c:pt idx="240">
                  <c:v>42884.750347222223</c:v>
                </c:pt>
                <c:pt idx="241">
                  <c:v>42884.750462962962</c:v>
                </c:pt>
                <c:pt idx="242">
                  <c:v>42884.750578703701</c:v>
                </c:pt>
                <c:pt idx="243">
                  <c:v>42884.750694444447</c:v>
                </c:pt>
                <c:pt idx="244">
                  <c:v>42884.750810185185</c:v>
                </c:pt>
                <c:pt idx="245">
                  <c:v>42884.750925925924</c:v>
                </c:pt>
                <c:pt idx="246">
                  <c:v>42884.75104166667</c:v>
                </c:pt>
                <c:pt idx="247">
                  <c:v>42884.751157407409</c:v>
                </c:pt>
                <c:pt idx="248">
                  <c:v>42884.751273148147</c:v>
                </c:pt>
                <c:pt idx="249">
                  <c:v>42884.751388888886</c:v>
                </c:pt>
                <c:pt idx="250">
                  <c:v>42884.751504629632</c:v>
                </c:pt>
                <c:pt idx="251">
                  <c:v>42884.751620370371</c:v>
                </c:pt>
                <c:pt idx="252">
                  <c:v>42884.751736111109</c:v>
                </c:pt>
                <c:pt idx="253">
                  <c:v>42884.751851851855</c:v>
                </c:pt>
                <c:pt idx="254">
                  <c:v>42884.751967592594</c:v>
                </c:pt>
                <c:pt idx="255">
                  <c:v>42884.752083333333</c:v>
                </c:pt>
                <c:pt idx="256">
                  <c:v>42884.752199074072</c:v>
                </c:pt>
                <c:pt idx="257">
                  <c:v>42884.752314814818</c:v>
                </c:pt>
                <c:pt idx="258">
                  <c:v>42884.752430555556</c:v>
                </c:pt>
                <c:pt idx="259">
                  <c:v>42884.752546296295</c:v>
                </c:pt>
                <c:pt idx="260">
                  <c:v>42884.752662037034</c:v>
                </c:pt>
                <c:pt idx="261">
                  <c:v>42884.75277777778</c:v>
                </c:pt>
                <c:pt idx="262">
                  <c:v>42884.752893518518</c:v>
                </c:pt>
                <c:pt idx="263">
                  <c:v>42884.753009259257</c:v>
                </c:pt>
                <c:pt idx="264">
                  <c:v>42884.753125000003</c:v>
                </c:pt>
                <c:pt idx="265">
                  <c:v>42884.753240740742</c:v>
                </c:pt>
                <c:pt idx="266">
                  <c:v>42884.75335648148</c:v>
                </c:pt>
                <c:pt idx="267">
                  <c:v>42884.753472222219</c:v>
                </c:pt>
                <c:pt idx="268">
                  <c:v>42884.753587962965</c:v>
                </c:pt>
                <c:pt idx="269">
                  <c:v>42884.753703703704</c:v>
                </c:pt>
                <c:pt idx="270">
                  <c:v>42884.753819444442</c:v>
                </c:pt>
                <c:pt idx="271">
                  <c:v>42884.753935185188</c:v>
                </c:pt>
                <c:pt idx="272">
                  <c:v>42884.754050925927</c:v>
                </c:pt>
                <c:pt idx="273">
                  <c:v>42884.754166666666</c:v>
                </c:pt>
                <c:pt idx="274">
                  <c:v>42884.754282407404</c:v>
                </c:pt>
                <c:pt idx="275">
                  <c:v>42884.75439814815</c:v>
                </c:pt>
                <c:pt idx="276">
                  <c:v>42884.754513888889</c:v>
                </c:pt>
                <c:pt idx="277">
                  <c:v>42884.754629629628</c:v>
                </c:pt>
                <c:pt idx="278">
                  <c:v>42884.754745370374</c:v>
                </c:pt>
                <c:pt idx="279">
                  <c:v>42884.754861111112</c:v>
                </c:pt>
                <c:pt idx="280">
                  <c:v>42884.754976851851</c:v>
                </c:pt>
                <c:pt idx="281">
                  <c:v>42884.75509259259</c:v>
                </c:pt>
                <c:pt idx="282">
                  <c:v>42884.755208333336</c:v>
                </c:pt>
                <c:pt idx="283">
                  <c:v>42884.755324074074</c:v>
                </c:pt>
                <c:pt idx="284">
                  <c:v>42884.755439814813</c:v>
                </c:pt>
                <c:pt idx="285">
                  <c:v>42884.755555555559</c:v>
                </c:pt>
                <c:pt idx="286">
                  <c:v>42884.755671296298</c:v>
                </c:pt>
                <c:pt idx="287">
                  <c:v>42884.755787037036</c:v>
                </c:pt>
                <c:pt idx="288">
                  <c:v>42884.755902777775</c:v>
                </c:pt>
                <c:pt idx="289">
                  <c:v>42884.756018518521</c:v>
                </c:pt>
                <c:pt idx="290">
                  <c:v>42884.75613425926</c:v>
                </c:pt>
                <c:pt idx="291">
                  <c:v>42884.756249999999</c:v>
                </c:pt>
                <c:pt idx="292">
                  <c:v>42884.756365740737</c:v>
                </c:pt>
                <c:pt idx="293">
                  <c:v>42884.756481481483</c:v>
                </c:pt>
                <c:pt idx="294">
                  <c:v>42884.756597222222</c:v>
                </c:pt>
                <c:pt idx="295">
                  <c:v>42884.756712962961</c:v>
                </c:pt>
                <c:pt idx="296">
                  <c:v>42884.756828703707</c:v>
                </c:pt>
                <c:pt idx="297">
                  <c:v>42884.756944444445</c:v>
                </c:pt>
                <c:pt idx="298">
                  <c:v>42884.757060185184</c:v>
                </c:pt>
                <c:pt idx="299">
                  <c:v>42884.757175925923</c:v>
                </c:pt>
                <c:pt idx="300">
                  <c:v>42884.757291666669</c:v>
                </c:pt>
                <c:pt idx="301">
                  <c:v>42884.757407407407</c:v>
                </c:pt>
                <c:pt idx="302">
                  <c:v>42884.757523148146</c:v>
                </c:pt>
                <c:pt idx="303">
                  <c:v>42884.757638888892</c:v>
                </c:pt>
                <c:pt idx="304">
                  <c:v>42884.757754629631</c:v>
                </c:pt>
                <c:pt idx="305">
                  <c:v>42884.757870370369</c:v>
                </c:pt>
                <c:pt idx="306">
                  <c:v>42884.757986111108</c:v>
                </c:pt>
                <c:pt idx="307">
                  <c:v>42884.758101851854</c:v>
                </c:pt>
                <c:pt idx="308">
                  <c:v>42884.758217592593</c:v>
                </c:pt>
                <c:pt idx="309">
                  <c:v>42884.758333333331</c:v>
                </c:pt>
                <c:pt idx="310">
                  <c:v>42884.758449074077</c:v>
                </c:pt>
                <c:pt idx="311">
                  <c:v>42884.758564814816</c:v>
                </c:pt>
                <c:pt idx="312">
                  <c:v>42884.758680555555</c:v>
                </c:pt>
                <c:pt idx="313">
                  <c:v>42884.758796296293</c:v>
                </c:pt>
                <c:pt idx="314">
                  <c:v>42884.758912037039</c:v>
                </c:pt>
                <c:pt idx="315">
                  <c:v>42884.759027777778</c:v>
                </c:pt>
                <c:pt idx="316">
                  <c:v>42884.759143518517</c:v>
                </c:pt>
                <c:pt idx="317">
                  <c:v>42884.759259259263</c:v>
                </c:pt>
                <c:pt idx="318">
                  <c:v>42884.759375000001</c:v>
                </c:pt>
                <c:pt idx="319">
                  <c:v>42884.75949074074</c:v>
                </c:pt>
                <c:pt idx="320">
                  <c:v>42884.759606481479</c:v>
                </c:pt>
                <c:pt idx="321">
                  <c:v>42884.759722222225</c:v>
                </c:pt>
                <c:pt idx="322">
                  <c:v>42884.759837962964</c:v>
                </c:pt>
                <c:pt idx="323">
                  <c:v>42884.759953703702</c:v>
                </c:pt>
                <c:pt idx="324">
                  <c:v>42884.760069444441</c:v>
                </c:pt>
                <c:pt idx="325">
                  <c:v>42884.760185185187</c:v>
                </c:pt>
                <c:pt idx="326">
                  <c:v>42884.760300925926</c:v>
                </c:pt>
                <c:pt idx="327">
                  <c:v>42884.760416666664</c:v>
                </c:pt>
                <c:pt idx="328">
                  <c:v>42884.76053240741</c:v>
                </c:pt>
                <c:pt idx="329">
                  <c:v>42884.760648148149</c:v>
                </c:pt>
                <c:pt idx="330">
                  <c:v>42884.760763888888</c:v>
                </c:pt>
                <c:pt idx="331">
                  <c:v>42884.760879629626</c:v>
                </c:pt>
                <c:pt idx="332">
                  <c:v>42884.760995370372</c:v>
                </c:pt>
                <c:pt idx="333">
                  <c:v>42884.761111111111</c:v>
                </c:pt>
                <c:pt idx="334">
                  <c:v>42884.76122685185</c:v>
                </c:pt>
                <c:pt idx="335">
                  <c:v>42884.761342592596</c:v>
                </c:pt>
                <c:pt idx="336">
                  <c:v>42884.761458333334</c:v>
                </c:pt>
                <c:pt idx="337">
                  <c:v>42884.761574074073</c:v>
                </c:pt>
                <c:pt idx="338">
                  <c:v>42884.761689814812</c:v>
                </c:pt>
                <c:pt idx="339">
                  <c:v>42884.761805555558</c:v>
                </c:pt>
                <c:pt idx="340">
                  <c:v>42884.761921296296</c:v>
                </c:pt>
                <c:pt idx="341">
                  <c:v>42884.762037037035</c:v>
                </c:pt>
                <c:pt idx="342">
                  <c:v>42884.762152777781</c:v>
                </c:pt>
                <c:pt idx="343">
                  <c:v>42884.76226851852</c:v>
                </c:pt>
                <c:pt idx="344">
                  <c:v>42884.762384259258</c:v>
                </c:pt>
                <c:pt idx="345">
                  <c:v>42884.762499999997</c:v>
                </c:pt>
                <c:pt idx="346">
                  <c:v>42884.762615740743</c:v>
                </c:pt>
                <c:pt idx="347">
                  <c:v>42884.762731481482</c:v>
                </c:pt>
                <c:pt idx="348">
                  <c:v>42884.76284722222</c:v>
                </c:pt>
                <c:pt idx="349">
                  <c:v>42884.762962962966</c:v>
                </c:pt>
                <c:pt idx="350">
                  <c:v>42884.763078703705</c:v>
                </c:pt>
                <c:pt idx="351">
                  <c:v>42884.763194444444</c:v>
                </c:pt>
                <c:pt idx="352">
                  <c:v>42884.763310185182</c:v>
                </c:pt>
                <c:pt idx="353">
                  <c:v>42884.763425925928</c:v>
                </c:pt>
                <c:pt idx="354">
                  <c:v>42884.763541666667</c:v>
                </c:pt>
                <c:pt idx="355">
                  <c:v>42884.763657407406</c:v>
                </c:pt>
                <c:pt idx="356">
                  <c:v>42884.763773148145</c:v>
                </c:pt>
                <c:pt idx="357">
                  <c:v>42884.763888888891</c:v>
                </c:pt>
                <c:pt idx="358">
                  <c:v>42884.764004629629</c:v>
                </c:pt>
                <c:pt idx="359">
                  <c:v>42884.764120370368</c:v>
                </c:pt>
                <c:pt idx="360">
                  <c:v>42884.764236111114</c:v>
                </c:pt>
                <c:pt idx="361">
                  <c:v>42884.764351851853</c:v>
                </c:pt>
                <c:pt idx="362">
                  <c:v>42884.764467592591</c:v>
                </c:pt>
                <c:pt idx="363">
                  <c:v>42884.76458333333</c:v>
                </c:pt>
                <c:pt idx="364">
                  <c:v>42884.764699074076</c:v>
                </c:pt>
                <c:pt idx="365">
                  <c:v>42884.764814814815</c:v>
                </c:pt>
                <c:pt idx="366">
                  <c:v>42884.764930555553</c:v>
                </c:pt>
                <c:pt idx="367">
                  <c:v>42884.765046296299</c:v>
                </c:pt>
                <c:pt idx="368">
                  <c:v>42884.765162037038</c:v>
                </c:pt>
                <c:pt idx="369">
                  <c:v>42884.765277777777</c:v>
                </c:pt>
                <c:pt idx="370">
                  <c:v>42884.765393518515</c:v>
                </c:pt>
                <c:pt idx="371">
                  <c:v>42884.765509259261</c:v>
                </c:pt>
                <c:pt idx="372">
                  <c:v>42884.765625</c:v>
                </c:pt>
                <c:pt idx="373">
                  <c:v>42884.765740740739</c:v>
                </c:pt>
                <c:pt idx="374">
                  <c:v>42884.765856481485</c:v>
                </c:pt>
                <c:pt idx="375">
                  <c:v>42884.765972222223</c:v>
                </c:pt>
                <c:pt idx="376">
                  <c:v>42884.766087962962</c:v>
                </c:pt>
                <c:pt idx="377">
                  <c:v>42884.766203703701</c:v>
                </c:pt>
                <c:pt idx="378">
                  <c:v>42884.766319444447</c:v>
                </c:pt>
                <c:pt idx="379">
                  <c:v>42884.766435185185</c:v>
                </c:pt>
                <c:pt idx="380">
                  <c:v>42884.766550925924</c:v>
                </c:pt>
                <c:pt idx="381">
                  <c:v>42884.76666666667</c:v>
                </c:pt>
                <c:pt idx="382">
                  <c:v>42884.766782407409</c:v>
                </c:pt>
                <c:pt idx="383">
                  <c:v>42884.766898148147</c:v>
                </c:pt>
                <c:pt idx="384">
                  <c:v>42884.767013888886</c:v>
                </c:pt>
                <c:pt idx="385">
                  <c:v>42884.767129629632</c:v>
                </c:pt>
                <c:pt idx="386">
                  <c:v>42884.767245370371</c:v>
                </c:pt>
                <c:pt idx="387">
                  <c:v>42884.767361111109</c:v>
                </c:pt>
                <c:pt idx="388">
                  <c:v>42884.767476851855</c:v>
                </c:pt>
                <c:pt idx="389">
                  <c:v>42884.767592592594</c:v>
                </c:pt>
                <c:pt idx="390">
                  <c:v>42884.767708333333</c:v>
                </c:pt>
                <c:pt idx="391">
                  <c:v>42884.767824074072</c:v>
                </c:pt>
                <c:pt idx="392">
                  <c:v>42884.767939814818</c:v>
                </c:pt>
                <c:pt idx="393">
                  <c:v>42884.768055555556</c:v>
                </c:pt>
                <c:pt idx="394">
                  <c:v>42884.768171296295</c:v>
                </c:pt>
                <c:pt idx="395">
                  <c:v>42884.768287037034</c:v>
                </c:pt>
                <c:pt idx="396">
                  <c:v>42884.76840277778</c:v>
                </c:pt>
                <c:pt idx="397">
                  <c:v>42884.768518518518</c:v>
                </c:pt>
                <c:pt idx="398">
                  <c:v>42884.768634259257</c:v>
                </c:pt>
                <c:pt idx="399">
                  <c:v>42884.768750000003</c:v>
                </c:pt>
                <c:pt idx="400">
                  <c:v>42884.768865740742</c:v>
                </c:pt>
                <c:pt idx="401">
                  <c:v>42884.76898148148</c:v>
                </c:pt>
                <c:pt idx="402">
                  <c:v>42884.769097222219</c:v>
                </c:pt>
                <c:pt idx="403">
                  <c:v>42884.769212962965</c:v>
                </c:pt>
                <c:pt idx="404">
                  <c:v>42884.769328703704</c:v>
                </c:pt>
                <c:pt idx="405">
                  <c:v>42884.769444444442</c:v>
                </c:pt>
                <c:pt idx="406">
                  <c:v>42884.769560185188</c:v>
                </c:pt>
                <c:pt idx="407">
                  <c:v>42884.769675925927</c:v>
                </c:pt>
                <c:pt idx="408">
                  <c:v>42884.769791666666</c:v>
                </c:pt>
                <c:pt idx="409">
                  <c:v>42884.769907407404</c:v>
                </c:pt>
                <c:pt idx="410">
                  <c:v>42884.77002314815</c:v>
                </c:pt>
                <c:pt idx="411">
                  <c:v>42884.770138888889</c:v>
                </c:pt>
                <c:pt idx="412">
                  <c:v>42884.770254629628</c:v>
                </c:pt>
                <c:pt idx="413">
                  <c:v>42884.770370370374</c:v>
                </c:pt>
                <c:pt idx="414">
                  <c:v>42884.770486111112</c:v>
                </c:pt>
                <c:pt idx="415">
                  <c:v>42884.770601851851</c:v>
                </c:pt>
                <c:pt idx="416">
                  <c:v>42884.77071759259</c:v>
                </c:pt>
                <c:pt idx="417">
                  <c:v>42884.770833333336</c:v>
                </c:pt>
                <c:pt idx="418">
                  <c:v>42884.770949074074</c:v>
                </c:pt>
                <c:pt idx="419">
                  <c:v>42884.771064814813</c:v>
                </c:pt>
                <c:pt idx="420">
                  <c:v>42884.771180555559</c:v>
                </c:pt>
                <c:pt idx="421">
                  <c:v>42884.771296296298</c:v>
                </c:pt>
                <c:pt idx="422">
                  <c:v>42884.771412037036</c:v>
                </c:pt>
                <c:pt idx="423">
                  <c:v>42884.771527777775</c:v>
                </c:pt>
                <c:pt idx="424">
                  <c:v>42884.771643518521</c:v>
                </c:pt>
                <c:pt idx="425">
                  <c:v>42884.77175925926</c:v>
                </c:pt>
                <c:pt idx="426">
                  <c:v>42884.771874999999</c:v>
                </c:pt>
                <c:pt idx="427">
                  <c:v>42884.771990740737</c:v>
                </c:pt>
                <c:pt idx="428">
                  <c:v>42884.772106481483</c:v>
                </c:pt>
                <c:pt idx="429">
                  <c:v>42884.772222222222</c:v>
                </c:pt>
                <c:pt idx="430">
                  <c:v>42884.772337962961</c:v>
                </c:pt>
                <c:pt idx="431">
                  <c:v>42884.772453703707</c:v>
                </c:pt>
                <c:pt idx="432">
                  <c:v>42884.772569444445</c:v>
                </c:pt>
                <c:pt idx="433">
                  <c:v>42884.772685185184</c:v>
                </c:pt>
                <c:pt idx="434">
                  <c:v>42884.772800925923</c:v>
                </c:pt>
                <c:pt idx="435">
                  <c:v>42884.772916666669</c:v>
                </c:pt>
                <c:pt idx="436">
                  <c:v>42884.773032407407</c:v>
                </c:pt>
                <c:pt idx="437">
                  <c:v>42884.773148148146</c:v>
                </c:pt>
                <c:pt idx="438">
                  <c:v>42884.773263888892</c:v>
                </c:pt>
                <c:pt idx="439">
                  <c:v>42884.773379629631</c:v>
                </c:pt>
                <c:pt idx="440">
                  <c:v>42884.773495370369</c:v>
                </c:pt>
                <c:pt idx="441">
                  <c:v>42884.773611111108</c:v>
                </c:pt>
                <c:pt idx="442">
                  <c:v>42884.773726851854</c:v>
                </c:pt>
                <c:pt idx="443">
                  <c:v>42884.773842592593</c:v>
                </c:pt>
                <c:pt idx="444">
                  <c:v>42884.773958333331</c:v>
                </c:pt>
                <c:pt idx="445">
                  <c:v>42884.774074074077</c:v>
                </c:pt>
                <c:pt idx="446">
                  <c:v>42884.774189814816</c:v>
                </c:pt>
                <c:pt idx="447">
                  <c:v>42884.774305555555</c:v>
                </c:pt>
                <c:pt idx="448">
                  <c:v>42884.774421296293</c:v>
                </c:pt>
                <c:pt idx="449">
                  <c:v>42884.774537037039</c:v>
                </c:pt>
                <c:pt idx="450">
                  <c:v>42884.774652777778</c:v>
                </c:pt>
                <c:pt idx="451">
                  <c:v>42884.774768518517</c:v>
                </c:pt>
                <c:pt idx="452">
                  <c:v>42884.774884259263</c:v>
                </c:pt>
                <c:pt idx="453">
                  <c:v>42884.775000000001</c:v>
                </c:pt>
                <c:pt idx="454">
                  <c:v>42884.77511574074</c:v>
                </c:pt>
                <c:pt idx="455">
                  <c:v>42884.775231481479</c:v>
                </c:pt>
                <c:pt idx="456">
                  <c:v>42884.775347222225</c:v>
                </c:pt>
                <c:pt idx="457">
                  <c:v>42884.775462962964</c:v>
                </c:pt>
                <c:pt idx="458">
                  <c:v>42884.775578703702</c:v>
                </c:pt>
                <c:pt idx="459">
                  <c:v>42884.775694444441</c:v>
                </c:pt>
                <c:pt idx="460">
                  <c:v>42884.775810185187</c:v>
                </c:pt>
                <c:pt idx="461">
                  <c:v>42884.775925925926</c:v>
                </c:pt>
                <c:pt idx="462">
                  <c:v>42884.776041666664</c:v>
                </c:pt>
                <c:pt idx="463">
                  <c:v>42884.77615740741</c:v>
                </c:pt>
                <c:pt idx="464">
                  <c:v>42884.776273148149</c:v>
                </c:pt>
                <c:pt idx="465">
                  <c:v>42884.776388888888</c:v>
                </c:pt>
                <c:pt idx="466">
                  <c:v>42884.776504629626</c:v>
                </c:pt>
                <c:pt idx="467">
                  <c:v>42884.776620370372</c:v>
                </c:pt>
                <c:pt idx="468">
                  <c:v>42884.776736111111</c:v>
                </c:pt>
                <c:pt idx="469">
                  <c:v>42884.77685185185</c:v>
                </c:pt>
                <c:pt idx="470">
                  <c:v>42884.776967592596</c:v>
                </c:pt>
                <c:pt idx="471">
                  <c:v>42884.777083333334</c:v>
                </c:pt>
                <c:pt idx="472">
                  <c:v>42884.777199074073</c:v>
                </c:pt>
                <c:pt idx="473">
                  <c:v>42884.777314814812</c:v>
                </c:pt>
                <c:pt idx="474">
                  <c:v>42884.777430555558</c:v>
                </c:pt>
                <c:pt idx="475">
                  <c:v>42884.777546296296</c:v>
                </c:pt>
                <c:pt idx="476">
                  <c:v>42884.777662037035</c:v>
                </c:pt>
                <c:pt idx="477">
                  <c:v>42884.777777777781</c:v>
                </c:pt>
                <c:pt idx="478">
                  <c:v>42884.77789351852</c:v>
                </c:pt>
                <c:pt idx="479">
                  <c:v>42884.778009259258</c:v>
                </c:pt>
                <c:pt idx="480">
                  <c:v>42884.778124999997</c:v>
                </c:pt>
                <c:pt idx="481">
                  <c:v>42884.778240740743</c:v>
                </c:pt>
                <c:pt idx="482">
                  <c:v>42884.778356481482</c:v>
                </c:pt>
                <c:pt idx="483">
                  <c:v>42884.77847222222</c:v>
                </c:pt>
                <c:pt idx="484">
                  <c:v>42884.778587962966</c:v>
                </c:pt>
                <c:pt idx="485">
                  <c:v>42884.778703703705</c:v>
                </c:pt>
                <c:pt idx="486">
                  <c:v>42884.778819444444</c:v>
                </c:pt>
                <c:pt idx="487">
                  <c:v>42884.778935185182</c:v>
                </c:pt>
                <c:pt idx="488">
                  <c:v>42884.779050925928</c:v>
                </c:pt>
                <c:pt idx="489">
                  <c:v>42884.779166666667</c:v>
                </c:pt>
                <c:pt idx="490">
                  <c:v>42884.779282407406</c:v>
                </c:pt>
                <c:pt idx="491">
                  <c:v>42884.779398148145</c:v>
                </c:pt>
                <c:pt idx="492">
                  <c:v>42884.779513888891</c:v>
                </c:pt>
                <c:pt idx="493">
                  <c:v>42884.779629629629</c:v>
                </c:pt>
                <c:pt idx="494">
                  <c:v>42884.779745370368</c:v>
                </c:pt>
                <c:pt idx="495">
                  <c:v>42884.779861111114</c:v>
                </c:pt>
                <c:pt idx="496">
                  <c:v>42884.779976851853</c:v>
                </c:pt>
                <c:pt idx="497">
                  <c:v>42884.780092592591</c:v>
                </c:pt>
                <c:pt idx="498">
                  <c:v>42884.78020833333</c:v>
                </c:pt>
                <c:pt idx="499">
                  <c:v>42884.780324074076</c:v>
                </c:pt>
                <c:pt idx="500">
                  <c:v>42884.780439814815</c:v>
                </c:pt>
                <c:pt idx="501">
                  <c:v>42884.780555555553</c:v>
                </c:pt>
                <c:pt idx="502">
                  <c:v>42884.780671296299</c:v>
                </c:pt>
                <c:pt idx="503">
                  <c:v>42884.780787037038</c:v>
                </c:pt>
                <c:pt idx="504">
                  <c:v>42884.780902777777</c:v>
                </c:pt>
                <c:pt idx="505">
                  <c:v>42884.781018518515</c:v>
                </c:pt>
                <c:pt idx="506">
                  <c:v>42884.781134259261</c:v>
                </c:pt>
                <c:pt idx="507">
                  <c:v>42884.78125</c:v>
                </c:pt>
                <c:pt idx="508">
                  <c:v>42884.781365740739</c:v>
                </c:pt>
                <c:pt idx="509">
                  <c:v>42884.781481481485</c:v>
                </c:pt>
                <c:pt idx="510">
                  <c:v>42884.781597222223</c:v>
                </c:pt>
                <c:pt idx="511">
                  <c:v>42884.781712962962</c:v>
                </c:pt>
                <c:pt idx="512">
                  <c:v>42884.781828703701</c:v>
                </c:pt>
                <c:pt idx="513">
                  <c:v>42884.781944444447</c:v>
                </c:pt>
                <c:pt idx="514">
                  <c:v>42884.782060185185</c:v>
                </c:pt>
                <c:pt idx="515">
                  <c:v>42884.782175925924</c:v>
                </c:pt>
                <c:pt idx="516">
                  <c:v>42884.78229166667</c:v>
                </c:pt>
                <c:pt idx="517">
                  <c:v>42884.782407407409</c:v>
                </c:pt>
                <c:pt idx="518">
                  <c:v>42884.782523148147</c:v>
                </c:pt>
                <c:pt idx="519">
                  <c:v>42884.782638888886</c:v>
                </c:pt>
                <c:pt idx="520">
                  <c:v>42884.782754629632</c:v>
                </c:pt>
                <c:pt idx="521">
                  <c:v>42884.782870370371</c:v>
                </c:pt>
                <c:pt idx="522">
                  <c:v>42884.782986111109</c:v>
                </c:pt>
                <c:pt idx="523">
                  <c:v>42884.783101851855</c:v>
                </c:pt>
                <c:pt idx="524">
                  <c:v>42884.783217592594</c:v>
                </c:pt>
                <c:pt idx="525">
                  <c:v>42884.783333333333</c:v>
                </c:pt>
                <c:pt idx="526">
                  <c:v>42884.783449074072</c:v>
                </c:pt>
                <c:pt idx="527">
                  <c:v>42884.783564814818</c:v>
                </c:pt>
                <c:pt idx="528">
                  <c:v>42884.783680555556</c:v>
                </c:pt>
                <c:pt idx="529">
                  <c:v>42884.783796296295</c:v>
                </c:pt>
                <c:pt idx="530">
                  <c:v>42884.783912037034</c:v>
                </c:pt>
                <c:pt idx="531">
                  <c:v>42884.78402777778</c:v>
                </c:pt>
                <c:pt idx="532">
                  <c:v>42884.784143518518</c:v>
                </c:pt>
                <c:pt idx="533">
                  <c:v>42884.784259259257</c:v>
                </c:pt>
                <c:pt idx="534">
                  <c:v>42884.784375000003</c:v>
                </c:pt>
                <c:pt idx="535">
                  <c:v>42884.784490740742</c:v>
                </c:pt>
                <c:pt idx="536">
                  <c:v>42884.78460648148</c:v>
                </c:pt>
                <c:pt idx="537">
                  <c:v>42884.784722222219</c:v>
                </c:pt>
                <c:pt idx="538">
                  <c:v>42884.784837962965</c:v>
                </c:pt>
                <c:pt idx="539">
                  <c:v>42884.784953703704</c:v>
                </c:pt>
                <c:pt idx="540">
                  <c:v>42884.785069444442</c:v>
                </c:pt>
                <c:pt idx="541">
                  <c:v>42884.785185185188</c:v>
                </c:pt>
                <c:pt idx="542">
                  <c:v>42884.785300925927</c:v>
                </c:pt>
                <c:pt idx="543">
                  <c:v>42884.785416666666</c:v>
                </c:pt>
                <c:pt idx="544">
                  <c:v>42884.785532407404</c:v>
                </c:pt>
                <c:pt idx="545">
                  <c:v>42884.78564814815</c:v>
                </c:pt>
                <c:pt idx="546">
                  <c:v>42884.785763888889</c:v>
                </c:pt>
                <c:pt idx="547">
                  <c:v>42884.785879629628</c:v>
                </c:pt>
                <c:pt idx="548">
                  <c:v>42884.785995370374</c:v>
                </c:pt>
                <c:pt idx="549">
                  <c:v>42884.786111111112</c:v>
                </c:pt>
                <c:pt idx="550">
                  <c:v>42884.786226851851</c:v>
                </c:pt>
                <c:pt idx="551">
                  <c:v>42884.78634259259</c:v>
                </c:pt>
                <c:pt idx="552">
                  <c:v>42884.786458333336</c:v>
                </c:pt>
                <c:pt idx="553">
                  <c:v>42884.786574074074</c:v>
                </c:pt>
                <c:pt idx="554">
                  <c:v>42884.786689814813</c:v>
                </c:pt>
                <c:pt idx="555">
                  <c:v>42884.786805555559</c:v>
                </c:pt>
                <c:pt idx="556">
                  <c:v>42884.786921296298</c:v>
                </c:pt>
                <c:pt idx="557">
                  <c:v>42884.787037037036</c:v>
                </c:pt>
                <c:pt idx="558">
                  <c:v>42884.787152777775</c:v>
                </c:pt>
                <c:pt idx="559">
                  <c:v>42884.787268518521</c:v>
                </c:pt>
                <c:pt idx="560">
                  <c:v>42884.78738425926</c:v>
                </c:pt>
                <c:pt idx="561">
                  <c:v>42884.787499999999</c:v>
                </c:pt>
                <c:pt idx="562">
                  <c:v>42884.787615740737</c:v>
                </c:pt>
                <c:pt idx="563">
                  <c:v>42884.787731481483</c:v>
                </c:pt>
                <c:pt idx="564">
                  <c:v>42884.787847222222</c:v>
                </c:pt>
                <c:pt idx="565">
                  <c:v>42884.787962962961</c:v>
                </c:pt>
                <c:pt idx="566">
                  <c:v>42884.788078703707</c:v>
                </c:pt>
                <c:pt idx="567">
                  <c:v>42884.788194444445</c:v>
                </c:pt>
                <c:pt idx="568">
                  <c:v>42884.788310185184</c:v>
                </c:pt>
                <c:pt idx="569">
                  <c:v>42884.788425925923</c:v>
                </c:pt>
                <c:pt idx="570">
                  <c:v>42884.788541666669</c:v>
                </c:pt>
                <c:pt idx="571">
                  <c:v>42884.788657407407</c:v>
                </c:pt>
                <c:pt idx="572">
                  <c:v>42884.788773148146</c:v>
                </c:pt>
                <c:pt idx="573">
                  <c:v>42884.788888888892</c:v>
                </c:pt>
                <c:pt idx="574">
                  <c:v>42884.789004629631</c:v>
                </c:pt>
                <c:pt idx="575">
                  <c:v>42884.789120370369</c:v>
                </c:pt>
                <c:pt idx="576">
                  <c:v>42884.789236111108</c:v>
                </c:pt>
                <c:pt idx="577">
                  <c:v>42884.789351851854</c:v>
                </c:pt>
                <c:pt idx="578">
                  <c:v>42884.789467592593</c:v>
                </c:pt>
                <c:pt idx="579">
                  <c:v>42884.789583333331</c:v>
                </c:pt>
                <c:pt idx="580">
                  <c:v>42884.789699074077</c:v>
                </c:pt>
                <c:pt idx="581">
                  <c:v>42884.789814814816</c:v>
                </c:pt>
                <c:pt idx="582">
                  <c:v>42884.789930555555</c:v>
                </c:pt>
                <c:pt idx="583">
                  <c:v>42884.790046296293</c:v>
                </c:pt>
                <c:pt idx="584">
                  <c:v>42884.790162037039</c:v>
                </c:pt>
                <c:pt idx="585">
                  <c:v>42884.790277777778</c:v>
                </c:pt>
                <c:pt idx="586">
                  <c:v>42884.790393518517</c:v>
                </c:pt>
                <c:pt idx="587">
                  <c:v>42884.790509259263</c:v>
                </c:pt>
                <c:pt idx="588">
                  <c:v>42884.790625000001</c:v>
                </c:pt>
                <c:pt idx="589">
                  <c:v>42884.79074074074</c:v>
                </c:pt>
                <c:pt idx="590">
                  <c:v>42884.790856481479</c:v>
                </c:pt>
                <c:pt idx="591">
                  <c:v>42884.790972222225</c:v>
                </c:pt>
                <c:pt idx="592">
                  <c:v>42884.791087962964</c:v>
                </c:pt>
                <c:pt idx="593">
                  <c:v>42884.791203703702</c:v>
                </c:pt>
                <c:pt idx="594">
                  <c:v>42884.791319444441</c:v>
                </c:pt>
                <c:pt idx="595">
                  <c:v>42884.791435185187</c:v>
                </c:pt>
                <c:pt idx="596">
                  <c:v>42884.791550925926</c:v>
                </c:pt>
                <c:pt idx="597">
                  <c:v>42884.791666666664</c:v>
                </c:pt>
                <c:pt idx="598">
                  <c:v>42884.79178240741</c:v>
                </c:pt>
                <c:pt idx="599">
                  <c:v>42884.791898148149</c:v>
                </c:pt>
                <c:pt idx="600">
                  <c:v>42884.792013888888</c:v>
                </c:pt>
                <c:pt idx="601">
                  <c:v>42884.792129629626</c:v>
                </c:pt>
                <c:pt idx="602">
                  <c:v>42884.792245370372</c:v>
                </c:pt>
                <c:pt idx="603">
                  <c:v>42884.792361111111</c:v>
                </c:pt>
                <c:pt idx="604">
                  <c:v>42884.79247685185</c:v>
                </c:pt>
                <c:pt idx="605">
                  <c:v>42884.792592592596</c:v>
                </c:pt>
                <c:pt idx="606">
                  <c:v>42884.792708333334</c:v>
                </c:pt>
                <c:pt idx="607">
                  <c:v>42884.792824074073</c:v>
                </c:pt>
                <c:pt idx="608">
                  <c:v>42884.792939814812</c:v>
                </c:pt>
                <c:pt idx="609">
                  <c:v>42884.793055555558</c:v>
                </c:pt>
                <c:pt idx="610">
                  <c:v>42884.793171296296</c:v>
                </c:pt>
                <c:pt idx="611">
                  <c:v>42884.793287037035</c:v>
                </c:pt>
                <c:pt idx="612">
                  <c:v>42884.793402777781</c:v>
                </c:pt>
                <c:pt idx="613">
                  <c:v>42884.79351851852</c:v>
                </c:pt>
                <c:pt idx="614">
                  <c:v>42884.793634259258</c:v>
                </c:pt>
                <c:pt idx="615">
                  <c:v>42884.793749999997</c:v>
                </c:pt>
                <c:pt idx="616">
                  <c:v>42884.793865740743</c:v>
                </c:pt>
                <c:pt idx="617">
                  <c:v>42884.793981481482</c:v>
                </c:pt>
                <c:pt idx="618">
                  <c:v>42884.79409722222</c:v>
                </c:pt>
                <c:pt idx="619">
                  <c:v>42884.794212962966</c:v>
                </c:pt>
                <c:pt idx="620">
                  <c:v>42884.794328703705</c:v>
                </c:pt>
                <c:pt idx="621">
                  <c:v>42884.794444444444</c:v>
                </c:pt>
                <c:pt idx="622">
                  <c:v>42884.794560185182</c:v>
                </c:pt>
                <c:pt idx="623">
                  <c:v>42884.794675925928</c:v>
                </c:pt>
                <c:pt idx="624">
                  <c:v>42884.794791666667</c:v>
                </c:pt>
                <c:pt idx="625">
                  <c:v>42884.794907407406</c:v>
                </c:pt>
                <c:pt idx="626">
                  <c:v>42884.795023148145</c:v>
                </c:pt>
                <c:pt idx="627">
                  <c:v>42884.795138888891</c:v>
                </c:pt>
                <c:pt idx="628">
                  <c:v>42884.795254629629</c:v>
                </c:pt>
                <c:pt idx="629">
                  <c:v>42884.795370370368</c:v>
                </c:pt>
                <c:pt idx="630">
                  <c:v>42884.795486111114</c:v>
                </c:pt>
                <c:pt idx="631">
                  <c:v>42884.795601851853</c:v>
                </c:pt>
                <c:pt idx="632">
                  <c:v>42884.795717592591</c:v>
                </c:pt>
                <c:pt idx="633">
                  <c:v>42884.79583333333</c:v>
                </c:pt>
                <c:pt idx="634">
                  <c:v>42884.795949074076</c:v>
                </c:pt>
                <c:pt idx="635">
                  <c:v>42884.796064814815</c:v>
                </c:pt>
                <c:pt idx="636">
                  <c:v>42884.796180555553</c:v>
                </c:pt>
                <c:pt idx="637">
                  <c:v>42884.796296296299</c:v>
                </c:pt>
                <c:pt idx="638">
                  <c:v>42884.796412037038</c:v>
                </c:pt>
                <c:pt idx="639">
                  <c:v>42884.796527777777</c:v>
                </c:pt>
                <c:pt idx="640">
                  <c:v>42884.796643518515</c:v>
                </c:pt>
                <c:pt idx="641">
                  <c:v>42884.796759259261</c:v>
                </c:pt>
                <c:pt idx="642">
                  <c:v>42884.796875</c:v>
                </c:pt>
                <c:pt idx="643">
                  <c:v>42884.796990740739</c:v>
                </c:pt>
                <c:pt idx="644">
                  <c:v>42884.797106481485</c:v>
                </c:pt>
                <c:pt idx="645">
                  <c:v>42884.797222222223</c:v>
                </c:pt>
                <c:pt idx="646">
                  <c:v>42884.797337962962</c:v>
                </c:pt>
                <c:pt idx="647">
                  <c:v>42884.797453703701</c:v>
                </c:pt>
                <c:pt idx="648">
                  <c:v>42884.797569444447</c:v>
                </c:pt>
                <c:pt idx="649">
                  <c:v>42884.797685185185</c:v>
                </c:pt>
                <c:pt idx="650">
                  <c:v>42884.797800925924</c:v>
                </c:pt>
                <c:pt idx="651">
                  <c:v>42884.79791666667</c:v>
                </c:pt>
                <c:pt idx="652">
                  <c:v>42884.798032407409</c:v>
                </c:pt>
                <c:pt idx="653">
                  <c:v>42884.798148148147</c:v>
                </c:pt>
                <c:pt idx="654">
                  <c:v>42884.798263888886</c:v>
                </c:pt>
                <c:pt idx="655">
                  <c:v>42884.798379629632</c:v>
                </c:pt>
                <c:pt idx="656">
                  <c:v>42884.798495370371</c:v>
                </c:pt>
                <c:pt idx="657">
                  <c:v>42884.798611111109</c:v>
                </c:pt>
                <c:pt idx="658">
                  <c:v>42884.798726851855</c:v>
                </c:pt>
                <c:pt idx="659">
                  <c:v>42884.798842592594</c:v>
                </c:pt>
                <c:pt idx="660">
                  <c:v>42884.798958333333</c:v>
                </c:pt>
                <c:pt idx="661">
                  <c:v>42884.799074074072</c:v>
                </c:pt>
                <c:pt idx="662">
                  <c:v>42884.799189814818</c:v>
                </c:pt>
                <c:pt idx="663">
                  <c:v>42884.799305555556</c:v>
                </c:pt>
                <c:pt idx="664">
                  <c:v>42884.799421296295</c:v>
                </c:pt>
                <c:pt idx="665">
                  <c:v>42884.799537037034</c:v>
                </c:pt>
                <c:pt idx="666">
                  <c:v>42884.79965277778</c:v>
                </c:pt>
                <c:pt idx="667">
                  <c:v>42884.799768518518</c:v>
                </c:pt>
                <c:pt idx="668">
                  <c:v>42884.799884259257</c:v>
                </c:pt>
                <c:pt idx="669">
                  <c:v>42884.800000000003</c:v>
                </c:pt>
                <c:pt idx="670">
                  <c:v>42884.800115740742</c:v>
                </c:pt>
                <c:pt idx="671">
                  <c:v>42884.80023148148</c:v>
                </c:pt>
                <c:pt idx="672">
                  <c:v>42884.800347222219</c:v>
                </c:pt>
                <c:pt idx="673">
                  <c:v>42884.800462962965</c:v>
                </c:pt>
                <c:pt idx="674">
                  <c:v>42884.800578703704</c:v>
                </c:pt>
                <c:pt idx="675">
                  <c:v>42884.800694444442</c:v>
                </c:pt>
                <c:pt idx="676">
                  <c:v>42884.800810185188</c:v>
                </c:pt>
                <c:pt idx="677">
                  <c:v>42884.800925925927</c:v>
                </c:pt>
                <c:pt idx="678">
                  <c:v>42884.801041666666</c:v>
                </c:pt>
                <c:pt idx="679">
                  <c:v>42884.801157407404</c:v>
                </c:pt>
                <c:pt idx="680">
                  <c:v>42884.80127314815</c:v>
                </c:pt>
                <c:pt idx="681">
                  <c:v>42884.801388888889</c:v>
                </c:pt>
                <c:pt idx="682">
                  <c:v>42884.801504629628</c:v>
                </c:pt>
                <c:pt idx="683">
                  <c:v>42884.801620370374</c:v>
                </c:pt>
                <c:pt idx="684">
                  <c:v>42884.801736111112</c:v>
                </c:pt>
                <c:pt idx="685">
                  <c:v>42884.801851851851</c:v>
                </c:pt>
                <c:pt idx="686">
                  <c:v>42884.80196759259</c:v>
                </c:pt>
                <c:pt idx="687">
                  <c:v>42884.802083333336</c:v>
                </c:pt>
                <c:pt idx="688">
                  <c:v>42884.802199074074</c:v>
                </c:pt>
                <c:pt idx="689">
                  <c:v>42884.802314814813</c:v>
                </c:pt>
                <c:pt idx="690">
                  <c:v>42884.802430555559</c:v>
                </c:pt>
                <c:pt idx="691">
                  <c:v>42884.802546296298</c:v>
                </c:pt>
                <c:pt idx="692">
                  <c:v>42884.802662037036</c:v>
                </c:pt>
                <c:pt idx="693">
                  <c:v>42884.802777777775</c:v>
                </c:pt>
                <c:pt idx="694">
                  <c:v>42884.802893518521</c:v>
                </c:pt>
                <c:pt idx="695">
                  <c:v>42884.80300925926</c:v>
                </c:pt>
                <c:pt idx="696">
                  <c:v>42884.803124999999</c:v>
                </c:pt>
                <c:pt idx="697">
                  <c:v>42884.803240740737</c:v>
                </c:pt>
                <c:pt idx="698">
                  <c:v>42884.803356481483</c:v>
                </c:pt>
                <c:pt idx="699">
                  <c:v>42884.803472222222</c:v>
                </c:pt>
                <c:pt idx="700">
                  <c:v>42884.803587962961</c:v>
                </c:pt>
                <c:pt idx="701">
                  <c:v>42884.803703703707</c:v>
                </c:pt>
                <c:pt idx="702">
                  <c:v>42884.803819444445</c:v>
                </c:pt>
                <c:pt idx="703">
                  <c:v>42884.803935185184</c:v>
                </c:pt>
                <c:pt idx="704">
                  <c:v>42884.804050925923</c:v>
                </c:pt>
                <c:pt idx="705">
                  <c:v>42884.804166666669</c:v>
                </c:pt>
                <c:pt idx="706">
                  <c:v>42884.804282407407</c:v>
                </c:pt>
                <c:pt idx="707">
                  <c:v>42884.804398148146</c:v>
                </c:pt>
                <c:pt idx="708">
                  <c:v>42884.804513888892</c:v>
                </c:pt>
                <c:pt idx="709">
                  <c:v>42884.804629629631</c:v>
                </c:pt>
                <c:pt idx="710">
                  <c:v>42884.804745370369</c:v>
                </c:pt>
                <c:pt idx="711">
                  <c:v>42884.804861111108</c:v>
                </c:pt>
                <c:pt idx="712">
                  <c:v>42884.804976851854</c:v>
                </c:pt>
                <c:pt idx="713">
                  <c:v>42884.805092592593</c:v>
                </c:pt>
                <c:pt idx="714">
                  <c:v>42884.805208333331</c:v>
                </c:pt>
                <c:pt idx="715">
                  <c:v>42884.805324074077</c:v>
                </c:pt>
                <c:pt idx="716">
                  <c:v>42884.805439814816</c:v>
                </c:pt>
                <c:pt idx="717">
                  <c:v>42884.805555555555</c:v>
                </c:pt>
                <c:pt idx="718">
                  <c:v>42884.805671296293</c:v>
                </c:pt>
                <c:pt idx="719">
                  <c:v>42884.805787037039</c:v>
                </c:pt>
                <c:pt idx="720">
                  <c:v>42884.805902777778</c:v>
                </c:pt>
                <c:pt idx="721">
                  <c:v>42884.806018518517</c:v>
                </c:pt>
                <c:pt idx="722">
                  <c:v>42884.806134259263</c:v>
                </c:pt>
                <c:pt idx="723">
                  <c:v>42884.806250000001</c:v>
                </c:pt>
                <c:pt idx="724">
                  <c:v>42884.80636574074</c:v>
                </c:pt>
                <c:pt idx="725">
                  <c:v>42884.806481481479</c:v>
                </c:pt>
                <c:pt idx="726">
                  <c:v>42884.806597222225</c:v>
                </c:pt>
                <c:pt idx="727">
                  <c:v>42884.806712962964</c:v>
                </c:pt>
                <c:pt idx="728">
                  <c:v>42884.806828703702</c:v>
                </c:pt>
                <c:pt idx="729">
                  <c:v>42884.806944444441</c:v>
                </c:pt>
                <c:pt idx="730">
                  <c:v>42884.807060185187</c:v>
                </c:pt>
                <c:pt idx="731">
                  <c:v>42884.807175925926</c:v>
                </c:pt>
                <c:pt idx="732">
                  <c:v>42884.807291666664</c:v>
                </c:pt>
                <c:pt idx="733">
                  <c:v>42884.80740740741</c:v>
                </c:pt>
                <c:pt idx="734">
                  <c:v>42884.807523148149</c:v>
                </c:pt>
                <c:pt idx="735">
                  <c:v>42884.807638888888</c:v>
                </c:pt>
                <c:pt idx="736">
                  <c:v>42884.807754629626</c:v>
                </c:pt>
                <c:pt idx="737">
                  <c:v>42884.807870370372</c:v>
                </c:pt>
                <c:pt idx="738">
                  <c:v>42884.807986111111</c:v>
                </c:pt>
                <c:pt idx="739">
                  <c:v>42884.80810185185</c:v>
                </c:pt>
                <c:pt idx="740">
                  <c:v>42884.808217592596</c:v>
                </c:pt>
                <c:pt idx="741">
                  <c:v>42884.808333333334</c:v>
                </c:pt>
                <c:pt idx="742">
                  <c:v>42884.808449074073</c:v>
                </c:pt>
                <c:pt idx="743">
                  <c:v>42884.808564814812</c:v>
                </c:pt>
                <c:pt idx="744">
                  <c:v>42884.808680555558</c:v>
                </c:pt>
                <c:pt idx="745">
                  <c:v>42884.808796296296</c:v>
                </c:pt>
                <c:pt idx="746">
                  <c:v>42884.808912037035</c:v>
                </c:pt>
                <c:pt idx="747">
                  <c:v>42884.809027777781</c:v>
                </c:pt>
                <c:pt idx="748">
                  <c:v>42884.80914351852</c:v>
                </c:pt>
                <c:pt idx="749">
                  <c:v>42884.809259259258</c:v>
                </c:pt>
                <c:pt idx="750">
                  <c:v>42884.809374999997</c:v>
                </c:pt>
                <c:pt idx="751">
                  <c:v>42884.809490740743</c:v>
                </c:pt>
                <c:pt idx="752">
                  <c:v>42884.809606481482</c:v>
                </c:pt>
                <c:pt idx="753">
                  <c:v>42884.80972222222</c:v>
                </c:pt>
                <c:pt idx="754">
                  <c:v>42884.809837962966</c:v>
                </c:pt>
                <c:pt idx="755">
                  <c:v>42884.809953703705</c:v>
                </c:pt>
                <c:pt idx="756">
                  <c:v>42884.810069444444</c:v>
                </c:pt>
                <c:pt idx="757">
                  <c:v>42884.810185185182</c:v>
                </c:pt>
                <c:pt idx="758">
                  <c:v>42884.810300925928</c:v>
                </c:pt>
                <c:pt idx="759">
                  <c:v>42884.810416666667</c:v>
                </c:pt>
                <c:pt idx="760">
                  <c:v>42884.810532407406</c:v>
                </c:pt>
                <c:pt idx="761">
                  <c:v>42884.810648148145</c:v>
                </c:pt>
                <c:pt idx="762">
                  <c:v>42884.810763888891</c:v>
                </c:pt>
                <c:pt idx="763">
                  <c:v>42884.810879629629</c:v>
                </c:pt>
                <c:pt idx="764">
                  <c:v>42884.810995370368</c:v>
                </c:pt>
                <c:pt idx="765">
                  <c:v>42884.811111111114</c:v>
                </c:pt>
                <c:pt idx="766">
                  <c:v>42884.811226851853</c:v>
                </c:pt>
                <c:pt idx="767">
                  <c:v>42884.811342592591</c:v>
                </c:pt>
                <c:pt idx="768">
                  <c:v>42884.81145833333</c:v>
                </c:pt>
                <c:pt idx="769">
                  <c:v>42884.811574074076</c:v>
                </c:pt>
                <c:pt idx="770">
                  <c:v>42884.811689814815</c:v>
                </c:pt>
                <c:pt idx="771">
                  <c:v>42884.811805555553</c:v>
                </c:pt>
                <c:pt idx="772">
                  <c:v>42884.811921296299</c:v>
                </c:pt>
                <c:pt idx="773">
                  <c:v>42884.812037037038</c:v>
                </c:pt>
                <c:pt idx="774">
                  <c:v>42884.812152777777</c:v>
                </c:pt>
                <c:pt idx="775">
                  <c:v>42884.812268518515</c:v>
                </c:pt>
                <c:pt idx="776">
                  <c:v>42884.812384259261</c:v>
                </c:pt>
                <c:pt idx="777">
                  <c:v>42884.8125</c:v>
                </c:pt>
                <c:pt idx="778">
                  <c:v>42884.812615740739</c:v>
                </c:pt>
                <c:pt idx="779">
                  <c:v>42884.812731481485</c:v>
                </c:pt>
                <c:pt idx="780">
                  <c:v>42884.812847222223</c:v>
                </c:pt>
                <c:pt idx="781">
                  <c:v>42884.812962962962</c:v>
                </c:pt>
                <c:pt idx="782">
                  <c:v>42884.813078703701</c:v>
                </c:pt>
                <c:pt idx="783">
                  <c:v>42884.813194444447</c:v>
                </c:pt>
                <c:pt idx="784">
                  <c:v>42884.813310185185</c:v>
                </c:pt>
                <c:pt idx="785">
                  <c:v>42884.813425925924</c:v>
                </c:pt>
                <c:pt idx="786">
                  <c:v>42884.81354166667</c:v>
                </c:pt>
                <c:pt idx="787">
                  <c:v>42884.813657407409</c:v>
                </c:pt>
                <c:pt idx="788">
                  <c:v>42884.813773148147</c:v>
                </c:pt>
                <c:pt idx="789">
                  <c:v>42884.813888888886</c:v>
                </c:pt>
                <c:pt idx="790">
                  <c:v>42884.814004629632</c:v>
                </c:pt>
                <c:pt idx="791">
                  <c:v>42884.814120370371</c:v>
                </c:pt>
                <c:pt idx="792">
                  <c:v>42884.814236111109</c:v>
                </c:pt>
                <c:pt idx="793">
                  <c:v>42884.814351851855</c:v>
                </c:pt>
                <c:pt idx="794">
                  <c:v>42884.814467592594</c:v>
                </c:pt>
                <c:pt idx="795">
                  <c:v>42884.814583333333</c:v>
                </c:pt>
                <c:pt idx="796">
                  <c:v>42884.814699074072</c:v>
                </c:pt>
                <c:pt idx="797">
                  <c:v>42884.814814814818</c:v>
                </c:pt>
                <c:pt idx="798">
                  <c:v>42884.814930555556</c:v>
                </c:pt>
                <c:pt idx="799">
                  <c:v>42884.815046296295</c:v>
                </c:pt>
                <c:pt idx="800">
                  <c:v>42884.815162037034</c:v>
                </c:pt>
                <c:pt idx="801">
                  <c:v>42884.81527777778</c:v>
                </c:pt>
                <c:pt idx="802">
                  <c:v>42884.815393518518</c:v>
                </c:pt>
                <c:pt idx="803">
                  <c:v>42884.815509259257</c:v>
                </c:pt>
                <c:pt idx="804">
                  <c:v>42884.815625000003</c:v>
                </c:pt>
                <c:pt idx="805">
                  <c:v>42884.815740740742</c:v>
                </c:pt>
                <c:pt idx="806">
                  <c:v>42884.81585648148</c:v>
                </c:pt>
                <c:pt idx="807">
                  <c:v>42884.815972222219</c:v>
                </c:pt>
                <c:pt idx="808">
                  <c:v>42884.816087962965</c:v>
                </c:pt>
                <c:pt idx="809">
                  <c:v>42884.816203703704</c:v>
                </c:pt>
                <c:pt idx="810">
                  <c:v>42884.816319444442</c:v>
                </c:pt>
                <c:pt idx="811">
                  <c:v>42884.816435185188</c:v>
                </c:pt>
                <c:pt idx="812">
                  <c:v>42884.816550925927</c:v>
                </c:pt>
                <c:pt idx="813">
                  <c:v>42884.816666666666</c:v>
                </c:pt>
                <c:pt idx="814">
                  <c:v>42884.816782407404</c:v>
                </c:pt>
                <c:pt idx="815">
                  <c:v>42884.81689814815</c:v>
                </c:pt>
                <c:pt idx="816">
                  <c:v>42884.817013888889</c:v>
                </c:pt>
                <c:pt idx="817">
                  <c:v>42884.817129629628</c:v>
                </c:pt>
                <c:pt idx="818">
                  <c:v>42884.817245370374</c:v>
                </c:pt>
                <c:pt idx="819">
                  <c:v>42884.817361111112</c:v>
                </c:pt>
                <c:pt idx="820">
                  <c:v>42884.817476851851</c:v>
                </c:pt>
                <c:pt idx="821">
                  <c:v>42884.81759259259</c:v>
                </c:pt>
                <c:pt idx="822">
                  <c:v>42884.817708333336</c:v>
                </c:pt>
                <c:pt idx="823">
                  <c:v>42884.817824074074</c:v>
                </c:pt>
                <c:pt idx="824">
                  <c:v>42884.817939814813</c:v>
                </c:pt>
                <c:pt idx="825">
                  <c:v>42884.818055555559</c:v>
                </c:pt>
                <c:pt idx="826">
                  <c:v>42884.818171296298</c:v>
                </c:pt>
                <c:pt idx="827">
                  <c:v>42884.818287037036</c:v>
                </c:pt>
                <c:pt idx="828">
                  <c:v>42884.818402777775</c:v>
                </c:pt>
                <c:pt idx="829">
                  <c:v>42884.818518518521</c:v>
                </c:pt>
                <c:pt idx="830">
                  <c:v>42884.81863425926</c:v>
                </c:pt>
                <c:pt idx="831">
                  <c:v>42884.818749999999</c:v>
                </c:pt>
                <c:pt idx="832">
                  <c:v>42884.818865740737</c:v>
                </c:pt>
                <c:pt idx="833">
                  <c:v>42884.818981481483</c:v>
                </c:pt>
                <c:pt idx="834">
                  <c:v>42884.819097222222</c:v>
                </c:pt>
                <c:pt idx="835">
                  <c:v>42884.819212962961</c:v>
                </c:pt>
                <c:pt idx="836">
                  <c:v>42884.819328703707</c:v>
                </c:pt>
                <c:pt idx="837">
                  <c:v>42884.819444444445</c:v>
                </c:pt>
                <c:pt idx="838">
                  <c:v>42884.819560185184</c:v>
                </c:pt>
                <c:pt idx="839">
                  <c:v>42884.819675925923</c:v>
                </c:pt>
                <c:pt idx="840">
                  <c:v>42884.819791666669</c:v>
                </c:pt>
                <c:pt idx="841">
                  <c:v>42884.819907407407</c:v>
                </c:pt>
                <c:pt idx="842">
                  <c:v>42884.820023148146</c:v>
                </c:pt>
                <c:pt idx="843">
                  <c:v>42884.820138888892</c:v>
                </c:pt>
                <c:pt idx="844">
                  <c:v>42884.820254629631</c:v>
                </c:pt>
                <c:pt idx="845">
                  <c:v>42884.820370370369</c:v>
                </c:pt>
                <c:pt idx="846">
                  <c:v>42884.820486111108</c:v>
                </c:pt>
                <c:pt idx="847">
                  <c:v>42884.820601851854</c:v>
                </c:pt>
                <c:pt idx="848">
                  <c:v>42884.820717592593</c:v>
                </c:pt>
                <c:pt idx="849">
                  <c:v>42884.820833333331</c:v>
                </c:pt>
                <c:pt idx="850">
                  <c:v>42884.820949074077</c:v>
                </c:pt>
                <c:pt idx="851">
                  <c:v>42884.821064814816</c:v>
                </c:pt>
                <c:pt idx="852">
                  <c:v>42884.821180555555</c:v>
                </c:pt>
                <c:pt idx="853">
                  <c:v>42884.821296296293</c:v>
                </c:pt>
                <c:pt idx="854">
                  <c:v>42884.821412037039</c:v>
                </c:pt>
                <c:pt idx="855">
                  <c:v>42884.821527777778</c:v>
                </c:pt>
                <c:pt idx="856">
                  <c:v>42884.821643518517</c:v>
                </c:pt>
                <c:pt idx="857">
                  <c:v>42884.821759259263</c:v>
                </c:pt>
                <c:pt idx="858">
                  <c:v>42884.821875000001</c:v>
                </c:pt>
                <c:pt idx="859">
                  <c:v>42884.82199074074</c:v>
                </c:pt>
                <c:pt idx="860">
                  <c:v>42884.822106481479</c:v>
                </c:pt>
                <c:pt idx="861">
                  <c:v>42884.822222222225</c:v>
                </c:pt>
                <c:pt idx="862">
                  <c:v>42884.822337962964</c:v>
                </c:pt>
                <c:pt idx="863">
                  <c:v>42884.822453703702</c:v>
                </c:pt>
                <c:pt idx="864">
                  <c:v>42884.822569444441</c:v>
                </c:pt>
                <c:pt idx="865">
                  <c:v>42884.822685185187</c:v>
                </c:pt>
                <c:pt idx="866">
                  <c:v>42884.822800925926</c:v>
                </c:pt>
                <c:pt idx="867">
                  <c:v>42884.822916666664</c:v>
                </c:pt>
                <c:pt idx="868">
                  <c:v>42884.82303240741</c:v>
                </c:pt>
                <c:pt idx="869">
                  <c:v>42884.823148148149</c:v>
                </c:pt>
                <c:pt idx="870">
                  <c:v>42884.823263888888</c:v>
                </c:pt>
                <c:pt idx="871">
                  <c:v>42884.823379629626</c:v>
                </c:pt>
                <c:pt idx="872">
                  <c:v>42884.823495370372</c:v>
                </c:pt>
                <c:pt idx="873">
                  <c:v>42884.823611111111</c:v>
                </c:pt>
                <c:pt idx="874">
                  <c:v>42884.82372685185</c:v>
                </c:pt>
                <c:pt idx="875">
                  <c:v>42884.823842592596</c:v>
                </c:pt>
                <c:pt idx="876">
                  <c:v>42884.823958333334</c:v>
                </c:pt>
                <c:pt idx="877">
                  <c:v>42884.824074074073</c:v>
                </c:pt>
                <c:pt idx="878">
                  <c:v>42884.824189814812</c:v>
                </c:pt>
                <c:pt idx="879">
                  <c:v>42884.824305555558</c:v>
                </c:pt>
                <c:pt idx="880">
                  <c:v>42884.824421296296</c:v>
                </c:pt>
                <c:pt idx="881">
                  <c:v>42884.824537037035</c:v>
                </c:pt>
                <c:pt idx="882">
                  <c:v>42884.824652777781</c:v>
                </c:pt>
                <c:pt idx="883">
                  <c:v>42884.82476851852</c:v>
                </c:pt>
                <c:pt idx="884">
                  <c:v>42884.824884259258</c:v>
                </c:pt>
                <c:pt idx="885">
                  <c:v>42884.824999999997</c:v>
                </c:pt>
                <c:pt idx="886">
                  <c:v>42884.825115740743</c:v>
                </c:pt>
                <c:pt idx="887">
                  <c:v>42884.825231481482</c:v>
                </c:pt>
                <c:pt idx="888">
                  <c:v>42884.82534722222</c:v>
                </c:pt>
                <c:pt idx="889">
                  <c:v>42884.825462962966</c:v>
                </c:pt>
                <c:pt idx="890">
                  <c:v>42884.825578703705</c:v>
                </c:pt>
                <c:pt idx="891">
                  <c:v>42884.825694444444</c:v>
                </c:pt>
                <c:pt idx="892">
                  <c:v>42884.825810185182</c:v>
                </c:pt>
                <c:pt idx="893">
                  <c:v>42884.825925925928</c:v>
                </c:pt>
                <c:pt idx="894">
                  <c:v>42884.826041666667</c:v>
                </c:pt>
                <c:pt idx="895">
                  <c:v>42884.826157407406</c:v>
                </c:pt>
                <c:pt idx="896">
                  <c:v>42884.826273148145</c:v>
                </c:pt>
                <c:pt idx="897">
                  <c:v>42884.826388888891</c:v>
                </c:pt>
                <c:pt idx="898">
                  <c:v>42884.826504629629</c:v>
                </c:pt>
                <c:pt idx="899">
                  <c:v>42884.826620370368</c:v>
                </c:pt>
                <c:pt idx="900">
                  <c:v>42884.826736111114</c:v>
                </c:pt>
                <c:pt idx="901">
                  <c:v>42884.826851851853</c:v>
                </c:pt>
                <c:pt idx="902">
                  <c:v>42884.826967592591</c:v>
                </c:pt>
                <c:pt idx="903">
                  <c:v>42884.82708333333</c:v>
                </c:pt>
                <c:pt idx="904">
                  <c:v>42884.827199074076</c:v>
                </c:pt>
                <c:pt idx="905">
                  <c:v>42884.827314814815</c:v>
                </c:pt>
                <c:pt idx="906">
                  <c:v>42884.827430555553</c:v>
                </c:pt>
                <c:pt idx="907">
                  <c:v>42884.827546296299</c:v>
                </c:pt>
                <c:pt idx="908">
                  <c:v>42884.827662037038</c:v>
                </c:pt>
                <c:pt idx="909">
                  <c:v>42884.827777777777</c:v>
                </c:pt>
                <c:pt idx="910">
                  <c:v>42884.827893518515</c:v>
                </c:pt>
                <c:pt idx="911">
                  <c:v>42884.828009259261</c:v>
                </c:pt>
                <c:pt idx="912">
                  <c:v>42884.828125</c:v>
                </c:pt>
                <c:pt idx="913">
                  <c:v>42884.828240740739</c:v>
                </c:pt>
                <c:pt idx="914">
                  <c:v>42884.828356481485</c:v>
                </c:pt>
                <c:pt idx="915">
                  <c:v>42884.828472222223</c:v>
                </c:pt>
                <c:pt idx="916">
                  <c:v>42884.828587962962</c:v>
                </c:pt>
                <c:pt idx="917">
                  <c:v>42884.828703703701</c:v>
                </c:pt>
                <c:pt idx="918">
                  <c:v>42884.828819444447</c:v>
                </c:pt>
                <c:pt idx="919">
                  <c:v>42884.828935185185</c:v>
                </c:pt>
                <c:pt idx="920">
                  <c:v>42884.829050925924</c:v>
                </c:pt>
                <c:pt idx="921">
                  <c:v>42884.82916666667</c:v>
                </c:pt>
                <c:pt idx="922">
                  <c:v>42884.829282407409</c:v>
                </c:pt>
                <c:pt idx="923">
                  <c:v>42884.829398148147</c:v>
                </c:pt>
                <c:pt idx="924">
                  <c:v>42884.829513888886</c:v>
                </c:pt>
                <c:pt idx="925">
                  <c:v>42884.829629629632</c:v>
                </c:pt>
                <c:pt idx="926">
                  <c:v>42884.829745370371</c:v>
                </c:pt>
                <c:pt idx="927">
                  <c:v>42884.829861111109</c:v>
                </c:pt>
                <c:pt idx="928">
                  <c:v>42884.829976851855</c:v>
                </c:pt>
                <c:pt idx="929">
                  <c:v>42884.830092592594</c:v>
                </c:pt>
                <c:pt idx="930">
                  <c:v>42884.830208333333</c:v>
                </c:pt>
                <c:pt idx="931">
                  <c:v>42884.830324074072</c:v>
                </c:pt>
                <c:pt idx="932">
                  <c:v>42884.830439814818</c:v>
                </c:pt>
                <c:pt idx="933">
                  <c:v>42884.830555555556</c:v>
                </c:pt>
                <c:pt idx="934">
                  <c:v>42884.830671296295</c:v>
                </c:pt>
                <c:pt idx="935">
                  <c:v>42884.830787037034</c:v>
                </c:pt>
                <c:pt idx="936">
                  <c:v>42884.83090277778</c:v>
                </c:pt>
                <c:pt idx="937">
                  <c:v>42884.831018518518</c:v>
                </c:pt>
                <c:pt idx="938">
                  <c:v>42884.831134259257</c:v>
                </c:pt>
                <c:pt idx="939">
                  <c:v>42884.831250000003</c:v>
                </c:pt>
                <c:pt idx="940">
                  <c:v>42884.831365740742</c:v>
                </c:pt>
                <c:pt idx="941">
                  <c:v>42884.83148148148</c:v>
                </c:pt>
                <c:pt idx="942">
                  <c:v>42884.831597222219</c:v>
                </c:pt>
                <c:pt idx="943">
                  <c:v>42884.831712962965</c:v>
                </c:pt>
                <c:pt idx="944">
                  <c:v>42884.831828703704</c:v>
                </c:pt>
                <c:pt idx="945">
                  <c:v>42884.831944444442</c:v>
                </c:pt>
                <c:pt idx="946">
                  <c:v>42884.832060185188</c:v>
                </c:pt>
                <c:pt idx="947">
                  <c:v>42884.832175925927</c:v>
                </c:pt>
                <c:pt idx="948">
                  <c:v>42884.832291666666</c:v>
                </c:pt>
                <c:pt idx="949">
                  <c:v>42884.832407407404</c:v>
                </c:pt>
                <c:pt idx="950">
                  <c:v>42884.83252314815</c:v>
                </c:pt>
                <c:pt idx="951">
                  <c:v>42884.832638888889</c:v>
                </c:pt>
                <c:pt idx="952">
                  <c:v>42884.832754629628</c:v>
                </c:pt>
                <c:pt idx="953">
                  <c:v>42884.832870370374</c:v>
                </c:pt>
                <c:pt idx="954">
                  <c:v>42884.832986111112</c:v>
                </c:pt>
                <c:pt idx="955">
                  <c:v>42884.833101851851</c:v>
                </c:pt>
                <c:pt idx="956">
                  <c:v>42884.83321759259</c:v>
                </c:pt>
                <c:pt idx="957">
                  <c:v>42884.833333333336</c:v>
                </c:pt>
                <c:pt idx="958">
                  <c:v>42884.833449074074</c:v>
                </c:pt>
                <c:pt idx="959">
                  <c:v>42884.833564814813</c:v>
                </c:pt>
                <c:pt idx="960">
                  <c:v>42884.833680555559</c:v>
                </c:pt>
                <c:pt idx="961">
                  <c:v>42884.833796296298</c:v>
                </c:pt>
                <c:pt idx="962">
                  <c:v>42884.833912037036</c:v>
                </c:pt>
                <c:pt idx="963">
                  <c:v>42884.834027777775</c:v>
                </c:pt>
                <c:pt idx="964">
                  <c:v>42884.834143518521</c:v>
                </c:pt>
                <c:pt idx="965">
                  <c:v>42884.83425925926</c:v>
                </c:pt>
                <c:pt idx="966">
                  <c:v>42884.834374999999</c:v>
                </c:pt>
                <c:pt idx="967">
                  <c:v>42884.834490740737</c:v>
                </c:pt>
                <c:pt idx="968">
                  <c:v>42884.834606481483</c:v>
                </c:pt>
                <c:pt idx="969">
                  <c:v>42884.834722222222</c:v>
                </c:pt>
                <c:pt idx="970">
                  <c:v>42884.834837962961</c:v>
                </c:pt>
                <c:pt idx="971">
                  <c:v>42884.834953703707</c:v>
                </c:pt>
                <c:pt idx="972">
                  <c:v>42884.835069444445</c:v>
                </c:pt>
                <c:pt idx="973">
                  <c:v>42884.835185185184</c:v>
                </c:pt>
                <c:pt idx="974">
                  <c:v>42884.835300925923</c:v>
                </c:pt>
                <c:pt idx="975">
                  <c:v>42884.835416666669</c:v>
                </c:pt>
                <c:pt idx="976">
                  <c:v>42884.835532407407</c:v>
                </c:pt>
                <c:pt idx="977">
                  <c:v>42884.835648148146</c:v>
                </c:pt>
                <c:pt idx="978">
                  <c:v>42884.835763888892</c:v>
                </c:pt>
                <c:pt idx="979">
                  <c:v>42884.835879629631</c:v>
                </c:pt>
                <c:pt idx="980">
                  <c:v>42884.835995370369</c:v>
                </c:pt>
                <c:pt idx="981">
                  <c:v>42884.836111111108</c:v>
                </c:pt>
                <c:pt idx="982">
                  <c:v>42884.836226851854</c:v>
                </c:pt>
                <c:pt idx="983">
                  <c:v>42884.836342592593</c:v>
                </c:pt>
                <c:pt idx="984">
                  <c:v>42884.836458333331</c:v>
                </c:pt>
                <c:pt idx="985">
                  <c:v>42884.836574074077</c:v>
                </c:pt>
                <c:pt idx="986">
                  <c:v>42884.836689814816</c:v>
                </c:pt>
                <c:pt idx="987">
                  <c:v>42884.836805555555</c:v>
                </c:pt>
                <c:pt idx="988">
                  <c:v>42884.836921296293</c:v>
                </c:pt>
                <c:pt idx="989">
                  <c:v>42884.837037037039</c:v>
                </c:pt>
                <c:pt idx="990">
                  <c:v>42884.837152777778</c:v>
                </c:pt>
                <c:pt idx="991">
                  <c:v>42884.837268518517</c:v>
                </c:pt>
                <c:pt idx="992">
                  <c:v>42884.837384259263</c:v>
                </c:pt>
                <c:pt idx="993">
                  <c:v>42884.837500000001</c:v>
                </c:pt>
                <c:pt idx="994">
                  <c:v>42884.83761574074</c:v>
                </c:pt>
                <c:pt idx="995">
                  <c:v>42884.837731481479</c:v>
                </c:pt>
                <c:pt idx="996">
                  <c:v>42884.837847222225</c:v>
                </c:pt>
                <c:pt idx="997">
                  <c:v>42884.837962962964</c:v>
                </c:pt>
                <c:pt idx="998">
                  <c:v>42884.838078703702</c:v>
                </c:pt>
                <c:pt idx="999">
                  <c:v>42884.838194444441</c:v>
                </c:pt>
                <c:pt idx="1000">
                  <c:v>42884.838310185187</c:v>
                </c:pt>
                <c:pt idx="1001">
                  <c:v>42884.838425925926</c:v>
                </c:pt>
                <c:pt idx="1002">
                  <c:v>42884.838541666664</c:v>
                </c:pt>
                <c:pt idx="1003">
                  <c:v>42884.83865740741</c:v>
                </c:pt>
                <c:pt idx="1004">
                  <c:v>42884.838773148149</c:v>
                </c:pt>
                <c:pt idx="1005">
                  <c:v>42884.838888888888</c:v>
                </c:pt>
                <c:pt idx="1006">
                  <c:v>42884.839004629626</c:v>
                </c:pt>
                <c:pt idx="1007">
                  <c:v>42884.839120370372</c:v>
                </c:pt>
                <c:pt idx="1008">
                  <c:v>42884.839236111111</c:v>
                </c:pt>
                <c:pt idx="1009">
                  <c:v>42884.83935185185</c:v>
                </c:pt>
                <c:pt idx="1010">
                  <c:v>42884.839467592596</c:v>
                </c:pt>
                <c:pt idx="1011">
                  <c:v>42884.839583333334</c:v>
                </c:pt>
                <c:pt idx="1012">
                  <c:v>42884.839699074073</c:v>
                </c:pt>
                <c:pt idx="1013">
                  <c:v>42884.839814814812</c:v>
                </c:pt>
                <c:pt idx="1014">
                  <c:v>42884.839930555558</c:v>
                </c:pt>
                <c:pt idx="1015">
                  <c:v>42884.840046296296</c:v>
                </c:pt>
                <c:pt idx="1016">
                  <c:v>42884.840162037035</c:v>
                </c:pt>
                <c:pt idx="1017">
                  <c:v>42884.840277777781</c:v>
                </c:pt>
                <c:pt idx="1018">
                  <c:v>42884.84039351852</c:v>
                </c:pt>
                <c:pt idx="1019">
                  <c:v>42884.840509259258</c:v>
                </c:pt>
                <c:pt idx="1020">
                  <c:v>42884.840624999997</c:v>
                </c:pt>
                <c:pt idx="1021">
                  <c:v>42884.840740740743</c:v>
                </c:pt>
                <c:pt idx="1022">
                  <c:v>42884.840856481482</c:v>
                </c:pt>
                <c:pt idx="1023">
                  <c:v>42884.84097222222</c:v>
                </c:pt>
                <c:pt idx="1024">
                  <c:v>42884.841087962966</c:v>
                </c:pt>
                <c:pt idx="1025">
                  <c:v>42884.841203703705</c:v>
                </c:pt>
                <c:pt idx="1026">
                  <c:v>42884.841319444444</c:v>
                </c:pt>
                <c:pt idx="1027">
                  <c:v>42884.841435185182</c:v>
                </c:pt>
                <c:pt idx="1028">
                  <c:v>42884.841550925928</c:v>
                </c:pt>
                <c:pt idx="1029">
                  <c:v>42884.841666666667</c:v>
                </c:pt>
                <c:pt idx="1030">
                  <c:v>42884.841782407406</c:v>
                </c:pt>
                <c:pt idx="1031">
                  <c:v>42884.841898148145</c:v>
                </c:pt>
                <c:pt idx="1032">
                  <c:v>42884.842013888891</c:v>
                </c:pt>
                <c:pt idx="1033">
                  <c:v>42884.842129629629</c:v>
                </c:pt>
                <c:pt idx="1034">
                  <c:v>42884.842245370368</c:v>
                </c:pt>
                <c:pt idx="1035">
                  <c:v>42884.842361111114</c:v>
                </c:pt>
                <c:pt idx="1036">
                  <c:v>42884.842476851853</c:v>
                </c:pt>
                <c:pt idx="1037">
                  <c:v>42884.842592592591</c:v>
                </c:pt>
                <c:pt idx="1038">
                  <c:v>42884.84270833333</c:v>
                </c:pt>
                <c:pt idx="1039">
                  <c:v>42884.842824074076</c:v>
                </c:pt>
                <c:pt idx="1040">
                  <c:v>42884.842939814815</c:v>
                </c:pt>
                <c:pt idx="1041">
                  <c:v>42884.843055555553</c:v>
                </c:pt>
                <c:pt idx="1042">
                  <c:v>42884.843171296299</c:v>
                </c:pt>
                <c:pt idx="1043">
                  <c:v>42884.843287037038</c:v>
                </c:pt>
                <c:pt idx="1044">
                  <c:v>42884.843402777777</c:v>
                </c:pt>
                <c:pt idx="1045">
                  <c:v>42884.843518518515</c:v>
                </c:pt>
                <c:pt idx="1046">
                  <c:v>42884.843634259261</c:v>
                </c:pt>
                <c:pt idx="1047">
                  <c:v>42884.84375</c:v>
                </c:pt>
                <c:pt idx="1048">
                  <c:v>42884.843865740739</c:v>
                </c:pt>
                <c:pt idx="1049">
                  <c:v>42884.843981481485</c:v>
                </c:pt>
                <c:pt idx="1050">
                  <c:v>42884.844097222223</c:v>
                </c:pt>
                <c:pt idx="1051">
                  <c:v>42884.844212962962</c:v>
                </c:pt>
                <c:pt idx="1052">
                  <c:v>42884.844328703701</c:v>
                </c:pt>
                <c:pt idx="1053">
                  <c:v>42884.844444444447</c:v>
                </c:pt>
                <c:pt idx="1054">
                  <c:v>42884.844560185185</c:v>
                </c:pt>
                <c:pt idx="1055">
                  <c:v>42884.844675925924</c:v>
                </c:pt>
                <c:pt idx="1056">
                  <c:v>42884.84479166667</c:v>
                </c:pt>
                <c:pt idx="1057">
                  <c:v>42884.844907407409</c:v>
                </c:pt>
                <c:pt idx="1058">
                  <c:v>42884.845023148147</c:v>
                </c:pt>
                <c:pt idx="1059">
                  <c:v>42884.845138888886</c:v>
                </c:pt>
                <c:pt idx="1060">
                  <c:v>42884.845254629632</c:v>
                </c:pt>
                <c:pt idx="1061">
                  <c:v>42884.845370370371</c:v>
                </c:pt>
                <c:pt idx="1062">
                  <c:v>42884.845486111109</c:v>
                </c:pt>
                <c:pt idx="1063">
                  <c:v>42884.845601851855</c:v>
                </c:pt>
                <c:pt idx="1064">
                  <c:v>42884.845717592594</c:v>
                </c:pt>
                <c:pt idx="1065">
                  <c:v>42884.845833333333</c:v>
                </c:pt>
                <c:pt idx="1066">
                  <c:v>42884.845949074072</c:v>
                </c:pt>
                <c:pt idx="1067">
                  <c:v>42884.846064814818</c:v>
                </c:pt>
                <c:pt idx="1068">
                  <c:v>42884.846180555556</c:v>
                </c:pt>
                <c:pt idx="1069">
                  <c:v>42884.846296296295</c:v>
                </c:pt>
                <c:pt idx="1070">
                  <c:v>42884.846412037034</c:v>
                </c:pt>
                <c:pt idx="1071">
                  <c:v>42884.84652777778</c:v>
                </c:pt>
                <c:pt idx="1072">
                  <c:v>42884.846643518518</c:v>
                </c:pt>
                <c:pt idx="1073">
                  <c:v>42884.846759259257</c:v>
                </c:pt>
                <c:pt idx="1074">
                  <c:v>42884.846875000003</c:v>
                </c:pt>
                <c:pt idx="1075">
                  <c:v>42884.846990740742</c:v>
                </c:pt>
                <c:pt idx="1076">
                  <c:v>42884.84710648148</c:v>
                </c:pt>
                <c:pt idx="1077">
                  <c:v>42884.847222222219</c:v>
                </c:pt>
                <c:pt idx="1078">
                  <c:v>42884.847337962965</c:v>
                </c:pt>
                <c:pt idx="1079">
                  <c:v>42884.847453703704</c:v>
                </c:pt>
                <c:pt idx="1080">
                  <c:v>42884.847569444442</c:v>
                </c:pt>
                <c:pt idx="1081">
                  <c:v>42884.847685185188</c:v>
                </c:pt>
                <c:pt idx="1082">
                  <c:v>42884.847800925927</c:v>
                </c:pt>
                <c:pt idx="1083">
                  <c:v>42884.847916666666</c:v>
                </c:pt>
                <c:pt idx="1084">
                  <c:v>42884.848032407404</c:v>
                </c:pt>
                <c:pt idx="1085">
                  <c:v>42884.84814814815</c:v>
                </c:pt>
                <c:pt idx="1086">
                  <c:v>42884.848263888889</c:v>
                </c:pt>
                <c:pt idx="1087">
                  <c:v>42884.848379629628</c:v>
                </c:pt>
                <c:pt idx="1088">
                  <c:v>42884.848495370374</c:v>
                </c:pt>
                <c:pt idx="1089">
                  <c:v>42884.848611111112</c:v>
                </c:pt>
                <c:pt idx="1090">
                  <c:v>42884.848726851851</c:v>
                </c:pt>
                <c:pt idx="1091">
                  <c:v>42884.84884259259</c:v>
                </c:pt>
                <c:pt idx="1092">
                  <c:v>42884.848958333336</c:v>
                </c:pt>
                <c:pt idx="1093">
                  <c:v>42884.849074074074</c:v>
                </c:pt>
                <c:pt idx="1094">
                  <c:v>42884.849189814813</c:v>
                </c:pt>
                <c:pt idx="1095">
                  <c:v>42884.849305555559</c:v>
                </c:pt>
                <c:pt idx="1096">
                  <c:v>42884.849421296298</c:v>
                </c:pt>
                <c:pt idx="1097">
                  <c:v>42884.849537037036</c:v>
                </c:pt>
                <c:pt idx="1098">
                  <c:v>42884.849652777775</c:v>
                </c:pt>
                <c:pt idx="1099">
                  <c:v>42884.849768518521</c:v>
                </c:pt>
                <c:pt idx="1100">
                  <c:v>42884.84988425926</c:v>
                </c:pt>
                <c:pt idx="1101">
                  <c:v>42884.85</c:v>
                </c:pt>
                <c:pt idx="1102">
                  <c:v>42884.850115740737</c:v>
                </c:pt>
                <c:pt idx="1103">
                  <c:v>42884.850231481483</c:v>
                </c:pt>
                <c:pt idx="1104">
                  <c:v>42884.850347222222</c:v>
                </c:pt>
                <c:pt idx="1105">
                  <c:v>42884.850462962961</c:v>
                </c:pt>
                <c:pt idx="1106">
                  <c:v>42884.850578703707</c:v>
                </c:pt>
                <c:pt idx="1107">
                  <c:v>42884.850694444445</c:v>
                </c:pt>
                <c:pt idx="1108">
                  <c:v>42884.850810185184</c:v>
                </c:pt>
                <c:pt idx="1109">
                  <c:v>42884.850925925923</c:v>
                </c:pt>
                <c:pt idx="1110">
                  <c:v>42884.851041666669</c:v>
                </c:pt>
                <c:pt idx="1111">
                  <c:v>42884.851157407407</c:v>
                </c:pt>
                <c:pt idx="1112">
                  <c:v>42884.851273148146</c:v>
                </c:pt>
                <c:pt idx="1113">
                  <c:v>42884.851388888892</c:v>
                </c:pt>
                <c:pt idx="1114">
                  <c:v>42884.851504629631</c:v>
                </c:pt>
                <c:pt idx="1115">
                  <c:v>42884.851620370369</c:v>
                </c:pt>
                <c:pt idx="1116">
                  <c:v>42884.851736111108</c:v>
                </c:pt>
                <c:pt idx="1117">
                  <c:v>42884.851851851854</c:v>
                </c:pt>
                <c:pt idx="1118">
                  <c:v>42884.851967592593</c:v>
                </c:pt>
                <c:pt idx="1119">
                  <c:v>42884.852083333331</c:v>
                </c:pt>
                <c:pt idx="1120">
                  <c:v>42884.852199074077</c:v>
                </c:pt>
                <c:pt idx="1121">
                  <c:v>42884.852314814816</c:v>
                </c:pt>
                <c:pt idx="1122">
                  <c:v>42884.852430555555</c:v>
                </c:pt>
                <c:pt idx="1123">
                  <c:v>42884.852546296293</c:v>
                </c:pt>
                <c:pt idx="1124">
                  <c:v>42884.852662037039</c:v>
                </c:pt>
                <c:pt idx="1125">
                  <c:v>42884.852777777778</c:v>
                </c:pt>
                <c:pt idx="1126">
                  <c:v>42884.852893518517</c:v>
                </c:pt>
                <c:pt idx="1127">
                  <c:v>42884.853009259263</c:v>
                </c:pt>
                <c:pt idx="1128">
                  <c:v>42884.853125000001</c:v>
                </c:pt>
                <c:pt idx="1129">
                  <c:v>42884.85324074074</c:v>
                </c:pt>
                <c:pt idx="1130">
                  <c:v>42884.853356481479</c:v>
                </c:pt>
                <c:pt idx="1131">
                  <c:v>42884.853472222225</c:v>
                </c:pt>
                <c:pt idx="1132">
                  <c:v>42884.853587962964</c:v>
                </c:pt>
                <c:pt idx="1133">
                  <c:v>42884.853703703702</c:v>
                </c:pt>
                <c:pt idx="1134">
                  <c:v>42884.853819444441</c:v>
                </c:pt>
                <c:pt idx="1135">
                  <c:v>42884.853935185187</c:v>
                </c:pt>
                <c:pt idx="1136">
                  <c:v>42884.854050925926</c:v>
                </c:pt>
                <c:pt idx="1137">
                  <c:v>42884.854166666664</c:v>
                </c:pt>
                <c:pt idx="1138">
                  <c:v>42884.85428240741</c:v>
                </c:pt>
                <c:pt idx="1139">
                  <c:v>42884.854398148149</c:v>
                </c:pt>
                <c:pt idx="1140">
                  <c:v>42884.854513888888</c:v>
                </c:pt>
                <c:pt idx="1141">
                  <c:v>42884.854629629626</c:v>
                </c:pt>
                <c:pt idx="1142">
                  <c:v>42884.854745370372</c:v>
                </c:pt>
                <c:pt idx="1143">
                  <c:v>42884.854861111111</c:v>
                </c:pt>
                <c:pt idx="1144">
                  <c:v>42884.85497685185</c:v>
                </c:pt>
                <c:pt idx="1145">
                  <c:v>42884.855092592596</c:v>
                </c:pt>
                <c:pt idx="1146">
                  <c:v>42884.855208333334</c:v>
                </c:pt>
                <c:pt idx="1147">
                  <c:v>42884.855324074073</c:v>
                </c:pt>
                <c:pt idx="1148">
                  <c:v>42884.855439814812</c:v>
                </c:pt>
                <c:pt idx="1149">
                  <c:v>42884.855555555558</c:v>
                </c:pt>
                <c:pt idx="1150">
                  <c:v>42884.855671296296</c:v>
                </c:pt>
                <c:pt idx="1151">
                  <c:v>42884.855787037035</c:v>
                </c:pt>
                <c:pt idx="1152">
                  <c:v>42884.855902777781</c:v>
                </c:pt>
                <c:pt idx="1153">
                  <c:v>42884.85601851852</c:v>
                </c:pt>
                <c:pt idx="1154">
                  <c:v>42884.856134259258</c:v>
                </c:pt>
                <c:pt idx="1155">
                  <c:v>42884.856249999997</c:v>
                </c:pt>
                <c:pt idx="1156">
                  <c:v>42884.856365740743</c:v>
                </c:pt>
                <c:pt idx="1157">
                  <c:v>42884.856481481482</c:v>
                </c:pt>
                <c:pt idx="1158">
                  <c:v>42884.85659722222</c:v>
                </c:pt>
                <c:pt idx="1159">
                  <c:v>42884.856712962966</c:v>
                </c:pt>
                <c:pt idx="1160">
                  <c:v>42884.856828703705</c:v>
                </c:pt>
                <c:pt idx="1161">
                  <c:v>42884.856944444444</c:v>
                </c:pt>
                <c:pt idx="1162">
                  <c:v>42884.857060185182</c:v>
                </c:pt>
                <c:pt idx="1163">
                  <c:v>42884.857175925928</c:v>
                </c:pt>
                <c:pt idx="1164">
                  <c:v>42884.857291666667</c:v>
                </c:pt>
                <c:pt idx="1165">
                  <c:v>42884.857407407406</c:v>
                </c:pt>
                <c:pt idx="1166">
                  <c:v>42884.857523148145</c:v>
                </c:pt>
                <c:pt idx="1167">
                  <c:v>42884.857638888891</c:v>
                </c:pt>
                <c:pt idx="1168">
                  <c:v>42884.857754629629</c:v>
                </c:pt>
                <c:pt idx="1169">
                  <c:v>42884.857870370368</c:v>
                </c:pt>
                <c:pt idx="1170">
                  <c:v>42884.857986111114</c:v>
                </c:pt>
                <c:pt idx="1171">
                  <c:v>42884.858101851853</c:v>
                </c:pt>
                <c:pt idx="1172">
                  <c:v>42884.858217592591</c:v>
                </c:pt>
                <c:pt idx="1173">
                  <c:v>42884.85833333333</c:v>
                </c:pt>
                <c:pt idx="1174">
                  <c:v>42884.858449074076</c:v>
                </c:pt>
                <c:pt idx="1175">
                  <c:v>42884.858564814815</c:v>
                </c:pt>
                <c:pt idx="1176">
                  <c:v>42884.858680555553</c:v>
                </c:pt>
                <c:pt idx="1177">
                  <c:v>42884.858796296299</c:v>
                </c:pt>
                <c:pt idx="1178">
                  <c:v>42884.858912037038</c:v>
                </c:pt>
                <c:pt idx="1179">
                  <c:v>42884.859027777777</c:v>
                </c:pt>
                <c:pt idx="1180">
                  <c:v>42884.859143518515</c:v>
                </c:pt>
                <c:pt idx="1181">
                  <c:v>42884.859259259261</c:v>
                </c:pt>
                <c:pt idx="1182">
                  <c:v>42884.859375</c:v>
                </c:pt>
                <c:pt idx="1183">
                  <c:v>42884.859490740739</c:v>
                </c:pt>
                <c:pt idx="1184">
                  <c:v>42884.859606481485</c:v>
                </c:pt>
                <c:pt idx="1185">
                  <c:v>42884.859722222223</c:v>
                </c:pt>
                <c:pt idx="1186">
                  <c:v>42884.859837962962</c:v>
                </c:pt>
                <c:pt idx="1187">
                  <c:v>42884.859953703701</c:v>
                </c:pt>
                <c:pt idx="1188">
                  <c:v>42884.860069444447</c:v>
                </c:pt>
                <c:pt idx="1189">
                  <c:v>42884.860185185185</c:v>
                </c:pt>
                <c:pt idx="1190">
                  <c:v>42884.860300925924</c:v>
                </c:pt>
                <c:pt idx="1191">
                  <c:v>42884.86041666667</c:v>
                </c:pt>
                <c:pt idx="1192">
                  <c:v>42884.860532407409</c:v>
                </c:pt>
                <c:pt idx="1193">
                  <c:v>42884.860648148147</c:v>
                </c:pt>
                <c:pt idx="1194">
                  <c:v>42884.860763888886</c:v>
                </c:pt>
                <c:pt idx="1195">
                  <c:v>42884.860879629632</c:v>
                </c:pt>
                <c:pt idx="1196">
                  <c:v>42884.860995370371</c:v>
                </c:pt>
                <c:pt idx="1197">
                  <c:v>42884.861111111109</c:v>
                </c:pt>
                <c:pt idx="1198">
                  <c:v>42884.861226851855</c:v>
                </c:pt>
                <c:pt idx="1199">
                  <c:v>42884.861342592594</c:v>
                </c:pt>
                <c:pt idx="1200">
                  <c:v>42884.861458333333</c:v>
                </c:pt>
                <c:pt idx="1201">
                  <c:v>42884.861574074072</c:v>
                </c:pt>
                <c:pt idx="1202">
                  <c:v>42884.861689814818</c:v>
                </c:pt>
                <c:pt idx="1203">
                  <c:v>42884.861805555556</c:v>
                </c:pt>
                <c:pt idx="1204">
                  <c:v>42884.861921296295</c:v>
                </c:pt>
                <c:pt idx="1205">
                  <c:v>42884.862037037034</c:v>
                </c:pt>
                <c:pt idx="1206">
                  <c:v>42884.86215277778</c:v>
                </c:pt>
                <c:pt idx="1207">
                  <c:v>42884.862268518518</c:v>
                </c:pt>
                <c:pt idx="1208">
                  <c:v>42884.862384259257</c:v>
                </c:pt>
                <c:pt idx="1209">
                  <c:v>42884.862500000003</c:v>
                </c:pt>
                <c:pt idx="1210">
                  <c:v>42884.862615740742</c:v>
                </c:pt>
                <c:pt idx="1211">
                  <c:v>42884.86273148148</c:v>
                </c:pt>
                <c:pt idx="1212">
                  <c:v>42884.862847222219</c:v>
                </c:pt>
                <c:pt idx="1213">
                  <c:v>42884.862962962965</c:v>
                </c:pt>
                <c:pt idx="1214">
                  <c:v>42884.863078703704</c:v>
                </c:pt>
                <c:pt idx="1215">
                  <c:v>42884.863194444442</c:v>
                </c:pt>
                <c:pt idx="1216">
                  <c:v>42884.863310185188</c:v>
                </c:pt>
                <c:pt idx="1217">
                  <c:v>42884.863425925927</c:v>
                </c:pt>
                <c:pt idx="1218">
                  <c:v>42884.863541666666</c:v>
                </c:pt>
                <c:pt idx="1219">
                  <c:v>42884.863657407404</c:v>
                </c:pt>
                <c:pt idx="1220">
                  <c:v>42884.86377314815</c:v>
                </c:pt>
                <c:pt idx="1221">
                  <c:v>42884.863888888889</c:v>
                </c:pt>
                <c:pt idx="1222">
                  <c:v>42884.864004629628</c:v>
                </c:pt>
                <c:pt idx="1223">
                  <c:v>42884.864120370374</c:v>
                </c:pt>
                <c:pt idx="1224">
                  <c:v>42884.864236111112</c:v>
                </c:pt>
                <c:pt idx="1225">
                  <c:v>42884.864351851851</c:v>
                </c:pt>
                <c:pt idx="1226">
                  <c:v>42884.86446759259</c:v>
                </c:pt>
                <c:pt idx="1227">
                  <c:v>42884.864583333336</c:v>
                </c:pt>
                <c:pt idx="1228">
                  <c:v>42884.864699074074</c:v>
                </c:pt>
                <c:pt idx="1229">
                  <c:v>42884.864814814813</c:v>
                </c:pt>
                <c:pt idx="1230">
                  <c:v>42884.864930555559</c:v>
                </c:pt>
                <c:pt idx="1231">
                  <c:v>42884.865046296298</c:v>
                </c:pt>
                <c:pt idx="1232">
                  <c:v>42884.865162037036</c:v>
                </c:pt>
                <c:pt idx="1233">
                  <c:v>42884.865277777775</c:v>
                </c:pt>
                <c:pt idx="1234">
                  <c:v>42884.865393518521</c:v>
                </c:pt>
                <c:pt idx="1235">
                  <c:v>42884.86550925926</c:v>
                </c:pt>
                <c:pt idx="1236">
                  <c:v>42884.865624999999</c:v>
                </c:pt>
                <c:pt idx="1237">
                  <c:v>42884.865740740737</c:v>
                </c:pt>
                <c:pt idx="1238">
                  <c:v>42884.865856481483</c:v>
                </c:pt>
                <c:pt idx="1239">
                  <c:v>42884.865972222222</c:v>
                </c:pt>
                <c:pt idx="1240">
                  <c:v>42884.866087962961</c:v>
                </c:pt>
                <c:pt idx="1241">
                  <c:v>42884.866203703707</c:v>
                </c:pt>
                <c:pt idx="1242">
                  <c:v>42884.866319444445</c:v>
                </c:pt>
                <c:pt idx="1243">
                  <c:v>42884.866435185184</c:v>
                </c:pt>
                <c:pt idx="1244">
                  <c:v>42884.866550925923</c:v>
                </c:pt>
                <c:pt idx="1245">
                  <c:v>42884.866666666669</c:v>
                </c:pt>
                <c:pt idx="1246">
                  <c:v>42884.866782407407</c:v>
                </c:pt>
                <c:pt idx="1247">
                  <c:v>42884.866898148146</c:v>
                </c:pt>
                <c:pt idx="1248">
                  <c:v>42884.867013888892</c:v>
                </c:pt>
                <c:pt idx="1249">
                  <c:v>42884.867129629631</c:v>
                </c:pt>
                <c:pt idx="1250">
                  <c:v>42884.867245370369</c:v>
                </c:pt>
                <c:pt idx="1251">
                  <c:v>42884.867361111108</c:v>
                </c:pt>
                <c:pt idx="1252">
                  <c:v>42884.867476851854</c:v>
                </c:pt>
                <c:pt idx="1253">
                  <c:v>42884.867592592593</c:v>
                </c:pt>
                <c:pt idx="1254">
                  <c:v>42884.867708333331</c:v>
                </c:pt>
                <c:pt idx="1255">
                  <c:v>42884.867824074077</c:v>
                </c:pt>
                <c:pt idx="1256">
                  <c:v>42884.867939814816</c:v>
                </c:pt>
                <c:pt idx="1257">
                  <c:v>42884.868055555555</c:v>
                </c:pt>
                <c:pt idx="1258">
                  <c:v>42884.868171296293</c:v>
                </c:pt>
                <c:pt idx="1259">
                  <c:v>42884.868287037039</c:v>
                </c:pt>
                <c:pt idx="1260">
                  <c:v>42884.868402777778</c:v>
                </c:pt>
                <c:pt idx="1261">
                  <c:v>42884.868518518517</c:v>
                </c:pt>
                <c:pt idx="1262">
                  <c:v>42884.868634259263</c:v>
                </c:pt>
                <c:pt idx="1263">
                  <c:v>42884.868750000001</c:v>
                </c:pt>
                <c:pt idx="1264">
                  <c:v>42884.86886574074</c:v>
                </c:pt>
                <c:pt idx="1265">
                  <c:v>42884.868981481479</c:v>
                </c:pt>
                <c:pt idx="1266">
                  <c:v>42884.869097222225</c:v>
                </c:pt>
                <c:pt idx="1267">
                  <c:v>42884.869212962964</c:v>
                </c:pt>
                <c:pt idx="1268">
                  <c:v>42884.869328703702</c:v>
                </c:pt>
                <c:pt idx="1269">
                  <c:v>42884.869444444441</c:v>
                </c:pt>
                <c:pt idx="1270">
                  <c:v>42884.869560185187</c:v>
                </c:pt>
                <c:pt idx="1271">
                  <c:v>42884.869675925926</c:v>
                </c:pt>
                <c:pt idx="1272">
                  <c:v>42884.869791666664</c:v>
                </c:pt>
                <c:pt idx="1273">
                  <c:v>42884.86990740741</c:v>
                </c:pt>
                <c:pt idx="1274">
                  <c:v>42884.870023148149</c:v>
                </c:pt>
                <c:pt idx="1275">
                  <c:v>42884.870138888888</c:v>
                </c:pt>
                <c:pt idx="1276">
                  <c:v>42884.870254629626</c:v>
                </c:pt>
                <c:pt idx="1277">
                  <c:v>42884.870370370372</c:v>
                </c:pt>
                <c:pt idx="1278">
                  <c:v>42884.870486111111</c:v>
                </c:pt>
                <c:pt idx="1279">
                  <c:v>42884.87060185185</c:v>
                </c:pt>
                <c:pt idx="1280">
                  <c:v>42884.870717592596</c:v>
                </c:pt>
                <c:pt idx="1281">
                  <c:v>42884.870833333334</c:v>
                </c:pt>
                <c:pt idx="1282">
                  <c:v>42884.870949074073</c:v>
                </c:pt>
                <c:pt idx="1283">
                  <c:v>42884.871064814812</c:v>
                </c:pt>
                <c:pt idx="1284">
                  <c:v>42884.871180555558</c:v>
                </c:pt>
                <c:pt idx="1285">
                  <c:v>42884.871296296296</c:v>
                </c:pt>
                <c:pt idx="1286">
                  <c:v>42884.871412037035</c:v>
                </c:pt>
                <c:pt idx="1287">
                  <c:v>42884.871527777781</c:v>
                </c:pt>
                <c:pt idx="1288">
                  <c:v>42884.87164351852</c:v>
                </c:pt>
                <c:pt idx="1289">
                  <c:v>42884.871759259258</c:v>
                </c:pt>
                <c:pt idx="1290">
                  <c:v>42884.871874999997</c:v>
                </c:pt>
                <c:pt idx="1291">
                  <c:v>42884.871990740743</c:v>
                </c:pt>
                <c:pt idx="1292">
                  <c:v>42884.872106481482</c:v>
                </c:pt>
                <c:pt idx="1293">
                  <c:v>42884.87222222222</c:v>
                </c:pt>
                <c:pt idx="1294">
                  <c:v>42884.872337962966</c:v>
                </c:pt>
                <c:pt idx="1295">
                  <c:v>42884.872453703705</c:v>
                </c:pt>
                <c:pt idx="1296">
                  <c:v>42884.872569444444</c:v>
                </c:pt>
                <c:pt idx="1297">
                  <c:v>42884.872685185182</c:v>
                </c:pt>
                <c:pt idx="1298">
                  <c:v>42884.872800925928</c:v>
                </c:pt>
                <c:pt idx="1299">
                  <c:v>42884.872916666667</c:v>
                </c:pt>
                <c:pt idx="1300">
                  <c:v>42884.873032407406</c:v>
                </c:pt>
                <c:pt idx="1301">
                  <c:v>42884.873148148145</c:v>
                </c:pt>
                <c:pt idx="1302">
                  <c:v>42884.873263888891</c:v>
                </c:pt>
                <c:pt idx="1303">
                  <c:v>42884.873379629629</c:v>
                </c:pt>
                <c:pt idx="1304">
                  <c:v>42884.873495370368</c:v>
                </c:pt>
                <c:pt idx="1305">
                  <c:v>42884.873611111114</c:v>
                </c:pt>
                <c:pt idx="1306">
                  <c:v>42884.873726851853</c:v>
                </c:pt>
                <c:pt idx="1307">
                  <c:v>42884.873842592591</c:v>
                </c:pt>
                <c:pt idx="1308">
                  <c:v>42884.87395833333</c:v>
                </c:pt>
                <c:pt idx="1309">
                  <c:v>42884.874074074076</c:v>
                </c:pt>
                <c:pt idx="1310">
                  <c:v>42884.874189814815</c:v>
                </c:pt>
                <c:pt idx="1311">
                  <c:v>42884.874305555553</c:v>
                </c:pt>
                <c:pt idx="1312">
                  <c:v>42884.874421296299</c:v>
                </c:pt>
                <c:pt idx="1313">
                  <c:v>42884.874537037038</c:v>
                </c:pt>
                <c:pt idx="1314">
                  <c:v>42884.874652777777</c:v>
                </c:pt>
                <c:pt idx="1315">
                  <c:v>42884.874768518515</c:v>
                </c:pt>
                <c:pt idx="1316">
                  <c:v>42884.874884259261</c:v>
                </c:pt>
                <c:pt idx="1317">
                  <c:v>42884.875</c:v>
                </c:pt>
                <c:pt idx="1318">
                  <c:v>42884.875115740739</c:v>
                </c:pt>
                <c:pt idx="1319">
                  <c:v>42884.875231481485</c:v>
                </c:pt>
                <c:pt idx="1320">
                  <c:v>42884.875347222223</c:v>
                </c:pt>
                <c:pt idx="1321">
                  <c:v>42884.875462962962</c:v>
                </c:pt>
                <c:pt idx="1322">
                  <c:v>42884.875578703701</c:v>
                </c:pt>
                <c:pt idx="1323">
                  <c:v>42884.875694444447</c:v>
                </c:pt>
                <c:pt idx="1324">
                  <c:v>42884.875810185185</c:v>
                </c:pt>
                <c:pt idx="1325">
                  <c:v>42884.875925925924</c:v>
                </c:pt>
                <c:pt idx="1326">
                  <c:v>42884.87604166667</c:v>
                </c:pt>
                <c:pt idx="1327">
                  <c:v>42884.876157407409</c:v>
                </c:pt>
                <c:pt idx="1328">
                  <c:v>42884.876273148147</c:v>
                </c:pt>
                <c:pt idx="1329">
                  <c:v>42884.876388888886</c:v>
                </c:pt>
                <c:pt idx="1330">
                  <c:v>42884.876504629632</c:v>
                </c:pt>
                <c:pt idx="1331">
                  <c:v>42884.876620370371</c:v>
                </c:pt>
                <c:pt idx="1332">
                  <c:v>42884.876736111109</c:v>
                </c:pt>
                <c:pt idx="1333">
                  <c:v>42884.876851851855</c:v>
                </c:pt>
                <c:pt idx="1334">
                  <c:v>42884.876967592594</c:v>
                </c:pt>
                <c:pt idx="1335">
                  <c:v>42884.877083333333</c:v>
                </c:pt>
                <c:pt idx="1336">
                  <c:v>42884.877199074072</c:v>
                </c:pt>
                <c:pt idx="1337">
                  <c:v>42884.877314814818</c:v>
                </c:pt>
                <c:pt idx="1338">
                  <c:v>42884.877430555556</c:v>
                </c:pt>
                <c:pt idx="1339">
                  <c:v>42884.877546296295</c:v>
                </c:pt>
                <c:pt idx="1340">
                  <c:v>42884.877662037034</c:v>
                </c:pt>
                <c:pt idx="1341">
                  <c:v>42884.87777777778</c:v>
                </c:pt>
                <c:pt idx="1342">
                  <c:v>42884.877893518518</c:v>
                </c:pt>
                <c:pt idx="1343">
                  <c:v>42884.878009259257</c:v>
                </c:pt>
                <c:pt idx="1344">
                  <c:v>42884.878125000003</c:v>
                </c:pt>
                <c:pt idx="1345">
                  <c:v>42884.878240740742</c:v>
                </c:pt>
                <c:pt idx="1346">
                  <c:v>42884.87835648148</c:v>
                </c:pt>
                <c:pt idx="1347">
                  <c:v>42884.878472222219</c:v>
                </c:pt>
                <c:pt idx="1348">
                  <c:v>42884.878587962965</c:v>
                </c:pt>
                <c:pt idx="1349">
                  <c:v>42884.878703703704</c:v>
                </c:pt>
                <c:pt idx="1350">
                  <c:v>42884.878819444442</c:v>
                </c:pt>
                <c:pt idx="1351">
                  <c:v>42884.878935185188</c:v>
                </c:pt>
                <c:pt idx="1352">
                  <c:v>42884.879050925927</c:v>
                </c:pt>
                <c:pt idx="1353">
                  <c:v>42884.879166666666</c:v>
                </c:pt>
                <c:pt idx="1354">
                  <c:v>42884.879282407404</c:v>
                </c:pt>
                <c:pt idx="1355">
                  <c:v>42884.87939814815</c:v>
                </c:pt>
                <c:pt idx="1356">
                  <c:v>42884.879513888889</c:v>
                </c:pt>
                <c:pt idx="1357">
                  <c:v>42884.879629629628</c:v>
                </c:pt>
                <c:pt idx="1358">
                  <c:v>42884.879745370374</c:v>
                </c:pt>
                <c:pt idx="1359">
                  <c:v>42884.879861111112</c:v>
                </c:pt>
                <c:pt idx="1360">
                  <c:v>42884.879976851851</c:v>
                </c:pt>
                <c:pt idx="1361">
                  <c:v>42884.88009259259</c:v>
                </c:pt>
                <c:pt idx="1362">
                  <c:v>42884.880208333336</c:v>
                </c:pt>
                <c:pt idx="1363">
                  <c:v>42884.880324074074</c:v>
                </c:pt>
                <c:pt idx="1364">
                  <c:v>42884.880439814813</c:v>
                </c:pt>
                <c:pt idx="1365">
                  <c:v>42884.880555555559</c:v>
                </c:pt>
                <c:pt idx="1366">
                  <c:v>42884.880671296298</c:v>
                </c:pt>
                <c:pt idx="1367">
                  <c:v>42884.880787037036</c:v>
                </c:pt>
                <c:pt idx="1368">
                  <c:v>42884.880902777775</c:v>
                </c:pt>
                <c:pt idx="1369">
                  <c:v>42884.881018518521</c:v>
                </c:pt>
                <c:pt idx="1370">
                  <c:v>42884.88113425926</c:v>
                </c:pt>
                <c:pt idx="1371">
                  <c:v>42884.881249999999</c:v>
                </c:pt>
                <c:pt idx="1372">
                  <c:v>42884.881365740737</c:v>
                </c:pt>
                <c:pt idx="1373">
                  <c:v>42884.881481481483</c:v>
                </c:pt>
                <c:pt idx="1374">
                  <c:v>42884.881597222222</c:v>
                </c:pt>
                <c:pt idx="1375">
                  <c:v>42884.881712962961</c:v>
                </c:pt>
                <c:pt idx="1376">
                  <c:v>42884.881828703707</c:v>
                </c:pt>
                <c:pt idx="1377">
                  <c:v>42884.881944444445</c:v>
                </c:pt>
                <c:pt idx="1378">
                  <c:v>42884.882060185184</c:v>
                </c:pt>
                <c:pt idx="1379">
                  <c:v>42884.882175925923</c:v>
                </c:pt>
                <c:pt idx="1380">
                  <c:v>42884.882291666669</c:v>
                </c:pt>
                <c:pt idx="1381">
                  <c:v>42884.882407407407</c:v>
                </c:pt>
                <c:pt idx="1382">
                  <c:v>42884.882523148146</c:v>
                </c:pt>
                <c:pt idx="1383">
                  <c:v>42884.882638888892</c:v>
                </c:pt>
                <c:pt idx="1384">
                  <c:v>42884.882754629631</c:v>
                </c:pt>
                <c:pt idx="1385">
                  <c:v>42884.882870370369</c:v>
                </c:pt>
                <c:pt idx="1386">
                  <c:v>42884.882986111108</c:v>
                </c:pt>
                <c:pt idx="1387">
                  <c:v>42884.883101851854</c:v>
                </c:pt>
                <c:pt idx="1388">
                  <c:v>42884.883217592593</c:v>
                </c:pt>
                <c:pt idx="1389">
                  <c:v>42884.883333333331</c:v>
                </c:pt>
                <c:pt idx="1390">
                  <c:v>42884.883449074077</c:v>
                </c:pt>
                <c:pt idx="1391">
                  <c:v>42884.883564814816</c:v>
                </c:pt>
                <c:pt idx="1392">
                  <c:v>42884.883680555555</c:v>
                </c:pt>
                <c:pt idx="1393">
                  <c:v>42884.883796296293</c:v>
                </c:pt>
                <c:pt idx="1394">
                  <c:v>42884.883912037039</c:v>
                </c:pt>
                <c:pt idx="1395">
                  <c:v>42884.884027777778</c:v>
                </c:pt>
                <c:pt idx="1396">
                  <c:v>42884.884143518517</c:v>
                </c:pt>
                <c:pt idx="1397">
                  <c:v>42884.884259259263</c:v>
                </c:pt>
                <c:pt idx="1398">
                  <c:v>42884.884375000001</c:v>
                </c:pt>
                <c:pt idx="1399">
                  <c:v>42884.88449074074</c:v>
                </c:pt>
                <c:pt idx="1400">
                  <c:v>42884.884606481479</c:v>
                </c:pt>
                <c:pt idx="1401">
                  <c:v>42884.884722222225</c:v>
                </c:pt>
                <c:pt idx="1402">
                  <c:v>42884.884837962964</c:v>
                </c:pt>
                <c:pt idx="1403">
                  <c:v>42884.884953703702</c:v>
                </c:pt>
                <c:pt idx="1404">
                  <c:v>42884.885069444441</c:v>
                </c:pt>
                <c:pt idx="1405">
                  <c:v>42884.885185185187</c:v>
                </c:pt>
                <c:pt idx="1406">
                  <c:v>42884.885300925926</c:v>
                </c:pt>
                <c:pt idx="1407">
                  <c:v>42884.885416666664</c:v>
                </c:pt>
                <c:pt idx="1408">
                  <c:v>42884.88553240741</c:v>
                </c:pt>
                <c:pt idx="1409">
                  <c:v>42884.885648148149</c:v>
                </c:pt>
                <c:pt idx="1410">
                  <c:v>42884.885763888888</c:v>
                </c:pt>
                <c:pt idx="1411">
                  <c:v>42884.885879629626</c:v>
                </c:pt>
                <c:pt idx="1412">
                  <c:v>42884.885995370372</c:v>
                </c:pt>
                <c:pt idx="1413">
                  <c:v>42884.886111111111</c:v>
                </c:pt>
                <c:pt idx="1414">
                  <c:v>42884.88622685185</c:v>
                </c:pt>
                <c:pt idx="1415">
                  <c:v>42884.886342592596</c:v>
                </c:pt>
                <c:pt idx="1416">
                  <c:v>42884.886458333334</c:v>
                </c:pt>
                <c:pt idx="1417">
                  <c:v>42884.886574074073</c:v>
                </c:pt>
                <c:pt idx="1418">
                  <c:v>42884.886689814812</c:v>
                </c:pt>
                <c:pt idx="1419">
                  <c:v>42884.886805555558</c:v>
                </c:pt>
                <c:pt idx="1420">
                  <c:v>42884.886921296296</c:v>
                </c:pt>
                <c:pt idx="1421">
                  <c:v>42884.887037037035</c:v>
                </c:pt>
                <c:pt idx="1422">
                  <c:v>42884.887152777781</c:v>
                </c:pt>
                <c:pt idx="1423">
                  <c:v>42884.88726851852</c:v>
                </c:pt>
                <c:pt idx="1424">
                  <c:v>42884.887384259258</c:v>
                </c:pt>
                <c:pt idx="1425">
                  <c:v>42884.887499999997</c:v>
                </c:pt>
                <c:pt idx="1426">
                  <c:v>42884.887615740743</c:v>
                </c:pt>
                <c:pt idx="1427">
                  <c:v>42884.887731481482</c:v>
                </c:pt>
                <c:pt idx="1428">
                  <c:v>42884.88784722222</c:v>
                </c:pt>
                <c:pt idx="1429">
                  <c:v>42884.887962962966</c:v>
                </c:pt>
                <c:pt idx="1430">
                  <c:v>42884.888078703705</c:v>
                </c:pt>
                <c:pt idx="1431">
                  <c:v>42884.888194444444</c:v>
                </c:pt>
                <c:pt idx="1432">
                  <c:v>42884.888310185182</c:v>
                </c:pt>
                <c:pt idx="1433">
                  <c:v>42884.888425925928</c:v>
                </c:pt>
                <c:pt idx="1434">
                  <c:v>42884.888541666667</c:v>
                </c:pt>
                <c:pt idx="1435">
                  <c:v>42884.888657407406</c:v>
                </c:pt>
                <c:pt idx="1436">
                  <c:v>42884.888773148145</c:v>
                </c:pt>
                <c:pt idx="1437">
                  <c:v>42884.888888888891</c:v>
                </c:pt>
                <c:pt idx="1438">
                  <c:v>42884.889004629629</c:v>
                </c:pt>
                <c:pt idx="1439">
                  <c:v>42884.889120370368</c:v>
                </c:pt>
                <c:pt idx="1440">
                  <c:v>42884.889236111114</c:v>
                </c:pt>
                <c:pt idx="1441">
                  <c:v>42884.889351851853</c:v>
                </c:pt>
                <c:pt idx="1442">
                  <c:v>42884.889467592591</c:v>
                </c:pt>
                <c:pt idx="1443">
                  <c:v>42884.88958333333</c:v>
                </c:pt>
                <c:pt idx="1444">
                  <c:v>42884.889699074076</c:v>
                </c:pt>
                <c:pt idx="1445">
                  <c:v>42884.889814814815</c:v>
                </c:pt>
                <c:pt idx="1446">
                  <c:v>42884.889930555553</c:v>
                </c:pt>
                <c:pt idx="1447">
                  <c:v>42884.890046296299</c:v>
                </c:pt>
                <c:pt idx="1448">
                  <c:v>42884.890162037038</c:v>
                </c:pt>
                <c:pt idx="1449">
                  <c:v>42884.890277777777</c:v>
                </c:pt>
                <c:pt idx="1450">
                  <c:v>42884.890393518515</c:v>
                </c:pt>
                <c:pt idx="1451">
                  <c:v>42884.890509259261</c:v>
                </c:pt>
                <c:pt idx="1452">
                  <c:v>42884.890625</c:v>
                </c:pt>
                <c:pt idx="1453">
                  <c:v>42884.890740740739</c:v>
                </c:pt>
                <c:pt idx="1454">
                  <c:v>42884.890856481485</c:v>
                </c:pt>
                <c:pt idx="1455">
                  <c:v>42884.890972222223</c:v>
                </c:pt>
                <c:pt idx="1456">
                  <c:v>42884.891087962962</c:v>
                </c:pt>
                <c:pt idx="1457">
                  <c:v>42884.891203703701</c:v>
                </c:pt>
                <c:pt idx="1458">
                  <c:v>42884.891319444447</c:v>
                </c:pt>
                <c:pt idx="1459">
                  <c:v>42884.891435185185</c:v>
                </c:pt>
                <c:pt idx="1460">
                  <c:v>42884.891550925924</c:v>
                </c:pt>
                <c:pt idx="1461">
                  <c:v>42884.89166666667</c:v>
                </c:pt>
                <c:pt idx="1462">
                  <c:v>42884.891782407409</c:v>
                </c:pt>
                <c:pt idx="1463">
                  <c:v>42884.891898148147</c:v>
                </c:pt>
                <c:pt idx="1464">
                  <c:v>42884.892013888886</c:v>
                </c:pt>
                <c:pt idx="1465">
                  <c:v>42884.892129629632</c:v>
                </c:pt>
                <c:pt idx="1466">
                  <c:v>42884.892245370371</c:v>
                </c:pt>
                <c:pt idx="1467">
                  <c:v>42884.892361111109</c:v>
                </c:pt>
                <c:pt idx="1468">
                  <c:v>42884.892476851855</c:v>
                </c:pt>
                <c:pt idx="1469">
                  <c:v>42884.892592592594</c:v>
                </c:pt>
                <c:pt idx="1470">
                  <c:v>42884.892708333333</c:v>
                </c:pt>
                <c:pt idx="1471">
                  <c:v>42884.892824074072</c:v>
                </c:pt>
                <c:pt idx="1472">
                  <c:v>42884.892939814818</c:v>
                </c:pt>
                <c:pt idx="1473">
                  <c:v>42884.893055555556</c:v>
                </c:pt>
                <c:pt idx="1474">
                  <c:v>42884.893171296295</c:v>
                </c:pt>
                <c:pt idx="1475">
                  <c:v>42884.893287037034</c:v>
                </c:pt>
                <c:pt idx="1476">
                  <c:v>42884.89340277778</c:v>
                </c:pt>
                <c:pt idx="1477">
                  <c:v>42884.893518518518</c:v>
                </c:pt>
                <c:pt idx="1478">
                  <c:v>42884.893634259257</c:v>
                </c:pt>
                <c:pt idx="1479">
                  <c:v>42884.893750000003</c:v>
                </c:pt>
                <c:pt idx="1480">
                  <c:v>42884.893865740742</c:v>
                </c:pt>
                <c:pt idx="1481">
                  <c:v>42884.89398148148</c:v>
                </c:pt>
                <c:pt idx="1482">
                  <c:v>42884.894097222219</c:v>
                </c:pt>
                <c:pt idx="1483">
                  <c:v>42884.894212962965</c:v>
                </c:pt>
                <c:pt idx="1484">
                  <c:v>42884.894328703704</c:v>
                </c:pt>
                <c:pt idx="1485">
                  <c:v>42884.894444444442</c:v>
                </c:pt>
                <c:pt idx="1486">
                  <c:v>42884.894560185188</c:v>
                </c:pt>
                <c:pt idx="1487">
                  <c:v>42884.894675925927</c:v>
                </c:pt>
                <c:pt idx="1488">
                  <c:v>42884.894791666666</c:v>
                </c:pt>
                <c:pt idx="1489">
                  <c:v>42884.894907407404</c:v>
                </c:pt>
                <c:pt idx="1490">
                  <c:v>42884.89502314815</c:v>
                </c:pt>
                <c:pt idx="1491">
                  <c:v>42884.895138888889</c:v>
                </c:pt>
                <c:pt idx="1492">
                  <c:v>42884.895254629628</c:v>
                </c:pt>
                <c:pt idx="1493">
                  <c:v>42884.895370370374</c:v>
                </c:pt>
                <c:pt idx="1494">
                  <c:v>42884.895486111112</c:v>
                </c:pt>
                <c:pt idx="1495">
                  <c:v>42884.895601851851</c:v>
                </c:pt>
                <c:pt idx="1496">
                  <c:v>42884.89571759259</c:v>
                </c:pt>
                <c:pt idx="1497">
                  <c:v>42884.895833333336</c:v>
                </c:pt>
                <c:pt idx="1498">
                  <c:v>42884.895949074074</c:v>
                </c:pt>
                <c:pt idx="1499">
                  <c:v>42884.896064814813</c:v>
                </c:pt>
                <c:pt idx="1500">
                  <c:v>42884.896180555559</c:v>
                </c:pt>
                <c:pt idx="1501">
                  <c:v>42884.896296296298</c:v>
                </c:pt>
                <c:pt idx="1502">
                  <c:v>42884.896412037036</c:v>
                </c:pt>
                <c:pt idx="1503">
                  <c:v>42884.896527777775</c:v>
                </c:pt>
                <c:pt idx="1504">
                  <c:v>42884.896643518521</c:v>
                </c:pt>
                <c:pt idx="1505">
                  <c:v>42884.89675925926</c:v>
                </c:pt>
                <c:pt idx="1506">
                  <c:v>42884.896874999999</c:v>
                </c:pt>
                <c:pt idx="1507">
                  <c:v>42884.896990740737</c:v>
                </c:pt>
                <c:pt idx="1508">
                  <c:v>42884.897106481483</c:v>
                </c:pt>
                <c:pt idx="1509">
                  <c:v>42884.897222222222</c:v>
                </c:pt>
                <c:pt idx="1510">
                  <c:v>42884.897337962961</c:v>
                </c:pt>
                <c:pt idx="1511">
                  <c:v>42884.897453703707</c:v>
                </c:pt>
                <c:pt idx="1512">
                  <c:v>42884.897569444445</c:v>
                </c:pt>
                <c:pt idx="1513">
                  <c:v>42884.897685185184</c:v>
                </c:pt>
                <c:pt idx="1514">
                  <c:v>42884.897800925923</c:v>
                </c:pt>
                <c:pt idx="1515">
                  <c:v>42884.897916666669</c:v>
                </c:pt>
                <c:pt idx="1516">
                  <c:v>42884.898032407407</c:v>
                </c:pt>
                <c:pt idx="1517">
                  <c:v>42884.898148148146</c:v>
                </c:pt>
                <c:pt idx="1518">
                  <c:v>42884.898263888892</c:v>
                </c:pt>
                <c:pt idx="1519">
                  <c:v>42884.898379629631</c:v>
                </c:pt>
                <c:pt idx="1520">
                  <c:v>42884.898495370369</c:v>
                </c:pt>
                <c:pt idx="1521">
                  <c:v>42884.898611111108</c:v>
                </c:pt>
                <c:pt idx="1522">
                  <c:v>42884.898726851854</c:v>
                </c:pt>
                <c:pt idx="1523">
                  <c:v>42884.898842592593</c:v>
                </c:pt>
                <c:pt idx="1524">
                  <c:v>42884.898958333331</c:v>
                </c:pt>
                <c:pt idx="1525">
                  <c:v>42884.899074074077</c:v>
                </c:pt>
                <c:pt idx="1526">
                  <c:v>42884.899189814816</c:v>
                </c:pt>
                <c:pt idx="1527">
                  <c:v>42884.899305555555</c:v>
                </c:pt>
                <c:pt idx="1528">
                  <c:v>42884.899421296293</c:v>
                </c:pt>
                <c:pt idx="1529">
                  <c:v>42884.899537037039</c:v>
                </c:pt>
                <c:pt idx="1530">
                  <c:v>42884.899652777778</c:v>
                </c:pt>
                <c:pt idx="1531">
                  <c:v>42884.899768518517</c:v>
                </c:pt>
                <c:pt idx="1532">
                  <c:v>42884.899884259263</c:v>
                </c:pt>
                <c:pt idx="1533">
                  <c:v>42884.9</c:v>
                </c:pt>
                <c:pt idx="1534">
                  <c:v>42884.90011574074</c:v>
                </c:pt>
                <c:pt idx="1535">
                  <c:v>42884.900231481479</c:v>
                </c:pt>
                <c:pt idx="1536">
                  <c:v>42884.900347222225</c:v>
                </c:pt>
                <c:pt idx="1537">
                  <c:v>42884.900462962964</c:v>
                </c:pt>
                <c:pt idx="1538">
                  <c:v>42884.900578703702</c:v>
                </c:pt>
                <c:pt idx="1539">
                  <c:v>42884.900694444441</c:v>
                </c:pt>
                <c:pt idx="1540">
                  <c:v>42884.900810185187</c:v>
                </c:pt>
                <c:pt idx="1541">
                  <c:v>42884.900925925926</c:v>
                </c:pt>
                <c:pt idx="1542">
                  <c:v>42884.901041666664</c:v>
                </c:pt>
                <c:pt idx="1543">
                  <c:v>42884.90115740741</c:v>
                </c:pt>
                <c:pt idx="1544">
                  <c:v>42884.901273148149</c:v>
                </c:pt>
                <c:pt idx="1545">
                  <c:v>42884.901388888888</c:v>
                </c:pt>
                <c:pt idx="1546">
                  <c:v>42884.901504629626</c:v>
                </c:pt>
                <c:pt idx="1547">
                  <c:v>42884.901620370372</c:v>
                </c:pt>
                <c:pt idx="1548">
                  <c:v>42884.901736111111</c:v>
                </c:pt>
                <c:pt idx="1549">
                  <c:v>42884.90185185185</c:v>
                </c:pt>
                <c:pt idx="1550">
                  <c:v>42884.901967592596</c:v>
                </c:pt>
                <c:pt idx="1551">
                  <c:v>42884.902083333334</c:v>
                </c:pt>
                <c:pt idx="1552">
                  <c:v>42884.902199074073</c:v>
                </c:pt>
                <c:pt idx="1553">
                  <c:v>42884.902314814812</c:v>
                </c:pt>
                <c:pt idx="1554">
                  <c:v>42884.902430555558</c:v>
                </c:pt>
                <c:pt idx="1555">
                  <c:v>42884.902546296296</c:v>
                </c:pt>
                <c:pt idx="1556">
                  <c:v>42884.902662037035</c:v>
                </c:pt>
                <c:pt idx="1557">
                  <c:v>42884.902777777781</c:v>
                </c:pt>
                <c:pt idx="1558">
                  <c:v>42884.90289351852</c:v>
                </c:pt>
                <c:pt idx="1559">
                  <c:v>42884.903009259258</c:v>
                </c:pt>
                <c:pt idx="1560">
                  <c:v>42884.903124999997</c:v>
                </c:pt>
                <c:pt idx="1561">
                  <c:v>42884.903240740743</c:v>
                </c:pt>
                <c:pt idx="1562">
                  <c:v>42884.903356481482</c:v>
                </c:pt>
                <c:pt idx="1563">
                  <c:v>42884.90347222222</c:v>
                </c:pt>
                <c:pt idx="1564">
                  <c:v>42884.903587962966</c:v>
                </c:pt>
                <c:pt idx="1565">
                  <c:v>42884.903703703705</c:v>
                </c:pt>
                <c:pt idx="1566">
                  <c:v>42884.903819444444</c:v>
                </c:pt>
                <c:pt idx="1567">
                  <c:v>42884.903935185182</c:v>
                </c:pt>
                <c:pt idx="1568">
                  <c:v>42884.904050925928</c:v>
                </c:pt>
                <c:pt idx="1569">
                  <c:v>42884.904166666667</c:v>
                </c:pt>
                <c:pt idx="1570">
                  <c:v>42884.904282407406</c:v>
                </c:pt>
                <c:pt idx="1571">
                  <c:v>42884.904398148145</c:v>
                </c:pt>
                <c:pt idx="1572">
                  <c:v>42884.904513888891</c:v>
                </c:pt>
                <c:pt idx="1573">
                  <c:v>42884.904629629629</c:v>
                </c:pt>
                <c:pt idx="1574">
                  <c:v>42884.904745370368</c:v>
                </c:pt>
                <c:pt idx="1575">
                  <c:v>42884.904861111114</c:v>
                </c:pt>
                <c:pt idx="1576">
                  <c:v>42884.904976851853</c:v>
                </c:pt>
                <c:pt idx="1577">
                  <c:v>42884.905092592591</c:v>
                </c:pt>
                <c:pt idx="1578">
                  <c:v>42884.90520833333</c:v>
                </c:pt>
                <c:pt idx="1579">
                  <c:v>42884.905324074076</c:v>
                </c:pt>
                <c:pt idx="1580">
                  <c:v>42884.905439814815</c:v>
                </c:pt>
                <c:pt idx="1581">
                  <c:v>42884.905555555553</c:v>
                </c:pt>
                <c:pt idx="1582">
                  <c:v>42884.905671296299</c:v>
                </c:pt>
                <c:pt idx="1583">
                  <c:v>42884.905787037038</c:v>
                </c:pt>
                <c:pt idx="1584">
                  <c:v>42884.905902777777</c:v>
                </c:pt>
                <c:pt idx="1585">
                  <c:v>42884.906018518515</c:v>
                </c:pt>
                <c:pt idx="1586">
                  <c:v>42884.906134259261</c:v>
                </c:pt>
                <c:pt idx="1587">
                  <c:v>42884.90625</c:v>
                </c:pt>
                <c:pt idx="1588">
                  <c:v>42884.906365740739</c:v>
                </c:pt>
                <c:pt idx="1589">
                  <c:v>42884.906481481485</c:v>
                </c:pt>
                <c:pt idx="1590">
                  <c:v>42884.906597222223</c:v>
                </c:pt>
                <c:pt idx="1591">
                  <c:v>42884.906712962962</c:v>
                </c:pt>
                <c:pt idx="1592">
                  <c:v>42884.906828703701</c:v>
                </c:pt>
                <c:pt idx="1593">
                  <c:v>42884.906944444447</c:v>
                </c:pt>
                <c:pt idx="1594">
                  <c:v>42884.907060185185</c:v>
                </c:pt>
                <c:pt idx="1595">
                  <c:v>42884.907175925924</c:v>
                </c:pt>
                <c:pt idx="1596">
                  <c:v>42884.90729166667</c:v>
                </c:pt>
                <c:pt idx="1597">
                  <c:v>42884.907407407409</c:v>
                </c:pt>
                <c:pt idx="1598">
                  <c:v>42884.907523148147</c:v>
                </c:pt>
                <c:pt idx="1599">
                  <c:v>42884.907638888886</c:v>
                </c:pt>
                <c:pt idx="1600">
                  <c:v>42884.907754629632</c:v>
                </c:pt>
                <c:pt idx="1601">
                  <c:v>42884.907870370371</c:v>
                </c:pt>
                <c:pt idx="1602">
                  <c:v>42884.907986111109</c:v>
                </c:pt>
                <c:pt idx="1603">
                  <c:v>42884.908101851855</c:v>
                </c:pt>
                <c:pt idx="1604">
                  <c:v>42884.908217592594</c:v>
                </c:pt>
                <c:pt idx="1605">
                  <c:v>42884.908333333333</c:v>
                </c:pt>
                <c:pt idx="1606">
                  <c:v>42884.908449074072</c:v>
                </c:pt>
                <c:pt idx="1607">
                  <c:v>42884.908564814818</c:v>
                </c:pt>
                <c:pt idx="1608">
                  <c:v>42884.908680555556</c:v>
                </c:pt>
                <c:pt idx="1609">
                  <c:v>42884.908796296295</c:v>
                </c:pt>
                <c:pt idx="1610">
                  <c:v>42884.908912037034</c:v>
                </c:pt>
                <c:pt idx="1611">
                  <c:v>42884.90902777778</c:v>
                </c:pt>
                <c:pt idx="1612">
                  <c:v>42884.909143518518</c:v>
                </c:pt>
                <c:pt idx="1613">
                  <c:v>42884.909259259257</c:v>
                </c:pt>
                <c:pt idx="1614">
                  <c:v>42884.909375000003</c:v>
                </c:pt>
                <c:pt idx="1615">
                  <c:v>42884.909490740742</c:v>
                </c:pt>
                <c:pt idx="1616">
                  <c:v>42884.90960648148</c:v>
                </c:pt>
                <c:pt idx="1617">
                  <c:v>42884.909722222219</c:v>
                </c:pt>
                <c:pt idx="1618">
                  <c:v>42884.909837962965</c:v>
                </c:pt>
                <c:pt idx="1619">
                  <c:v>42884.909953703704</c:v>
                </c:pt>
                <c:pt idx="1620">
                  <c:v>42884.910069444442</c:v>
                </c:pt>
                <c:pt idx="1621">
                  <c:v>42884.910185185188</c:v>
                </c:pt>
                <c:pt idx="1622">
                  <c:v>42884.910300925927</c:v>
                </c:pt>
                <c:pt idx="1623">
                  <c:v>42884.910416666666</c:v>
                </c:pt>
                <c:pt idx="1624">
                  <c:v>42884.910532407404</c:v>
                </c:pt>
                <c:pt idx="1625">
                  <c:v>42884.91064814815</c:v>
                </c:pt>
                <c:pt idx="1626">
                  <c:v>42884.910763888889</c:v>
                </c:pt>
                <c:pt idx="1627">
                  <c:v>42884.910879629628</c:v>
                </c:pt>
                <c:pt idx="1628">
                  <c:v>42884.910995370374</c:v>
                </c:pt>
                <c:pt idx="1629">
                  <c:v>42884.911111111112</c:v>
                </c:pt>
                <c:pt idx="1630">
                  <c:v>42884.911226851851</c:v>
                </c:pt>
                <c:pt idx="1631">
                  <c:v>42884.91134259259</c:v>
                </c:pt>
                <c:pt idx="1632">
                  <c:v>42884.911458333336</c:v>
                </c:pt>
                <c:pt idx="1633">
                  <c:v>42884.911574074074</c:v>
                </c:pt>
                <c:pt idx="1634">
                  <c:v>42884.911689814813</c:v>
                </c:pt>
                <c:pt idx="1635">
                  <c:v>42884.911805555559</c:v>
                </c:pt>
                <c:pt idx="1636">
                  <c:v>42884.911921296298</c:v>
                </c:pt>
                <c:pt idx="1637">
                  <c:v>42884.912037037036</c:v>
                </c:pt>
                <c:pt idx="1638">
                  <c:v>42884.912152777775</c:v>
                </c:pt>
                <c:pt idx="1639">
                  <c:v>42884.912268518521</c:v>
                </c:pt>
                <c:pt idx="1640">
                  <c:v>42884.91238425926</c:v>
                </c:pt>
                <c:pt idx="1641">
                  <c:v>42884.912499999999</c:v>
                </c:pt>
                <c:pt idx="1642">
                  <c:v>42884.912615740737</c:v>
                </c:pt>
                <c:pt idx="1643">
                  <c:v>42884.912731481483</c:v>
                </c:pt>
                <c:pt idx="1644">
                  <c:v>42884.912847222222</c:v>
                </c:pt>
                <c:pt idx="1645">
                  <c:v>42884.912962962961</c:v>
                </c:pt>
                <c:pt idx="1646">
                  <c:v>42884.913078703707</c:v>
                </c:pt>
                <c:pt idx="1647">
                  <c:v>42884.913194444445</c:v>
                </c:pt>
                <c:pt idx="1648">
                  <c:v>42884.913310185184</c:v>
                </c:pt>
                <c:pt idx="1649">
                  <c:v>42884.913425925923</c:v>
                </c:pt>
                <c:pt idx="1650">
                  <c:v>42884.913541666669</c:v>
                </c:pt>
                <c:pt idx="1651">
                  <c:v>42884.913657407407</c:v>
                </c:pt>
                <c:pt idx="1652">
                  <c:v>42884.913773148146</c:v>
                </c:pt>
                <c:pt idx="1653">
                  <c:v>42884.913888888892</c:v>
                </c:pt>
                <c:pt idx="1654">
                  <c:v>42884.914004629631</c:v>
                </c:pt>
                <c:pt idx="1655">
                  <c:v>42884.914120370369</c:v>
                </c:pt>
                <c:pt idx="1656">
                  <c:v>42884.914236111108</c:v>
                </c:pt>
                <c:pt idx="1657">
                  <c:v>42884.914351851854</c:v>
                </c:pt>
                <c:pt idx="1658">
                  <c:v>42884.914467592593</c:v>
                </c:pt>
                <c:pt idx="1659">
                  <c:v>42884.914583333331</c:v>
                </c:pt>
                <c:pt idx="1660">
                  <c:v>42884.914699074077</c:v>
                </c:pt>
                <c:pt idx="1661">
                  <c:v>42884.914814814816</c:v>
                </c:pt>
                <c:pt idx="1662">
                  <c:v>42884.914930555555</c:v>
                </c:pt>
                <c:pt idx="1663">
                  <c:v>42884.915046296293</c:v>
                </c:pt>
                <c:pt idx="1664">
                  <c:v>42884.915162037039</c:v>
                </c:pt>
                <c:pt idx="1665">
                  <c:v>42884.915277777778</c:v>
                </c:pt>
                <c:pt idx="1666">
                  <c:v>42884.915393518517</c:v>
                </c:pt>
                <c:pt idx="1667">
                  <c:v>42884.915509259263</c:v>
                </c:pt>
                <c:pt idx="1668">
                  <c:v>42884.915625000001</c:v>
                </c:pt>
                <c:pt idx="1669">
                  <c:v>42884.91574074074</c:v>
                </c:pt>
                <c:pt idx="1670">
                  <c:v>42884.915856481479</c:v>
                </c:pt>
                <c:pt idx="1671">
                  <c:v>42884.915972222225</c:v>
                </c:pt>
                <c:pt idx="1672">
                  <c:v>42884.916087962964</c:v>
                </c:pt>
                <c:pt idx="1673">
                  <c:v>42884.916203703702</c:v>
                </c:pt>
                <c:pt idx="1674">
                  <c:v>42884.916319444441</c:v>
                </c:pt>
                <c:pt idx="1675">
                  <c:v>42884.916435185187</c:v>
                </c:pt>
                <c:pt idx="1676">
                  <c:v>42884.916550925926</c:v>
                </c:pt>
                <c:pt idx="1677">
                  <c:v>42884.916666666664</c:v>
                </c:pt>
                <c:pt idx="1678">
                  <c:v>42884.91678240741</c:v>
                </c:pt>
                <c:pt idx="1679">
                  <c:v>42884.916898148149</c:v>
                </c:pt>
                <c:pt idx="1680">
                  <c:v>42884.917013888888</c:v>
                </c:pt>
                <c:pt idx="1681">
                  <c:v>42884.917129629626</c:v>
                </c:pt>
                <c:pt idx="1682">
                  <c:v>42884.917245370372</c:v>
                </c:pt>
                <c:pt idx="1683">
                  <c:v>42884.917361111111</c:v>
                </c:pt>
                <c:pt idx="1684">
                  <c:v>42884.91747685185</c:v>
                </c:pt>
                <c:pt idx="1685">
                  <c:v>42884.917592592596</c:v>
                </c:pt>
                <c:pt idx="1686">
                  <c:v>42884.917708333334</c:v>
                </c:pt>
                <c:pt idx="1687">
                  <c:v>42884.917824074073</c:v>
                </c:pt>
                <c:pt idx="1688">
                  <c:v>42884.917939814812</c:v>
                </c:pt>
                <c:pt idx="1689">
                  <c:v>42884.918055555558</c:v>
                </c:pt>
                <c:pt idx="1690">
                  <c:v>42884.918171296296</c:v>
                </c:pt>
                <c:pt idx="1691">
                  <c:v>42884.918287037035</c:v>
                </c:pt>
                <c:pt idx="1692">
                  <c:v>42884.918402777781</c:v>
                </c:pt>
                <c:pt idx="1693">
                  <c:v>42884.91851851852</c:v>
                </c:pt>
                <c:pt idx="1694">
                  <c:v>42884.918634259258</c:v>
                </c:pt>
                <c:pt idx="1695">
                  <c:v>42884.918749999997</c:v>
                </c:pt>
                <c:pt idx="1696">
                  <c:v>42884.918865740743</c:v>
                </c:pt>
                <c:pt idx="1697">
                  <c:v>42884.918981481482</c:v>
                </c:pt>
                <c:pt idx="1698">
                  <c:v>42884.91909722222</c:v>
                </c:pt>
                <c:pt idx="1699">
                  <c:v>42884.919212962966</c:v>
                </c:pt>
                <c:pt idx="1700">
                  <c:v>42884.919328703705</c:v>
                </c:pt>
                <c:pt idx="1701">
                  <c:v>42884.919444444444</c:v>
                </c:pt>
                <c:pt idx="1702">
                  <c:v>42884.919560185182</c:v>
                </c:pt>
                <c:pt idx="1703">
                  <c:v>42884.919675925928</c:v>
                </c:pt>
                <c:pt idx="1704">
                  <c:v>42884.919791666667</c:v>
                </c:pt>
                <c:pt idx="1705">
                  <c:v>42884.919907407406</c:v>
                </c:pt>
                <c:pt idx="1706">
                  <c:v>42884.920023148145</c:v>
                </c:pt>
                <c:pt idx="1707">
                  <c:v>42884.920138888891</c:v>
                </c:pt>
                <c:pt idx="1708">
                  <c:v>42884.920254629629</c:v>
                </c:pt>
                <c:pt idx="1709">
                  <c:v>42884.920370370368</c:v>
                </c:pt>
                <c:pt idx="1710">
                  <c:v>42884.920486111114</c:v>
                </c:pt>
                <c:pt idx="1711">
                  <c:v>42884.920601851853</c:v>
                </c:pt>
                <c:pt idx="1712">
                  <c:v>42884.920717592591</c:v>
                </c:pt>
                <c:pt idx="1713">
                  <c:v>42884.92083333333</c:v>
                </c:pt>
                <c:pt idx="1714">
                  <c:v>42884.920949074076</c:v>
                </c:pt>
                <c:pt idx="1715">
                  <c:v>42884.921064814815</c:v>
                </c:pt>
                <c:pt idx="1716">
                  <c:v>42884.921180555553</c:v>
                </c:pt>
                <c:pt idx="1717">
                  <c:v>42884.921296296299</c:v>
                </c:pt>
                <c:pt idx="1718">
                  <c:v>42884.921412037038</c:v>
                </c:pt>
                <c:pt idx="1719">
                  <c:v>42884.921527777777</c:v>
                </c:pt>
                <c:pt idx="1720">
                  <c:v>42884.921643518515</c:v>
                </c:pt>
                <c:pt idx="1721">
                  <c:v>42884.921759259261</c:v>
                </c:pt>
                <c:pt idx="1722">
                  <c:v>42884.921875</c:v>
                </c:pt>
                <c:pt idx="1723">
                  <c:v>42884.921990740739</c:v>
                </c:pt>
                <c:pt idx="1724">
                  <c:v>42884.922106481485</c:v>
                </c:pt>
                <c:pt idx="1725">
                  <c:v>42884.922222222223</c:v>
                </c:pt>
                <c:pt idx="1726">
                  <c:v>42884.922337962962</c:v>
                </c:pt>
                <c:pt idx="1727">
                  <c:v>42884.922453703701</c:v>
                </c:pt>
                <c:pt idx="1728">
                  <c:v>42884.922569444447</c:v>
                </c:pt>
                <c:pt idx="1729">
                  <c:v>42884.922685185185</c:v>
                </c:pt>
                <c:pt idx="1730">
                  <c:v>42884.922800925924</c:v>
                </c:pt>
                <c:pt idx="1731">
                  <c:v>42884.92291666667</c:v>
                </c:pt>
                <c:pt idx="1732">
                  <c:v>42884.923032407409</c:v>
                </c:pt>
                <c:pt idx="1733">
                  <c:v>42884.923148148147</c:v>
                </c:pt>
                <c:pt idx="1734">
                  <c:v>42884.923263888886</c:v>
                </c:pt>
                <c:pt idx="1735">
                  <c:v>42884.923379629632</c:v>
                </c:pt>
                <c:pt idx="1736">
                  <c:v>42884.923495370371</c:v>
                </c:pt>
                <c:pt idx="1737">
                  <c:v>42884.923611111109</c:v>
                </c:pt>
                <c:pt idx="1738">
                  <c:v>42884.923726851855</c:v>
                </c:pt>
                <c:pt idx="1739">
                  <c:v>42884.923842592594</c:v>
                </c:pt>
                <c:pt idx="1740">
                  <c:v>42884.923958333333</c:v>
                </c:pt>
                <c:pt idx="1741">
                  <c:v>42884.924074074072</c:v>
                </c:pt>
                <c:pt idx="1742">
                  <c:v>42884.924189814818</c:v>
                </c:pt>
                <c:pt idx="1743">
                  <c:v>42884.924305555556</c:v>
                </c:pt>
                <c:pt idx="1744">
                  <c:v>42884.924421296295</c:v>
                </c:pt>
                <c:pt idx="1745">
                  <c:v>42884.924537037034</c:v>
                </c:pt>
                <c:pt idx="1746">
                  <c:v>42884.92465277778</c:v>
                </c:pt>
                <c:pt idx="1747">
                  <c:v>42884.924768518518</c:v>
                </c:pt>
                <c:pt idx="1748">
                  <c:v>42884.924884259257</c:v>
                </c:pt>
                <c:pt idx="1749">
                  <c:v>42884.925000000003</c:v>
                </c:pt>
                <c:pt idx="1750">
                  <c:v>42884.925115740742</c:v>
                </c:pt>
                <c:pt idx="1751">
                  <c:v>42884.92523148148</c:v>
                </c:pt>
                <c:pt idx="1752">
                  <c:v>42884.925347222219</c:v>
                </c:pt>
                <c:pt idx="1753">
                  <c:v>42884.925462962965</c:v>
                </c:pt>
                <c:pt idx="1754">
                  <c:v>42884.925578703704</c:v>
                </c:pt>
                <c:pt idx="1755">
                  <c:v>42884.925694444442</c:v>
                </c:pt>
                <c:pt idx="1756">
                  <c:v>42884.925810185188</c:v>
                </c:pt>
                <c:pt idx="1757">
                  <c:v>42884.925925925927</c:v>
                </c:pt>
                <c:pt idx="1758">
                  <c:v>42884.926041666666</c:v>
                </c:pt>
                <c:pt idx="1759">
                  <c:v>42884.926157407404</c:v>
                </c:pt>
                <c:pt idx="1760">
                  <c:v>42884.92627314815</c:v>
                </c:pt>
                <c:pt idx="1761">
                  <c:v>42884.926388888889</c:v>
                </c:pt>
                <c:pt idx="1762">
                  <c:v>42884.926504629628</c:v>
                </c:pt>
                <c:pt idx="1763">
                  <c:v>42884.926620370374</c:v>
                </c:pt>
                <c:pt idx="1764">
                  <c:v>42884.926736111112</c:v>
                </c:pt>
                <c:pt idx="1765">
                  <c:v>42884.926851851851</c:v>
                </c:pt>
                <c:pt idx="1766">
                  <c:v>42884.92696759259</c:v>
                </c:pt>
                <c:pt idx="1767">
                  <c:v>42884.927083333336</c:v>
                </c:pt>
                <c:pt idx="1768">
                  <c:v>42884.927199074074</c:v>
                </c:pt>
                <c:pt idx="1769">
                  <c:v>42884.927314814813</c:v>
                </c:pt>
                <c:pt idx="1770">
                  <c:v>42884.927430555559</c:v>
                </c:pt>
                <c:pt idx="1771">
                  <c:v>42884.927546296298</c:v>
                </c:pt>
                <c:pt idx="1772">
                  <c:v>42884.927662037036</c:v>
                </c:pt>
                <c:pt idx="1773">
                  <c:v>42884.927777777775</c:v>
                </c:pt>
                <c:pt idx="1774">
                  <c:v>42884.927893518521</c:v>
                </c:pt>
                <c:pt idx="1775">
                  <c:v>42884.92800925926</c:v>
                </c:pt>
                <c:pt idx="1776">
                  <c:v>42884.928124999999</c:v>
                </c:pt>
                <c:pt idx="1777">
                  <c:v>42884.928240740737</c:v>
                </c:pt>
                <c:pt idx="1778">
                  <c:v>42884.928356481483</c:v>
                </c:pt>
                <c:pt idx="1779">
                  <c:v>42884.928472222222</c:v>
                </c:pt>
                <c:pt idx="1780">
                  <c:v>42884.928587962961</c:v>
                </c:pt>
                <c:pt idx="1781">
                  <c:v>42884.928703703707</c:v>
                </c:pt>
                <c:pt idx="1782">
                  <c:v>42884.928819444445</c:v>
                </c:pt>
                <c:pt idx="1783">
                  <c:v>42884.928935185184</c:v>
                </c:pt>
                <c:pt idx="1784">
                  <c:v>42884.929050925923</c:v>
                </c:pt>
                <c:pt idx="1785">
                  <c:v>42884.929166666669</c:v>
                </c:pt>
                <c:pt idx="1786">
                  <c:v>42884.929282407407</c:v>
                </c:pt>
                <c:pt idx="1787">
                  <c:v>42884.929398148146</c:v>
                </c:pt>
                <c:pt idx="1788">
                  <c:v>42884.929513888892</c:v>
                </c:pt>
                <c:pt idx="1789">
                  <c:v>42884.929629629631</c:v>
                </c:pt>
                <c:pt idx="1790">
                  <c:v>42884.929745370369</c:v>
                </c:pt>
                <c:pt idx="1791">
                  <c:v>42884.929861111108</c:v>
                </c:pt>
                <c:pt idx="1792">
                  <c:v>42884.929976851854</c:v>
                </c:pt>
                <c:pt idx="1793">
                  <c:v>42884.930092592593</c:v>
                </c:pt>
                <c:pt idx="1794">
                  <c:v>42884.930208333331</c:v>
                </c:pt>
                <c:pt idx="1795">
                  <c:v>42884.930324074077</c:v>
                </c:pt>
                <c:pt idx="1796">
                  <c:v>42884.930439814816</c:v>
                </c:pt>
                <c:pt idx="1797">
                  <c:v>42884.930555555555</c:v>
                </c:pt>
                <c:pt idx="1798">
                  <c:v>42884.930671296293</c:v>
                </c:pt>
                <c:pt idx="1799">
                  <c:v>42884.930787037039</c:v>
                </c:pt>
                <c:pt idx="1800">
                  <c:v>42884.930902777778</c:v>
                </c:pt>
                <c:pt idx="1801">
                  <c:v>42884.931018518517</c:v>
                </c:pt>
                <c:pt idx="1802">
                  <c:v>42884.931134259263</c:v>
                </c:pt>
                <c:pt idx="1803">
                  <c:v>42884.931250000001</c:v>
                </c:pt>
                <c:pt idx="1804">
                  <c:v>42884.93136574074</c:v>
                </c:pt>
                <c:pt idx="1805">
                  <c:v>42884.931481481479</c:v>
                </c:pt>
                <c:pt idx="1806">
                  <c:v>42884.931597222225</c:v>
                </c:pt>
                <c:pt idx="1807">
                  <c:v>42884.931712962964</c:v>
                </c:pt>
                <c:pt idx="1808">
                  <c:v>42884.931828703702</c:v>
                </c:pt>
                <c:pt idx="1809">
                  <c:v>42884.931944444441</c:v>
                </c:pt>
                <c:pt idx="1810">
                  <c:v>42884.932060185187</c:v>
                </c:pt>
                <c:pt idx="1811">
                  <c:v>42884.932175925926</c:v>
                </c:pt>
                <c:pt idx="1812">
                  <c:v>42884.932291666664</c:v>
                </c:pt>
                <c:pt idx="1813">
                  <c:v>42884.93240740741</c:v>
                </c:pt>
                <c:pt idx="1814">
                  <c:v>42884.932523148149</c:v>
                </c:pt>
                <c:pt idx="1815">
                  <c:v>42884.932638888888</c:v>
                </c:pt>
                <c:pt idx="1816">
                  <c:v>42884.932754629626</c:v>
                </c:pt>
                <c:pt idx="1817">
                  <c:v>42884.932870370372</c:v>
                </c:pt>
                <c:pt idx="1818">
                  <c:v>42884.932986111111</c:v>
                </c:pt>
                <c:pt idx="1819">
                  <c:v>42884.93310185185</c:v>
                </c:pt>
                <c:pt idx="1820">
                  <c:v>42884.933217592596</c:v>
                </c:pt>
                <c:pt idx="1821">
                  <c:v>42884.933333333334</c:v>
                </c:pt>
                <c:pt idx="1822">
                  <c:v>42884.933449074073</c:v>
                </c:pt>
                <c:pt idx="1823">
                  <c:v>42884.933564814812</c:v>
                </c:pt>
                <c:pt idx="1824">
                  <c:v>42884.933680555558</c:v>
                </c:pt>
                <c:pt idx="1825">
                  <c:v>42884.933796296296</c:v>
                </c:pt>
                <c:pt idx="1826">
                  <c:v>42884.933912037035</c:v>
                </c:pt>
                <c:pt idx="1827">
                  <c:v>42884.934027777781</c:v>
                </c:pt>
                <c:pt idx="1828">
                  <c:v>42884.93414351852</c:v>
                </c:pt>
                <c:pt idx="1829">
                  <c:v>42884.934259259258</c:v>
                </c:pt>
                <c:pt idx="1830">
                  <c:v>42884.934374999997</c:v>
                </c:pt>
                <c:pt idx="1831">
                  <c:v>42884.934490740743</c:v>
                </c:pt>
                <c:pt idx="1832">
                  <c:v>42884.934606481482</c:v>
                </c:pt>
                <c:pt idx="1833">
                  <c:v>42884.93472222222</c:v>
                </c:pt>
                <c:pt idx="1834">
                  <c:v>42884.934837962966</c:v>
                </c:pt>
                <c:pt idx="1835">
                  <c:v>42884.934953703705</c:v>
                </c:pt>
                <c:pt idx="1836">
                  <c:v>42884.935069444444</c:v>
                </c:pt>
                <c:pt idx="1837">
                  <c:v>42884.935185185182</c:v>
                </c:pt>
                <c:pt idx="1838">
                  <c:v>42884.935300925928</c:v>
                </c:pt>
                <c:pt idx="1839">
                  <c:v>42884.935416666667</c:v>
                </c:pt>
                <c:pt idx="1840">
                  <c:v>42884.935532407406</c:v>
                </c:pt>
                <c:pt idx="1841">
                  <c:v>42884.935648148145</c:v>
                </c:pt>
                <c:pt idx="1842">
                  <c:v>42884.935763888891</c:v>
                </c:pt>
                <c:pt idx="1843">
                  <c:v>42884.935879629629</c:v>
                </c:pt>
                <c:pt idx="1844">
                  <c:v>42884.935995370368</c:v>
                </c:pt>
                <c:pt idx="1845">
                  <c:v>42884.936111111114</c:v>
                </c:pt>
                <c:pt idx="1846">
                  <c:v>42884.936226851853</c:v>
                </c:pt>
                <c:pt idx="1847">
                  <c:v>42884.936342592591</c:v>
                </c:pt>
                <c:pt idx="1848">
                  <c:v>42884.93645833333</c:v>
                </c:pt>
                <c:pt idx="1849">
                  <c:v>42884.936574074076</c:v>
                </c:pt>
                <c:pt idx="1850">
                  <c:v>42884.936689814815</c:v>
                </c:pt>
                <c:pt idx="1851">
                  <c:v>42884.936805555553</c:v>
                </c:pt>
                <c:pt idx="1852">
                  <c:v>42884.936921296299</c:v>
                </c:pt>
                <c:pt idx="1853">
                  <c:v>42884.937037037038</c:v>
                </c:pt>
                <c:pt idx="1854">
                  <c:v>42884.937152777777</c:v>
                </c:pt>
                <c:pt idx="1855">
                  <c:v>42884.937268518515</c:v>
                </c:pt>
                <c:pt idx="1856">
                  <c:v>42884.937384259261</c:v>
                </c:pt>
                <c:pt idx="1857">
                  <c:v>42884.9375</c:v>
                </c:pt>
                <c:pt idx="1858">
                  <c:v>42884.937615740739</c:v>
                </c:pt>
                <c:pt idx="1859">
                  <c:v>42884.937731481485</c:v>
                </c:pt>
                <c:pt idx="1860">
                  <c:v>42884.937847222223</c:v>
                </c:pt>
                <c:pt idx="1861">
                  <c:v>42884.937962962962</c:v>
                </c:pt>
                <c:pt idx="1862">
                  <c:v>42884.938078703701</c:v>
                </c:pt>
                <c:pt idx="1863">
                  <c:v>42884.938194444447</c:v>
                </c:pt>
                <c:pt idx="1864">
                  <c:v>42884.938310185185</c:v>
                </c:pt>
                <c:pt idx="1865">
                  <c:v>42884.938425925924</c:v>
                </c:pt>
                <c:pt idx="1866">
                  <c:v>42884.93854166667</c:v>
                </c:pt>
                <c:pt idx="1867">
                  <c:v>42884.938657407409</c:v>
                </c:pt>
                <c:pt idx="1868">
                  <c:v>42884.938773148147</c:v>
                </c:pt>
                <c:pt idx="1869">
                  <c:v>42884.938888888886</c:v>
                </c:pt>
                <c:pt idx="1870">
                  <c:v>42884.939004629632</c:v>
                </c:pt>
                <c:pt idx="1871">
                  <c:v>42884.939120370371</c:v>
                </c:pt>
                <c:pt idx="1872">
                  <c:v>42884.939236111109</c:v>
                </c:pt>
                <c:pt idx="1873">
                  <c:v>42884.939351851855</c:v>
                </c:pt>
                <c:pt idx="1874">
                  <c:v>42884.939467592594</c:v>
                </c:pt>
                <c:pt idx="1875">
                  <c:v>42884.939583333333</c:v>
                </c:pt>
                <c:pt idx="1876">
                  <c:v>42884.939699074072</c:v>
                </c:pt>
                <c:pt idx="1877">
                  <c:v>42884.939814814818</c:v>
                </c:pt>
                <c:pt idx="1878">
                  <c:v>42884.939930555556</c:v>
                </c:pt>
                <c:pt idx="1879">
                  <c:v>42884.940046296295</c:v>
                </c:pt>
                <c:pt idx="1880">
                  <c:v>42884.940162037034</c:v>
                </c:pt>
                <c:pt idx="1881">
                  <c:v>42884.94027777778</c:v>
                </c:pt>
                <c:pt idx="1882">
                  <c:v>42884.940393518518</c:v>
                </c:pt>
                <c:pt idx="1883">
                  <c:v>42884.940509259257</c:v>
                </c:pt>
                <c:pt idx="1884">
                  <c:v>42884.940625000003</c:v>
                </c:pt>
                <c:pt idx="1885">
                  <c:v>42884.940740740742</c:v>
                </c:pt>
                <c:pt idx="1886">
                  <c:v>42884.94085648148</c:v>
                </c:pt>
                <c:pt idx="1887">
                  <c:v>42884.940972222219</c:v>
                </c:pt>
                <c:pt idx="1888">
                  <c:v>42884.941087962965</c:v>
                </c:pt>
                <c:pt idx="1889">
                  <c:v>42884.941203703704</c:v>
                </c:pt>
                <c:pt idx="1890">
                  <c:v>42884.941319444442</c:v>
                </c:pt>
                <c:pt idx="1891">
                  <c:v>42884.941435185188</c:v>
                </c:pt>
                <c:pt idx="1892">
                  <c:v>42884.941550925927</c:v>
                </c:pt>
                <c:pt idx="1893">
                  <c:v>42884.941666666666</c:v>
                </c:pt>
                <c:pt idx="1894">
                  <c:v>42884.941782407404</c:v>
                </c:pt>
                <c:pt idx="1895">
                  <c:v>42884.94189814815</c:v>
                </c:pt>
                <c:pt idx="1896">
                  <c:v>42884.942013888889</c:v>
                </c:pt>
                <c:pt idx="1897">
                  <c:v>42884.942129629628</c:v>
                </c:pt>
                <c:pt idx="1898">
                  <c:v>42884.942245370374</c:v>
                </c:pt>
                <c:pt idx="1899">
                  <c:v>42884.942361111112</c:v>
                </c:pt>
                <c:pt idx="1900">
                  <c:v>42884.942476851851</c:v>
                </c:pt>
                <c:pt idx="1901">
                  <c:v>42884.94259259259</c:v>
                </c:pt>
                <c:pt idx="1902">
                  <c:v>42884.942708333336</c:v>
                </c:pt>
                <c:pt idx="1903">
                  <c:v>42884.942824074074</c:v>
                </c:pt>
                <c:pt idx="1904">
                  <c:v>42884.942939814813</c:v>
                </c:pt>
                <c:pt idx="1905">
                  <c:v>42884.943055555559</c:v>
                </c:pt>
                <c:pt idx="1906">
                  <c:v>42884.943171296298</c:v>
                </c:pt>
                <c:pt idx="1907">
                  <c:v>42884.943287037036</c:v>
                </c:pt>
                <c:pt idx="1908">
                  <c:v>42884.943402777775</c:v>
                </c:pt>
                <c:pt idx="1909">
                  <c:v>42884.943518518521</c:v>
                </c:pt>
                <c:pt idx="1910">
                  <c:v>42884.94363425926</c:v>
                </c:pt>
                <c:pt idx="1911">
                  <c:v>42884.943749999999</c:v>
                </c:pt>
                <c:pt idx="1912">
                  <c:v>42884.943865740737</c:v>
                </c:pt>
                <c:pt idx="1913">
                  <c:v>42884.943981481483</c:v>
                </c:pt>
                <c:pt idx="1914">
                  <c:v>42884.944097222222</c:v>
                </c:pt>
                <c:pt idx="1915">
                  <c:v>42884.944212962961</c:v>
                </c:pt>
                <c:pt idx="1916">
                  <c:v>42884.944328703707</c:v>
                </c:pt>
                <c:pt idx="1917">
                  <c:v>42884.944444444445</c:v>
                </c:pt>
                <c:pt idx="1918">
                  <c:v>42884.944560185184</c:v>
                </c:pt>
                <c:pt idx="1919">
                  <c:v>42884.944675925923</c:v>
                </c:pt>
                <c:pt idx="1920">
                  <c:v>42884.944791666669</c:v>
                </c:pt>
                <c:pt idx="1921">
                  <c:v>42884.944907407407</c:v>
                </c:pt>
                <c:pt idx="1922">
                  <c:v>42884.945023148146</c:v>
                </c:pt>
                <c:pt idx="1923">
                  <c:v>42884.945138888892</c:v>
                </c:pt>
                <c:pt idx="1924">
                  <c:v>42884.945254629631</c:v>
                </c:pt>
                <c:pt idx="1925">
                  <c:v>42884.945370370369</c:v>
                </c:pt>
                <c:pt idx="1926">
                  <c:v>42884.945486111108</c:v>
                </c:pt>
                <c:pt idx="1927">
                  <c:v>42884.945601851854</c:v>
                </c:pt>
                <c:pt idx="1928">
                  <c:v>42884.945717592593</c:v>
                </c:pt>
                <c:pt idx="1929">
                  <c:v>42884.945833333331</c:v>
                </c:pt>
                <c:pt idx="1930">
                  <c:v>42884.945949074077</c:v>
                </c:pt>
                <c:pt idx="1931">
                  <c:v>42884.946064814816</c:v>
                </c:pt>
                <c:pt idx="1932">
                  <c:v>42884.946180555555</c:v>
                </c:pt>
                <c:pt idx="1933">
                  <c:v>42884.946296296293</c:v>
                </c:pt>
                <c:pt idx="1934">
                  <c:v>42884.946412037039</c:v>
                </c:pt>
                <c:pt idx="1935">
                  <c:v>42884.946527777778</c:v>
                </c:pt>
                <c:pt idx="1936">
                  <c:v>42884.946643518517</c:v>
                </c:pt>
                <c:pt idx="1937">
                  <c:v>42884.946759259263</c:v>
                </c:pt>
                <c:pt idx="1938">
                  <c:v>42884.946875000001</c:v>
                </c:pt>
                <c:pt idx="1939">
                  <c:v>42884.94699074074</c:v>
                </c:pt>
                <c:pt idx="1940">
                  <c:v>42884.947106481479</c:v>
                </c:pt>
                <c:pt idx="1941">
                  <c:v>42884.947222222225</c:v>
                </c:pt>
                <c:pt idx="1942">
                  <c:v>42884.947337962964</c:v>
                </c:pt>
                <c:pt idx="1943">
                  <c:v>42884.947453703702</c:v>
                </c:pt>
                <c:pt idx="1944">
                  <c:v>42884.947569444441</c:v>
                </c:pt>
                <c:pt idx="1945">
                  <c:v>42884.947685185187</c:v>
                </c:pt>
                <c:pt idx="1946">
                  <c:v>42884.947800925926</c:v>
                </c:pt>
                <c:pt idx="1947">
                  <c:v>42884.947916666664</c:v>
                </c:pt>
                <c:pt idx="1948">
                  <c:v>42884.94803240741</c:v>
                </c:pt>
                <c:pt idx="1949">
                  <c:v>42884.948148148149</c:v>
                </c:pt>
                <c:pt idx="1950">
                  <c:v>42884.948263888888</c:v>
                </c:pt>
                <c:pt idx="1951">
                  <c:v>42884.948379629626</c:v>
                </c:pt>
                <c:pt idx="1952">
                  <c:v>42884.948495370372</c:v>
                </c:pt>
                <c:pt idx="1953">
                  <c:v>42884.948611111111</c:v>
                </c:pt>
                <c:pt idx="1954">
                  <c:v>42884.94872685185</c:v>
                </c:pt>
                <c:pt idx="1955">
                  <c:v>42884.948842592596</c:v>
                </c:pt>
                <c:pt idx="1956">
                  <c:v>42884.948958333334</c:v>
                </c:pt>
                <c:pt idx="1957">
                  <c:v>42884.949074074073</c:v>
                </c:pt>
                <c:pt idx="1958">
                  <c:v>42884.949189814812</c:v>
                </c:pt>
                <c:pt idx="1959">
                  <c:v>42884.949305555558</c:v>
                </c:pt>
                <c:pt idx="1960">
                  <c:v>42884.949421296296</c:v>
                </c:pt>
                <c:pt idx="1961">
                  <c:v>42884.949537037035</c:v>
                </c:pt>
                <c:pt idx="1962">
                  <c:v>42884.949652777781</c:v>
                </c:pt>
                <c:pt idx="1963">
                  <c:v>42884.94976851852</c:v>
                </c:pt>
                <c:pt idx="1964">
                  <c:v>42884.949884259258</c:v>
                </c:pt>
                <c:pt idx="1965">
                  <c:v>42884.95</c:v>
                </c:pt>
                <c:pt idx="1966">
                  <c:v>42884.950115740743</c:v>
                </c:pt>
                <c:pt idx="1967">
                  <c:v>42884.950231481482</c:v>
                </c:pt>
                <c:pt idx="1968">
                  <c:v>42884.95034722222</c:v>
                </c:pt>
                <c:pt idx="1969">
                  <c:v>42884.950462962966</c:v>
                </c:pt>
                <c:pt idx="1970">
                  <c:v>42884.950578703705</c:v>
                </c:pt>
                <c:pt idx="1971">
                  <c:v>42884.950694444444</c:v>
                </c:pt>
                <c:pt idx="1972">
                  <c:v>42884.950810185182</c:v>
                </c:pt>
                <c:pt idx="1973">
                  <c:v>42884.950925925928</c:v>
                </c:pt>
                <c:pt idx="1974">
                  <c:v>42884.951041666667</c:v>
                </c:pt>
                <c:pt idx="1975">
                  <c:v>42884.951157407406</c:v>
                </c:pt>
                <c:pt idx="1976">
                  <c:v>42884.951273148145</c:v>
                </c:pt>
                <c:pt idx="1977">
                  <c:v>42884.951388888891</c:v>
                </c:pt>
                <c:pt idx="1978">
                  <c:v>42884.951504629629</c:v>
                </c:pt>
                <c:pt idx="1979">
                  <c:v>42884.951620370368</c:v>
                </c:pt>
                <c:pt idx="1980">
                  <c:v>42884.951736111114</c:v>
                </c:pt>
                <c:pt idx="1981">
                  <c:v>42884.951851851853</c:v>
                </c:pt>
                <c:pt idx="1982">
                  <c:v>42884.951967592591</c:v>
                </c:pt>
                <c:pt idx="1983">
                  <c:v>42884.95208333333</c:v>
                </c:pt>
                <c:pt idx="1984">
                  <c:v>42884.952199074076</c:v>
                </c:pt>
                <c:pt idx="1985">
                  <c:v>42884.952314814815</c:v>
                </c:pt>
                <c:pt idx="1986">
                  <c:v>42884.952430555553</c:v>
                </c:pt>
                <c:pt idx="1987">
                  <c:v>42884.952546296299</c:v>
                </c:pt>
                <c:pt idx="1988">
                  <c:v>42884.952662037038</c:v>
                </c:pt>
                <c:pt idx="1989">
                  <c:v>42884.952777777777</c:v>
                </c:pt>
                <c:pt idx="1990">
                  <c:v>42884.952893518515</c:v>
                </c:pt>
                <c:pt idx="1991">
                  <c:v>42884.953009259261</c:v>
                </c:pt>
                <c:pt idx="1992">
                  <c:v>42884.953125</c:v>
                </c:pt>
                <c:pt idx="1993">
                  <c:v>42884.953240740739</c:v>
                </c:pt>
                <c:pt idx="1994">
                  <c:v>42884.953356481485</c:v>
                </c:pt>
                <c:pt idx="1995">
                  <c:v>42884.953472222223</c:v>
                </c:pt>
                <c:pt idx="1996">
                  <c:v>42884.953587962962</c:v>
                </c:pt>
                <c:pt idx="1997">
                  <c:v>42884.953703703701</c:v>
                </c:pt>
                <c:pt idx="1998">
                  <c:v>42884.953819444447</c:v>
                </c:pt>
                <c:pt idx="1999">
                  <c:v>42884.953935185185</c:v>
                </c:pt>
                <c:pt idx="2000">
                  <c:v>42884.954050925924</c:v>
                </c:pt>
                <c:pt idx="2001">
                  <c:v>42884.95416666667</c:v>
                </c:pt>
                <c:pt idx="2002">
                  <c:v>42884.954282407409</c:v>
                </c:pt>
                <c:pt idx="2003">
                  <c:v>42884.954398148147</c:v>
                </c:pt>
                <c:pt idx="2004">
                  <c:v>42884.954513888886</c:v>
                </c:pt>
                <c:pt idx="2005">
                  <c:v>42884.954629629632</c:v>
                </c:pt>
                <c:pt idx="2006">
                  <c:v>42884.954745370371</c:v>
                </c:pt>
                <c:pt idx="2007">
                  <c:v>42884.954861111109</c:v>
                </c:pt>
                <c:pt idx="2008">
                  <c:v>42884.954976851855</c:v>
                </c:pt>
                <c:pt idx="2009">
                  <c:v>42884.955092592594</c:v>
                </c:pt>
                <c:pt idx="2010">
                  <c:v>42884.955208333333</c:v>
                </c:pt>
                <c:pt idx="2011">
                  <c:v>42884.955324074072</c:v>
                </c:pt>
                <c:pt idx="2012">
                  <c:v>42884.955439814818</c:v>
                </c:pt>
                <c:pt idx="2013">
                  <c:v>42884.955555555556</c:v>
                </c:pt>
                <c:pt idx="2014">
                  <c:v>42884.955671296295</c:v>
                </c:pt>
                <c:pt idx="2015">
                  <c:v>42884.955787037034</c:v>
                </c:pt>
                <c:pt idx="2016">
                  <c:v>42884.95590277778</c:v>
                </c:pt>
                <c:pt idx="2017">
                  <c:v>42884.956018518518</c:v>
                </c:pt>
                <c:pt idx="2018">
                  <c:v>42884.956134259257</c:v>
                </c:pt>
                <c:pt idx="2019">
                  <c:v>42884.956250000003</c:v>
                </c:pt>
                <c:pt idx="2020">
                  <c:v>42884.956365740742</c:v>
                </c:pt>
                <c:pt idx="2021">
                  <c:v>42884.95648148148</c:v>
                </c:pt>
                <c:pt idx="2022">
                  <c:v>42884.956597222219</c:v>
                </c:pt>
                <c:pt idx="2023">
                  <c:v>42884.956712962965</c:v>
                </c:pt>
                <c:pt idx="2024">
                  <c:v>42884.956828703704</c:v>
                </c:pt>
                <c:pt idx="2025">
                  <c:v>42884.956944444442</c:v>
                </c:pt>
                <c:pt idx="2026">
                  <c:v>42884.957060185188</c:v>
                </c:pt>
                <c:pt idx="2027">
                  <c:v>42884.957175925927</c:v>
                </c:pt>
                <c:pt idx="2028">
                  <c:v>42884.957291666666</c:v>
                </c:pt>
                <c:pt idx="2029">
                  <c:v>42884.957407407404</c:v>
                </c:pt>
                <c:pt idx="2030">
                  <c:v>42884.95752314815</c:v>
                </c:pt>
                <c:pt idx="2031">
                  <c:v>42884.957638888889</c:v>
                </c:pt>
                <c:pt idx="2032">
                  <c:v>42884.957754629628</c:v>
                </c:pt>
                <c:pt idx="2033">
                  <c:v>42884.957870370374</c:v>
                </c:pt>
                <c:pt idx="2034">
                  <c:v>42884.957986111112</c:v>
                </c:pt>
                <c:pt idx="2035">
                  <c:v>42884.958101851851</c:v>
                </c:pt>
                <c:pt idx="2036">
                  <c:v>42884.95821759259</c:v>
                </c:pt>
                <c:pt idx="2037">
                  <c:v>42884.958333333336</c:v>
                </c:pt>
                <c:pt idx="2038">
                  <c:v>42884.958449074074</c:v>
                </c:pt>
                <c:pt idx="2039">
                  <c:v>42884.958564814813</c:v>
                </c:pt>
                <c:pt idx="2040">
                  <c:v>42884.958680555559</c:v>
                </c:pt>
                <c:pt idx="2041">
                  <c:v>42884.958796296298</c:v>
                </c:pt>
                <c:pt idx="2042">
                  <c:v>42884.958912037036</c:v>
                </c:pt>
                <c:pt idx="2043">
                  <c:v>42884.959027777775</c:v>
                </c:pt>
                <c:pt idx="2044">
                  <c:v>42884.959143518521</c:v>
                </c:pt>
                <c:pt idx="2045">
                  <c:v>42884.95925925926</c:v>
                </c:pt>
                <c:pt idx="2046">
                  <c:v>42884.959374999999</c:v>
                </c:pt>
                <c:pt idx="2047">
                  <c:v>42884.959490740737</c:v>
                </c:pt>
                <c:pt idx="2048">
                  <c:v>42884.959606481483</c:v>
                </c:pt>
                <c:pt idx="2049">
                  <c:v>42884.959722222222</c:v>
                </c:pt>
                <c:pt idx="2050">
                  <c:v>42884.959837962961</c:v>
                </c:pt>
                <c:pt idx="2051">
                  <c:v>42884.959953703707</c:v>
                </c:pt>
                <c:pt idx="2052">
                  <c:v>42884.960069444445</c:v>
                </c:pt>
                <c:pt idx="2053">
                  <c:v>42884.960185185184</c:v>
                </c:pt>
                <c:pt idx="2054">
                  <c:v>42884.960300925923</c:v>
                </c:pt>
                <c:pt idx="2055">
                  <c:v>42884.960416666669</c:v>
                </c:pt>
                <c:pt idx="2056">
                  <c:v>42884.960532407407</c:v>
                </c:pt>
                <c:pt idx="2057">
                  <c:v>42884.960648148146</c:v>
                </c:pt>
                <c:pt idx="2058">
                  <c:v>42884.960763888892</c:v>
                </c:pt>
                <c:pt idx="2059">
                  <c:v>42884.960879629631</c:v>
                </c:pt>
                <c:pt idx="2060">
                  <c:v>42884.960995370369</c:v>
                </c:pt>
                <c:pt idx="2061">
                  <c:v>42884.961111111108</c:v>
                </c:pt>
                <c:pt idx="2062">
                  <c:v>42884.961226851854</c:v>
                </c:pt>
                <c:pt idx="2063">
                  <c:v>42884.961342592593</c:v>
                </c:pt>
                <c:pt idx="2064">
                  <c:v>42884.961458333331</c:v>
                </c:pt>
                <c:pt idx="2065">
                  <c:v>42884.961574074077</c:v>
                </c:pt>
                <c:pt idx="2066">
                  <c:v>42884.961689814816</c:v>
                </c:pt>
                <c:pt idx="2067">
                  <c:v>42884.961805555555</c:v>
                </c:pt>
                <c:pt idx="2068">
                  <c:v>42884.961921296293</c:v>
                </c:pt>
                <c:pt idx="2069">
                  <c:v>42884.962037037039</c:v>
                </c:pt>
                <c:pt idx="2070">
                  <c:v>42884.962152777778</c:v>
                </c:pt>
                <c:pt idx="2071">
                  <c:v>42884.962268518517</c:v>
                </c:pt>
                <c:pt idx="2072">
                  <c:v>42884.962384259263</c:v>
                </c:pt>
                <c:pt idx="2073">
                  <c:v>42884.962500000001</c:v>
                </c:pt>
                <c:pt idx="2074">
                  <c:v>42884.96261574074</c:v>
                </c:pt>
                <c:pt idx="2075">
                  <c:v>42884.962731481479</c:v>
                </c:pt>
                <c:pt idx="2076">
                  <c:v>42884.962847222225</c:v>
                </c:pt>
                <c:pt idx="2077">
                  <c:v>42884.962962962964</c:v>
                </c:pt>
                <c:pt idx="2078">
                  <c:v>42884.963078703702</c:v>
                </c:pt>
                <c:pt idx="2079">
                  <c:v>42884.963194444441</c:v>
                </c:pt>
                <c:pt idx="2080">
                  <c:v>42884.963310185187</c:v>
                </c:pt>
                <c:pt idx="2081">
                  <c:v>42884.963425925926</c:v>
                </c:pt>
                <c:pt idx="2082">
                  <c:v>42884.963541666664</c:v>
                </c:pt>
                <c:pt idx="2083">
                  <c:v>42884.96365740741</c:v>
                </c:pt>
                <c:pt idx="2084">
                  <c:v>42884.963773148149</c:v>
                </c:pt>
                <c:pt idx="2085">
                  <c:v>42884.963888888888</c:v>
                </c:pt>
                <c:pt idx="2086">
                  <c:v>42884.964004629626</c:v>
                </c:pt>
                <c:pt idx="2087">
                  <c:v>42884.964120370372</c:v>
                </c:pt>
                <c:pt idx="2088">
                  <c:v>42884.964236111111</c:v>
                </c:pt>
                <c:pt idx="2089">
                  <c:v>42884.96435185185</c:v>
                </c:pt>
                <c:pt idx="2090">
                  <c:v>42884.964467592596</c:v>
                </c:pt>
                <c:pt idx="2091">
                  <c:v>42884.964583333334</c:v>
                </c:pt>
                <c:pt idx="2092">
                  <c:v>42884.964699074073</c:v>
                </c:pt>
                <c:pt idx="2093">
                  <c:v>42884.964814814812</c:v>
                </c:pt>
                <c:pt idx="2094">
                  <c:v>42884.964930555558</c:v>
                </c:pt>
                <c:pt idx="2095">
                  <c:v>42884.965046296296</c:v>
                </c:pt>
                <c:pt idx="2096">
                  <c:v>42884.965162037035</c:v>
                </c:pt>
                <c:pt idx="2097">
                  <c:v>42884.965277777781</c:v>
                </c:pt>
                <c:pt idx="2098">
                  <c:v>42884.96539351852</c:v>
                </c:pt>
                <c:pt idx="2099">
                  <c:v>42884.965509259258</c:v>
                </c:pt>
                <c:pt idx="2100">
                  <c:v>42884.965624999997</c:v>
                </c:pt>
                <c:pt idx="2101">
                  <c:v>42884.965740740743</c:v>
                </c:pt>
                <c:pt idx="2102">
                  <c:v>42884.965856481482</c:v>
                </c:pt>
                <c:pt idx="2103">
                  <c:v>42884.96597222222</c:v>
                </c:pt>
                <c:pt idx="2104">
                  <c:v>42884.966087962966</c:v>
                </c:pt>
                <c:pt idx="2105">
                  <c:v>42884.966203703705</c:v>
                </c:pt>
                <c:pt idx="2106">
                  <c:v>42884.966319444444</c:v>
                </c:pt>
                <c:pt idx="2107">
                  <c:v>42884.966435185182</c:v>
                </c:pt>
                <c:pt idx="2108">
                  <c:v>42884.966550925928</c:v>
                </c:pt>
                <c:pt idx="2109">
                  <c:v>42884.966666666667</c:v>
                </c:pt>
                <c:pt idx="2110">
                  <c:v>42884.966782407406</c:v>
                </c:pt>
                <c:pt idx="2111">
                  <c:v>42884.966898148145</c:v>
                </c:pt>
                <c:pt idx="2112">
                  <c:v>42884.967013888891</c:v>
                </c:pt>
                <c:pt idx="2113">
                  <c:v>42884.967129629629</c:v>
                </c:pt>
                <c:pt idx="2114">
                  <c:v>42884.967245370368</c:v>
                </c:pt>
                <c:pt idx="2115">
                  <c:v>42884.967361111114</c:v>
                </c:pt>
                <c:pt idx="2116">
                  <c:v>42884.967476851853</c:v>
                </c:pt>
                <c:pt idx="2117">
                  <c:v>42884.967592592591</c:v>
                </c:pt>
                <c:pt idx="2118">
                  <c:v>42884.96770833333</c:v>
                </c:pt>
                <c:pt idx="2119">
                  <c:v>42884.967824074076</c:v>
                </c:pt>
                <c:pt idx="2120">
                  <c:v>42884.967939814815</c:v>
                </c:pt>
                <c:pt idx="2121">
                  <c:v>42884.968055555553</c:v>
                </c:pt>
                <c:pt idx="2122">
                  <c:v>42884.968171296299</c:v>
                </c:pt>
                <c:pt idx="2123">
                  <c:v>42884.968287037038</c:v>
                </c:pt>
                <c:pt idx="2124">
                  <c:v>42884.968402777777</c:v>
                </c:pt>
                <c:pt idx="2125">
                  <c:v>42884.968518518515</c:v>
                </c:pt>
                <c:pt idx="2126">
                  <c:v>42884.968634259261</c:v>
                </c:pt>
                <c:pt idx="2127">
                  <c:v>42884.96875</c:v>
                </c:pt>
                <c:pt idx="2128">
                  <c:v>42884.968865740739</c:v>
                </c:pt>
                <c:pt idx="2129">
                  <c:v>42884.968981481485</c:v>
                </c:pt>
                <c:pt idx="2130">
                  <c:v>42884.969097222223</c:v>
                </c:pt>
                <c:pt idx="2131">
                  <c:v>42884.969212962962</c:v>
                </c:pt>
                <c:pt idx="2132">
                  <c:v>42884.969328703701</c:v>
                </c:pt>
                <c:pt idx="2133">
                  <c:v>42884.969444444447</c:v>
                </c:pt>
                <c:pt idx="2134">
                  <c:v>42884.969560185185</c:v>
                </c:pt>
                <c:pt idx="2135">
                  <c:v>42884.969675925924</c:v>
                </c:pt>
                <c:pt idx="2136">
                  <c:v>42884.96979166667</c:v>
                </c:pt>
                <c:pt idx="2137">
                  <c:v>42884.969907407409</c:v>
                </c:pt>
                <c:pt idx="2138">
                  <c:v>42884.970023148147</c:v>
                </c:pt>
                <c:pt idx="2139">
                  <c:v>42884.970138888886</c:v>
                </c:pt>
                <c:pt idx="2140">
                  <c:v>42884.970254629632</c:v>
                </c:pt>
                <c:pt idx="2141">
                  <c:v>42884.970370370371</c:v>
                </c:pt>
                <c:pt idx="2142">
                  <c:v>42884.970486111109</c:v>
                </c:pt>
                <c:pt idx="2143">
                  <c:v>42884.970601851855</c:v>
                </c:pt>
                <c:pt idx="2144">
                  <c:v>42884.970717592594</c:v>
                </c:pt>
                <c:pt idx="2145">
                  <c:v>42884.970833333333</c:v>
                </c:pt>
                <c:pt idx="2146">
                  <c:v>42884.970949074072</c:v>
                </c:pt>
                <c:pt idx="2147">
                  <c:v>42884.971064814818</c:v>
                </c:pt>
                <c:pt idx="2148">
                  <c:v>42884.971180555556</c:v>
                </c:pt>
                <c:pt idx="2149">
                  <c:v>42884.971296296295</c:v>
                </c:pt>
                <c:pt idx="2150">
                  <c:v>42884.971412037034</c:v>
                </c:pt>
                <c:pt idx="2151">
                  <c:v>42884.97152777778</c:v>
                </c:pt>
                <c:pt idx="2152">
                  <c:v>42884.971643518518</c:v>
                </c:pt>
                <c:pt idx="2153">
                  <c:v>42884.971759259257</c:v>
                </c:pt>
                <c:pt idx="2154">
                  <c:v>42884.971875000003</c:v>
                </c:pt>
                <c:pt idx="2155">
                  <c:v>42884.971990740742</c:v>
                </c:pt>
                <c:pt idx="2156">
                  <c:v>42884.97210648148</c:v>
                </c:pt>
                <c:pt idx="2157">
                  <c:v>42884.972222222219</c:v>
                </c:pt>
                <c:pt idx="2158">
                  <c:v>42884.972337962965</c:v>
                </c:pt>
                <c:pt idx="2159">
                  <c:v>42884.972453703704</c:v>
                </c:pt>
                <c:pt idx="2160">
                  <c:v>42884.972569444442</c:v>
                </c:pt>
                <c:pt idx="2161">
                  <c:v>42884.972685185188</c:v>
                </c:pt>
                <c:pt idx="2162">
                  <c:v>42884.972800925927</c:v>
                </c:pt>
                <c:pt idx="2163">
                  <c:v>42884.972916666666</c:v>
                </c:pt>
                <c:pt idx="2164">
                  <c:v>42884.973032407404</c:v>
                </c:pt>
                <c:pt idx="2165">
                  <c:v>42884.97314814815</c:v>
                </c:pt>
                <c:pt idx="2166">
                  <c:v>42884.973263888889</c:v>
                </c:pt>
                <c:pt idx="2167">
                  <c:v>42884.973379629628</c:v>
                </c:pt>
                <c:pt idx="2168">
                  <c:v>42884.973495370374</c:v>
                </c:pt>
                <c:pt idx="2169">
                  <c:v>42884.973611111112</c:v>
                </c:pt>
                <c:pt idx="2170">
                  <c:v>42884.973726851851</c:v>
                </c:pt>
                <c:pt idx="2171">
                  <c:v>42884.97384259259</c:v>
                </c:pt>
                <c:pt idx="2172">
                  <c:v>42884.973958333336</c:v>
                </c:pt>
                <c:pt idx="2173">
                  <c:v>42884.974074074074</c:v>
                </c:pt>
                <c:pt idx="2174">
                  <c:v>42884.974189814813</c:v>
                </c:pt>
                <c:pt idx="2175">
                  <c:v>42884.974305555559</c:v>
                </c:pt>
                <c:pt idx="2176">
                  <c:v>42884.974421296298</c:v>
                </c:pt>
                <c:pt idx="2177">
                  <c:v>42884.974537037036</c:v>
                </c:pt>
                <c:pt idx="2178">
                  <c:v>42884.974652777775</c:v>
                </c:pt>
                <c:pt idx="2179">
                  <c:v>42884.974768518521</c:v>
                </c:pt>
                <c:pt idx="2180">
                  <c:v>42884.97488425926</c:v>
                </c:pt>
                <c:pt idx="2181">
                  <c:v>42884.974999999999</c:v>
                </c:pt>
                <c:pt idx="2182">
                  <c:v>42884.975115740737</c:v>
                </c:pt>
                <c:pt idx="2183">
                  <c:v>42884.975231481483</c:v>
                </c:pt>
                <c:pt idx="2184">
                  <c:v>42884.975347222222</c:v>
                </c:pt>
                <c:pt idx="2185">
                  <c:v>42884.975462962961</c:v>
                </c:pt>
                <c:pt idx="2186">
                  <c:v>42884.975578703707</c:v>
                </c:pt>
                <c:pt idx="2187">
                  <c:v>42884.975694444445</c:v>
                </c:pt>
                <c:pt idx="2188">
                  <c:v>42884.975810185184</c:v>
                </c:pt>
                <c:pt idx="2189">
                  <c:v>42884.975925925923</c:v>
                </c:pt>
                <c:pt idx="2190">
                  <c:v>42884.976041666669</c:v>
                </c:pt>
                <c:pt idx="2191">
                  <c:v>42884.976157407407</c:v>
                </c:pt>
                <c:pt idx="2192">
                  <c:v>42884.976273148146</c:v>
                </c:pt>
                <c:pt idx="2193">
                  <c:v>42884.976388888892</c:v>
                </c:pt>
                <c:pt idx="2194">
                  <c:v>42884.976504629631</c:v>
                </c:pt>
                <c:pt idx="2195">
                  <c:v>42884.976620370369</c:v>
                </c:pt>
                <c:pt idx="2196">
                  <c:v>42884.976736111108</c:v>
                </c:pt>
                <c:pt idx="2197">
                  <c:v>42884.976851851854</c:v>
                </c:pt>
                <c:pt idx="2198">
                  <c:v>42884.976967592593</c:v>
                </c:pt>
                <c:pt idx="2199">
                  <c:v>42884.977083333331</c:v>
                </c:pt>
                <c:pt idx="2200">
                  <c:v>42884.977199074077</c:v>
                </c:pt>
                <c:pt idx="2201">
                  <c:v>42884.977314814816</c:v>
                </c:pt>
                <c:pt idx="2202">
                  <c:v>42884.977430555555</c:v>
                </c:pt>
                <c:pt idx="2203">
                  <c:v>42884.977546296293</c:v>
                </c:pt>
                <c:pt idx="2204">
                  <c:v>42884.977662037039</c:v>
                </c:pt>
                <c:pt idx="2205">
                  <c:v>42884.977777777778</c:v>
                </c:pt>
                <c:pt idx="2206">
                  <c:v>42884.977893518517</c:v>
                </c:pt>
                <c:pt idx="2207">
                  <c:v>42884.978009259263</c:v>
                </c:pt>
                <c:pt idx="2208">
                  <c:v>42884.978125000001</c:v>
                </c:pt>
                <c:pt idx="2209">
                  <c:v>42884.97824074074</c:v>
                </c:pt>
                <c:pt idx="2210">
                  <c:v>42884.978356481479</c:v>
                </c:pt>
                <c:pt idx="2211">
                  <c:v>42884.978472222225</c:v>
                </c:pt>
                <c:pt idx="2212">
                  <c:v>42884.978587962964</c:v>
                </c:pt>
                <c:pt idx="2213">
                  <c:v>42884.978703703702</c:v>
                </c:pt>
                <c:pt idx="2214">
                  <c:v>42884.978819444441</c:v>
                </c:pt>
                <c:pt idx="2215">
                  <c:v>42884.978935185187</c:v>
                </c:pt>
                <c:pt idx="2216">
                  <c:v>42884.979050925926</c:v>
                </c:pt>
                <c:pt idx="2217">
                  <c:v>42884.979166666664</c:v>
                </c:pt>
                <c:pt idx="2218">
                  <c:v>42884.97928240741</c:v>
                </c:pt>
                <c:pt idx="2219">
                  <c:v>42884.979398148149</c:v>
                </c:pt>
                <c:pt idx="2220">
                  <c:v>42884.979513888888</c:v>
                </c:pt>
                <c:pt idx="2221">
                  <c:v>42884.979629629626</c:v>
                </c:pt>
                <c:pt idx="2222">
                  <c:v>42884.979745370372</c:v>
                </c:pt>
                <c:pt idx="2223">
                  <c:v>42884.979861111111</c:v>
                </c:pt>
                <c:pt idx="2224">
                  <c:v>42884.97997685185</c:v>
                </c:pt>
                <c:pt idx="2225">
                  <c:v>42884.980092592596</c:v>
                </c:pt>
                <c:pt idx="2226">
                  <c:v>42884.980208333334</c:v>
                </c:pt>
                <c:pt idx="2227">
                  <c:v>42884.980324074073</c:v>
                </c:pt>
                <c:pt idx="2228">
                  <c:v>42884.980439814812</c:v>
                </c:pt>
                <c:pt idx="2229">
                  <c:v>42884.980555555558</c:v>
                </c:pt>
                <c:pt idx="2230">
                  <c:v>42884.980671296296</c:v>
                </c:pt>
                <c:pt idx="2231">
                  <c:v>42884.980787037035</c:v>
                </c:pt>
                <c:pt idx="2232">
                  <c:v>42884.980902777781</c:v>
                </c:pt>
                <c:pt idx="2233">
                  <c:v>42884.98101851852</c:v>
                </c:pt>
                <c:pt idx="2234">
                  <c:v>42884.981134259258</c:v>
                </c:pt>
                <c:pt idx="2235">
                  <c:v>42884.981249999997</c:v>
                </c:pt>
                <c:pt idx="2236">
                  <c:v>42884.981365740743</c:v>
                </c:pt>
                <c:pt idx="2237">
                  <c:v>42884.981481481482</c:v>
                </c:pt>
                <c:pt idx="2238">
                  <c:v>42884.98159722222</c:v>
                </c:pt>
                <c:pt idx="2239">
                  <c:v>42884.981712962966</c:v>
                </c:pt>
                <c:pt idx="2240">
                  <c:v>42884.981828703705</c:v>
                </c:pt>
                <c:pt idx="2241">
                  <c:v>42884.981944444444</c:v>
                </c:pt>
                <c:pt idx="2242">
                  <c:v>42884.982060185182</c:v>
                </c:pt>
                <c:pt idx="2243">
                  <c:v>42884.982175925928</c:v>
                </c:pt>
                <c:pt idx="2244">
                  <c:v>42884.982291666667</c:v>
                </c:pt>
                <c:pt idx="2245">
                  <c:v>42884.982407407406</c:v>
                </c:pt>
                <c:pt idx="2246">
                  <c:v>42884.982523148145</c:v>
                </c:pt>
                <c:pt idx="2247">
                  <c:v>42884.982638888891</c:v>
                </c:pt>
                <c:pt idx="2248">
                  <c:v>42884.982754629629</c:v>
                </c:pt>
                <c:pt idx="2249">
                  <c:v>42884.982870370368</c:v>
                </c:pt>
                <c:pt idx="2250">
                  <c:v>42884.982986111114</c:v>
                </c:pt>
                <c:pt idx="2251">
                  <c:v>42884.983101851853</c:v>
                </c:pt>
                <c:pt idx="2252">
                  <c:v>42884.983217592591</c:v>
                </c:pt>
                <c:pt idx="2253">
                  <c:v>42884.98333333333</c:v>
                </c:pt>
                <c:pt idx="2254">
                  <c:v>42884.983449074076</c:v>
                </c:pt>
                <c:pt idx="2255">
                  <c:v>42884.983564814815</c:v>
                </c:pt>
                <c:pt idx="2256">
                  <c:v>42884.983680555553</c:v>
                </c:pt>
                <c:pt idx="2257">
                  <c:v>42884.983796296299</c:v>
                </c:pt>
                <c:pt idx="2258">
                  <c:v>42884.983912037038</c:v>
                </c:pt>
                <c:pt idx="2259">
                  <c:v>42884.984027777777</c:v>
                </c:pt>
                <c:pt idx="2260">
                  <c:v>42884.984143518515</c:v>
                </c:pt>
                <c:pt idx="2261">
                  <c:v>42884.984259259261</c:v>
                </c:pt>
                <c:pt idx="2262">
                  <c:v>42884.984375</c:v>
                </c:pt>
                <c:pt idx="2263">
                  <c:v>42884.984490740739</c:v>
                </c:pt>
                <c:pt idx="2264">
                  <c:v>42884.984606481485</c:v>
                </c:pt>
                <c:pt idx="2265">
                  <c:v>42884.984722222223</c:v>
                </c:pt>
                <c:pt idx="2266">
                  <c:v>42884.984837962962</c:v>
                </c:pt>
                <c:pt idx="2267">
                  <c:v>42884.984953703701</c:v>
                </c:pt>
                <c:pt idx="2268">
                  <c:v>42884.985069444447</c:v>
                </c:pt>
                <c:pt idx="2269">
                  <c:v>42884.985185185185</c:v>
                </c:pt>
                <c:pt idx="2270">
                  <c:v>42884.985300925924</c:v>
                </c:pt>
                <c:pt idx="2271">
                  <c:v>42884.98541666667</c:v>
                </c:pt>
                <c:pt idx="2272">
                  <c:v>42884.985532407409</c:v>
                </c:pt>
                <c:pt idx="2273">
                  <c:v>42884.985648148147</c:v>
                </c:pt>
                <c:pt idx="2274">
                  <c:v>42884.985763888886</c:v>
                </c:pt>
                <c:pt idx="2275">
                  <c:v>42884.985879629632</c:v>
                </c:pt>
                <c:pt idx="2276">
                  <c:v>42884.985995370371</c:v>
                </c:pt>
                <c:pt idx="2277">
                  <c:v>42884.986111111109</c:v>
                </c:pt>
                <c:pt idx="2278">
                  <c:v>42884.986226851855</c:v>
                </c:pt>
                <c:pt idx="2279">
                  <c:v>42884.986342592594</c:v>
                </c:pt>
                <c:pt idx="2280">
                  <c:v>42884.986458333333</c:v>
                </c:pt>
                <c:pt idx="2281">
                  <c:v>42884.986574074072</c:v>
                </c:pt>
                <c:pt idx="2282">
                  <c:v>42884.986689814818</c:v>
                </c:pt>
                <c:pt idx="2283">
                  <c:v>42884.986805555556</c:v>
                </c:pt>
                <c:pt idx="2284">
                  <c:v>42884.986921296295</c:v>
                </c:pt>
                <c:pt idx="2285">
                  <c:v>42884.987037037034</c:v>
                </c:pt>
                <c:pt idx="2286">
                  <c:v>42884.98715277778</c:v>
                </c:pt>
                <c:pt idx="2287">
                  <c:v>42884.987268518518</c:v>
                </c:pt>
                <c:pt idx="2288">
                  <c:v>42884.987384259257</c:v>
                </c:pt>
                <c:pt idx="2289">
                  <c:v>42884.987500000003</c:v>
                </c:pt>
                <c:pt idx="2290">
                  <c:v>42884.987615740742</c:v>
                </c:pt>
                <c:pt idx="2291">
                  <c:v>42884.98773148148</c:v>
                </c:pt>
                <c:pt idx="2292">
                  <c:v>42884.987847222219</c:v>
                </c:pt>
                <c:pt idx="2293">
                  <c:v>42884.987962962965</c:v>
                </c:pt>
                <c:pt idx="2294">
                  <c:v>42884.988078703704</c:v>
                </c:pt>
                <c:pt idx="2295">
                  <c:v>42884.988194444442</c:v>
                </c:pt>
                <c:pt idx="2296">
                  <c:v>42884.988310185188</c:v>
                </c:pt>
                <c:pt idx="2297">
                  <c:v>42884.988425925927</c:v>
                </c:pt>
                <c:pt idx="2298">
                  <c:v>42884.988541666666</c:v>
                </c:pt>
                <c:pt idx="2299">
                  <c:v>42884.988657407404</c:v>
                </c:pt>
                <c:pt idx="2300">
                  <c:v>42884.98877314815</c:v>
                </c:pt>
                <c:pt idx="2301">
                  <c:v>42884.988888888889</c:v>
                </c:pt>
                <c:pt idx="2302">
                  <c:v>42884.989004629628</c:v>
                </c:pt>
                <c:pt idx="2303">
                  <c:v>42884.989120370374</c:v>
                </c:pt>
                <c:pt idx="2304">
                  <c:v>42884.989236111112</c:v>
                </c:pt>
                <c:pt idx="2305">
                  <c:v>42884.989351851851</c:v>
                </c:pt>
                <c:pt idx="2306">
                  <c:v>42884.98946759259</c:v>
                </c:pt>
                <c:pt idx="2307">
                  <c:v>42884.989583333336</c:v>
                </c:pt>
                <c:pt idx="2308">
                  <c:v>42884.989699074074</c:v>
                </c:pt>
                <c:pt idx="2309">
                  <c:v>42884.989814814813</c:v>
                </c:pt>
                <c:pt idx="2310">
                  <c:v>42884.989930555559</c:v>
                </c:pt>
                <c:pt idx="2311">
                  <c:v>42884.990046296298</c:v>
                </c:pt>
                <c:pt idx="2312">
                  <c:v>42884.990162037036</c:v>
                </c:pt>
                <c:pt idx="2313">
                  <c:v>42884.990277777775</c:v>
                </c:pt>
                <c:pt idx="2314">
                  <c:v>42884.990393518521</c:v>
                </c:pt>
                <c:pt idx="2315">
                  <c:v>42884.99050925926</c:v>
                </c:pt>
                <c:pt idx="2316">
                  <c:v>42884.990624999999</c:v>
                </c:pt>
                <c:pt idx="2317">
                  <c:v>42884.990740740737</c:v>
                </c:pt>
                <c:pt idx="2318">
                  <c:v>42884.990856481483</c:v>
                </c:pt>
                <c:pt idx="2319">
                  <c:v>42884.990972222222</c:v>
                </c:pt>
                <c:pt idx="2320">
                  <c:v>42884.991087962961</c:v>
                </c:pt>
                <c:pt idx="2321">
                  <c:v>42884.991203703707</c:v>
                </c:pt>
                <c:pt idx="2322">
                  <c:v>42884.991319444445</c:v>
                </c:pt>
                <c:pt idx="2323">
                  <c:v>42884.991435185184</c:v>
                </c:pt>
                <c:pt idx="2324">
                  <c:v>42884.991550925923</c:v>
                </c:pt>
                <c:pt idx="2325">
                  <c:v>42884.991666666669</c:v>
                </c:pt>
                <c:pt idx="2326">
                  <c:v>42884.991782407407</c:v>
                </c:pt>
                <c:pt idx="2327">
                  <c:v>42884.991898148146</c:v>
                </c:pt>
                <c:pt idx="2328">
                  <c:v>42884.992013888892</c:v>
                </c:pt>
                <c:pt idx="2329">
                  <c:v>42884.992129629631</c:v>
                </c:pt>
                <c:pt idx="2330">
                  <c:v>42884.992245370369</c:v>
                </c:pt>
                <c:pt idx="2331">
                  <c:v>42884.992361111108</c:v>
                </c:pt>
                <c:pt idx="2332">
                  <c:v>42884.992476851854</c:v>
                </c:pt>
                <c:pt idx="2333">
                  <c:v>42884.992592592593</c:v>
                </c:pt>
                <c:pt idx="2334">
                  <c:v>42884.992708333331</c:v>
                </c:pt>
                <c:pt idx="2335">
                  <c:v>42884.992824074077</c:v>
                </c:pt>
                <c:pt idx="2336">
                  <c:v>42884.992939814816</c:v>
                </c:pt>
                <c:pt idx="2337">
                  <c:v>42884.993055555555</c:v>
                </c:pt>
                <c:pt idx="2338">
                  <c:v>42884.993171296293</c:v>
                </c:pt>
                <c:pt idx="2339">
                  <c:v>42884.993287037039</c:v>
                </c:pt>
                <c:pt idx="2340">
                  <c:v>42884.993402777778</c:v>
                </c:pt>
                <c:pt idx="2341">
                  <c:v>42884.993518518517</c:v>
                </c:pt>
                <c:pt idx="2342">
                  <c:v>42884.993634259263</c:v>
                </c:pt>
                <c:pt idx="2343">
                  <c:v>42884.993750000001</c:v>
                </c:pt>
                <c:pt idx="2344">
                  <c:v>42884.99386574074</c:v>
                </c:pt>
                <c:pt idx="2345">
                  <c:v>42884.993981481479</c:v>
                </c:pt>
                <c:pt idx="2346">
                  <c:v>42884.994097222225</c:v>
                </c:pt>
                <c:pt idx="2347">
                  <c:v>42884.994212962964</c:v>
                </c:pt>
                <c:pt idx="2348">
                  <c:v>42884.994328703702</c:v>
                </c:pt>
                <c:pt idx="2349">
                  <c:v>42884.994444444441</c:v>
                </c:pt>
                <c:pt idx="2350">
                  <c:v>42884.994560185187</c:v>
                </c:pt>
                <c:pt idx="2351">
                  <c:v>42884.994675925926</c:v>
                </c:pt>
                <c:pt idx="2352">
                  <c:v>42884.994791666664</c:v>
                </c:pt>
                <c:pt idx="2353">
                  <c:v>42884.99490740741</c:v>
                </c:pt>
                <c:pt idx="2354">
                  <c:v>42884.995023148149</c:v>
                </c:pt>
                <c:pt idx="2355">
                  <c:v>42884.995138888888</c:v>
                </c:pt>
                <c:pt idx="2356">
                  <c:v>42884.995254629626</c:v>
                </c:pt>
                <c:pt idx="2357">
                  <c:v>42884.995370370372</c:v>
                </c:pt>
                <c:pt idx="2358">
                  <c:v>42884.995486111111</c:v>
                </c:pt>
                <c:pt idx="2359">
                  <c:v>42884.99560185185</c:v>
                </c:pt>
                <c:pt idx="2360">
                  <c:v>42884.995717592596</c:v>
                </c:pt>
                <c:pt idx="2361">
                  <c:v>42884.995833333334</c:v>
                </c:pt>
                <c:pt idx="2362">
                  <c:v>42884.995949074073</c:v>
                </c:pt>
                <c:pt idx="2363">
                  <c:v>42884.996064814812</c:v>
                </c:pt>
                <c:pt idx="2364">
                  <c:v>42884.996180555558</c:v>
                </c:pt>
                <c:pt idx="2365">
                  <c:v>42884.996296296296</c:v>
                </c:pt>
                <c:pt idx="2366">
                  <c:v>42884.996412037035</c:v>
                </c:pt>
                <c:pt idx="2367">
                  <c:v>42884.996527777781</c:v>
                </c:pt>
                <c:pt idx="2368">
                  <c:v>42884.99664351852</c:v>
                </c:pt>
                <c:pt idx="2369">
                  <c:v>42884.996759259258</c:v>
                </c:pt>
                <c:pt idx="2370">
                  <c:v>42884.996874999997</c:v>
                </c:pt>
                <c:pt idx="2371">
                  <c:v>42884.996990740743</c:v>
                </c:pt>
                <c:pt idx="2372">
                  <c:v>42884.997106481482</c:v>
                </c:pt>
                <c:pt idx="2373">
                  <c:v>42884.99722222222</c:v>
                </c:pt>
                <c:pt idx="2374">
                  <c:v>42884.997337962966</c:v>
                </c:pt>
                <c:pt idx="2375">
                  <c:v>42884.997453703705</c:v>
                </c:pt>
                <c:pt idx="2376">
                  <c:v>42884.997569444444</c:v>
                </c:pt>
                <c:pt idx="2377">
                  <c:v>42884.997685185182</c:v>
                </c:pt>
                <c:pt idx="2378">
                  <c:v>42884.997800925928</c:v>
                </c:pt>
                <c:pt idx="2379">
                  <c:v>42884.997916666667</c:v>
                </c:pt>
                <c:pt idx="2380">
                  <c:v>42884.998032407406</c:v>
                </c:pt>
                <c:pt idx="2381">
                  <c:v>42884.998148148145</c:v>
                </c:pt>
                <c:pt idx="2382">
                  <c:v>42884.998263888891</c:v>
                </c:pt>
                <c:pt idx="2383">
                  <c:v>42884.998379629629</c:v>
                </c:pt>
                <c:pt idx="2384">
                  <c:v>42884.998495370368</c:v>
                </c:pt>
                <c:pt idx="2385">
                  <c:v>42884.998611111114</c:v>
                </c:pt>
                <c:pt idx="2386">
                  <c:v>42884.998726851853</c:v>
                </c:pt>
                <c:pt idx="2387">
                  <c:v>42884.998842592591</c:v>
                </c:pt>
                <c:pt idx="2388">
                  <c:v>42884.99895833333</c:v>
                </c:pt>
                <c:pt idx="2389">
                  <c:v>42884.999074074076</c:v>
                </c:pt>
                <c:pt idx="2390">
                  <c:v>42884.999189814815</c:v>
                </c:pt>
                <c:pt idx="2391">
                  <c:v>42884.999305555553</c:v>
                </c:pt>
                <c:pt idx="2392">
                  <c:v>42884.999421296299</c:v>
                </c:pt>
                <c:pt idx="2393">
                  <c:v>42884.999537037038</c:v>
                </c:pt>
                <c:pt idx="2394">
                  <c:v>42884.999652777777</c:v>
                </c:pt>
                <c:pt idx="2395">
                  <c:v>42884.999768518515</c:v>
                </c:pt>
                <c:pt idx="2396">
                  <c:v>42884.999884259261</c:v>
                </c:pt>
                <c:pt idx="2397">
                  <c:v>42885</c:v>
                </c:pt>
                <c:pt idx="2398">
                  <c:v>42885.000115740739</c:v>
                </c:pt>
                <c:pt idx="2399">
                  <c:v>42885.000231481485</c:v>
                </c:pt>
                <c:pt idx="2400">
                  <c:v>42885.000347222223</c:v>
                </c:pt>
                <c:pt idx="2401">
                  <c:v>42885.000462962962</c:v>
                </c:pt>
                <c:pt idx="2402">
                  <c:v>42885.000578703701</c:v>
                </c:pt>
                <c:pt idx="2403">
                  <c:v>42885.000694444447</c:v>
                </c:pt>
                <c:pt idx="2404">
                  <c:v>42885.000810185185</c:v>
                </c:pt>
                <c:pt idx="2405">
                  <c:v>42885.000925925924</c:v>
                </c:pt>
                <c:pt idx="2406">
                  <c:v>42885.00104166667</c:v>
                </c:pt>
                <c:pt idx="2407">
                  <c:v>42885.001157407409</c:v>
                </c:pt>
                <c:pt idx="2408">
                  <c:v>42885.001273148147</c:v>
                </c:pt>
                <c:pt idx="2409">
                  <c:v>42885.001388888886</c:v>
                </c:pt>
                <c:pt idx="2410">
                  <c:v>42885.001504629632</c:v>
                </c:pt>
                <c:pt idx="2411">
                  <c:v>42885.001620370371</c:v>
                </c:pt>
                <c:pt idx="2412">
                  <c:v>42885.001736111109</c:v>
                </c:pt>
                <c:pt idx="2413">
                  <c:v>42885.001851851855</c:v>
                </c:pt>
                <c:pt idx="2414">
                  <c:v>42885.001967592594</c:v>
                </c:pt>
                <c:pt idx="2415">
                  <c:v>42885.002083333333</c:v>
                </c:pt>
                <c:pt idx="2416">
                  <c:v>42885.002199074072</c:v>
                </c:pt>
                <c:pt idx="2417">
                  <c:v>42885.002314814818</c:v>
                </c:pt>
                <c:pt idx="2418">
                  <c:v>42885.002430555556</c:v>
                </c:pt>
                <c:pt idx="2419">
                  <c:v>42885.002546296295</c:v>
                </c:pt>
                <c:pt idx="2420">
                  <c:v>42885.002662037034</c:v>
                </c:pt>
                <c:pt idx="2421">
                  <c:v>42885.00277777778</c:v>
                </c:pt>
                <c:pt idx="2422">
                  <c:v>42885.002893518518</c:v>
                </c:pt>
                <c:pt idx="2423">
                  <c:v>42885.003009259257</c:v>
                </c:pt>
                <c:pt idx="2424">
                  <c:v>42885.003125000003</c:v>
                </c:pt>
                <c:pt idx="2425">
                  <c:v>42885.003240740742</c:v>
                </c:pt>
                <c:pt idx="2426">
                  <c:v>42885.00335648148</c:v>
                </c:pt>
                <c:pt idx="2427">
                  <c:v>42885.003472222219</c:v>
                </c:pt>
                <c:pt idx="2428">
                  <c:v>42885.003587962965</c:v>
                </c:pt>
                <c:pt idx="2429">
                  <c:v>42885.003703703704</c:v>
                </c:pt>
                <c:pt idx="2430">
                  <c:v>42885.003819444442</c:v>
                </c:pt>
                <c:pt idx="2431">
                  <c:v>42885.003935185188</c:v>
                </c:pt>
                <c:pt idx="2432">
                  <c:v>42885.004050925927</c:v>
                </c:pt>
                <c:pt idx="2433">
                  <c:v>42885.004166666666</c:v>
                </c:pt>
                <c:pt idx="2434">
                  <c:v>42885.004282407404</c:v>
                </c:pt>
                <c:pt idx="2435">
                  <c:v>42885.00439814815</c:v>
                </c:pt>
                <c:pt idx="2436">
                  <c:v>42885.004513888889</c:v>
                </c:pt>
                <c:pt idx="2437">
                  <c:v>42885.004629629628</c:v>
                </c:pt>
                <c:pt idx="2438">
                  <c:v>42885.004745370374</c:v>
                </c:pt>
                <c:pt idx="2439">
                  <c:v>42885.004861111112</c:v>
                </c:pt>
                <c:pt idx="2440">
                  <c:v>42885.004976851851</c:v>
                </c:pt>
                <c:pt idx="2441">
                  <c:v>42885.00509259259</c:v>
                </c:pt>
                <c:pt idx="2442">
                  <c:v>42885.005208333336</c:v>
                </c:pt>
                <c:pt idx="2443">
                  <c:v>42885.005324074074</c:v>
                </c:pt>
                <c:pt idx="2444">
                  <c:v>42885.005439814813</c:v>
                </c:pt>
                <c:pt idx="2445">
                  <c:v>42885.005555555559</c:v>
                </c:pt>
                <c:pt idx="2446">
                  <c:v>42885.005671296298</c:v>
                </c:pt>
                <c:pt idx="2447">
                  <c:v>42885.005787037036</c:v>
                </c:pt>
                <c:pt idx="2448">
                  <c:v>42885.005902777775</c:v>
                </c:pt>
                <c:pt idx="2449">
                  <c:v>42885.006018518521</c:v>
                </c:pt>
                <c:pt idx="2450">
                  <c:v>42885.00613425926</c:v>
                </c:pt>
                <c:pt idx="2451">
                  <c:v>42885.006249999999</c:v>
                </c:pt>
                <c:pt idx="2452">
                  <c:v>42885.006365740737</c:v>
                </c:pt>
                <c:pt idx="2453">
                  <c:v>42885.006481481483</c:v>
                </c:pt>
                <c:pt idx="2454">
                  <c:v>42885.006597222222</c:v>
                </c:pt>
                <c:pt idx="2455">
                  <c:v>42885.006712962961</c:v>
                </c:pt>
                <c:pt idx="2456">
                  <c:v>42885.006828703707</c:v>
                </c:pt>
                <c:pt idx="2457">
                  <c:v>42885.006944444445</c:v>
                </c:pt>
                <c:pt idx="2458">
                  <c:v>42885.007060185184</c:v>
                </c:pt>
                <c:pt idx="2459">
                  <c:v>42885.007175925923</c:v>
                </c:pt>
                <c:pt idx="2460">
                  <c:v>42885.007291666669</c:v>
                </c:pt>
                <c:pt idx="2461">
                  <c:v>42885.007407407407</c:v>
                </c:pt>
                <c:pt idx="2462">
                  <c:v>42885.007523148146</c:v>
                </c:pt>
                <c:pt idx="2463">
                  <c:v>42885.007638888892</c:v>
                </c:pt>
                <c:pt idx="2464">
                  <c:v>42885.007754629631</c:v>
                </c:pt>
                <c:pt idx="2465">
                  <c:v>42885.007870370369</c:v>
                </c:pt>
                <c:pt idx="2466">
                  <c:v>42885.007986111108</c:v>
                </c:pt>
                <c:pt idx="2467">
                  <c:v>42885.008101851854</c:v>
                </c:pt>
                <c:pt idx="2468">
                  <c:v>42885.008217592593</c:v>
                </c:pt>
                <c:pt idx="2469">
                  <c:v>42885.008333333331</c:v>
                </c:pt>
                <c:pt idx="2470">
                  <c:v>42885.008449074077</c:v>
                </c:pt>
                <c:pt idx="2471">
                  <c:v>42885.008564814816</c:v>
                </c:pt>
                <c:pt idx="2472">
                  <c:v>42885.008680555555</c:v>
                </c:pt>
                <c:pt idx="2473">
                  <c:v>42885.008796296293</c:v>
                </c:pt>
                <c:pt idx="2474">
                  <c:v>42885.008912037039</c:v>
                </c:pt>
                <c:pt idx="2475">
                  <c:v>42885.009027777778</c:v>
                </c:pt>
                <c:pt idx="2476">
                  <c:v>42885.009143518517</c:v>
                </c:pt>
                <c:pt idx="2477">
                  <c:v>42885.009259259263</c:v>
                </c:pt>
                <c:pt idx="2478">
                  <c:v>42885.009375000001</c:v>
                </c:pt>
                <c:pt idx="2479">
                  <c:v>42885.00949074074</c:v>
                </c:pt>
                <c:pt idx="2480">
                  <c:v>42885.009606481479</c:v>
                </c:pt>
                <c:pt idx="2481">
                  <c:v>42885.009722222225</c:v>
                </c:pt>
                <c:pt idx="2482">
                  <c:v>42885.009837962964</c:v>
                </c:pt>
                <c:pt idx="2483">
                  <c:v>42885.009953703702</c:v>
                </c:pt>
                <c:pt idx="2484">
                  <c:v>42885.010069444441</c:v>
                </c:pt>
                <c:pt idx="2485">
                  <c:v>42885.010185185187</c:v>
                </c:pt>
                <c:pt idx="2486">
                  <c:v>42885.010300925926</c:v>
                </c:pt>
                <c:pt idx="2487">
                  <c:v>42885.010416666664</c:v>
                </c:pt>
                <c:pt idx="2488">
                  <c:v>42885.01053240741</c:v>
                </c:pt>
                <c:pt idx="2489">
                  <c:v>42885.010648148149</c:v>
                </c:pt>
                <c:pt idx="2490">
                  <c:v>42885.010763888888</c:v>
                </c:pt>
                <c:pt idx="2491">
                  <c:v>42885.010879629626</c:v>
                </c:pt>
                <c:pt idx="2492">
                  <c:v>42885.010995370372</c:v>
                </c:pt>
                <c:pt idx="2493">
                  <c:v>42885.011111111111</c:v>
                </c:pt>
                <c:pt idx="2494">
                  <c:v>42885.01122685185</c:v>
                </c:pt>
                <c:pt idx="2495">
                  <c:v>42885.011342592596</c:v>
                </c:pt>
                <c:pt idx="2496">
                  <c:v>42885.011458333334</c:v>
                </c:pt>
                <c:pt idx="2497">
                  <c:v>42885.011574074073</c:v>
                </c:pt>
                <c:pt idx="2498">
                  <c:v>42885.011689814812</c:v>
                </c:pt>
                <c:pt idx="2499">
                  <c:v>42885.011805555558</c:v>
                </c:pt>
                <c:pt idx="2500">
                  <c:v>42885.011921296296</c:v>
                </c:pt>
                <c:pt idx="2501">
                  <c:v>42885.012037037035</c:v>
                </c:pt>
                <c:pt idx="2502">
                  <c:v>42885.012152777781</c:v>
                </c:pt>
                <c:pt idx="2503">
                  <c:v>42885.01226851852</c:v>
                </c:pt>
                <c:pt idx="2504">
                  <c:v>42885.012384259258</c:v>
                </c:pt>
                <c:pt idx="2505">
                  <c:v>42885.012499999997</c:v>
                </c:pt>
                <c:pt idx="2506">
                  <c:v>42885.012615740743</c:v>
                </c:pt>
                <c:pt idx="2507">
                  <c:v>42885.012731481482</c:v>
                </c:pt>
                <c:pt idx="2508">
                  <c:v>42885.01284722222</c:v>
                </c:pt>
                <c:pt idx="2509">
                  <c:v>42885.012962962966</c:v>
                </c:pt>
                <c:pt idx="2510">
                  <c:v>42885.013078703705</c:v>
                </c:pt>
                <c:pt idx="2511">
                  <c:v>42885.013194444444</c:v>
                </c:pt>
                <c:pt idx="2512">
                  <c:v>42885.013310185182</c:v>
                </c:pt>
                <c:pt idx="2513">
                  <c:v>42885.013425925928</c:v>
                </c:pt>
                <c:pt idx="2514">
                  <c:v>42885.013541666667</c:v>
                </c:pt>
                <c:pt idx="2515">
                  <c:v>42885.013657407406</c:v>
                </c:pt>
                <c:pt idx="2516">
                  <c:v>42885.013773148145</c:v>
                </c:pt>
                <c:pt idx="2517">
                  <c:v>42885.013888888891</c:v>
                </c:pt>
                <c:pt idx="2518">
                  <c:v>42885.014004629629</c:v>
                </c:pt>
                <c:pt idx="2519">
                  <c:v>42885.014120370368</c:v>
                </c:pt>
                <c:pt idx="2520">
                  <c:v>42885.014236111114</c:v>
                </c:pt>
                <c:pt idx="2521">
                  <c:v>42885.014351851853</c:v>
                </c:pt>
                <c:pt idx="2522">
                  <c:v>42885.014467592591</c:v>
                </c:pt>
                <c:pt idx="2523">
                  <c:v>42885.01458333333</c:v>
                </c:pt>
                <c:pt idx="2524">
                  <c:v>42885.014699074076</c:v>
                </c:pt>
                <c:pt idx="2525">
                  <c:v>42885.014814814815</c:v>
                </c:pt>
                <c:pt idx="2526">
                  <c:v>42885.014930555553</c:v>
                </c:pt>
                <c:pt idx="2527">
                  <c:v>42885.015046296299</c:v>
                </c:pt>
                <c:pt idx="2528">
                  <c:v>42885.015162037038</c:v>
                </c:pt>
                <c:pt idx="2529">
                  <c:v>42885.015277777777</c:v>
                </c:pt>
                <c:pt idx="2530">
                  <c:v>42885.015393518515</c:v>
                </c:pt>
                <c:pt idx="2531">
                  <c:v>42885.015509259261</c:v>
                </c:pt>
                <c:pt idx="2532">
                  <c:v>42885.015625</c:v>
                </c:pt>
                <c:pt idx="2533">
                  <c:v>42885.015740740739</c:v>
                </c:pt>
                <c:pt idx="2534">
                  <c:v>42885.015856481485</c:v>
                </c:pt>
                <c:pt idx="2535">
                  <c:v>42885.015972222223</c:v>
                </c:pt>
                <c:pt idx="2536">
                  <c:v>42885.016087962962</c:v>
                </c:pt>
                <c:pt idx="2537">
                  <c:v>42885.016203703701</c:v>
                </c:pt>
                <c:pt idx="2538">
                  <c:v>42885.016319444447</c:v>
                </c:pt>
                <c:pt idx="2539">
                  <c:v>42885.016435185185</c:v>
                </c:pt>
                <c:pt idx="2540">
                  <c:v>42885.016550925924</c:v>
                </c:pt>
                <c:pt idx="2541">
                  <c:v>42885.01666666667</c:v>
                </c:pt>
                <c:pt idx="2542">
                  <c:v>42885.016782407409</c:v>
                </c:pt>
                <c:pt idx="2543">
                  <c:v>42885.016898148147</c:v>
                </c:pt>
                <c:pt idx="2544">
                  <c:v>42885.017013888886</c:v>
                </c:pt>
                <c:pt idx="2545">
                  <c:v>42885.017129629632</c:v>
                </c:pt>
                <c:pt idx="2546">
                  <c:v>42885.017245370371</c:v>
                </c:pt>
                <c:pt idx="2547">
                  <c:v>42885.017361111109</c:v>
                </c:pt>
                <c:pt idx="2548">
                  <c:v>42885.017476851855</c:v>
                </c:pt>
                <c:pt idx="2549">
                  <c:v>42885.017592592594</c:v>
                </c:pt>
                <c:pt idx="2550">
                  <c:v>42885.017708333333</c:v>
                </c:pt>
                <c:pt idx="2551">
                  <c:v>42885.017824074072</c:v>
                </c:pt>
                <c:pt idx="2552">
                  <c:v>42885.017939814818</c:v>
                </c:pt>
                <c:pt idx="2553">
                  <c:v>42885.018055555556</c:v>
                </c:pt>
                <c:pt idx="2554">
                  <c:v>42885.018171296295</c:v>
                </c:pt>
                <c:pt idx="2555">
                  <c:v>42885.018287037034</c:v>
                </c:pt>
                <c:pt idx="2556">
                  <c:v>42885.01840277778</c:v>
                </c:pt>
                <c:pt idx="2557">
                  <c:v>42885.018518518518</c:v>
                </c:pt>
                <c:pt idx="2558">
                  <c:v>42885.018634259257</c:v>
                </c:pt>
                <c:pt idx="2559">
                  <c:v>42885.018750000003</c:v>
                </c:pt>
                <c:pt idx="2560">
                  <c:v>42885.018865740742</c:v>
                </c:pt>
                <c:pt idx="2561">
                  <c:v>42885.01898148148</c:v>
                </c:pt>
                <c:pt idx="2562">
                  <c:v>42885.019097222219</c:v>
                </c:pt>
                <c:pt idx="2563">
                  <c:v>42885.019212962965</c:v>
                </c:pt>
                <c:pt idx="2564">
                  <c:v>42885.019328703704</c:v>
                </c:pt>
                <c:pt idx="2565">
                  <c:v>42885.019444444442</c:v>
                </c:pt>
                <c:pt idx="2566">
                  <c:v>42885.019560185188</c:v>
                </c:pt>
                <c:pt idx="2567">
                  <c:v>42885.019675925927</c:v>
                </c:pt>
                <c:pt idx="2568">
                  <c:v>42885.019791666666</c:v>
                </c:pt>
                <c:pt idx="2569">
                  <c:v>42885.019907407404</c:v>
                </c:pt>
                <c:pt idx="2570">
                  <c:v>42885.02002314815</c:v>
                </c:pt>
                <c:pt idx="2571">
                  <c:v>42885.020138888889</c:v>
                </c:pt>
                <c:pt idx="2572">
                  <c:v>42885.020254629628</c:v>
                </c:pt>
                <c:pt idx="2573">
                  <c:v>42885.020370370374</c:v>
                </c:pt>
                <c:pt idx="2574">
                  <c:v>42885.020486111112</c:v>
                </c:pt>
                <c:pt idx="2575">
                  <c:v>42885.020601851851</c:v>
                </c:pt>
                <c:pt idx="2576">
                  <c:v>42885.02071759259</c:v>
                </c:pt>
                <c:pt idx="2577">
                  <c:v>42885.020833333336</c:v>
                </c:pt>
                <c:pt idx="2578">
                  <c:v>42885.020949074074</c:v>
                </c:pt>
                <c:pt idx="2579">
                  <c:v>42885.021064814813</c:v>
                </c:pt>
                <c:pt idx="2580">
                  <c:v>42885.021180555559</c:v>
                </c:pt>
                <c:pt idx="2581">
                  <c:v>42885.021296296298</c:v>
                </c:pt>
                <c:pt idx="2582">
                  <c:v>42885.021412037036</c:v>
                </c:pt>
                <c:pt idx="2583">
                  <c:v>42885.021527777775</c:v>
                </c:pt>
                <c:pt idx="2584">
                  <c:v>42885.021643518521</c:v>
                </c:pt>
                <c:pt idx="2585">
                  <c:v>42885.02175925926</c:v>
                </c:pt>
                <c:pt idx="2586">
                  <c:v>42885.021874999999</c:v>
                </c:pt>
                <c:pt idx="2587">
                  <c:v>42885.021990740737</c:v>
                </c:pt>
                <c:pt idx="2588">
                  <c:v>42885.022106481483</c:v>
                </c:pt>
                <c:pt idx="2589">
                  <c:v>42885.022222222222</c:v>
                </c:pt>
                <c:pt idx="2590">
                  <c:v>42885.022337962961</c:v>
                </c:pt>
                <c:pt idx="2591">
                  <c:v>42885.022453703707</c:v>
                </c:pt>
                <c:pt idx="2592">
                  <c:v>42885.022569444445</c:v>
                </c:pt>
                <c:pt idx="2593">
                  <c:v>42885.022685185184</c:v>
                </c:pt>
                <c:pt idx="2594">
                  <c:v>42885.022800925923</c:v>
                </c:pt>
                <c:pt idx="2595">
                  <c:v>42885.022916666669</c:v>
                </c:pt>
                <c:pt idx="2596">
                  <c:v>42885.023032407407</c:v>
                </c:pt>
                <c:pt idx="2597">
                  <c:v>42885.023148148146</c:v>
                </c:pt>
                <c:pt idx="2598">
                  <c:v>42885.023263888892</c:v>
                </c:pt>
                <c:pt idx="2599">
                  <c:v>42885.023379629631</c:v>
                </c:pt>
                <c:pt idx="2600">
                  <c:v>42885.023495370369</c:v>
                </c:pt>
                <c:pt idx="2601">
                  <c:v>42885.023611111108</c:v>
                </c:pt>
                <c:pt idx="2602">
                  <c:v>42885.023726851854</c:v>
                </c:pt>
                <c:pt idx="2603">
                  <c:v>42885.023842592593</c:v>
                </c:pt>
                <c:pt idx="2604">
                  <c:v>42885.023958333331</c:v>
                </c:pt>
                <c:pt idx="2605">
                  <c:v>42885.024074074077</c:v>
                </c:pt>
                <c:pt idx="2606">
                  <c:v>42885.024189814816</c:v>
                </c:pt>
                <c:pt idx="2607">
                  <c:v>42885.024305555555</c:v>
                </c:pt>
                <c:pt idx="2608">
                  <c:v>42885.024421296293</c:v>
                </c:pt>
                <c:pt idx="2609">
                  <c:v>42885.024537037039</c:v>
                </c:pt>
                <c:pt idx="2610">
                  <c:v>42885.024652777778</c:v>
                </c:pt>
                <c:pt idx="2611">
                  <c:v>42885.024768518517</c:v>
                </c:pt>
                <c:pt idx="2612">
                  <c:v>42885.024884259263</c:v>
                </c:pt>
                <c:pt idx="2613">
                  <c:v>42885.025000000001</c:v>
                </c:pt>
                <c:pt idx="2614">
                  <c:v>42885.02511574074</c:v>
                </c:pt>
                <c:pt idx="2615">
                  <c:v>42885.025231481479</c:v>
                </c:pt>
                <c:pt idx="2616">
                  <c:v>42885.025347222225</c:v>
                </c:pt>
                <c:pt idx="2617">
                  <c:v>42885.025462962964</c:v>
                </c:pt>
                <c:pt idx="2618">
                  <c:v>42885.025578703702</c:v>
                </c:pt>
                <c:pt idx="2619">
                  <c:v>42885.025694444441</c:v>
                </c:pt>
                <c:pt idx="2620">
                  <c:v>42885.025810185187</c:v>
                </c:pt>
                <c:pt idx="2621">
                  <c:v>42885.025925925926</c:v>
                </c:pt>
                <c:pt idx="2622">
                  <c:v>42885.026041666664</c:v>
                </c:pt>
                <c:pt idx="2623">
                  <c:v>42885.02615740741</c:v>
                </c:pt>
                <c:pt idx="2624">
                  <c:v>42885.026273148149</c:v>
                </c:pt>
                <c:pt idx="2625">
                  <c:v>42885.026388888888</c:v>
                </c:pt>
                <c:pt idx="2626">
                  <c:v>42885.026504629626</c:v>
                </c:pt>
                <c:pt idx="2627">
                  <c:v>42885.026620370372</c:v>
                </c:pt>
                <c:pt idx="2628">
                  <c:v>42885.026736111111</c:v>
                </c:pt>
                <c:pt idx="2629">
                  <c:v>42885.02685185185</c:v>
                </c:pt>
                <c:pt idx="2630">
                  <c:v>42885.026967592596</c:v>
                </c:pt>
                <c:pt idx="2631">
                  <c:v>42885.027083333334</c:v>
                </c:pt>
                <c:pt idx="2632">
                  <c:v>42885.027199074073</c:v>
                </c:pt>
                <c:pt idx="2633">
                  <c:v>42885.027314814812</c:v>
                </c:pt>
                <c:pt idx="2634">
                  <c:v>42885.027430555558</c:v>
                </c:pt>
                <c:pt idx="2635">
                  <c:v>42885.027546296296</c:v>
                </c:pt>
                <c:pt idx="2636">
                  <c:v>42885.027662037035</c:v>
                </c:pt>
                <c:pt idx="2637">
                  <c:v>42885.027777777781</c:v>
                </c:pt>
                <c:pt idx="2638">
                  <c:v>42885.02789351852</c:v>
                </c:pt>
                <c:pt idx="2639">
                  <c:v>42885.028009259258</c:v>
                </c:pt>
                <c:pt idx="2640">
                  <c:v>42885.028124999997</c:v>
                </c:pt>
                <c:pt idx="2641">
                  <c:v>42885.028240740743</c:v>
                </c:pt>
                <c:pt idx="2642">
                  <c:v>42885.028356481482</c:v>
                </c:pt>
                <c:pt idx="2643">
                  <c:v>42885.02847222222</c:v>
                </c:pt>
                <c:pt idx="2644">
                  <c:v>42885.028587962966</c:v>
                </c:pt>
                <c:pt idx="2645">
                  <c:v>42885.028703703705</c:v>
                </c:pt>
                <c:pt idx="2646">
                  <c:v>42885.028819444444</c:v>
                </c:pt>
                <c:pt idx="2647">
                  <c:v>42885.028935185182</c:v>
                </c:pt>
                <c:pt idx="2648">
                  <c:v>42885.029050925928</c:v>
                </c:pt>
                <c:pt idx="2649">
                  <c:v>42885.029166666667</c:v>
                </c:pt>
                <c:pt idx="2650">
                  <c:v>42885.029282407406</c:v>
                </c:pt>
                <c:pt idx="2651">
                  <c:v>42885.029398148145</c:v>
                </c:pt>
                <c:pt idx="2652">
                  <c:v>42885.029513888891</c:v>
                </c:pt>
                <c:pt idx="2653">
                  <c:v>42885.029629629629</c:v>
                </c:pt>
                <c:pt idx="2654">
                  <c:v>42885.029745370368</c:v>
                </c:pt>
                <c:pt idx="2655">
                  <c:v>42885.029861111114</c:v>
                </c:pt>
                <c:pt idx="2656">
                  <c:v>42885.029976851853</c:v>
                </c:pt>
                <c:pt idx="2657">
                  <c:v>42885.030092592591</c:v>
                </c:pt>
                <c:pt idx="2658">
                  <c:v>42885.03020833333</c:v>
                </c:pt>
                <c:pt idx="2659">
                  <c:v>42885.030324074076</c:v>
                </c:pt>
                <c:pt idx="2660">
                  <c:v>42885.030439814815</c:v>
                </c:pt>
                <c:pt idx="2661">
                  <c:v>42885.030555555553</c:v>
                </c:pt>
                <c:pt idx="2662">
                  <c:v>42885.030671296299</c:v>
                </c:pt>
                <c:pt idx="2663">
                  <c:v>42885.030787037038</c:v>
                </c:pt>
                <c:pt idx="2664">
                  <c:v>42885.030902777777</c:v>
                </c:pt>
                <c:pt idx="2665">
                  <c:v>42885.031018518515</c:v>
                </c:pt>
                <c:pt idx="2666">
                  <c:v>42885.031134259261</c:v>
                </c:pt>
                <c:pt idx="2667">
                  <c:v>42885.03125</c:v>
                </c:pt>
                <c:pt idx="2668">
                  <c:v>42885.031365740739</c:v>
                </c:pt>
                <c:pt idx="2669">
                  <c:v>42885.031481481485</c:v>
                </c:pt>
                <c:pt idx="2670">
                  <c:v>42885.031597222223</c:v>
                </c:pt>
                <c:pt idx="2671">
                  <c:v>42885.031712962962</c:v>
                </c:pt>
                <c:pt idx="2672">
                  <c:v>42885.031828703701</c:v>
                </c:pt>
                <c:pt idx="2673">
                  <c:v>42885.031944444447</c:v>
                </c:pt>
                <c:pt idx="2674">
                  <c:v>42885.032060185185</c:v>
                </c:pt>
                <c:pt idx="2675">
                  <c:v>42885.032175925924</c:v>
                </c:pt>
                <c:pt idx="2676">
                  <c:v>42885.03229166667</c:v>
                </c:pt>
                <c:pt idx="2677">
                  <c:v>42885.032407407409</c:v>
                </c:pt>
                <c:pt idx="2678">
                  <c:v>42885.032523148147</c:v>
                </c:pt>
                <c:pt idx="2679">
                  <c:v>42885.032638888886</c:v>
                </c:pt>
                <c:pt idx="2680">
                  <c:v>42885.032754629632</c:v>
                </c:pt>
                <c:pt idx="2681">
                  <c:v>42885.032870370371</c:v>
                </c:pt>
                <c:pt idx="2682">
                  <c:v>42885.032986111109</c:v>
                </c:pt>
                <c:pt idx="2683">
                  <c:v>42885.033101851855</c:v>
                </c:pt>
                <c:pt idx="2684">
                  <c:v>42885.033217592594</c:v>
                </c:pt>
                <c:pt idx="2685">
                  <c:v>42885.033333333333</c:v>
                </c:pt>
                <c:pt idx="2686">
                  <c:v>42885.033449074072</c:v>
                </c:pt>
                <c:pt idx="2687">
                  <c:v>42885.033564814818</c:v>
                </c:pt>
                <c:pt idx="2688">
                  <c:v>42885.033680555556</c:v>
                </c:pt>
                <c:pt idx="2689">
                  <c:v>42885.033796296295</c:v>
                </c:pt>
                <c:pt idx="2690">
                  <c:v>42885.033912037034</c:v>
                </c:pt>
                <c:pt idx="2691">
                  <c:v>42885.03402777778</c:v>
                </c:pt>
                <c:pt idx="2692">
                  <c:v>42885.034143518518</c:v>
                </c:pt>
                <c:pt idx="2693">
                  <c:v>42885.034259259257</c:v>
                </c:pt>
                <c:pt idx="2694">
                  <c:v>42885.034375000003</c:v>
                </c:pt>
                <c:pt idx="2695">
                  <c:v>42885.034490740742</c:v>
                </c:pt>
                <c:pt idx="2696">
                  <c:v>42885.03460648148</c:v>
                </c:pt>
                <c:pt idx="2697">
                  <c:v>42885.034722222219</c:v>
                </c:pt>
                <c:pt idx="2698">
                  <c:v>42885.034837962965</c:v>
                </c:pt>
                <c:pt idx="2699">
                  <c:v>42885.034953703704</c:v>
                </c:pt>
                <c:pt idx="2700">
                  <c:v>42885.035069444442</c:v>
                </c:pt>
                <c:pt idx="2701">
                  <c:v>42885.035185185188</c:v>
                </c:pt>
                <c:pt idx="2702">
                  <c:v>42885.035300925927</c:v>
                </c:pt>
                <c:pt idx="2703">
                  <c:v>42885.035416666666</c:v>
                </c:pt>
                <c:pt idx="2704">
                  <c:v>42885.035532407404</c:v>
                </c:pt>
                <c:pt idx="2705">
                  <c:v>42885.03564814815</c:v>
                </c:pt>
                <c:pt idx="2706">
                  <c:v>42885.035763888889</c:v>
                </c:pt>
                <c:pt idx="2707">
                  <c:v>42885.035879629628</c:v>
                </c:pt>
                <c:pt idx="2708">
                  <c:v>42885.035995370374</c:v>
                </c:pt>
                <c:pt idx="2709">
                  <c:v>42885.036111111112</c:v>
                </c:pt>
                <c:pt idx="2710">
                  <c:v>42885.036226851851</c:v>
                </c:pt>
                <c:pt idx="2711">
                  <c:v>42885.03634259259</c:v>
                </c:pt>
                <c:pt idx="2712">
                  <c:v>42885.036458333336</c:v>
                </c:pt>
                <c:pt idx="2713">
                  <c:v>42885.036574074074</c:v>
                </c:pt>
                <c:pt idx="2714">
                  <c:v>42885.036689814813</c:v>
                </c:pt>
                <c:pt idx="2715">
                  <c:v>42885.036805555559</c:v>
                </c:pt>
                <c:pt idx="2716">
                  <c:v>42885.036921296298</c:v>
                </c:pt>
                <c:pt idx="2717">
                  <c:v>42885.037037037036</c:v>
                </c:pt>
                <c:pt idx="2718">
                  <c:v>42885.037152777775</c:v>
                </c:pt>
                <c:pt idx="2719">
                  <c:v>42885.037268518521</c:v>
                </c:pt>
                <c:pt idx="2720">
                  <c:v>42885.03738425926</c:v>
                </c:pt>
                <c:pt idx="2721">
                  <c:v>42885.037499999999</c:v>
                </c:pt>
                <c:pt idx="2722">
                  <c:v>42885.037615740737</c:v>
                </c:pt>
                <c:pt idx="2723">
                  <c:v>42885.037731481483</c:v>
                </c:pt>
                <c:pt idx="2724">
                  <c:v>42885.037847222222</c:v>
                </c:pt>
                <c:pt idx="2725">
                  <c:v>42885.037962962961</c:v>
                </c:pt>
                <c:pt idx="2726">
                  <c:v>42885.038078703707</c:v>
                </c:pt>
                <c:pt idx="2727">
                  <c:v>42885.038194444445</c:v>
                </c:pt>
                <c:pt idx="2728">
                  <c:v>42885.038310185184</c:v>
                </c:pt>
                <c:pt idx="2729">
                  <c:v>42885.038425925923</c:v>
                </c:pt>
                <c:pt idx="2730">
                  <c:v>42885.038541666669</c:v>
                </c:pt>
                <c:pt idx="2731">
                  <c:v>42885.038657407407</c:v>
                </c:pt>
                <c:pt idx="2732">
                  <c:v>42885.038773148146</c:v>
                </c:pt>
                <c:pt idx="2733">
                  <c:v>42885.038888888892</c:v>
                </c:pt>
                <c:pt idx="2734">
                  <c:v>42885.039004629631</c:v>
                </c:pt>
                <c:pt idx="2735">
                  <c:v>42885.039120370369</c:v>
                </c:pt>
                <c:pt idx="2736">
                  <c:v>42885.039236111108</c:v>
                </c:pt>
                <c:pt idx="2737">
                  <c:v>42885.039351851854</c:v>
                </c:pt>
                <c:pt idx="2738">
                  <c:v>42885.039467592593</c:v>
                </c:pt>
                <c:pt idx="2739">
                  <c:v>42885.039583333331</c:v>
                </c:pt>
                <c:pt idx="2740">
                  <c:v>42885.039699074077</c:v>
                </c:pt>
                <c:pt idx="2741">
                  <c:v>42885.039814814816</c:v>
                </c:pt>
                <c:pt idx="2742">
                  <c:v>42885.039930555555</c:v>
                </c:pt>
                <c:pt idx="2743">
                  <c:v>42885.040046296293</c:v>
                </c:pt>
                <c:pt idx="2744">
                  <c:v>42885.040162037039</c:v>
                </c:pt>
                <c:pt idx="2745">
                  <c:v>42885.040277777778</c:v>
                </c:pt>
                <c:pt idx="2746">
                  <c:v>42885.040393518517</c:v>
                </c:pt>
                <c:pt idx="2747">
                  <c:v>42885.040509259263</c:v>
                </c:pt>
                <c:pt idx="2748">
                  <c:v>42885.040625000001</c:v>
                </c:pt>
                <c:pt idx="2749">
                  <c:v>42885.04074074074</c:v>
                </c:pt>
                <c:pt idx="2750">
                  <c:v>42885.040856481479</c:v>
                </c:pt>
                <c:pt idx="2751">
                  <c:v>42885.040972222225</c:v>
                </c:pt>
                <c:pt idx="2752">
                  <c:v>42885.041087962964</c:v>
                </c:pt>
                <c:pt idx="2753">
                  <c:v>42885.041203703702</c:v>
                </c:pt>
                <c:pt idx="2754">
                  <c:v>42885.041319444441</c:v>
                </c:pt>
                <c:pt idx="2755">
                  <c:v>42885.041435185187</c:v>
                </c:pt>
                <c:pt idx="2756">
                  <c:v>42885.041550925926</c:v>
                </c:pt>
                <c:pt idx="2757">
                  <c:v>42885.041666666664</c:v>
                </c:pt>
                <c:pt idx="2758">
                  <c:v>42885.04178240741</c:v>
                </c:pt>
                <c:pt idx="2759">
                  <c:v>42885.041898148149</c:v>
                </c:pt>
                <c:pt idx="2760">
                  <c:v>42885.042013888888</c:v>
                </c:pt>
                <c:pt idx="2761">
                  <c:v>42885.042129629626</c:v>
                </c:pt>
                <c:pt idx="2762">
                  <c:v>42885.042245370372</c:v>
                </c:pt>
                <c:pt idx="2763">
                  <c:v>42885.042361111111</c:v>
                </c:pt>
                <c:pt idx="2764">
                  <c:v>42885.04247685185</c:v>
                </c:pt>
                <c:pt idx="2765">
                  <c:v>42885.042592592596</c:v>
                </c:pt>
                <c:pt idx="2766">
                  <c:v>42885.042708333334</c:v>
                </c:pt>
                <c:pt idx="2767">
                  <c:v>42885.042824074073</c:v>
                </c:pt>
                <c:pt idx="2768">
                  <c:v>42885.042939814812</c:v>
                </c:pt>
                <c:pt idx="2769">
                  <c:v>42885.043055555558</c:v>
                </c:pt>
                <c:pt idx="2770">
                  <c:v>42885.043171296296</c:v>
                </c:pt>
                <c:pt idx="2771">
                  <c:v>42885.043287037035</c:v>
                </c:pt>
                <c:pt idx="2772">
                  <c:v>42885.043402777781</c:v>
                </c:pt>
                <c:pt idx="2773">
                  <c:v>42885.04351851852</c:v>
                </c:pt>
                <c:pt idx="2774">
                  <c:v>42885.043634259258</c:v>
                </c:pt>
                <c:pt idx="2775">
                  <c:v>42885.043749999997</c:v>
                </c:pt>
                <c:pt idx="2776">
                  <c:v>42885.043865740743</c:v>
                </c:pt>
                <c:pt idx="2777">
                  <c:v>42885.043981481482</c:v>
                </c:pt>
                <c:pt idx="2778">
                  <c:v>42885.04409722222</c:v>
                </c:pt>
                <c:pt idx="2779">
                  <c:v>42885.044212962966</c:v>
                </c:pt>
                <c:pt idx="2780">
                  <c:v>42885.044328703705</c:v>
                </c:pt>
                <c:pt idx="2781">
                  <c:v>42885.044444444444</c:v>
                </c:pt>
                <c:pt idx="2782">
                  <c:v>42885.044560185182</c:v>
                </c:pt>
                <c:pt idx="2783">
                  <c:v>42885.044675925928</c:v>
                </c:pt>
                <c:pt idx="2784">
                  <c:v>42885.044791666667</c:v>
                </c:pt>
                <c:pt idx="2785">
                  <c:v>42885.044907407406</c:v>
                </c:pt>
                <c:pt idx="2786">
                  <c:v>42885.045023148145</c:v>
                </c:pt>
                <c:pt idx="2787">
                  <c:v>42885.045138888891</c:v>
                </c:pt>
                <c:pt idx="2788">
                  <c:v>42885.045254629629</c:v>
                </c:pt>
                <c:pt idx="2789">
                  <c:v>42885.045370370368</c:v>
                </c:pt>
                <c:pt idx="2790">
                  <c:v>42885.045486111114</c:v>
                </c:pt>
                <c:pt idx="2791">
                  <c:v>42885.045601851853</c:v>
                </c:pt>
                <c:pt idx="2792">
                  <c:v>42885.045717592591</c:v>
                </c:pt>
                <c:pt idx="2793">
                  <c:v>42885.04583333333</c:v>
                </c:pt>
                <c:pt idx="2794">
                  <c:v>42885.045949074076</c:v>
                </c:pt>
                <c:pt idx="2795">
                  <c:v>42885.046064814815</c:v>
                </c:pt>
                <c:pt idx="2796">
                  <c:v>42885.046180555553</c:v>
                </c:pt>
                <c:pt idx="2797">
                  <c:v>42885.046296296299</c:v>
                </c:pt>
                <c:pt idx="2798">
                  <c:v>42885.046412037038</c:v>
                </c:pt>
                <c:pt idx="2799">
                  <c:v>42885.046527777777</c:v>
                </c:pt>
                <c:pt idx="2800">
                  <c:v>42885.046643518515</c:v>
                </c:pt>
                <c:pt idx="2801">
                  <c:v>42885.046759259261</c:v>
                </c:pt>
                <c:pt idx="2802">
                  <c:v>42885.046875</c:v>
                </c:pt>
                <c:pt idx="2803">
                  <c:v>42885.046990740739</c:v>
                </c:pt>
                <c:pt idx="2804">
                  <c:v>42885.047106481485</c:v>
                </c:pt>
                <c:pt idx="2805">
                  <c:v>42885.047222222223</c:v>
                </c:pt>
                <c:pt idx="2806">
                  <c:v>42885.047337962962</c:v>
                </c:pt>
                <c:pt idx="2807">
                  <c:v>42885.047453703701</c:v>
                </c:pt>
                <c:pt idx="2808">
                  <c:v>42885.047569444447</c:v>
                </c:pt>
                <c:pt idx="2809">
                  <c:v>42885.047685185185</c:v>
                </c:pt>
                <c:pt idx="2810">
                  <c:v>42885.047800925924</c:v>
                </c:pt>
                <c:pt idx="2811">
                  <c:v>42885.04791666667</c:v>
                </c:pt>
                <c:pt idx="2812">
                  <c:v>42885.048032407409</c:v>
                </c:pt>
                <c:pt idx="2813">
                  <c:v>42885.048148148147</c:v>
                </c:pt>
                <c:pt idx="2814">
                  <c:v>42885.048263888886</c:v>
                </c:pt>
                <c:pt idx="2815">
                  <c:v>42885.048379629632</c:v>
                </c:pt>
                <c:pt idx="2816">
                  <c:v>42885.048495370371</c:v>
                </c:pt>
                <c:pt idx="2817">
                  <c:v>42885.048611111109</c:v>
                </c:pt>
                <c:pt idx="2818">
                  <c:v>42885.048726851855</c:v>
                </c:pt>
                <c:pt idx="2819">
                  <c:v>42885.048842592594</c:v>
                </c:pt>
                <c:pt idx="2820">
                  <c:v>42885.048958333333</c:v>
                </c:pt>
                <c:pt idx="2821">
                  <c:v>42885.049074074072</c:v>
                </c:pt>
                <c:pt idx="2822">
                  <c:v>42885.049189814818</c:v>
                </c:pt>
                <c:pt idx="2823">
                  <c:v>42885.049305555556</c:v>
                </c:pt>
                <c:pt idx="2824">
                  <c:v>42885.049421296295</c:v>
                </c:pt>
                <c:pt idx="2825">
                  <c:v>42885.049537037034</c:v>
                </c:pt>
                <c:pt idx="2826">
                  <c:v>42885.04965277778</c:v>
                </c:pt>
                <c:pt idx="2827">
                  <c:v>42885.049768518518</c:v>
                </c:pt>
                <c:pt idx="2828">
                  <c:v>42885.049884259257</c:v>
                </c:pt>
                <c:pt idx="2829">
                  <c:v>42885.05</c:v>
                </c:pt>
                <c:pt idx="2830">
                  <c:v>42885.050115740742</c:v>
                </c:pt>
                <c:pt idx="2831">
                  <c:v>42885.05023148148</c:v>
                </c:pt>
                <c:pt idx="2832">
                  <c:v>42885.050347222219</c:v>
                </c:pt>
                <c:pt idx="2833">
                  <c:v>42885.050462962965</c:v>
                </c:pt>
                <c:pt idx="2834">
                  <c:v>42885.050578703704</c:v>
                </c:pt>
                <c:pt idx="2835">
                  <c:v>42885.050694444442</c:v>
                </c:pt>
                <c:pt idx="2836">
                  <c:v>42885.050810185188</c:v>
                </c:pt>
                <c:pt idx="2837">
                  <c:v>42885.050925925927</c:v>
                </c:pt>
                <c:pt idx="2838">
                  <c:v>42885.051041666666</c:v>
                </c:pt>
                <c:pt idx="2839">
                  <c:v>42885.051157407404</c:v>
                </c:pt>
                <c:pt idx="2840">
                  <c:v>42885.05127314815</c:v>
                </c:pt>
                <c:pt idx="2841">
                  <c:v>42885.051388888889</c:v>
                </c:pt>
                <c:pt idx="2842">
                  <c:v>42885.051504629628</c:v>
                </c:pt>
                <c:pt idx="2843">
                  <c:v>42885.051620370374</c:v>
                </c:pt>
                <c:pt idx="2844">
                  <c:v>42885.051736111112</c:v>
                </c:pt>
                <c:pt idx="2845">
                  <c:v>42885.051851851851</c:v>
                </c:pt>
                <c:pt idx="2846">
                  <c:v>42885.05196759259</c:v>
                </c:pt>
                <c:pt idx="2847">
                  <c:v>42885.052083333336</c:v>
                </c:pt>
                <c:pt idx="2848">
                  <c:v>42885.052199074074</c:v>
                </c:pt>
                <c:pt idx="2849">
                  <c:v>42885.052314814813</c:v>
                </c:pt>
                <c:pt idx="2850">
                  <c:v>42885.052430555559</c:v>
                </c:pt>
                <c:pt idx="2851">
                  <c:v>42885.052546296298</c:v>
                </c:pt>
                <c:pt idx="2852">
                  <c:v>42885.052662037036</c:v>
                </c:pt>
                <c:pt idx="2853">
                  <c:v>42885.052777777775</c:v>
                </c:pt>
                <c:pt idx="2854">
                  <c:v>42885.052893518521</c:v>
                </c:pt>
                <c:pt idx="2855">
                  <c:v>42885.05300925926</c:v>
                </c:pt>
                <c:pt idx="2856">
                  <c:v>42885.053124999999</c:v>
                </c:pt>
                <c:pt idx="2857">
                  <c:v>42885.053240740737</c:v>
                </c:pt>
                <c:pt idx="2858">
                  <c:v>42885.053356481483</c:v>
                </c:pt>
                <c:pt idx="2859">
                  <c:v>42885.053472222222</c:v>
                </c:pt>
                <c:pt idx="2860">
                  <c:v>42885.053587962961</c:v>
                </c:pt>
                <c:pt idx="2861">
                  <c:v>42885.053703703707</c:v>
                </c:pt>
                <c:pt idx="2862">
                  <c:v>42885.053819444445</c:v>
                </c:pt>
                <c:pt idx="2863">
                  <c:v>42885.053935185184</c:v>
                </c:pt>
                <c:pt idx="2864">
                  <c:v>42885.054050925923</c:v>
                </c:pt>
                <c:pt idx="2865">
                  <c:v>42885.054166666669</c:v>
                </c:pt>
                <c:pt idx="2866">
                  <c:v>42885.054282407407</c:v>
                </c:pt>
                <c:pt idx="2867">
                  <c:v>42885.054398148146</c:v>
                </c:pt>
                <c:pt idx="2868">
                  <c:v>42885.054513888892</c:v>
                </c:pt>
                <c:pt idx="2869">
                  <c:v>42885.054629629631</c:v>
                </c:pt>
                <c:pt idx="2870">
                  <c:v>42885.054745370369</c:v>
                </c:pt>
                <c:pt idx="2871">
                  <c:v>42885.054861111108</c:v>
                </c:pt>
                <c:pt idx="2872">
                  <c:v>42885.054976851854</c:v>
                </c:pt>
                <c:pt idx="2873">
                  <c:v>42885.055092592593</c:v>
                </c:pt>
                <c:pt idx="2874">
                  <c:v>42885.055208333331</c:v>
                </c:pt>
                <c:pt idx="2875">
                  <c:v>42885.055324074077</c:v>
                </c:pt>
                <c:pt idx="2876">
                  <c:v>42885.055439814816</c:v>
                </c:pt>
                <c:pt idx="2877">
                  <c:v>42885.055555555555</c:v>
                </c:pt>
                <c:pt idx="2878">
                  <c:v>42885.055671296293</c:v>
                </c:pt>
                <c:pt idx="2879">
                  <c:v>42885.055787037039</c:v>
                </c:pt>
                <c:pt idx="2880">
                  <c:v>42885.055902777778</c:v>
                </c:pt>
                <c:pt idx="2881">
                  <c:v>42885.056018518517</c:v>
                </c:pt>
                <c:pt idx="2882">
                  <c:v>42885.056134259263</c:v>
                </c:pt>
                <c:pt idx="2883">
                  <c:v>42885.056250000001</c:v>
                </c:pt>
                <c:pt idx="2884">
                  <c:v>42885.05636574074</c:v>
                </c:pt>
                <c:pt idx="2885">
                  <c:v>42885.056481481479</c:v>
                </c:pt>
                <c:pt idx="2886">
                  <c:v>42885.056597222225</c:v>
                </c:pt>
                <c:pt idx="2887">
                  <c:v>42885.056712962964</c:v>
                </c:pt>
                <c:pt idx="2888">
                  <c:v>42885.056828703702</c:v>
                </c:pt>
                <c:pt idx="2889">
                  <c:v>42885.056944444441</c:v>
                </c:pt>
                <c:pt idx="2890">
                  <c:v>42885.057060185187</c:v>
                </c:pt>
                <c:pt idx="2891">
                  <c:v>42885.057175925926</c:v>
                </c:pt>
                <c:pt idx="2892">
                  <c:v>42885.057291666664</c:v>
                </c:pt>
                <c:pt idx="2893">
                  <c:v>42885.05740740741</c:v>
                </c:pt>
                <c:pt idx="2894">
                  <c:v>42885.057523148149</c:v>
                </c:pt>
                <c:pt idx="2895">
                  <c:v>42885.057638888888</c:v>
                </c:pt>
                <c:pt idx="2896">
                  <c:v>42885.057754629626</c:v>
                </c:pt>
                <c:pt idx="2897">
                  <c:v>42885.057870370372</c:v>
                </c:pt>
                <c:pt idx="2898">
                  <c:v>42885.057986111111</c:v>
                </c:pt>
                <c:pt idx="2899">
                  <c:v>42885.05810185185</c:v>
                </c:pt>
                <c:pt idx="2900">
                  <c:v>42885.058217592596</c:v>
                </c:pt>
                <c:pt idx="2901">
                  <c:v>42885.058333333334</c:v>
                </c:pt>
                <c:pt idx="2902">
                  <c:v>42885.058449074073</c:v>
                </c:pt>
                <c:pt idx="2903">
                  <c:v>42885.058564814812</c:v>
                </c:pt>
                <c:pt idx="2904">
                  <c:v>42885.058680555558</c:v>
                </c:pt>
                <c:pt idx="2905">
                  <c:v>42885.058796296296</c:v>
                </c:pt>
                <c:pt idx="2906">
                  <c:v>42885.058912037035</c:v>
                </c:pt>
                <c:pt idx="2907">
                  <c:v>42885.059027777781</c:v>
                </c:pt>
                <c:pt idx="2908">
                  <c:v>42885.05914351852</c:v>
                </c:pt>
                <c:pt idx="2909">
                  <c:v>42885.059259259258</c:v>
                </c:pt>
                <c:pt idx="2910">
                  <c:v>42885.059374999997</c:v>
                </c:pt>
                <c:pt idx="2911">
                  <c:v>42885.059490740743</c:v>
                </c:pt>
                <c:pt idx="2912">
                  <c:v>42885.059606481482</c:v>
                </c:pt>
                <c:pt idx="2913">
                  <c:v>42885.05972222222</c:v>
                </c:pt>
                <c:pt idx="2914">
                  <c:v>42885.059837962966</c:v>
                </c:pt>
                <c:pt idx="2915">
                  <c:v>42885.059953703705</c:v>
                </c:pt>
                <c:pt idx="2916">
                  <c:v>42885.060069444444</c:v>
                </c:pt>
                <c:pt idx="2917">
                  <c:v>42885.060185185182</c:v>
                </c:pt>
                <c:pt idx="2918">
                  <c:v>42885.060300925928</c:v>
                </c:pt>
                <c:pt idx="2919">
                  <c:v>42885.060416666667</c:v>
                </c:pt>
                <c:pt idx="2920">
                  <c:v>42885.060532407406</c:v>
                </c:pt>
                <c:pt idx="2921">
                  <c:v>42885.060648148145</c:v>
                </c:pt>
                <c:pt idx="2922">
                  <c:v>42885.060763888891</c:v>
                </c:pt>
                <c:pt idx="2923">
                  <c:v>42885.060879629629</c:v>
                </c:pt>
                <c:pt idx="2924">
                  <c:v>42885.060995370368</c:v>
                </c:pt>
                <c:pt idx="2925">
                  <c:v>42885.061111111114</c:v>
                </c:pt>
                <c:pt idx="2926">
                  <c:v>42885.061226851853</c:v>
                </c:pt>
                <c:pt idx="2927">
                  <c:v>42885.061342592591</c:v>
                </c:pt>
                <c:pt idx="2928">
                  <c:v>42885.06145833333</c:v>
                </c:pt>
                <c:pt idx="2929">
                  <c:v>42885.061574074076</c:v>
                </c:pt>
                <c:pt idx="2930">
                  <c:v>42885.061689814815</c:v>
                </c:pt>
                <c:pt idx="2931">
                  <c:v>42885.061805555553</c:v>
                </c:pt>
                <c:pt idx="2932">
                  <c:v>42885.061921296299</c:v>
                </c:pt>
                <c:pt idx="2933">
                  <c:v>42885.062037037038</c:v>
                </c:pt>
                <c:pt idx="2934">
                  <c:v>42885.062152777777</c:v>
                </c:pt>
                <c:pt idx="2935">
                  <c:v>42885.062268518515</c:v>
                </c:pt>
                <c:pt idx="2936">
                  <c:v>42885.062384259261</c:v>
                </c:pt>
                <c:pt idx="2937">
                  <c:v>42885.0625</c:v>
                </c:pt>
                <c:pt idx="2938">
                  <c:v>42885.062615740739</c:v>
                </c:pt>
                <c:pt idx="2939">
                  <c:v>42885.062731481485</c:v>
                </c:pt>
                <c:pt idx="2940">
                  <c:v>42885.062847222223</c:v>
                </c:pt>
                <c:pt idx="2941">
                  <c:v>42885.062962962962</c:v>
                </c:pt>
                <c:pt idx="2942">
                  <c:v>42885.063078703701</c:v>
                </c:pt>
                <c:pt idx="2943">
                  <c:v>42885.063194444447</c:v>
                </c:pt>
                <c:pt idx="2944">
                  <c:v>42885.063310185185</c:v>
                </c:pt>
                <c:pt idx="2945">
                  <c:v>42885.063425925924</c:v>
                </c:pt>
                <c:pt idx="2946">
                  <c:v>42885.06354166667</c:v>
                </c:pt>
                <c:pt idx="2947">
                  <c:v>42885.063657407409</c:v>
                </c:pt>
                <c:pt idx="2948">
                  <c:v>42885.063773148147</c:v>
                </c:pt>
                <c:pt idx="2949">
                  <c:v>42885.063888888886</c:v>
                </c:pt>
                <c:pt idx="2950">
                  <c:v>42885.064004629632</c:v>
                </c:pt>
                <c:pt idx="2951">
                  <c:v>42885.064120370371</c:v>
                </c:pt>
                <c:pt idx="2952">
                  <c:v>42885.064236111109</c:v>
                </c:pt>
                <c:pt idx="2953">
                  <c:v>42885.064351851855</c:v>
                </c:pt>
                <c:pt idx="2954">
                  <c:v>42885.064467592594</c:v>
                </c:pt>
                <c:pt idx="2955">
                  <c:v>42885.064583333333</c:v>
                </c:pt>
                <c:pt idx="2956">
                  <c:v>42885.064699074072</c:v>
                </c:pt>
                <c:pt idx="2957">
                  <c:v>42885.064814814818</c:v>
                </c:pt>
                <c:pt idx="2958">
                  <c:v>42885.064930555556</c:v>
                </c:pt>
                <c:pt idx="2959">
                  <c:v>42885.065046296295</c:v>
                </c:pt>
                <c:pt idx="2960">
                  <c:v>42885.065162037034</c:v>
                </c:pt>
                <c:pt idx="2961">
                  <c:v>42885.06527777778</c:v>
                </c:pt>
                <c:pt idx="2962">
                  <c:v>42885.065393518518</c:v>
                </c:pt>
                <c:pt idx="2963">
                  <c:v>42885.065509259257</c:v>
                </c:pt>
                <c:pt idx="2964">
                  <c:v>42885.065625000003</c:v>
                </c:pt>
                <c:pt idx="2965">
                  <c:v>42885.065740740742</c:v>
                </c:pt>
                <c:pt idx="2966">
                  <c:v>42885.06585648148</c:v>
                </c:pt>
                <c:pt idx="2967">
                  <c:v>42885.065972222219</c:v>
                </c:pt>
                <c:pt idx="2968">
                  <c:v>42885.066087962965</c:v>
                </c:pt>
                <c:pt idx="2969">
                  <c:v>42885.066203703704</c:v>
                </c:pt>
                <c:pt idx="2970">
                  <c:v>42885.066319444442</c:v>
                </c:pt>
                <c:pt idx="2971">
                  <c:v>42885.066435185188</c:v>
                </c:pt>
                <c:pt idx="2972">
                  <c:v>42885.066550925927</c:v>
                </c:pt>
                <c:pt idx="2973">
                  <c:v>42885.066666666666</c:v>
                </c:pt>
                <c:pt idx="2974">
                  <c:v>42885.066782407404</c:v>
                </c:pt>
                <c:pt idx="2975">
                  <c:v>42885.06689814815</c:v>
                </c:pt>
                <c:pt idx="2976">
                  <c:v>42885.067013888889</c:v>
                </c:pt>
                <c:pt idx="2977">
                  <c:v>42885.067129629628</c:v>
                </c:pt>
                <c:pt idx="2978">
                  <c:v>42885.067245370374</c:v>
                </c:pt>
                <c:pt idx="2979">
                  <c:v>42885.067361111112</c:v>
                </c:pt>
                <c:pt idx="2980">
                  <c:v>42885.067476851851</c:v>
                </c:pt>
                <c:pt idx="2981">
                  <c:v>42885.06759259259</c:v>
                </c:pt>
                <c:pt idx="2982">
                  <c:v>42885.067708333336</c:v>
                </c:pt>
                <c:pt idx="2983">
                  <c:v>42885.067824074074</c:v>
                </c:pt>
                <c:pt idx="2984">
                  <c:v>42885.067939814813</c:v>
                </c:pt>
                <c:pt idx="2985">
                  <c:v>42885.068055555559</c:v>
                </c:pt>
                <c:pt idx="2986">
                  <c:v>42885.068171296298</c:v>
                </c:pt>
                <c:pt idx="2987">
                  <c:v>42885.068287037036</c:v>
                </c:pt>
                <c:pt idx="2988">
                  <c:v>42885.068402777775</c:v>
                </c:pt>
                <c:pt idx="2989">
                  <c:v>42885.068518518521</c:v>
                </c:pt>
                <c:pt idx="2990">
                  <c:v>42885.06863425926</c:v>
                </c:pt>
                <c:pt idx="2991">
                  <c:v>42885.068749999999</c:v>
                </c:pt>
                <c:pt idx="2992">
                  <c:v>42885.068865740737</c:v>
                </c:pt>
                <c:pt idx="2993">
                  <c:v>42885.068981481483</c:v>
                </c:pt>
                <c:pt idx="2994">
                  <c:v>42885.069097222222</c:v>
                </c:pt>
                <c:pt idx="2995">
                  <c:v>42885.069212962961</c:v>
                </c:pt>
                <c:pt idx="2996">
                  <c:v>42885.069328703707</c:v>
                </c:pt>
                <c:pt idx="2997">
                  <c:v>42885.069444444445</c:v>
                </c:pt>
                <c:pt idx="2998">
                  <c:v>42885.069560185184</c:v>
                </c:pt>
                <c:pt idx="2999">
                  <c:v>42885.069675925923</c:v>
                </c:pt>
                <c:pt idx="3000">
                  <c:v>42885.069791666669</c:v>
                </c:pt>
                <c:pt idx="3001">
                  <c:v>42885.069907407407</c:v>
                </c:pt>
                <c:pt idx="3002">
                  <c:v>42885.070023148146</c:v>
                </c:pt>
                <c:pt idx="3003">
                  <c:v>42885.070138888892</c:v>
                </c:pt>
                <c:pt idx="3004">
                  <c:v>42885.070254629631</c:v>
                </c:pt>
                <c:pt idx="3005">
                  <c:v>42885.070370370369</c:v>
                </c:pt>
                <c:pt idx="3006">
                  <c:v>42885.070486111108</c:v>
                </c:pt>
                <c:pt idx="3007">
                  <c:v>42885.070601851854</c:v>
                </c:pt>
                <c:pt idx="3008">
                  <c:v>42885.070717592593</c:v>
                </c:pt>
                <c:pt idx="3009">
                  <c:v>42885.070833333331</c:v>
                </c:pt>
                <c:pt idx="3010">
                  <c:v>42885.070949074077</c:v>
                </c:pt>
                <c:pt idx="3011">
                  <c:v>42885.071064814816</c:v>
                </c:pt>
                <c:pt idx="3012">
                  <c:v>42885.071180555555</c:v>
                </c:pt>
                <c:pt idx="3013">
                  <c:v>42885.071296296293</c:v>
                </c:pt>
                <c:pt idx="3014">
                  <c:v>42885.071412037039</c:v>
                </c:pt>
                <c:pt idx="3015">
                  <c:v>42885.071527777778</c:v>
                </c:pt>
                <c:pt idx="3016">
                  <c:v>42885.071643518517</c:v>
                </c:pt>
                <c:pt idx="3017">
                  <c:v>42885.071759259263</c:v>
                </c:pt>
                <c:pt idx="3018">
                  <c:v>42885.071875000001</c:v>
                </c:pt>
                <c:pt idx="3019">
                  <c:v>42885.07199074074</c:v>
                </c:pt>
                <c:pt idx="3020">
                  <c:v>42885.072106481479</c:v>
                </c:pt>
                <c:pt idx="3021">
                  <c:v>42885.072222222225</c:v>
                </c:pt>
                <c:pt idx="3022">
                  <c:v>42885.072337962964</c:v>
                </c:pt>
                <c:pt idx="3023">
                  <c:v>42885.072453703702</c:v>
                </c:pt>
                <c:pt idx="3024">
                  <c:v>42885.072569444441</c:v>
                </c:pt>
                <c:pt idx="3025">
                  <c:v>42885.072685185187</c:v>
                </c:pt>
                <c:pt idx="3026">
                  <c:v>42885.072800925926</c:v>
                </c:pt>
                <c:pt idx="3027">
                  <c:v>42885.072916666664</c:v>
                </c:pt>
                <c:pt idx="3028">
                  <c:v>42885.07303240741</c:v>
                </c:pt>
                <c:pt idx="3029">
                  <c:v>42885.073148148149</c:v>
                </c:pt>
                <c:pt idx="3030">
                  <c:v>42885.073263888888</c:v>
                </c:pt>
                <c:pt idx="3031">
                  <c:v>42885.073379629626</c:v>
                </c:pt>
                <c:pt idx="3032">
                  <c:v>42885.073495370372</c:v>
                </c:pt>
                <c:pt idx="3033">
                  <c:v>42885.073611111111</c:v>
                </c:pt>
                <c:pt idx="3034">
                  <c:v>42885.07372685185</c:v>
                </c:pt>
                <c:pt idx="3035">
                  <c:v>42885.073842592596</c:v>
                </c:pt>
                <c:pt idx="3036">
                  <c:v>42885.073958333334</c:v>
                </c:pt>
                <c:pt idx="3037">
                  <c:v>42885.074074074073</c:v>
                </c:pt>
                <c:pt idx="3038">
                  <c:v>42885.074189814812</c:v>
                </c:pt>
                <c:pt idx="3039">
                  <c:v>42885.074305555558</c:v>
                </c:pt>
                <c:pt idx="3040">
                  <c:v>42885.074421296296</c:v>
                </c:pt>
                <c:pt idx="3041">
                  <c:v>42885.074537037035</c:v>
                </c:pt>
                <c:pt idx="3042">
                  <c:v>42885.074652777781</c:v>
                </c:pt>
                <c:pt idx="3043">
                  <c:v>42885.07476851852</c:v>
                </c:pt>
                <c:pt idx="3044">
                  <c:v>42885.074884259258</c:v>
                </c:pt>
                <c:pt idx="3045">
                  <c:v>42885.074999999997</c:v>
                </c:pt>
                <c:pt idx="3046">
                  <c:v>42885.075115740743</c:v>
                </c:pt>
                <c:pt idx="3047">
                  <c:v>42885.075231481482</c:v>
                </c:pt>
                <c:pt idx="3048">
                  <c:v>42885.07534722222</c:v>
                </c:pt>
                <c:pt idx="3049">
                  <c:v>42885.075462962966</c:v>
                </c:pt>
                <c:pt idx="3050">
                  <c:v>42885.075578703705</c:v>
                </c:pt>
                <c:pt idx="3051">
                  <c:v>42885.075694444444</c:v>
                </c:pt>
                <c:pt idx="3052">
                  <c:v>42885.075810185182</c:v>
                </c:pt>
                <c:pt idx="3053">
                  <c:v>42885.075925925928</c:v>
                </c:pt>
                <c:pt idx="3054">
                  <c:v>42885.076041666667</c:v>
                </c:pt>
                <c:pt idx="3055">
                  <c:v>42885.076157407406</c:v>
                </c:pt>
                <c:pt idx="3056">
                  <c:v>42885.076273148145</c:v>
                </c:pt>
                <c:pt idx="3057">
                  <c:v>42885.076388888891</c:v>
                </c:pt>
                <c:pt idx="3058">
                  <c:v>42885.076504629629</c:v>
                </c:pt>
                <c:pt idx="3059">
                  <c:v>42885.076620370368</c:v>
                </c:pt>
                <c:pt idx="3060">
                  <c:v>42885.076736111114</c:v>
                </c:pt>
                <c:pt idx="3061">
                  <c:v>42885.076851851853</c:v>
                </c:pt>
                <c:pt idx="3062">
                  <c:v>42885.076967592591</c:v>
                </c:pt>
                <c:pt idx="3063">
                  <c:v>42885.07708333333</c:v>
                </c:pt>
                <c:pt idx="3064">
                  <c:v>42885.077199074076</c:v>
                </c:pt>
                <c:pt idx="3065">
                  <c:v>42885.077314814815</c:v>
                </c:pt>
                <c:pt idx="3066">
                  <c:v>42885.077430555553</c:v>
                </c:pt>
                <c:pt idx="3067">
                  <c:v>42885.077546296299</c:v>
                </c:pt>
                <c:pt idx="3068">
                  <c:v>42885.077662037038</c:v>
                </c:pt>
                <c:pt idx="3069">
                  <c:v>42885.077777777777</c:v>
                </c:pt>
                <c:pt idx="3070">
                  <c:v>42885.077893518515</c:v>
                </c:pt>
                <c:pt idx="3071">
                  <c:v>42885.078009259261</c:v>
                </c:pt>
                <c:pt idx="3072">
                  <c:v>42885.078125</c:v>
                </c:pt>
                <c:pt idx="3073">
                  <c:v>42885.078240740739</c:v>
                </c:pt>
                <c:pt idx="3074">
                  <c:v>42885.078356481485</c:v>
                </c:pt>
                <c:pt idx="3075">
                  <c:v>42885.078472222223</c:v>
                </c:pt>
                <c:pt idx="3076">
                  <c:v>42885.078587962962</c:v>
                </c:pt>
                <c:pt idx="3077">
                  <c:v>42885.078703703701</c:v>
                </c:pt>
                <c:pt idx="3078">
                  <c:v>42885.078819444447</c:v>
                </c:pt>
                <c:pt idx="3079">
                  <c:v>42885.078935185185</c:v>
                </c:pt>
                <c:pt idx="3080">
                  <c:v>42885.079050925924</c:v>
                </c:pt>
                <c:pt idx="3081">
                  <c:v>42885.07916666667</c:v>
                </c:pt>
                <c:pt idx="3082">
                  <c:v>42885.079282407409</c:v>
                </c:pt>
                <c:pt idx="3083">
                  <c:v>42885.079398148147</c:v>
                </c:pt>
                <c:pt idx="3084">
                  <c:v>42885.079513888886</c:v>
                </c:pt>
                <c:pt idx="3085">
                  <c:v>42885.079629629632</c:v>
                </c:pt>
                <c:pt idx="3086">
                  <c:v>42885.079745370371</c:v>
                </c:pt>
                <c:pt idx="3087">
                  <c:v>42885.079861111109</c:v>
                </c:pt>
                <c:pt idx="3088">
                  <c:v>42885.079976851855</c:v>
                </c:pt>
                <c:pt idx="3089">
                  <c:v>42885.080092592594</c:v>
                </c:pt>
                <c:pt idx="3090">
                  <c:v>42885.080208333333</c:v>
                </c:pt>
                <c:pt idx="3091">
                  <c:v>42885.080324074072</c:v>
                </c:pt>
                <c:pt idx="3092">
                  <c:v>42885.080439814818</c:v>
                </c:pt>
                <c:pt idx="3093">
                  <c:v>42885.080555555556</c:v>
                </c:pt>
                <c:pt idx="3094">
                  <c:v>42885.080671296295</c:v>
                </c:pt>
                <c:pt idx="3095">
                  <c:v>42885.080787037034</c:v>
                </c:pt>
                <c:pt idx="3096">
                  <c:v>42885.08090277778</c:v>
                </c:pt>
                <c:pt idx="3097">
                  <c:v>42885.081018518518</c:v>
                </c:pt>
                <c:pt idx="3098">
                  <c:v>42885.081134259257</c:v>
                </c:pt>
                <c:pt idx="3099">
                  <c:v>42885.081250000003</c:v>
                </c:pt>
                <c:pt idx="3100">
                  <c:v>42885.081365740742</c:v>
                </c:pt>
                <c:pt idx="3101">
                  <c:v>42885.08148148148</c:v>
                </c:pt>
                <c:pt idx="3102">
                  <c:v>42885.081597222219</c:v>
                </c:pt>
                <c:pt idx="3103">
                  <c:v>42885.081712962965</c:v>
                </c:pt>
                <c:pt idx="3104">
                  <c:v>42885.081828703704</c:v>
                </c:pt>
                <c:pt idx="3105">
                  <c:v>42885.081944444442</c:v>
                </c:pt>
                <c:pt idx="3106">
                  <c:v>42885.082060185188</c:v>
                </c:pt>
                <c:pt idx="3107">
                  <c:v>42885.082175925927</c:v>
                </c:pt>
                <c:pt idx="3108">
                  <c:v>42885.082291666666</c:v>
                </c:pt>
                <c:pt idx="3109">
                  <c:v>42885.082407407404</c:v>
                </c:pt>
                <c:pt idx="3110">
                  <c:v>42885.08252314815</c:v>
                </c:pt>
                <c:pt idx="3111">
                  <c:v>42885.082638888889</c:v>
                </c:pt>
                <c:pt idx="3112">
                  <c:v>42885.082754629628</c:v>
                </c:pt>
                <c:pt idx="3113">
                  <c:v>42885.082870370374</c:v>
                </c:pt>
                <c:pt idx="3114">
                  <c:v>42885.082986111112</c:v>
                </c:pt>
                <c:pt idx="3115">
                  <c:v>42885.083101851851</c:v>
                </c:pt>
                <c:pt idx="3116">
                  <c:v>42885.08321759259</c:v>
                </c:pt>
                <c:pt idx="3117">
                  <c:v>42885.083333333336</c:v>
                </c:pt>
                <c:pt idx="3118">
                  <c:v>42885.083449074074</c:v>
                </c:pt>
                <c:pt idx="3119">
                  <c:v>42885.083564814813</c:v>
                </c:pt>
                <c:pt idx="3120">
                  <c:v>42885.083680555559</c:v>
                </c:pt>
                <c:pt idx="3121">
                  <c:v>42885.083796296298</c:v>
                </c:pt>
                <c:pt idx="3122">
                  <c:v>42885.083912037036</c:v>
                </c:pt>
                <c:pt idx="3123">
                  <c:v>42885.084027777775</c:v>
                </c:pt>
                <c:pt idx="3124">
                  <c:v>42885.084143518521</c:v>
                </c:pt>
                <c:pt idx="3125">
                  <c:v>42885.08425925926</c:v>
                </c:pt>
                <c:pt idx="3126">
                  <c:v>42885.084374999999</c:v>
                </c:pt>
                <c:pt idx="3127">
                  <c:v>42885.084490740737</c:v>
                </c:pt>
                <c:pt idx="3128">
                  <c:v>42885.084606481483</c:v>
                </c:pt>
                <c:pt idx="3129">
                  <c:v>42885.084722222222</c:v>
                </c:pt>
                <c:pt idx="3130">
                  <c:v>42885.084837962961</c:v>
                </c:pt>
                <c:pt idx="3131">
                  <c:v>42885.084953703707</c:v>
                </c:pt>
                <c:pt idx="3132">
                  <c:v>42885.085069444445</c:v>
                </c:pt>
                <c:pt idx="3133">
                  <c:v>42885.085185185184</c:v>
                </c:pt>
                <c:pt idx="3134">
                  <c:v>42885.085300925923</c:v>
                </c:pt>
                <c:pt idx="3135">
                  <c:v>42885.085416666669</c:v>
                </c:pt>
                <c:pt idx="3136">
                  <c:v>42885.085532407407</c:v>
                </c:pt>
                <c:pt idx="3137">
                  <c:v>42885.085648148146</c:v>
                </c:pt>
                <c:pt idx="3138">
                  <c:v>42885.085763888892</c:v>
                </c:pt>
                <c:pt idx="3139">
                  <c:v>42885.085879629631</c:v>
                </c:pt>
                <c:pt idx="3140">
                  <c:v>42885.085995370369</c:v>
                </c:pt>
                <c:pt idx="3141">
                  <c:v>42885.086111111108</c:v>
                </c:pt>
                <c:pt idx="3142">
                  <c:v>42885.086226851854</c:v>
                </c:pt>
                <c:pt idx="3143">
                  <c:v>42885.086342592593</c:v>
                </c:pt>
                <c:pt idx="3144">
                  <c:v>42885.086458333331</c:v>
                </c:pt>
                <c:pt idx="3145">
                  <c:v>42885.086574074077</c:v>
                </c:pt>
                <c:pt idx="3146">
                  <c:v>42885.086689814816</c:v>
                </c:pt>
                <c:pt idx="3147">
                  <c:v>42885.086805555555</c:v>
                </c:pt>
                <c:pt idx="3148">
                  <c:v>42885.086921296293</c:v>
                </c:pt>
                <c:pt idx="3149">
                  <c:v>42885.087037037039</c:v>
                </c:pt>
                <c:pt idx="3150">
                  <c:v>42885.087152777778</c:v>
                </c:pt>
                <c:pt idx="3151">
                  <c:v>42885.087268518517</c:v>
                </c:pt>
                <c:pt idx="3152">
                  <c:v>42885.087384259263</c:v>
                </c:pt>
                <c:pt idx="3153">
                  <c:v>42885.087500000001</c:v>
                </c:pt>
                <c:pt idx="3154">
                  <c:v>42885.08761574074</c:v>
                </c:pt>
                <c:pt idx="3155">
                  <c:v>42885.087731481479</c:v>
                </c:pt>
                <c:pt idx="3156">
                  <c:v>42885.087847222225</c:v>
                </c:pt>
                <c:pt idx="3157">
                  <c:v>42885.087962962964</c:v>
                </c:pt>
                <c:pt idx="3158">
                  <c:v>42885.088078703702</c:v>
                </c:pt>
                <c:pt idx="3159">
                  <c:v>42885.088194444441</c:v>
                </c:pt>
                <c:pt idx="3160">
                  <c:v>42885.088310185187</c:v>
                </c:pt>
                <c:pt idx="3161">
                  <c:v>42885.088425925926</c:v>
                </c:pt>
                <c:pt idx="3162">
                  <c:v>42885.088541666664</c:v>
                </c:pt>
                <c:pt idx="3163">
                  <c:v>42885.08865740741</c:v>
                </c:pt>
                <c:pt idx="3164">
                  <c:v>42885.088773148149</c:v>
                </c:pt>
                <c:pt idx="3165">
                  <c:v>42885.088888888888</c:v>
                </c:pt>
                <c:pt idx="3166">
                  <c:v>42885.089004629626</c:v>
                </c:pt>
                <c:pt idx="3167">
                  <c:v>42885.089120370372</c:v>
                </c:pt>
                <c:pt idx="3168">
                  <c:v>42885.089236111111</c:v>
                </c:pt>
                <c:pt idx="3169">
                  <c:v>42885.08935185185</c:v>
                </c:pt>
                <c:pt idx="3170">
                  <c:v>42885.089467592596</c:v>
                </c:pt>
                <c:pt idx="3171">
                  <c:v>42885.089583333334</c:v>
                </c:pt>
                <c:pt idx="3172">
                  <c:v>42885.089699074073</c:v>
                </c:pt>
                <c:pt idx="3173">
                  <c:v>42885.089814814812</c:v>
                </c:pt>
                <c:pt idx="3174">
                  <c:v>42885.089930555558</c:v>
                </c:pt>
                <c:pt idx="3175">
                  <c:v>42885.090046296296</c:v>
                </c:pt>
                <c:pt idx="3176">
                  <c:v>42885.090162037035</c:v>
                </c:pt>
                <c:pt idx="3177">
                  <c:v>42885.090277777781</c:v>
                </c:pt>
                <c:pt idx="3178">
                  <c:v>42885.09039351852</c:v>
                </c:pt>
                <c:pt idx="3179">
                  <c:v>42885.090509259258</c:v>
                </c:pt>
                <c:pt idx="3180">
                  <c:v>42885.090624999997</c:v>
                </c:pt>
                <c:pt idx="3181">
                  <c:v>42885.090740740743</c:v>
                </c:pt>
                <c:pt idx="3182">
                  <c:v>42885.090856481482</c:v>
                </c:pt>
                <c:pt idx="3183">
                  <c:v>42885.09097222222</c:v>
                </c:pt>
                <c:pt idx="3184">
                  <c:v>42885.091087962966</c:v>
                </c:pt>
                <c:pt idx="3185">
                  <c:v>42885.091203703705</c:v>
                </c:pt>
                <c:pt idx="3186">
                  <c:v>42885.091319444444</c:v>
                </c:pt>
                <c:pt idx="3187">
                  <c:v>42885.091435185182</c:v>
                </c:pt>
                <c:pt idx="3188">
                  <c:v>42885.091550925928</c:v>
                </c:pt>
                <c:pt idx="3189">
                  <c:v>42885.091666666667</c:v>
                </c:pt>
                <c:pt idx="3190">
                  <c:v>42885.091782407406</c:v>
                </c:pt>
                <c:pt idx="3191">
                  <c:v>42885.091898148145</c:v>
                </c:pt>
                <c:pt idx="3192">
                  <c:v>42885.092013888891</c:v>
                </c:pt>
                <c:pt idx="3193">
                  <c:v>42885.092129629629</c:v>
                </c:pt>
                <c:pt idx="3194">
                  <c:v>42885.092245370368</c:v>
                </c:pt>
                <c:pt idx="3195">
                  <c:v>42885.092361111114</c:v>
                </c:pt>
                <c:pt idx="3196">
                  <c:v>42885.092476851853</c:v>
                </c:pt>
                <c:pt idx="3197">
                  <c:v>42885.092592592591</c:v>
                </c:pt>
                <c:pt idx="3198">
                  <c:v>42885.09270833333</c:v>
                </c:pt>
                <c:pt idx="3199">
                  <c:v>42885.092824074076</c:v>
                </c:pt>
                <c:pt idx="3200">
                  <c:v>42885.092939814815</c:v>
                </c:pt>
                <c:pt idx="3201">
                  <c:v>42885.093055555553</c:v>
                </c:pt>
                <c:pt idx="3202">
                  <c:v>42885.093171296299</c:v>
                </c:pt>
                <c:pt idx="3203">
                  <c:v>42885.093287037038</c:v>
                </c:pt>
                <c:pt idx="3204">
                  <c:v>42885.093402777777</c:v>
                </c:pt>
                <c:pt idx="3205">
                  <c:v>42885.093518518515</c:v>
                </c:pt>
                <c:pt idx="3206">
                  <c:v>42885.093634259261</c:v>
                </c:pt>
                <c:pt idx="3207">
                  <c:v>42885.09375</c:v>
                </c:pt>
                <c:pt idx="3208">
                  <c:v>42885.093865740739</c:v>
                </c:pt>
                <c:pt idx="3209">
                  <c:v>42885.093981481485</c:v>
                </c:pt>
                <c:pt idx="3210">
                  <c:v>42885.094097222223</c:v>
                </c:pt>
                <c:pt idx="3211">
                  <c:v>42885.094212962962</c:v>
                </c:pt>
                <c:pt idx="3212">
                  <c:v>42885.094328703701</c:v>
                </c:pt>
                <c:pt idx="3213">
                  <c:v>42885.094444444447</c:v>
                </c:pt>
                <c:pt idx="3214">
                  <c:v>42885.094560185185</c:v>
                </c:pt>
                <c:pt idx="3215">
                  <c:v>42885.094675925924</c:v>
                </c:pt>
                <c:pt idx="3216">
                  <c:v>42885.09479166667</c:v>
                </c:pt>
                <c:pt idx="3217">
                  <c:v>42885.094907407409</c:v>
                </c:pt>
                <c:pt idx="3218">
                  <c:v>42885.095023148147</c:v>
                </c:pt>
                <c:pt idx="3219">
                  <c:v>42885.095138888886</c:v>
                </c:pt>
                <c:pt idx="3220">
                  <c:v>42885.095254629632</c:v>
                </c:pt>
                <c:pt idx="3221">
                  <c:v>42885.095370370371</c:v>
                </c:pt>
                <c:pt idx="3222">
                  <c:v>42885.095486111109</c:v>
                </c:pt>
                <c:pt idx="3223">
                  <c:v>42885.095601851855</c:v>
                </c:pt>
                <c:pt idx="3224">
                  <c:v>42885.095717592594</c:v>
                </c:pt>
                <c:pt idx="3225">
                  <c:v>42885.095833333333</c:v>
                </c:pt>
                <c:pt idx="3226">
                  <c:v>42885.095949074072</c:v>
                </c:pt>
                <c:pt idx="3227">
                  <c:v>42885.096064814818</c:v>
                </c:pt>
                <c:pt idx="3228">
                  <c:v>42885.096180555556</c:v>
                </c:pt>
                <c:pt idx="3229">
                  <c:v>42885.096296296295</c:v>
                </c:pt>
                <c:pt idx="3230">
                  <c:v>42885.096412037034</c:v>
                </c:pt>
                <c:pt idx="3231">
                  <c:v>42885.09652777778</c:v>
                </c:pt>
                <c:pt idx="3232">
                  <c:v>42885.096643518518</c:v>
                </c:pt>
                <c:pt idx="3233">
                  <c:v>42885.096759259257</c:v>
                </c:pt>
                <c:pt idx="3234">
                  <c:v>42885.096875000003</c:v>
                </c:pt>
                <c:pt idx="3235">
                  <c:v>42885.096990740742</c:v>
                </c:pt>
                <c:pt idx="3236">
                  <c:v>42885.09710648148</c:v>
                </c:pt>
                <c:pt idx="3237">
                  <c:v>42885.097222222219</c:v>
                </c:pt>
                <c:pt idx="3238">
                  <c:v>42885.097337962965</c:v>
                </c:pt>
                <c:pt idx="3239">
                  <c:v>42885.097453703704</c:v>
                </c:pt>
                <c:pt idx="3240">
                  <c:v>42885.097569444442</c:v>
                </c:pt>
                <c:pt idx="3241">
                  <c:v>42885.097685185188</c:v>
                </c:pt>
                <c:pt idx="3242">
                  <c:v>42885.097800925927</c:v>
                </c:pt>
                <c:pt idx="3243">
                  <c:v>42885.097916666666</c:v>
                </c:pt>
                <c:pt idx="3244">
                  <c:v>42885.098032407404</c:v>
                </c:pt>
                <c:pt idx="3245">
                  <c:v>42885.09814814815</c:v>
                </c:pt>
                <c:pt idx="3246">
                  <c:v>42885.098263888889</c:v>
                </c:pt>
                <c:pt idx="3247">
                  <c:v>42885.098379629628</c:v>
                </c:pt>
                <c:pt idx="3248">
                  <c:v>42885.098495370374</c:v>
                </c:pt>
                <c:pt idx="3249">
                  <c:v>42885.098611111112</c:v>
                </c:pt>
                <c:pt idx="3250">
                  <c:v>42885.098726851851</c:v>
                </c:pt>
                <c:pt idx="3251">
                  <c:v>42885.09884259259</c:v>
                </c:pt>
                <c:pt idx="3252">
                  <c:v>42885.098958333336</c:v>
                </c:pt>
                <c:pt idx="3253">
                  <c:v>42885.099074074074</c:v>
                </c:pt>
                <c:pt idx="3254">
                  <c:v>42885.099189814813</c:v>
                </c:pt>
                <c:pt idx="3255">
                  <c:v>42885.099305555559</c:v>
                </c:pt>
                <c:pt idx="3256">
                  <c:v>42885.099421296298</c:v>
                </c:pt>
                <c:pt idx="3257">
                  <c:v>42885.099537037036</c:v>
                </c:pt>
                <c:pt idx="3258">
                  <c:v>42885.099652777775</c:v>
                </c:pt>
                <c:pt idx="3259">
                  <c:v>42885.099768518521</c:v>
                </c:pt>
                <c:pt idx="3260">
                  <c:v>42885.09988425926</c:v>
                </c:pt>
                <c:pt idx="3261">
                  <c:v>42885.1</c:v>
                </c:pt>
                <c:pt idx="3262">
                  <c:v>42885.100115740737</c:v>
                </c:pt>
                <c:pt idx="3263">
                  <c:v>42885.100231481483</c:v>
                </c:pt>
                <c:pt idx="3264">
                  <c:v>42885.100347222222</c:v>
                </c:pt>
                <c:pt idx="3265">
                  <c:v>42885.100462962961</c:v>
                </c:pt>
                <c:pt idx="3266">
                  <c:v>42885.100578703707</c:v>
                </c:pt>
                <c:pt idx="3267">
                  <c:v>42885.100694444445</c:v>
                </c:pt>
                <c:pt idx="3268">
                  <c:v>42885.100810185184</c:v>
                </c:pt>
                <c:pt idx="3269">
                  <c:v>42885.100925925923</c:v>
                </c:pt>
                <c:pt idx="3270">
                  <c:v>42885.101041666669</c:v>
                </c:pt>
                <c:pt idx="3271">
                  <c:v>42885.101157407407</c:v>
                </c:pt>
                <c:pt idx="3272">
                  <c:v>42885.101273148146</c:v>
                </c:pt>
                <c:pt idx="3273">
                  <c:v>42885.101388888892</c:v>
                </c:pt>
                <c:pt idx="3274">
                  <c:v>42885.101504629631</c:v>
                </c:pt>
                <c:pt idx="3275">
                  <c:v>42885.101620370369</c:v>
                </c:pt>
                <c:pt idx="3276">
                  <c:v>42885.101736111108</c:v>
                </c:pt>
                <c:pt idx="3277">
                  <c:v>42885.101851851854</c:v>
                </c:pt>
                <c:pt idx="3278">
                  <c:v>42885.101967592593</c:v>
                </c:pt>
                <c:pt idx="3279">
                  <c:v>42885.102083333331</c:v>
                </c:pt>
                <c:pt idx="3280">
                  <c:v>42885.102199074077</c:v>
                </c:pt>
                <c:pt idx="3281">
                  <c:v>42885.102314814816</c:v>
                </c:pt>
                <c:pt idx="3282">
                  <c:v>42885.102430555555</c:v>
                </c:pt>
                <c:pt idx="3283">
                  <c:v>42885.102546296293</c:v>
                </c:pt>
                <c:pt idx="3284">
                  <c:v>42885.102662037039</c:v>
                </c:pt>
                <c:pt idx="3285">
                  <c:v>42885.102777777778</c:v>
                </c:pt>
                <c:pt idx="3286">
                  <c:v>42885.102893518517</c:v>
                </c:pt>
                <c:pt idx="3287">
                  <c:v>42885.103009259263</c:v>
                </c:pt>
                <c:pt idx="3288">
                  <c:v>42885.103125000001</c:v>
                </c:pt>
                <c:pt idx="3289">
                  <c:v>42885.10324074074</c:v>
                </c:pt>
                <c:pt idx="3290">
                  <c:v>42885.103356481479</c:v>
                </c:pt>
                <c:pt idx="3291">
                  <c:v>42885.103472222225</c:v>
                </c:pt>
                <c:pt idx="3292">
                  <c:v>42885.103587962964</c:v>
                </c:pt>
                <c:pt idx="3293">
                  <c:v>42885.103703703702</c:v>
                </c:pt>
                <c:pt idx="3294">
                  <c:v>42885.103819444441</c:v>
                </c:pt>
                <c:pt idx="3295">
                  <c:v>42885.103935185187</c:v>
                </c:pt>
                <c:pt idx="3296">
                  <c:v>42885.104050925926</c:v>
                </c:pt>
                <c:pt idx="3297">
                  <c:v>42885.104166666664</c:v>
                </c:pt>
                <c:pt idx="3298">
                  <c:v>42885.10428240741</c:v>
                </c:pt>
                <c:pt idx="3299">
                  <c:v>42885.104398148149</c:v>
                </c:pt>
                <c:pt idx="3300">
                  <c:v>42885.104513888888</c:v>
                </c:pt>
                <c:pt idx="3301">
                  <c:v>42885.104629629626</c:v>
                </c:pt>
                <c:pt idx="3302">
                  <c:v>42885.104745370372</c:v>
                </c:pt>
                <c:pt idx="3303">
                  <c:v>42885.104861111111</c:v>
                </c:pt>
                <c:pt idx="3304">
                  <c:v>42885.10497685185</c:v>
                </c:pt>
                <c:pt idx="3305">
                  <c:v>42885.105092592596</c:v>
                </c:pt>
                <c:pt idx="3306">
                  <c:v>42885.105208333334</c:v>
                </c:pt>
                <c:pt idx="3307">
                  <c:v>42885.105324074073</c:v>
                </c:pt>
                <c:pt idx="3308">
                  <c:v>42885.105439814812</c:v>
                </c:pt>
                <c:pt idx="3309">
                  <c:v>42885.105555555558</c:v>
                </c:pt>
                <c:pt idx="3310">
                  <c:v>42885.105671296296</c:v>
                </c:pt>
                <c:pt idx="3311">
                  <c:v>42885.105787037035</c:v>
                </c:pt>
                <c:pt idx="3312">
                  <c:v>42885.105902777781</c:v>
                </c:pt>
                <c:pt idx="3313">
                  <c:v>42885.10601851852</c:v>
                </c:pt>
                <c:pt idx="3314">
                  <c:v>42885.106134259258</c:v>
                </c:pt>
                <c:pt idx="3315">
                  <c:v>42885.106249999997</c:v>
                </c:pt>
                <c:pt idx="3316">
                  <c:v>42885.106365740743</c:v>
                </c:pt>
                <c:pt idx="3317">
                  <c:v>42885.106481481482</c:v>
                </c:pt>
                <c:pt idx="3318">
                  <c:v>42885.10659722222</c:v>
                </c:pt>
                <c:pt idx="3319">
                  <c:v>42885.106712962966</c:v>
                </c:pt>
                <c:pt idx="3320">
                  <c:v>42885.106828703705</c:v>
                </c:pt>
                <c:pt idx="3321">
                  <c:v>42885.106944444444</c:v>
                </c:pt>
                <c:pt idx="3322">
                  <c:v>42885.107060185182</c:v>
                </c:pt>
                <c:pt idx="3323">
                  <c:v>42885.107175925928</c:v>
                </c:pt>
                <c:pt idx="3324">
                  <c:v>42885.107291666667</c:v>
                </c:pt>
                <c:pt idx="3325">
                  <c:v>42885.107407407406</c:v>
                </c:pt>
                <c:pt idx="3326">
                  <c:v>42885.107523148145</c:v>
                </c:pt>
                <c:pt idx="3327">
                  <c:v>42885.107638888891</c:v>
                </c:pt>
                <c:pt idx="3328">
                  <c:v>42885.107754629629</c:v>
                </c:pt>
                <c:pt idx="3329">
                  <c:v>42885.107870370368</c:v>
                </c:pt>
                <c:pt idx="3330">
                  <c:v>42885.107986111114</c:v>
                </c:pt>
                <c:pt idx="3331">
                  <c:v>42885.108101851853</c:v>
                </c:pt>
                <c:pt idx="3332">
                  <c:v>42885.108217592591</c:v>
                </c:pt>
                <c:pt idx="3333">
                  <c:v>42885.10833333333</c:v>
                </c:pt>
                <c:pt idx="3334">
                  <c:v>42885.108449074076</c:v>
                </c:pt>
                <c:pt idx="3335">
                  <c:v>42885.108564814815</c:v>
                </c:pt>
                <c:pt idx="3336">
                  <c:v>42885.108680555553</c:v>
                </c:pt>
                <c:pt idx="3337">
                  <c:v>42885.108796296299</c:v>
                </c:pt>
                <c:pt idx="3338">
                  <c:v>42885.108912037038</c:v>
                </c:pt>
                <c:pt idx="3339">
                  <c:v>42885.109027777777</c:v>
                </c:pt>
                <c:pt idx="3340">
                  <c:v>42885.109143518515</c:v>
                </c:pt>
                <c:pt idx="3341">
                  <c:v>42885.109259259261</c:v>
                </c:pt>
                <c:pt idx="3342">
                  <c:v>42885.109375</c:v>
                </c:pt>
                <c:pt idx="3343">
                  <c:v>42885.109490740739</c:v>
                </c:pt>
                <c:pt idx="3344">
                  <c:v>42885.109606481485</c:v>
                </c:pt>
                <c:pt idx="3345">
                  <c:v>42885.109722222223</c:v>
                </c:pt>
                <c:pt idx="3346">
                  <c:v>42885.109837962962</c:v>
                </c:pt>
                <c:pt idx="3347">
                  <c:v>42885.109953703701</c:v>
                </c:pt>
                <c:pt idx="3348">
                  <c:v>42885.110069444447</c:v>
                </c:pt>
                <c:pt idx="3349">
                  <c:v>42885.110185185185</c:v>
                </c:pt>
                <c:pt idx="3350">
                  <c:v>42885.110300925924</c:v>
                </c:pt>
                <c:pt idx="3351">
                  <c:v>42885.11041666667</c:v>
                </c:pt>
                <c:pt idx="3352">
                  <c:v>42885.110532407409</c:v>
                </c:pt>
                <c:pt idx="3353">
                  <c:v>42885.110648148147</c:v>
                </c:pt>
                <c:pt idx="3354">
                  <c:v>42885.110763888886</c:v>
                </c:pt>
                <c:pt idx="3355">
                  <c:v>42885.110879629632</c:v>
                </c:pt>
                <c:pt idx="3356">
                  <c:v>42885.110995370371</c:v>
                </c:pt>
                <c:pt idx="3357">
                  <c:v>42885.111111111109</c:v>
                </c:pt>
                <c:pt idx="3358">
                  <c:v>42885.111226851855</c:v>
                </c:pt>
                <c:pt idx="3359">
                  <c:v>42885.111342592594</c:v>
                </c:pt>
                <c:pt idx="3360">
                  <c:v>42885.111458333333</c:v>
                </c:pt>
                <c:pt idx="3361">
                  <c:v>42885.111574074072</c:v>
                </c:pt>
                <c:pt idx="3362">
                  <c:v>42885.111689814818</c:v>
                </c:pt>
                <c:pt idx="3363">
                  <c:v>42885.111805555556</c:v>
                </c:pt>
                <c:pt idx="3364">
                  <c:v>42885.111921296295</c:v>
                </c:pt>
                <c:pt idx="3365">
                  <c:v>42885.112037037034</c:v>
                </c:pt>
                <c:pt idx="3366">
                  <c:v>42885.11215277778</c:v>
                </c:pt>
                <c:pt idx="3367">
                  <c:v>42885.112268518518</c:v>
                </c:pt>
                <c:pt idx="3368">
                  <c:v>42885.112384259257</c:v>
                </c:pt>
                <c:pt idx="3369">
                  <c:v>42885.112500000003</c:v>
                </c:pt>
                <c:pt idx="3370">
                  <c:v>42885.112615740742</c:v>
                </c:pt>
                <c:pt idx="3371">
                  <c:v>42885.11273148148</c:v>
                </c:pt>
                <c:pt idx="3372">
                  <c:v>42885.112847222219</c:v>
                </c:pt>
                <c:pt idx="3373">
                  <c:v>42885.112962962965</c:v>
                </c:pt>
                <c:pt idx="3374">
                  <c:v>42885.113078703704</c:v>
                </c:pt>
                <c:pt idx="3375">
                  <c:v>42885.113194444442</c:v>
                </c:pt>
                <c:pt idx="3376">
                  <c:v>42885.113310185188</c:v>
                </c:pt>
                <c:pt idx="3377">
                  <c:v>42885.113425925927</c:v>
                </c:pt>
                <c:pt idx="3378">
                  <c:v>42885.113541666666</c:v>
                </c:pt>
                <c:pt idx="3379">
                  <c:v>42885.113657407404</c:v>
                </c:pt>
                <c:pt idx="3380">
                  <c:v>42885.11377314815</c:v>
                </c:pt>
                <c:pt idx="3381">
                  <c:v>42885.113888888889</c:v>
                </c:pt>
                <c:pt idx="3382">
                  <c:v>42885.114004629628</c:v>
                </c:pt>
                <c:pt idx="3383">
                  <c:v>42885.114120370374</c:v>
                </c:pt>
                <c:pt idx="3384">
                  <c:v>42885.114236111112</c:v>
                </c:pt>
                <c:pt idx="3385">
                  <c:v>42885.114351851851</c:v>
                </c:pt>
                <c:pt idx="3386">
                  <c:v>42885.11446759259</c:v>
                </c:pt>
                <c:pt idx="3387">
                  <c:v>42885.114583333336</c:v>
                </c:pt>
                <c:pt idx="3388">
                  <c:v>42885.114699074074</c:v>
                </c:pt>
                <c:pt idx="3389">
                  <c:v>42885.114814814813</c:v>
                </c:pt>
                <c:pt idx="3390">
                  <c:v>42885.114930555559</c:v>
                </c:pt>
                <c:pt idx="3391">
                  <c:v>42885.115046296298</c:v>
                </c:pt>
                <c:pt idx="3392">
                  <c:v>42885.115162037036</c:v>
                </c:pt>
                <c:pt idx="3393">
                  <c:v>42885.115277777775</c:v>
                </c:pt>
                <c:pt idx="3394">
                  <c:v>42885.115393518521</c:v>
                </c:pt>
                <c:pt idx="3395">
                  <c:v>42885.11550925926</c:v>
                </c:pt>
                <c:pt idx="3396">
                  <c:v>42885.115624999999</c:v>
                </c:pt>
                <c:pt idx="3397">
                  <c:v>42885.115740740737</c:v>
                </c:pt>
                <c:pt idx="3398">
                  <c:v>42885.115856481483</c:v>
                </c:pt>
                <c:pt idx="3399">
                  <c:v>42885.115972222222</c:v>
                </c:pt>
                <c:pt idx="3400">
                  <c:v>42885.116087962961</c:v>
                </c:pt>
                <c:pt idx="3401">
                  <c:v>42885.116203703707</c:v>
                </c:pt>
                <c:pt idx="3402">
                  <c:v>42885.116319444445</c:v>
                </c:pt>
                <c:pt idx="3403">
                  <c:v>42885.116435185184</c:v>
                </c:pt>
                <c:pt idx="3404">
                  <c:v>42885.116550925923</c:v>
                </c:pt>
                <c:pt idx="3405">
                  <c:v>42885.116666666669</c:v>
                </c:pt>
                <c:pt idx="3406">
                  <c:v>42885.116782407407</c:v>
                </c:pt>
                <c:pt idx="3407">
                  <c:v>42885.116898148146</c:v>
                </c:pt>
                <c:pt idx="3408">
                  <c:v>42885.117013888892</c:v>
                </c:pt>
                <c:pt idx="3409">
                  <c:v>42885.117129629631</c:v>
                </c:pt>
                <c:pt idx="3410">
                  <c:v>42885.117245370369</c:v>
                </c:pt>
                <c:pt idx="3411">
                  <c:v>42885.117361111108</c:v>
                </c:pt>
                <c:pt idx="3412">
                  <c:v>42885.117476851854</c:v>
                </c:pt>
                <c:pt idx="3413">
                  <c:v>42885.117592592593</c:v>
                </c:pt>
                <c:pt idx="3414">
                  <c:v>42885.117708333331</c:v>
                </c:pt>
                <c:pt idx="3415">
                  <c:v>42885.117824074077</c:v>
                </c:pt>
                <c:pt idx="3416">
                  <c:v>42885.117939814816</c:v>
                </c:pt>
                <c:pt idx="3417">
                  <c:v>42885.118055555555</c:v>
                </c:pt>
                <c:pt idx="3418">
                  <c:v>42885.118171296293</c:v>
                </c:pt>
                <c:pt idx="3419">
                  <c:v>42885.118287037039</c:v>
                </c:pt>
                <c:pt idx="3420">
                  <c:v>42885.118402777778</c:v>
                </c:pt>
                <c:pt idx="3421">
                  <c:v>42885.118518518517</c:v>
                </c:pt>
                <c:pt idx="3422">
                  <c:v>42885.118634259263</c:v>
                </c:pt>
                <c:pt idx="3423">
                  <c:v>42885.118750000001</c:v>
                </c:pt>
                <c:pt idx="3424">
                  <c:v>42885.11886574074</c:v>
                </c:pt>
                <c:pt idx="3425">
                  <c:v>42885.118981481479</c:v>
                </c:pt>
                <c:pt idx="3426">
                  <c:v>42885.119097222225</c:v>
                </c:pt>
                <c:pt idx="3427">
                  <c:v>42885.119212962964</c:v>
                </c:pt>
                <c:pt idx="3428">
                  <c:v>42885.119328703702</c:v>
                </c:pt>
                <c:pt idx="3429">
                  <c:v>42885.119444444441</c:v>
                </c:pt>
                <c:pt idx="3430">
                  <c:v>42885.119560185187</c:v>
                </c:pt>
                <c:pt idx="3431">
                  <c:v>42885.119675925926</c:v>
                </c:pt>
                <c:pt idx="3432">
                  <c:v>42885.119791666664</c:v>
                </c:pt>
                <c:pt idx="3433">
                  <c:v>42885.11990740741</c:v>
                </c:pt>
                <c:pt idx="3434">
                  <c:v>42885.120023148149</c:v>
                </c:pt>
                <c:pt idx="3435">
                  <c:v>42885.120138888888</c:v>
                </c:pt>
                <c:pt idx="3436">
                  <c:v>42885.120254629626</c:v>
                </c:pt>
                <c:pt idx="3437">
                  <c:v>42885.120370370372</c:v>
                </c:pt>
                <c:pt idx="3438">
                  <c:v>42885.120486111111</c:v>
                </c:pt>
                <c:pt idx="3439">
                  <c:v>42885.12060185185</c:v>
                </c:pt>
                <c:pt idx="3440">
                  <c:v>42885.120717592596</c:v>
                </c:pt>
                <c:pt idx="3441">
                  <c:v>42885.120833333334</c:v>
                </c:pt>
                <c:pt idx="3442">
                  <c:v>42885.120949074073</c:v>
                </c:pt>
                <c:pt idx="3443">
                  <c:v>42885.121064814812</c:v>
                </c:pt>
                <c:pt idx="3444">
                  <c:v>42885.121180555558</c:v>
                </c:pt>
                <c:pt idx="3445">
                  <c:v>42885.121296296296</c:v>
                </c:pt>
                <c:pt idx="3446">
                  <c:v>42885.121412037035</c:v>
                </c:pt>
                <c:pt idx="3447">
                  <c:v>42885.121527777781</c:v>
                </c:pt>
                <c:pt idx="3448">
                  <c:v>42885.12164351852</c:v>
                </c:pt>
                <c:pt idx="3449">
                  <c:v>42885.121759259258</c:v>
                </c:pt>
                <c:pt idx="3450">
                  <c:v>42885.121874999997</c:v>
                </c:pt>
                <c:pt idx="3451">
                  <c:v>42885.121990740743</c:v>
                </c:pt>
                <c:pt idx="3452">
                  <c:v>42885.122106481482</c:v>
                </c:pt>
                <c:pt idx="3453">
                  <c:v>42885.12222222222</c:v>
                </c:pt>
                <c:pt idx="3454">
                  <c:v>42885.122337962966</c:v>
                </c:pt>
                <c:pt idx="3455">
                  <c:v>42885.122453703705</c:v>
                </c:pt>
                <c:pt idx="3456">
                  <c:v>42885.122569444444</c:v>
                </c:pt>
                <c:pt idx="3457">
                  <c:v>42885.122685185182</c:v>
                </c:pt>
                <c:pt idx="3458">
                  <c:v>42885.122800925928</c:v>
                </c:pt>
                <c:pt idx="3459">
                  <c:v>42885.122916666667</c:v>
                </c:pt>
                <c:pt idx="3460">
                  <c:v>42885.123032407406</c:v>
                </c:pt>
                <c:pt idx="3461">
                  <c:v>42885.123148148145</c:v>
                </c:pt>
                <c:pt idx="3462">
                  <c:v>42885.123263888891</c:v>
                </c:pt>
                <c:pt idx="3463">
                  <c:v>42885.123379629629</c:v>
                </c:pt>
                <c:pt idx="3464">
                  <c:v>42885.123495370368</c:v>
                </c:pt>
                <c:pt idx="3465">
                  <c:v>42885.123611111114</c:v>
                </c:pt>
                <c:pt idx="3466">
                  <c:v>42885.123726851853</c:v>
                </c:pt>
                <c:pt idx="3467">
                  <c:v>42885.123842592591</c:v>
                </c:pt>
                <c:pt idx="3468">
                  <c:v>42885.12395833333</c:v>
                </c:pt>
                <c:pt idx="3469">
                  <c:v>42885.124074074076</c:v>
                </c:pt>
                <c:pt idx="3470">
                  <c:v>42885.124189814815</c:v>
                </c:pt>
                <c:pt idx="3471">
                  <c:v>42885.124305555553</c:v>
                </c:pt>
                <c:pt idx="3472">
                  <c:v>42885.124421296299</c:v>
                </c:pt>
                <c:pt idx="3473">
                  <c:v>42885.124537037038</c:v>
                </c:pt>
                <c:pt idx="3474">
                  <c:v>42885.124652777777</c:v>
                </c:pt>
                <c:pt idx="3475">
                  <c:v>42885.124768518515</c:v>
                </c:pt>
                <c:pt idx="3476">
                  <c:v>42885.124884259261</c:v>
                </c:pt>
                <c:pt idx="3477">
                  <c:v>42885.125</c:v>
                </c:pt>
                <c:pt idx="3478">
                  <c:v>42885.125115740739</c:v>
                </c:pt>
                <c:pt idx="3479">
                  <c:v>42885.125231481485</c:v>
                </c:pt>
                <c:pt idx="3480">
                  <c:v>42885.125347222223</c:v>
                </c:pt>
                <c:pt idx="3481">
                  <c:v>42885.125462962962</c:v>
                </c:pt>
                <c:pt idx="3482">
                  <c:v>42885.125578703701</c:v>
                </c:pt>
                <c:pt idx="3483">
                  <c:v>42885.125694444447</c:v>
                </c:pt>
                <c:pt idx="3484">
                  <c:v>42885.125810185185</c:v>
                </c:pt>
                <c:pt idx="3485">
                  <c:v>42885.125925925924</c:v>
                </c:pt>
                <c:pt idx="3486">
                  <c:v>42885.12604166667</c:v>
                </c:pt>
                <c:pt idx="3487">
                  <c:v>42885.126157407409</c:v>
                </c:pt>
                <c:pt idx="3488">
                  <c:v>42885.126273148147</c:v>
                </c:pt>
                <c:pt idx="3489">
                  <c:v>42885.126388888886</c:v>
                </c:pt>
                <c:pt idx="3490">
                  <c:v>42885.126504629632</c:v>
                </c:pt>
                <c:pt idx="3491">
                  <c:v>42885.126620370371</c:v>
                </c:pt>
                <c:pt idx="3492">
                  <c:v>42885.126736111109</c:v>
                </c:pt>
                <c:pt idx="3493">
                  <c:v>42885.126851851855</c:v>
                </c:pt>
                <c:pt idx="3494">
                  <c:v>42885.126967592594</c:v>
                </c:pt>
                <c:pt idx="3495">
                  <c:v>42885.127083333333</c:v>
                </c:pt>
                <c:pt idx="3496">
                  <c:v>42885.127199074072</c:v>
                </c:pt>
                <c:pt idx="3497">
                  <c:v>42885.127314814818</c:v>
                </c:pt>
                <c:pt idx="3498">
                  <c:v>42885.127430555556</c:v>
                </c:pt>
                <c:pt idx="3499">
                  <c:v>42885.127546296295</c:v>
                </c:pt>
                <c:pt idx="3500">
                  <c:v>42885.127662037034</c:v>
                </c:pt>
                <c:pt idx="3501">
                  <c:v>42885.12777777778</c:v>
                </c:pt>
                <c:pt idx="3502">
                  <c:v>42885.127893518518</c:v>
                </c:pt>
                <c:pt idx="3503">
                  <c:v>42885.128009259257</c:v>
                </c:pt>
                <c:pt idx="3504">
                  <c:v>42885.128125000003</c:v>
                </c:pt>
                <c:pt idx="3505">
                  <c:v>42885.128240740742</c:v>
                </c:pt>
                <c:pt idx="3506">
                  <c:v>42885.12835648148</c:v>
                </c:pt>
                <c:pt idx="3507">
                  <c:v>42885.128472222219</c:v>
                </c:pt>
                <c:pt idx="3508">
                  <c:v>42885.128587962965</c:v>
                </c:pt>
                <c:pt idx="3509">
                  <c:v>42885.128703703704</c:v>
                </c:pt>
                <c:pt idx="3510">
                  <c:v>42885.128819444442</c:v>
                </c:pt>
                <c:pt idx="3511">
                  <c:v>42885.128935185188</c:v>
                </c:pt>
                <c:pt idx="3512">
                  <c:v>42885.129050925927</c:v>
                </c:pt>
                <c:pt idx="3513">
                  <c:v>42885.129166666666</c:v>
                </c:pt>
                <c:pt idx="3514">
                  <c:v>42885.129282407404</c:v>
                </c:pt>
                <c:pt idx="3515">
                  <c:v>42885.12939814815</c:v>
                </c:pt>
                <c:pt idx="3516">
                  <c:v>42885.129513888889</c:v>
                </c:pt>
                <c:pt idx="3517">
                  <c:v>42885.129629629628</c:v>
                </c:pt>
                <c:pt idx="3518">
                  <c:v>42885.129745370374</c:v>
                </c:pt>
                <c:pt idx="3519">
                  <c:v>42885.129861111112</c:v>
                </c:pt>
                <c:pt idx="3520">
                  <c:v>42885.129976851851</c:v>
                </c:pt>
                <c:pt idx="3521">
                  <c:v>42885.13009259259</c:v>
                </c:pt>
                <c:pt idx="3522">
                  <c:v>42885.130208333336</c:v>
                </c:pt>
                <c:pt idx="3523">
                  <c:v>42885.130324074074</c:v>
                </c:pt>
                <c:pt idx="3524">
                  <c:v>42885.130439814813</c:v>
                </c:pt>
                <c:pt idx="3525">
                  <c:v>42885.130555555559</c:v>
                </c:pt>
                <c:pt idx="3526">
                  <c:v>42885.130671296298</c:v>
                </c:pt>
                <c:pt idx="3527">
                  <c:v>42885.130787037036</c:v>
                </c:pt>
                <c:pt idx="3528">
                  <c:v>42885.130902777775</c:v>
                </c:pt>
                <c:pt idx="3529">
                  <c:v>42885.131018518521</c:v>
                </c:pt>
                <c:pt idx="3530">
                  <c:v>42885.13113425926</c:v>
                </c:pt>
                <c:pt idx="3531">
                  <c:v>42885.131249999999</c:v>
                </c:pt>
                <c:pt idx="3532">
                  <c:v>42885.131365740737</c:v>
                </c:pt>
                <c:pt idx="3533">
                  <c:v>42885.131481481483</c:v>
                </c:pt>
                <c:pt idx="3534">
                  <c:v>42885.131597222222</c:v>
                </c:pt>
                <c:pt idx="3535">
                  <c:v>42885.131712962961</c:v>
                </c:pt>
                <c:pt idx="3536">
                  <c:v>42885.131828703707</c:v>
                </c:pt>
                <c:pt idx="3537">
                  <c:v>42885.131944444445</c:v>
                </c:pt>
                <c:pt idx="3538">
                  <c:v>42885.132060185184</c:v>
                </c:pt>
                <c:pt idx="3539">
                  <c:v>42885.132175925923</c:v>
                </c:pt>
                <c:pt idx="3540">
                  <c:v>42885.132291666669</c:v>
                </c:pt>
                <c:pt idx="3541">
                  <c:v>42885.132407407407</c:v>
                </c:pt>
                <c:pt idx="3542">
                  <c:v>42885.132523148146</c:v>
                </c:pt>
                <c:pt idx="3543">
                  <c:v>42885.132638888892</c:v>
                </c:pt>
                <c:pt idx="3544">
                  <c:v>42885.132754629631</c:v>
                </c:pt>
                <c:pt idx="3545">
                  <c:v>42885.132870370369</c:v>
                </c:pt>
                <c:pt idx="3546">
                  <c:v>42885.132986111108</c:v>
                </c:pt>
                <c:pt idx="3547">
                  <c:v>42885.133101851854</c:v>
                </c:pt>
                <c:pt idx="3548">
                  <c:v>42885.133217592593</c:v>
                </c:pt>
                <c:pt idx="3549">
                  <c:v>42885.133333333331</c:v>
                </c:pt>
                <c:pt idx="3550">
                  <c:v>42885.133449074077</c:v>
                </c:pt>
                <c:pt idx="3551">
                  <c:v>42885.133564814816</c:v>
                </c:pt>
                <c:pt idx="3552">
                  <c:v>42885.133680555555</c:v>
                </c:pt>
                <c:pt idx="3553">
                  <c:v>42885.133796296293</c:v>
                </c:pt>
                <c:pt idx="3554">
                  <c:v>42885.133912037039</c:v>
                </c:pt>
                <c:pt idx="3555">
                  <c:v>42885.134027777778</c:v>
                </c:pt>
                <c:pt idx="3556">
                  <c:v>42885.134143518517</c:v>
                </c:pt>
                <c:pt idx="3557">
                  <c:v>42885.134259259263</c:v>
                </c:pt>
                <c:pt idx="3558">
                  <c:v>42885.134375000001</c:v>
                </c:pt>
                <c:pt idx="3559">
                  <c:v>42885.13449074074</c:v>
                </c:pt>
                <c:pt idx="3560">
                  <c:v>42885.134606481479</c:v>
                </c:pt>
                <c:pt idx="3561">
                  <c:v>42885.134722222225</c:v>
                </c:pt>
                <c:pt idx="3562">
                  <c:v>42885.134837962964</c:v>
                </c:pt>
                <c:pt idx="3563">
                  <c:v>42885.134953703702</c:v>
                </c:pt>
                <c:pt idx="3564">
                  <c:v>42885.135069444441</c:v>
                </c:pt>
                <c:pt idx="3565">
                  <c:v>42885.135185185187</c:v>
                </c:pt>
                <c:pt idx="3566">
                  <c:v>42885.135300925926</c:v>
                </c:pt>
                <c:pt idx="3567">
                  <c:v>42885.135416666664</c:v>
                </c:pt>
                <c:pt idx="3568">
                  <c:v>42885.13553240741</c:v>
                </c:pt>
                <c:pt idx="3569">
                  <c:v>42885.135648148149</c:v>
                </c:pt>
                <c:pt idx="3570">
                  <c:v>42885.135763888888</c:v>
                </c:pt>
                <c:pt idx="3571">
                  <c:v>42885.135879629626</c:v>
                </c:pt>
                <c:pt idx="3572">
                  <c:v>42885.135995370372</c:v>
                </c:pt>
                <c:pt idx="3573">
                  <c:v>42885.136111111111</c:v>
                </c:pt>
                <c:pt idx="3574">
                  <c:v>42885.13622685185</c:v>
                </c:pt>
                <c:pt idx="3575">
                  <c:v>42885.136342592596</c:v>
                </c:pt>
                <c:pt idx="3576">
                  <c:v>42885.136458333334</c:v>
                </c:pt>
                <c:pt idx="3577">
                  <c:v>42885.136574074073</c:v>
                </c:pt>
                <c:pt idx="3578">
                  <c:v>42885.136689814812</c:v>
                </c:pt>
                <c:pt idx="3579">
                  <c:v>42885.136805555558</c:v>
                </c:pt>
                <c:pt idx="3580">
                  <c:v>42885.136921296296</c:v>
                </c:pt>
                <c:pt idx="3581">
                  <c:v>42885.137037037035</c:v>
                </c:pt>
                <c:pt idx="3582">
                  <c:v>42885.137152777781</c:v>
                </c:pt>
                <c:pt idx="3583">
                  <c:v>42885.13726851852</c:v>
                </c:pt>
                <c:pt idx="3584">
                  <c:v>42885.137384259258</c:v>
                </c:pt>
                <c:pt idx="3585">
                  <c:v>42885.137499999997</c:v>
                </c:pt>
                <c:pt idx="3586">
                  <c:v>42885.137615740743</c:v>
                </c:pt>
                <c:pt idx="3587">
                  <c:v>42885.137731481482</c:v>
                </c:pt>
                <c:pt idx="3588">
                  <c:v>42885.13784722222</c:v>
                </c:pt>
                <c:pt idx="3589">
                  <c:v>42885.137962962966</c:v>
                </c:pt>
                <c:pt idx="3590">
                  <c:v>42885.138078703705</c:v>
                </c:pt>
                <c:pt idx="3591">
                  <c:v>42885.138194444444</c:v>
                </c:pt>
                <c:pt idx="3592">
                  <c:v>42885.138310185182</c:v>
                </c:pt>
                <c:pt idx="3593">
                  <c:v>42885.138425925928</c:v>
                </c:pt>
                <c:pt idx="3594">
                  <c:v>42885.138541666667</c:v>
                </c:pt>
                <c:pt idx="3595">
                  <c:v>42885.138657407406</c:v>
                </c:pt>
                <c:pt idx="3596">
                  <c:v>42885.138773148145</c:v>
                </c:pt>
                <c:pt idx="3597">
                  <c:v>42885.138888888891</c:v>
                </c:pt>
                <c:pt idx="3598">
                  <c:v>42885.139004629629</c:v>
                </c:pt>
                <c:pt idx="3599">
                  <c:v>42885.139120370368</c:v>
                </c:pt>
                <c:pt idx="3600">
                  <c:v>42885.139236111114</c:v>
                </c:pt>
                <c:pt idx="3601">
                  <c:v>42885.139351851853</c:v>
                </c:pt>
                <c:pt idx="3602">
                  <c:v>42885.139467592591</c:v>
                </c:pt>
                <c:pt idx="3603">
                  <c:v>42885.13958333333</c:v>
                </c:pt>
                <c:pt idx="3604">
                  <c:v>42885.139699074076</c:v>
                </c:pt>
                <c:pt idx="3605">
                  <c:v>42885.139814814815</c:v>
                </c:pt>
                <c:pt idx="3606">
                  <c:v>42885.139930555553</c:v>
                </c:pt>
                <c:pt idx="3607">
                  <c:v>42885.140046296299</c:v>
                </c:pt>
                <c:pt idx="3608">
                  <c:v>42885.140162037038</c:v>
                </c:pt>
                <c:pt idx="3609">
                  <c:v>42885.140277777777</c:v>
                </c:pt>
                <c:pt idx="3610">
                  <c:v>42885.140393518515</c:v>
                </c:pt>
                <c:pt idx="3611">
                  <c:v>42885.140509259261</c:v>
                </c:pt>
                <c:pt idx="3612">
                  <c:v>42885.140625</c:v>
                </c:pt>
                <c:pt idx="3613">
                  <c:v>42885.140740740739</c:v>
                </c:pt>
                <c:pt idx="3614">
                  <c:v>42885.140856481485</c:v>
                </c:pt>
                <c:pt idx="3615">
                  <c:v>42885.140972222223</c:v>
                </c:pt>
                <c:pt idx="3616">
                  <c:v>42885.141087962962</c:v>
                </c:pt>
                <c:pt idx="3617">
                  <c:v>42885.141203703701</c:v>
                </c:pt>
                <c:pt idx="3618">
                  <c:v>42885.141319444447</c:v>
                </c:pt>
                <c:pt idx="3619">
                  <c:v>42885.141435185185</c:v>
                </c:pt>
                <c:pt idx="3620">
                  <c:v>42885.141550925924</c:v>
                </c:pt>
                <c:pt idx="3621">
                  <c:v>42885.14166666667</c:v>
                </c:pt>
                <c:pt idx="3622">
                  <c:v>42885.141782407409</c:v>
                </c:pt>
                <c:pt idx="3623">
                  <c:v>42885.141898148147</c:v>
                </c:pt>
                <c:pt idx="3624">
                  <c:v>42885.142013888886</c:v>
                </c:pt>
                <c:pt idx="3625">
                  <c:v>42885.142129629632</c:v>
                </c:pt>
                <c:pt idx="3626">
                  <c:v>42885.142245370371</c:v>
                </c:pt>
                <c:pt idx="3627">
                  <c:v>42885.142361111109</c:v>
                </c:pt>
                <c:pt idx="3628">
                  <c:v>42885.142476851855</c:v>
                </c:pt>
                <c:pt idx="3629">
                  <c:v>42885.142592592594</c:v>
                </c:pt>
                <c:pt idx="3630">
                  <c:v>42885.142708333333</c:v>
                </c:pt>
                <c:pt idx="3631">
                  <c:v>42885.142824074072</c:v>
                </c:pt>
                <c:pt idx="3632">
                  <c:v>42885.142939814818</c:v>
                </c:pt>
                <c:pt idx="3633">
                  <c:v>42885.143055555556</c:v>
                </c:pt>
                <c:pt idx="3634">
                  <c:v>42885.143171296295</c:v>
                </c:pt>
                <c:pt idx="3635">
                  <c:v>42885.143287037034</c:v>
                </c:pt>
                <c:pt idx="3636">
                  <c:v>42885.14340277778</c:v>
                </c:pt>
                <c:pt idx="3637">
                  <c:v>42885.143518518518</c:v>
                </c:pt>
                <c:pt idx="3638">
                  <c:v>42885.143634259257</c:v>
                </c:pt>
                <c:pt idx="3639">
                  <c:v>42885.143750000003</c:v>
                </c:pt>
                <c:pt idx="3640">
                  <c:v>42885.143865740742</c:v>
                </c:pt>
                <c:pt idx="3641">
                  <c:v>42885.14398148148</c:v>
                </c:pt>
                <c:pt idx="3642">
                  <c:v>42885.144097222219</c:v>
                </c:pt>
                <c:pt idx="3643">
                  <c:v>42885.144212962965</c:v>
                </c:pt>
                <c:pt idx="3644">
                  <c:v>42885.144328703704</c:v>
                </c:pt>
                <c:pt idx="3645">
                  <c:v>42885.144444444442</c:v>
                </c:pt>
                <c:pt idx="3646">
                  <c:v>42885.144560185188</c:v>
                </c:pt>
                <c:pt idx="3647">
                  <c:v>42885.144675925927</c:v>
                </c:pt>
                <c:pt idx="3648">
                  <c:v>42885.144791666666</c:v>
                </c:pt>
                <c:pt idx="3649">
                  <c:v>42885.144907407404</c:v>
                </c:pt>
                <c:pt idx="3650">
                  <c:v>42885.14502314815</c:v>
                </c:pt>
                <c:pt idx="3651">
                  <c:v>42885.145138888889</c:v>
                </c:pt>
                <c:pt idx="3652">
                  <c:v>42885.145254629628</c:v>
                </c:pt>
                <c:pt idx="3653">
                  <c:v>42885.145370370374</c:v>
                </c:pt>
                <c:pt idx="3654">
                  <c:v>42885.145486111112</c:v>
                </c:pt>
                <c:pt idx="3655">
                  <c:v>42885.145601851851</c:v>
                </c:pt>
                <c:pt idx="3656">
                  <c:v>42885.14571759259</c:v>
                </c:pt>
                <c:pt idx="3657">
                  <c:v>42885.145833333336</c:v>
                </c:pt>
                <c:pt idx="3658">
                  <c:v>42885.145949074074</c:v>
                </c:pt>
                <c:pt idx="3659">
                  <c:v>42885.146064814813</c:v>
                </c:pt>
                <c:pt idx="3660">
                  <c:v>42885.146180555559</c:v>
                </c:pt>
                <c:pt idx="3661">
                  <c:v>42885.146296296298</c:v>
                </c:pt>
                <c:pt idx="3662">
                  <c:v>42885.146412037036</c:v>
                </c:pt>
                <c:pt idx="3663">
                  <c:v>42885.146527777775</c:v>
                </c:pt>
                <c:pt idx="3664">
                  <c:v>42885.146643518521</c:v>
                </c:pt>
                <c:pt idx="3665">
                  <c:v>42885.14675925926</c:v>
                </c:pt>
                <c:pt idx="3666">
                  <c:v>42885.146874999999</c:v>
                </c:pt>
                <c:pt idx="3667">
                  <c:v>42885.146990740737</c:v>
                </c:pt>
                <c:pt idx="3668">
                  <c:v>42885.147106481483</c:v>
                </c:pt>
                <c:pt idx="3669">
                  <c:v>42885.147222222222</c:v>
                </c:pt>
                <c:pt idx="3670">
                  <c:v>42885.147337962961</c:v>
                </c:pt>
                <c:pt idx="3671">
                  <c:v>42885.147453703707</c:v>
                </c:pt>
                <c:pt idx="3672">
                  <c:v>42885.147569444445</c:v>
                </c:pt>
                <c:pt idx="3673">
                  <c:v>42885.147685185184</c:v>
                </c:pt>
                <c:pt idx="3674">
                  <c:v>42885.147800925923</c:v>
                </c:pt>
                <c:pt idx="3675">
                  <c:v>42885.147916666669</c:v>
                </c:pt>
                <c:pt idx="3676">
                  <c:v>42885.148032407407</c:v>
                </c:pt>
                <c:pt idx="3677">
                  <c:v>42885.148148148146</c:v>
                </c:pt>
                <c:pt idx="3678">
                  <c:v>42885.148263888892</c:v>
                </c:pt>
                <c:pt idx="3679">
                  <c:v>42885.148379629631</c:v>
                </c:pt>
                <c:pt idx="3680">
                  <c:v>42885.148495370369</c:v>
                </c:pt>
                <c:pt idx="3681">
                  <c:v>42885.148611111108</c:v>
                </c:pt>
                <c:pt idx="3682">
                  <c:v>42885.148726851854</c:v>
                </c:pt>
                <c:pt idx="3683">
                  <c:v>42885.148842592593</c:v>
                </c:pt>
                <c:pt idx="3684">
                  <c:v>42885.148958333331</c:v>
                </c:pt>
                <c:pt idx="3685">
                  <c:v>42885.149074074077</c:v>
                </c:pt>
                <c:pt idx="3686">
                  <c:v>42885.149189814816</c:v>
                </c:pt>
                <c:pt idx="3687">
                  <c:v>42885.149305555555</c:v>
                </c:pt>
                <c:pt idx="3688">
                  <c:v>42885.149421296293</c:v>
                </c:pt>
                <c:pt idx="3689">
                  <c:v>42885.149537037039</c:v>
                </c:pt>
                <c:pt idx="3690">
                  <c:v>42885.149652777778</c:v>
                </c:pt>
                <c:pt idx="3691">
                  <c:v>42885.149768518517</c:v>
                </c:pt>
                <c:pt idx="3692">
                  <c:v>42885.149884259263</c:v>
                </c:pt>
                <c:pt idx="3693">
                  <c:v>42885.15</c:v>
                </c:pt>
                <c:pt idx="3694">
                  <c:v>42885.15011574074</c:v>
                </c:pt>
                <c:pt idx="3695">
                  <c:v>42885.150231481479</c:v>
                </c:pt>
                <c:pt idx="3696">
                  <c:v>42885.150347222225</c:v>
                </c:pt>
                <c:pt idx="3697">
                  <c:v>42885.150462962964</c:v>
                </c:pt>
                <c:pt idx="3698">
                  <c:v>42885.150578703702</c:v>
                </c:pt>
                <c:pt idx="3699">
                  <c:v>42885.150694444441</c:v>
                </c:pt>
                <c:pt idx="3700">
                  <c:v>42885.150810185187</c:v>
                </c:pt>
                <c:pt idx="3701">
                  <c:v>42885.150925925926</c:v>
                </c:pt>
                <c:pt idx="3702">
                  <c:v>42885.151041666664</c:v>
                </c:pt>
                <c:pt idx="3703">
                  <c:v>42885.15115740741</c:v>
                </c:pt>
                <c:pt idx="3704">
                  <c:v>42885.151273148149</c:v>
                </c:pt>
                <c:pt idx="3705">
                  <c:v>42885.151388888888</c:v>
                </c:pt>
                <c:pt idx="3706">
                  <c:v>42885.151504629626</c:v>
                </c:pt>
                <c:pt idx="3707">
                  <c:v>42885.151620370372</c:v>
                </c:pt>
                <c:pt idx="3708">
                  <c:v>42885.151736111111</c:v>
                </c:pt>
                <c:pt idx="3709">
                  <c:v>42885.15185185185</c:v>
                </c:pt>
                <c:pt idx="3710">
                  <c:v>42885.151967592596</c:v>
                </c:pt>
                <c:pt idx="3711">
                  <c:v>42885.152083333334</c:v>
                </c:pt>
                <c:pt idx="3712">
                  <c:v>42885.152199074073</c:v>
                </c:pt>
                <c:pt idx="3713">
                  <c:v>42885.152314814812</c:v>
                </c:pt>
                <c:pt idx="3714">
                  <c:v>42885.152430555558</c:v>
                </c:pt>
                <c:pt idx="3715">
                  <c:v>42885.152546296296</c:v>
                </c:pt>
                <c:pt idx="3716">
                  <c:v>42885.152662037035</c:v>
                </c:pt>
                <c:pt idx="3717">
                  <c:v>42885.152777777781</c:v>
                </c:pt>
                <c:pt idx="3718">
                  <c:v>42885.15289351852</c:v>
                </c:pt>
                <c:pt idx="3719">
                  <c:v>42885.153009259258</c:v>
                </c:pt>
                <c:pt idx="3720">
                  <c:v>42885.153124999997</c:v>
                </c:pt>
                <c:pt idx="3721">
                  <c:v>42885.153240740743</c:v>
                </c:pt>
                <c:pt idx="3722">
                  <c:v>42885.153356481482</c:v>
                </c:pt>
                <c:pt idx="3723">
                  <c:v>42885.15347222222</c:v>
                </c:pt>
                <c:pt idx="3724">
                  <c:v>42885.153587962966</c:v>
                </c:pt>
                <c:pt idx="3725">
                  <c:v>42885.153703703705</c:v>
                </c:pt>
                <c:pt idx="3726">
                  <c:v>42885.153819444444</c:v>
                </c:pt>
                <c:pt idx="3727">
                  <c:v>42885.153935185182</c:v>
                </c:pt>
                <c:pt idx="3728">
                  <c:v>42885.154050925928</c:v>
                </c:pt>
                <c:pt idx="3729">
                  <c:v>42885.154166666667</c:v>
                </c:pt>
                <c:pt idx="3730">
                  <c:v>42885.154282407406</c:v>
                </c:pt>
                <c:pt idx="3731">
                  <c:v>42885.154398148145</c:v>
                </c:pt>
                <c:pt idx="3732">
                  <c:v>42885.154513888891</c:v>
                </c:pt>
                <c:pt idx="3733">
                  <c:v>42885.154629629629</c:v>
                </c:pt>
                <c:pt idx="3734">
                  <c:v>42885.154745370368</c:v>
                </c:pt>
                <c:pt idx="3735">
                  <c:v>42885.154861111114</c:v>
                </c:pt>
                <c:pt idx="3736">
                  <c:v>42885.154976851853</c:v>
                </c:pt>
                <c:pt idx="3737">
                  <c:v>42885.155092592591</c:v>
                </c:pt>
                <c:pt idx="3738">
                  <c:v>42885.15520833333</c:v>
                </c:pt>
                <c:pt idx="3739">
                  <c:v>42885.155324074076</c:v>
                </c:pt>
                <c:pt idx="3740">
                  <c:v>42885.155439814815</c:v>
                </c:pt>
                <c:pt idx="3741">
                  <c:v>42885.155555555553</c:v>
                </c:pt>
                <c:pt idx="3742">
                  <c:v>42885.155671296299</c:v>
                </c:pt>
                <c:pt idx="3743">
                  <c:v>42885.155787037038</c:v>
                </c:pt>
                <c:pt idx="3744">
                  <c:v>42885.155902777777</c:v>
                </c:pt>
                <c:pt idx="3745">
                  <c:v>42885.156018518515</c:v>
                </c:pt>
                <c:pt idx="3746">
                  <c:v>42885.156134259261</c:v>
                </c:pt>
                <c:pt idx="3747">
                  <c:v>42885.15625</c:v>
                </c:pt>
                <c:pt idx="3748">
                  <c:v>42885.156365740739</c:v>
                </c:pt>
                <c:pt idx="3749">
                  <c:v>42885.156481481485</c:v>
                </c:pt>
                <c:pt idx="3750">
                  <c:v>42885.156597222223</c:v>
                </c:pt>
                <c:pt idx="3751">
                  <c:v>42885.156712962962</c:v>
                </c:pt>
                <c:pt idx="3752">
                  <c:v>42885.156828703701</c:v>
                </c:pt>
                <c:pt idx="3753">
                  <c:v>42885.156944444447</c:v>
                </c:pt>
                <c:pt idx="3754">
                  <c:v>42885.157060185185</c:v>
                </c:pt>
                <c:pt idx="3755">
                  <c:v>42885.157175925924</c:v>
                </c:pt>
                <c:pt idx="3756">
                  <c:v>42885.15729166667</c:v>
                </c:pt>
                <c:pt idx="3757">
                  <c:v>42885.157407407409</c:v>
                </c:pt>
                <c:pt idx="3758">
                  <c:v>42885.157523148147</c:v>
                </c:pt>
                <c:pt idx="3759">
                  <c:v>42885.157638888886</c:v>
                </c:pt>
                <c:pt idx="3760">
                  <c:v>42885.157754629632</c:v>
                </c:pt>
                <c:pt idx="3761">
                  <c:v>42885.157870370371</c:v>
                </c:pt>
                <c:pt idx="3762">
                  <c:v>42885.157986111109</c:v>
                </c:pt>
                <c:pt idx="3763">
                  <c:v>42885.158101851855</c:v>
                </c:pt>
                <c:pt idx="3764">
                  <c:v>42885.158217592594</c:v>
                </c:pt>
                <c:pt idx="3765">
                  <c:v>42885.158333333333</c:v>
                </c:pt>
                <c:pt idx="3766">
                  <c:v>42885.158449074072</c:v>
                </c:pt>
                <c:pt idx="3767">
                  <c:v>42885.158564814818</c:v>
                </c:pt>
                <c:pt idx="3768">
                  <c:v>42885.158680555556</c:v>
                </c:pt>
                <c:pt idx="3769">
                  <c:v>42885.158796296295</c:v>
                </c:pt>
                <c:pt idx="3770">
                  <c:v>42885.158912037034</c:v>
                </c:pt>
                <c:pt idx="3771">
                  <c:v>42885.15902777778</c:v>
                </c:pt>
                <c:pt idx="3772">
                  <c:v>42885.159143518518</c:v>
                </c:pt>
                <c:pt idx="3773">
                  <c:v>42885.159259259257</c:v>
                </c:pt>
                <c:pt idx="3774">
                  <c:v>42885.159375000003</c:v>
                </c:pt>
                <c:pt idx="3775">
                  <c:v>42885.159490740742</c:v>
                </c:pt>
                <c:pt idx="3776">
                  <c:v>42885.15960648148</c:v>
                </c:pt>
                <c:pt idx="3777">
                  <c:v>42885.159722222219</c:v>
                </c:pt>
                <c:pt idx="3778">
                  <c:v>42885.159837962965</c:v>
                </c:pt>
                <c:pt idx="3779">
                  <c:v>42885.159953703704</c:v>
                </c:pt>
                <c:pt idx="3780">
                  <c:v>42885.160069444442</c:v>
                </c:pt>
                <c:pt idx="3781">
                  <c:v>42885.160185185188</c:v>
                </c:pt>
                <c:pt idx="3782">
                  <c:v>42885.160300925927</c:v>
                </c:pt>
                <c:pt idx="3783">
                  <c:v>42885.160416666666</c:v>
                </c:pt>
                <c:pt idx="3784">
                  <c:v>42885.160532407404</c:v>
                </c:pt>
                <c:pt idx="3785">
                  <c:v>42885.16064814815</c:v>
                </c:pt>
                <c:pt idx="3786">
                  <c:v>42885.160763888889</c:v>
                </c:pt>
                <c:pt idx="3787">
                  <c:v>42885.160879629628</c:v>
                </c:pt>
                <c:pt idx="3788">
                  <c:v>42885.160995370374</c:v>
                </c:pt>
                <c:pt idx="3789">
                  <c:v>42885.161111111112</c:v>
                </c:pt>
                <c:pt idx="3790">
                  <c:v>42885.161226851851</c:v>
                </c:pt>
                <c:pt idx="3791">
                  <c:v>42885.16134259259</c:v>
                </c:pt>
                <c:pt idx="3792">
                  <c:v>42885.161458333336</c:v>
                </c:pt>
                <c:pt idx="3793">
                  <c:v>42885.161574074074</c:v>
                </c:pt>
                <c:pt idx="3794">
                  <c:v>42885.161689814813</c:v>
                </c:pt>
                <c:pt idx="3795">
                  <c:v>42885.161805555559</c:v>
                </c:pt>
                <c:pt idx="3796">
                  <c:v>42885.161921296298</c:v>
                </c:pt>
                <c:pt idx="3797">
                  <c:v>42885.162037037036</c:v>
                </c:pt>
                <c:pt idx="3798">
                  <c:v>42885.162152777775</c:v>
                </c:pt>
                <c:pt idx="3799">
                  <c:v>42885.162268518521</c:v>
                </c:pt>
                <c:pt idx="3800">
                  <c:v>42885.16238425926</c:v>
                </c:pt>
                <c:pt idx="3801">
                  <c:v>42885.162499999999</c:v>
                </c:pt>
                <c:pt idx="3802">
                  <c:v>42885.162615740737</c:v>
                </c:pt>
                <c:pt idx="3803">
                  <c:v>42885.162731481483</c:v>
                </c:pt>
                <c:pt idx="3804">
                  <c:v>42885.162847222222</c:v>
                </c:pt>
                <c:pt idx="3805">
                  <c:v>42885.162962962961</c:v>
                </c:pt>
                <c:pt idx="3806">
                  <c:v>42885.163078703707</c:v>
                </c:pt>
                <c:pt idx="3807">
                  <c:v>42885.163194444445</c:v>
                </c:pt>
                <c:pt idx="3808">
                  <c:v>42885.163310185184</c:v>
                </c:pt>
                <c:pt idx="3809">
                  <c:v>42885.163425925923</c:v>
                </c:pt>
                <c:pt idx="3810">
                  <c:v>42885.163541666669</c:v>
                </c:pt>
                <c:pt idx="3811">
                  <c:v>42885.163657407407</c:v>
                </c:pt>
                <c:pt idx="3812">
                  <c:v>42885.163773148146</c:v>
                </c:pt>
                <c:pt idx="3813">
                  <c:v>42885.163888888892</c:v>
                </c:pt>
                <c:pt idx="3814">
                  <c:v>42885.164004629631</c:v>
                </c:pt>
                <c:pt idx="3815">
                  <c:v>42885.164120370369</c:v>
                </c:pt>
                <c:pt idx="3816">
                  <c:v>42885.164236111108</c:v>
                </c:pt>
                <c:pt idx="3817">
                  <c:v>42885.164351851854</c:v>
                </c:pt>
                <c:pt idx="3818">
                  <c:v>42885.164467592593</c:v>
                </c:pt>
                <c:pt idx="3819">
                  <c:v>42885.164583333331</c:v>
                </c:pt>
                <c:pt idx="3820">
                  <c:v>42885.164699074077</c:v>
                </c:pt>
                <c:pt idx="3821">
                  <c:v>42885.164814814816</c:v>
                </c:pt>
                <c:pt idx="3822">
                  <c:v>42885.164930555555</c:v>
                </c:pt>
                <c:pt idx="3823">
                  <c:v>42885.165046296293</c:v>
                </c:pt>
                <c:pt idx="3824">
                  <c:v>42885.165162037039</c:v>
                </c:pt>
                <c:pt idx="3825">
                  <c:v>42885.165277777778</c:v>
                </c:pt>
                <c:pt idx="3826">
                  <c:v>42885.165393518517</c:v>
                </c:pt>
                <c:pt idx="3827">
                  <c:v>42885.165509259263</c:v>
                </c:pt>
                <c:pt idx="3828">
                  <c:v>42885.165625000001</c:v>
                </c:pt>
                <c:pt idx="3829">
                  <c:v>42885.16574074074</c:v>
                </c:pt>
                <c:pt idx="3830">
                  <c:v>42885.165856481479</c:v>
                </c:pt>
                <c:pt idx="3831">
                  <c:v>42885.165972222225</c:v>
                </c:pt>
                <c:pt idx="3832">
                  <c:v>42885.166087962964</c:v>
                </c:pt>
                <c:pt idx="3833">
                  <c:v>42885.166203703702</c:v>
                </c:pt>
                <c:pt idx="3834">
                  <c:v>42885.166319444441</c:v>
                </c:pt>
                <c:pt idx="3835">
                  <c:v>42885.166435185187</c:v>
                </c:pt>
                <c:pt idx="3836">
                  <c:v>42885.166550925926</c:v>
                </c:pt>
                <c:pt idx="3837">
                  <c:v>42885.166666666664</c:v>
                </c:pt>
                <c:pt idx="3838">
                  <c:v>42885.16678240741</c:v>
                </c:pt>
                <c:pt idx="3839">
                  <c:v>42885.166898148149</c:v>
                </c:pt>
                <c:pt idx="3840">
                  <c:v>42885.167013888888</c:v>
                </c:pt>
                <c:pt idx="3841">
                  <c:v>42885.167129629626</c:v>
                </c:pt>
                <c:pt idx="3842">
                  <c:v>42885.167245370372</c:v>
                </c:pt>
                <c:pt idx="3843">
                  <c:v>42885.167361111111</c:v>
                </c:pt>
                <c:pt idx="3844">
                  <c:v>42885.16747685185</c:v>
                </c:pt>
                <c:pt idx="3845">
                  <c:v>42885.167592592596</c:v>
                </c:pt>
                <c:pt idx="3846">
                  <c:v>42885.167708333334</c:v>
                </c:pt>
                <c:pt idx="3847">
                  <c:v>42885.167824074073</c:v>
                </c:pt>
                <c:pt idx="3848">
                  <c:v>42885.167939814812</c:v>
                </c:pt>
                <c:pt idx="3849">
                  <c:v>42885.168055555558</c:v>
                </c:pt>
                <c:pt idx="3850">
                  <c:v>42885.168171296296</c:v>
                </c:pt>
                <c:pt idx="3851">
                  <c:v>42885.168287037035</c:v>
                </c:pt>
                <c:pt idx="3852">
                  <c:v>42885.168402777781</c:v>
                </c:pt>
                <c:pt idx="3853">
                  <c:v>42885.16851851852</c:v>
                </c:pt>
                <c:pt idx="3854">
                  <c:v>42885.168634259258</c:v>
                </c:pt>
                <c:pt idx="3855">
                  <c:v>42885.168749999997</c:v>
                </c:pt>
                <c:pt idx="3856">
                  <c:v>42885.168865740743</c:v>
                </c:pt>
                <c:pt idx="3857">
                  <c:v>42885.168981481482</c:v>
                </c:pt>
                <c:pt idx="3858">
                  <c:v>42885.16909722222</c:v>
                </c:pt>
                <c:pt idx="3859">
                  <c:v>42885.169212962966</c:v>
                </c:pt>
                <c:pt idx="3860">
                  <c:v>42885.169328703705</c:v>
                </c:pt>
                <c:pt idx="3861">
                  <c:v>42885.169444444444</c:v>
                </c:pt>
                <c:pt idx="3862">
                  <c:v>42885.169560185182</c:v>
                </c:pt>
                <c:pt idx="3863">
                  <c:v>42885.169675925928</c:v>
                </c:pt>
                <c:pt idx="3864">
                  <c:v>42885.169791666667</c:v>
                </c:pt>
                <c:pt idx="3865">
                  <c:v>42885.169907407406</c:v>
                </c:pt>
                <c:pt idx="3866">
                  <c:v>42885.170023148145</c:v>
                </c:pt>
                <c:pt idx="3867">
                  <c:v>42885.170138888891</c:v>
                </c:pt>
                <c:pt idx="3868">
                  <c:v>42885.170254629629</c:v>
                </c:pt>
                <c:pt idx="3869">
                  <c:v>42885.170370370368</c:v>
                </c:pt>
                <c:pt idx="3870">
                  <c:v>42885.170486111114</c:v>
                </c:pt>
                <c:pt idx="3871">
                  <c:v>42885.170601851853</c:v>
                </c:pt>
                <c:pt idx="3872">
                  <c:v>42885.170717592591</c:v>
                </c:pt>
                <c:pt idx="3873">
                  <c:v>42885.17083333333</c:v>
                </c:pt>
                <c:pt idx="3874">
                  <c:v>42885.170949074076</c:v>
                </c:pt>
                <c:pt idx="3875">
                  <c:v>42885.171064814815</c:v>
                </c:pt>
                <c:pt idx="3876">
                  <c:v>42885.171180555553</c:v>
                </c:pt>
                <c:pt idx="3877">
                  <c:v>42885.171296296299</c:v>
                </c:pt>
                <c:pt idx="3878">
                  <c:v>42885.171412037038</c:v>
                </c:pt>
                <c:pt idx="3879">
                  <c:v>42885.171527777777</c:v>
                </c:pt>
                <c:pt idx="3880">
                  <c:v>42885.171643518515</c:v>
                </c:pt>
                <c:pt idx="3881">
                  <c:v>42885.171759259261</c:v>
                </c:pt>
                <c:pt idx="3882">
                  <c:v>42885.171875</c:v>
                </c:pt>
                <c:pt idx="3883">
                  <c:v>42885.171990740739</c:v>
                </c:pt>
                <c:pt idx="3884">
                  <c:v>42885.172106481485</c:v>
                </c:pt>
                <c:pt idx="3885">
                  <c:v>42885.172222222223</c:v>
                </c:pt>
                <c:pt idx="3886">
                  <c:v>42885.172337962962</c:v>
                </c:pt>
                <c:pt idx="3887">
                  <c:v>42885.172453703701</c:v>
                </c:pt>
                <c:pt idx="3888">
                  <c:v>42885.172569444447</c:v>
                </c:pt>
                <c:pt idx="3889">
                  <c:v>42885.172685185185</c:v>
                </c:pt>
                <c:pt idx="3890">
                  <c:v>42885.172800925924</c:v>
                </c:pt>
                <c:pt idx="3891">
                  <c:v>42885.17291666667</c:v>
                </c:pt>
                <c:pt idx="3892">
                  <c:v>42885.173032407409</c:v>
                </c:pt>
                <c:pt idx="3893">
                  <c:v>42885.173148148147</c:v>
                </c:pt>
                <c:pt idx="3894">
                  <c:v>42885.173263888886</c:v>
                </c:pt>
                <c:pt idx="3895">
                  <c:v>42885.173379629632</c:v>
                </c:pt>
                <c:pt idx="3896">
                  <c:v>42885.173495370371</c:v>
                </c:pt>
                <c:pt idx="3897">
                  <c:v>42885.173611111109</c:v>
                </c:pt>
                <c:pt idx="3898">
                  <c:v>42885.173726851855</c:v>
                </c:pt>
                <c:pt idx="3899">
                  <c:v>42885.173842592594</c:v>
                </c:pt>
                <c:pt idx="3900">
                  <c:v>42885.173958333333</c:v>
                </c:pt>
                <c:pt idx="3901">
                  <c:v>42885.174074074072</c:v>
                </c:pt>
                <c:pt idx="3902">
                  <c:v>42885.174189814818</c:v>
                </c:pt>
                <c:pt idx="3903">
                  <c:v>42885.174305555556</c:v>
                </c:pt>
                <c:pt idx="3904">
                  <c:v>42885.174421296295</c:v>
                </c:pt>
                <c:pt idx="3905">
                  <c:v>42885.174537037034</c:v>
                </c:pt>
                <c:pt idx="3906">
                  <c:v>42885.17465277778</c:v>
                </c:pt>
                <c:pt idx="3907">
                  <c:v>42885.174768518518</c:v>
                </c:pt>
                <c:pt idx="3908">
                  <c:v>42885.174884259257</c:v>
                </c:pt>
                <c:pt idx="3909">
                  <c:v>42885.175000000003</c:v>
                </c:pt>
                <c:pt idx="3910">
                  <c:v>42885.175115740742</c:v>
                </c:pt>
                <c:pt idx="3911">
                  <c:v>42885.17523148148</c:v>
                </c:pt>
                <c:pt idx="3912">
                  <c:v>42885.175347222219</c:v>
                </c:pt>
                <c:pt idx="3913">
                  <c:v>42885.175462962965</c:v>
                </c:pt>
                <c:pt idx="3914">
                  <c:v>42885.175578703704</c:v>
                </c:pt>
                <c:pt idx="3915">
                  <c:v>42885.175694444442</c:v>
                </c:pt>
                <c:pt idx="3916">
                  <c:v>42885.175810185188</c:v>
                </c:pt>
                <c:pt idx="3917">
                  <c:v>42885.175925925927</c:v>
                </c:pt>
                <c:pt idx="3918">
                  <c:v>42885.176041666666</c:v>
                </c:pt>
                <c:pt idx="3919">
                  <c:v>42885.176157407404</c:v>
                </c:pt>
                <c:pt idx="3920">
                  <c:v>42885.17627314815</c:v>
                </c:pt>
                <c:pt idx="3921">
                  <c:v>42885.176388888889</c:v>
                </c:pt>
                <c:pt idx="3922">
                  <c:v>42885.176504629628</c:v>
                </c:pt>
                <c:pt idx="3923">
                  <c:v>42885.176620370374</c:v>
                </c:pt>
                <c:pt idx="3924">
                  <c:v>42885.176736111112</c:v>
                </c:pt>
                <c:pt idx="3925">
                  <c:v>42885.176851851851</c:v>
                </c:pt>
                <c:pt idx="3926">
                  <c:v>42885.17696759259</c:v>
                </c:pt>
                <c:pt idx="3927">
                  <c:v>42885.177083333336</c:v>
                </c:pt>
                <c:pt idx="3928">
                  <c:v>42885.177199074074</c:v>
                </c:pt>
                <c:pt idx="3929">
                  <c:v>42885.177314814813</c:v>
                </c:pt>
                <c:pt idx="3930">
                  <c:v>42885.177430555559</c:v>
                </c:pt>
                <c:pt idx="3931">
                  <c:v>42885.177546296298</c:v>
                </c:pt>
                <c:pt idx="3932">
                  <c:v>42885.177662037036</c:v>
                </c:pt>
                <c:pt idx="3933">
                  <c:v>42885.177777777775</c:v>
                </c:pt>
                <c:pt idx="3934">
                  <c:v>42885.177893518521</c:v>
                </c:pt>
                <c:pt idx="3935">
                  <c:v>42885.17800925926</c:v>
                </c:pt>
                <c:pt idx="3936">
                  <c:v>42885.178124999999</c:v>
                </c:pt>
                <c:pt idx="3937">
                  <c:v>42885.178240740737</c:v>
                </c:pt>
                <c:pt idx="3938">
                  <c:v>42885.178356481483</c:v>
                </c:pt>
                <c:pt idx="3939">
                  <c:v>42885.178472222222</c:v>
                </c:pt>
                <c:pt idx="3940">
                  <c:v>42885.178587962961</c:v>
                </c:pt>
                <c:pt idx="3941">
                  <c:v>42885.178703703707</c:v>
                </c:pt>
                <c:pt idx="3942">
                  <c:v>42885.178819444445</c:v>
                </c:pt>
                <c:pt idx="3943">
                  <c:v>42885.178935185184</c:v>
                </c:pt>
                <c:pt idx="3944">
                  <c:v>42885.179050925923</c:v>
                </c:pt>
                <c:pt idx="3945">
                  <c:v>42885.179166666669</c:v>
                </c:pt>
                <c:pt idx="3946">
                  <c:v>42885.179282407407</c:v>
                </c:pt>
                <c:pt idx="3947">
                  <c:v>42885.179398148146</c:v>
                </c:pt>
                <c:pt idx="3948">
                  <c:v>42885.179513888892</c:v>
                </c:pt>
                <c:pt idx="3949">
                  <c:v>42885.179629629631</c:v>
                </c:pt>
                <c:pt idx="3950">
                  <c:v>42885.179745370369</c:v>
                </c:pt>
                <c:pt idx="3951">
                  <c:v>42885.179861111108</c:v>
                </c:pt>
                <c:pt idx="3952">
                  <c:v>42885.179976851854</c:v>
                </c:pt>
                <c:pt idx="3953">
                  <c:v>42885.180092592593</c:v>
                </c:pt>
                <c:pt idx="3954">
                  <c:v>42885.180208333331</c:v>
                </c:pt>
                <c:pt idx="3955">
                  <c:v>42885.180324074077</c:v>
                </c:pt>
                <c:pt idx="3956">
                  <c:v>42885.180439814816</c:v>
                </c:pt>
                <c:pt idx="3957">
                  <c:v>42885.180555555555</c:v>
                </c:pt>
                <c:pt idx="3958">
                  <c:v>42885.180671296293</c:v>
                </c:pt>
                <c:pt idx="3959">
                  <c:v>42885.180787037039</c:v>
                </c:pt>
                <c:pt idx="3960">
                  <c:v>42885.180902777778</c:v>
                </c:pt>
                <c:pt idx="3961">
                  <c:v>42885.181018518517</c:v>
                </c:pt>
                <c:pt idx="3962">
                  <c:v>42885.181134259263</c:v>
                </c:pt>
                <c:pt idx="3963">
                  <c:v>42885.181250000001</c:v>
                </c:pt>
                <c:pt idx="3964">
                  <c:v>42885.18136574074</c:v>
                </c:pt>
                <c:pt idx="3965">
                  <c:v>42885.181481481479</c:v>
                </c:pt>
                <c:pt idx="3966">
                  <c:v>42885.181597222225</c:v>
                </c:pt>
                <c:pt idx="3967">
                  <c:v>42885.181712962964</c:v>
                </c:pt>
                <c:pt idx="3968">
                  <c:v>42885.181828703702</c:v>
                </c:pt>
                <c:pt idx="3969">
                  <c:v>42885.181944444441</c:v>
                </c:pt>
                <c:pt idx="3970">
                  <c:v>42885.182060185187</c:v>
                </c:pt>
                <c:pt idx="3971">
                  <c:v>42885.182175925926</c:v>
                </c:pt>
                <c:pt idx="3972">
                  <c:v>42885.182291666664</c:v>
                </c:pt>
                <c:pt idx="3973">
                  <c:v>42885.18240740741</c:v>
                </c:pt>
                <c:pt idx="3974">
                  <c:v>42885.182523148149</c:v>
                </c:pt>
                <c:pt idx="3975">
                  <c:v>42885.182638888888</c:v>
                </c:pt>
                <c:pt idx="3976">
                  <c:v>42885.182754629626</c:v>
                </c:pt>
                <c:pt idx="3977">
                  <c:v>42885.182870370372</c:v>
                </c:pt>
                <c:pt idx="3978">
                  <c:v>42885.182986111111</c:v>
                </c:pt>
                <c:pt idx="3979">
                  <c:v>42885.18310185185</c:v>
                </c:pt>
                <c:pt idx="3980">
                  <c:v>42885.183217592596</c:v>
                </c:pt>
                <c:pt idx="3981">
                  <c:v>42885.183333333334</c:v>
                </c:pt>
                <c:pt idx="3982">
                  <c:v>42885.183449074073</c:v>
                </c:pt>
                <c:pt idx="3983">
                  <c:v>42885.183564814812</c:v>
                </c:pt>
                <c:pt idx="3984">
                  <c:v>42885.183680555558</c:v>
                </c:pt>
                <c:pt idx="3985">
                  <c:v>42885.183796296296</c:v>
                </c:pt>
                <c:pt idx="3986">
                  <c:v>42885.183912037035</c:v>
                </c:pt>
                <c:pt idx="3987">
                  <c:v>42885.184027777781</c:v>
                </c:pt>
                <c:pt idx="3988">
                  <c:v>42885.18414351852</c:v>
                </c:pt>
                <c:pt idx="3989">
                  <c:v>42885.184259259258</c:v>
                </c:pt>
                <c:pt idx="3990">
                  <c:v>42885.184374999997</c:v>
                </c:pt>
                <c:pt idx="3991">
                  <c:v>42885.184490740743</c:v>
                </c:pt>
                <c:pt idx="3992">
                  <c:v>42885.184606481482</c:v>
                </c:pt>
                <c:pt idx="3993">
                  <c:v>42885.18472222222</c:v>
                </c:pt>
                <c:pt idx="3994">
                  <c:v>42885.184837962966</c:v>
                </c:pt>
                <c:pt idx="3995">
                  <c:v>42885.184953703705</c:v>
                </c:pt>
                <c:pt idx="3996">
                  <c:v>42885.185069444444</c:v>
                </c:pt>
                <c:pt idx="3997">
                  <c:v>42885.185185185182</c:v>
                </c:pt>
                <c:pt idx="3998">
                  <c:v>42885.185300925928</c:v>
                </c:pt>
                <c:pt idx="3999">
                  <c:v>42885.185416666667</c:v>
                </c:pt>
                <c:pt idx="4000">
                  <c:v>42885.185532407406</c:v>
                </c:pt>
                <c:pt idx="4001">
                  <c:v>42885.185648148145</c:v>
                </c:pt>
                <c:pt idx="4002">
                  <c:v>42885.185763888891</c:v>
                </c:pt>
                <c:pt idx="4003">
                  <c:v>42885.185879629629</c:v>
                </c:pt>
                <c:pt idx="4004">
                  <c:v>42885.185995370368</c:v>
                </c:pt>
                <c:pt idx="4005">
                  <c:v>42885.186111111114</c:v>
                </c:pt>
                <c:pt idx="4006">
                  <c:v>42885.186226851853</c:v>
                </c:pt>
                <c:pt idx="4007">
                  <c:v>42885.186342592591</c:v>
                </c:pt>
                <c:pt idx="4008">
                  <c:v>42885.18645833333</c:v>
                </c:pt>
                <c:pt idx="4009">
                  <c:v>42885.186574074076</c:v>
                </c:pt>
                <c:pt idx="4010">
                  <c:v>42885.186689814815</c:v>
                </c:pt>
                <c:pt idx="4011">
                  <c:v>42885.186805555553</c:v>
                </c:pt>
                <c:pt idx="4012">
                  <c:v>42885.186921296299</c:v>
                </c:pt>
                <c:pt idx="4013">
                  <c:v>42885.187037037038</c:v>
                </c:pt>
                <c:pt idx="4014">
                  <c:v>42885.187152777777</c:v>
                </c:pt>
                <c:pt idx="4015">
                  <c:v>42885.187268518515</c:v>
                </c:pt>
                <c:pt idx="4016">
                  <c:v>42885.187384259261</c:v>
                </c:pt>
                <c:pt idx="4017">
                  <c:v>42885.1875</c:v>
                </c:pt>
                <c:pt idx="4018">
                  <c:v>42885.187615740739</c:v>
                </c:pt>
                <c:pt idx="4019">
                  <c:v>42885.187731481485</c:v>
                </c:pt>
                <c:pt idx="4020">
                  <c:v>42885.187847222223</c:v>
                </c:pt>
                <c:pt idx="4021">
                  <c:v>42885.187962962962</c:v>
                </c:pt>
                <c:pt idx="4022">
                  <c:v>42885.188078703701</c:v>
                </c:pt>
                <c:pt idx="4023">
                  <c:v>42885.188194444447</c:v>
                </c:pt>
                <c:pt idx="4024">
                  <c:v>42885.188310185185</c:v>
                </c:pt>
                <c:pt idx="4025">
                  <c:v>42885.188425925924</c:v>
                </c:pt>
                <c:pt idx="4026">
                  <c:v>42885.18854166667</c:v>
                </c:pt>
                <c:pt idx="4027">
                  <c:v>42885.188657407409</c:v>
                </c:pt>
                <c:pt idx="4028">
                  <c:v>42885.188773148147</c:v>
                </c:pt>
                <c:pt idx="4029">
                  <c:v>42885.188888888886</c:v>
                </c:pt>
                <c:pt idx="4030">
                  <c:v>42885.189004629632</c:v>
                </c:pt>
                <c:pt idx="4031">
                  <c:v>42885.189120370371</c:v>
                </c:pt>
                <c:pt idx="4032">
                  <c:v>42885.189236111109</c:v>
                </c:pt>
                <c:pt idx="4033">
                  <c:v>42885.189351851855</c:v>
                </c:pt>
                <c:pt idx="4034">
                  <c:v>42885.189467592594</c:v>
                </c:pt>
                <c:pt idx="4035">
                  <c:v>42885.189583333333</c:v>
                </c:pt>
                <c:pt idx="4036">
                  <c:v>42885.189699074072</c:v>
                </c:pt>
                <c:pt idx="4037">
                  <c:v>42885.189814814818</c:v>
                </c:pt>
                <c:pt idx="4038">
                  <c:v>42885.189930555556</c:v>
                </c:pt>
                <c:pt idx="4039">
                  <c:v>42885.190046296295</c:v>
                </c:pt>
                <c:pt idx="4040">
                  <c:v>42885.190162037034</c:v>
                </c:pt>
                <c:pt idx="4041">
                  <c:v>42885.19027777778</c:v>
                </c:pt>
                <c:pt idx="4042">
                  <c:v>42885.190393518518</c:v>
                </c:pt>
                <c:pt idx="4043">
                  <c:v>42885.190509259257</c:v>
                </c:pt>
                <c:pt idx="4044">
                  <c:v>42885.190625000003</c:v>
                </c:pt>
                <c:pt idx="4045">
                  <c:v>42885.190740740742</c:v>
                </c:pt>
                <c:pt idx="4046">
                  <c:v>42885.19085648148</c:v>
                </c:pt>
                <c:pt idx="4047">
                  <c:v>42885.190972222219</c:v>
                </c:pt>
                <c:pt idx="4048">
                  <c:v>42885.191087962965</c:v>
                </c:pt>
                <c:pt idx="4049">
                  <c:v>42885.191203703704</c:v>
                </c:pt>
                <c:pt idx="4050">
                  <c:v>42885.191319444442</c:v>
                </c:pt>
                <c:pt idx="4051">
                  <c:v>42885.191435185188</c:v>
                </c:pt>
                <c:pt idx="4052">
                  <c:v>42885.191550925927</c:v>
                </c:pt>
                <c:pt idx="4053">
                  <c:v>42885.191666666666</c:v>
                </c:pt>
                <c:pt idx="4054">
                  <c:v>42885.191782407404</c:v>
                </c:pt>
                <c:pt idx="4055">
                  <c:v>42885.19189814815</c:v>
                </c:pt>
                <c:pt idx="4056">
                  <c:v>42885.192013888889</c:v>
                </c:pt>
                <c:pt idx="4057">
                  <c:v>42885.192129629628</c:v>
                </c:pt>
                <c:pt idx="4058">
                  <c:v>42885.192245370374</c:v>
                </c:pt>
                <c:pt idx="4059">
                  <c:v>42885.192361111112</c:v>
                </c:pt>
                <c:pt idx="4060">
                  <c:v>42885.192476851851</c:v>
                </c:pt>
                <c:pt idx="4061">
                  <c:v>42885.19259259259</c:v>
                </c:pt>
                <c:pt idx="4062">
                  <c:v>42885.192708333336</c:v>
                </c:pt>
                <c:pt idx="4063">
                  <c:v>42885.192824074074</c:v>
                </c:pt>
                <c:pt idx="4064">
                  <c:v>42885.192939814813</c:v>
                </c:pt>
                <c:pt idx="4065">
                  <c:v>42885.193055555559</c:v>
                </c:pt>
                <c:pt idx="4066">
                  <c:v>42885.193171296298</c:v>
                </c:pt>
                <c:pt idx="4067">
                  <c:v>42885.193287037036</c:v>
                </c:pt>
                <c:pt idx="4068">
                  <c:v>42885.193402777775</c:v>
                </c:pt>
                <c:pt idx="4069">
                  <c:v>42885.193518518521</c:v>
                </c:pt>
                <c:pt idx="4070">
                  <c:v>42885.19363425926</c:v>
                </c:pt>
                <c:pt idx="4071">
                  <c:v>42885.193749999999</c:v>
                </c:pt>
                <c:pt idx="4072">
                  <c:v>42885.193865740737</c:v>
                </c:pt>
                <c:pt idx="4073">
                  <c:v>42885.193981481483</c:v>
                </c:pt>
                <c:pt idx="4074">
                  <c:v>42885.194097222222</c:v>
                </c:pt>
                <c:pt idx="4075">
                  <c:v>42885.194212962961</c:v>
                </c:pt>
                <c:pt idx="4076">
                  <c:v>42885.194328703707</c:v>
                </c:pt>
                <c:pt idx="4077">
                  <c:v>42885.194444444445</c:v>
                </c:pt>
                <c:pt idx="4078">
                  <c:v>42885.194560185184</c:v>
                </c:pt>
                <c:pt idx="4079">
                  <c:v>42885.194675925923</c:v>
                </c:pt>
                <c:pt idx="4080">
                  <c:v>42885.194791666669</c:v>
                </c:pt>
                <c:pt idx="4081">
                  <c:v>42885.194907407407</c:v>
                </c:pt>
                <c:pt idx="4082">
                  <c:v>42885.195023148146</c:v>
                </c:pt>
                <c:pt idx="4083">
                  <c:v>42885.195138888892</c:v>
                </c:pt>
                <c:pt idx="4084">
                  <c:v>42885.195254629631</c:v>
                </c:pt>
                <c:pt idx="4085">
                  <c:v>42885.195370370369</c:v>
                </c:pt>
                <c:pt idx="4086">
                  <c:v>42885.195486111108</c:v>
                </c:pt>
                <c:pt idx="4087">
                  <c:v>42885.195601851854</c:v>
                </c:pt>
                <c:pt idx="4088">
                  <c:v>42885.195717592593</c:v>
                </c:pt>
                <c:pt idx="4089">
                  <c:v>42885.195833333331</c:v>
                </c:pt>
                <c:pt idx="4090">
                  <c:v>42885.195949074077</c:v>
                </c:pt>
                <c:pt idx="4091">
                  <c:v>42885.196064814816</c:v>
                </c:pt>
                <c:pt idx="4092">
                  <c:v>42885.196180555555</c:v>
                </c:pt>
                <c:pt idx="4093">
                  <c:v>42885.196296296293</c:v>
                </c:pt>
                <c:pt idx="4094">
                  <c:v>42885.196412037039</c:v>
                </c:pt>
                <c:pt idx="4095">
                  <c:v>42885.196527777778</c:v>
                </c:pt>
                <c:pt idx="4096">
                  <c:v>42885.196643518517</c:v>
                </c:pt>
                <c:pt idx="4097">
                  <c:v>42885.196759259263</c:v>
                </c:pt>
                <c:pt idx="4098">
                  <c:v>42885.196875000001</c:v>
                </c:pt>
                <c:pt idx="4099">
                  <c:v>42885.19699074074</c:v>
                </c:pt>
                <c:pt idx="4100">
                  <c:v>42885.197106481479</c:v>
                </c:pt>
                <c:pt idx="4101">
                  <c:v>42885.197222222225</c:v>
                </c:pt>
                <c:pt idx="4102">
                  <c:v>42885.197337962964</c:v>
                </c:pt>
                <c:pt idx="4103">
                  <c:v>42885.197453703702</c:v>
                </c:pt>
                <c:pt idx="4104">
                  <c:v>42885.197569444441</c:v>
                </c:pt>
                <c:pt idx="4105">
                  <c:v>42885.197685185187</c:v>
                </c:pt>
                <c:pt idx="4106">
                  <c:v>42885.197800925926</c:v>
                </c:pt>
                <c:pt idx="4107">
                  <c:v>42885.197916666664</c:v>
                </c:pt>
                <c:pt idx="4108">
                  <c:v>42885.19803240741</c:v>
                </c:pt>
                <c:pt idx="4109">
                  <c:v>42885.198148148149</c:v>
                </c:pt>
                <c:pt idx="4110">
                  <c:v>42885.198263888888</c:v>
                </c:pt>
                <c:pt idx="4111">
                  <c:v>42885.198379629626</c:v>
                </c:pt>
                <c:pt idx="4112">
                  <c:v>42885.198495370372</c:v>
                </c:pt>
                <c:pt idx="4113">
                  <c:v>42885.198611111111</c:v>
                </c:pt>
                <c:pt idx="4114">
                  <c:v>42885.19872685185</c:v>
                </c:pt>
                <c:pt idx="4115">
                  <c:v>42885.198842592596</c:v>
                </c:pt>
                <c:pt idx="4116">
                  <c:v>42885.198958333334</c:v>
                </c:pt>
                <c:pt idx="4117">
                  <c:v>42885.199074074073</c:v>
                </c:pt>
                <c:pt idx="4118">
                  <c:v>42885.199189814812</c:v>
                </c:pt>
                <c:pt idx="4119">
                  <c:v>42885.199305555558</c:v>
                </c:pt>
                <c:pt idx="4120">
                  <c:v>42885.199421296296</c:v>
                </c:pt>
                <c:pt idx="4121">
                  <c:v>42885.199537037035</c:v>
                </c:pt>
                <c:pt idx="4122">
                  <c:v>42885.199652777781</c:v>
                </c:pt>
                <c:pt idx="4123">
                  <c:v>42885.19976851852</c:v>
                </c:pt>
                <c:pt idx="4124">
                  <c:v>42885.199884259258</c:v>
                </c:pt>
                <c:pt idx="4125">
                  <c:v>42885.2</c:v>
                </c:pt>
                <c:pt idx="4126">
                  <c:v>42885.200115740743</c:v>
                </c:pt>
                <c:pt idx="4127">
                  <c:v>42885.200231481482</c:v>
                </c:pt>
                <c:pt idx="4128">
                  <c:v>42885.20034722222</c:v>
                </c:pt>
                <c:pt idx="4129">
                  <c:v>42885.200462962966</c:v>
                </c:pt>
                <c:pt idx="4130">
                  <c:v>42885.200578703705</c:v>
                </c:pt>
                <c:pt idx="4131">
                  <c:v>42885.200694444444</c:v>
                </c:pt>
                <c:pt idx="4132">
                  <c:v>42885.200810185182</c:v>
                </c:pt>
                <c:pt idx="4133">
                  <c:v>42885.200925925928</c:v>
                </c:pt>
                <c:pt idx="4134">
                  <c:v>42885.201041666667</c:v>
                </c:pt>
                <c:pt idx="4135">
                  <c:v>42885.201157407406</c:v>
                </c:pt>
                <c:pt idx="4136">
                  <c:v>42885.201273148145</c:v>
                </c:pt>
                <c:pt idx="4137">
                  <c:v>42885.201388888891</c:v>
                </c:pt>
                <c:pt idx="4138">
                  <c:v>42885.201504629629</c:v>
                </c:pt>
                <c:pt idx="4139">
                  <c:v>42885.201620370368</c:v>
                </c:pt>
                <c:pt idx="4140">
                  <c:v>42885.201736111114</c:v>
                </c:pt>
                <c:pt idx="4141">
                  <c:v>42885.201851851853</c:v>
                </c:pt>
                <c:pt idx="4142">
                  <c:v>42885.201967592591</c:v>
                </c:pt>
                <c:pt idx="4143">
                  <c:v>42885.20208333333</c:v>
                </c:pt>
                <c:pt idx="4144">
                  <c:v>42885.202199074076</c:v>
                </c:pt>
                <c:pt idx="4145">
                  <c:v>42885.202314814815</c:v>
                </c:pt>
                <c:pt idx="4146">
                  <c:v>42885.202430555553</c:v>
                </c:pt>
                <c:pt idx="4147">
                  <c:v>42885.202546296299</c:v>
                </c:pt>
                <c:pt idx="4148">
                  <c:v>42885.202662037038</c:v>
                </c:pt>
                <c:pt idx="4149">
                  <c:v>42885.202777777777</c:v>
                </c:pt>
                <c:pt idx="4150">
                  <c:v>42885.202893518515</c:v>
                </c:pt>
                <c:pt idx="4151">
                  <c:v>42885.203009259261</c:v>
                </c:pt>
                <c:pt idx="4152">
                  <c:v>42885.203125</c:v>
                </c:pt>
                <c:pt idx="4153">
                  <c:v>42885.203240740739</c:v>
                </c:pt>
                <c:pt idx="4154">
                  <c:v>42885.203356481485</c:v>
                </c:pt>
                <c:pt idx="4155">
                  <c:v>42885.203472222223</c:v>
                </c:pt>
                <c:pt idx="4156">
                  <c:v>42885.203587962962</c:v>
                </c:pt>
                <c:pt idx="4157">
                  <c:v>42885.203703703701</c:v>
                </c:pt>
                <c:pt idx="4158">
                  <c:v>42885.203819444447</c:v>
                </c:pt>
                <c:pt idx="4159">
                  <c:v>42885.203935185185</c:v>
                </c:pt>
                <c:pt idx="4160">
                  <c:v>42885.204050925924</c:v>
                </c:pt>
                <c:pt idx="4161">
                  <c:v>42885.20416666667</c:v>
                </c:pt>
                <c:pt idx="4162">
                  <c:v>42885.204282407409</c:v>
                </c:pt>
                <c:pt idx="4163">
                  <c:v>42885.204398148147</c:v>
                </c:pt>
                <c:pt idx="4164">
                  <c:v>42885.204513888886</c:v>
                </c:pt>
                <c:pt idx="4165">
                  <c:v>42885.204629629632</c:v>
                </c:pt>
                <c:pt idx="4166">
                  <c:v>42885.204745370371</c:v>
                </c:pt>
                <c:pt idx="4167">
                  <c:v>42885.204861111109</c:v>
                </c:pt>
                <c:pt idx="4168">
                  <c:v>42885.204976851855</c:v>
                </c:pt>
                <c:pt idx="4169">
                  <c:v>42885.205092592594</c:v>
                </c:pt>
                <c:pt idx="4170">
                  <c:v>42885.205208333333</c:v>
                </c:pt>
                <c:pt idx="4171">
                  <c:v>42885.205324074072</c:v>
                </c:pt>
                <c:pt idx="4172">
                  <c:v>42885.205439814818</c:v>
                </c:pt>
                <c:pt idx="4173">
                  <c:v>42885.205555555556</c:v>
                </c:pt>
                <c:pt idx="4174">
                  <c:v>42885.205671296295</c:v>
                </c:pt>
                <c:pt idx="4175">
                  <c:v>42885.205787037034</c:v>
                </c:pt>
                <c:pt idx="4176">
                  <c:v>42885.20590277778</c:v>
                </c:pt>
                <c:pt idx="4177">
                  <c:v>42885.206018518518</c:v>
                </c:pt>
                <c:pt idx="4178">
                  <c:v>42885.206134259257</c:v>
                </c:pt>
                <c:pt idx="4179">
                  <c:v>42885.206250000003</c:v>
                </c:pt>
                <c:pt idx="4180">
                  <c:v>42885.206365740742</c:v>
                </c:pt>
                <c:pt idx="4181">
                  <c:v>42885.20648148148</c:v>
                </c:pt>
                <c:pt idx="4182">
                  <c:v>42885.206597222219</c:v>
                </c:pt>
                <c:pt idx="4183">
                  <c:v>42885.206712962965</c:v>
                </c:pt>
                <c:pt idx="4184">
                  <c:v>42885.206828703704</c:v>
                </c:pt>
                <c:pt idx="4185">
                  <c:v>42885.206944444442</c:v>
                </c:pt>
                <c:pt idx="4186">
                  <c:v>42885.207060185188</c:v>
                </c:pt>
                <c:pt idx="4187">
                  <c:v>42885.207175925927</c:v>
                </c:pt>
                <c:pt idx="4188">
                  <c:v>42885.207291666666</c:v>
                </c:pt>
                <c:pt idx="4189">
                  <c:v>42885.207407407404</c:v>
                </c:pt>
                <c:pt idx="4190">
                  <c:v>42885.20752314815</c:v>
                </c:pt>
                <c:pt idx="4191">
                  <c:v>42885.207638888889</c:v>
                </c:pt>
                <c:pt idx="4192">
                  <c:v>42885.207754629628</c:v>
                </c:pt>
                <c:pt idx="4193">
                  <c:v>42885.207870370374</c:v>
                </c:pt>
                <c:pt idx="4194">
                  <c:v>42885.207986111112</c:v>
                </c:pt>
                <c:pt idx="4195">
                  <c:v>42885.208101851851</c:v>
                </c:pt>
                <c:pt idx="4196">
                  <c:v>42885.20821759259</c:v>
                </c:pt>
                <c:pt idx="4197">
                  <c:v>42885.208333333336</c:v>
                </c:pt>
                <c:pt idx="4198">
                  <c:v>42885.208449074074</c:v>
                </c:pt>
                <c:pt idx="4199">
                  <c:v>42885.208564814813</c:v>
                </c:pt>
                <c:pt idx="4200">
                  <c:v>42885.208680555559</c:v>
                </c:pt>
                <c:pt idx="4201">
                  <c:v>42885.208796296298</c:v>
                </c:pt>
                <c:pt idx="4202">
                  <c:v>42885.208912037036</c:v>
                </c:pt>
                <c:pt idx="4203">
                  <c:v>42885.209027777775</c:v>
                </c:pt>
                <c:pt idx="4204">
                  <c:v>42885.209143518521</c:v>
                </c:pt>
                <c:pt idx="4205">
                  <c:v>42885.20925925926</c:v>
                </c:pt>
                <c:pt idx="4206">
                  <c:v>42885.209374999999</c:v>
                </c:pt>
                <c:pt idx="4207">
                  <c:v>42885.209490740737</c:v>
                </c:pt>
                <c:pt idx="4208">
                  <c:v>42885.209606481483</c:v>
                </c:pt>
                <c:pt idx="4209">
                  <c:v>42885.209722222222</c:v>
                </c:pt>
                <c:pt idx="4210">
                  <c:v>42885.209837962961</c:v>
                </c:pt>
                <c:pt idx="4211">
                  <c:v>42885.209953703707</c:v>
                </c:pt>
                <c:pt idx="4212">
                  <c:v>42885.210069444445</c:v>
                </c:pt>
                <c:pt idx="4213">
                  <c:v>42885.210185185184</c:v>
                </c:pt>
                <c:pt idx="4214">
                  <c:v>42885.210300925923</c:v>
                </c:pt>
                <c:pt idx="4215">
                  <c:v>42885.210416666669</c:v>
                </c:pt>
                <c:pt idx="4216">
                  <c:v>42885.210532407407</c:v>
                </c:pt>
                <c:pt idx="4217">
                  <c:v>42885.210648148146</c:v>
                </c:pt>
                <c:pt idx="4218">
                  <c:v>42885.210763888892</c:v>
                </c:pt>
                <c:pt idx="4219">
                  <c:v>42885.210879629631</c:v>
                </c:pt>
                <c:pt idx="4220">
                  <c:v>42885.210995370369</c:v>
                </c:pt>
                <c:pt idx="4221">
                  <c:v>42885.211111111108</c:v>
                </c:pt>
                <c:pt idx="4222">
                  <c:v>42885.211226851854</c:v>
                </c:pt>
                <c:pt idx="4223">
                  <c:v>42885.211342592593</c:v>
                </c:pt>
                <c:pt idx="4224">
                  <c:v>42885.211458333331</c:v>
                </c:pt>
                <c:pt idx="4225">
                  <c:v>42885.211574074077</c:v>
                </c:pt>
                <c:pt idx="4226">
                  <c:v>42885.211689814816</c:v>
                </c:pt>
                <c:pt idx="4227">
                  <c:v>42885.211805555555</c:v>
                </c:pt>
                <c:pt idx="4228">
                  <c:v>42885.211921296293</c:v>
                </c:pt>
                <c:pt idx="4229">
                  <c:v>42885.212037037039</c:v>
                </c:pt>
                <c:pt idx="4230">
                  <c:v>42885.212152777778</c:v>
                </c:pt>
                <c:pt idx="4231">
                  <c:v>42885.212268518517</c:v>
                </c:pt>
                <c:pt idx="4232">
                  <c:v>42885.212384259263</c:v>
                </c:pt>
                <c:pt idx="4233">
                  <c:v>42885.212500000001</c:v>
                </c:pt>
                <c:pt idx="4234">
                  <c:v>42885.21261574074</c:v>
                </c:pt>
                <c:pt idx="4235">
                  <c:v>42885.212731481479</c:v>
                </c:pt>
                <c:pt idx="4236">
                  <c:v>42885.212847222225</c:v>
                </c:pt>
                <c:pt idx="4237">
                  <c:v>42885.212962962964</c:v>
                </c:pt>
                <c:pt idx="4238">
                  <c:v>42885.213078703702</c:v>
                </c:pt>
                <c:pt idx="4239">
                  <c:v>42885.213194444441</c:v>
                </c:pt>
                <c:pt idx="4240">
                  <c:v>42885.213310185187</c:v>
                </c:pt>
                <c:pt idx="4241">
                  <c:v>42885.213425925926</c:v>
                </c:pt>
                <c:pt idx="4242">
                  <c:v>42885.213541666664</c:v>
                </c:pt>
                <c:pt idx="4243">
                  <c:v>42885.21365740741</c:v>
                </c:pt>
                <c:pt idx="4244">
                  <c:v>42885.213773148149</c:v>
                </c:pt>
                <c:pt idx="4245">
                  <c:v>42885.213888888888</c:v>
                </c:pt>
                <c:pt idx="4246">
                  <c:v>42885.214004629626</c:v>
                </c:pt>
                <c:pt idx="4247">
                  <c:v>42885.214120370372</c:v>
                </c:pt>
                <c:pt idx="4248">
                  <c:v>42885.214236111111</c:v>
                </c:pt>
                <c:pt idx="4249">
                  <c:v>42885.21435185185</c:v>
                </c:pt>
                <c:pt idx="4250">
                  <c:v>42885.214467592596</c:v>
                </c:pt>
                <c:pt idx="4251">
                  <c:v>42885.214583333334</c:v>
                </c:pt>
                <c:pt idx="4252">
                  <c:v>42885.214699074073</c:v>
                </c:pt>
                <c:pt idx="4253">
                  <c:v>42885.214814814812</c:v>
                </c:pt>
                <c:pt idx="4254">
                  <c:v>42885.214930555558</c:v>
                </c:pt>
                <c:pt idx="4255">
                  <c:v>42885.215046296296</c:v>
                </c:pt>
                <c:pt idx="4256">
                  <c:v>42885.215162037035</c:v>
                </c:pt>
                <c:pt idx="4257">
                  <c:v>42885.215277777781</c:v>
                </c:pt>
                <c:pt idx="4258">
                  <c:v>42885.21539351852</c:v>
                </c:pt>
                <c:pt idx="4259">
                  <c:v>42885.215509259258</c:v>
                </c:pt>
                <c:pt idx="4260">
                  <c:v>42885.215624999997</c:v>
                </c:pt>
                <c:pt idx="4261">
                  <c:v>42885.215740740743</c:v>
                </c:pt>
                <c:pt idx="4262">
                  <c:v>42885.215856481482</c:v>
                </c:pt>
                <c:pt idx="4263">
                  <c:v>42885.21597222222</c:v>
                </c:pt>
                <c:pt idx="4264">
                  <c:v>42885.216087962966</c:v>
                </c:pt>
                <c:pt idx="4265">
                  <c:v>42885.216203703705</c:v>
                </c:pt>
                <c:pt idx="4266">
                  <c:v>42885.216319444444</c:v>
                </c:pt>
                <c:pt idx="4267">
                  <c:v>42885.216435185182</c:v>
                </c:pt>
                <c:pt idx="4268">
                  <c:v>42885.216550925928</c:v>
                </c:pt>
                <c:pt idx="4269">
                  <c:v>42885.216666666667</c:v>
                </c:pt>
                <c:pt idx="4270">
                  <c:v>42885.216782407406</c:v>
                </c:pt>
                <c:pt idx="4271">
                  <c:v>42885.216898148145</c:v>
                </c:pt>
                <c:pt idx="4272">
                  <c:v>42885.217013888891</c:v>
                </c:pt>
                <c:pt idx="4273">
                  <c:v>42885.217129629629</c:v>
                </c:pt>
                <c:pt idx="4274">
                  <c:v>42885.217245370368</c:v>
                </c:pt>
                <c:pt idx="4275">
                  <c:v>42885.217361111114</c:v>
                </c:pt>
                <c:pt idx="4276">
                  <c:v>42885.217476851853</c:v>
                </c:pt>
                <c:pt idx="4277">
                  <c:v>42885.217592592591</c:v>
                </c:pt>
                <c:pt idx="4278">
                  <c:v>42885.21770833333</c:v>
                </c:pt>
                <c:pt idx="4279">
                  <c:v>42885.217824074076</c:v>
                </c:pt>
                <c:pt idx="4280">
                  <c:v>42885.217939814815</c:v>
                </c:pt>
                <c:pt idx="4281">
                  <c:v>42885.218055555553</c:v>
                </c:pt>
                <c:pt idx="4282">
                  <c:v>42885.218171296299</c:v>
                </c:pt>
                <c:pt idx="4283">
                  <c:v>42885.218287037038</c:v>
                </c:pt>
                <c:pt idx="4284">
                  <c:v>42885.218402777777</c:v>
                </c:pt>
                <c:pt idx="4285">
                  <c:v>42885.218518518515</c:v>
                </c:pt>
                <c:pt idx="4286">
                  <c:v>42885.218634259261</c:v>
                </c:pt>
                <c:pt idx="4287">
                  <c:v>42885.21875</c:v>
                </c:pt>
                <c:pt idx="4288">
                  <c:v>42885.218865740739</c:v>
                </c:pt>
                <c:pt idx="4289">
                  <c:v>42885.218981481485</c:v>
                </c:pt>
                <c:pt idx="4290">
                  <c:v>42885.219097222223</c:v>
                </c:pt>
                <c:pt idx="4291">
                  <c:v>42885.219212962962</c:v>
                </c:pt>
                <c:pt idx="4292">
                  <c:v>42885.219328703701</c:v>
                </c:pt>
                <c:pt idx="4293">
                  <c:v>42885.219444444447</c:v>
                </c:pt>
                <c:pt idx="4294">
                  <c:v>42885.219560185185</c:v>
                </c:pt>
                <c:pt idx="4295">
                  <c:v>42885.219675925924</c:v>
                </c:pt>
                <c:pt idx="4296">
                  <c:v>42885.21979166667</c:v>
                </c:pt>
                <c:pt idx="4297">
                  <c:v>42885.219907407409</c:v>
                </c:pt>
                <c:pt idx="4298">
                  <c:v>42885.220023148147</c:v>
                </c:pt>
                <c:pt idx="4299">
                  <c:v>42885.220138888886</c:v>
                </c:pt>
                <c:pt idx="4300">
                  <c:v>42885.220254629632</c:v>
                </c:pt>
                <c:pt idx="4301">
                  <c:v>42885.220370370371</c:v>
                </c:pt>
                <c:pt idx="4302">
                  <c:v>42885.220486111109</c:v>
                </c:pt>
                <c:pt idx="4303">
                  <c:v>42885.220601851855</c:v>
                </c:pt>
                <c:pt idx="4304">
                  <c:v>42885.220717592594</c:v>
                </c:pt>
                <c:pt idx="4305">
                  <c:v>42885.220833333333</c:v>
                </c:pt>
                <c:pt idx="4306">
                  <c:v>42885.220949074072</c:v>
                </c:pt>
                <c:pt idx="4307">
                  <c:v>42885.221064814818</c:v>
                </c:pt>
                <c:pt idx="4308">
                  <c:v>42885.221180555556</c:v>
                </c:pt>
                <c:pt idx="4309">
                  <c:v>42885.221296296295</c:v>
                </c:pt>
                <c:pt idx="4310">
                  <c:v>42885.221412037034</c:v>
                </c:pt>
                <c:pt idx="4311">
                  <c:v>42885.22152777778</c:v>
                </c:pt>
                <c:pt idx="4312">
                  <c:v>42885.221643518518</c:v>
                </c:pt>
                <c:pt idx="4313">
                  <c:v>42885.221759259257</c:v>
                </c:pt>
                <c:pt idx="4314">
                  <c:v>42885.221875000003</c:v>
                </c:pt>
                <c:pt idx="4315">
                  <c:v>42885.221990740742</c:v>
                </c:pt>
                <c:pt idx="4316">
                  <c:v>42885.22210648148</c:v>
                </c:pt>
                <c:pt idx="4317">
                  <c:v>42885.222222222219</c:v>
                </c:pt>
                <c:pt idx="4318">
                  <c:v>42885.222337962965</c:v>
                </c:pt>
                <c:pt idx="4319">
                  <c:v>42885.222453703704</c:v>
                </c:pt>
                <c:pt idx="4320">
                  <c:v>42885.222569444442</c:v>
                </c:pt>
                <c:pt idx="4321">
                  <c:v>42885.222685185188</c:v>
                </c:pt>
                <c:pt idx="4322">
                  <c:v>42885.222800925927</c:v>
                </c:pt>
                <c:pt idx="4323">
                  <c:v>42885.222916666666</c:v>
                </c:pt>
                <c:pt idx="4324">
                  <c:v>42885.223032407404</c:v>
                </c:pt>
                <c:pt idx="4325">
                  <c:v>42885.22314814815</c:v>
                </c:pt>
                <c:pt idx="4326">
                  <c:v>42885.223263888889</c:v>
                </c:pt>
                <c:pt idx="4327">
                  <c:v>42885.223379629628</c:v>
                </c:pt>
                <c:pt idx="4328">
                  <c:v>42885.223495370374</c:v>
                </c:pt>
                <c:pt idx="4329">
                  <c:v>42885.223611111112</c:v>
                </c:pt>
                <c:pt idx="4330">
                  <c:v>42885.223726851851</c:v>
                </c:pt>
                <c:pt idx="4331">
                  <c:v>42885.22384259259</c:v>
                </c:pt>
                <c:pt idx="4332">
                  <c:v>42885.223958333336</c:v>
                </c:pt>
                <c:pt idx="4333">
                  <c:v>42885.224074074074</c:v>
                </c:pt>
                <c:pt idx="4334">
                  <c:v>42885.224189814813</c:v>
                </c:pt>
                <c:pt idx="4335">
                  <c:v>42885.224305555559</c:v>
                </c:pt>
                <c:pt idx="4336">
                  <c:v>42885.224421296298</c:v>
                </c:pt>
                <c:pt idx="4337">
                  <c:v>42885.224537037036</c:v>
                </c:pt>
                <c:pt idx="4338">
                  <c:v>42885.224652777775</c:v>
                </c:pt>
                <c:pt idx="4339">
                  <c:v>42885.224768518521</c:v>
                </c:pt>
                <c:pt idx="4340">
                  <c:v>42885.22488425926</c:v>
                </c:pt>
                <c:pt idx="4341">
                  <c:v>42885.224999999999</c:v>
                </c:pt>
                <c:pt idx="4342">
                  <c:v>42885.225115740737</c:v>
                </c:pt>
                <c:pt idx="4343">
                  <c:v>42885.225231481483</c:v>
                </c:pt>
                <c:pt idx="4344">
                  <c:v>42885.225347222222</c:v>
                </c:pt>
                <c:pt idx="4345">
                  <c:v>42885.225462962961</c:v>
                </c:pt>
                <c:pt idx="4346">
                  <c:v>42885.225578703707</c:v>
                </c:pt>
                <c:pt idx="4347">
                  <c:v>42885.225694444445</c:v>
                </c:pt>
                <c:pt idx="4348">
                  <c:v>42885.225810185184</c:v>
                </c:pt>
                <c:pt idx="4349">
                  <c:v>42885.225925925923</c:v>
                </c:pt>
                <c:pt idx="4350">
                  <c:v>42885.226041666669</c:v>
                </c:pt>
                <c:pt idx="4351">
                  <c:v>42885.226157407407</c:v>
                </c:pt>
                <c:pt idx="4352">
                  <c:v>42885.226273148146</c:v>
                </c:pt>
                <c:pt idx="4353">
                  <c:v>42885.226388888892</c:v>
                </c:pt>
                <c:pt idx="4354">
                  <c:v>42885.226504629631</c:v>
                </c:pt>
                <c:pt idx="4355">
                  <c:v>42885.226620370369</c:v>
                </c:pt>
                <c:pt idx="4356">
                  <c:v>42885.226736111108</c:v>
                </c:pt>
                <c:pt idx="4357">
                  <c:v>42885.226851851854</c:v>
                </c:pt>
                <c:pt idx="4358">
                  <c:v>42885.226967592593</c:v>
                </c:pt>
                <c:pt idx="4359">
                  <c:v>42885.227083333331</c:v>
                </c:pt>
                <c:pt idx="4360">
                  <c:v>42885.227199074077</c:v>
                </c:pt>
                <c:pt idx="4361">
                  <c:v>42885.227314814816</c:v>
                </c:pt>
                <c:pt idx="4362">
                  <c:v>42885.227430555555</c:v>
                </c:pt>
                <c:pt idx="4363">
                  <c:v>42885.227546296293</c:v>
                </c:pt>
                <c:pt idx="4364">
                  <c:v>42885.227662037039</c:v>
                </c:pt>
                <c:pt idx="4365">
                  <c:v>42885.227777777778</c:v>
                </c:pt>
                <c:pt idx="4366">
                  <c:v>42885.227893518517</c:v>
                </c:pt>
                <c:pt idx="4367">
                  <c:v>42885.228009259263</c:v>
                </c:pt>
                <c:pt idx="4368">
                  <c:v>42885.228125000001</c:v>
                </c:pt>
                <c:pt idx="4369">
                  <c:v>42885.22824074074</c:v>
                </c:pt>
                <c:pt idx="4370">
                  <c:v>42885.228356481479</c:v>
                </c:pt>
                <c:pt idx="4371">
                  <c:v>42885.228472222225</c:v>
                </c:pt>
                <c:pt idx="4372">
                  <c:v>42885.228587962964</c:v>
                </c:pt>
                <c:pt idx="4373">
                  <c:v>42885.228703703702</c:v>
                </c:pt>
                <c:pt idx="4374">
                  <c:v>42885.228819444441</c:v>
                </c:pt>
                <c:pt idx="4375">
                  <c:v>42885.228935185187</c:v>
                </c:pt>
                <c:pt idx="4376">
                  <c:v>42885.229050925926</c:v>
                </c:pt>
                <c:pt idx="4377">
                  <c:v>42885.229166666664</c:v>
                </c:pt>
                <c:pt idx="4378">
                  <c:v>42885.22928240741</c:v>
                </c:pt>
                <c:pt idx="4379">
                  <c:v>42885.229398148149</c:v>
                </c:pt>
                <c:pt idx="4380">
                  <c:v>42885.229513888888</c:v>
                </c:pt>
                <c:pt idx="4381">
                  <c:v>42885.229629629626</c:v>
                </c:pt>
                <c:pt idx="4382">
                  <c:v>42885.229745370372</c:v>
                </c:pt>
                <c:pt idx="4383">
                  <c:v>42885.229861111111</c:v>
                </c:pt>
                <c:pt idx="4384">
                  <c:v>42885.22997685185</c:v>
                </c:pt>
                <c:pt idx="4385">
                  <c:v>42885.230092592596</c:v>
                </c:pt>
                <c:pt idx="4386">
                  <c:v>42885.230208333334</c:v>
                </c:pt>
                <c:pt idx="4387">
                  <c:v>42885.230324074073</c:v>
                </c:pt>
                <c:pt idx="4388">
                  <c:v>42885.230439814812</c:v>
                </c:pt>
                <c:pt idx="4389">
                  <c:v>42885.230555555558</c:v>
                </c:pt>
                <c:pt idx="4390">
                  <c:v>42885.230671296296</c:v>
                </c:pt>
                <c:pt idx="4391">
                  <c:v>42885.230787037035</c:v>
                </c:pt>
                <c:pt idx="4392">
                  <c:v>42885.230902777781</c:v>
                </c:pt>
                <c:pt idx="4393">
                  <c:v>42885.23101851852</c:v>
                </c:pt>
                <c:pt idx="4394">
                  <c:v>42885.231134259258</c:v>
                </c:pt>
                <c:pt idx="4395">
                  <c:v>42885.231249999997</c:v>
                </c:pt>
                <c:pt idx="4396">
                  <c:v>42885.231365740743</c:v>
                </c:pt>
                <c:pt idx="4397">
                  <c:v>42885.231481481482</c:v>
                </c:pt>
                <c:pt idx="4398">
                  <c:v>42885.23159722222</c:v>
                </c:pt>
                <c:pt idx="4399">
                  <c:v>42885.231712962966</c:v>
                </c:pt>
                <c:pt idx="4400">
                  <c:v>42885.231828703705</c:v>
                </c:pt>
                <c:pt idx="4401">
                  <c:v>42885.231944444444</c:v>
                </c:pt>
                <c:pt idx="4402">
                  <c:v>42885.232060185182</c:v>
                </c:pt>
                <c:pt idx="4403">
                  <c:v>42885.232175925928</c:v>
                </c:pt>
                <c:pt idx="4404">
                  <c:v>42885.232291666667</c:v>
                </c:pt>
                <c:pt idx="4405">
                  <c:v>42885.232407407406</c:v>
                </c:pt>
                <c:pt idx="4406">
                  <c:v>42885.232523148145</c:v>
                </c:pt>
                <c:pt idx="4407">
                  <c:v>42885.232638888891</c:v>
                </c:pt>
                <c:pt idx="4408">
                  <c:v>42885.232754629629</c:v>
                </c:pt>
                <c:pt idx="4409">
                  <c:v>42885.232870370368</c:v>
                </c:pt>
                <c:pt idx="4410">
                  <c:v>42885.232986111114</c:v>
                </c:pt>
                <c:pt idx="4411">
                  <c:v>42885.233101851853</c:v>
                </c:pt>
                <c:pt idx="4412">
                  <c:v>42885.233217592591</c:v>
                </c:pt>
                <c:pt idx="4413">
                  <c:v>42885.23333333333</c:v>
                </c:pt>
                <c:pt idx="4414">
                  <c:v>42885.233449074076</c:v>
                </c:pt>
                <c:pt idx="4415">
                  <c:v>42885.233564814815</c:v>
                </c:pt>
                <c:pt idx="4416">
                  <c:v>42885.233680555553</c:v>
                </c:pt>
                <c:pt idx="4417">
                  <c:v>42885.233796296299</c:v>
                </c:pt>
                <c:pt idx="4418">
                  <c:v>42885.233912037038</c:v>
                </c:pt>
                <c:pt idx="4419">
                  <c:v>42885.234027777777</c:v>
                </c:pt>
                <c:pt idx="4420">
                  <c:v>42885.234143518515</c:v>
                </c:pt>
                <c:pt idx="4421">
                  <c:v>42885.234259259261</c:v>
                </c:pt>
                <c:pt idx="4422">
                  <c:v>42885.234375</c:v>
                </c:pt>
                <c:pt idx="4423">
                  <c:v>42885.234490740739</c:v>
                </c:pt>
                <c:pt idx="4424">
                  <c:v>42885.234606481485</c:v>
                </c:pt>
                <c:pt idx="4425">
                  <c:v>42885.234722222223</c:v>
                </c:pt>
                <c:pt idx="4426">
                  <c:v>42885.234837962962</c:v>
                </c:pt>
                <c:pt idx="4427">
                  <c:v>42885.234953703701</c:v>
                </c:pt>
                <c:pt idx="4428">
                  <c:v>42885.235069444447</c:v>
                </c:pt>
                <c:pt idx="4429">
                  <c:v>42885.235185185185</c:v>
                </c:pt>
                <c:pt idx="4430">
                  <c:v>42885.235300925924</c:v>
                </c:pt>
                <c:pt idx="4431">
                  <c:v>42885.23541666667</c:v>
                </c:pt>
                <c:pt idx="4432">
                  <c:v>42885.235532407409</c:v>
                </c:pt>
                <c:pt idx="4433">
                  <c:v>42885.235648148147</c:v>
                </c:pt>
                <c:pt idx="4434">
                  <c:v>42885.235763888886</c:v>
                </c:pt>
                <c:pt idx="4435">
                  <c:v>42885.235879629632</c:v>
                </c:pt>
                <c:pt idx="4436">
                  <c:v>42885.235995370371</c:v>
                </c:pt>
                <c:pt idx="4437">
                  <c:v>42885.236111111109</c:v>
                </c:pt>
                <c:pt idx="4438">
                  <c:v>42885.236226851855</c:v>
                </c:pt>
                <c:pt idx="4439">
                  <c:v>42885.236342592594</c:v>
                </c:pt>
                <c:pt idx="4440">
                  <c:v>42885.236458333333</c:v>
                </c:pt>
                <c:pt idx="4441">
                  <c:v>42885.236574074072</c:v>
                </c:pt>
                <c:pt idx="4442">
                  <c:v>42885.236689814818</c:v>
                </c:pt>
                <c:pt idx="4443">
                  <c:v>42885.236805555556</c:v>
                </c:pt>
                <c:pt idx="4444">
                  <c:v>42885.236921296295</c:v>
                </c:pt>
                <c:pt idx="4445">
                  <c:v>42885.237037037034</c:v>
                </c:pt>
                <c:pt idx="4446">
                  <c:v>42885.23715277778</c:v>
                </c:pt>
                <c:pt idx="4447">
                  <c:v>42885.237268518518</c:v>
                </c:pt>
                <c:pt idx="4448">
                  <c:v>42885.237384259257</c:v>
                </c:pt>
                <c:pt idx="4449">
                  <c:v>42885.237500000003</c:v>
                </c:pt>
                <c:pt idx="4450">
                  <c:v>42885.237615740742</c:v>
                </c:pt>
                <c:pt idx="4451">
                  <c:v>42885.23773148148</c:v>
                </c:pt>
                <c:pt idx="4452">
                  <c:v>42885.237847222219</c:v>
                </c:pt>
                <c:pt idx="4453">
                  <c:v>42885.237962962965</c:v>
                </c:pt>
                <c:pt idx="4454">
                  <c:v>42885.238078703704</c:v>
                </c:pt>
                <c:pt idx="4455">
                  <c:v>42885.238194444442</c:v>
                </c:pt>
                <c:pt idx="4456">
                  <c:v>42885.238310185188</c:v>
                </c:pt>
                <c:pt idx="4457">
                  <c:v>42885.238425925927</c:v>
                </c:pt>
                <c:pt idx="4458">
                  <c:v>42885.238541666666</c:v>
                </c:pt>
                <c:pt idx="4459">
                  <c:v>42885.238657407404</c:v>
                </c:pt>
                <c:pt idx="4460">
                  <c:v>42885.23877314815</c:v>
                </c:pt>
                <c:pt idx="4461">
                  <c:v>42885.238888888889</c:v>
                </c:pt>
                <c:pt idx="4462">
                  <c:v>42885.239004629628</c:v>
                </c:pt>
                <c:pt idx="4463">
                  <c:v>42885.239120370374</c:v>
                </c:pt>
                <c:pt idx="4464">
                  <c:v>42885.239236111112</c:v>
                </c:pt>
                <c:pt idx="4465">
                  <c:v>42885.239351851851</c:v>
                </c:pt>
                <c:pt idx="4466">
                  <c:v>42885.23946759259</c:v>
                </c:pt>
                <c:pt idx="4467">
                  <c:v>42885.239583333336</c:v>
                </c:pt>
                <c:pt idx="4468">
                  <c:v>42885.239699074074</c:v>
                </c:pt>
                <c:pt idx="4469">
                  <c:v>42885.239814814813</c:v>
                </c:pt>
                <c:pt idx="4470">
                  <c:v>42885.239930555559</c:v>
                </c:pt>
                <c:pt idx="4471">
                  <c:v>42885.240046296298</c:v>
                </c:pt>
                <c:pt idx="4472">
                  <c:v>42885.240162037036</c:v>
                </c:pt>
                <c:pt idx="4473">
                  <c:v>42885.240277777775</c:v>
                </c:pt>
                <c:pt idx="4474">
                  <c:v>42885.240393518521</c:v>
                </c:pt>
                <c:pt idx="4475">
                  <c:v>42885.24050925926</c:v>
                </c:pt>
                <c:pt idx="4476">
                  <c:v>42885.240624999999</c:v>
                </c:pt>
                <c:pt idx="4477">
                  <c:v>42885.240740740737</c:v>
                </c:pt>
                <c:pt idx="4478">
                  <c:v>42885.240856481483</c:v>
                </c:pt>
                <c:pt idx="4479">
                  <c:v>42885.240972222222</c:v>
                </c:pt>
                <c:pt idx="4480">
                  <c:v>42885.241087962961</c:v>
                </c:pt>
                <c:pt idx="4481">
                  <c:v>42885.241203703707</c:v>
                </c:pt>
                <c:pt idx="4482">
                  <c:v>42885.241319444445</c:v>
                </c:pt>
                <c:pt idx="4483">
                  <c:v>42885.241435185184</c:v>
                </c:pt>
                <c:pt idx="4484">
                  <c:v>42885.241550925923</c:v>
                </c:pt>
                <c:pt idx="4485">
                  <c:v>42885.241666666669</c:v>
                </c:pt>
                <c:pt idx="4486">
                  <c:v>42885.241782407407</c:v>
                </c:pt>
                <c:pt idx="4487">
                  <c:v>42885.241898148146</c:v>
                </c:pt>
                <c:pt idx="4488">
                  <c:v>42885.242013888892</c:v>
                </c:pt>
                <c:pt idx="4489">
                  <c:v>42885.242129629631</c:v>
                </c:pt>
                <c:pt idx="4490">
                  <c:v>42885.242245370369</c:v>
                </c:pt>
                <c:pt idx="4491">
                  <c:v>42885.242361111108</c:v>
                </c:pt>
                <c:pt idx="4492">
                  <c:v>42885.242476851854</c:v>
                </c:pt>
                <c:pt idx="4493">
                  <c:v>42885.242592592593</c:v>
                </c:pt>
                <c:pt idx="4494">
                  <c:v>42885.242708333331</c:v>
                </c:pt>
                <c:pt idx="4495">
                  <c:v>42885.242824074077</c:v>
                </c:pt>
                <c:pt idx="4496">
                  <c:v>42885.242939814816</c:v>
                </c:pt>
                <c:pt idx="4497">
                  <c:v>42885.243055555555</c:v>
                </c:pt>
                <c:pt idx="4498">
                  <c:v>42885.243171296293</c:v>
                </c:pt>
                <c:pt idx="4499">
                  <c:v>42885.243287037039</c:v>
                </c:pt>
                <c:pt idx="4500">
                  <c:v>42885.243402777778</c:v>
                </c:pt>
                <c:pt idx="4501">
                  <c:v>42885.243518518517</c:v>
                </c:pt>
                <c:pt idx="4502">
                  <c:v>42885.243634259263</c:v>
                </c:pt>
                <c:pt idx="4503">
                  <c:v>42885.243750000001</c:v>
                </c:pt>
                <c:pt idx="4504">
                  <c:v>42885.24386574074</c:v>
                </c:pt>
                <c:pt idx="4505">
                  <c:v>42885.243981481479</c:v>
                </c:pt>
                <c:pt idx="4506">
                  <c:v>42885.244097222225</c:v>
                </c:pt>
                <c:pt idx="4507">
                  <c:v>42885.244212962964</c:v>
                </c:pt>
                <c:pt idx="4508">
                  <c:v>42885.244328703702</c:v>
                </c:pt>
                <c:pt idx="4509">
                  <c:v>42885.244444444441</c:v>
                </c:pt>
                <c:pt idx="4510">
                  <c:v>42885.244560185187</c:v>
                </c:pt>
                <c:pt idx="4511">
                  <c:v>42885.244675925926</c:v>
                </c:pt>
                <c:pt idx="4512">
                  <c:v>42885.244791666664</c:v>
                </c:pt>
                <c:pt idx="4513">
                  <c:v>42885.24490740741</c:v>
                </c:pt>
                <c:pt idx="4514">
                  <c:v>42885.245023148149</c:v>
                </c:pt>
                <c:pt idx="4515">
                  <c:v>42885.245138888888</c:v>
                </c:pt>
                <c:pt idx="4516">
                  <c:v>42885.245254629626</c:v>
                </c:pt>
                <c:pt idx="4517">
                  <c:v>42885.245370370372</c:v>
                </c:pt>
                <c:pt idx="4518">
                  <c:v>42885.245486111111</c:v>
                </c:pt>
                <c:pt idx="4519">
                  <c:v>42885.24560185185</c:v>
                </c:pt>
                <c:pt idx="4520">
                  <c:v>42885.245717592596</c:v>
                </c:pt>
                <c:pt idx="4521">
                  <c:v>42885.245833333334</c:v>
                </c:pt>
                <c:pt idx="4522">
                  <c:v>42885.245949074073</c:v>
                </c:pt>
                <c:pt idx="4523">
                  <c:v>42885.246064814812</c:v>
                </c:pt>
                <c:pt idx="4524">
                  <c:v>42885.246180555558</c:v>
                </c:pt>
                <c:pt idx="4525">
                  <c:v>42885.246296296296</c:v>
                </c:pt>
                <c:pt idx="4526">
                  <c:v>42885.246412037035</c:v>
                </c:pt>
                <c:pt idx="4527">
                  <c:v>42885.246527777781</c:v>
                </c:pt>
                <c:pt idx="4528">
                  <c:v>42885.24664351852</c:v>
                </c:pt>
                <c:pt idx="4529">
                  <c:v>42885.246759259258</c:v>
                </c:pt>
                <c:pt idx="4530">
                  <c:v>42885.246874999997</c:v>
                </c:pt>
                <c:pt idx="4531">
                  <c:v>42885.246990740743</c:v>
                </c:pt>
                <c:pt idx="4532">
                  <c:v>42885.247106481482</c:v>
                </c:pt>
                <c:pt idx="4533">
                  <c:v>42885.24722222222</c:v>
                </c:pt>
                <c:pt idx="4534">
                  <c:v>42885.247337962966</c:v>
                </c:pt>
                <c:pt idx="4535">
                  <c:v>42885.247453703705</c:v>
                </c:pt>
                <c:pt idx="4536">
                  <c:v>42885.247569444444</c:v>
                </c:pt>
                <c:pt idx="4537">
                  <c:v>42885.247685185182</c:v>
                </c:pt>
                <c:pt idx="4538">
                  <c:v>42885.247800925928</c:v>
                </c:pt>
                <c:pt idx="4539">
                  <c:v>42885.247916666667</c:v>
                </c:pt>
                <c:pt idx="4540">
                  <c:v>42885.248032407406</c:v>
                </c:pt>
                <c:pt idx="4541">
                  <c:v>42885.248148148145</c:v>
                </c:pt>
                <c:pt idx="4542">
                  <c:v>42885.248263888891</c:v>
                </c:pt>
                <c:pt idx="4543">
                  <c:v>42885.248379629629</c:v>
                </c:pt>
                <c:pt idx="4544">
                  <c:v>42885.248495370368</c:v>
                </c:pt>
                <c:pt idx="4545">
                  <c:v>42885.248611111114</c:v>
                </c:pt>
                <c:pt idx="4546">
                  <c:v>42885.248726851853</c:v>
                </c:pt>
                <c:pt idx="4547">
                  <c:v>42885.248842592591</c:v>
                </c:pt>
                <c:pt idx="4548">
                  <c:v>42885.24895833333</c:v>
                </c:pt>
                <c:pt idx="4549">
                  <c:v>42885.249074074076</c:v>
                </c:pt>
                <c:pt idx="4550">
                  <c:v>42885.249189814815</c:v>
                </c:pt>
                <c:pt idx="4551">
                  <c:v>42885.249305555553</c:v>
                </c:pt>
                <c:pt idx="4552">
                  <c:v>42885.249421296299</c:v>
                </c:pt>
                <c:pt idx="4553">
                  <c:v>42885.249537037038</c:v>
                </c:pt>
                <c:pt idx="4554">
                  <c:v>42885.249652777777</c:v>
                </c:pt>
                <c:pt idx="4555">
                  <c:v>42885.249768518515</c:v>
                </c:pt>
                <c:pt idx="4556">
                  <c:v>42885.249884259261</c:v>
                </c:pt>
                <c:pt idx="4557">
                  <c:v>42885.25</c:v>
                </c:pt>
                <c:pt idx="4558">
                  <c:v>42885.250115740739</c:v>
                </c:pt>
                <c:pt idx="4559">
                  <c:v>42885.250231481485</c:v>
                </c:pt>
                <c:pt idx="4560">
                  <c:v>42885.250347222223</c:v>
                </c:pt>
                <c:pt idx="4561">
                  <c:v>42885.250462962962</c:v>
                </c:pt>
                <c:pt idx="4562">
                  <c:v>42885.250578703701</c:v>
                </c:pt>
                <c:pt idx="4563">
                  <c:v>42885.250694444447</c:v>
                </c:pt>
                <c:pt idx="4564">
                  <c:v>42885.250810185185</c:v>
                </c:pt>
                <c:pt idx="4565">
                  <c:v>42885.250925925924</c:v>
                </c:pt>
                <c:pt idx="4566">
                  <c:v>42885.25104166667</c:v>
                </c:pt>
                <c:pt idx="4567">
                  <c:v>42885.251157407409</c:v>
                </c:pt>
                <c:pt idx="4568">
                  <c:v>42885.251273148147</c:v>
                </c:pt>
                <c:pt idx="4569">
                  <c:v>42885.251388888886</c:v>
                </c:pt>
                <c:pt idx="4570">
                  <c:v>42885.251504629632</c:v>
                </c:pt>
                <c:pt idx="4571">
                  <c:v>42885.251620370371</c:v>
                </c:pt>
                <c:pt idx="4572">
                  <c:v>42885.251736111109</c:v>
                </c:pt>
                <c:pt idx="4573">
                  <c:v>42885.251851851855</c:v>
                </c:pt>
                <c:pt idx="4574">
                  <c:v>42885.251967592594</c:v>
                </c:pt>
                <c:pt idx="4575">
                  <c:v>42885.252083333333</c:v>
                </c:pt>
                <c:pt idx="4576">
                  <c:v>42885.252199074072</c:v>
                </c:pt>
                <c:pt idx="4577">
                  <c:v>42885.252314814818</c:v>
                </c:pt>
                <c:pt idx="4578">
                  <c:v>42885.252430555556</c:v>
                </c:pt>
                <c:pt idx="4579">
                  <c:v>42885.252546296295</c:v>
                </c:pt>
                <c:pt idx="4580">
                  <c:v>42885.252662037034</c:v>
                </c:pt>
                <c:pt idx="4581">
                  <c:v>42885.25277777778</c:v>
                </c:pt>
                <c:pt idx="4582">
                  <c:v>42885.252893518518</c:v>
                </c:pt>
                <c:pt idx="4583">
                  <c:v>42885.253009259257</c:v>
                </c:pt>
                <c:pt idx="4584">
                  <c:v>42885.253125000003</c:v>
                </c:pt>
                <c:pt idx="4585">
                  <c:v>42885.253240740742</c:v>
                </c:pt>
                <c:pt idx="4586">
                  <c:v>42885.25335648148</c:v>
                </c:pt>
                <c:pt idx="4587">
                  <c:v>42885.253472222219</c:v>
                </c:pt>
                <c:pt idx="4588">
                  <c:v>42885.253587962965</c:v>
                </c:pt>
                <c:pt idx="4589">
                  <c:v>42885.253703703704</c:v>
                </c:pt>
                <c:pt idx="4590">
                  <c:v>42885.253819444442</c:v>
                </c:pt>
                <c:pt idx="4591">
                  <c:v>42885.253935185188</c:v>
                </c:pt>
                <c:pt idx="4592">
                  <c:v>42885.254050925927</c:v>
                </c:pt>
                <c:pt idx="4593">
                  <c:v>42885.254166666666</c:v>
                </c:pt>
                <c:pt idx="4594">
                  <c:v>42885.254282407404</c:v>
                </c:pt>
                <c:pt idx="4595">
                  <c:v>42885.25439814815</c:v>
                </c:pt>
                <c:pt idx="4596">
                  <c:v>42885.254513888889</c:v>
                </c:pt>
                <c:pt idx="4597">
                  <c:v>42885.254629629628</c:v>
                </c:pt>
                <c:pt idx="4598">
                  <c:v>42885.254745370374</c:v>
                </c:pt>
                <c:pt idx="4599">
                  <c:v>42885.254861111112</c:v>
                </c:pt>
                <c:pt idx="4600">
                  <c:v>42885.254976851851</c:v>
                </c:pt>
                <c:pt idx="4601">
                  <c:v>42885.25509259259</c:v>
                </c:pt>
                <c:pt idx="4602">
                  <c:v>42885.255208333336</c:v>
                </c:pt>
                <c:pt idx="4603">
                  <c:v>42885.255324074074</c:v>
                </c:pt>
                <c:pt idx="4604">
                  <c:v>42885.255439814813</c:v>
                </c:pt>
                <c:pt idx="4605">
                  <c:v>42885.255555555559</c:v>
                </c:pt>
                <c:pt idx="4606">
                  <c:v>42885.255671296298</c:v>
                </c:pt>
                <c:pt idx="4607">
                  <c:v>42885.255787037036</c:v>
                </c:pt>
                <c:pt idx="4608">
                  <c:v>42885.255902777775</c:v>
                </c:pt>
                <c:pt idx="4609">
                  <c:v>42885.256018518521</c:v>
                </c:pt>
                <c:pt idx="4610">
                  <c:v>42885.25613425926</c:v>
                </c:pt>
                <c:pt idx="4611">
                  <c:v>42885.256249999999</c:v>
                </c:pt>
                <c:pt idx="4612">
                  <c:v>42885.256365740737</c:v>
                </c:pt>
                <c:pt idx="4613">
                  <c:v>42885.256481481483</c:v>
                </c:pt>
                <c:pt idx="4614">
                  <c:v>42885.256597222222</c:v>
                </c:pt>
                <c:pt idx="4615">
                  <c:v>42885.256712962961</c:v>
                </c:pt>
                <c:pt idx="4616">
                  <c:v>42885.256828703707</c:v>
                </c:pt>
                <c:pt idx="4617">
                  <c:v>42885.256944444445</c:v>
                </c:pt>
                <c:pt idx="4618">
                  <c:v>42885.257060185184</c:v>
                </c:pt>
                <c:pt idx="4619">
                  <c:v>42885.257175925923</c:v>
                </c:pt>
                <c:pt idx="4620">
                  <c:v>42885.257291666669</c:v>
                </c:pt>
                <c:pt idx="4621">
                  <c:v>42885.257407407407</c:v>
                </c:pt>
                <c:pt idx="4622">
                  <c:v>42885.257523148146</c:v>
                </c:pt>
                <c:pt idx="4623">
                  <c:v>42885.257638888892</c:v>
                </c:pt>
                <c:pt idx="4624">
                  <c:v>42885.257754629631</c:v>
                </c:pt>
                <c:pt idx="4625">
                  <c:v>42885.257870370369</c:v>
                </c:pt>
                <c:pt idx="4626">
                  <c:v>42885.257986111108</c:v>
                </c:pt>
                <c:pt idx="4627">
                  <c:v>42885.258101851854</c:v>
                </c:pt>
                <c:pt idx="4628">
                  <c:v>42885.258217592593</c:v>
                </c:pt>
                <c:pt idx="4629">
                  <c:v>42885.258333333331</c:v>
                </c:pt>
                <c:pt idx="4630">
                  <c:v>42885.258449074077</c:v>
                </c:pt>
                <c:pt idx="4631">
                  <c:v>42885.258564814816</c:v>
                </c:pt>
                <c:pt idx="4632">
                  <c:v>42885.258680555555</c:v>
                </c:pt>
                <c:pt idx="4633">
                  <c:v>42885.258796296293</c:v>
                </c:pt>
                <c:pt idx="4634">
                  <c:v>42885.258912037039</c:v>
                </c:pt>
                <c:pt idx="4635">
                  <c:v>42885.259027777778</c:v>
                </c:pt>
                <c:pt idx="4636">
                  <c:v>42885.259143518517</c:v>
                </c:pt>
                <c:pt idx="4637">
                  <c:v>42885.259259259263</c:v>
                </c:pt>
                <c:pt idx="4638">
                  <c:v>42885.259375000001</c:v>
                </c:pt>
                <c:pt idx="4639">
                  <c:v>42885.25949074074</c:v>
                </c:pt>
                <c:pt idx="4640">
                  <c:v>42885.259606481479</c:v>
                </c:pt>
                <c:pt idx="4641">
                  <c:v>42885.259722222225</c:v>
                </c:pt>
                <c:pt idx="4642">
                  <c:v>42885.259837962964</c:v>
                </c:pt>
                <c:pt idx="4643">
                  <c:v>42885.259953703702</c:v>
                </c:pt>
                <c:pt idx="4644">
                  <c:v>42885.260069444441</c:v>
                </c:pt>
                <c:pt idx="4645">
                  <c:v>42885.260185185187</c:v>
                </c:pt>
                <c:pt idx="4646">
                  <c:v>42885.260300925926</c:v>
                </c:pt>
                <c:pt idx="4647">
                  <c:v>42885.260416666664</c:v>
                </c:pt>
                <c:pt idx="4648">
                  <c:v>42885.26053240741</c:v>
                </c:pt>
                <c:pt idx="4649">
                  <c:v>42885.260648148149</c:v>
                </c:pt>
                <c:pt idx="4650">
                  <c:v>42885.260763888888</c:v>
                </c:pt>
                <c:pt idx="4651">
                  <c:v>42885.260879629626</c:v>
                </c:pt>
                <c:pt idx="4652">
                  <c:v>42885.260995370372</c:v>
                </c:pt>
                <c:pt idx="4653">
                  <c:v>42885.261111111111</c:v>
                </c:pt>
                <c:pt idx="4654">
                  <c:v>42885.26122685185</c:v>
                </c:pt>
                <c:pt idx="4655">
                  <c:v>42885.261342592596</c:v>
                </c:pt>
                <c:pt idx="4656">
                  <c:v>42885.261458333334</c:v>
                </c:pt>
                <c:pt idx="4657">
                  <c:v>42885.261574074073</c:v>
                </c:pt>
                <c:pt idx="4658">
                  <c:v>42885.261689814812</c:v>
                </c:pt>
                <c:pt idx="4659">
                  <c:v>42885.261805555558</c:v>
                </c:pt>
                <c:pt idx="4660">
                  <c:v>42885.261921296296</c:v>
                </c:pt>
                <c:pt idx="4661">
                  <c:v>42885.262037037035</c:v>
                </c:pt>
                <c:pt idx="4662">
                  <c:v>42885.262152777781</c:v>
                </c:pt>
                <c:pt idx="4663">
                  <c:v>42885.26226851852</c:v>
                </c:pt>
                <c:pt idx="4664">
                  <c:v>42885.262384259258</c:v>
                </c:pt>
                <c:pt idx="4665">
                  <c:v>42885.262499999997</c:v>
                </c:pt>
                <c:pt idx="4666">
                  <c:v>42885.262615740743</c:v>
                </c:pt>
                <c:pt idx="4667">
                  <c:v>42885.262731481482</c:v>
                </c:pt>
                <c:pt idx="4668">
                  <c:v>42885.26284722222</c:v>
                </c:pt>
                <c:pt idx="4669">
                  <c:v>42885.262962962966</c:v>
                </c:pt>
                <c:pt idx="4670">
                  <c:v>42885.263078703705</c:v>
                </c:pt>
                <c:pt idx="4671">
                  <c:v>42885.263194444444</c:v>
                </c:pt>
                <c:pt idx="4672">
                  <c:v>42885.263310185182</c:v>
                </c:pt>
                <c:pt idx="4673">
                  <c:v>42885.263425925928</c:v>
                </c:pt>
                <c:pt idx="4674">
                  <c:v>42885.263541666667</c:v>
                </c:pt>
                <c:pt idx="4675">
                  <c:v>42885.263657407406</c:v>
                </c:pt>
                <c:pt idx="4676">
                  <c:v>42885.263773148145</c:v>
                </c:pt>
                <c:pt idx="4677">
                  <c:v>42885.263888888891</c:v>
                </c:pt>
                <c:pt idx="4678">
                  <c:v>42885.264004629629</c:v>
                </c:pt>
                <c:pt idx="4679">
                  <c:v>42885.264120370368</c:v>
                </c:pt>
                <c:pt idx="4680">
                  <c:v>42885.264236111114</c:v>
                </c:pt>
                <c:pt idx="4681">
                  <c:v>42885.264351851853</c:v>
                </c:pt>
                <c:pt idx="4682">
                  <c:v>42885.264467592591</c:v>
                </c:pt>
                <c:pt idx="4683">
                  <c:v>42885.26458333333</c:v>
                </c:pt>
                <c:pt idx="4684">
                  <c:v>42885.264699074076</c:v>
                </c:pt>
                <c:pt idx="4685">
                  <c:v>42885.264814814815</c:v>
                </c:pt>
                <c:pt idx="4686">
                  <c:v>42885.264930555553</c:v>
                </c:pt>
                <c:pt idx="4687">
                  <c:v>42885.265046296299</c:v>
                </c:pt>
                <c:pt idx="4688">
                  <c:v>42885.265162037038</c:v>
                </c:pt>
                <c:pt idx="4689">
                  <c:v>42885.265277777777</c:v>
                </c:pt>
                <c:pt idx="4690">
                  <c:v>42885.265393518515</c:v>
                </c:pt>
                <c:pt idx="4691">
                  <c:v>42885.265509259261</c:v>
                </c:pt>
                <c:pt idx="4692">
                  <c:v>42885.265625</c:v>
                </c:pt>
                <c:pt idx="4693">
                  <c:v>42885.265740740739</c:v>
                </c:pt>
                <c:pt idx="4694">
                  <c:v>42885.265856481485</c:v>
                </c:pt>
                <c:pt idx="4695">
                  <c:v>42885.265972222223</c:v>
                </c:pt>
                <c:pt idx="4696">
                  <c:v>42885.266087962962</c:v>
                </c:pt>
                <c:pt idx="4697">
                  <c:v>42885.266203703701</c:v>
                </c:pt>
                <c:pt idx="4698">
                  <c:v>42885.266319444447</c:v>
                </c:pt>
                <c:pt idx="4699">
                  <c:v>42885.266435185185</c:v>
                </c:pt>
                <c:pt idx="4700">
                  <c:v>42885.266550925924</c:v>
                </c:pt>
                <c:pt idx="4701">
                  <c:v>42885.26666666667</c:v>
                </c:pt>
                <c:pt idx="4702">
                  <c:v>42885.266782407409</c:v>
                </c:pt>
                <c:pt idx="4703">
                  <c:v>42885.266898148147</c:v>
                </c:pt>
                <c:pt idx="4704">
                  <c:v>42885.267013888886</c:v>
                </c:pt>
                <c:pt idx="4705">
                  <c:v>42885.267129629632</c:v>
                </c:pt>
                <c:pt idx="4706">
                  <c:v>42885.267245370371</c:v>
                </c:pt>
                <c:pt idx="4707">
                  <c:v>42885.267361111109</c:v>
                </c:pt>
                <c:pt idx="4708">
                  <c:v>42885.267476851855</c:v>
                </c:pt>
                <c:pt idx="4709">
                  <c:v>42885.267592592594</c:v>
                </c:pt>
                <c:pt idx="4710">
                  <c:v>42885.267708333333</c:v>
                </c:pt>
                <c:pt idx="4711">
                  <c:v>42885.267824074072</c:v>
                </c:pt>
                <c:pt idx="4712">
                  <c:v>42885.267939814818</c:v>
                </c:pt>
                <c:pt idx="4713">
                  <c:v>42885.268055555556</c:v>
                </c:pt>
                <c:pt idx="4714">
                  <c:v>42885.268171296295</c:v>
                </c:pt>
                <c:pt idx="4715">
                  <c:v>42885.268287037034</c:v>
                </c:pt>
                <c:pt idx="4716">
                  <c:v>42885.26840277778</c:v>
                </c:pt>
                <c:pt idx="4717">
                  <c:v>42885.268518518518</c:v>
                </c:pt>
                <c:pt idx="4718">
                  <c:v>42885.268634259257</c:v>
                </c:pt>
                <c:pt idx="4719">
                  <c:v>42885.268750000003</c:v>
                </c:pt>
                <c:pt idx="4720">
                  <c:v>42885.268865740742</c:v>
                </c:pt>
                <c:pt idx="4721">
                  <c:v>42885.26898148148</c:v>
                </c:pt>
                <c:pt idx="4722">
                  <c:v>42885.269097222219</c:v>
                </c:pt>
                <c:pt idx="4723">
                  <c:v>42885.269212962965</c:v>
                </c:pt>
                <c:pt idx="4724">
                  <c:v>42885.269328703704</c:v>
                </c:pt>
                <c:pt idx="4725">
                  <c:v>42885.269444444442</c:v>
                </c:pt>
                <c:pt idx="4726">
                  <c:v>42885.269560185188</c:v>
                </c:pt>
                <c:pt idx="4727">
                  <c:v>42885.269675925927</c:v>
                </c:pt>
                <c:pt idx="4728">
                  <c:v>42885.269791666666</c:v>
                </c:pt>
                <c:pt idx="4729">
                  <c:v>42885.269907407404</c:v>
                </c:pt>
                <c:pt idx="4730">
                  <c:v>42885.27002314815</c:v>
                </c:pt>
                <c:pt idx="4731">
                  <c:v>42885.270138888889</c:v>
                </c:pt>
                <c:pt idx="4732">
                  <c:v>42885.270254629628</c:v>
                </c:pt>
                <c:pt idx="4733">
                  <c:v>42885.270370370374</c:v>
                </c:pt>
                <c:pt idx="4734">
                  <c:v>42885.270486111112</c:v>
                </c:pt>
                <c:pt idx="4735">
                  <c:v>42885.270601851851</c:v>
                </c:pt>
                <c:pt idx="4736">
                  <c:v>42885.27071759259</c:v>
                </c:pt>
                <c:pt idx="4737">
                  <c:v>42885.270833333336</c:v>
                </c:pt>
                <c:pt idx="4738">
                  <c:v>42885.270949074074</c:v>
                </c:pt>
                <c:pt idx="4739">
                  <c:v>42885.271064814813</c:v>
                </c:pt>
                <c:pt idx="4740">
                  <c:v>42885.271180555559</c:v>
                </c:pt>
                <c:pt idx="4741">
                  <c:v>42885.271296296298</c:v>
                </c:pt>
                <c:pt idx="4742">
                  <c:v>42885.271412037036</c:v>
                </c:pt>
                <c:pt idx="4743">
                  <c:v>42885.271527777775</c:v>
                </c:pt>
                <c:pt idx="4744">
                  <c:v>42885.271643518521</c:v>
                </c:pt>
                <c:pt idx="4745">
                  <c:v>42885.27175925926</c:v>
                </c:pt>
                <c:pt idx="4746">
                  <c:v>42885.271874999999</c:v>
                </c:pt>
                <c:pt idx="4747">
                  <c:v>42885.271990740737</c:v>
                </c:pt>
                <c:pt idx="4748">
                  <c:v>42885.272106481483</c:v>
                </c:pt>
                <c:pt idx="4749">
                  <c:v>42885.272222222222</c:v>
                </c:pt>
                <c:pt idx="4750">
                  <c:v>42885.272337962961</c:v>
                </c:pt>
                <c:pt idx="4751">
                  <c:v>42885.272453703707</c:v>
                </c:pt>
                <c:pt idx="4752">
                  <c:v>42885.272569444445</c:v>
                </c:pt>
                <c:pt idx="4753">
                  <c:v>42885.272685185184</c:v>
                </c:pt>
                <c:pt idx="4754">
                  <c:v>42885.272800925923</c:v>
                </c:pt>
                <c:pt idx="4755">
                  <c:v>42885.272916666669</c:v>
                </c:pt>
                <c:pt idx="4756">
                  <c:v>42885.273032407407</c:v>
                </c:pt>
                <c:pt idx="4757">
                  <c:v>42885.273148148146</c:v>
                </c:pt>
                <c:pt idx="4758">
                  <c:v>42885.273263888892</c:v>
                </c:pt>
                <c:pt idx="4759">
                  <c:v>42885.273379629631</c:v>
                </c:pt>
                <c:pt idx="4760">
                  <c:v>42885.273495370369</c:v>
                </c:pt>
                <c:pt idx="4761">
                  <c:v>42885.273611111108</c:v>
                </c:pt>
                <c:pt idx="4762">
                  <c:v>42885.273726851854</c:v>
                </c:pt>
                <c:pt idx="4763">
                  <c:v>42885.273842592593</c:v>
                </c:pt>
                <c:pt idx="4764">
                  <c:v>42885.273958333331</c:v>
                </c:pt>
                <c:pt idx="4765">
                  <c:v>42885.274074074077</c:v>
                </c:pt>
                <c:pt idx="4766">
                  <c:v>42885.274189814816</c:v>
                </c:pt>
                <c:pt idx="4767">
                  <c:v>42885.274305555555</c:v>
                </c:pt>
                <c:pt idx="4768">
                  <c:v>42885.274421296293</c:v>
                </c:pt>
                <c:pt idx="4769">
                  <c:v>42885.274537037039</c:v>
                </c:pt>
                <c:pt idx="4770">
                  <c:v>42885.274652777778</c:v>
                </c:pt>
                <c:pt idx="4771">
                  <c:v>42885.274768518517</c:v>
                </c:pt>
                <c:pt idx="4772">
                  <c:v>42885.274884259263</c:v>
                </c:pt>
                <c:pt idx="4773">
                  <c:v>42885.275000000001</c:v>
                </c:pt>
                <c:pt idx="4774">
                  <c:v>42885.27511574074</c:v>
                </c:pt>
                <c:pt idx="4775">
                  <c:v>42885.275231481479</c:v>
                </c:pt>
                <c:pt idx="4776">
                  <c:v>42885.275347222225</c:v>
                </c:pt>
                <c:pt idx="4777">
                  <c:v>42885.275462962964</c:v>
                </c:pt>
                <c:pt idx="4778">
                  <c:v>42885.275578703702</c:v>
                </c:pt>
                <c:pt idx="4779">
                  <c:v>42885.275694444441</c:v>
                </c:pt>
                <c:pt idx="4780">
                  <c:v>42885.275810185187</c:v>
                </c:pt>
                <c:pt idx="4781">
                  <c:v>42885.275925925926</c:v>
                </c:pt>
                <c:pt idx="4782">
                  <c:v>42885.276041666664</c:v>
                </c:pt>
                <c:pt idx="4783">
                  <c:v>42885.27615740741</c:v>
                </c:pt>
                <c:pt idx="4784">
                  <c:v>42885.276273148149</c:v>
                </c:pt>
                <c:pt idx="4785">
                  <c:v>42885.276388888888</c:v>
                </c:pt>
                <c:pt idx="4786">
                  <c:v>42885.276504629626</c:v>
                </c:pt>
                <c:pt idx="4787">
                  <c:v>42885.276620370372</c:v>
                </c:pt>
                <c:pt idx="4788">
                  <c:v>42885.276736111111</c:v>
                </c:pt>
                <c:pt idx="4789">
                  <c:v>42885.27685185185</c:v>
                </c:pt>
                <c:pt idx="4790">
                  <c:v>42885.276967592596</c:v>
                </c:pt>
                <c:pt idx="4791">
                  <c:v>42885.277083333334</c:v>
                </c:pt>
                <c:pt idx="4792">
                  <c:v>42885.277199074073</c:v>
                </c:pt>
                <c:pt idx="4793">
                  <c:v>42885.277314814812</c:v>
                </c:pt>
                <c:pt idx="4794">
                  <c:v>42885.277430555558</c:v>
                </c:pt>
                <c:pt idx="4795">
                  <c:v>42885.277546296296</c:v>
                </c:pt>
                <c:pt idx="4796">
                  <c:v>42885.277662037035</c:v>
                </c:pt>
                <c:pt idx="4797">
                  <c:v>42885.277777777781</c:v>
                </c:pt>
                <c:pt idx="4798">
                  <c:v>42885.27789351852</c:v>
                </c:pt>
                <c:pt idx="4799">
                  <c:v>42885.278009259258</c:v>
                </c:pt>
                <c:pt idx="4800">
                  <c:v>42885.278124999997</c:v>
                </c:pt>
                <c:pt idx="4801">
                  <c:v>42885.278240740743</c:v>
                </c:pt>
                <c:pt idx="4802">
                  <c:v>42885.278356481482</c:v>
                </c:pt>
                <c:pt idx="4803">
                  <c:v>42885.27847222222</c:v>
                </c:pt>
                <c:pt idx="4804">
                  <c:v>42885.278587962966</c:v>
                </c:pt>
                <c:pt idx="4805">
                  <c:v>42885.278703703705</c:v>
                </c:pt>
                <c:pt idx="4806">
                  <c:v>42885.278819444444</c:v>
                </c:pt>
                <c:pt idx="4807">
                  <c:v>42885.278935185182</c:v>
                </c:pt>
                <c:pt idx="4808">
                  <c:v>42885.279050925928</c:v>
                </c:pt>
                <c:pt idx="4809">
                  <c:v>42885.279166666667</c:v>
                </c:pt>
                <c:pt idx="4810">
                  <c:v>42885.279282407406</c:v>
                </c:pt>
                <c:pt idx="4811">
                  <c:v>42885.279398148145</c:v>
                </c:pt>
                <c:pt idx="4812">
                  <c:v>42885.279513888891</c:v>
                </c:pt>
                <c:pt idx="4813">
                  <c:v>42885.279629629629</c:v>
                </c:pt>
                <c:pt idx="4814">
                  <c:v>42885.279745370368</c:v>
                </c:pt>
                <c:pt idx="4815">
                  <c:v>42885.279861111114</c:v>
                </c:pt>
                <c:pt idx="4816">
                  <c:v>42885.279976851853</c:v>
                </c:pt>
                <c:pt idx="4817">
                  <c:v>42885.280092592591</c:v>
                </c:pt>
                <c:pt idx="4818">
                  <c:v>42885.28020833333</c:v>
                </c:pt>
                <c:pt idx="4819">
                  <c:v>42885.280324074076</c:v>
                </c:pt>
                <c:pt idx="4820">
                  <c:v>42885.280439814815</c:v>
                </c:pt>
                <c:pt idx="4821">
                  <c:v>42885.280555555553</c:v>
                </c:pt>
                <c:pt idx="4822">
                  <c:v>42885.280671296299</c:v>
                </c:pt>
                <c:pt idx="4823">
                  <c:v>42885.280787037038</c:v>
                </c:pt>
                <c:pt idx="4824">
                  <c:v>42885.280902777777</c:v>
                </c:pt>
                <c:pt idx="4825">
                  <c:v>42885.281018518515</c:v>
                </c:pt>
                <c:pt idx="4826">
                  <c:v>42885.281134259261</c:v>
                </c:pt>
                <c:pt idx="4827">
                  <c:v>42885.28125</c:v>
                </c:pt>
                <c:pt idx="4828">
                  <c:v>42885.281365740739</c:v>
                </c:pt>
                <c:pt idx="4829">
                  <c:v>42885.281481481485</c:v>
                </c:pt>
                <c:pt idx="4830">
                  <c:v>42885.281597222223</c:v>
                </c:pt>
                <c:pt idx="4831">
                  <c:v>42885.281712962962</c:v>
                </c:pt>
                <c:pt idx="4832">
                  <c:v>42885.281828703701</c:v>
                </c:pt>
                <c:pt idx="4833">
                  <c:v>42885.281944444447</c:v>
                </c:pt>
                <c:pt idx="4834">
                  <c:v>42885.282060185185</c:v>
                </c:pt>
                <c:pt idx="4835">
                  <c:v>42885.282175925924</c:v>
                </c:pt>
                <c:pt idx="4836">
                  <c:v>42885.28229166667</c:v>
                </c:pt>
                <c:pt idx="4837">
                  <c:v>42885.282407407409</c:v>
                </c:pt>
                <c:pt idx="4838">
                  <c:v>42885.282523148147</c:v>
                </c:pt>
                <c:pt idx="4839">
                  <c:v>42885.282638888886</c:v>
                </c:pt>
                <c:pt idx="4840">
                  <c:v>42885.282754629632</c:v>
                </c:pt>
                <c:pt idx="4841">
                  <c:v>42885.282870370371</c:v>
                </c:pt>
                <c:pt idx="4842">
                  <c:v>42885.282986111109</c:v>
                </c:pt>
                <c:pt idx="4843">
                  <c:v>42885.283101851855</c:v>
                </c:pt>
                <c:pt idx="4844">
                  <c:v>42885.283217592594</c:v>
                </c:pt>
                <c:pt idx="4845">
                  <c:v>42885.283333333333</c:v>
                </c:pt>
                <c:pt idx="4846">
                  <c:v>42885.283449074072</c:v>
                </c:pt>
                <c:pt idx="4847">
                  <c:v>42885.283564814818</c:v>
                </c:pt>
                <c:pt idx="4848">
                  <c:v>42885.283680555556</c:v>
                </c:pt>
                <c:pt idx="4849">
                  <c:v>42885.283796296295</c:v>
                </c:pt>
                <c:pt idx="4850">
                  <c:v>42885.283912037034</c:v>
                </c:pt>
                <c:pt idx="4851">
                  <c:v>42885.28402777778</c:v>
                </c:pt>
                <c:pt idx="4852">
                  <c:v>42885.284143518518</c:v>
                </c:pt>
                <c:pt idx="4853">
                  <c:v>42885.284259259257</c:v>
                </c:pt>
                <c:pt idx="4854">
                  <c:v>42885.284375000003</c:v>
                </c:pt>
                <c:pt idx="4855">
                  <c:v>42885.284490740742</c:v>
                </c:pt>
                <c:pt idx="4856">
                  <c:v>42885.28460648148</c:v>
                </c:pt>
                <c:pt idx="4857">
                  <c:v>42885.284722222219</c:v>
                </c:pt>
                <c:pt idx="4858">
                  <c:v>42885.284837962965</c:v>
                </c:pt>
                <c:pt idx="4859">
                  <c:v>42885.284953703704</c:v>
                </c:pt>
                <c:pt idx="4860">
                  <c:v>42885.285069444442</c:v>
                </c:pt>
                <c:pt idx="4861">
                  <c:v>42885.285185185188</c:v>
                </c:pt>
                <c:pt idx="4862">
                  <c:v>42885.285300925927</c:v>
                </c:pt>
                <c:pt idx="4863">
                  <c:v>42885.285416666666</c:v>
                </c:pt>
                <c:pt idx="4864">
                  <c:v>42885.285532407404</c:v>
                </c:pt>
                <c:pt idx="4865">
                  <c:v>42885.28564814815</c:v>
                </c:pt>
                <c:pt idx="4866">
                  <c:v>42885.285763888889</c:v>
                </c:pt>
                <c:pt idx="4867">
                  <c:v>42885.285879629628</c:v>
                </c:pt>
                <c:pt idx="4868">
                  <c:v>42885.285995370374</c:v>
                </c:pt>
                <c:pt idx="4869">
                  <c:v>42885.286111111112</c:v>
                </c:pt>
                <c:pt idx="4870">
                  <c:v>42885.286226851851</c:v>
                </c:pt>
                <c:pt idx="4871">
                  <c:v>42885.28634259259</c:v>
                </c:pt>
                <c:pt idx="4872">
                  <c:v>42885.286458333336</c:v>
                </c:pt>
                <c:pt idx="4873">
                  <c:v>42885.286574074074</c:v>
                </c:pt>
                <c:pt idx="4874">
                  <c:v>42885.286689814813</c:v>
                </c:pt>
                <c:pt idx="4875">
                  <c:v>42885.286805555559</c:v>
                </c:pt>
                <c:pt idx="4876">
                  <c:v>42885.286921296298</c:v>
                </c:pt>
                <c:pt idx="4877">
                  <c:v>42885.287037037036</c:v>
                </c:pt>
                <c:pt idx="4878">
                  <c:v>42885.287152777775</c:v>
                </c:pt>
                <c:pt idx="4879">
                  <c:v>42885.287268518521</c:v>
                </c:pt>
                <c:pt idx="4880">
                  <c:v>42885.28738425926</c:v>
                </c:pt>
                <c:pt idx="4881">
                  <c:v>42885.287499999999</c:v>
                </c:pt>
                <c:pt idx="4882">
                  <c:v>42885.287615740737</c:v>
                </c:pt>
                <c:pt idx="4883">
                  <c:v>42885.287731481483</c:v>
                </c:pt>
                <c:pt idx="4884">
                  <c:v>42885.287847222222</c:v>
                </c:pt>
                <c:pt idx="4885">
                  <c:v>42885.287962962961</c:v>
                </c:pt>
                <c:pt idx="4886">
                  <c:v>42885.288078703707</c:v>
                </c:pt>
                <c:pt idx="4887">
                  <c:v>42885.288194444445</c:v>
                </c:pt>
                <c:pt idx="4888">
                  <c:v>42885.288310185184</c:v>
                </c:pt>
                <c:pt idx="4889">
                  <c:v>42885.288425925923</c:v>
                </c:pt>
                <c:pt idx="4890">
                  <c:v>42885.288541666669</c:v>
                </c:pt>
                <c:pt idx="4891">
                  <c:v>42885.288657407407</c:v>
                </c:pt>
                <c:pt idx="4892">
                  <c:v>42885.288773148146</c:v>
                </c:pt>
                <c:pt idx="4893">
                  <c:v>42885.288888888892</c:v>
                </c:pt>
                <c:pt idx="4894">
                  <c:v>42885.289004629631</c:v>
                </c:pt>
                <c:pt idx="4895">
                  <c:v>42885.289120370369</c:v>
                </c:pt>
                <c:pt idx="4896">
                  <c:v>42885.289236111108</c:v>
                </c:pt>
                <c:pt idx="4897">
                  <c:v>42885.289351851854</c:v>
                </c:pt>
                <c:pt idx="4898">
                  <c:v>42885.289467592593</c:v>
                </c:pt>
                <c:pt idx="4899">
                  <c:v>42885.289583333331</c:v>
                </c:pt>
                <c:pt idx="4900">
                  <c:v>42885.289699074077</c:v>
                </c:pt>
                <c:pt idx="4901">
                  <c:v>42885.289814814816</c:v>
                </c:pt>
                <c:pt idx="4902">
                  <c:v>42885.289930555555</c:v>
                </c:pt>
                <c:pt idx="4903">
                  <c:v>42885.290046296293</c:v>
                </c:pt>
                <c:pt idx="4904">
                  <c:v>42885.290162037039</c:v>
                </c:pt>
                <c:pt idx="4905">
                  <c:v>42885.290277777778</c:v>
                </c:pt>
                <c:pt idx="4906">
                  <c:v>42885.290393518517</c:v>
                </c:pt>
                <c:pt idx="4907">
                  <c:v>42885.290509259263</c:v>
                </c:pt>
                <c:pt idx="4908">
                  <c:v>42885.290625000001</c:v>
                </c:pt>
                <c:pt idx="4909">
                  <c:v>42885.29074074074</c:v>
                </c:pt>
                <c:pt idx="4910">
                  <c:v>42885.290856481479</c:v>
                </c:pt>
                <c:pt idx="4911">
                  <c:v>42885.290972222225</c:v>
                </c:pt>
                <c:pt idx="4912">
                  <c:v>42885.291087962964</c:v>
                </c:pt>
                <c:pt idx="4913">
                  <c:v>42885.291203703702</c:v>
                </c:pt>
                <c:pt idx="4914">
                  <c:v>42885.291319444441</c:v>
                </c:pt>
                <c:pt idx="4915">
                  <c:v>42885.291435185187</c:v>
                </c:pt>
                <c:pt idx="4916">
                  <c:v>42885.291550925926</c:v>
                </c:pt>
                <c:pt idx="4917">
                  <c:v>42885.291666666664</c:v>
                </c:pt>
                <c:pt idx="4918">
                  <c:v>42885.29178240741</c:v>
                </c:pt>
                <c:pt idx="4919">
                  <c:v>42885.291898148149</c:v>
                </c:pt>
                <c:pt idx="4920">
                  <c:v>42885.292013888888</c:v>
                </c:pt>
                <c:pt idx="4921">
                  <c:v>42885.292129629626</c:v>
                </c:pt>
                <c:pt idx="4922">
                  <c:v>42885.292245370372</c:v>
                </c:pt>
                <c:pt idx="4923">
                  <c:v>42885.292361111111</c:v>
                </c:pt>
                <c:pt idx="4924">
                  <c:v>42885.29247685185</c:v>
                </c:pt>
                <c:pt idx="4925">
                  <c:v>42885.292592592596</c:v>
                </c:pt>
                <c:pt idx="4926">
                  <c:v>42885.292708333334</c:v>
                </c:pt>
                <c:pt idx="4927">
                  <c:v>42885.292824074073</c:v>
                </c:pt>
                <c:pt idx="4928">
                  <c:v>42885.292939814812</c:v>
                </c:pt>
                <c:pt idx="4929">
                  <c:v>42885.293055555558</c:v>
                </c:pt>
                <c:pt idx="4930">
                  <c:v>42885.293171296296</c:v>
                </c:pt>
                <c:pt idx="4931">
                  <c:v>42885.293287037035</c:v>
                </c:pt>
                <c:pt idx="4932">
                  <c:v>42885.293402777781</c:v>
                </c:pt>
                <c:pt idx="4933">
                  <c:v>42885.29351851852</c:v>
                </c:pt>
                <c:pt idx="4934">
                  <c:v>42885.293634259258</c:v>
                </c:pt>
                <c:pt idx="4935">
                  <c:v>42885.293749999997</c:v>
                </c:pt>
                <c:pt idx="4936">
                  <c:v>42885.293865740743</c:v>
                </c:pt>
                <c:pt idx="4937">
                  <c:v>42885.293981481482</c:v>
                </c:pt>
                <c:pt idx="4938">
                  <c:v>42885.29409722222</c:v>
                </c:pt>
                <c:pt idx="4939">
                  <c:v>42885.294212962966</c:v>
                </c:pt>
                <c:pt idx="4940">
                  <c:v>42885.294328703705</c:v>
                </c:pt>
                <c:pt idx="4941">
                  <c:v>42885.294444444444</c:v>
                </c:pt>
                <c:pt idx="4942">
                  <c:v>42885.294560185182</c:v>
                </c:pt>
                <c:pt idx="4943">
                  <c:v>42885.294675925928</c:v>
                </c:pt>
                <c:pt idx="4944">
                  <c:v>42885.294791666667</c:v>
                </c:pt>
                <c:pt idx="4945">
                  <c:v>42885.294907407406</c:v>
                </c:pt>
                <c:pt idx="4946">
                  <c:v>42885.295023148145</c:v>
                </c:pt>
                <c:pt idx="4947">
                  <c:v>42885.295138888891</c:v>
                </c:pt>
                <c:pt idx="4948">
                  <c:v>42885.295254629629</c:v>
                </c:pt>
                <c:pt idx="4949">
                  <c:v>42885.295370370368</c:v>
                </c:pt>
                <c:pt idx="4950">
                  <c:v>42885.295486111114</c:v>
                </c:pt>
                <c:pt idx="4951">
                  <c:v>42885.295601851853</c:v>
                </c:pt>
                <c:pt idx="4952">
                  <c:v>42885.295717592591</c:v>
                </c:pt>
                <c:pt idx="4953">
                  <c:v>42885.29583333333</c:v>
                </c:pt>
                <c:pt idx="4954">
                  <c:v>42885.295949074076</c:v>
                </c:pt>
                <c:pt idx="4955">
                  <c:v>42885.296064814815</c:v>
                </c:pt>
                <c:pt idx="4956">
                  <c:v>42885.296180555553</c:v>
                </c:pt>
                <c:pt idx="4957">
                  <c:v>42885.296296296299</c:v>
                </c:pt>
                <c:pt idx="4958">
                  <c:v>42885.296412037038</c:v>
                </c:pt>
                <c:pt idx="4959">
                  <c:v>42885.296527777777</c:v>
                </c:pt>
                <c:pt idx="4960">
                  <c:v>42885.296643518515</c:v>
                </c:pt>
                <c:pt idx="4961">
                  <c:v>42885.296759259261</c:v>
                </c:pt>
                <c:pt idx="4962">
                  <c:v>42885.296875</c:v>
                </c:pt>
                <c:pt idx="4963">
                  <c:v>42885.296990740739</c:v>
                </c:pt>
                <c:pt idx="4964">
                  <c:v>42885.297106481485</c:v>
                </c:pt>
                <c:pt idx="4965">
                  <c:v>42885.297222222223</c:v>
                </c:pt>
                <c:pt idx="4966">
                  <c:v>42885.297337962962</c:v>
                </c:pt>
                <c:pt idx="4967">
                  <c:v>42885.297453703701</c:v>
                </c:pt>
                <c:pt idx="4968">
                  <c:v>42885.297569444447</c:v>
                </c:pt>
                <c:pt idx="4969">
                  <c:v>42885.297685185185</c:v>
                </c:pt>
                <c:pt idx="4970">
                  <c:v>42885.297800925924</c:v>
                </c:pt>
                <c:pt idx="4971">
                  <c:v>42885.29791666667</c:v>
                </c:pt>
                <c:pt idx="4972">
                  <c:v>42885.298032407409</c:v>
                </c:pt>
                <c:pt idx="4973">
                  <c:v>42885.298148148147</c:v>
                </c:pt>
                <c:pt idx="4974">
                  <c:v>42885.298263888886</c:v>
                </c:pt>
                <c:pt idx="4975">
                  <c:v>42885.298379629632</c:v>
                </c:pt>
                <c:pt idx="4976">
                  <c:v>42885.298495370371</c:v>
                </c:pt>
                <c:pt idx="4977">
                  <c:v>42885.298611111109</c:v>
                </c:pt>
                <c:pt idx="4978">
                  <c:v>42885.298726851855</c:v>
                </c:pt>
                <c:pt idx="4979">
                  <c:v>42885.298842592594</c:v>
                </c:pt>
                <c:pt idx="4980">
                  <c:v>42885.298958333333</c:v>
                </c:pt>
                <c:pt idx="4981">
                  <c:v>42885.299074074072</c:v>
                </c:pt>
                <c:pt idx="4982">
                  <c:v>42885.299189814818</c:v>
                </c:pt>
                <c:pt idx="4983">
                  <c:v>42885.299305555556</c:v>
                </c:pt>
                <c:pt idx="4984">
                  <c:v>42885.299421296295</c:v>
                </c:pt>
                <c:pt idx="4985">
                  <c:v>42885.299537037034</c:v>
                </c:pt>
                <c:pt idx="4986">
                  <c:v>42885.29965277778</c:v>
                </c:pt>
                <c:pt idx="4987">
                  <c:v>42885.299768518518</c:v>
                </c:pt>
                <c:pt idx="4988">
                  <c:v>42885.299884259257</c:v>
                </c:pt>
                <c:pt idx="4989">
                  <c:v>42885.3</c:v>
                </c:pt>
                <c:pt idx="4990">
                  <c:v>42885.300115740742</c:v>
                </c:pt>
                <c:pt idx="4991">
                  <c:v>42885.30023148148</c:v>
                </c:pt>
                <c:pt idx="4992">
                  <c:v>42885.300347222219</c:v>
                </c:pt>
                <c:pt idx="4993">
                  <c:v>42885.300462962965</c:v>
                </c:pt>
                <c:pt idx="4994">
                  <c:v>42885.300578703704</c:v>
                </c:pt>
                <c:pt idx="4995">
                  <c:v>42885.300694444442</c:v>
                </c:pt>
                <c:pt idx="4996">
                  <c:v>42885.300810185188</c:v>
                </c:pt>
                <c:pt idx="4997">
                  <c:v>42885.300925925927</c:v>
                </c:pt>
                <c:pt idx="4998">
                  <c:v>42885.301041666666</c:v>
                </c:pt>
                <c:pt idx="4999">
                  <c:v>42885.301157407404</c:v>
                </c:pt>
                <c:pt idx="5000">
                  <c:v>42885.30127314815</c:v>
                </c:pt>
                <c:pt idx="5001">
                  <c:v>42885.301388888889</c:v>
                </c:pt>
                <c:pt idx="5002">
                  <c:v>42885.301504629628</c:v>
                </c:pt>
                <c:pt idx="5003">
                  <c:v>42885.301620370374</c:v>
                </c:pt>
                <c:pt idx="5004">
                  <c:v>42885.301736111112</c:v>
                </c:pt>
                <c:pt idx="5005">
                  <c:v>42885.301851851851</c:v>
                </c:pt>
                <c:pt idx="5006">
                  <c:v>42885.30196759259</c:v>
                </c:pt>
                <c:pt idx="5007">
                  <c:v>42885.302083333336</c:v>
                </c:pt>
                <c:pt idx="5008">
                  <c:v>42885.302199074074</c:v>
                </c:pt>
                <c:pt idx="5009">
                  <c:v>42885.302314814813</c:v>
                </c:pt>
                <c:pt idx="5010">
                  <c:v>42885.302430555559</c:v>
                </c:pt>
                <c:pt idx="5011">
                  <c:v>42885.302546296298</c:v>
                </c:pt>
                <c:pt idx="5012">
                  <c:v>42885.302662037036</c:v>
                </c:pt>
                <c:pt idx="5013">
                  <c:v>42885.302777777775</c:v>
                </c:pt>
                <c:pt idx="5014">
                  <c:v>42885.302893518521</c:v>
                </c:pt>
                <c:pt idx="5015">
                  <c:v>42885.30300925926</c:v>
                </c:pt>
                <c:pt idx="5016">
                  <c:v>42885.303124999999</c:v>
                </c:pt>
                <c:pt idx="5017">
                  <c:v>42885.303240740737</c:v>
                </c:pt>
                <c:pt idx="5018">
                  <c:v>42885.303356481483</c:v>
                </c:pt>
                <c:pt idx="5019">
                  <c:v>42885.303472222222</c:v>
                </c:pt>
                <c:pt idx="5020">
                  <c:v>42885.303587962961</c:v>
                </c:pt>
                <c:pt idx="5021">
                  <c:v>42885.303703703707</c:v>
                </c:pt>
                <c:pt idx="5022">
                  <c:v>42885.303819444445</c:v>
                </c:pt>
                <c:pt idx="5023">
                  <c:v>42885.303935185184</c:v>
                </c:pt>
                <c:pt idx="5024">
                  <c:v>42885.304050925923</c:v>
                </c:pt>
                <c:pt idx="5025">
                  <c:v>42885.304166666669</c:v>
                </c:pt>
                <c:pt idx="5026">
                  <c:v>42885.304282407407</c:v>
                </c:pt>
                <c:pt idx="5027">
                  <c:v>42885.304398148146</c:v>
                </c:pt>
                <c:pt idx="5028">
                  <c:v>42885.304513888892</c:v>
                </c:pt>
                <c:pt idx="5029">
                  <c:v>42885.304629629631</c:v>
                </c:pt>
                <c:pt idx="5030">
                  <c:v>42885.304745370369</c:v>
                </c:pt>
                <c:pt idx="5031">
                  <c:v>42885.304861111108</c:v>
                </c:pt>
                <c:pt idx="5032">
                  <c:v>42885.304976851854</c:v>
                </c:pt>
                <c:pt idx="5033">
                  <c:v>42885.305092592593</c:v>
                </c:pt>
                <c:pt idx="5034">
                  <c:v>42885.305208333331</c:v>
                </c:pt>
                <c:pt idx="5035">
                  <c:v>42885.305324074077</c:v>
                </c:pt>
                <c:pt idx="5036">
                  <c:v>42885.305439814816</c:v>
                </c:pt>
                <c:pt idx="5037">
                  <c:v>42885.305555555555</c:v>
                </c:pt>
                <c:pt idx="5038">
                  <c:v>42885.305671296293</c:v>
                </c:pt>
                <c:pt idx="5039">
                  <c:v>42885.305787037039</c:v>
                </c:pt>
                <c:pt idx="5040">
                  <c:v>42885.305902777778</c:v>
                </c:pt>
                <c:pt idx="5041">
                  <c:v>42885.306018518517</c:v>
                </c:pt>
                <c:pt idx="5042">
                  <c:v>42885.306134259263</c:v>
                </c:pt>
                <c:pt idx="5043">
                  <c:v>42885.306250000001</c:v>
                </c:pt>
                <c:pt idx="5044">
                  <c:v>42885.30636574074</c:v>
                </c:pt>
                <c:pt idx="5045">
                  <c:v>42885.306481481479</c:v>
                </c:pt>
                <c:pt idx="5046">
                  <c:v>42885.306597222225</c:v>
                </c:pt>
                <c:pt idx="5047">
                  <c:v>42885.306712962964</c:v>
                </c:pt>
                <c:pt idx="5048">
                  <c:v>42885.306828703702</c:v>
                </c:pt>
                <c:pt idx="5049">
                  <c:v>42885.306944444441</c:v>
                </c:pt>
                <c:pt idx="5050">
                  <c:v>42885.307060185187</c:v>
                </c:pt>
                <c:pt idx="5051">
                  <c:v>42885.307175925926</c:v>
                </c:pt>
                <c:pt idx="5052">
                  <c:v>42885.307291666664</c:v>
                </c:pt>
                <c:pt idx="5053">
                  <c:v>42885.30740740741</c:v>
                </c:pt>
                <c:pt idx="5054">
                  <c:v>42885.307523148149</c:v>
                </c:pt>
                <c:pt idx="5055">
                  <c:v>42885.307638888888</c:v>
                </c:pt>
                <c:pt idx="5056">
                  <c:v>42885.307754629626</c:v>
                </c:pt>
                <c:pt idx="5057">
                  <c:v>42885.307870370372</c:v>
                </c:pt>
                <c:pt idx="5058">
                  <c:v>42885.307986111111</c:v>
                </c:pt>
                <c:pt idx="5059">
                  <c:v>42885.30810185185</c:v>
                </c:pt>
                <c:pt idx="5060">
                  <c:v>42885.308217592596</c:v>
                </c:pt>
                <c:pt idx="5061">
                  <c:v>42885.308333333334</c:v>
                </c:pt>
                <c:pt idx="5062">
                  <c:v>42885.308449074073</c:v>
                </c:pt>
                <c:pt idx="5063">
                  <c:v>42885.308564814812</c:v>
                </c:pt>
                <c:pt idx="5064">
                  <c:v>42885.308680555558</c:v>
                </c:pt>
                <c:pt idx="5065">
                  <c:v>42885.308796296296</c:v>
                </c:pt>
                <c:pt idx="5066">
                  <c:v>42885.308912037035</c:v>
                </c:pt>
                <c:pt idx="5067">
                  <c:v>42885.309027777781</c:v>
                </c:pt>
                <c:pt idx="5068">
                  <c:v>42885.30914351852</c:v>
                </c:pt>
                <c:pt idx="5069">
                  <c:v>42885.309259259258</c:v>
                </c:pt>
                <c:pt idx="5070">
                  <c:v>42885.309374999997</c:v>
                </c:pt>
                <c:pt idx="5071">
                  <c:v>42885.309490740743</c:v>
                </c:pt>
                <c:pt idx="5072">
                  <c:v>42885.309606481482</c:v>
                </c:pt>
                <c:pt idx="5073">
                  <c:v>42885.30972222222</c:v>
                </c:pt>
                <c:pt idx="5074">
                  <c:v>42885.309837962966</c:v>
                </c:pt>
                <c:pt idx="5075">
                  <c:v>42885.309953703705</c:v>
                </c:pt>
                <c:pt idx="5076">
                  <c:v>42885.310069444444</c:v>
                </c:pt>
                <c:pt idx="5077">
                  <c:v>42885.310185185182</c:v>
                </c:pt>
                <c:pt idx="5078">
                  <c:v>42885.310300925928</c:v>
                </c:pt>
                <c:pt idx="5079">
                  <c:v>42885.310416666667</c:v>
                </c:pt>
                <c:pt idx="5080">
                  <c:v>42885.310532407406</c:v>
                </c:pt>
                <c:pt idx="5081">
                  <c:v>42885.310648148145</c:v>
                </c:pt>
                <c:pt idx="5082">
                  <c:v>42885.310763888891</c:v>
                </c:pt>
                <c:pt idx="5083">
                  <c:v>42885.310879629629</c:v>
                </c:pt>
                <c:pt idx="5084">
                  <c:v>42885.310995370368</c:v>
                </c:pt>
                <c:pt idx="5085">
                  <c:v>42885.311111111114</c:v>
                </c:pt>
                <c:pt idx="5086">
                  <c:v>42885.311226851853</c:v>
                </c:pt>
                <c:pt idx="5087">
                  <c:v>42885.311342592591</c:v>
                </c:pt>
                <c:pt idx="5088">
                  <c:v>42885.31145833333</c:v>
                </c:pt>
                <c:pt idx="5089">
                  <c:v>42885.311574074076</c:v>
                </c:pt>
                <c:pt idx="5090">
                  <c:v>42885.311689814815</c:v>
                </c:pt>
                <c:pt idx="5091">
                  <c:v>42885.311805555553</c:v>
                </c:pt>
                <c:pt idx="5092">
                  <c:v>42885.311921296299</c:v>
                </c:pt>
                <c:pt idx="5093">
                  <c:v>42885.312037037038</c:v>
                </c:pt>
                <c:pt idx="5094">
                  <c:v>42885.312152777777</c:v>
                </c:pt>
                <c:pt idx="5095">
                  <c:v>42885.312268518515</c:v>
                </c:pt>
                <c:pt idx="5096">
                  <c:v>42885.312384259261</c:v>
                </c:pt>
                <c:pt idx="5097">
                  <c:v>42885.3125</c:v>
                </c:pt>
                <c:pt idx="5098">
                  <c:v>42885.312615740739</c:v>
                </c:pt>
                <c:pt idx="5099">
                  <c:v>42885.312731481485</c:v>
                </c:pt>
                <c:pt idx="5100">
                  <c:v>42885.312847222223</c:v>
                </c:pt>
                <c:pt idx="5101">
                  <c:v>42885.312962962962</c:v>
                </c:pt>
                <c:pt idx="5102">
                  <c:v>42885.313078703701</c:v>
                </c:pt>
                <c:pt idx="5103">
                  <c:v>42885.313194444447</c:v>
                </c:pt>
                <c:pt idx="5104">
                  <c:v>42885.313310185185</c:v>
                </c:pt>
                <c:pt idx="5105">
                  <c:v>42885.313425925924</c:v>
                </c:pt>
                <c:pt idx="5106">
                  <c:v>42885.31354166667</c:v>
                </c:pt>
                <c:pt idx="5107">
                  <c:v>42885.313657407409</c:v>
                </c:pt>
                <c:pt idx="5108">
                  <c:v>42885.313773148147</c:v>
                </c:pt>
                <c:pt idx="5109">
                  <c:v>42885.313888888886</c:v>
                </c:pt>
                <c:pt idx="5110">
                  <c:v>42885.314004629632</c:v>
                </c:pt>
                <c:pt idx="5111">
                  <c:v>42885.314120370371</c:v>
                </c:pt>
                <c:pt idx="5112">
                  <c:v>42885.314236111109</c:v>
                </c:pt>
                <c:pt idx="5113">
                  <c:v>42885.314351851855</c:v>
                </c:pt>
                <c:pt idx="5114">
                  <c:v>42885.314467592594</c:v>
                </c:pt>
                <c:pt idx="5115">
                  <c:v>42885.314583333333</c:v>
                </c:pt>
                <c:pt idx="5116">
                  <c:v>42885.314699074072</c:v>
                </c:pt>
                <c:pt idx="5117">
                  <c:v>42885.314814814818</c:v>
                </c:pt>
                <c:pt idx="5118">
                  <c:v>42885.314930555556</c:v>
                </c:pt>
                <c:pt idx="5119">
                  <c:v>42885.315046296295</c:v>
                </c:pt>
                <c:pt idx="5120">
                  <c:v>42885.315162037034</c:v>
                </c:pt>
                <c:pt idx="5121">
                  <c:v>42885.31527777778</c:v>
                </c:pt>
                <c:pt idx="5122">
                  <c:v>42885.315393518518</c:v>
                </c:pt>
                <c:pt idx="5123">
                  <c:v>42885.315509259257</c:v>
                </c:pt>
                <c:pt idx="5124">
                  <c:v>42885.315625000003</c:v>
                </c:pt>
                <c:pt idx="5125">
                  <c:v>42885.315740740742</c:v>
                </c:pt>
                <c:pt idx="5126">
                  <c:v>42885.31585648148</c:v>
                </c:pt>
                <c:pt idx="5127">
                  <c:v>42885.315972222219</c:v>
                </c:pt>
                <c:pt idx="5128">
                  <c:v>42885.316087962965</c:v>
                </c:pt>
                <c:pt idx="5129">
                  <c:v>42885.316203703704</c:v>
                </c:pt>
                <c:pt idx="5130">
                  <c:v>42885.316319444442</c:v>
                </c:pt>
                <c:pt idx="5131">
                  <c:v>42885.316435185188</c:v>
                </c:pt>
                <c:pt idx="5132">
                  <c:v>42885.316550925927</c:v>
                </c:pt>
                <c:pt idx="5133">
                  <c:v>42885.316666666666</c:v>
                </c:pt>
                <c:pt idx="5134">
                  <c:v>42885.316782407404</c:v>
                </c:pt>
                <c:pt idx="5135">
                  <c:v>42885.31689814815</c:v>
                </c:pt>
                <c:pt idx="5136">
                  <c:v>42885.317013888889</c:v>
                </c:pt>
                <c:pt idx="5137">
                  <c:v>42885.317129629628</c:v>
                </c:pt>
                <c:pt idx="5138">
                  <c:v>42885.317245370374</c:v>
                </c:pt>
                <c:pt idx="5139">
                  <c:v>42885.317361111112</c:v>
                </c:pt>
                <c:pt idx="5140">
                  <c:v>42885.317476851851</c:v>
                </c:pt>
                <c:pt idx="5141">
                  <c:v>42885.31759259259</c:v>
                </c:pt>
                <c:pt idx="5142">
                  <c:v>42885.317708333336</c:v>
                </c:pt>
                <c:pt idx="5143">
                  <c:v>42885.317824074074</c:v>
                </c:pt>
                <c:pt idx="5144">
                  <c:v>42885.317939814813</c:v>
                </c:pt>
                <c:pt idx="5145">
                  <c:v>42885.318055555559</c:v>
                </c:pt>
                <c:pt idx="5146">
                  <c:v>42885.318171296298</c:v>
                </c:pt>
                <c:pt idx="5147">
                  <c:v>42885.318287037036</c:v>
                </c:pt>
                <c:pt idx="5148">
                  <c:v>42885.318402777775</c:v>
                </c:pt>
                <c:pt idx="5149">
                  <c:v>42885.318518518521</c:v>
                </c:pt>
                <c:pt idx="5150">
                  <c:v>42885.31863425926</c:v>
                </c:pt>
                <c:pt idx="5151">
                  <c:v>42885.318749999999</c:v>
                </c:pt>
                <c:pt idx="5152">
                  <c:v>42885.318865740737</c:v>
                </c:pt>
                <c:pt idx="5153">
                  <c:v>42885.318981481483</c:v>
                </c:pt>
                <c:pt idx="5154">
                  <c:v>42885.319097222222</c:v>
                </c:pt>
                <c:pt idx="5155">
                  <c:v>42885.319212962961</c:v>
                </c:pt>
                <c:pt idx="5156">
                  <c:v>42885.319328703707</c:v>
                </c:pt>
                <c:pt idx="5157">
                  <c:v>42885.319444444445</c:v>
                </c:pt>
                <c:pt idx="5158">
                  <c:v>42885.319560185184</c:v>
                </c:pt>
                <c:pt idx="5159">
                  <c:v>42885.319675925923</c:v>
                </c:pt>
                <c:pt idx="5160">
                  <c:v>42885.319791666669</c:v>
                </c:pt>
                <c:pt idx="5161">
                  <c:v>42885.319907407407</c:v>
                </c:pt>
                <c:pt idx="5162">
                  <c:v>42885.320023148146</c:v>
                </c:pt>
                <c:pt idx="5163">
                  <c:v>42885.320138888892</c:v>
                </c:pt>
                <c:pt idx="5164">
                  <c:v>42885.320254629631</c:v>
                </c:pt>
                <c:pt idx="5165">
                  <c:v>42885.320370370369</c:v>
                </c:pt>
                <c:pt idx="5166">
                  <c:v>42885.320486111108</c:v>
                </c:pt>
                <c:pt idx="5167">
                  <c:v>42885.320601851854</c:v>
                </c:pt>
                <c:pt idx="5168">
                  <c:v>42885.320717592593</c:v>
                </c:pt>
                <c:pt idx="5169">
                  <c:v>42885.320833333331</c:v>
                </c:pt>
                <c:pt idx="5170">
                  <c:v>42885.320949074077</c:v>
                </c:pt>
                <c:pt idx="5171">
                  <c:v>42885.321064814816</c:v>
                </c:pt>
                <c:pt idx="5172">
                  <c:v>42885.321180555555</c:v>
                </c:pt>
                <c:pt idx="5173">
                  <c:v>42885.321296296293</c:v>
                </c:pt>
                <c:pt idx="5174">
                  <c:v>42885.321412037039</c:v>
                </c:pt>
                <c:pt idx="5175">
                  <c:v>42885.321527777778</c:v>
                </c:pt>
                <c:pt idx="5176">
                  <c:v>42885.321643518517</c:v>
                </c:pt>
                <c:pt idx="5177">
                  <c:v>42885.321759259263</c:v>
                </c:pt>
                <c:pt idx="5178">
                  <c:v>42885.321875000001</c:v>
                </c:pt>
                <c:pt idx="5179">
                  <c:v>42885.32199074074</c:v>
                </c:pt>
                <c:pt idx="5180">
                  <c:v>42885.322106481479</c:v>
                </c:pt>
                <c:pt idx="5181">
                  <c:v>42885.322222222225</c:v>
                </c:pt>
                <c:pt idx="5182">
                  <c:v>42885.322337962964</c:v>
                </c:pt>
                <c:pt idx="5183">
                  <c:v>42885.322453703702</c:v>
                </c:pt>
                <c:pt idx="5184">
                  <c:v>42885.322569444441</c:v>
                </c:pt>
                <c:pt idx="5185">
                  <c:v>42885.322685185187</c:v>
                </c:pt>
                <c:pt idx="5186">
                  <c:v>42885.322800925926</c:v>
                </c:pt>
                <c:pt idx="5187">
                  <c:v>42885.322916666664</c:v>
                </c:pt>
                <c:pt idx="5188">
                  <c:v>42885.32303240741</c:v>
                </c:pt>
                <c:pt idx="5189">
                  <c:v>42885.323148148149</c:v>
                </c:pt>
                <c:pt idx="5190">
                  <c:v>42885.323263888888</c:v>
                </c:pt>
                <c:pt idx="5191">
                  <c:v>42885.323379629626</c:v>
                </c:pt>
                <c:pt idx="5192">
                  <c:v>42885.323495370372</c:v>
                </c:pt>
                <c:pt idx="5193">
                  <c:v>42885.323611111111</c:v>
                </c:pt>
                <c:pt idx="5194">
                  <c:v>42885.32372685185</c:v>
                </c:pt>
                <c:pt idx="5195">
                  <c:v>42885.323842592596</c:v>
                </c:pt>
                <c:pt idx="5196">
                  <c:v>42885.323958333334</c:v>
                </c:pt>
                <c:pt idx="5197">
                  <c:v>42885.324074074073</c:v>
                </c:pt>
                <c:pt idx="5198">
                  <c:v>42885.324189814812</c:v>
                </c:pt>
                <c:pt idx="5199">
                  <c:v>42885.324305555558</c:v>
                </c:pt>
                <c:pt idx="5200">
                  <c:v>42885.324421296296</c:v>
                </c:pt>
                <c:pt idx="5201">
                  <c:v>42885.324537037035</c:v>
                </c:pt>
                <c:pt idx="5202">
                  <c:v>42885.324652777781</c:v>
                </c:pt>
                <c:pt idx="5203">
                  <c:v>42885.32476851852</c:v>
                </c:pt>
                <c:pt idx="5204">
                  <c:v>42885.324884259258</c:v>
                </c:pt>
                <c:pt idx="5205">
                  <c:v>42885.324999999997</c:v>
                </c:pt>
                <c:pt idx="5206">
                  <c:v>42885.325115740743</c:v>
                </c:pt>
                <c:pt idx="5207">
                  <c:v>42885.325231481482</c:v>
                </c:pt>
                <c:pt idx="5208">
                  <c:v>42885.32534722222</c:v>
                </c:pt>
                <c:pt idx="5209">
                  <c:v>42885.325462962966</c:v>
                </c:pt>
                <c:pt idx="5210">
                  <c:v>42885.325578703705</c:v>
                </c:pt>
                <c:pt idx="5211">
                  <c:v>42885.325694444444</c:v>
                </c:pt>
                <c:pt idx="5212">
                  <c:v>42885.325810185182</c:v>
                </c:pt>
                <c:pt idx="5213">
                  <c:v>42885.325925925928</c:v>
                </c:pt>
                <c:pt idx="5214">
                  <c:v>42885.326041666667</c:v>
                </c:pt>
                <c:pt idx="5215">
                  <c:v>42885.326157407406</c:v>
                </c:pt>
                <c:pt idx="5216">
                  <c:v>42885.326273148145</c:v>
                </c:pt>
                <c:pt idx="5217">
                  <c:v>42885.326388888891</c:v>
                </c:pt>
                <c:pt idx="5218">
                  <c:v>42885.326504629629</c:v>
                </c:pt>
                <c:pt idx="5219">
                  <c:v>42885.326620370368</c:v>
                </c:pt>
                <c:pt idx="5220">
                  <c:v>42885.326736111114</c:v>
                </c:pt>
                <c:pt idx="5221">
                  <c:v>42885.326851851853</c:v>
                </c:pt>
                <c:pt idx="5222">
                  <c:v>42885.326967592591</c:v>
                </c:pt>
                <c:pt idx="5223">
                  <c:v>42885.32708333333</c:v>
                </c:pt>
                <c:pt idx="5224">
                  <c:v>42885.327199074076</c:v>
                </c:pt>
                <c:pt idx="5225">
                  <c:v>42885.327314814815</c:v>
                </c:pt>
                <c:pt idx="5226">
                  <c:v>42885.327430555553</c:v>
                </c:pt>
                <c:pt idx="5227">
                  <c:v>42885.327546296299</c:v>
                </c:pt>
                <c:pt idx="5228">
                  <c:v>42885.327662037038</c:v>
                </c:pt>
                <c:pt idx="5229">
                  <c:v>42885.327777777777</c:v>
                </c:pt>
                <c:pt idx="5230">
                  <c:v>42885.327893518515</c:v>
                </c:pt>
                <c:pt idx="5231">
                  <c:v>42885.328009259261</c:v>
                </c:pt>
                <c:pt idx="5232">
                  <c:v>42885.328125</c:v>
                </c:pt>
                <c:pt idx="5233">
                  <c:v>42885.328240740739</c:v>
                </c:pt>
                <c:pt idx="5234">
                  <c:v>42885.328356481485</c:v>
                </c:pt>
                <c:pt idx="5235">
                  <c:v>42885.328472222223</c:v>
                </c:pt>
                <c:pt idx="5236">
                  <c:v>42885.328587962962</c:v>
                </c:pt>
                <c:pt idx="5237">
                  <c:v>42885.328703703701</c:v>
                </c:pt>
                <c:pt idx="5238">
                  <c:v>42885.328819444447</c:v>
                </c:pt>
                <c:pt idx="5239">
                  <c:v>42885.328935185185</c:v>
                </c:pt>
                <c:pt idx="5240">
                  <c:v>42885.329050925924</c:v>
                </c:pt>
                <c:pt idx="5241">
                  <c:v>42885.32916666667</c:v>
                </c:pt>
                <c:pt idx="5242">
                  <c:v>42885.329282407409</c:v>
                </c:pt>
                <c:pt idx="5243">
                  <c:v>42885.329398148147</c:v>
                </c:pt>
                <c:pt idx="5244">
                  <c:v>42885.329513888886</c:v>
                </c:pt>
                <c:pt idx="5245">
                  <c:v>42885.329629629632</c:v>
                </c:pt>
                <c:pt idx="5246">
                  <c:v>42885.329745370371</c:v>
                </c:pt>
                <c:pt idx="5247">
                  <c:v>42885.329861111109</c:v>
                </c:pt>
                <c:pt idx="5248">
                  <c:v>42885.329976851855</c:v>
                </c:pt>
                <c:pt idx="5249">
                  <c:v>42885.330092592594</c:v>
                </c:pt>
                <c:pt idx="5250">
                  <c:v>42885.330208333333</c:v>
                </c:pt>
                <c:pt idx="5251">
                  <c:v>42885.330324074072</c:v>
                </c:pt>
                <c:pt idx="5252">
                  <c:v>42885.330439814818</c:v>
                </c:pt>
                <c:pt idx="5253">
                  <c:v>42885.330555555556</c:v>
                </c:pt>
                <c:pt idx="5254">
                  <c:v>42885.330671296295</c:v>
                </c:pt>
                <c:pt idx="5255">
                  <c:v>42885.330787037034</c:v>
                </c:pt>
                <c:pt idx="5256">
                  <c:v>42885.33090277778</c:v>
                </c:pt>
                <c:pt idx="5257">
                  <c:v>42885.331018518518</c:v>
                </c:pt>
                <c:pt idx="5258">
                  <c:v>42885.331134259257</c:v>
                </c:pt>
                <c:pt idx="5259">
                  <c:v>42885.331250000003</c:v>
                </c:pt>
                <c:pt idx="5260">
                  <c:v>42885.331365740742</c:v>
                </c:pt>
                <c:pt idx="5261">
                  <c:v>42885.33148148148</c:v>
                </c:pt>
                <c:pt idx="5262">
                  <c:v>42885.331597222219</c:v>
                </c:pt>
                <c:pt idx="5263">
                  <c:v>42885.331712962965</c:v>
                </c:pt>
                <c:pt idx="5264">
                  <c:v>42885.331828703704</c:v>
                </c:pt>
                <c:pt idx="5265">
                  <c:v>42885.331944444442</c:v>
                </c:pt>
                <c:pt idx="5266">
                  <c:v>42885.332060185188</c:v>
                </c:pt>
                <c:pt idx="5267">
                  <c:v>42885.332175925927</c:v>
                </c:pt>
                <c:pt idx="5268">
                  <c:v>42885.332291666666</c:v>
                </c:pt>
                <c:pt idx="5269">
                  <c:v>42885.332407407404</c:v>
                </c:pt>
                <c:pt idx="5270">
                  <c:v>42885.33252314815</c:v>
                </c:pt>
                <c:pt idx="5271">
                  <c:v>42885.332638888889</c:v>
                </c:pt>
                <c:pt idx="5272">
                  <c:v>42885.332754629628</c:v>
                </c:pt>
                <c:pt idx="5273">
                  <c:v>42885.332870370374</c:v>
                </c:pt>
                <c:pt idx="5274">
                  <c:v>42885.332986111112</c:v>
                </c:pt>
                <c:pt idx="5275">
                  <c:v>42885.333101851851</c:v>
                </c:pt>
                <c:pt idx="5276">
                  <c:v>42885.33321759259</c:v>
                </c:pt>
                <c:pt idx="5277">
                  <c:v>42885.333333333336</c:v>
                </c:pt>
                <c:pt idx="5278">
                  <c:v>42885.333449074074</c:v>
                </c:pt>
                <c:pt idx="5279">
                  <c:v>42885.333564814813</c:v>
                </c:pt>
                <c:pt idx="5280">
                  <c:v>42885.333680555559</c:v>
                </c:pt>
                <c:pt idx="5281">
                  <c:v>42885.333796296298</c:v>
                </c:pt>
                <c:pt idx="5282">
                  <c:v>42885.333912037036</c:v>
                </c:pt>
                <c:pt idx="5283">
                  <c:v>42885.334027777775</c:v>
                </c:pt>
                <c:pt idx="5284">
                  <c:v>42885.334143518521</c:v>
                </c:pt>
                <c:pt idx="5285">
                  <c:v>42885.33425925926</c:v>
                </c:pt>
                <c:pt idx="5286">
                  <c:v>42885.334374999999</c:v>
                </c:pt>
                <c:pt idx="5287">
                  <c:v>42885.334490740737</c:v>
                </c:pt>
                <c:pt idx="5288">
                  <c:v>42885.334606481483</c:v>
                </c:pt>
                <c:pt idx="5289">
                  <c:v>42885.334722222222</c:v>
                </c:pt>
                <c:pt idx="5290">
                  <c:v>42885.334837962961</c:v>
                </c:pt>
                <c:pt idx="5291">
                  <c:v>42885.334953703707</c:v>
                </c:pt>
                <c:pt idx="5292">
                  <c:v>42885.335069444445</c:v>
                </c:pt>
                <c:pt idx="5293">
                  <c:v>42885.335185185184</c:v>
                </c:pt>
                <c:pt idx="5294">
                  <c:v>42885.335300925923</c:v>
                </c:pt>
                <c:pt idx="5295">
                  <c:v>42885.335416666669</c:v>
                </c:pt>
                <c:pt idx="5296">
                  <c:v>42885.335532407407</c:v>
                </c:pt>
                <c:pt idx="5297">
                  <c:v>42885.335648148146</c:v>
                </c:pt>
                <c:pt idx="5298">
                  <c:v>42885.335763888892</c:v>
                </c:pt>
                <c:pt idx="5299">
                  <c:v>42885.335879629631</c:v>
                </c:pt>
                <c:pt idx="5300">
                  <c:v>42885.335995370369</c:v>
                </c:pt>
                <c:pt idx="5301">
                  <c:v>42885.336111111108</c:v>
                </c:pt>
                <c:pt idx="5302">
                  <c:v>42885.336226851854</c:v>
                </c:pt>
                <c:pt idx="5303">
                  <c:v>42885.336342592593</c:v>
                </c:pt>
                <c:pt idx="5304">
                  <c:v>42885.336458333331</c:v>
                </c:pt>
                <c:pt idx="5305">
                  <c:v>42885.336574074077</c:v>
                </c:pt>
                <c:pt idx="5306">
                  <c:v>42885.336689814816</c:v>
                </c:pt>
                <c:pt idx="5307">
                  <c:v>42885.336805555555</c:v>
                </c:pt>
                <c:pt idx="5308">
                  <c:v>42885.336921296293</c:v>
                </c:pt>
                <c:pt idx="5309">
                  <c:v>42885.337037037039</c:v>
                </c:pt>
                <c:pt idx="5310">
                  <c:v>42885.337152777778</c:v>
                </c:pt>
                <c:pt idx="5311">
                  <c:v>42885.337268518517</c:v>
                </c:pt>
                <c:pt idx="5312">
                  <c:v>42885.337384259263</c:v>
                </c:pt>
                <c:pt idx="5313">
                  <c:v>42885.337500000001</c:v>
                </c:pt>
                <c:pt idx="5314">
                  <c:v>42885.33761574074</c:v>
                </c:pt>
                <c:pt idx="5315">
                  <c:v>42885.337731481479</c:v>
                </c:pt>
                <c:pt idx="5316">
                  <c:v>42885.337847222225</c:v>
                </c:pt>
                <c:pt idx="5317">
                  <c:v>42885.337962962964</c:v>
                </c:pt>
                <c:pt idx="5318">
                  <c:v>42885.338078703702</c:v>
                </c:pt>
                <c:pt idx="5319">
                  <c:v>42885.338194444441</c:v>
                </c:pt>
                <c:pt idx="5320">
                  <c:v>42885.338310185187</c:v>
                </c:pt>
                <c:pt idx="5321">
                  <c:v>42885.338425925926</c:v>
                </c:pt>
                <c:pt idx="5322">
                  <c:v>42885.338541666664</c:v>
                </c:pt>
                <c:pt idx="5323">
                  <c:v>42885.33865740741</c:v>
                </c:pt>
                <c:pt idx="5324">
                  <c:v>42885.338773148149</c:v>
                </c:pt>
                <c:pt idx="5325">
                  <c:v>42885.338888888888</c:v>
                </c:pt>
                <c:pt idx="5326">
                  <c:v>42885.339004629626</c:v>
                </c:pt>
                <c:pt idx="5327">
                  <c:v>42885.339120370372</c:v>
                </c:pt>
                <c:pt idx="5328">
                  <c:v>42885.339236111111</c:v>
                </c:pt>
                <c:pt idx="5329">
                  <c:v>42885.33935185185</c:v>
                </c:pt>
                <c:pt idx="5330">
                  <c:v>42885.339467592596</c:v>
                </c:pt>
                <c:pt idx="5331">
                  <c:v>42885.339583333334</c:v>
                </c:pt>
                <c:pt idx="5332">
                  <c:v>42885.339699074073</c:v>
                </c:pt>
                <c:pt idx="5333">
                  <c:v>42885.339814814812</c:v>
                </c:pt>
                <c:pt idx="5334">
                  <c:v>42885.339930555558</c:v>
                </c:pt>
                <c:pt idx="5335">
                  <c:v>42885.340046296296</c:v>
                </c:pt>
                <c:pt idx="5336">
                  <c:v>42885.340162037035</c:v>
                </c:pt>
                <c:pt idx="5337">
                  <c:v>42885.340277777781</c:v>
                </c:pt>
                <c:pt idx="5338">
                  <c:v>42885.34039351852</c:v>
                </c:pt>
                <c:pt idx="5339">
                  <c:v>42885.340509259258</c:v>
                </c:pt>
                <c:pt idx="5340">
                  <c:v>42885.340624999997</c:v>
                </c:pt>
                <c:pt idx="5341">
                  <c:v>42885.340740740743</c:v>
                </c:pt>
                <c:pt idx="5342">
                  <c:v>42885.340856481482</c:v>
                </c:pt>
                <c:pt idx="5343">
                  <c:v>42885.34097222222</c:v>
                </c:pt>
                <c:pt idx="5344">
                  <c:v>42885.341087962966</c:v>
                </c:pt>
                <c:pt idx="5345">
                  <c:v>42885.341203703705</c:v>
                </c:pt>
                <c:pt idx="5346">
                  <c:v>42885.341319444444</c:v>
                </c:pt>
                <c:pt idx="5347">
                  <c:v>42885.341435185182</c:v>
                </c:pt>
                <c:pt idx="5348">
                  <c:v>42885.341550925928</c:v>
                </c:pt>
                <c:pt idx="5349">
                  <c:v>42885.341666666667</c:v>
                </c:pt>
                <c:pt idx="5350">
                  <c:v>42885.341782407406</c:v>
                </c:pt>
                <c:pt idx="5351">
                  <c:v>42885.341898148145</c:v>
                </c:pt>
                <c:pt idx="5352">
                  <c:v>42885.342013888891</c:v>
                </c:pt>
                <c:pt idx="5353">
                  <c:v>42885.342129629629</c:v>
                </c:pt>
                <c:pt idx="5354">
                  <c:v>42885.342245370368</c:v>
                </c:pt>
                <c:pt idx="5355">
                  <c:v>42885.342361111114</c:v>
                </c:pt>
                <c:pt idx="5356">
                  <c:v>42885.342476851853</c:v>
                </c:pt>
                <c:pt idx="5357">
                  <c:v>42885.342592592591</c:v>
                </c:pt>
                <c:pt idx="5358">
                  <c:v>42885.34270833333</c:v>
                </c:pt>
                <c:pt idx="5359">
                  <c:v>42885.342824074076</c:v>
                </c:pt>
                <c:pt idx="5360">
                  <c:v>42885.342939814815</c:v>
                </c:pt>
                <c:pt idx="5361">
                  <c:v>42885.343055555553</c:v>
                </c:pt>
                <c:pt idx="5362">
                  <c:v>42885.343171296299</c:v>
                </c:pt>
                <c:pt idx="5363">
                  <c:v>42885.343287037038</c:v>
                </c:pt>
                <c:pt idx="5364">
                  <c:v>42885.343402777777</c:v>
                </c:pt>
                <c:pt idx="5365">
                  <c:v>42885.343518518515</c:v>
                </c:pt>
                <c:pt idx="5366">
                  <c:v>42885.343634259261</c:v>
                </c:pt>
                <c:pt idx="5367">
                  <c:v>42885.34375</c:v>
                </c:pt>
                <c:pt idx="5368">
                  <c:v>42885.343865740739</c:v>
                </c:pt>
                <c:pt idx="5369">
                  <c:v>42885.343981481485</c:v>
                </c:pt>
                <c:pt idx="5370">
                  <c:v>42885.344097222223</c:v>
                </c:pt>
                <c:pt idx="5371">
                  <c:v>42885.344212962962</c:v>
                </c:pt>
                <c:pt idx="5372">
                  <c:v>42885.344328703701</c:v>
                </c:pt>
                <c:pt idx="5373">
                  <c:v>42885.344444444447</c:v>
                </c:pt>
                <c:pt idx="5374">
                  <c:v>42885.344560185185</c:v>
                </c:pt>
                <c:pt idx="5375">
                  <c:v>42885.344675925924</c:v>
                </c:pt>
                <c:pt idx="5376">
                  <c:v>42885.34479166667</c:v>
                </c:pt>
                <c:pt idx="5377">
                  <c:v>42885.344907407409</c:v>
                </c:pt>
                <c:pt idx="5378">
                  <c:v>42885.345023148147</c:v>
                </c:pt>
                <c:pt idx="5379">
                  <c:v>42885.345138888886</c:v>
                </c:pt>
                <c:pt idx="5380">
                  <c:v>42885.345254629632</c:v>
                </c:pt>
                <c:pt idx="5381">
                  <c:v>42885.345370370371</c:v>
                </c:pt>
                <c:pt idx="5382">
                  <c:v>42885.345486111109</c:v>
                </c:pt>
                <c:pt idx="5383">
                  <c:v>42885.345601851855</c:v>
                </c:pt>
                <c:pt idx="5384">
                  <c:v>42885.345717592594</c:v>
                </c:pt>
                <c:pt idx="5385">
                  <c:v>42885.345833333333</c:v>
                </c:pt>
                <c:pt idx="5386">
                  <c:v>42885.345949074072</c:v>
                </c:pt>
                <c:pt idx="5387">
                  <c:v>42885.346064814818</c:v>
                </c:pt>
                <c:pt idx="5388">
                  <c:v>42885.346180555556</c:v>
                </c:pt>
                <c:pt idx="5389">
                  <c:v>42885.346296296295</c:v>
                </c:pt>
                <c:pt idx="5390">
                  <c:v>42885.346412037034</c:v>
                </c:pt>
                <c:pt idx="5391">
                  <c:v>42885.34652777778</c:v>
                </c:pt>
                <c:pt idx="5392">
                  <c:v>42885.346643518518</c:v>
                </c:pt>
                <c:pt idx="5393">
                  <c:v>42885.346759259257</c:v>
                </c:pt>
                <c:pt idx="5394">
                  <c:v>42885.346875000003</c:v>
                </c:pt>
                <c:pt idx="5395">
                  <c:v>42885.346990740742</c:v>
                </c:pt>
                <c:pt idx="5396">
                  <c:v>42885.34710648148</c:v>
                </c:pt>
                <c:pt idx="5397">
                  <c:v>42885.347222222219</c:v>
                </c:pt>
                <c:pt idx="5398">
                  <c:v>42885.347337962965</c:v>
                </c:pt>
                <c:pt idx="5399">
                  <c:v>42885.347453703704</c:v>
                </c:pt>
                <c:pt idx="5400">
                  <c:v>42885.347569444442</c:v>
                </c:pt>
                <c:pt idx="5401">
                  <c:v>42885.347685185188</c:v>
                </c:pt>
                <c:pt idx="5402">
                  <c:v>42885.347800925927</c:v>
                </c:pt>
                <c:pt idx="5403">
                  <c:v>42885.347916666666</c:v>
                </c:pt>
                <c:pt idx="5404">
                  <c:v>42885.348032407404</c:v>
                </c:pt>
                <c:pt idx="5405">
                  <c:v>42885.34814814815</c:v>
                </c:pt>
                <c:pt idx="5406">
                  <c:v>42885.348263888889</c:v>
                </c:pt>
                <c:pt idx="5407">
                  <c:v>42885.348379629628</c:v>
                </c:pt>
                <c:pt idx="5408">
                  <c:v>42885.348495370374</c:v>
                </c:pt>
                <c:pt idx="5409">
                  <c:v>42885.348611111112</c:v>
                </c:pt>
                <c:pt idx="5410">
                  <c:v>42885.348726851851</c:v>
                </c:pt>
                <c:pt idx="5411">
                  <c:v>42885.34884259259</c:v>
                </c:pt>
                <c:pt idx="5412">
                  <c:v>42885.348958333336</c:v>
                </c:pt>
                <c:pt idx="5413">
                  <c:v>42885.349074074074</c:v>
                </c:pt>
                <c:pt idx="5414">
                  <c:v>42885.349189814813</c:v>
                </c:pt>
                <c:pt idx="5415">
                  <c:v>42885.349305555559</c:v>
                </c:pt>
                <c:pt idx="5416">
                  <c:v>42885.349421296298</c:v>
                </c:pt>
                <c:pt idx="5417">
                  <c:v>42885.349537037036</c:v>
                </c:pt>
                <c:pt idx="5418">
                  <c:v>42885.349652777775</c:v>
                </c:pt>
                <c:pt idx="5419">
                  <c:v>42885.349768518521</c:v>
                </c:pt>
                <c:pt idx="5420">
                  <c:v>42885.34988425926</c:v>
                </c:pt>
                <c:pt idx="5421">
                  <c:v>42885.35</c:v>
                </c:pt>
                <c:pt idx="5422">
                  <c:v>42885.350115740737</c:v>
                </c:pt>
                <c:pt idx="5423">
                  <c:v>42885.350231481483</c:v>
                </c:pt>
                <c:pt idx="5424">
                  <c:v>42885.350347222222</c:v>
                </c:pt>
                <c:pt idx="5425">
                  <c:v>42885.350462962961</c:v>
                </c:pt>
                <c:pt idx="5426">
                  <c:v>42885.350578703707</c:v>
                </c:pt>
                <c:pt idx="5427">
                  <c:v>42885.350694444445</c:v>
                </c:pt>
                <c:pt idx="5428">
                  <c:v>42885.350810185184</c:v>
                </c:pt>
                <c:pt idx="5429">
                  <c:v>42885.350925925923</c:v>
                </c:pt>
                <c:pt idx="5430">
                  <c:v>42885.351041666669</c:v>
                </c:pt>
                <c:pt idx="5431">
                  <c:v>42885.351157407407</c:v>
                </c:pt>
                <c:pt idx="5432">
                  <c:v>42885.351273148146</c:v>
                </c:pt>
                <c:pt idx="5433">
                  <c:v>42885.351388888892</c:v>
                </c:pt>
                <c:pt idx="5434">
                  <c:v>42885.351504629631</c:v>
                </c:pt>
                <c:pt idx="5435">
                  <c:v>42885.351620370369</c:v>
                </c:pt>
                <c:pt idx="5436">
                  <c:v>42885.351736111108</c:v>
                </c:pt>
                <c:pt idx="5437">
                  <c:v>42885.351851851854</c:v>
                </c:pt>
                <c:pt idx="5438">
                  <c:v>42885.351967592593</c:v>
                </c:pt>
                <c:pt idx="5439">
                  <c:v>42885.352083333331</c:v>
                </c:pt>
                <c:pt idx="5440">
                  <c:v>42885.352199074077</c:v>
                </c:pt>
                <c:pt idx="5441">
                  <c:v>42885.352314814816</c:v>
                </c:pt>
                <c:pt idx="5442">
                  <c:v>42885.352430555555</c:v>
                </c:pt>
                <c:pt idx="5443">
                  <c:v>42885.352546296293</c:v>
                </c:pt>
                <c:pt idx="5444">
                  <c:v>42885.352662037039</c:v>
                </c:pt>
                <c:pt idx="5445">
                  <c:v>42885.352777777778</c:v>
                </c:pt>
                <c:pt idx="5446">
                  <c:v>42885.352893518517</c:v>
                </c:pt>
                <c:pt idx="5447">
                  <c:v>42885.353009259263</c:v>
                </c:pt>
                <c:pt idx="5448">
                  <c:v>42885.353125000001</c:v>
                </c:pt>
                <c:pt idx="5449">
                  <c:v>42885.35324074074</c:v>
                </c:pt>
                <c:pt idx="5450">
                  <c:v>42885.353356481479</c:v>
                </c:pt>
                <c:pt idx="5451">
                  <c:v>42885.353472222225</c:v>
                </c:pt>
                <c:pt idx="5452">
                  <c:v>42885.353587962964</c:v>
                </c:pt>
                <c:pt idx="5453">
                  <c:v>42885.353703703702</c:v>
                </c:pt>
                <c:pt idx="5454">
                  <c:v>42885.353819444441</c:v>
                </c:pt>
                <c:pt idx="5455">
                  <c:v>42885.353935185187</c:v>
                </c:pt>
                <c:pt idx="5456">
                  <c:v>42885.354050925926</c:v>
                </c:pt>
                <c:pt idx="5457">
                  <c:v>42885.354166666664</c:v>
                </c:pt>
                <c:pt idx="5458">
                  <c:v>42885.35428240741</c:v>
                </c:pt>
                <c:pt idx="5459">
                  <c:v>42885.354398148149</c:v>
                </c:pt>
                <c:pt idx="5460">
                  <c:v>42885.354513888888</c:v>
                </c:pt>
                <c:pt idx="5461">
                  <c:v>42885.354629629626</c:v>
                </c:pt>
                <c:pt idx="5462">
                  <c:v>42885.354745370372</c:v>
                </c:pt>
                <c:pt idx="5463">
                  <c:v>42885.354861111111</c:v>
                </c:pt>
                <c:pt idx="5464">
                  <c:v>42885.35497685185</c:v>
                </c:pt>
                <c:pt idx="5465">
                  <c:v>42885.355092592596</c:v>
                </c:pt>
                <c:pt idx="5466">
                  <c:v>42885.355208333334</c:v>
                </c:pt>
                <c:pt idx="5467">
                  <c:v>42885.355324074073</c:v>
                </c:pt>
                <c:pt idx="5468">
                  <c:v>42885.355439814812</c:v>
                </c:pt>
                <c:pt idx="5469">
                  <c:v>42885.355555555558</c:v>
                </c:pt>
                <c:pt idx="5470">
                  <c:v>42885.355671296296</c:v>
                </c:pt>
                <c:pt idx="5471">
                  <c:v>42885.355787037035</c:v>
                </c:pt>
                <c:pt idx="5472">
                  <c:v>42885.355902777781</c:v>
                </c:pt>
                <c:pt idx="5473">
                  <c:v>42885.35601851852</c:v>
                </c:pt>
                <c:pt idx="5474">
                  <c:v>42885.356134259258</c:v>
                </c:pt>
                <c:pt idx="5475">
                  <c:v>42885.356249999997</c:v>
                </c:pt>
                <c:pt idx="5476">
                  <c:v>42885.356365740743</c:v>
                </c:pt>
                <c:pt idx="5477">
                  <c:v>42885.356481481482</c:v>
                </c:pt>
                <c:pt idx="5478">
                  <c:v>42885.35659722222</c:v>
                </c:pt>
                <c:pt idx="5479">
                  <c:v>42885.356712962966</c:v>
                </c:pt>
                <c:pt idx="5480">
                  <c:v>42885.356828703705</c:v>
                </c:pt>
                <c:pt idx="5481">
                  <c:v>42885.356944444444</c:v>
                </c:pt>
                <c:pt idx="5482">
                  <c:v>42885.357060185182</c:v>
                </c:pt>
                <c:pt idx="5483">
                  <c:v>42885.357175925928</c:v>
                </c:pt>
                <c:pt idx="5484">
                  <c:v>42885.357291666667</c:v>
                </c:pt>
                <c:pt idx="5485">
                  <c:v>42885.357407407406</c:v>
                </c:pt>
                <c:pt idx="5486">
                  <c:v>42885.357523148145</c:v>
                </c:pt>
                <c:pt idx="5487">
                  <c:v>42885.357638888891</c:v>
                </c:pt>
                <c:pt idx="5488">
                  <c:v>42885.357754629629</c:v>
                </c:pt>
                <c:pt idx="5489">
                  <c:v>42885.357870370368</c:v>
                </c:pt>
                <c:pt idx="5490">
                  <c:v>42885.357986111114</c:v>
                </c:pt>
                <c:pt idx="5491">
                  <c:v>42885.358101851853</c:v>
                </c:pt>
                <c:pt idx="5492">
                  <c:v>42885.358217592591</c:v>
                </c:pt>
                <c:pt idx="5493">
                  <c:v>42885.35833333333</c:v>
                </c:pt>
                <c:pt idx="5494">
                  <c:v>42885.358449074076</c:v>
                </c:pt>
                <c:pt idx="5495">
                  <c:v>42885.358564814815</c:v>
                </c:pt>
                <c:pt idx="5496">
                  <c:v>42885.358680555553</c:v>
                </c:pt>
                <c:pt idx="5497">
                  <c:v>42885.358796296299</c:v>
                </c:pt>
                <c:pt idx="5498">
                  <c:v>42885.358912037038</c:v>
                </c:pt>
                <c:pt idx="5499">
                  <c:v>42885.359027777777</c:v>
                </c:pt>
                <c:pt idx="5500">
                  <c:v>42885.359143518515</c:v>
                </c:pt>
                <c:pt idx="5501">
                  <c:v>42885.359259259261</c:v>
                </c:pt>
                <c:pt idx="5502">
                  <c:v>42885.359375</c:v>
                </c:pt>
                <c:pt idx="5503">
                  <c:v>42885.359490740739</c:v>
                </c:pt>
                <c:pt idx="5504">
                  <c:v>42885.359606481485</c:v>
                </c:pt>
                <c:pt idx="5505">
                  <c:v>42885.359722222223</c:v>
                </c:pt>
                <c:pt idx="5506">
                  <c:v>42885.359837962962</c:v>
                </c:pt>
                <c:pt idx="5507">
                  <c:v>42885.359953703701</c:v>
                </c:pt>
                <c:pt idx="5508">
                  <c:v>42885.360069444447</c:v>
                </c:pt>
                <c:pt idx="5509">
                  <c:v>42885.360185185185</c:v>
                </c:pt>
                <c:pt idx="5510">
                  <c:v>42885.360300925924</c:v>
                </c:pt>
                <c:pt idx="5511">
                  <c:v>42885.36041666667</c:v>
                </c:pt>
                <c:pt idx="5512">
                  <c:v>42885.360532407409</c:v>
                </c:pt>
                <c:pt idx="5513">
                  <c:v>42885.360648148147</c:v>
                </c:pt>
                <c:pt idx="5514">
                  <c:v>42885.360763888886</c:v>
                </c:pt>
                <c:pt idx="5515">
                  <c:v>42885.360879629632</c:v>
                </c:pt>
                <c:pt idx="5516">
                  <c:v>42885.360995370371</c:v>
                </c:pt>
                <c:pt idx="5517">
                  <c:v>42885.361111111109</c:v>
                </c:pt>
                <c:pt idx="5518">
                  <c:v>42885.361226851855</c:v>
                </c:pt>
                <c:pt idx="5519">
                  <c:v>42885.361342592594</c:v>
                </c:pt>
                <c:pt idx="5520">
                  <c:v>42885.361458333333</c:v>
                </c:pt>
                <c:pt idx="5521">
                  <c:v>42885.361574074072</c:v>
                </c:pt>
                <c:pt idx="5522">
                  <c:v>42885.361689814818</c:v>
                </c:pt>
                <c:pt idx="5523">
                  <c:v>42885.361805555556</c:v>
                </c:pt>
                <c:pt idx="5524">
                  <c:v>42885.361921296295</c:v>
                </c:pt>
                <c:pt idx="5525">
                  <c:v>42885.362037037034</c:v>
                </c:pt>
                <c:pt idx="5526">
                  <c:v>42885.36215277778</c:v>
                </c:pt>
                <c:pt idx="5527">
                  <c:v>42885.362268518518</c:v>
                </c:pt>
                <c:pt idx="5528">
                  <c:v>42885.362384259257</c:v>
                </c:pt>
                <c:pt idx="5529">
                  <c:v>42885.362500000003</c:v>
                </c:pt>
                <c:pt idx="5530">
                  <c:v>42885.362615740742</c:v>
                </c:pt>
                <c:pt idx="5531">
                  <c:v>42885.36273148148</c:v>
                </c:pt>
                <c:pt idx="5532">
                  <c:v>42885.362847222219</c:v>
                </c:pt>
                <c:pt idx="5533">
                  <c:v>42885.362962962965</c:v>
                </c:pt>
                <c:pt idx="5534">
                  <c:v>42885.363078703704</c:v>
                </c:pt>
                <c:pt idx="5535">
                  <c:v>42885.363194444442</c:v>
                </c:pt>
                <c:pt idx="5536">
                  <c:v>42885.363310185188</c:v>
                </c:pt>
                <c:pt idx="5537">
                  <c:v>42885.363425925927</c:v>
                </c:pt>
                <c:pt idx="5538">
                  <c:v>42885.363541666666</c:v>
                </c:pt>
                <c:pt idx="5539">
                  <c:v>42885.363657407404</c:v>
                </c:pt>
                <c:pt idx="5540">
                  <c:v>42885.36377314815</c:v>
                </c:pt>
                <c:pt idx="5541">
                  <c:v>42885.363888888889</c:v>
                </c:pt>
                <c:pt idx="5542">
                  <c:v>42885.364004629628</c:v>
                </c:pt>
                <c:pt idx="5543">
                  <c:v>42885.364120370374</c:v>
                </c:pt>
                <c:pt idx="5544">
                  <c:v>42885.364236111112</c:v>
                </c:pt>
                <c:pt idx="5545">
                  <c:v>42885.364351851851</c:v>
                </c:pt>
                <c:pt idx="5546">
                  <c:v>42885.36446759259</c:v>
                </c:pt>
                <c:pt idx="5547">
                  <c:v>42885.364583333336</c:v>
                </c:pt>
                <c:pt idx="5548">
                  <c:v>42885.364699074074</c:v>
                </c:pt>
                <c:pt idx="5549">
                  <c:v>42885.364814814813</c:v>
                </c:pt>
                <c:pt idx="5550">
                  <c:v>42885.364930555559</c:v>
                </c:pt>
                <c:pt idx="5551">
                  <c:v>42885.365046296298</c:v>
                </c:pt>
                <c:pt idx="5552">
                  <c:v>42885.365162037036</c:v>
                </c:pt>
                <c:pt idx="5553">
                  <c:v>42885.365277777775</c:v>
                </c:pt>
                <c:pt idx="5554">
                  <c:v>42885.365393518521</c:v>
                </c:pt>
                <c:pt idx="5555">
                  <c:v>42885.36550925926</c:v>
                </c:pt>
                <c:pt idx="5556">
                  <c:v>42885.365624999999</c:v>
                </c:pt>
                <c:pt idx="5557">
                  <c:v>42885.365740740737</c:v>
                </c:pt>
                <c:pt idx="5558">
                  <c:v>42885.365856481483</c:v>
                </c:pt>
                <c:pt idx="5559">
                  <c:v>42885.365972222222</c:v>
                </c:pt>
                <c:pt idx="5560">
                  <c:v>42885.366087962961</c:v>
                </c:pt>
                <c:pt idx="5561">
                  <c:v>42885.366203703707</c:v>
                </c:pt>
                <c:pt idx="5562">
                  <c:v>42885.366319444445</c:v>
                </c:pt>
                <c:pt idx="5563">
                  <c:v>42885.366435185184</c:v>
                </c:pt>
                <c:pt idx="5564">
                  <c:v>42885.366550925923</c:v>
                </c:pt>
                <c:pt idx="5565">
                  <c:v>42885.366666666669</c:v>
                </c:pt>
                <c:pt idx="5566">
                  <c:v>42885.366782407407</c:v>
                </c:pt>
                <c:pt idx="5567">
                  <c:v>42885.366898148146</c:v>
                </c:pt>
                <c:pt idx="5568">
                  <c:v>42885.367013888892</c:v>
                </c:pt>
                <c:pt idx="5569">
                  <c:v>42885.367129629631</c:v>
                </c:pt>
                <c:pt idx="5570">
                  <c:v>42885.367245370369</c:v>
                </c:pt>
                <c:pt idx="5571">
                  <c:v>42885.367361111108</c:v>
                </c:pt>
                <c:pt idx="5572">
                  <c:v>42885.367476851854</c:v>
                </c:pt>
                <c:pt idx="5573">
                  <c:v>42885.367592592593</c:v>
                </c:pt>
                <c:pt idx="5574">
                  <c:v>42885.367708333331</c:v>
                </c:pt>
                <c:pt idx="5575">
                  <c:v>42885.367824074077</c:v>
                </c:pt>
                <c:pt idx="5576">
                  <c:v>42885.367939814816</c:v>
                </c:pt>
                <c:pt idx="5577">
                  <c:v>42885.368055555555</c:v>
                </c:pt>
                <c:pt idx="5578">
                  <c:v>42885.368171296293</c:v>
                </c:pt>
                <c:pt idx="5579">
                  <c:v>42885.368287037039</c:v>
                </c:pt>
                <c:pt idx="5580">
                  <c:v>42885.368402777778</c:v>
                </c:pt>
                <c:pt idx="5581">
                  <c:v>42885.368518518517</c:v>
                </c:pt>
                <c:pt idx="5582">
                  <c:v>42885.368634259263</c:v>
                </c:pt>
                <c:pt idx="5583">
                  <c:v>42885.368750000001</c:v>
                </c:pt>
                <c:pt idx="5584">
                  <c:v>42885.36886574074</c:v>
                </c:pt>
                <c:pt idx="5585">
                  <c:v>42885.368981481479</c:v>
                </c:pt>
                <c:pt idx="5586">
                  <c:v>42885.369097222225</c:v>
                </c:pt>
                <c:pt idx="5587">
                  <c:v>42885.369212962964</c:v>
                </c:pt>
                <c:pt idx="5588">
                  <c:v>42885.369328703702</c:v>
                </c:pt>
                <c:pt idx="5589">
                  <c:v>42885.369444444441</c:v>
                </c:pt>
                <c:pt idx="5590">
                  <c:v>42885.369560185187</c:v>
                </c:pt>
                <c:pt idx="5591">
                  <c:v>42885.369675925926</c:v>
                </c:pt>
                <c:pt idx="5592">
                  <c:v>42885.369791666664</c:v>
                </c:pt>
                <c:pt idx="5593">
                  <c:v>42885.36990740741</c:v>
                </c:pt>
                <c:pt idx="5594">
                  <c:v>42885.370023148149</c:v>
                </c:pt>
                <c:pt idx="5595">
                  <c:v>42885.370138888888</c:v>
                </c:pt>
                <c:pt idx="5596">
                  <c:v>42885.370254629626</c:v>
                </c:pt>
                <c:pt idx="5597">
                  <c:v>42885.370370370372</c:v>
                </c:pt>
                <c:pt idx="5598">
                  <c:v>42885.370486111111</c:v>
                </c:pt>
                <c:pt idx="5599">
                  <c:v>42885.37060185185</c:v>
                </c:pt>
                <c:pt idx="5600">
                  <c:v>42885.370717592596</c:v>
                </c:pt>
                <c:pt idx="5601">
                  <c:v>42885.370833333334</c:v>
                </c:pt>
                <c:pt idx="5602">
                  <c:v>42885.370949074073</c:v>
                </c:pt>
                <c:pt idx="5603">
                  <c:v>42885.371064814812</c:v>
                </c:pt>
                <c:pt idx="5604">
                  <c:v>42885.371180555558</c:v>
                </c:pt>
                <c:pt idx="5605">
                  <c:v>42885.371296296296</c:v>
                </c:pt>
                <c:pt idx="5606">
                  <c:v>42885.371412037035</c:v>
                </c:pt>
                <c:pt idx="5607">
                  <c:v>42885.371527777781</c:v>
                </c:pt>
                <c:pt idx="5608">
                  <c:v>42885.37164351852</c:v>
                </c:pt>
                <c:pt idx="5609">
                  <c:v>42885.371759259258</c:v>
                </c:pt>
                <c:pt idx="5610">
                  <c:v>42885.371874999997</c:v>
                </c:pt>
                <c:pt idx="5611">
                  <c:v>42885.371990740743</c:v>
                </c:pt>
                <c:pt idx="5612">
                  <c:v>42885.372106481482</c:v>
                </c:pt>
                <c:pt idx="5613">
                  <c:v>42885.37222222222</c:v>
                </c:pt>
                <c:pt idx="5614">
                  <c:v>42885.372337962966</c:v>
                </c:pt>
                <c:pt idx="5615">
                  <c:v>42885.372453703705</c:v>
                </c:pt>
                <c:pt idx="5616">
                  <c:v>42885.372569444444</c:v>
                </c:pt>
                <c:pt idx="5617">
                  <c:v>42885.372685185182</c:v>
                </c:pt>
                <c:pt idx="5618">
                  <c:v>42885.372800925928</c:v>
                </c:pt>
                <c:pt idx="5619">
                  <c:v>42885.372916666667</c:v>
                </c:pt>
                <c:pt idx="5620">
                  <c:v>42885.373032407406</c:v>
                </c:pt>
                <c:pt idx="5621">
                  <c:v>42885.373148148145</c:v>
                </c:pt>
                <c:pt idx="5622">
                  <c:v>42885.373263888891</c:v>
                </c:pt>
                <c:pt idx="5623">
                  <c:v>42885.373379629629</c:v>
                </c:pt>
                <c:pt idx="5624">
                  <c:v>42885.373495370368</c:v>
                </c:pt>
                <c:pt idx="5625">
                  <c:v>42885.373611111114</c:v>
                </c:pt>
                <c:pt idx="5626">
                  <c:v>42885.373726851853</c:v>
                </c:pt>
                <c:pt idx="5627">
                  <c:v>42885.373842592591</c:v>
                </c:pt>
                <c:pt idx="5628">
                  <c:v>42885.37395833333</c:v>
                </c:pt>
                <c:pt idx="5629">
                  <c:v>42885.374074074076</c:v>
                </c:pt>
                <c:pt idx="5630">
                  <c:v>42885.374189814815</c:v>
                </c:pt>
                <c:pt idx="5631">
                  <c:v>42885.374305555553</c:v>
                </c:pt>
                <c:pt idx="5632">
                  <c:v>42885.374421296299</c:v>
                </c:pt>
                <c:pt idx="5633">
                  <c:v>42885.374537037038</c:v>
                </c:pt>
                <c:pt idx="5634">
                  <c:v>42885.374652777777</c:v>
                </c:pt>
                <c:pt idx="5635">
                  <c:v>42885.374768518515</c:v>
                </c:pt>
                <c:pt idx="5636">
                  <c:v>42885.374884259261</c:v>
                </c:pt>
                <c:pt idx="5637">
                  <c:v>42885.375</c:v>
                </c:pt>
                <c:pt idx="5638">
                  <c:v>42885.375115740739</c:v>
                </c:pt>
                <c:pt idx="5639">
                  <c:v>42885.375231481485</c:v>
                </c:pt>
                <c:pt idx="5640">
                  <c:v>42885.375347222223</c:v>
                </c:pt>
                <c:pt idx="5641">
                  <c:v>42885.375462962962</c:v>
                </c:pt>
                <c:pt idx="5642">
                  <c:v>42885.375578703701</c:v>
                </c:pt>
                <c:pt idx="5643">
                  <c:v>42885.375694444447</c:v>
                </c:pt>
                <c:pt idx="5644">
                  <c:v>42885.375810185185</c:v>
                </c:pt>
                <c:pt idx="5645">
                  <c:v>42885.375925925924</c:v>
                </c:pt>
                <c:pt idx="5646">
                  <c:v>42885.37604166667</c:v>
                </c:pt>
                <c:pt idx="5647">
                  <c:v>42885.376157407409</c:v>
                </c:pt>
                <c:pt idx="5648">
                  <c:v>42885.376273148147</c:v>
                </c:pt>
                <c:pt idx="5649">
                  <c:v>42885.376388888886</c:v>
                </c:pt>
                <c:pt idx="5650">
                  <c:v>42885.376504629632</c:v>
                </c:pt>
                <c:pt idx="5651">
                  <c:v>42885.376620370371</c:v>
                </c:pt>
                <c:pt idx="5652">
                  <c:v>42885.376736111109</c:v>
                </c:pt>
                <c:pt idx="5653">
                  <c:v>42885.376851851855</c:v>
                </c:pt>
                <c:pt idx="5654">
                  <c:v>42885.376967592594</c:v>
                </c:pt>
                <c:pt idx="5655">
                  <c:v>42885.377083333333</c:v>
                </c:pt>
                <c:pt idx="5656">
                  <c:v>42885.377199074072</c:v>
                </c:pt>
                <c:pt idx="5657">
                  <c:v>42885.377314814818</c:v>
                </c:pt>
                <c:pt idx="5658">
                  <c:v>42885.377430555556</c:v>
                </c:pt>
                <c:pt idx="5659">
                  <c:v>42885.377546296295</c:v>
                </c:pt>
                <c:pt idx="5660">
                  <c:v>42885.377662037034</c:v>
                </c:pt>
                <c:pt idx="5661">
                  <c:v>42885.37777777778</c:v>
                </c:pt>
                <c:pt idx="5662">
                  <c:v>42885.377893518518</c:v>
                </c:pt>
                <c:pt idx="5663">
                  <c:v>42885.378009259257</c:v>
                </c:pt>
                <c:pt idx="5664">
                  <c:v>42885.378125000003</c:v>
                </c:pt>
                <c:pt idx="5665">
                  <c:v>42885.378240740742</c:v>
                </c:pt>
                <c:pt idx="5666">
                  <c:v>42885.37835648148</c:v>
                </c:pt>
                <c:pt idx="5667">
                  <c:v>42885.378472222219</c:v>
                </c:pt>
                <c:pt idx="5668">
                  <c:v>42885.378587962965</c:v>
                </c:pt>
                <c:pt idx="5669">
                  <c:v>42885.378703703704</c:v>
                </c:pt>
                <c:pt idx="5670">
                  <c:v>42885.378819444442</c:v>
                </c:pt>
                <c:pt idx="5671">
                  <c:v>42885.378935185188</c:v>
                </c:pt>
                <c:pt idx="5672">
                  <c:v>42885.379050925927</c:v>
                </c:pt>
                <c:pt idx="5673">
                  <c:v>42885.379166666666</c:v>
                </c:pt>
                <c:pt idx="5674">
                  <c:v>42885.379282407404</c:v>
                </c:pt>
                <c:pt idx="5675">
                  <c:v>42885.37939814815</c:v>
                </c:pt>
                <c:pt idx="5676">
                  <c:v>42885.379513888889</c:v>
                </c:pt>
                <c:pt idx="5677">
                  <c:v>42885.379629629628</c:v>
                </c:pt>
                <c:pt idx="5678">
                  <c:v>42885.379745370374</c:v>
                </c:pt>
                <c:pt idx="5679">
                  <c:v>42885.379861111112</c:v>
                </c:pt>
                <c:pt idx="5680">
                  <c:v>42885.379976851851</c:v>
                </c:pt>
                <c:pt idx="5681">
                  <c:v>42885.38009259259</c:v>
                </c:pt>
                <c:pt idx="5682">
                  <c:v>42885.380208333336</c:v>
                </c:pt>
                <c:pt idx="5683">
                  <c:v>42885.380324074074</c:v>
                </c:pt>
                <c:pt idx="5684">
                  <c:v>42885.380439814813</c:v>
                </c:pt>
                <c:pt idx="5685">
                  <c:v>42885.380555555559</c:v>
                </c:pt>
                <c:pt idx="5686">
                  <c:v>42885.380671296298</c:v>
                </c:pt>
                <c:pt idx="5687">
                  <c:v>42885.380787037036</c:v>
                </c:pt>
                <c:pt idx="5688">
                  <c:v>42885.380902777775</c:v>
                </c:pt>
                <c:pt idx="5689">
                  <c:v>42885.381018518521</c:v>
                </c:pt>
                <c:pt idx="5690">
                  <c:v>42885.38113425926</c:v>
                </c:pt>
                <c:pt idx="5691">
                  <c:v>42885.381249999999</c:v>
                </c:pt>
                <c:pt idx="5692">
                  <c:v>42885.381365740737</c:v>
                </c:pt>
                <c:pt idx="5693">
                  <c:v>42885.381481481483</c:v>
                </c:pt>
                <c:pt idx="5694">
                  <c:v>42885.381597222222</c:v>
                </c:pt>
                <c:pt idx="5695">
                  <c:v>42885.381712962961</c:v>
                </c:pt>
                <c:pt idx="5696">
                  <c:v>42885.381828703707</c:v>
                </c:pt>
                <c:pt idx="5697">
                  <c:v>42885.381944444445</c:v>
                </c:pt>
                <c:pt idx="5698">
                  <c:v>42885.382060185184</c:v>
                </c:pt>
                <c:pt idx="5699">
                  <c:v>42885.382175925923</c:v>
                </c:pt>
                <c:pt idx="5700">
                  <c:v>42885.382291666669</c:v>
                </c:pt>
                <c:pt idx="5701">
                  <c:v>42885.382407407407</c:v>
                </c:pt>
                <c:pt idx="5702">
                  <c:v>42885.382523148146</c:v>
                </c:pt>
                <c:pt idx="5703">
                  <c:v>42885.382638888892</c:v>
                </c:pt>
                <c:pt idx="5704">
                  <c:v>42885.382754629631</c:v>
                </c:pt>
                <c:pt idx="5705">
                  <c:v>42885.382870370369</c:v>
                </c:pt>
                <c:pt idx="5706">
                  <c:v>42885.382986111108</c:v>
                </c:pt>
                <c:pt idx="5707">
                  <c:v>42885.383101851854</c:v>
                </c:pt>
                <c:pt idx="5708">
                  <c:v>42885.383217592593</c:v>
                </c:pt>
                <c:pt idx="5709">
                  <c:v>42885.383333333331</c:v>
                </c:pt>
                <c:pt idx="5710">
                  <c:v>42885.383449074077</c:v>
                </c:pt>
                <c:pt idx="5711">
                  <c:v>42885.383564814816</c:v>
                </c:pt>
                <c:pt idx="5712">
                  <c:v>42885.383680555555</c:v>
                </c:pt>
                <c:pt idx="5713">
                  <c:v>42885.383796296293</c:v>
                </c:pt>
                <c:pt idx="5714">
                  <c:v>42885.383912037039</c:v>
                </c:pt>
                <c:pt idx="5715">
                  <c:v>42885.384027777778</c:v>
                </c:pt>
                <c:pt idx="5716">
                  <c:v>42885.384143518517</c:v>
                </c:pt>
                <c:pt idx="5717">
                  <c:v>42885.384259259263</c:v>
                </c:pt>
                <c:pt idx="5718">
                  <c:v>42885.384375000001</c:v>
                </c:pt>
                <c:pt idx="5719">
                  <c:v>42885.38449074074</c:v>
                </c:pt>
                <c:pt idx="5720">
                  <c:v>42885.384606481479</c:v>
                </c:pt>
                <c:pt idx="5721">
                  <c:v>42885.384722222225</c:v>
                </c:pt>
                <c:pt idx="5722">
                  <c:v>42885.384837962964</c:v>
                </c:pt>
                <c:pt idx="5723">
                  <c:v>42885.384953703702</c:v>
                </c:pt>
                <c:pt idx="5724">
                  <c:v>42885.385069444441</c:v>
                </c:pt>
                <c:pt idx="5725">
                  <c:v>42885.385185185187</c:v>
                </c:pt>
                <c:pt idx="5726">
                  <c:v>42885.385300925926</c:v>
                </c:pt>
                <c:pt idx="5727">
                  <c:v>42885.385416666664</c:v>
                </c:pt>
                <c:pt idx="5728">
                  <c:v>42885.38553240741</c:v>
                </c:pt>
                <c:pt idx="5729">
                  <c:v>42885.385648148149</c:v>
                </c:pt>
                <c:pt idx="5730">
                  <c:v>42885.385763888888</c:v>
                </c:pt>
                <c:pt idx="5731">
                  <c:v>42885.385879629626</c:v>
                </c:pt>
                <c:pt idx="5732">
                  <c:v>42885.385995370372</c:v>
                </c:pt>
                <c:pt idx="5733">
                  <c:v>42885.386111111111</c:v>
                </c:pt>
                <c:pt idx="5734">
                  <c:v>42885.38622685185</c:v>
                </c:pt>
                <c:pt idx="5735">
                  <c:v>42885.386342592596</c:v>
                </c:pt>
                <c:pt idx="5736">
                  <c:v>42885.386458333334</c:v>
                </c:pt>
                <c:pt idx="5737">
                  <c:v>42885.386574074073</c:v>
                </c:pt>
                <c:pt idx="5738">
                  <c:v>42885.386689814812</c:v>
                </c:pt>
                <c:pt idx="5739">
                  <c:v>42885.386805555558</c:v>
                </c:pt>
                <c:pt idx="5740">
                  <c:v>42885.386921296296</c:v>
                </c:pt>
                <c:pt idx="5741">
                  <c:v>42885.387037037035</c:v>
                </c:pt>
                <c:pt idx="5742">
                  <c:v>42885.387152777781</c:v>
                </c:pt>
                <c:pt idx="5743">
                  <c:v>42885.38726851852</c:v>
                </c:pt>
                <c:pt idx="5744">
                  <c:v>42885.387384259258</c:v>
                </c:pt>
                <c:pt idx="5745">
                  <c:v>42885.387499999997</c:v>
                </c:pt>
                <c:pt idx="5746">
                  <c:v>42885.387615740743</c:v>
                </c:pt>
                <c:pt idx="5747">
                  <c:v>42885.387731481482</c:v>
                </c:pt>
                <c:pt idx="5748">
                  <c:v>42885.38784722222</c:v>
                </c:pt>
                <c:pt idx="5749">
                  <c:v>42885.387962962966</c:v>
                </c:pt>
                <c:pt idx="5750">
                  <c:v>42885.388078703705</c:v>
                </c:pt>
                <c:pt idx="5751">
                  <c:v>42885.388194444444</c:v>
                </c:pt>
                <c:pt idx="5752">
                  <c:v>42885.388310185182</c:v>
                </c:pt>
                <c:pt idx="5753">
                  <c:v>42885.388425925928</c:v>
                </c:pt>
                <c:pt idx="5754">
                  <c:v>42885.388541666667</c:v>
                </c:pt>
                <c:pt idx="5755">
                  <c:v>42885.388657407406</c:v>
                </c:pt>
                <c:pt idx="5756">
                  <c:v>42885.388773148145</c:v>
                </c:pt>
                <c:pt idx="5757">
                  <c:v>42885.388888888891</c:v>
                </c:pt>
                <c:pt idx="5758">
                  <c:v>42885.389004629629</c:v>
                </c:pt>
                <c:pt idx="5759">
                  <c:v>42885.389120370368</c:v>
                </c:pt>
                <c:pt idx="5760">
                  <c:v>42885.389236111114</c:v>
                </c:pt>
                <c:pt idx="5761">
                  <c:v>42885.389351851853</c:v>
                </c:pt>
                <c:pt idx="5762">
                  <c:v>42885.389467592591</c:v>
                </c:pt>
                <c:pt idx="5763">
                  <c:v>42885.38958333333</c:v>
                </c:pt>
                <c:pt idx="5764">
                  <c:v>42885.389699074076</c:v>
                </c:pt>
                <c:pt idx="5765">
                  <c:v>42885.389814814815</c:v>
                </c:pt>
                <c:pt idx="5766">
                  <c:v>42885.389930555553</c:v>
                </c:pt>
                <c:pt idx="5767">
                  <c:v>42885.390046296299</c:v>
                </c:pt>
                <c:pt idx="5768">
                  <c:v>42885.390162037038</c:v>
                </c:pt>
                <c:pt idx="5769">
                  <c:v>42885.390277777777</c:v>
                </c:pt>
                <c:pt idx="5770">
                  <c:v>42885.390393518515</c:v>
                </c:pt>
                <c:pt idx="5771">
                  <c:v>42885.390509259261</c:v>
                </c:pt>
                <c:pt idx="5772">
                  <c:v>42885.390625</c:v>
                </c:pt>
                <c:pt idx="5773">
                  <c:v>42885.390740740739</c:v>
                </c:pt>
                <c:pt idx="5774">
                  <c:v>42885.390856481485</c:v>
                </c:pt>
                <c:pt idx="5775">
                  <c:v>42885.390972222223</c:v>
                </c:pt>
                <c:pt idx="5776">
                  <c:v>42885.391087962962</c:v>
                </c:pt>
                <c:pt idx="5777">
                  <c:v>42885.391203703701</c:v>
                </c:pt>
                <c:pt idx="5778">
                  <c:v>42885.391319444447</c:v>
                </c:pt>
                <c:pt idx="5779">
                  <c:v>42885.391435185185</c:v>
                </c:pt>
                <c:pt idx="5780">
                  <c:v>42885.391550925924</c:v>
                </c:pt>
                <c:pt idx="5781">
                  <c:v>42885.39166666667</c:v>
                </c:pt>
                <c:pt idx="5782">
                  <c:v>42885.391782407409</c:v>
                </c:pt>
                <c:pt idx="5783">
                  <c:v>42885.391898148147</c:v>
                </c:pt>
                <c:pt idx="5784">
                  <c:v>42885.392013888886</c:v>
                </c:pt>
                <c:pt idx="5785">
                  <c:v>42885.392129629632</c:v>
                </c:pt>
                <c:pt idx="5786">
                  <c:v>42885.392245370371</c:v>
                </c:pt>
                <c:pt idx="5787">
                  <c:v>42885.392361111109</c:v>
                </c:pt>
                <c:pt idx="5788">
                  <c:v>42885.392476851855</c:v>
                </c:pt>
                <c:pt idx="5789">
                  <c:v>42885.392592592594</c:v>
                </c:pt>
                <c:pt idx="5790">
                  <c:v>42885.392708333333</c:v>
                </c:pt>
                <c:pt idx="5791">
                  <c:v>42885.392824074072</c:v>
                </c:pt>
                <c:pt idx="5792">
                  <c:v>42885.392939814818</c:v>
                </c:pt>
                <c:pt idx="5793">
                  <c:v>42885.393055555556</c:v>
                </c:pt>
                <c:pt idx="5794">
                  <c:v>42885.393171296295</c:v>
                </c:pt>
                <c:pt idx="5795">
                  <c:v>42885.393287037034</c:v>
                </c:pt>
                <c:pt idx="5796">
                  <c:v>42885.39340277778</c:v>
                </c:pt>
                <c:pt idx="5797">
                  <c:v>42885.393518518518</c:v>
                </c:pt>
                <c:pt idx="5798">
                  <c:v>42885.393634259257</c:v>
                </c:pt>
                <c:pt idx="5799">
                  <c:v>42885.393750000003</c:v>
                </c:pt>
                <c:pt idx="5800">
                  <c:v>42885.393865740742</c:v>
                </c:pt>
                <c:pt idx="5801">
                  <c:v>42885.39398148148</c:v>
                </c:pt>
                <c:pt idx="5802">
                  <c:v>42885.394097222219</c:v>
                </c:pt>
                <c:pt idx="5803">
                  <c:v>42885.394212962965</c:v>
                </c:pt>
                <c:pt idx="5804">
                  <c:v>42885.394328703704</c:v>
                </c:pt>
                <c:pt idx="5805">
                  <c:v>42885.394444444442</c:v>
                </c:pt>
                <c:pt idx="5806">
                  <c:v>42885.394560185188</c:v>
                </c:pt>
                <c:pt idx="5807">
                  <c:v>42885.394675925927</c:v>
                </c:pt>
                <c:pt idx="5808">
                  <c:v>42885.394791666666</c:v>
                </c:pt>
                <c:pt idx="5809">
                  <c:v>42885.394907407404</c:v>
                </c:pt>
                <c:pt idx="5810">
                  <c:v>42885.39502314815</c:v>
                </c:pt>
                <c:pt idx="5811">
                  <c:v>42885.395138888889</c:v>
                </c:pt>
                <c:pt idx="5812">
                  <c:v>42885.395254629628</c:v>
                </c:pt>
                <c:pt idx="5813">
                  <c:v>42885.395370370374</c:v>
                </c:pt>
                <c:pt idx="5814">
                  <c:v>42885.395486111112</c:v>
                </c:pt>
                <c:pt idx="5815">
                  <c:v>42885.395601851851</c:v>
                </c:pt>
                <c:pt idx="5816">
                  <c:v>42885.39571759259</c:v>
                </c:pt>
                <c:pt idx="5817">
                  <c:v>42885.395833333336</c:v>
                </c:pt>
                <c:pt idx="5818">
                  <c:v>42885.395949074074</c:v>
                </c:pt>
                <c:pt idx="5819">
                  <c:v>42885.396064814813</c:v>
                </c:pt>
                <c:pt idx="5820">
                  <c:v>42885.396180555559</c:v>
                </c:pt>
                <c:pt idx="5821">
                  <c:v>42885.396296296298</c:v>
                </c:pt>
                <c:pt idx="5822">
                  <c:v>42885.396412037036</c:v>
                </c:pt>
                <c:pt idx="5823">
                  <c:v>42885.396527777775</c:v>
                </c:pt>
                <c:pt idx="5824">
                  <c:v>42885.396643518521</c:v>
                </c:pt>
                <c:pt idx="5825">
                  <c:v>42885.39675925926</c:v>
                </c:pt>
                <c:pt idx="5826">
                  <c:v>42885.396874999999</c:v>
                </c:pt>
                <c:pt idx="5827">
                  <c:v>42885.396990740737</c:v>
                </c:pt>
                <c:pt idx="5828">
                  <c:v>42885.397106481483</c:v>
                </c:pt>
                <c:pt idx="5829">
                  <c:v>42885.397222222222</c:v>
                </c:pt>
                <c:pt idx="5830">
                  <c:v>42885.397337962961</c:v>
                </c:pt>
                <c:pt idx="5831">
                  <c:v>42885.397453703707</c:v>
                </c:pt>
                <c:pt idx="5832">
                  <c:v>42885.397569444445</c:v>
                </c:pt>
                <c:pt idx="5833">
                  <c:v>42885.397685185184</c:v>
                </c:pt>
                <c:pt idx="5834">
                  <c:v>42885.397800925923</c:v>
                </c:pt>
                <c:pt idx="5835">
                  <c:v>42885.397916666669</c:v>
                </c:pt>
                <c:pt idx="5836">
                  <c:v>42885.398032407407</c:v>
                </c:pt>
                <c:pt idx="5837">
                  <c:v>42885.398148148146</c:v>
                </c:pt>
                <c:pt idx="5838">
                  <c:v>42885.398263888892</c:v>
                </c:pt>
                <c:pt idx="5839">
                  <c:v>42885.398379629631</c:v>
                </c:pt>
                <c:pt idx="5840">
                  <c:v>42885.398495370369</c:v>
                </c:pt>
                <c:pt idx="5841">
                  <c:v>42885.398611111108</c:v>
                </c:pt>
                <c:pt idx="5842">
                  <c:v>42885.398726851854</c:v>
                </c:pt>
                <c:pt idx="5843">
                  <c:v>42885.398842592593</c:v>
                </c:pt>
                <c:pt idx="5844">
                  <c:v>42885.398958333331</c:v>
                </c:pt>
                <c:pt idx="5845">
                  <c:v>42885.399074074077</c:v>
                </c:pt>
                <c:pt idx="5846">
                  <c:v>42885.399189814816</c:v>
                </c:pt>
                <c:pt idx="5847">
                  <c:v>42885.399305555555</c:v>
                </c:pt>
                <c:pt idx="5848">
                  <c:v>42885.399421296293</c:v>
                </c:pt>
                <c:pt idx="5849">
                  <c:v>42885.399537037039</c:v>
                </c:pt>
                <c:pt idx="5850">
                  <c:v>42885.399652777778</c:v>
                </c:pt>
                <c:pt idx="5851">
                  <c:v>42885.399768518517</c:v>
                </c:pt>
                <c:pt idx="5852">
                  <c:v>42885.399884259263</c:v>
                </c:pt>
                <c:pt idx="5853">
                  <c:v>42885.4</c:v>
                </c:pt>
                <c:pt idx="5854">
                  <c:v>42885.40011574074</c:v>
                </c:pt>
                <c:pt idx="5855">
                  <c:v>42885.400231481479</c:v>
                </c:pt>
                <c:pt idx="5856">
                  <c:v>42885.400347222225</c:v>
                </c:pt>
                <c:pt idx="5857">
                  <c:v>42885.400462962964</c:v>
                </c:pt>
                <c:pt idx="5858">
                  <c:v>42885.400578703702</c:v>
                </c:pt>
                <c:pt idx="5859">
                  <c:v>42885.400694444441</c:v>
                </c:pt>
                <c:pt idx="5860">
                  <c:v>42885.400810185187</c:v>
                </c:pt>
                <c:pt idx="5861">
                  <c:v>42885.400925925926</c:v>
                </c:pt>
                <c:pt idx="5862">
                  <c:v>42885.401041666664</c:v>
                </c:pt>
                <c:pt idx="5863">
                  <c:v>42885.40115740741</c:v>
                </c:pt>
                <c:pt idx="5864">
                  <c:v>42885.401273148149</c:v>
                </c:pt>
                <c:pt idx="5865">
                  <c:v>42885.401388888888</c:v>
                </c:pt>
                <c:pt idx="5866">
                  <c:v>42885.401504629626</c:v>
                </c:pt>
                <c:pt idx="5867">
                  <c:v>42885.401620370372</c:v>
                </c:pt>
                <c:pt idx="5868">
                  <c:v>42885.401736111111</c:v>
                </c:pt>
                <c:pt idx="5869">
                  <c:v>42885.40185185185</c:v>
                </c:pt>
                <c:pt idx="5870">
                  <c:v>42885.401967592596</c:v>
                </c:pt>
                <c:pt idx="5871">
                  <c:v>42885.402083333334</c:v>
                </c:pt>
                <c:pt idx="5872">
                  <c:v>42885.402199074073</c:v>
                </c:pt>
                <c:pt idx="5873">
                  <c:v>42885.402314814812</c:v>
                </c:pt>
                <c:pt idx="5874">
                  <c:v>42885.402430555558</c:v>
                </c:pt>
                <c:pt idx="5875">
                  <c:v>42885.402546296296</c:v>
                </c:pt>
                <c:pt idx="5876">
                  <c:v>42885.402662037035</c:v>
                </c:pt>
                <c:pt idx="5877">
                  <c:v>42885.402777777781</c:v>
                </c:pt>
                <c:pt idx="5878">
                  <c:v>42885.40289351852</c:v>
                </c:pt>
                <c:pt idx="5879">
                  <c:v>42885.403009259258</c:v>
                </c:pt>
                <c:pt idx="5880">
                  <c:v>42885.403124999997</c:v>
                </c:pt>
                <c:pt idx="5881">
                  <c:v>42885.403240740743</c:v>
                </c:pt>
                <c:pt idx="5882">
                  <c:v>42885.403356481482</c:v>
                </c:pt>
                <c:pt idx="5883">
                  <c:v>42885.40347222222</c:v>
                </c:pt>
                <c:pt idx="5884">
                  <c:v>42885.403587962966</c:v>
                </c:pt>
                <c:pt idx="5885">
                  <c:v>42885.403703703705</c:v>
                </c:pt>
                <c:pt idx="5886">
                  <c:v>42885.403819444444</c:v>
                </c:pt>
                <c:pt idx="5887">
                  <c:v>42885.403935185182</c:v>
                </c:pt>
                <c:pt idx="5888">
                  <c:v>42885.404050925928</c:v>
                </c:pt>
                <c:pt idx="5889">
                  <c:v>42885.404166666667</c:v>
                </c:pt>
                <c:pt idx="5890">
                  <c:v>42885.404282407406</c:v>
                </c:pt>
                <c:pt idx="5891">
                  <c:v>42885.404398148145</c:v>
                </c:pt>
                <c:pt idx="5892">
                  <c:v>42885.404513888891</c:v>
                </c:pt>
                <c:pt idx="5893">
                  <c:v>42885.404629629629</c:v>
                </c:pt>
                <c:pt idx="5894">
                  <c:v>42885.404745370368</c:v>
                </c:pt>
                <c:pt idx="5895">
                  <c:v>42885.404861111114</c:v>
                </c:pt>
                <c:pt idx="5896">
                  <c:v>42885.404976851853</c:v>
                </c:pt>
                <c:pt idx="5897">
                  <c:v>42885.405092592591</c:v>
                </c:pt>
                <c:pt idx="5898">
                  <c:v>42885.40520833333</c:v>
                </c:pt>
                <c:pt idx="5899">
                  <c:v>42885.405324074076</c:v>
                </c:pt>
                <c:pt idx="5900">
                  <c:v>42885.405439814815</c:v>
                </c:pt>
                <c:pt idx="5901">
                  <c:v>42885.405555555553</c:v>
                </c:pt>
                <c:pt idx="5902">
                  <c:v>42885.405671296299</c:v>
                </c:pt>
                <c:pt idx="5903">
                  <c:v>42885.405787037038</c:v>
                </c:pt>
                <c:pt idx="5904">
                  <c:v>42885.405902777777</c:v>
                </c:pt>
                <c:pt idx="5905">
                  <c:v>42885.406018518515</c:v>
                </c:pt>
                <c:pt idx="5906">
                  <c:v>42885.406134259261</c:v>
                </c:pt>
                <c:pt idx="5907">
                  <c:v>42885.40625</c:v>
                </c:pt>
                <c:pt idx="5908">
                  <c:v>42885.406365740739</c:v>
                </c:pt>
                <c:pt idx="5909">
                  <c:v>42885.406481481485</c:v>
                </c:pt>
                <c:pt idx="5910">
                  <c:v>42885.406597222223</c:v>
                </c:pt>
                <c:pt idx="5911">
                  <c:v>42885.406712962962</c:v>
                </c:pt>
                <c:pt idx="5912">
                  <c:v>42885.406828703701</c:v>
                </c:pt>
                <c:pt idx="5913">
                  <c:v>42885.406944444447</c:v>
                </c:pt>
                <c:pt idx="5914">
                  <c:v>42885.407060185185</c:v>
                </c:pt>
                <c:pt idx="5915">
                  <c:v>42885.407175925924</c:v>
                </c:pt>
                <c:pt idx="5916">
                  <c:v>42885.40729166667</c:v>
                </c:pt>
                <c:pt idx="5917">
                  <c:v>42885.407407407409</c:v>
                </c:pt>
                <c:pt idx="5918">
                  <c:v>42885.407523148147</c:v>
                </c:pt>
                <c:pt idx="5919">
                  <c:v>42885.407638888886</c:v>
                </c:pt>
                <c:pt idx="5920">
                  <c:v>42885.407754629632</c:v>
                </c:pt>
                <c:pt idx="5921">
                  <c:v>42885.407870370371</c:v>
                </c:pt>
                <c:pt idx="5922">
                  <c:v>42885.407986111109</c:v>
                </c:pt>
                <c:pt idx="5923">
                  <c:v>42885.408101851855</c:v>
                </c:pt>
                <c:pt idx="5924">
                  <c:v>42885.408217592594</c:v>
                </c:pt>
                <c:pt idx="5925">
                  <c:v>42885.408333333333</c:v>
                </c:pt>
                <c:pt idx="5926">
                  <c:v>42885.408449074072</c:v>
                </c:pt>
                <c:pt idx="5927">
                  <c:v>42885.408564814818</c:v>
                </c:pt>
                <c:pt idx="5928">
                  <c:v>42885.408680555556</c:v>
                </c:pt>
                <c:pt idx="5929">
                  <c:v>42885.408796296295</c:v>
                </c:pt>
                <c:pt idx="5930">
                  <c:v>42885.408912037034</c:v>
                </c:pt>
                <c:pt idx="5931">
                  <c:v>42885.40902777778</c:v>
                </c:pt>
                <c:pt idx="5932">
                  <c:v>42885.409143518518</c:v>
                </c:pt>
                <c:pt idx="5933">
                  <c:v>42885.409259259257</c:v>
                </c:pt>
                <c:pt idx="5934">
                  <c:v>42885.409375000003</c:v>
                </c:pt>
                <c:pt idx="5935">
                  <c:v>42885.409490740742</c:v>
                </c:pt>
                <c:pt idx="5936">
                  <c:v>42885.40960648148</c:v>
                </c:pt>
                <c:pt idx="5937">
                  <c:v>42885.409722222219</c:v>
                </c:pt>
                <c:pt idx="5938">
                  <c:v>42885.409837962965</c:v>
                </c:pt>
                <c:pt idx="5939">
                  <c:v>42885.409953703704</c:v>
                </c:pt>
                <c:pt idx="5940">
                  <c:v>42885.410069444442</c:v>
                </c:pt>
                <c:pt idx="5941">
                  <c:v>42885.410185185188</c:v>
                </c:pt>
                <c:pt idx="5942">
                  <c:v>42885.410300925927</c:v>
                </c:pt>
                <c:pt idx="5943">
                  <c:v>42885.410416666666</c:v>
                </c:pt>
                <c:pt idx="5944">
                  <c:v>42885.410532407404</c:v>
                </c:pt>
                <c:pt idx="5945">
                  <c:v>42885.41064814815</c:v>
                </c:pt>
                <c:pt idx="5946">
                  <c:v>42885.410763888889</c:v>
                </c:pt>
                <c:pt idx="5947">
                  <c:v>42885.410879629628</c:v>
                </c:pt>
                <c:pt idx="5948">
                  <c:v>42885.410995370374</c:v>
                </c:pt>
                <c:pt idx="5949">
                  <c:v>42885.411111111112</c:v>
                </c:pt>
                <c:pt idx="5950">
                  <c:v>42885.411226851851</c:v>
                </c:pt>
                <c:pt idx="5951">
                  <c:v>42885.41134259259</c:v>
                </c:pt>
                <c:pt idx="5952">
                  <c:v>42885.411458333336</c:v>
                </c:pt>
                <c:pt idx="5953">
                  <c:v>42885.411574074074</c:v>
                </c:pt>
                <c:pt idx="5954">
                  <c:v>42885.411689814813</c:v>
                </c:pt>
                <c:pt idx="5955">
                  <c:v>42885.411805555559</c:v>
                </c:pt>
                <c:pt idx="5956">
                  <c:v>42885.411921296298</c:v>
                </c:pt>
                <c:pt idx="5957">
                  <c:v>42885.412037037036</c:v>
                </c:pt>
                <c:pt idx="5958">
                  <c:v>42885.412152777775</c:v>
                </c:pt>
                <c:pt idx="5959">
                  <c:v>42885.412268518521</c:v>
                </c:pt>
                <c:pt idx="5960">
                  <c:v>42885.41238425926</c:v>
                </c:pt>
                <c:pt idx="5961">
                  <c:v>42885.412499999999</c:v>
                </c:pt>
                <c:pt idx="5962">
                  <c:v>42885.412615740737</c:v>
                </c:pt>
                <c:pt idx="5963">
                  <c:v>42885.412731481483</c:v>
                </c:pt>
                <c:pt idx="5964">
                  <c:v>42885.412847222222</c:v>
                </c:pt>
                <c:pt idx="5965">
                  <c:v>42885.412962962961</c:v>
                </c:pt>
                <c:pt idx="5966">
                  <c:v>42885.413078703707</c:v>
                </c:pt>
                <c:pt idx="5967">
                  <c:v>42885.413194444445</c:v>
                </c:pt>
                <c:pt idx="5968">
                  <c:v>42885.413310185184</c:v>
                </c:pt>
                <c:pt idx="5969">
                  <c:v>42885.413425925923</c:v>
                </c:pt>
                <c:pt idx="5970">
                  <c:v>42885.413541666669</c:v>
                </c:pt>
                <c:pt idx="5971">
                  <c:v>42885.413657407407</c:v>
                </c:pt>
                <c:pt idx="5972">
                  <c:v>42885.413773148146</c:v>
                </c:pt>
                <c:pt idx="5973">
                  <c:v>42885.413888888892</c:v>
                </c:pt>
                <c:pt idx="5974">
                  <c:v>42885.414004629631</c:v>
                </c:pt>
                <c:pt idx="5975">
                  <c:v>42885.414120370369</c:v>
                </c:pt>
                <c:pt idx="5976">
                  <c:v>42885.414236111108</c:v>
                </c:pt>
                <c:pt idx="5977">
                  <c:v>42885.414351851854</c:v>
                </c:pt>
                <c:pt idx="5978">
                  <c:v>42885.414467592593</c:v>
                </c:pt>
                <c:pt idx="5979">
                  <c:v>42885.414583333331</c:v>
                </c:pt>
                <c:pt idx="5980">
                  <c:v>42885.414699074077</c:v>
                </c:pt>
                <c:pt idx="5981">
                  <c:v>42885.414814814816</c:v>
                </c:pt>
                <c:pt idx="5982">
                  <c:v>42885.414930555555</c:v>
                </c:pt>
                <c:pt idx="5983">
                  <c:v>42885.415046296293</c:v>
                </c:pt>
                <c:pt idx="5984">
                  <c:v>42885.415162037039</c:v>
                </c:pt>
                <c:pt idx="5985">
                  <c:v>42885.415277777778</c:v>
                </c:pt>
                <c:pt idx="5986">
                  <c:v>42885.415393518517</c:v>
                </c:pt>
                <c:pt idx="5987">
                  <c:v>42885.415509259263</c:v>
                </c:pt>
                <c:pt idx="5988">
                  <c:v>42885.415625000001</c:v>
                </c:pt>
                <c:pt idx="5989">
                  <c:v>42885.41574074074</c:v>
                </c:pt>
                <c:pt idx="5990">
                  <c:v>42885.415856481479</c:v>
                </c:pt>
                <c:pt idx="5991">
                  <c:v>42885.415972222225</c:v>
                </c:pt>
                <c:pt idx="5992">
                  <c:v>42885.416087962964</c:v>
                </c:pt>
                <c:pt idx="5993">
                  <c:v>42885.416203703702</c:v>
                </c:pt>
                <c:pt idx="5994">
                  <c:v>42885.416319444441</c:v>
                </c:pt>
                <c:pt idx="5995">
                  <c:v>42885.416435185187</c:v>
                </c:pt>
                <c:pt idx="5996">
                  <c:v>42885.416550925926</c:v>
                </c:pt>
                <c:pt idx="5997">
                  <c:v>42885.416666666664</c:v>
                </c:pt>
                <c:pt idx="5998">
                  <c:v>42885.41678240741</c:v>
                </c:pt>
                <c:pt idx="5999">
                  <c:v>42885.416898148149</c:v>
                </c:pt>
                <c:pt idx="6000">
                  <c:v>42885.417013888888</c:v>
                </c:pt>
                <c:pt idx="6001">
                  <c:v>42885.417129629626</c:v>
                </c:pt>
                <c:pt idx="6002">
                  <c:v>42885.417245370372</c:v>
                </c:pt>
                <c:pt idx="6003">
                  <c:v>42885.417361111111</c:v>
                </c:pt>
                <c:pt idx="6004">
                  <c:v>42885.41747685185</c:v>
                </c:pt>
                <c:pt idx="6005">
                  <c:v>42885.417592592596</c:v>
                </c:pt>
                <c:pt idx="6006">
                  <c:v>42885.417708333334</c:v>
                </c:pt>
                <c:pt idx="6007">
                  <c:v>42885.417824074073</c:v>
                </c:pt>
                <c:pt idx="6008">
                  <c:v>42885.417939814812</c:v>
                </c:pt>
                <c:pt idx="6009">
                  <c:v>42885.418055555558</c:v>
                </c:pt>
                <c:pt idx="6010">
                  <c:v>42885.418171296296</c:v>
                </c:pt>
                <c:pt idx="6011">
                  <c:v>42885.418287037035</c:v>
                </c:pt>
                <c:pt idx="6012">
                  <c:v>42885.418402777781</c:v>
                </c:pt>
                <c:pt idx="6013">
                  <c:v>42885.41851851852</c:v>
                </c:pt>
                <c:pt idx="6014">
                  <c:v>42885.418634259258</c:v>
                </c:pt>
                <c:pt idx="6015">
                  <c:v>42885.418749999997</c:v>
                </c:pt>
                <c:pt idx="6016">
                  <c:v>42885.418865740743</c:v>
                </c:pt>
                <c:pt idx="6017">
                  <c:v>42885.418981481482</c:v>
                </c:pt>
                <c:pt idx="6018">
                  <c:v>42885.41909722222</c:v>
                </c:pt>
                <c:pt idx="6019">
                  <c:v>42885.419212962966</c:v>
                </c:pt>
                <c:pt idx="6020">
                  <c:v>42885.419328703705</c:v>
                </c:pt>
                <c:pt idx="6021">
                  <c:v>42885.419444444444</c:v>
                </c:pt>
                <c:pt idx="6022">
                  <c:v>42885.419560185182</c:v>
                </c:pt>
                <c:pt idx="6023">
                  <c:v>42885.419675925928</c:v>
                </c:pt>
                <c:pt idx="6024">
                  <c:v>42885.419791666667</c:v>
                </c:pt>
                <c:pt idx="6025">
                  <c:v>42885.419907407406</c:v>
                </c:pt>
                <c:pt idx="6026">
                  <c:v>42885.420023148145</c:v>
                </c:pt>
                <c:pt idx="6027">
                  <c:v>42885.420138888891</c:v>
                </c:pt>
                <c:pt idx="6028">
                  <c:v>42885.420254629629</c:v>
                </c:pt>
                <c:pt idx="6029">
                  <c:v>42885.420370370368</c:v>
                </c:pt>
                <c:pt idx="6030">
                  <c:v>42885.420486111114</c:v>
                </c:pt>
                <c:pt idx="6031">
                  <c:v>42885.420601851853</c:v>
                </c:pt>
                <c:pt idx="6032">
                  <c:v>42885.420717592591</c:v>
                </c:pt>
                <c:pt idx="6033">
                  <c:v>42885.42083333333</c:v>
                </c:pt>
                <c:pt idx="6034">
                  <c:v>42885.420949074076</c:v>
                </c:pt>
                <c:pt idx="6035">
                  <c:v>42885.421064814815</c:v>
                </c:pt>
                <c:pt idx="6036">
                  <c:v>42885.421180555553</c:v>
                </c:pt>
                <c:pt idx="6037">
                  <c:v>42885.421296296299</c:v>
                </c:pt>
                <c:pt idx="6038">
                  <c:v>42885.421412037038</c:v>
                </c:pt>
                <c:pt idx="6039">
                  <c:v>42885.421527777777</c:v>
                </c:pt>
                <c:pt idx="6040">
                  <c:v>42885.421643518515</c:v>
                </c:pt>
                <c:pt idx="6041">
                  <c:v>42885.421759259261</c:v>
                </c:pt>
                <c:pt idx="6042">
                  <c:v>42885.421875</c:v>
                </c:pt>
                <c:pt idx="6043">
                  <c:v>42885.421990740739</c:v>
                </c:pt>
                <c:pt idx="6044">
                  <c:v>42885.422106481485</c:v>
                </c:pt>
                <c:pt idx="6045">
                  <c:v>42885.422222222223</c:v>
                </c:pt>
                <c:pt idx="6046">
                  <c:v>42885.422337962962</c:v>
                </c:pt>
                <c:pt idx="6047">
                  <c:v>42885.422453703701</c:v>
                </c:pt>
                <c:pt idx="6048">
                  <c:v>42885.422569444447</c:v>
                </c:pt>
                <c:pt idx="6049">
                  <c:v>42885.422685185185</c:v>
                </c:pt>
                <c:pt idx="6050">
                  <c:v>42885.422800925924</c:v>
                </c:pt>
                <c:pt idx="6051">
                  <c:v>42885.42291666667</c:v>
                </c:pt>
                <c:pt idx="6052">
                  <c:v>42885.423032407409</c:v>
                </c:pt>
                <c:pt idx="6053">
                  <c:v>42885.423148148147</c:v>
                </c:pt>
                <c:pt idx="6054">
                  <c:v>42885.423263888886</c:v>
                </c:pt>
                <c:pt idx="6055">
                  <c:v>42885.423379629632</c:v>
                </c:pt>
                <c:pt idx="6056">
                  <c:v>42885.423495370371</c:v>
                </c:pt>
                <c:pt idx="6057">
                  <c:v>42885.423611111109</c:v>
                </c:pt>
                <c:pt idx="6058">
                  <c:v>42885.423726851855</c:v>
                </c:pt>
                <c:pt idx="6059">
                  <c:v>42885.423842592594</c:v>
                </c:pt>
                <c:pt idx="6060">
                  <c:v>42885.423958333333</c:v>
                </c:pt>
                <c:pt idx="6061">
                  <c:v>42885.424074074072</c:v>
                </c:pt>
                <c:pt idx="6062">
                  <c:v>42885.424189814818</c:v>
                </c:pt>
                <c:pt idx="6063">
                  <c:v>42885.424305555556</c:v>
                </c:pt>
                <c:pt idx="6064">
                  <c:v>42885.424421296295</c:v>
                </c:pt>
                <c:pt idx="6065">
                  <c:v>42885.424537037034</c:v>
                </c:pt>
                <c:pt idx="6066">
                  <c:v>42885.42465277778</c:v>
                </c:pt>
                <c:pt idx="6067">
                  <c:v>42885.424768518518</c:v>
                </c:pt>
                <c:pt idx="6068">
                  <c:v>42885.424884259257</c:v>
                </c:pt>
                <c:pt idx="6069">
                  <c:v>42885.425000000003</c:v>
                </c:pt>
                <c:pt idx="6070">
                  <c:v>42885.425115740742</c:v>
                </c:pt>
                <c:pt idx="6071">
                  <c:v>42885.42523148148</c:v>
                </c:pt>
                <c:pt idx="6072">
                  <c:v>42885.425347222219</c:v>
                </c:pt>
                <c:pt idx="6073">
                  <c:v>42885.425462962965</c:v>
                </c:pt>
                <c:pt idx="6074">
                  <c:v>42885.425578703704</c:v>
                </c:pt>
                <c:pt idx="6075">
                  <c:v>42885.425694444442</c:v>
                </c:pt>
                <c:pt idx="6076">
                  <c:v>42885.425810185188</c:v>
                </c:pt>
                <c:pt idx="6077">
                  <c:v>42885.425925925927</c:v>
                </c:pt>
                <c:pt idx="6078">
                  <c:v>42885.426041666666</c:v>
                </c:pt>
                <c:pt idx="6079">
                  <c:v>42885.426157407404</c:v>
                </c:pt>
                <c:pt idx="6080">
                  <c:v>42885.42627314815</c:v>
                </c:pt>
                <c:pt idx="6081">
                  <c:v>42885.426388888889</c:v>
                </c:pt>
                <c:pt idx="6082">
                  <c:v>42885.426504629628</c:v>
                </c:pt>
                <c:pt idx="6083">
                  <c:v>42885.426620370374</c:v>
                </c:pt>
                <c:pt idx="6084">
                  <c:v>42885.426736111112</c:v>
                </c:pt>
                <c:pt idx="6085">
                  <c:v>42885.426851851851</c:v>
                </c:pt>
                <c:pt idx="6086">
                  <c:v>42885.42696759259</c:v>
                </c:pt>
                <c:pt idx="6087">
                  <c:v>42885.427083333336</c:v>
                </c:pt>
                <c:pt idx="6088">
                  <c:v>42885.427199074074</c:v>
                </c:pt>
                <c:pt idx="6089">
                  <c:v>42885.427314814813</c:v>
                </c:pt>
                <c:pt idx="6090">
                  <c:v>42885.427430555559</c:v>
                </c:pt>
                <c:pt idx="6091">
                  <c:v>42885.427546296298</c:v>
                </c:pt>
                <c:pt idx="6092">
                  <c:v>42885.427662037036</c:v>
                </c:pt>
                <c:pt idx="6093">
                  <c:v>42885.427777777775</c:v>
                </c:pt>
                <c:pt idx="6094">
                  <c:v>42885.427893518521</c:v>
                </c:pt>
                <c:pt idx="6095">
                  <c:v>42885.42800925926</c:v>
                </c:pt>
                <c:pt idx="6096">
                  <c:v>42885.428124999999</c:v>
                </c:pt>
                <c:pt idx="6097">
                  <c:v>42885.428240740737</c:v>
                </c:pt>
                <c:pt idx="6098">
                  <c:v>42885.428356481483</c:v>
                </c:pt>
                <c:pt idx="6099">
                  <c:v>42885.428472222222</c:v>
                </c:pt>
                <c:pt idx="6100">
                  <c:v>42885.428587962961</c:v>
                </c:pt>
                <c:pt idx="6101">
                  <c:v>42885.428703703707</c:v>
                </c:pt>
                <c:pt idx="6102">
                  <c:v>42885.428819444445</c:v>
                </c:pt>
                <c:pt idx="6103">
                  <c:v>42885.428935185184</c:v>
                </c:pt>
                <c:pt idx="6104">
                  <c:v>42885.429050925923</c:v>
                </c:pt>
                <c:pt idx="6105">
                  <c:v>42885.429166666669</c:v>
                </c:pt>
                <c:pt idx="6106">
                  <c:v>42885.429282407407</c:v>
                </c:pt>
                <c:pt idx="6107">
                  <c:v>42885.429398148146</c:v>
                </c:pt>
                <c:pt idx="6108">
                  <c:v>42885.429513888892</c:v>
                </c:pt>
                <c:pt idx="6109">
                  <c:v>42885.429629629631</c:v>
                </c:pt>
                <c:pt idx="6110">
                  <c:v>42885.429745370369</c:v>
                </c:pt>
                <c:pt idx="6111">
                  <c:v>42885.429861111108</c:v>
                </c:pt>
                <c:pt idx="6112">
                  <c:v>42885.429976851854</c:v>
                </c:pt>
                <c:pt idx="6113">
                  <c:v>42885.430092592593</c:v>
                </c:pt>
                <c:pt idx="6114">
                  <c:v>42885.430208333331</c:v>
                </c:pt>
                <c:pt idx="6115">
                  <c:v>42885.430324074077</c:v>
                </c:pt>
                <c:pt idx="6116">
                  <c:v>42885.430439814816</c:v>
                </c:pt>
                <c:pt idx="6117">
                  <c:v>42885.430555555555</c:v>
                </c:pt>
                <c:pt idx="6118">
                  <c:v>42885.430671296293</c:v>
                </c:pt>
                <c:pt idx="6119">
                  <c:v>42885.430787037039</c:v>
                </c:pt>
                <c:pt idx="6120">
                  <c:v>42885.430902777778</c:v>
                </c:pt>
                <c:pt idx="6121">
                  <c:v>42885.431018518517</c:v>
                </c:pt>
                <c:pt idx="6122">
                  <c:v>42885.431134259263</c:v>
                </c:pt>
                <c:pt idx="6123">
                  <c:v>42885.431250000001</c:v>
                </c:pt>
                <c:pt idx="6124">
                  <c:v>42885.43136574074</c:v>
                </c:pt>
                <c:pt idx="6125">
                  <c:v>42885.431481481479</c:v>
                </c:pt>
                <c:pt idx="6126">
                  <c:v>42885.431597222225</c:v>
                </c:pt>
                <c:pt idx="6127">
                  <c:v>42885.431712962964</c:v>
                </c:pt>
                <c:pt idx="6128">
                  <c:v>42885.431828703702</c:v>
                </c:pt>
                <c:pt idx="6129">
                  <c:v>42885.431944444441</c:v>
                </c:pt>
                <c:pt idx="6130">
                  <c:v>42885.432060185187</c:v>
                </c:pt>
                <c:pt idx="6131">
                  <c:v>42885.432175925926</c:v>
                </c:pt>
                <c:pt idx="6132">
                  <c:v>42885.432291666664</c:v>
                </c:pt>
                <c:pt idx="6133">
                  <c:v>42885.43240740741</c:v>
                </c:pt>
                <c:pt idx="6134">
                  <c:v>42885.432523148149</c:v>
                </c:pt>
                <c:pt idx="6135">
                  <c:v>42885.432638888888</c:v>
                </c:pt>
                <c:pt idx="6136">
                  <c:v>42885.432754629626</c:v>
                </c:pt>
                <c:pt idx="6137">
                  <c:v>42885.432870370372</c:v>
                </c:pt>
                <c:pt idx="6138">
                  <c:v>42885.432986111111</c:v>
                </c:pt>
                <c:pt idx="6139">
                  <c:v>42885.43310185185</c:v>
                </c:pt>
                <c:pt idx="6140">
                  <c:v>42885.433217592596</c:v>
                </c:pt>
                <c:pt idx="6141">
                  <c:v>42885.433333333334</c:v>
                </c:pt>
                <c:pt idx="6142">
                  <c:v>42885.433449074073</c:v>
                </c:pt>
                <c:pt idx="6143">
                  <c:v>42885.433564814812</c:v>
                </c:pt>
                <c:pt idx="6144">
                  <c:v>42885.433680555558</c:v>
                </c:pt>
                <c:pt idx="6145">
                  <c:v>42885.433796296296</c:v>
                </c:pt>
                <c:pt idx="6146">
                  <c:v>42885.433912037035</c:v>
                </c:pt>
                <c:pt idx="6147">
                  <c:v>42885.434027777781</c:v>
                </c:pt>
                <c:pt idx="6148">
                  <c:v>42885.43414351852</c:v>
                </c:pt>
                <c:pt idx="6149">
                  <c:v>42885.434259259258</c:v>
                </c:pt>
                <c:pt idx="6150">
                  <c:v>42885.434374999997</c:v>
                </c:pt>
                <c:pt idx="6151">
                  <c:v>42885.434490740743</c:v>
                </c:pt>
                <c:pt idx="6152">
                  <c:v>42885.434606481482</c:v>
                </c:pt>
                <c:pt idx="6153">
                  <c:v>42885.43472222222</c:v>
                </c:pt>
                <c:pt idx="6154">
                  <c:v>42885.434837962966</c:v>
                </c:pt>
                <c:pt idx="6155">
                  <c:v>42885.434953703705</c:v>
                </c:pt>
                <c:pt idx="6156">
                  <c:v>42885.435069444444</c:v>
                </c:pt>
                <c:pt idx="6157">
                  <c:v>42885.435185185182</c:v>
                </c:pt>
                <c:pt idx="6158">
                  <c:v>42885.435300925928</c:v>
                </c:pt>
                <c:pt idx="6159">
                  <c:v>42885.435416666667</c:v>
                </c:pt>
                <c:pt idx="6160">
                  <c:v>42885.435532407406</c:v>
                </c:pt>
                <c:pt idx="6161">
                  <c:v>42885.435648148145</c:v>
                </c:pt>
                <c:pt idx="6162">
                  <c:v>42885.435763888891</c:v>
                </c:pt>
                <c:pt idx="6163">
                  <c:v>42885.435879629629</c:v>
                </c:pt>
                <c:pt idx="6164">
                  <c:v>42885.435995370368</c:v>
                </c:pt>
                <c:pt idx="6165">
                  <c:v>42885.436111111114</c:v>
                </c:pt>
                <c:pt idx="6166">
                  <c:v>42885.436226851853</c:v>
                </c:pt>
                <c:pt idx="6167">
                  <c:v>42885.436342592591</c:v>
                </c:pt>
                <c:pt idx="6168">
                  <c:v>42885.43645833333</c:v>
                </c:pt>
                <c:pt idx="6169">
                  <c:v>42885.436574074076</c:v>
                </c:pt>
                <c:pt idx="6170">
                  <c:v>42885.436689814815</c:v>
                </c:pt>
                <c:pt idx="6171">
                  <c:v>42885.436805555553</c:v>
                </c:pt>
                <c:pt idx="6172">
                  <c:v>42885.436921296299</c:v>
                </c:pt>
                <c:pt idx="6173">
                  <c:v>42885.437037037038</c:v>
                </c:pt>
                <c:pt idx="6174">
                  <c:v>42885.437152777777</c:v>
                </c:pt>
                <c:pt idx="6175">
                  <c:v>42885.437268518515</c:v>
                </c:pt>
                <c:pt idx="6176">
                  <c:v>42885.437384259261</c:v>
                </c:pt>
                <c:pt idx="6177">
                  <c:v>42885.4375</c:v>
                </c:pt>
                <c:pt idx="6178">
                  <c:v>42885.437615740739</c:v>
                </c:pt>
                <c:pt idx="6179">
                  <c:v>42885.437731481485</c:v>
                </c:pt>
                <c:pt idx="6180">
                  <c:v>42885.437847222223</c:v>
                </c:pt>
                <c:pt idx="6181">
                  <c:v>42885.437962962962</c:v>
                </c:pt>
                <c:pt idx="6182">
                  <c:v>42885.438078703701</c:v>
                </c:pt>
                <c:pt idx="6183">
                  <c:v>42885.438194444447</c:v>
                </c:pt>
                <c:pt idx="6184">
                  <c:v>42885.438310185185</c:v>
                </c:pt>
                <c:pt idx="6185">
                  <c:v>42885.438425925924</c:v>
                </c:pt>
                <c:pt idx="6186">
                  <c:v>42885.43854166667</c:v>
                </c:pt>
                <c:pt idx="6187">
                  <c:v>42885.438657407409</c:v>
                </c:pt>
                <c:pt idx="6188">
                  <c:v>42885.438773148147</c:v>
                </c:pt>
                <c:pt idx="6189">
                  <c:v>42885.438888888886</c:v>
                </c:pt>
                <c:pt idx="6190">
                  <c:v>42885.439004629632</c:v>
                </c:pt>
                <c:pt idx="6191">
                  <c:v>42885.439120370371</c:v>
                </c:pt>
                <c:pt idx="6192">
                  <c:v>42885.439236111109</c:v>
                </c:pt>
                <c:pt idx="6193">
                  <c:v>42885.439351851855</c:v>
                </c:pt>
                <c:pt idx="6194">
                  <c:v>42885.439467592594</c:v>
                </c:pt>
                <c:pt idx="6195">
                  <c:v>42885.439583333333</c:v>
                </c:pt>
                <c:pt idx="6196">
                  <c:v>42885.439699074072</c:v>
                </c:pt>
                <c:pt idx="6197">
                  <c:v>42885.439814814818</c:v>
                </c:pt>
                <c:pt idx="6198">
                  <c:v>42885.439930555556</c:v>
                </c:pt>
                <c:pt idx="6199">
                  <c:v>42885.440046296295</c:v>
                </c:pt>
                <c:pt idx="6200">
                  <c:v>42885.440162037034</c:v>
                </c:pt>
                <c:pt idx="6201">
                  <c:v>42885.44027777778</c:v>
                </c:pt>
                <c:pt idx="6202">
                  <c:v>42885.440393518518</c:v>
                </c:pt>
                <c:pt idx="6203">
                  <c:v>42885.440509259257</c:v>
                </c:pt>
                <c:pt idx="6204">
                  <c:v>42885.440625000003</c:v>
                </c:pt>
                <c:pt idx="6205">
                  <c:v>42885.440740740742</c:v>
                </c:pt>
                <c:pt idx="6206">
                  <c:v>42885.44085648148</c:v>
                </c:pt>
                <c:pt idx="6207">
                  <c:v>42885.440972222219</c:v>
                </c:pt>
                <c:pt idx="6208">
                  <c:v>42885.441087962965</c:v>
                </c:pt>
                <c:pt idx="6209">
                  <c:v>42885.441203703704</c:v>
                </c:pt>
                <c:pt idx="6210">
                  <c:v>42885.441319444442</c:v>
                </c:pt>
                <c:pt idx="6211">
                  <c:v>42885.441435185188</c:v>
                </c:pt>
                <c:pt idx="6212">
                  <c:v>42885.441550925927</c:v>
                </c:pt>
                <c:pt idx="6213">
                  <c:v>42885.441666666666</c:v>
                </c:pt>
                <c:pt idx="6214">
                  <c:v>42885.441782407404</c:v>
                </c:pt>
                <c:pt idx="6215">
                  <c:v>42885.44189814815</c:v>
                </c:pt>
                <c:pt idx="6216">
                  <c:v>42885.442013888889</c:v>
                </c:pt>
                <c:pt idx="6217">
                  <c:v>42885.442129629628</c:v>
                </c:pt>
                <c:pt idx="6218">
                  <c:v>42885.442245370374</c:v>
                </c:pt>
                <c:pt idx="6219">
                  <c:v>42885.442361111112</c:v>
                </c:pt>
                <c:pt idx="6220">
                  <c:v>42885.442476851851</c:v>
                </c:pt>
                <c:pt idx="6221">
                  <c:v>42885.44259259259</c:v>
                </c:pt>
                <c:pt idx="6222">
                  <c:v>42885.442708333336</c:v>
                </c:pt>
                <c:pt idx="6223">
                  <c:v>42885.442824074074</c:v>
                </c:pt>
                <c:pt idx="6224">
                  <c:v>42885.442939814813</c:v>
                </c:pt>
                <c:pt idx="6225">
                  <c:v>42885.443055555559</c:v>
                </c:pt>
                <c:pt idx="6226">
                  <c:v>42885.443171296298</c:v>
                </c:pt>
                <c:pt idx="6227">
                  <c:v>42885.443287037036</c:v>
                </c:pt>
                <c:pt idx="6228">
                  <c:v>42885.443402777775</c:v>
                </c:pt>
                <c:pt idx="6229">
                  <c:v>42885.443518518521</c:v>
                </c:pt>
                <c:pt idx="6230">
                  <c:v>42885.44363425926</c:v>
                </c:pt>
                <c:pt idx="6231">
                  <c:v>42885.443749999999</c:v>
                </c:pt>
                <c:pt idx="6232">
                  <c:v>42885.443865740737</c:v>
                </c:pt>
                <c:pt idx="6233">
                  <c:v>42885.443981481483</c:v>
                </c:pt>
                <c:pt idx="6234">
                  <c:v>42885.444097222222</c:v>
                </c:pt>
                <c:pt idx="6235">
                  <c:v>42885.444212962961</c:v>
                </c:pt>
                <c:pt idx="6236">
                  <c:v>42885.444328703707</c:v>
                </c:pt>
                <c:pt idx="6237">
                  <c:v>42885.444444444445</c:v>
                </c:pt>
                <c:pt idx="6238">
                  <c:v>42885.444560185184</c:v>
                </c:pt>
                <c:pt idx="6239">
                  <c:v>42885.444675925923</c:v>
                </c:pt>
                <c:pt idx="6240">
                  <c:v>42885.444791666669</c:v>
                </c:pt>
                <c:pt idx="6241">
                  <c:v>42885.444907407407</c:v>
                </c:pt>
                <c:pt idx="6242">
                  <c:v>42885.445023148146</c:v>
                </c:pt>
                <c:pt idx="6243">
                  <c:v>42885.445138888892</c:v>
                </c:pt>
                <c:pt idx="6244">
                  <c:v>42885.445254629631</c:v>
                </c:pt>
                <c:pt idx="6245">
                  <c:v>42885.445370370369</c:v>
                </c:pt>
                <c:pt idx="6246">
                  <c:v>42885.445486111108</c:v>
                </c:pt>
                <c:pt idx="6247">
                  <c:v>42885.445601851854</c:v>
                </c:pt>
                <c:pt idx="6248">
                  <c:v>42885.445717592593</c:v>
                </c:pt>
                <c:pt idx="6249">
                  <c:v>42885.445833333331</c:v>
                </c:pt>
                <c:pt idx="6250">
                  <c:v>42885.445949074077</c:v>
                </c:pt>
                <c:pt idx="6251">
                  <c:v>42885.446064814816</c:v>
                </c:pt>
                <c:pt idx="6252">
                  <c:v>42885.446180555555</c:v>
                </c:pt>
                <c:pt idx="6253">
                  <c:v>42885.446296296293</c:v>
                </c:pt>
                <c:pt idx="6254">
                  <c:v>42885.446412037039</c:v>
                </c:pt>
                <c:pt idx="6255">
                  <c:v>42885.446527777778</c:v>
                </c:pt>
                <c:pt idx="6256">
                  <c:v>42885.446643518517</c:v>
                </c:pt>
                <c:pt idx="6257">
                  <c:v>42885.446759259263</c:v>
                </c:pt>
                <c:pt idx="6258">
                  <c:v>42885.446875000001</c:v>
                </c:pt>
                <c:pt idx="6259">
                  <c:v>42885.44699074074</c:v>
                </c:pt>
                <c:pt idx="6260">
                  <c:v>42885.447106481479</c:v>
                </c:pt>
                <c:pt idx="6261">
                  <c:v>42885.447222222225</c:v>
                </c:pt>
                <c:pt idx="6262">
                  <c:v>42885.447337962964</c:v>
                </c:pt>
                <c:pt idx="6263">
                  <c:v>42885.447453703702</c:v>
                </c:pt>
                <c:pt idx="6264">
                  <c:v>42885.447569444441</c:v>
                </c:pt>
                <c:pt idx="6265">
                  <c:v>42885.447685185187</c:v>
                </c:pt>
                <c:pt idx="6266">
                  <c:v>42885.447800925926</c:v>
                </c:pt>
                <c:pt idx="6267">
                  <c:v>42885.447916666664</c:v>
                </c:pt>
                <c:pt idx="6268">
                  <c:v>42885.44803240741</c:v>
                </c:pt>
                <c:pt idx="6269">
                  <c:v>42885.448148148149</c:v>
                </c:pt>
                <c:pt idx="6270">
                  <c:v>42885.448263888888</c:v>
                </c:pt>
                <c:pt idx="6271">
                  <c:v>42885.448379629626</c:v>
                </c:pt>
                <c:pt idx="6272">
                  <c:v>42885.448495370372</c:v>
                </c:pt>
                <c:pt idx="6273">
                  <c:v>42885.448611111111</c:v>
                </c:pt>
                <c:pt idx="6274">
                  <c:v>42885.44872685185</c:v>
                </c:pt>
                <c:pt idx="6275">
                  <c:v>42885.448842592596</c:v>
                </c:pt>
                <c:pt idx="6276">
                  <c:v>42885.448958333334</c:v>
                </c:pt>
                <c:pt idx="6277">
                  <c:v>42885.449074074073</c:v>
                </c:pt>
                <c:pt idx="6278">
                  <c:v>42885.449189814812</c:v>
                </c:pt>
                <c:pt idx="6279">
                  <c:v>42885.449305555558</c:v>
                </c:pt>
                <c:pt idx="6280">
                  <c:v>42885.449421296296</c:v>
                </c:pt>
                <c:pt idx="6281">
                  <c:v>42885.449537037035</c:v>
                </c:pt>
                <c:pt idx="6282">
                  <c:v>42885.449652777781</c:v>
                </c:pt>
                <c:pt idx="6283">
                  <c:v>42885.44976851852</c:v>
                </c:pt>
                <c:pt idx="6284">
                  <c:v>42885.449884259258</c:v>
                </c:pt>
                <c:pt idx="6285">
                  <c:v>42885.45</c:v>
                </c:pt>
                <c:pt idx="6286">
                  <c:v>42885.450115740743</c:v>
                </c:pt>
                <c:pt idx="6287">
                  <c:v>42885.450231481482</c:v>
                </c:pt>
                <c:pt idx="6288">
                  <c:v>42885.45034722222</c:v>
                </c:pt>
                <c:pt idx="6289">
                  <c:v>42885.450462962966</c:v>
                </c:pt>
                <c:pt idx="6290">
                  <c:v>42885.450578703705</c:v>
                </c:pt>
                <c:pt idx="6291">
                  <c:v>42885.450694444444</c:v>
                </c:pt>
                <c:pt idx="6292">
                  <c:v>42885.450810185182</c:v>
                </c:pt>
                <c:pt idx="6293">
                  <c:v>42885.450925925928</c:v>
                </c:pt>
                <c:pt idx="6294">
                  <c:v>42885.451041666667</c:v>
                </c:pt>
                <c:pt idx="6295">
                  <c:v>42885.451157407406</c:v>
                </c:pt>
                <c:pt idx="6296">
                  <c:v>42885.451273148145</c:v>
                </c:pt>
                <c:pt idx="6297">
                  <c:v>42885.451388888891</c:v>
                </c:pt>
                <c:pt idx="6298">
                  <c:v>42885.451504629629</c:v>
                </c:pt>
                <c:pt idx="6299">
                  <c:v>42885.451620370368</c:v>
                </c:pt>
                <c:pt idx="6300">
                  <c:v>42885.451736111114</c:v>
                </c:pt>
                <c:pt idx="6301">
                  <c:v>42885.451851851853</c:v>
                </c:pt>
                <c:pt idx="6302">
                  <c:v>42885.451967592591</c:v>
                </c:pt>
                <c:pt idx="6303">
                  <c:v>42885.45208333333</c:v>
                </c:pt>
                <c:pt idx="6304">
                  <c:v>42885.452199074076</c:v>
                </c:pt>
                <c:pt idx="6305">
                  <c:v>42885.452314814815</c:v>
                </c:pt>
                <c:pt idx="6306">
                  <c:v>42885.452430555553</c:v>
                </c:pt>
                <c:pt idx="6307">
                  <c:v>42885.452546296299</c:v>
                </c:pt>
                <c:pt idx="6308">
                  <c:v>42885.452662037038</c:v>
                </c:pt>
                <c:pt idx="6309">
                  <c:v>42885.452777777777</c:v>
                </c:pt>
                <c:pt idx="6310">
                  <c:v>42885.452893518515</c:v>
                </c:pt>
                <c:pt idx="6311">
                  <c:v>42885.453009259261</c:v>
                </c:pt>
                <c:pt idx="6312">
                  <c:v>42885.453125</c:v>
                </c:pt>
                <c:pt idx="6313">
                  <c:v>42885.453240740739</c:v>
                </c:pt>
                <c:pt idx="6314">
                  <c:v>42885.453356481485</c:v>
                </c:pt>
                <c:pt idx="6315">
                  <c:v>42885.453472222223</c:v>
                </c:pt>
                <c:pt idx="6316">
                  <c:v>42885.453587962962</c:v>
                </c:pt>
                <c:pt idx="6317">
                  <c:v>42885.453703703701</c:v>
                </c:pt>
                <c:pt idx="6318">
                  <c:v>42885.453819444447</c:v>
                </c:pt>
                <c:pt idx="6319">
                  <c:v>42885.453935185185</c:v>
                </c:pt>
                <c:pt idx="6320">
                  <c:v>42885.454050925924</c:v>
                </c:pt>
                <c:pt idx="6321">
                  <c:v>42885.45416666667</c:v>
                </c:pt>
                <c:pt idx="6322">
                  <c:v>42885.454282407409</c:v>
                </c:pt>
                <c:pt idx="6323">
                  <c:v>42885.454398148147</c:v>
                </c:pt>
                <c:pt idx="6324">
                  <c:v>42885.454513888886</c:v>
                </c:pt>
                <c:pt idx="6325">
                  <c:v>42885.454629629632</c:v>
                </c:pt>
                <c:pt idx="6326">
                  <c:v>42885.454745370371</c:v>
                </c:pt>
                <c:pt idx="6327">
                  <c:v>42885.454861111109</c:v>
                </c:pt>
                <c:pt idx="6328">
                  <c:v>42885.454976851855</c:v>
                </c:pt>
                <c:pt idx="6329">
                  <c:v>42885.455092592594</c:v>
                </c:pt>
                <c:pt idx="6330">
                  <c:v>42885.455208333333</c:v>
                </c:pt>
                <c:pt idx="6331">
                  <c:v>42885.455324074072</c:v>
                </c:pt>
                <c:pt idx="6332">
                  <c:v>42885.455439814818</c:v>
                </c:pt>
                <c:pt idx="6333">
                  <c:v>42885.455555555556</c:v>
                </c:pt>
                <c:pt idx="6334">
                  <c:v>42885.455671296295</c:v>
                </c:pt>
                <c:pt idx="6335">
                  <c:v>42885.455787037034</c:v>
                </c:pt>
                <c:pt idx="6336">
                  <c:v>42885.45590277778</c:v>
                </c:pt>
                <c:pt idx="6337">
                  <c:v>42885.456018518518</c:v>
                </c:pt>
                <c:pt idx="6338">
                  <c:v>42885.456134259257</c:v>
                </c:pt>
                <c:pt idx="6339">
                  <c:v>42885.456250000003</c:v>
                </c:pt>
                <c:pt idx="6340">
                  <c:v>42885.456365740742</c:v>
                </c:pt>
                <c:pt idx="6341">
                  <c:v>42885.45648148148</c:v>
                </c:pt>
                <c:pt idx="6342">
                  <c:v>42885.456597222219</c:v>
                </c:pt>
                <c:pt idx="6343">
                  <c:v>42885.456712962965</c:v>
                </c:pt>
                <c:pt idx="6344">
                  <c:v>42885.456828703704</c:v>
                </c:pt>
                <c:pt idx="6345">
                  <c:v>42885.456944444442</c:v>
                </c:pt>
                <c:pt idx="6346">
                  <c:v>42885.457060185188</c:v>
                </c:pt>
                <c:pt idx="6347">
                  <c:v>42885.457175925927</c:v>
                </c:pt>
                <c:pt idx="6348">
                  <c:v>42885.457291666666</c:v>
                </c:pt>
                <c:pt idx="6349">
                  <c:v>42885.457407407404</c:v>
                </c:pt>
                <c:pt idx="6350">
                  <c:v>42885.45752314815</c:v>
                </c:pt>
                <c:pt idx="6351">
                  <c:v>42885.457638888889</c:v>
                </c:pt>
                <c:pt idx="6352">
                  <c:v>42885.457754629628</c:v>
                </c:pt>
                <c:pt idx="6353">
                  <c:v>42885.457870370374</c:v>
                </c:pt>
                <c:pt idx="6354">
                  <c:v>42885.457986111112</c:v>
                </c:pt>
                <c:pt idx="6355">
                  <c:v>42885.458101851851</c:v>
                </c:pt>
                <c:pt idx="6356">
                  <c:v>42885.45821759259</c:v>
                </c:pt>
                <c:pt idx="6357">
                  <c:v>42885.458333333336</c:v>
                </c:pt>
                <c:pt idx="6358">
                  <c:v>42885.458449074074</c:v>
                </c:pt>
                <c:pt idx="6359">
                  <c:v>42885.458564814813</c:v>
                </c:pt>
                <c:pt idx="6360">
                  <c:v>42885.458680555559</c:v>
                </c:pt>
                <c:pt idx="6361">
                  <c:v>42885.458796296298</c:v>
                </c:pt>
                <c:pt idx="6362">
                  <c:v>42885.458912037036</c:v>
                </c:pt>
                <c:pt idx="6363">
                  <c:v>42885.459027777775</c:v>
                </c:pt>
                <c:pt idx="6364">
                  <c:v>42885.459143518521</c:v>
                </c:pt>
                <c:pt idx="6365">
                  <c:v>42885.45925925926</c:v>
                </c:pt>
                <c:pt idx="6366">
                  <c:v>42885.459374999999</c:v>
                </c:pt>
                <c:pt idx="6367">
                  <c:v>42885.459490740737</c:v>
                </c:pt>
                <c:pt idx="6368">
                  <c:v>42885.459606481483</c:v>
                </c:pt>
                <c:pt idx="6369">
                  <c:v>42885.459722222222</c:v>
                </c:pt>
                <c:pt idx="6370">
                  <c:v>42885.459837962961</c:v>
                </c:pt>
                <c:pt idx="6371">
                  <c:v>42885.459953703707</c:v>
                </c:pt>
                <c:pt idx="6372">
                  <c:v>42885.460069444445</c:v>
                </c:pt>
                <c:pt idx="6373">
                  <c:v>42885.460185185184</c:v>
                </c:pt>
                <c:pt idx="6374">
                  <c:v>42885.460300925923</c:v>
                </c:pt>
                <c:pt idx="6375">
                  <c:v>42885.460416666669</c:v>
                </c:pt>
                <c:pt idx="6376">
                  <c:v>42885.460532407407</c:v>
                </c:pt>
                <c:pt idx="6377">
                  <c:v>42885.460648148146</c:v>
                </c:pt>
                <c:pt idx="6378">
                  <c:v>42885.460763888892</c:v>
                </c:pt>
                <c:pt idx="6379">
                  <c:v>42885.460879629631</c:v>
                </c:pt>
                <c:pt idx="6380">
                  <c:v>42885.460995370369</c:v>
                </c:pt>
                <c:pt idx="6381">
                  <c:v>42885.461111111108</c:v>
                </c:pt>
                <c:pt idx="6382">
                  <c:v>42885.461226851854</c:v>
                </c:pt>
                <c:pt idx="6383">
                  <c:v>42885.461342592593</c:v>
                </c:pt>
                <c:pt idx="6384">
                  <c:v>42885.461458333331</c:v>
                </c:pt>
                <c:pt idx="6385">
                  <c:v>42885.461574074077</c:v>
                </c:pt>
                <c:pt idx="6386">
                  <c:v>42885.461689814816</c:v>
                </c:pt>
                <c:pt idx="6387">
                  <c:v>42885.461805555555</c:v>
                </c:pt>
                <c:pt idx="6388">
                  <c:v>42885.461921296293</c:v>
                </c:pt>
                <c:pt idx="6389">
                  <c:v>42885.462037037039</c:v>
                </c:pt>
                <c:pt idx="6390">
                  <c:v>42885.462152777778</c:v>
                </c:pt>
                <c:pt idx="6391">
                  <c:v>42885.462268518517</c:v>
                </c:pt>
                <c:pt idx="6392">
                  <c:v>42885.462384259263</c:v>
                </c:pt>
                <c:pt idx="6393">
                  <c:v>42885.462500000001</c:v>
                </c:pt>
                <c:pt idx="6394">
                  <c:v>42885.46261574074</c:v>
                </c:pt>
                <c:pt idx="6395">
                  <c:v>42885.462731481479</c:v>
                </c:pt>
                <c:pt idx="6396">
                  <c:v>42885.462847222225</c:v>
                </c:pt>
                <c:pt idx="6397">
                  <c:v>42885.462962962964</c:v>
                </c:pt>
                <c:pt idx="6398">
                  <c:v>42885.463078703702</c:v>
                </c:pt>
                <c:pt idx="6399">
                  <c:v>42885.463194444441</c:v>
                </c:pt>
                <c:pt idx="6400">
                  <c:v>42885.463310185187</c:v>
                </c:pt>
                <c:pt idx="6401">
                  <c:v>42885.463425925926</c:v>
                </c:pt>
                <c:pt idx="6402">
                  <c:v>42885.463541666664</c:v>
                </c:pt>
                <c:pt idx="6403">
                  <c:v>42885.46365740741</c:v>
                </c:pt>
                <c:pt idx="6404">
                  <c:v>42885.463773148149</c:v>
                </c:pt>
                <c:pt idx="6405">
                  <c:v>42885.463888888888</c:v>
                </c:pt>
                <c:pt idx="6406">
                  <c:v>42885.464004629626</c:v>
                </c:pt>
                <c:pt idx="6407">
                  <c:v>42885.464120370372</c:v>
                </c:pt>
                <c:pt idx="6408">
                  <c:v>42885.464236111111</c:v>
                </c:pt>
                <c:pt idx="6409">
                  <c:v>42885.46435185185</c:v>
                </c:pt>
                <c:pt idx="6410">
                  <c:v>42885.464467592596</c:v>
                </c:pt>
                <c:pt idx="6411">
                  <c:v>42885.464583333334</c:v>
                </c:pt>
                <c:pt idx="6412">
                  <c:v>42885.464699074073</c:v>
                </c:pt>
                <c:pt idx="6413">
                  <c:v>42885.464814814812</c:v>
                </c:pt>
                <c:pt idx="6414">
                  <c:v>42885.464930555558</c:v>
                </c:pt>
                <c:pt idx="6415">
                  <c:v>42885.465046296296</c:v>
                </c:pt>
                <c:pt idx="6416">
                  <c:v>42885.465162037035</c:v>
                </c:pt>
                <c:pt idx="6417">
                  <c:v>42885.465277777781</c:v>
                </c:pt>
                <c:pt idx="6418">
                  <c:v>42885.46539351852</c:v>
                </c:pt>
                <c:pt idx="6419">
                  <c:v>42885.465509259258</c:v>
                </c:pt>
                <c:pt idx="6420">
                  <c:v>42885.465624999997</c:v>
                </c:pt>
                <c:pt idx="6421">
                  <c:v>42885.465740740743</c:v>
                </c:pt>
                <c:pt idx="6422">
                  <c:v>42885.465856481482</c:v>
                </c:pt>
                <c:pt idx="6423">
                  <c:v>42885.46597222222</c:v>
                </c:pt>
                <c:pt idx="6424">
                  <c:v>42885.466087962966</c:v>
                </c:pt>
                <c:pt idx="6425">
                  <c:v>42885.466203703705</c:v>
                </c:pt>
                <c:pt idx="6426">
                  <c:v>42885.466319444444</c:v>
                </c:pt>
                <c:pt idx="6427">
                  <c:v>42885.466435185182</c:v>
                </c:pt>
                <c:pt idx="6428">
                  <c:v>42885.466550925928</c:v>
                </c:pt>
                <c:pt idx="6429">
                  <c:v>42885.466666666667</c:v>
                </c:pt>
                <c:pt idx="6430">
                  <c:v>42885.466782407406</c:v>
                </c:pt>
                <c:pt idx="6431">
                  <c:v>42885.466898148145</c:v>
                </c:pt>
                <c:pt idx="6432">
                  <c:v>42885.467013888891</c:v>
                </c:pt>
                <c:pt idx="6433">
                  <c:v>42885.467129629629</c:v>
                </c:pt>
                <c:pt idx="6434">
                  <c:v>42885.467245370368</c:v>
                </c:pt>
                <c:pt idx="6435">
                  <c:v>42885.467361111114</c:v>
                </c:pt>
                <c:pt idx="6436">
                  <c:v>42885.467476851853</c:v>
                </c:pt>
                <c:pt idx="6437">
                  <c:v>42885.467592592591</c:v>
                </c:pt>
                <c:pt idx="6438">
                  <c:v>42885.46770833333</c:v>
                </c:pt>
                <c:pt idx="6439">
                  <c:v>42885.467824074076</c:v>
                </c:pt>
                <c:pt idx="6440">
                  <c:v>42885.467939814815</c:v>
                </c:pt>
                <c:pt idx="6441">
                  <c:v>42885.468055555553</c:v>
                </c:pt>
                <c:pt idx="6442">
                  <c:v>42885.468171296299</c:v>
                </c:pt>
                <c:pt idx="6443">
                  <c:v>42885.468287037038</c:v>
                </c:pt>
                <c:pt idx="6444">
                  <c:v>42885.468402777777</c:v>
                </c:pt>
                <c:pt idx="6445">
                  <c:v>42885.468518518515</c:v>
                </c:pt>
                <c:pt idx="6446">
                  <c:v>42885.468634259261</c:v>
                </c:pt>
                <c:pt idx="6447">
                  <c:v>42885.46875</c:v>
                </c:pt>
                <c:pt idx="6448">
                  <c:v>42885.468865740739</c:v>
                </c:pt>
                <c:pt idx="6449">
                  <c:v>42885.468981481485</c:v>
                </c:pt>
                <c:pt idx="6450">
                  <c:v>42885.469097222223</c:v>
                </c:pt>
                <c:pt idx="6451">
                  <c:v>42885.469212962962</c:v>
                </c:pt>
                <c:pt idx="6452">
                  <c:v>42885.469328703701</c:v>
                </c:pt>
                <c:pt idx="6453">
                  <c:v>42885.469444444447</c:v>
                </c:pt>
                <c:pt idx="6454">
                  <c:v>42885.469560185185</c:v>
                </c:pt>
                <c:pt idx="6455">
                  <c:v>42885.469675925924</c:v>
                </c:pt>
                <c:pt idx="6456">
                  <c:v>42885.46979166667</c:v>
                </c:pt>
                <c:pt idx="6457">
                  <c:v>42885.469907407409</c:v>
                </c:pt>
                <c:pt idx="6458">
                  <c:v>42885.470023148147</c:v>
                </c:pt>
                <c:pt idx="6459">
                  <c:v>42885.470138888886</c:v>
                </c:pt>
                <c:pt idx="6460">
                  <c:v>42885.470254629632</c:v>
                </c:pt>
                <c:pt idx="6461">
                  <c:v>42885.470370370371</c:v>
                </c:pt>
                <c:pt idx="6462">
                  <c:v>42885.470486111109</c:v>
                </c:pt>
                <c:pt idx="6463">
                  <c:v>42885.470601851855</c:v>
                </c:pt>
                <c:pt idx="6464">
                  <c:v>42885.470717592594</c:v>
                </c:pt>
                <c:pt idx="6465">
                  <c:v>42885.470833333333</c:v>
                </c:pt>
                <c:pt idx="6466">
                  <c:v>42885.470949074072</c:v>
                </c:pt>
                <c:pt idx="6467">
                  <c:v>42885.471064814818</c:v>
                </c:pt>
                <c:pt idx="6468">
                  <c:v>42885.471180555556</c:v>
                </c:pt>
                <c:pt idx="6469">
                  <c:v>42885.471296296295</c:v>
                </c:pt>
                <c:pt idx="6470">
                  <c:v>42885.471412037034</c:v>
                </c:pt>
                <c:pt idx="6471">
                  <c:v>42885.47152777778</c:v>
                </c:pt>
                <c:pt idx="6472">
                  <c:v>42885.471643518518</c:v>
                </c:pt>
                <c:pt idx="6473">
                  <c:v>42885.471759259257</c:v>
                </c:pt>
                <c:pt idx="6474">
                  <c:v>42885.471875000003</c:v>
                </c:pt>
                <c:pt idx="6475">
                  <c:v>42885.471990740742</c:v>
                </c:pt>
                <c:pt idx="6476">
                  <c:v>42885.47210648148</c:v>
                </c:pt>
                <c:pt idx="6477">
                  <c:v>42885.472222222219</c:v>
                </c:pt>
                <c:pt idx="6478">
                  <c:v>42885.472337962965</c:v>
                </c:pt>
                <c:pt idx="6479">
                  <c:v>42885.472453703704</c:v>
                </c:pt>
                <c:pt idx="6480">
                  <c:v>42885.472569444442</c:v>
                </c:pt>
                <c:pt idx="6481">
                  <c:v>42885.472685185188</c:v>
                </c:pt>
                <c:pt idx="6482">
                  <c:v>42885.472800925927</c:v>
                </c:pt>
                <c:pt idx="6483">
                  <c:v>42885.472916666666</c:v>
                </c:pt>
                <c:pt idx="6484">
                  <c:v>42885.473032407404</c:v>
                </c:pt>
                <c:pt idx="6485">
                  <c:v>42885.47314814815</c:v>
                </c:pt>
                <c:pt idx="6486">
                  <c:v>42885.473263888889</c:v>
                </c:pt>
                <c:pt idx="6487">
                  <c:v>42885.473379629628</c:v>
                </c:pt>
                <c:pt idx="6488">
                  <c:v>42885.473495370374</c:v>
                </c:pt>
                <c:pt idx="6489">
                  <c:v>42885.473611111112</c:v>
                </c:pt>
                <c:pt idx="6490">
                  <c:v>42885.473726851851</c:v>
                </c:pt>
                <c:pt idx="6491">
                  <c:v>42885.47384259259</c:v>
                </c:pt>
                <c:pt idx="6492">
                  <c:v>42885.473958333336</c:v>
                </c:pt>
                <c:pt idx="6493">
                  <c:v>42885.474074074074</c:v>
                </c:pt>
                <c:pt idx="6494">
                  <c:v>42885.474189814813</c:v>
                </c:pt>
                <c:pt idx="6495">
                  <c:v>42885.474305555559</c:v>
                </c:pt>
                <c:pt idx="6496">
                  <c:v>42885.474421296298</c:v>
                </c:pt>
                <c:pt idx="6497">
                  <c:v>42885.474537037036</c:v>
                </c:pt>
                <c:pt idx="6498">
                  <c:v>42885.474652777775</c:v>
                </c:pt>
                <c:pt idx="6499">
                  <c:v>42885.474768518521</c:v>
                </c:pt>
                <c:pt idx="6500">
                  <c:v>42885.47488425926</c:v>
                </c:pt>
                <c:pt idx="6501">
                  <c:v>42885.474999999999</c:v>
                </c:pt>
                <c:pt idx="6502">
                  <c:v>42885.475115740737</c:v>
                </c:pt>
                <c:pt idx="6503">
                  <c:v>42885.475231481483</c:v>
                </c:pt>
                <c:pt idx="6504">
                  <c:v>42885.475347222222</c:v>
                </c:pt>
                <c:pt idx="6505">
                  <c:v>42885.475462962961</c:v>
                </c:pt>
                <c:pt idx="6506">
                  <c:v>42885.475578703707</c:v>
                </c:pt>
                <c:pt idx="6507">
                  <c:v>42885.475694444445</c:v>
                </c:pt>
                <c:pt idx="6508">
                  <c:v>42885.475810185184</c:v>
                </c:pt>
                <c:pt idx="6509">
                  <c:v>42885.475925925923</c:v>
                </c:pt>
                <c:pt idx="6510">
                  <c:v>42885.476041666669</c:v>
                </c:pt>
                <c:pt idx="6511">
                  <c:v>42885.476157407407</c:v>
                </c:pt>
                <c:pt idx="6512">
                  <c:v>42885.476273148146</c:v>
                </c:pt>
                <c:pt idx="6513">
                  <c:v>42885.476388888892</c:v>
                </c:pt>
                <c:pt idx="6514">
                  <c:v>42885.476504629631</c:v>
                </c:pt>
                <c:pt idx="6515">
                  <c:v>42885.476620370369</c:v>
                </c:pt>
                <c:pt idx="6516">
                  <c:v>42885.476736111108</c:v>
                </c:pt>
                <c:pt idx="6517">
                  <c:v>42885.476851851854</c:v>
                </c:pt>
                <c:pt idx="6518">
                  <c:v>42885.476967592593</c:v>
                </c:pt>
                <c:pt idx="6519">
                  <c:v>42885.477083333331</c:v>
                </c:pt>
                <c:pt idx="6520">
                  <c:v>42885.477199074077</c:v>
                </c:pt>
                <c:pt idx="6521">
                  <c:v>42885.477314814816</c:v>
                </c:pt>
                <c:pt idx="6522">
                  <c:v>42885.477430555555</c:v>
                </c:pt>
                <c:pt idx="6523">
                  <c:v>42885.477546296293</c:v>
                </c:pt>
                <c:pt idx="6524">
                  <c:v>42885.477662037039</c:v>
                </c:pt>
                <c:pt idx="6525">
                  <c:v>42885.477777777778</c:v>
                </c:pt>
                <c:pt idx="6526">
                  <c:v>42885.477893518517</c:v>
                </c:pt>
                <c:pt idx="6527">
                  <c:v>42885.478009259263</c:v>
                </c:pt>
                <c:pt idx="6528">
                  <c:v>42885.478125000001</c:v>
                </c:pt>
                <c:pt idx="6529">
                  <c:v>42885.47824074074</c:v>
                </c:pt>
                <c:pt idx="6530">
                  <c:v>42885.478356481479</c:v>
                </c:pt>
                <c:pt idx="6531">
                  <c:v>42885.478472222225</c:v>
                </c:pt>
                <c:pt idx="6532">
                  <c:v>42885.478587962964</c:v>
                </c:pt>
                <c:pt idx="6533">
                  <c:v>42885.478703703702</c:v>
                </c:pt>
                <c:pt idx="6534">
                  <c:v>42885.478819444441</c:v>
                </c:pt>
                <c:pt idx="6535">
                  <c:v>42885.478935185187</c:v>
                </c:pt>
                <c:pt idx="6536">
                  <c:v>42885.479050925926</c:v>
                </c:pt>
                <c:pt idx="6537">
                  <c:v>42885.479166666664</c:v>
                </c:pt>
                <c:pt idx="6538">
                  <c:v>42885.47928240741</c:v>
                </c:pt>
                <c:pt idx="6539">
                  <c:v>42885.479398148149</c:v>
                </c:pt>
                <c:pt idx="6540">
                  <c:v>42885.479513888888</c:v>
                </c:pt>
                <c:pt idx="6541">
                  <c:v>42885.479629629626</c:v>
                </c:pt>
                <c:pt idx="6542">
                  <c:v>42885.479745370372</c:v>
                </c:pt>
                <c:pt idx="6543">
                  <c:v>42885.479861111111</c:v>
                </c:pt>
                <c:pt idx="6544">
                  <c:v>42885.47997685185</c:v>
                </c:pt>
                <c:pt idx="6545">
                  <c:v>42885.480092592596</c:v>
                </c:pt>
                <c:pt idx="6546">
                  <c:v>42885.480208333334</c:v>
                </c:pt>
                <c:pt idx="6547">
                  <c:v>42885.480324074073</c:v>
                </c:pt>
                <c:pt idx="6548">
                  <c:v>42885.480439814812</c:v>
                </c:pt>
                <c:pt idx="6549">
                  <c:v>42885.480555555558</c:v>
                </c:pt>
                <c:pt idx="6550">
                  <c:v>42885.480671296296</c:v>
                </c:pt>
                <c:pt idx="6551">
                  <c:v>42885.480787037035</c:v>
                </c:pt>
                <c:pt idx="6552">
                  <c:v>42885.480902777781</c:v>
                </c:pt>
                <c:pt idx="6553">
                  <c:v>42885.48101851852</c:v>
                </c:pt>
                <c:pt idx="6554">
                  <c:v>42885.481134259258</c:v>
                </c:pt>
                <c:pt idx="6555">
                  <c:v>42885.481249999997</c:v>
                </c:pt>
                <c:pt idx="6556">
                  <c:v>42885.481365740743</c:v>
                </c:pt>
                <c:pt idx="6557">
                  <c:v>42885.481481481482</c:v>
                </c:pt>
                <c:pt idx="6558">
                  <c:v>42885.48159722222</c:v>
                </c:pt>
                <c:pt idx="6559">
                  <c:v>42885.481712962966</c:v>
                </c:pt>
                <c:pt idx="6560">
                  <c:v>42885.481828703705</c:v>
                </c:pt>
                <c:pt idx="6561">
                  <c:v>42885.481944444444</c:v>
                </c:pt>
                <c:pt idx="6562">
                  <c:v>42885.482060185182</c:v>
                </c:pt>
                <c:pt idx="6563">
                  <c:v>42885.482175925928</c:v>
                </c:pt>
                <c:pt idx="6564">
                  <c:v>42885.482291666667</c:v>
                </c:pt>
                <c:pt idx="6565">
                  <c:v>42885.482407407406</c:v>
                </c:pt>
                <c:pt idx="6566">
                  <c:v>42885.482523148145</c:v>
                </c:pt>
                <c:pt idx="6567">
                  <c:v>42885.482638888891</c:v>
                </c:pt>
                <c:pt idx="6568">
                  <c:v>42885.482754629629</c:v>
                </c:pt>
                <c:pt idx="6569">
                  <c:v>42885.482870370368</c:v>
                </c:pt>
                <c:pt idx="6570">
                  <c:v>42885.482986111114</c:v>
                </c:pt>
                <c:pt idx="6571">
                  <c:v>42885.483101851853</c:v>
                </c:pt>
                <c:pt idx="6572">
                  <c:v>42885.483217592591</c:v>
                </c:pt>
                <c:pt idx="6573">
                  <c:v>42885.48333333333</c:v>
                </c:pt>
                <c:pt idx="6574">
                  <c:v>42885.483449074076</c:v>
                </c:pt>
                <c:pt idx="6575">
                  <c:v>42885.483564814815</c:v>
                </c:pt>
                <c:pt idx="6576">
                  <c:v>42885.483680555553</c:v>
                </c:pt>
                <c:pt idx="6577">
                  <c:v>42885.483796296299</c:v>
                </c:pt>
                <c:pt idx="6578">
                  <c:v>42885.483912037038</c:v>
                </c:pt>
                <c:pt idx="6579">
                  <c:v>42885.484027777777</c:v>
                </c:pt>
                <c:pt idx="6580">
                  <c:v>42885.484143518515</c:v>
                </c:pt>
                <c:pt idx="6581">
                  <c:v>42885.484259259261</c:v>
                </c:pt>
                <c:pt idx="6582">
                  <c:v>42885.484375</c:v>
                </c:pt>
                <c:pt idx="6583">
                  <c:v>42885.484490740739</c:v>
                </c:pt>
                <c:pt idx="6584">
                  <c:v>42885.484606481485</c:v>
                </c:pt>
                <c:pt idx="6585">
                  <c:v>42885.484722222223</c:v>
                </c:pt>
                <c:pt idx="6586">
                  <c:v>42885.484837962962</c:v>
                </c:pt>
                <c:pt idx="6587">
                  <c:v>42885.484953703701</c:v>
                </c:pt>
                <c:pt idx="6588">
                  <c:v>42885.485069444447</c:v>
                </c:pt>
                <c:pt idx="6589">
                  <c:v>42885.485185185185</c:v>
                </c:pt>
                <c:pt idx="6590">
                  <c:v>42885.485300925924</c:v>
                </c:pt>
                <c:pt idx="6591">
                  <c:v>42885.48541666667</c:v>
                </c:pt>
                <c:pt idx="6592">
                  <c:v>42885.485532407409</c:v>
                </c:pt>
                <c:pt idx="6593">
                  <c:v>42885.485648148147</c:v>
                </c:pt>
                <c:pt idx="6594">
                  <c:v>42885.485763888886</c:v>
                </c:pt>
                <c:pt idx="6595">
                  <c:v>42885.485879629632</c:v>
                </c:pt>
                <c:pt idx="6596">
                  <c:v>42885.485995370371</c:v>
                </c:pt>
                <c:pt idx="6597">
                  <c:v>42885.486111111109</c:v>
                </c:pt>
                <c:pt idx="6598">
                  <c:v>42885.486226851855</c:v>
                </c:pt>
                <c:pt idx="6599">
                  <c:v>42885.486342592594</c:v>
                </c:pt>
                <c:pt idx="6600">
                  <c:v>42885.486458333333</c:v>
                </c:pt>
                <c:pt idx="6601">
                  <c:v>42885.486574074072</c:v>
                </c:pt>
                <c:pt idx="6602">
                  <c:v>42885.486689814818</c:v>
                </c:pt>
                <c:pt idx="6603">
                  <c:v>42885.486805555556</c:v>
                </c:pt>
                <c:pt idx="6604">
                  <c:v>42885.486921296295</c:v>
                </c:pt>
                <c:pt idx="6605">
                  <c:v>42885.487037037034</c:v>
                </c:pt>
                <c:pt idx="6606">
                  <c:v>42885.48715277778</c:v>
                </c:pt>
                <c:pt idx="6607">
                  <c:v>42885.487268518518</c:v>
                </c:pt>
                <c:pt idx="6608">
                  <c:v>42885.487384259257</c:v>
                </c:pt>
                <c:pt idx="6609">
                  <c:v>42885.487500000003</c:v>
                </c:pt>
                <c:pt idx="6610">
                  <c:v>42885.487615740742</c:v>
                </c:pt>
                <c:pt idx="6611">
                  <c:v>42885.48773148148</c:v>
                </c:pt>
                <c:pt idx="6612">
                  <c:v>42885.487847222219</c:v>
                </c:pt>
                <c:pt idx="6613">
                  <c:v>42885.487962962965</c:v>
                </c:pt>
                <c:pt idx="6614">
                  <c:v>42885.488078703704</c:v>
                </c:pt>
                <c:pt idx="6615">
                  <c:v>42885.488194444442</c:v>
                </c:pt>
                <c:pt idx="6616">
                  <c:v>42885.488310185188</c:v>
                </c:pt>
                <c:pt idx="6617">
                  <c:v>42885.488425925927</c:v>
                </c:pt>
                <c:pt idx="6618">
                  <c:v>42885.488541666666</c:v>
                </c:pt>
                <c:pt idx="6619">
                  <c:v>42885.488657407404</c:v>
                </c:pt>
                <c:pt idx="6620">
                  <c:v>42885.48877314815</c:v>
                </c:pt>
                <c:pt idx="6621">
                  <c:v>42885.488888888889</c:v>
                </c:pt>
                <c:pt idx="6622">
                  <c:v>42885.489004629628</c:v>
                </c:pt>
                <c:pt idx="6623">
                  <c:v>42885.489120370374</c:v>
                </c:pt>
                <c:pt idx="6624">
                  <c:v>42885.489236111112</c:v>
                </c:pt>
                <c:pt idx="6625">
                  <c:v>42885.489351851851</c:v>
                </c:pt>
                <c:pt idx="6626">
                  <c:v>42885.48946759259</c:v>
                </c:pt>
                <c:pt idx="6627">
                  <c:v>42885.489583333336</c:v>
                </c:pt>
                <c:pt idx="6628">
                  <c:v>42885.489699074074</c:v>
                </c:pt>
                <c:pt idx="6629">
                  <c:v>42885.489814814813</c:v>
                </c:pt>
                <c:pt idx="6630">
                  <c:v>42885.489930555559</c:v>
                </c:pt>
                <c:pt idx="6631">
                  <c:v>42885.490046296298</c:v>
                </c:pt>
                <c:pt idx="6632">
                  <c:v>42885.490162037036</c:v>
                </c:pt>
                <c:pt idx="6633">
                  <c:v>42885.490277777775</c:v>
                </c:pt>
                <c:pt idx="6634">
                  <c:v>42885.490393518521</c:v>
                </c:pt>
                <c:pt idx="6635">
                  <c:v>42885.49050925926</c:v>
                </c:pt>
                <c:pt idx="6636">
                  <c:v>42885.490624999999</c:v>
                </c:pt>
                <c:pt idx="6637">
                  <c:v>42885.490740740737</c:v>
                </c:pt>
                <c:pt idx="6638">
                  <c:v>42885.490856481483</c:v>
                </c:pt>
                <c:pt idx="6639">
                  <c:v>42885.490972222222</c:v>
                </c:pt>
                <c:pt idx="6640">
                  <c:v>42885.491087962961</c:v>
                </c:pt>
                <c:pt idx="6641">
                  <c:v>42885.491203703707</c:v>
                </c:pt>
                <c:pt idx="6642">
                  <c:v>42885.491319444445</c:v>
                </c:pt>
                <c:pt idx="6643">
                  <c:v>42885.491435185184</c:v>
                </c:pt>
                <c:pt idx="6644">
                  <c:v>42885.491550925923</c:v>
                </c:pt>
                <c:pt idx="6645">
                  <c:v>42885.491666666669</c:v>
                </c:pt>
                <c:pt idx="6646">
                  <c:v>42885.491782407407</c:v>
                </c:pt>
                <c:pt idx="6647">
                  <c:v>42885.491898148146</c:v>
                </c:pt>
                <c:pt idx="6648">
                  <c:v>42885.492013888892</c:v>
                </c:pt>
                <c:pt idx="6649">
                  <c:v>42885.492129629631</c:v>
                </c:pt>
                <c:pt idx="6650">
                  <c:v>42885.492245370369</c:v>
                </c:pt>
                <c:pt idx="6651">
                  <c:v>42885.492361111108</c:v>
                </c:pt>
                <c:pt idx="6652">
                  <c:v>42885.492476851854</c:v>
                </c:pt>
                <c:pt idx="6653">
                  <c:v>42885.492592592593</c:v>
                </c:pt>
                <c:pt idx="6654">
                  <c:v>42885.492708333331</c:v>
                </c:pt>
                <c:pt idx="6655">
                  <c:v>42885.492824074077</c:v>
                </c:pt>
                <c:pt idx="6656">
                  <c:v>42885.492939814816</c:v>
                </c:pt>
                <c:pt idx="6657">
                  <c:v>42885.493055555555</c:v>
                </c:pt>
                <c:pt idx="6658">
                  <c:v>42885.493171296293</c:v>
                </c:pt>
                <c:pt idx="6659">
                  <c:v>42885.493287037039</c:v>
                </c:pt>
                <c:pt idx="6660">
                  <c:v>42885.493402777778</c:v>
                </c:pt>
                <c:pt idx="6661">
                  <c:v>42885.493518518517</c:v>
                </c:pt>
                <c:pt idx="6662">
                  <c:v>42885.493634259263</c:v>
                </c:pt>
                <c:pt idx="6663">
                  <c:v>42885.493750000001</c:v>
                </c:pt>
                <c:pt idx="6664">
                  <c:v>42885.49386574074</c:v>
                </c:pt>
                <c:pt idx="6665">
                  <c:v>42885.493981481479</c:v>
                </c:pt>
                <c:pt idx="6666">
                  <c:v>42885.494097222225</c:v>
                </c:pt>
                <c:pt idx="6667">
                  <c:v>42885.494212962964</c:v>
                </c:pt>
                <c:pt idx="6668">
                  <c:v>42885.494328703702</c:v>
                </c:pt>
                <c:pt idx="6669">
                  <c:v>42885.494444444441</c:v>
                </c:pt>
                <c:pt idx="6670">
                  <c:v>42885.494560185187</c:v>
                </c:pt>
                <c:pt idx="6671">
                  <c:v>42885.494675925926</c:v>
                </c:pt>
                <c:pt idx="6672">
                  <c:v>42885.494791666664</c:v>
                </c:pt>
                <c:pt idx="6673">
                  <c:v>42885.49490740741</c:v>
                </c:pt>
                <c:pt idx="6674">
                  <c:v>42885.495023148149</c:v>
                </c:pt>
                <c:pt idx="6675">
                  <c:v>42885.495138888888</c:v>
                </c:pt>
                <c:pt idx="6676">
                  <c:v>42885.495254629626</c:v>
                </c:pt>
                <c:pt idx="6677">
                  <c:v>42885.495370370372</c:v>
                </c:pt>
                <c:pt idx="6678">
                  <c:v>42885.495486111111</c:v>
                </c:pt>
                <c:pt idx="6679">
                  <c:v>42885.49560185185</c:v>
                </c:pt>
                <c:pt idx="6680">
                  <c:v>42885.495717592596</c:v>
                </c:pt>
                <c:pt idx="6681">
                  <c:v>42885.495833333334</c:v>
                </c:pt>
                <c:pt idx="6682">
                  <c:v>42885.495949074073</c:v>
                </c:pt>
                <c:pt idx="6683">
                  <c:v>42885.496064814812</c:v>
                </c:pt>
                <c:pt idx="6684">
                  <c:v>42885.496180555558</c:v>
                </c:pt>
                <c:pt idx="6685">
                  <c:v>42885.496296296296</c:v>
                </c:pt>
                <c:pt idx="6686">
                  <c:v>42885.496412037035</c:v>
                </c:pt>
                <c:pt idx="6687">
                  <c:v>42885.496527777781</c:v>
                </c:pt>
                <c:pt idx="6688">
                  <c:v>42885.49664351852</c:v>
                </c:pt>
                <c:pt idx="6689">
                  <c:v>42885.496759259258</c:v>
                </c:pt>
                <c:pt idx="6690">
                  <c:v>42885.496874999997</c:v>
                </c:pt>
                <c:pt idx="6691">
                  <c:v>42885.496990740743</c:v>
                </c:pt>
                <c:pt idx="6692">
                  <c:v>42885.497106481482</c:v>
                </c:pt>
                <c:pt idx="6693">
                  <c:v>42885.49722222222</c:v>
                </c:pt>
                <c:pt idx="6694">
                  <c:v>42885.497337962966</c:v>
                </c:pt>
                <c:pt idx="6695">
                  <c:v>42885.497453703705</c:v>
                </c:pt>
                <c:pt idx="6696">
                  <c:v>42885.497569444444</c:v>
                </c:pt>
                <c:pt idx="6697">
                  <c:v>42885.497685185182</c:v>
                </c:pt>
                <c:pt idx="6698">
                  <c:v>42885.497800925928</c:v>
                </c:pt>
                <c:pt idx="6699">
                  <c:v>42885.497916666667</c:v>
                </c:pt>
                <c:pt idx="6700">
                  <c:v>42885.498032407406</c:v>
                </c:pt>
                <c:pt idx="6701">
                  <c:v>42885.498148148145</c:v>
                </c:pt>
                <c:pt idx="6702">
                  <c:v>42885.498263888891</c:v>
                </c:pt>
                <c:pt idx="6703">
                  <c:v>42885.498379629629</c:v>
                </c:pt>
                <c:pt idx="6704">
                  <c:v>42885.498495370368</c:v>
                </c:pt>
                <c:pt idx="6705">
                  <c:v>42885.498611111114</c:v>
                </c:pt>
                <c:pt idx="6706">
                  <c:v>42885.498726851853</c:v>
                </c:pt>
                <c:pt idx="6707">
                  <c:v>42885.498842592591</c:v>
                </c:pt>
                <c:pt idx="6708">
                  <c:v>42885.49895833333</c:v>
                </c:pt>
                <c:pt idx="6709">
                  <c:v>42885.499074074076</c:v>
                </c:pt>
                <c:pt idx="6710">
                  <c:v>42885.499189814815</c:v>
                </c:pt>
                <c:pt idx="6711">
                  <c:v>42885.499305555553</c:v>
                </c:pt>
                <c:pt idx="6712">
                  <c:v>42885.499421296299</c:v>
                </c:pt>
                <c:pt idx="6713">
                  <c:v>42885.499537037038</c:v>
                </c:pt>
                <c:pt idx="6714">
                  <c:v>42885.499652777777</c:v>
                </c:pt>
                <c:pt idx="6715">
                  <c:v>42885.499768518515</c:v>
                </c:pt>
                <c:pt idx="6716">
                  <c:v>42885.499884259261</c:v>
                </c:pt>
                <c:pt idx="6717">
                  <c:v>42885.5</c:v>
                </c:pt>
                <c:pt idx="6718">
                  <c:v>42885.500115740739</c:v>
                </c:pt>
                <c:pt idx="6719">
                  <c:v>42885.500231481485</c:v>
                </c:pt>
                <c:pt idx="6720">
                  <c:v>42885.500347222223</c:v>
                </c:pt>
                <c:pt idx="6721">
                  <c:v>42885.500462962962</c:v>
                </c:pt>
                <c:pt idx="6722">
                  <c:v>42885.500578703701</c:v>
                </c:pt>
                <c:pt idx="6723">
                  <c:v>42885.500694444447</c:v>
                </c:pt>
                <c:pt idx="6724">
                  <c:v>42885.500810185185</c:v>
                </c:pt>
                <c:pt idx="6725">
                  <c:v>42885.500925925924</c:v>
                </c:pt>
                <c:pt idx="6726">
                  <c:v>42885.50104166667</c:v>
                </c:pt>
                <c:pt idx="6727">
                  <c:v>42885.501157407409</c:v>
                </c:pt>
                <c:pt idx="6728">
                  <c:v>42885.501273148147</c:v>
                </c:pt>
                <c:pt idx="6729">
                  <c:v>42885.501388888886</c:v>
                </c:pt>
                <c:pt idx="6730">
                  <c:v>42885.501504629632</c:v>
                </c:pt>
                <c:pt idx="6731">
                  <c:v>42885.501620370371</c:v>
                </c:pt>
                <c:pt idx="6732">
                  <c:v>42885.501736111109</c:v>
                </c:pt>
                <c:pt idx="6733">
                  <c:v>42885.501851851855</c:v>
                </c:pt>
                <c:pt idx="6734">
                  <c:v>42885.501967592594</c:v>
                </c:pt>
                <c:pt idx="6735">
                  <c:v>42885.502083333333</c:v>
                </c:pt>
                <c:pt idx="6736">
                  <c:v>42885.502199074072</c:v>
                </c:pt>
                <c:pt idx="6737">
                  <c:v>42885.502314814818</c:v>
                </c:pt>
                <c:pt idx="6738">
                  <c:v>42885.502430555556</c:v>
                </c:pt>
                <c:pt idx="6739">
                  <c:v>42885.502546296295</c:v>
                </c:pt>
                <c:pt idx="6740">
                  <c:v>42885.502662037034</c:v>
                </c:pt>
                <c:pt idx="6741">
                  <c:v>42885.50277777778</c:v>
                </c:pt>
                <c:pt idx="6742">
                  <c:v>42885.502893518518</c:v>
                </c:pt>
                <c:pt idx="6743">
                  <c:v>42885.503009259257</c:v>
                </c:pt>
                <c:pt idx="6744">
                  <c:v>42885.503125000003</c:v>
                </c:pt>
                <c:pt idx="6745">
                  <c:v>42885.503240740742</c:v>
                </c:pt>
                <c:pt idx="6746">
                  <c:v>42885.50335648148</c:v>
                </c:pt>
                <c:pt idx="6747">
                  <c:v>42885.503472222219</c:v>
                </c:pt>
                <c:pt idx="6748">
                  <c:v>42885.503587962965</c:v>
                </c:pt>
                <c:pt idx="6749">
                  <c:v>42885.503703703704</c:v>
                </c:pt>
                <c:pt idx="6750">
                  <c:v>42885.503819444442</c:v>
                </c:pt>
                <c:pt idx="6751">
                  <c:v>42885.503935185188</c:v>
                </c:pt>
                <c:pt idx="6752">
                  <c:v>42885.504050925927</c:v>
                </c:pt>
                <c:pt idx="6753">
                  <c:v>42885.504166666666</c:v>
                </c:pt>
                <c:pt idx="6754">
                  <c:v>42885.504282407404</c:v>
                </c:pt>
                <c:pt idx="6755">
                  <c:v>42885.50439814815</c:v>
                </c:pt>
                <c:pt idx="6756">
                  <c:v>42885.504513888889</c:v>
                </c:pt>
                <c:pt idx="6757">
                  <c:v>42885.504629629628</c:v>
                </c:pt>
                <c:pt idx="6758">
                  <c:v>42885.504745370374</c:v>
                </c:pt>
                <c:pt idx="6759">
                  <c:v>42885.504861111112</c:v>
                </c:pt>
                <c:pt idx="6760">
                  <c:v>42885.504976851851</c:v>
                </c:pt>
                <c:pt idx="6761">
                  <c:v>42885.50509259259</c:v>
                </c:pt>
                <c:pt idx="6762">
                  <c:v>42885.505208333336</c:v>
                </c:pt>
                <c:pt idx="6763">
                  <c:v>42885.505324074074</c:v>
                </c:pt>
                <c:pt idx="6764">
                  <c:v>42885.505439814813</c:v>
                </c:pt>
                <c:pt idx="6765">
                  <c:v>42885.505555555559</c:v>
                </c:pt>
                <c:pt idx="6766">
                  <c:v>42885.505671296298</c:v>
                </c:pt>
                <c:pt idx="6767">
                  <c:v>42885.505787037036</c:v>
                </c:pt>
                <c:pt idx="6768">
                  <c:v>42885.505902777775</c:v>
                </c:pt>
                <c:pt idx="6769">
                  <c:v>42885.506018518521</c:v>
                </c:pt>
                <c:pt idx="6770">
                  <c:v>42885.50613425926</c:v>
                </c:pt>
                <c:pt idx="6771">
                  <c:v>42885.506249999999</c:v>
                </c:pt>
                <c:pt idx="6772">
                  <c:v>42885.506365740737</c:v>
                </c:pt>
                <c:pt idx="6773">
                  <c:v>42885.506481481483</c:v>
                </c:pt>
                <c:pt idx="6774">
                  <c:v>42885.506597222222</c:v>
                </c:pt>
                <c:pt idx="6775">
                  <c:v>42885.506712962961</c:v>
                </c:pt>
                <c:pt idx="6776">
                  <c:v>42885.506828703707</c:v>
                </c:pt>
                <c:pt idx="6777">
                  <c:v>42885.506944444445</c:v>
                </c:pt>
                <c:pt idx="6778">
                  <c:v>42885.507060185184</c:v>
                </c:pt>
                <c:pt idx="6779">
                  <c:v>42885.507175925923</c:v>
                </c:pt>
                <c:pt idx="6780">
                  <c:v>42885.507291666669</c:v>
                </c:pt>
                <c:pt idx="6781">
                  <c:v>42885.507407407407</c:v>
                </c:pt>
                <c:pt idx="6782">
                  <c:v>42885.507523148146</c:v>
                </c:pt>
                <c:pt idx="6783">
                  <c:v>42885.507638888892</c:v>
                </c:pt>
                <c:pt idx="6784">
                  <c:v>42885.507754629631</c:v>
                </c:pt>
                <c:pt idx="6785">
                  <c:v>42885.507870370369</c:v>
                </c:pt>
                <c:pt idx="6786">
                  <c:v>42885.507986111108</c:v>
                </c:pt>
                <c:pt idx="6787">
                  <c:v>42885.508101851854</c:v>
                </c:pt>
                <c:pt idx="6788">
                  <c:v>42885.508217592593</c:v>
                </c:pt>
                <c:pt idx="6789">
                  <c:v>42885.508333333331</c:v>
                </c:pt>
                <c:pt idx="6790">
                  <c:v>42885.508449074077</c:v>
                </c:pt>
                <c:pt idx="6791">
                  <c:v>42885.508564814816</c:v>
                </c:pt>
                <c:pt idx="6792">
                  <c:v>42885.508680555555</c:v>
                </c:pt>
                <c:pt idx="6793">
                  <c:v>42885.508796296293</c:v>
                </c:pt>
                <c:pt idx="6794">
                  <c:v>42885.508912037039</c:v>
                </c:pt>
                <c:pt idx="6795">
                  <c:v>42885.509027777778</c:v>
                </c:pt>
                <c:pt idx="6796">
                  <c:v>42885.509143518517</c:v>
                </c:pt>
                <c:pt idx="6797">
                  <c:v>42885.509259259263</c:v>
                </c:pt>
                <c:pt idx="6798">
                  <c:v>42885.509375000001</c:v>
                </c:pt>
                <c:pt idx="6799">
                  <c:v>42885.50949074074</c:v>
                </c:pt>
                <c:pt idx="6800">
                  <c:v>42885.509606481479</c:v>
                </c:pt>
                <c:pt idx="6801">
                  <c:v>42885.509722222225</c:v>
                </c:pt>
                <c:pt idx="6802">
                  <c:v>42885.509837962964</c:v>
                </c:pt>
                <c:pt idx="6803">
                  <c:v>42885.509953703702</c:v>
                </c:pt>
                <c:pt idx="6804">
                  <c:v>42885.510069444441</c:v>
                </c:pt>
                <c:pt idx="6805">
                  <c:v>42885.510185185187</c:v>
                </c:pt>
                <c:pt idx="6806">
                  <c:v>42885.510300925926</c:v>
                </c:pt>
                <c:pt idx="6807">
                  <c:v>42885.510416666664</c:v>
                </c:pt>
                <c:pt idx="6808">
                  <c:v>42885.51053240741</c:v>
                </c:pt>
                <c:pt idx="6809">
                  <c:v>42885.510648148149</c:v>
                </c:pt>
                <c:pt idx="6810">
                  <c:v>42885.510763888888</c:v>
                </c:pt>
                <c:pt idx="6811">
                  <c:v>42885.510879629626</c:v>
                </c:pt>
                <c:pt idx="6812">
                  <c:v>42885.510995370372</c:v>
                </c:pt>
                <c:pt idx="6813">
                  <c:v>42885.511111111111</c:v>
                </c:pt>
                <c:pt idx="6814">
                  <c:v>42885.51122685185</c:v>
                </c:pt>
                <c:pt idx="6815">
                  <c:v>42885.511342592596</c:v>
                </c:pt>
                <c:pt idx="6816">
                  <c:v>42885.511458333334</c:v>
                </c:pt>
                <c:pt idx="6817">
                  <c:v>42885.511574074073</c:v>
                </c:pt>
                <c:pt idx="6818">
                  <c:v>42885.511689814812</c:v>
                </c:pt>
                <c:pt idx="6819">
                  <c:v>42885.511805555558</c:v>
                </c:pt>
                <c:pt idx="6820">
                  <c:v>42885.511921296296</c:v>
                </c:pt>
                <c:pt idx="6821">
                  <c:v>42885.512037037035</c:v>
                </c:pt>
                <c:pt idx="6822">
                  <c:v>42885.512152777781</c:v>
                </c:pt>
                <c:pt idx="6823">
                  <c:v>42885.51226851852</c:v>
                </c:pt>
                <c:pt idx="6824">
                  <c:v>42885.512384259258</c:v>
                </c:pt>
                <c:pt idx="6825">
                  <c:v>42885.512499999997</c:v>
                </c:pt>
                <c:pt idx="6826">
                  <c:v>42885.512615740743</c:v>
                </c:pt>
                <c:pt idx="6827">
                  <c:v>42885.512731481482</c:v>
                </c:pt>
                <c:pt idx="6828">
                  <c:v>42885.51284722222</c:v>
                </c:pt>
                <c:pt idx="6829">
                  <c:v>42885.512962962966</c:v>
                </c:pt>
                <c:pt idx="6830">
                  <c:v>42885.513078703705</c:v>
                </c:pt>
                <c:pt idx="6831">
                  <c:v>42885.513194444444</c:v>
                </c:pt>
                <c:pt idx="6832">
                  <c:v>42885.513310185182</c:v>
                </c:pt>
                <c:pt idx="6833">
                  <c:v>42885.513425925928</c:v>
                </c:pt>
                <c:pt idx="6834">
                  <c:v>42885.513541666667</c:v>
                </c:pt>
                <c:pt idx="6835">
                  <c:v>42885.513657407406</c:v>
                </c:pt>
                <c:pt idx="6836">
                  <c:v>42885.513773148145</c:v>
                </c:pt>
                <c:pt idx="6837">
                  <c:v>42885.513888888891</c:v>
                </c:pt>
                <c:pt idx="6838">
                  <c:v>42885.514004629629</c:v>
                </c:pt>
                <c:pt idx="6839">
                  <c:v>42885.514120370368</c:v>
                </c:pt>
                <c:pt idx="6840">
                  <c:v>42885.514236111114</c:v>
                </c:pt>
                <c:pt idx="6841">
                  <c:v>42885.514351851853</c:v>
                </c:pt>
                <c:pt idx="6842">
                  <c:v>42885.514467592591</c:v>
                </c:pt>
                <c:pt idx="6843">
                  <c:v>42885.51458333333</c:v>
                </c:pt>
                <c:pt idx="6844">
                  <c:v>42885.514699074076</c:v>
                </c:pt>
                <c:pt idx="6845">
                  <c:v>42885.514814814815</c:v>
                </c:pt>
                <c:pt idx="6846">
                  <c:v>42885.514930555553</c:v>
                </c:pt>
                <c:pt idx="6847">
                  <c:v>42885.515046296299</c:v>
                </c:pt>
                <c:pt idx="6848">
                  <c:v>42885.515162037038</c:v>
                </c:pt>
                <c:pt idx="6849">
                  <c:v>42885.515277777777</c:v>
                </c:pt>
                <c:pt idx="6850">
                  <c:v>42885.515393518515</c:v>
                </c:pt>
                <c:pt idx="6851">
                  <c:v>42885.515509259261</c:v>
                </c:pt>
                <c:pt idx="6852">
                  <c:v>42885.515625</c:v>
                </c:pt>
                <c:pt idx="6853">
                  <c:v>42885.515740740739</c:v>
                </c:pt>
                <c:pt idx="6854">
                  <c:v>42885.515856481485</c:v>
                </c:pt>
                <c:pt idx="6855">
                  <c:v>42885.515972222223</c:v>
                </c:pt>
                <c:pt idx="6856">
                  <c:v>42885.516087962962</c:v>
                </c:pt>
                <c:pt idx="6857">
                  <c:v>42885.516203703701</c:v>
                </c:pt>
                <c:pt idx="6858">
                  <c:v>42885.516319444447</c:v>
                </c:pt>
                <c:pt idx="6859">
                  <c:v>42885.516435185185</c:v>
                </c:pt>
                <c:pt idx="6860">
                  <c:v>42885.516550925924</c:v>
                </c:pt>
                <c:pt idx="6861">
                  <c:v>42885.51666666667</c:v>
                </c:pt>
                <c:pt idx="6862">
                  <c:v>42885.516782407409</c:v>
                </c:pt>
                <c:pt idx="6863">
                  <c:v>42885.516898148147</c:v>
                </c:pt>
                <c:pt idx="6864">
                  <c:v>42885.517013888886</c:v>
                </c:pt>
                <c:pt idx="6865">
                  <c:v>42885.517129629632</c:v>
                </c:pt>
                <c:pt idx="6866">
                  <c:v>42885.517245370371</c:v>
                </c:pt>
                <c:pt idx="6867">
                  <c:v>42885.517361111109</c:v>
                </c:pt>
                <c:pt idx="6868">
                  <c:v>42885.517476851855</c:v>
                </c:pt>
                <c:pt idx="6869">
                  <c:v>42885.517592592594</c:v>
                </c:pt>
                <c:pt idx="6870">
                  <c:v>42885.517708333333</c:v>
                </c:pt>
                <c:pt idx="6871">
                  <c:v>42885.517824074072</c:v>
                </c:pt>
                <c:pt idx="6872">
                  <c:v>42885.517939814818</c:v>
                </c:pt>
                <c:pt idx="6873">
                  <c:v>42885.518055555556</c:v>
                </c:pt>
                <c:pt idx="6874">
                  <c:v>42885.518171296295</c:v>
                </c:pt>
                <c:pt idx="6875">
                  <c:v>42885.518287037034</c:v>
                </c:pt>
                <c:pt idx="6876">
                  <c:v>42885.51840277778</c:v>
                </c:pt>
                <c:pt idx="6877">
                  <c:v>42885.518518518518</c:v>
                </c:pt>
                <c:pt idx="6878">
                  <c:v>42885.518634259257</c:v>
                </c:pt>
                <c:pt idx="6879">
                  <c:v>42885.518750000003</c:v>
                </c:pt>
                <c:pt idx="6880">
                  <c:v>42885.518865740742</c:v>
                </c:pt>
                <c:pt idx="6881">
                  <c:v>42885.51898148148</c:v>
                </c:pt>
                <c:pt idx="6882">
                  <c:v>42885.519097222219</c:v>
                </c:pt>
                <c:pt idx="6883">
                  <c:v>42885.519212962965</c:v>
                </c:pt>
                <c:pt idx="6884">
                  <c:v>42885.519328703704</c:v>
                </c:pt>
                <c:pt idx="6885">
                  <c:v>42885.519444444442</c:v>
                </c:pt>
                <c:pt idx="6886">
                  <c:v>42885.519560185188</c:v>
                </c:pt>
                <c:pt idx="6887">
                  <c:v>42885.519675925927</c:v>
                </c:pt>
                <c:pt idx="6888">
                  <c:v>42885.519791666666</c:v>
                </c:pt>
                <c:pt idx="6889">
                  <c:v>42885.519907407404</c:v>
                </c:pt>
                <c:pt idx="6890">
                  <c:v>42885.52002314815</c:v>
                </c:pt>
                <c:pt idx="6891">
                  <c:v>42885.520138888889</c:v>
                </c:pt>
                <c:pt idx="6892">
                  <c:v>42885.520254629628</c:v>
                </c:pt>
                <c:pt idx="6893">
                  <c:v>42885.520370370374</c:v>
                </c:pt>
                <c:pt idx="6894">
                  <c:v>42885.520486111112</c:v>
                </c:pt>
                <c:pt idx="6895">
                  <c:v>42885.520601851851</c:v>
                </c:pt>
                <c:pt idx="6896">
                  <c:v>42885.52071759259</c:v>
                </c:pt>
                <c:pt idx="6897">
                  <c:v>42885.520833333336</c:v>
                </c:pt>
                <c:pt idx="6898">
                  <c:v>42885.520949074074</c:v>
                </c:pt>
                <c:pt idx="6899">
                  <c:v>42885.521064814813</c:v>
                </c:pt>
                <c:pt idx="6900">
                  <c:v>42885.521180555559</c:v>
                </c:pt>
                <c:pt idx="6901">
                  <c:v>42885.521296296298</c:v>
                </c:pt>
                <c:pt idx="6902">
                  <c:v>42885.521412037036</c:v>
                </c:pt>
                <c:pt idx="6903">
                  <c:v>42885.521527777775</c:v>
                </c:pt>
                <c:pt idx="6904">
                  <c:v>42885.521643518521</c:v>
                </c:pt>
                <c:pt idx="6905">
                  <c:v>42885.52175925926</c:v>
                </c:pt>
                <c:pt idx="6906">
                  <c:v>42885.521874999999</c:v>
                </c:pt>
                <c:pt idx="6907">
                  <c:v>42885.521990740737</c:v>
                </c:pt>
                <c:pt idx="6908">
                  <c:v>42885.522106481483</c:v>
                </c:pt>
                <c:pt idx="6909">
                  <c:v>42885.522222222222</c:v>
                </c:pt>
                <c:pt idx="6910">
                  <c:v>42885.522337962961</c:v>
                </c:pt>
                <c:pt idx="6911">
                  <c:v>42885.522453703707</c:v>
                </c:pt>
                <c:pt idx="6912">
                  <c:v>42885.522569444445</c:v>
                </c:pt>
                <c:pt idx="6913">
                  <c:v>42885.522685185184</c:v>
                </c:pt>
                <c:pt idx="6914">
                  <c:v>42885.522800925923</c:v>
                </c:pt>
                <c:pt idx="6915">
                  <c:v>42885.522916666669</c:v>
                </c:pt>
                <c:pt idx="6916">
                  <c:v>42885.523032407407</c:v>
                </c:pt>
                <c:pt idx="6917">
                  <c:v>42885.523148148146</c:v>
                </c:pt>
                <c:pt idx="6918">
                  <c:v>42885.523263888892</c:v>
                </c:pt>
                <c:pt idx="6919">
                  <c:v>42885.523379629631</c:v>
                </c:pt>
                <c:pt idx="6920">
                  <c:v>42885.523495370369</c:v>
                </c:pt>
                <c:pt idx="6921">
                  <c:v>42885.523611111108</c:v>
                </c:pt>
                <c:pt idx="6922">
                  <c:v>42885.523726851854</c:v>
                </c:pt>
                <c:pt idx="6923">
                  <c:v>42885.523842592593</c:v>
                </c:pt>
                <c:pt idx="6924">
                  <c:v>42885.523958333331</c:v>
                </c:pt>
                <c:pt idx="6925">
                  <c:v>42885.524074074077</c:v>
                </c:pt>
                <c:pt idx="6926">
                  <c:v>42885.524189814816</c:v>
                </c:pt>
                <c:pt idx="6927">
                  <c:v>42885.524305555555</c:v>
                </c:pt>
                <c:pt idx="6928">
                  <c:v>42885.524421296293</c:v>
                </c:pt>
                <c:pt idx="6929">
                  <c:v>42885.524537037039</c:v>
                </c:pt>
                <c:pt idx="6930">
                  <c:v>42885.524652777778</c:v>
                </c:pt>
                <c:pt idx="6931">
                  <c:v>42885.524768518517</c:v>
                </c:pt>
                <c:pt idx="6932">
                  <c:v>42885.524884259263</c:v>
                </c:pt>
                <c:pt idx="6933">
                  <c:v>42885.525000000001</c:v>
                </c:pt>
                <c:pt idx="6934">
                  <c:v>42885.52511574074</c:v>
                </c:pt>
                <c:pt idx="6935">
                  <c:v>42885.525231481479</c:v>
                </c:pt>
                <c:pt idx="6936">
                  <c:v>42885.525347222225</c:v>
                </c:pt>
                <c:pt idx="6937">
                  <c:v>42885.525462962964</c:v>
                </c:pt>
                <c:pt idx="6938">
                  <c:v>42885.525578703702</c:v>
                </c:pt>
                <c:pt idx="6939">
                  <c:v>42885.525694444441</c:v>
                </c:pt>
                <c:pt idx="6940">
                  <c:v>42885.525810185187</c:v>
                </c:pt>
                <c:pt idx="6941">
                  <c:v>42885.525925925926</c:v>
                </c:pt>
                <c:pt idx="6942">
                  <c:v>42885.526041666664</c:v>
                </c:pt>
                <c:pt idx="6943">
                  <c:v>42885.52615740741</c:v>
                </c:pt>
                <c:pt idx="6944">
                  <c:v>42885.526273148149</c:v>
                </c:pt>
                <c:pt idx="6945">
                  <c:v>42885.526388888888</c:v>
                </c:pt>
                <c:pt idx="6946">
                  <c:v>42885.526504629626</c:v>
                </c:pt>
                <c:pt idx="6947">
                  <c:v>42885.526620370372</c:v>
                </c:pt>
                <c:pt idx="6948">
                  <c:v>42885.526736111111</c:v>
                </c:pt>
                <c:pt idx="6949">
                  <c:v>42885.52685185185</c:v>
                </c:pt>
                <c:pt idx="6950">
                  <c:v>42885.526967592596</c:v>
                </c:pt>
                <c:pt idx="6951">
                  <c:v>42885.527083333334</c:v>
                </c:pt>
                <c:pt idx="6952">
                  <c:v>42885.527199074073</c:v>
                </c:pt>
                <c:pt idx="6953">
                  <c:v>42885.527314814812</c:v>
                </c:pt>
                <c:pt idx="6954">
                  <c:v>42885.527430555558</c:v>
                </c:pt>
                <c:pt idx="6955">
                  <c:v>42885.527546296296</c:v>
                </c:pt>
                <c:pt idx="6956">
                  <c:v>42885.527662037035</c:v>
                </c:pt>
                <c:pt idx="6957">
                  <c:v>42885.527777777781</c:v>
                </c:pt>
                <c:pt idx="6958">
                  <c:v>42885.52789351852</c:v>
                </c:pt>
                <c:pt idx="6959">
                  <c:v>42885.528009259258</c:v>
                </c:pt>
                <c:pt idx="6960">
                  <c:v>42885.528124999997</c:v>
                </c:pt>
                <c:pt idx="6961">
                  <c:v>42885.528240740743</c:v>
                </c:pt>
                <c:pt idx="6962">
                  <c:v>42885.528356481482</c:v>
                </c:pt>
                <c:pt idx="6963">
                  <c:v>42885.52847222222</c:v>
                </c:pt>
                <c:pt idx="6964">
                  <c:v>42885.528587962966</c:v>
                </c:pt>
                <c:pt idx="6965">
                  <c:v>42885.528703703705</c:v>
                </c:pt>
                <c:pt idx="6966">
                  <c:v>42885.528819444444</c:v>
                </c:pt>
                <c:pt idx="6967">
                  <c:v>42885.528935185182</c:v>
                </c:pt>
                <c:pt idx="6968">
                  <c:v>42885.529050925928</c:v>
                </c:pt>
                <c:pt idx="6969">
                  <c:v>42885.529166666667</c:v>
                </c:pt>
                <c:pt idx="6970">
                  <c:v>42885.529282407406</c:v>
                </c:pt>
                <c:pt idx="6971">
                  <c:v>42885.529398148145</c:v>
                </c:pt>
                <c:pt idx="6972">
                  <c:v>42885.529513888891</c:v>
                </c:pt>
                <c:pt idx="6973">
                  <c:v>42885.529629629629</c:v>
                </c:pt>
                <c:pt idx="6974">
                  <c:v>42885.529745370368</c:v>
                </c:pt>
                <c:pt idx="6975">
                  <c:v>42885.529861111114</c:v>
                </c:pt>
                <c:pt idx="6976">
                  <c:v>42885.529976851853</c:v>
                </c:pt>
                <c:pt idx="6977">
                  <c:v>42885.530092592591</c:v>
                </c:pt>
                <c:pt idx="6978">
                  <c:v>42885.53020833333</c:v>
                </c:pt>
                <c:pt idx="6979">
                  <c:v>42885.530324074076</c:v>
                </c:pt>
                <c:pt idx="6980">
                  <c:v>42885.530439814815</c:v>
                </c:pt>
                <c:pt idx="6981">
                  <c:v>42885.530555555553</c:v>
                </c:pt>
                <c:pt idx="6982">
                  <c:v>42885.530671296299</c:v>
                </c:pt>
                <c:pt idx="6983">
                  <c:v>42885.530787037038</c:v>
                </c:pt>
                <c:pt idx="6984">
                  <c:v>42885.530902777777</c:v>
                </c:pt>
                <c:pt idx="6985">
                  <c:v>42885.531018518515</c:v>
                </c:pt>
                <c:pt idx="6986">
                  <c:v>42885.531134259261</c:v>
                </c:pt>
                <c:pt idx="6987">
                  <c:v>42885.53125</c:v>
                </c:pt>
                <c:pt idx="6988">
                  <c:v>42885.531365740739</c:v>
                </c:pt>
                <c:pt idx="6989">
                  <c:v>42885.531481481485</c:v>
                </c:pt>
                <c:pt idx="6990">
                  <c:v>42885.531597222223</c:v>
                </c:pt>
                <c:pt idx="6991">
                  <c:v>42885.531712962962</c:v>
                </c:pt>
                <c:pt idx="6992">
                  <c:v>42885.531828703701</c:v>
                </c:pt>
                <c:pt idx="6993">
                  <c:v>42885.531944444447</c:v>
                </c:pt>
                <c:pt idx="6994">
                  <c:v>42885.532060185185</c:v>
                </c:pt>
                <c:pt idx="6995">
                  <c:v>42885.532175925924</c:v>
                </c:pt>
                <c:pt idx="6996">
                  <c:v>42885.53229166667</c:v>
                </c:pt>
                <c:pt idx="6997">
                  <c:v>42885.532407407409</c:v>
                </c:pt>
                <c:pt idx="6998">
                  <c:v>42885.532523148147</c:v>
                </c:pt>
                <c:pt idx="6999">
                  <c:v>42885.532638888886</c:v>
                </c:pt>
                <c:pt idx="7000">
                  <c:v>42885.532754629632</c:v>
                </c:pt>
                <c:pt idx="7001">
                  <c:v>42885.532870370371</c:v>
                </c:pt>
                <c:pt idx="7002">
                  <c:v>42885.532986111109</c:v>
                </c:pt>
                <c:pt idx="7003">
                  <c:v>42885.533101851855</c:v>
                </c:pt>
                <c:pt idx="7004">
                  <c:v>42885.533217592594</c:v>
                </c:pt>
                <c:pt idx="7005">
                  <c:v>42885.533333333333</c:v>
                </c:pt>
                <c:pt idx="7006">
                  <c:v>42885.533449074072</c:v>
                </c:pt>
                <c:pt idx="7007">
                  <c:v>42885.533564814818</c:v>
                </c:pt>
                <c:pt idx="7008">
                  <c:v>42885.533680555556</c:v>
                </c:pt>
                <c:pt idx="7009">
                  <c:v>42885.533796296295</c:v>
                </c:pt>
                <c:pt idx="7010">
                  <c:v>42885.533912037034</c:v>
                </c:pt>
                <c:pt idx="7011">
                  <c:v>42885.53402777778</c:v>
                </c:pt>
                <c:pt idx="7012">
                  <c:v>42885.534143518518</c:v>
                </c:pt>
                <c:pt idx="7013">
                  <c:v>42885.534259259257</c:v>
                </c:pt>
                <c:pt idx="7014">
                  <c:v>42885.534375000003</c:v>
                </c:pt>
                <c:pt idx="7015">
                  <c:v>42885.534490740742</c:v>
                </c:pt>
                <c:pt idx="7016">
                  <c:v>42885.53460648148</c:v>
                </c:pt>
                <c:pt idx="7017">
                  <c:v>42885.534722222219</c:v>
                </c:pt>
                <c:pt idx="7018">
                  <c:v>42885.534837962965</c:v>
                </c:pt>
                <c:pt idx="7019">
                  <c:v>42885.534953703704</c:v>
                </c:pt>
                <c:pt idx="7020">
                  <c:v>42885.535069444442</c:v>
                </c:pt>
                <c:pt idx="7021">
                  <c:v>42885.535185185188</c:v>
                </c:pt>
                <c:pt idx="7022">
                  <c:v>42885.535300925927</c:v>
                </c:pt>
                <c:pt idx="7023">
                  <c:v>42885.535416666666</c:v>
                </c:pt>
                <c:pt idx="7024">
                  <c:v>42885.535532407404</c:v>
                </c:pt>
                <c:pt idx="7025">
                  <c:v>42885.53564814815</c:v>
                </c:pt>
                <c:pt idx="7026">
                  <c:v>42885.535763888889</c:v>
                </c:pt>
                <c:pt idx="7027">
                  <c:v>42885.535879629628</c:v>
                </c:pt>
                <c:pt idx="7028">
                  <c:v>42885.535995370374</c:v>
                </c:pt>
                <c:pt idx="7029">
                  <c:v>42885.536111111112</c:v>
                </c:pt>
                <c:pt idx="7030">
                  <c:v>42885.536226851851</c:v>
                </c:pt>
                <c:pt idx="7031">
                  <c:v>42885.53634259259</c:v>
                </c:pt>
                <c:pt idx="7032">
                  <c:v>42885.536458333336</c:v>
                </c:pt>
                <c:pt idx="7033">
                  <c:v>42885.536574074074</c:v>
                </c:pt>
                <c:pt idx="7034">
                  <c:v>42885.536689814813</c:v>
                </c:pt>
                <c:pt idx="7035">
                  <c:v>42885.536805555559</c:v>
                </c:pt>
                <c:pt idx="7036">
                  <c:v>42885.536921296298</c:v>
                </c:pt>
                <c:pt idx="7037">
                  <c:v>42885.537037037036</c:v>
                </c:pt>
                <c:pt idx="7038">
                  <c:v>42885.537152777775</c:v>
                </c:pt>
                <c:pt idx="7039">
                  <c:v>42885.537268518521</c:v>
                </c:pt>
                <c:pt idx="7040">
                  <c:v>42885.53738425926</c:v>
                </c:pt>
                <c:pt idx="7041">
                  <c:v>42885.537499999999</c:v>
                </c:pt>
                <c:pt idx="7042">
                  <c:v>42885.537615740737</c:v>
                </c:pt>
                <c:pt idx="7043">
                  <c:v>42885.537731481483</c:v>
                </c:pt>
                <c:pt idx="7044">
                  <c:v>42885.537847222222</c:v>
                </c:pt>
                <c:pt idx="7045">
                  <c:v>42885.537962962961</c:v>
                </c:pt>
                <c:pt idx="7046">
                  <c:v>42885.538078703707</c:v>
                </c:pt>
                <c:pt idx="7047">
                  <c:v>42885.538194444445</c:v>
                </c:pt>
                <c:pt idx="7048">
                  <c:v>42885.538310185184</c:v>
                </c:pt>
                <c:pt idx="7049">
                  <c:v>42885.538425925923</c:v>
                </c:pt>
                <c:pt idx="7050">
                  <c:v>42885.538541666669</c:v>
                </c:pt>
                <c:pt idx="7051">
                  <c:v>42885.538657407407</c:v>
                </c:pt>
                <c:pt idx="7052">
                  <c:v>42885.538773148146</c:v>
                </c:pt>
                <c:pt idx="7053">
                  <c:v>42885.538888888892</c:v>
                </c:pt>
                <c:pt idx="7054">
                  <c:v>42885.539004629631</c:v>
                </c:pt>
                <c:pt idx="7055">
                  <c:v>42885.539120370369</c:v>
                </c:pt>
                <c:pt idx="7056">
                  <c:v>42885.539236111108</c:v>
                </c:pt>
                <c:pt idx="7057">
                  <c:v>42885.539351851854</c:v>
                </c:pt>
                <c:pt idx="7058">
                  <c:v>42885.539467592593</c:v>
                </c:pt>
                <c:pt idx="7059">
                  <c:v>42885.539583333331</c:v>
                </c:pt>
                <c:pt idx="7060">
                  <c:v>42885.539699074077</c:v>
                </c:pt>
                <c:pt idx="7061">
                  <c:v>42885.539814814816</c:v>
                </c:pt>
                <c:pt idx="7062">
                  <c:v>42885.539930555555</c:v>
                </c:pt>
                <c:pt idx="7063">
                  <c:v>42885.540046296293</c:v>
                </c:pt>
                <c:pt idx="7064">
                  <c:v>42885.540162037039</c:v>
                </c:pt>
                <c:pt idx="7065">
                  <c:v>42885.540277777778</c:v>
                </c:pt>
                <c:pt idx="7066">
                  <c:v>42885.540393518517</c:v>
                </c:pt>
                <c:pt idx="7067">
                  <c:v>42885.540509259263</c:v>
                </c:pt>
                <c:pt idx="7068">
                  <c:v>42885.540625000001</c:v>
                </c:pt>
                <c:pt idx="7069">
                  <c:v>42885.54074074074</c:v>
                </c:pt>
                <c:pt idx="7070">
                  <c:v>42885.540856481479</c:v>
                </c:pt>
                <c:pt idx="7071">
                  <c:v>42885.540972222225</c:v>
                </c:pt>
                <c:pt idx="7072">
                  <c:v>42885.541087962964</c:v>
                </c:pt>
                <c:pt idx="7073">
                  <c:v>42885.541203703702</c:v>
                </c:pt>
                <c:pt idx="7074">
                  <c:v>42885.541319444441</c:v>
                </c:pt>
                <c:pt idx="7075">
                  <c:v>42885.541435185187</c:v>
                </c:pt>
                <c:pt idx="7076">
                  <c:v>42885.541550925926</c:v>
                </c:pt>
                <c:pt idx="7077">
                  <c:v>42885.541666666664</c:v>
                </c:pt>
                <c:pt idx="7078">
                  <c:v>42885.54178240741</c:v>
                </c:pt>
                <c:pt idx="7079">
                  <c:v>42885.541898148149</c:v>
                </c:pt>
                <c:pt idx="7080">
                  <c:v>42885.542013888888</c:v>
                </c:pt>
                <c:pt idx="7081">
                  <c:v>42885.542129629626</c:v>
                </c:pt>
                <c:pt idx="7082">
                  <c:v>42885.542245370372</c:v>
                </c:pt>
                <c:pt idx="7083">
                  <c:v>42885.542361111111</c:v>
                </c:pt>
                <c:pt idx="7084">
                  <c:v>42885.54247685185</c:v>
                </c:pt>
                <c:pt idx="7085">
                  <c:v>42885.542592592596</c:v>
                </c:pt>
                <c:pt idx="7086">
                  <c:v>42885.542708333334</c:v>
                </c:pt>
                <c:pt idx="7087">
                  <c:v>42885.542824074073</c:v>
                </c:pt>
                <c:pt idx="7088">
                  <c:v>42885.542939814812</c:v>
                </c:pt>
                <c:pt idx="7089">
                  <c:v>42885.543055555558</c:v>
                </c:pt>
                <c:pt idx="7090">
                  <c:v>42885.543171296296</c:v>
                </c:pt>
                <c:pt idx="7091">
                  <c:v>42885.543287037035</c:v>
                </c:pt>
                <c:pt idx="7092">
                  <c:v>42885.543402777781</c:v>
                </c:pt>
                <c:pt idx="7093">
                  <c:v>42885.54351851852</c:v>
                </c:pt>
                <c:pt idx="7094">
                  <c:v>42885.543634259258</c:v>
                </c:pt>
                <c:pt idx="7095">
                  <c:v>42885.543749999997</c:v>
                </c:pt>
                <c:pt idx="7096">
                  <c:v>42885.543865740743</c:v>
                </c:pt>
                <c:pt idx="7097">
                  <c:v>42885.543981481482</c:v>
                </c:pt>
                <c:pt idx="7098">
                  <c:v>42885.54409722222</c:v>
                </c:pt>
                <c:pt idx="7099">
                  <c:v>42885.544212962966</c:v>
                </c:pt>
                <c:pt idx="7100">
                  <c:v>42885.544328703705</c:v>
                </c:pt>
                <c:pt idx="7101">
                  <c:v>42885.544444444444</c:v>
                </c:pt>
                <c:pt idx="7102">
                  <c:v>42885.544560185182</c:v>
                </c:pt>
                <c:pt idx="7103">
                  <c:v>42885.544675925928</c:v>
                </c:pt>
                <c:pt idx="7104">
                  <c:v>42885.544791666667</c:v>
                </c:pt>
                <c:pt idx="7105">
                  <c:v>42885.544907407406</c:v>
                </c:pt>
                <c:pt idx="7106">
                  <c:v>42885.545023148145</c:v>
                </c:pt>
                <c:pt idx="7107">
                  <c:v>42885.545138888891</c:v>
                </c:pt>
                <c:pt idx="7108">
                  <c:v>42885.545254629629</c:v>
                </c:pt>
                <c:pt idx="7109">
                  <c:v>42885.545370370368</c:v>
                </c:pt>
                <c:pt idx="7110">
                  <c:v>42885.545486111114</c:v>
                </c:pt>
                <c:pt idx="7111">
                  <c:v>42885.545601851853</c:v>
                </c:pt>
                <c:pt idx="7112">
                  <c:v>42885.545717592591</c:v>
                </c:pt>
                <c:pt idx="7113">
                  <c:v>42885.54583333333</c:v>
                </c:pt>
                <c:pt idx="7114">
                  <c:v>42885.545949074076</c:v>
                </c:pt>
                <c:pt idx="7115">
                  <c:v>42885.546064814815</c:v>
                </c:pt>
                <c:pt idx="7116">
                  <c:v>42885.546180555553</c:v>
                </c:pt>
                <c:pt idx="7117">
                  <c:v>42885.546296296299</c:v>
                </c:pt>
                <c:pt idx="7118">
                  <c:v>42885.546412037038</c:v>
                </c:pt>
                <c:pt idx="7119">
                  <c:v>42885.546527777777</c:v>
                </c:pt>
                <c:pt idx="7120">
                  <c:v>42885.546643518515</c:v>
                </c:pt>
                <c:pt idx="7121">
                  <c:v>42885.546759259261</c:v>
                </c:pt>
                <c:pt idx="7122">
                  <c:v>42885.546875</c:v>
                </c:pt>
                <c:pt idx="7123">
                  <c:v>42885.546990740739</c:v>
                </c:pt>
                <c:pt idx="7124">
                  <c:v>42885.547106481485</c:v>
                </c:pt>
                <c:pt idx="7125">
                  <c:v>42885.547222222223</c:v>
                </c:pt>
                <c:pt idx="7126">
                  <c:v>42885.547337962962</c:v>
                </c:pt>
                <c:pt idx="7127">
                  <c:v>42885.547453703701</c:v>
                </c:pt>
                <c:pt idx="7128">
                  <c:v>42885.547569444447</c:v>
                </c:pt>
                <c:pt idx="7129">
                  <c:v>42885.547685185185</c:v>
                </c:pt>
                <c:pt idx="7130">
                  <c:v>42885.547800925924</c:v>
                </c:pt>
                <c:pt idx="7131">
                  <c:v>42885.54791666667</c:v>
                </c:pt>
                <c:pt idx="7132">
                  <c:v>42885.548032407409</c:v>
                </c:pt>
                <c:pt idx="7133">
                  <c:v>42885.548148148147</c:v>
                </c:pt>
                <c:pt idx="7134">
                  <c:v>42885.548263888886</c:v>
                </c:pt>
                <c:pt idx="7135">
                  <c:v>42885.548379629632</c:v>
                </c:pt>
                <c:pt idx="7136">
                  <c:v>42885.548495370371</c:v>
                </c:pt>
                <c:pt idx="7137">
                  <c:v>42885.548611111109</c:v>
                </c:pt>
                <c:pt idx="7138">
                  <c:v>42885.548726851855</c:v>
                </c:pt>
                <c:pt idx="7139">
                  <c:v>42885.548842592594</c:v>
                </c:pt>
                <c:pt idx="7140">
                  <c:v>42885.548958333333</c:v>
                </c:pt>
                <c:pt idx="7141">
                  <c:v>42885.549074074072</c:v>
                </c:pt>
                <c:pt idx="7142">
                  <c:v>42885.549189814818</c:v>
                </c:pt>
                <c:pt idx="7143">
                  <c:v>42885.549305555556</c:v>
                </c:pt>
                <c:pt idx="7144">
                  <c:v>42885.549421296295</c:v>
                </c:pt>
                <c:pt idx="7145">
                  <c:v>42885.549537037034</c:v>
                </c:pt>
                <c:pt idx="7146">
                  <c:v>42885.54965277778</c:v>
                </c:pt>
                <c:pt idx="7147">
                  <c:v>42885.549768518518</c:v>
                </c:pt>
                <c:pt idx="7148">
                  <c:v>42885.549884259257</c:v>
                </c:pt>
                <c:pt idx="7149">
                  <c:v>42885.55</c:v>
                </c:pt>
                <c:pt idx="7150">
                  <c:v>42885.550115740742</c:v>
                </c:pt>
                <c:pt idx="7151">
                  <c:v>42885.55023148148</c:v>
                </c:pt>
                <c:pt idx="7152">
                  <c:v>42885.550347222219</c:v>
                </c:pt>
                <c:pt idx="7153">
                  <c:v>42885.550462962965</c:v>
                </c:pt>
                <c:pt idx="7154">
                  <c:v>42885.550578703704</c:v>
                </c:pt>
                <c:pt idx="7155">
                  <c:v>42885.550694444442</c:v>
                </c:pt>
                <c:pt idx="7156">
                  <c:v>42885.550810185188</c:v>
                </c:pt>
                <c:pt idx="7157">
                  <c:v>42885.550925925927</c:v>
                </c:pt>
                <c:pt idx="7158">
                  <c:v>42885.551041666666</c:v>
                </c:pt>
                <c:pt idx="7159">
                  <c:v>42885.551157407404</c:v>
                </c:pt>
                <c:pt idx="7160">
                  <c:v>42885.55127314815</c:v>
                </c:pt>
                <c:pt idx="7161">
                  <c:v>42885.551388888889</c:v>
                </c:pt>
                <c:pt idx="7162">
                  <c:v>42885.551504629628</c:v>
                </c:pt>
                <c:pt idx="7163">
                  <c:v>42885.551620370374</c:v>
                </c:pt>
                <c:pt idx="7164">
                  <c:v>42885.551736111112</c:v>
                </c:pt>
                <c:pt idx="7165">
                  <c:v>42885.551851851851</c:v>
                </c:pt>
                <c:pt idx="7166">
                  <c:v>42885.55196759259</c:v>
                </c:pt>
                <c:pt idx="7167">
                  <c:v>42885.552083333336</c:v>
                </c:pt>
                <c:pt idx="7168">
                  <c:v>42885.552199074074</c:v>
                </c:pt>
                <c:pt idx="7169">
                  <c:v>42885.552314814813</c:v>
                </c:pt>
                <c:pt idx="7170">
                  <c:v>42885.552430555559</c:v>
                </c:pt>
                <c:pt idx="7171">
                  <c:v>42885.552546296298</c:v>
                </c:pt>
                <c:pt idx="7172">
                  <c:v>42885.552662037036</c:v>
                </c:pt>
                <c:pt idx="7173">
                  <c:v>42885.552777777775</c:v>
                </c:pt>
                <c:pt idx="7174">
                  <c:v>42885.552893518521</c:v>
                </c:pt>
                <c:pt idx="7175">
                  <c:v>42885.55300925926</c:v>
                </c:pt>
                <c:pt idx="7176">
                  <c:v>42885.553124999999</c:v>
                </c:pt>
                <c:pt idx="7177">
                  <c:v>42885.553240740737</c:v>
                </c:pt>
                <c:pt idx="7178">
                  <c:v>42885.553356481483</c:v>
                </c:pt>
                <c:pt idx="7179">
                  <c:v>42885.553472222222</c:v>
                </c:pt>
                <c:pt idx="7180">
                  <c:v>42885.553587962961</c:v>
                </c:pt>
                <c:pt idx="7181">
                  <c:v>42885.553703703707</c:v>
                </c:pt>
                <c:pt idx="7182">
                  <c:v>42885.553819444445</c:v>
                </c:pt>
                <c:pt idx="7183">
                  <c:v>42885.553935185184</c:v>
                </c:pt>
                <c:pt idx="7184">
                  <c:v>42885.554050925923</c:v>
                </c:pt>
                <c:pt idx="7185">
                  <c:v>42885.554166666669</c:v>
                </c:pt>
                <c:pt idx="7186">
                  <c:v>42885.554282407407</c:v>
                </c:pt>
                <c:pt idx="7187">
                  <c:v>42885.554398148146</c:v>
                </c:pt>
                <c:pt idx="7188">
                  <c:v>42885.554513888892</c:v>
                </c:pt>
                <c:pt idx="7189">
                  <c:v>42885.554629629631</c:v>
                </c:pt>
                <c:pt idx="7190">
                  <c:v>42885.554745370369</c:v>
                </c:pt>
                <c:pt idx="7191">
                  <c:v>42885.554861111108</c:v>
                </c:pt>
                <c:pt idx="7192">
                  <c:v>42885.554976851854</c:v>
                </c:pt>
                <c:pt idx="7193">
                  <c:v>42885.555092592593</c:v>
                </c:pt>
                <c:pt idx="7194">
                  <c:v>42885.555208333331</c:v>
                </c:pt>
                <c:pt idx="7195">
                  <c:v>42885.555324074077</c:v>
                </c:pt>
                <c:pt idx="7196">
                  <c:v>42885.555439814816</c:v>
                </c:pt>
                <c:pt idx="7197">
                  <c:v>42885.555555555555</c:v>
                </c:pt>
                <c:pt idx="7198">
                  <c:v>42885.555671296293</c:v>
                </c:pt>
                <c:pt idx="7199">
                  <c:v>42885.555787037039</c:v>
                </c:pt>
                <c:pt idx="7200">
                  <c:v>42885.555902777778</c:v>
                </c:pt>
                <c:pt idx="7201">
                  <c:v>42885.556018518517</c:v>
                </c:pt>
                <c:pt idx="7202">
                  <c:v>42885.556134259263</c:v>
                </c:pt>
                <c:pt idx="7203">
                  <c:v>42885.556250000001</c:v>
                </c:pt>
                <c:pt idx="7204">
                  <c:v>42885.55636574074</c:v>
                </c:pt>
                <c:pt idx="7205">
                  <c:v>42885.556481481479</c:v>
                </c:pt>
                <c:pt idx="7206">
                  <c:v>42885.556597222225</c:v>
                </c:pt>
                <c:pt idx="7207">
                  <c:v>42885.556712962964</c:v>
                </c:pt>
                <c:pt idx="7208">
                  <c:v>42885.556828703702</c:v>
                </c:pt>
                <c:pt idx="7209">
                  <c:v>42885.556944444441</c:v>
                </c:pt>
                <c:pt idx="7210">
                  <c:v>42885.557060185187</c:v>
                </c:pt>
                <c:pt idx="7211">
                  <c:v>42885.557175925926</c:v>
                </c:pt>
                <c:pt idx="7212">
                  <c:v>42885.557291666664</c:v>
                </c:pt>
                <c:pt idx="7213">
                  <c:v>42885.55740740741</c:v>
                </c:pt>
                <c:pt idx="7214">
                  <c:v>42885.557523148149</c:v>
                </c:pt>
                <c:pt idx="7215">
                  <c:v>42885.557638888888</c:v>
                </c:pt>
                <c:pt idx="7216">
                  <c:v>42885.557754629626</c:v>
                </c:pt>
                <c:pt idx="7217">
                  <c:v>42885.557870370372</c:v>
                </c:pt>
                <c:pt idx="7218">
                  <c:v>42885.557986111111</c:v>
                </c:pt>
                <c:pt idx="7219">
                  <c:v>42885.55810185185</c:v>
                </c:pt>
                <c:pt idx="7220">
                  <c:v>42885.558217592596</c:v>
                </c:pt>
                <c:pt idx="7221">
                  <c:v>42885.558333333334</c:v>
                </c:pt>
                <c:pt idx="7222">
                  <c:v>42885.558449074073</c:v>
                </c:pt>
                <c:pt idx="7223">
                  <c:v>42885.558564814812</c:v>
                </c:pt>
                <c:pt idx="7224">
                  <c:v>42885.558680555558</c:v>
                </c:pt>
                <c:pt idx="7225">
                  <c:v>42885.558796296296</c:v>
                </c:pt>
                <c:pt idx="7226">
                  <c:v>42885.558912037035</c:v>
                </c:pt>
                <c:pt idx="7227">
                  <c:v>42885.559027777781</c:v>
                </c:pt>
                <c:pt idx="7228">
                  <c:v>42885.55914351852</c:v>
                </c:pt>
                <c:pt idx="7229">
                  <c:v>42885.559259259258</c:v>
                </c:pt>
                <c:pt idx="7230">
                  <c:v>42885.559374999997</c:v>
                </c:pt>
                <c:pt idx="7231">
                  <c:v>42885.559490740743</c:v>
                </c:pt>
                <c:pt idx="7232">
                  <c:v>42885.559606481482</c:v>
                </c:pt>
                <c:pt idx="7233">
                  <c:v>42885.55972222222</c:v>
                </c:pt>
                <c:pt idx="7234">
                  <c:v>42885.559837962966</c:v>
                </c:pt>
                <c:pt idx="7235">
                  <c:v>42885.559953703705</c:v>
                </c:pt>
                <c:pt idx="7236">
                  <c:v>42885.560069444444</c:v>
                </c:pt>
                <c:pt idx="7237">
                  <c:v>42885.560185185182</c:v>
                </c:pt>
                <c:pt idx="7238">
                  <c:v>42885.560300925928</c:v>
                </c:pt>
                <c:pt idx="7239">
                  <c:v>42885.560416666667</c:v>
                </c:pt>
                <c:pt idx="7240">
                  <c:v>42885.560532407406</c:v>
                </c:pt>
                <c:pt idx="7241">
                  <c:v>42885.560648148145</c:v>
                </c:pt>
                <c:pt idx="7242">
                  <c:v>42885.560763888891</c:v>
                </c:pt>
                <c:pt idx="7243">
                  <c:v>42885.560879629629</c:v>
                </c:pt>
                <c:pt idx="7244">
                  <c:v>42885.560995370368</c:v>
                </c:pt>
                <c:pt idx="7245">
                  <c:v>42885.561111111114</c:v>
                </c:pt>
                <c:pt idx="7246">
                  <c:v>42885.561226851853</c:v>
                </c:pt>
                <c:pt idx="7247">
                  <c:v>42885.561342592591</c:v>
                </c:pt>
                <c:pt idx="7248">
                  <c:v>42885.56145833333</c:v>
                </c:pt>
                <c:pt idx="7249">
                  <c:v>42885.561574074076</c:v>
                </c:pt>
                <c:pt idx="7250">
                  <c:v>42885.561689814815</c:v>
                </c:pt>
                <c:pt idx="7251">
                  <c:v>42885.561805555553</c:v>
                </c:pt>
                <c:pt idx="7252">
                  <c:v>42885.561921296299</c:v>
                </c:pt>
                <c:pt idx="7253">
                  <c:v>42885.562037037038</c:v>
                </c:pt>
                <c:pt idx="7254">
                  <c:v>42885.562152777777</c:v>
                </c:pt>
                <c:pt idx="7255">
                  <c:v>42885.562268518515</c:v>
                </c:pt>
                <c:pt idx="7256">
                  <c:v>42885.562384259261</c:v>
                </c:pt>
                <c:pt idx="7257">
                  <c:v>42885.5625</c:v>
                </c:pt>
                <c:pt idx="7258">
                  <c:v>42885.562615740739</c:v>
                </c:pt>
                <c:pt idx="7259">
                  <c:v>42885.562731481485</c:v>
                </c:pt>
                <c:pt idx="7260">
                  <c:v>42885.562847222223</c:v>
                </c:pt>
                <c:pt idx="7261">
                  <c:v>42885.562962962962</c:v>
                </c:pt>
                <c:pt idx="7262">
                  <c:v>42885.563078703701</c:v>
                </c:pt>
                <c:pt idx="7263">
                  <c:v>42885.563194444447</c:v>
                </c:pt>
                <c:pt idx="7264">
                  <c:v>42885.563310185185</c:v>
                </c:pt>
                <c:pt idx="7265">
                  <c:v>42885.563425925924</c:v>
                </c:pt>
                <c:pt idx="7266">
                  <c:v>42885.56354166667</c:v>
                </c:pt>
                <c:pt idx="7267">
                  <c:v>42885.563657407409</c:v>
                </c:pt>
                <c:pt idx="7268">
                  <c:v>42885.563773148147</c:v>
                </c:pt>
                <c:pt idx="7269">
                  <c:v>42885.563888888886</c:v>
                </c:pt>
                <c:pt idx="7270">
                  <c:v>42885.564004629632</c:v>
                </c:pt>
                <c:pt idx="7271">
                  <c:v>42885.564120370371</c:v>
                </c:pt>
                <c:pt idx="7272">
                  <c:v>42885.564236111109</c:v>
                </c:pt>
                <c:pt idx="7273">
                  <c:v>42885.564351851855</c:v>
                </c:pt>
                <c:pt idx="7274">
                  <c:v>42885.564467592594</c:v>
                </c:pt>
                <c:pt idx="7275">
                  <c:v>42885.564583333333</c:v>
                </c:pt>
                <c:pt idx="7276">
                  <c:v>42885.564699074072</c:v>
                </c:pt>
                <c:pt idx="7277">
                  <c:v>42885.564814814818</c:v>
                </c:pt>
                <c:pt idx="7278">
                  <c:v>42885.564930555556</c:v>
                </c:pt>
                <c:pt idx="7279">
                  <c:v>42885.565046296295</c:v>
                </c:pt>
                <c:pt idx="7280">
                  <c:v>42885.565162037034</c:v>
                </c:pt>
                <c:pt idx="7281">
                  <c:v>42885.56527777778</c:v>
                </c:pt>
                <c:pt idx="7282">
                  <c:v>42885.565393518518</c:v>
                </c:pt>
                <c:pt idx="7283">
                  <c:v>42885.565509259257</c:v>
                </c:pt>
                <c:pt idx="7284">
                  <c:v>42885.565625000003</c:v>
                </c:pt>
                <c:pt idx="7285">
                  <c:v>42885.565740740742</c:v>
                </c:pt>
                <c:pt idx="7286">
                  <c:v>42885.56585648148</c:v>
                </c:pt>
                <c:pt idx="7287">
                  <c:v>42885.565972222219</c:v>
                </c:pt>
                <c:pt idx="7288">
                  <c:v>42885.566087962965</c:v>
                </c:pt>
                <c:pt idx="7289">
                  <c:v>42885.566203703704</c:v>
                </c:pt>
                <c:pt idx="7290">
                  <c:v>42885.566319444442</c:v>
                </c:pt>
                <c:pt idx="7291">
                  <c:v>42885.566435185188</c:v>
                </c:pt>
                <c:pt idx="7292">
                  <c:v>42885.566550925927</c:v>
                </c:pt>
                <c:pt idx="7293">
                  <c:v>42885.566666666666</c:v>
                </c:pt>
                <c:pt idx="7294">
                  <c:v>42885.566782407404</c:v>
                </c:pt>
                <c:pt idx="7295">
                  <c:v>42885.56689814815</c:v>
                </c:pt>
                <c:pt idx="7296">
                  <c:v>42885.567013888889</c:v>
                </c:pt>
                <c:pt idx="7297">
                  <c:v>42885.567129629628</c:v>
                </c:pt>
                <c:pt idx="7298">
                  <c:v>42885.567245370374</c:v>
                </c:pt>
                <c:pt idx="7299">
                  <c:v>42885.567361111112</c:v>
                </c:pt>
                <c:pt idx="7300">
                  <c:v>42885.567476851851</c:v>
                </c:pt>
                <c:pt idx="7301">
                  <c:v>42885.56759259259</c:v>
                </c:pt>
                <c:pt idx="7302">
                  <c:v>42885.567708333336</c:v>
                </c:pt>
                <c:pt idx="7303">
                  <c:v>42885.567824074074</c:v>
                </c:pt>
                <c:pt idx="7304">
                  <c:v>42885.567939814813</c:v>
                </c:pt>
                <c:pt idx="7305">
                  <c:v>42885.568055555559</c:v>
                </c:pt>
                <c:pt idx="7306">
                  <c:v>42885.568171296298</c:v>
                </c:pt>
                <c:pt idx="7307">
                  <c:v>42885.568287037036</c:v>
                </c:pt>
                <c:pt idx="7308">
                  <c:v>42885.568402777775</c:v>
                </c:pt>
                <c:pt idx="7309">
                  <c:v>42885.568518518521</c:v>
                </c:pt>
                <c:pt idx="7310">
                  <c:v>42885.56863425926</c:v>
                </c:pt>
                <c:pt idx="7311">
                  <c:v>42885.568749999999</c:v>
                </c:pt>
                <c:pt idx="7312">
                  <c:v>42885.568865740737</c:v>
                </c:pt>
                <c:pt idx="7313">
                  <c:v>42885.568981481483</c:v>
                </c:pt>
                <c:pt idx="7314">
                  <c:v>42885.569097222222</c:v>
                </c:pt>
                <c:pt idx="7315">
                  <c:v>42885.569212962961</c:v>
                </c:pt>
                <c:pt idx="7316">
                  <c:v>42885.569328703707</c:v>
                </c:pt>
                <c:pt idx="7317">
                  <c:v>42885.569444444445</c:v>
                </c:pt>
                <c:pt idx="7318">
                  <c:v>42885.569560185184</c:v>
                </c:pt>
                <c:pt idx="7319">
                  <c:v>42885.569675925923</c:v>
                </c:pt>
                <c:pt idx="7320">
                  <c:v>42885.569791666669</c:v>
                </c:pt>
                <c:pt idx="7321">
                  <c:v>42885.569907407407</c:v>
                </c:pt>
                <c:pt idx="7322">
                  <c:v>42885.570023148146</c:v>
                </c:pt>
                <c:pt idx="7323">
                  <c:v>42885.570138888892</c:v>
                </c:pt>
                <c:pt idx="7324">
                  <c:v>42885.570254629631</c:v>
                </c:pt>
                <c:pt idx="7325">
                  <c:v>42885.570370370369</c:v>
                </c:pt>
                <c:pt idx="7326">
                  <c:v>42885.570486111108</c:v>
                </c:pt>
                <c:pt idx="7327">
                  <c:v>42885.570601851854</c:v>
                </c:pt>
                <c:pt idx="7328">
                  <c:v>42885.570717592593</c:v>
                </c:pt>
                <c:pt idx="7329">
                  <c:v>42885.570833333331</c:v>
                </c:pt>
                <c:pt idx="7330">
                  <c:v>42885.570949074077</c:v>
                </c:pt>
                <c:pt idx="7331">
                  <c:v>42885.571064814816</c:v>
                </c:pt>
                <c:pt idx="7332">
                  <c:v>42885.571180555555</c:v>
                </c:pt>
                <c:pt idx="7333">
                  <c:v>42885.571296296293</c:v>
                </c:pt>
                <c:pt idx="7334">
                  <c:v>42885.571412037039</c:v>
                </c:pt>
                <c:pt idx="7335">
                  <c:v>42885.571527777778</c:v>
                </c:pt>
                <c:pt idx="7336">
                  <c:v>42885.571643518517</c:v>
                </c:pt>
                <c:pt idx="7337">
                  <c:v>42885.571759259263</c:v>
                </c:pt>
                <c:pt idx="7338">
                  <c:v>42885.571875000001</c:v>
                </c:pt>
                <c:pt idx="7339">
                  <c:v>42885.57199074074</c:v>
                </c:pt>
                <c:pt idx="7340">
                  <c:v>42885.572106481479</c:v>
                </c:pt>
                <c:pt idx="7341">
                  <c:v>42885.572222222225</c:v>
                </c:pt>
                <c:pt idx="7342">
                  <c:v>42885.572337962964</c:v>
                </c:pt>
                <c:pt idx="7343">
                  <c:v>42885.572453703702</c:v>
                </c:pt>
                <c:pt idx="7344">
                  <c:v>42885.572569444441</c:v>
                </c:pt>
                <c:pt idx="7345">
                  <c:v>42885.572685185187</c:v>
                </c:pt>
                <c:pt idx="7346">
                  <c:v>42885.572800925926</c:v>
                </c:pt>
                <c:pt idx="7347">
                  <c:v>42885.572916666664</c:v>
                </c:pt>
                <c:pt idx="7348">
                  <c:v>42885.57303240741</c:v>
                </c:pt>
                <c:pt idx="7349">
                  <c:v>42885.573148148149</c:v>
                </c:pt>
                <c:pt idx="7350">
                  <c:v>42885.573263888888</c:v>
                </c:pt>
                <c:pt idx="7351">
                  <c:v>42885.573379629626</c:v>
                </c:pt>
                <c:pt idx="7352">
                  <c:v>42885.573495370372</c:v>
                </c:pt>
                <c:pt idx="7353">
                  <c:v>42885.573611111111</c:v>
                </c:pt>
                <c:pt idx="7354">
                  <c:v>42885.57372685185</c:v>
                </c:pt>
                <c:pt idx="7355">
                  <c:v>42885.573842592596</c:v>
                </c:pt>
                <c:pt idx="7356">
                  <c:v>42885.573958333334</c:v>
                </c:pt>
                <c:pt idx="7357">
                  <c:v>42885.574074074073</c:v>
                </c:pt>
                <c:pt idx="7358">
                  <c:v>42885.574189814812</c:v>
                </c:pt>
                <c:pt idx="7359">
                  <c:v>42885.574305555558</c:v>
                </c:pt>
                <c:pt idx="7360">
                  <c:v>42885.574421296296</c:v>
                </c:pt>
                <c:pt idx="7361">
                  <c:v>42885.574537037035</c:v>
                </c:pt>
                <c:pt idx="7362">
                  <c:v>42885.574652777781</c:v>
                </c:pt>
                <c:pt idx="7363">
                  <c:v>42885.57476851852</c:v>
                </c:pt>
                <c:pt idx="7364">
                  <c:v>42885.574884259258</c:v>
                </c:pt>
                <c:pt idx="7365">
                  <c:v>42885.574999999997</c:v>
                </c:pt>
                <c:pt idx="7366">
                  <c:v>42885.575115740743</c:v>
                </c:pt>
                <c:pt idx="7367">
                  <c:v>42885.575231481482</c:v>
                </c:pt>
                <c:pt idx="7368">
                  <c:v>42885.57534722222</c:v>
                </c:pt>
                <c:pt idx="7369">
                  <c:v>42885.575462962966</c:v>
                </c:pt>
                <c:pt idx="7370">
                  <c:v>42885.575578703705</c:v>
                </c:pt>
                <c:pt idx="7371">
                  <c:v>42885.575694444444</c:v>
                </c:pt>
                <c:pt idx="7372">
                  <c:v>42885.575810185182</c:v>
                </c:pt>
                <c:pt idx="7373">
                  <c:v>42885.575925925928</c:v>
                </c:pt>
                <c:pt idx="7374">
                  <c:v>42885.576041666667</c:v>
                </c:pt>
                <c:pt idx="7375">
                  <c:v>42885.576157407406</c:v>
                </c:pt>
                <c:pt idx="7376">
                  <c:v>42885.576273148145</c:v>
                </c:pt>
                <c:pt idx="7377">
                  <c:v>42885.576388888891</c:v>
                </c:pt>
                <c:pt idx="7378">
                  <c:v>42885.576504629629</c:v>
                </c:pt>
                <c:pt idx="7379">
                  <c:v>42885.576620370368</c:v>
                </c:pt>
                <c:pt idx="7380">
                  <c:v>42885.576736111114</c:v>
                </c:pt>
                <c:pt idx="7381">
                  <c:v>42885.576851851853</c:v>
                </c:pt>
                <c:pt idx="7382">
                  <c:v>42885.576967592591</c:v>
                </c:pt>
                <c:pt idx="7383">
                  <c:v>42885.57708333333</c:v>
                </c:pt>
                <c:pt idx="7384">
                  <c:v>42885.577199074076</c:v>
                </c:pt>
                <c:pt idx="7385">
                  <c:v>42885.577314814815</c:v>
                </c:pt>
                <c:pt idx="7386">
                  <c:v>42885.577430555553</c:v>
                </c:pt>
                <c:pt idx="7387">
                  <c:v>42885.577546296299</c:v>
                </c:pt>
                <c:pt idx="7388">
                  <c:v>42885.577662037038</c:v>
                </c:pt>
                <c:pt idx="7389">
                  <c:v>42885.577777777777</c:v>
                </c:pt>
                <c:pt idx="7390">
                  <c:v>42885.577893518515</c:v>
                </c:pt>
                <c:pt idx="7391">
                  <c:v>42885.578009259261</c:v>
                </c:pt>
                <c:pt idx="7392">
                  <c:v>42885.578125</c:v>
                </c:pt>
                <c:pt idx="7393">
                  <c:v>42885.578240740739</c:v>
                </c:pt>
                <c:pt idx="7394">
                  <c:v>42885.578356481485</c:v>
                </c:pt>
                <c:pt idx="7395">
                  <c:v>42885.578472222223</c:v>
                </c:pt>
                <c:pt idx="7396">
                  <c:v>42885.578587962962</c:v>
                </c:pt>
                <c:pt idx="7397">
                  <c:v>42885.578703703701</c:v>
                </c:pt>
                <c:pt idx="7398">
                  <c:v>42885.578819444447</c:v>
                </c:pt>
                <c:pt idx="7399">
                  <c:v>42885.578935185185</c:v>
                </c:pt>
                <c:pt idx="7400">
                  <c:v>42885.579050925924</c:v>
                </c:pt>
                <c:pt idx="7401">
                  <c:v>42885.57916666667</c:v>
                </c:pt>
                <c:pt idx="7402">
                  <c:v>42885.579282407409</c:v>
                </c:pt>
                <c:pt idx="7403">
                  <c:v>42885.579398148147</c:v>
                </c:pt>
                <c:pt idx="7404">
                  <c:v>42885.579513888886</c:v>
                </c:pt>
                <c:pt idx="7405">
                  <c:v>42885.579629629632</c:v>
                </c:pt>
                <c:pt idx="7406">
                  <c:v>42885.579745370371</c:v>
                </c:pt>
                <c:pt idx="7407">
                  <c:v>42885.579861111109</c:v>
                </c:pt>
                <c:pt idx="7408">
                  <c:v>42885.579976851855</c:v>
                </c:pt>
                <c:pt idx="7409">
                  <c:v>42885.580092592594</c:v>
                </c:pt>
                <c:pt idx="7410">
                  <c:v>42885.580208333333</c:v>
                </c:pt>
                <c:pt idx="7411">
                  <c:v>42885.580324074072</c:v>
                </c:pt>
                <c:pt idx="7412">
                  <c:v>42885.580439814818</c:v>
                </c:pt>
                <c:pt idx="7413">
                  <c:v>42885.580555555556</c:v>
                </c:pt>
                <c:pt idx="7414">
                  <c:v>42885.580671296295</c:v>
                </c:pt>
                <c:pt idx="7415">
                  <c:v>42885.580787037034</c:v>
                </c:pt>
                <c:pt idx="7416">
                  <c:v>42885.58090277778</c:v>
                </c:pt>
                <c:pt idx="7417">
                  <c:v>42885.581018518518</c:v>
                </c:pt>
                <c:pt idx="7418">
                  <c:v>42885.581134259257</c:v>
                </c:pt>
                <c:pt idx="7419">
                  <c:v>42885.581250000003</c:v>
                </c:pt>
                <c:pt idx="7420">
                  <c:v>42885.581365740742</c:v>
                </c:pt>
                <c:pt idx="7421">
                  <c:v>42885.58148148148</c:v>
                </c:pt>
                <c:pt idx="7422">
                  <c:v>42885.581597222219</c:v>
                </c:pt>
                <c:pt idx="7423">
                  <c:v>42885.581712962965</c:v>
                </c:pt>
                <c:pt idx="7424">
                  <c:v>42885.581828703704</c:v>
                </c:pt>
                <c:pt idx="7425">
                  <c:v>42885.581944444442</c:v>
                </c:pt>
                <c:pt idx="7426">
                  <c:v>42885.582060185188</c:v>
                </c:pt>
                <c:pt idx="7427">
                  <c:v>42885.582175925927</c:v>
                </c:pt>
                <c:pt idx="7428">
                  <c:v>42885.582291666666</c:v>
                </c:pt>
                <c:pt idx="7429">
                  <c:v>42885.582407407404</c:v>
                </c:pt>
                <c:pt idx="7430">
                  <c:v>42885.58252314815</c:v>
                </c:pt>
                <c:pt idx="7431">
                  <c:v>42885.582638888889</c:v>
                </c:pt>
                <c:pt idx="7432">
                  <c:v>42885.582754629628</c:v>
                </c:pt>
                <c:pt idx="7433">
                  <c:v>42885.582870370374</c:v>
                </c:pt>
                <c:pt idx="7434">
                  <c:v>42885.582986111112</c:v>
                </c:pt>
                <c:pt idx="7435">
                  <c:v>42885.583101851851</c:v>
                </c:pt>
                <c:pt idx="7436">
                  <c:v>42885.58321759259</c:v>
                </c:pt>
                <c:pt idx="7437">
                  <c:v>42885.583333333336</c:v>
                </c:pt>
                <c:pt idx="7438">
                  <c:v>42885.583449074074</c:v>
                </c:pt>
                <c:pt idx="7439">
                  <c:v>42885.583564814813</c:v>
                </c:pt>
                <c:pt idx="7440">
                  <c:v>42885.583680555559</c:v>
                </c:pt>
                <c:pt idx="7441">
                  <c:v>42885.583796296298</c:v>
                </c:pt>
                <c:pt idx="7442">
                  <c:v>42885.583912037036</c:v>
                </c:pt>
                <c:pt idx="7443">
                  <c:v>42885.584027777775</c:v>
                </c:pt>
                <c:pt idx="7444">
                  <c:v>42885.584143518521</c:v>
                </c:pt>
                <c:pt idx="7445">
                  <c:v>42885.58425925926</c:v>
                </c:pt>
                <c:pt idx="7446">
                  <c:v>42885.584374999999</c:v>
                </c:pt>
                <c:pt idx="7447">
                  <c:v>42885.584490740737</c:v>
                </c:pt>
                <c:pt idx="7448">
                  <c:v>42885.584606481483</c:v>
                </c:pt>
                <c:pt idx="7449">
                  <c:v>42885.584722222222</c:v>
                </c:pt>
                <c:pt idx="7450">
                  <c:v>42885.584837962961</c:v>
                </c:pt>
                <c:pt idx="7451">
                  <c:v>42885.584953703707</c:v>
                </c:pt>
                <c:pt idx="7452">
                  <c:v>42885.585069444445</c:v>
                </c:pt>
                <c:pt idx="7453">
                  <c:v>42885.585185185184</c:v>
                </c:pt>
                <c:pt idx="7454">
                  <c:v>42885.585300925923</c:v>
                </c:pt>
                <c:pt idx="7455">
                  <c:v>42885.585416666669</c:v>
                </c:pt>
                <c:pt idx="7456">
                  <c:v>42885.585532407407</c:v>
                </c:pt>
                <c:pt idx="7457">
                  <c:v>42885.585648148146</c:v>
                </c:pt>
                <c:pt idx="7458">
                  <c:v>42885.585763888892</c:v>
                </c:pt>
                <c:pt idx="7459">
                  <c:v>42885.585879629631</c:v>
                </c:pt>
                <c:pt idx="7460">
                  <c:v>42885.585995370369</c:v>
                </c:pt>
                <c:pt idx="7461">
                  <c:v>42885.586111111108</c:v>
                </c:pt>
                <c:pt idx="7462">
                  <c:v>42885.586226851854</c:v>
                </c:pt>
                <c:pt idx="7463">
                  <c:v>42885.586342592593</c:v>
                </c:pt>
                <c:pt idx="7464">
                  <c:v>42885.586458333331</c:v>
                </c:pt>
                <c:pt idx="7465">
                  <c:v>42885.586574074077</c:v>
                </c:pt>
                <c:pt idx="7466">
                  <c:v>42885.586689814816</c:v>
                </c:pt>
                <c:pt idx="7467">
                  <c:v>42885.586805555555</c:v>
                </c:pt>
                <c:pt idx="7468">
                  <c:v>42885.586921296293</c:v>
                </c:pt>
                <c:pt idx="7469">
                  <c:v>42885.587037037039</c:v>
                </c:pt>
                <c:pt idx="7470">
                  <c:v>42885.587152777778</c:v>
                </c:pt>
                <c:pt idx="7471">
                  <c:v>42885.587268518517</c:v>
                </c:pt>
                <c:pt idx="7472">
                  <c:v>42885.587384259263</c:v>
                </c:pt>
                <c:pt idx="7473">
                  <c:v>42885.587500000001</c:v>
                </c:pt>
                <c:pt idx="7474">
                  <c:v>42885.58761574074</c:v>
                </c:pt>
                <c:pt idx="7475">
                  <c:v>42885.587731481479</c:v>
                </c:pt>
                <c:pt idx="7476">
                  <c:v>42885.587847222225</c:v>
                </c:pt>
                <c:pt idx="7477">
                  <c:v>42885.587962962964</c:v>
                </c:pt>
                <c:pt idx="7478">
                  <c:v>42885.588078703702</c:v>
                </c:pt>
                <c:pt idx="7479">
                  <c:v>42885.588194444441</c:v>
                </c:pt>
                <c:pt idx="7480">
                  <c:v>42885.588310185187</c:v>
                </c:pt>
                <c:pt idx="7481">
                  <c:v>42885.588425925926</c:v>
                </c:pt>
                <c:pt idx="7482">
                  <c:v>42885.588541666664</c:v>
                </c:pt>
                <c:pt idx="7483">
                  <c:v>42885.58865740741</c:v>
                </c:pt>
                <c:pt idx="7484">
                  <c:v>42885.588773148149</c:v>
                </c:pt>
                <c:pt idx="7485">
                  <c:v>42885.588888888888</c:v>
                </c:pt>
                <c:pt idx="7486">
                  <c:v>42885.589004629626</c:v>
                </c:pt>
                <c:pt idx="7487">
                  <c:v>42885.589120370372</c:v>
                </c:pt>
                <c:pt idx="7488">
                  <c:v>42885.589236111111</c:v>
                </c:pt>
                <c:pt idx="7489">
                  <c:v>42885.58935185185</c:v>
                </c:pt>
                <c:pt idx="7490">
                  <c:v>42885.589467592596</c:v>
                </c:pt>
                <c:pt idx="7491">
                  <c:v>42885.589583333334</c:v>
                </c:pt>
                <c:pt idx="7492">
                  <c:v>42885.589699074073</c:v>
                </c:pt>
                <c:pt idx="7493">
                  <c:v>42885.589814814812</c:v>
                </c:pt>
                <c:pt idx="7494">
                  <c:v>42885.589930555558</c:v>
                </c:pt>
                <c:pt idx="7495">
                  <c:v>42885.590046296296</c:v>
                </c:pt>
                <c:pt idx="7496">
                  <c:v>42885.590162037035</c:v>
                </c:pt>
                <c:pt idx="7497">
                  <c:v>42885.590277777781</c:v>
                </c:pt>
                <c:pt idx="7498">
                  <c:v>42885.59039351852</c:v>
                </c:pt>
                <c:pt idx="7499">
                  <c:v>42885.590509259258</c:v>
                </c:pt>
                <c:pt idx="7500">
                  <c:v>42885.590624999997</c:v>
                </c:pt>
                <c:pt idx="7501">
                  <c:v>42885.590740740743</c:v>
                </c:pt>
                <c:pt idx="7502">
                  <c:v>42885.590856481482</c:v>
                </c:pt>
                <c:pt idx="7503">
                  <c:v>42885.59097222222</c:v>
                </c:pt>
                <c:pt idx="7504">
                  <c:v>42885.591087962966</c:v>
                </c:pt>
                <c:pt idx="7505">
                  <c:v>42885.591203703705</c:v>
                </c:pt>
                <c:pt idx="7506">
                  <c:v>42885.591319444444</c:v>
                </c:pt>
                <c:pt idx="7507">
                  <c:v>42885.591435185182</c:v>
                </c:pt>
                <c:pt idx="7508">
                  <c:v>42885.591550925928</c:v>
                </c:pt>
                <c:pt idx="7509">
                  <c:v>42885.591666666667</c:v>
                </c:pt>
                <c:pt idx="7510">
                  <c:v>42885.591782407406</c:v>
                </c:pt>
                <c:pt idx="7511">
                  <c:v>42885.591898148145</c:v>
                </c:pt>
                <c:pt idx="7512">
                  <c:v>42885.592013888891</c:v>
                </c:pt>
                <c:pt idx="7513">
                  <c:v>42885.592129629629</c:v>
                </c:pt>
                <c:pt idx="7514">
                  <c:v>42885.592245370368</c:v>
                </c:pt>
                <c:pt idx="7515">
                  <c:v>42885.592361111114</c:v>
                </c:pt>
                <c:pt idx="7516">
                  <c:v>42885.592476851853</c:v>
                </c:pt>
                <c:pt idx="7517">
                  <c:v>42885.592592592591</c:v>
                </c:pt>
                <c:pt idx="7518">
                  <c:v>42885.59270833333</c:v>
                </c:pt>
                <c:pt idx="7519">
                  <c:v>42885.592824074076</c:v>
                </c:pt>
                <c:pt idx="7520">
                  <c:v>42885.592939814815</c:v>
                </c:pt>
                <c:pt idx="7521">
                  <c:v>42885.593055555553</c:v>
                </c:pt>
                <c:pt idx="7522">
                  <c:v>42885.593171296299</c:v>
                </c:pt>
                <c:pt idx="7523">
                  <c:v>42885.593287037038</c:v>
                </c:pt>
                <c:pt idx="7524">
                  <c:v>42885.593402777777</c:v>
                </c:pt>
                <c:pt idx="7525">
                  <c:v>42885.593518518515</c:v>
                </c:pt>
                <c:pt idx="7526">
                  <c:v>42885.593634259261</c:v>
                </c:pt>
                <c:pt idx="7527">
                  <c:v>42885.59375</c:v>
                </c:pt>
                <c:pt idx="7528">
                  <c:v>42885.593865740739</c:v>
                </c:pt>
                <c:pt idx="7529">
                  <c:v>42885.593981481485</c:v>
                </c:pt>
                <c:pt idx="7530">
                  <c:v>42885.594097222223</c:v>
                </c:pt>
                <c:pt idx="7531">
                  <c:v>42885.594212962962</c:v>
                </c:pt>
                <c:pt idx="7532">
                  <c:v>42885.594328703701</c:v>
                </c:pt>
                <c:pt idx="7533">
                  <c:v>42885.594444444447</c:v>
                </c:pt>
                <c:pt idx="7534">
                  <c:v>42885.594560185185</c:v>
                </c:pt>
                <c:pt idx="7535">
                  <c:v>42885.594675925924</c:v>
                </c:pt>
                <c:pt idx="7536">
                  <c:v>42885.59479166667</c:v>
                </c:pt>
                <c:pt idx="7537">
                  <c:v>42885.594907407409</c:v>
                </c:pt>
                <c:pt idx="7538">
                  <c:v>42885.595023148147</c:v>
                </c:pt>
                <c:pt idx="7539">
                  <c:v>42885.595138888886</c:v>
                </c:pt>
                <c:pt idx="7540">
                  <c:v>42885.595254629632</c:v>
                </c:pt>
                <c:pt idx="7541">
                  <c:v>42885.595370370371</c:v>
                </c:pt>
                <c:pt idx="7542">
                  <c:v>42885.595486111109</c:v>
                </c:pt>
                <c:pt idx="7543">
                  <c:v>42885.595601851855</c:v>
                </c:pt>
                <c:pt idx="7544">
                  <c:v>42885.595717592594</c:v>
                </c:pt>
                <c:pt idx="7545">
                  <c:v>42885.595833333333</c:v>
                </c:pt>
                <c:pt idx="7546">
                  <c:v>42885.595949074072</c:v>
                </c:pt>
                <c:pt idx="7547">
                  <c:v>42885.596064814818</c:v>
                </c:pt>
                <c:pt idx="7548">
                  <c:v>42885.596180555556</c:v>
                </c:pt>
                <c:pt idx="7549">
                  <c:v>42885.596296296295</c:v>
                </c:pt>
                <c:pt idx="7550">
                  <c:v>42885.596412037034</c:v>
                </c:pt>
                <c:pt idx="7551">
                  <c:v>42885.59652777778</c:v>
                </c:pt>
                <c:pt idx="7552">
                  <c:v>42885.596643518518</c:v>
                </c:pt>
                <c:pt idx="7553">
                  <c:v>42885.596759259257</c:v>
                </c:pt>
                <c:pt idx="7554">
                  <c:v>42885.596875000003</c:v>
                </c:pt>
                <c:pt idx="7555">
                  <c:v>42885.596990740742</c:v>
                </c:pt>
                <c:pt idx="7556">
                  <c:v>42885.59710648148</c:v>
                </c:pt>
                <c:pt idx="7557">
                  <c:v>42885.597222222219</c:v>
                </c:pt>
                <c:pt idx="7558">
                  <c:v>42885.597337962965</c:v>
                </c:pt>
                <c:pt idx="7559">
                  <c:v>42885.597453703704</c:v>
                </c:pt>
                <c:pt idx="7560">
                  <c:v>42885.597569444442</c:v>
                </c:pt>
                <c:pt idx="7561">
                  <c:v>42885.597685185188</c:v>
                </c:pt>
                <c:pt idx="7562">
                  <c:v>42885.597800925927</c:v>
                </c:pt>
                <c:pt idx="7563">
                  <c:v>42885.597916666666</c:v>
                </c:pt>
                <c:pt idx="7564">
                  <c:v>42885.598032407404</c:v>
                </c:pt>
                <c:pt idx="7565">
                  <c:v>42885.59814814815</c:v>
                </c:pt>
                <c:pt idx="7566">
                  <c:v>42885.598263888889</c:v>
                </c:pt>
                <c:pt idx="7567">
                  <c:v>42885.598379629628</c:v>
                </c:pt>
                <c:pt idx="7568">
                  <c:v>42885.598495370374</c:v>
                </c:pt>
                <c:pt idx="7569">
                  <c:v>42885.598611111112</c:v>
                </c:pt>
                <c:pt idx="7570">
                  <c:v>42885.598726851851</c:v>
                </c:pt>
                <c:pt idx="7571">
                  <c:v>42885.59884259259</c:v>
                </c:pt>
                <c:pt idx="7572">
                  <c:v>42885.598958333336</c:v>
                </c:pt>
                <c:pt idx="7573">
                  <c:v>42885.599074074074</c:v>
                </c:pt>
                <c:pt idx="7574">
                  <c:v>42885.599189814813</c:v>
                </c:pt>
                <c:pt idx="7575">
                  <c:v>42885.599305555559</c:v>
                </c:pt>
                <c:pt idx="7576">
                  <c:v>42885.599421296298</c:v>
                </c:pt>
                <c:pt idx="7577">
                  <c:v>42885.599537037036</c:v>
                </c:pt>
                <c:pt idx="7578">
                  <c:v>42885.599652777775</c:v>
                </c:pt>
                <c:pt idx="7579">
                  <c:v>42885.599768518521</c:v>
                </c:pt>
                <c:pt idx="7580">
                  <c:v>42885.59988425926</c:v>
                </c:pt>
                <c:pt idx="7581">
                  <c:v>42885.599999999999</c:v>
                </c:pt>
                <c:pt idx="7582">
                  <c:v>42885.600115740737</c:v>
                </c:pt>
                <c:pt idx="7583">
                  <c:v>42885.600231481483</c:v>
                </c:pt>
                <c:pt idx="7584">
                  <c:v>42885.600347222222</c:v>
                </c:pt>
                <c:pt idx="7585">
                  <c:v>42885.600462962961</c:v>
                </c:pt>
                <c:pt idx="7586">
                  <c:v>42885.600578703707</c:v>
                </c:pt>
                <c:pt idx="7587">
                  <c:v>42885.600694444445</c:v>
                </c:pt>
                <c:pt idx="7588">
                  <c:v>42885.600810185184</c:v>
                </c:pt>
                <c:pt idx="7589">
                  <c:v>42885.600925925923</c:v>
                </c:pt>
                <c:pt idx="7590">
                  <c:v>42885.601041666669</c:v>
                </c:pt>
                <c:pt idx="7591">
                  <c:v>42885.601157407407</c:v>
                </c:pt>
                <c:pt idx="7592">
                  <c:v>42885.601273148146</c:v>
                </c:pt>
                <c:pt idx="7593">
                  <c:v>42885.601388888892</c:v>
                </c:pt>
                <c:pt idx="7594">
                  <c:v>42885.601504629631</c:v>
                </c:pt>
                <c:pt idx="7595">
                  <c:v>42885.601620370369</c:v>
                </c:pt>
                <c:pt idx="7596">
                  <c:v>42885.601736111108</c:v>
                </c:pt>
                <c:pt idx="7597">
                  <c:v>42885.601851851854</c:v>
                </c:pt>
                <c:pt idx="7598">
                  <c:v>42885.601967592593</c:v>
                </c:pt>
                <c:pt idx="7599">
                  <c:v>42885.602083333331</c:v>
                </c:pt>
                <c:pt idx="7600">
                  <c:v>42885.602199074077</c:v>
                </c:pt>
                <c:pt idx="7601">
                  <c:v>42885.602314814816</c:v>
                </c:pt>
                <c:pt idx="7602">
                  <c:v>42885.602430555555</c:v>
                </c:pt>
                <c:pt idx="7603">
                  <c:v>42885.602546296293</c:v>
                </c:pt>
                <c:pt idx="7604">
                  <c:v>42885.602662037039</c:v>
                </c:pt>
                <c:pt idx="7605">
                  <c:v>42885.602777777778</c:v>
                </c:pt>
                <c:pt idx="7606">
                  <c:v>42885.602893518517</c:v>
                </c:pt>
                <c:pt idx="7607">
                  <c:v>42885.603009259263</c:v>
                </c:pt>
                <c:pt idx="7608">
                  <c:v>42885.603125000001</c:v>
                </c:pt>
                <c:pt idx="7609">
                  <c:v>42885.60324074074</c:v>
                </c:pt>
                <c:pt idx="7610">
                  <c:v>42885.603356481479</c:v>
                </c:pt>
                <c:pt idx="7611">
                  <c:v>42885.603472222225</c:v>
                </c:pt>
                <c:pt idx="7612">
                  <c:v>42885.603587962964</c:v>
                </c:pt>
                <c:pt idx="7613">
                  <c:v>42885.603703703702</c:v>
                </c:pt>
                <c:pt idx="7614">
                  <c:v>42885.603819444441</c:v>
                </c:pt>
                <c:pt idx="7615">
                  <c:v>42885.603935185187</c:v>
                </c:pt>
                <c:pt idx="7616">
                  <c:v>42885.604050925926</c:v>
                </c:pt>
                <c:pt idx="7617">
                  <c:v>42885.604166666664</c:v>
                </c:pt>
                <c:pt idx="7618">
                  <c:v>42885.60428240741</c:v>
                </c:pt>
                <c:pt idx="7619">
                  <c:v>42885.604398148149</c:v>
                </c:pt>
                <c:pt idx="7620">
                  <c:v>42885.604513888888</c:v>
                </c:pt>
                <c:pt idx="7621">
                  <c:v>42885.604629629626</c:v>
                </c:pt>
                <c:pt idx="7622">
                  <c:v>42885.604745370372</c:v>
                </c:pt>
                <c:pt idx="7623">
                  <c:v>42885.604861111111</c:v>
                </c:pt>
                <c:pt idx="7624">
                  <c:v>42885.60497685185</c:v>
                </c:pt>
                <c:pt idx="7625">
                  <c:v>42885.605092592596</c:v>
                </c:pt>
                <c:pt idx="7626">
                  <c:v>42885.605208333334</c:v>
                </c:pt>
                <c:pt idx="7627">
                  <c:v>42885.605324074073</c:v>
                </c:pt>
                <c:pt idx="7628">
                  <c:v>42885.605439814812</c:v>
                </c:pt>
                <c:pt idx="7629">
                  <c:v>42885.605555555558</c:v>
                </c:pt>
                <c:pt idx="7630">
                  <c:v>42885.605671296296</c:v>
                </c:pt>
                <c:pt idx="7631">
                  <c:v>42885.605787037035</c:v>
                </c:pt>
                <c:pt idx="7632">
                  <c:v>42885.605902777781</c:v>
                </c:pt>
                <c:pt idx="7633">
                  <c:v>42885.60601851852</c:v>
                </c:pt>
                <c:pt idx="7634">
                  <c:v>42885.606134259258</c:v>
                </c:pt>
                <c:pt idx="7635">
                  <c:v>42885.606249999997</c:v>
                </c:pt>
                <c:pt idx="7636">
                  <c:v>42885.606365740743</c:v>
                </c:pt>
                <c:pt idx="7637">
                  <c:v>42885.606481481482</c:v>
                </c:pt>
                <c:pt idx="7638">
                  <c:v>42885.60659722222</c:v>
                </c:pt>
                <c:pt idx="7639">
                  <c:v>42885.606712962966</c:v>
                </c:pt>
                <c:pt idx="7640">
                  <c:v>42885.606828703705</c:v>
                </c:pt>
                <c:pt idx="7641">
                  <c:v>42885.606944444444</c:v>
                </c:pt>
                <c:pt idx="7642">
                  <c:v>42885.607060185182</c:v>
                </c:pt>
                <c:pt idx="7643">
                  <c:v>42885.607175925928</c:v>
                </c:pt>
                <c:pt idx="7644">
                  <c:v>42885.607291666667</c:v>
                </c:pt>
                <c:pt idx="7645">
                  <c:v>42885.607407407406</c:v>
                </c:pt>
                <c:pt idx="7646">
                  <c:v>42885.607523148145</c:v>
                </c:pt>
                <c:pt idx="7647">
                  <c:v>42885.607638888891</c:v>
                </c:pt>
                <c:pt idx="7648">
                  <c:v>42885.607754629629</c:v>
                </c:pt>
                <c:pt idx="7649">
                  <c:v>42885.607870370368</c:v>
                </c:pt>
                <c:pt idx="7650">
                  <c:v>42885.607986111114</c:v>
                </c:pt>
                <c:pt idx="7651">
                  <c:v>42885.608101851853</c:v>
                </c:pt>
                <c:pt idx="7652">
                  <c:v>42885.608217592591</c:v>
                </c:pt>
                <c:pt idx="7653">
                  <c:v>42885.60833333333</c:v>
                </c:pt>
                <c:pt idx="7654">
                  <c:v>42885.608449074076</c:v>
                </c:pt>
                <c:pt idx="7655">
                  <c:v>42885.608564814815</c:v>
                </c:pt>
                <c:pt idx="7656">
                  <c:v>42885.608680555553</c:v>
                </c:pt>
                <c:pt idx="7657">
                  <c:v>42885.608796296299</c:v>
                </c:pt>
                <c:pt idx="7658">
                  <c:v>42885.608912037038</c:v>
                </c:pt>
                <c:pt idx="7659">
                  <c:v>42885.609027777777</c:v>
                </c:pt>
                <c:pt idx="7660">
                  <c:v>42885.609143518515</c:v>
                </c:pt>
                <c:pt idx="7661">
                  <c:v>42885.609259259261</c:v>
                </c:pt>
                <c:pt idx="7662">
                  <c:v>42885.609375</c:v>
                </c:pt>
                <c:pt idx="7663">
                  <c:v>42885.609490740739</c:v>
                </c:pt>
                <c:pt idx="7664">
                  <c:v>42885.609606481485</c:v>
                </c:pt>
                <c:pt idx="7665">
                  <c:v>42885.609722222223</c:v>
                </c:pt>
                <c:pt idx="7666">
                  <c:v>42885.609837962962</c:v>
                </c:pt>
                <c:pt idx="7667">
                  <c:v>42885.609953703701</c:v>
                </c:pt>
                <c:pt idx="7668">
                  <c:v>42885.610069444447</c:v>
                </c:pt>
                <c:pt idx="7669">
                  <c:v>42885.610185185185</c:v>
                </c:pt>
                <c:pt idx="7670">
                  <c:v>42885.610300925924</c:v>
                </c:pt>
                <c:pt idx="7671">
                  <c:v>42885.61041666667</c:v>
                </c:pt>
                <c:pt idx="7672">
                  <c:v>42885.610532407409</c:v>
                </c:pt>
                <c:pt idx="7673">
                  <c:v>42885.610648148147</c:v>
                </c:pt>
                <c:pt idx="7674">
                  <c:v>42885.610763888886</c:v>
                </c:pt>
                <c:pt idx="7675">
                  <c:v>42885.610879629632</c:v>
                </c:pt>
                <c:pt idx="7676">
                  <c:v>42885.610995370371</c:v>
                </c:pt>
                <c:pt idx="7677">
                  <c:v>42885.611111111109</c:v>
                </c:pt>
                <c:pt idx="7678">
                  <c:v>42885.611226851855</c:v>
                </c:pt>
                <c:pt idx="7679">
                  <c:v>42885.611342592594</c:v>
                </c:pt>
                <c:pt idx="7680">
                  <c:v>42885.611458333333</c:v>
                </c:pt>
                <c:pt idx="7681">
                  <c:v>42885.611574074072</c:v>
                </c:pt>
                <c:pt idx="7682">
                  <c:v>42885.611689814818</c:v>
                </c:pt>
                <c:pt idx="7683">
                  <c:v>42885.611805555556</c:v>
                </c:pt>
                <c:pt idx="7684">
                  <c:v>42885.611921296295</c:v>
                </c:pt>
                <c:pt idx="7685">
                  <c:v>42885.612037037034</c:v>
                </c:pt>
                <c:pt idx="7686">
                  <c:v>42885.61215277778</c:v>
                </c:pt>
                <c:pt idx="7687">
                  <c:v>42885.612268518518</c:v>
                </c:pt>
                <c:pt idx="7688">
                  <c:v>42885.612384259257</c:v>
                </c:pt>
                <c:pt idx="7689">
                  <c:v>42885.612500000003</c:v>
                </c:pt>
                <c:pt idx="7690">
                  <c:v>42885.612615740742</c:v>
                </c:pt>
                <c:pt idx="7691">
                  <c:v>42885.61273148148</c:v>
                </c:pt>
                <c:pt idx="7692">
                  <c:v>42885.612847222219</c:v>
                </c:pt>
                <c:pt idx="7693">
                  <c:v>42885.612962962965</c:v>
                </c:pt>
                <c:pt idx="7694">
                  <c:v>42885.613078703704</c:v>
                </c:pt>
                <c:pt idx="7695">
                  <c:v>42885.613194444442</c:v>
                </c:pt>
                <c:pt idx="7696">
                  <c:v>42885.613310185188</c:v>
                </c:pt>
                <c:pt idx="7697">
                  <c:v>42885.613425925927</c:v>
                </c:pt>
                <c:pt idx="7698">
                  <c:v>42885.613541666666</c:v>
                </c:pt>
                <c:pt idx="7699">
                  <c:v>42885.613657407404</c:v>
                </c:pt>
                <c:pt idx="7700">
                  <c:v>42885.61377314815</c:v>
                </c:pt>
                <c:pt idx="7701">
                  <c:v>42885.613888888889</c:v>
                </c:pt>
                <c:pt idx="7702">
                  <c:v>42885.614004629628</c:v>
                </c:pt>
                <c:pt idx="7703">
                  <c:v>42885.614120370374</c:v>
                </c:pt>
                <c:pt idx="7704">
                  <c:v>42885.614236111112</c:v>
                </c:pt>
                <c:pt idx="7705">
                  <c:v>42885.614351851851</c:v>
                </c:pt>
                <c:pt idx="7706">
                  <c:v>42885.61446759259</c:v>
                </c:pt>
                <c:pt idx="7707">
                  <c:v>42885.614583333336</c:v>
                </c:pt>
                <c:pt idx="7708">
                  <c:v>42885.614699074074</c:v>
                </c:pt>
                <c:pt idx="7709">
                  <c:v>42885.614814814813</c:v>
                </c:pt>
                <c:pt idx="7710">
                  <c:v>42885.614930555559</c:v>
                </c:pt>
                <c:pt idx="7711">
                  <c:v>42885.615046296298</c:v>
                </c:pt>
                <c:pt idx="7712">
                  <c:v>42885.615162037036</c:v>
                </c:pt>
                <c:pt idx="7713">
                  <c:v>42885.615277777775</c:v>
                </c:pt>
                <c:pt idx="7714">
                  <c:v>42885.615393518521</c:v>
                </c:pt>
                <c:pt idx="7715">
                  <c:v>42885.61550925926</c:v>
                </c:pt>
                <c:pt idx="7716">
                  <c:v>42885.615624999999</c:v>
                </c:pt>
                <c:pt idx="7717">
                  <c:v>42885.615740740737</c:v>
                </c:pt>
                <c:pt idx="7718">
                  <c:v>42885.615856481483</c:v>
                </c:pt>
                <c:pt idx="7719">
                  <c:v>42885.615972222222</c:v>
                </c:pt>
                <c:pt idx="7720">
                  <c:v>42885.616087962961</c:v>
                </c:pt>
                <c:pt idx="7721">
                  <c:v>42885.616203703707</c:v>
                </c:pt>
                <c:pt idx="7722">
                  <c:v>42885.616319444445</c:v>
                </c:pt>
                <c:pt idx="7723">
                  <c:v>42885.616435185184</c:v>
                </c:pt>
                <c:pt idx="7724">
                  <c:v>42885.616550925923</c:v>
                </c:pt>
                <c:pt idx="7725">
                  <c:v>42885.616666666669</c:v>
                </c:pt>
                <c:pt idx="7726">
                  <c:v>42885.616782407407</c:v>
                </c:pt>
                <c:pt idx="7727">
                  <c:v>42885.616898148146</c:v>
                </c:pt>
                <c:pt idx="7728">
                  <c:v>42885.617013888892</c:v>
                </c:pt>
                <c:pt idx="7729">
                  <c:v>42885.617129629631</c:v>
                </c:pt>
                <c:pt idx="7730">
                  <c:v>42885.617245370369</c:v>
                </c:pt>
                <c:pt idx="7731">
                  <c:v>42885.617361111108</c:v>
                </c:pt>
                <c:pt idx="7732">
                  <c:v>42885.617476851854</c:v>
                </c:pt>
                <c:pt idx="7733">
                  <c:v>42885.617592592593</c:v>
                </c:pt>
                <c:pt idx="7734">
                  <c:v>42885.617708333331</c:v>
                </c:pt>
                <c:pt idx="7735">
                  <c:v>42885.617824074077</c:v>
                </c:pt>
                <c:pt idx="7736">
                  <c:v>42885.617939814816</c:v>
                </c:pt>
                <c:pt idx="7737">
                  <c:v>42885.618055555555</c:v>
                </c:pt>
                <c:pt idx="7738">
                  <c:v>42885.618171296293</c:v>
                </c:pt>
                <c:pt idx="7739">
                  <c:v>42885.618287037039</c:v>
                </c:pt>
                <c:pt idx="7740">
                  <c:v>42885.618402777778</c:v>
                </c:pt>
                <c:pt idx="7741">
                  <c:v>42885.618518518517</c:v>
                </c:pt>
                <c:pt idx="7742">
                  <c:v>42885.618634259263</c:v>
                </c:pt>
                <c:pt idx="7743">
                  <c:v>42885.618750000001</c:v>
                </c:pt>
                <c:pt idx="7744">
                  <c:v>42885.61886574074</c:v>
                </c:pt>
                <c:pt idx="7745">
                  <c:v>42885.618981481479</c:v>
                </c:pt>
                <c:pt idx="7746">
                  <c:v>42885.619097222225</c:v>
                </c:pt>
                <c:pt idx="7747">
                  <c:v>42885.619212962964</c:v>
                </c:pt>
                <c:pt idx="7748">
                  <c:v>42885.619328703702</c:v>
                </c:pt>
                <c:pt idx="7749">
                  <c:v>42885.619444444441</c:v>
                </c:pt>
                <c:pt idx="7750">
                  <c:v>42885.619560185187</c:v>
                </c:pt>
                <c:pt idx="7751">
                  <c:v>42885.619675925926</c:v>
                </c:pt>
                <c:pt idx="7752">
                  <c:v>42885.619791666664</c:v>
                </c:pt>
                <c:pt idx="7753">
                  <c:v>42885.61990740741</c:v>
                </c:pt>
                <c:pt idx="7754">
                  <c:v>42885.620023148149</c:v>
                </c:pt>
                <c:pt idx="7755">
                  <c:v>42885.620138888888</c:v>
                </c:pt>
                <c:pt idx="7756">
                  <c:v>42885.620254629626</c:v>
                </c:pt>
                <c:pt idx="7757">
                  <c:v>42885.620370370372</c:v>
                </c:pt>
                <c:pt idx="7758">
                  <c:v>42885.620486111111</c:v>
                </c:pt>
                <c:pt idx="7759">
                  <c:v>42885.62060185185</c:v>
                </c:pt>
                <c:pt idx="7760">
                  <c:v>42885.620717592596</c:v>
                </c:pt>
                <c:pt idx="7761">
                  <c:v>42885.620833333334</c:v>
                </c:pt>
                <c:pt idx="7762">
                  <c:v>42885.620949074073</c:v>
                </c:pt>
                <c:pt idx="7763">
                  <c:v>42885.621064814812</c:v>
                </c:pt>
                <c:pt idx="7764">
                  <c:v>42885.621180555558</c:v>
                </c:pt>
                <c:pt idx="7765">
                  <c:v>42885.621296296296</c:v>
                </c:pt>
                <c:pt idx="7766">
                  <c:v>42885.621412037035</c:v>
                </c:pt>
                <c:pt idx="7767">
                  <c:v>42885.621527777781</c:v>
                </c:pt>
                <c:pt idx="7768">
                  <c:v>42885.62164351852</c:v>
                </c:pt>
                <c:pt idx="7769">
                  <c:v>42885.621759259258</c:v>
                </c:pt>
                <c:pt idx="7770">
                  <c:v>42885.621874999997</c:v>
                </c:pt>
                <c:pt idx="7771">
                  <c:v>42885.621990740743</c:v>
                </c:pt>
                <c:pt idx="7772">
                  <c:v>42885.622106481482</c:v>
                </c:pt>
                <c:pt idx="7773">
                  <c:v>42885.62222222222</c:v>
                </c:pt>
                <c:pt idx="7774">
                  <c:v>42885.622337962966</c:v>
                </c:pt>
                <c:pt idx="7775">
                  <c:v>42885.622453703705</c:v>
                </c:pt>
                <c:pt idx="7776">
                  <c:v>42885.622569444444</c:v>
                </c:pt>
                <c:pt idx="7777">
                  <c:v>42885.622685185182</c:v>
                </c:pt>
                <c:pt idx="7778">
                  <c:v>42885.622800925928</c:v>
                </c:pt>
                <c:pt idx="7779">
                  <c:v>42885.622916666667</c:v>
                </c:pt>
                <c:pt idx="7780">
                  <c:v>42885.623032407406</c:v>
                </c:pt>
                <c:pt idx="7781">
                  <c:v>42885.623148148145</c:v>
                </c:pt>
                <c:pt idx="7782">
                  <c:v>42885.623263888891</c:v>
                </c:pt>
                <c:pt idx="7783">
                  <c:v>42885.623379629629</c:v>
                </c:pt>
                <c:pt idx="7784">
                  <c:v>42885.623495370368</c:v>
                </c:pt>
                <c:pt idx="7785">
                  <c:v>42885.623611111114</c:v>
                </c:pt>
                <c:pt idx="7786">
                  <c:v>42885.623726851853</c:v>
                </c:pt>
                <c:pt idx="7787">
                  <c:v>42885.623842592591</c:v>
                </c:pt>
                <c:pt idx="7788">
                  <c:v>42885.62395833333</c:v>
                </c:pt>
                <c:pt idx="7789">
                  <c:v>42885.624074074076</c:v>
                </c:pt>
                <c:pt idx="7790">
                  <c:v>42885.624189814815</c:v>
                </c:pt>
                <c:pt idx="7791">
                  <c:v>42885.624305555553</c:v>
                </c:pt>
                <c:pt idx="7792">
                  <c:v>42885.624421296299</c:v>
                </c:pt>
                <c:pt idx="7793">
                  <c:v>42885.624537037038</c:v>
                </c:pt>
                <c:pt idx="7794">
                  <c:v>42885.624652777777</c:v>
                </c:pt>
                <c:pt idx="7795">
                  <c:v>42885.624768518515</c:v>
                </c:pt>
                <c:pt idx="7796">
                  <c:v>42885.624884259261</c:v>
                </c:pt>
                <c:pt idx="7797">
                  <c:v>42885.625</c:v>
                </c:pt>
                <c:pt idx="7798">
                  <c:v>42885.625115740739</c:v>
                </c:pt>
                <c:pt idx="7799">
                  <c:v>42885.625231481485</c:v>
                </c:pt>
                <c:pt idx="7800">
                  <c:v>42885.625347222223</c:v>
                </c:pt>
                <c:pt idx="7801">
                  <c:v>42885.625462962962</c:v>
                </c:pt>
                <c:pt idx="7802">
                  <c:v>42885.625578703701</c:v>
                </c:pt>
                <c:pt idx="7803">
                  <c:v>42885.625694444447</c:v>
                </c:pt>
                <c:pt idx="7804">
                  <c:v>42885.625810185185</c:v>
                </c:pt>
                <c:pt idx="7805">
                  <c:v>42885.625925925924</c:v>
                </c:pt>
                <c:pt idx="7806">
                  <c:v>42885.62604166667</c:v>
                </c:pt>
                <c:pt idx="7807">
                  <c:v>42885.626157407409</c:v>
                </c:pt>
                <c:pt idx="7808">
                  <c:v>42885.626273148147</c:v>
                </c:pt>
                <c:pt idx="7809">
                  <c:v>42885.626388888886</c:v>
                </c:pt>
                <c:pt idx="7810">
                  <c:v>42885.626504629632</c:v>
                </c:pt>
                <c:pt idx="7811">
                  <c:v>42885.626620370371</c:v>
                </c:pt>
                <c:pt idx="7812">
                  <c:v>42885.626736111109</c:v>
                </c:pt>
                <c:pt idx="7813">
                  <c:v>42885.626851851855</c:v>
                </c:pt>
                <c:pt idx="7814">
                  <c:v>42885.626967592594</c:v>
                </c:pt>
                <c:pt idx="7815">
                  <c:v>42885.627083333333</c:v>
                </c:pt>
                <c:pt idx="7816">
                  <c:v>42885.627199074072</c:v>
                </c:pt>
                <c:pt idx="7817">
                  <c:v>42885.627314814818</c:v>
                </c:pt>
                <c:pt idx="7818">
                  <c:v>42885.627430555556</c:v>
                </c:pt>
                <c:pt idx="7819">
                  <c:v>42885.627546296295</c:v>
                </c:pt>
                <c:pt idx="7820">
                  <c:v>42885.627662037034</c:v>
                </c:pt>
                <c:pt idx="7821">
                  <c:v>42885.62777777778</c:v>
                </c:pt>
                <c:pt idx="7822">
                  <c:v>42885.627893518518</c:v>
                </c:pt>
                <c:pt idx="7823">
                  <c:v>42885.628009259257</c:v>
                </c:pt>
                <c:pt idx="7824">
                  <c:v>42885.628125000003</c:v>
                </c:pt>
                <c:pt idx="7825">
                  <c:v>42885.628240740742</c:v>
                </c:pt>
                <c:pt idx="7826">
                  <c:v>42885.62835648148</c:v>
                </c:pt>
                <c:pt idx="7827">
                  <c:v>42885.628472222219</c:v>
                </c:pt>
                <c:pt idx="7828">
                  <c:v>42885.628587962965</c:v>
                </c:pt>
                <c:pt idx="7829">
                  <c:v>42885.628703703704</c:v>
                </c:pt>
                <c:pt idx="7830">
                  <c:v>42885.628819444442</c:v>
                </c:pt>
                <c:pt idx="7831">
                  <c:v>42885.628935185188</c:v>
                </c:pt>
                <c:pt idx="7832">
                  <c:v>42885.629050925927</c:v>
                </c:pt>
                <c:pt idx="7833">
                  <c:v>42885.629166666666</c:v>
                </c:pt>
                <c:pt idx="7834">
                  <c:v>42885.629282407404</c:v>
                </c:pt>
                <c:pt idx="7835">
                  <c:v>42885.62939814815</c:v>
                </c:pt>
                <c:pt idx="7836">
                  <c:v>42885.629513888889</c:v>
                </c:pt>
                <c:pt idx="7837">
                  <c:v>42885.629629629628</c:v>
                </c:pt>
                <c:pt idx="7838">
                  <c:v>42885.629745370374</c:v>
                </c:pt>
                <c:pt idx="7839">
                  <c:v>42885.629861111112</c:v>
                </c:pt>
                <c:pt idx="7840">
                  <c:v>42885.629976851851</c:v>
                </c:pt>
                <c:pt idx="7841">
                  <c:v>42885.63009259259</c:v>
                </c:pt>
                <c:pt idx="7842">
                  <c:v>42885.630208333336</c:v>
                </c:pt>
                <c:pt idx="7843">
                  <c:v>42885.630324074074</c:v>
                </c:pt>
                <c:pt idx="7844">
                  <c:v>42885.630439814813</c:v>
                </c:pt>
                <c:pt idx="7845">
                  <c:v>42885.630555555559</c:v>
                </c:pt>
                <c:pt idx="7846">
                  <c:v>42885.630671296298</c:v>
                </c:pt>
                <c:pt idx="7847">
                  <c:v>42885.630787037036</c:v>
                </c:pt>
                <c:pt idx="7848">
                  <c:v>42885.630902777775</c:v>
                </c:pt>
                <c:pt idx="7849">
                  <c:v>42885.631018518521</c:v>
                </c:pt>
                <c:pt idx="7850">
                  <c:v>42885.63113425926</c:v>
                </c:pt>
                <c:pt idx="7851">
                  <c:v>42885.631249999999</c:v>
                </c:pt>
                <c:pt idx="7852">
                  <c:v>42885.631365740737</c:v>
                </c:pt>
                <c:pt idx="7853">
                  <c:v>42885.631481481483</c:v>
                </c:pt>
                <c:pt idx="7854">
                  <c:v>42885.631597222222</c:v>
                </c:pt>
                <c:pt idx="7855">
                  <c:v>42885.631712962961</c:v>
                </c:pt>
                <c:pt idx="7856">
                  <c:v>42885.631828703707</c:v>
                </c:pt>
                <c:pt idx="7857">
                  <c:v>42885.631944444445</c:v>
                </c:pt>
                <c:pt idx="7858">
                  <c:v>42885.632060185184</c:v>
                </c:pt>
                <c:pt idx="7859">
                  <c:v>42885.632175925923</c:v>
                </c:pt>
                <c:pt idx="7860">
                  <c:v>42885.632291666669</c:v>
                </c:pt>
                <c:pt idx="7861">
                  <c:v>42885.632407407407</c:v>
                </c:pt>
                <c:pt idx="7862">
                  <c:v>42885.632523148146</c:v>
                </c:pt>
                <c:pt idx="7863">
                  <c:v>42885.632638888892</c:v>
                </c:pt>
                <c:pt idx="7864">
                  <c:v>42885.632754629631</c:v>
                </c:pt>
                <c:pt idx="7865">
                  <c:v>42885.632870370369</c:v>
                </c:pt>
                <c:pt idx="7866">
                  <c:v>42885.632986111108</c:v>
                </c:pt>
                <c:pt idx="7867">
                  <c:v>42885.633101851854</c:v>
                </c:pt>
                <c:pt idx="7868">
                  <c:v>42885.633217592593</c:v>
                </c:pt>
                <c:pt idx="7869">
                  <c:v>42885.633333333331</c:v>
                </c:pt>
                <c:pt idx="7870">
                  <c:v>42885.633449074077</c:v>
                </c:pt>
                <c:pt idx="7871">
                  <c:v>42885.633564814816</c:v>
                </c:pt>
                <c:pt idx="7872">
                  <c:v>42885.633680555555</c:v>
                </c:pt>
                <c:pt idx="7873">
                  <c:v>42885.633796296293</c:v>
                </c:pt>
                <c:pt idx="7874">
                  <c:v>42885.633912037039</c:v>
                </c:pt>
                <c:pt idx="7875">
                  <c:v>42885.634027777778</c:v>
                </c:pt>
                <c:pt idx="7876">
                  <c:v>42885.634143518517</c:v>
                </c:pt>
                <c:pt idx="7877">
                  <c:v>42885.634259259263</c:v>
                </c:pt>
                <c:pt idx="7878">
                  <c:v>42885.634375000001</c:v>
                </c:pt>
                <c:pt idx="7879">
                  <c:v>42885.63449074074</c:v>
                </c:pt>
                <c:pt idx="7880">
                  <c:v>42885.634606481479</c:v>
                </c:pt>
                <c:pt idx="7881">
                  <c:v>42885.634722222225</c:v>
                </c:pt>
                <c:pt idx="7882">
                  <c:v>42885.634837962964</c:v>
                </c:pt>
                <c:pt idx="7883">
                  <c:v>42885.634953703702</c:v>
                </c:pt>
                <c:pt idx="7884">
                  <c:v>42885.635069444441</c:v>
                </c:pt>
                <c:pt idx="7885">
                  <c:v>42885.635185185187</c:v>
                </c:pt>
                <c:pt idx="7886">
                  <c:v>42885.635300925926</c:v>
                </c:pt>
                <c:pt idx="7887">
                  <c:v>42885.635416666664</c:v>
                </c:pt>
                <c:pt idx="7888">
                  <c:v>42885.63553240741</c:v>
                </c:pt>
                <c:pt idx="7889">
                  <c:v>42885.635648148149</c:v>
                </c:pt>
                <c:pt idx="7890">
                  <c:v>42885.635763888888</c:v>
                </c:pt>
                <c:pt idx="7891">
                  <c:v>42885.635879629626</c:v>
                </c:pt>
                <c:pt idx="7892">
                  <c:v>42885.635995370372</c:v>
                </c:pt>
                <c:pt idx="7893">
                  <c:v>42885.636111111111</c:v>
                </c:pt>
                <c:pt idx="7894">
                  <c:v>42885.63622685185</c:v>
                </c:pt>
                <c:pt idx="7895">
                  <c:v>42885.636342592596</c:v>
                </c:pt>
                <c:pt idx="7896">
                  <c:v>42885.636458333334</c:v>
                </c:pt>
                <c:pt idx="7897">
                  <c:v>42885.636574074073</c:v>
                </c:pt>
                <c:pt idx="7898">
                  <c:v>42885.636689814812</c:v>
                </c:pt>
                <c:pt idx="7899">
                  <c:v>42885.636805555558</c:v>
                </c:pt>
                <c:pt idx="7900">
                  <c:v>42885.636921296296</c:v>
                </c:pt>
                <c:pt idx="7901">
                  <c:v>42885.637037037035</c:v>
                </c:pt>
                <c:pt idx="7902">
                  <c:v>42885.637152777781</c:v>
                </c:pt>
                <c:pt idx="7903">
                  <c:v>42885.63726851852</c:v>
                </c:pt>
                <c:pt idx="7904">
                  <c:v>42885.637384259258</c:v>
                </c:pt>
                <c:pt idx="7905">
                  <c:v>42885.637499999997</c:v>
                </c:pt>
                <c:pt idx="7906">
                  <c:v>42885.637615740743</c:v>
                </c:pt>
                <c:pt idx="7907">
                  <c:v>42885.637731481482</c:v>
                </c:pt>
                <c:pt idx="7908">
                  <c:v>42885.63784722222</c:v>
                </c:pt>
                <c:pt idx="7909">
                  <c:v>42885.637962962966</c:v>
                </c:pt>
                <c:pt idx="7910">
                  <c:v>42885.638078703705</c:v>
                </c:pt>
                <c:pt idx="7911">
                  <c:v>42885.638194444444</c:v>
                </c:pt>
                <c:pt idx="7912">
                  <c:v>42885.638310185182</c:v>
                </c:pt>
                <c:pt idx="7913">
                  <c:v>42885.638425925928</c:v>
                </c:pt>
                <c:pt idx="7914">
                  <c:v>42885.638541666667</c:v>
                </c:pt>
                <c:pt idx="7915">
                  <c:v>42885.638657407406</c:v>
                </c:pt>
                <c:pt idx="7916">
                  <c:v>42885.638773148145</c:v>
                </c:pt>
                <c:pt idx="7917">
                  <c:v>42885.638888888891</c:v>
                </c:pt>
                <c:pt idx="7918">
                  <c:v>42885.639004629629</c:v>
                </c:pt>
                <c:pt idx="7919">
                  <c:v>42885.639120370368</c:v>
                </c:pt>
                <c:pt idx="7920">
                  <c:v>42885.639236111114</c:v>
                </c:pt>
                <c:pt idx="7921">
                  <c:v>42885.639351851853</c:v>
                </c:pt>
                <c:pt idx="7922">
                  <c:v>42885.639467592591</c:v>
                </c:pt>
                <c:pt idx="7923">
                  <c:v>42885.63958333333</c:v>
                </c:pt>
                <c:pt idx="7924">
                  <c:v>42885.639699074076</c:v>
                </c:pt>
                <c:pt idx="7925">
                  <c:v>42885.639814814815</c:v>
                </c:pt>
                <c:pt idx="7926">
                  <c:v>42885.639930555553</c:v>
                </c:pt>
                <c:pt idx="7927">
                  <c:v>42885.640046296299</c:v>
                </c:pt>
                <c:pt idx="7928">
                  <c:v>42885.640162037038</c:v>
                </c:pt>
                <c:pt idx="7929">
                  <c:v>42885.640277777777</c:v>
                </c:pt>
                <c:pt idx="7930">
                  <c:v>42885.640393518515</c:v>
                </c:pt>
                <c:pt idx="7931">
                  <c:v>42885.640509259261</c:v>
                </c:pt>
                <c:pt idx="7932">
                  <c:v>42885.640625</c:v>
                </c:pt>
                <c:pt idx="7933">
                  <c:v>42885.640740740739</c:v>
                </c:pt>
                <c:pt idx="7934">
                  <c:v>42885.640856481485</c:v>
                </c:pt>
                <c:pt idx="7935">
                  <c:v>42885.640972222223</c:v>
                </c:pt>
                <c:pt idx="7936">
                  <c:v>42885.641087962962</c:v>
                </c:pt>
                <c:pt idx="7937">
                  <c:v>42885.641203703701</c:v>
                </c:pt>
                <c:pt idx="7938">
                  <c:v>42885.641319444447</c:v>
                </c:pt>
                <c:pt idx="7939">
                  <c:v>42885.641435185185</c:v>
                </c:pt>
                <c:pt idx="7940">
                  <c:v>42885.641550925924</c:v>
                </c:pt>
                <c:pt idx="7941">
                  <c:v>42885.64166666667</c:v>
                </c:pt>
                <c:pt idx="7942">
                  <c:v>42885.641782407409</c:v>
                </c:pt>
                <c:pt idx="7943">
                  <c:v>42885.641898148147</c:v>
                </c:pt>
                <c:pt idx="7944">
                  <c:v>42885.642013888886</c:v>
                </c:pt>
                <c:pt idx="7945">
                  <c:v>42885.642129629632</c:v>
                </c:pt>
                <c:pt idx="7946">
                  <c:v>42885.642245370371</c:v>
                </c:pt>
                <c:pt idx="7947">
                  <c:v>42885.642361111109</c:v>
                </c:pt>
                <c:pt idx="7948">
                  <c:v>42885.642476851855</c:v>
                </c:pt>
                <c:pt idx="7949">
                  <c:v>42885.642592592594</c:v>
                </c:pt>
                <c:pt idx="7950">
                  <c:v>42885.642708333333</c:v>
                </c:pt>
                <c:pt idx="7951">
                  <c:v>42885.642824074072</c:v>
                </c:pt>
                <c:pt idx="7952">
                  <c:v>42885.642939814818</c:v>
                </c:pt>
                <c:pt idx="7953">
                  <c:v>42885.643055555556</c:v>
                </c:pt>
                <c:pt idx="7954">
                  <c:v>42885.643171296295</c:v>
                </c:pt>
                <c:pt idx="7955">
                  <c:v>42885.643287037034</c:v>
                </c:pt>
                <c:pt idx="7956">
                  <c:v>42885.64340277778</c:v>
                </c:pt>
                <c:pt idx="7957">
                  <c:v>42885.643518518518</c:v>
                </c:pt>
                <c:pt idx="7958">
                  <c:v>42885.643634259257</c:v>
                </c:pt>
                <c:pt idx="7959">
                  <c:v>42885.643750000003</c:v>
                </c:pt>
                <c:pt idx="7960">
                  <c:v>42885.643865740742</c:v>
                </c:pt>
                <c:pt idx="7961">
                  <c:v>42885.64398148148</c:v>
                </c:pt>
                <c:pt idx="7962">
                  <c:v>42885.644097222219</c:v>
                </c:pt>
                <c:pt idx="7963">
                  <c:v>42885.644212962965</c:v>
                </c:pt>
                <c:pt idx="7964">
                  <c:v>42885.644328703704</c:v>
                </c:pt>
                <c:pt idx="7965">
                  <c:v>42885.644444444442</c:v>
                </c:pt>
                <c:pt idx="7966">
                  <c:v>42885.644560185188</c:v>
                </c:pt>
                <c:pt idx="7967">
                  <c:v>42885.644675925927</c:v>
                </c:pt>
                <c:pt idx="7968">
                  <c:v>42885.644791666666</c:v>
                </c:pt>
                <c:pt idx="7969">
                  <c:v>42885.644907407404</c:v>
                </c:pt>
                <c:pt idx="7970">
                  <c:v>42885.64502314815</c:v>
                </c:pt>
                <c:pt idx="7971">
                  <c:v>42885.645138888889</c:v>
                </c:pt>
                <c:pt idx="7972">
                  <c:v>42885.645254629628</c:v>
                </c:pt>
                <c:pt idx="7973">
                  <c:v>42885.645370370374</c:v>
                </c:pt>
                <c:pt idx="7974">
                  <c:v>42885.645486111112</c:v>
                </c:pt>
                <c:pt idx="7975">
                  <c:v>42885.645601851851</c:v>
                </c:pt>
                <c:pt idx="7976">
                  <c:v>42885.64571759259</c:v>
                </c:pt>
                <c:pt idx="7977">
                  <c:v>42885.645833333336</c:v>
                </c:pt>
                <c:pt idx="7978">
                  <c:v>42885.645949074074</c:v>
                </c:pt>
                <c:pt idx="7979">
                  <c:v>42885.646064814813</c:v>
                </c:pt>
                <c:pt idx="7980">
                  <c:v>42885.646180555559</c:v>
                </c:pt>
                <c:pt idx="7981">
                  <c:v>42885.646296296298</c:v>
                </c:pt>
                <c:pt idx="7982">
                  <c:v>42885.646412037036</c:v>
                </c:pt>
                <c:pt idx="7983">
                  <c:v>42885.646527777775</c:v>
                </c:pt>
                <c:pt idx="7984">
                  <c:v>42885.646643518521</c:v>
                </c:pt>
                <c:pt idx="7985">
                  <c:v>42885.64675925926</c:v>
                </c:pt>
                <c:pt idx="7986">
                  <c:v>42885.646874999999</c:v>
                </c:pt>
                <c:pt idx="7987">
                  <c:v>42885.646990740737</c:v>
                </c:pt>
                <c:pt idx="7988">
                  <c:v>42885.647106481483</c:v>
                </c:pt>
                <c:pt idx="7989">
                  <c:v>42885.647222222222</c:v>
                </c:pt>
                <c:pt idx="7990">
                  <c:v>42885.647337962961</c:v>
                </c:pt>
                <c:pt idx="7991">
                  <c:v>42885.647453703707</c:v>
                </c:pt>
                <c:pt idx="7992">
                  <c:v>42885.647569444445</c:v>
                </c:pt>
                <c:pt idx="7993">
                  <c:v>42885.647685185184</c:v>
                </c:pt>
                <c:pt idx="7994">
                  <c:v>42885.647800925923</c:v>
                </c:pt>
                <c:pt idx="7995">
                  <c:v>42885.647916666669</c:v>
                </c:pt>
                <c:pt idx="7996">
                  <c:v>42885.648032407407</c:v>
                </c:pt>
                <c:pt idx="7997">
                  <c:v>42885.648148148146</c:v>
                </c:pt>
                <c:pt idx="7998">
                  <c:v>42885.648263888892</c:v>
                </c:pt>
                <c:pt idx="7999">
                  <c:v>42885.648379629631</c:v>
                </c:pt>
                <c:pt idx="8000">
                  <c:v>42885.648495370369</c:v>
                </c:pt>
                <c:pt idx="8001">
                  <c:v>42885.648611111108</c:v>
                </c:pt>
                <c:pt idx="8002">
                  <c:v>42885.648726851854</c:v>
                </c:pt>
                <c:pt idx="8003">
                  <c:v>42885.648842592593</c:v>
                </c:pt>
                <c:pt idx="8004">
                  <c:v>42885.648958333331</c:v>
                </c:pt>
                <c:pt idx="8005">
                  <c:v>42885.649074074077</c:v>
                </c:pt>
                <c:pt idx="8006">
                  <c:v>42885.649189814816</c:v>
                </c:pt>
                <c:pt idx="8007">
                  <c:v>42885.649305555555</c:v>
                </c:pt>
                <c:pt idx="8008">
                  <c:v>42885.649421296293</c:v>
                </c:pt>
                <c:pt idx="8009">
                  <c:v>42885.649537037039</c:v>
                </c:pt>
                <c:pt idx="8010">
                  <c:v>42885.649652777778</c:v>
                </c:pt>
                <c:pt idx="8011">
                  <c:v>42885.649768518517</c:v>
                </c:pt>
                <c:pt idx="8012">
                  <c:v>42885.649884259263</c:v>
                </c:pt>
                <c:pt idx="8013">
                  <c:v>42885.65</c:v>
                </c:pt>
                <c:pt idx="8014">
                  <c:v>42885.65011574074</c:v>
                </c:pt>
                <c:pt idx="8015">
                  <c:v>42885.650231481479</c:v>
                </c:pt>
                <c:pt idx="8016">
                  <c:v>42885.650347222225</c:v>
                </c:pt>
                <c:pt idx="8017">
                  <c:v>42885.650462962964</c:v>
                </c:pt>
                <c:pt idx="8018">
                  <c:v>42885.650578703702</c:v>
                </c:pt>
                <c:pt idx="8019">
                  <c:v>42885.650694444441</c:v>
                </c:pt>
                <c:pt idx="8020">
                  <c:v>42885.650810185187</c:v>
                </c:pt>
                <c:pt idx="8021">
                  <c:v>42885.650925925926</c:v>
                </c:pt>
                <c:pt idx="8022">
                  <c:v>42885.651041666664</c:v>
                </c:pt>
                <c:pt idx="8023">
                  <c:v>42885.65115740741</c:v>
                </c:pt>
                <c:pt idx="8024">
                  <c:v>42885.651273148149</c:v>
                </c:pt>
                <c:pt idx="8025">
                  <c:v>42885.651388888888</c:v>
                </c:pt>
                <c:pt idx="8026">
                  <c:v>42885.651504629626</c:v>
                </c:pt>
                <c:pt idx="8027">
                  <c:v>42885.651620370372</c:v>
                </c:pt>
                <c:pt idx="8028">
                  <c:v>42885.651736111111</c:v>
                </c:pt>
                <c:pt idx="8029">
                  <c:v>42885.65185185185</c:v>
                </c:pt>
                <c:pt idx="8030">
                  <c:v>42885.651967592596</c:v>
                </c:pt>
                <c:pt idx="8031">
                  <c:v>42885.652083333334</c:v>
                </c:pt>
                <c:pt idx="8032">
                  <c:v>42885.652199074073</c:v>
                </c:pt>
                <c:pt idx="8033">
                  <c:v>42885.652314814812</c:v>
                </c:pt>
                <c:pt idx="8034">
                  <c:v>42885.652430555558</c:v>
                </c:pt>
                <c:pt idx="8035">
                  <c:v>42885.652546296296</c:v>
                </c:pt>
                <c:pt idx="8036">
                  <c:v>42885.652662037035</c:v>
                </c:pt>
                <c:pt idx="8037">
                  <c:v>42885.652777777781</c:v>
                </c:pt>
                <c:pt idx="8038">
                  <c:v>42885.65289351852</c:v>
                </c:pt>
                <c:pt idx="8039">
                  <c:v>42885.653009259258</c:v>
                </c:pt>
                <c:pt idx="8040">
                  <c:v>42885.653124999997</c:v>
                </c:pt>
                <c:pt idx="8041">
                  <c:v>42885.653240740743</c:v>
                </c:pt>
                <c:pt idx="8042">
                  <c:v>42885.653356481482</c:v>
                </c:pt>
                <c:pt idx="8043">
                  <c:v>42885.65347222222</c:v>
                </c:pt>
                <c:pt idx="8044">
                  <c:v>42885.653587962966</c:v>
                </c:pt>
                <c:pt idx="8045">
                  <c:v>42885.653703703705</c:v>
                </c:pt>
                <c:pt idx="8046">
                  <c:v>42885.653819444444</c:v>
                </c:pt>
                <c:pt idx="8047">
                  <c:v>42885.653935185182</c:v>
                </c:pt>
                <c:pt idx="8048">
                  <c:v>42885.654050925928</c:v>
                </c:pt>
                <c:pt idx="8049">
                  <c:v>42885.654166666667</c:v>
                </c:pt>
                <c:pt idx="8050">
                  <c:v>42885.654282407406</c:v>
                </c:pt>
                <c:pt idx="8051">
                  <c:v>42885.654398148145</c:v>
                </c:pt>
                <c:pt idx="8052">
                  <c:v>42885.654513888891</c:v>
                </c:pt>
                <c:pt idx="8053">
                  <c:v>42885.654629629629</c:v>
                </c:pt>
                <c:pt idx="8054">
                  <c:v>42885.654745370368</c:v>
                </c:pt>
                <c:pt idx="8055">
                  <c:v>42885.654861111114</c:v>
                </c:pt>
                <c:pt idx="8056">
                  <c:v>42885.654976851853</c:v>
                </c:pt>
                <c:pt idx="8057">
                  <c:v>42885.655092592591</c:v>
                </c:pt>
                <c:pt idx="8058">
                  <c:v>42885.65520833333</c:v>
                </c:pt>
                <c:pt idx="8059">
                  <c:v>42885.655324074076</c:v>
                </c:pt>
                <c:pt idx="8060">
                  <c:v>42885.655439814815</c:v>
                </c:pt>
                <c:pt idx="8061">
                  <c:v>42885.655555555553</c:v>
                </c:pt>
                <c:pt idx="8062">
                  <c:v>42885.655671296299</c:v>
                </c:pt>
                <c:pt idx="8063">
                  <c:v>42885.655787037038</c:v>
                </c:pt>
                <c:pt idx="8064">
                  <c:v>42885.655902777777</c:v>
                </c:pt>
                <c:pt idx="8065">
                  <c:v>42885.656018518515</c:v>
                </c:pt>
                <c:pt idx="8066">
                  <c:v>42885.656134259261</c:v>
                </c:pt>
                <c:pt idx="8067">
                  <c:v>42885.65625</c:v>
                </c:pt>
                <c:pt idx="8068">
                  <c:v>42885.656365740739</c:v>
                </c:pt>
                <c:pt idx="8069">
                  <c:v>42885.656481481485</c:v>
                </c:pt>
                <c:pt idx="8070">
                  <c:v>42885.656597222223</c:v>
                </c:pt>
                <c:pt idx="8071">
                  <c:v>42885.656712962962</c:v>
                </c:pt>
                <c:pt idx="8072">
                  <c:v>42885.656828703701</c:v>
                </c:pt>
                <c:pt idx="8073">
                  <c:v>42885.656944444447</c:v>
                </c:pt>
                <c:pt idx="8074">
                  <c:v>42885.657060185185</c:v>
                </c:pt>
                <c:pt idx="8075">
                  <c:v>42885.657175925924</c:v>
                </c:pt>
                <c:pt idx="8076">
                  <c:v>42885.65729166667</c:v>
                </c:pt>
                <c:pt idx="8077">
                  <c:v>42885.657407407409</c:v>
                </c:pt>
                <c:pt idx="8078">
                  <c:v>42885.657523148147</c:v>
                </c:pt>
                <c:pt idx="8079">
                  <c:v>42885.657638888886</c:v>
                </c:pt>
                <c:pt idx="8080">
                  <c:v>42885.657754629632</c:v>
                </c:pt>
                <c:pt idx="8081">
                  <c:v>42885.657870370371</c:v>
                </c:pt>
                <c:pt idx="8082">
                  <c:v>42885.657986111109</c:v>
                </c:pt>
                <c:pt idx="8083">
                  <c:v>42885.658101851855</c:v>
                </c:pt>
                <c:pt idx="8084">
                  <c:v>42885.658217592594</c:v>
                </c:pt>
                <c:pt idx="8085">
                  <c:v>42885.658333333333</c:v>
                </c:pt>
                <c:pt idx="8086">
                  <c:v>42885.658449074072</c:v>
                </c:pt>
                <c:pt idx="8087">
                  <c:v>42885.658564814818</c:v>
                </c:pt>
                <c:pt idx="8088">
                  <c:v>42885.658680555556</c:v>
                </c:pt>
                <c:pt idx="8089">
                  <c:v>42885.658796296295</c:v>
                </c:pt>
                <c:pt idx="8090">
                  <c:v>42885.658912037034</c:v>
                </c:pt>
                <c:pt idx="8091">
                  <c:v>42885.65902777778</c:v>
                </c:pt>
                <c:pt idx="8092">
                  <c:v>42885.659143518518</c:v>
                </c:pt>
                <c:pt idx="8093">
                  <c:v>42885.659259259257</c:v>
                </c:pt>
                <c:pt idx="8094">
                  <c:v>42885.659375000003</c:v>
                </c:pt>
                <c:pt idx="8095">
                  <c:v>42885.659490740742</c:v>
                </c:pt>
                <c:pt idx="8096">
                  <c:v>42885.65960648148</c:v>
                </c:pt>
                <c:pt idx="8097">
                  <c:v>42885.659722222219</c:v>
                </c:pt>
                <c:pt idx="8098">
                  <c:v>42885.659837962965</c:v>
                </c:pt>
                <c:pt idx="8099">
                  <c:v>42885.659953703704</c:v>
                </c:pt>
                <c:pt idx="8100">
                  <c:v>42885.660069444442</c:v>
                </c:pt>
                <c:pt idx="8101">
                  <c:v>42885.660185185188</c:v>
                </c:pt>
                <c:pt idx="8102">
                  <c:v>42885.660300925927</c:v>
                </c:pt>
                <c:pt idx="8103">
                  <c:v>42885.660416666666</c:v>
                </c:pt>
                <c:pt idx="8104">
                  <c:v>42885.660532407404</c:v>
                </c:pt>
                <c:pt idx="8105">
                  <c:v>42885.66064814815</c:v>
                </c:pt>
                <c:pt idx="8106">
                  <c:v>42885.660763888889</c:v>
                </c:pt>
                <c:pt idx="8107">
                  <c:v>42885.660879629628</c:v>
                </c:pt>
                <c:pt idx="8108">
                  <c:v>42885.660995370374</c:v>
                </c:pt>
                <c:pt idx="8109">
                  <c:v>42885.661111111112</c:v>
                </c:pt>
                <c:pt idx="8110">
                  <c:v>42885.661226851851</c:v>
                </c:pt>
                <c:pt idx="8111">
                  <c:v>42885.66134259259</c:v>
                </c:pt>
                <c:pt idx="8112">
                  <c:v>42885.661458333336</c:v>
                </c:pt>
                <c:pt idx="8113">
                  <c:v>42885.661574074074</c:v>
                </c:pt>
                <c:pt idx="8114">
                  <c:v>42885.661689814813</c:v>
                </c:pt>
                <c:pt idx="8115">
                  <c:v>42885.661805555559</c:v>
                </c:pt>
                <c:pt idx="8116">
                  <c:v>42885.661921296298</c:v>
                </c:pt>
                <c:pt idx="8117">
                  <c:v>42885.662037037036</c:v>
                </c:pt>
                <c:pt idx="8118">
                  <c:v>42885.662152777775</c:v>
                </c:pt>
                <c:pt idx="8119">
                  <c:v>42885.662268518521</c:v>
                </c:pt>
                <c:pt idx="8120">
                  <c:v>42885.66238425926</c:v>
                </c:pt>
                <c:pt idx="8121">
                  <c:v>42885.662499999999</c:v>
                </c:pt>
                <c:pt idx="8122">
                  <c:v>42885.662615740737</c:v>
                </c:pt>
                <c:pt idx="8123">
                  <c:v>42885.662731481483</c:v>
                </c:pt>
                <c:pt idx="8124">
                  <c:v>42885.662847222222</c:v>
                </c:pt>
                <c:pt idx="8125">
                  <c:v>42885.662962962961</c:v>
                </c:pt>
                <c:pt idx="8126">
                  <c:v>42885.663078703707</c:v>
                </c:pt>
                <c:pt idx="8127">
                  <c:v>42885.663194444445</c:v>
                </c:pt>
                <c:pt idx="8128">
                  <c:v>42885.663310185184</c:v>
                </c:pt>
                <c:pt idx="8129">
                  <c:v>42885.663425925923</c:v>
                </c:pt>
                <c:pt idx="8130">
                  <c:v>42885.663541666669</c:v>
                </c:pt>
                <c:pt idx="8131">
                  <c:v>42885.663657407407</c:v>
                </c:pt>
                <c:pt idx="8132">
                  <c:v>42885.663773148146</c:v>
                </c:pt>
                <c:pt idx="8133">
                  <c:v>42885.663888888892</c:v>
                </c:pt>
                <c:pt idx="8134">
                  <c:v>42885.664004629631</c:v>
                </c:pt>
                <c:pt idx="8135">
                  <c:v>42885.664120370369</c:v>
                </c:pt>
                <c:pt idx="8136">
                  <c:v>42885.664236111108</c:v>
                </c:pt>
                <c:pt idx="8137">
                  <c:v>42885.664351851854</c:v>
                </c:pt>
                <c:pt idx="8138">
                  <c:v>42885.664467592593</c:v>
                </c:pt>
                <c:pt idx="8139">
                  <c:v>42885.664583333331</c:v>
                </c:pt>
                <c:pt idx="8140">
                  <c:v>42885.664699074077</c:v>
                </c:pt>
                <c:pt idx="8141">
                  <c:v>42885.664814814816</c:v>
                </c:pt>
                <c:pt idx="8142">
                  <c:v>42885.664930555555</c:v>
                </c:pt>
                <c:pt idx="8143">
                  <c:v>42885.665046296293</c:v>
                </c:pt>
                <c:pt idx="8144">
                  <c:v>42885.665162037039</c:v>
                </c:pt>
                <c:pt idx="8145">
                  <c:v>42885.665277777778</c:v>
                </c:pt>
                <c:pt idx="8146">
                  <c:v>42885.665393518517</c:v>
                </c:pt>
                <c:pt idx="8147">
                  <c:v>42885.665509259263</c:v>
                </c:pt>
                <c:pt idx="8148">
                  <c:v>42885.665625000001</c:v>
                </c:pt>
                <c:pt idx="8149">
                  <c:v>42885.66574074074</c:v>
                </c:pt>
                <c:pt idx="8150">
                  <c:v>42885.665856481479</c:v>
                </c:pt>
                <c:pt idx="8151">
                  <c:v>42885.665972222225</c:v>
                </c:pt>
                <c:pt idx="8152">
                  <c:v>42885.666087962964</c:v>
                </c:pt>
                <c:pt idx="8153">
                  <c:v>42885.666203703702</c:v>
                </c:pt>
                <c:pt idx="8154">
                  <c:v>42885.666319444441</c:v>
                </c:pt>
                <c:pt idx="8155">
                  <c:v>42885.666435185187</c:v>
                </c:pt>
                <c:pt idx="8156">
                  <c:v>42885.666550925926</c:v>
                </c:pt>
                <c:pt idx="8157">
                  <c:v>42885.666666666664</c:v>
                </c:pt>
                <c:pt idx="8158">
                  <c:v>42885.66678240741</c:v>
                </c:pt>
                <c:pt idx="8159">
                  <c:v>42885.666898148149</c:v>
                </c:pt>
                <c:pt idx="8160">
                  <c:v>42885.667013888888</c:v>
                </c:pt>
                <c:pt idx="8161">
                  <c:v>42885.667129629626</c:v>
                </c:pt>
                <c:pt idx="8162">
                  <c:v>42885.667245370372</c:v>
                </c:pt>
                <c:pt idx="8163">
                  <c:v>42885.667361111111</c:v>
                </c:pt>
                <c:pt idx="8164">
                  <c:v>42885.66747685185</c:v>
                </c:pt>
                <c:pt idx="8165">
                  <c:v>42885.667592592596</c:v>
                </c:pt>
                <c:pt idx="8166">
                  <c:v>42885.667708333334</c:v>
                </c:pt>
                <c:pt idx="8167">
                  <c:v>42885.667824074073</c:v>
                </c:pt>
                <c:pt idx="8168">
                  <c:v>42885.667939814812</c:v>
                </c:pt>
                <c:pt idx="8169">
                  <c:v>42885.668055555558</c:v>
                </c:pt>
                <c:pt idx="8170">
                  <c:v>42885.668171296296</c:v>
                </c:pt>
                <c:pt idx="8171">
                  <c:v>42885.668287037035</c:v>
                </c:pt>
                <c:pt idx="8172">
                  <c:v>42885.668402777781</c:v>
                </c:pt>
                <c:pt idx="8173">
                  <c:v>42885.66851851852</c:v>
                </c:pt>
                <c:pt idx="8174">
                  <c:v>42885.668634259258</c:v>
                </c:pt>
                <c:pt idx="8175">
                  <c:v>42885.668749999997</c:v>
                </c:pt>
                <c:pt idx="8176">
                  <c:v>42885.668865740743</c:v>
                </c:pt>
                <c:pt idx="8177">
                  <c:v>42885.668981481482</c:v>
                </c:pt>
                <c:pt idx="8178">
                  <c:v>42885.66909722222</c:v>
                </c:pt>
                <c:pt idx="8179">
                  <c:v>42885.669212962966</c:v>
                </c:pt>
                <c:pt idx="8180">
                  <c:v>42885.669328703705</c:v>
                </c:pt>
                <c:pt idx="8181">
                  <c:v>42885.669444444444</c:v>
                </c:pt>
                <c:pt idx="8182">
                  <c:v>42885.669560185182</c:v>
                </c:pt>
                <c:pt idx="8183">
                  <c:v>42885.669675925928</c:v>
                </c:pt>
                <c:pt idx="8184">
                  <c:v>42885.669791666667</c:v>
                </c:pt>
                <c:pt idx="8185">
                  <c:v>42885.669907407406</c:v>
                </c:pt>
                <c:pt idx="8186">
                  <c:v>42885.670023148145</c:v>
                </c:pt>
                <c:pt idx="8187">
                  <c:v>42885.670138888891</c:v>
                </c:pt>
                <c:pt idx="8188">
                  <c:v>42885.670254629629</c:v>
                </c:pt>
                <c:pt idx="8189">
                  <c:v>42885.670370370368</c:v>
                </c:pt>
                <c:pt idx="8190">
                  <c:v>42885.670486111114</c:v>
                </c:pt>
                <c:pt idx="8191">
                  <c:v>42885.670601851853</c:v>
                </c:pt>
                <c:pt idx="8192">
                  <c:v>42885.670717592591</c:v>
                </c:pt>
                <c:pt idx="8193">
                  <c:v>42885.67083333333</c:v>
                </c:pt>
                <c:pt idx="8194">
                  <c:v>42885.670949074076</c:v>
                </c:pt>
                <c:pt idx="8195">
                  <c:v>42885.671064814815</c:v>
                </c:pt>
                <c:pt idx="8196">
                  <c:v>42885.671180555553</c:v>
                </c:pt>
                <c:pt idx="8197">
                  <c:v>42885.671296296299</c:v>
                </c:pt>
                <c:pt idx="8198">
                  <c:v>42885.671412037038</c:v>
                </c:pt>
                <c:pt idx="8199">
                  <c:v>42885.671527777777</c:v>
                </c:pt>
                <c:pt idx="8200">
                  <c:v>42885.671643518515</c:v>
                </c:pt>
                <c:pt idx="8201">
                  <c:v>42885.671759259261</c:v>
                </c:pt>
                <c:pt idx="8202">
                  <c:v>42885.671875</c:v>
                </c:pt>
                <c:pt idx="8203">
                  <c:v>42885.671990740739</c:v>
                </c:pt>
                <c:pt idx="8204">
                  <c:v>42885.672106481485</c:v>
                </c:pt>
                <c:pt idx="8205">
                  <c:v>42885.672222222223</c:v>
                </c:pt>
                <c:pt idx="8206">
                  <c:v>42885.672337962962</c:v>
                </c:pt>
                <c:pt idx="8207">
                  <c:v>42885.672453703701</c:v>
                </c:pt>
                <c:pt idx="8208">
                  <c:v>42885.672569444447</c:v>
                </c:pt>
                <c:pt idx="8209">
                  <c:v>42885.672685185185</c:v>
                </c:pt>
                <c:pt idx="8210">
                  <c:v>42885.672800925924</c:v>
                </c:pt>
                <c:pt idx="8211">
                  <c:v>42885.67291666667</c:v>
                </c:pt>
                <c:pt idx="8212">
                  <c:v>42885.673032407409</c:v>
                </c:pt>
                <c:pt idx="8213">
                  <c:v>42885.673148148147</c:v>
                </c:pt>
                <c:pt idx="8214">
                  <c:v>42885.673263888886</c:v>
                </c:pt>
                <c:pt idx="8215">
                  <c:v>42885.673379629632</c:v>
                </c:pt>
                <c:pt idx="8216">
                  <c:v>42885.673495370371</c:v>
                </c:pt>
                <c:pt idx="8217">
                  <c:v>42885.673611111109</c:v>
                </c:pt>
                <c:pt idx="8218">
                  <c:v>42885.673726851855</c:v>
                </c:pt>
                <c:pt idx="8219">
                  <c:v>42885.673842592594</c:v>
                </c:pt>
                <c:pt idx="8220">
                  <c:v>42885.673958333333</c:v>
                </c:pt>
                <c:pt idx="8221">
                  <c:v>42885.674074074072</c:v>
                </c:pt>
                <c:pt idx="8222">
                  <c:v>42885.674189814818</c:v>
                </c:pt>
                <c:pt idx="8223">
                  <c:v>42885.674305555556</c:v>
                </c:pt>
                <c:pt idx="8224">
                  <c:v>42885.674421296295</c:v>
                </c:pt>
                <c:pt idx="8225">
                  <c:v>42885.674537037034</c:v>
                </c:pt>
                <c:pt idx="8226">
                  <c:v>42885.67465277778</c:v>
                </c:pt>
                <c:pt idx="8227">
                  <c:v>42885.674768518518</c:v>
                </c:pt>
                <c:pt idx="8228">
                  <c:v>42885.674884259257</c:v>
                </c:pt>
                <c:pt idx="8229">
                  <c:v>42885.675000000003</c:v>
                </c:pt>
                <c:pt idx="8230">
                  <c:v>42885.675115740742</c:v>
                </c:pt>
                <c:pt idx="8231">
                  <c:v>42885.67523148148</c:v>
                </c:pt>
                <c:pt idx="8232">
                  <c:v>42885.675347222219</c:v>
                </c:pt>
                <c:pt idx="8233">
                  <c:v>42885.675462962965</c:v>
                </c:pt>
                <c:pt idx="8234">
                  <c:v>42885.675578703704</c:v>
                </c:pt>
                <c:pt idx="8235">
                  <c:v>42885.675694444442</c:v>
                </c:pt>
                <c:pt idx="8236">
                  <c:v>42885.675810185188</c:v>
                </c:pt>
                <c:pt idx="8237">
                  <c:v>42885.675925925927</c:v>
                </c:pt>
                <c:pt idx="8238">
                  <c:v>42885.676041666666</c:v>
                </c:pt>
                <c:pt idx="8239">
                  <c:v>42885.676157407404</c:v>
                </c:pt>
                <c:pt idx="8240">
                  <c:v>42885.67627314815</c:v>
                </c:pt>
                <c:pt idx="8241">
                  <c:v>42885.676388888889</c:v>
                </c:pt>
                <c:pt idx="8242">
                  <c:v>42885.676504629628</c:v>
                </c:pt>
                <c:pt idx="8243">
                  <c:v>42885.676620370374</c:v>
                </c:pt>
                <c:pt idx="8244">
                  <c:v>42885.676736111112</c:v>
                </c:pt>
                <c:pt idx="8245">
                  <c:v>42885.676851851851</c:v>
                </c:pt>
                <c:pt idx="8246">
                  <c:v>42885.67696759259</c:v>
                </c:pt>
                <c:pt idx="8247">
                  <c:v>42885.677083333336</c:v>
                </c:pt>
                <c:pt idx="8248">
                  <c:v>42885.677199074074</c:v>
                </c:pt>
                <c:pt idx="8249">
                  <c:v>42885.677314814813</c:v>
                </c:pt>
                <c:pt idx="8250">
                  <c:v>42885.677430555559</c:v>
                </c:pt>
                <c:pt idx="8251">
                  <c:v>42885.677546296298</c:v>
                </c:pt>
                <c:pt idx="8252">
                  <c:v>42885.677662037036</c:v>
                </c:pt>
                <c:pt idx="8253">
                  <c:v>42885.677777777775</c:v>
                </c:pt>
                <c:pt idx="8254">
                  <c:v>42885.677893518521</c:v>
                </c:pt>
                <c:pt idx="8255">
                  <c:v>42885.67800925926</c:v>
                </c:pt>
                <c:pt idx="8256">
                  <c:v>42885.678124999999</c:v>
                </c:pt>
                <c:pt idx="8257">
                  <c:v>42885.678240740737</c:v>
                </c:pt>
                <c:pt idx="8258">
                  <c:v>42885.678356481483</c:v>
                </c:pt>
                <c:pt idx="8259">
                  <c:v>42885.678472222222</c:v>
                </c:pt>
                <c:pt idx="8260">
                  <c:v>42885.678587962961</c:v>
                </c:pt>
                <c:pt idx="8261">
                  <c:v>42885.678703703707</c:v>
                </c:pt>
                <c:pt idx="8262">
                  <c:v>42885.678819444445</c:v>
                </c:pt>
                <c:pt idx="8263">
                  <c:v>42885.678935185184</c:v>
                </c:pt>
                <c:pt idx="8264">
                  <c:v>42885.679050925923</c:v>
                </c:pt>
                <c:pt idx="8265">
                  <c:v>42885.679166666669</c:v>
                </c:pt>
                <c:pt idx="8266">
                  <c:v>42885.679282407407</c:v>
                </c:pt>
                <c:pt idx="8267">
                  <c:v>42885.679398148146</c:v>
                </c:pt>
                <c:pt idx="8268">
                  <c:v>42885.679513888892</c:v>
                </c:pt>
                <c:pt idx="8269">
                  <c:v>42885.679629629631</c:v>
                </c:pt>
                <c:pt idx="8270">
                  <c:v>42885.679745370369</c:v>
                </c:pt>
                <c:pt idx="8271">
                  <c:v>42885.679861111108</c:v>
                </c:pt>
                <c:pt idx="8272">
                  <c:v>42885.679976851854</c:v>
                </c:pt>
                <c:pt idx="8273">
                  <c:v>42885.680092592593</c:v>
                </c:pt>
                <c:pt idx="8274">
                  <c:v>42885.680208333331</c:v>
                </c:pt>
                <c:pt idx="8275">
                  <c:v>42885.680324074077</c:v>
                </c:pt>
                <c:pt idx="8276">
                  <c:v>42885.680439814816</c:v>
                </c:pt>
                <c:pt idx="8277">
                  <c:v>42885.680555555555</c:v>
                </c:pt>
                <c:pt idx="8278">
                  <c:v>42885.680671296293</c:v>
                </c:pt>
                <c:pt idx="8279">
                  <c:v>42885.680787037039</c:v>
                </c:pt>
                <c:pt idx="8280">
                  <c:v>42885.680902777778</c:v>
                </c:pt>
                <c:pt idx="8281">
                  <c:v>42885.681018518517</c:v>
                </c:pt>
                <c:pt idx="8282">
                  <c:v>42885.681134259263</c:v>
                </c:pt>
                <c:pt idx="8283">
                  <c:v>42885.681250000001</c:v>
                </c:pt>
                <c:pt idx="8284">
                  <c:v>42885.68136574074</c:v>
                </c:pt>
                <c:pt idx="8285">
                  <c:v>42885.681481481479</c:v>
                </c:pt>
                <c:pt idx="8286">
                  <c:v>42885.681597222225</c:v>
                </c:pt>
                <c:pt idx="8287">
                  <c:v>42885.681712962964</c:v>
                </c:pt>
                <c:pt idx="8288">
                  <c:v>42885.681828703702</c:v>
                </c:pt>
                <c:pt idx="8289">
                  <c:v>42885.681944444441</c:v>
                </c:pt>
                <c:pt idx="8290">
                  <c:v>42885.682060185187</c:v>
                </c:pt>
                <c:pt idx="8291">
                  <c:v>42885.682175925926</c:v>
                </c:pt>
                <c:pt idx="8292">
                  <c:v>42885.682291666664</c:v>
                </c:pt>
                <c:pt idx="8293">
                  <c:v>42885.68240740741</c:v>
                </c:pt>
                <c:pt idx="8294">
                  <c:v>42885.682523148149</c:v>
                </c:pt>
                <c:pt idx="8295">
                  <c:v>42885.682638888888</c:v>
                </c:pt>
                <c:pt idx="8296">
                  <c:v>42885.682754629626</c:v>
                </c:pt>
                <c:pt idx="8297">
                  <c:v>42885.682870370372</c:v>
                </c:pt>
                <c:pt idx="8298">
                  <c:v>42885.682986111111</c:v>
                </c:pt>
                <c:pt idx="8299">
                  <c:v>42885.68310185185</c:v>
                </c:pt>
                <c:pt idx="8300">
                  <c:v>42885.683217592596</c:v>
                </c:pt>
                <c:pt idx="8301">
                  <c:v>42885.683333333334</c:v>
                </c:pt>
                <c:pt idx="8302">
                  <c:v>42885.683449074073</c:v>
                </c:pt>
                <c:pt idx="8303">
                  <c:v>42885.683564814812</c:v>
                </c:pt>
                <c:pt idx="8304">
                  <c:v>42885.683680555558</c:v>
                </c:pt>
                <c:pt idx="8305">
                  <c:v>42885.683796296296</c:v>
                </c:pt>
                <c:pt idx="8306">
                  <c:v>42885.683912037035</c:v>
                </c:pt>
                <c:pt idx="8307">
                  <c:v>42885.684027777781</c:v>
                </c:pt>
                <c:pt idx="8308">
                  <c:v>42885.68414351852</c:v>
                </c:pt>
                <c:pt idx="8309">
                  <c:v>42885.684259259258</c:v>
                </c:pt>
                <c:pt idx="8310">
                  <c:v>42885.684374999997</c:v>
                </c:pt>
                <c:pt idx="8311">
                  <c:v>42885.684490740743</c:v>
                </c:pt>
                <c:pt idx="8312">
                  <c:v>42885.684606481482</c:v>
                </c:pt>
                <c:pt idx="8313">
                  <c:v>42885.68472222222</c:v>
                </c:pt>
                <c:pt idx="8314">
                  <c:v>42885.684837962966</c:v>
                </c:pt>
                <c:pt idx="8315">
                  <c:v>42885.684953703705</c:v>
                </c:pt>
                <c:pt idx="8316">
                  <c:v>42885.685069444444</c:v>
                </c:pt>
                <c:pt idx="8317">
                  <c:v>42885.685185185182</c:v>
                </c:pt>
                <c:pt idx="8318">
                  <c:v>42885.685300925928</c:v>
                </c:pt>
                <c:pt idx="8319">
                  <c:v>42885.685416666667</c:v>
                </c:pt>
                <c:pt idx="8320">
                  <c:v>42885.685532407406</c:v>
                </c:pt>
                <c:pt idx="8321">
                  <c:v>42885.685648148145</c:v>
                </c:pt>
                <c:pt idx="8322">
                  <c:v>42885.685763888891</c:v>
                </c:pt>
                <c:pt idx="8323">
                  <c:v>42885.685879629629</c:v>
                </c:pt>
                <c:pt idx="8324">
                  <c:v>42885.685995370368</c:v>
                </c:pt>
                <c:pt idx="8325">
                  <c:v>42885.686111111114</c:v>
                </c:pt>
                <c:pt idx="8326">
                  <c:v>42885.686226851853</c:v>
                </c:pt>
                <c:pt idx="8327">
                  <c:v>42885.686342592591</c:v>
                </c:pt>
                <c:pt idx="8328">
                  <c:v>42885.68645833333</c:v>
                </c:pt>
                <c:pt idx="8329">
                  <c:v>42885.686574074076</c:v>
                </c:pt>
                <c:pt idx="8330">
                  <c:v>42885.686689814815</c:v>
                </c:pt>
                <c:pt idx="8331">
                  <c:v>42885.686805555553</c:v>
                </c:pt>
                <c:pt idx="8332">
                  <c:v>42885.686921296299</c:v>
                </c:pt>
                <c:pt idx="8333">
                  <c:v>42885.687037037038</c:v>
                </c:pt>
                <c:pt idx="8334">
                  <c:v>42885.687152777777</c:v>
                </c:pt>
                <c:pt idx="8335">
                  <c:v>42885.687268518515</c:v>
                </c:pt>
                <c:pt idx="8336">
                  <c:v>42885.687384259261</c:v>
                </c:pt>
                <c:pt idx="8337">
                  <c:v>42885.6875</c:v>
                </c:pt>
                <c:pt idx="8338">
                  <c:v>42885.687615740739</c:v>
                </c:pt>
                <c:pt idx="8339">
                  <c:v>42885.687731481485</c:v>
                </c:pt>
                <c:pt idx="8340">
                  <c:v>42885.687847222223</c:v>
                </c:pt>
                <c:pt idx="8341">
                  <c:v>42885.687962962962</c:v>
                </c:pt>
                <c:pt idx="8342">
                  <c:v>42885.688078703701</c:v>
                </c:pt>
                <c:pt idx="8343">
                  <c:v>42885.688194444447</c:v>
                </c:pt>
                <c:pt idx="8344">
                  <c:v>42885.688310185185</c:v>
                </c:pt>
                <c:pt idx="8345">
                  <c:v>42885.688425925924</c:v>
                </c:pt>
                <c:pt idx="8346">
                  <c:v>42885.68854166667</c:v>
                </c:pt>
                <c:pt idx="8347">
                  <c:v>42885.688657407409</c:v>
                </c:pt>
                <c:pt idx="8348">
                  <c:v>42885.688773148147</c:v>
                </c:pt>
                <c:pt idx="8349">
                  <c:v>42885.688888888886</c:v>
                </c:pt>
                <c:pt idx="8350">
                  <c:v>42885.689004629632</c:v>
                </c:pt>
                <c:pt idx="8351">
                  <c:v>42885.689120370371</c:v>
                </c:pt>
                <c:pt idx="8352">
                  <c:v>42885.689236111109</c:v>
                </c:pt>
                <c:pt idx="8353">
                  <c:v>42885.689351851855</c:v>
                </c:pt>
                <c:pt idx="8354">
                  <c:v>42885.689467592594</c:v>
                </c:pt>
                <c:pt idx="8355">
                  <c:v>42885.689583333333</c:v>
                </c:pt>
                <c:pt idx="8356">
                  <c:v>42885.689699074072</c:v>
                </c:pt>
                <c:pt idx="8357">
                  <c:v>42885.689814814818</c:v>
                </c:pt>
                <c:pt idx="8358">
                  <c:v>42885.689930555556</c:v>
                </c:pt>
                <c:pt idx="8359">
                  <c:v>42885.690046296295</c:v>
                </c:pt>
                <c:pt idx="8360">
                  <c:v>42885.690162037034</c:v>
                </c:pt>
                <c:pt idx="8361">
                  <c:v>42885.69027777778</c:v>
                </c:pt>
                <c:pt idx="8362">
                  <c:v>42885.690393518518</c:v>
                </c:pt>
                <c:pt idx="8363">
                  <c:v>42885.690509259257</c:v>
                </c:pt>
                <c:pt idx="8364">
                  <c:v>42885.690625000003</c:v>
                </c:pt>
                <c:pt idx="8365">
                  <c:v>42885.690740740742</c:v>
                </c:pt>
                <c:pt idx="8366">
                  <c:v>42885.69085648148</c:v>
                </c:pt>
                <c:pt idx="8367">
                  <c:v>42885.690972222219</c:v>
                </c:pt>
                <c:pt idx="8368">
                  <c:v>42885.691087962965</c:v>
                </c:pt>
                <c:pt idx="8369">
                  <c:v>42885.691203703704</c:v>
                </c:pt>
                <c:pt idx="8370">
                  <c:v>42885.691319444442</c:v>
                </c:pt>
                <c:pt idx="8371">
                  <c:v>42885.691435185188</c:v>
                </c:pt>
                <c:pt idx="8372">
                  <c:v>42885.691550925927</c:v>
                </c:pt>
                <c:pt idx="8373">
                  <c:v>42885.691666666666</c:v>
                </c:pt>
                <c:pt idx="8374">
                  <c:v>42885.691782407404</c:v>
                </c:pt>
                <c:pt idx="8375">
                  <c:v>42885.69189814815</c:v>
                </c:pt>
                <c:pt idx="8376">
                  <c:v>42885.692013888889</c:v>
                </c:pt>
                <c:pt idx="8377">
                  <c:v>42885.692129629628</c:v>
                </c:pt>
                <c:pt idx="8378">
                  <c:v>42885.692245370374</c:v>
                </c:pt>
                <c:pt idx="8379">
                  <c:v>42885.692361111112</c:v>
                </c:pt>
                <c:pt idx="8380">
                  <c:v>42885.692476851851</c:v>
                </c:pt>
                <c:pt idx="8381">
                  <c:v>42885.69259259259</c:v>
                </c:pt>
                <c:pt idx="8382">
                  <c:v>42885.692708333336</c:v>
                </c:pt>
                <c:pt idx="8383">
                  <c:v>42885.692824074074</c:v>
                </c:pt>
                <c:pt idx="8384">
                  <c:v>42885.692939814813</c:v>
                </c:pt>
                <c:pt idx="8385">
                  <c:v>42885.693055555559</c:v>
                </c:pt>
                <c:pt idx="8386">
                  <c:v>42885.693171296298</c:v>
                </c:pt>
                <c:pt idx="8387">
                  <c:v>42885.693287037036</c:v>
                </c:pt>
                <c:pt idx="8388">
                  <c:v>42885.693402777775</c:v>
                </c:pt>
                <c:pt idx="8389">
                  <c:v>42885.693518518521</c:v>
                </c:pt>
                <c:pt idx="8390">
                  <c:v>42885.69363425926</c:v>
                </c:pt>
                <c:pt idx="8391">
                  <c:v>42885.693749999999</c:v>
                </c:pt>
                <c:pt idx="8392">
                  <c:v>42885.693865740737</c:v>
                </c:pt>
                <c:pt idx="8393">
                  <c:v>42885.693981481483</c:v>
                </c:pt>
                <c:pt idx="8394">
                  <c:v>42885.694097222222</c:v>
                </c:pt>
                <c:pt idx="8395">
                  <c:v>42885.694212962961</c:v>
                </c:pt>
                <c:pt idx="8396">
                  <c:v>42885.694328703707</c:v>
                </c:pt>
                <c:pt idx="8397">
                  <c:v>42885.694444444445</c:v>
                </c:pt>
                <c:pt idx="8398">
                  <c:v>42885.694560185184</c:v>
                </c:pt>
                <c:pt idx="8399">
                  <c:v>42885.694675925923</c:v>
                </c:pt>
                <c:pt idx="8400">
                  <c:v>42885.694791666669</c:v>
                </c:pt>
                <c:pt idx="8401">
                  <c:v>42885.694907407407</c:v>
                </c:pt>
                <c:pt idx="8402">
                  <c:v>42885.695023148146</c:v>
                </c:pt>
                <c:pt idx="8403">
                  <c:v>42885.695138888892</c:v>
                </c:pt>
                <c:pt idx="8404">
                  <c:v>42885.695254629631</c:v>
                </c:pt>
                <c:pt idx="8405">
                  <c:v>42885.695370370369</c:v>
                </c:pt>
                <c:pt idx="8406">
                  <c:v>42885.695486111108</c:v>
                </c:pt>
                <c:pt idx="8407">
                  <c:v>42885.695601851854</c:v>
                </c:pt>
                <c:pt idx="8408">
                  <c:v>42885.695717592593</c:v>
                </c:pt>
                <c:pt idx="8409">
                  <c:v>42885.695833333331</c:v>
                </c:pt>
                <c:pt idx="8410">
                  <c:v>42885.695949074077</c:v>
                </c:pt>
                <c:pt idx="8411">
                  <c:v>42885.696064814816</c:v>
                </c:pt>
                <c:pt idx="8412">
                  <c:v>42885.696180555555</c:v>
                </c:pt>
                <c:pt idx="8413">
                  <c:v>42885.696296296293</c:v>
                </c:pt>
                <c:pt idx="8414">
                  <c:v>42885.696412037039</c:v>
                </c:pt>
                <c:pt idx="8415">
                  <c:v>42885.696527777778</c:v>
                </c:pt>
                <c:pt idx="8416">
                  <c:v>42885.696643518517</c:v>
                </c:pt>
                <c:pt idx="8417">
                  <c:v>42885.696759259263</c:v>
                </c:pt>
                <c:pt idx="8418">
                  <c:v>42885.696875000001</c:v>
                </c:pt>
                <c:pt idx="8419">
                  <c:v>42885.69699074074</c:v>
                </c:pt>
                <c:pt idx="8420">
                  <c:v>42885.697106481479</c:v>
                </c:pt>
                <c:pt idx="8421">
                  <c:v>42885.697222222225</c:v>
                </c:pt>
                <c:pt idx="8422">
                  <c:v>42885.697337962964</c:v>
                </c:pt>
                <c:pt idx="8423">
                  <c:v>42885.697453703702</c:v>
                </c:pt>
                <c:pt idx="8424">
                  <c:v>42885.697569444441</c:v>
                </c:pt>
                <c:pt idx="8425">
                  <c:v>42885.697685185187</c:v>
                </c:pt>
                <c:pt idx="8426">
                  <c:v>42885.697800925926</c:v>
                </c:pt>
                <c:pt idx="8427">
                  <c:v>42885.697916666664</c:v>
                </c:pt>
                <c:pt idx="8428">
                  <c:v>42885.69803240741</c:v>
                </c:pt>
                <c:pt idx="8429">
                  <c:v>42885.698148148149</c:v>
                </c:pt>
                <c:pt idx="8430">
                  <c:v>42885.698263888888</c:v>
                </c:pt>
                <c:pt idx="8431">
                  <c:v>42885.698379629626</c:v>
                </c:pt>
                <c:pt idx="8432">
                  <c:v>42885.698495370372</c:v>
                </c:pt>
                <c:pt idx="8433">
                  <c:v>42885.698611111111</c:v>
                </c:pt>
                <c:pt idx="8434">
                  <c:v>42885.69872685185</c:v>
                </c:pt>
                <c:pt idx="8435">
                  <c:v>42885.698842592596</c:v>
                </c:pt>
                <c:pt idx="8436">
                  <c:v>42885.698958333334</c:v>
                </c:pt>
                <c:pt idx="8437">
                  <c:v>42885.699074074073</c:v>
                </c:pt>
                <c:pt idx="8438">
                  <c:v>42885.699189814812</c:v>
                </c:pt>
                <c:pt idx="8439">
                  <c:v>42885.699305555558</c:v>
                </c:pt>
                <c:pt idx="8440">
                  <c:v>42885.699421296296</c:v>
                </c:pt>
                <c:pt idx="8441">
                  <c:v>42885.699537037035</c:v>
                </c:pt>
                <c:pt idx="8442">
                  <c:v>42885.699652777781</c:v>
                </c:pt>
                <c:pt idx="8443">
                  <c:v>42885.69976851852</c:v>
                </c:pt>
                <c:pt idx="8444">
                  <c:v>42885.699884259258</c:v>
                </c:pt>
                <c:pt idx="8445">
                  <c:v>42885.7</c:v>
                </c:pt>
                <c:pt idx="8446">
                  <c:v>42885.700115740743</c:v>
                </c:pt>
                <c:pt idx="8447">
                  <c:v>42885.700231481482</c:v>
                </c:pt>
                <c:pt idx="8448">
                  <c:v>42885.70034722222</c:v>
                </c:pt>
                <c:pt idx="8449">
                  <c:v>42885.700462962966</c:v>
                </c:pt>
                <c:pt idx="8450">
                  <c:v>42885.700578703705</c:v>
                </c:pt>
                <c:pt idx="8451">
                  <c:v>42885.700694444444</c:v>
                </c:pt>
                <c:pt idx="8452">
                  <c:v>42885.700810185182</c:v>
                </c:pt>
                <c:pt idx="8453">
                  <c:v>42885.700925925928</c:v>
                </c:pt>
                <c:pt idx="8454">
                  <c:v>42885.701041666667</c:v>
                </c:pt>
                <c:pt idx="8455">
                  <c:v>42885.701157407406</c:v>
                </c:pt>
                <c:pt idx="8456">
                  <c:v>42885.701273148145</c:v>
                </c:pt>
                <c:pt idx="8457">
                  <c:v>42885.701388888891</c:v>
                </c:pt>
                <c:pt idx="8458">
                  <c:v>42885.701504629629</c:v>
                </c:pt>
                <c:pt idx="8459">
                  <c:v>42885.701620370368</c:v>
                </c:pt>
                <c:pt idx="8460">
                  <c:v>42885.701736111114</c:v>
                </c:pt>
                <c:pt idx="8461">
                  <c:v>42885.701851851853</c:v>
                </c:pt>
                <c:pt idx="8462">
                  <c:v>42885.701967592591</c:v>
                </c:pt>
                <c:pt idx="8463">
                  <c:v>42885.70208333333</c:v>
                </c:pt>
                <c:pt idx="8464">
                  <c:v>42885.702199074076</c:v>
                </c:pt>
                <c:pt idx="8465">
                  <c:v>42885.702314814815</c:v>
                </c:pt>
                <c:pt idx="8466">
                  <c:v>42885.702430555553</c:v>
                </c:pt>
                <c:pt idx="8467">
                  <c:v>42885.702546296299</c:v>
                </c:pt>
                <c:pt idx="8468">
                  <c:v>42885.702662037038</c:v>
                </c:pt>
                <c:pt idx="8469">
                  <c:v>42885.702777777777</c:v>
                </c:pt>
                <c:pt idx="8470">
                  <c:v>42885.702893518515</c:v>
                </c:pt>
                <c:pt idx="8471">
                  <c:v>42885.703009259261</c:v>
                </c:pt>
                <c:pt idx="8472">
                  <c:v>42885.703125</c:v>
                </c:pt>
                <c:pt idx="8473">
                  <c:v>42885.703240740739</c:v>
                </c:pt>
                <c:pt idx="8474">
                  <c:v>42885.703356481485</c:v>
                </c:pt>
                <c:pt idx="8475">
                  <c:v>42885.703472222223</c:v>
                </c:pt>
                <c:pt idx="8476">
                  <c:v>42885.703587962962</c:v>
                </c:pt>
                <c:pt idx="8477">
                  <c:v>42885.703703703701</c:v>
                </c:pt>
                <c:pt idx="8478">
                  <c:v>42885.703819444447</c:v>
                </c:pt>
                <c:pt idx="8479">
                  <c:v>42885.703935185185</c:v>
                </c:pt>
                <c:pt idx="8480">
                  <c:v>42885.704050925924</c:v>
                </c:pt>
                <c:pt idx="8481">
                  <c:v>42885.70416666667</c:v>
                </c:pt>
                <c:pt idx="8482">
                  <c:v>42885.704282407409</c:v>
                </c:pt>
                <c:pt idx="8483">
                  <c:v>42885.704398148147</c:v>
                </c:pt>
                <c:pt idx="8484">
                  <c:v>42885.704513888886</c:v>
                </c:pt>
                <c:pt idx="8485">
                  <c:v>42885.704629629632</c:v>
                </c:pt>
                <c:pt idx="8486">
                  <c:v>42885.704745370371</c:v>
                </c:pt>
                <c:pt idx="8487">
                  <c:v>42885.704861111109</c:v>
                </c:pt>
                <c:pt idx="8488">
                  <c:v>42885.704976851855</c:v>
                </c:pt>
                <c:pt idx="8489">
                  <c:v>42885.705092592594</c:v>
                </c:pt>
                <c:pt idx="8490">
                  <c:v>42885.705208333333</c:v>
                </c:pt>
                <c:pt idx="8491">
                  <c:v>42885.705324074072</c:v>
                </c:pt>
                <c:pt idx="8492">
                  <c:v>42885.705439814818</c:v>
                </c:pt>
                <c:pt idx="8493">
                  <c:v>42885.705555555556</c:v>
                </c:pt>
                <c:pt idx="8494">
                  <c:v>42885.705671296295</c:v>
                </c:pt>
                <c:pt idx="8495">
                  <c:v>42885.705787037034</c:v>
                </c:pt>
                <c:pt idx="8496">
                  <c:v>42885.70590277778</c:v>
                </c:pt>
                <c:pt idx="8497">
                  <c:v>42885.706018518518</c:v>
                </c:pt>
                <c:pt idx="8498">
                  <c:v>42885.706134259257</c:v>
                </c:pt>
                <c:pt idx="8499">
                  <c:v>42885.706250000003</c:v>
                </c:pt>
                <c:pt idx="8500">
                  <c:v>42885.706365740742</c:v>
                </c:pt>
                <c:pt idx="8501">
                  <c:v>42885.70648148148</c:v>
                </c:pt>
                <c:pt idx="8502">
                  <c:v>42885.706597222219</c:v>
                </c:pt>
                <c:pt idx="8503">
                  <c:v>42885.706712962965</c:v>
                </c:pt>
                <c:pt idx="8504">
                  <c:v>42885.706828703704</c:v>
                </c:pt>
                <c:pt idx="8505">
                  <c:v>42885.706944444442</c:v>
                </c:pt>
                <c:pt idx="8506">
                  <c:v>42885.707060185188</c:v>
                </c:pt>
                <c:pt idx="8507">
                  <c:v>42885.707175925927</c:v>
                </c:pt>
                <c:pt idx="8508">
                  <c:v>42885.707291666666</c:v>
                </c:pt>
                <c:pt idx="8509">
                  <c:v>42885.707407407404</c:v>
                </c:pt>
                <c:pt idx="8510">
                  <c:v>42885.70752314815</c:v>
                </c:pt>
                <c:pt idx="8511">
                  <c:v>42885.707638888889</c:v>
                </c:pt>
                <c:pt idx="8512">
                  <c:v>42885.707754629628</c:v>
                </c:pt>
                <c:pt idx="8513">
                  <c:v>42885.707870370374</c:v>
                </c:pt>
                <c:pt idx="8514">
                  <c:v>42885.707986111112</c:v>
                </c:pt>
                <c:pt idx="8515">
                  <c:v>42885.708101851851</c:v>
                </c:pt>
                <c:pt idx="8516">
                  <c:v>42885.70821759259</c:v>
                </c:pt>
                <c:pt idx="8517">
                  <c:v>42885.708333333336</c:v>
                </c:pt>
                <c:pt idx="8518">
                  <c:v>42885.708449074074</c:v>
                </c:pt>
                <c:pt idx="8519">
                  <c:v>42885.708564814813</c:v>
                </c:pt>
                <c:pt idx="8520">
                  <c:v>42885.708680555559</c:v>
                </c:pt>
                <c:pt idx="8521">
                  <c:v>42885.708796296298</c:v>
                </c:pt>
                <c:pt idx="8522">
                  <c:v>42885.708912037036</c:v>
                </c:pt>
                <c:pt idx="8523">
                  <c:v>42885.709027777775</c:v>
                </c:pt>
                <c:pt idx="8524">
                  <c:v>42885.709143518521</c:v>
                </c:pt>
                <c:pt idx="8525">
                  <c:v>42885.70925925926</c:v>
                </c:pt>
                <c:pt idx="8526">
                  <c:v>42885.709374999999</c:v>
                </c:pt>
                <c:pt idx="8527">
                  <c:v>42885.709490740737</c:v>
                </c:pt>
                <c:pt idx="8528">
                  <c:v>42885.709606481483</c:v>
                </c:pt>
                <c:pt idx="8529">
                  <c:v>42885.709722222222</c:v>
                </c:pt>
                <c:pt idx="8530">
                  <c:v>42885.709837962961</c:v>
                </c:pt>
                <c:pt idx="8531">
                  <c:v>42885.709953703707</c:v>
                </c:pt>
                <c:pt idx="8532">
                  <c:v>42885.710069444445</c:v>
                </c:pt>
                <c:pt idx="8533">
                  <c:v>42885.710185185184</c:v>
                </c:pt>
                <c:pt idx="8534">
                  <c:v>42885.710300925923</c:v>
                </c:pt>
                <c:pt idx="8535">
                  <c:v>42885.710416666669</c:v>
                </c:pt>
                <c:pt idx="8536">
                  <c:v>42885.710532407407</c:v>
                </c:pt>
                <c:pt idx="8537">
                  <c:v>42885.710648148146</c:v>
                </c:pt>
                <c:pt idx="8538">
                  <c:v>42885.710763888892</c:v>
                </c:pt>
                <c:pt idx="8539">
                  <c:v>42885.710879629631</c:v>
                </c:pt>
                <c:pt idx="8540">
                  <c:v>42885.710995370369</c:v>
                </c:pt>
                <c:pt idx="8541">
                  <c:v>42885.711111111108</c:v>
                </c:pt>
                <c:pt idx="8542">
                  <c:v>42885.711226851854</c:v>
                </c:pt>
                <c:pt idx="8543">
                  <c:v>42885.711342592593</c:v>
                </c:pt>
                <c:pt idx="8544">
                  <c:v>42885.711458333331</c:v>
                </c:pt>
                <c:pt idx="8545">
                  <c:v>42885.711574074077</c:v>
                </c:pt>
                <c:pt idx="8546">
                  <c:v>42885.711689814816</c:v>
                </c:pt>
                <c:pt idx="8547">
                  <c:v>42885.711805555555</c:v>
                </c:pt>
                <c:pt idx="8548">
                  <c:v>42885.711921296293</c:v>
                </c:pt>
                <c:pt idx="8549">
                  <c:v>42885.712037037039</c:v>
                </c:pt>
                <c:pt idx="8550">
                  <c:v>42885.712152777778</c:v>
                </c:pt>
                <c:pt idx="8551">
                  <c:v>42885.712268518517</c:v>
                </c:pt>
                <c:pt idx="8552">
                  <c:v>42885.712384259263</c:v>
                </c:pt>
                <c:pt idx="8553">
                  <c:v>42885.712500000001</c:v>
                </c:pt>
                <c:pt idx="8554">
                  <c:v>42885.71261574074</c:v>
                </c:pt>
                <c:pt idx="8555">
                  <c:v>42885.712731481479</c:v>
                </c:pt>
                <c:pt idx="8556">
                  <c:v>42885.712847222225</c:v>
                </c:pt>
                <c:pt idx="8557">
                  <c:v>42885.712962962964</c:v>
                </c:pt>
                <c:pt idx="8558">
                  <c:v>42885.713078703702</c:v>
                </c:pt>
                <c:pt idx="8559">
                  <c:v>42885.713194444441</c:v>
                </c:pt>
                <c:pt idx="8560">
                  <c:v>42885.713310185187</c:v>
                </c:pt>
                <c:pt idx="8561">
                  <c:v>42885.713425925926</c:v>
                </c:pt>
                <c:pt idx="8562">
                  <c:v>42885.713541666664</c:v>
                </c:pt>
                <c:pt idx="8563">
                  <c:v>42885.71365740741</c:v>
                </c:pt>
                <c:pt idx="8564">
                  <c:v>42885.713773148149</c:v>
                </c:pt>
                <c:pt idx="8565">
                  <c:v>42885.713888888888</c:v>
                </c:pt>
                <c:pt idx="8566">
                  <c:v>42885.714004629626</c:v>
                </c:pt>
                <c:pt idx="8567">
                  <c:v>42885.714120370372</c:v>
                </c:pt>
                <c:pt idx="8568">
                  <c:v>42885.714236111111</c:v>
                </c:pt>
                <c:pt idx="8569">
                  <c:v>42885.71435185185</c:v>
                </c:pt>
                <c:pt idx="8570">
                  <c:v>42885.714467592596</c:v>
                </c:pt>
                <c:pt idx="8571">
                  <c:v>42885.714583333334</c:v>
                </c:pt>
                <c:pt idx="8572">
                  <c:v>42885.714699074073</c:v>
                </c:pt>
                <c:pt idx="8573">
                  <c:v>42885.714814814812</c:v>
                </c:pt>
                <c:pt idx="8574">
                  <c:v>42885.714930555558</c:v>
                </c:pt>
                <c:pt idx="8575">
                  <c:v>42885.715046296296</c:v>
                </c:pt>
                <c:pt idx="8576">
                  <c:v>42885.715162037035</c:v>
                </c:pt>
                <c:pt idx="8577">
                  <c:v>42885.715277777781</c:v>
                </c:pt>
                <c:pt idx="8578">
                  <c:v>42885.71539351852</c:v>
                </c:pt>
                <c:pt idx="8579">
                  <c:v>42885.715509259258</c:v>
                </c:pt>
                <c:pt idx="8580">
                  <c:v>42885.715624999997</c:v>
                </c:pt>
                <c:pt idx="8581">
                  <c:v>42885.715740740743</c:v>
                </c:pt>
                <c:pt idx="8582">
                  <c:v>42885.715856481482</c:v>
                </c:pt>
                <c:pt idx="8583">
                  <c:v>42885.71597222222</c:v>
                </c:pt>
                <c:pt idx="8584">
                  <c:v>42885.716087962966</c:v>
                </c:pt>
                <c:pt idx="8585">
                  <c:v>42885.716203703705</c:v>
                </c:pt>
                <c:pt idx="8586">
                  <c:v>42885.716319444444</c:v>
                </c:pt>
                <c:pt idx="8587">
                  <c:v>42885.716435185182</c:v>
                </c:pt>
                <c:pt idx="8588">
                  <c:v>42885.716550925928</c:v>
                </c:pt>
                <c:pt idx="8589">
                  <c:v>42885.716666666667</c:v>
                </c:pt>
                <c:pt idx="8590">
                  <c:v>42885.716782407406</c:v>
                </c:pt>
                <c:pt idx="8591">
                  <c:v>42885.716898148145</c:v>
                </c:pt>
                <c:pt idx="8592">
                  <c:v>42885.717013888891</c:v>
                </c:pt>
                <c:pt idx="8593">
                  <c:v>42885.717129629629</c:v>
                </c:pt>
                <c:pt idx="8594">
                  <c:v>42885.717245370368</c:v>
                </c:pt>
                <c:pt idx="8595">
                  <c:v>42885.717361111114</c:v>
                </c:pt>
                <c:pt idx="8596">
                  <c:v>42885.717476851853</c:v>
                </c:pt>
                <c:pt idx="8597">
                  <c:v>42885.717592592591</c:v>
                </c:pt>
                <c:pt idx="8598">
                  <c:v>42885.71770833333</c:v>
                </c:pt>
                <c:pt idx="8599">
                  <c:v>42885.717824074076</c:v>
                </c:pt>
                <c:pt idx="8600">
                  <c:v>42885.717939814815</c:v>
                </c:pt>
                <c:pt idx="8601">
                  <c:v>42885.718055555553</c:v>
                </c:pt>
                <c:pt idx="8602">
                  <c:v>42885.718171296299</c:v>
                </c:pt>
                <c:pt idx="8603">
                  <c:v>42885.718287037038</c:v>
                </c:pt>
                <c:pt idx="8604">
                  <c:v>42885.718402777777</c:v>
                </c:pt>
                <c:pt idx="8605">
                  <c:v>42885.718518518515</c:v>
                </c:pt>
                <c:pt idx="8606">
                  <c:v>42885.718634259261</c:v>
                </c:pt>
                <c:pt idx="8607">
                  <c:v>42885.71875</c:v>
                </c:pt>
                <c:pt idx="8608">
                  <c:v>42885.718865740739</c:v>
                </c:pt>
                <c:pt idx="8609">
                  <c:v>42885.718981481485</c:v>
                </c:pt>
                <c:pt idx="8610">
                  <c:v>42885.719097222223</c:v>
                </c:pt>
                <c:pt idx="8611">
                  <c:v>42885.719212962962</c:v>
                </c:pt>
                <c:pt idx="8612">
                  <c:v>42885.719328703701</c:v>
                </c:pt>
                <c:pt idx="8613">
                  <c:v>42885.719444444447</c:v>
                </c:pt>
                <c:pt idx="8614">
                  <c:v>42885.719560185185</c:v>
                </c:pt>
                <c:pt idx="8615">
                  <c:v>42885.719675925924</c:v>
                </c:pt>
                <c:pt idx="8616">
                  <c:v>42885.71979166667</c:v>
                </c:pt>
                <c:pt idx="8617">
                  <c:v>42885.719907407409</c:v>
                </c:pt>
                <c:pt idx="8618">
                  <c:v>42885.720023148147</c:v>
                </c:pt>
                <c:pt idx="8619">
                  <c:v>42885.720138888886</c:v>
                </c:pt>
                <c:pt idx="8620">
                  <c:v>42885.720254629632</c:v>
                </c:pt>
                <c:pt idx="8621">
                  <c:v>42885.720370370371</c:v>
                </c:pt>
                <c:pt idx="8622">
                  <c:v>42885.720486111109</c:v>
                </c:pt>
                <c:pt idx="8623">
                  <c:v>42885.720601851855</c:v>
                </c:pt>
                <c:pt idx="8624">
                  <c:v>42885.720717592594</c:v>
                </c:pt>
                <c:pt idx="8625">
                  <c:v>42885.720833333333</c:v>
                </c:pt>
                <c:pt idx="8626">
                  <c:v>42885.720949074072</c:v>
                </c:pt>
                <c:pt idx="8627">
                  <c:v>42885.721064814818</c:v>
                </c:pt>
                <c:pt idx="8628">
                  <c:v>42885.721180555556</c:v>
                </c:pt>
                <c:pt idx="8629">
                  <c:v>42885.721296296295</c:v>
                </c:pt>
                <c:pt idx="8630">
                  <c:v>42885.721412037034</c:v>
                </c:pt>
                <c:pt idx="8631">
                  <c:v>42885.72152777778</c:v>
                </c:pt>
                <c:pt idx="8632">
                  <c:v>42885.721643518518</c:v>
                </c:pt>
                <c:pt idx="8633">
                  <c:v>42885.721759259257</c:v>
                </c:pt>
                <c:pt idx="8634">
                  <c:v>42885.721875000003</c:v>
                </c:pt>
                <c:pt idx="8635">
                  <c:v>42885.721990740742</c:v>
                </c:pt>
                <c:pt idx="8636">
                  <c:v>42885.72210648148</c:v>
                </c:pt>
                <c:pt idx="8637">
                  <c:v>42885.722222222219</c:v>
                </c:pt>
                <c:pt idx="8638">
                  <c:v>42885.722337962965</c:v>
                </c:pt>
                <c:pt idx="8639">
                  <c:v>42885.722453703704</c:v>
                </c:pt>
                <c:pt idx="8640">
                  <c:v>42885.722569444442</c:v>
                </c:pt>
                <c:pt idx="8641">
                  <c:v>42885.722685185188</c:v>
                </c:pt>
                <c:pt idx="8642">
                  <c:v>42885.722800925927</c:v>
                </c:pt>
                <c:pt idx="8643">
                  <c:v>42885.722916666666</c:v>
                </c:pt>
                <c:pt idx="8644">
                  <c:v>42885.723032407404</c:v>
                </c:pt>
                <c:pt idx="8645">
                  <c:v>42885.72314814815</c:v>
                </c:pt>
                <c:pt idx="8646">
                  <c:v>42885.723263888889</c:v>
                </c:pt>
                <c:pt idx="8647">
                  <c:v>42885.723379629628</c:v>
                </c:pt>
                <c:pt idx="8648">
                  <c:v>42885.723495370374</c:v>
                </c:pt>
                <c:pt idx="8649">
                  <c:v>42885.723611111112</c:v>
                </c:pt>
                <c:pt idx="8650">
                  <c:v>42885.723726851851</c:v>
                </c:pt>
                <c:pt idx="8651">
                  <c:v>42885.72384259259</c:v>
                </c:pt>
                <c:pt idx="8652">
                  <c:v>42885.723958333336</c:v>
                </c:pt>
                <c:pt idx="8653">
                  <c:v>42885.724074074074</c:v>
                </c:pt>
                <c:pt idx="8654">
                  <c:v>42885.724189814813</c:v>
                </c:pt>
                <c:pt idx="8655">
                  <c:v>42885.724305555559</c:v>
                </c:pt>
                <c:pt idx="8656">
                  <c:v>42885.724421296298</c:v>
                </c:pt>
                <c:pt idx="8657">
                  <c:v>42885.724537037036</c:v>
                </c:pt>
                <c:pt idx="8658">
                  <c:v>42885.724652777775</c:v>
                </c:pt>
                <c:pt idx="8659">
                  <c:v>42885.724768518521</c:v>
                </c:pt>
                <c:pt idx="8660">
                  <c:v>42885.72488425926</c:v>
                </c:pt>
                <c:pt idx="8661">
                  <c:v>42885.724999999999</c:v>
                </c:pt>
                <c:pt idx="8662">
                  <c:v>42885.725115740737</c:v>
                </c:pt>
                <c:pt idx="8663">
                  <c:v>42885.725231481483</c:v>
                </c:pt>
                <c:pt idx="8664">
                  <c:v>42885.725347222222</c:v>
                </c:pt>
                <c:pt idx="8665">
                  <c:v>42885.725462962961</c:v>
                </c:pt>
                <c:pt idx="8666">
                  <c:v>42885.725578703707</c:v>
                </c:pt>
                <c:pt idx="8667">
                  <c:v>42885.725694444445</c:v>
                </c:pt>
                <c:pt idx="8668">
                  <c:v>42885.725810185184</c:v>
                </c:pt>
                <c:pt idx="8669">
                  <c:v>42885.725925925923</c:v>
                </c:pt>
                <c:pt idx="8670">
                  <c:v>42885.726041666669</c:v>
                </c:pt>
                <c:pt idx="8671">
                  <c:v>42885.726157407407</c:v>
                </c:pt>
                <c:pt idx="8672">
                  <c:v>42885.726273148146</c:v>
                </c:pt>
                <c:pt idx="8673">
                  <c:v>42885.726388888892</c:v>
                </c:pt>
                <c:pt idx="8674">
                  <c:v>42885.726504629631</c:v>
                </c:pt>
                <c:pt idx="8675">
                  <c:v>42885.726620370369</c:v>
                </c:pt>
                <c:pt idx="8676">
                  <c:v>42885.726736111108</c:v>
                </c:pt>
                <c:pt idx="8677">
                  <c:v>42885.726851851854</c:v>
                </c:pt>
                <c:pt idx="8678">
                  <c:v>42885.726967592593</c:v>
                </c:pt>
                <c:pt idx="8679">
                  <c:v>42885.727083333331</c:v>
                </c:pt>
                <c:pt idx="8680">
                  <c:v>42885.727199074077</c:v>
                </c:pt>
                <c:pt idx="8681">
                  <c:v>42885.727314814816</c:v>
                </c:pt>
                <c:pt idx="8682">
                  <c:v>42885.727430555555</c:v>
                </c:pt>
                <c:pt idx="8683">
                  <c:v>42885.727546296293</c:v>
                </c:pt>
                <c:pt idx="8684">
                  <c:v>42885.727662037039</c:v>
                </c:pt>
                <c:pt idx="8685">
                  <c:v>42885.727777777778</c:v>
                </c:pt>
                <c:pt idx="8686">
                  <c:v>42885.727893518517</c:v>
                </c:pt>
                <c:pt idx="8687">
                  <c:v>42885.728009259263</c:v>
                </c:pt>
                <c:pt idx="8688">
                  <c:v>42885.728125000001</c:v>
                </c:pt>
                <c:pt idx="8689">
                  <c:v>42885.72824074074</c:v>
                </c:pt>
                <c:pt idx="8690">
                  <c:v>42885.728356481479</c:v>
                </c:pt>
                <c:pt idx="8691">
                  <c:v>42885.728472222225</c:v>
                </c:pt>
                <c:pt idx="8692">
                  <c:v>42885.728587962964</c:v>
                </c:pt>
                <c:pt idx="8693">
                  <c:v>42885.728703703702</c:v>
                </c:pt>
                <c:pt idx="8694">
                  <c:v>42885.728819444441</c:v>
                </c:pt>
                <c:pt idx="8695">
                  <c:v>42885.728935185187</c:v>
                </c:pt>
                <c:pt idx="8696">
                  <c:v>42885.729050925926</c:v>
                </c:pt>
                <c:pt idx="8697">
                  <c:v>42885.729166666664</c:v>
                </c:pt>
                <c:pt idx="8698">
                  <c:v>42885.72928240741</c:v>
                </c:pt>
                <c:pt idx="8699">
                  <c:v>42885.729398148149</c:v>
                </c:pt>
                <c:pt idx="8700">
                  <c:v>42885.729513888888</c:v>
                </c:pt>
                <c:pt idx="8701">
                  <c:v>42885.729629629626</c:v>
                </c:pt>
                <c:pt idx="8702">
                  <c:v>42885.729745370372</c:v>
                </c:pt>
                <c:pt idx="8703">
                  <c:v>42885.729861111111</c:v>
                </c:pt>
                <c:pt idx="8704">
                  <c:v>42885.72997685185</c:v>
                </c:pt>
                <c:pt idx="8705">
                  <c:v>42885.730092592596</c:v>
                </c:pt>
                <c:pt idx="8706">
                  <c:v>42885.730208333334</c:v>
                </c:pt>
                <c:pt idx="8707">
                  <c:v>42885.730324074073</c:v>
                </c:pt>
                <c:pt idx="8708">
                  <c:v>42885.730439814812</c:v>
                </c:pt>
                <c:pt idx="8709">
                  <c:v>42885.730555555558</c:v>
                </c:pt>
                <c:pt idx="8710">
                  <c:v>42885.730671296296</c:v>
                </c:pt>
                <c:pt idx="8711">
                  <c:v>42885.730787037035</c:v>
                </c:pt>
                <c:pt idx="8712">
                  <c:v>42885.730902777781</c:v>
                </c:pt>
                <c:pt idx="8713">
                  <c:v>42885.73101851852</c:v>
                </c:pt>
                <c:pt idx="8714">
                  <c:v>42885.731134259258</c:v>
                </c:pt>
                <c:pt idx="8715">
                  <c:v>42885.731249999997</c:v>
                </c:pt>
                <c:pt idx="8716">
                  <c:v>42885.731365740743</c:v>
                </c:pt>
                <c:pt idx="8717">
                  <c:v>42885.731481481482</c:v>
                </c:pt>
                <c:pt idx="8718">
                  <c:v>42885.73159722222</c:v>
                </c:pt>
                <c:pt idx="8719">
                  <c:v>42885.731712962966</c:v>
                </c:pt>
                <c:pt idx="8720">
                  <c:v>42885.731828703705</c:v>
                </c:pt>
                <c:pt idx="8721">
                  <c:v>42885.731944444444</c:v>
                </c:pt>
                <c:pt idx="8722">
                  <c:v>42885.732060185182</c:v>
                </c:pt>
                <c:pt idx="8723">
                  <c:v>42885.732175925928</c:v>
                </c:pt>
                <c:pt idx="8724">
                  <c:v>42885.732291666667</c:v>
                </c:pt>
                <c:pt idx="8725">
                  <c:v>42885.732407407406</c:v>
                </c:pt>
                <c:pt idx="8726">
                  <c:v>42885.732523148145</c:v>
                </c:pt>
                <c:pt idx="8727">
                  <c:v>42885.732638888891</c:v>
                </c:pt>
                <c:pt idx="8728">
                  <c:v>42885.732754629629</c:v>
                </c:pt>
                <c:pt idx="8729">
                  <c:v>42885.732870370368</c:v>
                </c:pt>
                <c:pt idx="8730">
                  <c:v>42885.732986111114</c:v>
                </c:pt>
                <c:pt idx="8731">
                  <c:v>42885.733101851853</c:v>
                </c:pt>
                <c:pt idx="8732">
                  <c:v>42885.733217592591</c:v>
                </c:pt>
                <c:pt idx="8733">
                  <c:v>42885.73333333333</c:v>
                </c:pt>
                <c:pt idx="8734">
                  <c:v>42885.733449074076</c:v>
                </c:pt>
                <c:pt idx="8735">
                  <c:v>42885.733564814815</c:v>
                </c:pt>
                <c:pt idx="8736">
                  <c:v>42885.733680555553</c:v>
                </c:pt>
                <c:pt idx="8737">
                  <c:v>42885.733796296299</c:v>
                </c:pt>
                <c:pt idx="8738">
                  <c:v>42885.733912037038</c:v>
                </c:pt>
                <c:pt idx="8739">
                  <c:v>42885.734027777777</c:v>
                </c:pt>
                <c:pt idx="8740">
                  <c:v>42885.734143518515</c:v>
                </c:pt>
                <c:pt idx="8741">
                  <c:v>42885.734259259261</c:v>
                </c:pt>
                <c:pt idx="8742">
                  <c:v>42885.734375</c:v>
                </c:pt>
                <c:pt idx="8743">
                  <c:v>42885.734490740739</c:v>
                </c:pt>
                <c:pt idx="8744">
                  <c:v>42885.734606481485</c:v>
                </c:pt>
                <c:pt idx="8745">
                  <c:v>42885.734722222223</c:v>
                </c:pt>
                <c:pt idx="8746">
                  <c:v>42885.734837962962</c:v>
                </c:pt>
                <c:pt idx="8747">
                  <c:v>42885.734953703701</c:v>
                </c:pt>
                <c:pt idx="8748">
                  <c:v>42885.735069444447</c:v>
                </c:pt>
                <c:pt idx="8749">
                  <c:v>42885.735185185185</c:v>
                </c:pt>
                <c:pt idx="8750">
                  <c:v>42885.735300925924</c:v>
                </c:pt>
                <c:pt idx="8751">
                  <c:v>42885.73541666667</c:v>
                </c:pt>
                <c:pt idx="8752">
                  <c:v>42885.735532407409</c:v>
                </c:pt>
                <c:pt idx="8753">
                  <c:v>42885.735648148147</c:v>
                </c:pt>
                <c:pt idx="8754">
                  <c:v>42885.735763888886</c:v>
                </c:pt>
                <c:pt idx="8755">
                  <c:v>42885.735879629632</c:v>
                </c:pt>
                <c:pt idx="8756">
                  <c:v>42885.735995370371</c:v>
                </c:pt>
                <c:pt idx="8757">
                  <c:v>42885.736111111109</c:v>
                </c:pt>
                <c:pt idx="8758">
                  <c:v>42885.736226851855</c:v>
                </c:pt>
                <c:pt idx="8759">
                  <c:v>42885.736342592594</c:v>
                </c:pt>
                <c:pt idx="8760">
                  <c:v>42885.736458333333</c:v>
                </c:pt>
                <c:pt idx="8761">
                  <c:v>42885.736574074072</c:v>
                </c:pt>
                <c:pt idx="8762">
                  <c:v>42885.736689814818</c:v>
                </c:pt>
                <c:pt idx="8763">
                  <c:v>42885.736805555556</c:v>
                </c:pt>
                <c:pt idx="8764">
                  <c:v>42885.736921296295</c:v>
                </c:pt>
                <c:pt idx="8765">
                  <c:v>42885.737037037034</c:v>
                </c:pt>
                <c:pt idx="8766">
                  <c:v>42885.73715277778</c:v>
                </c:pt>
                <c:pt idx="8767">
                  <c:v>42885.737268518518</c:v>
                </c:pt>
                <c:pt idx="8768">
                  <c:v>42885.737384259257</c:v>
                </c:pt>
                <c:pt idx="8769">
                  <c:v>42885.737500000003</c:v>
                </c:pt>
                <c:pt idx="8770">
                  <c:v>42885.737615740742</c:v>
                </c:pt>
                <c:pt idx="8771">
                  <c:v>42885.73773148148</c:v>
                </c:pt>
                <c:pt idx="8772">
                  <c:v>42885.737847222219</c:v>
                </c:pt>
                <c:pt idx="8773">
                  <c:v>42885.737962962965</c:v>
                </c:pt>
                <c:pt idx="8774">
                  <c:v>42885.738078703704</c:v>
                </c:pt>
                <c:pt idx="8775">
                  <c:v>42885.738194444442</c:v>
                </c:pt>
                <c:pt idx="8776">
                  <c:v>42885.738310185188</c:v>
                </c:pt>
                <c:pt idx="8777">
                  <c:v>42885.738425925927</c:v>
                </c:pt>
                <c:pt idx="8778">
                  <c:v>42885.738541666666</c:v>
                </c:pt>
                <c:pt idx="8779">
                  <c:v>42885.738657407404</c:v>
                </c:pt>
                <c:pt idx="8780">
                  <c:v>42885.73877314815</c:v>
                </c:pt>
                <c:pt idx="8781">
                  <c:v>42885.738888888889</c:v>
                </c:pt>
                <c:pt idx="8782">
                  <c:v>42885.739004629628</c:v>
                </c:pt>
                <c:pt idx="8783">
                  <c:v>42885.739120370374</c:v>
                </c:pt>
                <c:pt idx="8784">
                  <c:v>42885.739236111112</c:v>
                </c:pt>
                <c:pt idx="8785">
                  <c:v>42885.739351851851</c:v>
                </c:pt>
                <c:pt idx="8786">
                  <c:v>42885.73946759259</c:v>
                </c:pt>
                <c:pt idx="8787">
                  <c:v>42885.739583333336</c:v>
                </c:pt>
                <c:pt idx="8788">
                  <c:v>42885.739699074074</c:v>
                </c:pt>
                <c:pt idx="8789">
                  <c:v>42885.739814814813</c:v>
                </c:pt>
                <c:pt idx="8790">
                  <c:v>42885.739930555559</c:v>
                </c:pt>
                <c:pt idx="8791">
                  <c:v>42885.740046296298</c:v>
                </c:pt>
                <c:pt idx="8792">
                  <c:v>42885.740162037036</c:v>
                </c:pt>
                <c:pt idx="8793">
                  <c:v>42885.740277777775</c:v>
                </c:pt>
                <c:pt idx="8794">
                  <c:v>42885.740393518521</c:v>
                </c:pt>
                <c:pt idx="8795">
                  <c:v>42885.74050925926</c:v>
                </c:pt>
                <c:pt idx="8796">
                  <c:v>42885.740624999999</c:v>
                </c:pt>
                <c:pt idx="8797">
                  <c:v>42885.740740740737</c:v>
                </c:pt>
                <c:pt idx="8798">
                  <c:v>42885.740856481483</c:v>
                </c:pt>
                <c:pt idx="8799">
                  <c:v>42885.740972222222</c:v>
                </c:pt>
                <c:pt idx="8800">
                  <c:v>42885.741087962961</c:v>
                </c:pt>
                <c:pt idx="8801">
                  <c:v>42885.741203703707</c:v>
                </c:pt>
                <c:pt idx="8802">
                  <c:v>42885.741319444445</c:v>
                </c:pt>
                <c:pt idx="8803">
                  <c:v>42885.741435185184</c:v>
                </c:pt>
                <c:pt idx="8804">
                  <c:v>42885.741550925923</c:v>
                </c:pt>
                <c:pt idx="8805">
                  <c:v>42885.741666666669</c:v>
                </c:pt>
                <c:pt idx="8806">
                  <c:v>42885.741782407407</c:v>
                </c:pt>
                <c:pt idx="8807">
                  <c:v>42885.741898148146</c:v>
                </c:pt>
                <c:pt idx="8808">
                  <c:v>42885.742013888892</c:v>
                </c:pt>
                <c:pt idx="8809">
                  <c:v>42885.742129629631</c:v>
                </c:pt>
                <c:pt idx="8810">
                  <c:v>42885.742245370369</c:v>
                </c:pt>
                <c:pt idx="8811">
                  <c:v>42885.742361111108</c:v>
                </c:pt>
                <c:pt idx="8812">
                  <c:v>42885.742476851854</c:v>
                </c:pt>
                <c:pt idx="8813">
                  <c:v>42885.742592592593</c:v>
                </c:pt>
                <c:pt idx="8814">
                  <c:v>42885.742708333331</c:v>
                </c:pt>
                <c:pt idx="8815">
                  <c:v>42885.742824074077</c:v>
                </c:pt>
                <c:pt idx="8816">
                  <c:v>42885.742939814816</c:v>
                </c:pt>
                <c:pt idx="8817">
                  <c:v>42885.743055555555</c:v>
                </c:pt>
                <c:pt idx="8818">
                  <c:v>42885.743171296293</c:v>
                </c:pt>
                <c:pt idx="8819">
                  <c:v>42885.743287037039</c:v>
                </c:pt>
                <c:pt idx="8820">
                  <c:v>42885.743402777778</c:v>
                </c:pt>
                <c:pt idx="8821">
                  <c:v>42885.743518518517</c:v>
                </c:pt>
                <c:pt idx="8822">
                  <c:v>42885.743634259263</c:v>
                </c:pt>
                <c:pt idx="8823">
                  <c:v>42885.743750000001</c:v>
                </c:pt>
                <c:pt idx="8824">
                  <c:v>42885.74386574074</c:v>
                </c:pt>
                <c:pt idx="8825">
                  <c:v>42885.743981481479</c:v>
                </c:pt>
                <c:pt idx="8826">
                  <c:v>42885.744097222225</c:v>
                </c:pt>
                <c:pt idx="8827">
                  <c:v>42885.744212962964</c:v>
                </c:pt>
                <c:pt idx="8828">
                  <c:v>42885.744328703702</c:v>
                </c:pt>
                <c:pt idx="8829">
                  <c:v>42885.744444444441</c:v>
                </c:pt>
                <c:pt idx="8830">
                  <c:v>42885.744560185187</c:v>
                </c:pt>
                <c:pt idx="8831">
                  <c:v>42885.744675925926</c:v>
                </c:pt>
                <c:pt idx="8832">
                  <c:v>42885.744791666664</c:v>
                </c:pt>
                <c:pt idx="8833">
                  <c:v>42885.74490740741</c:v>
                </c:pt>
                <c:pt idx="8834">
                  <c:v>42885.745023148149</c:v>
                </c:pt>
                <c:pt idx="8835">
                  <c:v>42885.745138888888</c:v>
                </c:pt>
                <c:pt idx="8836">
                  <c:v>42885.745254629626</c:v>
                </c:pt>
                <c:pt idx="8837">
                  <c:v>42885.745370370372</c:v>
                </c:pt>
                <c:pt idx="8838">
                  <c:v>42885.745486111111</c:v>
                </c:pt>
                <c:pt idx="8839">
                  <c:v>42885.74560185185</c:v>
                </c:pt>
                <c:pt idx="8840">
                  <c:v>42885.745717592596</c:v>
                </c:pt>
                <c:pt idx="8841">
                  <c:v>42885.745833333334</c:v>
                </c:pt>
                <c:pt idx="8842">
                  <c:v>42885.745949074073</c:v>
                </c:pt>
                <c:pt idx="8843">
                  <c:v>42885.746064814812</c:v>
                </c:pt>
                <c:pt idx="8844">
                  <c:v>42885.746180555558</c:v>
                </c:pt>
                <c:pt idx="8845">
                  <c:v>42885.746296296296</c:v>
                </c:pt>
                <c:pt idx="8846">
                  <c:v>42885.746412037035</c:v>
                </c:pt>
                <c:pt idx="8847">
                  <c:v>42885.746527777781</c:v>
                </c:pt>
                <c:pt idx="8848">
                  <c:v>42885.74664351852</c:v>
                </c:pt>
                <c:pt idx="8849">
                  <c:v>42885.746759259258</c:v>
                </c:pt>
                <c:pt idx="8850">
                  <c:v>42885.746874999997</c:v>
                </c:pt>
                <c:pt idx="8851">
                  <c:v>42885.746990740743</c:v>
                </c:pt>
                <c:pt idx="8852">
                  <c:v>42885.747106481482</c:v>
                </c:pt>
                <c:pt idx="8853">
                  <c:v>42885.74722222222</c:v>
                </c:pt>
                <c:pt idx="8854">
                  <c:v>42885.747337962966</c:v>
                </c:pt>
                <c:pt idx="8855">
                  <c:v>42885.747453703705</c:v>
                </c:pt>
                <c:pt idx="8856">
                  <c:v>42885.747569444444</c:v>
                </c:pt>
                <c:pt idx="8857">
                  <c:v>42885.747685185182</c:v>
                </c:pt>
                <c:pt idx="8858">
                  <c:v>42885.747800925928</c:v>
                </c:pt>
                <c:pt idx="8859">
                  <c:v>42885.747916666667</c:v>
                </c:pt>
                <c:pt idx="8860">
                  <c:v>42885.748032407406</c:v>
                </c:pt>
                <c:pt idx="8861">
                  <c:v>42885.748148148145</c:v>
                </c:pt>
                <c:pt idx="8862">
                  <c:v>42885.748263888891</c:v>
                </c:pt>
                <c:pt idx="8863">
                  <c:v>42885.748379629629</c:v>
                </c:pt>
                <c:pt idx="8864">
                  <c:v>42885.748495370368</c:v>
                </c:pt>
                <c:pt idx="8865">
                  <c:v>42885.748611111114</c:v>
                </c:pt>
                <c:pt idx="8866">
                  <c:v>42885.748726851853</c:v>
                </c:pt>
                <c:pt idx="8867">
                  <c:v>42885.748842592591</c:v>
                </c:pt>
                <c:pt idx="8868">
                  <c:v>42885.74895833333</c:v>
                </c:pt>
                <c:pt idx="8869">
                  <c:v>42885.749074074076</c:v>
                </c:pt>
                <c:pt idx="8870">
                  <c:v>42885.749189814815</c:v>
                </c:pt>
                <c:pt idx="8871">
                  <c:v>42885.749305555553</c:v>
                </c:pt>
                <c:pt idx="8872">
                  <c:v>42885.749421296299</c:v>
                </c:pt>
                <c:pt idx="8873">
                  <c:v>42885.749537037038</c:v>
                </c:pt>
                <c:pt idx="8874">
                  <c:v>42885.749652777777</c:v>
                </c:pt>
                <c:pt idx="8875">
                  <c:v>42885.749768518515</c:v>
                </c:pt>
                <c:pt idx="8876">
                  <c:v>42885.749884259261</c:v>
                </c:pt>
                <c:pt idx="8877">
                  <c:v>42885.75</c:v>
                </c:pt>
                <c:pt idx="8878">
                  <c:v>42885.750115740739</c:v>
                </c:pt>
                <c:pt idx="8879">
                  <c:v>42885.750231481485</c:v>
                </c:pt>
                <c:pt idx="8880">
                  <c:v>42885.750347222223</c:v>
                </c:pt>
                <c:pt idx="8881">
                  <c:v>42885.750462962962</c:v>
                </c:pt>
                <c:pt idx="8882">
                  <c:v>42885.750578703701</c:v>
                </c:pt>
                <c:pt idx="8883">
                  <c:v>42885.750694444447</c:v>
                </c:pt>
                <c:pt idx="8884">
                  <c:v>42885.750810185185</c:v>
                </c:pt>
                <c:pt idx="8885">
                  <c:v>42885.750925925924</c:v>
                </c:pt>
                <c:pt idx="8886">
                  <c:v>42885.75104166667</c:v>
                </c:pt>
                <c:pt idx="8887">
                  <c:v>42885.751157407409</c:v>
                </c:pt>
                <c:pt idx="8888">
                  <c:v>42885.751273148147</c:v>
                </c:pt>
                <c:pt idx="8889">
                  <c:v>42885.751388888886</c:v>
                </c:pt>
                <c:pt idx="8890">
                  <c:v>42885.751504629632</c:v>
                </c:pt>
                <c:pt idx="8891">
                  <c:v>42885.751620370371</c:v>
                </c:pt>
                <c:pt idx="8892">
                  <c:v>42885.751736111109</c:v>
                </c:pt>
                <c:pt idx="8893">
                  <c:v>42885.751851851855</c:v>
                </c:pt>
                <c:pt idx="8894">
                  <c:v>42885.751967592594</c:v>
                </c:pt>
                <c:pt idx="8895">
                  <c:v>42885.752083333333</c:v>
                </c:pt>
                <c:pt idx="8896">
                  <c:v>42885.752199074072</c:v>
                </c:pt>
                <c:pt idx="8897">
                  <c:v>42885.752314814818</c:v>
                </c:pt>
                <c:pt idx="8898">
                  <c:v>42885.752430555556</c:v>
                </c:pt>
                <c:pt idx="8899">
                  <c:v>42885.752546296295</c:v>
                </c:pt>
                <c:pt idx="8900">
                  <c:v>42885.752662037034</c:v>
                </c:pt>
                <c:pt idx="8901">
                  <c:v>42885.75277777778</c:v>
                </c:pt>
                <c:pt idx="8902">
                  <c:v>42885.752893518518</c:v>
                </c:pt>
                <c:pt idx="8903">
                  <c:v>42885.753009259257</c:v>
                </c:pt>
                <c:pt idx="8904">
                  <c:v>42885.753125000003</c:v>
                </c:pt>
                <c:pt idx="8905">
                  <c:v>42885.753240740742</c:v>
                </c:pt>
                <c:pt idx="8906">
                  <c:v>42885.75335648148</c:v>
                </c:pt>
                <c:pt idx="8907">
                  <c:v>42885.753472222219</c:v>
                </c:pt>
                <c:pt idx="8908">
                  <c:v>42885.753587962965</c:v>
                </c:pt>
                <c:pt idx="8909">
                  <c:v>42885.753703703704</c:v>
                </c:pt>
                <c:pt idx="8910">
                  <c:v>42885.753819444442</c:v>
                </c:pt>
                <c:pt idx="8911">
                  <c:v>42885.753935185188</c:v>
                </c:pt>
                <c:pt idx="8912">
                  <c:v>42885.754050925927</c:v>
                </c:pt>
                <c:pt idx="8913">
                  <c:v>42885.754166666666</c:v>
                </c:pt>
                <c:pt idx="8914">
                  <c:v>42885.754282407404</c:v>
                </c:pt>
                <c:pt idx="8915">
                  <c:v>42885.75439814815</c:v>
                </c:pt>
                <c:pt idx="8916">
                  <c:v>42885.754513888889</c:v>
                </c:pt>
                <c:pt idx="8917">
                  <c:v>42885.754629629628</c:v>
                </c:pt>
                <c:pt idx="8918">
                  <c:v>42885.754745370374</c:v>
                </c:pt>
                <c:pt idx="8919">
                  <c:v>42885.754861111112</c:v>
                </c:pt>
                <c:pt idx="8920">
                  <c:v>42885.754976851851</c:v>
                </c:pt>
                <c:pt idx="8921">
                  <c:v>42885.75509259259</c:v>
                </c:pt>
                <c:pt idx="8922">
                  <c:v>42885.755208333336</c:v>
                </c:pt>
                <c:pt idx="8923">
                  <c:v>42885.755324074074</c:v>
                </c:pt>
                <c:pt idx="8924">
                  <c:v>42885.755439814813</c:v>
                </c:pt>
                <c:pt idx="8925">
                  <c:v>42885.755555555559</c:v>
                </c:pt>
                <c:pt idx="8926">
                  <c:v>42885.755671296298</c:v>
                </c:pt>
                <c:pt idx="8927">
                  <c:v>42885.755787037036</c:v>
                </c:pt>
                <c:pt idx="8928">
                  <c:v>42885.755902777775</c:v>
                </c:pt>
                <c:pt idx="8929">
                  <c:v>42885.756018518521</c:v>
                </c:pt>
                <c:pt idx="8930">
                  <c:v>42885.75613425926</c:v>
                </c:pt>
                <c:pt idx="8931">
                  <c:v>42885.756249999999</c:v>
                </c:pt>
                <c:pt idx="8932">
                  <c:v>42885.756365740737</c:v>
                </c:pt>
                <c:pt idx="8933">
                  <c:v>42885.756481481483</c:v>
                </c:pt>
                <c:pt idx="8934">
                  <c:v>42885.756597222222</c:v>
                </c:pt>
                <c:pt idx="8935">
                  <c:v>42885.756712962961</c:v>
                </c:pt>
                <c:pt idx="8936">
                  <c:v>42885.756828703707</c:v>
                </c:pt>
                <c:pt idx="8937">
                  <c:v>42885.756944444445</c:v>
                </c:pt>
                <c:pt idx="8938">
                  <c:v>42885.757060185184</c:v>
                </c:pt>
                <c:pt idx="8939">
                  <c:v>42885.757175925923</c:v>
                </c:pt>
                <c:pt idx="8940">
                  <c:v>42885.757291666669</c:v>
                </c:pt>
                <c:pt idx="8941">
                  <c:v>42885.757407407407</c:v>
                </c:pt>
                <c:pt idx="8942">
                  <c:v>42885.757523148146</c:v>
                </c:pt>
                <c:pt idx="8943">
                  <c:v>42885.757638888892</c:v>
                </c:pt>
                <c:pt idx="8944">
                  <c:v>42885.757754629631</c:v>
                </c:pt>
                <c:pt idx="8945">
                  <c:v>42885.757870370369</c:v>
                </c:pt>
                <c:pt idx="8946">
                  <c:v>42885.757986111108</c:v>
                </c:pt>
                <c:pt idx="8947">
                  <c:v>42885.758101851854</c:v>
                </c:pt>
                <c:pt idx="8948">
                  <c:v>42885.758217592593</c:v>
                </c:pt>
                <c:pt idx="8949">
                  <c:v>42885.758333333331</c:v>
                </c:pt>
                <c:pt idx="8950">
                  <c:v>42885.758449074077</c:v>
                </c:pt>
                <c:pt idx="8951">
                  <c:v>42885.758564814816</c:v>
                </c:pt>
                <c:pt idx="8952">
                  <c:v>42885.758680555555</c:v>
                </c:pt>
                <c:pt idx="8953">
                  <c:v>42885.758796296293</c:v>
                </c:pt>
                <c:pt idx="8954">
                  <c:v>42885.758912037039</c:v>
                </c:pt>
                <c:pt idx="8955">
                  <c:v>42885.759027777778</c:v>
                </c:pt>
                <c:pt idx="8956">
                  <c:v>42885.759143518517</c:v>
                </c:pt>
                <c:pt idx="8957">
                  <c:v>42885.759259259263</c:v>
                </c:pt>
                <c:pt idx="8958">
                  <c:v>42885.759375000001</c:v>
                </c:pt>
                <c:pt idx="8959">
                  <c:v>42885.75949074074</c:v>
                </c:pt>
                <c:pt idx="8960">
                  <c:v>42885.759606481479</c:v>
                </c:pt>
                <c:pt idx="8961">
                  <c:v>42885.759722222225</c:v>
                </c:pt>
                <c:pt idx="8962">
                  <c:v>42885.759837962964</c:v>
                </c:pt>
                <c:pt idx="8963">
                  <c:v>42885.759953703702</c:v>
                </c:pt>
                <c:pt idx="8964">
                  <c:v>42885.760069444441</c:v>
                </c:pt>
                <c:pt idx="8965">
                  <c:v>42885.760185185187</c:v>
                </c:pt>
                <c:pt idx="8966">
                  <c:v>42885.760300925926</c:v>
                </c:pt>
                <c:pt idx="8967">
                  <c:v>42885.760416666664</c:v>
                </c:pt>
                <c:pt idx="8968">
                  <c:v>42885.76053240741</c:v>
                </c:pt>
                <c:pt idx="8969">
                  <c:v>42885.760648148149</c:v>
                </c:pt>
                <c:pt idx="8970">
                  <c:v>42885.760763888888</c:v>
                </c:pt>
                <c:pt idx="8971">
                  <c:v>42885.760879629626</c:v>
                </c:pt>
                <c:pt idx="8972">
                  <c:v>42885.760995370372</c:v>
                </c:pt>
                <c:pt idx="8973">
                  <c:v>42885.761111111111</c:v>
                </c:pt>
                <c:pt idx="8974">
                  <c:v>42885.76122685185</c:v>
                </c:pt>
                <c:pt idx="8975">
                  <c:v>42885.761342592596</c:v>
                </c:pt>
                <c:pt idx="8976">
                  <c:v>42885.761458333334</c:v>
                </c:pt>
                <c:pt idx="8977">
                  <c:v>42885.761574074073</c:v>
                </c:pt>
                <c:pt idx="8978">
                  <c:v>42885.761689814812</c:v>
                </c:pt>
                <c:pt idx="8979">
                  <c:v>42885.761805555558</c:v>
                </c:pt>
                <c:pt idx="8980">
                  <c:v>42885.761921296296</c:v>
                </c:pt>
                <c:pt idx="8981">
                  <c:v>42885.762037037035</c:v>
                </c:pt>
                <c:pt idx="8982">
                  <c:v>42885.762152777781</c:v>
                </c:pt>
                <c:pt idx="8983">
                  <c:v>42885.76226851852</c:v>
                </c:pt>
                <c:pt idx="8984">
                  <c:v>42885.762384259258</c:v>
                </c:pt>
                <c:pt idx="8985">
                  <c:v>42885.762499999997</c:v>
                </c:pt>
                <c:pt idx="8986">
                  <c:v>42885.762615740743</c:v>
                </c:pt>
                <c:pt idx="8987">
                  <c:v>42885.762731481482</c:v>
                </c:pt>
                <c:pt idx="8988">
                  <c:v>42885.76284722222</c:v>
                </c:pt>
                <c:pt idx="8989">
                  <c:v>42885.762962962966</c:v>
                </c:pt>
                <c:pt idx="8990">
                  <c:v>42885.763078703705</c:v>
                </c:pt>
                <c:pt idx="8991">
                  <c:v>42885.763194444444</c:v>
                </c:pt>
                <c:pt idx="8992">
                  <c:v>42885.763310185182</c:v>
                </c:pt>
                <c:pt idx="8993">
                  <c:v>42885.763425925928</c:v>
                </c:pt>
                <c:pt idx="8994">
                  <c:v>42885.763541666667</c:v>
                </c:pt>
                <c:pt idx="8995">
                  <c:v>42885.763657407406</c:v>
                </c:pt>
                <c:pt idx="8996">
                  <c:v>42885.763773148145</c:v>
                </c:pt>
                <c:pt idx="8997">
                  <c:v>42885.763888888891</c:v>
                </c:pt>
                <c:pt idx="8998">
                  <c:v>42885.764004629629</c:v>
                </c:pt>
                <c:pt idx="8999">
                  <c:v>42885.764120370368</c:v>
                </c:pt>
                <c:pt idx="9000">
                  <c:v>42885.764236111114</c:v>
                </c:pt>
                <c:pt idx="9001">
                  <c:v>42885.764351851853</c:v>
                </c:pt>
                <c:pt idx="9002">
                  <c:v>42885.764467592591</c:v>
                </c:pt>
                <c:pt idx="9003">
                  <c:v>42885.76458333333</c:v>
                </c:pt>
                <c:pt idx="9004">
                  <c:v>42885.764699074076</c:v>
                </c:pt>
                <c:pt idx="9005">
                  <c:v>42885.764814814815</c:v>
                </c:pt>
                <c:pt idx="9006">
                  <c:v>42885.764930555553</c:v>
                </c:pt>
                <c:pt idx="9007">
                  <c:v>42885.765046296299</c:v>
                </c:pt>
                <c:pt idx="9008">
                  <c:v>42885.765162037038</c:v>
                </c:pt>
                <c:pt idx="9009">
                  <c:v>42885.765277777777</c:v>
                </c:pt>
                <c:pt idx="9010">
                  <c:v>42885.765393518515</c:v>
                </c:pt>
                <c:pt idx="9011">
                  <c:v>42885.765509259261</c:v>
                </c:pt>
                <c:pt idx="9012">
                  <c:v>42885.765625</c:v>
                </c:pt>
                <c:pt idx="9013">
                  <c:v>42885.765740740739</c:v>
                </c:pt>
                <c:pt idx="9014">
                  <c:v>42885.765856481485</c:v>
                </c:pt>
                <c:pt idx="9015">
                  <c:v>42885.765972222223</c:v>
                </c:pt>
                <c:pt idx="9016">
                  <c:v>42885.766087962962</c:v>
                </c:pt>
                <c:pt idx="9017">
                  <c:v>42885.766203703701</c:v>
                </c:pt>
                <c:pt idx="9018">
                  <c:v>42885.766319444447</c:v>
                </c:pt>
                <c:pt idx="9019">
                  <c:v>42885.766435185185</c:v>
                </c:pt>
                <c:pt idx="9020">
                  <c:v>42885.766550925924</c:v>
                </c:pt>
                <c:pt idx="9021">
                  <c:v>42885.76666666667</c:v>
                </c:pt>
                <c:pt idx="9022">
                  <c:v>42885.766782407409</c:v>
                </c:pt>
                <c:pt idx="9023">
                  <c:v>42885.766898148147</c:v>
                </c:pt>
                <c:pt idx="9024">
                  <c:v>42885.767013888886</c:v>
                </c:pt>
                <c:pt idx="9025">
                  <c:v>42885.767129629632</c:v>
                </c:pt>
                <c:pt idx="9026">
                  <c:v>42885.767245370371</c:v>
                </c:pt>
                <c:pt idx="9027">
                  <c:v>42885.767361111109</c:v>
                </c:pt>
                <c:pt idx="9028">
                  <c:v>42885.767476851855</c:v>
                </c:pt>
                <c:pt idx="9029">
                  <c:v>42885.767592592594</c:v>
                </c:pt>
                <c:pt idx="9030">
                  <c:v>42885.767708333333</c:v>
                </c:pt>
                <c:pt idx="9031">
                  <c:v>42885.767824074072</c:v>
                </c:pt>
                <c:pt idx="9032">
                  <c:v>42885.767939814818</c:v>
                </c:pt>
                <c:pt idx="9033">
                  <c:v>42885.768055555556</c:v>
                </c:pt>
                <c:pt idx="9034">
                  <c:v>42885.768171296295</c:v>
                </c:pt>
                <c:pt idx="9035">
                  <c:v>42885.768287037034</c:v>
                </c:pt>
                <c:pt idx="9036">
                  <c:v>42885.76840277778</c:v>
                </c:pt>
                <c:pt idx="9037">
                  <c:v>42885.768518518518</c:v>
                </c:pt>
                <c:pt idx="9038">
                  <c:v>42885.768634259257</c:v>
                </c:pt>
                <c:pt idx="9039">
                  <c:v>42885.768750000003</c:v>
                </c:pt>
                <c:pt idx="9040">
                  <c:v>42885.768865740742</c:v>
                </c:pt>
                <c:pt idx="9041">
                  <c:v>42885.76898148148</c:v>
                </c:pt>
                <c:pt idx="9042">
                  <c:v>42885.769097222219</c:v>
                </c:pt>
                <c:pt idx="9043">
                  <c:v>42885.769212962965</c:v>
                </c:pt>
                <c:pt idx="9044">
                  <c:v>42885.769328703704</c:v>
                </c:pt>
                <c:pt idx="9045">
                  <c:v>42885.769444444442</c:v>
                </c:pt>
                <c:pt idx="9046">
                  <c:v>42885.769560185188</c:v>
                </c:pt>
                <c:pt idx="9047">
                  <c:v>42885.769675925927</c:v>
                </c:pt>
                <c:pt idx="9048">
                  <c:v>42885.769791666666</c:v>
                </c:pt>
                <c:pt idx="9049">
                  <c:v>42885.769907407404</c:v>
                </c:pt>
                <c:pt idx="9050">
                  <c:v>42885.77002314815</c:v>
                </c:pt>
                <c:pt idx="9051">
                  <c:v>42885.770138888889</c:v>
                </c:pt>
                <c:pt idx="9052">
                  <c:v>42885.770254629628</c:v>
                </c:pt>
                <c:pt idx="9053">
                  <c:v>42885.770370370374</c:v>
                </c:pt>
                <c:pt idx="9054">
                  <c:v>42885.770486111112</c:v>
                </c:pt>
                <c:pt idx="9055">
                  <c:v>42885.770601851851</c:v>
                </c:pt>
                <c:pt idx="9056">
                  <c:v>42885.77071759259</c:v>
                </c:pt>
                <c:pt idx="9057">
                  <c:v>42885.770833333336</c:v>
                </c:pt>
                <c:pt idx="9058">
                  <c:v>42885.770949074074</c:v>
                </c:pt>
                <c:pt idx="9059">
                  <c:v>42885.771064814813</c:v>
                </c:pt>
                <c:pt idx="9060">
                  <c:v>42885.771180555559</c:v>
                </c:pt>
                <c:pt idx="9061">
                  <c:v>42885.771296296298</c:v>
                </c:pt>
                <c:pt idx="9062">
                  <c:v>42885.771412037036</c:v>
                </c:pt>
                <c:pt idx="9063">
                  <c:v>42885.771527777775</c:v>
                </c:pt>
                <c:pt idx="9064">
                  <c:v>42885.771643518521</c:v>
                </c:pt>
                <c:pt idx="9065">
                  <c:v>42885.77175925926</c:v>
                </c:pt>
                <c:pt idx="9066">
                  <c:v>42885.771874999999</c:v>
                </c:pt>
                <c:pt idx="9067">
                  <c:v>42885.771990740737</c:v>
                </c:pt>
                <c:pt idx="9068">
                  <c:v>42885.772106481483</c:v>
                </c:pt>
                <c:pt idx="9069">
                  <c:v>42885.772222222222</c:v>
                </c:pt>
                <c:pt idx="9070">
                  <c:v>42885.772337962961</c:v>
                </c:pt>
                <c:pt idx="9071">
                  <c:v>42885.772453703707</c:v>
                </c:pt>
                <c:pt idx="9072">
                  <c:v>42885.772569444445</c:v>
                </c:pt>
                <c:pt idx="9073">
                  <c:v>42885.772685185184</c:v>
                </c:pt>
                <c:pt idx="9074">
                  <c:v>42885.772800925923</c:v>
                </c:pt>
                <c:pt idx="9075">
                  <c:v>42885.772916666669</c:v>
                </c:pt>
                <c:pt idx="9076">
                  <c:v>42885.773032407407</c:v>
                </c:pt>
                <c:pt idx="9077">
                  <c:v>42885.773148148146</c:v>
                </c:pt>
                <c:pt idx="9078">
                  <c:v>42885.773263888892</c:v>
                </c:pt>
                <c:pt idx="9079">
                  <c:v>42885.773379629631</c:v>
                </c:pt>
                <c:pt idx="9080">
                  <c:v>42885.773495370369</c:v>
                </c:pt>
                <c:pt idx="9081">
                  <c:v>42885.773611111108</c:v>
                </c:pt>
                <c:pt idx="9082">
                  <c:v>42885.773726851854</c:v>
                </c:pt>
                <c:pt idx="9083">
                  <c:v>42885.773842592593</c:v>
                </c:pt>
                <c:pt idx="9084">
                  <c:v>42885.773958333331</c:v>
                </c:pt>
                <c:pt idx="9085">
                  <c:v>42885.774074074077</c:v>
                </c:pt>
                <c:pt idx="9086">
                  <c:v>42885.774189814816</c:v>
                </c:pt>
                <c:pt idx="9087">
                  <c:v>42885.774305555555</c:v>
                </c:pt>
                <c:pt idx="9088">
                  <c:v>42885.774421296293</c:v>
                </c:pt>
                <c:pt idx="9089">
                  <c:v>42885.774537037039</c:v>
                </c:pt>
                <c:pt idx="9090">
                  <c:v>42885.774652777778</c:v>
                </c:pt>
                <c:pt idx="9091">
                  <c:v>42885.774768518517</c:v>
                </c:pt>
                <c:pt idx="9092">
                  <c:v>42885.774884259263</c:v>
                </c:pt>
                <c:pt idx="9093">
                  <c:v>42885.775000000001</c:v>
                </c:pt>
                <c:pt idx="9094">
                  <c:v>42885.77511574074</c:v>
                </c:pt>
                <c:pt idx="9095">
                  <c:v>42885.775231481479</c:v>
                </c:pt>
                <c:pt idx="9096">
                  <c:v>42885.775347222225</c:v>
                </c:pt>
                <c:pt idx="9097">
                  <c:v>42885.775462962964</c:v>
                </c:pt>
                <c:pt idx="9098">
                  <c:v>42885.775578703702</c:v>
                </c:pt>
                <c:pt idx="9099">
                  <c:v>42885.775694444441</c:v>
                </c:pt>
                <c:pt idx="9100">
                  <c:v>42885.775810185187</c:v>
                </c:pt>
                <c:pt idx="9101">
                  <c:v>42885.775925925926</c:v>
                </c:pt>
                <c:pt idx="9102">
                  <c:v>42885.776041666664</c:v>
                </c:pt>
                <c:pt idx="9103">
                  <c:v>42885.77615740741</c:v>
                </c:pt>
                <c:pt idx="9104">
                  <c:v>42885.776273148149</c:v>
                </c:pt>
                <c:pt idx="9105">
                  <c:v>42885.776388888888</c:v>
                </c:pt>
                <c:pt idx="9106">
                  <c:v>42885.776504629626</c:v>
                </c:pt>
                <c:pt idx="9107">
                  <c:v>42885.776620370372</c:v>
                </c:pt>
                <c:pt idx="9108">
                  <c:v>42885.776736111111</c:v>
                </c:pt>
                <c:pt idx="9109">
                  <c:v>42885.77685185185</c:v>
                </c:pt>
                <c:pt idx="9110">
                  <c:v>42885.776967592596</c:v>
                </c:pt>
                <c:pt idx="9111">
                  <c:v>42885.777083333334</c:v>
                </c:pt>
                <c:pt idx="9112">
                  <c:v>42885.777199074073</c:v>
                </c:pt>
                <c:pt idx="9113">
                  <c:v>42885.777314814812</c:v>
                </c:pt>
                <c:pt idx="9114">
                  <c:v>42885.777430555558</c:v>
                </c:pt>
                <c:pt idx="9115">
                  <c:v>42885.777546296296</c:v>
                </c:pt>
                <c:pt idx="9116">
                  <c:v>42885.777662037035</c:v>
                </c:pt>
                <c:pt idx="9117">
                  <c:v>42885.777777777781</c:v>
                </c:pt>
                <c:pt idx="9118">
                  <c:v>42885.77789351852</c:v>
                </c:pt>
                <c:pt idx="9119">
                  <c:v>42885.778009259258</c:v>
                </c:pt>
                <c:pt idx="9120">
                  <c:v>42885.778124999997</c:v>
                </c:pt>
                <c:pt idx="9121">
                  <c:v>42885.778240740743</c:v>
                </c:pt>
                <c:pt idx="9122">
                  <c:v>42885.778356481482</c:v>
                </c:pt>
                <c:pt idx="9123">
                  <c:v>42885.77847222222</c:v>
                </c:pt>
                <c:pt idx="9124">
                  <c:v>42885.778587962966</c:v>
                </c:pt>
                <c:pt idx="9125">
                  <c:v>42885.778703703705</c:v>
                </c:pt>
                <c:pt idx="9126">
                  <c:v>42885.778819444444</c:v>
                </c:pt>
                <c:pt idx="9127">
                  <c:v>42885.778935185182</c:v>
                </c:pt>
                <c:pt idx="9128">
                  <c:v>42885.779050925928</c:v>
                </c:pt>
                <c:pt idx="9129">
                  <c:v>42885.779166666667</c:v>
                </c:pt>
                <c:pt idx="9130">
                  <c:v>42885.779282407406</c:v>
                </c:pt>
                <c:pt idx="9131">
                  <c:v>42885.779398148145</c:v>
                </c:pt>
                <c:pt idx="9132">
                  <c:v>42885.779513888891</c:v>
                </c:pt>
                <c:pt idx="9133">
                  <c:v>42885.779629629629</c:v>
                </c:pt>
                <c:pt idx="9134">
                  <c:v>42885.779745370368</c:v>
                </c:pt>
                <c:pt idx="9135">
                  <c:v>42885.779861111114</c:v>
                </c:pt>
                <c:pt idx="9136">
                  <c:v>42885.779976851853</c:v>
                </c:pt>
                <c:pt idx="9137">
                  <c:v>42885.780092592591</c:v>
                </c:pt>
                <c:pt idx="9138">
                  <c:v>42885.78020833333</c:v>
                </c:pt>
                <c:pt idx="9139">
                  <c:v>42885.780324074076</c:v>
                </c:pt>
                <c:pt idx="9140">
                  <c:v>42885.780439814815</c:v>
                </c:pt>
                <c:pt idx="9141">
                  <c:v>42885.780555555553</c:v>
                </c:pt>
                <c:pt idx="9142">
                  <c:v>42885.780671296299</c:v>
                </c:pt>
                <c:pt idx="9143">
                  <c:v>42885.780787037038</c:v>
                </c:pt>
                <c:pt idx="9144">
                  <c:v>42885.780902777777</c:v>
                </c:pt>
                <c:pt idx="9145">
                  <c:v>42885.781018518515</c:v>
                </c:pt>
                <c:pt idx="9146">
                  <c:v>42885.781134259261</c:v>
                </c:pt>
                <c:pt idx="9147">
                  <c:v>42885.78125</c:v>
                </c:pt>
                <c:pt idx="9148">
                  <c:v>42885.781365740739</c:v>
                </c:pt>
                <c:pt idx="9149">
                  <c:v>42885.781481481485</c:v>
                </c:pt>
                <c:pt idx="9150">
                  <c:v>42885.781597222223</c:v>
                </c:pt>
                <c:pt idx="9151">
                  <c:v>42885.781712962962</c:v>
                </c:pt>
                <c:pt idx="9152">
                  <c:v>42885.781828703701</c:v>
                </c:pt>
                <c:pt idx="9153">
                  <c:v>42885.781944444447</c:v>
                </c:pt>
                <c:pt idx="9154">
                  <c:v>42885.782060185185</c:v>
                </c:pt>
                <c:pt idx="9155">
                  <c:v>42885.782175925924</c:v>
                </c:pt>
                <c:pt idx="9156">
                  <c:v>42885.78229166667</c:v>
                </c:pt>
                <c:pt idx="9157">
                  <c:v>42885.782407407409</c:v>
                </c:pt>
                <c:pt idx="9158">
                  <c:v>42885.782523148147</c:v>
                </c:pt>
                <c:pt idx="9159">
                  <c:v>42885.782638888886</c:v>
                </c:pt>
                <c:pt idx="9160">
                  <c:v>42885.782754629632</c:v>
                </c:pt>
                <c:pt idx="9161">
                  <c:v>42885.782870370371</c:v>
                </c:pt>
                <c:pt idx="9162">
                  <c:v>42885.782986111109</c:v>
                </c:pt>
                <c:pt idx="9163">
                  <c:v>42885.783101851855</c:v>
                </c:pt>
                <c:pt idx="9164">
                  <c:v>42885.783217592594</c:v>
                </c:pt>
                <c:pt idx="9165">
                  <c:v>42885.783333333333</c:v>
                </c:pt>
                <c:pt idx="9166">
                  <c:v>42885.783449074072</c:v>
                </c:pt>
                <c:pt idx="9167">
                  <c:v>42885.783564814818</c:v>
                </c:pt>
                <c:pt idx="9168">
                  <c:v>42885.783680555556</c:v>
                </c:pt>
                <c:pt idx="9169">
                  <c:v>42885.783796296295</c:v>
                </c:pt>
                <c:pt idx="9170">
                  <c:v>42885.783912037034</c:v>
                </c:pt>
                <c:pt idx="9171">
                  <c:v>42885.78402777778</c:v>
                </c:pt>
                <c:pt idx="9172">
                  <c:v>42885.784143518518</c:v>
                </c:pt>
                <c:pt idx="9173">
                  <c:v>42885.784259259257</c:v>
                </c:pt>
                <c:pt idx="9174">
                  <c:v>42885.784375000003</c:v>
                </c:pt>
                <c:pt idx="9175">
                  <c:v>42885.784490740742</c:v>
                </c:pt>
                <c:pt idx="9176">
                  <c:v>42885.78460648148</c:v>
                </c:pt>
                <c:pt idx="9177">
                  <c:v>42885.784722222219</c:v>
                </c:pt>
                <c:pt idx="9178">
                  <c:v>42885.784837962965</c:v>
                </c:pt>
                <c:pt idx="9179">
                  <c:v>42885.784953703704</c:v>
                </c:pt>
                <c:pt idx="9180">
                  <c:v>42885.785069444442</c:v>
                </c:pt>
                <c:pt idx="9181">
                  <c:v>42885.785185185188</c:v>
                </c:pt>
                <c:pt idx="9182">
                  <c:v>42885.785300925927</c:v>
                </c:pt>
                <c:pt idx="9183">
                  <c:v>42885.785416666666</c:v>
                </c:pt>
                <c:pt idx="9184">
                  <c:v>42885.785532407404</c:v>
                </c:pt>
                <c:pt idx="9185">
                  <c:v>42885.78564814815</c:v>
                </c:pt>
                <c:pt idx="9186">
                  <c:v>42885.785763888889</c:v>
                </c:pt>
                <c:pt idx="9187">
                  <c:v>42885.785879629628</c:v>
                </c:pt>
                <c:pt idx="9188">
                  <c:v>42885.785995370374</c:v>
                </c:pt>
                <c:pt idx="9189">
                  <c:v>42885.786111111112</c:v>
                </c:pt>
                <c:pt idx="9190">
                  <c:v>42885.786226851851</c:v>
                </c:pt>
                <c:pt idx="9191">
                  <c:v>42885.78634259259</c:v>
                </c:pt>
                <c:pt idx="9192">
                  <c:v>42885.786458333336</c:v>
                </c:pt>
                <c:pt idx="9193">
                  <c:v>42885.786574074074</c:v>
                </c:pt>
                <c:pt idx="9194">
                  <c:v>42885.786689814813</c:v>
                </c:pt>
                <c:pt idx="9195">
                  <c:v>42885.786805555559</c:v>
                </c:pt>
                <c:pt idx="9196">
                  <c:v>42885.786921296298</c:v>
                </c:pt>
                <c:pt idx="9197">
                  <c:v>42885.787037037036</c:v>
                </c:pt>
                <c:pt idx="9198">
                  <c:v>42885.787152777775</c:v>
                </c:pt>
                <c:pt idx="9199">
                  <c:v>42885.787268518521</c:v>
                </c:pt>
                <c:pt idx="9200">
                  <c:v>42885.78738425926</c:v>
                </c:pt>
                <c:pt idx="9201">
                  <c:v>42885.787499999999</c:v>
                </c:pt>
                <c:pt idx="9202">
                  <c:v>42885.787615740737</c:v>
                </c:pt>
                <c:pt idx="9203">
                  <c:v>42885.787731481483</c:v>
                </c:pt>
                <c:pt idx="9204">
                  <c:v>42885.787847222222</c:v>
                </c:pt>
                <c:pt idx="9205">
                  <c:v>42885.787962962961</c:v>
                </c:pt>
                <c:pt idx="9206">
                  <c:v>42885.788078703707</c:v>
                </c:pt>
                <c:pt idx="9207">
                  <c:v>42885.788194444445</c:v>
                </c:pt>
                <c:pt idx="9208">
                  <c:v>42885.788310185184</c:v>
                </c:pt>
                <c:pt idx="9209">
                  <c:v>42885.788425925923</c:v>
                </c:pt>
                <c:pt idx="9210">
                  <c:v>42885.788541666669</c:v>
                </c:pt>
                <c:pt idx="9211">
                  <c:v>42885.788657407407</c:v>
                </c:pt>
                <c:pt idx="9212">
                  <c:v>42885.788773148146</c:v>
                </c:pt>
                <c:pt idx="9213">
                  <c:v>42885.788888888892</c:v>
                </c:pt>
                <c:pt idx="9214">
                  <c:v>42885.789004629631</c:v>
                </c:pt>
                <c:pt idx="9215">
                  <c:v>42885.789120370369</c:v>
                </c:pt>
                <c:pt idx="9216">
                  <c:v>42885.789236111108</c:v>
                </c:pt>
                <c:pt idx="9217">
                  <c:v>42885.789351851854</c:v>
                </c:pt>
                <c:pt idx="9218">
                  <c:v>42885.789467592593</c:v>
                </c:pt>
                <c:pt idx="9219">
                  <c:v>42885.789583333331</c:v>
                </c:pt>
                <c:pt idx="9220">
                  <c:v>42885.789699074077</c:v>
                </c:pt>
                <c:pt idx="9221">
                  <c:v>42885.789814814816</c:v>
                </c:pt>
                <c:pt idx="9222">
                  <c:v>42885.789930555555</c:v>
                </c:pt>
                <c:pt idx="9223">
                  <c:v>42885.790046296293</c:v>
                </c:pt>
                <c:pt idx="9224">
                  <c:v>42885.790162037039</c:v>
                </c:pt>
                <c:pt idx="9225">
                  <c:v>42885.790277777778</c:v>
                </c:pt>
                <c:pt idx="9226">
                  <c:v>42885.790393518517</c:v>
                </c:pt>
                <c:pt idx="9227">
                  <c:v>42885.790509259263</c:v>
                </c:pt>
                <c:pt idx="9228">
                  <c:v>42885.790625000001</c:v>
                </c:pt>
                <c:pt idx="9229">
                  <c:v>42885.79074074074</c:v>
                </c:pt>
                <c:pt idx="9230">
                  <c:v>42885.790856481479</c:v>
                </c:pt>
                <c:pt idx="9231">
                  <c:v>42885.790972222225</c:v>
                </c:pt>
                <c:pt idx="9232">
                  <c:v>42885.791087962964</c:v>
                </c:pt>
                <c:pt idx="9233">
                  <c:v>42885.791203703702</c:v>
                </c:pt>
                <c:pt idx="9234">
                  <c:v>42885.791319444441</c:v>
                </c:pt>
                <c:pt idx="9235">
                  <c:v>42885.791435185187</c:v>
                </c:pt>
                <c:pt idx="9236">
                  <c:v>42885.791550925926</c:v>
                </c:pt>
                <c:pt idx="9237">
                  <c:v>42885.791666666664</c:v>
                </c:pt>
                <c:pt idx="9238">
                  <c:v>42885.79178240741</c:v>
                </c:pt>
                <c:pt idx="9239">
                  <c:v>42885.791898148149</c:v>
                </c:pt>
                <c:pt idx="9240">
                  <c:v>42885.792013888888</c:v>
                </c:pt>
                <c:pt idx="9241">
                  <c:v>42885.792129629626</c:v>
                </c:pt>
                <c:pt idx="9242">
                  <c:v>42885.792245370372</c:v>
                </c:pt>
                <c:pt idx="9243">
                  <c:v>42885.792361111111</c:v>
                </c:pt>
                <c:pt idx="9244">
                  <c:v>42885.79247685185</c:v>
                </c:pt>
                <c:pt idx="9245">
                  <c:v>42885.792592592596</c:v>
                </c:pt>
                <c:pt idx="9246">
                  <c:v>42885.792708333334</c:v>
                </c:pt>
                <c:pt idx="9247">
                  <c:v>42885.792824074073</c:v>
                </c:pt>
                <c:pt idx="9248">
                  <c:v>42885.792939814812</c:v>
                </c:pt>
                <c:pt idx="9249">
                  <c:v>42885.793055555558</c:v>
                </c:pt>
                <c:pt idx="9250">
                  <c:v>42885.793171296296</c:v>
                </c:pt>
                <c:pt idx="9251">
                  <c:v>42885.793287037035</c:v>
                </c:pt>
                <c:pt idx="9252">
                  <c:v>42885.793402777781</c:v>
                </c:pt>
                <c:pt idx="9253">
                  <c:v>42885.79351851852</c:v>
                </c:pt>
                <c:pt idx="9254">
                  <c:v>42885.793634259258</c:v>
                </c:pt>
                <c:pt idx="9255">
                  <c:v>42885.793749999997</c:v>
                </c:pt>
                <c:pt idx="9256">
                  <c:v>42885.793865740743</c:v>
                </c:pt>
                <c:pt idx="9257">
                  <c:v>42885.793981481482</c:v>
                </c:pt>
                <c:pt idx="9258">
                  <c:v>42885.79409722222</c:v>
                </c:pt>
                <c:pt idx="9259">
                  <c:v>42885.794212962966</c:v>
                </c:pt>
                <c:pt idx="9260">
                  <c:v>42885.794328703705</c:v>
                </c:pt>
                <c:pt idx="9261">
                  <c:v>42885.794444444444</c:v>
                </c:pt>
                <c:pt idx="9262">
                  <c:v>42885.794560185182</c:v>
                </c:pt>
                <c:pt idx="9263">
                  <c:v>42885.794675925928</c:v>
                </c:pt>
                <c:pt idx="9264">
                  <c:v>42885.794791666667</c:v>
                </c:pt>
                <c:pt idx="9265">
                  <c:v>42885.794907407406</c:v>
                </c:pt>
                <c:pt idx="9266">
                  <c:v>42885.795023148145</c:v>
                </c:pt>
                <c:pt idx="9267">
                  <c:v>42885.795138888891</c:v>
                </c:pt>
                <c:pt idx="9268">
                  <c:v>42885.795254629629</c:v>
                </c:pt>
                <c:pt idx="9269">
                  <c:v>42885.795370370368</c:v>
                </c:pt>
                <c:pt idx="9270">
                  <c:v>42885.795486111114</c:v>
                </c:pt>
                <c:pt idx="9271">
                  <c:v>42885.795601851853</c:v>
                </c:pt>
                <c:pt idx="9272">
                  <c:v>42885.795717592591</c:v>
                </c:pt>
                <c:pt idx="9273">
                  <c:v>42885.79583333333</c:v>
                </c:pt>
                <c:pt idx="9274">
                  <c:v>42885.795949074076</c:v>
                </c:pt>
                <c:pt idx="9275">
                  <c:v>42885.796064814815</c:v>
                </c:pt>
                <c:pt idx="9276">
                  <c:v>42885.796180555553</c:v>
                </c:pt>
                <c:pt idx="9277">
                  <c:v>42885.796296296299</c:v>
                </c:pt>
                <c:pt idx="9278">
                  <c:v>42885.796412037038</c:v>
                </c:pt>
                <c:pt idx="9279">
                  <c:v>42885.796527777777</c:v>
                </c:pt>
                <c:pt idx="9280">
                  <c:v>42885.796643518515</c:v>
                </c:pt>
                <c:pt idx="9281">
                  <c:v>42885.796759259261</c:v>
                </c:pt>
                <c:pt idx="9282">
                  <c:v>42885.796875</c:v>
                </c:pt>
                <c:pt idx="9283">
                  <c:v>42885.796990740739</c:v>
                </c:pt>
                <c:pt idx="9284">
                  <c:v>42885.797106481485</c:v>
                </c:pt>
                <c:pt idx="9285">
                  <c:v>42885.797222222223</c:v>
                </c:pt>
                <c:pt idx="9286">
                  <c:v>42885.797337962962</c:v>
                </c:pt>
                <c:pt idx="9287">
                  <c:v>42885.797453703701</c:v>
                </c:pt>
                <c:pt idx="9288">
                  <c:v>42885.797569444447</c:v>
                </c:pt>
                <c:pt idx="9289">
                  <c:v>42885.797685185185</c:v>
                </c:pt>
                <c:pt idx="9290">
                  <c:v>42885.797800925924</c:v>
                </c:pt>
                <c:pt idx="9291">
                  <c:v>42885.79791666667</c:v>
                </c:pt>
                <c:pt idx="9292">
                  <c:v>42885.798032407409</c:v>
                </c:pt>
                <c:pt idx="9293">
                  <c:v>42885.798148148147</c:v>
                </c:pt>
                <c:pt idx="9294">
                  <c:v>42885.798263888886</c:v>
                </c:pt>
                <c:pt idx="9295">
                  <c:v>42885.798379629632</c:v>
                </c:pt>
                <c:pt idx="9296">
                  <c:v>42885.798495370371</c:v>
                </c:pt>
                <c:pt idx="9297">
                  <c:v>42885.798611111109</c:v>
                </c:pt>
                <c:pt idx="9298">
                  <c:v>42885.798726851855</c:v>
                </c:pt>
                <c:pt idx="9299">
                  <c:v>42885.798842592594</c:v>
                </c:pt>
                <c:pt idx="9300">
                  <c:v>42885.798958333333</c:v>
                </c:pt>
                <c:pt idx="9301">
                  <c:v>42885.799074074072</c:v>
                </c:pt>
                <c:pt idx="9302">
                  <c:v>42885.799189814818</c:v>
                </c:pt>
                <c:pt idx="9303">
                  <c:v>42885.799305555556</c:v>
                </c:pt>
                <c:pt idx="9304">
                  <c:v>42885.799421296295</c:v>
                </c:pt>
                <c:pt idx="9305">
                  <c:v>42885.799537037034</c:v>
                </c:pt>
                <c:pt idx="9306">
                  <c:v>42885.79965277778</c:v>
                </c:pt>
                <c:pt idx="9307">
                  <c:v>42885.799768518518</c:v>
                </c:pt>
                <c:pt idx="9308">
                  <c:v>42885.799884259257</c:v>
                </c:pt>
                <c:pt idx="9309">
                  <c:v>42885.8</c:v>
                </c:pt>
                <c:pt idx="9310">
                  <c:v>42885.800115740742</c:v>
                </c:pt>
                <c:pt idx="9311">
                  <c:v>42885.80023148148</c:v>
                </c:pt>
                <c:pt idx="9312">
                  <c:v>42885.800347222219</c:v>
                </c:pt>
                <c:pt idx="9313">
                  <c:v>42885.800462962965</c:v>
                </c:pt>
                <c:pt idx="9314">
                  <c:v>42885.800578703704</c:v>
                </c:pt>
                <c:pt idx="9315">
                  <c:v>42885.800694444442</c:v>
                </c:pt>
                <c:pt idx="9316">
                  <c:v>42885.800810185188</c:v>
                </c:pt>
                <c:pt idx="9317">
                  <c:v>42885.800925925927</c:v>
                </c:pt>
                <c:pt idx="9318">
                  <c:v>42885.801041666666</c:v>
                </c:pt>
                <c:pt idx="9319">
                  <c:v>42885.801157407404</c:v>
                </c:pt>
                <c:pt idx="9320">
                  <c:v>42885.80127314815</c:v>
                </c:pt>
                <c:pt idx="9321">
                  <c:v>42885.801388888889</c:v>
                </c:pt>
                <c:pt idx="9322">
                  <c:v>42885.801504629628</c:v>
                </c:pt>
                <c:pt idx="9323">
                  <c:v>42885.801620370374</c:v>
                </c:pt>
                <c:pt idx="9324">
                  <c:v>42885.801736111112</c:v>
                </c:pt>
                <c:pt idx="9325">
                  <c:v>42885.801851851851</c:v>
                </c:pt>
                <c:pt idx="9326">
                  <c:v>42885.80196759259</c:v>
                </c:pt>
                <c:pt idx="9327">
                  <c:v>42885.802083333336</c:v>
                </c:pt>
                <c:pt idx="9328">
                  <c:v>42885.802199074074</c:v>
                </c:pt>
                <c:pt idx="9329">
                  <c:v>42885.802314814813</c:v>
                </c:pt>
                <c:pt idx="9330">
                  <c:v>42885.802430555559</c:v>
                </c:pt>
                <c:pt idx="9331">
                  <c:v>42885.802546296298</c:v>
                </c:pt>
                <c:pt idx="9332">
                  <c:v>42885.802662037036</c:v>
                </c:pt>
                <c:pt idx="9333">
                  <c:v>42885.802777777775</c:v>
                </c:pt>
                <c:pt idx="9334">
                  <c:v>42885.802893518521</c:v>
                </c:pt>
                <c:pt idx="9335">
                  <c:v>42885.80300925926</c:v>
                </c:pt>
                <c:pt idx="9336">
                  <c:v>42885.803124999999</c:v>
                </c:pt>
                <c:pt idx="9337">
                  <c:v>42885.803240740737</c:v>
                </c:pt>
                <c:pt idx="9338">
                  <c:v>42885.803356481483</c:v>
                </c:pt>
                <c:pt idx="9339">
                  <c:v>42885.803472222222</c:v>
                </c:pt>
                <c:pt idx="9340">
                  <c:v>42885.803587962961</c:v>
                </c:pt>
                <c:pt idx="9341">
                  <c:v>42885.803703703707</c:v>
                </c:pt>
                <c:pt idx="9342">
                  <c:v>42885.803819444445</c:v>
                </c:pt>
                <c:pt idx="9343">
                  <c:v>42885.803935185184</c:v>
                </c:pt>
                <c:pt idx="9344">
                  <c:v>42885.804050925923</c:v>
                </c:pt>
                <c:pt idx="9345">
                  <c:v>42885.804166666669</c:v>
                </c:pt>
                <c:pt idx="9346">
                  <c:v>42885.804282407407</c:v>
                </c:pt>
                <c:pt idx="9347">
                  <c:v>42885.804398148146</c:v>
                </c:pt>
                <c:pt idx="9348">
                  <c:v>42885.804513888892</c:v>
                </c:pt>
                <c:pt idx="9349">
                  <c:v>42885.804629629631</c:v>
                </c:pt>
                <c:pt idx="9350">
                  <c:v>42885.804745370369</c:v>
                </c:pt>
                <c:pt idx="9351">
                  <c:v>42885.804861111108</c:v>
                </c:pt>
                <c:pt idx="9352">
                  <c:v>42885.804976851854</c:v>
                </c:pt>
                <c:pt idx="9353">
                  <c:v>42885.805092592593</c:v>
                </c:pt>
                <c:pt idx="9354">
                  <c:v>42885.805208333331</c:v>
                </c:pt>
                <c:pt idx="9355">
                  <c:v>42885.805324074077</c:v>
                </c:pt>
                <c:pt idx="9356">
                  <c:v>42885.805439814816</c:v>
                </c:pt>
                <c:pt idx="9357">
                  <c:v>42885.805555555555</c:v>
                </c:pt>
                <c:pt idx="9358">
                  <c:v>42885.805671296293</c:v>
                </c:pt>
                <c:pt idx="9359">
                  <c:v>42885.805787037039</c:v>
                </c:pt>
                <c:pt idx="9360">
                  <c:v>42885.805902777778</c:v>
                </c:pt>
                <c:pt idx="9361">
                  <c:v>42885.806018518517</c:v>
                </c:pt>
                <c:pt idx="9362">
                  <c:v>42885.806134259263</c:v>
                </c:pt>
                <c:pt idx="9363">
                  <c:v>42885.806250000001</c:v>
                </c:pt>
                <c:pt idx="9364">
                  <c:v>42885.80636574074</c:v>
                </c:pt>
                <c:pt idx="9365">
                  <c:v>42885.806481481479</c:v>
                </c:pt>
                <c:pt idx="9366">
                  <c:v>42885.806597222225</c:v>
                </c:pt>
                <c:pt idx="9367">
                  <c:v>42885.806712962964</c:v>
                </c:pt>
                <c:pt idx="9368">
                  <c:v>42885.806828703702</c:v>
                </c:pt>
                <c:pt idx="9369">
                  <c:v>42885.806944444441</c:v>
                </c:pt>
                <c:pt idx="9370">
                  <c:v>42885.807060185187</c:v>
                </c:pt>
                <c:pt idx="9371">
                  <c:v>42885.807175925926</c:v>
                </c:pt>
                <c:pt idx="9372">
                  <c:v>42885.807291666664</c:v>
                </c:pt>
                <c:pt idx="9373">
                  <c:v>42885.80740740741</c:v>
                </c:pt>
                <c:pt idx="9374">
                  <c:v>42885.807523148149</c:v>
                </c:pt>
                <c:pt idx="9375">
                  <c:v>42885.807638888888</c:v>
                </c:pt>
                <c:pt idx="9376">
                  <c:v>42885.807754629626</c:v>
                </c:pt>
                <c:pt idx="9377">
                  <c:v>42885.807870370372</c:v>
                </c:pt>
                <c:pt idx="9378">
                  <c:v>42885.807986111111</c:v>
                </c:pt>
                <c:pt idx="9379">
                  <c:v>42885.80810185185</c:v>
                </c:pt>
                <c:pt idx="9380">
                  <c:v>42885.808217592596</c:v>
                </c:pt>
                <c:pt idx="9381">
                  <c:v>42885.808333333334</c:v>
                </c:pt>
                <c:pt idx="9382">
                  <c:v>42885.808449074073</c:v>
                </c:pt>
                <c:pt idx="9383">
                  <c:v>42885.808564814812</c:v>
                </c:pt>
                <c:pt idx="9384">
                  <c:v>42885.808680555558</c:v>
                </c:pt>
                <c:pt idx="9385">
                  <c:v>42885.808796296296</c:v>
                </c:pt>
                <c:pt idx="9386">
                  <c:v>42885.808912037035</c:v>
                </c:pt>
                <c:pt idx="9387">
                  <c:v>42885.809027777781</c:v>
                </c:pt>
                <c:pt idx="9388">
                  <c:v>42885.80914351852</c:v>
                </c:pt>
                <c:pt idx="9389">
                  <c:v>42885.809259259258</c:v>
                </c:pt>
                <c:pt idx="9390">
                  <c:v>42885.809374999997</c:v>
                </c:pt>
                <c:pt idx="9391">
                  <c:v>42885.809490740743</c:v>
                </c:pt>
                <c:pt idx="9392">
                  <c:v>42885.809606481482</c:v>
                </c:pt>
                <c:pt idx="9393">
                  <c:v>42885.80972222222</c:v>
                </c:pt>
                <c:pt idx="9394">
                  <c:v>42885.809837962966</c:v>
                </c:pt>
                <c:pt idx="9395">
                  <c:v>42885.809953703705</c:v>
                </c:pt>
                <c:pt idx="9396">
                  <c:v>42885.810069444444</c:v>
                </c:pt>
                <c:pt idx="9397">
                  <c:v>42885.810185185182</c:v>
                </c:pt>
                <c:pt idx="9398">
                  <c:v>42885.810300925928</c:v>
                </c:pt>
                <c:pt idx="9399">
                  <c:v>42885.810416666667</c:v>
                </c:pt>
                <c:pt idx="9400">
                  <c:v>42885.810532407406</c:v>
                </c:pt>
                <c:pt idx="9401">
                  <c:v>42885.810648148145</c:v>
                </c:pt>
                <c:pt idx="9402">
                  <c:v>42885.810763888891</c:v>
                </c:pt>
                <c:pt idx="9403">
                  <c:v>42885.810879629629</c:v>
                </c:pt>
                <c:pt idx="9404">
                  <c:v>42885.810995370368</c:v>
                </c:pt>
                <c:pt idx="9405">
                  <c:v>42885.811111111114</c:v>
                </c:pt>
                <c:pt idx="9406">
                  <c:v>42885.811226851853</c:v>
                </c:pt>
                <c:pt idx="9407">
                  <c:v>42885.811342592591</c:v>
                </c:pt>
                <c:pt idx="9408">
                  <c:v>42885.81145833333</c:v>
                </c:pt>
                <c:pt idx="9409">
                  <c:v>42885.811574074076</c:v>
                </c:pt>
                <c:pt idx="9410">
                  <c:v>42885.811689814815</c:v>
                </c:pt>
                <c:pt idx="9411">
                  <c:v>42885.811805555553</c:v>
                </c:pt>
                <c:pt idx="9412">
                  <c:v>42885.811921296299</c:v>
                </c:pt>
                <c:pt idx="9413">
                  <c:v>42885.812037037038</c:v>
                </c:pt>
                <c:pt idx="9414">
                  <c:v>42885.812152777777</c:v>
                </c:pt>
                <c:pt idx="9415">
                  <c:v>42885.812268518515</c:v>
                </c:pt>
                <c:pt idx="9416">
                  <c:v>42885.812384259261</c:v>
                </c:pt>
                <c:pt idx="9417">
                  <c:v>42885.8125</c:v>
                </c:pt>
                <c:pt idx="9418">
                  <c:v>42885.812615740739</c:v>
                </c:pt>
                <c:pt idx="9419">
                  <c:v>42885.812731481485</c:v>
                </c:pt>
                <c:pt idx="9420">
                  <c:v>42885.812847222223</c:v>
                </c:pt>
                <c:pt idx="9421">
                  <c:v>42885.812962962962</c:v>
                </c:pt>
                <c:pt idx="9422">
                  <c:v>42885.813078703701</c:v>
                </c:pt>
                <c:pt idx="9423">
                  <c:v>42885.813194444447</c:v>
                </c:pt>
                <c:pt idx="9424">
                  <c:v>42885.813310185185</c:v>
                </c:pt>
                <c:pt idx="9425">
                  <c:v>42885.813425925924</c:v>
                </c:pt>
                <c:pt idx="9426">
                  <c:v>42885.81354166667</c:v>
                </c:pt>
                <c:pt idx="9427">
                  <c:v>42885.813657407409</c:v>
                </c:pt>
                <c:pt idx="9428">
                  <c:v>42885.813773148147</c:v>
                </c:pt>
                <c:pt idx="9429">
                  <c:v>42885.813888888886</c:v>
                </c:pt>
                <c:pt idx="9430">
                  <c:v>42885.814004629632</c:v>
                </c:pt>
                <c:pt idx="9431">
                  <c:v>42885.814120370371</c:v>
                </c:pt>
                <c:pt idx="9432">
                  <c:v>42885.814236111109</c:v>
                </c:pt>
                <c:pt idx="9433">
                  <c:v>42885.814351851855</c:v>
                </c:pt>
                <c:pt idx="9434">
                  <c:v>42885.814467592594</c:v>
                </c:pt>
                <c:pt idx="9435">
                  <c:v>42885.814583333333</c:v>
                </c:pt>
                <c:pt idx="9436">
                  <c:v>42885.814699074072</c:v>
                </c:pt>
                <c:pt idx="9437">
                  <c:v>42885.814814814818</c:v>
                </c:pt>
                <c:pt idx="9438">
                  <c:v>42885.814930555556</c:v>
                </c:pt>
                <c:pt idx="9439">
                  <c:v>42885.815046296295</c:v>
                </c:pt>
                <c:pt idx="9440">
                  <c:v>42885.815162037034</c:v>
                </c:pt>
                <c:pt idx="9441">
                  <c:v>42885.81527777778</c:v>
                </c:pt>
                <c:pt idx="9442">
                  <c:v>42885.815393518518</c:v>
                </c:pt>
                <c:pt idx="9443">
                  <c:v>42885.815509259257</c:v>
                </c:pt>
                <c:pt idx="9444">
                  <c:v>42885.815625000003</c:v>
                </c:pt>
                <c:pt idx="9445">
                  <c:v>42885.815740740742</c:v>
                </c:pt>
                <c:pt idx="9446">
                  <c:v>42885.81585648148</c:v>
                </c:pt>
                <c:pt idx="9447">
                  <c:v>42885.815972222219</c:v>
                </c:pt>
                <c:pt idx="9448">
                  <c:v>42885.816087962965</c:v>
                </c:pt>
                <c:pt idx="9449">
                  <c:v>42885.816203703704</c:v>
                </c:pt>
                <c:pt idx="9450">
                  <c:v>42885.816319444442</c:v>
                </c:pt>
                <c:pt idx="9451">
                  <c:v>42885.816435185188</c:v>
                </c:pt>
                <c:pt idx="9452">
                  <c:v>42885.816550925927</c:v>
                </c:pt>
                <c:pt idx="9453">
                  <c:v>42885.816666666666</c:v>
                </c:pt>
                <c:pt idx="9454">
                  <c:v>42885.816782407404</c:v>
                </c:pt>
                <c:pt idx="9455">
                  <c:v>42885.81689814815</c:v>
                </c:pt>
                <c:pt idx="9456">
                  <c:v>42885.817013888889</c:v>
                </c:pt>
                <c:pt idx="9457">
                  <c:v>42885.817129629628</c:v>
                </c:pt>
                <c:pt idx="9458">
                  <c:v>42885.817245370374</c:v>
                </c:pt>
                <c:pt idx="9459">
                  <c:v>42885.817361111112</c:v>
                </c:pt>
                <c:pt idx="9460">
                  <c:v>42885.817476851851</c:v>
                </c:pt>
                <c:pt idx="9461">
                  <c:v>42885.81759259259</c:v>
                </c:pt>
                <c:pt idx="9462">
                  <c:v>42885.817708333336</c:v>
                </c:pt>
                <c:pt idx="9463">
                  <c:v>42885.817824074074</c:v>
                </c:pt>
                <c:pt idx="9464">
                  <c:v>42885.817939814813</c:v>
                </c:pt>
                <c:pt idx="9465">
                  <c:v>42885.818055555559</c:v>
                </c:pt>
                <c:pt idx="9466">
                  <c:v>42885.818171296298</c:v>
                </c:pt>
                <c:pt idx="9467">
                  <c:v>42885.818287037036</c:v>
                </c:pt>
                <c:pt idx="9468">
                  <c:v>42885.818402777775</c:v>
                </c:pt>
                <c:pt idx="9469">
                  <c:v>42885.818518518521</c:v>
                </c:pt>
                <c:pt idx="9470">
                  <c:v>42885.81863425926</c:v>
                </c:pt>
                <c:pt idx="9471">
                  <c:v>42885.818749999999</c:v>
                </c:pt>
                <c:pt idx="9472">
                  <c:v>42885.818865740737</c:v>
                </c:pt>
                <c:pt idx="9473">
                  <c:v>42885.818981481483</c:v>
                </c:pt>
                <c:pt idx="9474">
                  <c:v>42885.819097222222</c:v>
                </c:pt>
                <c:pt idx="9475">
                  <c:v>42885.819212962961</c:v>
                </c:pt>
                <c:pt idx="9476">
                  <c:v>42885.819328703707</c:v>
                </c:pt>
                <c:pt idx="9477">
                  <c:v>42885.819444444445</c:v>
                </c:pt>
                <c:pt idx="9478">
                  <c:v>42885.819560185184</c:v>
                </c:pt>
                <c:pt idx="9479">
                  <c:v>42885.819675925923</c:v>
                </c:pt>
                <c:pt idx="9480">
                  <c:v>42885.819791666669</c:v>
                </c:pt>
                <c:pt idx="9481">
                  <c:v>42885.819907407407</c:v>
                </c:pt>
                <c:pt idx="9482">
                  <c:v>42885.820023148146</c:v>
                </c:pt>
                <c:pt idx="9483">
                  <c:v>42885.820138888892</c:v>
                </c:pt>
                <c:pt idx="9484">
                  <c:v>42885.820254629631</c:v>
                </c:pt>
                <c:pt idx="9485">
                  <c:v>42885.820370370369</c:v>
                </c:pt>
                <c:pt idx="9486">
                  <c:v>42885.820486111108</c:v>
                </c:pt>
                <c:pt idx="9487">
                  <c:v>42885.820601851854</c:v>
                </c:pt>
                <c:pt idx="9488">
                  <c:v>42885.820717592593</c:v>
                </c:pt>
                <c:pt idx="9489">
                  <c:v>42885.820833333331</c:v>
                </c:pt>
                <c:pt idx="9490">
                  <c:v>42885.820949074077</c:v>
                </c:pt>
                <c:pt idx="9491">
                  <c:v>42885.821064814816</c:v>
                </c:pt>
                <c:pt idx="9492">
                  <c:v>42885.821180555555</c:v>
                </c:pt>
                <c:pt idx="9493">
                  <c:v>42885.821296296293</c:v>
                </c:pt>
                <c:pt idx="9494">
                  <c:v>42885.821412037039</c:v>
                </c:pt>
                <c:pt idx="9495">
                  <c:v>42885.821527777778</c:v>
                </c:pt>
                <c:pt idx="9496">
                  <c:v>42885.821643518517</c:v>
                </c:pt>
                <c:pt idx="9497">
                  <c:v>42885.821759259263</c:v>
                </c:pt>
                <c:pt idx="9498">
                  <c:v>42885.821875000001</c:v>
                </c:pt>
                <c:pt idx="9499">
                  <c:v>42885.82199074074</c:v>
                </c:pt>
                <c:pt idx="9500">
                  <c:v>42885.822106481479</c:v>
                </c:pt>
                <c:pt idx="9501">
                  <c:v>42885.822222222225</c:v>
                </c:pt>
                <c:pt idx="9502">
                  <c:v>42885.822337962964</c:v>
                </c:pt>
                <c:pt idx="9503">
                  <c:v>42885.822453703702</c:v>
                </c:pt>
                <c:pt idx="9504">
                  <c:v>42885.822569444441</c:v>
                </c:pt>
                <c:pt idx="9505">
                  <c:v>42885.822685185187</c:v>
                </c:pt>
                <c:pt idx="9506">
                  <c:v>42885.822800925926</c:v>
                </c:pt>
                <c:pt idx="9507">
                  <c:v>42885.822916666664</c:v>
                </c:pt>
                <c:pt idx="9508">
                  <c:v>42885.82303240741</c:v>
                </c:pt>
                <c:pt idx="9509">
                  <c:v>42885.823148148149</c:v>
                </c:pt>
                <c:pt idx="9510">
                  <c:v>42885.823263888888</c:v>
                </c:pt>
                <c:pt idx="9511">
                  <c:v>42885.823379629626</c:v>
                </c:pt>
                <c:pt idx="9512">
                  <c:v>42885.823495370372</c:v>
                </c:pt>
                <c:pt idx="9513">
                  <c:v>42885.823611111111</c:v>
                </c:pt>
                <c:pt idx="9514">
                  <c:v>42885.82372685185</c:v>
                </c:pt>
                <c:pt idx="9515">
                  <c:v>42885.823842592596</c:v>
                </c:pt>
                <c:pt idx="9516">
                  <c:v>42885.823958333334</c:v>
                </c:pt>
                <c:pt idx="9517">
                  <c:v>42885.824074074073</c:v>
                </c:pt>
                <c:pt idx="9518">
                  <c:v>42885.824189814812</c:v>
                </c:pt>
                <c:pt idx="9519">
                  <c:v>42885.824305555558</c:v>
                </c:pt>
                <c:pt idx="9520">
                  <c:v>42885.824421296296</c:v>
                </c:pt>
                <c:pt idx="9521">
                  <c:v>42885.824537037035</c:v>
                </c:pt>
                <c:pt idx="9522">
                  <c:v>42885.824652777781</c:v>
                </c:pt>
                <c:pt idx="9523">
                  <c:v>42885.82476851852</c:v>
                </c:pt>
                <c:pt idx="9524">
                  <c:v>42885.824884259258</c:v>
                </c:pt>
                <c:pt idx="9525">
                  <c:v>42885.824999999997</c:v>
                </c:pt>
                <c:pt idx="9526">
                  <c:v>42885.825115740743</c:v>
                </c:pt>
                <c:pt idx="9527">
                  <c:v>42885.825231481482</c:v>
                </c:pt>
                <c:pt idx="9528">
                  <c:v>42885.82534722222</c:v>
                </c:pt>
                <c:pt idx="9529">
                  <c:v>42885.825462962966</c:v>
                </c:pt>
                <c:pt idx="9530">
                  <c:v>42885.825578703705</c:v>
                </c:pt>
                <c:pt idx="9531">
                  <c:v>42885.825694444444</c:v>
                </c:pt>
                <c:pt idx="9532">
                  <c:v>42885.825810185182</c:v>
                </c:pt>
                <c:pt idx="9533">
                  <c:v>42885.825925925928</c:v>
                </c:pt>
                <c:pt idx="9534">
                  <c:v>42885.826041666667</c:v>
                </c:pt>
                <c:pt idx="9535">
                  <c:v>42885.826157407406</c:v>
                </c:pt>
                <c:pt idx="9536">
                  <c:v>42885.826273148145</c:v>
                </c:pt>
                <c:pt idx="9537">
                  <c:v>42885.826388888891</c:v>
                </c:pt>
                <c:pt idx="9538">
                  <c:v>42885.826504629629</c:v>
                </c:pt>
                <c:pt idx="9539">
                  <c:v>42885.826620370368</c:v>
                </c:pt>
                <c:pt idx="9540">
                  <c:v>42885.826736111114</c:v>
                </c:pt>
                <c:pt idx="9541">
                  <c:v>42885.826851851853</c:v>
                </c:pt>
                <c:pt idx="9542">
                  <c:v>42885.826967592591</c:v>
                </c:pt>
                <c:pt idx="9543">
                  <c:v>42885.82708333333</c:v>
                </c:pt>
                <c:pt idx="9544">
                  <c:v>42885.827199074076</c:v>
                </c:pt>
                <c:pt idx="9545">
                  <c:v>42885.827314814815</c:v>
                </c:pt>
                <c:pt idx="9546">
                  <c:v>42885.827430555553</c:v>
                </c:pt>
                <c:pt idx="9547">
                  <c:v>42885.827546296299</c:v>
                </c:pt>
                <c:pt idx="9548">
                  <c:v>42885.827662037038</c:v>
                </c:pt>
                <c:pt idx="9549">
                  <c:v>42885.827777777777</c:v>
                </c:pt>
                <c:pt idx="9550">
                  <c:v>42885.827893518515</c:v>
                </c:pt>
                <c:pt idx="9551">
                  <c:v>42885.828009259261</c:v>
                </c:pt>
                <c:pt idx="9552">
                  <c:v>42885.828125</c:v>
                </c:pt>
                <c:pt idx="9553">
                  <c:v>42885.828240740739</c:v>
                </c:pt>
                <c:pt idx="9554">
                  <c:v>42885.828356481485</c:v>
                </c:pt>
                <c:pt idx="9555">
                  <c:v>42885.828472222223</c:v>
                </c:pt>
                <c:pt idx="9556">
                  <c:v>42885.828587962962</c:v>
                </c:pt>
                <c:pt idx="9557">
                  <c:v>42885.828703703701</c:v>
                </c:pt>
                <c:pt idx="9558">
                  <c:v>42885.828819444447</c:v>
                </c:pt>
                <c:pt idx="9559">
                  <c:v>42885.828935185185</c:v>
                </c:pt>
                <c:pt idx="9560">
                  <c:v>42885.829050925924</c:v>
                </c:pt>
                <c:pt idx="9561">
                  <c:v>42885.82916666667</c:v>
                </c:pt>
                <c:pt idx="9562">
                  <c:v>42885.829282407409</c:v>
                </c:pt>
                <c:pt idx="9563">
                  <c:v>42885.829398148147</c:v>
                </c:pt>
                <c:pt idx="9564">
                  <c:v>42885.829513888886</c:v>
                </c:pt>
                <c:pt idx="9565">
                  <c:v>42885.829629629632</c:v>
                </c:pt>
                <c:pt idx="9566">
                  <c:v>42885.829745370371</c:v>
                </c:pt>
                <c:pt idx="9567">
                  <c:v>42885.829861111109</c:v>
                </c:pt>
                <c:pt idx="9568">
                  <c:v>42885.829976851855</c:v>
                </c:pt>
                <c:pt idx="9569">
                  <c:v>42885.830092592594</c:v>
                </c:pt>
                <c:pt idx="9570">
                  <c:v>42885.830208333333</c:v>
                </c:pt>
                <c:pt idx="9571">
                  <c:v>42885.830324074072</c:v>
                </c:pt>
                <c:pt idx="9572">
                  <c:v>42885.830439814818</c:v>
                </c:pt>
                <c:pt idx="9573">
                  <c:v>42885.830555555556</c:v>
                </c:pt>
                <c:pt idx="9574">
                  <c:v>42885.830671296295</c:v>
                </c:pt>
                <c:pt idx="9575">
                  <c:v>42885.830787037034</c:v>
                </c:pt>
                <c:pt idx="9576">
                  <c:v>42885.83090277778</c:v>
                </c:pt>
                <c:pt idx="9577">
                  <c:v>42885.831018518518</c:v>
                </c:pt>
                <c:pt idx="9578">
                  <c:v>42885.831134259257</c:v>
                </c:pt>
                <c:pt idx="9579">
                  <c:v>42885.831250000003</c:v>
                </c:pt>
                <c:pt idx="9580">
                  <c:v>42885.831365740742</c:v>
                </c:pt>
                <c:pt idx="9581">
                  <c:v>42885.83148148148</c:v>
                </c:pt>
                <c:pt idx="9582">
                  <c:v>42885.831597222219</c:v>
                </c:pt>
                <c:pt idx="9583">
                  <c:v>42885.831712962965</c:v>
                </c:pt>
                <c:pt idx="9584">
                  <c:v>42885.831828703704</c:v>
                </c:pt>
                <c:pt idx="9585">
                  <c:v>42885.831944444442</c:v>
                </c:pt>
                <c:pt idx="9586">
                  <c:v>42885.832060185188</c:v>
                </c:pt>
                <c:pt idx="9587">
                  <c:v>42885.832175925927</c:v>
                </c:pt>
                <c:pt idx="9588">
                  <c:v>42885.832291666666</c:v>
                </c:pt>
                <c:pt idx="9589">
                  <c:v>42885.832407407404</c:v>
                </c:pt>
                <c:pt idx="9590">
                  <c:v>42885.83252314815</c:v>
                </c:pt>
                <c:pt idx="9591">
                  <c:v>42885.832638888889</c:v>
                </c:pt>
                <c:pt idx="9592">
                  <c:v>42885.832754629628</c:v>
                </c:pt>
                <c:pt idx="9593">
                  <c:v>42885.832870370374</c:v>
                </c:pt>
                <c:pt idx="9594">
                  <c:v>42885.832986111112</c:v>
                </c:pt>
                <c:pt idx="9595">
                  <c:v>42885.833101851851</c:v>
                </c:pt>
                <c:pt idx="9596">
                  <c:v>42885.83321759259</c:v>
                </c:pt>
                <c:pt idx="9597">
                  <c:v>42885.833333333336</c:v>
                </c:pt>
                <c:pt idx="9598">
                  <c:v>42885.833449074074</c:v>
                </c:pt>
                <c:pt idx="9599">
                  <c:v>42885.833564814813</c:v>
                </c:pt>
                <c:pt idx="9600">
                  <c:v>42885.833680555559</c:v>
                </c:pt>
                <c:pt idx="9601">
                  <c:v>42885.833796296298</c:v>
                </c:pt>
                <c:pt idx="9602">
                  <c:v>42885.833912037036</c:v>
                </c:pt>
                <c:pt idx="9603">
                  <c:v>42885.834027777775</c:v>
                </c:pt>
                <c:pt idx="9604">
                  <c:v>42885.834143518521</c:v>
                </c:pt>
                <c:pt idx="9605">
                  <c:v>42885.83425925926</c:v>
                </c:pt>
                <c:pt idx="9606">
                  <c:v>42885.834374999999</c:v>
                </c:pt>
                <c:pt idx="9607">
                  <c:v>42885.834490740737</c:v>
                </c:pt>
                <c:pt idx="9608">
                  <c:v>42885.834606481483</c:v>
                </c:pt>
                <c:pt idx="9609">
                  <c:v>42885.834722222222</c:v>
                </c:pt>
                <c:pt idx="9610">
                  <c:v>42885.834837962961</c:v>
                </c:pt>
                <c:pt idx="9611">
                  <c:v>42885.834953703707</c:v>
                </c:pt>
                <c:pt idx="9612">
                  <c:v>42885.835069444445</c:v>
                </c:pt>
                <c:pt idx="9613">
                  <c:v>42885.835185185184</c:v>
                </c:pt>
                <c:pt idx="9614">
                  <c:v>42885.835300925923</c:v>
                </c:pt>
                <c:pt idx="9615">
                  <c:v>42885.835416666669</c:v>
                </c:pt>
                <c:pt idx="9616">
                  <c:v>42885.835532407407</c:v>
                </c:pt>
                <c:pt idx="9617">
                  <c:v>42885.835648148146</c:v>
                </c:pt>
                <c:pt idx="9618">
                  <c:v>42885.835763888892</c:v>
                </c:pt>
                <c:pt idx="9619">
                  <c:v>42885.835879629631</c:v>
                </c:pt>
                <c:pt idx="9620">
                  <c:v>42885.835995370369</c:v>
                </c:pt>
                <c:pt idx="9621">
                  <c:v>42885.836111111108</c:v>
                </c:pt>
                <c:pt idx="9622">
                  <c:v>42885.836226851854</c:v>
                </c:pt>
                <c:pt idx="9623">
                  <c:v>42885.836342592593</c:v>
                </c:pt>
                <c:pt idx="9624">
                  <c:v>42885.836458333331</c:v>
                </c:pt>
                <c:pt idx="9625">
                  <c:v>42885.836574074077</c:v>
                </c:pt>
                <c:pt idx="9626">
                  <c:v>42885.836689814816</c:v>
                </c:pt>
                <c:pt idx="9627">
                  <c:v>42885.836805555555</c:v>
                </c:pt>
                <c:pt idx="9628">
                  <c:v>42885.836921296293</c:v>
                </c:pt>
                <c:pt idx="9629">
                  <c:v>42885.837037037039</c:v>
                </c:pt>
                <c:pt idx="9630">
                  <c:v>42885.837152777778</c:v>
                </c:pt>
                <c:pt idx="9631">
                  <c:v>42885.837268518517</c:v>
                </c:pt>
                <c:pt idx="9632">
                  <c:v>42885.837384259263</c:v>
                </c:pt>
                <c:pt idx="9633">
                  <c:v>42885.837500000001</c:v>
                </c:pt>
                <c:pt idx="9634">
                  <c:v>42885.83761574074</c:v>
                </c:pt>
                <c:pt idx="9635">
                  <c:v>42885.837731481479</c:v>
                </c:pt>
                <c:pt idx="9636">
                  <c:v>42885.837847222225</c:v>
                </c:pt>
                <c:pt idx="9637">
                  <c:v>42885.837962962964</c:v>
                </c:pt>
                <c:pt idx="9638">
                  <c:v>42885.838078703702</c:v>
                </c:pt>
                <c:pt idx="9639">
                  <c:v>42885.838194444441</c:v>
                </c:pt>
                <c:pt idx="9640">
                  <c:v>42885.838310185187</c:v>
                </c:pt>
                <c:pt idx="9641">
                  <c:v>42885.838425925926</c:v>
                </c:pt>
                <c:pt idx="9642">
                  <c:v>42885.838541666664</c:v>
                </c:pt>
                <c:pt idx="9643">
                  <c:v>42885.83865740741</c:v>
                </c:pt>
                <c:pt idx="9644">
                  <c:v>42885.838773148149</c:v>
                </c:pt>
                <c:pt idx="9645">
                  <c:v>42885.838888888888</c:v>
                </c:pt>
                <c:pt idx="9646">
                  <c:v>42885.839004629626</c:v>
                </c:pt>
                <c:pt idx="9647">
                  <c:v>42885.839120370372</c:v>
                </c:pt>
                <c:pt idx="9648">
                  <c:v>42885.839236111111</c:v>
                </c:pt>
                <c:pt idx="9649">
                  <c:v>42885.83935185185</c:v>
                </c:pt>
                <c:pt idx="9650">
                  <c:v>42885.839467592596</c:v>
                </c:pt>
                <c:pt idx="9651">
                  <c:v>42885.839583333334</c:v>
                </c:pt>
                <c:pt idx="9652">
                  <c:v>42885.839699074073</c:v>
                </c:pt>
                <c:pt idx="9653">
                  <c:v>42885.839814814812</c:v>
                </c:pt>
                <c:pt idx="9654">
                  <c:v>42885.839930555558</c:v>
                </c:pt>
                <c:pt idx="9655">
                  <c:v>42885.840046296296</c:v>
                </c:pt>
                <c:pt idx="9656">
                  <c:v>42885.840162037035</c:v>
                </c:pt>
                <c:pt idx="9657">
                  <c:v>42885.840277777781</c:v>
                </c:pt>
                <c:pt idx="9658">
                  <c:v>42885.84039351852</c:v>
                </c:pt>
                <c:pt idx="9659">
                  <c:v>42885.840509259258</c:v>
                </c:pt>
                <c:pt idx="9660">
                  <c:v>42885.840624999997</c:v>
                </c:pt>
                <c:pt idx="9661">
                  <c:v>42885.840740740743</c:v>
                </c:pt>
                <c:pt idx="9662">
                  <c:v>42885.840856481482</c:v>
                </c:pt>
                <c:pt idx="9663">
                  <c:v>42885.84097222222</c:v>
                </c:pt>
                <c:pt idx="9664">
                  <c:v>42885.841087962966</c:v>
                </c:pt>
                <c:pt idx="9665">
                  <c:v>42885.841203703705</c:v>
                </c:pt>
                <c:pt idx="9666">
                  <c:v>42885.841319444444</c:v>
                </c:pt>
                <c:pt idx="9667">
                  <c:v>42885.841435185182</c:v>
                </c:pt>
                <c:pt idx="9668">
                  <c:v>42885.841550925928</c:v>
                </c:pt>
                <c:pt idx="9669">
                  <c:v>42885.841666666667</c:v>
                </c:pt>
                <c:pt idx="9670">
                  <c:v>42885.841782407406</c:v>
                </c:pt>
                <c:pt idx="9671">
                  <c:v>42885.841898148145</c:v>
                </c:pt>
                <c:pt idx="9672">
                  <c:v>42885.842013888891</c:v>
                </c:pt>
                <c:pt idx="9673">
                  <c:v>42885.842129629629</c:v>
                </c:pt>
                <c:pt idx="9674">
                  <c:v>42885.842245370368</c:v>
                </c:pt>
                <c:pt idx="9675">
                  <c:v>42885.842361111114</c:v>
                </c:pt>
                <c:pt idx="9676">
                  <c:v>42885.842476851853</c:v>
                </c:pt>
                <c:pt idx="9677">
                  <c:v>42885.842592592591</c:v>
                </c:pt>
                <c:pt idx="9678">
                  <c:v>42885.84270833333</c:v>
                </c:pt>
                <c:pt idx="9679">
                  <c:v>42885.842824074076</c:v>
                </c:pt>
                <c:pt idx="9680">
                  <c:v>42885.842939814815</c:v>
                </c:pt>
                <c:pt idx="9681">
                  <c:v>42885.843055555553</c:v>
                </c:pt>
                <c:pt idx="9682">
                  <c:v>42885.843171296299</c:v>
                </c:pt>
                <c:pt idx="9683">
                  <c:v>42885.843287037038</c:v>
                </c:pt>
                <c:pt idx="9684">
                  <c:v>42885.843402777777</c:v>
                </c:pt>
                <c:pt idx="9685">
                  <c:v>42885.843518518515</c:v>
                </c:pt>
                <c:pt idx="9686">
                  <c:v>42885.843634259261</c:v>
                </c:pt>
                <c:pt idx="9687">
                  <c:v>42885.84375</c:v>
                </c:pt>
                <c:pt idx="9688">
                  <c:v>42885.843865740739</c:v>
                </c:pt>
                <c:pt idx="9689">
                  <c:v>42885.843981481485</c:v>
                </c:pt>
                <c:pt idx="9690">
                  <c:v>42885.844097222223</c:v>
                </c:pt>
                <c:pt idx="9691">
                  <c:v>42885.844212962962</c:v>
                </c:pt>
                <c:pt idx="9692">
                  <c:v>42885.844328703701</c:v>
                </c:pt>
                <c:pt idx="9693">
                  <c:v>42885.844444444447</c:v>
                </c:pt>
                <c:pt idx="9694">
                  <c:v>42885.844560185185</c:v>
                </c:pt>
                <c:pt idx="9695">
                  <c:v>42885.844675925924</c:v>
                </c:pt>
                <c:pt idx="9696">
                  <c:v>42885.84479166667</c:v>
                </c:pt>
                <c:pt idx="9697">
                  <c:v>42885.844907407409</c:v>
                </c:pt>
                <c:pt idx="9698">
                  <c:v>42885.845023148147</c:v>
                </c:pt>
                <c:pt idx="9699">
                  <c:v>42885.845138888886</c:v>
                </c:pt>
                <c:pt idx="9700">
                  <c:v>42885.845254629632</c:v>
                </c:pt>
                <c:pt idx="9701">
                  <c:v>42885.845370370371</c:v>
                </c:pt>
                <c:pt idx="9702">
                  <c:v>42885.845486111109</c:v>
                </c:pt>
                <c:pt idx="9703">
                  <c:v>42885.845601851855</c:v>
                </c:pt>
                <c:pt idx="9704">
                  <c:v>42885.845717592594</c:v>
                </c:pt>
                <c:pt idx="9705">
                  <c:v>42885.845833333333</c:v>
                </c:pt>
                <c:pt idx="9706">
                  <c:v>42885.845949074072</c:v>
                </c:pt>
                <c:pt idx="9707">
                  <c:v>42885.846064814818</c:v>
                </c:pt>
                <c:pt idx="9708">
                  <c:v>42885.846180555556</c:v>
                </c:pt>
                <c:pt idx="9709">
                  <c:v>42885.846296296295</c:v>
                </c:pt>
                <c:pt idx="9710">
                  <c:v>42885.846412037034</c:v>
                </c:pt>
                <c:pt idx="9711">
                  <c:v>42885.84652777778</c:v>
                </c:pt>
                <c:pt idx="9712">
                  <c:v>42885.846643518518</c:v>
                </c:pt>
                <c:pt idx="9713">
                  <c:v>42885.846759259257</c:v>
                </c:pt>
                <c:pt idx="9714">
                  <c:v>42885.846875000003</c:v>
                </c:pt>
                <c:pt idx="9715">
                  <c:v>42885.846990740742</c:v>
                </c:pt>
                <c:pt idx="9716">
                  <c:v>42885.84710648148</c:v>
                </c:pt>
                <c:pt idx="9717">
                  <c:v>42885.847222222219</c:v>
                </c:pt>
                <c:pt idx="9718">
                  <c:v>42885.847337962965</c:v>
                </c:pt>
                <c:pt idx="9719">
                  <c:v>42885.847453703704</c:v>
                </c:pt>
                <c:pt idx="9720">
                  <c:v>42885.847569444442</c:v>
                </c:pt>
                <c:pt idx="9721">
                  <c:v>42885.847685185188</c:v>
                </c:pt>
                <c:pt idx="9722">
                  <c:v>42885.847800925927</c:v>
                </c:pt>
                <c:pt idx="9723">
                  <c:v>42885.847916666666</c:v>
                </c:pt>
                <c:pt idx="9724">
                  <c:v>42885.848032407404</c:v>
                </c:pt>
                <c:pt idx="9725">
                  <c:v>42885.84814814815</c:v>
                </c:pt>
                <c:pt idx="9726">
                  <c:v>42885.848263888889</c:v>
                </c:pt>
                <c:pt idx="9727">
                  <c:v>42885.848379629628</c:v>
                </c:pt>
                <c:pt idx="9728">
                  <c:v>42885.848495370374</c:v>
                </c:pt>
                <c:pt idx="9729">
                  <c:v>42885.848611111112</c:v>
                </c:pt>
                <c:pt idx="9730">
                  <c:v>42885.848726851851</c:v>
                </c:pt>
                <c:pt idx="9731">
                  <c:v>42885.84884259259</c:v>
                </c:pt>
                <c:pt idx="9732">
                  <c:v>42885.848958333336</c:v>
                </c:pt>
                <c:pt idx="9733">
                  <c:v>42885.849074074074</c:v>
                </c:pt>
                <c:pt idx="9734">
                  <c:v>42885.849189814813</c:v>
                </c:pt>
                <c:pt idx="9735">
                  <c:v>42885.849305555559</c:v>
                </c:pt>
                <c:pt idx="9736">
                  <c:v>42885.849421296298</c:v>
                </c:pt>
                <c:pt idx="9737">
                  <c:v>42885.849537037036</c:v>
                </c:pt>
                <c:pt idx="9738">
                  <c:v>42885.849652777775</c:v>
                </c:pt>
                <c:pt idx="9739">
                  <c:v>42885.849768518521</c:v>
                </c:pt>
                <c:pt idx="9740">
                  <c:v>42885.84988425926</c:v>
                </c:pt>
                <c:pt idx="9741">
                  <c:v>42885.85</c:v>
                </c:pt>
                <c:pt idx="9742">
                  <c:v>42885.850115740737</c:v>
                </c:pt>
                <c:pt idx="9743">
                  <c:v>42885.850231481483</c:v>
                </c:pt>
                <c:pt idx="9744">
                  <c:v>42885.850347222222</c:v>
                </c:pt>
                <c:pt idx="9745">
                  <c:v>42885.850462962961</c:v>
                </c:pt>
                <c:pt idx="9746">
                  <c:v>42885.850578703707</c:v>
                </c:pt>
                <c:pt idx="9747">
                  <c:v>42885.850694444445</c:v>
                </c:pt>
                <c:pt idx="9748">
                  <c:v>42885.850810185184</c:v>
                </c:pt>
                <c:pt idx="9749">
                  <c:v>42885.850925925923</c:v>
                </c:pt>
                <c:pt idx="9750">
                  <c:v>42885.851041666669</c:v>
                </c:pt>
                <c:pt idx="9751">
                  <c:v>42885.851157407407</c:v>
                </c:pt>
                <c:pt idx="9752">
                  <c:v>42885.851273148146</c:v>
                </c:pt>
                <c:pt idx="9753">
                  <c:v>42885.851388888892</c:v>
                </c:pt>
                <c:pt idx="9754">
                  <c:v>42885.851504629631</c:v>
                </c:pt>
                <c:pt idx="9755">
                  <c:v>42885.851620370369</c:v>
                </c:pt>
                <c:pt idx="9756">
                  <c:v>42885.851736111108</c:v>
                </c:pt>
                <c:pt idx="9757">
                  <c:v>42885.851851851854</c:v>
                </c:pt>
                <c:pt idx="9758">
                  <c:v>42885.851967592593</c:v>
                </c:pt>
                <c:pt idx="9759">
                  <c:v>42885.852083333331</c:v>
                </c:pt>
                <c:pt idx="9760">
                  <c:v>42885.852199074077</c:v>
                </c:pt>
                <c:pt idx="9761">
                  <c:v>42885.852314814816</c:v>
                </c:pt>
                <c:pt idx="9762">
                  <c:v>42885.852430555555</c:v>
                </c:pt>
                <c:pt idx="9763">
                  <c:v>42885.852546296293</c:v>
                </c:pt>
                <c:pt idx="9764">
                  <c:v>42885.852662037039</c:v>
                </c:pt>
                <c:pt idx="9765">
                  <c:v>42885.852777777778</c:v>
                </c:pt>
                <c:pt idx="9766">
                  <c:v>42885.852893518517</c:v>
                </c:pt>
                <c:pt idx="9767">
                  <c:v>42885.853009259263</c:v>
                </c:pt>
                <c:pt idx="9768">
                  <c:v>42885.853125000001</c:v>
                </c:pt>
                <c:pt idx="9769">
                  <c:v>42885.85324074074</c:v>
                </c:pt>
                <c:pt idx="9770">
                  <c:v>42885.853356481479</c:v>
                </c:pt>
                <c:pt idx="9771">
                  <c:v>42885.853472222225</c:v>
                </c:pt>
                <c:pt idx="9772">
                  <c:v>42885.853587962964</c:v>
                </c:pt>
                <c:pt idx="9773">
                  <c:v>42885.853703703702</c:v>
                </c:pt>
                <c:pt idx="9774">
                  <c:v>42885.853819444441</c:v>
                </c:pt>
                <c:pt idx="9775">
                  <c:v>42885.853935185187</c:v>
                </c:pt>
                <c:pt idx="9776">
                  <c:v>42885.854050925926</c:v>
                </c:pt>
                <c:pt idx="9777">
                  <c:v>42885.854166666664</c:v>
                </c:pt>
                <c:pt idx="9778">
                  <c:v>42885.85428240741</c:v>
                </c:pt>
                <c:pt idx="9779">
                  <c:v>42885.854398148149</c:v>
                </c:pt>
                <c:pt idx="9780">
                  <c:v>42885.854513888888</c:v>
                </c:pt>
                <c:pt idx="9781">
                  <c:v>42885.854629629626</c:v>
                </c:pt>
                <c:pt idx="9782">
                  <c:v>42885.854745370372</c:v>
                </c:pt>
                <c:pt idx="9783">
                  <c:v>42885.854861111111</c:v>
                </c:pt>
                <c:pt idx="9784">
                  <c:v>42885.85497685185</c:v>
                </c:pt>
                <c:pt idx="9785">
                  <c:v>42885.855092592596</c:v>
                </c:pt>
                <c:pt idx="9786">
                  <c:v>42885.855208333334</c:v>
                </c:pt>
                <c:pt idx="9787">
                  <c:v>42885.855324074073</c:v>
                </c:pt>
                <c:pt idx="9788">
                  <c:v>42885.855439814812</c:v>
                </c:pt>
                <c:pt idx="9789">
                  <c:v>42885.855555555558</c:v>
                </c:pt>
                <c:pt idx="9790">
                  <c:v>42885.855671296296</c:v>
                </c:pt>
                <c:pt idx="9791">
                  <c:v>42885.855787037035</c:v>
                </c:pt>
                <c:pt idx="9792">
                  <c:v>42885.855902777781</c:v>
                </c:pt>
                <c:pt idx="9793">
                  <c:v>42885.85601851852</c:v>
                </c:pt>
                <c:pt idx="9794">
                  <c:v>42885.856134259258</c:v>
                </c:pt>
                <c:pt idx="9795">
                  <c:v>42885.856249999997</c:v>
                </c:pt>
                <c:pt idx="9796">
                  <c:v>42885.856365740743</c:v>
                </c:pt>
                <c:pt idx="9797">
                  <c:v>42885.856481481482</c:v>
                </c:pt>
                <c:pt idx="9798">
                  <c:v>42885.85659722222</c:v>
                </c:pt>
                <c:pt idx="9799">
                  <c:v>42885.856712962966</c:v>
                </c:pt>
                <c:pt idx="9800">
                  <c:v>42885.856828703705</c:v>
                </c:pt>
                <c:pt idx="9801">
                  <c:v>42885.856944444444</c:v>
                </c:pt>
                <c:pt idx="9802">
                  <c:v>42885.857060185182</c:v>
                </c:pt>
                <c:pt idx="9803">
                  <c:v>42885.857175925928</c:v>
                </c:pt>
                <c:pt idx="9804">
                  <c:v>42885.857291666667</c:v>
                </c:pt>
                <c:pt idx="9805">
                  <c:v>42885.857407407406</c:v>
                </c:pt>
                <c:pt idx="9806">
                  <c:v>42885.857523148145</c:v>
                </c:pt>
                <c:pt idx="9807">
                  <c:v>42885.857638888891</c:v>
                </c:pt>
                <c:pt idx="9808">
                  <c:v>42885.857754629629</c:v>
                </c:pt>
                <c:pt idx="9809">
                  <c:v>42885.857870370368</c:v>
                </c:pt>
                <c:pt idx="9810">
                  <c:v>42885.857986111114</c:v>
                </c:pt>
                <c:pt idx="9811">
                  <c:v>42885.858101851853</c:v>
                </c:pt>
                <c:pt idx="9812">
                  <c:v>42885.858217592591</c:v>
                </c:pt>
                <c:pt idx="9813">
                  <c:v>42885.85833333333</c:v>
                </c:pt>
                <c:pt idx="9814">
                  <c:v>42885.858449074076</c:v>
                </c:pt>
                <c:pt idx="9815">
                  <c:v>42885.858564814815</c:v>
                </c:pt>
                <c:pt idx="9816">
                  <c:v>42885.858680555553</c:v>
                </c:pt>
                <c:pt idx="9817">
                  <c:v>42885.858796296299</c:v>
                </c:pt>
                <c:pt idx="9818">
                  <c:v>42885.858912037038</c:v>
                </c:pt>
                <c:pt idx="9819">
                  <c:v>42885.859027777777</c:v>
                </c:pt>
                <c:pt idx="9820">
                  <c:v>42885.859143518515</c:v>
                </c:pt>
                <c:pt idx="9821">
                  <c:v>42885.859259259261</c:v>
                </c:pt>
                <c:pt idx="9822">
                  <c:v>42885.859375</c:v>
                </c:pt>
                <c:pt idx="9823">
                  <c:v>42885.859490740739</c:v>
                </c:pt>
                <c:pt idx="9824">
                  <c:v>42885.859606481485</c:v>
                </c:pt>
                <c:pt idx="9825">
                  <c:v>42885.859722222223</c:v>
                </c:pt>
                <c:pt idx="9826">
                  <c:v>42885.859837962962</c:v>
                </c:pt>
                <c:pt idx="9827">
                  <c:v>42885.859953703701</c:v>
                </c:pt>
                <c:pt idx="9828">
                  <c:v>42885.860069444447</c:v>
                </c:pt>
                <c:pt idx="9829">
                  <c:v>42885.860185185185</c:v>
                </c:pt>
                <c:pt idx="9830">
                  <c:v>42885.860300925924</c:v>
                </c:pt>
                <c:pt idx="9831">
                  <c:v>42885.86041666667</c:v>
                </c:pt>
                <c:pt idx="9832">
                  <c:v>42885.860532407409</c:v>
                </c:pt>
                <c:pt idx="9833">
                  <c:v>42885.860648148147</c:v>
                </c:pt>
                <c:pt idx="9834">
                  <c:v>42885.860763888886</c:v>
                </c:pt>
                <c:pt idx="9835">
                  <c:v>42885.860879629632</c:v>
                </c:pt>
                <c:pt idx="9836">
                  <c:v>42885.860995370371</c:v>
                </c:pt>
                <c:pt idx="9837">
                  <c:v>42885.861111111109</c:v>
                </c:pt>
                <c:pt idx="9838">
                  <c:v>42885.861226851855</c:v>
                </c:pt>
                <c:pt idx="9839">
                  <c:v>42885.861342592594</c:v>
                </c:pt>
                <c:pt idx="9840">
                  <c:v>42885.861458333333</c:v>
                </c:pt>
                <c:pt idx="9841">
                  <c:v>42885.861574074072</c:v>
                </c:pt>
                <c:pt idx="9842">
                  <c:v>42885.861689814818</c:v>
                </c:pt>
                <c:pt idx="9843">
                  <c:v>42885.861805555556</c:v>
                </c:pt>
                <c:pt idx="9844">
                  <c:v>42885.861921296295</c:v>
                </c:pt>
                <c:pt idx="9845">
                  <c:v>42885.862037037034</c:v>
                </c:pt>
                <c:pt idx="9846">
                  <c:v>42885.86215277778</c:v>
                </c:pt>
                <c:pt idx="9847">
                  <c:v>42885.862268518518</c:v>
                </c:pt>
                <c:pt idx="9848">
                  <c:v>42885.862384259257</c:v>
                </c:pt>
                <c:pt idx="9849">
                  <c:v>42885.862500000003</c:v>
                </c:pt>
                <c:pt idx="9850">
                  <c:v>42885.862615740742</c:v>
                </c:pt>
                <c:pt idx="9851">
                  <c:v>42885.86273148148</c:v>
                </c:pt>
                <c:pt idx="9852">
                  <c:v>42885.862847222219</c:v>
                </c:pt>
                <c:pt idx="9853">
                  <c:v>42885.862962962965</c:v>
                </c:pt>
                <c:pt idx="9854">
                  <c:v>42885.863078703704</c:v>
                </c:pt>
                <c:pt idx="9855">
                  <c:v>42885.863194444442</c:v>
                </c:pt>
                <c:pt idx="9856">
                  <c:v>42885.863310185188</c:v>
                </c:pt>
                <c:pt idx="9857">
                  <c:v>42885.863425925927</c:v>
                </c:pt>
                <c:pt idx="9858">
                  <c:v>42885.863541666666</c:v>
                </c:pt>
                <c:pt idx="9859">
                  <c:v>42885.863657407404</c:v>
                </c:pt>
                <c:pt idx="9860">
                  <c:v>42885.86377314815</c:v>
                </c:pt>
                <c:pt idx="9861">
                  <c:v>42885.863888888889</c:v>
                </c:pt>
                <c:pt idx="9862">
                  <c:v>42885.864004629628</c:v>
                </c:pt>
                <c:pt idx="9863">
                  <c:v>42885.864120370374</c:v>
                </c:pt>
                <c:pt idx="9864">
                  <c:v>42885.864236111112</c:v>
                </c:pt>
                <c:pt idx="9865">
                  <c:v>42885.864351851851</c:v>
                </c:pt>
                <c:pt idx="9866">
                  <c:v>42885.86446759259</c:v>
                </c:pt>
                <c:pt idx="9867">
                  <c:v>42885.864583333336</c:v>
                </c:pt>
                <c:pt idx="9868">
                  <c:v>42885.864699074074</c:v>
                </c:pt>
                <c:pt idx="9869">
                  <c:v>42885.864814814813</c:v>
                </c:pt>
                <c:pt idx="9870">
                  <c:v>42885.864930555559</c:v>
                </c:pt>
                <c:pt idx="9871">
                  <c:v>42885.865046296298</c:v>
                </c:pt>
                <c:pt idx="9872">
                  <c:v>42885.865162037036</c:v>
                </c:pt>
                <c:pt idx="9873">
                  <c:v>42885.865277777775</c:v>
                </c:pt>
                <c:pt idx="9874">
                  <c:v>42885.865393518521</c:v>
                </c:pt>
                <c:pt idx="9875">
                  <c:v>42885.86550925926</c:v>
                </c:pt>
                <c:pt idx="9876">
                  <c:v>42885.865624999999</c:v>
                </c:pt>
                <c:pt idx="9877">
                  <c:v>42885.865740740737</c:v>
                </c:pt>
                <c:pt idx="9878">
                  <c:v>42885.865856481483</c:v>
                </c:pt>
                <c:pt idx="9879">
                  <c:v>42885.865972222222</c:v>
                </c:pt>
                <c:pt idx="9880">
                  <c:v>42885.866087962961</c:v>
                </c:pt>
                <c:pt idx="9881">
                  <c:v>42885.866203703707</c:v>
                </c:pt>
                <c:pt idx="9882">
                  <c:v>42885.866319444445</c:v>
                </c:pt>
                <c:pt idx="9883">
                  <c:v>42885.866435185184</c:v>
                </c:pt>
                <c:pt idx="9884">
                  <c:v>42885.866550925923</c:v>
                </c:pt>
                <c:pt idx="9885">
                  <c:v>42885.866666666669</c:v>
                </c:pt>
                <c:pt idx="9886">
                  <c:v>42885.866782407407</c:v>
                </c:pt>
                <c:pt idx="9887">
                  <c:v>42885.866898148146</c:v>
                </c:pt>
                <c:pt idx="9888">
                  <c:v>42885.867013888892</c:v>
                </c:pt>
                <c:pt idx="9889">
                  <c:v>42885.867129629631</c:v>
                </c:pt>
                <c:pt idx="9890">
                  <c:v>42885.867245370369</c:v>
                </c:pt>
                <c:pt idx="9891">
                  <c:v>42885.867361111108</c:v>
                </c:pt>
                <c:pt idx="9892">
                  <c:v>42885.867476851854</c:v>
                </c:pt>
                <c:pt idx="9893">
                  <c:v>42885.867592592593</c:v>
                </c:pt>
                <c:pt idx="9894">
                  <c:v>42885.867708333331</c:v>
                </c:pt>
                <c:pt idx="9895">
                  <c:v>42885.867824074077</c:v>
                </c:pt>
                <c:pt idx="9896">
                  <c:v>42885.867939814816</c:v>
                </c:pt>
                <c:pt idx="9897">
                  <c:v>42885.868055555555</c:v>
                </c:pt>
                <c:pt idx="9898">
                  <c:v>42885.868171296293</c:v>
                </c:pt>
                <c:pt idx="9899">
                  <c:v>42885.868287037039</c:v>
                </c:pt>
                <c:pt idx="9900">
                  <c:v>42885.868402777778</c:v>
                </c:pt>
                <c:pt idx="9901">
                  <c:v>42885.868518518517</c:v>
                </c:pt>
                <c:pt idx="9902">
                  <c:v>42885.868634259263</c:v>
                </c:pt>
                <c:pt idx="9903">
                  <c:v>42885.868750000001</c:v>
                </c:pt>
                <c:pt idx="9904">
                  <c:v>42885.86886574074</c:v>
                </c:pt>
                <c:pt idx="9905">
                  <c:v>42885.868981481479</c:v>
                </c:pt>
                <c:pt idx="9906">
                  <c:v>42885.869097222225</c:v>
                </c:pt>
                <c:pt idx="9907">
                  <c:v>42885.869212962964</c:v>
                </c:pt>
                <c:pt idx="9908">
                  <c:v>42885.869328703702</c:v>
                </c:pt>
                <c:pt idx="9909">
                  <c:v>42885.869444444441</c:v>
                </c:pt>
                <c:pt idx="9910">
                  <c:v>42885.869560185187</c:v>
                </c:pt>
                <c:pt idx="9911">
                  <c:v>42885.869675925926</c:v>
                </c:pt>
                <c:pt idx="9912">
                  <c:v>42885.869791666664</c:v>
                </c:pt>
                <c:pt idx="9913">
                  <c:v>42885.86990740741</c:v>
                </c:pt>
                <c:pt idx="9914">
                  <c:v>42885.870023148149</c:v>
                </c:pt>
                <c:pt idx="9915">
                  <c:v>42885.870138888888</c:v>
                </c:pt>
                <c:pt idx="9916">
                  <c:v>42885.870254629626</c:v>
                </c:pt>
                <c:pt idx="9917">
                  <c:v>42885.870370370372</c:v>
                </c:pt>
                <c:pt idx="9918">
                  <c:v>42885.870486111111</c:v>
                </c:pt>
                <c:pt idx="9919">
                  <c:v>42885.87060185185</c:v>
                </c:pt>
                <c:pt idx="9920">
                  <c:v>42885.870717592596</c:v>
                </c:pt>
                <c:pt idx="9921">
                  <c:v>42885.870833333334</c:v>
                </c:pt>
                <c:pt idx="9922">
                  <c:v>42885.870949074073</c:v>
                </c:pt>
                <c:pt idx="9923">
                  <c:v>42885.871064814812</c:v>
                </c:pt>
                <c:pt idx="9924">
                  <c:v>42885.871180555558</c:v>
                </c:pt>
                <c:pt idx="9925">
                  <c:v>42885.871296296296</c:v>
                </c:pt>
                <c:pt idx="9926">
                  <c:v>42885.871412037035</c:v>
                </c:pt>
                <c:pt idx="9927">
                  <c:v>42885.871527777781</c:v>
                </c:pt>
                <c:pt idx="9928">
                  <c:v>42885.87164351852</c:v>
                </c:pt>
                <c:pt idx="9929">
                  <c:v>42885.871759259258</c:v>
                </c:pt>
                <c:pt idx="9930">
                  <c:v>42885.871874999997</c:v>
                </c:pt>
                <c:pt idx="9931">
                  <c:v>42885.871990740743</c:v>
                </c:pt>
                <c:pt idx="9932">
                  <c:v>42885.872106481482</c:v>
                </c:pt>
                <c:pt idx="9933">
                  <c:v>42885.87222222222</c:v>
                </c:pt>
                <c:pt idx="9934">
                  <c:v>42885.872337962966</c:v>
                </c:pt>
                <c:pt idx="9935">
                  <c:v>42885.872453703705</c:v>
                </c:pt>
                <c:pt idx="9936">
                  <c:v>42885.872569444444</c:v>
                </c:pt>
                <c:pt idx="9937">
                  <c:v>42885.872685185182</c:v>
                </c:pt>
                <c:pt idx="9938">
                  <c:v>42885.872800925928</c:v>
                </c:pt>
                <c:pt idx="9939">
                  <c:v>42885.872916666667</c:v>
                </c:pt>
                <c:pt idx="9940">
                  <c:v>42885.873032407406</c:v>
                </c:pt>
                <c:pt idx="9941">
                  <c:v>42885.873148148145</c:v>
                </c:pt>
                <c:pt idx="9942">
                  <c:v>42885.873263888891</c:v>
                </c:pt>
                <c:pt idx="9943">
                  <c:v>42885.873379629629</c:v>
                </c:pt>
                <c:pt idx="9944">
                  <c:v>42885.873495370368</c:v>
                </c:pt>
                <c:pt idx="9945">
                  <c:v>42885.873611111114</c:v>
                </c:pt>
                <c:pt idx="9946">
                  <c:v>42885.873726851853</c:v>
                </c:pt>
                <c:pt idx="9947">
                  <c:v>42885.873842592591</c:v>
                </c:pt>
                <c:pt idx="9948">
                  <c:v>42885.87395833333</c:v>
                </c:pt>
                <c:pt idx="9949">
                  <c:v>42885.874074074076</c:v>
                </c:pt>
                <c:pt idx="9950">
                  <c:v>42885.874189814815</c:v>
                </c:pt>
                <c:pt idx="9951">
                  <c:v>42885.874305555553</c:v>
                </c:pt>
                <c:pt idx="9952">
                  <c:v>42885.874421296299</c:v>
                </c:pt>
                <c:pt idx="9953">
                  <c:v>42885.874537037038</c:v>
                </c:pt>
                <c:pt idx="9954">
                  <c:v>42885.874652777777</c:v>
                </c:pt>
                <c:pt idx="9955">
                  <c:v>42885.874768518515</c:v>
                </c:pt>
                <c:pt idx="9956">
                  <c:v>42885.874884259261</c:v>
                </c:pt>
                <c:pt idx="9957">
                  <c:v>42885.875</c:v>
                </c:pt>
                <c:pt idx="9958">
                  <c:v>42885.875115740739</c:v>
                </c:pt>
                <c:pt idx="9959">
                  <c:v>42885.875231481485</c:v>
                </c:pt>
                <c:pt idx="9960">
                  <c:v>42885.875347222223</c:v>
                </c:pt>
                <c:pt idx="9961">
                  <c:v>42885.875462962962</c:v>
                </c:pt>
                <c:pt idx="9962">
                  <c:v>42885.875578703701</c:v>
                </c:pt>
                <c:pt idx="9963">
                  <c:v>42885.875694444447</c:v>
                </c:pt>
                <c:pt idx="9964">
                  <c:v>42885.875810185185</c:v>
                </c:pt>
                <c:pt idx="9965">
                  <c:v>42885.875925925924</c:v>
                </c:pt>
                <c:pt idx="9966">
                  <c:v>42885.87604166667</c:v>
                </c:pt>
                <c:pt idx="9967">
                  <c:v>42885.876157407409</c:v>
                </c:pt>
                <c:pt idx="9968">
                  <c:v>42885.876273148147</c:v>
                </c:pt>
                <c:pt idx="9969">
                  <c:v>42885.876388888886</c:v>
                </c:pt>
                <c:pt idx="9970">
                  <c:v>42885.876504629632</c:v>
                </c:pt>
                <c:pt idx="9971">
                  <c:v>42885.876620370371</c:v>
                </c:pt>
                <c:pt idx="9972">
                  <c:v>42885.876736111109</c:v>
                </c:pt>
                <c:pt idx="9973">
                  <c:v>42885.876851851855</c:v>
                </c:pt>
                <c:pt idx="9974">
                  <c:v>42885.876967592594</c:v>
                </c:pt>
                <c:pt idx="9975">
                  <c:v>42885.877083333333</c:v>
                </c:pt>
                <c:pt idx="9976">
                  <c:v>42885.877199074072</c:v>
                </c:pt>
                <c:pt idx="9977">
                  <c:v>42885.877314814818</c:v>
                </c:pt>
                <c:pt idx="9978">
                  <c:v>42885.877430555556</c:v>
                </c:pt>
                <c:pt idx="9979">
                  <c:v>42885.877546296295</c:v>
                </c:pt>
                <c:pt idx="9980">
                  <c:v>42885.877662037034</c:v>
                </c:pt>
                <c:pt idx="9981">
                  <c:v>42885.87777777778</c:v>
                </c:pt>
                <c:pt idx="9982">
                  <c:v>42885.877893518518</c:v>
                </c:pt>
                <c:pt idx="9983">
                  <c:v>42885.878009259257</c:v>
                </c:pt>
                <c:pt idx="9984">
                  <c:v>42885.878125000003</c:v>
                </c:pt>
                <c:pt idx="9985">
                  <c:v>42885.878240740742</c:v>
                </c:pt>
                <c:pt idx="9986">
                  <c:v>42885.87835648148</c:v>
                </c:pt>
                <c:pt idx="9987">
                  <c:v>42885.878472222219</c:v>
                </c:pt>
                <c:pt idx="9988">
                  <c:v>42885.878587962965</c:v>
                </c:pt>
                <c:pt idx="9989">
                  <c:v>42885.878703703704</c:v>
                </c:pt>
                <c:pt idx="9990">
                  <c:v>42885.878819444442</c:v>
                </c:pt>
                <c:pt idx="9991">
                  <c:v>42885.878935185188</c:v>
                </c:pt>
                <c:pt idx="9992">
                  <c:v>42885.879050925927</c:v>
                </c:pt>
                <c:pt idx="9993">
                  <c:v>42885.879166666666</c:v>
                </c:pt>
                <c:pt idx="9994">
                  <c:v>42885.879282407404</c:v>
                </c:pt>
                <c:pt idx="9995">
                  <c:v>42885.87939814815</c:v>
                </c:pt>
                <c:pt idx="9996">
                  <c:v>42885.879513888889</c:v>
                </c:pt>
                <c:pt idx="9997">
                  <c:v>42885.879629629628</c:v>
                </c:pt>
                <c:pt idx="9998">
                  <c:v>42885.879745370374</c:v>
                </c:pt>
                <c:pt idx="9999">
                  <c:v>42885.879861111112</c:v>
                </c:pt>
                <c:pt idx="10000">
                  <c:v>42885.879976851851</c:v>
                </c:pt>
                <c:pt idx="10001">
                  <c:v>42885.88009259259</c:v>
                </c:pt>
                <c:pt idx="10002">
                  <c:v>42885.880208333336</c:v>
                </c:pt>
                <c:pt idx="10003">
                  <c:v>42885.880324074074</c:v>
                </c:pt>
                <c:pt idx="10004">
                  <c:v>42885.880439814813</c:v>
                </c:pt>
                <c:pt idx="10005">
                  <c:v>42885.880555555559</c:v>
                </c:pt>
                <c:pt idx="10006">
                  <c:v>42885.880671296298</c:v>
                </c:pt>
                <c:pt idx="10007">
                  <c:v>42885.880787037036</c:v>
                </c:pt>
                <c:pt idx="10008">
                  <c:v>42885.880902777775</c:v>
                </c:pt>
                <c:pt idx="10009">
                  <c:v>42885.881018518521</c:v>
                </c:pt>
                <c:pt idx="10010">
                  <c:v>42885.88113425926</c:v>
                </c:pt>
                <c:pt idx="10011">
                  <c:v>42885.881249999999</c:v>
                </c:pt>
                <c:pt idx="10012">
                  <c:v>42885.881365740737</c:v>
                </c:pt>
                <c:pt idx="10013">
                  <c:v>42885.881481481483</c:v>
                </c:pt>
                <c:pt idx="10014">
                  <c:v>42885.881597222222</c:v>
                </c:pt>
                <c:pt idx="10015">
                  <c:v>42885.881712962961</c:v>
                </c:pt>
                <c:pt idx="10016">
                  <c:v>42885.881828703707</c:v>
                </c:pt>
                <c:pt idx="10017">
                  <c:v>42885.881944444445</c:v>
                </c:pt>
                <c:pt idx="10018">
                  <c:v>42885.882060185184</c:v>
                </c:pt>
                <c:pt idx="10019">
                  <c:v>42885.882175925923</c:v>
                </c:pt>
                <c:pt idx="10020">
                  <c:v>42885.882291666669</c:v>
                </c:pt>
                <c:pt idx="10021">
                  <c:v>42885.882407407407</c:v>
                </c:pt>
                <c:pt idx="10022">
                  <c:v>42885.882523148146</c:v>
                </c:pt>
                <c:pt idx="10023">
                  <c:v>42885.882638888892</c:v>
                </c:pt>
                <c:pt idx="10024">
                  <c:v>42885.882754629631</c:v>
                </c:pt>
                <c:pt idx="10025">
                  <c:v>42885.882870370369</c:v>
                </c:pt>
                <c:pt idx="10026">
                  <c:v>42885.882986111108</c:v>
                </c:pt>
                <c:pt idx="10027">
                  <c:v>42885.883101851854</c:v>
                </c:pt>
                <c:pt idx="10028">
                  <c:v>42885.883217592593</c:v>
                </c:pt>
                <c:pt idx="10029">
                  <c:v>42885.883333333331</c:v>
                </c:pt>
                <c:pt idx="10030">
                  <c:v>42885.883449074077</c:v>
                </c:pt>
                <c:pt idx="10031">
                  <c:v>42885.883564814816</c:v>
                </c:pt>
                <c:pt idx="10032">
                  <c:v>42885.883680555555</c:v>
                </c:pt>
                <c:pt idx="10033">
                  <c:v>42885.883796296293</c:v>
                </c:pt>
                <c:pt idx="10034">
                  <c:v>42885.883912037039</c:v>
                </c:pt>
                <c:pt idx="10035">
                  <c:v>42885.884027777778</c:v>
                </c:pt>
                <c:pt idx="10036">
                  <c:v>42885.884143518517</c:v>
                </c:pt>
                <c:pt idx="10037">
                  <c:v>42885.884259259263</c:v>
                </c:pt>
                <c:pt idx="10038">
                  <c:v>42885.884375000001</c:v>
                </c:pt>
                <c:pt idx="10039">
                  <c:v>42885.88449074074</c:v>
                </c:pt>
                <c:pt idx="10040">
                  <c:v>42885.884606481479</c:v>
                </c:pt>
                <c:pt idx="10041">
                  <c:v>42885.884722222225</c:v>
                </c:pt>
                <c:pt idx="10042">
                  <c:v>42885.884837962964</c:v>
                </c:pt>
                <c:pt idx="10043">
                  <c:v>42885.884953703702</c:v>
                </c:pt>
                <c:pt idx="10044">
                  <c:v>42885.885069444441</c:v>
                </c:pt>
                <c:pt idx="10045">
                  <c:v>42885.885185185187</c:v>
                </c:pt>
                <c:pt idx="10046">
                  <c:v>42885.885300925926</c:v>
                </c:pt>
                <c:pt idx="10047">
                  <c:v>42885.885416666664</c:v>
                </c:pt>
                <c:pt idx="10048">
                  <c:v>42885.88553240741</c:v>
                </c:pt>
                <c:pt idx="10049">
                  <c:v>42885.885648148149</c:v>
                </c:pt>
                <c:pt idx="10050">
                  <c:v>42885.885763888888</c:v>
                </c:pt>
                <c:pt idx="10051">
                  <c:v>42885.885879629626</c:v>
                </c:pt>
                <c:pt idx="10052">
                  <c:v>42885.885995370372</c:v>
                </c:pt>
                <c:pt idx="10053">
                  <c:v>42885.886111111111</c:v>
                </c:pt>
                <c:pt idx="10054">
                  <c:v>42885.88622685185</c:v>
                </c:pt>
                <c:pt idx="10055">
                  <c:v>42885.886342592596</c:v>
                </c:pt>
                <c:pt idx="10056">
                  <c:v>42885.886458333334</c:v>
                </c:pt>
                <c:pt idx="10057">
                  <c:v>42885.886574074073</c:v>
                </c:pt>
                <c:pt idx="10058">
                  <c:v>42885.886689814812</c:v>
                </c:pt>
                <c:pt idx="10059">
                  <c:v>42885.886805555558</c:v>
                </c:pt>
                <c:pt idx="10060">
                  <c:v>42885.886921296296</c:v>
                </c:pt>
                <c:pt idx="10061">
                  <c:v>42885.887037037035</c:v>
                </c:pt>
                <c:pt idx="10062">
                  <c:v>42885.887152777781</c:v>
                </c:pt>
                <c:pt idx="10063">
                  <c:v>42885.88726851852</c:v>
                </c:pt>
                <c:pt idx="10064">
                  <c:v>42885.887384259258</c:v>
                </c:pt>
                <c:pt idx="10065">
                  <c:v>42885.887499999997</c:v>
                </c:pt>
                <c:pt idx="10066">
                  <c:v>42885.887615740743</c:v>
                </c:pt>
                <c:pt idx="10067">
                  <c:v>42885.887731481482</c:v>
                </c:pt>
                <c:pt idx="10068">
                  <c:v>42885.88784722222</c:v>
                </c:pt>
                <c:pt idx="10069">
                  <c:v>42885.887962962966</c:v>
                </c:pt>
                <c:pt idx="10070">
                  <c:v>42885.888078703705</c:v>
                </c:pt>
                <c:pt idx="10071">
                  <c:v>42885.888194444444</c:v>
                </c:pt>
                <c:pt idx="10072">
                  <c:v>42885.888310185182</c:v>
                </c:pt>
                <c:pt idx="10073">
                  <c:v>42885.888425925928</c:v>
                </c:pt>
                <c:pt idx="10074">
                  <c:v>42885.888541666667</c:v>
                </c:pt>
                <c:pt idx="10075">
                  <c:v>42885.888657407406</c:v>
                </c:pt>
                <c:pt idx="10076">
                  <c:v>42885.888773148145</c:v>
                </c:pt>
                <c:pt idx="10077">
                  <c:v>42885.888888888891</c:v>
                </c:pt>
                <c:pt idx="10078">
                  <c:v>42885.889004629629</c:v>
                </c:pt>
                <c:pt idx="10079">
                  <c:v>42885.889120370368</c:v>
                </c:pt>
                <c:pt idx="10080">
                  <c:v>42885.889236111114</c:v>
                </c:pt>
                <c:pt idx="10081">
                  <c:v>42885.889351851853</c:v>
                </c:pt>
                <c:pt idx="10082">
                  <c:v>42885.889467592591</c:v>
                </c:pt>
                <c:pt idx="10083">
                  <c:v>42885.88958333333</c:v>
                </c:pt>
                <c:pt idx="10084">
                  <c:v>42885.889699074076</c:v>
                </c:pt>
                <c:pt idx="10085">
                  <c:v>42885.889814814815</c:v>
                </c:pt>
                <c:pt idx="10086">
                  <c:v>42885.889930555553</c:v>
                </c:pt>
                <c:pt idx="10087">
                  <c:v>42885.890046296299</c:v>
                </c:pt>
                <c:pt idx="10088">
                  <c:v>42885.890162037038</c:v>
                </c:pt>
                <c:pt idx="10089">
                  <c:v>42885.890277777777</c:v>
                </c:pt>
                <c:pt idx="10090">
                  <c:v>42885.890393518515</c:v>
                </c:pt>
                <c:pt idx="10091">
                  <c:v>42885.890509259261</c:v>
                </c:pt>
                <c:pt idx="10092">
                  <c:v>42885.890625</c:v>
                </c:pt>
                <c:pt idx="10093">
                  <c:v>42885.890740740739</c:v>
                </c:pt>
                <c:pt idx="10094">
                  <c:v>42885.890856481485</c:v>
                </c:pt>
                <c:pt idx="10095">
                  <c:v>42885.890972222223</c:v>
                </c:pt>
                <c:pt idx="10096">
                  <c:v>42885.891087962962</c:v>
                </c:pt>
                <c:pt idx="10097">
                  <c:v>42885.891203703701</c:v>
                </c:pt>
                <c:pt idx="10098">
                  <c:v>42885.891319444447</c:v>
                </c:pt>
                <c:pt idx="10099">
                  <c:v>42885.891435185185</c:v>
                </c:pt>
                <c:pt idx="10100">
                  <c:v>42885.891550925924</c:v>
                </c:pt>
                <c:pt idx="10101">
                  <c:v>42885.89166666667</c:v>
                </c:pt>
                <c:pt idx="10102">
                  <c:v>42885.891782407409</c:v>
                </c:pt>
                <c:pt idx="10103">
                  <c:v>42885.891898148147</c:v>
                </c:pt>
                <c:pt idx="10104">
                  <c:v>42885.892013888886</c:v>
                </c:pt>
                <c:pt idx="10105">
                  <c:v>42885.892129629632</c:v>
                </c:pt>
                <c:pt idx="10106">
                  <c:v>42885.892245370371</c:v>
                </c:pt>
                <c:pt idx="10107">
                  <c:v>42885.892361111109</c:v>
                </c:pt>
                <c:pt idx="10108">
                  <c:v>42885.892476851855</c:v>
                </c:pt>
                <c:pt idx="10109">
                  <c:v>42885.892592592594</c:v>
                </c:pt>
                <c:pt idx="10110">
                  <c:v>42885.892708333333</c:v>
                </c:pt>
                <c:pt idx="10111">
                  <c:v>42885.892824074072</c:v>
                </c:pt>
                <c:pt idx="10112">
                  <c:v>42885.892939814818</c:v>
                </c:pt>
                <c:pt idx="10113">
                  <c:v>42885.893055555556</c:v>
                </c:pt>
                <c:pt idx="10114">
                  <c:v>42885.893171296295</c:v>
                </c:pt>
                <c:pt idx="10115">
                  <c:v>42885.893287037034</c:v>
                </c:pt>
                <c:pt idx="10116">
                  <c:v>42885.89340277778</c:v>
                </c:pt>
                <c:pt idx="10117">
                  <c:v>42885.893518518518</c:v>
                </c:pt>
                <c:pt idx="10118">
                  <c:v>42885.893634259257</c:v>
                </c:pt>
                <c:pt idx="10119">
                  <c:v>42885.893750000003</c:v>
                </c:pt>
                <c:pt idx="10120">
                  <c:v>42885.893865740742</c:v>
                </c:pt>
                <c:pt idx="10121">
                  <c:v>42885.89398148148</c:v>
                </c:pt>
                <c:pt idx="10122">
                  <c:v>42885.894097222219</c:v>
                </c:pt>
                <c:pt idx="10123">
                  <c:v>42885.894212962965</c:v>
                </c:pt>
                <c:pt idx="10124">
                  <c:v>42885.894328703704</c:v>
                </c:pt>
                <c:pt idx="10125">
                  <c:v>42885.894444444442</c:v>
                </c:pt>
                <c:pt idx="10126">
                  <c:v>42885.894560185188</c:v>
                </c:pt>
                <c:pt idx="10127">
                  <c:v>42885.894675925927</c:v>
                </c:pt>
                <c:pt idx="10128">
                  <c:v>42885.894791666666</c:v>
                </c:pt>
                <c:pt idx="10129">
                  <c:v>42885.894907407404</c:v>
                </c:pt>
                <c:pt idx="10130">
                  <c:v>42885.89502314815</c:v>
                </c:pt>
                <c:pt idx="10131">
                  <c:v>42885.895138888889</c:v>
                </c:pt>
                <c:pt idx="10132">
                  <c:v>42885.895254629628</c:v>
                </c:pt>
                <c:pt idx="10133">
                  <c:v>42885.895370370374</c:v>
                </c:pt>
                <c:pt idx="10134">
                  <c:v>42885.895486111112</c:v>
                </c:pt>
                <c:pt idx="10135">
                  <c:v>42885.895601851851</c:v>
                </c:pt>
                <c:pt idx="10136">
                  <c:v>42885.89571759259</c:v>
                </c:pt>
                <c:pt idx="10137">
                  <c:v>42885.895833333336</c:v>
                </c:pt>
                <c:pt idx="10138">
                  <c:v>42885.895949074074</c:v>
                </c:pt>
                <c:pt idx="10139">
                  <c:v>42885.896064814813</c:v>
                </c:pt>
                <c:pt idx="10140">
                  <c:v>42885.896180555559</c:v>
                </c:pt>
                <c:pt idx="10141">
                  <c:v>42885.896296296298</c:v>
                </c:pt>
                <c:pt idx="10142">
                  <c:v>42885.896412037036</c:v>
                </c:pt>
                <c:pt idx="10143">
                  <c:v>42885.896527777775</c:v>
                </c:pt>
                <c:pt idx="10144">
                  <c:v>42885.896643518521</c:v>
                </c:pt>
                <c:pt idx="10145">
                  <c:v>42885.89675925926</c:v>
                </c:pt>
                <c:pt idx="10146">
                  <c:v>42885.896874999999</c:v>
                </c:pt>
                <c:pt idx="10147">
                  <c:v>42885.896990740737</c:v>
                </c:pt>
                <c:pt idx="10148">
                  <c:v>42885.897106481483</c:v>
                </c:pt>
                <c:pt idx="10149">
                  <c:v>42885.897222222222</c:v>
                </c:pt>
                <c:pt idx="10150">
                  <c:v>42885.897337962961</c:v>
                </c:pt>
                <c:pt idx="10151">
                  <c:v>42885.897453703707</c:v>
                </c:pt>
                <c:pt idx="10152">
                  <c:v>42885.897569444445</c:v>
                </c:pt>
                <c:pt idx="10153">
                  <c:v>42885.897685185184</c:v>
                </c:pt>
                <c:pt idx="10154">
                  <c:v>42885.897800925923</c:v>
                </c:pt>
                <c:pt idx="10155">
                  <c:v>42885.897916666669</c:v>
                </c:pt>
                <c:pt idx="10156">
                  <c:v>42885.898032407407</c:v>
                </c:pt>
                <c:pt idx="10157">
                  <c:v>42885.898148148146</c:v>
                </c:pt>
                <c:pt idx="10158">
                  <c:v>42885.898263888892</c:v>
                </c:pt>
                <c:pt idx="10159">
                  <c:v>42885.898379629631</c:v>
                </c:pt>
                <c:pt idx="10160">
                  <c:v>42885.898495370369</c:v>
                </c:pt>
                <c:pt idx="10161">
                  <c:v>42885.898611111108</c:v>
                </c:pt>
                <c:pt idx="10162">
                  <c:v>42885.898726851854</c:v>
                </c:pt>
                <c:pt idx="10163">
                  <c:v>42885.898842592593</c:v>
                </c:pt>
                <c:pt idx="10164">
                  <c:v>42885.898958333331</c:v>
                </c:pt>
                <c:pt idx="10165">
                  <c:v>42885.899074074077</c:v>
                </c:pt>
                <c:pt idx="10166">
                  <c:v>42885.899189814816</c:v>
                </c:pt>
                <c:pt idx="10167">
                  <c:v>42885.899305555555</c:v>
                </c:pt>
                <c:pt idx="10168">
                  <c:v>42885.899421296293</c:v>
                </c:pt>
                <c:pt idx="10169">
                  <c:v>42885.899537037039</c:v>
                </c:pt>
                <c:pt idx="10170">
                  <c:v>42885.899652777778</c:v>
                </c:pt>
                <c:pt idx="10171">
                  <c:v>42885.899768518517</c:v>
                </c:pt>
                <c:pt idx="10172">
                  <c:v>42885.899884259263</c:v>
                </c:pt>
                <c:pt idx="10173">
                  <c:v>42885.9</c:v>
                </c:pt>
                <c:pt idx="10174">
                  <c:v>42885.90011574074</c:v>
                </c:pt>
                <c:pt idx="10175">
                  <c:v>42885.900231481479</c:v>
                </c:pt>
                <c:pt idx="10176">
                  <c:v>42885.900347222225</c:v>
                </c:pt>
                <c:pt idx="10177">
                  <c:v>42885.900462962964</c:v>
                </c:pt>
                <c:pt idx="10178">
                  <c:v>42885.900578703702</c:v>
                </c:pt>
                <c:pt idx="10179">
                  <c:v>42885.900694444441</c:v>
                </c:pt>
                <c:pt idx="10180">
                  <c:v>42885.900810185187</c:v>
                </c:pt>
                <c:pt idx="10181">
                  <c:v>42885.900925925926</c:v>
                </c:pt>
                <c:pt idx="10182">
                  <c:v>42885.901041666664</c:v>
                </c:pt>
                <c:pt idx="10183">
                  <c:v>42885.90115740741</c:v>
                </c:pt>
                <c:pt idx="10184">
                  <c:v>42885.901273148149</c:v>
                </c:pt>
                <c:pt idx="10185">
                  <c:v>42885.901388888888</c:v>
                </c:pt>
                <c:pt idx="10186">
                  <c:v>42885.901504629626</c:v>
                </c:pt>
                <c:pt idx="10187">
                  <c:v>42885.901620370372</c:v>
                </c:pt>
                <c:pt idx="10188">
                  <c:v>42885.901736111111</c:v>
                </c:pt>
                <c:pt idx="10189">
                  <c:v>42885.90185185185</c:v>
                </c:pt>
                <c:pt idx="10190">
                  <c:v>42885.901967592596</c:v>
                </c:pt>
                <c:pt idx="10191">
                  <c:v>42885.902083333334</c:v>
                </c:pt>
                <c:pt idx="10192">
                  <c:v>42885.902199074073</c:v>
                </c:pt>
                <c:pt idx="10193">
                  <c:v>42885.902314814812</c:v>
                </c:pt>
                <c:pt idx="10194">
                  <c:v>42885.902430555558</c:v>
                </c:pt>
                <c:pt idx="10195">
                  <c:v>42885.902546296296</c:v>
                </c:pt>
                <c:pt idx="10196">
                  <c:v>42885.902662037035</c:v>
                </c:pt>
                <c:pt idx="10197">
                  <c:v>42885.902777777781</c:v>
                </c:pt>
                <c:pt idx="10198">
                  <c:v>42885.90289351852</c:v>
                </c:pt>
                <c:pt idx="10199">
                  <c:v>42885.903009259258</c:v>
                </c:pt>
                <c:pt idx="10200">
                  <c:v>42885.903124999997</c:v>
                </c:pt>
                <c:pt idx="10201">
                  <c:v>42885.903240740743</c:v>
                </c:pt>
                <c:pt idx="10202">
                  <c:v>42885.903356481482</c:v>
                </c:pt>
                <c:pt idx="10203">
                  <c:v>42885.90347222222</c:v>
                </c:pt>
                <c:pt idx="10204">
                  <c:v>42885.903587962966</c:v>
                </c:pt>
                <c:pt idx="10205">
                  <c:v>42885.903703703705</c:v>
                </c:pt>
                <c:pt idx="10206">
                  <c:v>42885.903819444444</c:v>
                </c:pt>
                <c:pt idx="10207">
                  <c:v>42885.903935185182</c:v>
                </c:pt>
                <c:pt idx="10208">
                  <c:v>42885.904050925928</c:v>
                </c:pt>
                <c:pt idx="10209">
                  <c:v>42885.904166666667</c:v>
                </c:pt>
                <c:pt idx="10210">
                  <c:v>42885.904282407406</c:v>
                </c:pt>
                <c:pt idx="10211">
                  <c:v>42885.904398148145</c:v>
                </c:pt>
                <c:pt idx="10212">
                  <c:v>42885.904513888891</c:v>
                </c:pt>
                <c:pt idx="10213">
                  <c:v>42885.904629629629</c:v>
                </c:pt>
                <c:pt idx="10214">
                  <c:v>42885.904745370368</c:v>
                </c:pt>
                <c:pt idx="10215">
                  <c:v>42885.904861111114</c:v>
                </c:pt>
                <c:pt idx="10216">
                  <c:v>42885.904976851853</c:v>
                </c:pt>
                <c:pt idx="10217">
                  <c:v>42885.905092592591</c:v>
                </c:pt>
                <c:pt idx="10218">
                  <c:v>42885.90520833333</c:v>
                </c:pt>
                <c:pt idx="10219">
                  <c:v>42885.905324074076</c:v>
                </c:pt>
                <c:pt idx="10220">
                  <c:v>42885.905439814815</c:v>
                </c:pt>
                <c:pt idx="10221">
                  <c:v>42885.905555555553</c:v>
                </c:pt>
                <c:pt idx="10222">
                  <c:v>42885.905671296299</c:v>
                </c:pt>
                <c:pt idx="10223">
                  <c:v>42885.905787037038</c:v>
                </c:pt>
                <c:pt idx="10224">
                  <c:v>42885.905902777777</c:v>
                </c:pt>
                <c:pt idx="10225">
                  <c:v>42885.906018518515</c:v>
                </c:pt>
                <c:pt idx="10226">
                  <c:v>42885.906134259261</c:v>
                </c:pt>
                <c:pt idx="10227">
                  <c:v>42885.90625</c:v>
                </c:pt>
                <c:pt idx="10228">
                  <c:v>42885.906365740739</c:v>
                </c:pt>
                <c:pt idx="10229">
                  <c:v>42885.906481481485</c:v>
                </c:pt>
                <c:pt idx="10230">
                  <c:v>42885.906597222223</c:v>
                </c:pt>
                <c:pt idx="10231">
                  <c:v>42885.906712962962</c:v>
                </c:pt>
                <c:pt idx="10232">
                  <c:v>42885.906828703701</c:v>
                </c:pt>
                <c:pt idx="10233">
                  <c:v>42885.906944444447</c:v>
                </c:pt>
                <c:pt idx="10234">
                  <c:v>42885.907060185185</c:v>
                </c:pt>
                <c:pt idx="10235">
                  <c:v>42885.907175925924</c:v>
                </c:pt>
                <c:pt idx="10236">
                  <c:v>42885.90729166667</c:v>
                </c:pt>
                <c:pt idx="10237">
                  <c:v>42885.907407407409</c:v>
                </c:pt>
                <c:pt idx="10238">
                  <c:v>42885.907523148147</c:v>
                </c:pt>
                <c:pt idx="10239">
                  <c:v>42885.907638888886</c:v>
                </c:pt>
                <c:pt idx="10240">
                  <c:v>42885.907754629632</c:v>
                </c:pt>
                <c:pt idx="10241">
                  <c:v>42885.907870370371</c:v>
                </c:pt>
                <c:pt idx="10242">
                  <c:v>42885.907986111109</c:v>
                </c:pt>
                <c:pt idx="10243">
                  <c:v>42885.908101851855</c:v>
                </c:pt>
                <c:pt idx="10244">
                  <c:v>42885.908217592594</c:v>
                </c:pt>
                <c:pt idx="10245">
                  <c:v>42885.908333333333</c:v>
                </c:pt>
                <c:pt idx="10246">
                  <c:v>42885.908449074072</c:v>
                </c:pt>
                <c:pt idx="10247">
                  <c:v>42885.908564814818</c:v>
                </c:pt>
                <c:pt idx="10248">
                  <c:v>42885.908680555556</c:v>
                </c:pt>
                <c:pt idx="10249">
                  <c:v>42885.908796296295</c:v>
                </c:pt>
                <c:pt idx="10250">
                  <c:v>42885.908912037034</c:v>
                </c:pt>
                <c:pt idx="10251">
                  <c:v>42885.90902777778</c:v>
                </c:pt>
                <c:pt idx="10252">
                  <c:v>42885.909143518518</c:v>
                </c:pt>
                <c:pt idx="10253">
                  <c:v>42885.909259259257</c:v>
                </c:pt>
                <c:pt idx="10254">
                  <c:v>42885.909375000003</c:v>
                </c:pt>
                <c:pt idx="10255">
                  <c:v>42885.909490740742</c:v>
                </c:pt>
                <c:pt idx="10256">
                  <c:v>42885.90960648148</c:v>
                </c:pt>
                <c:pt idx="10257">
                  <c:v>42885.909722222219</c:v>
                </c:pt>
                <c:pt idx="10258">
                  <c:v>42885.909837962965</c:v>
                </c:pt>
                <c:pt idx="10259">
                  <c:v>42885.909953703704</c:v>
                </c:pt>
                <c:pt idx="10260">
                  <c:v>42885.910069444442</c:v>
                </c:pt>
                <c:pt idx="10261">
                  <c:v>42885.910185185188</c:v>
                </c:pt>
                <c:pt idx="10262">
                  <c:v>42885.910300925927</c:v>
                </c:pt>
                <c:pt idx="10263">
                  <c:v>42885.910416666666</c:v>
                </c:pt>
                <c:pt idx="10264">
                  <c:v>42885.910532407404</c:v>
                </c:pt>
                <c:pt idx="10265">
                  <c:v>42885.91064814815</c:v>
                </c:pt>
                <c:pt idx="10266">
                  <c:v>42885.910763888889</c:v>
                </c:pt>
                <c:pt idx="10267">
                  <c:v>42885.910879629628</c:v>
                </c:pt>
                <c:pt idx="10268">
                  <c:v>42885.910995370374</c:v>
                </c:pt>
                <c:pt idx="10269">
                  <c:v>42885.911111111112</c:v>
                </c:pt>
                <c:pt idx="10270">
                  <c:v>42885.911226851851</c:v>
                </c:pt>
                <c:pt idx="10271">
                  <c:v>42885.91134259259</c:v>
                </c:pt>
                <c:pt idx="10272">
                  <c:v>42885.911458333336</c:v>
                </c:pt>
                <c:pt idx="10273">
                  <c:v>42885.911574074074</c:v>
                </c:pt>
                <c:pt idx="10274">
                  <c:v>42885.911689814813</c:v>
                </c:pt>
                <c:pt idx="10275">
                  <c:v>42885.911805555559</c:v>
                </c:pt>
                <c:pt idx="10276">
                  <c:v>42885.911921296298</c:v>
                </c:pt>
                <c:pt idx="10277">
                  <c:v>42885.912037037036</c:v>
                </c:pt>
                <c:pt idx="10278">
                  <c:v>42885.912152777775</c:v>
                </c:pt>
                <c:pt idx="10279">
                  <c:v>42885.912268518521</c:v>
                </c:pt>
                <c:pt idx="10280">
                  <c:v>42885.91238425926</c:v>
                </c:pt>
                <c:pt idx="10281">
                  <c:v>42885.912499999999</c:v>
                </c:pt>
                <c:pt idx="10282">
                  <c:v>42885.912615740737</c:v>
                </c:pt>
                <c:pt idx="10283">
                  <c:v>42885.912731481483</c:v>
                </c:pt>
                <c:pt idx="10284">
                  <c:v>42885.912847222222</c:v>
                </c:pt>
                <c:pt idx="10285">
                  <c:v>42885.912962962961</c:v>
                </c:pt>
                <c:pt idx="10286">
                  <c:v>42885.913078703707</c:v>
                </c:pt>
                <c:pt idx="10287">
                  <c:v>42885.913194444445</c:v>
                </c:pt>
                <c:pt idx="10288">
                  <c:v>42885.913310185184</c:v>
                </c:pt>
                <c:pt idx="10289">
                  <c:v>42885.913425925923</c:v>
                </c:pt>
                <c:pt idx="10290">
                  <c:v>42885.913541666669</c:v>
                </c:pt>
                <c:pt idx="10291">
                  <c:v>42885.913657407407</c:v>
                </c:pt>
                <c:pt idx="10292">
                  <c:v>42885.913773148146</c:v>
                </c:pt>
                <c:pt idx="10293">
                  <c:v>42885.913888888892</c:v>
                </c:pt>
                <c:pt idx="10294">
                  <c:v>42885.914004629631</c:v>
                </c:pt>
                <c:pt idx="10295">
                  <c:v>42885.914120370369</c:v>
                </c:pt>
                <c:pt idx="10296">
                  <c:v>42885.914236111108</c:v>
                </c:pt>
                <c:pt idx="10297">
                  <c:v>42885.914351851854</c:v>
                </c:pt>
                <c:pt idx="10298">
                  <c:v>42885.914467592593</c:v>
                </c:pt>
                <c:pt idx="10299">
                  <c:v>42885.914583333331</c:v>
                </c:pt>
                <c:pt idx="10300">
                  <c:v>42885.914699074077</c:v>
                </c:pt>
                <c:pt idx="10301">
                  <c:v>42885.914814814816</c:v>
                </c:pt>
                <c:pt idx="10302">
                  <c:v>42885.914930555555</c:v>
                </c:pt>
                <c:pt idx="10303">
                  <c:v>42885.915046296293</c:v>
                </c:pt>
                <c:pt idx="10304">
                  <c:v>42885.915162037039</c:v>
                </c:pt>
                <c:pt idx="10305">
                  <c:v>42885.915277777778</c:v>
                </c:pt>
                <c:pt idx="10306">
                  <c:v>42885.915393518517</c:v>
                </c:pt>
                <c:pt idx="10307">
                  <c:v>42885.915509259263</c:v>
                </c:pt>
                <c:pt idx="10308">
                  <c:v>42885.915625000001</c:v>
                </c:pt>
                <c:pt idx="10309">
                  <c:v>42885.91574074074</c:v>
                </c:pt>
                <c:pt idx="10310">
                  <c:v>42885.915856481479</c:v>
                </c:pt>
                <c:pt idx="10311">
                  <c:v>42885.915972222225</c:v>
                </c:pt>
                <c:pt idx="10312">
                  <c:v>42885.916087962964</c:v>
                </c:pt>
                <c:pt idx="10313">
                  <c:v>42885.916203703702</c:v>
                </c:pt>
                <c:pt idx="10314">
                  <c:v>42885.916319444441</c:v>
                </c:pt>
                <c:pt idx="10315">
                  <c:v>42885.916435185187</c:v>
                </c:pt>
                <c:pt idx="10316">
                  <c:v>42885.916550925926</c:v>
                </c:pt>
                <c:pt idx="10317">
                  <c:v>42885.916666666664</c:v>
                </c:pt>
                <c:pt idx="10318">
                  <c:v>42885.91678240741</c:v>
                </c:pt>
                <c:pt idx="10319">
                  <c:v>42885.916898148149</c:v>
                </c:pt>
                <c:pt idx="10320">
                  <c:v>42885.917013888888</c:v>
                </c:pt>
                <c:pt idx="10321">
                  <c:v>42885.917129629626</c:v>
                </c:pt>
                <c:pt idx="10322">
                  <c:v>42885.917245370372</c:v>
                </c:pt>
                <c:pt idx="10323">
                  <c:v>42885.917361111111</c:v>
                </c:pt>
                <c:pt idx="10324">
                  <c:v>42885.91747685185</c:v>
                </c:pt>
                <c:pt idx="10325">
                  <c:v>42885.917592592596</c:v>
                </c:pt>
                <c:pt idx="10326">
                  <c:v>42885.917708333334</c:v>
                </c:pt>
                <c:pt idx="10327">
                  <c:v>42885.917824074073</c:v>
                </c:pt>
                <c:pt idx="10328">
                  <c:v>42885.917939814812</c:v>
                </c:pt>
                <c:pt idx="10329">
                  <c:v>42885.918055555558</c:v>
                </c:pt>
                <c:pt idx="10330">
                  <c:v>42885.918171296296</c:v>
                </c:pt>
                <c:pt idx="10331">
                  <c:v>42885.918287037035</c:v>
                </c:pt>
                <c:pt idx="10332">
                  <c:v>42885.918402777781</c:v>
                </c:pt>
                <c:pt idx="10333">
                  <c:v>42885.91851851852</c:v>
                </c:pt>
                <c:pt idx="10334">
                  <c:v>42885.918634259258</c:v>
                </c:pt>
                <c:pt idx="10335">
                  <c:v>42885.918749999997</c:v>
                </c:pt>
                <c:pt idx="10336">
                  <c:v>42885.918865740743</c:v>
                </c:pt>
                <c:pt idx="10337">
                  <c:v>42885.918981481482</c:v>
                </c:pt>
                <c:pt idx="10338">
                  <c:v>42885.91909722222</c:v>
                </c:pt>
                <c:pt idx="10339">
                  <c:v>42885.919212962966</c:v>
                </c:pt>
                <c:pt idx="10340">
                  <c:v>42885.919328703705</c:v>
                </c:pt>
                <c:pt idx="10341">
                  <c:v>42885.919444444444</c:v>
                </c:pt>
                <c:pt idx="10342">
                  <c:v>42885.919560185182</c:v>
                </c:pt>
                <c:pt idx="10343">
                  <c:v>42885.919675925928</c:v>
                </c:pt>
                <c:pt idx="10344">
                  <c:v>42885.919791666667</c:v>
                </c:pt>
                <c:pt idx="10345">
                  <c:v>42885.919907407406</c:v>
                </c:pt>
                <c:pt idx="10346">
                  <c:v>42885.920023148145</c:v>
                </c:pt>
                <c:pt idx="10347">
                  <c:v>42885.920138888891</c:v>
                </c:pt>
                <c:pt idx="10348">
                  <c:v>42885.920254629629</c:v>
                </c:pt>
                <c:pt idx="10349">
                  <c:v>42885.920370370368</c:v>
                </c:pt>
                <c:pt idx="10350">
                  <c:v>42885.920486111114</c:v>
                </c:pt>
                <c:pt idx="10351">
                  <c:v>42885.920601851853</c:v>
                </c:pt>
                <c:pt idx="10352">
                  <c:v>42885.920717592591</c:v>
                </c:pt>
                <c:pt idx="10353">
                  <c:v>42885.92083333333</c:v>
                </c:pt>
                <c:pt idx="10354">
                  <c:v>42885.920949074076</c:v>
                </c:pt>
                <c:pt idx="10355">
                  <c:v>42885.921064814815</c:v>
                </c:pt>
                <c:pt idx="10356">
                  <c:v>42885.921180555553</c:v>
                </c:pt>
                <c:pt idx="10357">
                  <c:v>42885.921296296299</c:v>
                </c:pt>
                <c:pt idx="10358">
                  <c:v>42885.921412037038</c:v>
                </c:pt>
                <c:pt idx="10359">
                  <c:v>42885.921527777777</c:v>
                </c:pt>
                <c:pt idx="10360">
                  <c:v>42885.921643518515</c:v>
                </c:pt>
                <c:pt idx="10361">
                  <c:v>42885.921759259261</c:v>
                </c:pt>
                <c:pt idx="10362">
                  <c:v>42885.921875</c:v>
                </c:pt>
                <c:pt idx="10363">
                  <c:v>42885.921990740739</c:v>
                </c:pt>
                <c:pt idx="10364">
                  <c:v>42885.922106481485</c:v>
                </c:pt>
                <c:pt idx="10365">
                  <c:v>42885.922222222223</c:v>
                </c:pt>
                <c:pt idx="10366">
                  <c:v>42885.922337962962</c:v>
                </c:pt>
                <c:pt idx="10367">
                  <c:v>42885.922453703701</c:v>
                </c:pt>
                <c:pt idx="10368">
                  <c:v>42885.922569444447</c:v>
                </c:pt>
                <c:pt idx="10369">
                  <c:v>42885.922685185185</c:v>
                </c:pt>
                <c:pt idx="10370">
                  <c:v>42885.922800925924</c:v>
                </c:pt>
                <c:pt idx="10371">
                  <c:v>42885.92291666667</c:v>
                </c:pt>
                <c:pt idx="10372">
                  <c:v>42885.923032407409</c:v>
                </c:pt>
                <c:pt idx="10373">
                  <c:v>42885.923148148147</c:v>
                </c:pt>
                <c:pt idx="10374">
                  <c:v>42885.923263888886</c:v>
                </c:pt>
                <c:pt idx="10375">
                  <c:v>42885.923379629632</c:v>
                </c:pt>
                <c:pt idx="10376">
                  <c:v>42885.923495370371</c:v>
                </c:pt>
                <c:pt idx="10377">
                  <c:v>42885.923611111109</c:v>
                </c:pt>
                <c:pt idx="10378">
                  <c:v>42885.923726851855</c:v>
                </c:pt>
                <c:pt idx="10379">
                  <c:v>42885.923842592594</c:v>
                </c:pt>
                <c:pt idx="10380">
                  <c:v>42885.923958333333</c:v>
                </c:pt>
                <c:pt idx="10381">
                  <c:v>42885.924074074072</c:v>
                </c:pt>
                <c:pt idx="10382">
                  <c:v>42885.924189814818</c:v>
                </c:pt>
                <c:pt idx="10383">
                  <c:v>42885.924305555556</c:v>
                </c:pt>
                <c:pt idx="10384">
                  <c:v>42885.924421296295</c:v>
                </c:pt>
                <c:pt idx="10385">
                  <c:v>42885.924537037034</c:v>
                </c:pt>
                <c:pt idx="10386">
                  <c:v>42885.92465277778</c:v>
                </c:pt>
                <c:pt idx="10387">
                  <c:v>42885.924768518518</c:v>
                </c:pt>
                <c:pt idx="10388">
                  <c:v>42885.924884259257</c:v>
                </c:pt>
                <c:pt idx="10389">
                  <c:v>42885.925000000003</c:v>
                </c:pt>
                <c:pt idx="10390">
                  <c:v>42885.925115740742</c:v>
                </c:pt>
                <c:pt idx="10391">
                  <c:v>42885.92523148148</c:v>
                </c:pt>
                <c:pt idx="10392">
                  <c:v>42885.925347222219</c:v>
                </c:pt>
                <c:pt idx="10393">
                  <c:v>42885.925462962965</c:v>
                </c:pt>
                <c:pt idx="10394">
                  <c:v>42885.925578703704</c:v>
                </c:pt>
                <c:pt idx="10395">
                  <c:v>42885.925694444442</c:v>
                </c:pt>
                <c:pt idx="10396">
                  <c:v>42885.925810185188</c:v>
                </c:pt>
                <c:pt idx="10397">
                  <c:v>42885.925925925927</c:v>
                </c:pt>
                <c:pt idx="10398">
                  <c:v>42885.926041666666</c:v>
                </c:pt>
                <c:pt idx="10399">
                  <c:v>42885.926157407404</c:v>
                </c:pt>
                <c:pt idx="10400">
                  <c:v>42885.92627314815</c:v>
                </c:pt>
                <c:pt idx="10401">
                  <c:v>42885.926388888889</c:v>
                </c:pt>
                <c:pt idx="10402">
                  <c:v>42885.926504629628</c:v>
                </c:pt>
                <c:pt idx="10403">
                  <c:v>42885.926620370374</c:v>
                </c:pt>
                <c:pt idx="10404">
                  <c:v>42885.926736111112</c:v>
                </c:pt>
                <c:pt idx="10405">
                  <c:v>42885.926851851851</c:v>
                </c:pt>
                <c:pt idx="10406">
                  <c:v>42885.92696759259</c:v>
                </c:pt>
                <c:pt idx="10407">
                  <c:v>42885.927083333336</c:v>
                </c:pt>
                <c:pt idx="10408">
                  <c:v>42885.927199074074</c:v>
                </c:pt>
                <c:pt idx="10409">
                  <c:v>42885.927314814813</c:v>
                </c:pt>
                <c:pt idx="10410">
                  <c:v>42885.927430555559</c:v>
                </c:pt>
                <c:pt idx="10411">
                  <c:v>42885.927546296298</c:v>
                </c:pt>
                <c:pt idx="10412">
                  <c:v>42885.927662037036</c:v>
                </c:pt>
                <c:pt idx="10413">
                  <c:v>42885.927777777775</c:v>
                </c:pt>
                <c:pt idx="10414">
                  <c:v>42885.927893518521</c:v>
                </c:pt>
                <c:pt idx="10415">
                  <c:v>42885.92800925926</c:v>
                </c:pt>
                <c:pt idx="10416">
                  <c:v>42885.928124999999</c:v>
                </c:pt>
                <c:pt idx="10417">
                  <c:v>42885.928240740737</c:v>
                </c:pt>
                <c:pt idx="10418">
                  <c:v>42885.928356481483</c:v>
                </c:pt>
                <c:pt idx="10419">
                  <c:v>42885.928472222222</c:v>
                </c:pt>
                <c:pt idx="10420">
                  <c:v>42885.928587962961</c:v>
                </c:pt>
                <c:pt idx="10421">
                  <c:v>42885.928703703707</c:v>
                </c:pt>
                <c:pt idx="10422">
                  <c:v>42885.928819444445</c:v>
                </c:pt>
                <c:pt idx="10423">
                  <c:v>42885.928935185184</c:v>
                </c:pt>
                <c:pt idx="10424">
                  <c:v>42885.929050925923</c:v>
                </c:pt>
                <c:pt idx="10425">
                  <c:v>42885.929166666669</c:v>
                </c:pt>
                <c:pt idx="10426">
                  <c:v>42885.929282407407</c:v>
                </c:pt>
                <c:pt idx="10427">
                  <c:v>42885.929398148146</c:v>
                </c:pt>
                <c:pt idx="10428">
                  <c:v>42885.929513888892</c:v>
                </c:pt>
                <c:pt idx="10429">
                  <c:v>42885.929629629631</c:v>
                </c:pt>
                <c:pt idx="10430">
                  <c:v>42885.929745370369</c:v>
                </c:pt>
                <c:pt idx="10431">
                  <c:v>42885.929861111108</c:v>
                </c:pt>
                <c:pt idx="10432">
                  <c:v>42885.929976851854</c:v>
                </c:pt>
                <c:pt idx="10433">
                  <c:v>42885.930092592593</c:v>
                </c:pt>
                <c:pt idx="10434">
                  <c:v>42885.930208333331</c:v>
                </c:pt>
                <c:pt idx="10435">
                  <c:v>42885.930324074077</c:v>
                </c:pt>
                <c:pt idx="10436">
                  <c:v>42885.930439814816</c:v>
                </c:pt>
                <c:pt idx="10437">
                  <c:v>42885.930555555555</c:v>
                </c:pt>
                <c:pt idx="10438">
                  <c:v>42885.930671296293</c:v>
                </c:pt>
                <c:pt idx="10439">
                  <c:v>42885.930787037039</c:v>
                </c:pt>
                <c:pt idx="10440">
                  <c:v>42885.930902777778</c:v>
                </c:pt>
                <c:pt idx="10441">
                  <c:v>42885.931018518517</c:v>
                </c:pt>
                <c:pt idx="10442">
                  <c:v>42885.931134259263</c:v>
                </c:pt>
                <c:pt idx="10443">
                  <c:v>42885.931250000001</c:v>
                </c:pt>
                <c:pt idx="10444">
                  <c:v>42885.93136574074</c:v>
                </c:pt>
                <c:pt idx="10445">
                  <c:v>42885.931481481479</c:v>
                </c:pt>
                <c:pt idx="10446">
                  <c:v>42885.931597222225</c:v>
                </c:pt>
                <c:pt idx="10447">
                  <c:v>42885.931712962964</c:v>
                </c:pt>
                <c:pt idx="10448">
                  <c:v>42885.931828703702</c:v>
                </c:pt>
                <c:pt idx="10449">
                  <c:v>42885.931944444441</c:v>
                </c:pt>
                <c:pt idx="10450">
                  <c:v>42885.932060185187</c:v>
                </c:pt>
                <c:pt idx="10451">
                  <c:v>42885.932175925926</c:v>
                </c:pt>
                <c:pt idx="10452">
                  <c:v>42885.932291666664</c:v>
                </c:pt>
                <c:pt idx="10453">
                  <c:v>42885.93240740741</c:v>
                </c:pt>
                <c:pt idx="10454">
                  <c:v>42885.932523148149</c:v>
                </c:pt>
                <c:pt idx="10455">
                  <c:v>42885.932638888888</c:v>
                </c:pt>
                <c:pt idx="10456">
                  <c:v>42885.932754629626</c:v>
                </c:pt>
                <c:pt idx="10457">
                  <c:v>42885.932870370372</c:v>
                </c:pt>
                <c:pt idx="10458">
                  <c:v>42885.932986111111</c:v>
                </c:pt>
                <c:pt idx="10459">
                  <c:v>42885.93310185185</c:v>
                </c:pt>
                <c:pt idx="10460">
                  <c:v>42885.933217592596</c:v>
                </c:pt>
                <c:pt idx="10461">
                  <c:v>42885.933333333334</c:v>
                </c:pt>
                <c:pt idx="10462">
                  <c:v>42885.933449074073</c:v>
                </c:pt>
                <c:pt idx="10463">
                  <c:v>42885.933564814812</c:v>
                </c:pt>
                <c:pt idx="10464">
                  <c:v>42885.933680555558</c:v>
                </c:pt>
                <c:pt idx="10465">
                  <c:v>42885.933796296296</c:v>
                </c:pt>
                <c:pt idx="10466">
                  <c:v>42885.933912037035</c:v>
                </c:pt>
                <c:pt idx="10467">
                  <c:v>42885.934027777781</c:v>
                </c:pt>
                <c:pt idx="10468">
                  <c:v>42885.93414351852</c:v>
                </c:pt>
                <c:pt idx="10469">
                  <c:v>42885.934259259258</c:v>
                </c:pt>
                <c:pt idx="10470">
                  <c:v>42885.934374999997</c:v>
                </c:pt>
                <c:pt idx="10471">
                  <c:v>42885.934490740743</c:v>
                </c:pt>
                <c:pt idx="10472">
                  <c:v>42885.934606481482</c:v>
                </c:pt>
                <c:pt idx="10473">
                  <c:v>42885.93472222222</c:v>
                </c:pt>
                <c:pt idx="10474">
                  <c:v>42885.934837962966</c:v>
                </c:pt>
                <c:pt idx="10475">
                  <c:v>42885.934953703705</c:v>
                </c:pt>
                <c:pt idx="10476">
                  <c:v>42885.935069444444</c:v>
                </c:pt>
                <c:pt idx="10477">
                  <c:v>42885.935185185182</c:v>
                </c:pt>
                <c:pt idx="10478">
                  <c:v>42885.935300925928</c:v>
                </c:pt>
                <c:pt idx="10479">
                  <c:v>42885.935416666667</c:v>
                </c:pt>
                <c:pt idx="10480">
                  <c:v>42885.935532407406</c:v>
                </c:pt>
                <c:pt idx="10481">
                  <c:v>42885.935648148145</c:v>
                </c:pt>
                <c:pt idx="10482">
                  <c:v>42885.935763888891</c:v>
                </c:pt>
                <c:pt idx="10483">
                  <c:v>42885.935879629629</c:v>
                </c:pt>
                <c:pt idx="10484">
                  <c:v>42885.935995370368</c:v>
                </c:pt>
                <c:pt idx="10485">
                  <c:v>42885.936111111114</c:v>
                </c:pt>
                <c:pt idx="10486">
                  <c:v>42885.936226851853</c:v>
                </c:pt>
                <c:pt idx="10487">
                  <c:v>42885.936342592591</c:v>
                </c:pt>
                <c:pt idx="10488">
                  <c:v>42885.93645833333</c:v>
                </c:pt>
                <c:pt idx="10489">
                  <c:v>42885.936574074076</c:v>
                </c:pt>
                <c:pt idx="10490">
                  <c:v>42885.936689814815</c:v>
                </c:pt>
                <c:pt idx="10491">
                  <c:v>42885.936805555553</c:v>
                </c:pt>
                <c:pt idx="10492">
                  <c:v>42885.936921296299</c:v>
                </c:pt>
                <c:pt idx="10493">
                  <c:v>42885.937037037038</c:v>
                </c:pt>
                <c:pt idx="10494">
                  <c:v>42885.937152777777</c:v>
                </c:pt>
                <c:pt idx="10495">
                  <c:v>42885.937268518515</c:v>
                </c:pt>
                <c:pt idx="10496">
                  <c:v>42885.937384259261</c:v>
                </c:pt>
                <c:pt idx="10497">
                  <c:v>42885.9375</c:v>
                </c:pt>
                <c:pt idx="10498">
                  <c:v>42885.937615740739</c:v>
                </c:pt>
                <c:pt idx="10499">
                  <c:v>42885.937731481485</c:v>
                </c:pt>
                <c:pt idx="10500">
                  <c:v>42885.937847222223</c:v>
                </c:pt>
                <c:pt idx="10501">
                  <c:v>42885.937962962962</c:v>
                </c:pt>
                <c:pt idx="10502">
                  <c:v>42885.938078703701</c:v>
                </c:pt>
                <c:pt idx="10503">
                  <c:v>42885.938194444447</c:v>
                </c:pt>
                <c:pt idx="10504">
                  <c:v>42885.938310185185</c:v>
                </c:pt>
                <c:pt idx="10505">
                  <c:v>42885.938425925924</c:v>
                </c:pt>
                <c:pt idx="10506">
                  <c:v>42885.93854166667</c:v>
                </c:pt>
                <c:pt idx="10507">
                  <c:v>42885.938657407409</c:v>
                </c:pt>
                <c:pt idx="10508">
                  <c:v>42885.938773148147</c:v>
                </c:pt>
                <c:pt idx="10509">
                  <c:v>42885.938888888886</c:v>
                </c:pt>
                <c:pt idx="10510">
                  <c:v>42885.939004629632</c:v>
                </c:pt>
                <c:pt idx="10511">
                  <c:v>42885.939120370371</c:v>
                </c:pt>
                <c:pt idx="10512">
                  <c:v>42885.939236111109</c:v>
                </c:pt>
                <c:pt idx="10513">
                  <c:v>42885.939351851855</c:v>
                </c:pt>
                <c:pt idx="10514">
                  <c:v>42885.939467592594</c:v>
                </c:pt>
                <c:pt idx="10515">
                  <c:v>42885.939583333333</c:v>
                </c:pt>
                <c:pt idx="10516">
                  <c:v>42885.939699074072</c:v>
                </c:pt>
                <c:pt idx="10517">
                  <c:v>42885.939814814818</c:v>
                </c:pt>
                <c:pt idx="10518">
                  <c:v>42885.939930555556</c:v>
                </c:pt>
                <c:pt idx="10519">
                  <c:v>42885.940046296295</c:v>
                </c:pt>
                <c:pt idx="10520">
                  <c:v>42885.940162037034</c:v>
                </c:pt>
                <c:pt idx="10521">
                  <c:v>42885.94027777778</c:v>
                </c:pt>
                <c:pt idx="10522">
                  <c:v>42885.940393518518</c:v>
                </c:pt>
                <c:pt idx="10523">
                  <c:v>42885.940509259257</c:v>
                </c:pt>
                <c:pt idx="10524">
                  <c:v>42885.940625000003</c:v>
                </c:pt>
                <c:pt idx="10525">
                  <c:v>42885.940740740742</c:v>
                </c:pt>
                <c:pt idx="10526">
                  <c:v>42885.94085648148</c:v>
                </c:pt>
                <c:pt idx="10527">
                  <c:v>42885.940972222219</c:v>
                </c:pt>
                <c:pt idx="10528">
                  <c:v>42885.941087962965</c:v>
                </c:pt>
                <c:pt idx="10529">
                  <c:v>42885.941203703704</c:v>
                </c:pt>
                <c:pt idx="10530">
                  <c:v>42885.941319444442</c:v>
                </c:pt>
                <c:pt idx="10531">
                  <c:v>42885.941435185188</c:v>
                </c:pt>
                <c:pt idx="10532">
                  <c:v>42885.941550925927</c:v>
                </c:pt>
                <c:pt idx="10533">
                  <c:v>42885.941666666666</c:v>
                </c:pt>
                <c:pt idx="10534">
                  <c:v>42885.941782407404</c:v>
                </c:pt>
                <c:pt idx="10535">
                  <c:v>42885.94189814815</c:v>
                </c:pt>
                <c:pt idx="10536">
                  <c:v>42885.942013888889</c:v>
                </c:pt>
                <c:pt idx="10537">
                  <c:v>42885.942129629628</c:v>
                </c:pt>
                <c:pt idx="10538">
                  <c:v>42885.942245370374</c:v>
                </c:pt>
                <c:pt idx="10539">
                  <c:v>42885.942361111112</c:v>
                </c:pt>
                <c:pt idx="10540">
                  <c:v>42885.942476851851</c:v>
                </c:pt>
                <c:pt idx="10541">
                  <c:v>42885.94259259259</c:v>
                </c:pt>
                <c:pt idx="10542">
                  <c:v>42885.942708333336</c:v>
                </c:pt>
                <c:pt idx="10543">
                  <c:v>42885.942824074074</c:v>
                </c:pt>
                <c:pt idx="10544">
                  <c:v>42885.942939814813</c:v>
                </c:pt>
                <c:pt idx="10545">
                  <c:v>42885.943055555559</c:v>
                </c:pt>
                <c:pt idx="10546">
                  <c:v>42885.943171296298</c:v>
                </c:pt>
                <c:pt idx="10547">
                  <c:v>42885.943287037036</c:v>
                </c:pt>
                <c:pt idx="10548">
                  <c:v>42885.943402777775</c:v>
                </c:pt>
                <c:pt idx="10549">
                  <c:v>42885.943518518521</c:v>
                </c:pt>
                <c:pt idx="10550">
                  <c:v>42885.94363425926</c:v>
                </c:pt>
                <c:pt idx="10551">
                  <c:v>42885.943749999999</c:v>
                </c:pt>
                <c:pt idx="10552">
                  <c:v>42885.943865740737</c:v>
                </c:pt>
                <c:pt idx="10553">
                  <c:v>42885.943981481483</c:v>
                </c:pt>
                <c:pt idx="10554">
                  <c:v>42885.944097222222</c:v>
                </c:pt>
                <c:pt idx="10555">
                  <c:v>42885.944212962961</c:v>
                </c:pt>
                <c:pt idx="10556">
                  <c:v>42885.944328703707</c:v>
                </c:pt>
                <c:pt idx="10557">
                  <c:v>42885.944444444445</c:v>
                </c:pt>
                <c:pt idx="10558">
                  <c:v>42885.944560185184</c:v>
                </c:pt>
                <c:pt idx="10559">
                  <c:v>42885.944675925923</c:v>
                </c:pt>
                <c:pt idx="10560">
                  <c:v>42885.944791666669</c:v>
                </c:pt>
                <c:pt idx="10561">
                  <c:v>42885.944907407407</c:v>
                </c:pt>
                <c:pt idx="10562">
                  <c:v>42885.945023148146</c:v>
                </c:pt>
                <c:pt idx="10563">
                  <c:v>42885.945138888892</c:v>
                </c:pt>
                <c:pt idx="10564">
                  <c:v>42885.945254629631</c:v>
                </c:pt>
                <c:pt idx="10565">
                  <c:v>42885.945370370369</c:v>
                </c:pt>
                <c:pt idx="10566">
                  <c:v>42885.945486111108</c:v>
                </c:pt>
                <c:pt idx="10567">
                  <c:v>42885.945601851854</c:v>
                </c:pt>
                <c:pt idx="10568">
                  <c:v>42885.945717592593</c:v>
                </c:pt>
                <c:pt idx="10569">
                  <c:v>42885.945833333331</c:v>
                </c:pt>
                <c:pt idx="10570">
                  <c:v>42885.945949074077</c:v>
                </c:pt>
                <c:pt idx="10571">
                  <c:v>42885.946064814816</c:v>
                </c:pt>
                <c:pt idx="10572">
                  <c:v>42885.946180555555</c:v>
                </c:pt>
                <c:pt idx="10573">
                  <c:v>42885.946296296293</c:v>
                </c:pt>
                <c:pt idx="10574">
                  <c:v>42885.946412037039</c:v>
                </c:pt>
                <c:pt idx="10575">
                  <c:v>42885.946527777778</c:v>
                </c:pt>
                <c:pt idx="10576">
                  <c:v>42885.946643518517</c:v>
                </c:pt>
                <c:pt idx="10577">
                  <c:v>42885.946759259263</c:v>
                </c:pt>
                <c:pt idx="10578">
                  <c:v>42885.946875000001</c:v>
                </c:pt>
                <c:pt idx="10579">
                  <c:v>42885.94699074074</c:v>
                </c:pt>
                <c:pt idx="10580">
                  <c:v>42885.947106481479</c:v>
                </c:pt>
                <c:pt idx="10581">
                  <c:v>42885.947222222225</c:v>
                </c:pt>
                <c:pt idx="10582">
                  <c:v>42885.947337962964</c:v>
                </c:pt>
                <c:pt idx="10583">
                  <c:v>42885.947453703702</c:v>
                </c:pt>
                <c:pt idx="10584">
                  <c:v>42885.947569444441</c:v>
                </c:pt>
                <c:pt idx="10585">
                  <c:v>42885.947685185187</c:v>
                </c:pt>
                <c:pt idx="10586">
                  <c:v>42885.947800925926</c:v>
                </c:pt>
                <c:pt idx="10587">
                  <c:v>42885.947916666664</c:v>
                </c:pt>
                <c:pt idx="10588">
                  <c:v>42885.94803240741</c:v>
                </c:pt>
                <c:pt idx="10589">
                  <c:v>42885.948148148149</c:v>
                </c:pt>
                <c:pt idx="10590">
                  <c:v>42885.948263888888</c:v>
                </c:pt>
                <c:pt idx="10591">
                  <c:v>42885.948379629626</c:v>
                </c:pt>
                <c:pt idx="10592">
                  <c:v>42885.948495370372</c:v>
                </c:pt>
                <c:pt idx="10593">
                  <c:v>42885.948611111111</c:v>
                </c:pt>
                <c:pt idx="10594">
                  <c:v>42885.94872685185</c:v>
                </c:pt>
                <c:pt idx="10595">
                  <c:v>42885.948842592596</c:v>
                </c:pt>
                <c:pt idx="10596">
                  <c:v>42885.948958333334</c:v>
                </c:pt>
                <c:pt idx="10597">
                  <c:v>42885.949074074073</c:v>
                </c:pt>
                <c:pt idx="10598">
                  <c:v>42885.949189814812</c:v>
                </c:pt>
                <c:pt idx="10599">
                  <c:v>42885.949305555558</c:v>
                </c:pt>
                <c:pt idx="10600">
                  <c:v>42885.949421296296</c:v>
                </c:pt>
                <c:pt idx="10601">
                  <c:v>42885.949537037035</c:v>
                </c:pt>
                <c:pt idx="10602">
                  <c:v>42885.949652777781</c:v>
                </c:pt>
                <c:pt idx="10603">
                  <c:v>42885.94976851852</c:v>
                </c:pt>
                <c:pt idx="10604">
                  <c:v>42885.949884259258</c:v>
                </c:pt>
                <c:pt idx="10605">
                  <c:v>42885.95</c:v>
                </c:pt>
                <c:pt idx="10606">
                  <c:v>42885.950115740743</c:v>
                </c:pt>
                <c:pt idx="10607">
                  <c:v>42885.950231481482</c:v>
                </c:pt>
                <c:pt idx="10608">
                  <c:v>42885.95034722222</c:v>
                </c:pt>
                <c:pt idx="10609">
                  <c:v>42885.950462962966</c:v>
                </c:pt>
                <c:pt idx="10610">
                  <c:v>42885.950578703705</c:v>
                </c:pt>
                <c:pt idx="10611">
                  <c:v>42885.950694444444</c:v>
                </c:pt>
                <c:pt idx="10612">
                  <c:v>42885.950810185182</c:v>
                </c:pt>
                <c:pt idx="10613">
                  <c:v>42885.950925925928</c:v>
                </c:pt>
                <c:pt idx="10614">
                  <c:v>42885.951041666667</c:v>
                </c:pt>
                <c:pt idx="10615">
                  <c:v>42885.951157407406</c:v>
                </c:pt>
                <c:pt idx="10616">
                  <c:v>42885.951273148145</c:v>
                </c:pt>
                <c:pt idx="10617">
                  <c:v>42885.951388888891</c:v>
                </c:pt>
                <c:pt idx="10618">
                  <c:v>42885.951504629629</c:v>
                </c:pt>
                <c:pt idx="10619">
                  <c:v>42885.951620370368</c:v>
                </c:pt>
                <c:pt idx="10620">
                  <c:v>42885.951736111114</c:v>
                </c:pt>
                <c:pt idx="10621">
                  <c:v>42885.951851851853</c:v>
                </c:pt>
                <c:pt idx="10622">
                  <c:v>42885.951967592591</c:v>
                </c:pt>
                <c:pt idx="10623">
                  <c:v>42885.95208333333</c:v>
                </c:pt>
                <c:pt idx="10624">
                  <c:v>42885.952199074076</c:v>
                </c:pt>
                <c:pt idx="10625">
                  <c:v>42885.952314814815</c:v>
                </c:pt>
                <c:pt idx="10626">
                  <c:v>42885.952430555553</c:v>
                </c:pt>
                <c:pt idx="10627">
                  <c:v>42885.952546296299</c:v>
                </c:pt>
                <c:pt idx="10628">
                  <c:v>42885.952662037038</c:v>
                </c:pt>
                <c:pt idx="10629">
                  <c:v>42885.952777777777</c:v>
                </c:pt>
                <c:pt idx="10630">
                  <c:v>42885.952893518515</c:v>
                </c:pt>
                <c:pt idx="10631">
                  <c:v>42885.953009259261</c:v>
                </c:pt>
                <c:pt idx="10632">
                  <c:v>42885.953125</c:v>
                </c:pt>
                <c:pt idx="10633">
                  <c:v>42885.953240740739</c:v>
                </c:pt>
                <c:pt idx="10634">
                  <c:v>42885.953356481485</c:v>
                </c:pt>
                <c:pt idx="10635">
                  <c:v>42885.953472222223</c:v>
                </c:pt>
                <c:pt idx="10636">
                  <c:v>42885.953587962962</c:v>
                </c:pt>
                <c:pt idx="10637">
                  <c:v>42885.953703703701</c:v>
                </c:pt>
                <c:pt idx="10638">
                  <c:v>42885.953819444447</c:v>
                </c:pt>
                <c:pt idx="10639">
                  <c:v>42885.953935185185</c:v>
                </c:pt>
                <c:pt idx="10640">
                  <c:v>42885.954050925924</c:v>
                </c:pt>
                <c:pt idx="10641">
                  <c:v>42885.95416666667</c:v>
                </c:pt>
                <c:pt idx="10642">
                  <c:v>42885.954282407409</c:v>
                </c:pt>
                <c:pt idx="10643">
                  <c:v>42885.954398148147</c:v>
                </c:pt>
                <c:pt idx="10644">
                  <c:v>42885.954513888886</c:v>
                </c:pt>
                <c:pt idx="10645">
                  <c:v>42885.954629629632</c:v>
                </c:pt>
                <c:pt idx="10646">
                  <c:v>42885.954745370371</c:v>
                </c:pt>
                <c:pt idx="10647">
                  <c:v>42885.954861111109</c:v>
                </c:pt>
                <c:pt idx="10648">
                  <c:v>42885.954976851855</c:v>
                </c:pt>
                <c:pt idx="10649">
                  <c:v>42885.955092592594</c:v>
                </c:pt>
                <c:pt idx="10650">
                  <c:v>42885.955208333333</c:v>
                </c:pt>
                <c:pt idx="10651">
                  <c:v>42885.955324074072</c:v>
                </c:pt>
                <c:pt idx="10652">
                  <c:v>42885.955439814818</c:v>
                </c:pt>
                <c:pt idx="10653">
                  <c:v>42885.955555555556</c:v>
                </c:pt>
                <c:pt idx="10654">
                  <c:v>42885.955671296295</c:v>
                </c:pt>
                <c:pt idx="10655">
                  <c:v>42885.955787037034</c:v>
                </c:pt>
                <c:pt idx="10656">
                  <c:v>42885.95590277778</c:v>
                </c:pt>
                <c:pt idx="10657">
                  <c:v>42885.956018518518</c:v>
                </c:pt>
                <c:pt idx="10658">
                  <c:v>42885.956134259257</c:v>
                </c:pt>
                <c:pt idx="10659">
                  <c:v>42885.956250000003</c:v>
                </c:pt>
                <c:pt idx="10660">
                  <c:v>42885.956365740742</c:v>
                </c:pt>
                <c:pt idx="10661">
                  <c:v>42885.95648148148</c:v>
                </c:pt>
                <c:pt idx="10662">
                  <c:v>42885.956597222219</c:v>
                </c:pt>
                <c:pt idx="10663">
                  <c:v>42885.956712962965</c:v>
                </c:pt>
                <c:pt idx="10664">
                  <c:v>42885.956828703704</c:v>
                </c:pt>
                <c:pt idx="10665">
                  <c:v>42885.956944444442</c:v>
                </c:pt>
                <c:pt idx="10666">
                  <c:v>42885.957060185188</c:v>
                </c:pt>
                <c:pt idx="10667">
                  <c:v>42885.957175925927</c:v>
                </c:pt>
                <c:pt idx="10668">
                  <c:v>42885.957291666666</c:v>
                </c:pt>
                <c:pt idx="10669">
                  <c:v>42885.957407407404</c:v>
                </c:pt>
                <c:pt idx="10670">
                  <c:v>42885.95752314815</c:v>
                </c:pt>
                <c:pt idx="10671">
                  <c:v>42885.957638888889</c:v>
                </c:pt>
                <c:pt idx="10672">
                  <c:v>42885.957754629628</c:v>
                </c:pt>
                <c:pt idx="10673">
                  <c:v>42885.957870370374</c:v>
                </c:pt>
                <c:pt idx="10674">
                  <c:v>42885.957986111112</c:v>
                </c:pt>
                <c:pt idx="10675">
                  <c:v>42885.958101851851</c:v>
                </c:pt>
                <c:pt idx="10676">
                  <c:v>42885.95821759259</c:v>
                </c:pt>
                <c:pt idx="10677">
                  <c:v>42885.958333333336</c:v>
                </c:pt>
                <c:pt idx="10678">
                  <c:v>42885.958449074074</c:v>
                </c:pt>
                <c:pt idx="10679">
                  <c:v>42885.958564814813</c:v>
                </c:pt>
                <c:pt idx="10680">
                  <c:v>42885.958680555559</c:v>
                </c:pt>
                <c:pt idx="10681">
                  <c:v>42885.958796296298</c:v>
                </c:pt>
                <c:pt idx="10682">
                  <c:v>42885.958912037036</c:v>
                </c:pt>
                <c:pt idx="10683">
                  <c:v>42885.959027777775</c:v>
                </c:pt>
                <c:pt idx="10684">
                  <c:v>42885.959143518521</c:v>
                </c:pt>
                <c:pt idx="10685">
                  <c:v>42885.95925925926</c:v>
                </c:pt>
                <c:pt idx="10686">
                  <c:v>42885.959374999999</c:v>
                </c:pt>
                <c:pt idx="10687">
                  <c:v>42885.959490740737</c:v>
                </c:pt>
                <c:pt idx="10688">
                  <c:v>42885.959606481483</c:v>
                </c:pt>
                <c:pt idx="10689">
                  <c:v>42885.959722222222</c:v>
                </c:pt>
                <c:pt idx="10690">
                  <c:v>42885.959837962961</c:v>
                </c:pt>
                <c:pt idx="10691">
                  <c:v>42885.959953703707</c:v>
                </c:pt>
                <c:pt idx="10692">
                  <c:v>42885.960069444445</c:v>
                </c:pt>
                <c:pt idx="10693">
                  <c:v>42885.960185185184</c:v>
                </c:pt>
                <c:pt idx="10694">
                  <c:v>42885.960300925923</c:v>
                </c:pt>
                <c:pt idx="10695">
                  <c:v>42885.960416666669</c:v>
                </c:pt>
                <c:pt idx="10696">
                  <c:v>42885.960532407407</c:v>
                </c:pt>
                <c:pt idx="10697">
                  <c:v>42885.960648148146</c:v>
                </c:pt>
                <c:pt idx="10698">
                  <c:v>42885.960763888892</c:v>
                </c:pt>
                <c:pt idx="10699">
                  <c:v>42885.960879629631</c:v>
                </c:pt>
                <c:pt idx="10700">
                  <c:v>42885.960995370369</c:v>
                </c:pt>
                <c:pt idx="10701">
                  <c:v>42885.961111111108</c:v>
                </c:pt>
                <c:pt idx="10702">
                  <c:v>42885.961226851854</c:v>
                </c:pt>
                <c:pt idx="10703">
                  <c:v>42885.961342592593</c:v>
                </c:pt>
                <c:pt idx="10704">
                  <c:v>42885.961458333331</c:v>
                </c:pt>
                <c:pt idx="10705">
                  <c:v>42885.961574074077</c:v>
                </c:pt>
                <c:pt idx="10706">
                  <c:v>42885.961689814816</c:v>
                </c:pt>
                <c:pt idx="10707">
                  <c:v>42885.961805555555</c:v>
                </c:pt>
                <c:pt idx="10708">
                  <c:v>42885.961921296293</c:v>
                </c:pt>
                <c:pt idx="10709">
                  <c:v>42885.962037037039</c:v>
                </c:pt>
                <c:pt idx="10710">
                  <c:v>42885.962152777778</c:v>
                </c:pt>
                <c:pt idx="10711">
                  <c:v>42885.962268518517</c:v>
                </c:pt>
                <c:pt idx="10712">
                  <c:v>42885.962384259263</c:v>
                </c:pt>
                <c:pt idx="10713">
                  <c:v>42885.962500000001</c:v>
                </c:pt>
                <c:pt idx="10714">
                  <c:v>42885.96261574074</c:v>
                </c:pt>
                <c:pt idx="10715">
                  <c:v>42885.962731481479</c:v>
                </c:pt>
                <c:pt idx="10716">
                  <c:v>42885.962847222225</c:v>
                </c:pt>
                <c:pt idx="10717">
                  <c:v>42885.962962962964</c:v>
                </c:pt>
                <c:pt idx="10718">
                  <c:v>42885.963078703702</c:v>
                </c:pt>
                <c:pt idx="10719">
                  <c:v>42885.963194444441</c:v>
                </c:pt>
                <c:pt idx="10720">
                  <c:v>42885.963310185187</c:v>
                </c:pt>
                <c:pt idx="10721">
                  <c:v>42885.963425925926</c:v>
                </c:pt>
                <c:pt idx="10722">
                  <c:v>42885.963541666664</c:v>
                </c:pt>
                <c:pt idx="10723">
                  <c:v>42885.96365740741</c:v>
                </c:pt>
                <c:pt idx="10724">
                  <c:v>42885.963773148149</c:v>
                </c:pt>
                <c:pt idx="10725">
                  <c:v>42885.963888888888</c:v>
                </c:pt>
                <c:pt idx="10726">
                  <c:v>42885.964004629626</c:v>
                </c:pt>
                <c:pt idx="10727">
                  <c:v>42885.964120370372</c:v>
                </c:pt>
                <c:pt idx="10728">
                  <c:v>42885.964236111111</c:v>
                </c:pt>
                <c:pt idx="10729">
                  <c:v>42885.96435185185</c:v>
                </c:pt>
                <c:pt idx="10730">
                  <c:v>42885.964467592596</c:v>
                </c:pt>
                <c:pt idx="10731">
                  <c:v>42885.964583333334</c:v>
                </c:pt>
                <c:pt idx="10732">
                  <c:v>42885.964699074073</c:v>
                </c:pt>
                <c:pt idx="10733">
                  <c:v>42885.964814814812</c:v>
                </c:pt>
                <c:pt idx="10734">
                  <c:v>42885.964930555558</c:v>
                </c:pt>
                <c:pt idx="10735">
                  <c:v>42885.965046296296</c:v>
                </c:pt>
                <c:pt idx="10736">
                  <c:v>42885.965162037035</c:v>
                </c:pt>
                <c:pt idx="10737">
                  <c:v>42885.965277777781</c:v>
                </c:pt>
                <c:pt idx="10738">
                  <c:v>42885.96539351852</c:v>
                </c:pt>
                <c:pt idx="10739">
                  <c:v>42885.965509259258</c:v>
                </c:pt>
                <c:pt idx="10740">
                  <c:v>42885.965624999997</c:v>
                </c:pt>
                <c:pt idx="10741">
                  <c:v>42885.965740740743</c:v>
                </c:pt>
                <c:pt idx="10742">
                  <c:v>42885.965856481482</c:v>
                </c:pt>
                <c:pt idx="10743">
                  <c:v>42885.96597222222</c:v>
                </c:pt>
                <c:pt idx="10744">
                  <c:v>42885.966087962966</c:v>
                </c:pt>
                <c:pt idx="10745">
                  <c:v>42885.966203703705</c:v>
                </c:pt>
                <c:pt idx="10746">
                  <c:v>42885.966319444444</c:v>
                </c:pt>
                <c:pt idx="10747">
                  <c:v>42885.966435185182</c:v>
                </c:pt>
                <c:pt idx="10748">
                  <c:v>42885.966550925928</c:v>
                </c:pt>
                <c:pt idx="10749">
                  <c:v>42885.966666666667</c:v>
                </c:pt>
                <c:pt idx="10750">
                  <c:v>42885.966782407406</c:v>
                </c:pt>
                <c:pt idx="10751">
                  <c:v>42885.966898148145</c:v>
                </c:pt>
                <c:pt idx="10752">
                  <c:v>42885.967013888891</c:v>
                </c:pt>
                <c:pt idx="10753">
                  <c:v>42885.967129629629</c:v>
                </c:pt>
                <c:pt idx="10754">
                  <c:v>42885.967245370368</c:v>
                </c:pt>
                <c:pt idx="10755">
                  <c:v>42885.967361111114</c:v>
                </c:pt>
                <c:pt idx="10756">
                  <c:v>42885.967476851853</c:v>
                </c:pt>
                <c:pt idx="10757">
                  <c:v>42885.967592592591</c:v>
                </c:pt>
                <c:pt idx="10758">
                  <c:v>42885.96770833333</c:v>
                </c:pt>
                <c:pt idx="10759">
                  <c:v>42885.967824074076</c:v>
                </c:pt>
                <c:pt idx="10760">
                  <c:v>42885.967939814815</c:v>
                </c:pt>
                <c:pt idx="10761">
                  <c:v>42885.968055555553</c:v>
                </c:pt>
                <c:pt idx="10762">
                  <c:v>42885.968171296299</c:v>
                </c:pt>
                <c:pt idx="10763">
                  <c:v>42885.968287037038</c:v>
                </c:pt>
                <c:pt idx="10764">
                  <c:v>42885.968402777777</c:v>
                </c:pt>
                <c:pt idx="10765">
                  <c:v>42885.968518518515</c:v>
                </c:pt>
                <c:pt idx="10766">
                  <c:v>42885.968634259261</c:v>
                </c:pt>
                <c:pt idx="10767">
                  <c:v>42885.96875</c:v>
                </c:pt>
                <c:pt idx="10768">
                  <c:v>42885.968865740739</c:v>
                </c:pt>
                <c:pt idx="10769">
                  <c:v>42885.968981481485</c:v>
                </c:pt>
                <c:pt idx="10770">
                  <c:v>42885.969097222223</c:v>
                </c:pt>
                <c:pt idx="10771">
                  <c:v>42885.969212962962</c:v>
                </c:pt>
                <c:pt idx="10772">
                  <c:v>42885.969328703701</c:v>
                </c:pt>
                <c:pt idx="10773">
                  <c:v>42885.969444444447</c:v>
                </c:pt>
                <c:pt idx="10774">
                  <c:v>42885.969560185185</c:v>
                </c:pt>
                <c:pt idx="10775">
                  <c:v>42885.969675925924</c:v>
                </c:pt>
                <c:pt idx="10776">
                  <c:v>42885.96979166667</c:v>
                </c:pt>
                <c:pt idx="10777">
                  <c:v>42885.969907407409</c:v>
                </c:pt>
                <c:pt idx="10778">
                  <c:v>42885.970023148147</c:v>
                </c:pt>
                <c:pt idx="10779">
                  <c:v>42885.970138888886</c:v>
                </c:pt>
                <c:pt idx="10780">
                  <c:v>42885.970254629632</c:v>
                </c:pt>
                <c:pt idx="10781">
                  <c:v>42885.970370370371</c:v>
                </c:pt>
                <c:pt idx="10782">
                  <c:v>42885.970486111109</c:v>
                </c:pt>
                <c:pt idx="10783">
                  <c:v>42885.970601851855</c:v>
                </c:pt>
                <c:pt idx="10784">
                  <c:v>42885.970717592594</c:v>
                </c:pt>
                <c:pt idx="10785">
                  <c:v>42885.970833333333</c:v>
                </c:pt>
                <c:pt idx="10786">
                  <c:v>42885.970949074072</c:v>
                </c:pt>
                <c:pt idx="10787">
                  <c:v>42885.971064814818</c:v>
                </c:pt>
                <c:pt idx="10788">
                  <c:v>42885.971180555556</c:v>
                </c:pt>
                <c:pt idx="10789">
                  <c:v>42885.971296296295</c:v>
                </c:pt>
                <c:pt idx="10790">
                  <c:v>42885.971412037034</c:v>
                </c:pt>
                <c:pt idx="10791">
                  <c:v>42885.97152777778</c:v>
                </c:pt>
                <c:pt idx="10792">
                  <c:v>42885.971643518518</c:v>
                </c:pt>
                <c:pt idx="10793">
                  <c:v>42885.971759259257</c:v>
                </c:pt>
                <c:pt idx="10794">
                  <c:v>42885.971875000003</c:v>
                </c:pt>
                <c:pt idx="10795">
                  <c:v>42885.971990740742</c:v>
                </c:pt>
                <c:pt idx="10796">
                  <c:v>42885.97210648148</c:v>
                </c:pt>
                <c:pt idx="10797">
                  <c:v>42885.972222222219</c:v>
                </c:pt>
                <c:pt idx="10798">
                  <c:v>42885.972337962965</c:v>
                </c:pt>
                <c:pt idx="10799">
                  <c:v>42885.972453703704</c:v>
                </c:pt>
                <c:pt idx="10800">
                  <c:v>42885.972569444442</c:v>
                </c:pt>
                <c:pt idx="10801">
                  <c:v>42885.972685185188</c:v>
                </c:pt>
                <c:pt idx="10802">
                  <c:v>42885.972800925927</c:v>
                </c:pt>
                <c:pt idx="10803">
                  <c:v>42885.972916666666</c:v>
                </c:pt>
                <c:pt idx="10804">
                  <c:v>42885.973032407404</c:v>
                </c:pt>
                <c:pt idx="10805">
                  <c:v>42885.97314814815</c:v>
                </c:pt>
                <c:pt idx="10806">
                  <c:v>42885.973263888889</c:v>
                </c:pt>
                <c:pt idx="10807">
                  <c:v>42885.973379629628</c:v>
                </c:pt>
                <c:pt idx="10808">
                  <c:v>42885.973495370374</c:v>
                </c:pt>
                <c:pt idx="10809">
                  <c:v>42885.973611111112</c:v>
                </c:pt>
                <c:pt idx="10810">
                  <c:v>42885.973726851851</c:v>
                </c:pt>
                <c:pt idx="10811">
                  <c:v>42885.97384259259</c:v>
                </c:pt>
                <c:pt idx="10812">
                  <c:v>42885.973958333336</c:v>
                </c:pt>
                <c:pt idx="10813">
                  <c:v>42885.974074074074</c:v>
                </c:pt>
                <c:pt idx="10814">
                  <c:v>42885.974189814813</c:v>
                </c:pt>
                <c:pt idx="10815">
                  <c:v>42885.974305555559</c:v>
                </c:pt>
                <c:pt idx="10816">
                  <c:v>42885.974421296298</c:v>
                </c:pt>
                <c:pt idx="10817">
                  <c:v>42885.974537037036</c:v>
                </c:pt>
                <c:pt idx="10818">
                  <c:v>42885.974652777775</c:v>
                </c:pt>
                <c:pt idx="10819">
                  <c:v>42885.974768518521</c:v>
                </c:pt>
                <c:pt idx="10820">
                  <c:v>42885.97488425926</c:v>
                </c:pt>
                <c:pt idx="10821">
                  <c:v>42885.974999999999</c:v>
                </c:pt>
                <c:pt idx="10822">
                  <c:v>42885.975115740737</c:v>
                </c:pt>
                <c:pt idx="10823">
                  <c:v>42885.975231481483</c:v>
                </c:pt>
                <c:pt idx="10824">
                  <c:v>42885.975347222222</c:v>
                </c:pt>
                <c:pt idx="10825">
                  <c:v>42885.975462962961</c:v>
                </c:pt>
                <c:pt idx="10826">
                  <c:v>42885.975578703707</c:v>
                </c:pt>
                <c:pt idx="10827">
                  <c:v>42885.975694444445</c:v>
                </c:pt>
                <c:pt idx="10828">
                  <c:v>42885.975810185184</c:v>
                </c:pt>
                <c:pt idx="10829">
                  <c:v>42885.975925925923</c:v>
                </c:pt>
                <c:pt idx="10830">
                  <c:v>42885.976041666669</c:v>
                </c:pt>
                <c:pt idx="10831">
                  <c:v>42885.976157407407</c:v>
                </c:pt>
                <c:pt idx="10832">
                  <c:v>42885.976273148146</c:v>
                </c:pt>
                <c:pt idx="10833">
                  <c:v>42885.976388888892</c:v>
                </c:pt>
                <c:pt idx="10834">
                  <c:v>42885.976504629631</c:v>
                </c:pt>
                <c:pt idx="10835">
                  <c:v>42885.976620370369</c:v>
                </c:pt>
                <c:pt idx="10836">
                  <c:v>42885.976736111108</c:v>
                </c:pt>
                <c:pt idx="10837">
                  <c:v>42885.976851851854</c:v>
                </c:pt>
                <c:pt idx="10838">
                  <c:v>42885.976967592593</c:v>
                </c:pt>
                <c:pt idx="10839">
                  <c:v>42885.977083333331</c:v>
                </c:pt>
                <c:pt idx="10840">
                  <c:v>42885.977199074077</c:v>
                </c:pt>
                <c:pt idx="10841">
                  <c:v>42885.977314814816</c:v>
                </c:pt>
                <c:pt idx="10842">
                  <c:v>42885.977430555555</c:v>
                </c:pt>
                <c:pt idx="10843">
                  <c:v>42885.977546296293</c:v>
                </c:pt>
                <c:pt idx="10844">
                  <c:v>42885.977662037039</c:v>
                </c:pt>
                <c:pt idx="10845">
                  <c:v>42885.977777777778</c:v>
                </c:pt>
                <c:pt idx="10846">
                  <c:v>42885.977893518517</c:v>
                </c:pt>
                <c:pt idx="10847">
                  <c:v>42885.978009259263</c:v>
                </c:pt>
                <c:pt idx="10848">
                  <c:v>42885.978125000001</c:v>
                </c:pt>
                <c:pt idx="10849">
                  <c:v>42885.97824074074</c:v>
                </c:pt>
                <c:pt idx="10850">
                  <c:v>42885.978356481479</c:v>
                </c:pt>
                <c:pt idx="10851">
                  <c:v>42885.978472222225</c:v>
                </c:pt>
                <c:pt idx="10852">
                  <c:v>42885.978587962964</c:v>
                </c:pt>
                <c:pt idx="10853">
                  <c:v>42885.978703703702</c:v>
                </c:pt>
                <c:pt idx="10854">
                  <c:v>42885.978819444441</c:v>
                </c:pt>
                <c:pt idx="10855">
                  <c:v>42885.978935185187</c:v>
                </c:pt>
                <c:pt idx="10856">
                  <c:v>42885.979050925926</c:v>
                </c:pt>
                <c:pt idx="10857">
                  <c:v>42885.979166666664</c:v>
                </c:pt>
                <c:pt idx="10858">
                  <c:v>42885.97928240741</c:v>
                </c:pt>
                <c:pt idx="10859">
                  <c:v>42885.979398148149</c:v>
                </c:pt>
                <c:pt idx="10860">
                  <c:v>42885.979513888888</c:v>
                </c:pt>
                <c:pt idx="10861">
                  <c:v>42885.979629629626</c:v>
                </c:pt>
                <c:pt idx="10862">
                  <c:v>42885.979745370372</c:v>
                </c:pt>
                <c:pt idx="10863">
                  <c:v>42885.979861111111</c:v>
                </c:pt>
                <c:pt idx="10864">
                  <c:v>42885.97997685185</c:v>
                </c:pt>
                <c:pt idx="10865">
                  <c:v>42885.980092592596</c:v>
                </c:pt>
                <c:pt idx="10866">
                  <c:v>42885.980208333334</c:v>
                </c:pt>
                <c:pt idx="10867">
                  <c:v>42885.980324074073</c:v>
                </c:pt>
                <c:pt idx="10868">
                  <c:v>42885.980439814812</c:v>
                </c:pt>
                <c:pt idx="10869">
                  <c:v>42885.980555555558</c:v>
                </c:pt>
                <c:pt idx="10870">
                  <c:v>42885.980671296296</c:v>
                </c:pt>
                <c:pt idx="10871">
                  <c:v>42885.980787037035</c:v>
                </c:pt>
                <c:pt idx="10872">
                  <c:v>42885.980902777781</c:v>
                </c:pt>
                <c:pt idx="10873">
                  <c:v>42885.98101851852</c:v>
                </c:pt>
                <c:pt idx="10874">
                  <c:v>42885.981134259258</c:v>
                </c:pt>
                <c:pt idx="10875">
                  <c:v>42885.981249999997</c:v>
                </c:pt>
                <c:pt idx="10876">
                  <c:v>42885.981365740743</c:v>
                </c:pt>
                <c:pt idx="10877">
                  <c:v>42885.981481481482</c:v>
                </c:pt>
                <c:pt idx="10878">
                  <c:v>42885.98159722222</c:v>
                </c:pt>
                <c:pt idx="10879">
                  <c:v>42885.981712962966</c:v>
                </c:pt>
                <c:pt idx="10880">
                  <c:v>42885.981828703705</c:v>
                </c:pt>
                <c:pt idx="10881">
                  <c:v>42885.981944444444</c:v>
                </c:pt>
                <c:pt idx="10882">
                  <c:v>42885.982060185182</c:v>
                </c:pt>
                <c:pt idx="10883">
                  <c:v>42885.982175925928</c:v>
                </c:pt>
                <c:pt idx="10884">
                  <c:v>42885.982291666667</c:v>
                </c:pt>
                <c:pt idx="10885">
                  <c:v>42885.982407407406</c:v>
                </c:pt>
                <c:pt idx="10886">
                  <c:v>42885.982523148145</c:v>
                </c:pt>
                <c:pt idx="10887">
                  <c:v>42885.982638888891</c:v>
                </c:pt>
                <c:pt idx="10888">
                  <c:v>42885.982754629629</c:v>
                </c:pt>
                <c:pt idx="10889">
                  <c:v>42885.982870370368</c:v>
                </c:pt>
                <c:pt idx="10890">
                  <c:v>42885.982986111114</c:v>
                </c:pt>
                <c:pt idx="10891">
                  <c:v>42885.983101851853</c:v>
                </c:pt>
                <c:pt idx="10892">
                  <c:v>42885.983217592591</c:v>
                </c:pt>
                <c:pt idx="10893">
                  <c:v>42885.98333333333</c:v>
                </c:pt>
                <c:pt idx="10894">
                  <c:v>42885.983449074076</c:v>
                </c:pt>
                <c:pt idx="10895">
                  <c:v>42885.983564814815</c:v>
                </c:pt>
                <c:pt idx="10896">
                  <c:v>42885.983680555553</c:v>
                </c:pt>
                <c:pt idx="10897">
                  <c:v>42885.983796296299</c:v>
                </c:pt>
                <c:pt idx="10898">
                  <c:v>42885.983912037038</c:v>
                </c:pt>
                <c:pt idx="10899">
                  <c:v>42885.984027777777</c:v>
                </c:pt>
                <c:pt idx="10900">
                  <c:v>42885.984143518515</c:v>
                </c:pt>
                <c:pt idx="10901">
                  <c:v>42885.984259259261</c:v>
                </c:pt>
                <c:pt idx="10902">
                  <c:v>42885.984375</c:v>
                </c:pt>
                <c:pt idx="10903">
                  <c:v>42885.984490740739</c:v>
                </c:pt>
                <c:pt idx="10904">
                  <c:v>42885.984606481485</c:v>
                </c:pt>
                <c:pt idx="10905">
                  <c:v>42885.984722222223</c:v>
                </c:pt>
                <c:pt idx="10906">
                  <c:v>42885.984837962962</c:v>
                </c:pt>
                <c:pt idx="10907">
                  <c:v>42885.984953703701</c:v>
                </c:pt>
                <c:pt idx="10908">
                  <c:v>42885.985069444447</c:v>
                </c:pt>
                <c:pt idx="10909">
                  <c:v>42885.985185185185</c:v>
                </c:pt>
                <c:pt idx="10910">
                  <c:v>42885.985300925924</c:v>
                </c:pt>
                <c:pt idx="10911">
                  <c:v>42885.98541666667</c:v>
                </c:pt>
                <c:pt idx="10912">
                  <c:v>42885.985532407409</c:v>
                </c:pt>
                <c:pt idx="10913">
                  <c:v>42885.985648148147</c:v>
                </c:pt>
                <c:pt idx="10914">
                  <c:v>42885.985763888886</c:v>
                </c:pt>
                <c:pt idx="10915">
                  <c:v>42885.985879629632</c:v>
                </c:pt>
                <c:pt idx="10916">
                  <c:v>42885.985995370371</c:v>
                </c:pt>
                <c:pt idx="10917">
                  <c:v>42885.986111111109</c:v>
                </c:pt>
                <c:pt idx="10918">
                  <c:v>42885.986226851855</c:v>
                </c:pt>
                <c:pt idx="10919">
                  <c:v>42885.986342592594</c:v>
                </c:pt>
                <c:pt idx="10920">
                  <c:v>42885.986458333333</c:v>
                </c:pt>
                <c:pt idx="10921">
                  <c:v>42885.986574074072</c:v>
                </c:pt>
                <c:pt idx="10922">
                  <c:v>42885.986689814818</c:v>
                </c:pt>
                <c:pt idx="10923">
                  <c:v>42885.986805555556</c:v>
                </c:pt>
                <c:pt idx="10924">
                  <c:v>42885.986921296295</c:v>
                </c:pt>
                <c:pt idx="10925">
                  <c:v>42885.987037037034</c:v>
                </c:pt>
                <c:pt idx="10926">
                  <c:v>42885.98715277778</c:v>
                </c:pt>
                <c:pt idx="10927">
                  <c:v>42885.987268518518</c:v>
                </c:pt>
                <c:pt idx="10928">
                  <c:v>42885.987384259257</c:v>
                </c:pt>
                <c:pt idx="10929">
                  <c:v>42885.987500000003</c:v>
                </c:pt>
                <c:pt idx="10930">
                  <c:v>42885.987615740742</c:v>
                </c:pt>
                <c:pt idx="10931">
                  <c:v>42885.98773148148</c:v>
                </c:pt>
                <c:pt idx="10932">
                  <c:v>42885.987847222219</c:v>
                </c:pt>
                <c:pt idx="10933">
                  <c:v>42885.987962962965</c:v>
                </c:pt>
                <c:pt idx="10934">
                  <c:v>42885.988078703704</c:v>
                </c:pt>
                <c:pt idx="10935">
                  <c:v>42885.988194444442</c:v>
                </c:pt>
                <c:pt idx="10936">
                  <c:v>42885.988310185188</c:v>
                </c:pt>
                <c:pt idx="10937">
                  <c:v>42885.988425925927</c:v>
                </c:pt>
                <c:pt idx="10938">
                  <c:v>42885.988541666666</c:v>
                </c:pt>
                <c:pt idx="10939">
                  <c:v>42885.988657407404</c:v>
                </c:pt>
                <c:pt idx="10940">
                  <c:v>42885.98877314815</c:v>
                </c:pt>
                <c:pt idx="10941">
                  <c:v>42885.988888888889</c:v>
                </c:pt>
                <c:pt idx="10942">
                  <c:v>42885.989004629628</c:v>
                </c:pt>
                <c:pt idx="10943">
                  <c:v>42885.989120370374</c:v>
                </c:pt>
                <c:pt idx="10944">
                  <c:v>42885.989236111112</c:v>
                </c:pt>
                <c:pt idx="10945">
                  <c:v>42885.989351851851</c:v>
                </c:pt>
                <c:pt idx="10946">
                  <c:v>42885.98946759259</c:v>
                </c:pt>
                <c:pt idx="10947">
                  <c:v>42885.989583333336</c:v>
                </c:pt>
                <c:pt idx="10948">
                  <c:v>42885.989699074074</c:v>
                </c:pt>
                <c:pt idx="10949">
                  <c:v>42885.989814814813</c:v>
                </c:pt>
                <c:pt idx="10950">
                  <c:v>42885.989930555559</c:v>
                </c:pt>
                <c:pt idx="10951">
                  <c:v>42885.990046296298</c:v>
                </c:pt>
                <c:pt idx="10952">
                  <c:v>42885.990162037036</c:v>
                </c:pt>
                <c:pt idx="10953">
                  <c:v>42885.990277777775</c:v>
                </c:pt>
                <c:pt idx="10954">
                  <c:v>42885.990393518521</c:v>
                </c:pt>
                <c:pt idx="10955">
                  <c:v>42885.99050925926</c:v>
                </c:pt>
                <c:pt idx="10956">
                  <c:v>42885.990624999999</c:v>
                </c:pt>
                <c:pt idx="10957">
                  <c:v>42885.990740740737</c:v>
                </c:pt>
                <c:pt idx="10958">
                  <c:v>42885.990856481483</c:v>
                </c:pt>
                <c:pt idx="10959">
                  <c:v>42885.990972222222</c:v>
                </c:pt>
                <c:pt idx="10960">
                  <c:v>42885.991087962961</c:v>
                </c:pt>
                <c:pt idx="10961">
                  <c:v>42885.991203703707</c:v>
                </c:pt>
                <c:pt idx="10962">
                  <c:v>42885.991319444445</c:v>
                </c:pt>
                <c:pt idx="10963">
                  <c:v>42885.991435185184</c:v>
                </c:pt>
                <c:pt idx="10964">
                  <c:v>42885.991550925923</c:v>
                </c:pt>
                <c:pt idx="10965">
                  <c:v>42885.991666666669</c:v>
                </c:pt>
                <c:pt idx="10966">
                  <c:v>42885.991782407407</c:v>
                </c:pt>
                <c:pt idx="10967">
                  <c:v>42885.991898148146</c:v>
                </c:pt>
                <c:pt idx="10968">
                  <c:v>42885.992013888892</c:v>
                </c:pt>
                <c:pt idx="10969">
                  <c:v>42885.992129629631</c:v>
                </c:pt>
                <c:pt idx="10970">
                  <c:v>42885.992245370369</c:v>
                </c:pt>
                <c:pt idx="10971">
                  <c:v>42885.992361111108</c:v>
                </c:pt>
                <c:pt idx="10972">
                  <c:v>42885.992476851854</c:v>
                </c:pt>
                <c:pt idx="10973">
                  <c:v>42885.992592592593</c:v>
                </c:pt>
                <c:pt idx="10974">
                  <c:v>42885.992708333331</c:v>
                </c:pt>
                <c:pt idx="10975">
                  <c:v>42885.992824074077</c:v>
                </c:pt>
                <c:pt idx="10976">
                  <c:v>42885.992939814816</c:v>
                </c:pt>
                <c:pt idx="10977">
                  <c:v>42885.993055555555</c:v>
                </c:pt>
                <c:pt idx="10978">
                  <c:v>42885.993171296293</c:v>
                </c:pt>
                <c:pt idx="10979">
                  <c:v>42885.993287037039</c:v>
                </c:pt>
                <c:pt idx="10980">
                  <c:v>42885.993402777778</c:v>
                </c:pt>
                <c:pt idx="10981">
                  <c:v>42885.993518518517</c:v>
                </c:pt>
                <c:pt idx="10982">
                  <c:v>42885.993634259263</c:v>
                </c:pt>
                <c:pt idx="10983">
                  <c:v>42885.993750000001</c:v>
                </c:pt>
                <c:pt idx="10984">
                  <c:v>42885.99386574074</c:v>
                </c:pt>
                <c:pt idx="10985">
                  <c:v>42885.993981481479</c:v>
                </c:pt>
                <c:pt idx="10986">
                  <c:v>42885.994097222225</c:v>
                </c:pt>
                <c:pt idx="10987">
                  <c:v>42885.994212962964</c:v>
                </c:pt>
                <c:pt idx="10988">
                  <c:v>42885.994328703702</c:v>
                </c:pt>
                <c:pt idx="10989">
                  <c:v>42885.994444444441</c:v>
                </c:pt>
                <c:pt idx="10990">
                  <c:v>42885.994560185187</c:v>
                </c:pt>
                <c:pt idx="10991">
                  <c:v>42885.994675925926</c:v>
                </c:pt>
                <c:pt idx="10992">
                  <c:v>42885.994791666664</c:v>
                </c:pt>
                <c:pt idx="10993">
                  <c:v>42885.99490740741</c:v>
                </c:pt>
                <c:pt idx="10994">
                  <c:v>42885.995023148149</c:v>
                </c:pt>
                <c:pt idx="10995">
                  <c:v>42885.995138888888</c:v>
                </c:pt>
                <c:pt idx="10996">
                  <c:v>42885.995254629626</c:v>
                </c:pt>
                <c:pt idx="10997">
                  <c:v>42885.995370370372</c:v>
                </c:pt>
                <c:pt idx="10998">
                  <c:v>42885.995486111111</c:v>
                </c:pt>
                <c:pt idx="10999">
                  <c:v>42885.99560185185</c:v>
                </c:pt>
                <c:pt idx="11000">
                  <c:v>42885.995717592596</c:v>
                </c:pt>
                <c:pt idx="11001">
                  <c:v>42885.995833333334</c:v>
                </c:pt>
                <c:pt idx="11002">
                  <c:v>42885.995949074073</c:v>
                </c:pt>
                <c:pt idx="11003">
                  <c:v>42885.996064814812</c:v>
                </c:pt>
                <c:pt idx="11004">
                  <c:v>42885.996180555558</c:v>
                </c:pt>
                <c:pt idx="11005">
                  <c:v>42885.996296296296</c:v>
                </c:pt>
                <c:pt idx="11006">
                  <c:v>42885.996412037035</c:v>
                </c:pt>
                <c:pt idx="11007">
                  <c:v>42885.996527777781</c:v>
                </c:pt>
                <c:pt idx="11008">
                  <c:v>42885.99664351852</c:v>
                </c:pt>
                <c:pt idx="11009">
                  <c:v>42885.996759259258</c:v>
                </c:pt>
                <c:pt idx="11010">
                  <c:v>42885.996874999997</c:v>
                </c:pt>
                <c:pt idx="11011">
                  <c:v>42885.996990740743</c:v>
                </c:pt>
                <c:pt idx="11012">
                  <c:v>42885.997106481482</c:v>
                </c:pt>
                <c:pt idx="11013">
                  <c:v>42885.99722222222</c:v>
                </c:pt>
                <c:pt idx="11014">
                  <c:v>42885.997337962966</c:v>
                </c:pt>
                <c:pt idx="11015">
                  <c:v>42885.997453703705</c:v>
                </c:pt>
                <c:pt idx="11016">
                  <c:v>42885.997569444444</c:v>
                </c:pt>
                <c:pt idx="11017">
                  <c:v>42885.997685185182</c:v>
                </c:pt>
                <c:pt idx="11018">
                  <c:v>42885.997800925928</c:v>
                </c:pt>
                <c:pt idx="11019">
                  <c:v>42885.997916666667</c:v>
                </c:pt>
                <c:pt idx="11020">
                  <c:v>42885.998032407406</c:v>
                </c:pt>
                <c:pt idx="11021">
                  <c:v>42885.998148148145</c:v>
                </c:pt>
                <c:pt idx="11022">
                  <c:v>42885.998263888891</c:v>
                </c:pt>
                <c:pt idx="11023">
                  <c:v>42885.998379629629</c:v>
                </c:pt>
                <c:pt idx="11024">
                  <c:v>42885.998495370368</c:v>
                </c:pt>
                <c:pt idx="11025">
                  <c:v>42885.998611111114</c:v>
                </c:pt>
                <c:pt idx="11026">
                  <c:v>42885.998726851853</c:v>
                </c:pt>
                <c:pt idx="11027">
                  <c:v>42885.998842592591</c:v>
                </c:pt>
                <c:pt idx="11028">
                  <c:v>42885.99895833333</c:v>
                </c:pt>
                <c:pt idx="11029">
                  <c:v>42885.999074074076</c:v>
                </c:pt>
                <c:pt idx="11030">
                  <c:v>42885.999189814815</c:v>
                </c:pt>
                <c:pt idx="11031">
                  <c:v>42885.999305555553</c:v>
                </c:pt>
                <c:pt idx="11032">
                  <c:v>42885.999421296299</c:v>
                </c:pt>
                <c:pt idx="11033">
                  <c:v>42885.999537037038</c:v>
                </c:pt>
                <c:pt idx="11034">
                  <c:v>42885.999652777777</c:v>
                </c:pt>
                <c:pt idx="11035">
                  <c:v>42885.999768518515</c:v>
                </c:pt>
                <c:pt idx="11036">
                  <c:v>42885.999884259261</c:v>
                </c:pt>
                <c:pt idx="11037">
                  <c:v>42886</c:v>
                </c:pt>
                <c:pt idx="11038">
                  <c:v>42886.000115740739</c:v>
                </c:pt>
                <c:pt idx="11039">
                  <c:v>42886.000231481485</c:v>
                </c:pt>
                <c:pt idx="11040">
                  <c:v>42886.000347222223</c:v>
                </c:pt>
                <c:pt idx="11041">
                  <c:v>42886.000462962962</c:v>
                </c:pt>
                <c:pt idx="11042">
                  <c:v>42886.000578703701</c:v>
                </c:pt>
                <c:pt idx="11043">
                  <c:v>42886.000694444447</c:v>
                </c:pt>
                <c:pt idx="11044">
                  <c:v>42886.000810185185</c:v>
                </c:pt>
                <c:pt idx="11045">
                  <c:v>42886.000925925924</c:v>
                </c:pt>
                <c:pt idx="11046">
                  <c:v>42886.00104166667</c:v>
                </c:pt>
                <c:pt idx="11047">
                  <c:v>42886.001157407409</c:v>
                </c:pt>
                <c:pt idx="11048">
                  <c:v>42886.001273148147</c:v>
                </c:pt>
                <c:pt idx="11049">
                  <c:v>42886.001388888886</c:v>
                </c:pt>
                <c:pt idx="11050">
                  <c:v>42886.001504629632</c:v>
                </c:pt>
                <c:pt idx="11051">
                  <c:v>42886.001620370371</c:v>
                </c:pt>
                <c:pt idx="11052">
                  <c:v>42886.001736111109</c:v>
                </c:pt>
                <c:pt idx="11053">
                  <c:v>42886.001851851855</c:v>
                </c:pt>
                <c:pt idx="11054">
                  <c:v>42886.001967592594</c:v>
                </c:pt>
                <c:pt idx="11055">
                  <c:v>42886.002083333333</c:v>
                </c:pt>
                <c:pt idx="11056">
                  <c:v>42886.002199074072</c:v>
                </c:pt>
                <c:pt idx="11057">
                  <c:v>42886.002314814818</c:v>
                </c:pt>
                <c:pt idx="11058">
                  <c:v>42886.002430555556</c:v>
                </c:pt>
                <c:pt idx="11059">
                  <c:v>42886.002546296295</c:v>
                </c:pt>
                <c:pt idx="11060">
                  <c:v>42886.002662037034</c:v>
                </c:pt>
                <c:pt idx="11061">
                  <c:v>42886.00277777778</c:v>
                </c:pt>
                <c:pt idx="11062">
                  <c:v>42886.002893518518</c:v>
                </c:pt>
                <c:pt idx="11063">
                  <c:v>42886.003009259257</c:v>
                </c:pt>
                <c:pt idx="11064">
                  <c:v>42886.003125000003</c:v>
                </c:pt>
                <c:pt idx="11065">
                  <c:v>42886.003240740742</c:v>
                </c:pt>
                <c:pt idx="11066">
                  <c:v>42886.00335648148</c:v>
                </c:pt>
                <c:pt idx="11067">
                  <c:v>42886.003472222219</c:v>
                </c:pt>
                <c:pt idx="11068">
                  <c:v>42886.003587962965</c:v>
                </c:pt>
                <c:pt idx="11069">
                  <c:v>42886.003703703704</c:v>
                </c:pt>
                <c:pt idx="11070">
                  <c:v>42886.003819444442</c:v>
                </c:pt>
                <c:pt idx="11071">
                  <c:v>42886.003935185188</c:v>
                </c:pt>
                <c:pt idx="11072">
                  <c:v>42886.004050925927</c:v>
                </c:pt>
                <c:pt idx="11073">
                  <c:v>42886.004166666666</c:v>
                </c:pt>
                <c:pt idx="11074">
                  <c:v>42886.004282407404</c:v>
                </c:pt>
                <c:pt idx="11075">
                  <c:v>42886.00439814815</c:v>
                </c:pt>
                <c:pt idx="11076">
                  <c:v>42886.004513888889</c:v>
                </c:pt>
                <c:pt idx="11077">
                  <c:v>42886.004629629628</c:v>
                </c:pt>
                <c:pt idx="11078">
                  <c:v>42886.004745370374</c:v>
                </c:pt>
                <c:pt idx="11079">
                  <c:v>42886.004861111112</c:v>
                </c:pt>
                <c:pt idx="11080">
                  <c:v>42886.004976851851</c:v>
                </c:pt>
                <c:pt idx="11081">
                  <c:v>42886.00509259259</c:v>
                </c:pt>
                <c:pt idx="11082">
                  <c:v>42886.005208333336</c:v>
                </c:pt>
                <c:pt idx="11083">
                  <c:v>42886.005324074074</c:v>
                </c:pt>
                <c:pt idx="11084">
                  <c:v>42886.005439814813</c:v>
                </c:pt>
                <c:pt idx="11085">
                  <c:v>42886.005555555559</c:v>
                </c:pt>
                <c:pt idx="11086">
                  <c:v>42886.005671296298</c:v>
                </c:pt>
                <c:pt idx="11087">
                  <c:v>42886.005787037036</c:v>
                </c:pt>
                <c:pt idx="11088">
                  <c:v>42886.005902777775</c:v>
                </c:pt>
                <c:pt idx="11089">
                  <c:v>42886.006018518521</c:v>
                </c:pt>
                <c:pt idx="11090">
                  <c:v>42886.00613425926</c:v>
                </c:pt>
                <c:pt idx="11091">
                  <c:v>42886.006249999999</c:v>
                </c:pt>
                <c:pt idx="11092">
                  <c:v>42886.006365740737</c:v>
                </c:pt>
                <c:pt idx="11093">
                  <c:v>42886.006481481483</c:v>
                </c:pt>
                <c:pt idx="11094">
                  <c:v>42886.006597222222</c:v>
                </c:pt>
                <c:pt idx="11095">
                  <c:v>42886.006712962961</c:v>
                </c:pt>
                <c:pt idx="11096">
                  <c:v>42886.006828703707</c:v>
                </c:pt>
                <c:pt idx="11097">
                  <c:v>42886.006944444445</c:v>
                </c:pt>
                <c:pt idx="11098">
                  <c:v>42886.007060185184</c:v>
                </c:pt>
                <c:pt idx="11099">
                  <c:v>42886.007175925923</c:v>
                </c:pt>
                <c:pt idx="11100">
                  <c:v>42886.007291666669</c:v>
                </c:pt>
                <c:pt idx="11101">
                  <c:v>42886.007407407407</c:v>
                </c:pt>
                <c:pt idx="11102">
                  <c:v>42886.007523148146</c:v>
                </c:pt>
                <c:pt idx="11103">
                  <c:v>42886.007638888892</c:v>
                </c:pt>
                <c:pt idx="11104">
                  <c:v>42886.007754629631</c:v>
                </c:pt>
                <c:pt idx="11105">
                  <c:v>42886.007870370369</c:v>
                </c:pt>
                <c:pt idx="11106">
                  <c:v>42886.007986111108</c:v>
                </c:pt>
                <c:pt idx="11107">
                  <c:v>42886.008101851854</c:v>
                </c:pt>
                <c:pt idx="11108">
                  <c:v>42886.008217592593</c:v>
                </c:pt>
                <c:pt idx="11109">
                  <c:v>42886.008333333331</c:v>
                </c:pt>
                <c:pt idx="11110">
                  <c:v>42886.008449074077</c:v>
                </c:pt>
                <c:pt idx="11111">
                  <c:v>42886.008564814816</c:v>
                </c:pt>
                <c:pt idx="11112">
                  <c:v>42886.008680555555</c:v>
                </c:pt>
                <c:pt idx="11113">
                  <c:v>42886.008796296293</c:v>
                </c:pt>
                <c:pt idx="11114">
                  <c:v>42886.008912037039</c:v>
                </c:pt>
                <c:pt idx="11115">
                  <c:v>42886.009027777778</c:v>
                </c:pt>
                <c:pt idx="11116">
                  <c:v>42886.009143518517</c:v>
                </c:pt>
                <c:pt idx="11117">
                  <c:v>42886.009259259263</c:v>
                </c:pt>
                <c:pt idx="11118">
                  <c:v>42886.009375000001</c:v>
                </c:pt>
                <c:pt idx="11119">
                  <c:v>42886.00949074074</c:v>
                </c:pt>
                <c:pt idx="11120">
                  <c:v>42886.009606481479</c:v>
                </c:pt>
                <c:pt idx="11121">
                  <c:v>42886.009722222225</c:v>
                </c:pt>
                <c:pt idx="11122">
                  <c:v>42886.009837962964</c:v>
                </c:pt>
                <c:pt idx="11123">
                  <c:v>42886.009953703702</c:v>
                </c:pt>
                <c:pt idx="11124">
                  <c:v>42886.010069444441</c:v>
                </c:pt>
                <c:pt idx="11125">
                  <c:v>42886.010185185187</c:v>
                </c:pt>
                <c:pt idx="11126">
                  <c:v>42886.010300925926</c:v>
                </c:pt>
                <c:pt idx="11127">
                  <c:v>42886.010416666664</c:v>
                </c:pt>
                <c:pt idx="11128">
                  <c:v>42886.01053240741</c:v>
                </c:pt>
                <c:pt idx="11129">
                  <c:v>42886.010648148149</c:v>
                </c:pt>
                <c:pt idx="11130">
                  <c:v>42886.010763888888</c:v>
                </c:pt>
                <c:pt idx="11131">
                  <c:v>42886.010879629626</c:v>
                </c:pt>
                <c:pt idx="11132">
                  <c:v>42886.010995370372</c:v>
                </c:pt>
                <c:pt idx="11133">
                  <c:v>42886.011111111111</c:v>
                </c:pt>
                <c:pt idx="11134">
                  <c:v>42886.01122685185</c:v>
                </c:pt>
                <c:pt idx="11135">
                  <c:v>42886.011342592596</c:v>
                </c:pt>
                <c:pt idx="11136">
                  <c:v>42886.011458333334</c:v>
                </c:pt>
                <c:pt idx="11137">
                  <c:v>42886.011574074073</c:v>
                </c:pt>
                <c:pt idx="11138">
                  <c:v>42886.011689814812</c:v>
                </c:pt>
                <c:pt idx="11139">
                  <c:v>42886.011805555558</c:v>
                </c:pt>
                <c:pt idx="11140">
                  <c:v>42886.011921296296</c:v>
                </c:pt>
                <c:pt idx="11141">
                  <c:v>42886.012037037035</c:v>
                </c:pt>
                <c:pt idx="11142">
                  <c:v>42886.012152777781</c:v>
                </c:pt>
                <c:pt idx="11143">
                  <c:v>42886.01226851852</c:v>
                </c:pt>
                <c:pt idx="11144">
                  <c:v>42886.012384259258</c:v>
                </c:pt>
                <c:pt idx="11145">
                  <c:v>42886.012499999997</c:v>
                </c:pt>
                <c:pt idx="11146">
                  <c:v>42886.012615740743</c:v>
                </c:pt>
                <c:pt idx="11147">
                  <c:v>42886.012731481482</c:v>
                </c:pt>
                <c:pt idx="11148">
                  <c:v>42886.01284722222</c:v>
                </c:pt>
                <c:pt idx="11149">
                  <c:v>42886.012962962966</c:v>
                </c:pt>
                <c:pt idx="11150">
                  <c:v>42886.013078703705</c:v>
                </c:pt>
                <c:pt idx="11151">
                  <c:v>42886.013194444444</c:v>
                </c:pt>
                <c:pt idx="11152">
                  <c:v>42886.013310185182</c:v>
                </c:pt>
                <c:pt idx="11153">
                  <c:v>42886.013425925928</c:v>
                </c:pt>
                <c:pt idx="11154">
                  <c:v>42886.013541666667</c:v>
                </c:pt>
                <c:pt idx="11155">
                  <c:v>42886.013657407406</c:v>
                </c:pt>
                <c:pt idx="11156">
                  <c:v>42886.013773148145</c:v>
                </c:pt>
                <c:pt idx="11157">
                  <c:v>42886.013888888891</c:v>
                </c:pt>
                <c:pt idx="11158">
                  <c:v>42886.014004629629</c:v>
                </c:pt>
                <c:pt idx="11159">
                  <c:v>42886.014120370368</c:v>
                </c:pt>
                <c:pt idx="11160">
                  <c:v>42886.014236111114</c:v>
                </c:pt>
                <c:pt idx="11161">
                  <c:v>42886.014351851853</c:v>
                </c:pt>
                <c:pt idx="11162">
                  <c:v>42886.014467592591</c:v>
                </c:pt>
                <c:pt idx="11163">
                  <c:v>42886.01458333333</c:v>
                </c:pt>
                <c:pt idx="11164">
                  <c:v>42886.014699074076</c:v>
                </c:pt>
                <c:pt idx="11165">
                  <c:v>42886.014814814815</c:v>
                </c:pt>
                <c:pt idx="11166">
                  <c:v>42886.014930555553</c:v>
                </c:pt>
                <c:pt idx="11167">
                  <c:v>42886.015046296299</c:v>
                </c:pt>
                <c:pt idx="11168">
                  <c:v>42886.015162037038</c:v>
                </c:pt>
                <c:pt idx="11169">
                  <c:v>42886.015277777777</c:v>
                </c:pt>
                <c:pt idx="11170">
                  <c:v>42886.015393518515</c:v>
                </c:pt>
                <c:pt idx="11171">
                  <c:v>42886.015509259261</c:v>
                </c:pt>
                <c:pt idx="11172">
                  <c:v>42886.015625</c:v>
                </c:pt>
                <c:pt idx="11173">
                  <c:v>42886.015740740739</c:v>
                </c:pt>
                <c:pt idx="11174">
                  <c:v>42886.015856481485</c:v>
                </c:pt>
                <c:pt idx="11175">
                  <c:v>42886.015972222223</c:v>
                </c:pt>
                <c:pt idx="11176">
                  <c:v>42886.016087962962</c:v>
                </c:pt>
                <c:pt idx="11177">
                  <c:v>42886.016203703701</c:v>
                </c:pt>
                <c:pt idx="11178">
                  <c:v>42886.016319444447</c:v>
                </c:pt>
                <c:pt idx="11179">
                  <c:v>42886.016435185185</c:v>
                </c:pt>
                <c:pt idx="11180">
                  <c:v>42886.016550925924</c:v>
                </c:pt>
                <c:pt idx="11181">
                  <c:v>42886.01666666667</c:v>
                </c:pt>
                <c:pt idx="11182">
                  <c:v>42886.016782407409</c:v>
                </c:pt>
                <c:pt idx="11183">
                  <c:v>42886.016898148147</c:v>
                </c:pt>
                <c:pt idx="11184">
                  <c:v>42886.017013888886</c:v>
                </c:pt>
                <c:pt idx="11185">
                  <c:v>42886.017129629632</c:v>
                </c:pt>
                <c:pt idx="11186">
                  <c:v>42886.017245370371</c:v>
                </c:pt>
                <c:pt idx="11187">
                  <c:v>42886.017361111109</c:v>
                </c:pt>
                <c:pt idx="11188">
                  <c:v>42886.017476851855</c:v>
                </c:pt>
                <c:pt idx="11189">
                  <c:v>42886.017592592594</c:v>
                </c:pt>
                <c:pt idx="11190">
                  <c:v>42886.017708333333</c:v>
                </c:pt>
                <c:pt idx="11191">
                  <c:v>42886.017824074072</c:v>
                </c:pt>
                <c:pt idx="11192">
                  <c:v>42886.017939814818</c:v>
                </c:pt>
                <c:pt idx="11193">
                  <c:v>42886.018055555556</c:v>
                </c:pt>
                <c:pt idx="11194">
                  <c:v>42886.018171296295</c:v>
                </c:pt>
                <c:pt idx="11195">
                  <c:v>42886.018287037034</c:v>
                </c:pt>
                <c:pt idx="11196">
                  <c:v>42886.01840277778</c:v>
                </c:pt>
                <c:pt idx="11197">
                  <c:v>42886.018518518518</c:v>
                </c:pt>
                <c:pt idx="11198">
                  <c:v>42886.018634259257</c:v>
                </c:pt>
                <c:pt idx="11199">
                  <c:v>42886.018750000003</c:v>
                </c:pt>
                <c:pt idx="11200">
                  <c:v>42886.018865740742</c:v>
                </c:pt>
                <c:pt idx="11201">
                  <c:v>42886.01898148148</c:v>
                </c:pt>
                <c:pt idx="11202">
                  <c:v>42886.019097222219</c:v>
                </c:pt>
                <c:pt idx="11203">
                  <c:v>42886.019212962965</c:v>
                </c:pt>
                <c:pt idx="11204">
                  <c:v>42886.019328703704</c:v>
                </c:pt>
                <c:pt idx="11205">
                  <c:v>42886.019444444442</c:v>
                </c:pt>
                <c:pt idx="11206">
                  <c:v>42886.019560185188</c:v>
                </c:pt>
                <c:pt idx="11207">
                  <c:v>42886.019675925927</c:v>
                </c:pt>
                <c:pt idx="11208">
                  <c:v>42886.019791666666</c:v>
                </c:pt>
                <c:pt idx="11209">
                  <c:v>42886.019907407404</c:v>
                </c:pt>
                <c:pt idx="11210">
                  <c:v>42886.02002314815</c:v>
                </c:pt>
                <c:pt idx="11211">
                  <c:v>42886.020138888889</c:v>
                </c:pt>
                <c:pt idx="11212">
                  <c:v>42886.020254629628</c:v>
                </c:pt>
                <c:pt idx="11213">
                  <c:v>42886.020370370374</c:v>
                </c:pt>
                <c:pt idx="11214">
                  <c:v>42886.020486111112</c:v>
                </c:pt>
                <c:pt idx="11215">
                  <c:v>42886.020601851851</c:v>
                </c:pt>
                <c:pt idx="11216">
                  <c:v>42886.02071759259</c:v>
                </c:pt>
                <c:pt idx="11217">
                  <c:v>42886.020833333336</c:v>
                </c:pt>
                <c:pt idx="11218">
                  <c:v>42886.020949074074</c:v>
                </c:pt>
                <c:pt idx="11219">
                  <c:v>42886.021064814813</c:v>
                </c:pt>
                <c:pt idx="11220">
                  <c:v>42886.021180555559</c:v>
                </c:pt>
                <c:pt idx="11221">
                  <c:v>42886.021296296298</c:v>
                </c:pt>
                <c:pt idx="11222">
                  <c:v>42886.021412037036</c:v>
                </c:pt>
                <c:pt idx="11223">
                  <c:v>42886.021527777775</c:v>
                </c:pt>
                <c:pt idx="11224">
                  <c:v>42886.021643518521</c:v>
                </c:pt>
                <c:pt idx="11225">
                  <c:v>42886.02175925926</c:v>
                </c:pt>
                <c:pt idx="11226">
                  <c:v>42886.021874999999</c:v>
                </c:pt>
                <c:pt idx="11227">
                  <c:v>42886.021990740737</c:v>
                </c:pt>
                <c:pt idx="11228">
                  <c:v>42886.022106481483</c:v>
                </c:pt>
                <c:pt idx="11229">
                  <c:v>42886.022222222222</c:v>
                </c:pt>
                <c:pt idx="11230">
                  <c:v>42886.022337962961</c:v>
                </c:pt>
                <c:pt idx="11231">
                  <c:v>42886.022453703707</c:v>
                </c:pt>
                <c:pt idx="11232">
                  <c:v>42886.022569444445</c:v>
                </c:pt>
                <c:pt idx="11233">
                  <c:v>42886.022685185184</c:v>
                </c:pt>
                <c:pt idx="11234">
                  <c:v>42886.022800925923</c:v>
                </c:pt>
                <c:pt idx="11235">
                  <c:v>42886.022916666669</c:v>
                </c:pt>
                <c:pt idx="11236">
                  <c:v>42886.023032407407</c:v>
                </c:pt>
                <c:pt idx="11237">
                  <c:v>42886.023148148146</c:v>
                </c:pt>
                <c:pt idx="11238">
                  <c:v>42886.023263888892</c:v>
                </c:pt>
                <c:pt idx="11239">
                  <c:v>42886.023379629631</c:v>
                </c:pt>
                <c:pt idx="11240">
                  <c:v>42886.023495370369</c:v>
                </c:pt>
                <c:pt idx="11241">
                  <c:v>42886.023611111108</c:v>
                </c:pt>
                <c:pt idx="11242">
                  <c:v>42886.023726851854</c:v>
                </c:pt>
                <c:pt idx="11243">
                  <c:v>42886.023842592593</c:v>
                </c:pt>
                <c:pt idx="11244">
                  <c:v>42886.023958333331</c:v>
                </c:pt>
                <c:pt idx="11245">
                  <c:v>42886.024074074077</c:v>
                </c:pt>
                <c:pt idx="11246">
                  <c:v>42886.024189814816</c:v>
                </c:pt>
                <c:pt idx="11247">
                  <c:v>42886.024305555555</c:v>
                </c:pt>
                <c:pt idx="11248">
                  <c:v>42886.024421296293</c:v>
                </c:pt>
                <c:pt idx="11249">
                  <c:v>42886.024537037039</c:v>
                </c:pt>
                <c:pt idx="11250">
                  <c:v>42886.024652777778</c:v>
                </c:pt>
                <c:pt idx="11251">
                  <c:v>42886.024768518517</c:v>
                </c:pt>
                <c:pt idx="11252">
                  <c:v>42886.024884259263</c:v>
                </c:pt>
                <c:pt idx="11253">
                  <c:v>42886.025000000001</c:v>
                </c:pt>
                <c:pt idx="11254">
                  <c:v>42886.02511574074</c:v>
                </c:pt>
                <c:pt idx="11255">
                  <c:v>42886.025231481479</c:v>
                </c:pt>
                <c:pt idx="11256">
                  <c:v>42886.025347222225</c:v>
                </c:pt>
                <c:pt idx="11257">
                  <c:v>42886.025462962964</c:v>
                </c:pt>
                <c:pt idx="11258">
                  <c:v>42886.025578703702</c:v>
                </c:pt>
                <c:pt idx="11259">
                  <c:v>42886.025694444441</c:v>
                </c:pt>
                <c:pt idx="11260">
                  <c:v>42886.025810185187</c:v>
                </c:pt>
                <c:pt idx="11261">
                  <c:v>42886.025925925926</c:v>
                </c:pt>
                <c:pt idx="11262">
                  <c:v>42886.026041666664</c:v>
                </c:pt>
                <c:pt idx="11263">
                  <c:v>42886.02615740741</c:v>
                </c:pt>
                <c:pt idx="11264">
                  <c:v>42886.026273148149</c:v>
                </c:pt>
                <c:pt idx="11265">
                  <c:v>42886.026388888888</c:v>
                </c:pt>
                <c:pt idx="11266">
                  <c:v>42886.026504629626</c:v>
                </c:pt>
                <c:pt idx="11267">
                  <c:v>42886.026620370372</c:v>
                </c:pt>
                <c:pt idx="11268">
                  <c:v>42886.026736111111</c:v>
                </c:pt>
                <c:pt idx="11269">
                  <c:v>42886.02685185185</c:v>
                </c:pt>
                <c:pt idx="11270">
                  <c:v>42886.026967592596</c:v>
                </c:pt>
                <c:pt idx="11271">
                  <c:v>42886.027083333334</c:v>
                </c:pt>
                <c:pt idx="11272">
                  <c:v>42886.027199074073</c:v>
                </c:pt>
                <c:pt idx="11273">
                  <c:v>42886.027314814812</c:v>
                </c:pt>
                <c:pt idx="11274">
                  <c:v>42886.027430555558</c:v>
                </c:pt>
                <c:pt idx="11275">
                  <c:v>42886.027546296296</c:v>
                </c:pt>
                <c:pt idx="11276">
                  <c:v>42886.027662037035</c:v>
                </c:pt>
                <c:pt idx="11277">
                  <c:v>42886.027777777781</c:v>
                </c:pt>
                <c:pt idx="11278">
                  <c:v>42886.02789351852</c:v>
                </c:pt>
                <c:pt idx="11279">
                  <c:v>42886.028009259258</c:v>
                </c:pt>
                <c:pt idx="11280">
                  <c:v>42886.028124999997</c:v>
                </c:pt>
                <c:pt idx="11281">
                  <c:v>42886.028240740743</c:v>
                </c:pt>
                <c:pt idx="11282">
                  <c:v>42886.028356481482</c:v>
                </c:pt>
                <c:pt idx="11283">
                  <c:v>42886.02847222222</c:v>
                </c:pt>
                <c:pt idx="11284">
                  <c:v>42886.028587962966</c:v>
                </c:pt>
                <c:pt idx="11285">
                  <c:v>42886.028703703705</c:v>
                </c:pt>
                <c:pt idx="11286">
                  <c:v>42886.028819444444</c:v>
                </c:pt>
                <c:pt idx="11287">
                  <c:v>42886.028935185182</c:v>
                </c:pt>
                <c:pt idx="11288">
                  <c:v>42886.029050925928</c:v>
                </c:pt>
                <c:pt idx="11289">
                  <c:v>42886.029166666667</c:v>
                </c:pt>
                <c:pt idx="11290">
                  <c:v>42886.029282407406</c:v>
                </c:pt>
                <c:pt idx="11291">
                  <c:v>42886.029398148145</c:v>
                </c:pt>
                <c:pt idx="11292">
                  <c:v>42886.029513888891</c:v>
                </c:pt>
                <c:pt idx="11293">
                  <c:v>42886.029629629629</c:v>
                </c:pt>
                <c:pt idx="11294">
                  <c:v>42886.029745370368</c:v>
                </c:pt>
                <c:pt idx="11295">
                  <c:v>42886.029861111114</c:v>
                </c:pt>
                <c:pt idx="11296">
                  <c:v>42886.029976851853</c:v>
                </c:pt>
                <c:pt idx="11297">
                  <c:v>42886.030092592591</c:v>
                </c:pt>
                <c:pt idx="11298">
                  <c:v>42886.03020833333</c:v>
                </c:pt>
                <c:pt idx="11299">
                  <c:v>42886.030324074076</c:v>
                </c:pt>
                <c:pt idx="11300">
                  <c:v>42886.030439814815</c:v>
                </c:pt>
                <c:pt idx="11301">
                  <c:v>42886.030555555553</c:v>
                </c:pt>
                <c:pt idx="11302">
                  <c:v>42886.030671296299</c:v>
                </c:pt>
                <c:pt idx="11303">
                  <c:v>42886.030787037038</c:v>
                </c:pt>
                <c:pt idx="11304">
                  <c:v>42886.030902777777</c:v>
                </c:pt>
                <c:pt idx="11305">
                  <c:v>42886.031018518515</c:v>
                </c:pt>
                <c:pt idx="11306">
                  <c:v>42886.031134259261</c:v>
                </c:pt>
                <c:pt idx="11307">
                  <c:v>42886.03125</c:v>
                </c:pt>
                <c:pt idx="11308">
                  <c:v>42886.031365740739</c:v>
                </c:pt>
                <c:pt idx="11309">
                  <c:v>42886.031481481485</c:v>
                </c:pt>
                <c:pt idx="11310">
                  <c:v>42886.031597222223</c:v>
                </c:pt>
                <c:pt idx="11311">
                  <c:v>42886.031712962962</c:v>
                </c:pt>
                <c:pt idx="11312">
                  <c:v>42886.031828703701</c:v>
                </c:pt>
                <c:pt idx="11313">
                  <c:v>42886.031944444447</c:v>
                </c:pt>
                <c:pt idx="11314">
                  <c:v>42886.032060185185</c:v>
                </c:pt>
                <c:pt idx="11315">
                  <c:v>42886.032175925924</c:v>
                </c:pt>
                <c:pt idx="11316">
                  <c:v>42886.03229166667</c:v>
                </c:pt>
                <c:pt idx="11317">
                  <c:v>42886.032407407409</c:v>
                </c:pt>
                <c:pt idx="11318">
                  <c:v>42886.032523148147</c:v>
                </c:pt>
                <c:pt idx="11319">
                  <c:v>42886.032638888886</c:v>
                </c:pt>
                <c:pt idx="11320">
                  <c:v>42886.032754629632</c:v>
                </c:pt>
                <c:pt idx="11321">
                  <c:v>42886.032870370371</c:v>
                </c:pt>
                <c:pt idx="11322">
                  <c:v>42886.032986111109</c:v>
                </c:pt>
                <c:pt idx="11323">
                  <c:v>42886.033101851855</c:v>
                </c:pt>
                <c:pt idx="11324">
                  <c:v>42886.033217592594</c:v>
                </c:pt>
                <c:pt idx="11325">
                  <c:v>42886.033333333333</c:v>
                </c:pt>
                <c:pt idx="11326">
                  <c:v>42886.033449074072</c:v>
                </c:pt>
                <c:pt idx="11327">
                  <c:v>42886.033564814818</c:v>
                </c:pt>
                <c:pt idx="11328">
                  <c:v>42886.033680555556</c:v>
                </c:pt>
                <c:pt idx="11329">
                  <c:v>42886.033796296295</c:v>
                </c:pt>
                <c:pt idx="11330">
                  <c:v>42886.033912037034</c:v>
                </c:pt>
                <c:pt idx="11331">
                  <c:v>42886.03402777778</c:v>
                </c:pt>
                <c:pt idx="11332">
                  <c:v>42886.034143518518</c:v>
                </c:pt>
                <c:pt idx="11333">
                  <c:v>42886.034259259257</c:v>
                </c:pt>
                <c:pt idx="11334">
                  <c:v>42886.034375000003</c:v>
                </c:pt>
                <c:pt idx="11335">
                  <c:v>42886.034490740742</c:v>
                </c:pt>
                <c:pt idx="11336">
                  <c:v>42886.03460648148</c:v>
                </c:pt>
                <c:pt idx="11337">
                  <c:v>42886.034722222219</c:v>
                </c:pt>
                <c:pt idx="11338">
                  <c:v>42886.034837962965</c:v>
                </c:pt>
                <c:pt idx="11339">
                  <c:v>42886.034953703704</c:v>
                </c:pt>
                <c:pt idx="11340">
                  <c:v>42886.035069444442</c:v>
                </c:pt>
                <c:pt idx="11341">
                  <c:v>42886.035185185188</c:v>
                </c:pt>
                <c:pt idx="11342">
                  <c:v>42886.035300925927</c:v>
                </c:pt>
                <c:pt idx="11343">
                  <c:v>42886.035416666666</c:v>
                </c:pt>
                <c:pt idx="11344">
                  <c:v>42886.035532407404</c:v>
                </c:pt>
                <c:pt idx="11345">
                  <c:v>42886.03564814815</c:v>
                </c:pt>
                <c:pt idx="11346">
                  <c:v>42886.035763888889</c:v>
                </c:pt>
                <c:pt idx="11347">
                  <c:v>42886.035879629628</c:v>
                </c:pt>
                <c:pt idx="11348">
                  <c:v>42886.035995370374</c:v>
                </c:pt>
                <c:pt idx="11349">
                  <c:v>42886.036111111112</c:v>
                </c:pt>
                <c:pt idx="11350">
                  <c:v>42886.036226851851</c:v>
                </c:pt>
                <c:pt idx="11351">
                  <c:v>42886.03634259259</c:v>
                </c:pt>
                <c:pt idx="11352">
                  <c:v>42886.036458333336</c:v>
                </c:pt>
                <c:pt idx="11353">
                  <c:v>42886.036574074074</c:v>
                </c:pt>
                <c:pt idx="11354">
                  <c:v>42886.036689814813</c:v>
                </c:pt>
                <c:pt idx="11355">
                  <c:v>42886.036805555559</c:v>
                </c:pt>
                <c:pt idx="11356">
                  <c:v>42886.036921296298</c:v>
                </c:pt>
                <c:pt idx="11357">
                  <c:v>42886.037037037036</c:v>
                </c:pt>
                <c:pt idx="11358">
                  <c:v>42886.037152777775</c:v>
                </c:pt>
                <c:pt idx="11359">
                  <c:v>42886.037268518521</c:v>
                </c:pt>
                <c:pt idx="11360">
                  <c:v>42886.03738425926</c:v>
                </c:pt>
                <c:pt idx="11361">
                  <c:v>42886.037499999999</c:v>
                </c:pt>
                <c:pt idx="11362">
                  <c:v>42886.037615740737</c:v>
                </c:pt>
                <c:pt idx="11363">
                  <c:v>42886.037731481483</c:v>
                </c:pt>
                <c:pt idx="11364">
                  <c:v>42886.037847222222</c:v>
                </c:pt>
                <c:pt idx="11365">
                  <c:v>42886.037962962961</c:v>
                </c:pt>
                <c:pt idx="11366">
                  <c:v>42886.038078703707</c:v>
                </c:pt>
                <c:pt idx="11367">
                  <c:v>42886.038194444445</c:v>
                </c:pt>
                <c:pt idx="11368">
                  <c:v>42886.038310185184</c:v>
                </c:pt>
                <c:pt idx="11369">
                  <c:v>42886.038425925923</c:v>
                </c:pt>
                <c:pt idx="11370">
                  <c:v>42886.038541666669</c:v>
                </c:pt>
                <c:pt idx="11371">
                  <c:v>42886.038657407407</c:v>
                </c:pt>
                <c:pt idx="11372">
                  <c:v>42886.038773148146</c:v>
                </c:pt>
                <c:pt idx="11373">
                  <c:v>42886.038888888892</c:v>
                </c:pt>
                <c:pt idx="11374">
                  <c:v>42886.039004629631</c:v>
                </c:pt>
                <c:pt idx="11375">
                  <c:v>42886.039120370369</c:v>
                </c:pt>
                <c:pt idx="11376">
                  <c:v>42886.039236111108</c:v>
                </c:pt>
                <c:pt idx="11377">
                  <c:v>42886.039351851854</c:v>
                </c:pt>
                <c:pt idx="11378">
                  <c:v>42886.039467592593</c:v>
                </c:pt>
                <c:pt idx="11379">
                  <c:v>42886.039583333331</c:v>
                </c:pt>
                <c:pt idx="11380">
                  <c:v>42886.039699074077</c:v>
                </c:pt>
                <c:pt idx="11381">
                  <c:v>42886.039814814816</c:v>
                </c:pt>
                <c:pt idx="11382">
                  <c:v>42886.039930555555</c:v>
                </c:pt>
                <c:pt idx="11383">
                  <c:v>42886.040046296293</c:v>
                </c:pt>
                <c:pt idx="11384">
                  <c:v>42886.040162037039</c:v>
                </c:pt>
                <c:pt idx="11385">
                  <c:v>42886.040277777778</c:v>
                </c:pt>
                <c:pt idx="11386">
                  <c:v>42886.040393518517</c:v>
                </c:pt>
                <c:pt idx="11387">
                  <c:v>42886.040509259263</c:v>
                </c:pt>
                <c:pt idx="11388">
                  <c:v>42886.040625000001</c:v>
                </c:pt>
                <c:pt idx="11389">
                  <c:v>42886.04074074074</c:v>
                </c:pt>
                <c:pt idx="11390">
                  <c:v>42886.040856481479</c:v>
                </c:pt>
                <c:pt idx="11391">
                  <c:v>42886.040972222225</c:v>
                </c:pt>
                <c:pt idx="11392">
                  <c:v>42886.041087962964</c:v>
                </c:pt>
                <c:pt idx="11393">
                  <c:v>42886.041203703702</c:v>
                </c:pt>
                <c:pt idx="11394">
                  <c:v>42886.041319444441</c:v>
                </c:pt>
                <c:pt idx="11395">
                  <c:v>42886.041435185187</c:v>
                </c:pt>
                <c:pt idx="11396">
                  <c:v>42886.041550925926</c:v>
                </c:pt>
                <c:pt idx="11397">
                  <c:v>42886.041666666664</c:v>
                </c:pt>
                <c:pt idx="11398">
                  <c:v>42886.04178240741</c:v>
                </c:pt>
                <c:pt idx="11399">
                  <c:v>42886.041898148149</c:v>
                </c:pt>
                <c:pt idx="11400">
                  <c:v>42886.042013888888</c:v>
                </c:pt>
                <c:pt idx="11401">
                  <c:v>42886.042129629626</c:v>
                </c:pt>
                <c:pt idx="11402">
                  <c:v>42886.042245370372</c:v>
                </c:pt>
                <c:pt idx="11403">
                  <c:v>42886.042361111111</c:v>
                </c:pt>
                <c:pt idx="11404">
                  <c:v>42886.04247685185</c:v>
                </c:pt>
                <c:pt idx="11405">
                  <c:v>42886.042592592596</c:v>
                </c:pt>
                <c:pt idx="11406">
                  <c:v>42886.042708333334</c:v>
                </c:pt>
                <c:pt idx="11407">
                  <c:v>42886.042824074073</c:v>
                </c:pt>
                <c:pt idx="11408">
                  <c:v>42886.042939814812</c:v>
                </c:pt>
                <c:pt idx="11409">
                  <c:v>42886.043055555558</c:v>
                </c:pt>
                <c:pt idx="11410">
                  <c:v>42886.043171296296</c:v>
                </c:pt>
                <c:pt idx="11411">
                  <c:v>42886.043287037035</c:v>
                </c:pt>
                <c:pt idx="11412">
                  <c:v>42886.043402777781</c:v>
                </c:pt>
                <c:pt idx="11413">
                  <c:v>42886.04351851852</c:v>
                </c:pt>
                <c:pt idx="11414">
                  <c:v>42886.043634259258</c:v>
                </c:pt>
                <c:pt idx="11415">
                  <c:v>42886.043749999997</c:v>
                </c:pt>
                <c:pt idx="11416">
                  <c:v>42886.043865740743</c:v>
                </c:pt>
                <c:pt idx="11417">
                  <c:v>42886.043981481482</c:v>
                </c:pt>
                <c:pt idx="11418">
                  <c:v>42886.04409722222</c:v>
                </c:pt>
                <c:pt idx="11419">
                  <c:v>42886.044212962966</c:v>
                </c:pt>
                <c:pt idx="11420">
                  <c:v>42886.044328703705</c:v>
                </c:pt>
                <c:pt idx="11421">
                  <c:v>42886.044444444444</c:v>
                </c:pt>
                <c:pt idx="11422">
                  <c:v>42886.044560185182</c:v>
                </c:pt>
                <c:pt idx="11423">
                  <c:v>42886.044675925928</c:v>
                </c:pt>
                <c:pt idx="11424">
                  <c:v>42886.044791666667</c:v>
                </c:pt>
                <c:pt idx="11425">
                  <c:v>42886.044907407406</c:v>
                </c:pt>
                <c:pt idx="11426">
                  <c:v>42886.045023148145</c:v>
                </c:pt>
                <c:pt idx="11427">
                  <c:v>42886.045138888891</c:v>
                </c:pt>
                <c:pt idx="11428">
                  <c:v>42886.045254629629</c:v>
                </c:pt>
                <c:pt idx="11429">
                  <c:v>42886.045370370368</c:v>
                </c:pt>
                <c:pt idx="11430">
                  <c:v>42886.045486111114</c:v>
                </c:pt>
                <c:pt idx="11431">
                  <c:v>42886.045601851853</c:v>
                </c:pt>
                <c:pt idx="11432">
                  <c:v>42886.045717592591</c:v>
                </c:pt>
                <c:pt idx="11433">
                  <c:v>42886.04583333333</c:v>
                </c:pt>
                <c:pt idx="11434">
                  <c:v>42886.045949074076</c:v>
                </c:pt>
                <c:pt idx="11435">
                  <c:v>42886.046064814815</c:v>
                </c:pt>
                <c:pt idx="11436">
                  <c:v>42886.046180555553</c:v>
                </c:pt>
                <c:pt idx="11437">
                  <c:v>42886.046296296299</c:v>
                </c:pt>
                <c:pt idx="11438">
                  <c:v>42886.046412037038</c:v>
                </c:pt>
                <c:pt idx="11439">
                  <c:v>42886.046527777777</c:v>
                </c:pt>
                <c:pt idx="11440">
                  <c:v>42886.046643518515</c:v>
                </c:pt>
                <c:pt idx="11441">
                  <c:v>42886.046759259261</c:v>
                </c:pt>
                <c:pt idx="11442">
                  <c:v>42886.046875</c:v>
                </c:pt>
                <c:pt idx="11443">
                  <c:v>42886.046990740739</c:v>
                </c:pt>
                <c:pt idx="11444">
                  <c:v>42886.047106481485</c:v>
                </c:pt>
                <c:pt idx="11445">
                  <c:v>42886.047222222223</c:v>
                </c:pt>
                <c:pt idx="11446">
                  <c:v>42886.047337962962</c:v>
                </c:pt>
                <c:pt idx="11447">
                  <c:v>42886.047453703701</c:v>
                </c:pt>
                <c:pt idx="11448">
                  <c:v>42886.047569444447</c:v>
                </c:pt>
                <c:pt idx="11449">
                  <c:v>42886.047685185185</c:v>
                </c:pt>
                <c:pt idx="11450">
                  <c:v>42886.047800925924</c:v>
                </c:pt>
                <c:pt idx="11451">
                  <c:v>42886.04791666667</c:v>
                </c:pt>
                <c:pt idx="11452">
                  <c:v>42886.048032407409</c:v>
                </c:pt>
                <c:pt idx="11453">
                  <c:v>42886.048148148147</c:v>
                </c:pt>
                <c:pt idx="11454">
                  <c:v>42886.048263888886</c:v>
                </c:pt>
                <c:pt idx="11455">
                  <c:v>42886.048379629632</c:v>
                </c:pt>
                <c:pt idx="11456">
                  <c:v>42886.048495370371</c:v>
                </c:pt>
                <c:pt idx="11457">
                  <c:v>42886.048611111109</c:v>
                </c:pt>
                <c:pt idx="11458">
                  <c:v>42886.048726851855</c:v>
                </c:pt>
                <c:pt idx="11459">
                  <c:v>42886.048842592594</c:v>
                </c:pt>
                <c:pt idx="11460">
                  <c:v>42886.048958333333</c:v>
                </c:pt>
                <c:pt idx="11461">
                  <c:v>42886.049074074072</c:v>
                </c:pt>
                <c:pt idx="11462">
                  <c:v>42886.049189814818</c:v>
                </c:pt>
                <c:pt idx="11463">
                  <c:v>42886.049305555556</c:v>
                </c:pt>
                <c:pt idx="11464">
                  <c:v>42886.049421296295</c:v>
                </c:pt>
                <c:pt idx="11465">
                  <c:v>42886.049537037034</c:v>
                </c:pt>
                <c:pt idx="11466">
                  <c:v>42886.04965277778</c:v>
                </c:pt>
                <c:pt idx="11467">
                  <c:v>42886.049768518518</c:v>
                </c:pt>
                <c:pt idx="11468">
                  <c:v>42886.049884259257</c:v>
                </c:pt>
                <c:pt idx="11469">
                  <c:v>42886.05</c:v>
                </c:pt>
                <c:pt idx="11470">
                  <c:v>42886.050115740742</c:v>
                </c:pt>
                <c:pt idx="11471">
                  <c:v>42886.05023148148</c:v>
                </c:pt>
                <c:pt idx="11472">
                  <c:v>42886.050347222219</c:v>
                </c:pt>
                <c:pt idx="11473">
                  <c:v>42886.050462962965</c:v>
                </c:pt>
                <c:pt idx="11474">
                  <c:v>42886.050578703704</c:v>
                </c:pt>
                <c:pt idx="11475">
                  <c:v>42886.050694444442</c:v>
                </c:pt>
                <c:pt idx="11476">
                  <c:v>42886.050810185188</c:v>
                </c:pt>
                <c:pt idx="11477">
                  <c:v>42886.050925925927</c:v>
                </c:pt>
                <c:pt idx="11478">
                  <c:v>42886.051041666666</c:v>
                </c:pt>
                <c:pt idx="11479">
                  <c:v>42886.051157407404</c:v>
                </c:pt>
                <c:pt idx="11480">
                  <c:v>42886.05127314815</c:v>
                </c:pt>
                <c:pt idx="11481">
                  <c:v>42886.051388888889</c:v>
                </c:pt>
                <c:pt idx="11482">
                  <c:v>42886.051504629628</c:v>
                </c:pt>
                <c:pt idx="11483">
                  <c:v>42886.051620370374</c:v>
                </c:pt>
                <c:pt idx="11484">
                  <c:v>42886.051736111112</c:v>
                </c:pt>
                <c:pt idx="11485">
                  <c:v>42886.051851851851</c:v>
                </c:pt>
                <c:pt idx="11486">
                  <c:v>42886.05196759259</c:v>
                </c:pt>
                <c:pt idx="11487">
                  <c:v>42886.052083333336</c:v>
                </c:pt>
                <c:pt idx="11488">
                  <c:v>42886.052199074074</c:v>
                </c:pt>
                <c:pt idx="11489">
                  <c:v>42886.052314814813</c:v>
                </c:pt>
                <c:pt idx="11490">
                  <c:v>42886.052430555559</c:v>
                </c:pt>
                <c:pt idx="11491">
                  <c:v>42886.052546296298</c:v>
                </c:pt>
                <c:pt idx="11492">
                  <c:v>42886.052662037036</c:v>
                </c:pt>
                <c:pt idx="11493">
                  <c:v>42886.052777777775</c:v>
                </c:pt>
                <c:pt idx="11494">
                  <c:v>42886.052893518521</c:v>
                </c:pt>
                <c:pt idx="11495">
                  <c:v>42886.05300925926</c:v>
                </c:pt>
                <c:pt idx="11496">
                  <c:v>42886.053124999999</c:v>
                </c:pt>
                <c:pt idx="11497">
                  <c:v>42886.053240740737</c:v>
                </c:pt>
                <c:pt idx="11498">
                  <c:v>42886.053356481483</c:v>
                </c:pt>
                <c:pt idx="11499">
                  <c:v>42886.053472222222</c:v>
                </c:pt>
                <c:pt idx="11500">
                  <c:v>42886.053587962961</c:v>
                </c:pt>
                <c:pt idx="11501">
                  <c:v>42886.053703703707</c:v>
                </c:pt>
                <c:pt idx="11502">
                  <c:v>42886.053819444445</c:v>
                </c:pt>
                <c:pt idx="11503">
                  <c:v>42886.053935185184</c:v>
                </c:pt>
                <c:pt idx="11504">
                  <c:v>42886.054050925923</c:v>
                </c:pt>
                <c:pt idx="11505">
                  <c:v>42886.054166666669</c:v>
                </c:pt>
                <c:pt idx="11506">
                  <c:v>42886.054282407407</c:v>
                </c:pt>
                <c:pt idx="11507">
                  <c:v>42886.054398148146</c:v>
                </c:pt>
                <c:pt idx="11508">
                  <c:v>42886.054513888892</c:v>
                </c:pt>
                <c:pt idx="11509">
                  <c:v>42886.054629629631</c:v>
                </c:pt>
                <c:pt idx="11510">
                  <c:v>42886.054745370369</c:v>
                </c:pt>
                <c:pt idx="11511">
                  <c:v>42886.054861111108</c:v>
                </c:pt>
                <c:pt idx="11512">
                  <c:v>42886.054976851854</c:v>
                </c:pt>
                <c:pt idx="11513">
                  <c:v>42886.055092592593</c:v>
                </c:pt>
                <c:pt idx="11514">
                  <c:v>42886.055208333331</c:v>
                </c:pt>
                <c:pt idx="11515">
                  <c:v>42886.055324074077</c:v>
                </c:pt>
                <c:pt idx="11516">
                  <c:v>42886.055439814816</c:v>
                </c:pt>
                <c:pt idx="11517">
                  <c:v>42886.055555555555</c:v>
                </c:pt>
                <c:pt idx="11518">
                  <c:v>42886.055671296293</c:v>
                </c:pt>
                <c:pt idx="11519">
                  <c:v>42886.055787037039</c:v>
                </c:pt>
                <c:pt idx="11520">
                  <c:v>42886.055902777778</c:v>
                </c:pt>
                <c:pt idx="11521">
                  <c:v>42886.056018518517</c:v>
                </c:pt>
                <c:pt idx="11522">
                  <c:v>42886.056134259263</c:v>
                </c:pt>
                <c:pt idx="11523">
                  <c:v>42886.056250000001</c:v>
                </c:pt>
                <c:pt idx="11524">
                  <c:v>42886.05636574074</c:v>
                </c:pt>
                <c:pt idx="11525">
                  <c:v>42886.056481481479</c:v>
                </c:pt>
                <c:pt idx="11526">
                  <c:v>42886.056597222225</c:v>
                </c:pt>
                <c:pt idx="11527">
                  <c:v>42886.056712962964</c:v>
                </c:pt>
                <c:pt idx="11528">
                  <c:v>42886.056828703702</c:v>
                </c:pt>
                <c:pt idx="11529">
                  <c:v>42886.056944444441</c:v>
                </c:pt>
                <c:pt idx="11530">
                  <c:v>42886.057060185187</c:v>
                </c:pt>
                <c:pt idx="11531">
                  <c:v>42886.057175925926</c:v>
                </c:pt>
                <c:pt idx="11532">
                  <c:v>42886.057291666664</c:v>
                </c:pt>
                <c:pt idx="11533">
                  <c:v>42886.05740740741</c:v>
                </c:pt>
                <c:pt idx="11534">
                  <c:v>42886.057523148149</c:v>
                </c:pt>
                <c:pt idx="11535">
                  <c:v>42886.057638888888</c:v>
                </c:pt>
                <c:pt idx="11536">
                  <c:v>42886.057754629626</c:v>
                </c:pt>
                <c:pt idx="11537">
                  <c:v>42886.057870370372</c:v>
                </c:pt>
                <c:pt idx="11538">
                  <c:v>42886.057986111111</c:v>
                </c:pt>
                <c:pt idx="11539">
                  <c:v>42886.05810185185</c:v>
                </c:pt>
                <c:pt idx="11540">
                  <c:v>42886.058217592596</c:v>
                </c:pt>
                <c:pt idx="11541">
                  <c:v>42886.058333333334</c:v>
                </c:pt>
                <c:pt idx="11542">
                  <c:v>42886.058449074073</c:v>
                </c:pt>
                <c:pt idx="11543">
                  <c:v>42886.058564814812</c:v>
                </c:pt>
                <c:pt idx="11544">
                  <c:v>42886.058680555558</c:v>
                </c:pt>
                <c:pt idx="11545">
                  <c:v>42886.058796296296</c:v>
                </c:pt>
                <c:pt idx="11546">
                  <c:v>42886.058912037035</c:v>
                </c:pt>
                <c:pt idx="11547">
                  <c:v>42886.059027777781</c:v>
                </c:pt>
                <c:pt idx="11548">
                  <c:v>42886.05914351852</c:v>
                </c:pt>
                <c:pt idx="11549">
                  <c:v>42886.059259259258</c:v>
                </c:pt>
                <c:pt idx="11550">
                  <c:v>42886.059374999997</c:v>
                </c:pt>
                <c:pt idx="11551">
                  <c:v>42886.059490740743</c:v>
                </c:pt>
                <c:pt idx="11552">
                  <c:v>42886.059606481482</c:v>
                </c:pt>
                <c:pt idx="11553">
                  <c:v>42886.05972222222</c:v>
                </c:pt>
                <c:pt idx="11554">
                  <c:v>42886.059837962966</c:v>
                </c:pt>
                <c:pt idx="11555">
                  <c:v>42886.059953703705</c:v>
                </c:pt>
                <c:pt idx="11556">
                  <c:v>42886.060069444444</c:v>
                </c:pt>
                <c:pt idx="11557">
                  <c:v>42886.060185185182</c:v>
                </c:pt>
                <c:pt idx="11558">
                  <c:v>42886.060300925928</c:v>
                </c:pt>
                <c:pt idx="11559">
                  <c:v>42886.060416666667</c:v>
                </c:pt>
                <c:pt idx="11560">
                  <c:v>42886.060532407406</c:v>
                </c:pt>
                <c:pt idx="11561">
                  <c:v>42886.060648148145</c:v>
                </c:pt>
                <c:pt idx="11562">
                  <c:v>42886.060763888891</c:v>
                </c:pt>
                <c:pt idx="11563">
                  <c:v>42886.060879629629</c:v>
                </c:pt>
                <c:pt idx="11564">
                  <c:v>42886.060995370368</c:v>
                </c:pt>
                <c:pt idx="11565">
                  <c:v>42886.061111111114</c:v>
                </c:pt>
                <c:pt idx="11566">
                  <c:v>42886.061226851853</c:v>
                </c:pt>
                <c:pt idx="11567">
                  <c:v>42886.061342592591</c:v>
                </c:pt>
                <c:pt idx="11568">
                  <c:v>42886.06145833333</c:v>
                </c:pt>
                <c:pt idx="11569">
                  <c:v>42886.061574074076</c:v>
                </c:pt>
                <c:pt idx="11570">
                  <c:v>42886.061689814815</c:v>
                </c:pt>
                <c:pt idx="11571">
                  <c:v>42886.061805555553</c:v>
                </c:pt>
                <c:pt idx="11572">
                  <c:v>42886.061921296299</c:v>
                </c:pt>
                <c:pt idx="11573">
                  <c:v>42886.062037037038</c:v>
                </c:pt>
                <c:pt idx="11574">
                  <c:v>42886.062152777777</c:v>
                </c:pt>
                <c:pt idx="11575">
                  <c:v>42886.062268518515</c:v>
                </c:pt>
                <c:pt idx="11576">
                  <c:v>42886.062384259261</c:v>
                </c:pt>
                <c:pt idx="11577">
                  <c:v>42886.0625</c:v>
                </c:pt>
                <c:pt idx="11578">
                  <c:v>42886.062615740739</c:v>
                </c:pt>
                <c:pt idx="11579">
                  <c:v>42886.062731481485</c:v>
                </c:pt>
                <c:pt idx="11580">
                  <c:v>42886.062847222223</c:v>
                </c:pt>
                <c:pt idx="11581">
                  <c:v>42886.062962962962</c:v>
                </c:pt>
                <c:pt idx="11582">
                  <c:v>42886.063078703701</c:v>
                </c:pt>
                <c:pt idx="11583">
                  <c:v>42886.063194444447</c:v>
                </c:pt>
                <c:pt idx="11584">
                  <c:v>42886.063310185185</c:v>
                </c:pt>
                <c:pt idx="11585">
                  <c:v>42886.063425925924</c:v>
                </c:pt>
                <c:pt idx="11586">
                  <c:v>42886.06354166667</c:v>
                </c:pt>
                <c:pt idx="11587">
                  <c:v>42886.063657407409</c:v>
                </c:pt>
                <c:pt idx="11588">
                  <c:v>42886.063773148147</c:v>
                </c:pt>
                <c:pt idx="11589">
                  <c:v>42886.063888888886</c:v>
                </c:pt>
                <c:pt idx="11590">
                  <c:v>42886.064004629632</c:v>
                </c:pt>
                <c:pt idx="11591">
                  <c:v>42886.064120370371</c:v>
                </c:pt>
                <c:pt idx="11592">
                  <c:v>42886.064236111109</c:v>
                </c:pt>
                <c:pt idx="11593">
                  <c:v>42886.064351851855</c:v>
                </c:pt>
                <c:pt idx="11594">
                  <c:v>42886.064467592594</c:v>
                </c:pt>
                <c:pt idx="11595">
                  <c:v>42886.064583333333</c:v>
                </c:pt>
                <c:pt idx="11596">
                  <c:v>42886.064699074072</c:v>
                </c:pt>
                <c:pt idx="11597">
                  <c:v>42886.064814814818</c:v>
                </c:pt>
                <c:pt idx="11598">
                  <c:v>42886.064930555556</c:v>
                </c:pt>
                <c:pt idx="11599">
                  <c:v>42886.065046296295</c:v>
                </c:pt>
                <c:pt idx="11600">
                  <c:v>42886.065162037034</c:v>
                </c:pt>
                <c:pt idx="11601">
                  <c:v>42886.06527777778</c:v>
                </c:pt>
                <c:pt idx="11602">
                  <c:v>42886.065393518518</c:v>
                </c:pt>
                <c:pt idx="11603">
                  <c:v>42886.065509259257</c:v>
                </c:pt>
                <c:pt idx="11604">
                  <c:v>42886.065625000003</c:v>
                </c:pt>
                <c:pt idx="11605">
                  <c:v>42886.065740740742</c:v>
                </c:pt>
                <c:pt idx="11606">
                  <c:v>42886.06585648148</c:v>
                </c:pt>
                <c:pt idx="11607">
                  <c:v>42886.065972222219</c:v>
                </c:pt>
                <c:pt idx="11608">
                  <c:v>42886.066087962965</c:v>
                </c:pt>
                <c:pt idx="11609">
                  <c:v>42886.066203703704</c:v>
                </c:pt>
                <c:pt idx="11610">
                  <c:v>42886.066319444442</c:v>
                </c:pt>
                <c:pt idx="11611">
                  <c:v>42886.066435185188</c:v>
                </c:pt>
                <c:pt idx="11612">
                  <c:v>42886.066550925927</c:v>
                </c:pt>
                <c:pt idx="11613">
                  <c:v>42886.066666666666</c:v>
                </c:pt>
                <c:pt idx="11614">
                  <c:v>42886.066782407404</c:v>
                </c:pt>
                <c:pt idx="11615">
                  <c:v>42886.06689814815</c:v>
                </c:pt>
                <c:pt idx="11616">
                  <c:v>42886.067013888889</c:v>
                </c:pt>
                <c:pt idx="11617">
                  <c:v>42886.067129629628</c:v>
                </c:pt>
                <c:pt idx="11618">
                  <c:v>42886.067245370374</c:v>
                </c:pt>
                <c:pt idx="11619">
                  <c:v>42886.067361111112</c:v>
                </c:pt>
                <c:pt idx="11620">
                  <c:v>42886.067476851851</c:v>
                </c:pt>
                <c:pt idx="11621">
                  <c:v>42886.06759259259</c:v>
                </c:pt>
                <c:pt idx="11622">
                  <c:v>42886.067708333336</c:v>
                </c:pt>
                <c:pt idx="11623">
                  <c:v>42886.067824074074</c:v>
                </c:pt>
                <c:pt idx="11624">
                  <c:v>42886.067939814813</c:v>
                </c:pt>
                <c:pt idx="11625">
                  <c:v>42886.068055555559</c:v>
                </c:pt>
                <c:pt idx="11626">
                  <c:v>42886.068171296298</c:v>
                </c:pt>
                <c:pt idx="11627">
                  <c:v>42886.068287037036</c:v>
                </c:pt>
                <c:pt idx="11628">
                  <c:v>42886.068402777775</c:v>
                </c:pt>
                <c:pt idx="11629">
                  <c:v>42886.068518518521</c:v>
                </c:pt>
                <c:pt idx="11630">
                  <c:v>42886.06863425926</c:v>
                </c:pt>
                <c:pt idx="11631">
                  <c:v>42886.068749999999</c:v>
                </c:pt>
                <c:pt idx="11632">
                  <c:v>42886.068865740737</c:v>
                </c:pt>
                <c:pt idx="11633">
                  <c:v>42886.068981481483</c:v>
                </c:pt>
                <c:pt idx="11634">
                  <c:v>42886.069097222222</c:v>
                </c:pt>
                <c:pt idx="11635">
                  <c:v>42886.069212962961</c:v>
                </c:pt>
                <c:pt idx="11636">
                  <c:v>42886.069328703707</c:v>
                </c:pt>
                <c:pt idx="11637">
                  <c:v>42886.069444444445</c:v>
                </c:pt>
                <c:pt idx="11638">
                  <c:v>42886.069560185184</c:v>
                </c:pt>
                <c:pt idx="11639">
                  <c:v>42886.069675925923</c:v>
                </c:pt>
                <c:pt idx="11640">
                  <c:v>42886.069791666669</c:v>
                </c:pt>
                <c:pt idx="11641">
                  <c:v>42886.069907407407</c:v>
                </c:pt>
                <c:pt idx="11642">
                  <c:v>42886.070023148146</c:v>
                </c:pt>
                <c:pt idx="11643">
                  <c:v>42886.070138888892</c:v>
                </c:pt>
                <c:pt idx="11644">
                  <c:v>42886.070254629631</c:v>
                </c:pt>
                <c:pt idx="11645">
                  <c:v>42886.070370370369</c:v>
                </c:pt>
                <c:pt idx="11646">
                  <c:v>42886.070486111108</c:v>
                </c:pt>
                <c:pt idx="11647">
                  <c:v>42886.070601851854</c:v>
                </c:pt>
                <c:pt idx="11648">
                  <c:v>42886.070717592593</c:v>
                </c:pt>
                <c:pt idx="11649">
                  <c:v>42886.070833333331</c:v>
                </c:pt>
                <c:pt idx="11650">
                  <c:v>42886.070949074077</c:v>
                </c:pt>
                <c:pt idx="11651">
                  <c:v>42886.071064814816</c:v>
                </c:pt>
                <c:pt idx="11652">
                  <c:v>42886.071180555555</c:v>
                </c:pt>
                <c:pt idx="11653">
                  <c:v>42886.071296296293</c:v>
                </c:pt>
                <c:pt idx="11654">
                  <c:v>42886.071412037039</c:v>
                </c:pt>
                <c:pt idx="11655">
                  <c:v>42886.071527777778</c:v>
                </c:pt>
                <c:pt idx="11656">
                  <c:v>42886.071643518517</c:v>
                </c:pt>
                <c:pt idx="11657">
                  <c:v>42886.071759259263</c:v>
                </c:pt>
                <c:pt idx="11658">
                  <c:v>42886.071875000001</c:v>
                </c:pt>
                <c:pt idx="11659">
                  <c:v>42886.07199074074</c:v>
                </c:pt>
                <c:pt idx="11660">
                  <c:v>42886.072106481479</c:v>
                </c:pt>
                <c:pt idx="11661">
                  <c:v>42886.072222222225</c:v>
                </c:pt>
                <c:pt idx="11662">
                  <c:v>42886.072337962964</c:v>
                </c:pt>
                <c:pt idx="11663">
                  <c:v>42886.072453703702</c:v>
                </c:pt>
                <c:pt idx="11664">
                  <c:v>42886.072569444441</c:v>
                </c:pt>
                <c:pt idx="11665">
                  <c:v>42886.072685185187</c:v>
                </c:pt>
                <c:pt idx="11666">
                  <c:v>42886.072800925926</c:v>
                </c:pt>
                <c:pt idx="11667">
                  <c:v>42886.072916666664</c:v>
                </c:pt>
                <c:pt idx="11668">
                  <c:v>42886.07303240741</c:v>
                </c:pt>
                <c:pt idx="11669">
                  <c:v>42886.073148148149</c:v>
                </c:pt>
                <c:pt idx="11670">
                  <c:v>42886.073263888888</c:v>
                </c:pt>
                <c:pt idx="11671">
                  <c:v>42886.073379629626</c:v>
                </c:pt>
                <c:pt idx="11672">
                  <c:v>42886.073495370372</c:v>
                </c:pt>
                <c:pt idx="11673">
                  <c:v>42886.073611111111</c:v>
                </c:pt>
                <c:pt idx="11674">
                  <c:v>42886.07372685185</c:v>
                </c:pt>
                <c:pt idx="11675">
                  <c:v>42886.073842592596</c:v>
                </c:pt>
                <c:pt idx="11676">
                  <c:v>42886.073958333334</c:v>
                </c:pt>
                <c:pt idx="11677">
                  <c:v>42886.074074074073</c:v>
                </c:pt>
                <c:pt idx="11678">
                  <c:v>42886.074189814812</c:v>
                </c:pt>
                <c:pt idx="11679">
                  <c:v>42886.074305555558</c:v>
                </c:pt>
                <c:pt idx="11680">
                  <c:v>42886.074421296296</c:v>
                </c:pt>
                <c:pt idx="11681">
                  <c:v>42886.074537037035</c:v>
                </c:pt>
                <c:pt idx="11682">
                  <c:v>42886.074652777781</c:v>
                </c:pt>
                <c:pt idx="11683">
                  <c:v>42886.07476851852</c:v>
                </c:pt>
                <c:pt idx="11684">
                  <c:v>42886.074884259258</c:v>
                </c:pt>
                <c:pt idx="11685">
                  <c:v>42886.074999999997</c:v>
                </c:pt>
                <c:pt idx="11686">
                  <c:v>42886.075115740743</c:v>
                </c:pt>
                <c:pt idx="11687">
                  <c:v>42886.075231481482</c:v>
                </c:pt>
                <c:pt idx="11688">
                  <c:v>42886.07534722222</c:v>
                </c:pt>
                <c:pt idx="11689">
                  <c:v>42886.075462962966</c:v>
                </c:pt>
                <c:pt idx="11690">
                  <c:v>42886.075578703705</c:v>
                </c:pt>
                <c:pt idx="11691">
                  <c:v>42886.075694444444</c:v>
                </c:pt>
                <c:pt idx="11692">
                  <c:v>42886.075810185182</c:v>
                </c:pt>
                <c:pt idx="11693">
                  <c:v>42886.075925925928</c:v>
                </c:pt>
                <c:pt idx="11694">
                  <c:v>42886.076041666667</c:v>
                </c:pt>
                <c:pt idx="11695">
                  <c:v>42886.076157407406</c:v>
                </c:pt>
                <c:pt idx="11696">
                  <c:v>42886.076273148145</c:v>
                </c:pt>
                <c:pt idx="11697">
                  <c:v>42886.076388888891</c:v>
                </c:pt>
                <c:pt idx="11698">
                  <c:v>42886.076504629629</c:v>
                </c:pt>
                <c:pt idx="11699">
                  <c:v>42886.076620370368</c:v>
                </c:pt>
                <c:pt idx="11700">
                  <c:v>42886.076736111114</c:v>
                </c:pt>
                <c:pt idx="11701">
                  <c:v>42886.076851851853</c:v>
                </c:pt>
                <c:pt idx="11702">
                  <c:v>42886.076967592591</c:v>
                </c:pt>
                <c:pt idx="11703">
                  <c:v>42886.07708333333</c:v>
                </c:pt>
                <c:pt idx="11704">
                  <c:v>42886.077199074076</c:v>
                </c:pt>
                <c:pt idx="11705">
                  <c:v>42886.077314814815</c:v>
                </c:pt>
                <c:pt idx="11706">
                  <c:v>42886.077430555553</c:v>
                </c:pt>
                <c:pt idx="11707">
                  <c:v>42886.077546296299</c:v>
                </c:pt>
                <c:pt idx="11708">
                  <c:v>42886.077662037038</c:v>
                </c:pt>
                <c:pt idx="11709">
                  <c:v>42886.077777777777</c:v>
                </c:pt>
                <c:pt idx="11710">
                  <c:v>42886.077893518515</c:v>
                </c:pt>
                <c:pt idx="11711">
                  <c:v>42886.078009259261</c:v>
                </c:pt>
                <c:pt idx="11712">
                  <c:v>42886.078125</c:v>
                </c:pt>
                <c:pt idx="11713">
                  <c:v>42886.078240740739</c:v>
                </c:pt>
                <c:pt idx="11714">
                  <c:v>42886.078356481485</c:v>
                </c:pt>
                <c:pt idx="11715">
                  <c:v>42886.078472222223</c:v>
                </c:pt>
                <c:pt idx="11716">
                  <c:v>42886.078587962962</c:v>
                </c:pt>
                <c:pt idx="11717">
                  <c:v>42886.078703703701</c:v>
                </c:pt>
                <c:pt idx="11718">
                  <c:v>42886.078819444447</c:v>
                </c:pt>
                <c:pt idx="11719">
                  <c:v>42886.078935185185</c:v>
                </c:pt>
                <c:pt idx="11720">
                  <c:v>42886.079050925924</c:v>
                </c:pt>
                <c:pt idx="11721">
                  <c:v>42886.07916666667</c:v>
                </c:pt>
                <c:pt idx="11722">
                  <c:v>42886.079282407409</c:v>
                </c:pt>
                <c:pt idx="11723">
                  <c:v>42886.079398148147</c:v>
                </c:pt>
                <c:pt idx="11724">
                  <c:v>42886.079513888886</c:v>
                </c:pt>
                <c:pt idx="11725">
                  <c:v>42886.079629629632</c:v>
                </c:pt>
                <c:pt idx="11726">
                  <c:v>42886.079745370371</c:v>
                </c:pt>
                <c:pt idx="11727">
                  <c:v>42886.079861111109</c:v>
                </c:pt>
                <c:pt idx="11728">
                  <c:v>42886.079976851855</c:v>
                </c:pt>
                <c:pt idx="11729">
                  <c:v>42886.080092592594</c:v>
                </c:pt>
                <c:pt idx="11730">
                  <c:v>42886.080208333333</c:v>
                </c:pt>
                <c:pt idx="11731">
                  <c:v>42886.080324074072</c:v>
                </c:pt>
                <c:pt idx="11732">
                  <c:v>42886.080439814818</c:v>
                </c:pt>
                <c:pt idx="11733">
                  <c:v>42886.080555555556</c:v>
                </c:pt>
                <c:pt idx="11734">
                  <c:v>42886.080671296295</c:v>
                </c:pt>
                <c:pt idx="11735">
                  <c:v>42886.080787037034</c:v>
                </c:pt>
                <c:pt idx="11736">
                  <c:v>42886.08090277778</c:v>
                </c:pt>
                <c:pt idx="11737">
                  <c:v>42886.081018518518</c:v>
                </c:pt>
                <c:pt idx="11738">
                  <c:v>42886.081134259257</c:v>
                </c:pt>
                <c:pt idx="11739">
                  <c:v>42886.081250000003</c:v>
                </c:pt>
                <c:pt idx="11740">
                  <c:v>42886.081365740742</c:v>
                </c:pt>
                <c:pt idx="11741">
                  <c:v>42886.08148148148</c:v>
                </c:pt>
                <c:pt idx="11742">
                  <c:v>42886.081597222219</c:v>
                </c:pt>
                <c:pt idx="11743">
                  <c:v>42886.081712962965</c:v>
                </c:pt>
                <c:pt idx="11744">
                  <c:v>42886.081828703704</c:v>
                </c:pt>
                <c:pt idx="11745">
                  <c:v>42886.081944444442</c:v>
                </c:pt>
                <c:pt idx="11746">
                  <c:v>42886.082060185188</c:v>
                </c:pt>
                <c:pt idx="11747">
                  <c:v>42886.082175925927</c:v>
                </c:pt>
                <c:pt idx="11748">
                  <c:v>42886.082291666666</c:v>
                </c:pt>
                <c:pt idx="11749">
                  <c:v>42886.082407407404</c:v>
                </c:pt>
                <c:pt idx="11750">
                  <c:v>42886.08252314815</c:v>
                </c:pt>
                <c:pt idx="11751">
                  <c:v>42886.082638888889</c:v>
                </c:pt>
                <c:pt idx="11752">
                  <c:v>42886.082754629628</c:v>
                </c:pt>
                <c:pt idx="11753">
                  <c:v>42886.082870370374</c:v>
                </c:pt>
                <c:pt idx="11754">
                  <c:v>42886.082986111112</c:v>
                </c:pt>
                <c:pt idx="11755">
                  <c:v>42886.083101851851</c:v>
                </c:pt>
                <c:pt idx="11756">
                  <c:v>42886.08321759259</c:v>
                </c:pt>
                <c:pt idx="11757">
                  <c:v>42886.083333333336</c:v>
                </c:pt>
                <c:pt idx="11758">
                  <c:v>42886.083449074074</c:v>
                </c:pt>
                <c:pt idx="11759">
                  <c:v>42886.083564814813</c:v>
                </c:pt>
                <c:pt idx="11760">
                  <c:v>42886.083680555559</c:v>
                </c:pt>
                <c:pt idx="11761">
                  <c:v>42886.083796296298</c:v>
                </c:pt>
                <c:pt idx="11762">
                  <c:v>42886.083912037036</c:v>
                </c:pt>
                <c:pt idx="11763">
                  <c:v>42886.084027777775</c:v>
                </c:pt>
                <c:pt idx="11764">
                  <c:v>42886.084143518521</c:v>
                </c:pt>
                <c:pt idx="11765">
                  <c:v>42886.08425925926</c:v>
                </c:pt>
                <c:pt idx="11766">
                  <c:v>42886.084374999999</c:v>
                </c:pt>
                <c:pt idx="11767">
                  <c:v>42886.084490740737</c:v>
                </c:pt>
                <c:pt idx="11768">
                  <c:v>42886.084606481483</c:v>
                </c:pt>
                <c:pt idx="11769">
                  <c:v>42886.084722222222</c:v>
                </c:pt>
                <c:pt idx="11770">
                  <c:v>42886.084837962961</c:v>
                </c:pt>
                <c:pt idx="11771">
                  <c:v>42886.084953703707</c:v>
                </c:pt>
                <c:pt idx="11772">
                  <c:v>42886.085069444445</c:v>
                </c:pt>
                <c:pt idx="11773">
                  <c:v>42886.085185185184</c:v>
                </c:pt>
                <c:pt idx="11774">
                  <c:v>42886.085300925923</c:v>
                </c:pt>
                <c:pt idx="11775">
                  <c:v>42886.085416666669</c:v>
                </c:pt>
                <c:pt idx="11776">
                  <c:v>42886.085532407407</c:v>
                </c:pt>
                <c:pt idx="11777">
                  <c:v>42886.085648148146</c:v>
                </c:pt>
                <c:pt idx="11778">
                  <c:v>42886.085763888892</c:v>
                </c:pt>
                <c:pt idx="11779">
                  <c:v>42886.085879629631</c:v>
                </c:pt>
                <c:pt idx="11780">
                  <c:v>42886.085995370369</c:v>
                </c:pt>
                <c:pt idx="11781">
                  <c:v>42886.086111111108</c:v>
                </c:pt>
                <c:pt idx="11782">
                  <c:v>42886.086226851854</c:v>
                </c:pt>
                <c:pt idx="11783">
                  <c:v>42886.086342592593</c:v>
                </c:pt>
                <c:pt idx="11784">
                  <c:v>42886.086458333331</c:v>
                </c:pt>
                <c:pt idx="11785">
                  <c:v>42886.086574074077</c:v>
                </c:pt>
                <c:pt idx="11786">
                  <c:v>42886.086689814816</c:v>
                </c:pt>
                <c:pt idx="11787">
                  <c:v>42886.086805555555</c:v>
                </c:pt>
                <c:pt idx="11788">
                  <c:v>42886.086921296293</c:v>
                </c:pt>
                <c:pt idx="11789">
                  <c:v>42886.087037037039</c:v>
                </c:pt>
                <c:pt idx="11790">
                  <c:v>42886.087152777778</c:v>
                </c:pt>
                <c:pt idx="11791">
                  <c:v>42886.087268518517</c:v>
                </c:pt>
                <c:pt idx="11792">
                  <c:v>42886.087384259263</c:v>
                </c:pt>
                <c:pt idx="11793">
                  <c:v>42886.087500000001</c:v>
                </c:pt>
                <c:pt idx="11794">
                  <c:v>42886.08761574074</c:v>
                </c:pt>
                <c:pt idx="11795">
                  <c:v>42886.087731481479</c:v>
                </c:pt>
                <c:pt idx="11796">
                  <c:v>42886.087847222225</c:v>
                </c:pt>
                <c:pt idx="11797">
                  <c:v>42886.087962962964</c:v>
                </c:pt>
                <c:pt idx="11798">
                  <c:v>42886.088078703702</c:v>
                </c:pt>
                <c:pt idx="11799">
                  <c:v>42886.088194444441</c:v>
                </c:pt>
                <c:pt idx="11800">
                  <c:v>42886.088310185187</c:v>
                </c:pt>
                <c:pt idx="11801">
                  <c:v>42886.088425925926</c:v>
                </c:pt>
                <c:pt idx="11802">
                  <c:v>42886.088541666664</c:v>
                </c:pt>
                <c:pt idx="11803">
                  <c:v>42886.08865740741</c:v>
                </c:pt>
                <c:pt idx="11804">
                  <c:v>42886.088773148149</c:v>
                </c:pt>
                <c:pt idx="11805">
                  <c:v>42886.088888888888</c:v>
                </c:pt>
                <c:pt idx="11806">
                  <c:v>42886.089004629626</c:v>
                </c:pt>
                <c:pt idx="11807">
                  <c:v>42886.089120370372</c:v>
                </c:pt>
                <c:pt idx="11808">
                  <c:v>42886.089236111111</c:v>
                </c:pt>
                <c:pt idx="11809">
                  <c:v>42886.08935185185</c:v>
                </c:pt>
                <c:pt idx="11810">
                  <c:v>42886.089467592596</c:v>
                </c:pt>
                <c:pt idx="11811">
                  <c:v>42886.089583333334</c:v>
                </c:pt>
                <c:pt idx="11812">
                  <c:v>42886.089699074073</c:v>
                </c:pt>
                <c:pt idx="11813">
                  <c:v>42886.089814814812</c:v>
                </c:pt>
                <c:pt idx="11814">
                  <c:v>42886.089930555558</c:v>
                </c:pt>
                <c:pt idx="11815">
                  <c:v>42886.090046296296</c:v>
                </c:pt>
                <c:pt idx="11816">
                  <c:v>42886.090162037035</c:v>
                </c:pt>
                <c:pt idx="11817">
                  <c:v>42886.090277777781</c:v>
                </c:pt>
                <c:pt idx="11818">
                  <c:v>42886.09039351852</c:v>
                </c:pt>
                <c:pt idx="11819">
                  <c:v>42886.090509259258</c:v>
                </c:pt>
                <c:pt idx="11820">
                  <c:v>42886.090624999997</c:v>
                </c:pt>
                <c:pt idx="11821">
                  <c:v>42886.090740740743</c:v>
                </c:pt>
                <c:pt idx="11822">
                  <c:v>42886.090856481482</c:v>
                </c:pt>
                <c:pt idx="11823">
                  <c:v>42886.09097222222</c:v>
                </c:pt>
                <c:pt idx="11824">
                  <c:v>42886.091087962966</c:v>
                </c:pt>
                <c:pt idx="11825">
                  <c:v>42886.091203703705</c:v>
                </c:pt>
                <c:pt idx="11826">
                  <c:v>42886.091319444444</c:v>
                </c:pt>
                <c:pt idx="11827">
                  <c:v>42886.091435185182</c:v>
                </c:pt>
                <c:pt idx="11828">
                  <c:v>42886.091550925928</c:v>
                </c:pt>
                <c:pt idx="11829">
                  <c:v>42886.091666666667</c:v>
                </c:pt>
                <c:pt idx="11830">
                  <c:v>42886.091782407406</c:v>
                </c:pt>
                <c:pt idx="11831">
                  <c:v>42886.091898148145</c:v>
                </c:pt>
                <c:pt idx="11832">
                  <c:v>42886.092013888891</c:v>
                </c:pt>
                <c:pt idx="11833">
                  <c:v>42886.092129629629</c:v>
                </c:pt>
                <c:pt idx="11834">
                  <c:v>42886.092245370368</c:v>
                </c:pt>
                <c:pt idx="11835">
                  <c:v>42886.092361111114</c:v>
                </c:pt>
                <c:pt idx="11836">
                  <c:v>42886.092476851853</c:v>
                </c:pt>
                <c:pt idx="11837">
                  <c:v>42886.092592592591</c:v>
                </c:pt>
                <c:pt idx="11838">
                  <c:v>42886.09270833333</c:v>
                </c:pt>
                <c:pt idx="11839">
                  <c:v>42886.092824074076</c:v>
                </c:pt>
                <c:pt idx="11840">
                  <c:v>42886.092939814815</c:v>
                </c:pt>
                <c:pt idx="11841">
                  <c:v>42886.093055555553</c:v>
                </c:pt>
                <c:pt idx="11842">
                  <c:v>42886.093171296299</c:v>
                </c:pt>
                <c:pt idx="11843">
                  <c:v>42886.093287037038</c:v>
                </c:pt>
                <c:pt idx="11844">
                  <c:v>42886.093402777777</c:v>
                </c:pt>
                <c:pt idx="11845">
                  <c:v>42886.093518518515</c:v>
                </c:pt>
                <c:pt idx="11846">
                  <c:v>42886.093634259261</c:v>
                </c:pt>
                <c:pt idx="11847">
                  <c:v>42886.09375</c:v>
                </c:pt>
                <c:pt idx="11848">
                  <c:v>42886.093865740739</c:v>
                </c:pt>
                <c:pt idx="11849">
                  <c:v>42886.093981481485</c:v>
                </c:pt>
                <c:pt idx="11850">
                  <c:v>42886.094097222223</c:v>
                </c:pt>
                <c:pt idx="11851">
                  <c:v>42886.094212962962</c:v>
                </c:pt>
                <c:pt idx="11852">
                  <c:v>42886.094328703701</c:v>
                </c:pt>
                <c:pt idx="11853">
                  <c:v>42886.094444444447</c:v>
                </c:pt>
                <c:pt idx="11854">
                  <c:v>42886.094560185185</c:v>
                </c:pt>
                <c:pt idx="11855">
                  <c:v>42886.094675925924</c:v>
                </c:pt>
                <c:pt idx="11856">
                  <c:v>42886.09479166667</c:v>
                </c:pt>
                <c:pt idx="11857">
                  <c:v>42886.094907407409</c:v>
                </c:pt>
                <c:pt idx="11858">
                  <c:v>42886.095023148147</c:v>
                </c:pt>
                <c:pt idx="11859">
                  <c:v>42886.095138888886</c:v>
                </c:pt>
                <c:pt idx="11860">
                  <c:v>42886.095254629632</c:v>
                </c:pt>
                <c:pt idx="11861">
                  <c:v>42886.095370370371</c:v>
                </c:pt>
                <c:pt idx="11862">
                  <c:v>42886.095486111109</c:v>
                </c:pt>
                <c:pt idx="11863">
                  <c:v>42886.095601851855</c:v>
                </c:pt>
                <c:pt idx="11864">
                  <c:v>42886.095717592594</c:v>
                </c:pt>
                <c:pt idx="11865">
                  <c:v>42886.095833333333</c:v>
                </c:pt>
                <c:pt idx="11866">
                  <c:v>42886.095949074072</c:v>
                </c:pt>
                <c:pt idx="11867">
                  <c:v>42886.096064814818</c:v>
                </c:pt>
                <c:pt idx="11868">
                  <c:v>42886.096180555556</c:v>
                </c:pt>
                <c:pt idx="11869">
                  <c:v>42886.096296296295</c:v>
                </c:pt>
                <c:pt idx="11870">
                  <c:v>42886.096412037034</c:v>
                </c:pt>
                <c:pt idx="11871">
                  <c:v>42886.09652777778</c:v>
                </c:pt>
                <c:pt idx="11872">
                  <c:v>42886.096643518518</c:v>
                </c:pt>
                <c:pt idx="11873">
                  <c:v>42886.096759259257</c:v>
                </c:pt>
                <c:pt idx="11874">
                  <c:v>42886.096875000003</c:v>
                </c:pt>
                <c:pt idx="11875">
                  <c:v>42886.096990740742</c:v>
                </c:pt>
                <c:pt idx="11876">
                  <c:v>42886.09710648148</c:v>
                </c:pt>
                <c:pt idx="11877">
                  <c:v>42886.097222222219</c:v>
                </c:pt>
                <c:pt idx="11878">
                  <c:v>42886.097337962965</c:v>
                </c:pt>
                <c:pt idx="11879">
                  <c:v>42886.097453703704</c:v>
                </c:pt>
                <c:pt idx="11880">
                  <c:v>42886.097569444442</c:v>
                </c:pt>
                <c:pt idx="11881">
                  <c:v>42886.097685185188</c:v>
                </c:pt>
                <c:pt idx="11882">
                  <c:v>42886.097800925927</c:v>
                </c:pt>
                <c:pt idx="11883">
                  <c:v>42886.097916666666</c:v>
                </c:pt>
                <c:pt idx="11884">
                  <c:v>42886.098032407404</c:v>
                </c:pt>
                <c:pt idx="11885">
                  <c:v>42886.09814814815</c:v>
                </c:pt>
                <c:pt idx="11886">
                  <c:v>42886.098263888889</c:v>
                </c:pt>
                <c:pt idx="11887">
                  <c:v>42886.098379629628</c:v>
                </c:pt>
                <c:pt idx="11888">
                  <c:v>42886.098495370374</c:v>
                </c:pt>
                <c:pt idx="11889">
                  <c:v>42886.098611111112</c:v>
                </c:pt>
                <c:pt idx="11890">
                  <c:v>42886.098726851851</c:v>
                </c:pt>
                <c:pt idx="11891">
                  <c:v>42886.09884259259</c:v>
                </c:pt>
                <c:pt idx="11892">
                  <c:v>42886.098958333336</c:v>
                </c:pt>
                <c:pt idx="11893">
                  <c:v>42886.099074074074</c:v>
                </c:pt>
                <c:pt idx="11894">
                  <c:v>42886.099189814813</c:v>
                </c:pt>
                <c:pt idx="11895">
                  <c:v>42886.099305555559</c:v>
                </c:pt>
                <c:pt idx="11896">
                  <c:v>42886.099421296298</c:v>
                </c:pt>
                <c:pt idx="11897">
                  <c:v>42886.099537037036</c:v>
                </c:pt>
                <c:pt idx="11898">
                  <c:v>42886.099652777775</c:v>
                </c:pt>
                <c:pt idx="11899">
                  <c:v>42886.099768518521</c:v>
                </c:pt>
                <c:pt idx="11900">
                  <c:v>42886.09988425926</c:v>
                </c:pt>
                <c:pt idx="11901">
                  <c:v>42886.1</c:v>
                </c:pt>
                <c:pt idx="11902">
                  <c:v>42886.100115740737</c:v>
                </c:pt>
                <c:pt idx="11903">
                  <c:v>42886.100231481483</c:v>
                </c:pt>
                <c:pt idx="11904">
                  <c:v>42886.100347222222</c:v>
                </c:pt>
                <c:pt idx="11905">
                  <c:v>42886.100462962961</c:v>
                </c:pt>
                <c:pt idx="11906">
                  <c:v>42886.100578703707</c:v>
                </c:pt>
                <c:pt idx="11907">
                  <c:v>42886.100694444445</c:v>
                </c:pt>
                <c:pt idx="11908">
                  <c:v>42886.100810185184</c:v>
                </c:pt>
                <c:pt idx="11909">
                  <c:v>42886.100925925923</c:v>
                </c:pt>
                <c:pt idx="11910">
                  <c:v>42886.101041666669</c:v>
                </c:pt>
                <c:pt idx="11911">
                  <c:v>42886.101157407407</c:v>
                </c:pt>
                <c:pt idx="11912">
                  <c:v>42886.101273148146</c:v>
                </c:pt>
                <c:pt idx="11913">
                  <c:v>42886.101388888892</c:v>
                </c:pt>
                <c:pt idx="11914">
                  <c:v>42886.101504629631</c:v>
                </c:pt>
                <c:pt idx="11915">
                  <c:v>42886.101620370369</c:v>
                </c:pt>
                <c:pt idx="11916">
                  <c:v>42886.101736111108</c:v>
                </c:pt>
                <c:pt idx="11917">
                  <c:v>42886.101851851854</c:v>
                </c:pt>
                <c:pt idx="11918">
                  <c:v>42886.101967592593</c:v>
                </c:pt>
                <c:pt idx="11919">
                  <c:v>42886.102083333331</c:v>
                </c:pt>
                <c:pt idx="11920">
                  <c:v>42886.102199074077</c:v>
                </c:pt>
                <c:pt idx="11921">
                  <c:v>42886.102314814816</c:v>
                </c:pt>
                <c:pt idx="11922">
                  <c:v>42886.102430555555</c:v>
                </c:pt>
                <c:pt idx="11923">
                  <c:v>42886.102546296293</c:v>
                </c:pt>
                <c:pt idx="11924">
                  <c:v>42886.102662037039</c:v>
                </c:pt>
                <c:pt idx="11925">
                  <c:v>42886.102777777778</c:v>
                </c:pt>
                <c:pt idx="11926">
                  <c:v>42886.102893518517</c:v>
                </c:pt>
                <c:pt idx="11927">
                  <c:v>42886.103009259263</c:v>
                </c:pt>
                <c:pt idx="11928">
                  <c:v>42886.103125000001</c:v>
                </c:pt>
                <c:pt idx="11929">
                  <c:v>42886.10324074074</c:v>
                </c:pt>
                <c:pt idx="11930">
                  <c:v>42886.103356481479</c:v>
                </c:pt>
                <c:pt idx="11931">
                  <c:v>42886.103472222225</c:v>
                </c:pt>
                <c:pt idx="11932">
                  <c:v>42886.103587962964</c:v>
                </c:pt>
                <c:pt idx="11933">
                  <c:v>42886.103703703702</c:v>
                </c:pt>
                <c:pt idx="11934">
                  <c:v>42886.103819444441</c:v>
                </c:pt>
                <c:pt idx="11935">
                  <c:v>42886.103935185187</c:v>
                </c:pt>
                <c:pt idx="11936">
                  <c:v>42886.104050925926</c:v>
                </c:pt>
                <c:pt idx="11937">
                  <c:v>42886.104166666664</c:v>
                </c:pt>
                <c:pt idx="11938">
                  <c:v>42886.10428240741</c:v>
                </c:pt>
                <c:pt idx="11939">
                  <c:v>42886.104398148149</c:v>
                </c:pt>
                <c:pt idx="11940">
                  <c:v>42886.104513888888</c:v>
                </c:pt>
                <c:pt idx="11941">
                  <c:v>42886.104629629626</c:v>
                </c:pt>
                <c:pt idx="11942">
                  <c:v>42886.104745370372</c:v>
                </c:pt>
                <c:pt idx="11943">
                  <c:v>42886.104861111111</c:v>
                </c:pt>
                <c:pt idx="11944">
                  <c:v>42886.10497685185</c:v>
                </c:pt>
                <c:pt idx="11945">
                  <c:v>42886.105092592596</c:v>
                </c:pt>
                <c:pt idx="11946">
                  <c:v>42886.105208333334</c:v>
                </c:pt>
                <c:pt idx="11947">
                  <c:v>42886.105324074073</c:v>
                </c:pt>
                <c:pt idx="11948">
                  <c:v>42886.105439814812</c:v>
                </c:pt>
                <c:pt idx="11949">
                  <c:v>42886.105555555558</c:v>
                </c:pt>
                <c:pt idx="11950">
                  <c:v>42886.105671296296</c:v>
                </c:pt>
                <c:pt idx="11951">
                  <c:v>42886.105787037035</c:v>
                </c:pt>
                <c:pt idx="11952">
                  <c:v>42886.105902777781</c:v>
                </c:pt>
                <c:pt idx="11953">
                  <c:v>42886.10601851852</c:v>
                </c:pt>
                <c:pt idx="11954">
                  <c:v>42886.106134259258</c:v>
                </c:pt>
                <c:pt idx="11955">
                  <c:v>42886.106249999997</c:v>
                </c:pt>
                <c:pt idx="11956">
                  <c:v>42886.106365740743</c:v>
                </c:pt>
                <c:pt idx="11957">
                  <c:v>42886.106481481482</c:v>
                </c:pt>
                <c:pt idx="11958">
                  <c:v>42886.10659722222</c:v>
                </c:pt>
                <c:pt idx="11959">
                  <c:v>42886.106712962966</c:v>
                </c:pt>
                <c:pt idx="11960">
                  <c:v>42886.106828703705</c:v>
                </c:pt>
                <c:pt idx="11961">
                  <c:v>42886.106944444444</c:v>
                </c:pt>
                <c:pt idx="11962">
                  <c:v>42886.107060185182</c:v>
                </c:pt>
                <c:pt idx="11963">
                  <c:v>42886.107175925928</c:v>
                </c:pt>
                <c:pt idx="11964">
                  <c:v>42886.107291666667</c:v>
                </c:pt>
                <c:pt idx="11965">
                  <c:v>42886.107407407406</c:v>
                </c:pt>
                <c:pt idx="11966">
                  <c:v>42886.107523148145</c:v>
                </c:pt>
                <c:pt idx="11967">
                  <c:v>42886.107638888891</c:v>
                </c:pt>
                <c:pt idx="11968">
                  <c:v>42886.107754629629</c:v>
                </c:pt>
                <c:pt idx="11969">
                  <c:v>42886.107870370368</c:v>
                </c:pt>
                <c:pt idx="11970">
                  <c:v>42886.107986111114</c:v>
                </c:pt>
                <c:pt idx="11971">
                  <c:v>42886.108101851853</c:v>
                </c:pt>
                <c:pt idx="11972">
                  <c:v>42886.108217592591</c:v>
                </c:pt>
                <c:pt idx="11973">
                  <c:v>42886.10833333333</c:v>
                </c:pt>
                <c:pt idx="11974">
                  <c:v>42886.108449074076</c:v>
                </c:pt>
                <c:pt idx="11975">
                  <c:v>42886.108564814815</c:v>
                </c:pt>
                <c:pt idx="11976">
                  <c:v>42886.108680555553</c:v>
                </c:pt>
                <c:pt idx="11977">
                  <c:v>42886.108796296299</c:v>
                </c:pt>
                <c:pt idx="11978">
                  <c:v>42886.108912037038</c:v>
                </c:pt>
                <c:pt idx="11979">
                  <c:v>42886.109027777777</c:v>
                </c:pt>
                <c:pt idx="11980">
                  <c:v>42886.109143518515</c:v>
                </c:pt>
                <c:pt idx="11981">
                  <c:v>42886.109259259261</c:v>
                </c:pt>
                <c:pt idx="11982">
                  <c:v>42886.109375</c:v>
                </c:pt>
                <c:pt idx="11983">
                  <c:v>42886.109490740739</c:v>
                </c:pt>
                <c:pt idx="11984">
                  <c:v>42886.109606481485</c:v>
                </c:pt>
                <c:pt idx="11985">
                  <c:v>42886.109722222223</c:v>
                </c:pt>
                <c:pt idx="11986">
                  <c:v>42886.109837962962</c:v>
                </c:pt>
                <c:pt idx="11987">
                  <c:v>42886.109953703701</c:v>
                </c:pt>
                <c:pt idx="11988">
                  <c:v>42886.110069444447</c:v>
                </c:pt>
                <c:pt idx="11989">
                  <c:v>42886.110185185185</c:v>
                </c:pt>
                <c:pt idx="11990">
                  <c:v>42886.110300925924</c:v>
                </c:pt>
                <c:pt idx="11991">
                  <c:v>42886.11041666667</c:v>
                </c:pt>
                <c:pt idx="11992">
                  <c:v>42886.110532407409</c:v>
                </c:pt>
                <c:pt idx="11993">
                  <c:v>42886.110648148147</c:v>
                </c:pt>
                <c:pt idx="11994">
                  <c:v>42886.110763888886</c:v>
                </c:pt>
                <c:pt idx="11995">
                  <c:v>42886.110879629632</c:v>
                </c:pt>
                <c:pt idx="11996">
                  <c:v>42886.110995370371</c:v>
                </c:pt>
                <c:pt idx="11997">
                  <c:v>42886.111111111109</c:v>
                </c:pt>
                <c:pt idx="11998">
                  <c:v>42886.111226851855</c:v>
                </c:pt>
                <c:pt idx="11999">
                  <c:v>42886.111342592594</c:v>
                </c:pt>
                <c:pt idx="12000">
                  <c:v>42886.111458333333</c:v>
                </c:pt>
                <c:pt idx="12001">
                  <c:v>42886.111574074072</c:v>
                </c:pt>
                <c:pt idx="12002">
                  <c:v>42886.111689814818</c:v>
                </c:pt>
                <c:pt idx="12003">
                  <c:v>42886.111805555556</c:v>
                </c:pt>
                <c:pt idx="12004">
                  <c:v>42886.111921296295</c:v>
                </c:pt>
                <c:pt idx="12005">
                  <c:v>42886.112037037034</c:v>
                </c:pt>
                <c:pt idx="12006">
                  <c:v>42886.11215277778</c:v>
                </c:pt>
                <c:pt idx="12007">
                  <c:v>42886.112268518518</c:v>
                </c:pt>
                <c:pt idx="12008">
                  <c:v>42886.112384259257</c:v>
                </c:pt>
                <c:pt idx="12009">
                  <c:v>42886.112500000003</c:v>
                </c:pt>
                <c:pt idx="12010">
                  <c:v>42886.112615740742</c:v>
                </c:pt>
                <c:pt idx="12011">
                  <c:v>42886.11273148148</c:v>
                </c:pt>
                <c:pt idx="12012">
                  <c:v>42886.112847222219</c:v>
                </c:pt>
                <c:pt idx="12013">
                  <c:v>42886.112962962965</c:v>
                </c:pt>
                <c:pt idx="12014">
                  <c:v>42886.113078703704</c:v>
                </c:pt>
                <c:pt idx="12015">
                  <c:v>42886.113194444442</c:v>
                </c:pt>
                <c:pt idx="12016">
                  <c:v>42886.113310185188</c:v>
                </c:pt>
                <c:pt idx="12017">
                  <c:v>42886.113425925927</c:v>
                </c:pt>
                <c:pt idx="12018">
                  <c:v>42886.113541666666</c:v>
                </c:pt>
                <c:pt idx="12019">
                  <c:v>42886.113657407404</c:v>
                </c:pt>
                <c:pt idx="12020">
                  <c:v>42886.11377314815</c:v>
                </c:pt>
                <c:pt idx="12021">
                  <c:v>42886.113888888889</c:v>
                </c:pt>
                <c:pt idx="12022">
                  <c:v>42886.114004629628</c:v>
                </c:pt>
                <c:pt idx="12023">
                  <c:v>42886.114120370374</c:v>
                </c:pt>
                <c:pt idx="12024">
                  <c:v>42886.114236111112</c:v>
                </c:pt>
                <c:pt idx="12025">
                  <c:v>42886.114351851851</c:v>
                </c:pt>
                <c:pt idx="12026">
                  <c:v>42886.11446759259</c:v>
                </c:pt>
                <c:pt idx="12027">
                  <c:v>42886.114583333336</c:v>
                </c:pt>
                <c:pt idx="12028">
                  <c:v>42886.114699074074</c:v>
                </c:pt>
                <c:pt idx="12029">
                  <c:v>42886.114814814813</c:v>
                </c:pt>
                <c:pt idx="12030">
                  <c:v>42886.114930555559</c:v>
                </c:pt>
                <c:pt idx="12031">
                  <c:v>42886.115046296298</c:v>
                </c:pt>
                <c:pt idx="12032">
                  <c:v>42886.115162037036</c:v>
                </c:pt>
                <c:pt idx="12033">
                  <c:v>42886.115277777775</c:v>
                </c:pt>
                <c:pt idx="12034">
                  <c:v>42886.115393518521</c:v>
                </c:pt>
                <c:pt idx="12035">
                  <c:v>42886.11550925926</c:v>
                </c:pt>
                <c:pt idx="12036">
                  <c:v>42886.115624999999</c:v>
                </c:pt>
                <c:pt idx="12037">
                  <c:v>42886.115740740737</c:v>
                </c:pt>
                <c:pt idx="12038">
                  <c:v>42886.115856481483</c:v>
                </c:pt>
                <c:pt idx="12039">
                  <c:v>42886.115972222222</c:v>
                </c:pt>
                <c:pt idx="12040">
                  <c:v>42886.116087962961</c:v>
                </c:pt>
                <c:pt idx="12041">
                  <c:v>42886.116203703707</c:v>
                </c:pt>
                <c:pt idx="12042">
                  <c:v>42886.116319444445</c:v>
                </c:pt>
                <c:pt idx="12043">
                  <c:v>42886.116435185184</c:v>
                </c:pt>
                <c:pt idx="12044">
                  <c:v>42886.116550925923</c:v>
                </c:pt>
                <c:pt idx="12045">
                  <c:v>42886.116666666669</c:v>
                </c:pt>
                <c:pt idx="12046">
                  <c:v>42886.116782407407</c:v>
                </c:pt>
                <c:pt idx="12047">
                  <c:v>42886.116898148146</c:v>
                </c:pt>
                <c:pt idx="12048">
                  <c:v>42886.117013888892</c:v>
                </c:pt>
                <c:pt idx="12049">
                  <c:v>42886.117129629631</c:v>
                </c:pt>
                <c:pt idx="12050">
                  <c:v>42886.117245370369</c:v>
                </c:pt>
                <c:pt idx="12051">
                  <c:v>42886.117361111108</c:v>
                </c:pt>
                <c:pt idx="12052">
                  <c:v>42886.117476851854</c:v>
                </c:pt>
                <c:pt idx="12053">
                  <c:v>42886.117592592593</c:v>
                </c:pt>
                <c:pt idx="12054">
                  <c:v>42886.117708333331</c:v>
                </c:pt>
                <c:pt idx="12055">
                  <c:v>42886.117824074077</c:v>
                </c:pt>
                <c:pt idx="12056">
                  <c:v>42886.117939814816</c:v>
                </c:pt>
                <c:pt idx="12057">
                  <c:v>42886.118055555555</c:v>
                </c:pt>
                <c:pt idx="12058">
                  <c:v>42886.118171296293</c:v>
                </c:pt>
                <c:pt idx="12059">
                  <c:v>42886.118287037039</c:v>
                </c:pt>
                <c:pt idx="12060">
                  <c:v>42886.118402777778</c:v>
                </c:pt>
                <c:pt idx="12061">
                  <c:v>42886.118518518517</c:v>
                </c:pt>
                <c:pt idx="12062">
                  <c:v>42886.118634259263</c:v>
                </c:pt>
                <c:pt idx="12063">
                  <c:v>42886.118750000001</c:v>
                </c:pt>
                <c:pt idx="12064">
                  <c:v>42886.11886574074</c:v>
                </c:pt>
                <c:pt idx="12065">
                  <c:v>42886.118981481479</c:v>
                </c:pt>
                <c:pt idx="12066">
                  <c:v>42886.119097222225</c:v>
                </c:pt>
                <c:pt idx="12067">
                  <c:v>42886.119212962964</c:v>
                </c:pt>
                <c:pt idx="12068">
                  <c:v>42886.119328703702</c:v>
                </c:pt>
                <c:pt idx="12069">
                  <c:v>42886.119444444441</c:v>
                </c:pt>
                <c:pt idx="12070">
                  <c:v>42886.119560185187</c:v>
                </c:pt>
                <c:pt idx="12071">
                  <c:v>42886.119675925926</c:v>
                </c:pt>
                <c:pt idx="12072">
                  <c:v>42886.119791666664</c:v>
                </c:pt>
                <c:pt idx="12073">
                  <c:v>42886.11990740741</c:v>
                </c:pt>
                <c:pt idx="12074">
                  <c:v>42886.120023148149</c:v>
                </c:pt>
                <c:pt idx="12075">
                  <c:v>42886.120138888888</c:v>
                </c:pt>
                <c:pt idx="12076">
                  <c:v>42886.120254629626</c:v>
                </c:pt>
                <c:pt idx="12077">
                  <c:v>42886.120370370372</c:v>
                </c:pt>
                <c:pt idx="12078">
                  <c:v>42886.120486111111</c:v>
                </c:pt>
                <c:pt idx="12079">
                  <c:v>42886.12060185185</c:v>
                </c:pt>
                <c:pt idx="12080">
                  <c:v>42886.120717592596</c:v>
                </c:pt>
                <c:pt idx="12081">
                  <c:v>42886.120833333334</c:v>
                </c:pt>
                <c:pt idx="12082">
                  <c:v>42886.120949074073</c:v>
                </c:pt>
                <c:pt idx="12083">
                  <c:v>42886.121064814812</c:v>
                </c:pt>
                <c:pt idx="12084">
                  <c:v>42886.121180555558</c:v>
                </c:pt>
                <c:pt idx="12085">
                  <c:v>42886.121296296296</c:v>
                </c:pt>
                <c:pt idx="12086">
                  <c:v>42886.121412037035</c:v>
                </c:pt>
                <c:pt idx="12087">
                  <c:v>42886.121527777781</c:v>
                </c:pt>
                <c:pt idx="12088">
                  <c:v>42886.12164351852</c:v>
                </c:pt>
                <c:pt idx="12089">
                  <c:v>42886.121759259258</c:v>
                </c:pt>
                <c:pt idx="12090">
                  <c:v>42886.121874999997</c:v>
                </c:pt>
                <c:pt idx="12091">
                  <c:v>42886.121990740743</c:v>
                </c:pt>
                <c:pt idx="12092">
                  <c:v>42886.122106481482</c:v>
                </c:pt>
                <c:pt idx="12093">
                  <c:v>42886.12222222222</c:v>
                </c:pt>
                <c:pt idx="12094">
                  <c:v>42886.122337962966</c:v>
                </c:pt>
                <c:pt idx="12095">
                  <c:v>42886.122453703705</c:v>
                </c:pt>
                <c:pt idx="12096">
                  <c:v>42886.122569444444</c:v>
                </c:pt>
                <c:pt idx="12097">
                  <c:v>42886.122685185182</c:v>
                </c:pt>
                <c:pt idx="12098">
                  <c:v>42886.122800925928</c:v>
                </c:pt>
                <c:pt idx="12099">
                  <c:v>42886.122916666667</c:v>
                </c:pt>
                <c:pt idx="12100">
                  <c:v>42886.123032407406</c:v>
                </c:pt>
                <c:pt idx="12101">
                  <c:v>42886.123148148145</c:v>
                </c:pt>
                <c:pt idx="12102">
                  <c:v>42886.123263888891</c:v>
                </c:pt>
                <c:pt idx="12103">
                  <c:v>42886.123379629629</c:v>
                </c:pt>
                <c:pt idx="12104">
                  <c:v>42886.123495370368</c:v>
                </c:pt>
                <c:pt idx="12105">
                  <c:v>42886.123611111114</c:v>
                </c:pt>
                <c:pt idx="12106">
                  <c:v>42886.123726851853</c:v>
                </c:pt>
                <c:pt idx="12107">
                  <c:v>42886.123842592591</c:v>
                </c:pt>
                <c:pt idx="12108">
                  <c:v>42886.12395833333</c:v>
                </c:pt>
                <c:pt idx="12109">
                  <c:v>42886.124074074076</c:v>
                </c:pt>
                <c:pt idx="12110">
                  <c:v>42886.124189814815</c:v>
                </c:pt>
                <c:pt idx="12111">
                  <c:v>42886.124305555553</c:v>
                </c:pt>
                <c:pt idx="12112">
                  <c:v>42886.124421296299</c:v>
                </c:pt>
                <c:pt idx="12113">
                  <c:v>42886.124537037038</c:v>
                </c:pt>
                <c:pt idx="12114">
                  <c:v>42886.124652777777</c:v>
                </c:pt>
                <c:pt idx="12115">
                  <c:v>42886.124768518515</c:v>
                </c:pt>
                <c:pt idx="12116">
                  <c:v>42886.124884259261</c:v>
                </c:pt>
                <c:pt idx="12117">
                  <c:v>42886.125</c:v>
                </c:pt>
                <c:pt idx="12118">
                  <c:v>42886.125115740739</c:v>
                </c:pt>
                <c:pt idx="12119">
                  <c:v>42886.125231481485</c:v>
                </c:pt>
                <c:pt idx="12120">
                  <c:v>42886.125347222223</c:v>
                </c:pt>
                <c:pt idx="12121">
                  <c:v>42886.125462962962</c:v>
                </c:pt>
                <c:pt idx="12122">
                  <c:v>42886.125578703701</c:v>
                </c:pt>
                <c:pt idx="12123">
                  <c:v>42886.125694444447</c:v>
                </c:pt>
                <c:pt idx="12124">
                  <c:v>42886.125810185185</c:v>
                </c:pt>
                <c:pt idx="12125">
                  <c:v>42886.125925925924</c:v>
                </c:pt>
                <c:pt idx="12126">
                  <c:v>42886.12604166667</c:v>
                </c:pt>
                <c:pt idx="12127">
                  <c:v>42886.126157407409</c:v>
                </c:pt>
                <c:pt idx="12128">
                  <c:v>42886.126273148147</c:v>
                </c:pt>
                <c:pt idx="12129">
                  <c:v>42886.126388888886</c:v>
                </c:pt>
                <c:pt idx="12130">
                  <c:v>42886.126504629632</c:v>
                </c:pt>
                <c:pt idx="12131">
                  <c:v>42886.126620370371</c:v>
                </c:pt>
                <c:pt idx="12132">
                  <c:v>42886.126736111109</c:v>
                </c:pt>
                <c:pt idx="12133">
                  <c:v>42886.126851851855</c:v>
                </c:pt>
                <c:pt idx="12134">
                  <c:v>42886.126967592594</c:v>
                </c:pt>
                <c:pt idx="12135">
                  <c:v>42886.127083333333</c:v>
                </c:pt>
                <c:pt idx="12136">
                  <c:v>42886.127199074072</c:v>
                </c:pt>
                <c:pt idx="12137">
                  <c:v>42886.127314814818</c:v>
                </c:pt>
                <c:pt idx="12138">
                  <c:v>42886.127430555556</c:v>
                </c:pt>
                <c:pt idx="12139">
                  <c:v>42886.127546296295</c:v>
                </c:pt>
                <c:pt idx="12140">
                  <c:v>42886.127662037034</c:v>
                </c:pt>
                <c:pt idx="12141">
                  <c:v>42886.12777777778</c:v>
                </c:pt>
                <c:pt idx="12142">
                  <c:v>42886.127893518518</c:v>
                </c:pt>
                <c:pt idx="12143">
                  <c:v>42886.128009259257</c:v>
                </c:pt>
                <c:pt idx="12144">
                  <c:v>42886.128125000003</c:v>
                </c:pt>
                <c:pt idx="12145">
                  <c:v>42886.128240740742</c:v>
                </c:pt>
                <c:pt idx="12146">
                  <c:v>42886.12835648148</c:v>
                </c:pt>
                <c:pt idx="12147">
                  <c:v>42886.128472222219</c:v>
                </c:pt>
                <c:pt idx="12148">
                  <c:v>42886.128587962965</c:v>
                </c:pt>
                <c:pt idx="12149">
                  <c:v>42886.128703703704</c:v>
                </c:pt>
                <c:pt idx="12150">
                  <c:v>42886.128819444442</c:v>
                </c:pt>
                <c:pt idx="12151">
                  <c:v>42886.128935185188</c:v>
                </c:pt>
                <c:pt idx="12152">
                  <c:v>42886.129050925927</c:v>
                </c:pt>
                <c:pt idx="12153">
                  <c:v>42886.129166666666</c:v>
                </c:pt>
                <c:pt idx="12154">
                  <c:v>42886.129282407404</c:v>
                </c:pt>
                <c:pt idx="12155">
                  <c:v>42886.12939814815</c:v>
                </c:pt>
                <c:pt idx="12156">
                  <c:v>42886.129513888889</c:v>
                </c:pt>
                <c:pt idx="12157">
                  <c:v>42886.129629629628</c:v>
                </c:pt>
                <c:pt idx="12158">
                  <c:v>42886.129745370374</c:v>
                </c:pt>
                <c:pt idx="12159">
                  <c:v>42886.129861111112</c:v>
                </c:pt>
                <c:pt idx="12160">
                  <c:v>42886.129976851851</c:v>
                </c:pt>
                <c:pt idx="12161">
                  <c:v>42886.13009259259</c:v>
                </c:pt>
                <c:pt idx="12162">
                  <c:v>42886.130208333336</c:v>
                </c:pt>
                <c:pt idx="12163">
                  <c:v>42886.130324074074</c:v>
                </c:pt>
                <c:pt idx="12164">
                  <c:v>42886.130439814813</c:v>
                </c:pt>
                <c:pt idx="12165">
                  <c:v>42886.130555555559</c:v>
                </c:pt>
                <c:pt idx="12166">
                  <c:v>42886.130671296298</c:v>
                </c:pt>
                <c:pt idx="12167">
                  <c:v>42886.130787037036</c:v>
                </c:pt>
                <c:pt idx="12168">
                  <c:v>42886.130902777775</c:v>
                </c:pt>
                <c:pt idx="12169">
                  <c:v>42886.131018518521</c:v>
                </c:pt>
                <c:pt idx="12170">
                  <c:v>42886.13113425926</c:v>
                </c:pt>
                <c:pt idx="12171">
                  <c:v>42886.131249999999</c:v>
                </c:pt>
                <c:pt idx="12172">
                  <c:v>42886.131365740737</c:v>
                </c:pt>
                <c:pt idx="12173">
                  <c:v>42886.131481481483</c:v>
                </c:pt>
                <c:pt idx="12174">
                  <c:v>42886.131597222222</c:v>
                </c:pt>
                <c:pt idx="12175">
                  <c:v>42886.131712962961</c:v>
                </c:pt>
                <c:pt idx="12176">
                  <c:v>42886.131828703707</c:v>
                </c:pt>
                <c:pt idx="12177">
                  <c:v>42886.131944444445</c:v>
                </c:pt>
                <c:pt idx="12178">
                  <c:v>42886.132060185184</c:v>
                </c:pt>
                <c:pt idx="12179">
                  <c:v>42886.132175925923</c:v>
                </c:pt>
                <c:pt idx="12180">
                  <c:v>42886.132291666669</c:v>
                </c:pt>
                <c:pt idx="12181">
                  <c:v>42886.132407407407</c:v>
                </c:pt>
                <c:pt idx="12182">
                  <c:v>42886.132523148146</c:v>
                </c:pt>
                <c:pt idx="12183">
                  <c:v>42886.132638888892</c:v>
                </c:pt>
                <c:pt idx="12184">
                  <c:v>42886.132754629631</c:v>
                </c:pt>
                <c:pt idx="12185">
                  <c:v>42886.132870370369</c:v>
                </c:pt>
                <c:pt idx="12186">
                  <c:v>42886.132986111108</c:v>
                </c:pt>
                <c:pt idx="12187">
                  <c:v>42886.133101851854</c:v>
                </c:pt>
                <c:pt idx="12188">
                  <c:v>42886.133217592593</c:v>
                </c:pt>
                <c:pt idx="12189">
                  <c:v>42886.133333333331</c:v>
                </c:pt>
                <c:pt idx="12190">
                  <c:v>42886.133449074077</c:v>
                </c:pt>
                <c:pt idx="12191">
                  <c:v>42886.133564814816</c:v>
                </c:pt>
                <c:pt idx="12192">
                  <c:v>42886.133680555555</c:v>
                </c:pt>
                <c:pt idx="12193">
                  <c:v>42886.133796296293</c:v>
                </c:pt>
                <c:pt idx="12194">
                  <c:v>42886.133912037039</c:v>
                </c:pt>
                <c:pt idx="12195">
                  <c:v>42886.134027777778</c:v>
                </c:pt>
                <c:pt idx="12196">
                  <c:v>42886.134143518517</c:v>
                </c:pt>
                <c:pt idx="12197">
                  <c:v>42886.134259259263</c:v>
                </c:pt>
                <c:pt idx="12198">
                  <c:v>42886.134375000001</c:v>
                </c:pt>
                <c:pt idx="12199">
                  <c:v>42886.13449074074</c:v>
                </c:pt>
                <c:pt idx="12200">
                  <c:v>42886.134606481479</c:v>
                </c:pt>
                <c:pt idx="12201">
                  <c:v>42886.134722222225</c:v>
                </c:pt>
                <c:pt idx="12202">
                  <c:v>42886.134837962964</c:v>
                </c:pt>
                <c:pt idx="12203">
                  <c:v>42886.134953703702</c:v>
                </c:pt>
                <c:pt idx="12204">
                  <c:v>42886.135069444441</c:v>
                </c:pt>
                <c:pt idx="12205">
                  <c:v>42886.135185185187</c:v>
                </c:pt>
                <c:pt idx="12206">
                  <c:v>42886.135300925926</c:v>
                </c:pt>
                <c:pt idx="12207">
                  <c:v>42886.135416666664</c:v>
                </c:pt>
                <c:pt idx="12208">
                  <c:v>42886.13553240741</c:v>
                </c:pt>
                <c:pt idx="12209">
                  <c:v>42886.135648148149</c:v>
                </c:pt>
                <c:pt idx="12210">
                  <c:v>42886.135763888888</c:v>
                </c:pt>
                <c:pt idx="12211">
                  <c:v>42886.135879629626</c:v>
                </c:pt>
                <c:pt idx="12212">
                  <c:v>42886.135995370372</c:v>
                </c:pt>
                <c:pt idx="12213">
                  <c:v>42886.136111111111</c:v>
                </c:pt>
                <c:pt idx="12214">
                  <c:v>42886.13622685185</c:v>
                </c:pt>
                <c:pt idx="12215">
                  <c:v>42886.136342592596</c:v>
                </c:pt>
                <c:pt idx="12216">
                  <c:v>42886.136458333334</c:v>
                </c:pt>
                <c:pt idx="12217">
                  <c:v>42886.136574074073</c:v>
                </c:pt>
                <c:pt idx="12218">
                  <c:v>42886.136689814812</c:v>
                </c:pt>
                <c:pt idx="12219">
                  <c:v>42886.136805555558</c:v>
                </c:pt>
                <c:pt idx="12220">
                  <c:v>42886.136921296296</c:v>
                </c:pt>
                <c:pt idx="12221">
                  <c:v>42886.137037037035</c:v>
                </c:pt>
                <c:pt idx="12222">
                  <c:v>42886.137152777781</c:v>
                </c:pt>
                <c:pt idx="12223">
                  <c:v>42886.13726851852</c:v>
                </c:pt>
                <c:pt idx="12224">
                  <c:v>42886.137384259258</c:v>
                </c:pt>
                <c:pt idx="12225">
                  <c:v>42886.137499999997</c:v>
                </c:pt>
                <c:pt idx="12226">
                  <c:v>42886.137615740743</c:v>
                </c:pt>
                <c:pt idx="12227">
                  <c:v>42886.137731481482</c:v>
                </c:pt>
                <c:pt idx="12228">
                  <c:v>42886.13784722222</c:v>
                </c:pt>
                <c:pt idx="12229">
                  <c:v>42886.137962962966</c:v>
                </c:pt>
                <c:pt idx="12230">
                  <c:v>42886.138078703705</c:v>
                </c:pt>
                <c:pt idx="12231">
                  <c:v>42886.138194444444</c:v>
                </c:pt>
                <c:pt idx="12232">
                  <c:v>42886.138310185182</c:v>
                </c:pt>
                <c:pt idx="12233">
                  <c:v>42886.138425925928</c:v>
                </c:pt>
                <c:pt idx="12234">
                  <c:v>42886.138541666667</c:v>
                </c:pt>
                <c:pt idx="12235">
                  <c:v>42886.138657407406</c:v>
                </c:pt>
                <c:pt idx="12236">
                  <c:v>42886.138773148145</c:v>
                </c:pt>
                <c:pt idx="12237">
                  <c:v>42886.138888888891</c:v>
                </c:pt>
                <c:pt idx="12238">
                  <c:v>42886.139004629629</c:v>
                </c:pt>
                <c:pt idx="12239">
                  <c:v>42886.139120370368</c:v>
                </c:pt>
                <c:pt idx="12240">
                  <c:v>42886.139236111114</c:v>
                </c:pt>
                <c:pt idx="12241">
                  <c:v>42886.139351851853</c:v>
                </c:pt>
                <c:pt idx="12242">
                  <c:v>42886.139467592591</c:v>
                </c:pt>
                <c:pt idx="12243">
                  <c:v>42886.13958333333</c:v>
                </c:pt>
                <c:pt idx="12244">
                  <c:v>42886.139699074076</c:v>
                </c:pt>
                <c:pt idx="12245">
                  <c:v>42886.139814814815</c:v>
                </c:pt>
                <c:pt idx="12246">
                  <c:v>42886.139930555553</c:v>
                </c:pt>
                <c:pt idx="12247">
                  <c:v>42886.140046296299</c:v>
                </c:pt>
                <c:pt idx="12248">
                  <c:v>42886.140162037038</c:v>
                </c:pt>
                <c:pt idx="12249">
                  <c:v>42886.140277777777</c:v>
                </c:pt>
                <c:pt idx="12250">
                  <c:v>42886.140393518515</c:v>
                </c:pt>
                <c:pt idx="12251">
                  <c:v>42886.140509259261</c:v>
                </c:pt>
                <c:pt idx="12252">
                  <c:v>42886.140625</c:v>
                </c:pt>
                <c:pt idx="12253">
                  <c:v>42886.140740740739</c:v>
                </c:pt>
                <c:pt idx="12254">
                  <c:v>42886.140856481485</c:v>
                </c:pt>
                <c:pt idx="12255">
                  <c:v>42886.140972222223</c:v>
                </c:pt>
                <c:pt idx="12256">
                  <c:v>42886.141087962962</c:v>
                </c:pt>
                <c:pt idx="12257">
                  <c:v>42886.141203703701</c:v>
                </c:pt>
                <c:pt idx="12258">
                  <c:v>42886.141319444447</c:v>
                </c:pt>
                <c:pt idx="12259">
                  <c:v>42886.141435185185</c:v>
                </c:pt>
                <c:pt idx="12260">
                  <c:v>42886.141550925924</c:v>
                </c:pt>
                <c:pt idx="12261">
                  <c:v>42886.14166666667</c:v>
                </c:pt>
                <c:pt idx="12262">
                  <c:v>42886.141782407409</c:v>
                </c:pt>
                <c:pt idx="12263">
                  <c:v>42886.141898148147</c:v>
                </c:pt>
                <c:pt idx="12264">
                  <c:v>42886.142013888886</c:v>
                </c:pt>
                <c:pt idx="12265">
                  <c:v>42886.142129629632</c:v>
                </c:pt>
                <c:pt idx="12266">
                  <c:v>42886.142245370371</c:v>
                </c:pt>
                <c:pt idx="12267">
                  <c:v>42886.142361111109</c:v>
                </c:pt>
                <c:pt idx="12268">
                  <c:v>42886.142476851855</c:v>
                </c:pt>
                <c:pt idx="12269">
                  <c:v>42886.142592592594</c:v>
                </c:pt>
                <c:pt idx="12270">
                  <c:v>42886.142708333333</c:v>
                </c:pt>
                <c:pt idx="12271">
                  <c:v>42886.142824074072</c:v>
                </c:pt>
                <c:pt idx="12272">
                  <c:v>42886.142939814818</c:v>
                </c:pt>
                <c:pt idx="12273">
                  <c:v>42886.143055555556</c:v>
                </c:pt>
                <c:pt idx="12274">
                  <c:v>42886.143171296295</c:v>
                </c:pt>
                <c:pt idx="12275">
                  <c:v>42886.143287037034</c:v>
                </c:pt>
                <c:pt idx="12276">
                  <c:v>42886.14340277778</c:v>
                </c:pt>
                <c:pt idx="12277">
                  <c:v>42886.143518518518</c:v>
                </c:pt>
                <c:pt idx="12278">
                  <c:v>42886.143634259257</c:v>
                </c:pt>
                <c:pt idx="12279">
                  <c:v>42886.143750000003</c:v>
                </c:pt>
                <c:pt idx="12280">
                  <c:v>42886.143865740742</c:v>
                </c:pt>
                <c:pt idx="12281">
                  <c:v>42886.14398148148</c:v>
                </c:pt>
                <c:pt idx="12282">
                  <c:v>42886.144097222219</c:v>
                </c:pt>
                <c:pt idx="12283">
                  <c:v>42886.144212962965</c:v>
                </c:pt>
                <c:pt idx="12284">
                  <c:v>42886.144328703704</c:v>
                </c:pt>
                <c:pt idx="12285">
                  <c:v>42886.144444444442</c:v>
                </c:pt>
                <c:pt idx="12286">
                  <c:v>42886.144560185188</c:v>
                </c:pt>
                <c:pt idx="12287">
                  <c:v>42886.144675925927</c:v>
                </c:pt>
                <c:pt idx="12288">
                  <c:v>42886.144791666666</c:v>
                </c:pt>
                <c:pt idx="12289">
                  <c:v>42886.144907407404</c:v>
                </c:pt>
                <c:pt idx="12290">
                  <c:v>42886.14502314815</c:v>
                </c:pt>
                <c:pt idx="12291">
                  <c:v>42886.145138888889</c:v>
                </c:pt>
                <c:pt idx="12292">
                  <c:v>42886.145254629628</c:v>
                </c:pt>
                <c:pt idx="12293">
                  <c:v>42886.145370370374</c:v>
                </c:pt>
                <c:pt idx="12294">
                  <c:v>42886.145486111112</c:v>
                </c:pt>
                <c:pt idx="12295">
                  <c:v>42886.145601851851</c:v>
                </c:pt>
                <c:pt idx="12296">
                  <c:v>42886.14571759259</c:v>
                </c:pt>
                <c:pt idx="12297">
                  <c:v>42886.145833333336</c:v>
                </c:pt>
                <c:pt idx="12298">
                  <c:v>42886.145949074074</c:v>
                </c:pt>
                <c:pt idx="12299">
                  <c:v>42886.146064814813</c:v>
                </c:pt>
                <c:pt idx="12300">
                  <c:v>42886.146180555559</c:v>
                </c:pt>
                <c:pt idx="12301">
                  <c:v>42886.146296296298</c:v>
                </c:pt>
                <c:pt idx="12302">
                  <c:v>42886.146412037036</c:v>
                </c:pt>
                <c:pt idx="12303">
                  <c:v>42886.146527777775</c:v>
                </c:pt>
                <c:pt idx="12304">
                  <c:v>42886.146643518521</c:v>
                </c:pt>
                <c:pt idx="12305">
                  <c:v>42886.14675925926</c:v>
                </c:pt>
                <c:pt idx="12306">
                  <c:v>42886.146874999999</c:v>
                </c:pt>
                <c:pt idx="12307">
                  <c:v>42886.146990740737</c:v>
                </c:pt>
                <c:pt idx="12308">
                  <c:v>42886.147106481483</c:v>
                </c:pt>
                <c:pt idx="12309">
                  <c:v>42886.147222222222</c:v>
                </c:pt>
                <c:pt idx="12310">
                  <c:v>42886.147337962961</c:v>
                </c:pt>
                <c:pt idx="12311">
                  <c:v>42886.147453703707</c:v>
                </c:pt>
                <c:pt idx="12312">
                  <c:v>42886.147569444445</c:v>
                </c:pt>
                <c:pt idx="12313">
                  <c:v>42886.147685185184</c:v>
                </c:pt>
                <c:pt idx="12314">
                  <c:v>42886.147800925923</c:v>
                </c:pt>
                <c:pt idx="12315">
                  <c:v>42886.147916666669</c:v>
                </c:pt>
                <c:pt idx="12316">
                  <c:v>42886.148032407407</c:v>
                </c:pt>
                <c:pt idx="12317">
                  <c:v>42886.148148148146</c:v>
                </c:pt>
                <c:pt idx="12318">
                  <c:v>42886.148263888892</c:v>
                </c:pt>
                <c:pt idx="12319">
                  <c:v>42886.148379629631</c:v>
                </c:pt>
                <c:pt idx="12320">
                  <c:v>42886.148495370369</c:v>
                </c:pt>
                <c:pt idx="12321">
                  <c:v>42886.148611111108</c:v>
                </c:pt>
                <c:pt idx="12322">
                  <c:v>42886.148726851854</c:v>
                </c:pt>
                <c:pt idx="12323">
                  <c:v>42886.148842592593</c:v>
                </c:pt>
                <c:pt idx="12324">
                  <c:v>42886.148958333331</c:v>
                </c:pt>
                <c:pt idx="12325">
                  <c:v>42886.149074074077</c:v>
                </c:pt>
                <c:pt idx="12326">
                  <c:v>42886.149189814816</c:v>
                </c:pt>
                <c:pt idx="12327">
                  <c:v>42886.149305555555</c:v>
                </c:pt>
                <c:pt idx="12328">
                  <c:v>42886.149421296293</c:v>
                </c:pt>
                <c:pt idx="12329">
                  <c:v>42886.149537037039</c:v>
                </c:pt>
                <c:pt idx="12330">
                  <c:v>42886.149652777778</c:v>
                </c:pt>
                <c:pt idx="12331">
                  <c:v>42886.149768518517</c:v>
                </c:pt>
                <c:pt idx="12332">
                  <c:v>42886.149884259263</c:v>
                </c:pt>
                <c:pt idx="12333">
                  <c:v>42886.15</c:v>
                </c:pt>
                <c:pt idx="12334">
                  <c:v>42886.15011574074</c:v>
                </c:pt>
                <c:pt idx="12335">
                  <c:v>42886.150231481479</c:v>
                </c:pt>
                <c:pt idx="12336">
                  <c:v>42886.150347222225</c:v>
                </c:pt>
                <c:pt idx="12337">
                  <c:v>42886.150462962964</c:v>
                </c:pt>
                <c:pt idx="12338">
                  <c:v>42886.150578703702</c:v>
                </c:pt>
                <c:pt idx="12339">
                  <c:v>42886.150694444441</c:v>
                </c:pt>
                <c:pt idx="12340">
                  <c:v>42886.150810185187</c:v>
                </c:pt>
                <c:pt idx="12341">
                  <c:v>42886.150925925926</c:v>
                </c:pt>
                <c:pt idx="12342">
                  <c:v>42886.151041666664</c:v>
                </c:pt>
                <c:pt idx="12343">
                  <c:v>42886.15115740741</c:v>
                </c:pt>
                <c:pt idx="12344">
                  <c:v>42886.151273148149</c:v>
                </c:pt>
                <c:pt idx="12345">
                  <c:v>42886.151388888888</c:v>
                </c:pt>
                <c:pt idx="12346">
                  <c:v>42886.151504629626</c:v>
                </c:pt>
                <c:pt idx="12347">
                  <c:v>42886.151620370372</c:v>
                </c:pt>
                <c:pt idx="12348">
                  <c:v>42886.151736111111</c:v>
                </c:pt>
                <c:pt idx="12349">
                  <c:v>42886.15185185185</c:v>
                </c:pt>
                <c:pt idx="12350">
                  <c:v>42886.151967592596</c:v>
                </c:pt>
                <c:pt idx="12351">
                  <c:v>42886.152083333334</c:v>
                </c:pt>
                <c:pt idx="12352">
                  <c:v>42886.152199074073</c:v>
                </c:pt>
                <c:pt idx="12353">
                  <c:v>42886.152314814812</c:v>
                </c:pt>
                <c:pt idx="12354">
                  <c:v>42886.152430555558</c:v>
                </c:pt>
                <c:pt idx="12355">
                  <c:v>42886.152546296296</c:v>
                </c:pt>
                <c:pt idx="12356">
                  <c:v>42886.152662037035</c:v>
                </c:pt>
                <c:pt idx="12357">
                  <c:v>42886.152777777781</c:v>
                </c:pt>
                <c:pt idx="12358">
                  <c:v>42886.15289351852</c:v>
                </c:pt>
                <c:pt idx="12359">
                  <c:v>42886.153009259258</c:v>
                </c:pt>
                <c:pt idx="12360">
                  <c:v>42886.153124999997</c:v>
                </c:pt>
                <c:pt idx="12361">
                  <c:v>42886.153240740743</c:v>
                </c:pt>
                <c:pt idx="12362">
                  <c:v>42886.153356481482</c:v>
                </c:pt>
                <c:pt idx="12363">
                  <c:v>42886.15347222222</c:v>
                </c:pt>
                <c:pt idx="12364">
                  <c:v>42886.153587962966</c:v>
                </c:pt>
                <c:pt idx="12365">
                  <c:v>42886.153703703705</c:v>
                </c:pt>
                <c:pt idx="12366">
                  <c:v>42886.153819444444</c:v>
                </c:pt>
                <c:pt idx="12367">
                  <c:v>42886.153935185182</c:v>
                </c:pt>
                <c:pt idx="12368">
                  <c:v>42886.154050925928</c:v>
                </c:pt>
                <c:pt idx="12369">
                  <c:v>42886.154166666667</c:v>
                </c:pt>
                <c:pt idx="12370">
                  <c:v>42886.154282407406</c:v>
                </c:pt>
                <c:pt idx="12371">
                  <c:v>42886.154398148145</c:v>
                </c:pt>
                <c:pt idx="12372">
                  <c:v>42886.154513888891</c:v>
                </c:pt>
                <c:pt idx="12373">
                  <c:v>42886.154629629629</c:v>
                </c:pt>
                <c:pt idx="12374">
                  <c:v>42886.154745370368</c:v>
                </c:pt>
                <c:pt idx="12375">
                  <c:v>42886.154861111114</c:v>
                </c:pt>
                <c:pt idx="12376">
                  <c:v>42886.154976851853</c:v>
                </c:pt>
                <c:pt idx="12377">
                  <c:v>42886.155092592591</c:v>
                </c:pt>
                <c:pt idx="12378">
                  <c:v>42886.15520833333</c:v>
                </c:pt>
                <c:pt idx="12379">
                  <c:v>42886.155324074076</c:v>
                </c:pt>
                <c:pt idx="12380">
                  <c:v>42886.155439814815</c:v>
                </c:pt>
                <c:pt idx="12381">
                  <c:v>42886.155555555553</c:v>
                </c:pt>
                <c:pt idx="12382">
                  <c:v>42886.155671296299</c:v>
                </c:pt>
                <c:pt idx="12383">
                  <c:v>42886.155787037038</c:v>
                </c:pt>
                <c:pt idx="12384">
                  <c:v>42886.155902777777</c:v>
                </c:pt>
                <c:pt idx="12385">
                  <c:v>42886.156018518515</c:v>
                </c:pt>
                <c:pt idx="12386">
                  <c:v>42886.156134259261</c:v>
                </c:pt>
                <c:pt idx="12387">
                  <c:v>42886.15625</c:v>
                </c:pt>
                <c:pt idx="12388">
                  <c:v>42886.156365740739</c:v>
                </c:pt>
                <c:pt idx="12389">
                  <c:v>42886.156481481485</c:v>
                </c:pt>
                <c:pt idx="12390">
                  <c:v>42886.156597222223</c:v>
                </c:pt>
                <c:pt idx="12391">
                  <c:v>42886.156712962962</c:v>
                </c:pt>
                <c:pt idx="12392">
                  <c:v>42886.156828703701</c:v>
                </c:pt>
                <c:pt idx="12393">
                  <c:v>42886.156944444447</c:v>
                </c:pt>
                <c:pt idx="12394">
                  <c:v>42886.157060185185</c:v>
                </c:pt>
                <c:pt idx="12395">
                  <c:v>42886.157175925924</c:v>
                </c:pt>
                <c:pt idx="12396">
                  <c:v>42886.15729166667</c:v>
                </c:pt>
                <c:pt idx="12397">
                  <c:v>42886.157407407409</c:v>
                </c:pt>
                <c:pt idx="12398">
                  <c:v>42886.157523148147</c:v>
                </c:pt>
                <c:pt idx="12399">
                  <c:v>42886.157638888886</c:v>
                </c:pt>
                <c:pt idx="12400">
                  <c:v>42886.157754629632</c:v>
                </c:pt>
                <c:pt idx="12401">
                  <c:v>42886.157870370371</c:v>
                </c:pt>
                <c:pt idx="12402">
                  <c:v>42886.157986111109</c:v>
                </c:pt>
                <c:pt idx="12403">
                  <c:v>42886.158101851855</c:v>
                </c:pt>
                <c:pt idx="12404">
                  <c:v>42886.158217592594</c:v>
                </c:pt>
                <c:pt idx="12405">
                  <c:v>42886.158333333333</c:v>
                </c:pt>
                <c:pt idx="12406">
                  <c:v>42886.158449074072</c:v>
                </c:pt>
                <c:pt idx="12407">
                  <c:v>42886.158564814818</c:v>
                </c:pt>
                <c:pt idx="12408">
                  <c:v>42886.158680555556</c:v>
                </c:pt>
                <c:pt idx="12409">
                  <c:v>42886.158796296295</c:v>
                </c:pt>
                <c:pt idx="12410">
                  <c:v>42886.158912037034</c:v>
                </c:pt>
                <c:pt idx="12411">
                  <c:v>42886.15902777778</c:v>
                </c:pt>
                <c:pt idx="12412">
                  <c:v>42886.159143518518</c:v>
                </c:pt>
                <c:pt idx="12413">
                  <c:v>42886.159259259257</c:v>
                </c:pt>
                <c:pt idx="12414">
                  <c:v>42886.159375000003</c:v>
                </c:pt>
                <c:pt idx="12415">
                  <c:v>42886.159490740742</c:v>
                </c:pt>
                <c:pt idx="12416">
                  <c:v>42886.15960648148</c:v>
                </c:pt>
                <c:pt idx="12417">
                  <c:v>42886.159722222219</c:v>
                </c:pt>
                <c:pt idx="12418">
                  <c:v>42886.159837962965</c:v>
                </c:pt>
                <c:pt idx="12419">
                  <c:v>42886.159953703704</c:v>
                </c:pt>
                <c:pt idx="12420">
                  <c:v>42886.160069444442</c:v>
                </c:pt>
                <c:pt idx="12421">
                  <c:v>42886.160185185188</c:v>
                </c:pt>
                <c:pt idx="12422">
                  <c:v>42886.160300925927</c:v>
                </c:pt>
                <c:pt idx="12423">
                  <c:v>42886.160416666666</c:v>
                </c:pt>
                <c:pt idx="12424">
                  <c:v>42886.160532407404</c:v>
                </c:pt>
                <c:pt idx="12425">
                  <c:v>42886.16064814815</c:v>
                </c:pt>
                <c:pt idx="12426">
                  <c:v>42886.160763888889</c:v>
                </c:pt>
                <c:pt idx="12427">
                  <c:v>42886.160879629628</c:v>
                </c:pt>
                <c:pt idx="12428">
                  <c:v>42886.160995370374</c:v>
                </c:pt>
                <c:pt idx="12429">
                  <c:v>42886.161111111112</c:v>
                </c:pt>
                <c:pt idx="12430">
                  <c:v>42886.161226851851</c:v>
                </c:pt>
                <c:pt idx="12431">
                  <c:v>42886.16134259259</c:v>
                </c:pt>
                <c:pt idx="12432">
                  <c:v>42886.161458333336</c:v>
                </c:pt>
                <c:pt idx="12433">
                  <c:v>42886.161574074074</c:v>
                </c:pt>
                <c:pt idx="12434">
                  <c:v>42886.161689814813</c:v>
                </c:pt>
                <c:pt idx="12435">
                  <c:v>42886.161805555559</c:v>
                </c:pt>
                <c:pt idx="12436">
                  <c:v>42886.161921296298</c:v>
                </c:pt>
                <c:pt idx="12437">
                  <c:v>42886.162037037036</c:v>
                </c:pt>
                <c:pt idx="12438">
                  <c:v>42886.162152777775</c:v>
                </c:pt>
                <c:pt idx="12439">
                  <c:v>42886.162268518521</c:v>
                </c:pt>
                <c:pt idx="12440">
                  <c:v>42886.16238425926</c:v>
                </c:pt>
                <c:pt idx="12441">
                  <c:v>42886.162499999999</c:v>
                </c:pt>
                <c:pt idx="12442">
                  <c:v>42886.162615740737</c:v>
                </c:pt>
                <c:pt idx="12443">
                  <c:v>42886.162731481483</c:v>
                </c:pt>
                <c:pt idx="12444">
                  <c:v>42886.162847222222</c:v>
                </c:pt>
                <c:pt idx="12445">
                  <c:v>42886.162962962961</c:v>
                </c:pt>
                <c:pt idx="12446">
                  <c:v>42886.163078703707</c:v>
                </c:pt>
                <c:pt idx="12447">
                  <c:v>42886.163194444445</c:v>
                </c:pt>
                <c:pt idx="12448">
                  <c:v>42886.163310185184</c:v>
                </c:pt>
                <c:pt idx="12449">
                  <c:v>42886.163425925923</c:v>
                </c:pt>
                <c:pt idx="12450">
                  <c:v>42886.163541666669</c:v>
                </c:pt>
                <c:pt idx="12451">
                  <c:v>42886.163657407407</c:v>
                </c:pt>
                <c:pt idx="12452">
                  <c:v>42886.163773148146</c:v>
                </c:pt>
                <c:pt idx="12453">
                  <c:v>42886.163888888892</c:v>
                </c:pt>
                <c:pt idx="12454">
                  <c:v>42886.164004629631</c:v>
                </c:pt>
                <c:pt idx="12455">
                  <c:v>42886.164120370369</c:v>
                </c:pt>
                <c:pt idx="12456">
                  <c:v>42886.164236111108</c:v>
                </c:pt>
                <c:pt idx="12457">
                  <c:v>42886.164351851854</c:v>
                </c:pt>
                <c:pt idx="12458">
                  <c:v>42886.164467592593</c:v>
                </c:pt>
                <c:pt idx="12459">
                  <c:v>42886.164583333331</c:v>
                </c:pt>
                <c:pt idx="12460">
                  <c:v>42886.164699074077</c:v>
                </c:pt>
                <c:pt idx="12461">
                  <c:v>42886.164814814816</c:v>
                </c:pt>
                <c:pt idx="12462">
                  <c:v>42886.164930555555</c:v>
                </c:pt>
                <c:pt idx="12463">
                  <c:v>42886.165046296293</c:v>
                </c:pt>
                <c:pt idx="12464">
                  <c:v>42886.165162037039</c:v>
                </c:pt>
                <c:pt idx="12465">
                  <c:v>42886.165277777778</c:v>
                </c:pt>
                <c:pt idx="12466">
                  <c:v>42886.165393518517</c:v>
                </c:pt>
                <c:pt idx="12467">
                  <c:v>42886.165509259263</c:v>
                </c:pt>
                <c:pt idx="12468">
                  <c:v>42886.165625000001</c:v>
                </c:pt>
                <c:pt idx="12469">
                  <c:v>42886.16574074074</c:v>
                </c:pt>
                <c:pt idx="12470">
                  <c:v>42886.165856481479</c:v>
                </c:pt>
                <c:pt idx="12471">
                  <c:v>42886.165972222225</c:v>
                </c:pt>
                <c:pt idx="12472">
                  <c:v>42886.166087962964</c:v>
                </c:pt>
                <c:pt idx="12473">
                  <c:v>42886.166203703702</c:v>
                </c:pt>
                <c:pt idx="12474">
                  <c:v>42886.166319444441</c:v>
                </c:pt>
                <c:pt idx="12475">
                  <c:v>42886.166435185187</c:v>
                </c:pt>
                <c:pt idx="12476">
                  <c:v>42886.166550925926</c:v>
                </c:pt>
                <c:pt idx="12477">
                  <c:v>42886.166666666664</c:v>
                </c:pt>
                <c:pt idx="12478">
                  <c:v>42886.16678240741</c:v>
                </c:pt>
                <c:pt idx="12479">
                  <c:v>42886.166898148149</c:v>
                </c:pt>
                <c:pt idx="12480">
                  <c:v>42886.167013888888</c:v>
                </c:pt>
                <c:pt idx="12481">
                  <c:v>42886.167129629626</c:v>
                </c:pt>
                <c:pt idx="12482">
                  <c:v>42886.167245370372</c:v>
                </c:pt>
                <c:pt idx="12483">
                  <c:v>42886.167361111111</c:v>
                </c:pt>
                <c:pt idx="12484">
                  <c:v>42886.16747685185</c:v>
                </c:pt>
                <c:pt idx="12485">
                  <c:v>42886.167592592596</c:v>
                </c:pt>
                <c:pt idx="12486">
                  <c:v>42886.167708333334</c:v>
                </c:pt>
                <c:pt idx="12487">
                  <c:v>42886.167824074073</c:v>
                </c:pt>
                <c:pt idx="12488">
                  <c:v>42886.167939814812</c:v>
                </c:pt>
                <c:pt idx="12489">
                  <c:v>42886.168055555558</c:v>
                </c:pt>
                <c:pt idx="12490">
                  <c:v>42886.168171296296</c:v>
                </c:pt>
                <c:pt idx="12491">
                  <c:v>42886.168287037035</c:v>
                </c:pt>
                <c:pt idx="12492">
                  <c:v>42886.168402777781</c:v>
                </c:pt>
                <c:pt idx="12493">
                  <c:v>42886.16851851852</c:v>
                </c:pt>
                <c:pt idx="12494">
                  <c:v>42886.168634259258</c:v>
                </c:pt>
                <c:pt idx="12495">
                  <c:v>42886.168749999997</c:v>
                </c:pt>
                <c:pt idx="12496">
                  <c:v>42886.168865740743</c:v>
                </c:pt>
                <c:pt idx="12497">
                  <c:v>42886.168981481482</c:v>
                </c:pt>
                <c:pt idx="12498">
                  <c:v>42886.16909722222</c:v>
                </c:pt>
                <c:pt idx="12499">
                  <c:v>42886.169212962966</c:v>
                </c:pt>
                <c:pt idx="12500">
                  <c:v>42886.169328703705</c:v>
                </c:pt>
                <c:pt idx="12501">
                  <c:v>42886.169444444444</c:v>
                </c:pt>
                <c:pt idx="12502">
                  <c:v>42886.169560185182</c:v>
                </c:pt>
                <c:pt idx="12503">
                  <c:v>42886.169675925928</c:v>
                </c:pt>
                <c:pt idx="12504">
                  <c:v>42886.169791666667</c:v>
                </c:pt>
                <c:pt idx="12505">
                  <c:v>42886.169907407406</c:v>
                </c:pt>
                <c:pt idx="12506">
                  <c:v>42886.170023148145</c:v>
                </c:pt>
                <c:pt idx="12507">
                  <c:v>42886.170138888891</c:v>
                </c:pt>
                <c:pt idx="12508">
                  <c:v>42886.170254629629</c:v>
                </c:pt>
                <c:pt idx="12509">
                  <c:v>42886.170370370368</c:v>
                </c:pt>
                <c:pt idx="12510">
                  <c:v>42886.170486111114</c:v>
                </c:pt>
                <c:pt idx="12511">
                  <c:v>42886.170601851853</c:v>
                </c:pt>
                <c:pt idx="12512">
                  <c:v>42886.170717592591</c:v>
                </c:pt>
                <c:pt idx="12513">
                  <c:v>42886.17083333333</c:v>
                </c:pt>
                <c:pt idx="12514">
                  <c:v>42886.170949074076</c:v>
                </c:pt>
                <c:pt idx="12515">
                  <c:v>42886.171064814815</c:v>
                </c:pt>
                <c:pt idx="12516">
                  <c:v>42886.171180555553</c:v>
                </c:pt>
                <c:pt idx="12517">
                  <c:v>42886.171296296299</c:v>
                </c:pt>
                <c:pt idx="12518">
                  <c:v>42886.171412037038</c:v>
                </c:pt>
                <c:pt idx="12519">
                  <c:v>42886.171527777777</c:v>
                </c:pt>
                <c:pt idx="12520">
                  <c:v>42886.171643518515</c:v>
                </c:pt>
                <c:pt idx="12521">
                  <c:v>42886.171759259261</c:v>
                </c:pt>
                <c:pt idx="12522">
                  <c:v>42886.171875</c:v>
                </c:pt>
                <c:pt idx="12523">
                  <c:v>42886.171990740739</c:v>
                </c:pt>
                <c:pt idx="12524">
                  <c:v>42886.172106481485</c:v>
                </c:pt>
                <c:pt idx="12525">
                  <c:v>42886.172222222223</c:v>
                </c:pt>
                <c:pt idx="12526">
                  <c:v>42886.172337962962</c:v>
                </c:pt>
                <c:pt idx="12527">
                  <c:v>42886.172453703701</c:v>
                </c:pt>
                <c:pt idx="12528">
                  <c:v>42886.172569444447</c:v>
                </c:pt>
                <c:pt idx="12529">
                  <c:v>42886.172685185185</c:v>
                </c:pt>
                <c:pt idx="12530">
                  <c:v>42886.172800925924</c:v>
                </c:pt>
                <c:pt idx="12531">
                  <c:v>42886.17291666667</c:v>
                </c:pt>
                <c:pt idx="12532">
                  <c:v>42886.173032407409</c:v>
                </c:pt>
                <c:pt idx="12533">
                  <c:v>42886.173148148147</c:v>
                </c:pt>
                <c:pt idx="12534">
                  <c:v>42886.173263888886</c:v>
                </c:pt>
                <c:pt idx="12535">
                  <c:v>42886.173379629632</c:v>
                </c:pt>
                <c:pt idx="12536">
                  <c:v>42886.173495370371</c:v>
                </c:pt>
                <c:pt idx="12537">
                  <c:v>42886.173611111109</c:v>
                </c:pt>
                <c:pt idx="12538">
                  <c:v>42886.173726851855</c:v>
                </c:pt>
                <c:pt idx="12539">
                  <c:v>42886.173842592594</c:v>
                </c:pt>
                <c:pt idx="12540">
                  <c:v>42886.173958333333</c:v>
                </c:pt>
                <c:pt idx="12541">
                  <c:v>42886.174074074072</c:v>
                </c:pt>
                <c:pt idx="12542">
                  <c:v>42886.174189814818</c:v>
                </c:pt>
                <c:pt idx="12543">
                  <c:v>42886.174305555556</c:v>
                </c:pt>
                <c:pt idx="12544">
                  <c:v>42886.174421296295</c:v>
                </c:pt>
                <c:pt idx="12545">
                  <c:v>42886.174537037034</c:v>
                </c:pt>
                <c:pt idx="12546">
                  <c:v>42886.17465277778</c:v>
                </c:pt>
                <c:pt idx="12547">
                  <c:v>42886.174768518518</c:v>
                </c:pt>
                <c:pt idx="12548">
                  <c:v>42886.174884259257</c:v>
                </c:pt>
                <c:pt idx="12549">
                  <c:v>42886.175000000003</c:v>
                </c:pt>
                <c:pt idx="12550">
                  <c:v>42886.175115740742</c:v>
                </c:pt>
                <c:pt idx="12551">
                  <c:v>42886.17523148148</c:v>
                </c:pt>
                <c:pt idx="12552">
                  <c:v>42886.175347222219</c:v>
                </c:pt>
                <c:pt idx="12553">
                  <c:v>42886.175462962965</c:v>
                </c:pt>
                <c:pt idx="12554">
                  <c:v>42886.175578703704</c:v>
                </c:pt>
                <c:pt idx="12555">
                  <c:v>42886.175694444442</c:v>
                </c:pt>
                <c:pt idx="12556">
                  <c:v>42886.175810185188</c:v>
                </c:pt>
                <c:pt idx="12557">
                  <c:v>42886.175925925927</c:v>
                </c:pt>
                <c:pt idx="12558">
                  <c:v>42886.176041666666</c:v>
                </c:pt>
                <c:pt idx="12559">
                  <c:v>42886.176157407404</c:v>
                </c:pt>
                <c:pt idx="12560">
                  <c:v>42886.17627314815</c:v>
                </c:pt>
                <c:pt idx="12561">
                  <c:v>42886.176388888889</c:v>
                </c:pt>
                <c:pt idx="12562">
                  <c:v>42886.176504629628</c:v>
                </c:pt>
                <c:pt idx="12563">
                  <c:v>42886.176620370374</c:v>
                </c:pt>
                <c:pt idx="12564">
                  <c:v>42886.176736111112</c:v>
                </c:pt>
                <c:pt idx="12565">
                  <c:v>42886.176851851851</c:v>
                </c:pt>
                <c:pt idx="12566">
                  <c:v>42886.17696759259</c:v>
                </c:pt>
                <c:pt idx="12567">
                  <c:v>42886.177083333336</c:v>
                </c:pt>
                <c:pt idx="12568">
                  <c:v>42886.177199074074</c:v>
                </c:pt>
                <c:pt idx="12569">
                  <c:v>42886.177314814813</c:v>
                </c:pt>
                <c:pt idx="12570">
                  <c:v>42886.177430555559</c:v>
                </c:pt>
                <c:pt idx="12571">
                  <c:v>42886.177546296298</c:v>
                </c:pt>
                <c:pt idx="12572">
                  <c:v>42886.177662037036</c:v>
                </c:pt>
                <c:pt idx="12573">
                  <c:v>42886.177777777775</c:v>
                </c:pt>
                <c:pt idx="12574">
                  <c:v>42886.177893518521</c:v>
                </c:pt>
                <c:pt idx="12575">
                  <c:v>42886.17800925926</c:v>
                </c:pt>
                <c:pt idx="12576">
                  <c:v>42886.178124999999</c:v>
                </c:pt>
                <c:pt idx="12577">
                  <c:v>42886.178240740737</c:v>
                </c:pt>
                <c:pt idx="12578">
                  <c:v>42886.178356481483</c:v>
                </c:pt>
                <c:pt idx="12579">
                  <c:v>42886.178472222222</c:v>
                </c:pt>
                <c:pt idx="12580">
                  <c:v>42886.178587962961</c:v>
                </c:pt>
                <c:pt idx="12581">
                  <c:v>42886.178703703707</c:v>
                </c:pt>
                <c:pt idx="12582">
                  <c:v>42886.178819444445</c:v>
                </c:pt>
                <c:pt idx="12583">
                  <c:v>42886.178935185184</c:v>
                </c:pt>
                <c:pt idx="12584">
                  <c:v>42886.179050925923</c:v>
                </c:pt>
                <c:pt idx="12585">
                  <c:v>42886.179166666669</c:v>
                </c:pt>
                <c:pt idx="12586">
                  <c:v>42886.179282407407</c:v>
                </c:pt>
                <c:pt idx="12587">
                  <c:v>42886.179398148146</c:v>
                </c:pt>
                <c:pt idx="12588">
                  <c:v>42886.179513888892</c:v>
                </c:pt>
                <c:pt idx="12589">
                  <c:v>42886.179629629631</c:v>
                </c:pt>
                <c:pt idx="12590">
                  <c:v>42886.179745370369</c:v>
                </c:pt>
                <c:pt idx="12591">
                  <c:v>42886.179861111108</c:v>
                </c:pt>
                <c:pt idx="12592">
                  <c:v>42886.179976851854</c:v>
                </c:pt>
                <c:pt idx="12593">
                  <c:v>42886.180092592593</c:v>
                </c:pt>
                <c:pt idx="12594">
                  <c:v>42886.180208333331</c:v>
                </c:pt>
                <c:pt idx="12595">
                  <c:v>42886.180324074077</c:v>
                </c:pt>
                <c:pt idx="12596">
                  <c:v>42886.180439814816</c:v>
                </c:pt>
                <c:pt idx="12597">
                  <c:v>42886.180555555555</c:v>
                </c:pt>
                <c:pt idx="12598">
                  <c:v>42886.180671296293</c:v>
                </c:pt>
                <c:pt idx="12599">
                  <c:v>42886.180787037039</c:v>
                </c:pt>
                <c:pt idx="12600">
                  <c:v>42886.180902777778</c:v>
                </c:pt>
                <c:pt idx="12601">
                  <c:v>42886.181018518517</c:v>
                </c:pt>
                <c:pt idx="12602">
                  <c:v>42886.181134259263</c:v>
                </c:pt>
                <c:pt idx="12603">
                  <c:v>42886.181250000001</c:v>
                </c:pt>
                <c:pt idx="12604">
                  <c:v>42886.18136574074</c:v>
                </c:pt>
                <c:pt idx="12605">
                  <c:v>42886.181481481479</c:v>
                </c:pt>
                <c:pt idx="12606">
                  <c:v>42886.181597222225</c:v>
                </c:pt>
                <c:pt idx="12607">
                  <c:v>42886.181712962964</c:v>
                </c:pt>
                <c:pt idx="12608">
                  <c:v>42886.181828703702</c:v>
                </c:pt>
                <c:pt idx="12609">
                  <c:v>42886.181944444441</c:v>
                </c:pt>
                <c:pt idx="12610">
                  <c:v>42886.182060185187</c:v>
                </c:pt>
                <c:pt idx="12611">
                  <c:v>42886.182175925926</c:v>
                </c:pt>
                <c:pt idx="12612">
                  <c:v>42886.182291666664</c:v>
                </c:pt>
                <c:pt idx="12613">
                  <c:v>42886.18240740741</c:v>
                </c:pt>
                <c:pt idx="12614">
                  <c:v>42886.182523148149</c:v>
                </c:pt>
                <c:pt idx="12615">
                  <c:v>42886.182638888888</c:v>
                </c:pt>
                <c:pt idx="12616">
                  <c:v>42886.182754629626</c:v>
                </c:pt>
                <c:pt idx="12617">
                  <c:v>42886.182870370372</c:v>
                </c:pt>
                <c:pt idx="12618">
                  <c:v>42886.182986111111</c:v>
                </c:pt>
                <c:pt idx="12619">
                  <c:v>42886.18310185185</c:v>
                </c:pt>
                <c:pt idx="12620">
                  <c:v>42886.183217592596</c:v>
                </c:pt>
                <c:pt idx="12621">
                  <c:v>42886.183333333334</c:v>
                </c:pt>
                <c:pt idx="12622">
                  <c:v>42886.183449074073</c:v>
                </c:pt>
                <c:pt idx="12623">
                  <c:v>42886.183564814812</c:v>
                </c:pt>
                <c:pt idx="12624">
                  <c:v>42886.183680555558</c:v>
                </c:pt>
                <c:pt idx="12625">
                  <c:v>42886.183796296296</c:v>
                </c:pt>
                <c:pt idx="12626">
                  <c:v>42886.183912037035</c:v>
                </c:pt>
                <c:pt idx="12627">
                  <c:v>42886.184027777781</c:v>
                </c:pt>
                <c:pt idx="12628">
                  <c:v>42886.18414351852</c:v>
                </c:pt>
                <c:pt idx="12629">
                  <c:v>42886.184259259258</c:v>
                </c:pt>
                <c:pt idx="12630">
                  <c:v>42886.184374999997</c:v>
                </c:pt>
                <c:pt idx="12631">
                  <c:v>42886.184490740743</c:v>
                </c:pt>
                <c:pt idx="12632">
                  <c:v>42886.184606481482</c:v>
                </c:pt>
                <c:pt idx="12633">
                  <c:v>42886.18472222222</c:v>
                </c:pt>
                <c:pt idx="12634">
                  <c:v>42886.184837962966</c:v>
                </c:pt>
                <c:pt idx="12635">
                  <c:v>42886.184953703705</c:v>
                </c:pt>
                <c:pt idx="12636">
                  <c:v>42886.185069444444</c:v>
                </c:pt>
                <c:pt idx="12637">
                  <c:v>42886.185185185182</c:v>
                </c:pt>
                <c:pt idx="12638">
                  <c:v>42886.185300925928</c:v>
                </c:pt>
                <c:pt idx="12639">
                  <c:v>42886.185416666667</c:v>
                </c:pt>
                <c:pt idx="12640">
                  <c:v>42886.185532407406</c:v>
                </c:pt>
                <c:pt idx="12641">
                  <c:v>42886.185648148145</c:v>
                </c:pt>
                <c:pt idx="12642">
                  <c:v>42886.185763888891</c:v>
                </c:pt>
                <c:pt idx="12643">
                  <c:v>42886.185879629629</c:v>
                </c:pt>
                <c:pt idx="12644">
                  <c:v>42886.185995370368</c:v>
                </c:pt>
                <c:pt idx="12645">
                  <c:v>42886.186111111114</c:v>
                </c:pt>
                <c:pt idx="12646">
                  <c:v>42886.186226851853</c:v>
                </c:pt>
                <c:pt idx="12647">
                  <c:v>42886.186342592591</c:v>
                </c:pt>
                <c:pt idx="12648">
                  <c:v>42886.18645833333</c:v>
                </c:pt>
                <c:pt idx="12649">
                  <c:v>42886.186574074076</c:v>
                </c:pt>
                <c:pt idx="12650">
                  <c:v>42886.186689814815</c:v>
                </c:pt>
                <c:pt idx="12651">
                  <c:v>42886.186805555553</c:v>
                </c:pt>
                <c:pt idx="12652">
                  <c:v>42886.186921296299</c:v>
                </c:pt>
                <c:pt idx="12653">
                  <c:v>42886.187037037038</c:v>
                </c:pt>
                <c:pt idx="12654">
                  <c:v>42886.187152777777</c:v>
                </c:pt>
                <c:pt idx="12655">
                  <c:v>42886.187268518515</c:v>
                </c:pt>
                <c:pt idx="12656">
                  <c:v>42886.187384259261</c:v>
                </c:pt>
                <c:pt idx="12657">
                  <c:v>42886.1875</c:v>
                </c:pt>
                <c:pt idx="12658">
                  <c:v>42886.187615740739</c:v>
                </c:pt>
                <c:pt idx="12659">
                  <c:v>42886.187731481485</c:v>
                </c:pt>
                <c:pt idx="12660">
                  <c:v>42886.187847222223</c:v>
                </c:pt>
                <c:pt idx="12661">
                  <c:v>42886.187962962962</c:v>
                </c:pt>
                <c:pt idx="12662">
                  <c:v>42886.188078703701</c:v>
                </c:pt>
                <c:pt idx="12663">
                  <c:v>42886.188194444447</c:v>
                </c:pt>
                <c:pt idx="12664">
                  <c:v>42886.188310185185</c:v>
                </c:pt>
                <c:pt idx="12665">
                  <c:v>42886.188425925924</c:v>
                </c:pt>
                <c:pt idx="12666">
                  <c:v>42886.18854166667</c:v>
                </c:pt>
                <c:pt idx="12667">
                  <c:v>42886.188657407409</c:v>
                </c:pt>
                <c:pt idx="12668">
                  <c:v>42886.188773148147</c:v>
                </c:pt>
                <c:pt idx="12669">
                  <c:v>42886.188888888886</c:v>
                </c:pt>
                <c:pt idx="12670">
                  <c:v>42886.189004629632</c:v>
                </c:pt>
                <c:pt idx="12671">
                  <c:v>42886.189120370371</c:v>
                </c:pt>
                <c:pt idx="12672">
                  <c:v>42886.189236111109</c:v>
                </c:pt>
                <c:pt idx="12673">
                  <c:v>42886.189351851855</c:v>
                </c:pt>
                <c:pt idx="12674">
                  <c:v>42886.189467592594</c:v>
                </c:pt>
                <c:pt idx="12675">
                  <c:v>42886.189583333333</c:v>
                </c:pt>
                <c:pt idx="12676">
                  <c:v>42886.189699074072</c:v>
                </c:pt>
                <c:pt idx="12677">
                  <c:v>42886.189814814818</c:v>
                </c:pt>
                <c:pt idx="12678">
                  <c:v>42886.189930555556</c:v>
                </c:pt>
                <c:pt idx="12679">
                  <c:v>42886.190046296295</c:v>
                </c:pt>
                <c:pt idx="12680">
                  <c:v>42886.190162037034</c:v>
                </c:pt>
                <c:pt idx="12681">
                  <c:v>42886.19027777778</c:v>
                </c:pt>
                <c:pt idx="12682">
                  <c:v>42886.190393518518</c:v>
                </c:pt>
                <c:pt idx="12683">
                  <c:v>42886.190509259257</c:v>
                </c:pt>
                <c:pt idx="12684">
                  <c:v>42886.190625000003</c:v>
                </c:pt>
                <c:pt idx="12685">
                  <c:v>42886.190740740742</c:v>
                </c:pt>
                <c:pt idx="12686">
                  <c:v>42886.19085648148</c:v>
                </c:pt>
                <c:pt idx="12687">
                  <c:v>42886.190972222219</c:v>
                </c:pt>
                <c:pt idx="12688">
                  <c:v>42886.191087962965</c:v>
                </c:pt>
                <c:pt idx="12689">
                  <c:v>42886.191203703704</c:v>
                </c:pt>
                <c:pt idx="12690">
                  <c:v>42886.191319444442</c:v>
                </c:pt>
                <c:pt idx="12691">
                  <c:v>42886.191435185188</c:v>
                </c:pt>
                <c:pt idx="12692">
                  <c:v>42886.191550925927</c:v>
                </c:pt>
                <c:pt idx="12693">
                  <c:v>42886.191666666666</c:v>
                </c:pt>
                <c:pt idx="12694">
                  <c:v>42886.191782407404</c:v>
                </c:pt>
                <c:pt idx="12695">
                  <c:v>42886.19189814815</c:v>
                </c:pt>
                <c:pt idx="12696">
                  <c:v>42886.192013888889</c:v>
                </c:pt>
                <c:pt idx="12697">
                  <c:v>42886.192129629628</c:v>
                </c:pt>
                <c:pt idx="12698">
                  <c:v>42886.192245370374</c:v>
                </c:pt>
                <c:pt idx="12699">
                  <c:v>42886.192361111112</c:v>
                </c:pt>
                <c:pt idx="12700">
                  <c:v>42886.192476851851</c:v>
                </c:pt>
                <c:pt idx="12701">
                  <c:v>42886.19259259259</c:v>
                </c:pt>
                <c:pt idx="12702">
                  <c:v>42886.192708333336</c:v>
                </c:pt>
                <c:pt idx="12703">
                  <c:v>42886.192824074074</c:v>
                </c:pt>
                <c:pt idx="12704">
                  <c:v>42886.192939814813</c:v>
                </c:pt>
                <c:pt idx="12705">
                  <c:v>42886.193055555559</c:v>
                </c:pt>
                <c:pt idx="12706">
                  <c:v>42886.193171296298</c:v>
                </c:pt>
                <c:pt idx="12707">
                  <c:v>42886.193287037036</c:v>
                </c:pt>
                <c:pt idx="12708">
                  <c:v>42886.193402777775</c:v>
                </c:pt>
                <c:pt idx="12709">
                  <c:v>42886.193518518521</c:v>
                </c:pt>
                <c:pt idx="12710">
                  <c:v>42886.19363425926</c:v>
                </c:pt>
                <c:pt idx="12711">
                  <c:v>42886.193749999999</c:v>
                </c:pt>
                <c:pt idx="12712">
                  <c:v>42886.193865740737</c:v>
                </c:pt>
                <c:pt idx="12713">
                  <c:v>42886.193981481483</c:v>
                </c:pt>
                <c:pt idx="12714">
                  <c:v>42886.194097222222</c:v>
                </c:pt>
                <c:pt idx="12715">
                  <c:v>42886.194212962961</c:v>
                </c:pt>
                <c:pt idx="12716">
                  <c:v>42886.194328703707</c:v>
                </c:pt>
                <c:pt idx="12717">
                  <c:v>42886.194444444445</c:v>
                </c:pt>
                <c:pt idx="12718">
                  <c:v>42886.194560185184</c:v>
                </c:pt>
                <c:pt idx="12719">
                  <c:v>42886.194675925923</c:v>
                </c:pt>
                <c:pt idx="12720">
                  <c:v>42886.194791666669</c:v>
                </c:pt>
                <c:pt idx="12721">
                  <c:v>42886.194907407407</c:v>
                </c:pt>
                <c:pt idx="12722">
                  <c:v>42886.195023148146</c:v>
                </c:pt>
                <c:pt idx="12723">
                  <c:v>42886.195138888892</c:v>
                </c:pt>
                <c:pt idx="12724">
                  <c:v>42886.195254629631</c:v>
                </c:pt>
                <c:pt idx="12725">
                  <c:v>42886.195370370369</c:v>
                </c:pt>
                <c:pt idx="12726">
                  <c:v>42886.195486111108</c:v>
                </c:pt>
                <c:pt idx="12727">
                  <c:v>42886.195601851854</c:v>
                </c:pt>
                <c:pt idx="12728">
                  <c:v>42886.195717592593</c:v>
                </c:pt>
                <c:pt idx="12729">
                  <c:v>42886.195833333331</c:v>
                </c:pt>
                <c:pt idx="12730">
                  <c:v>42886.195949074077</c:v>
                </c:pt>
                <c:pt idx="12731">
                  <c:v>42886.196064814816</c:v>
                </c:pt>
                <c:pt idx="12732">
                  <c:v>42886.196180555555</c:v>
                </c:pt>
                <c:pt idx="12733">
                  <c:v>42886.196296296293</c:v>
                </c:pt>
                <c:pt idx="12734">
                  <c:v>42886.196412037039</c:v>
                </c:pt>
                <c:pt idx="12735">
                  <c:v>42886.196527777778</c:v>
                </c:pt>
                <c:pt idx="12736">
                  <c:v>42886.196643518517</c:v>
                </c:pt>
                <c:pt idx="12737">
                  <c:v>42886.196759259263</c:v>
                </c:pt>
                <c:pt idx="12738">
                  <c:v>42886.196875000001</c:v>
                </c:pt>
                <c:pt idx="12739">
                  <c:v>42886.19699074074</c:v>
                </c:pt>
                <c:pt idx="12740">
                  <c:v>42886.197106481479</c:v>
                </c:pt>
                <c:pt idx="12741">
                  <c:v>42886.197222222225</c:v>
                </c:pt>
                <c:pt idx="12742">
                  <c:v>42886.197337962964</c:v>
                </c:pt>
                <c:pt idx="12743">
                  <c:v>42886.197453703702</c:v>
                </c:pt>
                <c:pt idx="12744">
                  <c:v>42886.197569444441</c:v>
                </c:pt>
                <c:pt idx="12745">
                  <c:v>42886.197685185187</c:v>
                </c:pt>
                <c:pt idx="12746">
                  <c:v>42886.197800925926</c:v>
                </c:pt>
                <c:pt idx="12747">
                  <c:v>42886.197916666664</c:v>
                </c:pt>
                <c:pt idx="12748">
                  <c:v>42886.19803240741</c:v>
                </c:pt>
                <c:pt idx="12749">
                  <c:v>42886.198148148149</c:v>
                </c:pt>
                <c:pt idx="12750">
                  <c:v>42886.198263888888</c:v>
                </c:pt>
                <c:pt idx="12751">
                  <c:v>42886.198379629626</c:v>
                </c:pt>
                <c:pt idx="12752">
                  <c:v>42886.198495370372</c:v>
                </c:pt>
                <c:pt idx="12753">
                  <c:v>42886.198611111111</c:v>
                </c:pt>
                <c:pt idx="12754">
                  <c:v>42886.19872685185</c:v>
                </c:pt>
                <c:pt idx="12755">
                  <c:v>42886.198842592596</c:v>
                </c:pt>
                <c:pt idx="12756">
                  <c:v>42886.198958333334</c:v>
                </c:pt>
                <c:pt idx="12757">
                  <c:v>42886.199074074073</c:v>
                </c:pt>
                <c:pt idx="12758">
                  <c:v>42886.199189814812</c:v>
                </c:pt>
                <c:pt idx="12759">
                  <c:v>42886.199305555558</c:v>
                </c:pt>
                <c:pt idx="12760">
                  <c:v>42886.199421296296</c:v>
                </c:pt>
                <c:pt idx="12761">
                  <c:v>42886.199537037035</c:v>
                </c:pt>
                <c:pt idx="12762">
                  <c:v>42886.199652777781</c:v>
                </c:pt>
                <c:pt idx="12763">
                  <c:v>42886.19976851852</c:v>
                </c:pt>
                <c:pt idx="12764">
                  <c:v>42886.199884259258</c:v>
                </c:pt>
                <c:pt idx="12765">
                  <c:v>42886.2</c:v>
                </c:pt>
                <c:pt idx="12766">
                  <c:v>42886.200115740743</c:v>
                </c:pt>
                <c:pt idx="12767">
                  <c:v>42886.200231481482</c:v>
                </c:pt>
                <c:pt idx="12768">
                  <c:v>42886.20034722222</c:v>
                </c:pt>
                <c:pt idx="12769">
                  <c:v>42886.200462962966</c:v>
                </c:pt>
                <c:pt idx="12770">
                  <c:v>42886.200578703705</c:v>
                </c:pt>
                <c:pt idx="12771">
                  <c:v>42886.200694444444</c:v>
                </c:pt>
                <c:pt idx="12772">
                  <c:v>42886.200810185182</c:v>
                </c:pt>
                <c:pt idx="12773">
                  <c:v>42886.200925925928</c:v>
                </c:pt>
                <c:pt idx="12774">
                  <c:v>42886.201041666667</c:v>
                </c:pt>
                <c:pt idx="12775">
                  <c:v>42886.201157407406</c:v>
                </c:pt>
                <c:pt idx="12776">
                  <c:v>42886.201273148145</c:v>
                </c:pt>
                <c:pt idx="12777">
                  <c:v>42886.201388888891</c:v>
                </c:pt>
                <c:pt idx="12778">
                  <c:v>42886.201504629629</c:v>
                </c:pt>
                <c:pt idx="12779">
                  <c:v>42886.201620370368</c:v>
                </c:pt>
                <c:pt idx="12780">
                  <c:v>42886.201736111114</c:v>
                </c:pt>
                <c:pt idx="12781">
                  <c:v>42886.201851851853</c:v>
                </c:pt>
                <c:pt idx="12782">
                  <c:v>42886.201967592591</c:v>
                </c:pt>
                <c:pt idx="12783">
                  <c:v>42886.20208333333</c:v>
                </c:pt>
                <c:pt idx="12784">
                  <c:v>42886.202199074076</c:v>
                </c:pt>
                <c:pt idx="12785">
                  <c:v>42886.202314814815</c:v>
                </c:pt>
                <c:pt idx="12786">
                  <c:v>42886.202430555553</c:v>
                </c:pt>
                <c:pt idx="12787">
                  <c:v>42886.202546296299</c:v>
                </c:pt>
                <c:pt idx="12788">
                  <c:v>42886.202662037038</c:v>
                </c:pt>
                <c:pt idx="12789">
                  <c:v>42886.202777777777</c:v>
                </c:pt>
                <c:pt idx="12790">
                  <c:v>42886.202893518515</c:v>
                </c:pt>
                <c:pt idx="12791">
                  <c:v>42886.203009259261</c:v>
                </c:pt>
                <c:pt idx="12792">
                  <c:v>42886.203125</c:v>
                </c:pt>
                <c:pt idx="12793">
                  <c:v>42886.203240740739</c:v>
                </c:pt>
                <c:pt idx="12794">
                  <c:v>42886.203356481485</c:v>
                </c:pt>
                <c:pt idx="12795">
                  <c:v>42886.203472222223</c:v>
                </c:pt>
                <c:pt idx="12796">
                  <c:v>42886.203587962962</c:v>
                </c:pt>
                <c:pt idx="12797">
                  <c:v>42886.203703703701</c:v>
                </c:pt>
                <c:pt idx="12798">
                  <c:v>42886.203819444447</c:v>
                </c:pt>
                <c:pt idx="12799">
                  <c:v>42886.203935185185</c:v>
                </c:pt>
                <c:pt idx="12800">
                  <c:v>42886.204050925924</c:v>
                </c:pt>
                <c:pt idx="12801">
                  <c:v>42886.20416666667</c:v>
                </c:pt>
                <c:pt idx="12802">
                  <c:v>42886.204282407409</c:v>
                </c:pt>
                <c:pt idx="12803">
                  <c:v>42886.204398148147</c:v>
                </c:pt>
                <c:pt idx="12804">
                  <c:v>42886.204513888886</c:v>
                </c:pt>
                <c:pt idx="12805">
                  <c:v>42886.204629629632</c:v>
                </c:pt>
                <c:pt idx="12806">
                  <c:v>42886.204745370371</c:v>
                </c:pt>
                <c:pt idx="12807">
                  <c:v>42886.204861111109</c:v>
                </c:pt>
                <c:pt idx="12808">
                  <c:v>42886.204976851855</c:v>
                </c:pt>
                <c:pt idx="12809">
                  <c:v>42886.205092592594</c:v>
                </c:pt>
                <c:pt idx="12810">
                  <c:v>42886.205208333333</c:v>
                </c:pt>
                <c:pt idx="12811">
                  <c:v>42886.205324074072</c:v>
                </c:pt>
                <c:pt idx="12812">
                  <c:v>42886.205439814818</c:v>
                </c:pt>
                <c:pt idx="12813">
                  <c:v>42886.205555555556</c:v>
                </c:pt>
                <c:pt idx="12814">
                  <c:v>42886.205671296295</c:v>
                </c:pt>
                <c:pt idx="12815">
                  <c:v>42886.205787037034</c:v>
                </c:pt>
                <c:pt idx="12816">
                  <c:v>42886.20590277778</c:v>
                </c:pt>
                <c:pt idx="12817">
                  <c:v>42886.206018518518</c:v>
                </c:pt>
                <c:pt idx="12818">
                  <c:v>42886.206134259257</c:v>
                </c:pt>
                <c:pt idx="12819">
                  <c:v>42886.206250000003</c:v>
                </c:pt>
                <c:pt idx="12820">
                  <c:v>42886.206365740742</c:v>
                </c:pt>
                <c:pt idx="12821">
                  <c:v>42886.20648148148</c:v>
                </c:pt>
                <c:pt idx="12822">
                  <c:v>42886.206597222219</c:v>
                </c:pt>
                <c:pt idx="12823">
                  <c:v>42886.206712962965</c:v>
                </c:pt>
                <c:pt idx="12824">
                  <c:v>42886.206828703704</c:v>
                </c:pt>
                <c:pt idx="12825">
                  <c:v>42886.206944444442</c:v>
                </c:pt>
                <c:pt idx="12826">
                  <c:v>42886.207060185188</c:v>
                </c:pt>
                <c:pt idx="12827">
                  <c:v>42886.207175925927</c:v>
                </c:pt>
                <c:pt idx="12828">
                  <c:v>42886.207291666666</c:v>
                </c:pt>
                <c:pt idx="12829">
                  <c:v>42886.207407407404</c:v>
                </c:pt>
                <c:pt idx="12830">
                  <c:v>42886.20752314815</c:v>
                </c:pt>
                <c:pt idx="12831">
                  <c:v>42886.207638888889</c:v>
                </c:pt>
                <c:pt idx="12832">
                  <c:v>42886.207754629628</c:v>
                </c:pt>
                <c:pt idx="12833">
                  <c:v>42886.207870370374</c:v>
                </c:pt>
                <c:pt idx="12834">
                  <c:v>42886.207986111112</c:v>
                </c:pt>
                <c:pt idx="12835">
                  <c:v>42886.208101851851</c:v>
                </c:pt>
                <c:pt idx="12836">
                  <c:v>42886.20821759259</c:v>
                </c:pt>
                <c:pt idx="12837">
                  <c:v>42886.208333333336</c:v>
                </c:pt>
                <c:pt idx="12838">
                  <c:v>42886.208449074074</c:v>
                </c:pt>
                <c:pt idx="12839">
                  <c:v>42886.208564814813</c:v>
                </c:pt>
                <c:pt idx="12840">
                  <c:v>42886.208680555559</c:v>
                </c:pt>
                <c:pt idx="12841">
                  <c:v>42886.208796296298</c:v>
                </c:pt>
                <c:pt idx="12842">
                  <c:v>42886.208912037036</c:v>
                </c:pt>
                <c:pt idx="12843">
                  <c:v>42886.209027777775</c:v>
                </c:pt>
                <c:pt idx="12844">
                  <c:v>42886.209143518521</c:v>
                </c:pt>
                <c:pt idx="12845">
                  <c:v>42886.20925925926</c:v>
                </c:pt>
                <c:pt idx="12846">
                  <c:v>42886.209374999999</c:v>
                </c:pt>
                <c:pt idx="12847">
                  <c:v>42886.209490740737</c:v>
                </c:pt>
                <c:pt idx="12848">
                  <c:v>42886.209606481483</c:v>
                </c:pt>
                <c:pt idx="12849">
                  <c:v>42886.209722222222</c:v>
                </c:pt>
                <c:pt idx="12850">
                  <c:v>42886.209837962961</c:v>
                </c:pt>
                <c:pt idx="12851">
                  <c:v>42886.209953703707</c:v>
                </c:pt>
                <c:pt idx="12852">
                  <c:v>42886.210069444445</c:v>
                </c:pt>
                <c:pt idx="12853">
                  <c:v>42886.210185185184</c:v>
                </c:pt>
                <c:pt idx="12854">
                  <c:v>42886.210300925923</c:v>
                </c:pt>
                <c:pt idx="12855">
                  <c:v>42886.210416666669</c:v>
                </c:pt>
                <c:pt idx="12856">
                  <c:v>42886.210532407407</c:v>
                </c:pt>
                <c:pt idx="12857">
                  <c:v>42886.210648148146</c:v>
                </c:pt>
                <c:pt idx="12858">
                  <c:v>42886.210763888892</c:v>
                </c:pt>
                <c:pt idx="12859">
                  <c:v>42886.210879629631</c:v>
                </c:pt>
                <c:pt idx="12860">
                  <c:v>42886.210995370369</c:v>
                </c:pt>
                <c:pt idx="12861">
                  <c:v>42886.211111111108</c:v>
                </c:pt>
                <c:pt idx="12862">
                  <c:v>42886.211226851854</c:v>
                </c:pt>
                <c:pt idx="12863">
                  <c:v>42886.211342592593</c:v>
                </c:pt>
                <c:pt idx="12864">
                  <c:v>42886.211458333331</c:v>
                </c:pt>
                <c:pt idx="12865">
                  <c:v>42886.211574074077</c:v>
                </c:pt>
                <c:pt idx="12866">
                  <c:v>42886.211689814816</c:v>
                </c:pt>
                <c:pt idx="12867">
                  <c:v>42886.211805555555</c:v>
                </c:pt>
                <c:pt idx="12868">
                  <c:v>42886.211921296293</c:v>
                </c:pt>
                <c:pt idx="12869">
                  <c:v>42886.212037037039</c:v>
                </c:pt>
                <c:pt idx="12870">
                  <c:v>42886.212152777778</c:v>
                </c:pt>
                <c:pt idx="12871">
                  <c:v>42886.212268518517</c:v>
                </c:pt>
                <c:pt idx="12872">
                  <c:v>42886.212384259263</c:v>
                </c:pt>
                <c:pt idx="12873">
                  <c:v>42886.212500000001</c:v>
                </c:pt>
                <c:pt idx="12874">
                  <c:v>42886.21261574074</c:v>
                </c:pt>
                <c:pt idx="12875">
                  <c:v>42886.212731481479</c:v>
                </c:pt>
                <c:pt idx="12876">
                  <c:v>42886.212847222225</c:v>
                </c:pt>
                <c:pt idx="12877">
                  <c:v>42886.212962962964</c:v>
                </c:pt>
                <c:pt idx="12878">
                  <c:v>42886.213078703702</c:v>
                </c:pt>
                <c:pt idx="12879">
                  <c:v>42886.213194444441</c:v>
                </c:pt>
                <c:pt idx="12880">
                  <c:v>42886.213310185187</c:v>
                </c:pt>
                <c:pt idx="12881">
                  <c:v>42886.213425925926</c:v>
                </c:pt>
                <c:pt idx="12882">
                  <c:v>42886.213541666664</c:v>
                </c:pt>
                <c:pt idx="12883">
                  <c:v>42886.21365740741</c:v>
                </c:pt>
                <c:pt idx="12884">
                  <c:v>42886.213773148149</c:v>
                </c:pt>
                <c:pt idx="12885">
                  <c:v>42886.213888888888</c:v>
                </c:pt>
                <c:pt idx="12886">
                  <c:v>42886.214004629626</c:v>
                </c:pt>
                <c:pt idx="12887">
                  <c:v>42886.214120370372</c:v>
                </c:pt>
                <c:pt idx="12888">
                  <c:v>42886.214236111111</c:v>
                </c:pt>
                <c:pt idx="12889">
                  <c:v>42886.21435185185</c:v>
                </c:pt>
                <c:pt idx="12890">
                  <c:v>42886.214467592596</c:v>
                </c:pt>
                <c:pt idx="12891">
                  <c:v>42886.214583333334</c:v>
                </c:pt>
                <c:pt idx="12892">
                  <c:v>42886.214699074073</c:v>
                </c:pt>
                <c:pt idx="12893">
                  <c:v>42886.214814814812</c:v>
                </c:pt>
                <c:pt idx="12894">
                  <c:v>42886.214930555558</c:v>
                </c:pt>
                <c:pt idx="12895">
                  <c:v>42886.215046296296</c:v>
                </c:pt>
                <c:pt idx="12896">
                  <c:v>42886.215162037035</c:v>
                </c:pt>
                <c:pt idx="12897">
                  <c:v>42886.215277777781</c:v>
                </c:pt>
                <c:pt idx="12898">
                  <c:v>42886.21539351852</c:v>
                </c:pt>
                <c:pt idx="12899">
                  <c:v>42886.215509259258</c:v>
                </c:pt>
                <c:pt idx="12900">
                  <c:v>42886.215624999997</c:v>
                </c:pt>
                <c:pt idx="12901">
                  <c:v>42886.215740740743</c:v>
                </c:pt>
                <c:pt idx="12902">
                  <c:v>42886.215856481482</c:v>
                </c:pt>
                <c:pt idx="12903">
                  <c:v>42886.21597222222</c:v>
                </c:pt>
                <c:pt idx="12904">
                  <c:v>42886.216087962966</c:v>
                </c:pt>
                <c:pt idx="12905">
                  <c:v>42886.216203703705</c:v>
                </c:pt>
                <c:pt idx="12906">
                  <c:v>42886.216319444444</c:v>
                </c:pt>
                <c:pt idx="12907">
                  <c:v>42886.216435185182</c:v>
                </c:pt>
                <c:pt idx="12908">
                  <c:v>42886.216550925928</c:v>
                </c:pt>
                <c:pt idx="12909">
                  <c:v>42886.216666666667</c:v>
                </c:pt>
                <c:pt idx="12910">
                  <c:v>42886.216782407406</c:v>
                </c:pt>
                <c:pt idx="12911">
                  <c:v>42886.216898148145</c:v>
                </c:pt>
                <c:pt idx="12912">
                  <c:v>42886.217013888891</c:v>
                </c:pt>
                <c:pt idx="12913">
                  <c:v>42886.217129629629</c:v>
                </c:pt>
                <c:pt idx="12914">
                  <c:v>42886.217245370368</c:v>
                </c:pt>
                <c:pt idx="12915">
                  <c:v>42886.217361111114</c:v>
                </c:pt>
                <c:pt idx="12916">
                  <c:v>42886.217476851853</c:v>
                </c:pt>
                <c:pt idx="12917">
                  <c:v>42886.217592592591</c:v>
                </c:pt>
                <c:pt idx="12918">
                  <c:v>42886.21770833333</c:v>
                </c:pt>
                <c:pt idx="12919">
                  <c:v>42886.217824074076</c:v>
                </c:pt>
                <c:pt idx="12920">
                  <c:v>42886.217939814815</c:v>
                </c:pt>
                <c:pt idx="12921">
                  <c:v>42886.218055555553</c:v>
                </c:pt>
                <c:pt idx="12922">
                  <c:v>42886.218171296299</c:v>
                </c:pt>
                <c:pt idx="12923">
                  <c:v>42886.218287037038</c:v>
                </c:pt>
                <c:pt idx="12924">
                  <c:v>42886.218402777777</c:v>
                </c:pt>
                <c:pt idx="12925">
                  <c:v>42886.218518518515</c:v>
                </c:pt>
                <c:pt idx="12926">
                  <c:v>42886.218634259261</c:v>
                </c:pt>
                <c:pt idx="12927">
                  <c:v>42886.21875</c:v>
                </c:pt>
                <c:pt idx="12928">
                  <c:v>42886.218865740739</c:v>
                </c:pt>
                <c:pt idx="12929">
                  <c:v>42886.218981481485</c:v>
                </c:pt>
                <c:pt idx="12930">
                  <c:v>42886.219097222223</c:v>
                </c:pt>
                <c:pt idx="12931">
                  <c:v>42886.219212962962</c:v>
                </c:pt>
                <c:pt idx="12932">
                  <c:v>42886.219328703701</c:v>
                </c:pt>
                <c:pt idx="12933">
                  <c:v>42886.219444444447</c:v>
                </c:pt>
                <c:pt idx="12934">
                  <c:v>42886.219560185185</c:v>
                </c:pt>
                <c:pt idx="12935">
                  <c:v>42886.219675925924</c:v>
                </c:pt>
                <c:pt idx="12936">
                  <c:v>42886.21979166667</c:v>
                </c:pt>
                <c:pt idx="12937">
                  <c:v>42886.219907407409</c:v>
                </c:pt>
                <c:pt idx="12938">
                  <c:v>42886.220023148147</c:v>
                </c:pt>
                <c:pt idx="12939">
                  <c:v>42886.220138888886</c:v>
                </c:pt>
                <c:pt idx="12940">
                  <c:v>42886.220254629632</c:v>
                </c:pt>
                <c:pt idx="12941">
                  <c:v>42886.220370370371</c:v>
                </c:pt>
                <c:pt idx="12942">
                  <c:v>42886.220486111109</c:v>
                </c:pt>
                <c:pt idx="12943">
                  <c:v>42886.220601851855</c:v>
                </c:pt>
                <c:pt idx="12944">
                  <c:v>42886.220717592594</c:v>
                </c:pt>
                <c:pt idx="12945">
                  <c:v>42886.220833333333</c:v>
                </c:pt>
                <c:pt idx="12946">
                  <c:v>42886.220949074072</c:v>
                </c:pt>
                <c:pt idx="12947">
                  <c:v>42886.221064814818</c:v>
                </c:pt>
                <c:pt idx="12948">
                  <c:v>42886.221180555556</c:v>
                </c:pt>
                <c:pt idx="12949">
                  <c:v>42886.221296296295</c:v>
                </c:pt>
                <c:pt idx="12950">
                  <c:v>42886.221412037034</c:v>
                </c:pt>
                <c:pt idx="12951">
                  <c:v>42886.22152777778</c:v>
                </c:pt>
                <c:pt idx="12952">
                  <c:v>42886.221643518518</c:v>
                </c:pt>
                <c:pt idx="12953">
                  <c:v>42886.221759259257</c:v>
                </c:pt>
                <c:pt idx="12954">
                  <c:v>42886.221875000003</c:v>
                </c:pt>
                <c:pt idx="12955">
                  <c:v>42886.221990740742</c:v>
                </c:pt>
                <c:pt idx="12956">
                  <c:v>42886.22210648148</c:v>
                </c:pt>
                <c:pt idx="12957">
                  <c:v>42886.222222222219</c:v>
                </c:pt>
                <c:pt idx="12958">
                  <c:v>42886.222337962965</c:v>
                </c:pt>
                <c:pt idx="12959">
                  <c:v>42886.222453703704</c:v>
                </c:pt>
                <c:pt idx="12960">
                  <c:v>42886.222569444442</c:v>
                </c:pt>
                <c:pt idx="12961">
                  <c:v>42886.222685185188</c:v>
                </c:pt>
                <c:pt idx="12962">
                  <c:v>42886.222800925927</c:v>
                </c:pt>
                <c:pt idx="12963">
                  <c:v>42886.222916666666</c:v>
                </c:pt>
                <c:pt idx="12964">
                  <c:v>42886.223032407404</c:v>
                </c:pt>
                <c:pt idx="12965">
                  <c:v>42886.22314814815</c:v>
                </c:pt>
                <c:pt idx="12966">
                  <c:v>42886.223263888889</c:v>
                </c:pt>
                <c:pt idx="12967">
                  <c:v>42886.223379629628</c:v>
                </c:pt>
                <c:pt idx="12968">
                  <c:v>42886.223495370374</c:v>
                </c:pt>
                <c:pt idx="12969">
                  <c:v>42886.223611111112</c:v>
                </c:pt>
                <c:pt idx="12970">
                  <c:v>42886.223726851851</c:v>
                </c:pt>
                <c:pt idx="12971">
                  <c:v>42886.22384259259</c:v>
                </c:pt>
                <c:pt idx="12972">
                  <c:v>42886.223958333336</c:v>
                </c:pt>
                <c:pt idx="12973">
                  <c:v>42886.224074074074</c:v>
                </c:pt>
                <c:pt idx="12974">
                  <c:v>42886.224189814813</c:v>
                </c:pt>
                <c:pt idx="12975">
                  <c:v>42886.224305555559</c:v>
                </c:pt>
                <c:pt idx="12976">
                  <c:v>42886.224421296298</c:v>
                </c:pt>
                <c:pt idx="12977">
                  <c:v>42886.224537037036</c:v>
                </c:pt>
                <c:pt idx="12978">
                  <c:v>42886.224652777775</c:v>
                </c:pt>
                <c:pt idx="12979">
                  <c:v>42886.224768518521</c:v>
                </c:pt>
                <c:pt idx="12980">
                  <c:v>42886.22488425926</c:v>
                </c:pt>
                <c:pt idx="12981">
                  <c:v>42886.224999999999</c:v>
                </c:pt>
                <c:pt idx="12982">
                  <c:v>42886.225115740737</c:v>
                </c:pt>
                <c:pt idx="12983">
                  <c:v>42886.225231481483</c:v>
                </c:pt>
                <c:pt idx="12984">
                  <c:v>42886.225347222222</c:v>
                </c:pt>
                <c:pt idx="12985">
                  <c:v>42886.225462962961</c:v>
                </c:pt>
                <c:pt idx="12986">
                  <c:v>42886.225578703707</c:v>
                </c:pt>
                <c:pt idx="12987">
                  <c:v>42886.225694444445</c:v>
                </c:pt>
                <c:pt idx="12988">
                  <c:v>42886.225810185184</c:v>
                </c:pt>
                <c:pt idx="12989">
                  <c:v>42886.225925925923</c:v>
                </c:pt>
                <c:pt idx="12990">
                  <c:v>42886.226041666669</c:v>
                </c:pt>
                <c:pt idx="12991">
                  <c:v>42886.226157407407</c:v>
                </c:pt>
                <c:pt idx="12992">
                  <c:v>42886.226273148146</c:v>
                </c:pt>
                <c:pt idx="12993">
                  <c:v>42886.226388888892</c:v>
                </c:pt>
                <c:pt idx="12994">
                  <c:v>42886.226504629631</c:v>
                </c:pt>
                <c:pt idx="12995">
                  <c:v>42886.226620370369</c:v>
                </c:pt>
                <c:pt idx="12996">
                  <c:v>42886.226736111108</c:v>
                </c:pt>
                <c:pt idx="12997">
                  <c:v>42886.226851851854</c:v>
                </c:pt>
                <c:pt idx="12998">
                  <c:v>42886.226967592593</c:v>
                </c:pt>
                <c:pt idx="12999">
                  <c:v>42886.227083333331</c:v>
                </c:pt>
                <c:pt idx="13000">
                  <c:v>42886.227199074077</c:v>
                </c:pt>
                <c:pt idx="13001">
                  <c:v>42886.227314814816</c:v>
                </c:pt>
                <c:pt idx="13002">
                  <c:v>42886.227430555555</c:v>
                </c:pt>
                <c:pt idx="13003">
                  <c:v>42886.227546296293</c:v>
                </c:pt>
                <c:pt idx="13004">
                  <c:v>42886.227662037039</c:v>
                </c:pt>
                <c:pt idx="13005">
                  <c:v>42886.227777777778</c:v>
                </c:pt>
                <c:pt idx="13006">
                  <c:v>42886.227893518517</c:v>
                </c:pt>
                <c:pt idx="13007">
                  <c:v>42886.228009259263</c:v>
                </c:pt>
                <c:pt idx="13008">
                  <c:v>42886.228125000001</c:v>
                </c:pt>
                <c:pt idx="13009">
                  <c:v>42886.22824074074</c:v>
                </c:pt>
                <c:pt idx="13010">
                  <c:v>42886.228356481479</c:v>
                </c:pt>
                <c:pt idx="13011">
                  <c:v>42886.228472222225</c:v>
                </c:pt>
                <c:pt idx="13012">
                  <c:v>42886.228587962964</c:v>
                </c:pt>
                <c:pt idx="13013">
                  <c:v>42886.228703703702</c:v>
                </c:pt>
                <c:pt idx="13014">
                  <c:v>42886.228819444441</c:v>
                </c:pt>
                <c:pt idx="13015">
                  <c:v>42886.228935185187</c:v>
                </c:pt>
                <c:pt idx="13016">
                  <c:v>42886.229050925926</c:v>
                </c:pt>
                <c:pt idx="13017">
                  <c:v>42886.229166666664</c:v>
                </c:pt>
                <c:pt idx="13018">
                  <c:v>42886.22928240741</c:v>
                </c:pt>
                <c:pt idx="13019">
                  <c:v>42886.229398148149</c:v>
                </c:pt>
                <c:pt idx="13020">
                  <c:v>42886.229513888888</c:v>
                </c:pt>
                <c:pt idx="13021">
                  <c:v>42886.229629629626</c:v>
                </c:pt>
                <c:pt idx="13022">
                  <c:v>42886.229745370372</c:v>
                </c:pt>
                <c:pt idx="13023">
                  <c:v>42886.229861111111</c:v>
                </c:pt>
                <c:pt idx="13024">
                  <c:v>42886.22997685185</c:v>
                </c:pt>
                <c:pt idx="13025">
                  <c:v>42886.230092592596</c:v>
                </c:pt>
                <c:pt idx="13026">
                  <c:v>42886.230208333334</c:v>
                </c:pt>
                <c:pt idx="13027">
                  <c:v>42886.230324074073</c:v>
                </c:pt>
                <c:pt idx="13028">
                  <c:v>42886.230439814812</c:v>
                </c:pt>
                <c:pt idx="13029">
                  <c:v>42886.230555555558</c:v>
                </c:pt>
                <c:pt idx="13030">
                  <c:v>42886.230671296296</c:v>
                </c:pt>
                <c:pt idx="13031">
                  <c:v>42886.230787037035</c:v>
                </c:pt>
                <c:pt idx="13032">
                  <c:v>42886.230902777781</c:v>
                </c:pt>
                <c:pt idx="13033">
                  <c:v>42886.23101851852</c:v>
                </c:pt>
                <c:pt idx="13034">
                  <c:v>42886.231134259258</c:v>
                </c:pt>
                <c:pt idx="13035">
                  <c:v>42886.231249999997</c:v>
                </c:pt>
                <c:pt idx="13036">
                  <c:v>42886.231365740743</c:v>
                </c:pt>
                <c:pt idx="13037">
                  <c:v>42886.231481481482</c:v>
                </c:pt>
                <c:pt idx="13038">
                  <c:v>42886.23159722222</c:v>
                </c:pt>
                <c:pt idx="13039">
                  <c:v>42886.231712962966</c:v>
                </c:pt>
                <c:pt idx="13040">
                  <c:v>42886.231828703705</c:v>
                </c:pt>
                <c:pt idx="13041">
                  <c:v>42886.231944444444</c:v>
                </c:pt>
                <c:pt idx="13042">
                  <c:v>42886.232060185182</c:v>
                </c:pt>
                <c:pt idx="13043">
                  <c:v>42886.232175925928</c:v>
                </c:pt>
                <c:pt idx="13044">
                  <c:v>42886.232291666667</c:v>
                </c:pt>
                <c:pt idx="13045">
                  <c:v>42886.232407407406</c:v>
                </c:pt>
                <c:pt idx="13046">
                  <c:v>42886.232523148145</c:v>
                </c:pt>
                <c:pt idx="13047">
                  <c:v>42886.232638888891</c:v>
                </c:pt>
                <c:pt idx="13048">
                  <c:v>42886.232754629629</c:v>
                </c:pt>
                <c:pt idx="13049">
                  <c:v>42886.232870370368</c:v>
                </c:pt>
                <c:pt idx="13050">
                  <c:v>42886.232986111114</c:v>
                </c:pt>
                <c:pt idx="13051">
                  <c:v>42886.233101851853</c:v>
                </c:pt>
                <c:pt idx="13052">
                  <c:v>42886.233217592591</c:v>
                </c:pt>
                <c:pt idx="13053">
                  <c:v>42886.23333333333</c:v>
                </c:pt>
                <c:pt idx="13054">
                  <c:v>42886.233449074076</c:v>
                </c:pt>
                <c:pt idx="13055">
                  <c:v>42886.233564814815</c:v>
                </c:pt>
                <c:pt idx="13056">
                  <c:v>42886.233680555553</c:v>
                </c:pt>
                <c:pt idx="13057">
                  <c:v>42886.233796296299</c:v>
                </c:pt>
                <c:pt idx="13058">
                  <c:v>42886.233912037038</c:v>
                </c:pt>
                <c:pt idx="13059">
                  <c:v>42886.234027777777</c:v>
                </c:pt>
                <c:pt idx="13060">
                  <c:v>42886.234143518515</c:v>
                </c:pt>
                <c:pt idx="13061">
                  <c:v>42886.234259259261</c:v>
                </c:pt>
                <c:pt idx="13062">
                  <c:v>42886.234375</c:v>
                </c:pt>
                <c:pt idx="13063">
                  <c:v>42886.234490740739</c:v>
                </c:pt>
                <c:pt idx="13064">
                  <c:v>42886.234606481485</c:v>
                </c:pt>
                <c:pt idx="13065">
                  <c:v>42886.234722222223</c:v>
                </c:pt>
                <c:pt idx="13066">
                  <c:v>42886.234837962962</c:v>
                </c:pt>
                <c:pt idx="13067">
                  <c:v>42886.234953703701</c:v>
                </c:pt>
                <c:pt idx="13068">
                  <c:v>42886.235069444447</c:v>
                </c:pt>
                <c:pt idx="13069">
                  <c:v>42886.235185185185</c:v>
                </c:pt>
                <c:pt idx="13070">
                  <c:v>42886.235300925924</c:v>
                </c:pt>
                <c:pt idx="13071">
                  <c:v>42886.23541666667</c:v>
                </c:pt>
                <c:pt idx="13072">
                  <c:v>42886.235532407409</c:v>
                </c:pt>
                <c:pt idx="13073">
                  <c:v>42886.235648148147</c:v>
                </c:pt>
                <c:pt idx="13074">
                  <c:v>42886.235763888886</c:v>
                </c:pt>
                <c:pt idx="13075">
                  <c:v>42886.235879629632</c:v>
                </c:pt>
                <c:pt idx="13076">
                  <c:v>42886.235995370371</c:v>
                </c:pt>
                <c:pt idx="13077">
                  <c:v>42886.236111111109</c:v>
                </c:pt>
                <c:pt idx="13078">
                  <c:v>42886.236226851855</c:v>
                </c:pt>
                <c:pt idx="13079">
                  <c:v>42886.236342592594</c:v>
                </c:pt>
                <c:pt idx="13080">
                  <c:v>42886.236458333333</c:v>
                </c:pt>
                <c:pt idx="13081">
                  <c:v>42886.236574074072</c:v>
                </c:pt>
                <c:pt idx="13082">
                  <c:v>42886.236689814818</c:v>
                </c:pt>
                <c:pt idx="13083">
                  <c:v>42886.236805555556</c:v>
                </c:pt>
                <c:pt idx="13084">
                  <c:v>42886.236921296295</c:v>
                </c:pt>
                <c:pt idx="13085">
                  <c:v>42886.237037037034</c:v>
                </c:pt>
                <c:pt idx="13086">
                  <c:v>42886.23715277778</c:v>
                </c:pt>
                <c:pt idx="13087">
                  <c:v>42886.237268518518</c:v>
                </c:pt>
                <c:pt idx="13088">
                  <c:v>42886.237384259257</c:v>
                </c:pt>
                <c:pt idx="13089">
                  <c:v>42886.237500000003</c:v>
                </c:pt>
                <c:pt idx="13090">
                  <c:v>42886.237615740742</c:v>
                </c:pt>
                <c:pt idx="13091">
                  <c:v>42886.23773148148</c:v>
                </c:pt>
                <c:pt idx="13092">
                  <c:v>42886.237847222219</c:v>
                </c:pt>
                <c:pt idx="13093">
                  <c:v>42886.237962962965</c:v>
                </c:pt>
                <c:pt idx="13094">
                  <c:v>42886.238078703704</c:v>
                </c:pt>
                <c:pt idx="13095">
                  <c:v>42886.238194444442</c:v>
                </c:pt>
                <c:pt idx="13096">
                  <c:v>42886.238310185188</c:v>
                </c:pt>
                <c:pt idx="13097">
                  <c:v>42886.238425925927</c:v>
                </c:pt>
                <c:pt idx="13098">
                  <c:v>42886.238541666666</c:v>
                </c:pt>
                <c:pt idx="13099">
                  <c:v>42886.238657407404</c:v>
                </c:pt>
                <c:pt idx="13100">
                  <c:v>42886.23877314815</c:v>
                </c:pt>
                <c:pt idx="13101">
                  <c:v>42886.238888888889</c:v>
                </c:pt>
                <c:pt idx="13102">
                  <c:v>42886.239004629628</c:v>
                </c:pt>
                <c:pt idx="13103">
                  <c:v>42886.239120370374</c:v>
                </c:pt>
                <c:pt idx="13104">
                  <c:v>42886.239236111112</c:v>
                </c:pt>
                <c:pt idx="13105">
                  <c:v>42886.239351851851</c:v>
                </c:pt>
                <c:pt idx="13106">
                  <c:v>42886.23946759259</c:v>
                </c:pt>
                <c:pt idx="13107">
                  <c:v>42886.239583333336</c:v>
                </c:pt>
                <c:pt idx="13108">
                  <c:v>42886.239699074074</c:v>
                </c:pt>
                <c:pt idx="13109">
                  <c:v>42886.239814814813</c:v>
                </c:pt>
                <c:pt idx="13110">
                  <c:v>42886.239930555559</c:v>
                </c:pt>
                <c:pt idx="13111">
                  <c:v>42886.240046296298</c:v>
                </c:pt>
                <c:pt idx="13112">
                  <c:v>42886.240162037036</c:v>
                </c:pt>
                <c:pt idx="13113">
                  <c:v>42886.240277777775</c:v>
                </c:pt>
                <c:pt idx="13114">
                  <c:v>42886.240393518521</c:v>
                </c:pt>
                <c:pt idx="13115">
                  <c:v>42886.24050925926</c:v>
                </c:pt>
                <c:pt idx="13116">
                  <c:v>42886.240624999999</c:v>
                </c:pt>
                <c:pt idx="13117">
                  <c:v>42886.240740740737</c:v>
                </c:pt>
                <c:pt idx="13118">
                  <c:v>42886.240856481483</c:v>
                </c:pt>
                <c:pt idx="13119">
                  <c:v>42886.240972222222</c:v>
                </c:pt>
                <c:pt idx="13120">
                  <c:v>42886.241087962961</c:v>
                </c:pt>
                <c:pt idx="13121">
                  <c:v>42886.241203703707</c:v>
                </c:pt>
                <c:pt idx="13122">
                  <c:v>42886.241319444445</c:v>
                </c:pt>
                <c:pt idx="13123">
                  <c:v>42886.241435185184</c:v>
                </c:pt>
                <c:pt idx="13124">
                  <c:v>42886.241550925923</c:v>
                </c:pt>
                <c:pt idx="13125">
                  <c:v>42886.241666666669</c:v>
                </c:pt>
                <c:pt idx="13126">
                  <c:v>42886.241782407407</c:v>
                </c:pt>
                <c:pt idx="13127">
                  <c:v>42886.241898148146</c:v>
                </c:pt>
                <c:pt idx="13128">
                  <c:v>42886.242013888892</c:v>
                </c:pt>
                <c:pt idx="13129">
                  <c:v>42886.242129629631</c:v>
                </c:pt>
                <c:pt idx="13130">
                  <c:v>42886.242245370369</c:v>
                </c:pt>
                <c:pt idx="13131">
                  <c:v>42886.242361111108</c:v>
                </c:pt>
                <c:pt idx="13132">
                  <c:v>42886.242476851854</c:v>
                </c:pt>
                <c:pt idx="13133">
                  <c:v>42886.242592592593</c:v>
                </c:pt>
                <c:pt idx="13134">
                  <c:v>42886.242708333331</c:v>
                </c:pt>
                <c:pt idx="13135">
                  <c:v>42886.242824074077</c:v>
                </c:pt>
                <c:pt idx="13136">
                  <c:v>42886.242939814816</c:v>
                </c:pt>
                <c:pt idx="13137">
                  <c:v>42886.243055555555</c:v>
                </c:pt>
                <c:pt idx="13138">
                  <c:v>42886.243171296293</c:v>
                </c:pt>
                <c:pt idx="13139">
                  <c:v>42886.243287037039</c:v>
                </c:pt>
                <c:pt idx="13140">
                  <c:v>42886.243402777778</c:v>
                </c:pt>
                <c:pt idx="13141">
                  <c:v>42886.243518518517</c:v>
                </c:pt>
                <c:pt idx="13142">
                  <c:v>42886.243634259263</c:v>
                </c:pt>
                <c:pt idx="13143">
                  <c:v>42886.243750000001</c:v>
                </c:pt>
                <c:pt idx="13144">
                  <c:v>42886.24386574074</c:v>
                </c:pt>
                <c:pt idx="13145">
                  <c:v>42886.243981481479</c:v>
                </c:pt>
                <c:pt idx="13146">
                  <c:v>42886.244097222225</c:v>
                </c:pt>
                <c:pt idx="13147">
                  <c:v>42886.244212962964</c:v>
                </c:pt>
                <c:pt idx="13148">
                  <c:v>42886.244328703702</c:v>
                </c:pt>
                <c:pt idx="13149">
                  <c:v>42886.244444444441</c:v>
                </c:pt>
                <c:pt idx="13150">
                  <c:v>42886.244560185187</c:v>
                </c:pt>
                <c:pt idx="13151">
                  <c:v>42886.244675925926</c:v>
                </c:pt>
                <c:pt idx="13152">
                  <c:v>42886.244791666664</c:v>
                </c:pt>
                <c:pt idx="13153">
                  <c:v>42886.24490740741</c:v>
                </c:pt>
                <c:pt idx="13154">
                  <c:v>42886.245023148149</c:v>
                </c:pt>
                <c:pt idx="13155">
                  <c:v>42886.245138888888</c:v>
                </c:pt>
                <c:pt idx="13156">
                  <c:v>42886.245254629626</c:v>
                </c:pt>
                <c:pt idx="13157">
                  <c:v>42886.245370370372</c:v>
                </c:pt>
                <c:pt idx="13158">
                  <c:v>42886.245486111111</c:v>
                </c:pt>
                <c:pt idx="13159">
                  <c:v>42886.24560185185</c:v>
                </c:pt>
                <c:pt idx="13160">
                  <c:v>42886.245717592596</c:v>
                </c:pt>
                <c:pt idx="13161">
                  <c:v>42886.245833333334</c:v>
                </c:pt>
                <c:pt idx="13162">
                  <c:v>42886.245949074073</c:v>
                </c:pt>
                <c:pt idx="13163">
                  <c:v>42886.246064814812</c:v>
                </c:pt>
                <c:pt idx="13164">
                  <c:v>42886.246180555558</c:v>
                </c:pt>
                <c:pt idx="13165">
                  <c:v>42886.246296296296</c:v>
                </c:pt>
                <c:pt idx="13166">
                  <c:v>42886.246412037035</c:v>
                </c:pt>
                <c:pt idx="13167">
                  <c:v>42886.246527777781</c:v>
                </c:pt>
                <c:pt idx="13168">
                  <c:v>42886.24664351852</c:v>
                </c:pt>
                <c:pt idx="13169">
                  <c:v>42886.246759259258</c:v>
                </c:pt>
                <c:pt idx="13170">
                  <c:v>42886.246874999997</c:v>
                </c:pt>
                <c:pt idx="13171">
                  <c:v>42886.246990740743</c:v>
                </c:pt>
                <c:pt idx="13172">
                  <c:v>42886.247106481482</c:v>
                </c:pt>
                <c:pt idx="13173">
                  <c:v>42886.24722222222</c:v>
                </c:pt>
                <c:pt idx="13174">
                  <c:v>42886.247337962966</c:v>
                </c:pt>
                <c:pt idx="13175">
                  <c:v>42886.247453703705</c:v>
                </c:pt>
                <c:pt idx="13176">
                  <c:v>42886.247569444444</c:v>
                </c:pt>
                <c:pt idx="13177">
                  <c:v>42886.247685185182</c:v>
                </c:pt>
                <c:pt idx="13178">
                  <c:v>42886.247800925928</c:v>
                </c:pt>
                <c:pt idx="13179">
                  <c:v>42886.247916666667</c:v>
                </c:pt>
                <c:pt idx="13180">
                  <c:v>42886.248032407406</c:v>
                </c:pt>
                <c:pt idx="13181">
                  <c:v>42886.248148148145</c:v>
                </c:pt>
                <c:pt idx="13182">
                  <c:v>42886.248263888891</c:v>
                </c:pt>
                <c:pt idx="13183">
                  <c:v>42886.248379629629</c:v>
                </c:pt>
                <c:pt idx="13184">
                  <c:v>42886.248495370368</c:v>
                </c:pt>
                <c:pt idx="13185">
                  <c:v>42886.248611111114</c:v>
                </c:pt>
                <c:pt idx="13186">
                  <c:v>42886.248726851853</c:v>
                </c:pt>
                <c:pt idx="13187">
                  <c:v>42886.248842592591</c:v>
                </c:pt>
                <c:pt idx="13188">
                  <c:v>42886.24895833333</c:v>
                </c:pt>
                <c:pt idx="13189">
                  <c:v>42886.249074074076</c:v>
                </c:pt>
                <c:pt idx="13190">
                  <c:v>42886.249189814815</c:v>
                </c:pt>
                <c:pt idx="13191">
                  <c:v>42886.249305555553</c:v>
                </c:pt>
                <c:pt idx="13192">
                  <c:v>42886.249421296299</c:v>
                </c:pt>
                <c:pt idx="13193">
                  <c:v>42886.249537037038</c:v>
                </c:pt>
                <c:pt idx="13194">
                  <c:v>42886.249652777777</c:v>
                </c:pt>
                <c:pt idx="13195">
                  <c:v>42886.249768518515</c:v>
                </c:pt>
                <c:pt idx="13196">
                  <c:v>42886.249884259261</c:v>
                </c:pt>
                <c:pt idx="13197">
                  <c:v>42886.25</c:v>
                </c:pt>
                <c:pt idx="13198">
                  <c:v>42886.250115740739</c:v>
                </c:pt>
                <c:pt idx="13199">
                  <c:v>42886.250231481485</c:v>
                </c:pt>
                <c:pt idx="13200">
                  <c:v>42886.250347222223</c:v>
                </c:pt>
                <c:pt idx="13201">
                  <c:v>42886.250462962962</c:v>
                </c:pt>
                <c:pt idx="13202">
                  <c:v>42886.250578703701</c:v>
                </c:pt>
                <c:pt idx="13203">
                  <c:v>42886.250694444447</c:v>
                </c:pt>
                <c:pt idx="13204">
                  <c:v>42886.250810185185</c:v>
                </c:pt>
                <c:pt idx="13205">
                  <c:v>42886.250925925924</c:v>
                </c:pt>
                <c:pt idx="13206">
                  <c:v>42886.25104166667</c:v>
                </c:pt>
                <c:pt idx="13207">
                  <c:v>42886.251157407409</c:v>
                </c:pt>
                <c:pt idx="13208">
                  <c:v>42886.251273148147</c:v>
                </c:pt>
                <c:pt idx="13209">
                  <c:v>42886.251388888886</c:v>
                </c:pt>
                <c:pt idx="13210">
                  <c:v>42886.251504629632</c:v>
                </c:pt>
                <c:pt idx="13211">
                  <c:v>42886.251620370371</c:v>
                </c:pt>
                <c:pt idx="13212">
                  <c:v>42886.251736111109</c:v>
                </c:pt>
                <c:pt idx="13213">
                  <c:v>42886.251851851855</c:v>
                </c:pt>
                <c:pt idx="13214">
                  <c:v>42886.251967592594</c:v>
                </c:pt>
                <c:pt idx="13215">
                  <c:v>42886.252083333333</c:v>
                </c:pt>
                <c:pt idx="13216">
                  <c:v>42886.252199074072</c:v>
                </c:pt>
                <c:pt idx="13217">
                  <c:v>42886.252314814818</c:v>
                </c:pt>
                <c:pt idx="13218">
                  <c:v>42886.252430555556</c:v>
                </c:pt>
                <c:pt idx="13219">
                  <c:v>42886.252546296295</c:v>
                </c:pt>
                <c:pt idx="13220">
                  <c:v>42886.252662037034</c:v>
                </c:pt>
                <c:pt idx="13221">
                  <c:v>42886.25277777778</c:v>
                </c:pt>
                <c:pt idx="13222">
                  <c:v>42886.252893518518</c:v>
                </c:pt>
                <c:pt idx="13223">
                  <c:v>42886.253009259257</c:v>
                </c:pt>
                <c:pt idx="13224">
                  <c:v>42886.253125000003</c:v>
                </c:pt>
                <c:pt idx="13225">
                  <c:v>42886.253240740742</c:v>
                </c:pt>
                <c:pt idx="13226">
                  <c:v>42886.25335648148</c:v>
                </c:pt>
                <c:pt idx="13227">
                  <c:v>42886.253472222219</c:v>
                </c:pt>
                <c:pt idx="13228">
                  <c:v>42886.253587962965</c:v>
                </c:pt>
                <c:pt idx="13229">
                  <c:v>42886.253703703704</c:v>
                </c:pt>
                <c:pt idx="13230">
                  <c:v>42886.253819444442</c:v>
                </c:pt>
                <c:pt idx="13231">
                  <c:v>42886.253935185188</c:v>
                </c:pt>
                <c:pt idx="13232">
                  <c:v>42886.254050925927</c:v>
                </c:pt>
                <c:pt idx="13233">
                  <c:v>42886.254166666666</c:v>
                </c:pt>
                <c:pt idx="13234">
                  <c:v>42886.254282407404</c:v>
                </c:pt>
                <c:pt idx="13235">
                  <c:v>42886.25439814815</c:v>
                </c:pt>
                <c:pt idx="13236">
                  <c:v>42886.254513888889</c:v>
                </c:pt>
                <c:pt idx="13237">
                  <c:v>42886.254629629628</c:v>
                </c:pt>
                <c:pt idx="13238">
                  <c:v>42886.254745370374</c:v>
                </c:pt>
                <c:pt idx="13239">
                  <c:v>42886.254861111112</c:v>
                </c:pt>
                <c:pt idx="13240">
                  <c:v>42886.254976851851</c:v>
                </c:pt>
                <c:pt idx="13241">
                  <c:v>42886.25509259259</c:v>
                </c:pt>
                <c:pt idx="13242">
                  <c:v>42886.255208333336</c:v>
                </c:pt>
                <c:pt idx="13243">
                  <c:v>42886.255324074074</c:v>
                </c:pt>
                <c:pt idx="13244">
                  <c:v>42886.255439814813</c:v>
                </c:pt>
                <c:pt idx="13245">
                  <c:v>42886.255555555559</c:v>
                </c:pt>
                <c:pt idx="13246">
                  <c:v>42886.255671296298</c:v>
                </c:pt>
                <c:pt idx="13247">
                  <c:v>42886.255787037036</c:v>
                </c:pt>
                <c:pt idx="13248">
                  <c:v>42886.255902777775</c:v>
                </c:pt>
                <c:pt idx="13249">
                  <c:v>42886.256018518521</c:v>
                </c:pt>
                <c:pt idx="13250">
                  <c:v>42886.25613425926</c:v>
                </c:pt>
                <c:pt idx="13251">
                  <c:v>42886.256249999999</c:v>
                </c:pt>
                <c:pt idx="13252">
                  <c:v>42886.256365740737</c:v>
                </c:pt>
                <c:pt idx="13253">
                  <c:v>42886.256481481483</c:v>
                </c:pt>
                <c:pt idx="13254">
                  <c:v>42886.256597222222</c:v>
                </c:pt>
                <c:pt idx="13255">
                  <c:v>42886.256712962961</c:v>
                </c:pt>
                <c:pt idx="13256">
                  <c:v>42886.256828703707</c:v>
                </c:pt>
                <c:pt idx="13257">
                  <c:v>42886.256944444445</c:v>
                </c:pt>
                <c:pt idx="13258">
                  <c:v>42886.257060185184</c:v>
                </c:pt>
                <c:pt idx="13259">
                  <c:v>42886.257175925923</c:v>
                </c:pt>
                <c:pt idx="13260">
                  <c:v>42886.257291666669</c:v>
                </c:pt>
                <c:pt idx="13261">
                  <c:v>42886.257407407407</c:v>
                </c:pt>
                <c:pt idx="13262">
                  <c:v>42886.257523148146</c:v>
                </c:pt>
                <c:pt idx="13263">
                  <c:v>42886.257638888892</c:v>
                </c:pt>
                <c:pt idx="13264">
                  <c:v>42886.257754629631</c:v>
                </c:pt>
                <c:pt idx="13265">
                  <c:v>42886.257870370369</c:v>
                </c:pt>
                <c:pt idx="13266">
                  <c:v>42886.257986111108</c:v>
                </c:pt>
                <c:pt idx="13267">
                  <c:v>42886.258101851854</c:v>
                </c:pt>
                <c:pt idx="13268">
                  <c:v>42886.258217592593</c:v>
                </c:pt>
                <c:pt idx="13269">
                  <c:v>42886.258333333331</c:v>
                </c:pt>
                <c:pt idx="13270">
                  <c:v>42886.258449074077</c:v>
                </c:pt>
                <c:pt idx="13271">
                  <c:v>42886.258564814816</c:v>
                </c:pt>
                <c:pt idx="13272">
                  <c:v>42886.258680555555</c:v>
                </c:pt>
                <c:pt idx="13273">
                  <c:v>42886.258796296293</c:v>
                </c:pt>
                <c:pt idx="13274">
                  <c:v>42886.258912037039</c:v>
                </c:pt>
                <c:pt idx="13275">
                  <c:v>42886.259027777778</c:v>
                </c:pt>
                <c:pt idx="13276">
                  <c:v>42886.259143518517</c:v>
                </c:pt>
                <c:pt idx="13277">
                  <c:v>42886.259259259263</c:v>
                </c:pt>
                <c:pt idx="13278">
                  <c:v>42886.259375000001</c:v>
                </c:pt>
                <c:pt idx="13279">
                  <c:v>42886.25949074074</c:v>
                </c:pt>
                <c:pt idx="13280">
                  <c:v>42886.259606481479</c:v>
                </c:pt>
                <c:pt idx="13281">
                  <c:v>42886.259722222225</c:v>
                </c:pt>
                <c:pt idx="13282">
                  <c:v>42886.259837962964</c:v>
                </c:pt>
                <c:pt idx="13283">
                  <c:v>42886.259953703702</c:v>
                </c:pt>
                <c:pt idx="13284">
                  <c:v>42886.260069444441</c:v>
                </c:pt>
                <c:pt idx="13285">
                  <c:v>42886.260185185187</c:v>
                </c:pt>
                <c:pt idx="13286">
                  <c:v>42886.260300925926</c:v>
                </c:pt>
                <c:pt idx="13287">
                  <c:v>42886.260416666664</c:v>
                </c:pt>
                <c:pt idx="13288">
                  <c:v>42886.26053240741</c:v>
                </c:pt>
                <c:pt idx="13289">
                  <c:v>42886.260648148149</c:v>
                </c:pt>
                <c:pt idx="13290">
                  <c:v>42886.260763888888</c:v>
                </c:pt>
                <c:pt idx="13291">
                  <c:v>42886.260879629626</c:v>
                </c:pt>
                <c:pt idx="13292">
                  <c:v>42886.260995370372</c:v>
                </c:pt>
                <c:pt idx="13293">
                  <c:v>42886.261111111111</c:v>
                </c:pt>
                <c:pt idx="13294">
                  <c:v>42886.26122685185</c:v>
                </c:pt>
                <c:pt idx="13295">
                  <c:v>42886.261342592596</c:v>
                </c:pt>
                <c:pt idx="13296">
                  <c:v>42886.261458333334</c:v>
                </c:pt>
                <c:pt idx="13297">
                  <c:v>42886.261574074073</c:v>
                </c:pt>
                <c:pt idx="13298">
                  <c:v>42886.261689814812</c:v>
                </c:pt>
                <c:pt idx="13299">
                  <c:v>42886.261805555558</c:v>
                </c:pt>
                <c:pt idx="13300">
                  <c:v>42886.261921296296</c:v>
                </c:pt>
                <c:pt idx="13301">
                  <c:v>42886.262037037035</c:v>
                </c:pt>
                <c:pt idx="13302">
                  <c:v>42886.262152777781</c:v>
                </c:pt>
                <c:pt idx="13303">
                  <c:v>42886.26226851852</c:v>
                </c:pt>
                <c:pt idx="13304">
                  <c:v>42886.262384259258</c:v>
                </c:pt>
                <c:pt idx="13305">
                  <c:v>42886.262499999997</c:v>
                </c:pt>
                <c:pt idx="13306">
                  <c:v>42886.262615740743</c:v>
                </c:pt>
                <c:pt idx="13307">
                  <c:v>42886.262731481482</c:v>
                </c:pt>
                <c:pt idx="13308">
                  <c:v>42886.26284722222</c:v>
                </c:pt>
                <c:pt idx="13309">
                  <c:v>42886.262962962966</c:v>
                </c:pt>
                <c:pt idx="13310">
                  <c:v>42886.263078703705</c:v>
                </c:pt>
                <c:pt idx="13311">
                  <c:v>42886.263194444444</c:v>
                </c:pt>
                <c:pt idx="13312">
                  <c:v>42886.263310185182</c:v>
                </c:pt>
                <c:pt idx="13313">
                  <c:v>42886.263425925928</c:v>
                </c:pt>
                <c:pt idx="13314">
                  <c:v>42886.263541666667</c:v>
                </c:pt>
                <c:pt idx="13315">
                  <c:v>42886.263657407406</c:v>
                </c:pt>
                <c:pt idx="13316">
                  <c:v>42886.263773148145</c:v>
                </c:pt>
                <c:pt idx="13317">
                  <c:v>42886.263888888891</c:v>
                </c:pt>
                <c:pt idx="13318">
                  <c:v>42886.264004629629</c:v>
                </c:pt>
                <c:pt idx="13319">
                  <c:v>42886.264120370368</c:v>
                </c:pt>
                <c:pt idx="13320">
                  <c:v>42886.264236111114</c:v>
                </c:pt>
                <c:pt idx="13321">
                  <c:v>42886.264351851853</c:v>
                </c:pt>
                <c:pt idx="13322">
                  <c:v>42886.264467592591</c:v>
                </c:pt>
                <c:pt idx="13323">
                  <c:v>42886.26458333333</c:v>
                </c:pt>
                <c:pt idx="13324">
                  <c:v>42886.264699074076</c:v>
                </c:pt>
                <c:pt idx="13325">
                  <c:v>42886.264814814815</c:v>
                </c:pt>
                <c:pt idx="13326">
                  <c:v>42886.264930555553</c:v>
                </c:pt>
                <c:pt idx="13327">
                  <c:v>42886.265046296299</c:v>
                </c:pt>
                <c:pt idx="13328">
                  <c:v>42886.265162037038</c:v>
                </c:pt>
                <c:pt idx="13329">
                  <c:v>42886.265277777777</c:v>
                </c:pt>
                <c:pt idx="13330">
                  <c:v>42886.265393518515</c:v>
                </c:pt>
                <c:pt idx="13331">
                  <c:v>42886.265509259261</c:v>
                </c:pt>
                <c:pt idx="13332">
                  <c:v>42886.265625</c:v>
                </c:pt>
                <c:pt idx="13333">
                  <c:v>42886.265740740739</c:v>
                </c:pt>
                <c:pt idx="13334">
                  <c:v>42886.265856481485</c:v>
                </c:pt>
                <c:pt idx="13335">
                  <c:v>42886.265972222223</c:v>
                </c:pt>
                <c:pt idx="13336">
                  <c:v>42886.266087962962</c:v>
                </c:pt>
                <c:pt idx="13337">
                  <c:v>42886.266203703701</c:v>
                </c:pt>
                <c:pt idx="13338">
                  <c:v>42886.266319444447</c:v>
                </c:pt>
                <c:pt idx="13339">
                  <c:v>42886.266435185185</c:v>
                </c:pt>
                <c:pt idx="13340">
                  <c:v>42886.266550925924</c:v>
                </c:pt>
                <c:pt idx="13341">
                  <c:v>42886.26666666667</c:v>
                </c:pt>
                <c:pt idx="13342">
                  <c:v>42886.266782407409</c:v>
                </c:pt>
                <c:pt idx="13343">
                  <c:v>42886.266898148147</c:v>
                </c:pt>
                <c:pt idx="13344">
                  <c:v>42886.267013888886</c:v>
                </c:pt>
                <c:pt idx="13345">
                  <c:v>42886.267129629632</c:v>
                </c:pt>
                <c:pt idx="13346">
                  <c:v>42886.267245370371</c:v>
                </c:pt>
                <c:pt idx="13347">
                  <c:v>42886.267361111109</c:v>
                </c:pt>
                <c:pt idx="13348">
                  <c:v>42886.267476851855</c:v>
                </c:pt>
                <c:pt idx="13349">
                  <c:v>42886.267592592594</c:v>
                </c:pt>
                <c:pt idx="13350">
                  <c:v>42886.267708333333</c:v>
                </c:pt>
                <c:pt idx="13351">
                  <c:v>42886.267824074072</c:v>
                </c:pt>
                <c:pt idx="13352">
                  <c:v>42886.267939814818</c:v>
                </c:pt>
                <c:pt idx="13353">
                  <c:v>42886.268055555556</c:v>
                </c:pt>
                <c:pt idx="13354">
                  <c:v>42886.268171296295</c:v>
                </c:pt>
                <c:pt idx="13355">
                  <c:v>42886.268287037034</c:v>
                </c:pt>
                <c:pt idx="13356">
                  <c:v>42886.26840277778</c:v>
                </c:pt>
                <c:pt idx="13357">
                  <c:v>42886.268518518518</c:v>
                </c:pt>
                <c:pt idx="13358">
                  <c:v>42886.268634259257</c:v>
                </c:pt>
                <c:pt idx="13359">
                  <c:v>42886.268750000003</c:v>
                </c:pt>
                <c:pt idx="13360">
                  <c:v>42886.268865740742</c:v>
                </c:pt>
                <c:pt idx="13361">
                  <c:v>42886.26898148148</c:v>
                </c:pt>
                <c:pt idx="13362">
                  <c:v>42886.269097222219</c:v>
                </c:pt>
                <c:pt idx="13363">
                  <c:v>42886.269212962965</c:v>
                </c:pt>
                <c:pt idx="13364">
                  <c:v>42886.269328703704</c:v>
                </c:pt>
                <c:pt idx="13365">
                  <c:v>42886.269444444442</c:v>
                </c:pt>
                <c:pt idx="13366">
                  <c:v>42886.269560185188</c:v>
                </c:pt>
                <c:pt idx="13367">
                  <c:v>42886.269675925927</c:v>
                </c:pt>
                <c:pt idx="13368">
                  <c:v>42886.269791666666</c:v>
                </c:pt>
                <c:pt idx="13369">
                  <c:v>42886.269907407404</c:v>
                </c:pt>
                <c:pt idx="13370">
                  <c:v>42886.27002314815</c:v>
                </c:pt>
                <c:pt idx="13371">
                  <c:v>42886.270138888889</c:v>
                </c:pt>
                <c:pt idx="13372">
                  <c:v>42886.270254629628</c:v>
                </c:pt>
                <c:pt idx="13373">
                  <c:v>42886.270370370374</c:v>
                </c:pt>
                <c:pt idx="13374">
                  <c:v>42886.270486111112</c:v>
                </c:pt>
                <c:pt idx="13375">
                  <c:v>42886.270601851851</c:v>
                </c:pt>
                <c:pt idx="13376">
                  <c:v>42886.27071759259</c:v>
                </c:pt>
                <c:pt idx="13377">
                  <c:v>42886.270833333336</c:v>
                </c:pt>
                <c:pt idx="13378">
                  <c:v>42886.270949074074</c:v>
                </c:pt>
                <c:pt idx="13379">
                  <c:v>42886.271064814813</c:v>
                </c:pt>
                <c:pt idx="13380">
                  <c:v>42886.271180555559</c:v>
                </c:pt>
                <c:pt idx="13381">
                  <c:v>42886.271296296298</c:v>
                </c:pt>
                <c:pt idx="13382">
                  <c:v>42886.271412037036</c:v>
                </c:pt>
                <c:pt idx="13383">
                  <c:v>42886.271527777775</c:v>
                </c:pt>
                <c:pt idx="13384">
                  <c:v>42886.271643518521</c:v>
                </c:pt>
                <c:pt idx="13385">
                  <c:v>42886.27175925926</c:v>
                </c:pt>
                <c:pt idx="13386">
                  <c:v>42886.271874999999</c:v>
                </c:pt>
                <c:pt idx="13387">
                  <c:v>42886.271990740737</c:v>
                </c:pt>
                <c:pt idx="13388">
                  <c:v>42886.272106481483</c:v>
                </c:pt>
                <c:pt idx="13389">
                  <c:v>42886.272222222222</c:v>
                </c:pt>
                <c:pt idx="13390">
                  <c:v>42886.272337962961</c:v>
                </c:pt>
                <c:pt idx="13391">
                  <c:v>42886.272453703707</c:v>
                </c:pt>
                <c:pt idx="13392">
                  <c:v>42886.272569444445</c:v>
                </c:pt>
                <c:pt idx="13393">
                  <c:v>42886.272685185184</c:v>
                </c:pt>
                <c:pt idx="13394">
                  <c:v>42886.272800925923</c:v>
                </c:pt>
                <c:pt idx="13395">
                  <c:v>42886.272916666669</c:v>
                </c:pt>
                <c:pt idx="13396">
                  <c:v>42886.273032407407</c:v>
                </c:pt>
                <c:pt idx="13397">
                  <c:v>42886.273148148146</c:v>
                </c:pt>
                <c:pt idx="13398">
                  <c:v>42886.273263888892</c:v>
                </c:pt>
                <c:pt idx="13399">
                  <c:v>42886.273379629631</c:v>
                </c:pt>
                <c:pt idx="13400">
                  <c:v>42886.273495370369</c:v>
                </c:pt>
                <c:pt idx="13401">
                  <c:v>42886.273611111108</c:v>
                </c:pt>
                <c:pt idx="13402">
                  <c:v>42886.273726851854</c:v>
                </c:pt>
                <c:pt idx="13403">
                  <c:v>42886.273842592593</c:v>
                </c:pt>
                <c:pt idx="13404">
                  <c:v>42886.273958333331</c:v>
                </c:pt>
                <c:pt idx="13405">
                  <c:v>42886.274074074077</c:v>
                </c:pt>
                <c:pt idx="13406">
                  <c:v>42886.274189814816</c:v>
                </c:pt>
                <c:pt idx="13407">
                  <c:v>42886.274305555555</c:v>
                </c:pt>
                <c:pt idx="13408">
                  <c:v>42886.274421296293</c:v>
                </c:pt>
                <c:pt idx="13409">
                  <c:v>42886.274537037039</c:v>
                </c:pt>
                <c:pt idx="13410">
                  <c:v>42886.274652777778</c:v>
                </c:pt>
                <c:pt idx="13411">
                  <c:v>42886.274768518517</c:v>
                </c:pt>
                <c:pt idx="13412">
                  <c:v>42886.274884259263</c:v>
                </c:pt>
                <c:pt idx="13413">
                  <c:v>42886.275000000001</c:v>
                </c:pt>
                <c:pt idx="13414">
                  <c:v>42886.27511574074</c:v>
                </c:pt>
                <c:pt idx="13415">
                  <c:v>42886.275231481479</c:v>
                </c:pt>
                <c:pt idx="13416">
                  <c:v>42886.275347222225</c:v>
                </c:pt>
                <c:pt idx="13417">
                  <c:v>42886.275462962964</c:v>
                </c:pt>
                <c:pt idx="13418">
                  <c:v>42886.275578703702</c:v>
                </c:pt>
                <c:pt idx="13419">
                  <c:v>42886.275694444441</c:v>
                </c:pt>
                <c:pt idx="13420">
                  <c:v>42886.275810185187</c:v>
                </c:pt>
                <c:pt idx="13421">
                  <c:v>42886.275925925926</c:v>
                </c:pt>
                <c:pt idx="13422">
                  <c:v>42886.276041666664</c:v>
                </c:pt>
                <c:pt idx="13423">
                  <c:v>42886.27615740741</c:v>
                </c:pt>
                <c:pt idx="13424">
                  <c:v>42886.276273148149</c:v>
                </c:pt>
                <c:pt idx="13425">
                  <c:v>42886.276388888888</c:v>
                </c:pt>
                <c:pt idx="13426">
                  <c:v>42886.276504629626</c:v>
                </c:pt>
                <c:pt idx="13427">
                  <c:v>42886.276620370372</c:v>
                </c:pt>
                <c:pt idx="13428">
                  <c:v>42886.276736111111</c:v>
                </c:pt>
                <c:pt idx="13429">
                  <c:v>42886.27685185185</c:v>
                </c:pt>
                <c:pt idx="13430">
                  <c:v>42886.276967592596</c:v>
                </c:pt>
                <c:pt idx="13431">
                  <c:v>42886.277083333334</c:v>
                </c:pt>
                <c:pt idx="13432">
                  <c:v>42886.277199074073</c:v>
                </c:pt>
                <c:pt idx="13433">
                  <c:v>42886.277314814812</c:v>
                </c:pt>
                <c:pt idx="13434">
                  <c:v>42886.277430555558</c:v>
                </c:pt>
                <c:pt idx="13435">
                  <c:v>42886.277546296296</c:v>
                </c:pt>
                <c:pt idx="13436">
                  <c:v>42886.277662037035</c:v>
                </c:pt>
                <c:pt idx="13437">
                  <c:v>42886.277777777781</c:v>
                </c:pt>
                <c:pt idx="13438">
                  <c:v>42886.27789351852</c:v>
                </c:pt>
                <c:pt idx="13439">
                  <c:v>42886.278009259258</c:v>
                </c:pt>
                <c:pt idx="13440">
                  <c:v>42886.278124999997</c:v>
                </c:pt>
                <c:pt idx="13441">
                  <c:v>42886.278240740743</c:v>
                </c:pt>
                <c:pt idx="13442">
                  <c:v>42886.278356481482</c:v>
                </c:pt>
                <c:pt idx="13443">
                  <c:v>42886.27847222222</c:v>
                </c:pt>
                <c:pt idx="13444">
                  <c:v>42886.278587962966</c:v>
                </c:pt>
                <c:pt idx="13445">
                  <c:v>42886.278703703705</c:v>
                </c:pt>
                <c:pt idx="13446">
                  <c:v>42886.278819444444</c:v>
                </c:pt>
                <c:pt idx="13447">
                  <c:v>42886.278935185182</c:v>
                </c:pt>
                <c:pt idx="13448">
                  <c:v>42886.279050925928</c:v>
                </c:pt>
                <c:pt idx="13449">
                  <c:v>42886.279166666667</c:v>
                </c:pt>
                <c:pt idx="13450">
                  <c:v>42886.279282407406</c:v>
                </c:pt>
                <c:pt idx="13451">
                  <c:v>42886.279398148145</c:v>
                </c:pt>
                <c:pt idx="13452">
                  <c:v>42886.279513888891</c:v>
                </c:pt>
                <c:pt idx="13453">
                  <c:v>42886.279629629629</c:v>
                </c:pt>
                <c:pt idx="13454">
                  <c:v>42886.279745370368</c:v>
                </c:pt>
                <c:pt idx="13455">
                  <c:v>42886.279861111114</c:v>
                </c:pt>
                <c:pt idx="13456">
                  <c:v>42886.279976851853</c:v>
                </c:pt>
                <c:pt idx="13457">
                  <c:v>42886.280092592591</c:v>
                </c:pt>
                <c:pt idx="13458">
                  <c:v>42886.28020833333</c:v>
                </c:pt>
                <c:pt idx="13459">
                  <c:v>42886.280324074076</c:v>
                </c:pt>
                <c:pt idx="13460">
                  <c:v>42886.280439814815</c:v>
                </c:pt>
                <c:pt idx="13461">
                  <c:v>42886.280555555553</c:v>
                </c:pt>
                <c:pt idx="13462">
                  <c:v>42886.280671296299</c:v>
                </c:pt>
                <c:pt idx="13463">
                  <c:v>42886.280787037038</c:v>
                </c:pt>
                <c:pt idx="13464">
                  <c:v>42886.280902777777</c:v>
                </c:pt>
                <c:pt idx="13465">
                  <c:v>42886.281018518515</c:v>
                </c:pt>
                <c:pt idx="13466">
                  <c:v>42886.281134259261</c:v>
                </c:pt>
                <c:pt idx="13467">
                  <c:v>42886.28125</c:v>
                </c:pt>
                <c:pt idx="13468">
                  <c:v>42886.281365740739</c:v>
                </c:pt>
                <c:pt idx="13469">
                  <c:v>42886.281481481485</c:v>
                </c:pt>
                <c:pt idx="13470">
                  <c:v>42886.281597222223</c:v>
                </c:pt>
                <c:pt idx="13471">
                  <c:v>42886.281712962962</c:v>
                </c:pt>
                <c:pt idx="13472">
                  <c:v>42886.281828703701</c:v>
                </c:pt>
                <c:pt idx="13473">
                  <c:v>42886.281944444447</c:v>
                </c:pt>
                <c:pt idx="13474">
                  <c:v>42886.282060185185</c:v>
                </c:pt>
                <c:pt idx="13475">
                  <c:v>42886.282175925924</c:v>
                </c:pt>
                <c:pt idx="13476">
                  <c:v>42886.28229166667</c:v>
                </c:pt>
                <c:pt idx="13477">
                  <c:v>42886.282407407409</c:v>
                </c:pt>
                <c:pt idx="13478">
                  <c:v>42886.282523148147</c:v>
                </c:pt>
                <c:pt idx="13479">
                  <c:v>42886.282638888886</c:v>
                </c:pt>
                <c:pt idx="13480">
                  <c:v>42886.282754629632</c:v>
                </c:pt>
                <c:pt idx="13481">
                  <c:v>42886.282870370371</c:v>
                </c:pt>
                <c:pt idx="13482">
                  <c:v>42886.282986111109</c:v>
                </c:pt>
                <c:pt idx="13483">
                  <c:v>42886.283101851855</c:v>
                </c:pt>
                <c:pt idx="13484">
                  <c:v>42886.283217592594</c:v>
                </c:pt>
                <c:pt idx="13485">
                  <c:v>42886.283333333333</c:v>
                </c:pt>
                <c:pt idx="13486">
                  <c:v>42886.283449074072</c:v>
                </c:pt>
                <c:pt idx="13487">
                  <c:v>42886.283564814818</c:v>
                </c:pt>
                <c:pt idx="13488">
                  <c:v>42886.283680555556</c:v>
                </c:pt>
                <c:pt idx="13489">
                  <c:v>42886.283796296295</c:v>
                </c:pt>
                <c:pt idx="13490">
                  <c:v>42886.283912037034</c:v>
                </c:pt>
                <c:pt idx="13491">
                  <c:v>42886.28402777778</c:v>
                </c:pt>
                <c:pt idx="13492">
                  <c:v>42886.284143518518</c:v>
                </c:pt>
                <c:pt idx="13493">
                  <c:v>42886.284259259257</c:v>
                </c:pt>
                <c:pt idx="13494">
                  <c:v>42886.284375000003</c:v>
                </c:pt>
                <c:pt idx="13495">
                  <c:v>42886.284490740742</c:v>
                </c:pt>
                <c:pt idx="13496">
                  <c:v>42886.28460648148</c:v>
                </c:pt>
                <c:pt idx="13497">
                  <c:v>42886.284722222219</c:v>
                </c:pt>
                <c:pt idx="13498">
                  <c:v>42886.284837962965</c:v>
                </c:pt>
                <c:pt idx="13499">
                  <c:v>42886.284953703704</c:v>
                </c:pt>
                <c:pt idx="13500">
                  <c:v>42886.285069444442</c:v>
                </c:pt>
                <c:pt idx="13501">
                  <c:v>42886.285185185188</c:v>
                </c:pt>
                <c:pt idx="13502">
                  <c:v>42886.285300925927</c:v>
                </c:pt>
                <c:pt idx="13503">
                  <c:v>42886.285416666666</c:v>
                </c:pt>
                <c:pt idx="13504">
                  <c:v>42886.285532407404</c:v>
                </c:pt>
                <c:pt idx="13505">
                  <c:v>42886.28564814815</c:v>
                </c:pt>
                <c:pt idx="13506">
                  <c:v>42886.285763888889</c:v>
                </c:pt>
                <c:pt idx="13507">
                  <c:v>42886.285879629628</c:v>
                </c:pt>
                <c:pt idx="13508">
                  <c:v>42886.285995370374</c:v>
                </c:pt>
                <c:pt idx="13509">
                  <c:v>42886.286111111112</c:v>
                </c:pt>
                <c:pt idx="13510">
                  <c:v>42886.286226851851</c:v>
                </c:pt>
                <c:pt idx="13511">
                  <c:v>42886.28634259259</c:v>
                </c:pt>
                <c:pt idx="13512">
                  <c:v>42886.286458333336</c:v>
                </c:pt>
                <c:pt idx="13513">
                  <c:v>42886.286574074074</c:v>
                </c:pt>
                <c:pt idx="13514">
                  <c:v>42886.286689814813</c:v>
                </c:pt>
                <c:pt idx="13515">
                  <c:v>42886.286805555559</c:v>
                </c:pt>
                <c:pt idx="13516">
                  <c:v>42886.286921296298</c:v>
                </c:pt>
                <c:pt idx="13517">
                  <c:v>42886.287037037036</c:v>
                </c:pt>
                <c:pt idx="13518">
                  <c:v>42886.287152777775</c:v>
                </c:pt>
                <c:pt idx="13519">
                  <c:v>42886.287268518521</c:v>
                </c:pt>
                <c:pt idx="13520">
                  <c:v>42886.28738425926</c:v>
                </c:pt>
                <c:pt idx="13521">
                  <c:v>42886.287499999999</c:v>
                </c:pt>
                <c:pt idx="13522">
                  <c:v>42886.287615740737</c:v>
                </c:pt>
                <c:pt idx="13523">
                  <c:v>42886.287731481483</c:v>
                </c:pt>
                <c:pt idx="13524">
                  <c:v>42886.287847222222</c:v>
                </c:pt>
                <c:pt idx="13525">
                  <c:v>42886.287962962961</c:v>
                </c:pt>
                <c:pt idx="13526">
                  <c:v>42886.288078703707</c:v>
                </c:pt>
                <c:pt idx="13527">
                  <c:v>42886.288194444445</c:v>
                </c:pt>
                <c:pt idx="13528">
                  <c:v>42886.288310185184</c:v>
                </c:pt>
                <c:pt idx="13529">
                  <c:v>42886.288425925923</c:v>
                </c:pt>
                <c:pt idx="13530">
                  <c:v>42886.288541666669</c:v>
                </c:pt>
                <c:pt idx="13531">
                  <c:v>42886.288657407407</c:v>
                </c:pt>
                <c:pt idx="13532">
                  <c:v>42886.288773148146</c:v>
                </c:pt>
                <c:pt idx="13533">
                  <c:v>42886.288888888892</c:v>
                </c:pt>
                <c:pt idx="13534">
                  <c:v>42886.289004629631</c:v>
                </c:pt>
                <c:pt idx="13535">
                  <c:v>42886.289120370369</c:v>
                </c:pt>
                <c:pt idx="13536">
                  <c:v>42886.289236111108</c:v>
                </c:pt>
                <c:pt idx="13537">
                  <c:v>42886.289351851854</c:v>
                </c:pt>
                <c:pt idx="13538">
                  <c:v>42886.289467592593</c:v>
                </c:pt>
                <c:pt idx="13539">
                  <c:v>42886.289583333331</c:v>
                </c:pt>
                <c:pt idx="13540">
                  <c:v>42886.289699074077</c:v>
                </c:pt>
                <c:pt idx="13541">
                  <c:v>42886.289814814816</c:v>
                </c:pt>
                <c:pt idx="13542">
                  <c:v>42886.289930555555</c:v>
                </c:pt>
                <c:pt idx="13543">
                  <c:v>42886.290046296293</c:v>
                </c:pt>
                <c:pt idx="13544">
                  <c:v>42886.290162037039</c:v>
                </c:pt>
                <c:pt idx="13545">
                  <c:v>42886.290277777778</c:v>
                </c:pt>
                <c:pt idx="13546">
                  <c:v>42886.290393518517</c:v>
                </c:pt>
                <c:pt idx="13547">
                  <c:v>42886.290509259263</c:v>
                </c:pt>
                <c:pt idx="13548">
                  <c:v>42886.290625000001</c:v>
                </c:pt>
                <c:pt idx="13549">
                  <c:v>42886.29074074074</c:v>
                </c:pt>
                <c:pt idx="13550">
                  <c:v>42886.290856481479</c:v>
                </c:pt>
                <c:pt idx="13551">
                  <c:v>42886.290972222225</c:v>
                </c:pt>
                <c:pt idx="13552">
                  <c:v>42886.291087962964</c:v>
                </c:pt>
                <c:pt idx="13553">
                  <c:v>42886.291203703702</c:v>
                </c:pt>
                <c:pt idx="13554">
                  <c:v>42886.291319444441</c:v>
                </c:pt>
                <c:pt idx="13555">
                  <c:v>42886.291435185187</c:v>
                </c:pt>
                <c:pt idx="13556">
                  <c:v>42886.291550925926</c:v>
                </c:pt>
                <c:pt idx="13557">
                  <c:v>42886.291666666664</c:v>
                </c:pt>
                <c:pt idx="13558">
                  <c:v>42886.29178240741</c:v>
                </c:pt>
                <c:pt idx="13559">
                  <c:v>42886.291898148149</c:v>
                </c:pt>
                <c:pt idx="13560">
                  <c:v>42886.292013888888</c:v>
                </c:pt>
                <c:pt idx="13561">
                  <c:v>42886.292129629626</c:v>
                </c:pt>
                <c:pt idx="13562">
                  <c:v>42886.292245370372</c:v>
                </c:pt>
                <c:pt idx="13563">
                  <c:v>42886.292361111111</c:v>
                </c:pt>
                <c:pt idx="13564">
                  <c:v>42886.29247685185</c:v>
                </c:pt>
                <c:pt idx="13565">
                  <c:v>42886.292592592596</c:v>
                </c:pt>
                <c:pt idx="13566">
                  <c:v>42886.292708333334</c:v>
                </c:pt>
                <c:pt idx="13567">
                  <c:v>42886.292824074073</c:v>
                </c:pt>
                <c:pt idx="13568">
                  <c:v>42886.292939814812</c:v>
                </c:pt>
                <c:pt idx="13569">
                  <c:v>42886.293055555558</c:v>
                </c:pt>
                <c:pt idx="13570">
                  <c:v>42886.293171296296</c:v>
                </c:pt>
                <c:pt idx="13571">
                  <c:v>42886.293287037035</c:v>
                </c:pt>
                <c:pt idx="13572">
                  <c:v>42886.293402777781</c:v>
                </c:pt>
                <c:pt idx="13573">
                  <c:v>42886.29351851852</c:v>
                </c:pt>
                <c:pt idx="13574">
                  <c:v>42886.293634259258</c:v>
                </c:pt>
                <c:pt idx="13575">
                  <c:v>42886.293749999997</c:v>
                </c:pt>
                <c:pt idx="13576">
                  <c:v>42886.293865740743</c:v>
                </c:pt>
                <c:pt idx="13577">
                  <c:v>42886.293981481482</c:v>
                </c:pt>
                <c:pt idx="13578">
                  <c:v>42886.29409722222</c:v>
                </c:pt>
                <c:pt idx="13579">
                  <c:v>42886.294212962966</c:v>
                </c:pt>
                <c:pt idx="13580">
                  <c:v>42886.294328703705</c:v>
                </c:pt>
                <c:pt idx="13581">
                  <c:v>42886.294444444444</c:v>
                </c:pt>
                <c:pt idx="13582">
                  <c:v>42886.294560185182</c:v>
                </c:pt>
                <c:pt idx="13583">
                  <c:v>42886.294675925928</c:v>
                </c:pt>
                <c:pt idx="13584">
                  <c:v>42886.294791666667</c:v>
                </c:pt>
                <c:pt idx="13585">
                  <c:v>42886.294907407406</c:v>
                </c:pt>
                <c:pt idx="13586">
                  <c:v>42886.295023148145</c:v>
                </c:pt>
                <c:pt idx="13587">
                  <c:v>42886.295138888891</c:v>
                </c:pt>
                <c:pt idx="13588">
                  <c:v>42886.295254629629</c:v>
                </c:pt>
                <c:pt idx="13589">
                  <c:v>42886.295370370368</c:v>
                </c:pt>
                <c:pt idx="13590">
                  <c:v>42886.295486111114</c:v>
                </c:pt>
                <c:pt idx="13591">
                  <c:v>42886.295601851853</c:v>
                </c:pt>
                <c:pt idx="13592">
                  <c:v>42886.295717592591</c:v>
                </c:pt>
                <c:pt idx="13593">
                  <c:v>42886.29583333333</c:v>
                </c:pt>
                <c:pt idx="13594">
                  <c:v>42886.295949074076</c:v>
                </c:pt>
                <c:pt idx="13595">
                  <c:v>42886.296064814815</c:v>
                </c:pt>
                <c:pt idx="13596">
                  <c:v>42886.296180555553</c:v>
                </c:pt>
                <c:pt idx="13597">
                  <c:v>42886.296296296299</c:v>
                </c:pt>
                <c:pt idx="13598">
                  <c:v>42886.296412037038</c:v>
                </c:pt>
                <c:pt idx="13599">
                  <c:v>42886.296527777777</c:v>
                </c:pt>
                <c:pt idx="13600">
                  <c:v>42886.296643518515</c:v>
                </c:pt>
                <c:pt idx="13601">
                  <c:v>42886.296759259261</c:v>
                </c:pt>
                <c:pt idx="13602">
                  <c:v>42886.296875</c:v>
                </c:pt>
                <c:pt idx="13603">
                  <c:v>42886.296990740739</c:v>
                </c:pt>
                <c:pt idx="13604">
                  <c:v>42886.297106481485</c:v>
                </c:pt>
                <c:pt idx="13605">
                  <c:v>42886.297222222223</c:v>
                </c:pt>
                <c:pt idx="13606">
                  <c:v>42886.297337962962</c:v>
                </c:pt>
                <c:pt idx="13607">
                  <c:v>42886.297453703701</c:v>
                </c:pt>
                <c:pt idx="13608">
                  <c:v>42886.297569444447</c:v>
                </c:pt>
                <c:pt idx="13609">
                  <c:v>42886.297685185185</c:v>
                </c:pt>
                <c:pt idx="13610">
                  <c:v>42886.297800925924</c:v>
                </c:pt>
                <c:pt idx="13611">
                  <c:v>42886.29791666667</c:v>
                </c:pt>
                <c:pt idx="13612">
                  <c:v>42886.298032407409</c:v>
                </c:pt>
                <c:pt idx="13613">
                  <c:v>42886.298148148147</c:v>
                </c:pt>
                <c:pt idx="13614">
                  <c:v>42886.298263888886</c:v>
                </c:pt>
                <c:pt idx="13615">
                  <c:v>42886.298379629632</c:v>
                </c:pt>
                <c:pt idx="13616">
                  <c:v>42886.298495370371</c:v>
                </c:pt>
                <c:pt idx="13617">
                  <c:v>42886.298611111109</c:v>
                </c:pt>
                <c:pt idx="13618">
                  <c:v>42886.298726851855</c:v>
                </c:pt>
                <c:pt idx="13619">
                  <c:v>42886.298842592594</c:v>
                </c:pt>
                <c:pt idx="13620">
                  <c:v>42886.298958333333</c:v>
                </c:pt>
                <c:pt idx="13621">
                  <c:v>42886.299074074072</c:v>
                </c:pt>
                <c:pt idx="13622">
                  <c:v>42886.299189814818</c:v>
                </c:pt>
                <c:pt idx="13623">
                  <c:v>42886.299305555556</c:v>
                </c:pt>
                <c:pt idx="13624">
                  <c:v>42886.299421296295</c:v>
                </c:pt>
                <c:pt idx="13625">
                  <c:v>42886.299537037034</c:v>
                </c:pt>
                <c:pt idx="13626">
                  <c:v>42886.29965277778</c:v>
                </c:pt>
                <c:pt idx="13627">
                  <c:v>42886.299768518518</c:v>
                </c:pt>
                <c:pt idx="13628">
                  <c:v>42886.299884259257</c:v>
                </c:pt>
                <c:pt idx="13629">
                  <c:v>42886.3</c:v>
                </c:pt>
                <c:pt idx="13630">
                  <c:v>42886.300115740742</c:v>
                </c:pt>
                <c:pt idx="13631">
                  <c:v>42886.30023148148</c:v>
                </c:pt>
                <c:pt idx="13632">
                  <c:v>42886.300347222219</c:v>
                </c:pt>
                <c:pt idx="13633">
                  <c:v>42886.300462962965</c:v>
                </c:pt>
                <c:pt idx="13634">
                  <c:v>42886.300578703704</c:v>
                </c:pt>
                <c:pt idx="13635">
                  <c:v>42886.300694444442</c:v>
                </c:pt>
                <c:pt idx="13636">
                  <c:v>42886.300810185188</c:v>
                </c:pt>
                <c:pt idx="13637">
                  <c:v>42886.300925925927</c:v>
                </c:pt>
                <c:pt idx="13638">
                  <c:v>42886.301041666666</c:v>
                </c:pt>
                <c:pt idx="13639">
                  <c:v>42886.301157407404</c:v>
                </c:pt>
                <c:pt idx="13640">
                  <c:v>42886.30127314815</c:v>
                </c:pt>
                <c:pt idx="13641">
                  <c:v>42886.301388888889</c:v>
                </c:pt>
                <c:pt idx="13642">
                  <c:v>42886.301504629628</c:v>
                </c:pt>
                <c:pt idx="13643">
                  <c:v>42886.301620370374</c:v>
                </c:pt>
                <c:pt idx="13644">
                  <c:v>42886.301736111112</c:v>
                </c:pt>
                <c:pt idx="13645">
                  <c:v>42886.301851851851</c:v>
                </c:pt>
                <c:pt idx="13646">
                  <c:v>42886.30196759259</c:v>
                </c:pt>
                <c:pt idx="13647">
                  <c:v>42886.302083333336</c:v>
                </c:pt>
                <c:pt idx="13648">
                  <c:v>42886.302199074074</c:v>
                </c:pt>
                <c:pt idx="13649">
                  <c:v>42886.302314814813</c:v>
                </c:pt>
                <c:pt idx="13650">
                  <c:v>42886.302430555559</c:v>
                </c:pt>
                <c:pt idx="13651">
                  <c:v>42886.302546296298</c:v>
                </c:pt>
                <c:pt idx="13652">
                  <c:v>42886.302662037036</c:v>
                </c:pt>
                <c:pt idx="13653">
                  <c:v>42886.302777777775</c:v>
                </c:pt>
                <c:pt idx="13654">
                  <c:v>42886.302893518521</c:v>
                </c:pt>
                <c:pt idx="13655">
                  <c:v>42886.30300925926</c:v>
                </c:pt>
                <c:pt idx="13656">
                  <c:v>42886.303124999999</c:v>
                </c:pt>
                <c:pt idx="13657">
                  <c:v>42886.303240740737</c:v>
                </c:pt>
                <c:pt idx="13658">
                  <c:v>42886.303356481483</c:v>
                </c:pt>
                <c:pt idx="13659">
                  <c:v>42886.303472222222</c:v>
                </c:pt>
                <c:pt idx="13660">
                  <c:v>42886.303587962961</c:v>
                </c:pt>
                <c:pt idx="13661">
                  <c:v>42886.303703703707</c:v>
                </c:pt>
                <c:pt idx="13662">
                  <c:v>42886.303819444445</c:v>
                </c:pt>
                <c:pt idx="13663">
                  <c:v>42886.303935185184</c:v>
                </c:pt>
                <c:pt idx="13664">
                  <c:v>42886.304050925923</c:v>
                </c:pt>
                <c:pt idx="13665">
                  <c:v>42886.304166666669</c:v>
                </c:pt>
                <c:pt idx="13666">
                  <c:v>42886.304282407407</c:v>
                </c:pt>
                <c:pt idx="13667">
                  <c:v>42886.304398148146</c:v>
                </c:pt>
                <c:pt idx="13668">
                  <c:v>42886.304513888892</c:v>
                </c:pt>
                <c:pt idx="13669">
                  <c:v>42886.304629629631</c:v>
                </c:pt>
                <c:pt idx="13670">
                  <c:v>42886.304745370369</c:v>
                </c:pt>
                <c:pt idx="13671">
                  <c:v>42886.304861111108</c:v>
                </c:pt>
                <c:pt idx="13672">
                  <c:v>42886.304976851854</c:v>
                </c:pt>
                <c:pt idx="13673">
                  <c:v>42886.305092592593</c:v>
                </c:pt>
                <c:pt idx="13674">
                  <c:v>42886.305208333331</c:v>
                </c:pt>
                <c:pt idx="13675">
                  <c:v>42886.305324074077</c:v>
                </c:pt>
                <c:pt idx="13676">
                  <c:v>42886.305439814816</c:v>
                </c:pt>
                <c:pt idx="13677">
                  <c:v>42886.305555555555</c:v>
                </c:pt>
                <c:pt idx="13678">
                  <c:v>42886.305671296293</c:v>
                </c:pt>
                <c:pt idx="13679">
                  <c:v>42886.305787037039</c:v>
                </c:pt>
                <c:pt idx="13680">
                  <c:v>42886.305902777778</c:v>
                </c:pt>
                <c:pt idx="13681">
                  <c:v>42886.306018518517</c:v>
                </c:pt>
                <c:pt idx="13682">
                  <c:v>42886.306134259263</c:v>
                </c:pt>
                <c:pt idx="13683">
                  <c:v>42886.306250000001</c:v>
                </c:pt>
                <c:pt idx="13684">
                  <c:v>42886.30636574074</c:v>
                </c:pt>
                <c:pt idx="13685">
                  <c:v>42886.306481481479</c:v>
                </c:pt>
                <c:pt idx="13686">
                  <c:v>42886.306597222225</c:v>
                </c:pt>
                <c:pt idx="13687">
                  <c:v>42886.306712962964</c:v>
                </c:pt>
                <c:pt idx="13688">
                  <c:v>42886.306828703702</c:v>
                </c:pt>
                <c:pt idx="13689">
                  <c:v>42886.306944444441</c:v>
                </c:pt>
                <c:pt idx="13690">
                  <c:v>42886.307060185187</c:v>
                </c:pt>
                <c:pt idx="13691">
                  <c:v>42886.307175925926</c:v>
                </c:pt>
                <c:pt idx="13692">
                  <c:v>42886.307291666664</c:v>
                </c:pt>
                <c:pt idx="13693">
                  <c:v>42886.30740740741</c:v>
                </c:pt>
                <c:pt idx="13694">
                  <c:v>42886.307523148149</c:v>
                </c:pt>
                <c:pt idx="13695">
                  <c:v>42886.307638888888</c:v>
                </c:pt>
                <c:pt idx="13696">
                  <c:v>42886.307754629626</c:v>
                </c:pt>
                <c:pt idx="13697">
                  <c:v>42886.307870370372</c:v>
                </c:pt>
                <c:pt idx="13698">
                  <c:v>42886.307986111111</c:v>
                </c:pt>
                <c:pt idx="13699">
                  <c:v>42886.30810185185</c:v>
                </c:pt>
                <c:pt idx="13700">
                  <c:v>42886.308217592596</c:v>
                </c:pt>
                <c:pt idx="13701">
                  <c:v>42886.308333333334</c:v>
                </c:pt>
                <c:pt idx="13702">
                  <c:v>42886.308449074073</c:v>
                </c:pt>
                <c:pt idx="13703">
                  <c:v>42886.308564814812</c:v>
                </c:pt>
                <c:pt idx="13704">
                  <c:v>42886.308680555558</c:v>
                </c:pt>
                <c:pt idx="13705">
                  <c:v>42886.308796296296</c:v>
                </c:pt>
                <c:pt idx="13706">
                  <c:v>42886.308912037035</c:v>
                </c:pt>
                <c:pt idx="13707">
                  <c:v>42886.309027777781</c:v>
                </c:pt>
                <c:pt idx="13708">
                  <c:v>42886.30914351852</c:v>
                </c:pt>
                <c:pt idx="13709">
                  <c:v>42886.309259259258</c:v>
                </c:pt>
                <c:pt idx="13710">
                  <c:v>42886.309374999997</c:v>
                </c:pt>
                <c:pt idx="13711">
                  <c:v>42886.309490740743</c:v>
                </c:pt>
                <c:pt idx="13712">
                  <c:v>42886.309606481482</c:v>
                </c:pt>
                <c:pt idx="13713">
                  <c:v>42886.30972222222</c:v>
                </c:pt>
                <c:pt idx="13714">
                  <c:v>42886.309837962966</c:v>
                </c:pt>
                <c:pt idx="13715">
                  <c:v>42886.309953703705</c:v>
                </c:pt>
                <c:pt idx="13716">
                  <c:v>42886.310069444444</c:v>
                </c:pt>
                <c:pt idx="13717">
                  <c:v>42886.310185185182</c:v>
                </c:pt>
                <c:pt idx="13718">
                  <c:v>42886.310300925928</c:v>
                </c:pt>
                <c:pt idx="13719">
                  <c:v>42886.310416666667</c:v>
                </c:pt>
                <c:pt idx="13720">
                  <c:v>42886.310532407406</c:v>
                </c:pt>
                <c:pt idx="13721">
                  <c:v>42886.310648148145</c:v>
                </c:pt>
                <c:pt idx="13722">
                  <c:v>42886.310763888891</c:v>
                </c:pt>
                <c:pt idx="13723">
                  <c:v>42886.310879629629</c:v>
                </c:pt>
                <c:pt idx="13724">
                  <c:v>42886.310995370368</c:v>
                </c:pt>
                <c:pt idx="13725">
                  <c:v>42886.311111111114</c:v>
                </c:pt>
                <c:pt idx="13726">
                  <c:v>42886.311226851853</c:v>
                </c:pt>
                <c:pt idx="13727">
                  <c:v>42886.311342592591</c:v>
                </c:pt>
                <c:pt idx="13728">
                  <c:v>42886.31145833333</c:v>
                </c:pt>
                <c:pt idx="13729">
                  <c:v>42886.311574074076</c:v>
                </c:pt>
                <c:pt idx="13730">
                  <c:v>42886.311689814815</c:v>
                </c:pt>
                <c:pt idx="13731">
                  <c:v>42886.311805555553</c:v>
                </c:pt>
                <c:pt idx="13732">
                  <c:v>42886.311921296299</c:v>
                </c:pt>
                <c:pt idx="13733">
                  <c:v>42886.312037037038</c:v>
                </c:pt>
                <c:pt idx="13734">
                  <c:v>42886.312152777777</c:v>
                </c:pt>
                <c:pt idx="13735">
                  <c:v>42886.312268518515</c:v>
                </c:pt>
                <c:pt idx="13736">
                  <c:v>42886.312384259261</c:v>
                </c:pt>
                <c:pt idx="13737">
                  <c:v>42886.3125</c:v>
                </c:pt>
                <c:pt idx="13738">
                  <c:v>42886.312615740739</c:v>
                </c:pt>
                <c:pt idx="13739">
                  <c:v>42886.312731481485</c:v>
                </c:pt>
                <c:pt idx="13740">
                  <c:v>42886.312847222223</c:v>
                </c:pt>
                <c:pt idx="13741">
                  <c:v>42886.312962962962</c:v>
                </c:pt>
                <c:pt idx="13742">
                  <c:v>42886.313078703701</c:v>
                </c:pt>
                <c:pt idx="13743">
                  <c:v>42886.313194444447</c:v>
                </c:pt>
                <c:pt idx="13744">
                  <c:v>42886.313310185185</c:v>
                </c:pt>
                <c:pt idx="13745">
                  <c:v>42886.313425925924</c:v>
                </c:pt>
                <c:pt idx="13746">
                  <c:v>42886.31354166667</c:v>
                </c:pt>
                <c:pt idx="13747">
                  <c:v>42886.313657407409</c:v>
                </c:pt>
                <c:pt idx="13748">
                  <c:v>42886.313773148147</c:v>
                </c:pt>
                <c:pt idx="13749">
                  <c:v>42886.313888888886</c:v>
                </c:pt>
                <c:pt idx="13750">
                  <c:v>42886.314004629632</c:v>
                </c:pt>
                <c:pt idx="13751">
                  <c:v>42886.314120370371</c:v>
                </c:pt>
                <c:pt idx="13752">
                  <c:v>42886.314236111109</c:v>
                </c:pt>
                <c:pt idx="13753">
                  <c:v>42886.314351851855</c:v>
                </c:pt>
                <c:pt idx="13754">
                  <c:v>42886.314467592594</c:v>
                </c:pt>
                <c:pt idx="13755">
                  <c:v>42886.314583333333</c:v>
                </c:pt>
                <c:pt idx="13756">
                  <c:v>42886.314699074072</c:v>
                </c:pt>
                <c:pt idx="13757">
                  <c:v>42886.314814814818</c:v>
                </c:pt>
                <c:pt idx="13758">
                  <c:v>42886.314930555556</c:v>
                </c:pt>
                <c:pt idx="13759">
                  <c:v>42886.315046296295</c:v>
                </c:pt>
                <c:pt idx="13760">
                  <c:v>42886.315162037034</c:v>
                </c:pt>
                <c:pt idx="13761">
                  <c:v>42886.31527777778</c:v>
                </c:pt>
                <c:pt idx="13762">
                  <c:v>42886.315393518518</c:v>
                </c:pt>
                <c:pt idx="13763">
                  <c:v>42886.315509259257</c:v>
                </c:pt>
                <c:pt idx="13764">
                  <c:v>42886.315625000003</c:v>
                </c:pt>
                <c:pt idx="13765">
                  <c:v>42886.315740740742</c:v>
                </c:pt>
                <c:pt idx="13766">
                  <c:v>42886.31585648148</c:v>
                </c:pt>
                <c:pt idx="13767">
                  <c:v>42886.315972222219</c:v>
                </c:pt>
                <c:pt idx="13768">
                  <c:v>42886.316087962965</c:v>
                </c:pt>
                <c:pt idx="13769">
                  <c:v>42886.316203703704</c:v>
                </c:pt>
                <c:pt idx="13770">
                  <c:v>42886.316319444442</c:v>
                </c:pt>
                <c:pt idx="13771">
                  <c:v>42886.316435185188</c:v>
                </c:pt>
                <c:pt idx="13772">
                  <c:v>42886.316550925927</c:v>
                </c:pt>
                <c:pt idx="13773">
                  <c:v>42886.316666666666</c:v>
                </c:pt>
                <c:pt idx="13774">
                  <c:v>42886.316782407404</c:v>
                </c:pt>
                <c:pt idx="13775">
                  <c:v>42886.31689814815</c:v>
                </c:pt>
                <c:pt idx="13776">
                  <c:v>42886.317013888889</c:v>
                </c:pt>
                <c:pt idx="13777">
                  <c:v>42886.317129629628</c:v>
                </c:pt>
                <c:pt idx="13778">
                  <c:v>42886.317245370374</c:v>
                </c:pt>
                <c:pt idx="13779">
                  <c:v>42886.317361111112</c:v>
                </c:pt>
                <c:pt idx="13780">
                  <c:v>42886.317476851851</c:v>
                </c:pt>
                <c:pt idx="13781">
                  <c:v>42886.31759259259</c:v>
                </c:pt>
                <c:pt idx="13782">
                  <c:v>42886.317708333336</c:v>
                </c:pt>
                <c:pt idx="13783">
                  <c:v>42886.317824074074</c:v>
                </c:pt>
                <c:pt idx="13784">
                  <c:v>42886.317939814813</c:v>
                </c:pt>
                <c:pt idx="13785">
                  <c:v>42886.318055555559</c:v>
                </c:pt>
                <c:pt idx="13786">
                  <c:v>42886.318171296298</c:v>
                </c:pt>
                <c:pt idx="13787">
                  <c:v>42886.318287037036</c:v>
                </c:pt>
                <c:pt idx="13788">
                  <c:v>42886.318402777775</c:v>
                </c:pt>
                <c:pt idx="13789">
                  <c:v>42886.318518518521</c:v>
                </c:pt>
                <c:pt idx="13790">
                  <c:v>42886.31863425926</c:v>
                </c:pt>
                <c:pt idx="13791">
                  <c:v>42886.318749999999</c:v>
                </c:pt>
                <c:pt idx="13792">
                  <c:v>42886.318865740737</c:v>
                </c:pt>
                <c:pt idx="13793">
                  <c:v>42886.318981481483</c:v>
                </c:pt>
                <c:pt idx="13794">
                  <c:v>42886.319097222222</c:v>
                </c:pt>
                <c:pt idx="13795">
                  <c:v>42886.319212962961</c:v>
                </c:pt>
                <c:pt idx="13796">
                  <c:v>42886.319328703707</c:v>
                </c:pt>
                <c:pt idx="13797">
                  <c:v>42886.319444444445</c:v>
                </c:pt>
                <c:pt idx="13798">
                  <c:v>42886.319560185184</c:v>
                </c:pt>
                <c:pt idx="13799">
                  <c:v>42886.319675925923</c:v>
                </c:pt>
                <c:pt idx="13800">
                  <c:v>42886.319791666669</c:v>
                </c:pt>
                <c:pt idx="13801">
                  <c:v>42886.319907407407</c:v>
                </c:pt>
                <c:pt idx="13802">
                  <c:v>42886.320023148146</c:v>
                </c:pt>
                <c:pt idx="13803">
                  <c:v>42886.320138888892</c:v>
                </c:pt>
                <c:pt idx="13804">
                  <c:v>42886.320254629631</c:v>
                </c:pt>
                <c:pt idx="13805">
                  <c:v>42886.320370370369</c:v>
                </c:pt>
                <c:pt idx="13806">
                  <c:v>42886.320486111108</c:v>
                </c:pt>
                <c:pt idx="13807">
                  <c:v>42886.320601851854</c:v>
                </c:pt>
                <c:pt idx="13808">
                  <c:v>42886.320717592593</c:v>
                </c:pt>
                <c:pt idx="13809">
                  <c:v>42886.320833333331</c:v>
                </c:pt>
                <c:pt idx="13810">
                  <c:v>42886.320949074077</c:v>
                </c:pt>
                <c:pt idx="13811">
                  <c:v>42886.321064814816</c:v>
                </c:pt>
                <c:pt idx="13812">
                  <c:v>42886.321180555555</c:v>
                </c:pt>
                <c:pt idx="13813">
                  <c:v>42886.321296296293</c:v>
                </c:pt>
                <c:pt idx="13814">
                  <c:v>42886.321412037039</c:v>
                </c:pt>
                <c:pt idx="13815">
                  <c:v>42886.321527777778</c:v>
                </c:pt>
                <c:pt idx="13816">
                  <c:v>42886.321643518517</c:v>
                </c:pt>
                <c:pt idx="13817">
                  <c:v>42886.321759259263</c:v>
                </c:pt>
                <c:pt idx="13818">
                  <c:v>42886.321875000001</c:v>
                </c:pt>
                <c:pt idx="13819">
                  <c:v>42886.32199074074</c:v>
                </c:pt>
                <c:pt idx="13820">
                  <c:v>42886.322106481479</c:v>
                </c:pt>
                <c:pt idx="13821">
                  <c:v>42886.322222222225</c:v>
                </c:pt>
                <c:pt idx="13822">
                  <c:v>42886.322337962964</c:v>
                </c:pt>
                <c:pt idx="13823">
                  <c:v>42886.322453703702</c:v>
                </c:pt>
                <c:pt idx="13824">
                  <c:v>42886.322569444441</c:v>
                </c:pt>
                <c:pt idx="13825">
                  <c:v>42886.322685185187</c:v>
                </c:pt>
                <c:pt idx="13826">
                  <c:v>42886.322800925926</c:v>
                </c:pt>
                <c:pt idx="13827">
                  <c:v>42886.322916666664</c:v>
                </c:pt>
                <c:pt idx="13828">
                  <c:v>42886.32303240741</c:v>
                </c:pt>
                <c:pt idx="13829">
                  <c:v>42886.323148148149</c:v>
                </c:pt>
                <c:pt idx="13830">
                  <c:v>42886.323263888888</c:v>
                </c:pt>
                <c:pt idx="13831">
                  <c:v>42886.323379629626</c:v>
                </c:pt>
                <c:pt idx="13832">
                  <c:v>42886.323495370372</c:v>
                </c:pt>
                <c:pt idx="13833">
                  <c:v>42886.323611111111</c:v>
                </c:pt>
                <c:pt idx="13834">
                  <c:v>42886.32372685185</c:v>
                </c:pt>
                <c:pt idx="13835">
                  <c:v>42886.323842592596</c:v>
                </c:pt>
                <c:pt idx="13836">
                  <c:v>42886.323958333334</c:v>
                </c:pt>
                <c:pt idx="13837">
                  <c:v>42886.324074074073</c:v>
                </c:pt>
                <c:pt idx="13838">
                  <c:v>42886.324189814812</c:v>
                </c:pt>
                <c:pt idx="13839">
                  <c:v>42886.324305555558</c:v>
                </c:pt>
                <c:pt idx="13840">
                  <c:v>42886.324421296296</c:v>
                </c:pt>
                <c:pt idx="13841">
                  <c:v>42886.324537037035</c:v>
                </c:pt>
                <c:pt idx="13842">
                  <c:v>42886.324652777781</c:v>
                </c:pt>
                <c:pt idx="13843">
                  <c:v>42886.32476851852</c:v>
                </c:pt>
                <c:pt idx="13844">
                  <c:v>42886.324884259258</c:v>
                </c:pt>
                <c:pt idx="13845">
                  <c:v>42886.324999999997</c:v>
                </c:pt>
                <c:pt idx="13846">
                  <c:v>42886.325115740743</c:v>
                </c:pt>
                <c:pt idx="13847">
                  <c:v>42886.325231481482</c:v>
                </c:pt>
                <c:pt idx="13848">
                  <c:v>42886.32534722222</c:v>
                </c:pt>
                <c:pt idx="13849">
                  <c:v>42886.325462962966</c:v>
                </c:pt>
                <c:pt idx="13850">
                  <c:v>42886.325578703705</c:v>
                </c:pt>
                <c:pt idx="13851">
                  <c:v>42886.325694444444</c:v>
                </c:pt>
                <c:pt idx="13852">
                  <c:v>42886.325810185182</c:v>
                </c:pt>
                <c:pt idx="13853">
                  <c:v>42886.325925925928</c:v>
                </c:pt>
                <c:pt idx="13854">
                  <c:v>42886.326041666667</c:v>
                </c:pt>
                <c:pt idx="13855">
                  <c:v>42886.326157407406</c:v>
                </c:pt>
                <c:pt idx="13856">
                  <c:v>42886.326273148145</c:v>
                </c:pt>
                <c:pt idx="13857">
                  <c:v>42886.326388888891</c:v>
                </c:pt>
                <c:pt idx="13858">
                  <c:v>42886.326504629629</c:v>
                </c:pt>
                <c:pt idx="13859">
                  <c:v>42886.326620370368</c:v>
                </c:pt>
                <c:pt idx="13860">
                  <c:v>42886.326736111114</c:v>
                </c:pt>
                <c:pt idx="13861">
                  <c:v>42886.326851851853</c:v>
                </c:pt>
                <c:pt idx="13862">
                  <c:v>42886.326967592591</c:v>
                </c:pt>
                <c:pt idx="13863">
                  <c:v>42886.32708333333</c:v>
                </c:pt>
                <c:pt idx="13864">
                  <c:v>42886.327199074076</c:v>
                </c:pt>
                <c:pt idx="13865">
                  <c:v>42886.327314814815</c:v>
                </c:pt>
                <c:pt idx="13866">
                  <c:v>42886.327430555553</c:v>
                </c:pt>
                <c:pt idx="13867">
                  <c:v>42886.327546296299</c:v>
                </c:pt>
                <c:pt idx="13868">
                  <c:v>42886.327662037038</c:v>
                </c:pt>
                <c:pt idx="13869">
                  <c:v>42886.327777777777</c:v>
                </c:pt>
                <c:pt idx="13870">
                  <c:v>42886.327893518515</c:v>
                </c:pt>
                <c:pt idx="13871">
                  <c:v>42886.328009259261</c:v>
                </c:pt>
                <c:pt idx="13872">
                  <c:v>42886.328125</c:v>
                </c:pt>
                <c:pt idx="13873">
                  <c:v>42886.328240740739</c:v>
                </c:pt>
                <c:pt idx="13874">
                  <c:v>42886.328356481485</c:v>
                </c:pt>
                <c:pt idx="13875">
                  <c:v>42886.328472222223</c:v>
                </c:pt>
                <c:pt idx="13876">
                  <c:v>42886.328587962962</c:v>
                </c:pt>
                <c:pt idx="13877">
                  <c:v>42886.328703703701</c:v>
                </c:pt>
                <c:pt idx="13878">
                  <c:v>42886.328819444447</c:v>
                </c:pt>
                <c:pt idx="13879">
                  <c:v>42886.328935185185</c:v>
                </c:pt>
                <c:pt idx="13880">
                  <c:v>42886.329050925924</c:v>
                </c:pt>
                <c:pt idx="13881">
                  <c:v>42886.32916666667</c:v>
                </c:pt>
                <c:pt idx="13882">
                  <c:v>42886.329282407409</c:v>
                </c:pt>
                <c:pt idx="13883">
                  <c:v>42886.329398148147</c:v>
                </c:pt>
                <c:pt idx="13884">
                  <c:v>42886.329513888886</c:v>
                </c:pt>
                <c:pt idx="13885">
                  <c:v>42886.329629629632</c:v>
                </c:pt>
                <c:pt idx="13886">
                  <c:v>42886.329745370371</c:v>
                </c:pt>
                <c:pt idx="13887">
                  <c:v>42886.329861111109</c:v>
                </c:pt>
                <c:pt idx="13888">
                  <c:v>42886.329976851855</c:v>
                </c:pt>
                <c:pt idx="13889">
                  <c:v>42886.330092592594</c:v>
                </c:pt>
                <c:pt idx="13890">
                  <c:v>42886.330208333333</c:v>
                </c:pt>
                <c:pt idx="13891">
                  <c:v>42886.330324074072</c:v>
                </c:pt>
                <c:pt idx="13892">
                  <c:v>42886.330439814818</c:v>
                </c:pt>
                <c:pt idx="13893">
                  <c:v>42886.330555555556</c:v>
                </c:pt>
                <c:pt idx="13894">
                  <c:v>42886.330671296295</c:v>
                </c:pt>
                <c:pt idx="13895">
                  <c:v>42886.330787037034</c:v>
                </c:pt>
                <c:pt idx="13896">
                  <c:v>42886.33090277778</c:v>
                </c:pt>
                <c:pt idx="13897">
                  <c:v>42886.331018518518</c:v>
                </c:pt>
                <c:pt idx="13898">
                  <c:v>42886.331134259257</c:v>
                </c:pt>
                <c:pt idx="13899">
                  <c:v>42886.331250000003</c:v>
                </c:pt>
                <c:pt idx="13900">
                  <c:v>42886.331365740742</c:v>
                </c:pt>
                <c:pt idx="13901">
                  <c:v>42886.33148148148</c:v>
                </c:pt>
                <c:pt idx="13902">
                  <c:v>42886.331597222219</c:v>
                </c:pt>
                <c:pt idx="13903">
                  <c:v>42886.331712962965</c:v>
                </c:pt>
                <c:pt idx="13904">
                  <c:v>42886.331828703704</c:v>
                </c:pt>
                <c:pt idx="13905">
                  <c:v>42886.331944444442</c:v>
                </c:pt>
                <c:pt idx="13906">
                  <c:v>42886.332060185188</c:v>
                </c:pt>
                <c:pt idx="13907">
                  <c:v>42886.332175925927</c:v>
                </c:pt>
                <c:pt idx="13908">
                  <c:v>42886.332291666666</c:v>
                </c:pt>
                <c:pt idx="13909">
                  <c:v>42886.332407407404</c:v>
                </c:pt>
                <c:pt idx="13910">
                  <c:v>42886.33252314815</c:v>
                </c:pt>
                <c:pt idx="13911">
                  <c:v>42886.332638888889</c:v>
                </c:pt>
                <c:pt idx="13912">
                  <c:v>42886.332754629628</c:v>
                </c:pt>
                <c:pt idx="13913">
                  <c:v>42886.332870370374</c:v>
                </c:pt>
                <c:pt idx="13914">
                  <c:v>42886.332986111112</c:v>
                </c:pt>
                <c:pt idx="13915">
                  <c:v>42886.333101851851</c:v>
                </c:pt>
                <c:pt idx="13916">
                  <c:v>42886.33321759259</c:v>
                </c:pt>
                <c:pt idx="13917">
                  <c:v>42886.333333333336</c:v>
                </c:pt>
                <c:pt idx="13918">
                  <c:v>42886.333449074074</c:v>
                </c:pt>
                <c:pt idx="13919">
                  <c:v>42886.333564814813</c:v>
                </c:pt>
                <c:pt idx="13920">
                  <c:v>42886.333680555559</c:v>
                </c:pt>
                <c:pt idx="13921">
                  <c:v>42886.333796296298</c:v>
                </c:pt>
                <c:pt idx="13922">
                  <c:v>42886.333912037036</c:v>
                </c:pt>
                <c:pt idx="13923">
                  <c:v>42886.334027777775</c:v>
                </c:pt>
                <c:pt idx="13924">
                  <c:v>42886.334143518521</c:v>
                </c:pt>
                <c:pt idx="13925">
                  <c:v>42886.33425925926</c:v>
                </c:pt>
                <c:pt idx="13926">
                  <c:v>42886.334374999999</c:v>
                </c:pt>
                <c:pt idx="13927">
                  <c:v>42886.334490740737</c:v>
                </c:pt>
                <c:pt idx="13928">
                  <c:v>42886.334606481483</c:v>
                </c:pt>
                <c:pt idx="13929">
                  <c:v>42886.334722222222</c:v>
                </c:pt>
                <c:pt idx="13930">
                  <c:v>42886.334837962961</c:v>
                </c:pt>
                <c:pt idx="13931">
                  <c:v>42886.334953703707</c:v>
                </c:pt>
                <c:pt idx="13932">
                  <c:v>42886.335069444445</c:v>
                </c:pt>
                <c:pt idx="13933">
                  <c:v>42886.335185185184</c:v>
                </c:pt>
                <c:pt idx="13934">
                  <c:v>42886.335300925923</c:v>
                </c:pt>
                <c:pt idx="13935">
                  <c:v>42886.335416666669</c:v>
                </c:pt>
                <c:pt idx="13936">
                  <c:v>42886.335532407407</c:v>
                </c:pt>
                <c:pt idx="13937">
                  <c:v>42886.335648148146</c:v>
                </c:pt>
                <c:pt idx="13938">
                  <c:v>42886.335763888892</c:v>
                </c:pt>
                <c:pt idx="13939">
                  <c:v>42886.335879629631</c:v>
                </c:pt>
                <c:pt idx="13940">
                  <c:v>42886.335995370369</c:v>
                </c:pt>
                <c:pt idx="13941">
                  <c:v>42886.336111111108</c:v>
                </c:pt>
                <c:pt idx="13942">
                  <c:v>42886.336226851854</c:v>
                </c:pt>
                <c:pt idx="13943">
                  <c:v>42886.336342592593</c:v>
                </c:pt>
                <c:pt idx="13944">
                  <c:v>42886.336458333331</c:v>
                </c:pt>
                <c:pt idx="13945">
                  <c:v>42886.336574074077</c:v>
                </c:pt>
                <c:pt idx="13946">
                  <c:v>42886.336689814816</c:v>
                </c:pt>
                <c:pt idx="13947">
                  <c:v>42886.336805555555</c:v>
                </c:pt>
                <c:pt idx="13948">
                  <c:v>42886.336921296293</c:v>
                </c:pt>
                <c:pt idx="13949">
                  <c:v>42886.337037037039</c:v>
                </c:pt>
                <c:pt idx="13950">
                  <c:v>42886.337152777778</c:v>
                </c:pt>
                <c:pt idx="13951">
                  <c:v>42886.337268518517</c:v>
                </c:pt>
                <c:pt idx="13952">
                  <c:v>42886.337384259263</c:v>
                </c:pt>
                <c:pt idx="13953">
                  <c:v>42886.337500000001</c:v>
                </c:pt>
                <c:pt idx="13954">
                  <c:v>42886.33761574074</c:v>
                </c:pt>
                <c:pt idx="13955">
                  <c:v>42886.337731481479</c:v>
                </c:pt>
                <c:pt idx="13956">
                  <c:v>42886.337847222225</c:v>
                </c:pt>
                <c:pt idx="13957">
                  <c:v>42886.337962962964</c:v>
                </c:pt>
                <c:pt idx="13958">
                  <c:v>42886.338078703702</c:v>
                </c:pt>
                <c:pt idx="13959">
                  <c:v>42886.338194444441</c:v>
                </c:pt>
                <c:pt idx="13960">
                  <c:v>42886.338310185187</c:v>
                </c:pt>
                <c:pt idx="13961">
                  <c:v>42886.338425925926</c:v>
                </c:pt>
                <c:pt idx="13962">
                  <c:v>42886.338541666664</c:v>
                </c:pt>
                <c:pt idx="13963">
                  <c:v>42886.33865740741</c:v>
                </c:pt>
                <c:pt idx="13964">
                  <c:v>42886.338773148149</c:v>
                </c:pt>
                <c:pt idx="13965">
                  <c:v>42886.338888888888</c:v>
                </c:pt>
                <c:pt idx="13966">
                  <c:v>42886.339004629626</c:v>
                </c:pt>
                <c:pt idx="13967">
                  <c:v>42886.339120370372</c:v>
                </c:pt>
                <c:pt idx="13968">
                  <c:v>42886.339236111111</c:v>
                </c:pt>
                <c:pt idx="13969">
                  <c:v>42886.33935185185</c:v>
                </c:pt>
                <c:pt idx="13970">
                  <c:v>42886.339467592596</c:v>
                </c:pt>
                <c:pt idx="13971">
                  <c:v>42886.339583333334</c:v>
                </c:pt>
                <c:pt idx="13972">
                  <c:v>42886.339699074073</c:v>
                </c:pt>
                <c:pt idx="13973">
                  <c:v>42886.339814814812</c:v>
                </c:pt>
                <c:pt idx="13974">
                  <c:v>42886.339930555558</c:v>
                </c:pt>
                <c:pt idx="13975">
                  <c:v>42886.340046296296</c:v>
                </c:pt>
                <c:pt idx="13976">
                  <c:v>42886.340162037035</c:v>
                </c:pt>
                <c:pt idx="13977">
                  <c:v>42886.340277777781</c:v>
                </c:pt>
                <c:pt idx="13978">
                  <c:v>42886.34039351852</c:v>
                </c:pt>
                <c:pt idx="13979">
                  <c:v>42886.340509259258</c:v>
                </c:pt>
                <c:pt idx="13980">
                  <c:v>42886.340624999997</c:v>
                </c:pt>
                <c:pt idx="13981">
                  <c:v>42886.340740740743</c:v>
                </c:pt>
                <c:pt idx="13982">
                  <c:v>42886.340856481482</c:v>
                </c:pt>
                <c:pt idx="13983">
                  <c:v>42886.34097222222</c:v>
                </c:pt>
                <c:pt idx="13984">
                  <c:v>42886.341087962966</c:v>
                </c:pt>
                <c:pt idx="13985">
                  <c:v>42886.341203703705</c:v>
                </c:pt>
                <c:pt idx="13986">
                  <c:v>42886.341319444444</c:v>
                </c:pt>
                <c:pt idx="13987">
                  <c:v>42886.341435185182</c:v>
                </c:pt>
                <c:pt idx="13988">
                  <c:v>42886.341550925928</c:v>
                </c:pt>
                <c:pt idx="13989">
                  <c:v>42886.341666666667</c:v>
                </c:pt>
                <c:pt idx="13990">
                  <c:v>42886.341782407406</c:v>
                </c:pt>
                <c:pt idx="13991">
                  <c:v>42886.341898148145</c:v>
                </c:pt>
                <c:pt idx="13992">
                  <c:v>42886.342013888891</c:v>
                </c:pt>
                <c:pt idx="13993">
                  <c:v>42886.342129629629</c:v>
                </c:pt>
                <c:pt idx="13994">
                  <c:v>42886.342245370368</c:v>
                </c:pt>
                <c:pt idx="13995">
                  <c:v>42886.342361111114</c:v>
                </c:pt>
                <c:pt idx="13996">
                  <c:v>42886.342476851853</c:v>
                </c:pt>
                <c:pt idx="13997">
                  <c:v>42886.342592592591</c:v>
                </c:pt>
                <c:pt idx="13998">
                  <c:v>42886.34270833333</c:v>
                </c:pt>
                <c:pt idx="13999">
                  <c:v>42886.342824074076</c:v>
                </c:pt>
                <c:pt idx="14000">
                  <c:v>42886.342939814815</c:v>
                </c:pt>
                <c:pt idx="14001">
                  <c:v>42886.343055555553</c:v>
                </c:pt>
                <c:pt idx="14002">
                  <c:v>42886.343171296299</c:v>
                </c:pt>
                <c:pt idx="14003">
                  <c:v>42886.343287037038</c:v>
                </c:pt>
                <c:pt idx="14004">
                  <c:v>42886.343402777777</c:v>
                </c:pt>
                <c:pt idx="14005">
                  <c:v>42886.343518518515</c:v>
                </c:pt>
                <c:pt idx="14006">
                  <c:v>42886.343634259261</c:v>
                </c:pt>
                <c:pt idx="14007">
                  <c:v>42886.34375</c:v>
                </c:pt>
                <c:pt idx="14008">
                  <c:v>42886.343865740739</c:v>
                </c:pt>
                <c:pt idx="14009">
                  <c:v>42886.343981481485</c:v>
                </c:pt>
                <c:pt idx="14010">
                  <c:v>42886.344097222223</c:v>
                </c:pt>
                <c:pt idx="14011">
                  <c:v>42886.344212962962</c:v>
                </c:pt>
                <c:pt idx="14012">
                  <c:v>42886.344328703701</c:v>
                </c:pt>
                <c:pt idx="14013">
                  <c:v>42886.344444444447</c:v>
                </c:pt>
                <c:pt idx="14014">
                  <c:v>42886.344560185185</c:v>
                </c:pt>
                <c:pt idx="14015">
                  <c:v>42886.344675925924</c:v>
                </c:pt>
                <c:pt idx="14016">
                  <c:v>42886.34479166667</c:v>
                </c:pt>
                <c:pt idx="14017">
                  <c:v>42886.344907407409</c:v>
                </c:pt>
                <c:pt idx="14018">
                  <c:v>42886.345023148147</c:v>
                </c:pt>
                <c:pt idx="14019">
                  <c:v>42886.345138888886</c:v>
                </c:pt>
                <c:pt idx="14020">
                  <c:v>42886.345254629632</c:v>
                </c:pt>
                <c:pt idx="14021">
                  <c:v>42886.345370370371</c:v>
                </c:pt>
                <c:pt idx="14022">
                  <c:v>42886.345486111109</c:v>
                </c:pt>
                <c:pt idx="14023">
                  <c:v>42886.345601851855</c:v>
                </c:pt>
                <c:pt idx="14024">
                  <c:v>42886.345717592594</c:v>
                </c:pt>
                <c:pt idx="14025">
                  <c:v>42886.345833333333</c:v>
                </c:pt>
                <c:pt idx="14026">
                  <c:v>42886.345949074072</c:v>
                </c:pt>
                <c:pt idx="14027">
                  <c:v>42886.346064814818</c:v>
                </c:pt>
                <c:pt idx="14028">
                  <c:v>42886.346180555556</c:v>
                </c:pt>
                <c:pt idx="14029">
                  <c:v>42886.346296296295</c:v>
                </c:pt>
                <c:pt idx="14030">
                  <c:v>42886.346412037034</c:v>
                </c:pt>
                <c:pt idx="14031">
                  <c:v>42886.34652777778</c:v>
                </c:pt>
                <c:pt idx="14032">
                  <c:v>42886.346643518518</c:v>
                </c:pt>
                <c:pt idx="14033">
                  <c:v>42886.346759259257</c:v>
                </c:pt>
                <c:pt idx="14034">
                  <c:v>42886.346875000003</c:v>
                </c:pt>
                <c:pt idx="14035">
                  <c:v>42886.346990740742</c:v>
                </c:pt>
                <c:pt idx="14036">
                  <c:v>42886.34710648148</c:v>
                </c:pt>
                <c:pt idx="14037">
                  <c:v>42886.347222222219</c:v>
                </c:pt>
                <c:pt idx="14038">
                  <c:v>42886.347337962965</c:v>
                </c:pt>
                <c:pt idx="14039">
                  <c:v>42886.347453703704</c:v>
                </c:pt>
                <c:pt idx="14040">
                  <c:v>42886.347569444442</c:v>
                </c:pt>
                <c:pt idx="14041">
                  <c:v>42886.347685185188</c:v>
                </c:pt>
                <c:pt idx="14042">
                  <c:v>42886.347800925927</c:v>
                </c:pt>
                <c:pt idx="14043">
                  <c:v>42886.347916666666</c:v>
                </c:pt>
                <c:pt idx="14044">
                  <c:v>42886.348032407404</c:v>
                </c:pt>
                <c:pt idx="14045">
                  <c:v>42886.34814814815</c:v>
                </c:pt>
                <c:pt idx="14046">
                  <c:v>42886.348263888889</c:v>
                </c:pt>
                <c:pt idx="14047">
                  <c:v>42886.348379629628</c:v>
                </c:pt>
                <c:pt idx="14048">
                  <c:v>42886.348495370374</c:v>
                </c:pt>
                <c:pt idx="14049">
                  <c:v>42886.348611111112</c:v>
                </c:pt>
                <c:pt idx="14050">
                  <c:v>42886.348726851851</c:v>
                </c:pt>
                <c:pt idx="14051">
                  <c:v>42886.34884259259</c:v>
                </c:pt>
                <c:pt idx="14052">
                  <c:v>42886.348958333336</c:v>
                </c:pt>
                <c:pt idx="14053">
                  <c:v>42886.349074074074</c:v>
                </c:pt>
                <c:pt idx="14054">
                  <c:v>42886.349189814813</c:v>
                </c:pt>
                <c:pt idx="14055">
                  <c:v>42886.349305555559</c:v>
                </c:pt>
                <c:pt idx="14056">
                  <c:v>42886.349421296298</c:v>
                </c:pt>
                <c:pt idx="14057">
                  <c:v>42886.349537037036</c:v>
                </c:pt>
                <c:pt idx="14058">
                  <c:v>42886.349652777775</c:v>
                </c:pt>
                <c:pt idx="14059">
                  <c:v>42886.349768518521</c:v>
                </c:pt>
                <c:pt idx="14060">
                  <c:v>42886.34988425926</c:v>
                </c:pt>
                <c:pt idx="14061">
                  <c:v>42886.35</c:v>
                </c:pt>
                <c:pt idx="14062">
                  <c:v>42886.350115740737</c:v>
                </c:pt>
                <c:pt idx="14063">
                  <c:v>42886.350231481483</c:v>
                </c:pt>
                <c:pt idx="14064">
                  <c:v>42886.350347222222</c:v>
                </c:pt>
                <c:pt idx="14065">
                  <c:v>42886.350462962961</c:v>
                </c:pt>
                <c:pt idx="14066">
                  <c:v>42886.350578703707</c:v>
                </c:pt>
                <c:pt idx="14067">
                  <c:v>42886.350694444445</c:v>
                </c:pt>
                <c:pt idx="14068">
                  <c:v>42886.350810185184</c:v>
                </c:pt>
                <c:pt idx="14069">
                  <c:v>42886.350925925923</c:v>
                </c:pt>
                <c:pt idx="14070">
                  <c:v>42886.351041666669</c:v>
                </c:pt>
                <c:pt idx="14071">
                  <c:v>42886.351157407407</c:v>
                </c:pt>
                <c:pt idx="14072">
                  <c:v>42886.351273148146</c:v>
                </c:pt>
                <c:pt idx="14073">
                  <c:v>42886.351388888892</c:v>
                </c:pt>
                <c:pt idx="14074">
                  <c:v>42886.351504629631</c:v>
                </c:pt>
                <c:pt idx="14075">
                  <c:v>42886.351620370369</c:v>
                </c:pt>
                <c:pt idx="14076">
                  <c:v>42886.351736111108</c:v>
                </c:pt>
                <c:pt idx="14077">
                  <c:v>42886.351851851854</c:v>
                </c:pt>
                <c:pt idx="14078">
                  <c:v>42886.351967592593</c:v>
                </c:pt>
                <c:pt idx="14079">
                  <c:v>42886.352083333331</c:v>
                </c:pt>
                <c:pt idx="14080">
                  <c:v>42886.352199074077</c:v>
                </c:pt>
                <c:pt idx="14081">
                  <c:v>42886.352314814816</c:v>
                </c:pt>
                <c:pt idx="14082">
                  <c:v>42886.352430555555</c:v>
                </c:pt>
                <c:pt idx="14083">
                  <c:v>42886.352546296293</c:v>
                </c:pt>
                <c:pt idx="14084">
                  <c:v>42886.352662037039</c:v>
                </c:pt>
                <c:pt idx="14085">
                  <c:v>42886.352777777778</c:v>
                </c:pt>
                <c:pt idx="14086">
                  <c:v>42886.352893518517</c:v>
                </c:pt>
                <c:pt idx="14087">
                  <c:v>42886.353009259263</c:v>
                </c:pt>
                <c:pt idx="14088">
                  <c:v>42886.353125000001</c:v>
                </c:pt>
                <c:pt idx="14089">
                  <c:v>42886.35324074074</c:v>
                </c:pt>
                <c:pt idx="14090">
                  <c:v>42886.353356481479</c:v>
                </c:pt>
                <c:pt idx="14091">
                  <c:v>42886.353472222225</c:v>
                </c:pt>
                <c:pt idx="14092">
                  <c:v>42886.353587962964</c:v>
                </c:pt>
                <c:pt idx="14093">
                  <c:v>42886.353703703702</c:v>
                </c:pt>
                <c:pt idx="14094">
                  <c:v>42886.353819444441</c:v>
                </c:pt>
                <c:pt idx="14095">
                  <c:v>42886.353935185187</c:v>
                </c:pt>
                <c:pt idx="14096">
                  <c:v>42886.354050925926</c:v>
                </c:pt>
                <c:pt idx="14097">
                  <c:v>42886.354166666664</c:v>
                </c:pt>
                <c:pt idx="14098">
                  <c:v>42886.35428240741</c:v>
                </c:pt>
                <c:pt idx="14099">
                  <c:v>42886.354398148149</c:v>
                </c:pt>
                <c:pt idx="14100">
                  <c:v>42886.354513888888</c:v>
                </c:pt>
                <c:pt idx="14101">
                  <c:v>42886.354629629626</c:v>
                </c:pt>
                <c:pt idx="14102">
                  <c:v>42886.354745370372</c:v>
                </c:pt>
                <c:pt idx="14103">
                  <c:v>42886.354861111111</c:v>
                </c:pt>
                <c:pt idx="14104">
                  <c:v>42886.35497685185</c:v>
                </c:pt>
                <c:pt idx="14105">
                  <c:v>42886.355092592596</c:v>
                </c:pt>
                <c:pt idx="14106">
                  <c:v>42886.355208333334</c:v>
                </c:pt>
                <c:pt idx="14107">
                  <c:v>42886.355324074073</c:v>
                </c:pt>
                <c:pt idx="14108">
                  <c:v>42886.355439814812</c:v>
                </c:pt>
                <c:pt idx="14109">
                  <c:v>42886.355555555558</c:v>
                </c:pt>
                <c:pt idx="14110">
                  <c:v>42886.355671296296</c:v>
                </c:pt>
                <c:pt idx="14111">
                  <c:v>42886.355787037035</c:v>
                </c:pt>
                <c:pt idx="14112">
                  <c:v>42886.355902777781</c:v>
                </c:pt>
                <c:pt idx="14113">
                  <c:v>42886.35601851852</c:v>
                </c:pt>
                <c:pt idx="14114">
                  <c:v>42886.356134259258</c:v>
                </c:pt>
                <c:pt idx="14115">
                  <c:v>42886.356249999997</c:v>
                </c:pt>
                <c:pt idx="14116">
                  <c:v>42886.356365740743</c:v>
                </c:pt>
                <c:pt idx="14117">
                  <c:v>42886.356481481482</c:v>
                </c:pt>
                <c:pt idx="14118">
                  <c:v>42886.35659722222</c:v>
                </c:pt>
                <c:pt idx="14119">
                  <c:v>42886.356712962966</c:v>
                </c:pt>
                <c:pt idx="14120">
                  <c:v>42886.356828703705</c:v>
                </c:pt>
                <c:pt idx="14121">
                  <c:v>42886.356944444444</c:v>
                </c:pt>
                <c:pt idx="14122">
                  <c:v>42886.357060185182</c:v>
                </c:pt>
                <c:pt idx="14123">
                  <c:v>42886.357175925928</c:v>
                </c:pt>
                <c:pt idx="14124">
                  <c:v>42886.357291666667</c:v>
                </c:pt>
                <c:pt idx="14125">
                  <c:v>42886.357407407406</c:v>
                </c:pt>
                <c:pt idx="14126">
                  <c:v>42886.357523148145</c:v>
                </c:pt>
                <c:pt idx="14127">
                  <c:v>42886.357638888891</c:v>
                </c:pt>
                <c:pt idx="14128">
                  <c:v>42886.357754629629</c:v>
                </c:pt>
                <c:pt idx="14129">
                  <c:v>42886.357870370368</c:v>
                </c:pt>
                <c:pt idx="14130">
                  <c:v>42886.357986111114</c:v>
                </c:pt>
                <c:pt idx="14131">
                  <c:v>42886.358101851853</c:v>
                </c:pt>
                <c:pt idx="14132">
                  <c:v>42886.358217592591</c:v>
                </c:pt>
                <c:pt idx="14133">
                  <c:v>42886.35833333333</c:v>
                </c:pt>
                <c:pt idx="14134">
                  <c:v>42886.358449074076</c:v>
                </c:pt>
                <c:pt idx="14135">
                  <c:v>42886.358564814815</c:v>
                </c:pt>
                <c:pt idx="14136">
                  <c:v>42886.358680555553</c:v>
                </c:pt>
                <c:pt idx="14137">
                  <c:v>42886.358796296299</c:v>
                </c:pt>
                <c:pt idx="14138">
                  <c:v>42886.358912037038</c:v>
                </c:pt>
                <c:pt idx="14139">
                  <c:v>42886.359027777777</c:v>
                </c:pt>
                <c:pt idx="14140">
                  <c:v>42886.359143518515</c:v>
                </c:pt>
                <c:pt idx="14141">
                  <c:v>42886.359259259261</c:v>
                </c:pt>
                <c:pt idx="14142">
                  <c:v>42886.359375</c:v>
                </c:pt>
                <c:pt idx="14143">
                  <c:v>42886.359490740739</c:v>
                </c:pt>
                <c:pt idx="14144">
                  <c:v>42886.359606481485</c:v>
                </c:pt>
                <c:pt idx="14145">
                  <c:v>42886.359722222223</c:v>
                </c:pt>
                <c:pt idx="14146">
                  <c:v>42886.359837962962</c:v>
                </c:pt>
                <c:pt idx="14147">
                  <c:v>42886.359953703701</c:v>
                </c:pt>
                <c:pt idx="14148">
                  <c:v>42886.360069444447</c:v>
                </c:pt>
                <c:pt idx="14149">
                  <c:v>42886.360185185185</c:v>
                </c:pt>
                <c:pt idx="14150">
                  <c:v>42886.360300925924</c:v>
                </c:pt>
                <c:pt idx="14151">
                  <c:v>42886.36041666667</c:v>
                </c:pt>
                <c:pt idx="14152">
                  <c:v>42886.360532407409</c:v>
                </c:pt>
                <c:pt idx="14153">
                  <c:v>42886.360648148147</c:v>
                </c:pt>
                <c:pt idx="14154">
                  <c:v>42886.360763888886</c:v>
                </c:pt>
                <c:pt idx="14155">
                  <c:v>42886.360879629632</c:v>
                </c:pt>
                <c:pt idx="14156">
                  <c:v>42886.360995370371</c:v>
                </c:pt>
                <c:pt idx="14157">
                  <c:v>42886.361111111109</c:v>
                </c:pt>
                <c:pt idx="14158">
                  <c:v>42886.361226851855</c:v>
                </c:pt>
                <c:pt idx="14159">
                  <c:v>42886.361342592594</c:v>
                </c:pt>
                <c:pt idx="14160">
                  <c:v>42886.361458333333</c:v>
                </c:pt>
                <c:pt idx="14161">
                  <c:v>42886.361574074072</c:v>
                </c:pt>
                <c:pt idx="14162">
                  <c:v>42886.361689814818</c:v>
                </c:pt>
                <c:pt idx="14163">
                  <c:v>42886.361805555556</c:v>
                </c:pt>
                <c:pt idx="14164">
                  <c:v>42886.361921296295</c:v>
                </c:pt>
                <c:pt idx="14165">
                  <c:v>42886.362037037034</c:v>
                </c:pt>
                <c:pt idx="14166">
                  <c:v>42886.36215277778</c:v>
                </c:pt>
                <c:pt idx="14167">
                  <c:v>42886.362268518518</c:v>
                </c:pt>
                <c:pt idx="14168">
                  <c:v>42886.362384259257</c:v>
                </c:pt>
                <c:pt idx="14169">
                  <c:v>42886.362500000003</c:v>
                </c:pt>
                <c:pt idx="14170">
                  <c:v>42886.362615740742</c:v>
                </c:pt>
                <c:pt idx="14171">
                  <c:v>42886.36273148148</c:v>
                </c:pt>
                <c:pt idx="14172">
                  <c:v>42886.362847222219</c:v>
                </c:pt>
                <c:pt idx="14173">
                  <c:v>42886.362962962965</c:v>
                </c:pt>
                <c:pt idx="14174">
                  <c:v>42886.363078703704</c:v>
                </c:pt>
                <c:pt idx="14175">
                  <c:v>42886.363194444442</c:v>
                </c:pt>
                <c:pt idx="14176">
                  <c:v>42886.363310185188</c:v>
                </c:pt>
                <c:pt idx="14177">
                  <c:v>42886.363425925927</c:v>
                </c:pt>
                <c:pt idx="14178">
                  <c:v>42886.363541666666</c:v>
                </c:pt>
                <c:pt idx="14179">
                  <c:v>42886.363657407404</c:v>
                </c:pt>
                <c:pt idx="14180">
                  <c:v>42886.36377314815</c:v>
                </c:pt>
                <c:pt idx="14181">
                  <c:v>42886.363888888889</c:v>
                </c:pt>
                <c:pt idx="14182">
                  <c:v>42886.364004629628</c:v>
                </c:pt>
                <c:pt idx="14183">
                  <c:v>42886.364120370374</c:v>
                </c:pt>
                <c:pt idx="14184">
                  <c:v>42886.364236111112</c:v>
                </c:pt>
                <c:pt idx="14185">
                  <c:v>42886.364351851851</c:v>
                </c:pt>
                <c:pt idx="14186">
                  <c:v>42886.36446759259</c:v>
                </c:pt>
                <c:pt idx="14187">
                  <c:v>42886.364583333336</c:v>
                </c:pt>
                <c:pt idx="14188">
                  <c:v>42886.364699074074</c:v>
                </c:pt>
                <c:pt idx="14189">
                  <c:v>42886.364814814813</c:v>
                </c:pt>
                <c:pt idx="14190">
                  <c:v>42886.364930555559</c:v>
                </c:pt>
                <c:pt idx="14191">
                  <c:v>42886.365046296298</c:v>
                </c:pt>
                <c:pt idx="14192">
                  <c:v>42886.365162037036</c:v>
                </c:pt>
                <c:pt idx="14193">
                  <c:v>42886.365277777775</c:v>
                </c:pt>
                <c:pt idx="14194">
                  <c:v>42886.365393518521</c:v>
                </c:pt>
                <c:pt idx="14195">
                  <c:v>42886.36550925926</c:v>
                </c:pt>
                <c:pt idx="14196">
                  <c:v>42886.365624999999</c:v>
                </c:pt>
                <c:pt idx="14197">
                  <c:v>42886.365740740737</c:v>
                </c:pt>
                <c:pt idx="14198">
                  <c:v>42886.365856481483</c:v>
                </c:pt>
                <c:pt idx="14199">
                  <c:v>42886.365972222222</c:v>
                </c:pt>
                <c:pt idx="14200">
                  <c:v>42886.366087962961</c:v>
                </c:pt>
                <c:pt idx="14201">
                  <c:v>42886.366203703707</c:v>
                </c:pt>
                <c:pt idx="14202">
                  <c:v>42886.366319444445</c:v>
                </c:pt>
                <c:pt idx="14203">
                  <c:v>42886.366435185184</c:v>
                </c:pt>
                <c:pt idx="14204">
                  <c:v>42886.366550925923</c:v>
                </c:pt>
                <c:pt idx="14205">
                  <c:v>42886.366666666669</c:v>
                </c:pt>
                <c:pt idx="14206">
                  <c:v>42886.366782407407</c:v>
                </c:pt>
                <c:pt idx="14207">
                  <c:v>42886.366898148146</c:v>
                </c:pt>
                <c:pt idx="14208">
                  <c:v>42886.367013888892</c:v>
                </c:pt>
                <c:pt idx="14209">
                  <c:v>42886.367129629631</c:v>
                </c:pt>
                <c:pt idx="14210">
                  <c:v>42886.367245370369</c:v>
                </c:pt>
                <c:pt idx="14211">
                  <c:v>42886.367361111108</c:v>
                </c:pt>
                <c:pt idx="14212">
                  <c:v>42886.367476851854</c:v>
                </c:pt>
                <c:pt idx="14213">
                  <c:v>42886.367592592593</c:v>
                </c:pt>
                <c:pt idx="14214">
                  <c:v>42886.367708333331</c:v>
                </c:pt>
                <c:pt idx="14215">
                  <c:v>42886.367824074077</c:v>
                </c:pt>
                <c:pt idx="14216">
                  <c:v>42886.367939814816</c:v>
                </c:pt>
                <c:pt idx="14217">
                  <c:v>42886.368055555555</c:v>
                </c:pt>
                <c:pt idx="14218">
                  <c:v>42886.368171296293</c:v>
                </c:pt>
                <c:pt idx="14219">
                  <c:v>42886.368287037039</c:v>
                </c:pt>
                <c:pt idx="14220">
                  <c:v>42886.368402777778</c:v>
                </c:pt>
                <c:pt idx="14221">
                  <c:v>42886.368518518517</c:v>
                </c:pt>
                <c:pt idx="14222">
                  <c:v>42886.368634259263</c:v>
                </c:pt>
                <c:pt idx="14223">
                  <c:v>42886.368750000001</c:v>
                </c:pt>
                <c:pt idx="14224">
                  <c:v>42886.36886574074</c:v>
                </c:pt>
                <c:pt idx="14225">
                  <c:v>42886.368981481479</c:v>
                </c:pt>
                <c:pt idx="14226">
                  <c:v>42886.369097222225</c:v>
                </c:pt>
                <c:pt idx="14227">
                  <c:v>42886.369212962964</c:v>
                </c:pt>
                <c:pt idx="14228">
                  <c:v>42886.369328703702</c:v>
                </c:pt>
                <c:pt idx="14229">
                  <c:v>42886.369444444441</c:v>
                </c:pt>
                <c:pt idx="14230">
                  <c:v>42886.369560185187</c:v>
                </c:pt>
                <c:pt idx="14231">
                  <c:v>42886.369675925926</c:v>
                </c:pt>
                <c:pt idx="14232">
                  <c:v>42886.369791666664</c:v>
                </c:pt>
                <c:pt idx="14233">
                  <c:v>42886.36990740741</c:v>
                </c:pt>
                <c:pt idx="14234">
                  <c:v>42886.370023148149</c:v>
                </c:pt>
                <c:pt idx="14235">
                  <c:v>42886.370138888888</c:v>
                </c:pt>
                <c:pt idx="14236">
                  <c:v>42886.370254629626</c:v>
                </c:pt>
                <c:pt idx="14237">
                  <c:v>42886.370370370372</c:v>
                </c:pt>
                <c:pt idx="14238">
                  <c:v>42886.370486111111</c:v>
                </c:pt>
                <c:pt idx="14239">
                  <c:v>42886.37060185185</c:v>
                </c:pt>
                <c:pt idx="14240">
                  <c:v>42886.370717592596</c:v>
                </c:pt>
                <c:pt idx="14241">
                  <c:v>42886.370833333334</c:v>
                </c:pt>
                <c:pt idx="14242">
                  <c:v>42886.370949074073</c:v>
                </c:pt>
                <c:pt idx="14243">
                  <c:v>42886.371064814812</c:v>
                </c:pt>
                <c:pt idx="14244">
                  <c:v>42886.371180555558</c:v>
                </c:pt>
                <c:pt idx="14245">
                  <c:v>42886.371296296296</c:v>
                </c:pt>
                <c:pt idx="14246">
                  <c:v>42886.371412037035</c:v>
                </c:pt>
                <c:pt idx="14247">
                  <c:v>42886.371527777781</c:v>
                </c:pt>
                <c:pt idx="14248">
                  <c:v>42886.37164351852</c:v>
                </c:pt>
                <c:pt idx="14249">
                  <c:v>42886.371759259258</c:v>
                </c:pt>
                <c:pt idx="14250">
                  <c:v>42886.371874999997</c:v>
                </c:pt>
                <c:pt idx="14251">
                  <c:v>42886.371990740743</c:v>
                </c:pt>
                <c:pt idx="14252">
                  <c:v>42886.372106481482</c:v>
                </c:pt>
                <c:pt idx="14253">
                  <c:v>42886.37222222222</c:v>
                </c:pt>
                <c:pt idx="14254">
                  <c:v>42886.372337962966</c:v>
                </c:pt>
                <c:pt idx="14255">
                  <c:v>42886.372453703705</c:v>
                </c:pt>
                <c:pt idx="14256">
                  <c:v>42886.372569444444</c:v>
                </c:pt>
                <c:pt idx="14257">
                  <c:v>42886.372685185182</c:v>
                </c:pt>
                <c:pt idx="14258">
                  <c:v>42886.372800925928</c:v>
                </c:pt>
                <c:pt idx="14259">
                  <c:v>42886.372916666667</c:v>
                </c:pt>
                <c:pt idx="14260">
                  <c:v>42886.373032407406</c:v>
                </c:pt>
                <c:pt idx="14261">
                  <c:v>42886.373148148145</c:v>
                </c:pt>
                <c:pt idx="14262">
                  <c:v>42886.373263888891</c:v>
                </c:pt>
                <c:pt idx="14263">
                  <c:v>42886.373379629629</c:v>
                </c:pt>
                <c:pt idx="14264">
                  <c:v>42886.373495370368</c:v>
                </c:pt>
                <c:pt idx="14265">
                  <c:v>42886.373611111114</c:v>
                </c:pt>
                <c:pt idx="14266">
                  <c:v>42886.373726851853</c:v>
                </c:pt>
                <c:pt idx="14267">
                  <c:v>42886.373842592591</c:v>
                </c:pt>
                <c:pt idx="14268">
                  <c:v>42886.37395833333</c:v>
                </c:pt>
                <c:pt idx="14269">
                  <c:v>42886.374074074076</c:v>
                </c:pt>
                <c:pt idx="14270">
                  <c:v>42886.374189814815</c:v>
                </c:pt>
                <c:pt idx="14271">
                  <c:v>42886.374305555553</c:v>
                </c:pt>
                <c:pt idx="14272">
                  <c:v>42886.374421296299</c:v>
                </c:pt>
                <c:pt idx="14273">
                  <c:v>42886.374537037038</c:v>
                </c:pt>
                <c:pt idx="14274">
                  <c:v>42886.374652777777</c:v>
                </c:pt>
                <c:pt idx="14275">
                  <c:v>42886.374768518515</c:v>
                </c:pt>
                <c:pt idx="14276">
                  <c:v>42886.374884259261</c:v>
                </c:pt>
                <c:pt idx="14277">
                  <c:v>42886.375</c:v>
                </c:pt>
                <c:pt idx="14278">
                  <c:v>42886.375115740739</c:v>
                </c:pt>
                <c:pt idx="14279">
                  <c:v>42886.375231481485</c:v>
                </c:pt>
                <c:pt idx="14280">
                  <c:v>42886.375347222223</c:v>
                </c:pt>
                <c:pt idx="14281">
                  <c:v>42886.375462962962</c:v>
                </c:pt>
                <c:pt idx="14282">
                  <c:v>42886.375578703701</c:v>
                </c:pt>
                <c:pt idx="14283">
                  <c:v>42886.375694444447</c:v>
                </c:pt>
                <c:pt idx="14284">
                  <c:v>42886.375810185185</c:v>
                </c:pt>
                <c:pt idx="14285">
                  <c:v>42886.375925925924</c:v>
                </c:pt>
                <c:pt idx="14286">
                  <c:v>42886.37604166667</c:v>
                </c:pt>
                <c:pt idx="14287">
                  <c:v>42886.376157407409</c:v>
                </c:pt>
                <c:pt idx="14288">
                  <c:v>42886.376273148147</c:v>
                </c:pt>
                <c:pt idx="14289">
                  <c:v>42886.376388888886</c:v>
                </c:pt>
                <c:pt idx="14290">
                  <c:v>42886.376504629632</c:v>
                </c:pt>
                <c:pt idx="14291">
                  <c:v>42886.376620370371</c:v>
                </c:pt>
                <c:pt idx="14292">
                  <c:v>42886.376736111109</c:v>
                </c:pt>
                <c:pt idx="14293">
                  <c:v>42886.376851851855</c:v>
                </c:pt>
                <c:pt idx="14294">
                  <c:v>42886.376967592594</c:v>
                </c:pt>
                <c:pt idx="14295">
                  <c:v>42886.377083333333</c:v>
                </c:pt>
                <c:pt idx="14296">
                  <c:v>42886.377199074072</c:v>
                </c:pt>
                <c:pt idx="14297">
                  <c:v>42886.377314814818</c:v>
                </c:pt>
                <c:pt idx="14298">
                  <c:v>42886.377430555556</c:v>
                </c:pt>
                <c:pt idx="14299">
                  <c:v>42886.377546296295</c:v>
                </c:pt>
                <c:pt idx="14300">
                  <c:v>42886.377662037034</c:v>
                </c:pt>
                <c:pt idx="14301">
                  <c:v>42886.37777777778</c:v>
                </c:pt>
                <c:pt idx="14302">
                  <c:v>42886.377893518518</c:v>
                </c:pt>
                <c:pt idx="14303">
                  <c:v>42886.378009259257</c:v>
                </c:pt>
                <c:pt idx="14304">
                  <c:v>42886.378125000003</c:v>
                </c:pt>
                <c:pt idx="14305">
                  <c:v>42886.378240740742</c:v>
                </c:pt>
                <c:pt idx="14306">
                  <c:v>42886.37835648148</c:v>
                </c:pt>
                <c:pt idx="14307">
                  <c:v>42886.378472222219</c:v>
                </c:pt>
                <c:pt idx="14308">
                  <c:v>42886.378587962965</c:v>
                </c:pt>
                <c:pt idx="14309">
                  <c:v>42886.378703703704</c:v>
                </c:pt>
                <c:pt idx="14310">
                  <c:v>42886.378819444442</c:v>
                </c:pt>
                <c:pt idx="14311">
                  <c:v>42886.378935185188</c:v>
                </c:pt>
                <c:pt idx="14312">
                  <c:v>42886.379050925927</c:v>
                </c:pt>
                <c:pt idx="14313">
                  <c:v>42886.379166666666</c:v>
                </c:pt>
                <c:pt idx="14314">
                  <c:v>42886.379282407404</c:v>
                </c:pt>
                <c:pt idx="14315">
                  <c:v>42886.37939814815</c:v>
                </c:pt>
                <c:pt idx="14316">
                  <c:v>42886.379513888889</c:v>
                </c:pt>
                <c:pt idx="14317">
                  <c:v>42886.379629629628</c:v>
                </c:pt>
                <c:pt idx="14318">
                  <c:v>42886.379745370374</c:v>
                </c:pt>
                <c:pt idx="14319">
                  <c:v>42886.379861111112</c:v>
                </c:pt>
                <c:pt idx="14320">
                  <c:v>42886.379976851851</c:v>
                </c:pt>
                <c:pt idx="14321">
                  <c:v>42886.38009259259</c:v>
                </c:pt>
                <c:pt idx="14322">
                  <c:v>42886.380208333336</c:v>
                </c:pt>
                <c:pt idx="14323">
                  <c:v>42886.380324074074</c:v>
                </c:pt>
                <c:pt idx="14324">
                  <c:v>42886.380439814813</c:v>
                </c:pt>
                <c:pt idx="14325">
                  <c:v>42886.380555555559</c:v>
                </c:pt>
                <c:pt idx="14326">
                  <c:v>42886.380671296298</c:v>
                </c:pt>
                <c:pt idx="14327">
                  <c:v>42886.380787037036</c:v>
                </c:pt>
                <c:pt idx="14328">
                  <c:v>42886.380902777775</c:v>
                </c:pt>
                <c:pt idx="14329">
                  <c:v>42886.381018518521</c:v>
                </c:pt>
                <c:pt idx="14330">
                  <c:v>42886.38113425926</c:v>
                </c:pt>
                <c:pt idx="14331">
                  <c:v>42886.381249999999</c:v>
                </c:pt>
                <c:pt idx="14332">
                  <c:v>42886.381365740737</c:v>
                </c:pt>
                <c:pt idx="14333">
                  <c:v>42886.381481481483</c:v>
                </c:pt>
                <c:pt idx="14334">
                  <c:v>42886.381597222222</c:v>
                </c:pt>
                <c:pt idx="14335">
                  <c:v>42886.381712962961</c:v>
                </c:pt>
                <c:pt idx="14336">
                  <c:v>42886.381828703707</c:v>
                </c:pt>
                <c:pt idx="14337">
                  <c:v>42886.381944444445</c:v>
                </c:pt>
                <c:pt idx="14338">
                  <c:v>42886.382060185184</c:v>
                </c:pt>
                <c:pt idx="14339">
                  <c:v>42886.382175925923</c:v>
                </c:pt>
                <c:pt idx="14340">
                  <c:v>42886.382291666669</c:v>
                </c:pt>
                <c:pt idx="14341">
                  <c:v>42886.382407407407</c:v>
                </c:pt>
                <c:pt idx="14342">
                  <c:v>42886.382523148146</c:v>
                </c:pt>
                <c:pt idx="14343">
                  <c:v>42886.382638888892</c:v>
                </c:pt>
                <c:pt idx="14344">
                  <c:v>42886.382754629631</c:v>
                </c:pt>
                <c:pt idx="14345">
                  <c:v>42886.382870370369</c:v>
                </c:pt>
                <c:pt idx="14346">
                  <c:v>42886.382986111108</c:v>
                </c:pt>
                <c:pt idx="14347">
                  <c:v>42886.383101851854</c:v>
                </c:pt>
                <c:pt idx="14348">
                  <c:v>42886.383217592593</c:v>
                </c:pt>
                <c:pt idx="14349">
                  <c:v>42886.383333333331</c:v>
                </c:pt>
                <c:pt idx="14350">
                  <c:v>42886.383449074077</c:v>
                </c:pt>
                <c:pt idx="14351">
                  <c:v>42886.383564814816</c:v>
                </c:pt>
                <c:pt idx="14352">
                  <c:v>42886.383680555555</c:v>
                </c:pt>
                <c:pt idx="14353">
                  <c:v>42886.383796296293</c:v>
                </c:pt>
                <c:pt idx="14354">
                  <c:v>42886.383912037039</c:v>
                </c:pt>
                <c:pt idx="14355">
                  <c:v>42886.384027777778</c:v>
                </c:pt>
                <c:pt idx="14356">
                  <c:v>42886.384143518517</c:v>
                </c:pt>
                <c:pt idx="14357">
                  <c:v>42886.384259259263</c:v>
                </c:pt>
                <c:pt idx="14358">
                  <c:v>42886.384375000001</c:v>
                </c:pt>
                <c:pt idx="14359">
                  <c:v>42886.38449074074</c:v>
                </c:pt>
                <c:pt idx="14360">
                  <c:v>42886.384606481479</c:v>
                </c:pt>
                <c:pt idx="14361">
                  <c:v>42886.384722222225</c:v>
                </c:pt>
                <c:pt idx="14362">
                  <c:v>42886.384837962964</c:v>
                </c:pt>
                <c:pt idx="14363">
                  <c:v>42886.384953703702</c:v>
                </c:pt>
                <c:pt idx="14364">
                  <c:v>42886.385069444441</c:v>
                </c:pt>
                <c:pt idx="14365">
                  <c:v>42886.385185185187</c:v>
                </c:pt>
                <c:pt idx="14366">
                  <c:v>42886.385300925926</c:v>
                </c:pt>
                <c:pt idx="14367">
                  <c:v>42886.385416666664</c:v>
                </c:pt>
                <c:pt idx="14368">
                  <c:v>42886.38553240741</c:v>
                </c:pt>
                <c:pt idx="14369">
                  <c:v>42886.385648148149</c:v>
                </c:pt>
                <c:pt idx="14370">
                  <c:v>42886.385763888888</c:v>
                </c:pt>
                <c:pt idx="14371">
                  <c:v>42886.385879629626</c:v>
                </c:pt>
                <c:pt idx="14372">
                  <c:v>42886.385995370372</c:v>
                </c:pt>
                <c:pt idx="14373">
                  <c:v>42886.386111111111</c:v>
                </c:pt>
                <c:pt idx="14374">
                  <c:v>42886.38622685185</c:v>
                </c:pt>
                <c:pt idx="14375">
                  <c:v>42886.386342592596</c:v>
                </c:pt>
                <c:pt idx="14376">
                  <c:v>42886.386458333334</c:v>
                </c:pt>
                <c:pt idx="14377">
                  <c:v>42886.386574074073</c:v>
                </c:pt>
                <c:pt idx="14378">
                  <c:v>42886.386689814812</c:v>
                </c:pt>
                <c:pt idx="14379">
                  <c:v>42886.386805555558</c:v>
                </c:pt>
                <c:pt idx="14380">
                  <c:v>42886.386921296296</c:v>
                </c:pt>
                <c:pt idx="14381">
                  <c:v>42886.387037037035</c:v>
                </c:pt>
                <c:pt idx="14382">
                  <c:v>42886.387152777781</c:v>
                </c:pt>
                <c:pt idx="14383">
                  <c:v>42886.38726851852</c:v>
                </c:pt>
                <c:pt idx="14384">
                  <c:v>42886.387384259258</c:v>
                </c:pt>
                <c:pt idx="14385">
                  <c:v>42886.387499999997</c:v>
                </c:pt>
                <c:pt idx="14386">
                  <c:v>42886.387615740743</c:v>
                </c:pt>
                <c:pt idx="14387">
                  <c:v>42886.387731481482</c:v>
                </c:pt>
                <c:pt idx="14388">
                  <c:v>42886.38784722222</c:v>
                </c:pt>
                <c:pt idx="14389">
                  <c:v>42886.387962962966</c:v>
                </c:pt>
                <c:pt idx="14390">
                  <c:v>42886.388078703705</c:v>
                </c:pt>
                <c:pt idx="14391">
                  <c:v>42886.388194444444</c:v>
                </c:pt>
                <c:pt idx="14392">
                  <c:v>42886.388310185182</c:v>
                </c:pt>
                <c:pt idx="14393">
                  <c:v>42886.388425925928</c:v>
                </c:pt>
                <c:pt idx="14394">
                  <c:v>42886.388541666667</c:v>
                </c:pt>
                <c:pt idx="14395">
                  <c:v>42886.388657407406</c:v>
                </c:pt>
                <c:pt idx="14396">
                  <c:v>42886.388773148145</c:v>
                </c:pt>
                <c:pt idx="14397">
                  <c:v>42886.388888888891</c:v>
                </c:pt>
                <c:pt idx="14398">
                  <c:v>42886.389004629629</c:v>
                </c:pt>
                <c:pt idx="14399">
                  <c:v>42886.389120370368</c:v>
                </c:pt>
                <c:pt idx="14400">
                  <c:v>42886.389236111114</c:v>
                </c:pt>
                <c:pt idx="14401">
                  <c:v>42886.389351851853</c:v>
                </c:pt>
                <c:pt idx="14402">
                  <c:v>42886.389467592591</c:v>
                </c:pt>
                <c:pt idx="14403">
                  <c:v>42886.38958333333</c:v>
                </c:pt>
                <c:pt idx="14404">
                  <c:v>42886.389699074076</c:v>
                </c:pt>
                <c:pt idx="14405">
                  <c:v>42886.389814814815</c:v>
                </c:pt>
                <c:pt idx="14406">
                  <c:v>42886.389930555553</c:v>
                </c:pt>
                <c:pt idx="14407">
                  <c:v>42886.390046296299</c:v>
                </c:pt>
                <c:pt idx="14408">
                  <c:v>42886.390162037038</c:v>
                </c:pt>
                <c:pt idx="14409">
                  <c:v>42886.390277777777</c:v>
                </c:pt>
                <c:pt idx="14410">
                  <c:v>42886.390393518515</c:v>
                </c:pt>
                <c:pt idx="14411">
                  <c:v>42886.390509259261</c:v>
                </c:pt>
                <c:pt idx="14412">
                  <c:v>42886.390625</c:v>
                </c:pt>
                <c:pt idx="14413">
                  <c:v>42886.390740740739</c:v>
                </c:pt>
                <c:pt idx="14414">
                  <c:v>42886.390856481485</c:v>
                </c:pt>
                <c:pt idx="14415">
                  <c:v>42886.390972222223</c:v>
                </c:pt>
                <c:pt idx="14416">
                  <c:v>42886.391087962962</c:v>
                </c:pt>
                <c:pt idx="14417">
                  <c:v>42886.391203703701</c:v>
                </c:pt>
                <c:pt idx="14418">
                  <c:v>42886.391319444447</c:v>
                </c:pt>
                <c:pt idx="14419">
                  <c:v>42886.391435185185</c:v>
                </c:pt>
                <c:pt idx="14420">
                  <c:v>42886.391550925924</c:v>
                </c:pt>
                <c:pt idx="14421">
                  <c:v>42886.39166666667</c:v>
                </c:pt>
                <c:pt idx="14422">
                  <c:v>42886.391782407409</c:v>
                </c:pt>
                <c:pt idx="14423">
                  <c:v>42886.391898148147</c:v>
                </c:pt>
                <c:pt idx="14424">
                  <c:v>42886.392013888886</c:v>
                </c:pt>
                <c:pt idx="14425">
                  <c:v>42886.392129629632</c:v>
                </c:pt>
                <c:pt idx="14426">
                  <c:v>42886.392245370371</c:v>
                </c:pt>
                <c:pt idx="14427">
                  <c:v>42886.392361111109</c:v>
                </c:pt>
                <c:pt idx="14428">
                  <c:v>42886.392476851855</c:v>
                </c:pt>
                <c:pt idx="14429">
                  <c:v>42886.392592592594</c:v>
                </c:pt>
                <c:pt idx="14430">
                  <c:v>42886.392708333333</c:v>
                </c:pt>
                <c:pt idx="14431">
                  <c:v>42886.392824074072</c:v>
                </c:pt>
                <c:pt idx="14432">
                  <c:v>42886.392939814818</c:v>
                </c:pt>
                <c:pt idx="14433">
                  <c:v>42886.393055555556</c:v>
                </c:pt>
                <c:pt idx="14434">
                  <c:v>42886.393171296295</c:v>
                </c:pt>
                <c:pt idx="14435">
                  <c:v>42886.393287037034</c:v>
                </c:pt>
                <c:pt idx="14436">
                  <c:v>42886.39340277778</c:v>
                </c:pt>
                <c:pt idx="14437">
                  <c:v>42886.393518518518</c:v>
                </c:pt>
                <c:pt idx="14438">
                  <c:v>42886.393634259257</c:v>
                </c:pt>
                <c:pt idx="14439">
                  <c:v>42886.393750000003</c:v>
                </c:pt>
                <c:pt idx="14440">
                  <c:v>42886.393865740742</c:v>
                </c:pt>
                <c:pt idx="14441">
                  <c:v>42886.39398148148</c:v>
                </c:pt>
                <c:pt idx="14442">
                  <c:v>42886.394097222219</c:v>
                </c:pt>
                <c:pt idx="14443">
                  <c:v>42886.394212962965</c:v>
                </c:pt>
                <c:pt idx="14444">
                  <c:v>42886.394328703704</c:v>
                </c:pt>
                <c:pt idx="14445">
                  <c:v>42886.394444444442</c:v>
                </c:pt>
                <c:pt idx="14446">
                  <c:v>42886.394560185188</c:v>
                </c:pt>
                <c:pt idx="14447">
                  <c:v>42886.394675925927</c:v>
                </c:pt>
                <c:pt idx="14448">
                  <c:v>42886.394791666666</c:v>
                </c:pt>
                <c:pt idx="14449">
                  <c:v>42886.394907407404</c:v>
                </c:pt>
                <c:pt idx="14450">
                  <c:v>42886.39502314815</c:v>
                </c:pt>
                <c:pt idx="14451">
                  <c:v>42886.395138888889</c:v>
                </c:pt>
                <c:pt idx="14452">
                  <c:v>42886.395254629628</c:v>
                </c:pt>
                <c:pt idx="14453">
                  <c:v>42886.395370370374</c:v>
                </c:pt>
                <c:pt idx="14454">
                  <c:v>42886.395486111112</c:v>
                </c:pt>
                <c:pt idx="14455">
                  <c:v>42886.395601851851</c:v>
                </c:pt>
                <c:pt idx="14456">
                  <c:v>42886.39571759259</c:v>
                </c:pt>
                <c:pt idx="14457">
                  <c:v>42886.395833333336</c:v>
                </c:pt>
                <c:pt idx="14458">
                  <c:v>42886.395949074074</c:v>
                </c:pt>
                <c:pt idx="14459">
                  <c:v>42886.396064814813</c:v>
                </c:pt>
                <c:pt idx="14460">
                  <c:v>42886.396180555559</c:v>
                </c:pt>
                <c:pt idx="14461">
                  <c:v>42886.396296296298</c:v>
                </c:pt>
                <c:pt idx="14462">
                  <c:v>42886.396412037036</c:v>
                </c:pt>
                <c:pt idx="14463">
                  <c:v>42886.396527777775</c:v>
                </c:pt>
                <c:pt idx="14464">
                  <c:v>42886.396643518521</c:v>
                </c:pt>
                <c:pt idx="14465">
                  <c:v>42886.39675925926</c:v>
                </c:pt>
                <c:pt idx="14466">
                  <c:v>42886.396874999999</c:v>
                </c:pt>
                <c:pt idx="14467">
                  <c:v>42886.396990740737</c:v>
                </c:pt>
                <c:pt idx="14468">
                  <c:v>42886.397106481483</c:v>
                </c:pt>
                <c:pt idx="14469">
                  <c:v>42886.397222222222</c:v>
                </c:pt>
                <c:pt idx="14470">
                  <c:v>42886.397337962961</c:v>
                </c:pt>
                <c:pt idx="14471">
                  <c:v>42886.397453703707</c:v>
                </c:pt>
                <c:pt idx="14472">
                  <c:v>42886.397569444445</c:v>
                </c:pt>
                <c:pt idx="14473">
                  <c:v>42886.397685185184</c:v>
                </c:pt>
                <c:pt idx="14474">
                  <c:v>42886.397800925923</c:v>
                </c:pt>
                <c:pt idx="14475">
                  <c:v>42886.397916666669</c:v>
                </c:pt>
                <c:pt idx="14476">
                  <c:v>42886.398032407407</c:v>
                </c:pt>
                <c:pt idx="14477">
                  <c:v>42886.398148148146</c:v>
                </c:pt>
                <c:pt idx="14478">
                  <c:v>42886.398263888892</c:v>
                </c:pt>
                <c:pt idx="14479">
                  <c:v>42886.398379629631</c:v>
                </c:pt>
                <c:pt idx="14480">
                  <c:v>42886.398495370369</c:v>
                </c:pt>
                <c:pt idx="14481">
                  <c:v>42886.398611111108</c:v>
                </c:pt>
                <c:pt idx="14482">
                  <c:v>42886.398726851854</c:v>
                </c:pt>
                <c:pt idx="14483">
                  <c:v>42886.398842592593</c:v>
                </c:pt>
                <c:pt idx="14484">
                  <c:v>42886.398958333331</c:v>
                </c:pt>
                <c:pt idx="14485">
                  <c:v>42886.399074074077</c:v>
                </c:pt>
                <c:pt idx="14486">
                  <c:v>42886.399189814816</c:v>
                </c:pt>
                <c:pt idx="14487">
                  <c:v>42886.399305555555</c:v>
                </c:pt>
                <c:pt idx="14488">
                  <c:v>42886.399421296293</c:v>
                </c:pt>
                <c:pt idx="14489">
                  <c:v>42886.399537037039</c:v>
                </c:pt>
                <c:pt idx="14490">
                  <c:v>42886.399652777778</c:v>
                </c:pt>
                <c:pt idx="14491">
                  <c:v>42886.399768518517</c:v>
                </c:pt>
                <c:pt idx="14492">
                  <c:v>42886.399884259263</c:v>
                </c:pt>
                <c:pt idx="14493">
                  <c:v>42886.400000000001</c:v>
                </c:pt>
                <c:pt idx="14494">
                  <c:v>42886.40011574074</c:v>
                </c:pt>
                <c:pt idx="14495">
                  <c:v>42886.400231481479</c:v>
                </c:pt>
                <c:pt idx="14496">
                  <c:v>42886.400347222225</c:v>
                </c:pt>
                <c:pt idx="14497">
                  <c:v>42886.400462962964</c:v>
                </c:pt>
                <c:pt idx="14498">
                  <c:v>42886.400578703702</c:v>
                </c:pt>
                <c:pt idx="14499">
                  <c:v>42886.400694444441</c:v>
                </c:pt>
                <c:pt idx="14500">
                  <c:v>42886.400810185187</c:v>
                </c:pt>
                <c:pt idx="14501">
                  <c:v>42886.400925925926</c:v>
                </c:pt>
                <c:pt idx="14502">
                  <c:v>42886.401041666664</c:v>
                </c:pt>
                <c:pt idx="14503">
                  <c:v>42886.40115740741</c:v>
                </c:pt>
                <c:pt idx="14504">
                  <c:v>42886.401273148149</c:v>
                </c:pt>
                <c:pt idx="14505">
                  <c:v>42886.401388888888</c:v>
                </c:pt>
                <c:pt idx="14506">
                  <c:v>42886.401504629626</c:v>
                </c:pt>
                <c:pt idx="14507">
                  <c:v>42886.401620370372</c:v>
                </c:pt>
                <c:pt idx="14508">
                  <c:v>42886.401736111111</c:v>
                </c:pt>
                <c:pt idx="14509">
                  <c:v>42886.40185185185</c:v>
                </c:pt>
                <c:pt idx="14510">
                  <c:v>42886.401967592596</c:v>
                </c:pt>
                <c:pt idx="14511">
                  <c:v>42886.402083333334</c:v>
                </c:pt>
                <c:pt idx="14512">
                  <c:v>42886.402199074073</c:v>
                </c:pt>
                <c:pt idx="14513">
                  <c:v>42886.402314814812</c:v>
                </c:pt>
                <c:pt idx="14514">
                  <c:v>42886.402430555558</c:v>
                </c:pt>
                <c:pt idx="14515">
                  <c:v>42886.402546296296</c:v>
                </c:pt>
                <c:pt idx="14516">
                  <c:v>42886.402662037035</c:v>
                </c:pt>
                <c:pt idx="14517">
                  <c:v>42886.402777777781</c:v>
                </c:pt>
                <c:pt idx="14518">
                  <c:v>42886.40289351852</c:v>
                </c:pt>
                <c:pt idx="14519">
                  <c:v>42886.403009259258</c:v>
                </c:pt>
                <c:pt idx="14520">
                  <c:v>42886.403124999997</c:v>
                </c:pt>
                <c:pt idx="14521">
                  <c:v>42886.403240740743</c:v>
                </c:pt>
                <c:pt idx="14522">
                  <c:v>42886.403356481482</c:v>
                </c:pt>
                <c:pt idx="14523">
                  <c:v>42886.40347222222</c:v>
                </c:pt>
                <c:pt idx="14524">
                  <c:v>42886.403587962966</c:v>
                </c:pt>
                <c:pt idx="14525">
                  <c:v>42886.403703703705</c:v>
                </c:pt>
                <c:pt idx="14526">
                  <c:v>42886.403819444444</c:v>
                </c:pt>
                <c:pt idx="14527">
                  <c:v>42886.403935185182</c:v>
                </c:pt>
                <c:pt idx="14528">
                  <c:v>42886.404050925928</c:v>
                </c:pt>
                <c:pt idx="14529">
                  <c:v>42886.404166666667</c:v>
                </c:pt>
                <c:pt idx="14530">
                  <c:v>42886.404282407406</c:v>
                </c:pt>
                <c:pt idx="14531">
                  <c:v>42886.404398148145</c:v>
                </c:pt>
                <c:pt idx="14532">
                  <c:v>42886.404513888891</c:v>
                </c:pt>
                <c:pt idx="14533">
                  <c:v>42886.404629629629</c:v>
                </c:pt>
                <c:pt idx="14534">
                  <c:v>42886.404745370368</c:v>
                </c:pt>
                <c:pt idx="14535">
                  <c:v>42886.404861111114</c:v>
                </c:pt>
                <c:pt idx="14536">
                  <c:v>42886.404976851853</c:v>
                </c:pt>
                <c:pt idx="14537">
                  <c:v>42886.405092592591</c:v>
                </c:pt>
                <c:pt idx="14538">
                  <c:v>42886.40520833333</c:v>
                </c:pt>
                <c:pt idx="14539">
                  <c:v>42886.405324074076</c:v>
                </c:pt>
                <c:pt idx="14540">
                  <c:v>42886.405439814815</c:v>
                </c:pt>
                <c:pt idx="14541">
                  <c:v>42886.405555555553</c:v>
                </c:pt>
                <c:pt idx="14542">
                  <c:v>42886.405671296299</c:v>
                </c:pt>
                <c:pt idx="14543">
                  <c:v>42886.405787037038</c:v>
                </c:pt>
                <c:pt idx="14544">
                  <c:v>42886.405902777777</c:v>
                </c:pt>
                <c:pt idx="14545">
                  <c:v>42886.406018518515</c:v>
                </c:pt>
                <c:pt idx="14546">
                  <c:v>42886.406134259261</c:v>
                </c:pt>
                <c:pt idx="14547">
                  <c:v>42886.40625</c:v>
                </c:pt>
                <c:pt idx="14548">
                  <c:v>42886.406365740739</c:v>
                </c:pt>
                <c:pt idx="14549">
                  <c:v>42886.406481481485</c:v>
                </c:pt>
                <c:pt idx="14550">
                  <c:v>42886.406597222223</c:v>
                </c:pt>
                <c:pt idx="14551">
                  <c:v>42886.406712962962</c:v>
                </c:pt>
                <c:pt idx="14552">
                  <c:v>42886.406828703701</c:v>
                </c:pt>
                <c:pt idx="14553">
                  <c:v>42886.406944444447</c:v>
                </c:pt>
                <c:pt idx="14554">
                  <c:v>42886.407060185185</c:v>
                </c:pt>
                <c:pt idx="14555">
                  <c:v>42886.407175925924</c:v>
                </c:pt>
                <c:pt idx="14556">
                  <c:v>42886.40729166667</c:v>
                </c:pt>
                <c:pt idx="14557">
                  <c:v>42886.407407407409</c:v>
                </c:pt>
                <c:pt idx="14558">
                  <c:v>42886.407523148147</c:v>
                </c:pt>
                <c:pt idx="14559">
                  <c:v>42886.407638888886</c:v>
                </c:pt>
                <c:pt idx="14560">
                  <c:v>42886.407754629632</c:v>
                </c:pt>
                <c:pt idx="14561">
                  <c:v>42886.407870370371</c:v>
                </c:pt>
                <c:pt idx="14562">
                  <c:v>42886.407986111109</c:v>
                </c:pt>
                <c:pt idx="14563">
                  <c:v>42886.408101851855</c:v>
                </c:pt>
                <c:pt idx="14564">
                  <c:v>42886.408217592594</c:v>
                </c:pt>
                <c:pt idx="14565">
                  <c:v>42886.408333333333</c:v>
                </c:pt>
                <c:pt idx="14566">
                  <c:v>42886.408449074072</c:v>
                </c:pt>
                <c:pt idx="14567">
                  <c:v>42886.408564814818</c:v>
                </c:pt>
                <c:pt idx="14568">
                  <c:v>42886.408680555556</c:v>
                </c:pt>
                <c:pt idx="14569">
                  <c:v>42886.408796296295</c:v>
                </c:pt>
                <c:pt idx="14570">
                  <c:v>42886.408912037034</c:v>
                </c:pt>
                <c:pt idx="14571">
                  <c:v>42886.40902777778</c:v>
                </c:pt>
                <c:pt idx="14572">
                  <c:v>42886.409143518518</c:v>
                </c:pt>
                <c:pt idx="14573">
                  <c:v>42886.409259259257</c:v>
                </c:pt>
                <c:pt idx="14574">
                  <c:v>42886.409375000003</c:v>
                </c:pt>
                <c:pt idx="14575">
                  <c:v>42886.409490740742</c:v>
                </c:pt>
                <c:pt idx="14576">
                  <c:v>42886.40960648148</c:v>
                </c:pt>
                <c:pt idx="14577">
                  <c:v>42886.409722222219</c:v>
                </c:pt>
                <c:pt idx="14578">
                  <c:v>42886.409837962965</c:v>
                </c:pt>
                <c:pt idx="14579">
                  <c:v>42886.409953703704</c:v>
                </c:pt>
                <c:pt idx="14580">
                  <c:v>42886.410069444442</c:v>
                </c:pt>
                <c:pt idx="14581">
                  <c:v>42886.410185185188</c:v>
                </c:pt>
                <c:pt idx="14582">
                  <c:v>42886.410300925927</c:v>
                </c:pt>
                <c:pt idx="14583">
                  <c:v>42886.410416666666</c:v>
                </c:pt>
                <c:pt idx="14584">
                  <c:v>42886.410532407404</c:v>
                </c:pt>
                <c:pt idx="14585">
                  <c:v>42886.41064814815</c:v>
                </c:pt>
                <c:pt idx="14586">
                  <c:v>42886.410763888889</c:v>
                </c:pt>
                <c:pt idx="14587">
                  <c:v>42886.410879629628</c:v>
                </c:pt>
                <c:pt idx="14588">
                  <c:v>42886.410995370374</c:v>
                </c:pt>
                <c:pt idx="14589">
                  <c:v>42886.411111111112</c:v>
                </c:pt>
                <c:pt idx="14590">
                  <c:v>42886.411226851851</c:v>
                </c:pt>
                <c:pt idx="14591">
                  <c:v>42886.41134259259</c:v>
                </c:pt>
                <c:pt idx="14592">
                  <c:v>42886.411458333336</c:v>
                </c:pt>
                <c:pt idx="14593">
                  <c:v>42886.411574074074</c:v>
                </c:pt>
                <c:pt idx="14594">
                  <c:v>42886.411689814813</c:v>
                </c:pt>
                <c:pt idx="14595">
                  <c:v>42886.411805555559</c:v>
                </c:pt>
                <c:pt idx="14596">
                  <c:v>42886.411921296298</c:v>
                </c:pt>
                <c:pt idx="14597">
                  <c:v>42886.412037037036</c:v>
                </c:pt>
                <c:pt idx="14598">
                  <c:v>42886.412152777775</c:v>
                </c:pt>
                <c:pt idx="14599">
                  <c:v>42886.412268518521</c:v>
                </c:pt>
                <c:pt idx="14600">
                  <c:v>42886.41238425926</c:v>
                </c:pt>
                <c:pt idx="14601">
                  <c:v>42886.412499999999</c:v>
                </c:pt>
                <c:pt idx="14602">
                  <c:v>42886.412615740737</c:v>
                </c:pt>
                <c:pt idx="14603">
                  <c:v>42886.412731481483</c:v>
                </c:pt>
                <c:pt idx="14604">
                  <c:v>42886.412847222222</c:v>
                </c:pt>
                <c:pt idx="14605">
                  <c:v>42886.412962962961</c:v>
                </c:pt>
                <c:pt idx="14606">
                  <c:v>42886.413078703707</c:v>
                </c:pt>
                <c:pt idx="14607">
                  <c:v>42886.413194444445</c:v>
                </c:pt>
                <c:pt idx="14608">
                  <c:v>42886.413310185184</c:v>
                </c:pt>
                <c:pt idx="14609">
                  <c:v>42886.413425925923</c:v>
                </c:pt>
                <c:pt idx="14610">
                  <c:v>42886.413541666669</c:v>
                </c:pt>
                <c:pt idx="14611">
                  <c:v>42886.413657407407</c:v>
                </c:pt>
                <c:pt idx="14612">
                  <c:v>42886.413773148146</c:v>
                </c:pt>
                <c:pt idx="14613">
                  <c:v>42886.413888888892</c:v>
                </c:pt>
                <c:pt idx="14614">
                  <c:v>42886.414004629631</c:v>
                </c:pt>
                <c:pt idx="14615">
                  <c:v>42886.414120370369</c:v>
                </c:pt>
                <c:pt idx="14616">
                  <c:v>42886.414236111108</c:v>
                </c:pt>
                <c:pt idx="14617">
                  <c:v>42886.414351851854</c:v>
                </c:pt>
                <c:pt idx="14618">
                  <c:v>42886.414467592593</c:v>
                </c:pt>
                <c:pt idx="14619">
                  <c:v>42886.414583333331</c:v>
                </c:pt>
                <c:pt idx="14620">
                  <c:v>42886.414699074077</c:v>
                </c:pt>
                <c:pt idx="14621">
                  <c:v>42886.414814814816</c:v>
                </c:pt>
                <c:pt idx="14622">
                  <c:v>42886.414930555555</c:v>
                </c:pt>
                <c:pt idx="14623">
                  <c:v>42886.415046296293</c:v>
                </c:pt>
                <c:pt idx="14624">
                  <c:v>42886.415162037039</c:v>
                </c:pt>
                <c:pt idx="14625">
                  <c:v>42886.415277777778</c:v>
                </c:pt>
                <c:pt idx="14626">
                  <c:v>42886.415393518517</c:v>
                </c:pt>
                <c:pt idx="14627">
                  <c:v>42886.415509259263</c:v>
                </c:pt>
                <c:pt idx="14628">
                  <c:v>42886.415625000001</c:v>
                </c:pt>
                <c:pt idx="14629">
                  <c:v>42886.41574074074</c:v>
                </c:pt>
                <c:pt idx="14630">
                  <c:v>42886.415856481479</c:v>
                </c:pt>
                <c:pt idx="14631">
                  <c:v>42886.415972222225</c:v>
                </c:pt>
                <c:pt idx="14632">
                  <c:v>42886.416087962964</c:v>
                </c:pt>
                <c:pt idx="14633">
                  <c:v>42886.416203703702</c:v>
                </c:pt>
                <c:pt idx="14634">
                  <c:v>42886.416319444441</c:v>
                </c:pt>
                <c:pt idx="14635">
                  <c:v>42886.416435185187</c:v>
                </c:pt>
                <c:pt idx="14636">
                  <c:v>42886.416550925926</c:v>
                </c:pt>
                <c:pt idx="14637">
                  <c:v>42886.416666666664</c:v>
                </c:pt>
                <c:pt idx="14638">
                  <c:v>42886.41678240741</c:v>
                </c:pt>
                <c:pt idx="14639">
                  <c:v>42886.416898148149</c:v>
                </c:pt>
                <c:pt idx="14640">
                  <c:v>42886.417013888888</c:v>
                </c:pt>
                <c:pt idx="14641">
                  <c:v>42886.417129629626</c:v>
                </c:pt>
                <c:pt idx="14642">
                  <c:v>42886.417245370372</c:v>
                </c:pt>
                <c:pt idx="14643">
                  <c:v>42886.417361111111</c:v>
                </c:pt>
                <c:pt idx="14644">
                  <c:v>42886.41747685185</c:v>
                </c:pt>
                <c:pt idx="14645">
                  <c:v>42886.417592592596</c:v>
                </c:pt>
                <c:pt idx="14646">
                  <c:v>42886.417708333334</c:v>
                </c:pt>
                <c:pt idx="14647">
                  <c:v>42886.417824074073</c:v>
                </c:pt>
                <c:pt idx="14648">
                  <c:v>42886.417939814812</c:v>
                </c:pt>
                <c:pt idx="14649">
                  <c:v>42886.418055555558</c:v>
                </c:pt>
                <c:pt idx="14650">
                  <c:v>42886.418171296296</c:v>
                </c:pt>
                <c:pt idx="14651">
                  <c:v>42886.418287037035</c:v>
                </c:pt>
                <c:pt idx="14652">
                  <c:v>42886.418402777781</c:v>
                </c:pt>
                <c:pt idx="14653">
                  <c:v>42886.41851851852</c:v>
                </c:pt>
                <c:pt idx="14654">
                  <c:v>42886.418634259258</c:v>
                </c:pt>
                <c:pt idx="14655">
                  <c:v>42886.418749999997</c:v>
                </c:pt>
                <c:pt idx="14656">
                  <c:v>42886.418865740743</c:v>
                </c:pt>
                <c:pt idx="14657">
                  <c:v>42886.418981481482</c:v>
                </c:pt>
                <c:pt idx="14658">
                  <c:v>42886.41909722222</c:v>
                </c:pt>
                <c:pt idx="14659">
                  <c:v>42886.419212962966</c:v>
                </c:pt>
                <c:pt idx="14660">
                  <c:v>42886.419328703705</c:v>
                </c:pt>
                <c:pt idx="14661">
                  <c:v>42886.419444444444</c:v>
                </c:pt>
                <c:pt idx="14662">
                  <c:v>42886.419560185182</c:v>
                </c:pt>
                <c:pt idx="14663">
                  <c:v>42886.419675925928</c:v>
                </c:pt>
                <c:pt idx="14664">
                  <c:v>42886.419791666667</c:v>
                </c:pt>
                <c:pt idx="14665">
                  <c:v>42886.419907407406</c:v>
                </c:pt>
                <c:pt idx="14666">
                  <c:v>42886.420023148145</c:v>
                </c:pt>
                <c:pt idx="14667">
                  <c:v>42886.420138888891</c:v>
                </c:pt>
                <c:pt idx="14668">
                  <c:v>42886.420254629629</c:v>
                </c:pt>
                <c:pt idx="14669">
                  <c:v>42886.420370370368</c:v>
                </c:pt>
                <c:pt idx="14670">
                  <c:v>42886.420486111114</c:v>
                </c:pt>
                <c:pt idx="14671">
                  <c:v>42886.420601851853</c:v>
                </c:pt>
                <c:pt idx="14672">
                  <c:v>42886.420717592591</c:v>
                </c:pt>
                <c:pt idx="14673">
                  <c:v>42886.42083333333</c:v>
                </c:pt>
                <c:pt idx="14674">
                  <c:v>42886.420949074076</c:v>
                </c:pt>
                <c:pt idx="14675">
                  <c:v>42886.421064814815</c:v>
                </c:pt>
                <c:pt idx="14676">
                  <c:v>42886.421180555553</c:v>
                </c:pt>
                <c:pt idx="14677">
                  <c:v>42886.421296296299</c:v>
                </c:pt>
                <c:pt idx="14678">
                  <c:v>42886.421412037038</c:v>
                </c:pt>
                <c:pt idx="14679">
                  <c:v>42886.421527777777</c:v>
                </c:pt>
                <c:pt idx="14680">
                  <c:v>42886.421643518515</c:v>
                </c:pt>
                <c:pt idx="14681">
                  <c:v>42886.421759259261</c:v>
                </c:pt>
                <c:pt idx="14682">
                  <c:v>42886.421875</c:v>
                </c:pt>
                <c:pt idx="14683">
                  <c:v>42886.421990740739</c:v>
                </c:pt>
                <c:pt idx="14684">
                  <c:v>42886.422106481485</c:v>
                </c:pt>
                <c:pt idx="14685">
                  <c:v>42886.422222222223</c:v>
                </c:pt>
                <c:pt idx="14686">
                  <c:v>42886.422337962962</c:v>
                </c:pt>
                <c:pt idx="14687">
                  <c:v>42886.422453703701</c:v>
                </c:pt>
                <c:pt idx="14688">
                  <c:v>42886.422569444447</c:v>
                </c:pt>
                <c:pt idx="14689">
                  <c:v>42886.422685185185</c:v>
                </c:pt>
                <c:pt idx="14690">
                  <c:v>42886.422800925924</c:v>
                </c:pt>
                <c:pt idx="14691">
                  <c:v>42886.42291666667</c:v>
                </c:pt>
                <c:pt idx="14692">
                  <c:v>42886.423032407409</c:v>
                </c:pt>
                <c:pt idx="14693">
                  <c:v>42886.423148148147</c:v>
                </c:pt>
                <c:pt idx="14694">
                  <c:v>42886.423263888886</c:v>
                </c:pt>
                <c:pt idx="14695">
                  <c:v>42886.423379629632</c:v>
                </c:pt>
                <c:pt idx="14696">
                  <c:v>42886.423495370371</c:v>
                </c:pt>
                <c:pt idx="14697">
                  <c:v>42886.423611111109</c:v>
                </c:pt>
                <c:pt idx="14698">
                  <c:v>42886.423726851855</c:v>
                </c:pt>
                <c:pt idx="14699">
                  <c:v>42886.423842592594</c:v>
                </c:pt>
                <c:pt idx="14700">
                  <c:v>42886.423958333333</c:v>
                </c:pt>
                <c:pt idx="14701">
                  <c:v>42886.424074074072</c:v>
                </c:pt>
                <c:pt idx="14702">
                  <c:v>42886.424189814818</c:v>
                </c:pt>
                <c:pt idx="14703">
                  <c:v>42886.424305555556</c:v>
                </c:pt>
                <c:pt idx="14704">
                  <c:v>42886.424421296295</c:v>
                </c:pt>
                <c:pt idx="14705">
                  <c:v>42886.424537037034</c:v>
                </c:pt>
                <c:pt idx="14706">
                  <c:v>42886.42465277778</c:v>
                </c:pt>
                <c:pt idx="14707">
                  <c:v>42886.424768518518</c:v>
                </c:pt>
                <c:pt idx="14708">
                  <c:v>42886.424884259257</c:v>
                </c:pt>
                <c:pt idx="14709">
                  <c:v>42886.425000000003</c:v>
                </c:pt>
                <c:pt idx="14710">
                  <c:v>42886.425115740742</c:v>
                </c:pt>
                <c:pt idx="14711">
                  <c:v>42886.42523148148</c:v>
                </c:pt>
                <c:pt idx="14712">
                  <c:v>42886.425347222219</c:v>
                </c:pt>
                <c:pt idx="14713">
                  <c:v>42886.425462962965</c:v>
                </c:pt>
                <c:pt idx="14714">
                  <c:v>42886.425578703704</c:v>
                </c:pt>
                <c:pt idx="14715">
                  <c:v>42886.425694444442</c:v>
                </c:pt>
                <c:pt idx="14716">
                  <c:v>42886.425810185188</c:v>
                </c:pt>
                <c:pt idx="14717">
                  <c:v>42886.425925925927</c:v>
                </c:pt>
                <c:pt idx="14718">
                  <c:v>42886.426041666666</c:v>
                </c:pt>
                <c:pt idx="14719">
                  <c:v>42886.426157407404</c:v>
                </c:pt>
                <c:pt idx="14720">
                  <c:v>42886.42627314815</c:v>
                </c:pt>
                <c:pt idx="14721">
                  <c:v>42886.426388888889</c:v>
                </c:pt>
                <c:pt idx="14722">
                  <c:v>42886.426504629628</c:v>
                </c:pt>
                <c:pt idx="14723">
                  <c:v>42886.426620370374</c:v>
                </c:pt>
                <c:pt idx="14724">
                  <c:v>42886.426736111112</c:v>
                </c:pt>
                <c:pt idx="14725">
                  <c:v>42886.426851851851</c:v>
                </c:pt>
                <c:pt idx="14726">
                  <c:v>42886.42696759259</c:v>
                </c:pt>
                <c:pt idx="14727">
                  <c:v>42886.427083333336</c:v>
                </c:pt>
                <c:pt idx="14728">
                  <c:v>42886.427199074074</c:v>
                </c:pt>
                <c:pt idx="14729">
                  <c:v>42886.427314814813</c:v>
                </c:pt>
                <c:pt idx="14730">
                  <c:v>42886.427430555559</c:v>
                </c:pt>
                <c:pt idx="14731">
                  <c:v>42886.427546296298</c:v>
                </c:pt>
                <c:pt idx="14732">
                  <c:v>42886.427662037036</c:v>
                </c:pt>
                <c:pt idx="14733">
                  <c:v>42886.427777777775</c:v>
                </c:pt>
                <c:pt idx="14734">
                  <c:v>42886.427893518521</c:v>
                </c:pt>
                <c:pt idx="14735">
                  <c:v>42886.42800925926</c:v>
                </c:pt>
                <c:pt idx="14736">
                  <c:v>42886.428124999999</c:v>
                </c:pt>
                <c:pt idx="14737">
                  <c:v>42886.428240740737</c:v>
                </c:pt>
                <c:pt idx="14738">
                  <c:v>42886.428356481483</c:v>
                </c:pt>
                <c:pt idx="14739">
                  <c:v>42886.428472222222</c:v>
                </c:pt>
                <c:pt idx="14740">
                  <c:v>42886.428587962961</c:v>
                </c:pt>
                <c:pt idx="14741">
                  <c:v>42886.428703703707</c:v>
                </c:pt>
                <c:pt idx="14742">
                  <c:v>42886.428819444445</c:v>
                </c:pt>
                <c:pt idx="14743">
                  <c:v>42886.428935185184</c:v>
                </c:pt>
                <c:pt idx="14744">
                  <c:v>42886.429050925923</c:v>
                </c:pt>
                <c:pt idx="14745">
                  <c:v>42886.429166666669</c:v>
                </c:pt>
                <c:pt idx="14746">
                  <c:v>42886.429282407407</c:v>
                </c:pt>
                <c:pt idx="14747">
                  <c:v>42886.429398148146</c:v>
                </c:pt>
                <c:pt idx="14748">
                  <c:v>42886.429513888892</c:v>
                </c:pt>
                <c:pt idx="14749">
                  <c:v>42886.429629629631</c:v>
                </c:pt>
                <c:pt idx="14750">
                  <c:v>42886.429745370369</c:v>
                </c:pt>
                <c:pt idx="14751">
                  <c:v>42886.429861111108</c:v>
                </c:pt>
                <c:pt idx="14752">
                  <c:v>42886.429976851854</c:v>
                </c:pt>
                <c:pt idx="14753">
                  <c:v>42886.430092592593</c:v>
                </c:pt>
                <c:pt idx="14754">
                  <c:v>42886.430208333331</c:v>
                </c:pt>
                <c:pt idx="14755">
                  <c:v>42886.430324074077</c:v>
                </c:pt>
                <c:pt idx="14756">
                  <c:v>42886.430439814816</c:v>
                </c:pt>
                <c:pt idx="14757">
                  <c:v>42886.430555555555</c:v>
                </c:pt>
                <c:pt idx="14758">
                  <c:v>42886.430671296293</c:v>
                </c:pt>
                <c:pt idx="14759">
                  <c:v>42886.430787037039</c:v>
                </c:pt>
                <c:pt idx="14760">
                  <c:v>42886.430902777778</c:v>
                </c:pt>
                <c:pt idx="14761">
                  <c:v>42886.431018518517</c:v>
                </c:pt>
                <c:pt idx="14762">
                  <c:v>42886.431134259263</c:v>
                </c:pt>
                <c:pt idx="14763">
                  <c:v>42886.431250000001</c:v>
                </c:pt>
                <c:pt idx="14764">
                  <c:v>42886.43136574074</c:v>
                </c:pt>
                <c:pt idx="14765">
                  <c:v>42886.431481481479</c:v>
                </c:pt>
                <c:pt idx="14766">
                  <c:v>42886.431597222225</c:v>
                </c:pt>
                <c:pt idx="14767">
                  <c:v>42886.431712962964</c:v>
                </c:pt>
                <c:pt idx="14768">
                  <c:v>42886.431828703702</c:v>
                </c:pt>
                <c:pt idx="14769">
                  <c:v>42886.431944444441</c:v>
                </c:pt>
                <c:pt idx="14770">
                  <c:v>42886.432060185187</c:v>
                </c:pt>
                <c:pt idx="14771">
                  <c:v>42886.432175925926</c:v>
                </c:pt>
                <c:pt idx="14772">
                  <c:v>42886.432291666664</c:v>
                </c:pt>
                <c:pt idx="14773">
                  <c:v>42886.43240740741</c:v>
                </c:pt>
                <c:pt idx="14774">
                  <c:v>42886.432523148149</c:v>
                </c:pt>
                <c:pt idx="14775">
                  <c:v>42886.432638888888</c:v>
                </c:pt>
                <c:pt idx="14776">
                  <c:v>42886.432754629626</c:v>
                </c:pt>
                <c:pt idx="14777">
                  <c:v>42886.432870370372</c:v>
                </c:pt>
                <c:pt idx="14778">
                  <c:v>42886.432986111111</c:v>
                </c:pt>
                <c:pt idx="14779">
                  <c:v>42886.43310185185</c:v>
                </c:pt>
                <c:pt idx="14780">
                  <c:v>42886.433217592596</c:v>
                </c:pt>
                <c:pt idx="14781">
                  <c:v>42886.433333333334</c:v>
                </c:pt>
                <c:pt idx="14782">
                  <c:v>42886.433449074073</c:v>
                </c:pt>
                <c:pt idx="14783">
                  <c:v>42886.433564814812</c:v>
                </c:pt>
                <c:pt idx="14784">
                  <c:v>42886.433680555558</c:v>
                </c:pt>
                <c:pt idx="14785">
                  <c:v>42886.433796296296</c:v>
                </c:pt>
                <c:pt idx="14786">
                  <c:v>42886.433912037035</c:v>
                </c:pt>
                <c:pt idx="14787">
                  <c:v>42886.434027777781</c:v>
                </c:pt>
                <c:pt idx="14788">
                  <c:v>42886.43414351852</c:v>
                </c:pt>
                <c:pt idx="14789">
                  <c:v>42886.434259259258</c:v>
                </c:pt>
                <c:pt idx="14790">
                  <c:v>42886.434374999997</c:v>
                </c:pt>
                <c:pt idx="14791">
                  <c:v>42886.434490740743</c:v>
                </c:pt>
                <c:pt idx="14792">
                  <c:v>42886.434606481482</c:v>
                </c:pt>
                <c:pt idx="14793">
                  <c:v>42886.43472222222</c:v>
                </c:pt>
                <c:pt idx="14794">
                  <c:v>42886.434837962966</c:v>
                </c:pt>
                <c:pt idx="14795">
                  <c:v>42886.434953703705</c:v>
                </c:pt>
                <c:pt idx="14796">
                  <c:v>42886.435069444444</c:v>
                </c:pt>
                <c:pt idx="14797">
                  <c:v>42886.435185185182</c:v>
                </c:pt>
                <c:pt idx="14798">
                  <c:v>42886.435300925928</c:v>
                </c:pt>
                <c:pt idx="14799">
                  <c:v>42886.435416666667</c:v>
                </c:pt>
                <c:pt idx="14800">
                  <c:v>42886.435532407406</c:v>
                </c:pt>
                <c:pt idx="14801">
                  <c:v>42886.435648148145</c:v>
                </c:pt>
                <c:pt idx="14802">
                  <c:v>42886.435763888891</c:v>
                </c:pt>
                <c:pt idx="14803">
                  <c:v>42886.435879629629</c:v>
                </c:pt>
                <c:pt idx="14804">
                  <c:v>42886.435995370368</c:v>
                </c:pt>
                <c:pt idx="14805">
                  <c:v>42886.436111111114</c:v>
                </c:pt>
                <c:pt idx="14806">
                  <c:v>42886.436226851853</c:v>
                </c:pt>
                <c:pt idx="14807">
                  <c:v>42886.436342592591</c:v>
                </c:pt>
                <c:pt idx="14808">
                  <c:v>42886.43645833333</c:v>
                </c:pt>
                <c:pt idx="14809">
                  <c:v>42886.436574074076</c:v>
                </c:pt>
                <c:pt idx="14810">
                  <c:v>42886.436689814815</c:v>
                </c:pt>
                <c:pt idx="14811">
                  <c:v>42886.436805555553</c:v>
                </c:pt>
                <c:pt idx="14812">
                  <c:v>42886.436921296299</c:v>
                </c:pt>
                <c:pt idx="14813">
                  <c:v>42886.437037037038</c:v>
                </c:pt>
                <c:pt idx="14814">
                  <c:v>42886.437152777777</c:v>
                </c:pt>
                <c:pt idx="14815">
                  <c:v>42886.437268518515</c:v>
                </c:pt>
                <c:pt idx="14816">
                  <c:v>42886.437384259261</c:v>
                </c:pt>
              </c:numCache>
            </c:numRef>
          </c:xVal>
          <c:yVal>
            <c:numRef>
              <c:f>Vlhkost!$D$3:$D$14819</c:f>
              <c:numCache>
                <c:formatCode>General</c:formatCode>
                <c:ptCount val="14817"/>
                <c:pt idx="0">
                  <c:v>28.42</c:v>
                </c:pt>
                <c:pt idx="1">
                  <c:v>28.42</c:v>
                </c:pt>
                <c:pt idx="2">
                  <c:v>28.519200000000001</c:v>
                </c:pt>
                <c:pt idx="3">
                  <c:v>28.595500000000001</c:v>
                </c:pt>
                <c:pt idx="4">
                  <c:v>28.473400000000002</c:v>
                </c:pt>
                <c:pt idx="5">
                  <c:v>28.610700000000001</c:v>
                </c:pt>
                <c:pt idx="6">
                  <c:v>28.450500000000002</c:v>
                </c:pt>
                <c:pt idx="7">
                  <c:v>28.305599999999998</c:v>
                </c:pt>
                <c:pt idx="8">
                  <c:v>28.427600000000002</c:v>
                </c:pt>
                <c:pt idx="9">
                  <c:v>28.191099999999999</c:v>
                </c:pt>
                <c:pt idx="10">
                  <c:v>28.267399999999999</c:v>
                </c:pt>
                <c:pt idx="11">
                  <c:v>28.366599999999998</c:v>
                </c:pt>
                <c:pt idx="12">
                  <c:v>28.282699999999998</c:v>
                </c:pt>
                <c:pt idx="13">
                  <c:v>28.328499999999998</c:v>
                </c:pt>
                <c:pt idx="14">
                  <c:v>28.221599999999999</c:v>
                </c:pt>
                <c:pt idx="15">
                  <c:v>27.977499999999999</c:v>
                </c:pt>
                <c:pt idx="16">
                  <c:v>28.137699999999999</c:v>
                </c:pt>
                <c:pt idx="17">
                  <c:v>27.6189</c:v>
                </c:pt>
                <c:pt idx="18">
                  <c:v>27.596</c:v>
                </c:pt>
                <c:pt idx="19">
                  <c:v>28.076699999999999</c:v>
                </c:pt>
                <c:pt idx="20">
                  <c:v>28.275099999999998</c:v>
                </c:pt>
                <c:pt idx="21">
                  <c:v>28.076699999999999</c:v>
                </c:pt>
                <c:pt idx="22">
                  <c:v>27.847799999999999</c:v>
                </c:pt>
                <c:pt idx="23">
                  <c:v>27.847799999999999</c:v>
                </c:pt>
                <c:pt idx="24">
                  <c:v>27.6494</c:v>
                </c:pt>
                <c:pt idx="25">
                  <c:v>27.7715</c:v>
                </c:pt>
                <c:pt idx="26">
                  <c:v>27.4435</c:v>
                </c:pt>
                <c:pt idx="27">
                  <c:v>27.6876</c:v>
                </c:pt>
                <c:pt idx="28">
                  <c:v>27.4892</c:v>
                </c:pt>
                <c:pt idx="29">
                  <c:v>27.7486</c:v>
                </c:pt>
                <c:pt idx="30">
                  <c:v>27.5884</c:v>
                </c:pt>
                <c:pt idx="31">
                  <c:v>26.856000000000002</c:v>
                </c:pt>
                <c:pt idx="32">
                  <c:v>26.856000000000002</c:v>
                </c:pt>
                <c:pt idx="33">
                  <c:v>27.062000000000001</c:v>
                </c:pt>
                <c:pt idx="34">
                  <c:v>27.023800000000001</c:v>
                </c:pt>
                <c:pt idx="35">
                  <c:v>27.222200000000001</c:v>
                </c:pt>
                <c:pt idx="36">
                  <c:v>27.306100000000001</c:v>
                </c:pt>
                <c:pt idx="37">
                  <c:v>27.306100000000001</c:v>
                </c:pt>
                <c:pt idx="38">
                  <c:v>27.306100000000001</c:v>
                </c:pt>
                <c:pt idx="39">
                  <c:v>27.161200000000001</c:v>
                </c:pt>
                <c:pt idx="40">
                  <c:v>27.084900000000001</c:v>
                </c:pt>
                <c:pt idx="41">
                  <c:v>27.046700000000001</c:v>
                </c:pt>
                <c:pt idx="42">
                  <c:v>27.084900000000001</c:v>
                </c:pt>
                <c:pt idx="43">
                  <c:v>27.161200000000001</c:v>
                </c:pt>
                <c:pt idx="44">
                  <c:v>27.123000000000001</c:v>
                </c:pt>
                <c:pt idx="45">
                  <c:v>27.123000000000001</c:v>
                </c:pt>
                <c:pt idx="46">
                  <c:v>27.161200000000001</c:v>
                </c:pt>
                <c:pt idx="47">
                  <c:v>27.123000000000001</c:v>
                </c:pt>
                <c:pt idx="48">
                  <c:v>27.329000000000001</c:v>
                </c:pt>
                <c:pt idx="49">
                  <c:v>27.3672</c:v>
                </c:pt>
                <c:pt idx="50">
                  <c:v>27.6876</c:v>
                </c:pt>
                <c:pt idx="51">
                  <c:v>27.6494</c:v>
                </c:pt>
                <c:pt idx="52">
                  <c:v>27.206900000000001</c:v>
                </c:pt>
                <c:pt idx="53">
                  <c:v>27.6494</c:v>
                </c:pt>
                <c:pt idx="54">
                  <c:v>26.878900000000002</c:v>
                </c:pt>
                <c:pt idx="55">
                  <c:v>26.840699999999998</c:v>
                </c:pt>
                <c:pt idx="56">
                  <c:v>27.123000000000001</c:v>
                </c:pt>
                <c:pt idx="57">
                  <c:v>27.245100000000001</c:v>
                </c:pt>
                <c:pt idx="58">
                  <c:v>27.3672</c:v>
                </c:pt>
                <c:pt idx="59">
                  <c:v>27.245100000000001</c:v>
                </c:pt>
                <c:pt idx="60">
                  <c:v>27.000900000000001</c:v>
                </c:pt>
                <c:pt idx="61">
                  <c:v>27.245100000000001</c:v>
                </c:pt>
                <c:pt idx="62">
                  <c:v>27.4053</c:v>
                </c:pt>
                <c:pt idx="63">
                  <c:v>27.6876</c:v>
                </c:pt>
                <c:pt idx="64">
                  <c:v>27.7715</c:v>
                </c:pt>
                <c:pt idx="65">
                  <c:v>27.7715</c:v>
                </c:pt>
                <c:pt idx="66">
                  <c:v>27.931699999999999</c:v>
                </c:pt>
                <c:pt idx="67">
                  <c:v>27.931699999999999</c:v>
                </c:pt>
                <c:pt idx="68">
                  <c:v>27.786799999999999</c:v>
                </c:pt>
                <c:pt idx="69">
                  <c:v>27.7486</c:v>
                </c:pt>
                <c:pt idx="70">
                  <c:v>27.8249</c:v>
                </c:pt>
                <c:pt idx="71">
                  <c:v>27.5045</c:v>
                </c:pt>
                <c:pt idx="72">
                  <c:v>27.7486</c:v>
                </c:pt>
                <c:pt idx="73">
                  <c:v>27.863099999999999</c:v>
                </c:pt>
                <c:pt idx="74">
                  <c:v>27.863099999999999</c:v>
                </c:pt>
                <c:pt idx="75">
                  <c:v>27.786799999999999</c:v>
                </c:pt>
                <c:pt idx="76">
                  <c:v>27.7029</c:v>
                </c:pt>
                <c:pt idx="77">
                  <c:v>27.6266</c:v>
                </c:pt>
                <c:pt idx="78">
                  <c:v>27.4663</c:v>
                </c:pt>
                <c:pt idx="79">
                  <c:v>27.306100000000001</c:v>
                </c:pt>
                <c:pt idx="80">
                  <c:v>27.260300000000001</c:v>
                </c:pt>
                <c:pt idx="81">
                  <c:v>27.138300000000001</c:v>
                </c:pt>
                <c:pt idx="82">
                  <c:v>27.062000000000001</c:v>
                </c:pt>
                <c:pt idx="83">
                  <c:v>27.222200000000001</c:v>
                </c:pt>
                <c:pt idx="84">
                  <c:v>27.100100000000001</c:v>
                </c:pt>
                <c:pt idx="85">
                  <c:v>27.222200000000001</c:v>
                </c:pt>
                <c:pt idx="86">
                  <c:v>27.260300000000001</c:v>
                </c:pt>
                <c:pt idx="87">
                  <c:v>27.138300000000001</c:v>
                </c:pt>
                <c:pt idx="88">
                  <c:v>27.138300000000001</c:v>
                </c:pt>
                <c:pt idx="89">
                  <c:v>26.901800000000001</c:v>
                </c:pt>
                <c:pt idx="90">
                  <c:v>26.497399999999999</c:v>
                </c:pt>
                <c:pt idx="91">
                  <c:v>26.375299999999999</c:v>
                </c:pt>
                <c:pt idx="92">
                  <c:v>26.733899999999998</c:v>
                </c:pt>
                <c:pt idx="93">
                  <c:v>26.718699999999998</c:v>
                </c:pt>
                <c:pt idx="94">
                  <c:v>26.764399999999998</c:v>
                </c:pt>
                <c:pt idx="95">
                  <c:v>26.962800000000001</c:v>
                </c:pt>
                <c:pt idx="96">
                  <c:v>26.802600000000002</c:v>
                </c:pt>
                <c:pt idx="97">
                  <c:v>26.878900000000002</c:v>
                </c:pt>
                <c:pt idx="98">
                  <c:v>26.924700000000001</c:v>
                </c:pt>
                <c:pt idx="99">
                  <c:v>26.398199999999999</c:v>
                </c:pt>
                <c:pt idx="100">
                  <c:v>26.1159</c:v>
                </c:pt>
                <c:pt idx="101">
                  <c:v>26.0778</c:v>
                </c:pt>
                <c:pt idx="102">
                  <c:v>26.260899999999999</c:v>
                </c:pt>
                <c:pt idx="103">
                  <c:v>26.2227</c:v>
                </c:pt>
                <c:pt idx="104">
                  <c:v>26.2227</c:v>
                </c:pt>
                <c:pt idx="105">
                  <c:v>26.405899999999999</c:v>
                </c:pt>
                <c:pt idx="106">
                  <c:v>26.611799999999999</c:v>
                </c:pt>
                <c:pt idx="107">
                  <c:v>26.443999999999999</c:v>
                </c:pt>
                <c:pt idx="108">
                  <c:v>26.443999999999999</c:v>
                </c:pt>
                <c:pt idx="109">
                  <c:v>26.772099999999998</c:v>
                </c:pt>
                <c:pt idx="110">
                  <c:v>26.917000000000002</c:v>
                </c:pt>
                <c:pt idx="111">
                  <c:v>26.878900000000002</c:v>
                </c:pt>
                <c:pt idx="112">
                  <c:v>25.627700000000001</c:v>
                </c:pt>
                <c:pt idx="113">
                  <c:v>25.749700000000001</c:v>
                </c:pt>
                <c:pt idx="114">
                  <c:v>26.2685</c:v>
                </c:pt>
                <c:pt idx="115">
                  <c:v>26.550799999999999</c:v>
                </c:pt>
                <c:pt idx="116">
                  <c:v>26.710999999999999</c:v>
                </c:pt>
                <c:pt idx="117">
                  <c:v>26.619499999999999</c:v>
                </c:pt>
                <c:pt idx="118">
                  <c:v>26.978100000000001</c:v>
                </c:pt>
                <c:pt idx="119">
                  <c:v>27.138300000000001</c:v>
                </c:pt>
                <c:pt idx="120">
                  <c:v>27.062000000000001</c:v>
                </c:pt>
                <c:pt idx="121">
                  <c:v>27.062000000000001</c:v>
                </c:pt>
                <c:pt idx="122">
                  <c:v>27.062000000000001</c:v>
                </c:pt>
                <c:pt idx="123">
                  <c:v>27.062000000000001</c:v>
                </c:pt>
                <c:pt idx="124">
                  <c:v>27.100100000000001</c:v>
                </c:pt>
                <c:pt idx="125">
                  <c:v>27.100100000000001</c:v>
                </c:pt>
                <c:pt idx="126">
                  <c:v>27.222200000000001</c:v>
                </c:pt>
                <c:pt idx="127">
                  <c:v>27.222200000000001</c:v>
                </c:pt>
                <c:pt idx="128">
                  <c:v>27.184100000000001</c:v>
                </c:pt>
                <c:pt idx="129">
                  <c:v>27.138300000000001</c:v>
                </c:pt>
                <c:pt idx="130">
                  <c:v>26.901800000000001</c:v>
                </c:pt>
                <c:pt idx="131">
                  <c:v>26.817799999999998</c:v>
                </c:pt>
                <c:pt idx="132">
                  <c:v>26.535599999999999</c:v>
                </c:pt>
                <c:pt idx="133">
                  <c:v>26.604199999999999</c:v>
                </c:pt>
                <c:pt idx="134">
                  <c:v>26.680499999999999</c:v>
                </c:pt>
                <c:pt idx="135">
                  <c:v>26.718699999999998</c:v>
                </c:pt>
                <c:pt idx="136">
                  <c:v>26.840699999999998</c:v>
                </c:pt>
                <c:pt idx="137">
                  <c:v>26.749199999999998</c:v>
                </c:pt>
                <c:pt idx="138">
                  <c:v>26.825500000000002</c:v>
                </c:pt>
                <c:pt idx="139">
                  <c:v>27.191700000000001</c:v>
                </c:pt>
                <c:pt idx="140">
                  <c:v>27.351900000000001</c:v>
                </c:pt>
                <c:pt idx="141">
                  <c:v>27.268000000000001</c:v>
                </c:pt>
                <c:pt idx="142">
                  <c:v>27.191700000000001</c:v>
                </c:pt>
                <c:pt idx="143">
                  <c:v>27.031500000000001</c:v>
                </c:pt>
                <c:pt idx="144">
                  <c:v>26.985700000000001</c:v>
                </c:pt>
                <c:pt idx="145">
                  <c:v>27.031500000000001</c:v>
                </c:pt>
                <c:pt idx="146">
                  <c:v>27.069600000000001</c:v>
                </c:pt>
                <c:pt idx="147">
                  <c:v>27.031500000000001</c:v>
                </c:pt>
                <c:pt idx="148">
                  <c:v>27.107800000000001</c:v>
                </c:pt>
                <c:pt idx="149">
                  <c:v>27.107800000000001</c:v>
                </c:pt>
                <c:pt idx="150">
                  <c:v>27.306100000000001</c:v>
                </c:pt>
                <c:pt idx="151">
                  <c:v>27.6342</c:v>
                </c:pt>
                <c:pt idx="152">
                  <c:v>27.5884</c:v>
                </c:pt>
                <c:pt idx="153">
                  <c:v>27.7486</c:v>
                </c:pt>
                <c:pt idx="154">
                  <c:v>27.954599999999999</c:v>
                </c:pt>
                <c:pt idx="155">
                  <c:v>27.916499999999999</c:v>
                </c:pt>
                <c:pt idx="156">
                  <c:v>27.916499999999999</c:v>
                </c:pt>
                <c:pt idx="157">
                  <c:v>27.954599999999999</c:v>
                </c:pt>
                <c:pt idx="158">
                  <c:v>28.030899999999999</c:v>
                </c:pt>
                <c:pt idx="159">
                  <c:v>28.030899999999999</c:v>
                </c:pt>
                <c:pt idx="160">
                  <c:v>28.152999999999999</c:v>
                </c:pt>
                <c:pt idx="161">
                  <c:v>28.152999999999999</c:v>
                </c:pt>
                <c:pt idx="162">
                  <c:v>27.7486</c:v>
                </c:pt>
                <c:pt idx="163">
                  <c:v>28.168199999999999</c:v>
                </c:pt>
                <c:pt idx="164">
                  <c:v>28.007999999999999</c:v>
                </c:pt>
                <c:pt idx="165">
                  <c:v>28.046199999999999</c:v>
                </c:pt>
                <c:pt idx="166">
                  <c:v>28.328499999999998</c:v>
                </c:pt>
                <c:pt idx="167">
                  <c:v>28.290299999999998</c:v>
                </c:pt>
                <c:pt idx="168">
                  <c:v>28.252199999999998</c:v>
                </c:pt>
                <c:pt idx="169">
                  <c:v>28.252199999999998</c:v>
                </c:pt>
                <c:pt idx="170">
                  <c:v>28.290299999999998</c:v>
                </c:pt>
                <c:pt idx="171">
                  <c:v>28.290299999999998</c:v>
                </c:pt>
                <c:pt idx="172">
                  <c:v>28.328499999999998</c:v>
                </c:pt>
                <c:pt idx="173">
                  <c:v>28.374199999999998</c:v>
                </c:pt>
                <c:pt idx="174">
                  <c:v>28.412400000000002</c:v>
                </c:pt>
                <c:pt idx="175">
                  <c:v>28.130099999999999</c:v>
                </c:pt>
                <c:pt idx="176">
                  <c:v>28.007999999999999</c:v>
                </c:pt>
                <c:pt idx="177">
                  <c:v>28.252199999999998</c:v>
                </c:pt>
                <c:pt idx="178">
                  <c:v>28.412400000000002</c:v>
                </c:pt>
                <c:pt idx="179">
                  <c:v>28.374199999999998</c:v>
                </c:pt>
                <c:pt idx="180">
                  <c:v>28.252199999999998</c:v>
                </c:pt>
                <c:pt idx="181">
                  <c:v>28.168199999999999</c:v>
                </c:pt>
                <c:pt idx="182">
                  <c:v>28.374199999999998</c:v>
                </c:pt>
                <c:pt idx="183">
                  <c:v>28.267399999999999</c:v>
                </c:pt>
                <c:pt idx="184">
                  <c:v>28.145399999999999</c:v>
                </c:pt>
                <c:pt idx="185">
                  <c:v>28.023299999999999</c:v>
                </c:pt>
                <c:pt idx="186">
                  <c:v>28.107199999999999</c:v>
                </c:pt>
                <c:pt idx="187">
                  <c:v>28.069099999999999</c:v>
                </c:pt>
                <c:pt idx="188">
                  <c:v>27.946999999999999</c:v>
                </c:pt>
                <c:pt idx="189">
                  <c:v>27.786799999999999</c:v>
                </c:pt>
                <c:pt idx="190">
                  <c:v>27.7029</c:v>
                </c:pt>
                <c:pt idx="191">
                  <c:v>27.908799999999999</c:v>
                </c:pt>
                <c:pt idx="192">
                  <c:v>27.908799999999999</c:v>
                </c:pt>
                <c:pt idx="193">
                  <c:v>27.985099999999999</c:v>
                </c:pt>
                <c:pt idx="194">
                  <c:v>27.863099999999999</c:v>
                </c:pt>
                <c:pt idx="195">
                  <c:v>27.802</c:v>
                </c:pt>
                <c:pt idx="196">
                  <c:v>27.802</c:v>
                </c:pt>
                <c:pt idx="197">
                  <c:v>27.68</c:v>
                </c:pt>
                <c:pt idx="198">
                  <c:v>27.68</c:v>
                </c:pt>
                <c:pt idx="199">
                  <c:v>27.840199999999999</c:v>
                </c:pt>
                <c:pt idx="200">
                  <c:v>27.6037</c:v>
                </c:pt>
                <c:pt idx="201">
                  <c:v>27.4816</c:v>
                </c:pt>
                <c:pt idx="202">
                  <c:v>27.199300000000001</c:v>
                </c:pt>
                <c:pt idx="203">
                  <c:v>27.115400000000001</c:v>
                </c:pt>
                <c:pt idx="204">
                  <c:v>27.275600000000001</c:v>
                </c:pt>
                <c:pt idx="205">
                  <c:v>27.4358</c:v>
                </c:pt>
                <c:pt idx="206">
                  <c:v>27.3977</c:v>
                </c:pt>
                <c:pt idx="207">
                  <c:v>27.4358</c:v>
                </c:pt>
                <c:pt idx="208">
                  <c:v>27.5579</c:v>
                </c:pt>
                <c:pt idx="209">
                  <c:v>27.840199999999999</c:v>
                </c:pt>
                <c:pt idx="210">
                  <c:v>27.924099999999999</c:v>
                </c:pt>
                <c:pt idx="211">
                  <c:v>27.8249</c:v>
                </c:pt>
                <c:pt idx="212">
                  <c:v>27.6647</c:v>
                </c:pt>
                <c:pt idx="213">
                  <c:v>27.382400000000001</c:v>
                </c:pt>
                <c:pt idx="214">
                  <c:v>27.4892</c:v>
                </c:pt>
                <c:pt idx="215">
                  <c:v>27.4892</c:v>
                </c:pt>
                <c:pt idx="216">
                  <c:v>27.4053</c:v>
                </c:pt>
                <c:pt idx="217">
                  <c:v>27.6037</c:v>
                </c:pt>
                <c:pt idx="218">
                  <c:v>27.7486</c:v>
                </c:pt>
                <c:pt idx="219">
                  <c:v>27.5121</c:v>
                </c:pt>
                <c:pt idx="220">
                  <c:v>27.5121</c:v>
                </c:pt>
                <c:pt idx="221">
                  <c:v>27.5884</c:v>
                </c:pt>
                <c:pt idx="222">
                  <c:v>27.7105</c:v>
                </c:pt>
                <c:pt idx="223">
                  <c:v>27.870699999999999</c:v>
                </c:pt>
                <c:pt idx="224">
                  <c:v>27.954599999999999</c:v>
                </c:pt>
                <c:pt idx="225">
                  <c:v>27.6342</c:v>
                </c:pt>
                <c:pt idx="226">
                  <c:v>27.6723</c:v>
                </c:pt>
                <c:pt idx="227">
                  <c:v>27.7486</c:v>
                </c:pt>
                <c:pt idx="228">
                  <c:v>27.7486</c:v>
                </c:pt>
                <c:pt idx="229">
                  <c:v>27.6723</c:v>
                </c:pt>
                <c:pt idx="230">
                  <c:v>27.5121</c:v>
                </c:pt>
                <c:pt idx="231">
                  <c:v>27.4282</c:v>
                </c:pt>
                <c:pt idx="232">
                  <c:v>27.5121</c:v>
                </c:pt>
                <c:pt idx="233">
                  <c:v>27.832599999999999</c:v>
                </c:pt>
                <c:pt idx="234">
                  <c:v>27.5884</c:v>
                </c:pt>
                <c:pt idx="235">
                  <c:v>27.474</c:v>
                </c:pt>
                <c:pt idx="236">
                  <c:v>27.4282</c:v>
                </c:pt>
                <c:pt idx="237">
                  <c:v>27.474</c:v>
                </c:pt>
                <c:pt idx="238">
                  <c:v>27.5503</c:v>
                </c:pt>
                <c:pt idx="239">
                  <c:v>27.7105</c:v>
                </c:pt>
                <c:pt idx="240">
                  <c:v>27.939399999999999</c:v>
                </c:pt>
                <c:pt idx="241">
                  <c:v>27.7334</c:v>
                </c:pt>
                <c:pt idx="242">
                  <c:v>27.893599999999999</c:v>
                </c:pt>
                <c:pt idx="243">
                  <c:v>28.381900000000002</c:v>
                </c:pt>
                <c:pt idx="244">
                  <c:v>28.42</c:v>
                </c:pt>
                <c:pt idx="245">
                  <c:v>28.320799999999998</c:v>
                </c:pt>
                <c:pt idx="246">
                  <c:v>28.320799999999998</c:v>
                </c:pt>
                <c:pt idx="247">
                  <c:v>28.244499999999999</c:v>
                </c:pt>
                <c:pt idx="248">
                  <c:v>28.320799999999998</c:v>
                </c:pt>
                <c:pt idx="249">
                  <c:v>28.404800000000002</c:v>
                </c:pt>
                <c:pt idx="250">
                  <c:v>28.122499999999999</c:v>
                </c:pt>
                <c:pt idx="251">
                  <c:v>28.122499999999999</c:v>
                </c:pt>
                <c:pt idx="252">
                  <c:v>28.038499999999999</c:v>
                </c:pt>
                <c:pt idx="253">
                  <c:v>27.901199999999999</c:v>
                </c:pt>
                <c:pt idx="254">
                  <c:v>27.741</c:v>
                </c:pt>
                <c:pt idx="255">
                  <c:v>27.8249</c:v>
                </c:pt>
                <c:pt idx="256">
                  <c:v>28.023299999999999</c:v>
                </c:pt>
                <c:pt idx="257">
                  <c:v>28.107199999999999</c:v>
                </c:pt>
                <c:pt idx="258">
                  <c:v>28.183499999999999</c:v>
                </c:pt>
                <c:pt idx="259">
                  <c:v>27.863099999999999</c:v>
                </c:pt>
                <c:pt idx="260">
                  <c:v>27.7029</c:v>
                </c:pt>
                <c:pt idx="261">
                  <c:v>27.847799999999999</c:v>
                </c:pt>
                <c:pt idx="262">
                  <c:v>27.969899999999999</c:v>
                </c:pt>
                <c:pt idx="263">
                  <c:v>28.046199999999999</c:v>
                </c:pt>
                <c:pt idx="264">
                  <c:v>28.007999999999999</c:v>
                </c:pt>
                <c:pt idx="265">
                  <c:v>28.091899999999999</c:v>
                </c:pt>
                <c:pt idx="266">
                  <c:v>28.130099999999999</c:v>
                </c:pt>
                <c:pt idx="267">
                  <c:v>28.206399999999999</c:v>
                </c:pt>
                <c:pt idx="268">
                  <c:v>28.328499999999998</c:v>
                </c:pt>
                <c:pt idx="269">
                  <c:v>28.328499999999998</c:v>
                </c:pt>
                <c:pt idx="270">
                  <c:v>28.488700000000001</c:v>
                </c:pt>
                <c:pt idx="271">
                  <c:v>28.526800000000001</c:v>
                </c:pt>
                <c:pt idx="272">
                  <c:v>28.694700000000001</c:v>
                </c:pt>
                <c:pt idx="273">
                  <c:v>28.839600000000001</c:v>
                </c:pt>
                <c:pt idx="274">
                  <c:v>28.877800000000001</c:v>
                </c:pt>
                <c:pt idx="275">
                  <c:v>28.877800000000001</c:v>
                </c:pt>
                <c:pt idx="276">
                  <c:v>29.038</c:v>
                </c:pt>
                <c:pt idx="277">
                  <c:v>29.2745</c:v>
                </c:pt>
                <c:pt idx="278">
                  <c:v>29.396599999999999</c:v>
                </c:pt>
                <c:pt idx="279">
                  <c:v>29.3432</c:v>
                </c:pt>
                <c:pt idx="280">
                  <c:v>29.2211</c:v>
                </c:pt>
                <c:pt idx="281">
                  <c:v>29.1372</c:v>
                </c:pt>
                <c:pt idx="282">
                  <c:v>29.099</c:v>
                </c:pt>
                <c:pt idx="283">
                  <c:v>29.3813</c:v>
                </c:pt>
                <c:pt idx="284">
                  <c:v>29.419499999999999</c:v>
                </c:pt>
                <c:pt idx="285">
                  <c:v>29.3813</c:v>
                </c:pt>
                <c:pt idx="286">
                  <c:v>29.541499999999999</c:v>
                </c:pt>
                <c:pt idx="287">
                  <c:v>29.541499999999999</c:v>
                </c:pt>
                <c:pt idx="288">
                  <c:v>29.305</c:v>
                </c:pt>
                <c:pt idx="289">
                  <c:v>29.1372</c:v>
                </c:pt>
                <c:pt idx="290">
                  <c:v>29.0227</c:v>
                </c:pt>
                <c:pt idx="291">
                  <c:v>29.0227</c:v>
                </c:pt>
                <c:pt idx="292">
                  <c:v>29.099</c:v>
                </c:pt>
                <c:pt idx="293">
                  <c:v>29.2211</c:v>
                </c:pt>
                <c:pt idx="294">
                  <c:v>29.503399999999999</c:v>
                </c:pt>
                <c:pt idx="295">
                  <c:v>29.663599999999999</c:v>
                </c:pt>
                <c:pt idx="296">
                  <c:v>29.785699999999999</c:v>
                </c:pt>
                <c:pt idx="297">
                  <c:v>29.762799999999999</c:v>
                </c:pt>
                <c:pt idx="298">
                  <c:v>29.518599999999999</c:v>
                </c:pt>
                <c:pt idx="299">
                  <c:v>29.480499999999999</c:v>
                </c:pt>
                <c:pt idx="300">
                  <c:v>29.518599999999999</c:v>
                </c:pt>
                <c:pt idx="301">
                  <c:v>29.556799999999999</c:v>
                </c:pt>
                <c:pt idx="302">
                  <c:v>29.602599999999999</c:v>
                </c:pt>
                <c:pt idx="303">
                  <c:v>29.640699999999999</c:v>
                </c:pt>
                <c:pt idx="304">
                  <c:v>29.678899999999999</c:v>
                </c:pt>
                <c:pt idx="305">
                  <c:v>29.640699999999999</c:v>
                </c:pt>
                <c:pt idx="306">
                  <c:v>29.999300000000002</c:v>
                </c:pt>
                <c:pt idx="307">
                  <c:v>29.999300000000002</c:v>
                </c:pt>
                <c:pt idx="308">
                  <c:v>30.205300000000001</c:v>
                </c:pt>
                <c:pt idx="309">
                  <c:v>30.205300000000001</c:v>
                </c:pt>
                <c:pt idx="310">
                  <c:v>30.205300000000001</c:v>
                </c:pt>
                <c:pt idx="311">
                  <c:v>30.243400000000001</c:v>
                </c:pt>
                <c:pt idx="312">
                  <c:v>29.999300000000002</c:v>
                </c:pt>
                <c:pt idx="313">
                  <c:v>29.854299999999999</c:v>
                </c:pt>
                <c:pt idx="314">
                  <c:v>29.732299999999999</c:v>
                </c:pt>
                <c:pt idx="315">
                  <c:v>29.777999999999999</c:v>
                </c:pt>
                <c:pt idx="316">
                  <c:v>29.655999999999999</c:v>
                </c:pt>
                <c:pt idx="317">
                  <c:v>29.777999999999999</c:v>
                </c:pt>
                <c:pt idx="318">
                  <c:v>29.694099999999999</c:v>
                </c:pt>
                <c:pt idx="319">
                  <c:v>29.533899999999999</c:v>
                </c:pt>
                <c:pt idx="320">
                  <c:v>29.457599999999999</c:v>
                </c:pt>
                <c:pt idx="321">
                  <c:v>29.572099999999999</c:v>
                </c:pt>
                <c:pt idx="322">
                  <c:v>29.533899999999999</c:v>
                </c:pt>
                <c:pt idx="323">
                  <c:v>29.411799999999999</c:v>
                </c:pt>
                <c:pt idx="324">
                  <c:v>29.434699999999999</c:v>
                </c:pt>
                <c:pt idx="325">
                  <c:v>29.3889</c:v>
                </c:pt>
                <c:pt idx="326">
                  <c:v>29.3508</c:v>
                </c:pt>
                <c:pt idx="327">
                  <c:v>29.2287</c:v>
                </c:pt>
                <c:pt idx="328">
                  <c:v>29.1524</c:v>
                </c:pt>
                <c:pt idx="329">
                  <c:v>28.946400000000001</c:v>
                </c:pt>
                <c:pt idx="330">
                  <c:v>28.824400000000001</c:v>
                </c:pt>
                <c:pt idx="331">
                  <c:v>28.870100000000001</c:v>
                </c:pt>
                <c:pt idx="332">
                  <c:v>28.824400000000001</c:v>
                </c:pt>
                <c:pt idx="333">
                  <c:v>28.748100000000001</c:v>
                </c:pt>
                <c:pt idx="334">
                  <c:v>28.786200000000001</c:v>
                </c:pt>
                <c:pt idx="335">
                  <c:v>28.748100000000001</c:v>
                </c:pt>
                <c:pt idx="336">
                  <c:v>28.786200000000001</c:v>
                </c:pt>
                <c:pt idx="337">
                  <c:v>28.870100000000001</c:v>
                </c:pt>
                <c:pt idx="338">
                  <c:v>28.908300000000001</c:v>
                </c:pt>
                <c:pt idx="339">
                  <c:v>29.0685</c:v>
                </c:pt>
                <c:pt idx="340">
                  <c:v>29.1524</c:v>
                </c:pt>
                <c:pt idx="341">
                  <c:v>29.1067</c:v>
                </c:pt>
                <c:pt idx="342">
                  <c:v>29.0685</c:v>
                </c:pt>
                <c:pt idx="343">
                  <c:v>28.824400000000001</c:v>
                </c:pt>
                <c:pt idx="344">
                  <c:v>28.824400000000001</c:v>
                </c:pt>
                <c:pt idx="345">
                  <c:v>29.0685</c:v>
                </c:pt>
                <c:pt idx="346">
                  <c:v>29.0151</c:v>
                </c:pt>
                <c:pt idx="347">
                  <c:v>28.771000000000001</c:v>
                </c:pt>
                <c:pt idx="348">
                  <c:v>28.450500000000002</c:v>
                </c:pt>
                <c:pt idx="349">
                  <c:v>28.412400000000002</c:v>
                </c:pt>
                <c:pt idx="350">
                  <c:v>28.572600000000001</c:v>
                </c:pt>
                <c:pt idx="351">
                  <c:v>28.572600000000001</c:v>
                </c:pt>
                <c:pt idx="352">
                  <c:v>28.9312</c:v>
                </c:pt>
                <c:pt idx="353">
                  <c:v>29.1753</c:v>
                </c:pt>
                <c:pt idx="354">
                  <c:v>29.1753</c:v>
                </c:pt>
                <c:pt idx="355">
                  <c:v>29.1295</c:v>
                </c:pt>
                <c:pt idx="356">
                  <c:v>29.1753</c:v>
                </c:pt>
                <c:pt idx="357">
                  <c:v>29.2135</c:v>
                </c:pt>
                <c:pt idx="358">
                  <c:v>29.0914</c:v>
                </c:pt>
                <c:pt idx="359">
                  <c:v>29.2898</c:v>
                </c:pt>
                <c:pt idx="360">
                  <c:v>29.1753</c:v>
                </c:pt>
                <c:pt idx="361">
                  <c:v>29.1906</c:v>
                </c:pt>
                <c:pt idx="362">
                  <c:v>29.2669</c:v>
                </c:pt>
                <c:pt idx="363">
                  <c:v>29.3127</c:v>
                </c:pt>
                <c:pt idx="364">
                  <c:v>29.2669</c:v>
                </c:pt>
                <c:pt idx="365">
                  <c:v>29.1906</c:v>
                </c:pt>
                <c:pt idx="366">
                  <c:v>29.1906</c:v>
                </c:pt>
                <c:pt idx="367">
                  <c:v>29.244</c:v>
                </c:pt>
                <c:pt idx="368">
                  <c:v>29.2898</c:v>
                </c:pt>
                <c:pt idx="369">
                  <c:v>29.2058</c:v>
                </c:pt>
                <c:pt idx="370">
                  <c:v>29.3279</c:v>
                </c:pt>
                <c:pt idx="371">
                  <c:v>29.366099999999999</c:v>
                </c:pt>
                <c:pt idx="372">
                  <c:v>29.244</c:v>
                </c:pt>
                <c:pt idx="373">
                  <c:v>29.2058</c:v>
                </c:pt>
                <c:pt idx="374">
                  <c:v>29.3279</c:v>
                </c:pt>
                <c:pt idx="375">
                  <c:v>29.3279</c:v>
                </c:pt>
                <c:pt idx="376">
                  <c:v>29.2898</c:v>
                </c:pt>
                <c:pt idx="377">
                  <c:v>29.3279</c:v>
                </c:pt>
                <c:pt idx="378">
                  <c:v>29.2898</c:v>
                </c:pt>
                <c:pt idx="379">
                  <c:v>29.366099999999999</c:v>
                </c:pt>
                <c:pt idx="380">
                  <c:v>29.411799999999999</c:v>
                </c:pt>
                <c:pt idx="381">
                  <c:v>29.3279</c:v>
                </c:pt>
                <c:pt idx="382">
                  <c:v>29.244</c:v>
                </c:pt>
                <c:pt idx="383">
                  <c:v>29.3279</c:v>
                </c:pt>
                <c:pt idx="384">
                  <c:v>29.2898</c:v>
                </c:pt>
                <c:pt idx="385">
                  <c:v>29.2058</c:v>
                </c:pt>
                <c:pt idx="386">
                  <c:v>29.2058</c:v>
                </c:pt>
                <c:pt idx="387">
                  <c:v>29.2058</c:v>
                </c:pt>
                <c:pt idx="388">
                  <c:v>29.244</c:v>
                </c:pt>
                <c:pt idx="389">
                  <c:v>29.1677</c:v>
                </c:pt>
                <c:pt idx="390">
                  <c:v>29.1295</c:v>
                </c:pt>
                <c:pt idx="391">
                  <c:v>29.0075</c:v>
                </c:pt>
                <c:pt idx="392">
                  <c:v>28.9236</c:v>
                </c:pt>
                <c:pt idx="393">
                  <c:v>29.0075</c:v>
                </c:pt>
                <c:pt idx="394">
                  <c:v>29.0838</c:v>
                </c:pt>
                <c:pt idx="395">
                  <c:v>29.1295</c:v>
                </c:pt>
                <c:pt idx="396">
                  <c:v>29.1295</c:v>
                </c:pt>
                <c:pt idx="397">
                  <c:v>29.0227</c:v>
                </c:pt>
                <c:pt idx="398">
                  <c:v>28.900700000000001</c:v>
                </c:pt>
                <c:pt idx="399">
                  <c:v>28.862500000000001</c:v>
                </c:pt>
                <c:pt idx="400">
                  <c:v>28.778600000000001</c:v>
                </c:pt>
                <c:pt idx="401">
                  <c:v>28.9846</c:v>
                </c:pt>
                <c:pt idx="402">
                  <c:v>28.824400000000001</c:v>
                </c:pt>
                <c:pt idx="403">
                  <c:v>28.702300000000001</c:v>
                </c:pt>
                <c:pt idx="404">
                  <c:v>28.938800000000001</c:v>
                </c:pt>
                <c:pt idx="405">
                  <c:v>28.9617</c:v>
                </c:pt>
                <c:pt idx="406">
                  <c:v>28.801500000000001</c:v>
                </c:pt>
                <c:pt idx="407">
                  <c:v>28.679400000000001</c:v>
                </c:pt>
                <c:pt idx="408">
                  <c:v>28.435300000000002</c:v>
                </c:pt>
                <c:pt idx="409">
                  <c:v>28.030899999999999</c:v>
                </c:pt>
                <c:pt idx="410">
                  <c:v>28.114799999999999</c:v>
                </c:pt>
                <c:pt idx="411">
                  <c:v>28.297899999999998</c:v>
                </c:pt>
                <c:pt idx="412">
                  <c:v>28.259799999999998</c:v>
                </c:pt>
                <c:pt idx="413">
                  <c:v>28.221599999999999</c:v>
                </c:pt>
                <c:pt idx="414">
                  <c:v>28.221599999999999</c:v>
                </c:pt>
                <c:pt idx="415">
                  <c:v>28.320799999999998</c:v>
                </c:pt>
                <c:pt idx="416">
                  <c:v>28.442900000000002</c:v>
                </c:pt>
                <c:pt idx="417">
                  <c:v>28.641300000000001</c:v>
                </c:pt>
                <c:pt idx="418">
                  <c:v>28.9617</c:v>
                </c:pt>
                <c:pt idx="419">
                  <c:v>29.0838</c:v>
                </c:pt>
                <c:pt idx="420">
                  <c:v>29.0838</c:v>
                </c:pt>
                <c:pt idx="421">
                  <c:v>29.0838</c:v>
                </c:pt>
                <c:pt idx="422">
                  <c:v>29.2058</c:v>
                </c:pt>
                <c:pt idx="423">
                  <c:v>29.2669</c:v>
                </c:pt>
                <c:pt idx="424">
                  <c:v>29.183</c:v>
                </c:pt>
                <c:pt idx="425">
                  <c:v>29.1448</c:v>
                </c:pt>
                <c:pt idx="426">
                  <c:v>29.2669</c:v>
                </c:pt>
                <c:pt idx="427">
                  <c:v>29.427099999999999</c:v>
                </c:pt>
                <c:pt idx="428">
                  <c:v>29.3432</c:v>
                </c:pt>
                <c:pt idx="429">
                  <c:v>29.1982</c:v>
                </c:pt>
                <c:pt idx="430">
                  <c:v>29.244</c:v>
                </c:pt>
                <c:pt idx="431">
                  <c:v>29.1982</c:v>
                </c:pt>
                <c:pt idx="432">
                  <c:v>29.1219</c:v>
                </c:pt>
                <c:pt idx="433">
                  <c:v>29.038</c:v>
                </c:pt>
                <c:pt idx="434">
                  <c:v>29.1219</c:v>
                </c:pt>
                <c:pt idx="435">
                  <c:v>29.1601</c:v>
                </c:pt>
                <c:pt idx="436">
                  <c:v>29.1982</c:v>
                </c:pt>
                <c:pt idx="437">
                  <c:v>29.1601</c:v>
                </c:pt>
                <c:pt idx="438">
                  <c:v>29.1219</c:v>
                </c:pt>
                <c:pt idx="439">
                  <c:v>28.9617</c:v>
                </c:pt>
                <c:pt idx="440">
                  <c:v>28.801500000000001</c:v>
                </c:pt>
                <c:pt idx="441">
                  <c:v>28.801500000000001</c:v>
                </c:pt>
                <c:pt idx="442">
                  <c:v>28.801500000000001</c:v>
                </c:pt>
                <c:pt idx="443">
                  <c:v>28.755700000000001</c:v>
                </c:pt>
                <c:pt idx="444">
                  <c:v>28.679400000000001</c:v>
                </c:pt>
                <c:pt idx="445">
                  <c:v>29.0838</c:v>
                </c:pt>
                <c:pt idx="446">
                  <c:v>29.0838</c:v>
                </c:pt>
                <c:pt idx="447">
                  <c:v>29.1219</c:v>
                </c:pt>
                <c:pt idx="448">
                  <c:v>29.038</c:v>
                </c:pt>
                <c:pt idx="449">
                  <c:v>28.9998</c:v>
                </c:pt>
                <c:pt idx="450">
                  <c:v>28.9998</c:v>
                </c:pt>
                <c:pt idx="451">
                  <c:v>29.1219</c:v>
                </c:pt>
                <c:pt idx="452">
                  <c:v>28.9998</c:v>
                </c:pt>
                <c:pt idx="453">
                  <c:v>28.915900000000001</c:v>
                </c:pt>
                <c:pt idx="454">
                  <c:v>29.1601</c:v>
                </c:pt>
                <c:pt idx="455">
                  <c:v>29.0838</c:v>
                </c:pt>
                <c:pt idx="456">
                  <c:v>29.0838</c:v>
                </c:pt>
                <c:pt idx="457">
                  <c:v>29.038</c:v>
                </c:pt>
                <c:pt idx="458">
                  <c:v>28.977</c:v>
                </c:pt>
                <c:pt idx="459">
                  <c:v>29.099</c:v>
                </c:pt>
                <c:pt idx="460">
                  <c:v>29.099</c:v>
                </c:pt>
                <c:pt idx="461">
                  <c:v>29.099</c:v>
                </c:pt>
                <c:pt idx="462">
                  <c:v>29.0533</c:v>
                </c:pt>
                <c:pt idx="463">
                  <c:v>29.0151</c:v>
                </c:pt>
                <c:pt idx="464">
                  <c:v>29.0151</c:v>
                </c:pt>
                <c:pt idx="465">
                  <c:v>29.099</c:v>
                </c:pt>
                <c:pt idx="466">
                  <c:v>28.893000000000001</c:v>
                </c:pt>
                <c:pt idx="467">
                  <c:v>28.610700000000001</c:v>
                </c:pt>
                <c:pt idx="468">
                  <c:v>28.656500000000001</c:v>
                </c:pt>
                <c:pt idx="469">
                  <c:v>28.610700000000001</c:v>
                </c:pt>
                <c:pt idx="470">
                  <c:v>28.694700000000001</c:v>
                </c:pt>
                <c:pt idx="471">
                  <c:v>29.099</c:v>
                </c:pt>
                <c:pt idx="472">
                  <c:v>28.778600000000001</c:v>
                </c:pt>
                <c:pt idx="473">
                  <c:v>28.694700000000001</c:v>
                </c:pt>
                <c:pt idx="474">
                  <c:v>28.816700000000001</c:v>
                </c:pt>
                <c:pt idx="475">
                  <c:v>29.099</c:v>
                </c:pt>
                <c:pt idx="476">
                  <c:v>28.977</c:v>
                </c:pt>
                <c:pt idx="477">
                  <c:v>28.854900000000001</c:v>
                </c:pt>
                <c:pt idx="478">
                  <c:v>28.778600000000001</c:v>
                </c:pt>
                <c:pt idx="479">
                  <c:v>28.732800000000001</c:v>
                </c:pt>
                <c:pt idx="480">
                  <c:v>28.732800000000001</c:v>
                </c:pt>
                <c:pt idx="481">
                  <c:v>28.893000000000001</c:v>
                </c:pt>
                <c:pt idx="482">
                  <c:v>29.0151</c:v>
                </c:pt>
                <c:pt idx="483">
                  <c:v>29.099</c:v>
                </c:pt>
                <c:pt idx="484">
                  <c:v>29.1372</c:v>
                </c:pt>
                <c:pt idx="485">
                  <c:v>29.1372</c:v>
                </c:pt>
                <c:pt idx="486">
                  <c:v>29.1372</c:v>
                </c:pt>
                <c:pt idx="487">
                  <c:v>29.099</c:v>
                </c:pt>
                <c:pt idx="488">
                  <c:v>29.1982</c:v>
                </c:pt>
                <c:pt idx="489">
                  <c:v>29.1982</c:v>
                </c:pt>
                <c:pt idx="490">
                  <c:v>29.2745</c:v>
                </c:pt>
                <c:pt idx="491">
                  <c:v>29.1982</c:v>
                </c:pt>
                <c:pt idx="492">
                  <c:v>28.9922</c:v>
                </c:pt>
                <c:pt idx="493">
                  <c:v>29.0304</c:v>
                </c:pt>
                <c:pt idx="494">
                  <c:v>28.9922</c:v>
                </c:pt>
                <c:pt idx="495">
                  <c:v>28.9922</c:v>
                </c:pt>
                <c:pt idx="496">
                  <c:v>29.1524</c:v>
                </c:pt>
                <c:pt idx="497">
                  <c:v>29.1982</c:v>
                </c:pt>
                <c:pt idx="498">
                  <c:v>29.0761</c:v>
                </c:pt>
                <c:pt idx="499">
                  <c:v>28.9922</c:v>
                </c:pt>
                <c:pt idx="500">
                  <c:v>28.9922</c:v>
                </c:pt>
                <c:pt idx="501">
                  <c:v>28.748100000000001</c:v>
                </c:pt>
                <c:pt idx="502">
                  <c:v>28.587900000000001</c:v>
                </c:pt>
                <c:pt idx="503">
                  <c:v>28.511600000000001</c:v>
                </c:pt>
                <c:pt idx="504">
                  <c:v>28.267399999999999</c:v>
                </c:pt>
                <c:pt idx="505">
                  <c:v>28.145399999999999</c:v>
                </c:pt>
                <c:pt idx="506">
                  <c:v>28.191099999999999</c:v>
                </c:pt>
                <c:pt idx="507">
                  <c:v>28.229299999999999</c:v>
                </c:pt>
                <c:pt idx="508">
                  <c:v>28.191099999999999</c:v>
                </c:pt>
                <c:pt idx="509">
                  <c:v>28.191099999999999</c:v>
                </c:pt>
                <c:pt idx="510">
                  <c:v>28.229299999999999</c:v>
                </c:pt>
                <c:pt idx="511">
                  <c:v>28.191099999999999</c:v>
                </c:pt>
                <c:pt idx="512">
                  <c:v>28.267399999999999</c:v>
                </c:pt>
                <c:pt idx="513">
                  <c:v>28.351299999999998</c:v>
                </c:pt>
                <c:pt idx="514">
                  <c:v>28.351299999999998</c:v>
                </c:pt>
                <c:pt idx="515">
                  <c:v>28.351299999999998</c:v>
                </c:pt>
                <c:pt idx="516">
                  <c:v>28.305599999999998</c:v>
                </c:pt>
                <c:pt idx="517">
                  <c:v>28.267399999999999</c:v>
                </c:pt>
                <c:pt idx="518">
                  <c:v>28.267399999999999</c:v>
                </c:pt>
                <c:pt idx="519">
                  <c:v>28.267399999999999</c:v>
                </c:pt>
                <c:pt idx="520">
                  <c:v>28.145399999999999</c:v>
                </c:pt>
                <c:pt idx="521">
                  <c:v>28.168199999999999</c:v>
                </c:pt>
                <c:pt idx="522">
                  <c:v>28.206399999999999</c:v>
                </c:pt>
                <c:pt idx="523">
                  <c:v>28.046199999999999</c:v>
                </c:pt>
                <c:pt idx="524">
                  <c:v>28.084299999999999</c:v>
                </c:pt>
                <c:pt idx="525">
                  <c:v>28.168199999999999</c:v>
                </c:pt>
                <c:pt idx="526">
                  <c:v>28.000399999999999</c:v>
                </c:pt>
                <c:pt idx="527">
                  <c:v>27.962199999999999</c:v>
                </c:pt>
                <c:pt idx="528">
                  <c:v>28.084299999999999</c:v>
                </c:pt>
                <c:pt idx="529">
                  <c:v>28.084299999999999</c:v>
                </c:pt>
                <c:pt idx="530">
                  <c:v>28.015699999999999</c:v>
                </c:pt>
                <c:pt idx="531">
                  <c:v>28.183499999999999</c:v>
                </c:pt>
                <c:pt idx="532">
                  <c:v>28.221599999999999</c:v>
                </c:pt>
                <c:pt idx="533">
                  <c:v>28.099599999999999</c:v>
                </c:pt>
                <c:pt idx="534">
                  <c:v>27.977499999999999</c:v>
                </c:pt>
                <c:pt idx="535">
                  <c:v>28.137699999999999</c:v>
                </c:pt>
                <c:pt idx="536">
                  <c:v>28.099599999999999</c:v>
                </c:pt>
                <c:pt idx="537">
                  <c:v>28.015699999999999</c:v>
                </c:pt>
                <c:pt idx="538">
                  <c:v>27.901199999999999</c:v>
                </c:pt>
                <c:pt idx="539">
                  <c:v>27.817299999999999</c:v>
                </c:pt>
                <c:pt idx="540">
                  <c:v>27.6571</c:v>
                </c:pt>
                <c:pt idx="541">
                  <c:v>27.6571</c:v>
                </c:pt>
                <c:pt idx="542">
                  <c:v>27.5732</c:v>
                </c:pt>
                <c:pt idx="543">
                  <c:v>27.4969</c:v>
                </c:pt>
                <c:pt idx="544">
                  <c:v>27.6952</c:v>
                </c:pt>
                <c:pt idx="545">
                  <c:v>27.4969</c:v>
                </c:pt>
                <c:pt idx="546">
                  <c:v>27.5579</c:v>
                </c:pt>
                <c:pt idx="547">
                  <c:v>27.5197</c:v>
                </c:pt>
                <c:pt idx="548">
                  <c:v>27.4816</c:v>
                </c:pt>
                <c:pt idx="549">
                  <c:v>27.5197</c:v>
                </c:pt>
                <c:pt idx="550">
                  <c:v>27.6266</c:v>
                </c:pt>
                <c:pt idx="551">
                  <c:v>27.7029</c:v>
                </c:pt>
                <c:pt idx="552">
                  <c:v>27.863099999999999</c:v>
                </c:pt>
                <c:pt idx="553">
                  <c:v>27.962199999999999</c:v>
                </c:pt>
                <c:pt idx="554">
                  <c:v>27.962199999999999</c:v>
                </c:pt>
                <c:pt idx="555">
                  <c:v>28.122499999999999</c:v>
                </c:pt>
                <c:pt idx="556">
                  <c:v>28.122499999999999</c:v>
                </c:pt>
                <c:pt idx="557">
                  <c:v>28.046199999999999</c:v>
                </c:pt>
                <c:pt idx="558">
                  <c:v>28.000399999999999</c:v>
                </c:pt>
                <c:pt idx="559">
                  <c:v>27.962199999999999</c:v>
                </c:pt>
                <c:pt idx="560">
                  <c:v>27.924099999999999</c:v>
                </c:pt>
                <c:pt idx="561">
                  <c:v>27.885999999999999</c:v>
                </c:pt>
                <c:pt idx="562">
                  <c:v>27.885999999999999</c:v>
                </c:pt>
                <c:pt idx="563">
                  <c:v>27.924099999999999</c:v>
                </c:pt>
                <c:pt idx="564">
                  <c:v>27.962199999999999</c:v>
                </c:pt>
                <c:pt idx="565">
                  <c:v>27.946999999999999</c:v>
                </c:pt>
                <c:pt idx="566">
                  <c:v>27.985099999999999</c:v>
                </c:pt>
                <c:pt idx="567">
                  <c:v>28.023299999999999</c:v>
                </c:pt>
                <c:pt idx="568">
                  <c:v>28.069099999999999</c:v>
                </c:pt>
                <c:pt idx="569">
                  <c:v>28.107199999999999</c:v>
                </c:pt>
                <c:pt idx="570">
                  <c:v>28.168199999999999</c:v>
                </c:pt>
                <c:pt idx="571">
                  <c:v>28.252199999999998</c:v>
                </c:pt>
                <c:pt idx="572">
                  <c:v>28.328499999999998</c:v>
                </c:pt>
                <c:pt idx="573">
                  <c:v>28.275099999999998</c:v>
                </c:pt>
                <c:pt idx="574">
                  <c:v>28.236899999999999</c:v>
                </c:pt>
                <c:pt idx="575">
                  <c:v>28.152999999999999</c:v>
                </c:pt>
                <c:pt idx="576">
                  <c:v>28.114799999999999</c:v>
                </c:pt>
                <c:pt idx="577">
                  <c:v>28.152999999999999</c:v>
                </c:pt>
                <c:pt idx="578">
                  <c:v>28.137699999999999</c:v>
                </c:pt>
                <c:pt idx="579">
                  <c:v>28.259799999999998</c:v>
                </c:pt>
                <c:pt idx="580">
                  <c:v>28.42</c:v>
                </c:pt>
                <c:pt idx="581">
                  <c:v>28.519200000000001</c:v>
                </c:pt>
                <c:pt idx="582">
                  <c:v>28.282699999999998</c:v>
                </c:pt>
                <c:pt idx="583">
                  <c:v>28.160599999999999</c:v>
                </c:pt>
                <c:pt idx="584">
                  <c:v>28.198799999999999</c:v>
                </c:pt>
                <c:pt idx="585">
                  <c:v>28.221599999999999</c:v>
                </c:pt>
                <c:pt idx="586">
                  <c:v>28.381900000000002</c:v>
                </c:pt>
                <c:pt idx="587">
                  <c:v>28.381900000000002</c:v>
                </c:pt>
                <c:pt idx="588">
                  <c:v>28.328499999999998</c:v>
                </c:pt>
                <c:pt idx="589">
                  <c:v>28.366599999999998</c:v>
                </c:pt>
                <c:pt idx="590">
                  <c:v>28.511600000000001</c:v>
                </c:pt>
                <c:pt idx="591">
                  <c:v>28.511600000000001</c:v>
                </c:pt>
                <c:pt idx="592">
                  <c:v>28.740400000000001</c:v>
                </c:pt>
                <c:pt idx="593">
                  <c:v>28.816700000000001</c:v>
                </c:pt>
                <c:pt idx="594">
                  <c:v>28.839600000000001</c:v>
                </c:pt>
                <c:pt idx="595">
                  <c:v>28.9236</c:v>
                </c:pt>
                <c:pt idx="596">
                  <c:v>28.9846</c:v>
                </c:pt>
                <c:pt idx="597">
                  <c:v>29.0685</c:v>
                </c:pt>
                <c:pt idx="598">
                  <c:v>29.0685</c:v>
                </c:pt>
                <c:pt idx="599">
                  <c:v>29.1448</c:v>
                </c:pt>
                <c:pt idx="600">
                  <c:v>29.2516</c:v>
                </c:pt>
                <c:pt idx="601">
                  <c:v>29.2516</c:v>
                </c:pt>
                <c:pt idx="602">
                  <c:v>29.2898</c:v>
                </c:pt>
                <c:pt idx="603">
                  <c:v>29.2898</c:v>
                </c:pt>
                <c:pt idx="604">
                  <c:v>29.2745</c:v>
                </c:pt>
                <c:pt idx="605">
                  <c:v>29.594899999999999</c:v>
                </c:pt>
                <c:pt idx="606">
                  <c:v>29.594899999999999</c:v>
                </c:pt>
                <c:pt idx="607">
                  <c:v>29.518599999999999</c:v>
                </c:pt>
                <c:pt idx="608">
                  <c:v>29.518599999999999</c:v>
                </c:pt>
                <c:pt idx="609">
                  <c:v>29.457599999999999</c:v>
                </c:pt>
                <c:pt idx="610">
                  <c:v>29.495799999999999</c:v>
                </c:pt>
                <c:pt idx="611">
                  <c:v>29.541499999999999</c:v>
                </c:pt>
                <c:pt idx="612">
                  <c:v>29.617799999999999</c:v>
                </c:pt>
                <c:pt idx="613">
                  <c:v>29.701799999999999</c:v>
                </c:pt>
                <c:pt idx="614">
                  <c:v>29.922999999999998</c:v>
                </c:pt>
                <c:pt idx="615">
                  <c:v>30.045100000000001</c:v>
                </c:pt>
                <c:pt idx="616">
                  <c:v>30.045100000000001</c:v>
                </c:pt>
                <c:pt idx="617">
                  <c:v>30.159500000000001</c:v>
                </c:pt>
                <c:pt idx="618">
                  <c:v>30.205300000000001</c:v>
                </c:pt>
                <c:pt idx="619">
                  <c:v>30.243400000000001</c:v>
                </c:pt>
                <c:pt idx="620">
                  <c:v>30.243400000000001</c:v>
                </c:pt>
                <c:pt idx="621">
                  <c:v>30.106100000000001</c:v>
                </c:pt>
                <c:pt idx="622">
                  <c:v>30.106100000000001</c:v>
                </c:pt>
                <c:pt idx="623">
                  <c:v>30.19</c:v>
                </c:pt>
                <c:pt idx="624">
                  <c:v>30.350300000000001</c:v>
                </c:pt>
                <c:pt idx="625">
                  <c:v>30.5486</c:v>
                </c:pt>
                <c:pt idx="626">
                  <c:v>30.6707</c:v>
                </c:pt>
                <c:pt idx="627">
                  <c:v>30.7088</c:v>
                </c:pt>
                <c:pt idx="628">
                  <c:v>30.8538</c:v>
                </c:pt>
                <c:pt idx="629">
                  <c:v>30.8919</c:v>
                </c:pt>
                <c:pt idx="630">
                  <c:v>31.052199999999999</c:v>
                </c:pt>
                <c:pt idx="631">
                  <c:v>30.930099999999999</c:v>
                </c:pt>
                <c:pt idx="632">
                  <c:v>30.808</c:v>
                </c:pt>
                <c:pt idx="633">
                  <c:v>30.6325</c:v>
                </c:pt>
                <c:pt idx="634">
                  <c:v>30.6707</c:v>
                </c:pt>
                <c:pt idx="635">
                  <c:v>30.7928</c:v>
                </c:pt>
                <c:pt idx="636">
                  <c:v>30.8919</c:v>
                </c:pt>
                <c:pt idx="637">
                  <c:v>30.975899999999999</c:v>
                </c:pt>
                <c:pt idx="638">
                  <c:v>31.136099999999999</c:v>
                </c:pt>
                <c:pt idx="639">
                  <c:v>31.120799999999999</c:v>
                </c:pt>
                <c:pt idx="640">
                  <c:v>31.074999999999999</c:v>
                </c:pt>
                <c:pt idx="641">
                  <c:v>31.120799999999999</c:v>
                </c:pt>
                <c:pt idx="642">
                  <c:v>31.197099999999999</c:v>
                </c:pt>
                <c:pt idx="643">
                  <c:v>31.197099999999999</c:v>
                </c:pt>
                <c:pt idx="644">
                  <c:v>31.181899999999999</c:v>
                </c:pt>
                <c:pt idx="645">
                  <c:v>31.22</c:v>
                </c:pt>
                <c:pt idx="646">
                  <c:v>31.22</c:v>
                </c:pt>
                <c:pt idx="647">
                  <c:v>31.22</c:v>
                </c:pt>
                <c:pt idx="648">
                  <c:v>31.258099999999999</c:v>
                </c:pt>
                <c:pt idx="649">
                  <c:v>31.296299999999999</c:v>
                </c:pt>
                <c:pt idx="650">
                  <c:v>31.296299999999999</c:v>
                </c:pt>
                <c:pt idx="651">
                  <c:v>31.364999999999998</c:v>
                </c:pt>
                <c:pt idx="652">
                  <c:v>31.403099999999998</c:v>
                </c:pt>
                <c:pt idx="653">
                  <c:v>31.441299999999998</c:v>
                </c:pt>
                <c:pt idx="654">
                  <c:v>31.563300000000002</c:v>
                </c:pt>
                <c:pt idx="655">
                  <c:v>31.639600000000002</c:v>
                </c:pt>
                <c:pt idx="656">
                  <c:v>31.639600000000002</c:v>
                </c:pt>
                <c:pt idx="657">
                  <c:v>31.624400000000001</c:v>
                </c:pt>
                <c:pt idx="658">
                  <c:v>31.700700000000001</c:v>
                </c:pt>
                <c:pt idx="659">
                  <c:v>31.784600000000001</c:v>
                </c:pt>
                <c:pt idx="660">
                  <c:v>31.860900000000001</c:v>
                </c:pt>
                <c:pt idx="661">
                  <c:v>31.899000000000001</c:v>
                </c:pt>
                <c:pt idx="662">
                  <c:v>31.982900000000001</c:v>
                </c:pt>
                <c:pt idx="663">
                  <c:v>32.005800000000001</c:v>
                </c:pt>
                <c:pt idx="664">
                  <c:v>32.089799999999997</c:v>
                </c:pt>
                <c:pt idx="665">
                  <c:v>32.089799999999997</c:v>
                </c:pt>
                <c:pt idx="666">
                  <c:v>32.2042</c:v>
                </c:pt>
                <c:pt idx="667">
                  <c:v>32.2042</c:v>
                </c:pt>
                <c:pt idx="668">
                  <c:v>32.165999999999997</c:v>
                </c:pt>
                <c:pt idx="669">
                  <c:v>32.2042</c:v>
                </c:pt>
                <c:pt idx="670">
                  <c:v>32.2271</c:v>
                </c:pt>
                <c:pt idx="671">
                  <c:v>32.2652</c:v>
                </c:pt>
                <c:pt idx="672">
                  <c:v>32.311</c:v>
                </c:pt>
                <c:pt idx="673">
                  <c:v>32.349200000000003</c:v>
                </c:pt>
                <c:pt idx="674">
                  <c:v>32.471200000000003</c:v>
                </c:pt>
                <c:pt idx="675">
                  <c:v>32.547499999999999</c:v>
                </c:pt>
                <c:pt idx="676">
                  <c:v>32.570399999999999</c:v>
                </c:pt>
                <c:pt idx="677">
                  <c:v>32.608600000000003</c:v>
                </c:pt>
                <c:pt idx="678">
                  <c:v>32.532299999999999</c:v>
                </c:pt>
                <c:pt idx="679">
                  <c:v>32.486499999999999</c:v>
                </c:pt>
                <c:pt idx="680">
                  <c:v>32.448300000000003</c:v>
                </c:pt>
                <c:pt idx="681">
                  <c:v>32.486499999999999</c:v>
                </c:pt>
                <c:pt idx="682">
                  <c:v>32.509399999999999</c:v>
                </c:pt>
                <c:pt idx="683">
                  <c:v>32.509399999999999</c:v>
                </c:pt>
                <c:pt idx="684">
                  <c:v>32.555100000000003</c:v>
                </c:pt>
                <c:pt idx="685">
                  <c:v>32.593299999999999</c:v>
                </c:pt>
                <c:pt idx="686">
                  <c:v>32.669600000000003</c:v>
                </c:pt>
                <c:pt idx="687">
                  <c:v>32.715400000000002</c:v>
                </c:pt>
                <c:pt idx="688">
                  <c:v>32.829799999999999</c:v>
                </c:pt>
                <c:pt idx="689">
                  <c:v>32.890799999999999</c:v>
                </c:pt>
                <c:pt idx="690">
                  <c:v>32.890799999999999</c:v>
                </c:pt>
                <c:pt idx="691">
                  <c:v>32.852699999999999</c:v>
                </c:pt>
                <c:pt idx="692">
                  <c:v>32.890799999999999</c:v>
                </c:pt>
                <c:pt idx="693">
                  <c:v>32.974800000000002</c:v>
                </c:pt>
                <c:pt idx="694">
                  <c:v>33.012900000000002</c:v>
                </c:pt>
                <c:pt idx="695">
                  <c:v>33.012900000000002</c:v>
                </c:pt>
                <c:pt idx="696">
                  <c:v>33.035800000000002</c:v>
                </c:pt>
                <c:pt idx="697">
                  <c:v>33.035800000000002</c:v>
                </c:pt>
                <c:pt idx="698">
                  <c:v>33.112099999999998</c:v>
                </c:pt>
                <c:pt idx="699">
                  <c:v>33.157899999999998</c:v>
                </c:pt>
                <c:pt idx="700">
                  <c:v>33.157899999999998</c:v>
                </c:pt>
                <c:pt idx="701">
                  <c:v>33.195999999999998</c:v>
                </c:pt>
                <c:pt idx="702">
                  <c:v>33.195999999999998</c:v>
                </c:pt>
                <c:pt idx="703">
                  <c:v>33.272300000000001</c:v>
                </c:pt>
                <c:pt idx="704">
                  <c:v>33.356200000000001</c:v>
                </c:pt>
                <c:pt idx="705">
                  <c:v>33.394399999999997</c:v>
                </c:pt>
                <c:pt idx="706">
                  <c:v>33.432499999999997</c:v>
                </c:pt>
                <c:pt idx="707">
                  <c:v>33.554600000000001</c:v>
                </c:pt>
                <c:pt idx="708">
                  <c:v>33.531700000000001</c:v>
                </c:pt>
                <c:pt idx="709">
                  <c:v>33.577500000000001</c:v>
                </c:pt>
                <c:pt idx="710">
                  <c:v>33.577500000000001</c:v>
                </c:pt>
                <c:pt idx="711">
                  <c:v>33.577500000000001</c:v>
                </c:pt>
                <c:pt idx="712">
                  <c:v>33.615600000000001</c:v>
                </c:pt>
                <c:pt idx="713">
                  <c:v>33.653799999999997</c:v>
                </c:pt>
                <c:pt idx="714">
                  <c:v>33.676699999999997</c:v>
                </c:pt>
                <c:pt idx="715">
                  <c:v>33.714799999999997</c:v>
                </c:pt>
                <c:pt idx="716">
                  <c:v>33.753</c:v>
                </c:pt>
                <c:pt idx="717">
                  <c:v>33.798699999999997</c:v>
                </c:pt>
                <c:pt idx="718">
                  <c:v>33.8369</c:v>
                </c:pt>
                <c:pt idx="719">
                  <c:v>33.875</c:v>
                </c:pt>
                <c:pt idx="720">
                  <c:v>33.913200000000003</c:v>
                </c:pt>
                <c:pt idx="721">
                  <c:v>33.959000000000003</c:v>
                </c:pt>
                <c:pt idx="722">
                  <c:v>33.997100000000003</c:v>
                </c:pt>
                <c:pt idx="723">
                  <c:v>34.035200000000003</c:v>
                </c:pt>
                <c:pt idx="724">
                  <c:v>34.103900000000003</c:v>
                </c:pt>
                <c:pt idx="725">
                  <c:v>34.134399999999999</c:v>
                </c:pt>
                <c:pt idx="726">
                  <c:v>34.203099999999999</c:v>
                </c:pt>
                <c:pt idx="727">
                  <c:v>34.218400000000003</c:v>
                </c:pt>
                <c:pt idx="728">
                  <c:v>34.248899999999999</c:v>
                </c:pt>
                <c:pt idx="729">
                  <c:v>34.317500000000003</c:v>
                </c:pt>
                <c:pt idx="730">
                  <c:v>34.416699999999999</c:v>
                </c:pt>
                <c:pt idx="731">
                  <c:v>34.485399999999998</c:v>
                </c:pt>
                <c:pt idx="732">
                  <c:v>34.485399999999998</c:v>
                </c:pt>
                <c:pt idx="733">
                  <c:v>34.584600000000002</c:v>
                </c:pt>
                <c:pt idx="734">
                  <c:v>34.554000000000002</c:v>
                </c:pt>
                <c:pt idx="735">
                  <c:v>34.622700000000002</c:v>
                </c:pt>
                <c:pt idx="736">
                  <c:v>34.668500000000002</c:v>
                </c:pt>
                <c:pt idx="737">
                  <c:v>34.698999999999998</c:v>
                </c:pt>
                <c:pt idx="738">
                  <c:v>34.798200000000001</c:v>
                </c:pt>
                <c:pt idx="739">
                  <c:v>34.798200000000001</c:v>
                </c:pt>
                <c:pt idx="740">
                  <c:v>34.866900000000001</c:v>
                </c:pt>
                <c:pt idx="741">
                  <c:v>34.897399999999998</c:v>
                </c:pt>
                <c:pt idx="742">
                  <c:v>34.897399999999998</c:v>
                </c:pt>
                <c:pt idx="743">
                  <c:v>34.935499999999998</c:v>
                </c:pt>
                <c:pt idx="744">
                  <c:v>35.004199999999997</c:v>
                </c:pt>
                <c:pt idx="745">
                  <c:v>35.072800000000001</c:v>
                </c:pt>
                <c:pt idx="746">
                  <c:v>35.072800000000001</c:v>
                </c:pt>
                <c:pt idx="747">
                  <c:v>35.072800000000001</c:v>
                </c:pt>
                <c:pt idx="748">
                  <c:v>35.072800000000001</c:v>
                </c:pt>
                <c:pt idx="749">
                  <c:v>35.049999999999997</c:v>
                </c:pt>
                <c:pt idx="750">
                  <c:v>35.049999999999997</c:v>
                </c:pt>
                <c:pt idx="751">
                  <c:v>35.049999999999997</c:v>
                </c:pt>
                <c:pt idx="752">
                  <c:v>35.049999999999997</c:v>
                </c:pt>
                <c:pt idx="753">
                  <c:v>35.049999999999997</c:v>
                </c:pt>
                <c:pt idx="754">
                  <c:v>35.080500000000001</c:v>
                </c:pt>
                <c:pt idx="755">
                  <c:v>35.149099999999997</c:v>
                </c:pt>
                <c:pt idx="756">
                  <c:v>35.149099999999997</c:v>
                </c:pt>
                <c:pt idx="757">
                  <c:v>35.149099999999997</c:v>
                </c:pt>
                <c:pt idx="758">
                  <c:v>35.217799999999997</c:v>
                </c:pt>
                <c:pt idx="759">
                  <c:v>35.416200000000003</c:v>
                </c:pt>
                <c:pt idx="760">
                  <c:v>35.5154</c:v>
                </c:pt>
                <c:pt idx="761">
                  <c:v>35.4848</c:v>
                </c:pt>
                <c:pt idx="762">
                  <c:v>35.5154</c:v>
                </c:pt>
                <c:pt idx="763">
                  <c:v>35.584000000000003</c:v>
                </c:pt>
                <c:pt idx="764">
                  <c:v>35.79</c:v>
                </c:pt>
                <c:pt idx="765">
                  <c:v>35.751899999999999</c:v>
                </c:pt>
                <c:pt idx="766">
                  <c:v>35.652700000000003</c:v>
                </c:pt>
                <c:pt idx="767">
                  <c:v>35.622199999999999</c:v>
                </c:pt>
                <c:pt idx="768">
                  <c:v>35.622199999999999</c:v>
                </c:pt>
                <c:pt idx="769">
                  <c:v>35.736600000000003</c:v>
                </c:pt>
                <c:pt idx="770">
                  <c:v>35.6374</c:v>
                </c:pt>
                <c:pt idx="771">
                  <c:v>35.568800000000003</c:v>
                </c:pt>
                <c:pt idx="772">
                  <c:v>35.500100000000003</c:v>
                </c:pt>
                <c:pt idx="773">
                  <c:v>35.568800000000003</c:v>
                </c:pt>
                <c:pt idx="774">
                  <c:v>35.667900000000003</c:v>
                </c:pt>
                <c:pt idx="775">
                  <c:v>35.736600000000003</c:v>
                </c:pt>
                <c:pt idx="776">
                  <c:v>35.767099999999999</c:v>
                </c:pt>
                <c:pt idx="777">
                  <c:v>35.736600000000003</c:v>
                </c:pt>
                <c:pt idx="778">
                  <c:v>35.797600000000003</c:v>
                </c:pt>
                <c:pt idx="779">
                  <c:v>35.767099999999999</c:v>
                </c:pt>
                <c:pt idx="780">
                  <c:v>35.797600000000003</c:v>
                </c:pt>
                <c:pt idx="781">
                  <c:v>35.835799999999999</c:v>
                </c:pt>
                <c:pt idx="782">
                  <c:v>35.866300000000003</c:v>
                </c:pt>
                <c:pt idx="783">
                  <c:v>35.881599999999999</c:v>
                </c:pt>
                <c:pt idx="784">
                  <c:v>35.950200000000002</c:v>
                </c:pt>
                <c:pt idx="785">
                  <c:v>35.980699999999999</c:v>
                </c:pt>
                <c:pt idx="786">
                  <c:v>36.049399999999999</c:v>
                </c:pt>
                <c:pt idx="787">
                  <c:v>36.087600000000002</c:v>
                </c:pt>
                <c:pt idx="788">
                  <c:v>36.087600000000002</c:v>
                </c:pt>
                <c:pt idx="789">
                  <c:v>36.118099999999998</c:v>
                </c:pt>
                <c:pt idx="790">
                  <c:v>36.156199999999998</c:v>
                </c:pt>
                <c:pt idx="791">
                  <c:v>36.217300000000002</c:v>
                </c:pt>
                <c:pt idx="792">
                  <c:v>36.255400000000002</c:v>
                </c:pt>
                <c:pt idx="793">
                  <c:v>36.255400000000002</c:v>
                </c:pt>
                <c:pt idx="794">
                  <c:v>36.255400000000002</c:v>
                </c:pt>
                <c:pt idx="795">
                  <c:v>36.232500000000002</c:v>
                </c:pt>
                <c:pt idx="796">
                  <c:v>36.232500000000002</c:v>
                </c:pt>
                <c:pt idx="797">
                  <c:v>36.232500000000002</c:v>
                </c:pt>
                <c:pt idx="798">
                  <c:v>36.232500000000002</c:v>
                </c:pt>
                <c:pt idx="799">
                  <c:v>36.262999999999998</c:v>
                </c:pt>
                <c:pt idx="800">
                  <c:v>36.301200000000001</c:v>
                </c:pt>
                <c:pt idx="801">
                  <c:v>36.331699999999998</c:v>
                </c:pt>
                <c:pt idx="802">
                  <c:v>36.362200000000001</c:v>
                </c:pt>
                <c:pt idx="803">
                  <c:v>36.400399999999998</c:v>
                </c:pt>
                <c:pt idx="804">
                  <c:v>36.400399999999998</c:v>
                </c:pt>
                <c:pt idx="805">
                  <c:v>36.400399999999998</c:v>
                </c:pt>
                <c:pt idx="806">
                  <c:v>36.400399999999998</c:v>
                </c:pt>
                <c:pt idx="807">
                  <c:v>36.430900000000001</c:v>
                </c:pt>
                <c:pt idx="808">
                  <c:v>36.469000000000001</c:v>
                </c:pt>
                <c:pt idx="809">
                  <c:v>36.469000000000001</c:v>
                </c:pt>
                <c:pt idx="810">
                  <c:v>36.469000000000001</c:v>
                </c:pt>
                <c:pt idx="811">
                  <c:v>36.530099999999997</c:v>
                </c:pt>
                <c:pt idx="812">
                  <c:v>36.598700000000001</c:v>
                </c:pt>
                <c:pt idx="813">
                  <c:v>36.629199999999997</c:v>
                </c:pt>
                <c:pt idx="814">
                  <c:v>36.697899999999997</c:v>
                </c:pt>
                <c:pt idx="815">
                  <c:v>36.7361</c:v>
                </c:pt>
                <c:pt idx="816">
                  <c:v>36.713200000000001</c:v>
                </c:pt>
                <c:pt idx="817">
                  <c:v>36.682600000000001</c:v>
                </c:pt>
                <c:pt idx="818">
                  <c:v>36.682600000000001</c:v>
                </c:pt>
                <c:pt idx="819">
                  <c:v>36.713200000000001</c:v>
                </c:pt>
                <c:pt idx="820">
                  <c:v>36.743699999999997</c:v>
                </c:pt>
                <c:pt idx="821">
                  <c:v>36.781799999999997</c:v>
                </c:pt>
                <c:pt idx="822">
                  <c:v>36.8123</c:v>
                </c:pt>
                <c:pt idx="823">
                  <c:v>36.850499999999997</c:v>
                </c:pt>
                <c:pt idx="824">
                  <c:v>36.881</c:v>
                </c:pt>
                <c:pt idx="825">
                  <c:v>36.9497</c:v>
                </c:pt>
                <c:pt idx="826">
                  <c:v>37.0107</c:v>
                </c:pt>
                <c:pt idx="827">
                  <c:v>37.0794</c:v>
                </c:pt>
                <c:pt idx="828">
                  <c:v>37.148000000000003</c:v>
                </c:pt>
                <c:pt idx="829">
                  <c:v>37.1633</c:v>
                </c:pt>
                <c:pt idx="830">
                  <c:v>37.224299999999999</c:v>
                </c:pt>
                <c:pt idx="831">
                  <c:v>37.262500000000003</c:v>
                </c:pt>
                <c:pt idx="832">
                  <c:v>37.262500000000003</c:v>
                </c:pt>
                <c:pt idx="833">
                  <c:v>37.292999999999999</c:v>
                </c:pt>
                <c:pt idx="834">
                  <c:v>37.323500000000003</c:v>
                </c:pt>
                <c:pt idx="835">
                  <c:v>37.323500000000003</c:v>
                </c:pt>
                <c:pt idx="836">
                  <c:v>37.361699999999999</c:v>
                </c:pt>
                <c:pt idx="837">
                  <c:v>37.392200000000003</c:v>
                </c:pt>
                <c:pt idx="838">
                  <c:v>37.460799999999999</c:v>
                </c:pt>
                <c:pt idx="839">
                  <c:v>37.491399999999999</c:v>
                </c:pt>
                <c:pt idx="840">
                  <c:v>37.529499999999999</c:v>
                </c:pt>
                <c:pt idx="841">
                  <c:v>37.56</c:v>
                </c:pt>
                <c:pt idx="842">
                  <c:v>37.56</c:v>
                </c:pt>
                <c:pt idx="843">
                  <c:v>37.56</c:v>
                </c:pt>
                <c:pt idx="844">
                  <c:v>37.575299999999999</c:v>
                </c:pt>
                <c:pt idx="845">
                  <c:v>37.575299999999999</c:v>
                </c:pt>
                <c:pt idx="846">
                  <c:v>37.575299999999999</c:v>
                </c:pt>
                <c:pt idx="847">
                  <c:v>37.613399999999999</c:v>
                </c:pt>
                <c:pt idx="848">
                  <c:v>37.613399999999999</c:v>
                </c:pt>
                <c:pt idx="849">
                  <c:v>37.613399999999999</c:v>
                </c:pt>
                <c:pt idx="850">
                  <c:v>37.613399999999999</c:v>
                </c:pt>
                <c:pt idx="851">
                  <c:v>37.575299999999999</c:v>
                </c:pt>
                <c:pt idx="852">
                  <c:v>37.575299999999999</c:v>
                </c:pt>
                <c:pt idx="853">
                  <c:v>37.575299999999999</c:v>
                </c:pt>
                <c:pt idx="854">
                  <c:v>37.575299999999999</c:v>
                </c:pt>
                <c:pt idx="855">
                  <c:v>37.613399999999999</c:v>
                </c:pt>
                <c:pt idx="856">
                  <c:v>37.643999999999998</c:v>
                </c:pt>
                <c:pt idx="857">
                  <c:v>37.613399999999999</c:v>
                </c:pt>
                <c:pt idx="858">
                  <c:v>37.643999999999998</c:v>
                </c:pt>
                <c:pt idx="859">
                  <c:v>37.643999999999998</c:v>
                </c:pt>
                <c:pt idx="860">
                  <c:v>37.643999999999998</c:v>
                </c:pt>
                <c:pt idx="861">
                  <c:v>37.659199999999998</c:v>
                </c:pt>
                <c:pt idx="862">
                  <c:v>37.689700000000002</c:v>
                </c:pt>
                <c:pt idx="863">
                  <c:v>37.758400000000002</c:v>
                </c:pt>
                <c:pt idx="864">
                  <c:v>37.758400000000002</c:v>
                </c:pt>
                <c:pt idx="865">
                  <c:v>37.758400000000002</c:v>
                </c:pt>
                <c:pt idx="866">
                  <c:v>37.788899999999998</c:v>
                </c:pt>
                <c:pt idx="867">
                  <c:v>37.819400000000002</c:v>
                </c:pt>
                <c:pt idx="868">
                  <c:v>37.857599999999998</c:v>
                </c:pt>
                <c:pt idx="869">
                  <c:v>37.888100000000001</c:v>
                </c:pt>
                <c:pt idx="870">
                  <c:v>37.956800000000001</c:v>
                </c:pt>
                <c:pt idx="871">
                  <c:v>38.055900000000001</c:v>
                </c:pt>
                <c:pt idx="872">
                  <c:v>38.025399999999998</c:v>
                </c:pt>
                <c:pt idx="873">
                  <c:v>38.025399999999998</c:v>
                </c:pt>
                <c:pt idx="874">
                  <c:v>38.086500000000001</c:v>
                </c:pt>
                <c:pt idx="875">
                  <c:v>38.086500000000001</c:v>
                </c:pt>
                <c:pt idx="876">
                  <c:v>38.155099999999997</c:v>
                </c:pt>
                <c:pt idx="877">
                  <c:v>38.223799999999997</c:v>
                </c:pt>
                <c:pt idx="878">
                  <c:v>38.223799999999997</c:v>
                </c:pt>
                <c:pt idx="879">
                  <c:v>38.254300000000001</c:v>
                </c:pt>
                <c:pt idx="880">
                  <c:v>38.323</c:v>
                </c:pt>
                <c:pt idx="881">
                  <c:v>38.323</c:v>
                </c:pt>
                <c:pt idx="882">
                  <c:v>38.323</c:v>
                </c:pt>
                <c:pt idx="883">
                  <c:v>38.269599999999997</c:v>
                </c:pt>
                <c:pt idx="884">
                  <c:v>38.231400000000001</c:v>
                </c:pt>
                <c:pt idx="885">
                  <c:v>38.170400000000001</c:v>
                </c:pt>
                <c:pt idx="886">
                  <c:v>38.170400000000001</c:v>
                </c:pt>
                <c:pt idx="887">
                  <c:v>38.170400000000001</c:v>
                </c:pt>
                <c:pt idx="888">
                  <c:v>38.200899999999997</c:v>
                </c:pt>
                <c:pt idx="889">
                  <c:v>38.231400000000001</c:v>
                </c:pt>
                <c:pt idx="890">
                  <c:v>38.231400000000001</c:v>
                </c:pt>
                <c:pt idx="891">
                  <c:v>38.269599999999997</c:v>
                </c:pt>
                <c:pt idx="892">
                  <c:v>38.3001</c:v>
                </c:pt>
                <c:pt idx="893">
                  <c:v>38.231400000000001</c:v>
                </c:pt>
                <c:pt idx="894">
                  <c:v>38.200899999999997</c:v>
                </c:pt>
                <c:pt idx="895">
                  <c:v>38.200899999999997</c:v>
                </c:pt>
                <c:pt idx="896">
                  <c:v>38.200899999999997</c:v>
                </c:pt>
                <c:pt idx="897">
                  <c:v>38.231400000000001</c:v>
                </c:pt>
                <c:pt idx="898">
                  <c:v>38.231400000000001</c:v>
                </c:pt>
                <c:pt idx="899">
                  <c:v>38.200899999999997</c:v>
                </c:pt>
                <c:pt idx="900">
                  <c:v>38.200899999999997</c:v>
                </c:pt>
                <c:pt idx="901">
                  <c:v>38.132199999999997</c:v>
                </c:pt>
                <c:pt idx="902">
                  <c:v>38.132199999999997</c:v>
                </c:pt>
                <c:pt idx="903">
                  <c:v>38.170400000000001</c:v>
                </c:pt>
                <c:pt idx="904">
                  <c:v>38.170400000000001</c:v>
                </c:pt>
                <c:pt idx="905">
                  <c:v>38.132199999999997</c:v>
                </c:pt>
                <c:pt idx="906">
                  <c:v>38.132199999999997</c:v>
                </c:pt>
                <c:pt idx="907">
                  <c:v>38.101700000000001</c:v>
                </c:pt>
                <c:pt idx="908">
                  <c:v>38.101700000000001</c:v>
                </c:pt>
                <c:pt idx="909">
                  <c:v>38.101700000000001</c:v>
                </c:pt>
                <c:pt idx="910">
                  <c:v>38.132199999999997</c:v>
                </c:pt>
                <c:pt idx="911">
                  <c:v>38.078800000000001</c:v>
                </c:pt>
                <c:pt idx="912">
                  <c:v>38.078800000000001</c:v>
                </c:pt>
                <c:pt idx="913">
                  <c:v>38.078800000000001</c:v>
                </c:pt>
                <c:pt idx="914">
                  <c:v>38.078800000000001</c:v>
                </c:pt>
                <c:pt idx="915">
                  <c:v>38.116999999999997</c:v>
                </c:pt>
                <c:pt idx="916">
                  <c:v>38.116999999999997</c:v>
                </c:pt>
                <c:pt idx="917">
                  <c:v>38.116999999999997</c:v>
                </c:pt>
                <c:pt idx="918">
                  <c:v>38.116999999999997</c:v>
                </c:pt>
                <c:pt idx="919">
                  <c:v>38.177999999999997</c:v>
                </c:pt>
                <c:pt idx="920">
                  <c:v>38.177999999999997</c:v>
                </c:pt>
                <c:pt idx="921">
                  <c:v>38.216200000000001</c:v>
                </c:pt>
                <c:pt idx="922">
                  <c:v>38.277200000000001</c:v>
                </c:pt>
                <c:pt idx="923">
                  <c:v>38.277200000000001</c:v>
                </c:pt>
                <c:pt idx="924">
                  <c:v>38.277200000000001</c:v>
                </c:pt>
                <c:pt idx="925">
                  <c:v>38.246699999999997</c:v>
                </c:pt>
                <c:pt idx="926">
                  <c:v>38.246699999999997</c:v>
                </c:pt>
                <c:pt idx="927">
                  <c:v>38.277200000000001</c:v>
                </c:pt>
                <c:pt idx="928">
                  <c:v>38.315300000000001</c:v>
                </c:pt>
                <c:pt idx="929">
                  <c:v>38.3459</c:v>
                </c:pt>
                <c:pt idx="930">
                  <c:v>38.376399999999997</c:v>
                </c:pt>
                <c:pt idx="931">
                  <c:v>38.414499999999997</c:v>
                </c:pt>
                <c:pt idx="932">
                  <c:v>38.483199999999997</c:v>
                </c:pt>
                <c:pt idx="933">
                  <c:v>38.5137</c:v>
                </c:pt>
                <c:pt idx="934">
                  <c:v>38.544199999999996</c:v>
                </c:pt>
                <c:pt idx="935">
                  <c:v>38.5824</c:v>
                </c:pt>
                <c:pt idx="936">
                  <c:v>38.612900000000003</c:v>
                </c:pt>
                <c:pt idx="937">
                  <c:v>38.6434</c:v>
                </c:pt>
                <c:pt idx="938">
                  <c:v>38.6815</c:v>
                </c:pt>
                <c:pt idx="939">
                  <c:v>38.811199999999999</c:v>
                </c:pt>
                <c:pt idx="940">
                  <c:v>38.948599999999999</c:v>
                </c:pt>
                <c:pt idx="941">
                  <c:v>39.078299999999999</c:v>
                </c:pt>
                <c:pt idx="942">
                  <c:v>39.116399999999999</c:v>
                </c:pt>
                <c:pt idx="943">
                  <c:v>38.948599999999999</c:v>
                </c:pt>
                <c:pt idx="944">
                  <c:v>38.910400000000003</c:v>
                </c:pt>
                <c:pt idx="945">
                  <c:v>38.895200000000003</c:v>
                </c:pt>
                <c:pt idx="946">
                  <c:v>38.864699999999999</c:v>
                </c:pt>
                <c:pt idx="947">
                  <c:v>38.826500000000003</c:v>
                </c:pt>
                <c:pt idx="948">
                  <c:v>38.864699999999999</c:v>
                </c:pt>
                <c:pt idx="949">
                  <c:v>38.826500000000003</c:v>
                </c:pt>
                <c:pt idx="950">
                  <c:v>38.826500000000003</c:v>
                </c:pt>
                <c:pt idx="951">
                  <c:v>38.864699999999999</c:v>
                </c:pt>
                <c:pt idx="952">
                  <c:v>38.895200000000003</c:v>
                </c:pt>
                <c:pt idx="953">
                  <c:v>38.925699999999999</c:v>
                </c:pt>
                <c:pt idx="954">
                  <c:v>38.963799999999999</c:v>
                </c:pt>
                <c:pt idx="955">
                  <c:v>38.963799999999999</c:v>
                </c:pt>
                <c:pt idx="956">
                  <c:v>38.994399999999999</c:v>
                </c:pt>
                <c:pt idx="957">
                  <c:v>39.024900000000002</c:v>
                </c:pt>
                <c:pt idx="958">
                  <c:v>39.093499999999999</c:v>
                </c:pt>
                <c:pt idx="959">
                  <c:v>39.093499999999999</c:v>
                </c:pt>
                <c:pt idx="960">
                  <c:v>39.070599999999999</c:v>
                </c:pt>
                <c:pt idx="961">
                  <c:v>39.070599999999999</c:v>
                </c:pt>
                <c:pt idx="962">
                  <c:v>39.108800000000002</c:v>
                </c:pt>
                <c:pt idx="963">
                  <c:v>39.139299999999999</c:v>
                </c:pt>
                <c:pt idx="964">
                  <c:v>39.169800000000002</c:v>
                </c:pt>
                <c:pt idx="965">
                  <c:v>39.200299999999999</c:v>
                </c:pt>
                <c:pt idx="966">
                  <c:v>39.238500000000002</c:v>
                </c:pt>
                <c:pt idx="967">
                  <c:v>39.268999999999998</c:v>
                </c:pt>
                <c:pt idx="968">
                  <c:v>39.307200000000002</c:v>
                </c:pt>
                <c:pt idx="969">
                  <c:v>39.307200000000002</c:v>
                </c:pt>
                <c:pt idx="970">
                  <c:v>39.337699999999998</c:v>
                </c:pt>
                <c:pt idx="971">
                  <c:v>39.368200000000002</c:v>
                </c:pt>
                <c:pt idx="972">
                  <c:v>39.436900000000001</c:v>
                </c:pt>
                <c:pt idx="973">
                  <c:v>39.467399999999998</c:v>
                </c:pt>
                <c:pt idx="974">
                  <c:v>39.536000000000001</c:v>
                </c:pt>
                <c:pt idx="975">
                  <c:v>39.536000000000001</c:v>
                </c:pt>
                <c:pt idx="976">
                  <c:v>39.574199999999998</c:v>
                </c:pt>
                <c:pt idx="977">
                  <c:v>39.581800000000001</c:v>
                </c:pt>
                <c:pt idx="978">
                  <c:v>39.551299999999998</c:v>
                </c:pt>
                <c:pt idx="979">
                  <c:v>39.619999999999997</c:v>
                </c:pt>
                <c:pt idx="980">
                  <c:v>39.680999999999997</c:v>
                </c:pt>
                <c:pt idx="981">
                  <c:v>39.680999999999997</c:v>
                </c:pt>
                <c:pt idx="982">
                  <c:v>39.719099999999997</c:v>
                </c:pt>
                <c:pt idx="983">
                  <c:v>39.749699999999997</c:v>
                </c:pt>
                <c:pt idx="984">
                  <c:v>39.780200000000001</c:v>
                </c:pt>
                <c:pt idx="985">
                  <c:v>39.818300000000001</c:v>
                </c:pt>
                <c:pt idx="986">
                  <c:v>39.848799999999997</c:v>
                </c:pt>
                <c:pt idx="987">
                  <c:v>39.848799999999997</c:v>
                </c:pt>
                <c:pt idx="988">
                  <c:v>39.917499999999997</c:v>
                </c:pt>
                <c:pt idx="989">
                  <c:v>39.948</c:v>
                </c:pt>
                <c:pt idx="990">
                  <c:v>39.948</c:v>
                </c:pt>
                <c:pt idx="991">
                  <c:v>39.986199999999997</c:v>
                </c:pt>
                <c:pt idx="992">
                  <c:v>40.0167</c:v>
                </c:pt>
                <c:pt idx="993">
                  <c:v>40.047199999999997</c:v>
                </c:pt>
                <c:pt idx="994">
                  <c:v>40.115900000000003</c:v>
                </c:pt>
                <c:pt idx="995">
                  <c:v>40.1845</c:v>
                </c:pt>
                <c:pt idx="996">
                  <c:v>40.2151</c:v>
                </c:pt>
                <c:pt idx="997">
                  <c:v>40.245600000000003</c:v>
                </c:pt>
                <c:pt idx="998">
                  <c:v>40.3142</c:v>
                </c:pt>
                <c:pt idx="999">
                  <c:v>40.260800000000003</c:v>
                </c:pt>
                <c:pt idx="1000">
                  <c:v>40.260800000000003</c:v>
                </c:pt>
                <c:pt idx="1001">
                  <c:v>40.260800000000003</c:v>
                </c:pt>
                <c:pt idx="1002">
                  <c:v>40.291400000000003</c:v>
                </c:pt>
                <c:pt idx="1003">
                  <c:v>40.291400000000003</c:v>
                </c:pt>
                <c:pt idx="1004">
                  <c:v>40.291400000000003</c:v>
                </c:pt>
                <c:pt idx="1005">
                  <c:v>40.291400000000003</c:v>
                </c:pt>
                <c:pt idx="1006">
                  <c:v>40.329500000000003</c:v>
                </c:pt>
                <c:pt idx="1007">
                  <c:v>40.329500000000003</c:v>
                </c:pt>
                <c:pt idx="1008">
                  <c:v>40.329500000000003</c:v>
                </c:pt>
                <c:pt idx="1009">
                  <c:v>40.428699999999999</c:v>
                </c:pt>
                <c:pt idx="1010">
                  <c:v>40.459200000000003</c:v>
                </c:pt>
                <c:pt idx="1011">
                  <c:v>40.459200000000003</c:v>
                </c:pt>
                <c:pt idx="1012">
                  <c:v>40.459200000000003</c:v>
                </c:pt>
                <c:pt idx="1013">
                  <c:v>40.428699999999999</c:v>
                </c:pt>
                <c:pt idx="1014">
                  <c:v>40.390500000000003</c:v>
                </c:pt>
                <c:pt idx="1015">
                  <c:v>40.375300000000003</c:v>
                </c:pt>
                <c:pt idx="1016">
                  <c:v>40.375300000000003</c:v>
                </c:pt>
                <c:pt idx="1017">
                  <c:v>40.405799999999999</c:v>
                </c:pt>
                <c:pt idx="1018">
                  <c:v>40.375300000000003</c:v>
                </c:pt>
                <c:pt idx="1019">
                  <c:v>40.375300000000003</c:v>
                </c:pt>
                <c:pt idx="1020">
                  <c:v>40.3371</c:v>
                </c:pt>
                <c:pt idx="1021">
                  <c:v>40.3371</c:v>
                </c:pt>
                <c:pt idx="1022">
                  <c:v>40.405799999999999</c:v>
                </c:pt>
                <c:pt idx="1023">
                  <c:v>40.505000000000003</c:v>
                </c:pt>
                <c:pt idx="1024">
                  <c:v>40.543100000000003</c:v>
                </c:pt>
                <c:pt idx="1025">
                  <c:v>40.573599999999999</c:v>
                </c:pt>
                <c:pt idx="1026">
                  <c:v>40.573599999999999</c:v>
                </c:pt>
                <c:pt idx="1027">
                  <c:v>40.604199999999999</c:v>
                </c:pt>
                <c:pt idx="1028">
                  <c:v>40.573599999999999</c:v>
                </c:pt>
                <c:pt idx="1029">
                  <c:v>40.474499999999999</c:v>
                </c:pt>
                <c:pt idx="1030">
                  <c:v>40.405799999999999</c:v>
                </c:pt>
                <c:pt idx="1031">
                  <c:v>40.375300000000003</c:v>
                </c:pt>
                <c:pt idx="1032">
                  <c:v>40.375300000000003</c:v>
                </c:pt>
                <c:pt idx="1033">
                  <c:v>40.375300000000003</c:v>
                </c:pt>
                <c:pt idx="1034">
                  <c:v>40.405799999999999</c:v>
                </c:pt>
                <c:pt idx="1035">
                  <c:v>40.405799999999999</c:v>
                </c:pt>
                <c:pt idx="1036">
                  <c:v>40.451599999999999</c:v>
                </c:pt>
                <c:pt idx="1037">
                  <c:v>40.482100000000003</c:v>
                </c:pt>
                <c:pt idx="1038">
                  <c:v>40.451599999999999</c:v>
                </c:pt>
                <c:pt idx="1039">
                  <c:v>40.382899999999999</c:v>
                </c:pt>
                <c:pt idx="1040">
                  <c:v>40.421100000000003</c:v>
                </c:pt>
                <c:pt idx="1041">
                  <c:v>40.421100000000003</c:v>
                </c:pt>
                <c:pt idx="1042">
                  <c:v>40.352400000000003</c:v>
                </c:pt>
                <c:pt idx="1043">
                  <c:v>40.352400000000003</c:v>
                </c:pt>
                <c:pt idx="1044">
                  <c:v>40.352400000000003</c:v>
                </c:pt>
                <c:pt idx="1045">
                  <c:v>40.283700000000003</c:v>
                </c:pt>
                <c:pt idx="1046">
                  <c:v>40.352400000000003</c:v>
                </c:pt>
                <c:pt idx="1047">
                  <c:v>40.352400000000003</c:v>
                </c:pt>
                <c:pt idx="1048">
                  <c:v>40.352400000000003</c:v>
                </c:pt>
                <c:pt idx="1049">
                  <c:v>40.382899999999999</c:v>
                </c:pt>
                <c:pt idx="1050">
                  <c:v>40.352400000000003</c:v>
                </c:pt>
                <c:pt idx="1051">
                  <c:v>40.2532</c:v>
                </c:pt>
                <c:pt idx="1052">
                  <c:v>40.2151</c:v>
                </c:pt>
                <c:pt idx="1053">
                  <c:v>40.1845</c:v>
                </c:pt>
                <c:pt idx="1054">
                  <c:v>40.0854</c:v>
                </c:pt>
                <c:pt idx="1055">
                  <c:v>39.986199999999997</c:v>
                </c:pt>
                <c:pt idx="1056">
                  <c:v>39.986199999999997</c:v>
                </c:pt>
                <c:pt idx="1057">
                  <c:v>39.986199999999997</c:v>
                </c:pt>
                <c:pt idx="1058">
                  <c:v>40.0167</c:v>
                </c:pt>
                <c:pt idx="1059">
                  <c:v>40.0548</c:v>
                </c:pt>
                <c:pt idx="1060">
                  <c:v>40.0854</c:v>
                </c:pt>
                <c:pt idx="1061">
                  <c:v>40.0854</c:v>
                </c:pt>
                <c:pt idx="1062">
                  <c:v>40.115900000000003</c:v>
                </c:pt>
                <c:pt idx="1063">
                  <c:v>40.154000000000003</c:v>
                </c:pt>
                <c:pt idx="1064">
                  <c:v>40.1845</c:v>
                </c:pt>
                <c:pt idx="1065">
                  <c:v>40.161700000000003</c:v>
                </c:pt>
                <c:pt idx="1066">
                  <c:v>40.161700000000003</c:v>
                </c:pt>
                <c:pt idx="1067">
                  <c:v>40.161700000000003</c:v>
                </c:pt>
                <c:pt idx="1068">
                  <c:v>40.199800000000003</c:v>
                </c:pt>
                <c:pt idx="1069">
                  <c:v>40.2303</c:v>
                </c:pt>
                <c:pt idx="1070">
                  <c:v>40.260800000000003</c:v>
                </c:pt>
                <c:pt idx="1071">
                  <c:v>40.329500000000003</c:v>
                </c:pt>
                <c:pt idx="1072">
                  <c:v>40.36</c:v>
                </c:pt>
                <c:pt idx="1073">
                  <c:v>40.398200000000003</c:v>
                </c:pt>
                <c:pt idx="1074">
                  <c:v>40.428699999999999</c:v>
                </c:pt>
                <c:pt idx="1075">
                  <c:v>40.459200000000003</c:v>
                </c:pt>
                <c:pt idx="1076">
                  <c:v>40.428699999999999</c:v>
                </c:pt>
                <c:pt idx="1077">
                  <c:v>40.428699999999999</c:v>
                </c:pt>
                <c:pt idx="1078">
                  <c:v>40.527900000000002</c:v>
                </c:pt>
                <c:pt idx="1079">
                  <c:v>40.657600000000002</c:v>
                </c:pt>
                <c:pt idx="1080">
                  <c:v>40.756700000000002</c:v>
                </c:pt>
                <c:pt idx="1081">
                  <c:v>40.863599999999998</c:v>
                </c:pt>
                <c:pt idx="1082">
                  <c:v>40.924599999999998</c:v>
                </c:pt>
                <c:pt idx="1083">
                  <c:v>40.962699999999998</c:v>
                </c:pt>
                <c:pt idx="1084">
                  <c:v>40.993299999999998</c:v>
                </c:pt>
                <c:pt idx="1085">
                  <c:v>41.061900000000001</c:v>
                </c:pt>
                <c:pt idx="1086">
                  <c:v>41.092399999999998</c:v>
                </c:pt>
                <c:pt idx="1087">
                  <c:v>41.161099999999998</c:v>
                </c:pt>
                <c:pt idx="1088">
                  <c:v>41.161099999999998</c:v>
                </c:pt>
                <c:pt idx="1089">
                  <c:v>41.191600000000001</c:v>
                </c:pt>
                <c:pt idx="1090">
                  <c:v>41.191600000000001</c:v>
                </c:pt>
                <c:pt idx="1091">
                  <c:v>41.168700000000001</c:v>
                </c:pt>
                <c:pt idx="1092">
                  <c:v>41.168700000000001</c:v>
                </c:pt>
                <c:pt idx="1093">
                  <c:v>41.168700000000001</c:v>
                </c:pt>
                <c:pt idx="1094">
                  <c:v>41.199199999999998</c:v>
                </c:pt>
                <c:pt idx="1095">
                  <c:v>41.199199999999998</c:v>
                </c:pt>
                <c:pt idx="1096">
                  <c:v>41.237400000000001</c:v>
                </c:pt>
                <c:pt idx="1097">
                  <c:v>41.267899999999997</c:v>
                </c:pt>
                <c:pt idx="1098">
                  <c:v>41.237400000000001</c:v>
                </c:pt>
                <c:pt idx="1099">
                  <c:v>41.199199999999998</c:v>
                </c:pt>
                <c:pt idx="1100">
                  <c:v>41.168700000000001</c:v>
                </c:pt>
                <c:pt idx="1101">
                  <c:v>41.107700000000001</c:v>
                </c:pt>
                <c:pt idx="1102">
                  <c:v>41.069499999999998</c:v>
                </c:pt>
                <c:pt idx="1103">
                  <c:v>41.039000000000001</c:v>
                </c:pt>
                <c:pt idx="1104">
                  <c:v>41.000900000000001</c:v>
                </c:pt>
                <c:pt idx="1105">
                  <c:v>41.000900000000001</c:v>
                </c:pt>
                <c:pt idx="1106">
                  <c:v>41.000900000000001</c:v>
                </c:pt>
                <c:pt idx="1107">
                  <c:v>41.039000000000001</c:v>
                </c:pt>
                <c:pt idx="1108">
                  <c:v>41.069499999999998</c:v>
                </c:pt>
                <c:pt idx="1109">
                  <c:v>41.138199999999998</c:v>
                </c:pt>
                <c:pt idx="1110">
                  <c:v>41.168700000000001</c:v>
                </c:pt>
                <c:pt idx="1111">
                  <c:v>41.168700000000001</c:v>
                </c:pt>
                <c:pt idx="1112">
                  <c:v>41.183999999999997</c:v>
                </c:pt>
                <c:pt idx="1113">
                  <c:v>41.252699999999997</c:v>
                </c:pt>
                <c:pt idx="1114">
                  <c:v>41.283200000000001</c:v>
                </c:pt>
                <c:pt idx="1115">
                  <c:v>41.283200000000001</c:v>
                </c:pt>
                <c:pt idx="1116">
                  <c:v>41.313699999999997</c:v>
                </c:pt>
                <c:pt idx="1117">
                  <c:v>41.313699999999997</c:v>
                </c:pt>
                <c:pt idx="1118">
                  <c:v>41.313699999999997</c:v>
                </c:pt>
                <c:pt idx="1119">
                  <c:v>41.351799999999997</c:v>
                </c:pt>
                <c:pt idx="1120">
                  <c:v>41.351799999999997</c:v>
                </c:pt>
                <c:pt idx="1121">
                  <c:v>41.382399999999997</c:v>
                </c:pt>
                <c:pt idx="1122">
                  <c:v>41.451000000000001</c:v>
                </c:pt>
                <c:pt idx="1123">
                  <c:v>41.550199999999997</c:v>
                </c:pt>
                <c:pt idx="1124">
                  <c:v>41.5807</c:v>
                </c:pt>
                <c:pt idx="1125">
                  <c:v>41.6494</c:v>
                </c:pt>
                <c:pt idx="1126">
                  <c:v>41.6494</c:v>
                </c:pt>
                <c:pt idx="1127">
                  <c:v>41.679900000000004</c:v>
                </c:pt>
                <c:pt idx="1128">
                  <c:v>41.7104</c:v>
                </c:pt>
                <c:pt idx="1129">
                  <c:v>41.748600000000003</c:v>
                </c:pt>
                <c:pt idx="1130">
                  <c:v>41.748600000000003</c:v>
                </c:pt>
                <c:pt idx="1131">
                  <c:v>41.748600000000003</c:v>
                </c:pt>
                <c:pt idx="1132">
                  <c:v>41.7104</c:v>
                </c:pt>
                <c:pt idx="1133">
                  <c:v>41.748600000000003</c:v>
                </c:pt>
                <c:pt idx="1134">
                  <c:v>41.8172</c:v>
                </c:pt>
                <c:pt idx="1135">
                  <c:v>41.847700000000003</c:v>
                </c:pt>
                <c:pt idx="1136">
                  <c:v>41.893500000000003</c:v>
                </c:pt>
                <c:pt idx="1137">
                  <c:v>41.893500000000003</c:v>
                </c:pt>
                <c:pt idx="1138">
                  <c:v>41.923999999999999</c:v>
                </c:pt>
                <c:pt idx="1139">
                  <c:v>41.923999999999999</c:v>
                </c:pt>
                <c:pt idx="1140">
                  <c:v>41.923999999999999</c:v>
                </c:pt>
                <c:pt idx="1141">
                  <c:v>41.923999999999999</c:v>
                </c:pt>
                <c:pt idx="1142">
                  <c:v>41.923999999999999</c:v>
                </c:pt>
                <c:pt idx="1143">
                  <c:v>41.893500000000003</c:v>
                </c:pt>
                <c:pt idx="1144">
                  <c:v>41.923999999999999</c:v>
                </c:pt>
                <c:pt idx="1145">
                  <c:v>41.923999999999999</c:v>
                </c:pt>
                <c:pt idx="1146">
                  <c:v>41.954599999999999</c:v>
                </c:pt>
                <c:pt idx="1147">
                  <c:v>41.954599999999999</c:v>
                </c:pt>
                <c:pt idx="1148">
                  <c:v>41.992699999999999</c:v>
                </c:pt>
                <c:pt idx="1149">
                  <c:v>41.954599999999999</c:v>
                </c:pt>
                <c:pt idx="1150">
                  <c:v>41.954599999999999</c:v>
                </c:pt>
                <c:pt idx="1151">
                  <c:v>41.992699999999999</c:v>
                </c:pt>
                <c:pt idx="1152">
                  <c:v>42.061399999999999</c:v>
                </c:pt>
                <c:pt idx="1153">
                  <c:v>42.061399999999999</c:v>
                </c:pt>
                <c:pt idx="1154">
                  <c:v>42.091900000000003</c:v>
                </c:pt>
                <c:pt idx="1155">
                  <c:v>42.160600000000002</c:v>
                </c:pt>
                <c:pt idx="1156">
                  <c:v>42.221600000000002</c:v>
                </c:pt>
                <c:pt idx="1157">
                  <c:v>42.198700000000002</c:v>
                </c:pt>
                <c:pt idx="1158">
                  <c:v>42.267400000000002</c:v>
                </c:pt>
                <c:pt idx="1159">
                  <c:v>42.366500000000002</c:v>
                </c:pt>
                <c:pt idx="1160">
                  <c:v>42.397100000000002</c:v>
                </c:pt>
                <c:pt idx="1161">
                  <c:v>42.435200000000002</c:v>
                </c:pt>
                <c:pt idx="1162">
                  <c:v>42.465699999999998</c:v>
                </c:pt>
                <c:pt idx="1163">
                  <c:v>42.465699999999998</c:v>
                </c:pt>
                <c:pt idx="1164">
                  <c:v>42.465699999999998</c:v>
                </c:pt>
                <c:pt idx="1165">
                  <c:v>42.496200000000002</c:v>
                </c:pt>
                <c:pt idx="1166">
                  <c:v>42.465699999999998</c:v>
                </c:pt>
                <c:pt idx="1167">
                  <c:v>42.496200000000002</c:v>
                </c:pt>
                <c:pt idx="1168">
                  <c:v>42.465699999999998</c:v>
                </c:pt>
                <c:pt idx="1169">
                  <c:v>42.465699999999998</c:v>
                </c:pt>
                <c:pt idx="1170">
                  <c:v>42.465699999999998</c:v>
                </c:pt>
                <c:pt idx="1171">
                  <c:v>42.496200000000002</c:v>
                </c:pt>
                <c:pt idx="1172">
                  <c:v>42.564900000000002</c:v>
                </c:pt>
                <c:pt idx="1173">
                  <c:v>42.564900000000002</c:v>
                </c:pt>
                <c:pt idx="1174">
                  <c:v>42.595399999999998</c:v>
                </c:pt>
                <c:pt idx="1175">
                  <c:v>42.633600000000001</c:v>
                </c:pt>
                <c:pt idx="1176">
                  <c:v>42.595399999999998</c:v>
                </c:pt>
                <c:pt idx="1177">
                  <c:v>42.572499999999998</c:v>
                </c:pt>
                <c:pt idx="1178">
                  <c:v>42.610700000000001</c:v>
                </c:pt>
                <c:pt idx="1179">
                  <c:v>42.610700000000001</c:v>
                </c:pt>
                <c:pt idx="1180">
                  <c:v>42.641199999999998</c:v>
                </c:pt>
                <c:pt idx="1181">
                  <c:v>42.610700000000001</c:v>
                </c:pt>
                <c:pt idx="1182">
                  <c:v>42.641199999999998</c:v>
                </c:pt>
                <c:pt idx="1183">
                  <c:v>42.641199999999998</c:v>
                </c:pt>
                <c:pt idx="1184">
                  <c:v>42.671700000000001</c:v>
                </c:pt>
                <c:pt idx="1185">
                  <c:v>42.709899999999998</c:v>
                </c:pt>
                <c:pt idx="1186">
                  <c:v>42.740400000000001</c:v>
                </c:pt>
                <c:pt idx="1187">
                  <c:v>42.709899999999998</c:v>
                </c:pt>
                <c:pt idx="1188">
                  <c:v>42.740400000000001</c:v>
                </c:pt>
                <c:pt idx="1189">
                  <c:v>42.740400000000001</c:v>
                </c:pt>
                <c:pt idx="1190">
                  <c:v>42.740400000000001</c:v>
                </c:pt>
                <c:pt idx="1191">
                  <c:v>42.770899999999997</c:v>
                </c:pt>
                <c:pt idx="1192">
                  <c:v>42.770899999999997</c:v>
                </c:pt>
                <c:pt idx="1193">
                  <c:v>42.809100000000001</c:v>
                </c:pt>
                <c:pt idx="1194">
                  <c:v>42.809100000000001</c:v>
                </c:pt>
                <c:pt idx="1195">
                  <c:v>42.839599999999997</c:v>
                </c:pt>
                <c:pt idx="1196">
                  <c:v>42.877699999999997</c:v>
                </c:pt>
                <c:pt idx="1197">
                  <c:v>42.877699999999997</c:v>
                </c:pt>
                <c:pt idx="1198">
                  <c:v>42.908200000000001</c:v>
                </c:pt>
                <c:pt idx="1199">
                  <c:v>42.938800000000001</c:v>
                </c:pt>
                <c:pt idx="1200">
                  <c:v>42.969299999999997</c:v>
                </c:pt>
                <c:pt idx="1201">
                  <c:v>42.969299999999997</c:v>
                </c:pt>
                <c:pt idx="1202">
                  <c:v>43.007399999999997</c:v>
                </c:pt>
                <c:pt idx="1203">
                  <c:v>42.984499999999997</c:v>
                </c:pt>
                <c:pt idx="1204">
                  <c:v>42.984499999999997</c:v>
                </c:pt>
                <c:pt idx="1205">
                  <c:v>42.954000000000001</c:v>
                </c:pt>
                <c:pt idx="1206">
                  <c:v>42.915900000000001</c:v>
                </c:pt>
                <c:pt idx="1207">
                  <c:v>42.915900000000001</c:v>
                </c:pt>
                <c:pt idx="1208">
                  <c:v>42.984499999999997</c:v>
                </c:pt>
                <c:pt idx="1209">
                  <c:v>43.053199999999997</c:v>
                </c:pt>
                <c:pt idx="1210">
                  <c:v>43.121899999999997</c:v>
                </c:pt>
                <c:pt idx="1211">
                  <c:v>43.121899999999997</c:v>
                </c:pt>
                <c:pt idx="1212">
                  <c:v>43.1524</c:v>
                </c:pt>
                <c:pt idx="1213">
                  <c:v>43.121899999999997</c:v>
                </c:pt>
                <c:pt idx="1214">
                  <c:v>43.1524</c:v>
                </c:pt>
                <c:pt idx="1215">
                  <c:v>43.182899999999997</c:v>
                </c:pt>
                <c:pt idx="1216">
                  <c:v>43.2134</c:v>
                </c:pt>
                <c:pt idx="1217">
                  <c:v>43.2821</c:v>
                </c:pt>
                <c:pt idx="1218">
                  <c:v>43.381300000000003</c:v>
                </c:pt>
                <c:pt idx="1219">
                  <c:v>43.419400000000003</c:v>
                </c:pt>
                <c:pt idx="1220">
                  <c:v>43.480400000000003</c:v>
                </c:pt>
                <c:pt idx="1221">
                  <c:v>43.617800000000003</c:v>
                </c:pt>
                <c:pt idx="1222">
                  <c:v>43.648299999999999</c:v>
                </c:pt>
                <c:pt idx="1223">
                  <c:v>43.716900000000003</c:v>
                </c:pt>
                <c:pt idx="1224">
                  <c:v>43.747500000000002</c:v>
                </c:pt>
                <c:pt idx="1225">
                  <c:v>43.777999999999999</c:v>
                </c:pt>
                <c:pt idx="1226">
                  <c:v>43.846600000000002</c:v>
                </c:pt>
                <c:pt idx="1227">
                  <c:v>43.915300000000002</c:v>
                </c:pt>
                <c:pt idx="1228">
                  <c:v>44.090800000000002</c:v>
                </c:pt>
                <c:pt idx="1229">
                  <c:v>44.220500000000001</c:v>
                </c:pt>
                <c:pt idx="1230">
                  <c:v>44.388300000000001</c:v>
                </c:pt>
                <c:pt idx="1231">
                  <c:v>44.319699999999997</c:v>
                </c:pt>
                <c:pt idx="1232">
                  <c:v>44.357799999999997</c:v>
                </c:pt>
                <c:pt idx="1233">
                  <c:v>44.457000000000001</c:v>
                </c:pt>
                <c:pt idx="1234">
                  <c:v>44.487499999999997</c:v>
                </c:pt>
                <c:pt idx="1235">
                  <c:v>44.487499999999997</c:v>
                </c:pt>
                <c:pt idx="1236">
                  <c:v>44.487499999999997</c:v>
                </c:pt>
                <c:pt idx="1237">
                  <c:v>44.518000000000001</c:v>
                </c:pt>
                <c:pt idx="1238">
                  <c:v>44.5867</c:v>
                </c:pt>
                <c:pt idx="1239">
                  <c:v>44.617199999999997</c:v>
                </c:pt>
                <c:pt idx="1240">
                  <c:v>44.853700000000003</c:v>
                </c:pt>
                <c:pt idx="1241">
                  <c:v>45.113100000000003</c:v>
                </c:pt>
                <c:pt idx="1242">
                  <c:v>45.219900000000003</c:v>
                </c:pt>
                <c:pt idx="1243">
                  <c:v>45.311500000000002</c:v>
                </c:pt>
                <c:pt idx="1244">
                  <c:v>45.349600000000002</c:v>
                </c:pt>
                <c:pt idx="1245">
                  <c:v>45.311500000000002</c:v>
                </c:pt>
                <c:pt idx="1246">
                  <c:v>45.219900000000003</c:v>
                </c:pt>
                <c:pt idx="1247">
                  <c:v>45.219900000000003</c:v>
                </c:pt>
                <c:pt idx="1248">
                  <c:v>45.227600000000002</c:v>
                </c:pt>
                <c:pt idx="1249">
                  <c:v>45.357300000000002</c:v>
                </c:pt>
                <c:pt idx="1250">
                  <c:v>45.456499999999998</c:v>
                </c:pt>
                <c:pt idx="1251">
                  <c:v>45.487000000000002</c:v>
                </c:pt>
                <c:pt idx="1252">
                  <c:v>45.487000000000002</c:v>
                </c:pt>
                <c:pt idx="1253">
                  <c:v>45.288600000000002</c:v>
                </c:pt>
                <c:pt idx="1254">
                  <c:v>45.128399999999999</c:v>
                </c:pt>
                <c:pt idx="1255">
                  <c:v>45.021599999999999</c:v>
                </c:pt>
                <c:pt idx="1256">
                  <c:v>44.960500000000003</c:v>
                </c:pt>
                <c:pt idx="1257">
                  <c:v>44.960500000000003</c:v>
                </c:pt>
                <c:pt idx="1258">
                  <c:v>45.059699999999999</c:v>
                </c:pt>
                <c:pt idx="1259">
                  <c:v>45.128399999999999</c:v>
                </c:pt>
                <c:pt idx="1260">
                  <c:v>45.158900000000003</c:v>
                </c:pt>
                <c:pt idx="1261">
                  <c:v>45.158900000000003</c:v>
                </c:pt>
                <c:pt idx="1262">
                  <c:v>45.128399999999999</c:v>
                </c:pt>
                <c:pt idx="1263">
                  <c:v>45.090200000000003</c:v>
                </c:pt>
                <c:pt idx="1264">
                  <c:v>45.128399999999999</c:v>
                </c:pt>
                <c:pt idx="1265">
                  <c:v>45.136000000000003</c:v>
                </c:pt>
                <c:pt idx="1266">
                  <c:v>45.197099999999999</c:v>
                </c:pt>
                <c:pt idx="1267">
                  <c:v>45.197099999999999</c:v>
                </c:pt>
                <c:pt idx="1268">
                  <c:v>45.235199999999999</c:v>
                </c:pt>
                <c:pt idx="1269">
                  <c:v>45.296199999999999</c:v>
                </c:pt>
                <c:pt idx="1270">
                  <c:v>45.334400000000002</c:v>
                </c:pt>
                <c:pt idx="1271">
                  <c:v>45.395400000000002</c:v>
                </c:pt>
                <c:pt idx="1272">
                  <c:v>45.395400000000002</c:v>
                </c:pt>
                <c:pt idx="1273">
                  <c:v>45.395400000000002</c:v>
                </c:pt>
                <c:pt idx="1274">
                  <c:v>45.364899999999999</c:v>
                </c:pt>
                <c:pt idx="1275">
                  <c:v>45.395400000000002</c:v>
                </c:pt>
                <c:pt idx="1276">
                  <c:v>45.433599999999998</c:v>
                </c:pt>
                <c:pt idx="1277">
                  <c:v>45.464100000000002</c:v>
                </c:pt>
                <c:pt idx="1278">
                  <c:v>45.494599999999998</c:v>
                </c:pt>
                <c:pt idx="1279">
                  <c:v>45.494599999999998</c:v>
                </c:pt>
                <c:pt idx="1280">
                  <c:v>45.563299999999998</c:v>
                </c:pt>
                <c:pt idx="1281">
                  <c:v>45.593800000000002</c:v>
                </c:pt>
                <c:pt idx="1282">
                  <c:v>45.631900000000002</c:v>
                </c:pt>
                <c:pt idx="1283">
                  <c:v>45.631900000000002</c:v>
                </c:pt>
                <c:pt idx="1284">
                  <c:v>45.662399999999998</c:v>
                </c:pt>
                <c:pt idx="1285">
                  <c:v>45.700600000000001</c:v>
                </c:pt>
                <c:pt idx="1286">
                  <c:v>45.738700000000001</c:v>
                </c:pt>
                <c:pt idx="1287">
                  <c:v>45.769300000000001</c:v>
                </c:pt>
                <c:pt idx="1288">
                  <c:v>45.906599999999997</c:v>
                </c:pt>
                <c:pt idx="1289">
                  <c:v>46.104900000000001</c:v>
                </c:pt>
                <c:pt idx="1290">
                  <c:v>46.3033</c:v>
                </c:pt>
                <c:pt idx="1291">
                  <c:v>46.372</c:v>
                </c:pt>
                <c:pt idx="1292">
                  <c:v>46.402500000000003</c:v>
                </c:pt>
                <c:pt idx="1293">
                  <c:v>46.402500000000003</c:v>
                </c:pt>
                <c:pt idx="1294">
                  <c:v>46.471200000000003</c:v>
                </c:pt>
                <c:pt idx="1295">
                  <c:v>46.5017</c:v>
                </c:pt>
                <c:pt idx="1296">
                  <c:v>46.5017</c:v>
                </c:pt>
                <c:pt idx="1297">
                  <c:v>46.372</c:v>
                </c:pt>
                <c:pt idx="1298">
                  <c:v>46.333799999999997</c:v>
                </c:pt>
                <c:pt idx="1299">
                  <c:v>46.372</c:v>
                </c:pt>
                <c:pt idx="1300">
                  <c:v>46.372</c:v>
                </c:pt>
                <c:pt idx="1301">
                  <c:v>46.333799999999997</c:v>
                </c:pt>
                <c:pt idx="1302">
                  <c:v>46.3033</c:v>
                </c:pt>
                <c:pt idx="1303">
                  <c:v>46.272799999999997</c:v>
                </c:pt>
                <c:pt idx="1304">
                  <c:v>46.272799999999997</c:v>
                </c:pt>
                <c:pt idx="1305">
                  <c:v>46.3033</c:v>
                </c:pt>
                <c:pt idx="1306">
                  <c:v>46.433</c:v>
                </c:pt>
                <c:pt idx="1307">
                  <c:v>46.433</c:v>
                </c:pt>
                <c:pt idx="1308">
                  <c:v>46.471200000000003</c:v>
                </c:pt>
                <c:pt idx="1309">
                  <c:v>46.5017</c:v>
                </c:pt>
                <c:pt idx="1310">
                  <c:v>46.509300000000003</c:v>
                </c:pt>
                <c:pt idx="1311">
                  <c:v>46.509300000000003</c:v>
                </c:pt>
                <c:pt idx="1312">
                  <c:v>46.639000000000003</c:v>
                </c:pt>
                <c:pt idx="1313">
                  <c:v>46.677199999999999</c:v>
                </c:pt>
                <c:pt idx="1314">
                  <c:v>46.707700000000003</c:v>
                </c:pt>
                <c:pt idx="1315">
                  <c:v>46.707700000000003</c:v>
                </c:pt>
                <c:pt idx="1316">
                  <c:v>46.776299999999999</c:v>
                </c:pt>
                <c:pt idx="1317">
                  <c:v>46.837400000000002</c:v>
                </c:pt>
                <c:pt idx="1318">
                  <c:v>46.806899999999999</c:v>
                </c:pt>
                <c:pt idx="1319">
                  <c:v>46.738199999999999</c:v>
                </c:pt>
                <c:pt idx="1320">
                  <c:v>46.707700000000003</c:v>
                </c:pt>
                <c:pt idx="1321">
                  <c:v>46.776299999999999</c:v>
                </c:pt>
                <c:pt idx="1322">
                  <c:v>46.738199999999999</c:v>
                </c:pt>
                <c:pt idx="1323">
                  <c:v>46.837400000000002</c:v>
                </c:pt>
                <c:pt idx="1324">
                  <c:v>46.905999999999999</c:v>
                </c:pt>
                <c:pt idx="1325">
                  <c:v>46.974699999999999</c:v>
                </c:pt>
                <c:pt idx="1326">
                  <c:v>46.905999999999999</c:v>
                </c:pt>
                <c:pt idx="1327">
                  <c:v>46.905999999999999</c:v>
                </c:pt>
                <c:pt idx="1328">
                  <c:v>46.905999999999999</c:v>
                </c:pt>
                <c:pt idx="1329">
                  <c:v>46.837400000000002</c:v>
                </c:pt>
                <c:pt idx="1330">
                  <c:v>46.806899999999999</c:v>
                </c:pt>
                <c:pt idx="1331">
                  <c:v>46.806899999999999</c:v>
                </c:pt>
                <c:pt idx="1332">
                  <c:v>46.837400000000002</c:v>
                </c:pt>
                <c:pt idx="1333">
                  <c:v>46.837400000000002</c:v>
                </c:pt>
                <c:pt idx="1334">
                  <c:v>46.837400000000002</c:v>
                </c:pt>
                <c:pt idx="1335">
                  <c:v>46.837400000000002</c:v>
                </c:pt>
                <c:pt idx="1336">
                  <c:v>46.806899999999999</c:v>
                </c:pt>
                <c:pt idx="1337">
                  <c:v>46.837400000000002</c:v>
                </c:pt>
                <c:pt idx="1338">
                  <c:v>46.837400000000002</c:v>
                </c:pt>
                <c:pt idx="1339">
                  <c:v>46.837400000000002</c:v>
                </c:pt>
                <c:pt idx="1340">
                  <c:v>46.806899999999999</c:v>
                </c:pt>
                <c:pt idx="1341">
                  <c:v>46.837400000000002</c:v>
                </c:pt>
                <c:pt idx="1342">
                  <c:v>46.837400000000002</c:v>
                </c:pt>
                <c:pt idx="1343">
                  <c:v>46.837400000000002</c:v>
                </c:pt>
                <c:pt idx="1344">
                  <c:v>46.837400000000002</c:v>
                </c:pt>
                <c:pt idx="1345">
                  <c:v>46.875500000000002</c:v>
                </c:pt>
                <c:pt idx="1346">
                  <c:v>46.905999999999999</c:v>
                </c:pt>
                <c:pt idx="1347">
                  <c:v>46.936599999999999</c:v>
                </c:pt>
                <c:pt idx="1348">
                  <c:v>47.012799999999999</c:v>
                </c:pt>
                <c:pt idx="1349">
                  <c:v>47.142499999999998</c:v>
                </c:pt>
                <c:pt idx="1350">
                  <c:v>47.180700000000002</c:v>
                </c:pt>
                <c:pt idx="1351">
                  <c:v>47.211199999999998</c:v>
                </c:pt>
                <c:pt idx="1352">
                  <c:v>47.279899999999998</c:v>
                </c:pt>
                <c:pt idx="1353">
                  <c:v>47.340899999999998</c:v>
                </c:pt>
                <c:pt idx="1354">
                  <c:v>47.379100000000001</c:v>
                </c:pt>
                <c:pt idx="1355">
                  <c:v>47.409599999999998</c:v>
                </c:pt>
                <c:pt idx="1356">
                  <c:v>47.440100000000001</c:v>
                </c:pt>
                <c:pt idx="1357">
                  <c:v>47.478200000000001</c:v>
                </c:pt>
                <c:pt idx="1358">
                  <c:v>47.539299999999997</c:v>
                </c:pt>
                <c:pt idx="1359">
                  <c:v>47.569800000000001</c:v>
                </c:pt>
                <c:pt idx="1360">
                  <c:v>47.607900000000001</c:v>
                </c:pt>
                <c:pt idx="1361">
                  <c:v>47.607900000000001</c:v>
                </c:pt>
                <c:pt idx="1362">
                  <c:v>47.607900000000001</c:v>
                </c:pt>
                <c:pt idx="1363">
                  <c:v>47.676600000000001</c:v>
                </c:pt>
                <c:pt idx="1364">
                  <c:v>47.707099999999997</c:v>
                </c:pt>
                <c:pt idx="1365">
                  <c:v>47.775799999999997</c:v>
                </c:pt>
                <c:pt idx="1366">
                  <c:v>47.836799999999997</c:v>
                </c:pt>
                <c:pt idx="1367">
                  <c:v>47.875</c:v>
                </c:pt>
                <c:pt idx="1368">
                  <c:v>47.936</c:v>
                </c:pt>
                <c:pt idx="1369">
                  <c:v>47.936</c:v>
                </c:pt>
                <c:pt idx="1370">
                  <c:v>47.905500000000004</c:v>
                </c:pt>
                <c:pt idx="1371">
                  <c:v>47.905500000000004</c:v>
                </c:pt>
                <c:pt idx="1372">
                  <c:v>47.936</c:v>
                </c:pt>
                <c:pt idx="1373">
                  <c:v>48.035200000000003</c:v>
                </c:pt>
                <c:pt idx="1374">
                  <c:v>48.103900000000003</c:v>
                </c:pt>
                <c:pt idx="1375">
                  <c:v>48.203000000000003</c:v>
                </c:pt>
                <c:pt idx="1376">
                  <c:v>48.233600000000003</c:v>
                </c:pt>
                <c:pt idx="1377">
                  <c:v>48.233600000000003</c:v>
                </c:pt>
                <c:pt idx="1378">
                  <c:v>48.279299999999999</c:v>
                </c:pt>
                <c:pt idx="1379">
                  <c:v>48.340400000000002</c:v>
                </c:pt>
                <c:pt idx="1380">
                  <c:v>48.439500000000002</c:v>
                </c:pt>
                <c:pt idx="1381">
                  <c:v>48.508200000000002</c:v>
                </c:pt>
                <c:pt idx="1382">
                  <c:v>48.538699999999999</c:v>
                </c:pt>
                <c:pt idx="1383">
                  <c:v>48.508200000000002</c:v>
                </c:pt>
                <c:pt idx="1384">
                  <c:v>48.340400000000002</c:v>
                </c:pt>
                <c:pt idx="1385">
                  <c:v>48.340400000000002</c:v>
                </c:pt>
                <c:pt idx="1386">
                  <c:v>48.340400000000002</c:v>
                </c:pt>
                <c:pt idx="1387">
                  <c:v>48.378500000000003</c:v>
                </c:pt>
                <c:pt idx="1388">
                  <c:v>48.439500000000002</c:v>
                </c:pt>
                <c:pt idx="1389">
                  <c:v>48.569200000000002</c:v>
                </c:pt>
                <c:pt idx="1390">
                  <c:v>48.737099999999998</c:v>
                </c:pt>
                <c:pt idx="1391">
                  <c:v>48.836300000000001</c:v>
                </c:pt>
                <c:pt idx="1392">
                  <c:v>48.866799999999998</c:v>
                </c:pt>
                <c:pt idx="1393">
                  <c:v>48.904899999999998</c:v>
                </c:pt>
                <c:pt idx="1394">
                  <c:v>48.935499999999998</c:v>
                </c:pt>
                <c:pt idx="1395">
                  <c:v>48.966000000000001</c:v>
                </c:pt>
                <c:pt idx="1396">
                  <c:v>49.004100000000001</c:v>
                </c:pt>
                <c:pt idx="1397">
                  <c:v>49.034599999999998</c:v>
                </c:pt>
                <c:pt idx="1398">
                  <c:v>49.065199999999997</c:v>
                </c:pt>
                <c:pt idx="1399">
                  <c:v>49.034599999999998</c:v>
                </c:pt>
                <c:pt idx="1400">
                  <c:v>49.034599999999998</c:v>
                </c:pt>
                <c:pt idx="1401">
                  <c:v>49.103299999999997</c:v>
                </c:pt>
                <c:pt idx="1402">
                  <c:v>49.133800000000001</c:v>
                </c:pt>
                <c:pt idx="1403">
                  <c:v>49.202500000000001</c:v>
                </c:pt>
                <c:pt idx="1404">
                  <c:v>49.202500000000001</c:v>
                </c:pt>
                <c:pt idx="1405">
                  <c:v>49.103299999999997</c:v>
                </c:pt>
                <c:pt idx="1406">
                  <c:v>49.065199999999997</c:v>
                </c:pt>
                <c:pt idx="1407">
                  <c:v>49.034599999999998</c:v>
                </c:pt>
                <c:pt idx="1408">
                  <c:v>49.004100000000001</c:v>
                </c:pt>
                <c:pt idx="1409">
                  <c:v>48.966000000000001</c:v>
                </c:pt>
                <c:pt idx="1410">
                  <c:v>48.966000000000001</c:v>
                </c:pt>
                <c:pt idx="1411">
                  <c:v>49.004100000000001</c:v>
                </c:pt>
                <c:pt idx="1412">
                  <c:v>48.981200000000001</c:v>
                </c:pt>
                <c:pt idx="1413">
                  <c:v>49.011699999999998</c:v>
                </c:pt>
                <c:pt idx="1414">
                  <c:v>49.011699999999998</c:v>
                </c:pt>
                <c:pt idx="1415">
                  <c:v>49.042299999999997</c:v>
                </c:pt>
                <c:pt idx="1416">
                  <c:v>49.080399999999997</c:v>
                </c:pt>
                <c:pt idx="1417">
                  <c:v>49.110900000000001</c:v>
                </c:pt>
                <c:pt idx="1418">
                  <c:v>49.179600000000001</c:v>
                </c:pt>
                <c:pt idx="1419">
                  <c:v>49.378</c:v>
                </c:pt>
                <c:pt idx="1420">
                  <c:v>49.5077</c:v>
                </c:pt>
                <c:pt idx="1421">
                  <c:v>49.6068</c:v>
                </c:pt>
                <c:pt idx="1422">
                  <c:v>49.6374</c:v>
                </c:pt>
                <c:pt idx="1423">
                  <c:v>49.706000000000003</c:v>
                </c:pt>
                <c:pt idx="1424">
                  <c:v>49.736499999999999</c:v>
                </c:pt>
                <c:pt idx="1425">
                  <c:v>49.736499999999999</c:v>
                </c:pt>
                <c:pt idx="1426">
                  <c:v>49.774700000000003</c:v>
                </c:pt>
                <c:pt idx="1427">
                  <c:v>49.706000000000003</c:v>
                </c:pt>
                <c:pt idx="1428">
                  <c:v>49.5077</c:v>
                </c:pt>
                <c:pt idx="1429">
                  <c:v>49.408499999999997</c:v>
                </c:pt>
                <c:pt idx="1430">
                  <c:v>49.3093</c:v>
                </c:pt>
                <c:pt idx="1431">
                  <c:v>49.278799999999997</c:v>
                </c:pt>
                <c:pt idx="1432">
                  <c:v>49.240600000000001</c:v>
                </c:pt>
                <c:pt idx="1433">
                  <c:v>49.179600000000001</c:v>
                </c:pt>
                <c:pt idx="1434">
                  <c:v>49.110900000000001</c:v>
                </c:pt>
                <c:pt idx="1435">
                  <c:v>49.011699999999998</c:v>
                </c:pt>
                <c:pt idx="1436">
                  <c:v>48.943100000000001</c:v>
                </c:pt>
                <c:pt idx="1437">
                  <c:v>48.912599999999998</c:v>
                </c:pt>
                <c:pt idx="1438">
                  <c:v>48.912599999999998</c:v>
                </c:pt>
                <c:pt idx="1439">
                  <c:v>48.912599999999998</c:v>
                </c:pt>
                <c:pt idx="1440">
                  <c:v>48.881999999999998</c:v>
                </c:pt>
                <c:pt idx="1441">
                  <c:v>48.881999999999998</c:v>
                </c:pt>
                <c:pt idx="1442">
                  <c:v>48.881999999999998</c:v>
                </c:pt>
                <c:pt idx="1443">
                  <c:v>48.912599999999998</c:v>
                </c:pt>
                <c:pt idx="1444">
                  <c:v>48.912599999999998</c:v>
                </c:pt>
                <c:pt idx="1445">
                  <c:v>48.912599999999998</c:v>
                </c:pt>
                <c:pt idx="1446">
                  <c:v>48.912599999999998</c:v>
                </c:pt>
                <c:pt idx="1447">
                  <c:v>48.843899999999998</c:v>
                </c:pt>
                <c:pt idx="1448">
                  <c:v>48.843899999999998</c:v>
                </c:pt>
                <c:pt idx="1449">
                  <c:v>48.843899999999998</c:v>
                </c:pt>
                <c:pt idx="1450">
                  <c:v>48.881999999999998</c:v>
                </c:pt>
                <c:pt idx="1451">
                  <c:v>49.011699999999998</c:v>
                </c:pt>
                <c:pt idx="1452">
                  <c:v>49.080399999999997</c:v>
                </c:pt>
                <c:pt idx="1453">
                  <c:v>49.110900000000001</c:v>
                </c:pt>
                <c:pt idx="1454">
                  <c:v>49.080399999999997</c:v>
                </c:pt>
                <c:pt idx="1455">
                  <c:v>49.118600000000001</c:v>
                </c:pt>
                <c:pt idx="1456">
                  <c:v>49.080399999999997</c:v>
                </c:pt>
                <c:pt idx="1457">
                  <c:v>49.080399999999997</c:v>
                </c:pt>
                <c:pt idx="1458">
                  <c:v>49.080399999999997</c:v>
                </c:pt>
                <c:pt idx="1459">
                  <c:v>49.080399999999997</c:v>
                </c:pt>
                <c:pt idx="1460">
                  <c:v>49.118600000000001</c:v>
                </c:pt>
                <c:pt idx="1461">
                  <c:v>49.080399999999997</c:v>
                </c:pt>
                <c:pt idx="1462">
                  <c:v>49.080399999999997</c:v>
                </c:pt>
                <c:pt idx="1463">
                  <c:v>49.080399999999997</c:v>
                </c:pt>
                <c:pt idx="1464">
                  <c:v>49.149099999999997</c:v>
                </c:pt>
                <c:pt idx="1465">
                  <c:v>49.149099999999997</c:v>
                </c:pt>
                <c:pt idx="1466">
                  <c:v>49.149099999999997</c:v>
                </c:pt>
                <c:pt idx="1467">
                  <c:v>49.187199999999997</c:v>
                </c:pt>
                <c:pt idx="1468">
                  <c:v>49.217700000000001</c:v>
                </c:pt>
                <c:pt idx="1469">
                  <c:v>49.2864</c:v>
                </c:pt>
                <c:pt idx="1470">
                  <c:v>49.3474</c:v>
                </c:pt>
                <c:pt idx="1471">
                  <c:v>49.385599999999997</c:v>
                </c:pt>
                <c:pt idx="1472">
                  <c:v>49.4161</c:v>
                </c:pt>
                <c:pt idx="1473">
                  <c:v>49.4161</c:v>
                </c:pt>
                <c:pt idx="1474">
                  <c:v>49.4161</c:v>
                </c:pt>
                <c:pt idx="1475">
                  <c:v>49.4161</c:v>
                </c:pt>
                <c:pt idx="1476">
                  <c:v>49.446599999999997</c:v>
                </c:pt>
                <c:pt idx="1477">
                  <c:v>49.4771</c:v>
                </c:pt>
                <c:pt idx="1478">
                  <c:v>49.4771</c:v>
                </c:pt>
                <c:pt idx="1479">
                  <c:v>49.4771</c:v>
                </c:pt>
                <c:pt idx="1480">
                  <c:v>49.515300000000003</c:v>
                </c:pt>
                <c:pt idx="1481">
                  <c:v>49.515300000000003</c:v>
                </c:pt>
                <c:pt idx="1482">
                  <c:v>49.5458</c:v>
                </c:pt>
                <c:pt idx="1483">
                  <c:v>49.5458</c:v>
                </c:pt>
                <c:pt idx="1484">
                  <c:v>49.576300000000003</c:v>
                </c:pt>
                <c:pt idx="1485">
                  <c:v>49.576300000000003</c:v>
                </c:pt>
                <c:pt idx="1486">
                  <c:v>49.6145</c:v>
                </c:pt>
                <c:pt idx="1487">
                  <c:v>49.6145</c:v>
                </c:pt>
                <c:pt idx="1488">
                  <c:v>49.6755</c:v>
                </c:pt>
                <c:pt idx="1489">
                  <c:v>49.744199999999999</c:v>
                </c:pt>
                <c:pt idx="1490">
                  <c:v>49.744199999999999</c:v>
                </c:pt>
                <c:pt idx="1491">
                  <c:v>49.782299999999999</c:v>
                </c:pt>
                <c:pt idx="1492">
                  <c:v>49.812800000000003</c:v>
                </c:pt>
                <c:pt idx="1493">
                  <c:v>49.812800000000003</c:v>
                </c:pt>
                <c:pt idx="1494">
                  <c:v>49.843400000000003</c:v>
                </c:pt>
                <c:pt idx="1495">
                  <c:v>49.911999999999999</c:v>
                </c:pt>
                <c:pt idx="1496">
                  <c:v>49.973100000000002</c:v>
                </c:pt>
                <c:pt idx="1497">
                  <c:v>50.072200000000002</c:v>
                </c:pt>
                <c:pt idx="1498">
                  <c:v>50.171399999999998</c:v>
                </c:pt>
                <c:pt idx="1499">
                  <c:v>50.308700000000002</c:v>
                </c:pt>
                <c:pt idx="1500">
                  <c:v>50.339300000000001</c:v>
                </c:pt>
                <c:pt idx="1501">
                  <c:v>50.339300000000001</c:v>
                </c:pt>
                <c:pt idx="1502">
                  <c:v>50.369799999999998</c:v>
                </c:pt>
                <c:pt idx="1503">
                  <c:v>50.392699999999998</c:v>
                </c:pt>
                <c:pt idx="1504">
                  <c:v>50.423200000000001</c:v>
                </c:pt>
                <c:pt idx="1505">
                  <c:v>50.514699999999998</c:v>
                </c:pt>
                <c:pt idx="1506">
                  <c:v>50.598700000000001</c:v>
                </c:pt>
                <c:pt idx="1507">
                  <c:v>50.682600000000001</c:v>
                </c:pt>
                <c:pt idx="1508">
                  <c:v>50.713099999999997</c:v>
                </c:pt>
                <c:pt idx="1509">
                  <c:v>50.774099999999997</c:v>
                </c:pt>
                <c:pt idx="1510">
                  <c:v>50.804699999999997</c:v>
                </c:pt>
                <c:pt idx="1511">
                  <c:v>50.888599999999997</c:v>
                </c:pt>
                <c:pt idx="1512">
                  <c:v>50.942</c:v>
                </c:pt>
                <c:pt idx="1513">
                  <c:v>50.942</c:v>
                </c:pt>
                <c:pt idx="1514">
                  <c:v>51.003</c:v>
                </c:pt>
                <c:pt idx="1515">
                  <c:v>51.064100000000003</c:v>
                </c:pt>
                <c:pt idx="1516">
                  <c:v>51.148000000000003</c:v>
                </c:pt>
                <c:pt idx="1517">
                  <c:v>51.2624</c:v>
                </c:pt>
                <c:pt idx="1518">
                  <c:v>51.323500000000003</c:v>
                </c:pt>
                <c:pt idx="1519">
                  <c:v>51.407400000000003</c:v>
                </c:pt>
                <c:pt idx="1520">
                  <c:v>51.437899999999999</c:v>
                </c:pt>
                <c:pt idx="1521">
                  <c:v>51.582900000000002</c:v>
                </c:pt>
                <c:pt idx="1522">
                  <c:v>51.613399999999999</c:v>
                </c:pt>
                <c:pt idx="1523">
                  <c:v>51.643900000000002</c:v>
                </c:pt>
                <c:pt idx="1524">
                  <c:v>51.674399999999999</c:v>
                </c:pt>
                <c:pt idx="1525">
                  <c:v>51.674399999999999</c:v>
                </c:pt>
                <c:pt idx="1526">
                  <c:v>51.697299999999998</c:v>
                </c:pt>
                <c:pt idx="1527">
                  <c:v>51.735399999999998</c:v>
                </c:pt>
                <c:pt idx="1528">
                  <c:v>51.819400000000002</c:v>
                </c:pt>
                <c:pt idx="1529">
                  <c:v>51.964300000000001</c:v>
                </c:pt>
                <c:pt idx="1530">
                  <c:v>52.109299999999998</c:v>
                </c:pt>
                <c:pt idx="1531">
                  <c:v>52.193199999999997</c:v>
                </c:pt>
                <c:pt idx="1532">
                  <c:v>52.223700000000001</c:v>
                </c:pt>
                <c:pt idx="1533">
                  <c:v>52.223700000000001</c:v>
                </c:pt>
                <c:pt idx="1534">
                  <c:v>52.284799999999997</c:v>
                </c:pt>
                <c:pt idx="1535">
                  <c:v>52.3992</c:v>
                </c:pt>
                <c:pt idx="1536">
                  <c:v>52.4602</c:v>
                </c:pt>
                <c:pt idx="1537">
                  <c:v>52.513599999999997</c:v>
                </c:pt>
                <c:pt idx="1538">
                  <c:v>52.513599999999997</c:v>
                </c:pt>
                <c:pt idx="1539">
                  <c:v>52.605200000000004</c:v>
                </c:pt>
                <c:pt idx="1540">
                  <c:v>52.6586</c:v>
                </c:pt>
                <c:pt idx="1541">
                  <c:v>52.7196</c:v>
                </c:pt>
                <c:pt idx="1542">
                  <c:v>52.773000000000003</c:v>
                </c:pt>
                <c:pt idx="1543">
                  <c:v>52.773000000000003</c:v>
                </c:pt>
                <c:pt idx="1544">
                  <c:v>52.834099999999999</c:v>
                </c:pt>
                <c:pt idx="1545">
                  <c:v>52.887500000000003</c:v>
                </c:pt>
                <c:pt idx="1546">
                  <c:v>52.917999999999999</c:v>
                </c:pt>
                <c:pt idx="1547">
                  <c:v>52.917999999999999</c:v>
                </c:pt>
                <c:pt idx="1548">
                  <c:v>52.887500000000003</c:v>
                </c:pt>
                <c:pt idx="1549">
                  <c:v>52.864600000000003</c:v>
                </c:pt>
                <c:pt idx="1550">
                  <c:v>52.925600000000003</c:v>
                </c:pt>
                <c:pt idx="1551">
                  <c:v>53.009599999999999</c:v>
                </c:pt>
                <c:pt idx="1552">
                  <c:v>53.101100000000002</c:v>
                </c:pt>
                <c:pt idx="1553">
                  <c:v>53.185000000000002</c:v>
                </c:pt>
                <c:pt idx="1554">
                  <c:v>53.215499999999999</c:v>
                </c:pt>
                <c:pt idx="1555">
                  <c:v>53.215499999999999</c:v>
                </c:pt>
                <c:pt idx="1556">
                  <c:v>53.268999999999998</c:v>
                </c:pt>
                <c:pt idx="1557">
                  <c:v>53.299500000000002</c:v>
                </c:pt>
                <c:pt idx="1558">
                  <c:v>53.33</c:v>
                </c:pt>
                <c:pt idx="1559">
                  <c:v>53.360500000000002</c:v>
                </c:pt>
                <c:pt idx="1560">
                  <c:v>53.474899999999998</c:v>
                </c:pt>
                <c:pt idx="1561">
                  <c:v>53.536000000000001</c:v>
                </c:pt>
                <c:pt idx="1562">
                  <c:v>53.536000000000001</c:v>
                </c:pt>
                <c:pt idx="1563">
                  <c:v>53.536000000000001</c:v>
                </c:pt>
                <c:pt idx="1564">
                  <c:v>53.536000000000001</c:v>
                </c:pt>
                <c:pt idx="1565">
                  <c:v>53.536000000000001</c:v>
                </c:pt>
                <c:pt idx="1566">
                  <c:v>53.536000000000001</c:v>
                </c:pt>
                <c:pt idx="1567">
                  <c:v>53.536000000000001</c:v>
                </c:pt>
                <c:pt idx="1568">
                  <c:v>53.536000000000001</c:v>
                </c:pt>
                <c:pt idx="1569">
                  <c:v>53.589399999999998</c:v>
                </c:pt>
                <c:pt idx="1570">
                  <c:v>53.650399999999998</c:v>
                </c:pt>
                <c:pt idx="1571">
                  <c:v>53.589399999999998</c:v>
                </c:pt>
                <c:pt idx="1572">
                  <c:v>53.413899999999998</c:v>
                </c:pt>
                <c:pt idx="1573">
                  <c:v>53.505499999999998</c:v>
                </c:pt>
                <c:pt idx="1574">
                  <c:v>53.505499999999998</c:v>
                </c:pt>
                <c:pt idx="1575">
                  <c:v>53.505499999999998</c:v>
                </c:pt>
                <c:pt idx="1576">
                  <c:v>53.33</c:v>
                </c:pt>
                <c:pt idx="1577">
                  <c:v>53.154499999999999</c:v>
                </c:pt>
                <c:pt idx="1578">
                  <c:v>53.040100000000002</c:v>
                </c:pt>
                <c:pt idx="1579">
                  <c:v>52.956099999999999</c:v>
                </c:pt>
                <c:pt idx="1580">
                  <c:v>52.895099999999999</c:v>
                </c:pt>
                <c:pt idx="1581">
                  <c:v>52.956099999999999</c:v>
                </c:pt>
                <c:pt idx="1582">
                  <c:v>53.101100000000002</c:v>
                </c:pt>
                <c:pt idx="1583">
                  <c:v>52.986699999999999</c:v>
                </c:pt>
                <c:pt idx="1584">
                  <c:v>52.925600000000003</c:v>
                </c:pt>
                <c:pt idx="1585">
                  <c:v>52.956099999999999</c:v>
                </c:pt>
                <c:pt idx="1586">
                  <c:v>53.040100000000002</c:v>
                </c:pt>
                <c:pt idx="1587">
                  <c:v>52.956099999999999</c:v>
                </c:pt>
                <c:pt idx="1588">
                  <c:v>52.895099999999999</c:v>
                </c:pt>
                <c:pt idx="1589">
                  <c:v>52.895099999999999</c:v>
                </c:pt>
                <c:pt idx="1590">
                  <c:v>53.040100000000002</c:v>
                </c:pt>
                <c:pt idx="1591">
                  <c:v>52.956099999999999</c:v>
                </c:pt>
                <c:pt idx="1592">
                  <c:v>52.895099999999999</c:v>
                </c:pt>
                <c:pt idx="1593">
                  <c:v>52.895099999999999</c:v>
                </c:pt>
                <c:pt idx="1594">
                  <c:v>52.895099999999999</c:v>
                </c:pt>
                <c:pt idx="1595">
                  <c:v>52.895099999999999</c:v>
                </c:pt>
                <c:pt idx="1596">
                  <c:v>52.925600000000003</c:v>
                </c:pt>
                <c:pt idx="1597">
                  <c:v>52.956099999999999</c:v>
                </c:pt>
                <c:pt idx="1598">
                  <c:v>52.956099999999999</c:v>
                </c:pt>
                <c:pt idx="1599">
                  <c:v>52.925600000000003</c:v>
                </c:pt>
                <c:pt idx="1600">
                  <c:v>52.895099999999999</c:v>
                </c:pt>
                <c:pt idx="1601">
                  <c:v>52.925600000000003</c:v>
                </c:pt>
                <c:pt idx="1602">
                  <c:v>52.956099999999999</c:v>
                </c:pt>
                <c:pt idx="1603">
                  <c:v>52.895099999999999</c:v>
                </c:pt>
                <c:pt idx="1604">
                  <c:v>52.925600000000003</c:v>
                </c:pt>
                <c:pt idx="1605">
                  <c:v>52.895099999999999</c:v>
                </c:pt>
                <c:pt idx="1606">
                  <c:v>52.895099999999999</c:v>
                </c:pt>
                <c:pt idx="1607">
                  <c:v>52.895099999999999</c:v>
                </c:pt>
                <c:pt idx="1608">
                  <c:v>52.956099999999999</c:v>
                </c:pt>
                <c:pt idx="1609">
                  <c:v>52.986699999999999</c:v>
                </c:pt>
                <c:pt idx="1610">
                  <c:v>52.986699999999999</c:v>
                </c:pt>
                <c:pt idx="1611">
                  <c:v>53.040100000000002</c:v>
                </c:pt>
                <c:pt idx="1612">
                  <c:v>53.101100000000002</c:v>
                </c:pt>
                <c:pt idx="1613">
                  <c:v>53.070599999999999</c:v>
                </c:pt>
                <c:pt idx="1614">
                  <c:v>53.040100000000002</c:v>
                </c:pt>
                <c:pt idx="1615">
                  <c:v>52.986699999999999</c:v>
                </c:pt>
                <c:pt idx="1616">
                  <c:v>52.956099999999999</c:v>
                </c:pt>
                <c:pt idx="1617">
                  <c:v>52.925600000000003</c:v>
                </c:pt>
                <c:pt idx="1618">
                  <c:v>52.895099999999999</c:v>
                </c:pt>
                <c:pt idx="1619">
                  <c:v>52.895099999999999</c:v>
                </c:pt>
                <c:pt idx="1620">
                  <c:v>52.895099999999999</c:v>
                </c:pt>
                <c:pt idx="1621">
                  <c:v>52.895099999999999</c:v>
                </c:pt>
                <c:pt idx="1622">
                  <c:v>52.895099999999999</c:v>
                </c:pt>
                <c:pt idx="1623">
                  <c:v>52.864600000000003</c:v>
                </c:pt>
                <c:pt idx="1624">
                  <c:v>52.834099999999999</c:v>
                </c:pt>
                <c:pt idx="1625">
                  <c:v>52.811199999999999</c:v>
                </c:pt>
                <c:pt idx="1626">
                  <c:v>52.834099999999999</c:v>
                </c:pt>
                <c:pt idx="1627">
                  <c:v>52.834099999999999</c:v>
                </c:pt>
                <c:pt idx="1628">
                  <c:v>52.780700000000003</c:v>
                </c:pt>
                <c:pt idx="1629">
                  <c:v>52.5518</c:v>
                </c:pt>
                <c:pt idx="1630">
                  <c:v>52.429699999999997</c:v>
                </c:pt>
                <c:pt idx="1631">
                  <c:v>52.315300000000001</c:v>
                </c:pt>
                <c:pt idx="1632">
                  <c:v>52.345799999999997</c:v>
                </c:pt>
                <c:pt idx="1633">
                  <c:v>52.315300000000001</c:v>
                </c:pt>
                <c:pt idx="1634">
                  <c:v>52.376300000000001</c:v>
                </c:pt>
                <c:pt idx="1635">
                  <c:v>52.429699999999997</c:v>
                </c:pt>
                <c:pt idx="1636">
                  <c:v>52.4602</c:v>
                </c:pt>
                <c:pt idx="1637">
                  <c:v>52.5518</c:v>
                </c:pt>
                <c:pt idx="1638">
                  <c:v>52.5518</c:v>
                </c:pt>
                <c:pt idx="1639">
                  <c:v>52.5518</c:v>
                </c:pt>
                <c:pt idx="1640">
                  <c:v>52.4908</c:v>
                </c:pt>
                <c:pt idx="1641">
                  <c:v>52.406799999999997</c:v>
                </c:pt>
                <c:pt idx="1642">
                  <c:v>52.345799999999997</c:v>
                </c:pt>
                <c:pt idx="1643">
                  <c:v>52.254199999999997</c:v>
                </c:pt>
                <c:pt idx="1644">
                  <c:v>52.231400000000001</c:v>
                </c:pt>
                <c:pt idx="1645">
                  <c:v>52.200800000000001</c:v>
                </c:pt>
                <c:pt idx="1646">
                  <c:v>52.170299999999997</c:v>
                </c:pt>
                <c:pt idx="1647">
                  <c:v>52.200800000000001</c:v>
                </c:pt>
                <c:pt idx="1648">
                  <c:v>52.254199999999997</c:v>
                </c:pt>
                <c:pt idx="1649">
                  <c:v>52.284799999999997</c:v>
                </c:pt>
                <c:pt idx="1650">
                  <c:v>52.345799999999997</c:v>
                </c:pt>
                <c:pt idx="1651">
                  <c:v>52.406799999999997</c:v>
                </c:pt>
                <c:pt idx="1652">
                  <c:v>52.521299999999997</c:v>
                </c:pt>
                <c:pt idx="1653">
                  <c:v>52.5518</c:v>
                </c:pt>
                <c:pt idx="1654">
                  <c:v>52.5518</c:v>
                </c:pt>
                <c:pt idx="1655">
                  <c:v>52.5747</c:v>
                </c:pt>
                <c:pt idx="1656">
                  <c:v>52.605200000000004</c:v>
                </c:pt>
                <c:pt idx="1657">
                  <c:v>52.7196</c:v>
                </c:pt>
                <c:pt idx="1658">
                  <c:v>52.811199999999999</c:v>
                </c:pt>
                <c:pt idx="1659">
                  <c:v>52.895099999999999</c:v>
                </c:pt>
                <c:pt idx="1660">
                  <c:v>52.986699999999999</c:v>
                </c:pt>
                <c:pt idx="1661">
                  <c:v>53.070599999999999</c:v>
                </c:pt>
                <c:pt idx="1662">
                  <c:v>53.070599999999999</c:v>
                </c:pt>
                <c:pt idx="1663">
                  <c:v>53.124000000000002</c:v>
                </c:pt>
                <c:pt idx="1664">
                  <c:v>53.154499999999999</c:v>
                </c:pt>
                <c:pt idx="1665">
                  <c:v>53.124000000000002</c:v>
                </c:pt>
                <c:pt idx="1666">
                  <c:v>53.185000000000002</c:v>
                </c:pt>
                <c:pt idx="1667">
                  <c:v>53.246099999999998</c:v>
                </c:pt>
                <c:pt idx="1668">
                  <c:v>53.246099999999998</c:v>
                </c:pt>
                <c:pt idx="1669">
                  <c:v>53.299500000000002</c:v>
                </c:pt>
                <c:pt idx="1670">
                  <c:v>53.33</c:v>
                </c:pt>
                <c:pt idx="1671">
                  <c:v>53.360500000000002</c:v>
                </c:pt>
                <c:pt idx="1672">
                  <c:v>53.360500000000002</c:v>
                </c:pt>
                <c:pt idx="1673">
                  <c:v>53.360500000000002</c:v>
                </c:pt>
                <c:pt idx="1674">
                  <c:v>53.444400000000002</c:v>
                </c:pt>
                <c:pt idx="1675">
                  <c:v>53.474899999999998</c:v>
                </c:pt>
                <c:pt idx="1676">
                  <c:v>53.589399999999998</c:v>
                </c:pt>
                <c:pt idx="1677">
                  <c:v>53.703800000000001</c:v>
                </c:pt>
                <c:pt idx="1678">
                  <c:v>53.940300000000001</c:v>
                </c:pt>
                <c:pt idx="1679">
                  <c:v>54.085299999999997</c:v>
                </c:pt>
                <c:pt idx="1680">
                  <c:v>54.169199999999996</c:v>
                </c:pt>
                <c:pt idx="1681">
                  <c:v>54.3142</c:v>
                </c:pt>
                <c:pt idx="1682">
                  <c:v>54.512500000000003</c:v>
                </c:pt>
                <c:pt idx="1683">
                  <c:v>54.718499999999999</c:v>
                </c:pt>
                <c:pt idx="1684">
                  <c:v>54.832999999999998</c:v>
                </c:pt>
                <c:pt idx="1685">
                  <c:v>54.863500000000002</c:v>
                </c:pt>
                <c:pt idx="1686">
                  <c:v>54.893999999999998</c:v>
                </c:pt>
                <c:pt idx="1687">
                  <c:v>54.893999999999998</c:v>
                </c:pt>
                <c:pt idx="1688">
                  <c:v>54.832999999999998</c:v>
                </c:pt>
                <c:pt idx="1689">
                  <c:v>54.893999999999998</c:v>
                </c:pt>
                <c:pt idx="1690">
                  <c:v>54.977899999999998</c:v>
                </c:pt>
                <c:pt idx="1691">
                  <c:v>54.947400000000002</c:v>
                </c:pt>
                <c:pt idx="1692">
                  <c:v>54.893999999999998</c:v>
                </c:pt>
                <c:pt idx="1693">
                  <c:v>54.810099999999998</c:v>
                </c:pt>
                <c:pt idx="1694">
                  <c:v>54.749099999999999</c:v>
                </c:pt>
                <c:pt idx="1695">
                  <c:v>54.779600000000002</c:v>
                </c:pt>
                <c:pt idx="1696">
                  <c:v>54.832999999999998</c:v>
                </c:pt>
                <c:pt idx="1697">
                  <c:v>54.893999999999998</c:v>
                </c:pt>
                <c:pt idx="1698">
                  <c:v>54.924500000000002</c:v>
                </c:pt>
                <c:pt idx="1699">
                  <c:v>54.947400000000002</c:v>
                </c:pt>
                <c:pt idx="1700">
                  <c:v>55.008499999999998</c:v>
                </c:pt>
                <c:pt idx="1701">
                  <c:v>55.039000000000001</c:v>
                </c:pt>
                <c:pt idx="1702">
                  <c:v>55.039000000000001</c:v>
                </c:pt>
                <c:pt idx="1703">
                  <c:v>55.122900000000001</c:v>
                </c:pt>
                <c:pt idx="1704">
                  <c:v>55.183900000000001</c:v>
                </c:pt>
                <c:pt idx="1705">
                  <c:v>55.206800000000001</c:v>
                </c:pt>
                <c:pt idx="1706">
                  <c:v>55.183900000000001</c:v>
                </c:pt>
                <c:pt idx="1707">
                  <c:v>55.206800000000001</c:v>
                </c:pt>
                <c:pt idx="1708">
                  <c:v>55.206800000000001</c:v>
                </c:pt>
                <c:pt idx="1709">
                  <c:v>55.183900000000001</c:v>
                </c:pt>
                <c:pt idx="1710">
                  <c:v>55.183900000000001</c:v>
                </c:pt>
                <c:pt idx="1711">
                  <c:v>55.153399999999998</c:v>
                </c:pt>
                <c:pt idx="1712">
                  <c:v>55.069499999999998</c:v>
                </c:pt>
                <c:pt idx="1713">
                  <c:v>54.947400000000002</c:v>
                </c:pt>
                <c:pt idx="1714">
                  <c:v>54.832999999999998</c:v>
                </c:pt>
                <c:pt idx="1715">
                  <c:v>54.779600000000002</c:v>
                </c:pt>
                <c:pt idx="1716">
                  <c:v>54.779600000000002</c:v>
                </c:pt>
                <c:pt idx="1717">
                  <c:v>54.779600000000002</c:v>
                </c:pt>
                <c:pt idx="1718">
                  <c:v>54.779600000000002</c:v>
                </c:pt>
                <c:pt idx="1719">
                  <c:v>54.863500000000002</c:v>
                </c:pt>
                <c:pt idx="1720">
                  <c:v>54.893999999999998</c:v>
                </c:pt>
                <c:pt idx="1721">
                  <c:v>54.893999999999998</c:v>
                </c:pt>
                <c:pt idx="1722">
                  <c:v>54.863500000000002</c:v>
                </c:pt>
                <c:pt idx="1723">
                  <c:v>54.840600000000002</c:v>
                </c:pt>
                <c:pt idx="1724">
                  <c:v>54.779600000000002</c:v>
                </c:pt>
                <c:pt idx="1725">
                  <c:v>54.779600000000002</c:v>
                </c:pt>
                <c:pt idx="1726">
                  <c:v>54.840600000000002</c:v>
                </c:pt>
                <c:pt idx="1727">
                  <c:v>54.810099999999998</c:v>
                </c:pt>
                <c:pt idx="1728">
                  <c:v>54.749099999999999</c:v>
                </c:pt>
                <c:pt idx="1729">
                  <c:v>54.718499999999999</c:v>
                </c:pt>
                <c:pt idx="1730">
                  <c:v>54.695599999999999</c:v>
                </c:pt>
                <c:pt idx="1731">
                  <c:v>54.665100000000002</c:v>
                </c:pt>
                <c:pt idx="1732">
                  <c:v>54.634599999999999</c:v>
                </c:pt>
                <c:pt idx="1733">
                  <c:v>54.634599999999999</c:v>
                </c:pt>
                <c:pt idx="1734">
                  <c:v>54.604100000000003</c:v>
                </c:pt>
                <c:pt idx="1735">
                  <c:v>54.550699999999999</c:v>
                </c:pt>
                <c:pt idx="1736">
                  <c:v>54.520200000000003</c:v>
                </c:pt>
                <c:pt idx="1737">
                  <c:v>54.459099999999999</c:v>
                </c:pt>
                <c:pt idx="1738">
                  <c:v>54.459099999999999</c:v>
                </c:pt>
                <c:pt idx="1739">
                  <c:v>54.428600000000003</c:v>
                </c:pt>
                <c:pt idx="1740">
                  <c:v>54.459099999999999</c:v>
                </c:pt>
                <c:pt idx="1741">
                  <c:v>54.459099999999999</c:v>
                </c:pt>
                <c:pt idx="1742">
                  <c:v>54.428600000000003</c:v>
                </c:pt>
                <c:pt idx="1743">
                  <c:v>54.405700000000003</c:v>
                </c:pt>
                <c:pt idx="1744">
                  <c:v>54.405700000000003</c:v>
                </c:pt>
                <c:pt idx="1745">
                  <c:v>54.405700000000003</c:v>
                </c:pt>
                <c:pt idx="1746">
                  <c:v>54.405700000000003</c:v>
                </c:pt>
                <c:pt idx="1747">
                  <c:v>54.428600000000003</c:v>
                </c:pt>
                <c:pt idx="1748">
                  <c:v>54.428600000000003</c:v>
                </c:pt>
                <c:pt idx="1749">
                  <c:v>54.459099999999999</c:v>
                </c:pt>
                <c:pt idx="1750">
                  <c:v>54.459099999999999</c:v>
                </c:pt>
                <c:pt idx="1751">
                  <c:v>54.459099999999999</c:v>
                </c:pt>
                <c:pt idx="1752">
                  <c:v>54.489699999999999</c:v>
                </c:pt>
                <c:pt idx="1753">
                  <c:v>54.489699999999999</c:v>
                </c:pt>
                <c:pt idx="1754">
                  <c:v>54.459099999999999</c:v>
                </c:pt>
                <c:pt idx="1755">
                  <c:v>54.428600000000003</c:v>
                </c:pt>
                <c:pt idx="1756">
                  <c:v>54.3142</c:v>
                </c:pt>
                <c:pt idx="1757">
                  <c:v>54.3142</c:v>
                </c:pt>
                <c:pt idx="1758">
                  <c:v>54.3752</c:v>
                </c:pt>
                <c:pt idx="1759">
                  <c:v>54.428600000000003</c:v>
                </c:pt>
                <c:pt idx="1760">
                  <c:v>54.428600000000003</c:v>
                </c:pt>
                <c:pt idx="1761">
                  <c:v>54.3752</c:v>
                </c:pt>
                <c:pt idx="1762">
                  <c:v>54.3752</c:v>
                </c:pt>
                <c:pt idx="1763">
                  <c:v>54.428600000000003</c:v>
                </c:pt>
                <c:pt idx="1764">
                  <c:v>54.405700000000003</c:v>
                </c:pt>
                <c:pt idx="1765">
                  <c:v>54.344700000000003</c:v>
                </c:pt>
                <c:pt idx="1766">
                  <c:v>54.344700000000003</c:v>
                </c:pt>
                <c:pt idx="1767">
                  <c:v>54.3142</c:v>
                </c:pt>
                <c:pt idx="1768">
                  <c:v>54.2913</c:v>
                </c:pt>
                <c:pt idx="1769">
                  <c:v>54.2913</c:v>
                </c:pt>
                <c:pt idx="1770">
                  <c:v>54.2913</c:v>
                </c:pt>
                <c:pt idx="1771">
                  <c:v>54.3142</c:v>
                </c:pt>
                <c:pt idx="1772">
                  <c:v>54.344700000000003</c:v>
                </c:pt>
                <c:pt idx="1773">
                  <c:v>54.3142</c:v>
                </c:pt>
                <c:pt idx="1774">
                  <c:v>54.405700000000003</c:v>
                </c:pt>
                <c:pt idx="1775">
                  <c:v>54.489699999999999</c:v>
                </c:pt>
                <c:pt idx="1776">
                  <c:v>54.573599999999999</c:v>
                </c:pt>
                <c:pt idx="1777">
                  <c:v>54.634599999999999</c:v>
                </c:pt>
                <c:pt idx="1778">
                  <c:v>54.634599999999999</c:v>
                </c:pt>
                <c:pt idx="1779">
                  <c:v>54.550699999999999</c:v>
                </c:pt>
                <c:pt idx="1780">
                  <c:v>54.497300000000003</c:v>
                </c:pt>
                <c:pt idx="1781">
                  <c:v>54.489699999999999</c:v>
                </c:pt>
                <c:pt idx="1782">
                  <c:v>54.520200000000003</c:v>
                </c:pt>
                <c:pt idx="1783">
                  <c:v>54.550699999999999</c:v>
                </c:pt>
                <c:pt idx="1784">
                  <c:v>54.520200000000003</c:v>
                </c:pt>
                <c:pt idx="1785">
                  <c:v>54.497300000000003</c:v>
                </c:pt>
                <c:pt idx="1786">
                  <c:v>54.520200000000003</c:v>
                </c:pt>
                <c:pt idx="1787">
                  <c:v>54.550699999999999</c:v>
                </c:pt>
                <c:pt idx="1788">
                  <c:v>54.634599999999999</c:v>
                </c:pt>
                <c:pt idx="1789">
                  <c:v>54.665100000000002</c:v>
                </c:pt>
                <c:pt idx="1790">
                  <c:v>54.695599999999999</c:v>
                </c:pt>
                <c:pt idx="1791">
                  <c:v>54.665100000000002</c:v>
                </c:pt>
                <c:pt idx="1792">
                  <c:v>54.695599999999999</c:v>
                </c:pt>
                <c:pt idx="1793">
                  <c:v>54.665100000000002</c:v>
                </c:pt>
                <c:pt idx="1794">
                  <c:v>54.634599999999999</c:v>
                </c:pt>
                <c:pt idx="1795">
                  <c:v>54.695599999999999</c:v>
                </c:pt>
                <c:pt idx="1796">
                  <c:v>54.756700000000002</c:v>
                </c:pt>
                <c:pt idx="1797">
                  <c:v>54.695599999999999</c:v>
                </c:pt>
                <c:pt idx="1798">
                  <c:v>54.581200000000003</c:v>
                </c:pt>
                <c:pt idx="1799">
                  <c:v>54.520200000000003</c:v>
                </c:pt>
                <c:pt idx="1800">
                  <c:v>54.466799999999999</c:v>
                </c:pt>
                <c:pt idx="1801">
                  <c:v>54.466799999999999</c:v>
                </c:pt>
                <c:pt idx="1802">
                  <c:v>54.405700000000003</c:v>
                </c:pt>
                <c:pt idx="1803">
                  <c:v>54.3752</c:v>
                </c:pt>
                <c:pt idx="1804">
                  <c:v>54.436199999999999</c:v>
                </c:pt>
                <c:pt idx="1805">
                  <c:v>54.436199999999999</c:v>
                </c:pt>
                <c:pt idx="1806">
                  <c:v>54.405700000000003</c:v>
                </c:pt>
                <c:pt idx="1807">
                  <c:v>54.3752</c:v>
                </c:pt>
                <c:pt idx="1808">
                  <c:v>54.3752</c:v>
                </c:pt>
                <c:pt idx="1809">
                  <c:v>54.3752</c:v>
                </c:pt>
                <c:pt idx="1810">
                  <c:v>54.436199999999999</c:v>
                </c:pt>
                <c:pt idx="1811">
                  <c:v>54.550699999999999</c:v>
                </c:pt>
                <c:pt idx="1812">
                  <c:v>54.665100000000002</c:v>
                </c:pt>
                <c:pt idx="1813">
                  <c:v>54.726199999999999</c:v>
                </c:pt>
                <c:pt idx="1814">
                  <c:v>54.840600000000002</c:v>
                </c:pt>
                <c:pt idx="1815">
                  <c:v>54.840600000000002</c:v>
                </c:pt>
                <c:pt idx="1816">
                  <c:v>54.893999999999998</c:v>
                </c:pt>
                <c:pt idx="1817">
                  <c:v>55.039000000000001</c:v>
                </c:pt>
                <c:pt idx="1818">
                  <c:v>55.130499999999998</c:v>
                </c:pt>
                <c:pt idx="1819">
                  <c:v>55.214399999999998</c:v>
                </c:pt>
                <c:pt idx="1820">
                  <c:v>55.244999999999997</c:v>
                </c:pt>
                <c:pt idx="1821">
                  <c:v>55.328899999999997</c:v>
                </c:pt>
                <c:pt idx="1822">
                  <c:v>55.420400000000001</c:v>
                </c:pt>
                <c:pt idx="1823">
                  <c:v>55.5349</c:v>
                </c:pt>
                <c:pt idx="1824">
                  <c:v>55.565399999999997</c:v>
                </c:pt>
                <c:pt idx="1825">
                  <c:v>55.504399999999997</c:v>
                </c:pt>
                <c:pt idx="1826">
                  <c:v>55.473799999999997</c:v>
                </c:pt>
                <c:pt idx="1827">
                  <c:v>55.443300000000001</c:v>
                </c:pt>
                <c:pt idx="1828">
                  <c:v>55.443300000000001</c:v>
                </c:pt>
                <c:pt idx="1829">
                  <c:v>55.420400000000001</c:v>
                </c:pt>
                <c:pt idx="1830">
                  <c:v>55.359400000000001</c:v>
                </c:pt>
                <c:pt idx="1831">
                  <c:v>55.328899999999997</c:v>
                </c:pt>
                <c:pt idx="1832">
                  <c:v>55.359400000000001</c:v>
                </c:pt>
                <c:pt idx="1833">
                  <c:v>55.328899999999997</c:v>
                </c:pt>
                <c:pt idx="1834">
                  <c:v>55.328899999999997</c:v>
                </c:pt>
                <c:pt idx="1835">
                  <c:v>55.443300000000001</c:v>
                </c:pt>
                <c:pt idx="1836">
                  <c:v>55.504399999999997</c:v>
                </c:pt>
                <c:pt idx="1837">
                  <c:v>55.588299999999997</c:v>
                </c:pt>
                <c:pt idx="1838">
                  <c:v>55.6798</c:v>
                </c:pt>
                <c:pt idx="1839">
                  <c:v>55.6798</c:v>
                </c:pt>
                <c:pt idx="1840">
                  <c:v>55.649299999999997</c:v>
                </c:pt>
                <c:pt idx="1841">
                  <c:v>55.649299999999997</c:v>
                </c:pt>
                <c:pt idx="1842">
                  <c:v>55.649299999999997</c:v>
                </c:pt>
                <c:pt idx="1843">
                  <c:v>55.649299999999997</c:v>
                </c:pt>
                <c:pt idx="1844">
                  <c:v>55.626399999999997</c:v>
                </c:pt>
                <c:pt idx="1845">
                  <c:v>55.542499999999997</c:v>
                </c:pt>
                <c:pt idx="1846">
                  <c:v>55.473799999999997</c:v>
                </c:pt>
                <c:pt idx="1847">
                  <c:v>55.397599999999997</c:v>
                </c:pt>
                <c:pt idx="1848">
                  <c:v>55.420400000000001</c:v>
                </c:pt>
                <c:pt idx="1849">
                  <c:v>55.305999999999997</c:v>
                </c:pt>
                <c:pt idx="1850">
                  <c:v>55.191600000000001</c:v>
                </c:pt>
                <c:pt idx="1851">
                  <c:v>55.161000000000001</c:v>
                </c:pt>
                <c:pt idx="1852">
                  <c:v>55.077100000000002</c:v>
                </c:pt>
                <c:pt idx="1853">
                  <c:v>55.016100000000002</c:v>
                </c:pt>
                <c:pt idx="1854">
                  <c:v>54.962699999999998</c:v>
                </c:pt>
                <c:pt idx="1855">
                  <c:v>54.932200000000002</c:v>
                </c:pt>
                <c:pt idx="1856">
                  <c:v>54.962699999999998</c:v>
                </c:pt>
                <c:pt idx="1857">
                  <c:v>54.962699999999998</c:v>
                </c:pt>
                <c:pt idx="1858">
                  <c:v>54.932200000000002</c:v>
                </c:pt>
                <c:pt idx="1859">
                  <c:v>54.932200000000002</c:v>
                </c:pt>
                <c:pt idx="1860">
                  <c:v>54.932200000000002</c:v>
                </c:pt>
                <c:pt idx="1861">
                  <c:v>54.932200000000002</c:v>
                </c:pt>
                <c:pt idx="1862">
                  <c:v>54.901600000000002</c:v>
                </c:pt>
                <c:pt idx="1863">
                  <c:v>54.901600000000002</c:v>
                </c:pt>
                <c:pt idx="1864">
                  <c:v>54.871099999999998</c:v>
                </c:pt>
                <c:pt idx="1865">
                  <c:v>54.848199999999999</c:v>
                </c:pt>
                <c:pt idx="1866">
                  <c:v>54.848199999999999</c:v>
                </c:pt>
                <c:pt idx="1867">
                  <c:v>54.932200000000002</c:v>
                </c:pt>
                <c:pt idx="1868">
                  <c:v>55.077100000000002</c:v>
                </c:pt>
                <c:pt idx="1869">
                  <c:v>55.191600000000001</c:v>
                </c:pt>
                <c:pt idx="1870">
                  <c:v>55.191600000000001</c:v>
                </c:pt>
                <c:pt idx="1871">
                  <c:v>55.222099999999998</c:v>
                </c:pt>
                <c:pt idx="1872">
                  <c:v>55.222099999999998</c:v>
                </c:pt>
                <c:pt idx="1873">
                  <c:v>55.222099999999998</c:v>
                </c:pt>
                <c:pt idx="1874">
                  <c:v>55.222099999999998</c:v>
                </c:pt>
                <c:pt idx="1875">
                  <c:v>55.191600000000001</c:v>
                </c:pt>
                <c:pt idx="1876">
                  <c:v>55.191600000000001</c:v>
                </c:pt>
                <c:pt idx="1877">
                  <c:v>55.222099999999998</c:v>
                </c:pt>
                <c:pt idx="1878">
                  <c:v>55.305999999999997</c:v>
                </c:pt>
                <c:pt idx="1879">
                  <c:v>55.222099999999998</c:v>
                </c:pt>
                <c:pt idx="1880">
                  <c:v>55.222099999999998</c:v>
                </c:pt>
                <c:pt idx="1881">
                  <c:v>55.191600000000001</c:v>
                </c:pt>
                <c:pt idx="1882">
                  <c:v>55.191600000000001</c:v>
                </c:pt>
                <c:pt idx="1883">
                  <c:v>55.191600000000001</c:v>
                </c:pt>
                <c:pt idx="1884">
                  <c:v>55.191600000000001</c:v>
                </c:pt>
                <c:pt idx="1885">
                  <c:v>55.191600000000001</c:v>
                </c:pt>
                <c:pt idx="1886">
                  <c:v>55.191600000000001</c:v>
                </c:pt>
                <c:pt idx="1887">
                  <c:v>55.191600000000001</c:v>
                </c:pt>
                <c:pt idx="1888">
                  <c:v>55.191600000000001</c:v>
                </c:pt>
                <c:pt idx="1889">
                  <c:v>55.305999999999997</c:v>
                </c:pt>
                <c:pt idx="1890">
                  <c:v>55.626399999999997</c:v>
                </c:pt>
                <c:pt idx="1891">
                  <c:v>55.7104</c:v>
                </c:pt>
                <c:pt idx="1892">
                  <c:v>55.7104</c:v>
                </c:pt>
                <c:pt idx="1893">
                  <c:v>55.7104</c:v>
                </c:pt>
                <c:pt idx="1894">
                  <c:v>55.6646</c:v>
                </c:pt>
                <c:pt idx="1895">
                  <c:v>55.603499999999997</c:v>
                </c:pt>
                <c:pt idx="1896">
                  <c:v>55.573</c:v>
                </c:pt>
                <c:pt idx="1897">
                  <c:v>55.519599999999997</c:v>
                </c:pt>
                <c:pt idx="1898">
                  <c:v>55.428100000000001</c:v>
                </c:pt>
                <c:pt idx="1899">
                  <c:v>55.397599999999997</c:v>
                </c:pt>
                <c:pt idx="1900">
                  <c:v>55.397599999999997</c:v>
                </c:pt>
                <c:pt idx="1901">
                  <c:v>55.428100000000001</c:v>
                </c:pt>
                <c:pt idx="1902">
                  <c:v>55.428100000000001</c:v>
                </c:pt>
                <c:pt idx="1903">
                  <c:v>55.397599999999997</c:v>
                </c:pt>
                <c:pt idx="1904">
                  <c:v>55.428100000000001</c:v>
                </c:pt>
                <c:pt idx="1905">
                  <c:v>55.458599999999997</c:v>
                </c:pt>
                <c:pt idx="1906">
                  <c:v>55.458599999999997</c:v>
                </c:pt>
                <c:pt idx="1907">
                  <c:v>55.458599999999997</c:v>
                </c:pt>
                <c:pt idx="1908">
                  <c:v>55.458599999999997</c:v>
                </c:pt>
                <c:pt idx="1909">
                  <c:v>55.458599999999997</c:v>
                </c:pt>
                <c:pt idx="1910">
                  <c:v>55.458599999999997</c:v>
                </c:pt>
                <c:pt idx="1911">
                  <c:v>55.489100000000001</c:v>
                </c:pt>
                <c:pt idx="1912">
                  <c:v>55.519599999999997</c:v>
                </c:pt>
                <c:pt idx="1913">
                  <c:v>55.519599999999997</c:v>
                </c:pt>
                <c:pt idx="1914">
                  <c:v>55.519599999999997</c:v>
                </c:pt>
                <c:pt idx="1915">
                  <c:v>55.6646</c:v>
                </c:pt>
                <c:pt idx="1916">
                  <c:v>55.7485</c:v>
                </c:pt>
                <c:pt idx="1917">
                  <c:v>55.801900000000003</c:v>
                </c:pt>
                <c:pt idx="1918">
                  <c:v>55.862900000000003</c:v>
                </c:pt>
                <c:pt idx="1919">
                  <c:v>55.923999999999999</c:v>
                </c:pt>
                <c:pt idx="1920">
                  <c:v>55.946899999999999</c:v>
                </c:pt>
                <c:pt idx="1921">
                  <c:v>55.977400000000003</c:v>
                </c:pt>
                <c:pt idx="1922">
                  <c:v>56.007899999999999</c:v>
                </c:pt>
                <c:pt idx="1923">
                  <c:v>56.007899999999999</c:v>
                </c:pt>
                <c:pt idx="1924">
                  <c:v>56.038400000000003</c:v>
                </c:pt>
                <c:pt idx="1925">
                  <c:v>56.038400000000003</c:v>
                </c:pt>
                <c:pt idx="1926">
                  <c:v>56.038400000000003</c:v>
                </c:pt>
                <c:pt idx="1927">
                  <c:v>56.038400000000003</c:v>
                </c:pt>
                <c:pt idx="1928">
                  <c:v>56.038400000000003</c:v>
                </c:pt>
                <c:pt idx="1929">
                  <c:v>56.007899999999999</c:v>
                </c:pt>
                <c:pt idx="1930">
                  <c:v>56.007899999999999</c:v>
                </c:pt>
                <c:pt idx="1931">
                  <c:v>56.007899999999999</c:v>
                </c:pt>
                <c:pt idx="1932">
                  <c:v>56.038400000000003</c:v>
                </c:pt>
                <c:pt idx="1933">
                  <c:v>56.068899999999999</c:v>
                </c:pt>
                <c:pt idx="1934">
                  <c:v>56.122300000000003</c:v>
                </c:pt>
                <c:pt idx="1935">
                  <c:v>56.183399999999999</c:v>
                </c:pt>
                <c:pt idx="1936">
                  <c:v>56.274900000000002</c:v>
                </c:pt>
                <c:pt idx="1937">
                  <c:v>56.213900000000002</c:v>
                </c:pt>
                <c:pt idx="1938">
                  <c:v>56.213900000000002</c:v>
                </c:pt>
                <c:pt idx="1939">
                  <c:v>56.305500000000002</c:v>
                </c:pt>
                <c:pt idx="1940">
                  <c:v>56.389400000000002</c:v>
                </c:pt>
                <c:pt idx="1941">
                  <c:v>56.389400000000002</c:v>
                </c:pt>
                <c:pt idx="1942">
                  <c:v>56.389400000000002</c:v>
                </c:pt>
                <c:pt idx="1943">
                  <c:v>56.389400000000002</c:v>
                </c:pt>
                <c:pt idx="1944">
                  <c:v>56.419899999999998</c:v>
                </c:pt>
                <c:pt idx="1945">
                  <c:v>56.419899999999998</c:v>
                </c:pt>
                <c:pt idx="1946">
                  <c:v>56.503799999999998</c:v>
                </c:pt>
                <c:pt idx="1947">
                  <c:v>56.587699999999998</c:v>
                </c:pt>
                <c:pt idx="1948">
                  <c:v>56.618299999999998</c:v>
                </c:pt>
                <c:pt idx="1949">
                  <c:v>56.679299999999998</c:v>
                </c:pt>
                <c:pt idx="1950">
                  <c:v>56.732700000000001</c:v>
                </c:pt>
                <c:pt idx="1951">
                  <c:v>56.763199999999998</c:v>
                </c:pt>
                <c:pt idx="1952">
                  <c:v>56.793700000000001</c:v>
                </c:pt>
                <c:pt idx="1953">
                  <c:v>56.763199999999998</c:v>
                </c:pt>
                <c:pt idx="1954">
                  <c:v>56.793700000000001</c:v>
                </c:pt>
                <c:pt idx="1955">
                  <c:v>56.847099999999998</c:v>
                </c:pt>
                <c:pt idx="1956">
                  <c:v>56.938699999999997</c:v>
                </c:pt>
                <c:pt idx="1957">
                  <c:v>56.915799999999997</c:v>
                </c:pt>
                <c:pt idx="1958">
                  <c:v>56.831899999999997</c:v>
                </c:pt>
                <c:pt idx="1959">
                  <c:v>56.801400000000001</c:v>
                </c:pt>
                <c:pt idx="1960">
                  <c:v>56.831899999999997</c:v>
                </c:pt>
                <c:pt idx="1961">
                  <c:v>56.885300000000001</c:v>
                </c:pt>
                <c:pt idx="1962">
                  <c:v>56.976799999999997</c:v>
                </c:pt>
                <c:pt idx="1963">
                  <c:v>56.999699999999997</c:v>
                </c:pt>
                <c:pt idx="1964">
                  <c:v>56.946300000000001</c:v>
                </c:pt>
                <c:pt idx="1965">
                  <c:v>56.976799999999997</c:v>
                </c:pt>
                <c:pt idx="1966">
                  <c:v>56.999699999999997</c:v>
                </c:pt>
                <c:pt idx="1967">
                  <c:v>57.0608</c:v>
                </c:pt>
                <c:pt idx="1968">
                  <c:v>57.091299999999997</c:v>
                </c:pt>
                <c:pt idx="1969">
                  <c:v>57.114199999999997</c:v>
                </c:pt>
                <c:pt idx="1970">
                  <c:v>57.175199999999997</c:v>
                </c:pt>
                <c:pt idx="1971">
                  <c:v>57.114199999999997</c:v>
                </c:pt>
                <c:pt idx="1972">
                  <c:v>57.0608</c:v>
                </c:pt>
                <c:pt idx="1973">
                  <c:v>57.236199999999997</c:v>
                </c:pt>
                <c:pt idx="1974">
                  <c:v>57.350700000000003</c:v>
                </c:pt>
                <c:pt idx="1975">
                  <c:v>57.350700000000003</c:v>
                </c:pt>
                <c:pt idx="1976">
                  <c:v>57.350700000000003</c:v>
                </c:pt>
                <c:pt idx="1977">
                  <c:v>57.434600000000003</c:v>
                </c:pt>
                <c:pt idx="1978">
                  <c:v>57.495600000000003</c:v>
                </c:pt>
                <c:pt idx="1979">
                  <c:v>57.4041</c:v>
                </c:pt>
                <c:pt idx="1980">
                  <c:v>57.350700000000003</c:v>
                </c:pt>
                <c:pt idx="1981">
                  <c:v>57.4041</c:v>
                </c:pt>
                <c:pt idx="1982">
                  <c:v>57.4651</c:v>
                </c:pt>
                <c:pt idx="1983">
                  <c:v>57.495600000000003</c:v>
                </c:pt>
                <c:pt idx="1984">
                  <c:v>57.518500000000003</c:v>
                </c:pt>
                <c:pt idx="1985">
                  <c:v>57.548999999999999</c:v>
                </c:pt>
                <c:pt idx="1986">
                  <c:v>57.548999999999999</c:v>
                </c:pt>
                <c:pt idx="1987">
                  <c:v>57.518500000000003</c:v>
                </c:pt>
                <c:pt idx="1988">
                  <c:v>57.548999999999999</c:v>
                </c:pt>
                <c:pt idx="1989">
                  <c:v>57.495600000000003</c:v>
                </c:pt>
                <c:pt idx="1990">
                  <c:v>57.434600000000003</c:v>
                </c:pt>
                <c:pt idx="1991">
                  <c:v>57.4651</c:v>
                </c:pt>
                <c:pt idx="1992">
                  <c:v>57.495600000000003</c:v>
                </c:pt>
                <c:pt idx="1993">
                  <c:v>57.4651</c:v>
                </c:pt>
                <c:pt idx="1994">
                  <c:v>57.434600000000003</c:v>
                </c:pt>
                <c:pt idx="1995">
                  <c:v>57.434600000000003</c:v>
                </c:pt>
                <c:pt idx="1996">
                  <c:v>57.4651</c:v>
                </c:pt>
                <c:pt idx="1997">
                  <c:v>57.4651</c:v>
                </c:pt>
                <c:pt idx="1998">
                  <c:v>57.4041</c:v>
                </c:pt>
                <c:pt idx="1999">
                  <c:v>57.4041</c:v>
                </c:pt>
                <c:pt idx="2000">
                  <c:v>57.4041</c:v>
                </c:pt>
                <c:pt idx="2001">
                  <c:v>57.4041</c:v>
                </c:pt>
                <c:pt idx="2002">
                  <c:v>57.373600000000003</c:v>
                </c:pt>
                <c:pt idx="2003">
                  <c:v>57.4041</c:v>
                </c:pt>
                <c:pt idx="2004">
                  <c:v>57.4041</c:v>
                </c:pt>
                <c:pt idx="2005">
                  <c:v>57.350700000000003</c:v>
                </c:pt>
                <c:pt idx="2006">
                  <c:v>57.2896</c:v>
                </c:pt>
                <c:pt idx="2007">
                  <c:v>57.236199999999997</c:v>
                </c:pt>
                <c:pt idx="2008">
                  <c:v>57.236199999999997</c:v>
                </c:pt>
                <c:pt idx="2009">
                  <c:v>57.3202</c:v>
                </c:pt>
                <c:pt idx="2010">
                  <c:v>57.350700000000003</c:v>
                </c:pt>
                <c:pt idx="2011">
                  <c:v>57.373600000000003</c:v>
                </c:pt>
                <c:pt idx="2012">
                  <c:v>57.434600000000003</c:v>
                </c:pt>
                <c:pt idx="2013">
                  <c:v>57.4041</c:v>
                </c:pt>
                <c:pt idx="2014">
                  <c:v>57.350700000000003</c:v>
                </c:pt>
                <c:pt idx="2015">
                  <c:v>57.3202</c:v>
                </c:pt>
                <c:pt idx="2016">
                  <c:v>57.2896</c:v>
                </c:pt>
                <c:pt idx="2017">
                  <c:v>57.236199999999997</c:v>
                </c:pt>
                <c:pt idx="2018">
                  <c:v>57.259099999999997</c:v>
                </c:pt>
                <c:pt idx="2019">
                  <c:v>57.2896</c:v>
                </c:pt>
                <c:pt idx="2020">
                  <c:v>57.3202</c:v>
                </c:pt>
                <c:pt idx="2021">
                  <c:v>57.3202</c:v>
                </c:pt>
                <c:pt idx="2022">
                  <c:v>57.3202</c:v>
                </c:pt>
                <c:pt idx="2023">
                  <c:v>57.2896</c:v>
                </c:pt>
                <c:pt idx="2024">
                  <c:v>57.2896</c:v>
                </c:pt>
                <c:pt idx="2025">
                  <c:v>57.2896</c:v>
                </c:pt>
                <c:pt idx="2026">
                  <c:v>57.350700000000003</c:v>
                </c:pt>
                <c:pt idx="2027">
                  <c:v>57.4041</c:v>
                </c:pt>
                <c:pt idx="2028">
                  <c:v>57.434600000000003</c:v>
                </c:pt>
                <c:pt idx="2029">
                  <c:v>57.495600000000003</c:v>
                </c:pt>
                <c:pt idx="2030">
                  <c:v>57.526200000000003</c:v>
                </c:pt>
                <c:pt idx="2031">
                  <c:v>57.4651</c:v>
                </c:pt>
                <c:pt idx="2032">
                  <c:v>57.495600000000003</c:v>
                </c:pt>
                <c:pt idx="2033">
                  <c:v>57.526200000000003</c:v>
                </c:pt>
                <c:pt idx="2034">
                  <c:v>57.556699999999999</c:v>
                </c:pt>
                <c:pt idx="2035">
                  <c:v>57.579599999999999</c:v>
                </c:pt>
                <c:pt idx="2036">
                  <c:v>57.579599999999999</c:v>
                </c:pt>
                <c:pt idx="2037">
                  <c:v>57.610100000000003</c:v>
                </c:pt>
                <c:pt idx="2038">
                  <c:v>57.640599999999999</c:v>
                </c:pt>
                <c:pt idx="2039">
                  <c:v>57.640599999999999</c:v>
                </c:pt>
                <c:pt idx="2040">
                  <c:v>57.640599999999999</c:v>
                </c:pt>
                <c:pt idx="2041">
                  <c:v>57.640599999999999</c:v>
                </c:pt>
                <c:pt idx="2042">
                  <c:v>57.610100000000003</c:v>
                </c:pt>
                <c:pt idx="2043">
                  <c:v>57.640599999999999</c:v>
                </c:pt>
                <c:pt idx="2044">
                  <c:v>57.755000000000003</c:v>
                </c:pt>
                <c:pt idx="2045">
                  <c:v>57.930500000000002</c:v>
                </c:pt>
                <c:pt idx="2046">
                  <c:v>57.930500000000002</c:v>
                </c:pt>
                <c:pt idx="2047">
                  <c:v>57.869500000000002</c:v>
                </c:pt>
                <c:pt idx="2048">
                  <c:v>57.9</c:v>
                </c:pt>
                <c:pt idx="2049">
                  <c:v>57.9</c:v>
                </c:pt>
                <c:pt idx="2050">
                  <c:v>57.9</c:v>
                </c:pt>
                <c:pt idx="2051">
                  <c:v>57.869500000000002</c:v>
                </c:pt>
                <c:pt idx="2052">
                  <c:v>57.869500000000002</c:v>
                </c:pt>
                <c:pt idx="2053">
                  <c:v>57.869500000000002</c:v>
                </c:pt>
                <c:pt idx="2054">
                  <c:v>57.9</c:v>
                </c:pt>
                <c:pt idx="2055">
                  <c:v>57.9</c:v>
                </c:pt>
                <c:pt idx="2056">
                  <c:v>57.930500000000002</c:v>
                </c:pt>
                <c:pt idx="2057">
                  <c:v>58.045000000000002</c:v>
                </c:pt>
                <c:pt idx="2058">
                  <c:v>58.128900000000002</c:v>
                </c:pt>
                <c:pt idx="2059">
                  <c:v>58.098399999999998</c:v>
                </c:pt>
                <c:pt idx="2060">
                  <c:v>58.045000000000002</c:v>
                </c:pt>
                <c:pt idx="2061">
                  <c:v>57.983899999999998</c:v>
                </c:pt>
                <c:pt idx="2062">
                  <c:v>57.930500000000002</c:v>
                </c:pt>
                <c:pt idx="2063">
                  <c:v>57.9</c:v>
                </c:pt>
                <c:pt idx="2064">
                  <c:v>57.9</c:v>
                </c:pt>
                <c:pt idx="2065">
                  <c:v>57.9</c:v>
                </c:pt>
                <c:pt idx="2066">
                  <c:v>57.9</c:v>
                </c:pt>
                <c:pt idx="2067">
                  <c:v>57.953400000000002</c:v>
                </c:pt>
                <c:pt idx="2068">
                  <c:v>58.045000000000002</c:v>
                </c:pt>
                <c:pt idx="2069">
                  <c:v>58.098399999999998</c:v>
                </c:pt>
                <c:pt idx="2070">
                  <c:v>58.098399999999998</c:v>
                </c:pt>
                <c:pt idx="2071">
                  <c:v>58.128900000000002</c:v>
                </c:pt>
                <c:pt idx="2072">
                  <c:v>58.189900000000002</c:v>
                </c:pt>
                <c:pt idx="2073">
                  <c:v>58.189900000000002</c:v>
                </c:pt>
                <c:pt idx="2074">
                  <c:v>58.189900000000002</c:v>
                </c:pt>
                <c:pt idx="2075">
                  <c:v>58.212800000000001</c:v>
                </c:pt>
                <c:pt idx="2076">
                  <c:v>58.212800000000001</c:v>
                </c:pt>
                <c:pt idx="2077">
                  <c:v>58.212800000000001</c:v>
                </c:pt>
                <c:pt idx="2078">
                  <c:v>58.212800000000001</c:v>
                </c:pt>
                <c:pt idx="2079">
                  <c:v>58.212800000000001</c:v>
                </c:pt>
                <c:pt idx="2080">
                  <c:v>58.243299999999998</c:v>
                </c:pt>
                <c:pt idx="2081">
                  <c:v>58.334899999999998</c:v>
                </c:pt>
                <c:pt idx="2082">
                  <c:v>58.388300000000001</c:v>
                </c:pt>
                <c:pt idx="2083">
                  <c:v>58.449300000000001</c:v>
                </c:pt>
                <c:pt idx="2084">
                  <c:v>58.472200000000001</c:v>
                </c:pt>
                <c:pt idx="2085">
                  <c:v>58.502699999999997</c:v>
                </c:pt>
                <c:pt idx="2086">
                  <c:v>58.502699999999997</c:v>
                </c:pt>
                <c:pt idx="2087">
                  <c:v>58.502699999999997</c:v>
                </c:pt>
                <c:pt idx="2088">
                  <c:v>58.472200000000001</c:v>
                </c:pt>
                <c:pt idx="2089">
                  <c:v>58.502699999999997</c:v>
                </c:pt>
                <c:pt idx="2090">
                  <c:v>58.479799999999997</c:v>
                </c:pt>
                <c:pt idx="2091">
                  <c:v>58.479799999999997</c:v>
                </c:pt>
                <c:pt idx="2092">
                  <c:v>58.540900000000001</c:v>
                </c:pt>
                <c:pt idx="2093">
                  <c:v>58.540900000000001</c:v>
                </c:pt>
                <c:pt idx="2094">
                  <c:v>58.540900000000001</c:v>
                </c:pt>
                <c:pt idx="2095">
                  <c:v>58.540900000000001</c:v>
                </c:pt>
                <c:pt idx="2096">
                  <c:v>58.563800000000001</c:v>
                </c:pt>
                <c:pt idx="2097">
                  <c:v>58.563800000000001</c:v>
                </c:pt>
                <c:pt idx="2098">
                  <c:v>58.540900000000001</c:v>
                </c:pt>
                <c:pt idx="2099">
                  <c:v>58.540900000000001</c:v>
                </c:pt>
                <c:pt idx="2100">
                  <c:v>58.540900000000001</c:v>
                </c:pt>
                <c:pt idx="2101">
                  <c:v>58.540900000000001</c:v>
                </c:pt>
                <c:pt idx="2102">
                  <c:v>58.479799999999997</c:v>
                </c:pt>
                <c:pt idx="2103">
                  <c:v>58.479799999999997</c:v>
                </c:pt>
                <c:pt idx="2104">
                  <c:v>58.449300000000001</c:v>
                </c:pt>
                <c:pt idx="2105">
                  <c:v>58.449300000000001</c:v>
                </c:pt>
                <c:pt idx="2106">
                  <c:v>58.418799999999997</c:v>
                </c:pt>
                <c:pt idx="2107">
                  <c:v>58.479799999999997</c:v>
                </c:pt>
                <c:pt idx="2108">
                  <c:v>58.479799999999997</c:v>
                </c:pt>
                <c:pt idx="2109">
                  <c:v>58.449300000000001</c:v>
                </c:pt>
                <c:pt idx="2110">
                  <c:v>58.479799999999997</c:v>
                </c:pt>
                <c:pt idx="2111">
                  <c:v>58.594299999999997</c:v>
                </c:pt>
                <c:pt idx="2112">
                  <c:v>58.6248</c:v>
                </c:pt>
                <c:pt idx="2113">
                  <c:v>58.594299999999997</c:v>
                </c:pt>
                <c:pt idx="2114">
                  <c:v>58.594299999999997</c:v>
                </c:pt>
                <c:pt idx="2115">
                  <c:v>58.563800000000001</c:v>
                </c:pt>
                <c:pt idx="2116">
                  <c:v>58.594299999999997</c:v>
                </c:pt>
                <c:pt idx="2117">
                  <c:v>58.594299999999997</c:v>
                </c:pt>
                <c:pt idx="2118">
                  <c:v>58.594299999999997</c:v>
                </c:pt>
                <c:pt idx="2119">
                  <c:v>58.594299999999997</c:v>
                </c:pt>
                <c:pt idx="2120">
                  <c:v>58.594299999999997</c:v>
                </c:pt>
                <c:pt idx="2121">
                  <c:v>58.563800000000001</c:v>
                </c:pt>
                <c:pt idx="2122">
                  <c:v>58.563800000000001</c:v>
                </c:pt>
                <c:pt idx="2123">
                  <c:v>58.594299999999997</c:v>
                </c:pt>
                <c:pt idx="2124">
                  <c:v>58.594299999999997</c:v>
                </c:pt>
                <c:pt idx="2125">
                  <c:v>58.594299999999997</c:v>
                </c:pt>
                <c:pt idx="2126">
                  <c:v>58.6248</c:v>
                </c:pt>
                <c:pt idx="2127">
                  <c:v>58.655299999999997</c:v>
                </c:pt>
                <c:pt idx="2128">
                  <c:v>58.678199999999997</c:v>
                </c:pt>
                <c:pt idx="2129">
                  <c:v>58.678199999999997</c:v>
                </c:pt>
                <c:pt idx="2130">
                  <c:v>58.678199999999997</c:v>
                </c:pt>
                <c:pt idx="2131">
                  <c:v>58.678199999999997</c:v>
                </c:pt>
                <c:pt idx="2132">
                  <c:v>58.678199999999997</c:v>
                </c:pt>
                <c:pt idx="2133">
                  <c:v>58.678199999999997</c:v>
                </c:pt>
                <c:pt idx="2134">
                  <c:v>58.678199999999997</c:v>
                </c:pt>
                <c:pt idx="2135">
                  <c:v>58.678199999999997</c:v>
                </c:pt>
                <c:pt idx="2136">
                  <c:v>58.678199999999997</c:v>
                </c:pt>
                <c:pt idx="2137">
                  <c:v>58.678199999999997</c:v>
                </c:pt>
                <c:pt idx="2138">
                  <c:v>58.678199999999997</c:v>
                </c:pt>
                <c:pt idx="2139">
                  <c:v>58.678199999999997</c:v>
                </c:pt>
                <c:pt idx="2140">
                  <c:v>58.678199999999997</c:v>
                </c:pt>
                <c:pt idx="2141">
                  <c:v>58.678199999999997</c:v>
                </c:pt>
                <c:pt idx="2142">
                  <c:v>58.678199999999997</c:v>
                </c:pt>
                <c:pt idx="2143">
                  <c:v>58.678199999999997</c:v>
                </c:pt>
                <c:pt idx="2144">
                  <c:v>58.655299999999997</c:v>
                </c:pt>
                <c:pt idx="2145">
                  <c:v>58.7087</c:v>
                </c:pt>
                <c:pt idx="2146">
                  <c:v>58.7087</c:v>
                </c:pt>
                <c:pt idx="2147">
                  <c:v>58.678199999999997</c:v>
                </c:pt>
                <c:pt idx="2148">
                  <c:v>58.678199999999997</c:v>
                </c:pt>
                <c:pt idx="2149">
                  <c:v>58.678199999999997</c:v>
                </c:pt>
                <c:pt idx="2150">
                  <c:v>58.678199999999997</c:v>
                </c:pt>
                <c:pt idx="2151">
                  <c:v>58.7087</c:v>
                </c:pt>
                <c:pt idx="2152">
                  <c:v>58.678199999999997</c:v>
                </c:pt>
                <c:pt idx="2153">
                  <c:v>58.655299999999997</c:v>
                </c:pt>
                <c:pt idx="2154">
                  <c:v>58.6248</c:v>
                </c:pt>
                <c:pt idx="2155">
                  <c:v>58.6248</c:v>
                </c:pt>
                <c:pt idx="2156">
                  <c:v>58.6248</c:v>
                </c:pt>
                <c:pt idx="2157">
                  <c:v>58.6248</c:v>
                </c:pt>
                <c:pt idx="2158">
                  <c:v>58.6248</c:v>
                </c:pt>
                <c:pt idx="2159">
                  <c:v>58.6248</c:v>
                </c:pt>
                <c:pt idx="2160">
                  <c:v>58.6248</c:v>
                </c:pt>
                <c:pt idx="2161">
                  <c:v>58.6248</c:v>
                </c:pt>
                <c:pt idx="2162">
                  <c:v>58.6248</c:v>
                </c:pt>
                <c:pt idx="2163">
                  <c:v>58.594299999999997</c:v>
                </c:pt>
                <c:pt idx="2164">
                  <c:v>58.594299999999997</c:v>
                </c:pt>
                <c:pt idx="2165">
                  <c:v>58.594299999999997</c:v>
                </c:pt>
                <c:pt idx="2166">
                  <c:v>58.6248</c:v>
                </c:pt>
                <c:pt idx="2167">
                  <c:v>58.6248</c:v>
                </c:pt>
                <c:pt idx="2168">
                  <c:v>58.655299999999997</c:v>
                </c:pt>
                <c:pt idx="2169">
                  <c:v>58.655299999999997</c:v>
                </c:pt>
                <c:pt idx="2170">
                  <c:v>58.7087</c:v>
                </c:pt>
                <c:pt idx="2171">
                  <c:v>58.678199999999997</c:v>
                </c:pt>
                <c:pt idx="2172">
                  <c:v>58.739199999999997</c:v>
                </c:pt>
                <c:pt idx="2173">
                  <c:v>58.7697</c:v>
                </c:pt>
                <c:pt idx="2174">
                  <c:v>58.8003</c:v>
                </c:pt>
                <c:pt idx="2175">
                  <c:v>58.8003</c:v>
                </c:pt>
                <c:pt idx="2176">
                  <c:v>58.8003</c:v>
                </c:pt>
                <c:pt idx="2177">
                  <c:v>58.8003</c:v>
                </c:pt>
                <c:pt idx="2178">
                  <c:v>58.7697</c:v>
                </c:pt>
                <c:pt idx="2179">
                  <c:v>58.7697</c:v>
                </c:pt>
                <c:pt idx="2180">
                  <c:v>58.7697</c:v>
                </c:pt>
                <c:pt idx="2181">
                  <c:v>58.7697</c:v>
                </c:pt>
                <c:pt idx="2182">
                  <c:v>58.7697</c:v>
                </c:pt>
                <c:pt idx="2183">
                  <c:v>58.8003</c:v>
                </c:pt>
                <c:pt idx="2184">
                  <c:v>58.7697</c:v>
                </c:pt>
                <c:pt idx="2185">
                  <c:v>58.739199999999997</c:v>
                </c:pt>
                <c:pt idx="2186">
                  <c:v>58.739199999999997</c:v>
                </c:pt>
                <c:pt idx="2187">
                  <c:v>58.7087</c:v>
                </c:pt>
                <c:pt idx="2188">
                  <c:v>58.7697</c:v>
                </c:pt>
                <c:pt idx="2189">
                  <c:v>58.8842</c:v>
                </c:pt>
                <c:pt idx="2190">
                  <c:v>58.998600000000003</c:v>
                </c:pt>
                <c:pt idx="2191">
                  <c:v>59.0291</c:v>
                </c:pt>
                <c:pt idx="2192">
                  <c:v>59.082599999999999</c:v>
                </c:pt>
                <c:pt idx="2193">
                  <c:v>59.143599999999999</c:v>
                </c:pt>
                <c:pt idx="2194">
                  <c:v>59.174100000000003</c:v>
                </c:pt>
                <c:pt idx="2195">
                  <c:v>59.227499999999999</c:v>
                </c:pt>
                <c:pt idx="2196">
                  <c:v>59.258000000000003</c:v>
                </c:pt>
                <c:pt idx="2197">
                  <c:v>59.319099999999999</c:v>
                </c:pt>
                <c:pt idx="2198">
                  <c:v>59.341900000000003</c:v>
                </c:pt>
                <c:pt idx="2199">
                  <c:v>59.402999999999999</c:v>
                </c:pt>
                <c:pt idx="2200">
                  <c:v>59.402999999999999</c:v>
                </c:pt>
                <c:pt idx="2201">
                  <c:v>59.372500000000002</c:v>
                </c:pt>
                <c:pt idx="2202">
                  <c:v>59.341900000000003</c:v>
                </c:pt>
                <c:pt idx="2203">
                  <c:v>59.341900000000003</c:v>
                </c:pt>
                <c:pt idx="2204">
                  <c:v>59.341900000000003</c:v>
                </c:pt>
                <c:pt idx="2205">
                  <c:v>59.372500000000002</c:v>
                </c:pt>
                <c:pt idx="2206">
                  <c:v>59.402999999999999</c:v>
                </c:pt>
                <c:pt idx="2207">
                  <c:v>59.433500000000002</c:v>
                </c:pt>
                <c:pt idx="2208">
                  <c:v>59.456400000000002</c:v>
                </c:pt>
                <c:pt idx="2209">
                  <c:v>59.433500000000002</c:v>
                </c:pt>
                <c:pt idx="2210">
                  <c:v>59.433500000000002</c:v>
                </c:pt>
                <c:pt idx="2211">
                  <c:v>59.494500000000002</c:v>
                </c:pt>
                <c:pt idx="2212">
                  <c:v>59.517400000000002</c:v>
                </c:pt>
                <c:pt idx="2213">
                  <c:v>59.494500000000002</c:v>
                </c:pt>
                <c:pt idx="2214">
                  <c:v>59.494500000000002</c:v>
                </c:pt>
                <c:pt idx="2215">
                  <c:v>59.494500000000002</c:v>
                </c:pt>
                <c:pt idx="2216">
                  <c:v>59.494500000000002</c:v>
                </c:pt>
                <c:pt idx="2217">
                  <c:v>59.517400000000002</c:v>
                </c:pt>
                <c:pt idx="2218">
                  <c:v>59.517400000000002</c:v>
                </c:pt>
                <c:pt idx="2219">
                  <c:v>59.494500000000002</c:v>
                </c:pt>
                <c:pt idx="2220">
                  <c:v>59.463999999999999</c:v>
                </c:pt>
                <c:pt idx="2221">
                  <c:v>59.494500000000002</c:v>
                </c:pt>
                <c:pt idx="2222">
                  <c:v>59.494500000000002</c:v>
                </c:pt>
                <c:pt idx="2223">
                  <c:v>59.463999999999999</c:v>
                </c:pt>
                <c:pt idx="2224">
                  <c:v>59.463999999999999</c:v>
                </c:pt>
                <c:pt idx="2225">
                  <c:v>59.494500000000002</c:v>
                </c:pt>
                <c:pt idx="2226">
                  <c:v>59.517400000000002</c:v>
                </c:pt>
                <c:pt idx="2227">
                  <c:v>59.517400000000002</c:v>
                </c:pt>
                <c:pt idx="2228">
                  <c:v>59.547899999999998</c:v>
                </c:pt>
                <c:pt idx="2229">
                  <c:v>59.547899999999998</c:v>
                </c:pt>
                <c:pt idx="2230">
                  <c:v>59.517400000000002</c:v>
                </c:pt>
                <c:pt idx="2231">
                  <c:v>59.517400000000002</c:v>
                </c:pt>
                <c:pt idx="2232">
                  <c:v>59.547899999999998</c:v>
                </c:pt>
                <c:pt idx="2233">
                  <c:v>59.547899999999998</c:v>
                </c:pt>
                <c:pt idx="2234">
                  <c:v>59.609000000000002</c:v>
                </c:pt>
                <c:pt idx="2235">
                  <c:v>59.639499999999998</c:v>
                </c:pt>
                <c:pt idx="2236">
                  <c:v>59.662399999999998</c:v>
                </c:pt>
                <c:pt idx="2237">
                  <c:v>59.692900000000002</c:v>
                </c:pt>
                <c:pt idx="2238">
                  <c:v>59.692900000000002</c:v>
                </c:pt>
                <c:pt idx="2239">
                  <c:v>59.723399999999998</c:v>
                </c:pt>
                <c:pt idx="2240">
                  <c:v>59.776800000000001</c:v>
                </c:pt>
                <c:pt idx="2241">
                  <c:v>59.776800000000001</c:v>
                </c:pt>
                <c:pt idx="2242">
                  <c:v>59.776800000000001</c:v>
                </c:pt>
                <c:pt idx="2243">
                  <c:v>59.776800000000001</c:v>
                </c:pt>
                <c:pt idx="2244">
                  <c:v>59.776800000000001</c:v>
                </c:pt>
                <c:pt idx="2245">
                  <c:v>59.753900000000002</c:v>
                </c:pt>
                <c:pt idx="2246">
                  <c:v>59.753900000000002</c:v>
                </c:pt>
                <c:pt idx="2247">
                  <c:v>59.723399999999998</c:v>
                </c:pt>
                <c:pt idx="2248">
                  <c:v>59.723399999999998</c:v>
                </c:pt>
                <c:pt idx="2249">
                  <c:v>59.692900000000002</c:v>
                </c:pt>
                <c:pt idx="2250">
                  <c:v>59.692900000000002</c:v>
                </c:pt>
                <c:pt idx="2251">
                  <c:v>59.692900000000002</c:v>
                </c:pt>
                <c:pt idx="2252">
                  <c:v>59.723399999999998</c:v>
                </c:pt>
                <c:pt idx="2253">
                  <c:v>59.776800000000001</c:v>
                </c:pt>
                <c:pt idx="2254">
                  <c:v>59.837899999999998</c:v>
                </c:pt>
                <c:pt idx="2255">
                  <c:v>59.921799999999998</c:v>
                </c:pt>
                <c:pt idx="2256">
                  <c:v>59.982799999999997</c:v>
                </c:pt>
                <c:pt idx="2257">
                  <c:v>60.013300000000001</c:v>
                </c:pt>
                <c:pt idx="2258">
                  <c:v>59.982799999999997</c:v>
                </c:pt>
                <c:pt idx="2259">
                  <c:v>60.043900000000001</c:v>
                </c:pt>
                <c:pt idx="2260">
                  <c:v>60.158299999999997</c:v>
                </c:pt>
                <c:pt idx="2261">
                  <c:v>60.242199999999997</c:v>
                </c:pt>
                <c:pt idx="2262">
                  <c:v>60.158299999999997</c:v>
                </c:pt>
                <c:pt idx="2263">
                  <c:v>60.158299999999997</c:v>
                </c:pt>
                <c:pt idx="2264">
                  <c:v>60.219299999999997</c:v>
                </c:pt>
                <c:pt idx="2265">
                  <c:v>60.242199999999997</c:v>
                </c:pt>
                <c:pt idx="2266">
                  <c:v>60.242199999999997</c:v>
                </c:pt>
                <c:pt idx="2267">
                  <c:v>60.242199999999997</c:v>
                </c:pt>
                <c:pt idx="2268">
                  <c:v>60.242199999999997</c:v>
                </c:pt>
                <c:pt idx="2269">
                  <c:v>60.219299999999997</c:v>
                </c:pt>
                <c:pt idx="2270">
                  <c:v>60.219299999999997</c:v>
                </c:pt>
                <c:pt idx="2271">
                  <c:v>60.188800000000001</c:v>
                </c:pt>
                <c:pt idx="2272">
                  <c:v>60.188800000000001</c:v>
                </c:pt>
                <c:pt idx="2273">
                  <c:v>60.158299999999997</c:v>
                </c:pt>
                <c:pt idx="2274">
                  <c:v>60.158299999999997</c:v>
                </c:pt>
                <c:pt idx="2275">
                  <c:v>60.158299999999997</c:v>
                </c:pt>
                <c:pt idx="2276">
                  <c:v>60.188800000000001</c:v>
                </c:pt>
                <c:pt idx="2277">
                  <c:v>60.219299999999997</c:v>
                </c:pt>
                <c:pt idx="2278">
                  <c:v>60.242199999999997</c:v>
                </c:pt>
                <c:pt idx="2279">
                  <c:v>60.2727</c:v>
                </c:pt>
                <c:pt idx="2280">
                  <c:v>60.2727</c:v>
                </c:pt>
                <c:pt idx="2281">
                  <c:v>60.242199999999997</c:v>
                </c:pt>
                <c:pt idx="2282">
                  <c:v>60.242199999999997</c:v>
                </c:pt>
                <c:pt idx="2283">
                  <c:v>60.242199999999997</c:v>
                </c:pt>
                <c:pt idx="2284">
                  <c:v>60.2727</c:v>
                </c:pt>
                <c:pt idx="2285">
                  <c:v>60.2727</c:v>
                </c:pt>
                <c:pt idx="2286">
                  <c:v>60.2727</c:v>
                </c:pt>
                <c:pt idx="2287">
                  <c:v>60.3033</c:v>
                </c:pt>
                <c:pt idx="2288">
                  <c:v>60.3033</c:v>
                </c:pt>
                <c:pt idx="2289">
                  <c:v>60.3033</c:v>
                </c:pt>
                <c:pt idx="2290">
                  <c:v>60.3033</c:v>
                </c:pt>
                <c:pt idx="2291">
                  <c:v>60.2727</c:v>
                </c:pt>
                <c:pt idx="2292">
                  <c:v>60.2727</c:v>
                </c:pt>
                <c:pt idx="2293">
                  <c:v>60.2727</c:v>
                </c:pt>
                <c:pt idx="2294">
                  <c:v>60.3033</c:v>
                </c:pt>
                <c:pt idx="2295">
                  <c:v>60.3033</c:v>
                </c:pt>
                <c:pt idx="2296">
                  <c:v>60.2727</c:v>
                </c:pt>
                <c:pt idx="2297">
                  <c:v>60.3033</c:v>
                </c:pt>
                <c:pt idx="2298">
                  <c:v>60.2727</c:v>
                </c:pt>
                <c:pt idx="2299">
                  <c:v>60.356699999999996</c:v>
                </c:pt>
                <c:pt idx="2300">
                  <c:v>60.4482</c:v>
                </c:pt>
                <c:pt idx="2301">
                  <c:v>60.417700000000004</c:v>
                </c:pt>
                <c:pt idx="2302">
                  <c:v>60.4482</c:v>
                </c:pt>
                <c:pt idx="2303">
                  <c:v>60.4711</c:v>
                </c:pt>
                <c:pt idx="2304">
                  <c:v>60.4711</c:v>
                </c:pt>
                <c:pt idx="2305">
                  <c:v>60.4711</c:v>
                </c:pt>
                <c:pt idx="2306">
                  <c:v>60.5321</c:v>
                </c:pt>
                <c:pt idx="2307">
                  <c:v>60.593200000000003</c:v>
                </c:pt>
                <c:pt idx="2308">
                  <c:v>60.593200000000003</c:v>
                </c:pt>
                <c:pt idx="2309">
                  <c:v>60.501600000000003</c:v>
                </c:pt>
                <c:pt idx="2310">
                  <c:v>60.417700000000004</c:v>
                </c:pt>
                <c:pt idx="2311">
                  <c:v>60.3872</c:v>
                </c:pt>
                <c:pt idx="2312">
                  <c:v>60.356699999999996</c:v>
                </c:pt>
                <c:pt idx="2313">
                  <c:v>60.333799999999997</c:v>
                </c:pt>
                <c:pt idx="2314">
                  <c:v>60.333799999999997</c:v>
                </c:pt>
                <c:pt idx="2315">
                  <c:v>60.356699999999996</c:v>
                </c:pt>
                <c:pt idx="2316">
                  <c:v>60.3872</c:v>
                </c:pt>
                <c:pt idx="2317">
                  <c:v>60.3872</c:v>
                </c:pt>
                <c:pt idx="2318">
                  <c:v>60.333799999999997</c:v>
                </c:pt>
                <c:pt idx="2319">
                  <c:v>60.356699999999996</c:v>
                </c:pt>
                <c:pt idx="2320">
                  <c:v>60.333799999999997</c:v>
                </c:pt>
                <c:pt idx="2321">
                  <c:v>60.2727</c:v>
                </c:pt>
                <c:pt idx="2322">
                  <c:v>60.242199999999997</c:v>
                </c:pt>
                <c:pt idx="2323">
                  <c:v>60.242199999999997</c:v>
                </c:pt>
                <c:pt idx="2324">
                  <c:v>60.242199999999997</c:v>
                </c:pt>
                <c:pt idx="2325">
                  <c:v>60.2727</c:v>
                </c:pt>
                <c:pt idx="2326">
                  <c:v>60.2727</c:v>
                </c:pt>
                <c:pt idx="2327">
                  <c:v>60.242199999999997</c:v>
                </c:pt>
                <c:pt idx="2328">
                  <c:v>60.242199999999997</c:v>
                </c:pt>
                <c:pt idx="2329">
                  <c:v>60.219299999999997</c:v>
                </c:pt>
                <c:pt idx="2330">
                  <c:v>60.219299999999997</c:v>
                </c:pt>
                <c:pt idx="2331">
                  <c:v>60.219299999999997</c:v>
                </c:pt>
                <c:pt idx="2332">
                  <c:v>60.242199999999997</c:v>
                </c:pt>
                <c:pt idx="2333">
                  <c:v>60.242199999999997</c:v>
                </c:pt>
                <c:pt idx="2334">
                  <c:v>60.2727</c:v>
                </c:pt>
                <c:pt idx="2335">
                  <c:v>60.3033</c:v>
                </c:pt>
                <c:pt idx="2336">
                  <c:v>60.3033</c:v>
                </c:pt>
                <c:pt idx="2337">
                  <c:v>60.3033</c:v>
                </c:pt>
                <c:pt idx="2338">
                  <c:v>60.333799999999997</c:v>
                </c:pt>
                <c:pt idx="2339">
                  <c:v>60.417700000000004</c:v>
                </c:pt>
                <c:pt idx="2340">
                  <c:v>60.5321</c:v>
                </c:pt>
                <c:pt idx="2341">
                  <c:v>60.593200000000003</c:v>
                </c:pt>
                <c:pt idx="2342">
                  <c:v>60.646599999999999</c:v>
                </c:pt>
                <c:pt idx="2343">
                  <c:v>60.822099999999999</c:v>
                </c:pt>
                <c:pt idx="2344">
                  <c:v>60.936500000000002</c:v>
                </c:pt>
                <c:pt idx="2345">
                  <c:v>61.020400000000002</c:v>
                </c:pt>
                <c:pt idx="2346">
                  <c:v>61.081499999999998</c:v>
                </c:pt>
                <c:pt idx="2347">
                  <c:v>61.112000000000002</c:v>
                </c:pt>
                <c:pt idx="2348">
                  <c:v>61.134900000000002</c:v>
                </c:pt>
                <c:pt idx="2349">
                  <c:v>61.195900000000002</c:v>
                </c:pt>
                <c:pt idx="2350">
                  <c:v>61.195900000000002</c:v>
                </c:pt>
                <c:pt idx="2351">
                  <c:v>61.195900000000002</c:v>
                </c:pt>
                <c:pt idx="2352">
                  <c:v>61.226399999999998</c:v>
                </c:pt>
                <c:pt idx="2353">
                  <c:v>61.249299999999998</c:v>
                </c:pt>
                <c:pt idx="2354">
                  <c:v>61.287399999999998</c:v>
                </c:pt>
                <c:pt idx="2355">
                  <c:v>61.310299999999998</c:v>
                </c:pt>
                <c:pt idx="2356">
                  <c:v>61.310299999999998</c:v>
                </c:pt>
                <c:pt idx="2357">
                  <c:v>61.310299999999998</c:v>
                </c:pt>
                <c:pt idx="2358">
                  <c:v>61.287399999999998</c:v>
                </c:pt>
                <c:pt idx="2359">
                  <c:v>61.226399999999998</c:v>
                </c:pt>
                <c:pt idx="2360">
                  <c:v>61.256900000000002</c:v>
                </c:pt>
                <c:pt idx="2361">
                  <c:v>61.195900000000002</c:v>
                </c:pt>
                <c:pt idx="2362">
                  <c:v>61.256900000000002</c:v>
                </c:pt>
                <c:pt idx="2363">
                  <c:v>61.310299999999998</c:v>
                </c:pt>
                <c:pt idx="2364">
                  <c:v>61.340899999999998</c:v>
                </c:pt>
                <c:pt idx="2365">
                  <c:v>61.371400000000001</c:v>
                </c:pt>
                <c:pt idx="2366">
                  <c:v>61.432400000000001</c:v>
                </c:pt>
                <c:pt idx="2367">
                  <c:v>61.485799999999998</c:v>
                </c:pt>
                <c:pt idx="2368">
                  <c:v>61.516300000000001</c:v>
                </c:pt>
                <c:pt idx="2369">
                  <c:v>61.485799999999998</c:v>
                </c:pt>
                <c:pt idx="2370">
                  <c:v>61.485799999999998</c:v>
                </c:pt>
                <c:pt idx="2371">
                  <c:v>61.516300000000001</c:v>
                </c:pt>
                <c:pt idx="2372">
                  <c:v>61.516300000000001</c:v>
                </c:pt>
                <c:pt idx="2373">
                  <c:v>61.485799999999998</c:v>
                </c:pt>
                <c:pt idx="2374">
                  <c:v>61.485799999999998</c:v>
                </c:pt>
                <c:pt idx="2375">
                  <c:v>61.516300000000001</c:v>
                </c:pt>
                <c:pt idx="2376">
                  <c:v>61.485799999999998</c:v>
                </c:pt>
                <c:pt idx="2377">
                  <c:v>61.485799999999998</c:v>
                </c:pt>
                <c:pt idx="2378">
                  <c:v>61.455300000000001</c:v>
                </c:pt>
                <c:pt idx="2379">
                  <c:v>61.432400000000001</c:v>
                </c:pt>
                <c:pt idx="2380">
                  <c:v>61.401899999999998</c:v>
                </c:pt>
                <c:pt idx="2381">
                  <c:v>61.401899999999998</c:v>
                </c:pt>
                <c:pt idx="2382">
                  <c:v>61.455300000000001</c:v>
                </c:pt>
                <c:pt idx="2383">
                  <c:v>61.485799999999998</c:v>
                </c:pt>
                <c:pt idx="2384">
                  <c:v>61.485799999999998</c:v>
                </c:pt>
                <c:pt idx="2385">
                  <c:v>61.485799999999998</c:v>
                </c:pt>
                <c:pt idx="2386">
                  <c:v>61.455300000000001</c:v>
                </c:pt>
                <c:pt idx="2387">
                  <c:v>61.401899999999998</c:v>
                </c:pt>
                <c:pt idx="2388">
                  <c:v>61.401899999999998</c:v>
                </c:pt>
                <c:pt idx="2389">
                  <c:v>61.371400000000001</c:v>
                </c:pt>
                <c:pt idx="2390">
                  <c:v>61.340899999999998</c:v>
                </c:pt>
                <c:pt idx="2391">
                  <c:v>61.287399999999998</c:v>
                </c:pt>
                <c:pt idx="2392">
                  <c:v>61.287399999999998</c:v>
                </c:pt>
                <c:pt idx="2393">
                  <c:v>61.256900000000002</c:v>
                </c:pt>
                <c:pt idx="2394">
                  <c:v>61.256900000000002</c:v>
                </c:pt>
                <c:pt idx="2395">
                  <c:v>61.287399999999998</c:v>
                </c:pt>
                <c:pt idx="2396">
                  <c:v>61.310299999999998</c:v>
                </c:pt>
                <c:pt idx="2397">
                  <c:v>61.371400000000001</c:v>
                </c:pt>
                <c:pt idx="2398">
                  <c:v>61.455300000000001</c:v>
                </c:pt>
                <c:pt idx="2399">
                  <c:v>61.516300000000001</c:v>
                </c:pt>
                <c:pt idx="2400">
                  <c:v>61.569699999999997</c:v>
                </c:pt>
                <c:pt idx="2401">
                  <c:v>61.569699999999997</c:v>
                </c:pt>
                <c:pt idx="2402">
                  <c:v>61.569699999999997</c:v>
                </c:pt>
                <c:pt idx="2403">
                  <c:v>61.546799999999998</c:v>
                </c:pt>
                <c:pt idx="2404">
                  <c:v>61.546799999999998</c:v>
                </c:pt>
                <c:pt idx="2405">
                  <c:v>61.546799999999998</c:v>
                </c:pt>
                <c:pt idx="2406">
                  <c:v>61.600299999999997</c:v>
                </c:pt>
                <c:pt idx="2407">
                  <c:v>61.630800000000001</c:v>
                </c:pt>
                <c:pt idx="2408">
                  <c:v>61.661299999999997</c:v>
                </c:pt>
                <c:pt idx="2409">
                  <c:v>61.661299999999997</c:v>
                </c:pt>
                <c:pt idx="2410">
                  <c:v>61.714700000000001</c:v>
                </c:pt>
                <c:pt idx="2411">
                  <c:v>61.745199999999997</c:v>
                </c:pt>
                <c:pt idx="2412">
                  <c:v>61.775700000000001</c:v>
                </c:pt>
                <c:pt idx="2413">
                  <c:v>61.829099999999997</c:v>
                </c:pt>
                <c:pt idx="2414">
                  <c:v>61.8902</c:v>
                </c:pt>
                <c:pt idx="2415">
                  <c:v>61.8902</c:v>
                </c:pt>
                <c:pt idx="2416">
                  <c:v>61.8902</c:v>
                </c:pt>
                <c:pt idx="2417">
                  <c:v>61.8902</c:v>
                </c:pt>
                <c:pt idx="2418">
                  <c:v>61.8902</c:v>
                </c:pt>
                <c:pt idx="2419">
                  <c:v>61.920699999999997</c:v>
                </c:pt>
                <c:pt idx="2420">
                  <c:v>61.920699999999997</c:v>
                </c:pt>
                <c:pt idx="2421">
                  <c:v>61.8902</c:v>
                </c:pt>
                <c:pt idx="2422">
                  <c:v>61.920699999999997</c:v>
                </c:pt>
                <c:pt idx="2423">
                  <c:v>61.920699999999997</c:v>
                </c:pt>
                <c:pt idx="2424">
                  <c:v>61.9512</c:v>
                </c:pt>
                <c:pt idx="2425">
                  <c:v>61.9741</c:v>
                </c:pt>
                <c:pt idx="2426">
                  <c:v>62.004600000000003</c:v>
                </c:pt>
                <c:pt idx="2427">
                  <c:v>62.0351</c:v>
                </c:pt>
                <c:pt idx="2428">
                  <c:v>62.065600000000003</c:v>
                </c:pt>
                <c:pt idx="2429">
                  <c:v>62.088500000000003</c:v>
                </c:pt>
                <c:pt idx="2430">
                  <c:v>62.1496</c:v>
                </c:pt>
                <c:pt idx="2431">
                  <c:v>62.1496</c:v>
                </c:pt>
                <c:pt idx="2432">
                  <c:v>62.180100000000003</c:v>
                </c:pt>
                <c:pt idx="2433">
                  <c:v>62.264000000000003</c:v>
                </c:pt>
                <c:pt idx="2434">
                  <c:v>62.264000000000003</c:v>
                </c:pt>
                <c:pt idx="2435">
                  <c:v>62.325000000000003</c:v>
                </c:pt>
                <c:pt idx="2436">
                  <c:v>62.378399999999999</c:v>
                </c:pt>
                <c:pt idx="2437">
                  <c:v>62.439500000000002</c:v>
                </c:pt>
                <c:pt idx="2438">
                  <c:v>62.439500000000002</c:v>
                </c:pt>
                <c:pt idx="2439">
                  <c:v>62.439500000000002</c:v>
                </c:pt>
                <c:pt idx="2440">
                  <c:v>62.439500000000002</c:v>
                </c:pt>
                <c:pt idx="2441">
                  <c:v>62.439500000000002</c:v>
                </c:pt>
                <c:pt idx="2442">
                  <c:v>62.439500000000002</c:v>
                </c:pt>
                <c:pt idx="2443">
                  <c:v>62.439500000000002</c:v>
                </c:pt>
                <c:pt idx="2444">
                  <c:v>62.492899999999999</c:v>
                </c:pt>
                <c:pt idx="2445">
                  <c:v>62.553899999999999</c:v>
                </c:pt>
                <c:pt idx="2446">
                  <c:v>62.553899999999999</c:v>
                </c:pt>
                <c:pt idx="2447">
                  <c:v>62.553899999999999</c:v>
                </c:pt>
                <c:pt idx="2448">
                  <c:v>62.553899999999999</c:v>
                </c:pt>
                <c:pt idx="2449">
                  <c:v>62.584400000000002</c:v>
                </c:pt>
                <c:pt idx="2450">
                  <c:v>62.637799999999999</c:v>
                </c:pt>
                <c:pt idx="2451">
                  <c:v>62.668399999999998</c:v>
                </c:pt>
                <c:pt idx="2452">
                  <c:v>62.698900000000002</c:v>
                </c:pt>
                <c:pt idx="2453">
                  <c:v>62.759900000000002</c:v>
                </c:pt>
                <c:pt idx="2454">
                  <c:v>62.759900000000002</c:v>
                </c:pt>
                <c:pt idx="2455">
                  <c:v>62.782800000000002</c:v>
                </c:pt>
                <c:pt idx="2456">
                  <c:v>62.813299999999998</c:v>
                </c:pt>
                <c:pt idx="2457">
                  <c:v>62.813299999999998</c:v>
                </c:pt>
                <c:pt idx="2458">
                  <c:v>62.843800000000002</c:v>
                </c:pt>
                <c:pt idx="2459">
                  <c:v>62.874400000000001</c:v>
                </c:pt>
                <c:pt idx="2460">
                  <c:v>62.897199999999998</c:v>
                </c:pt>
                <c:pt idx="2461">
                  <c:v>62.897199999999998</c:v>
                </c:pt>
                <c:pt idx="2462">
                  <c:v>62.958300000000001</c:v>
                </c:pt>
                <c:pt idx="2463">
                  <c:v>62.988799999999998</c:v>
                </c:pt>
                <c:pt idx="2464">
                  <c:v>62.988799999999998</c:v>
                </c:pt>
                <c:pt idx="2465">
                  <c:v>63.011699999999998</c:v>
                </c:pt>
                <c:pt idx="2466">
                  <c:v>63.042200000000001</c:v>
                </c:pt>
                <c:pt idx="2467">
                  <c:v>63.042200000000001</c:v>
                </c:pt>
                <c:pt idx="2468">
                  <c:v>63.072699999999998</c:v>
                </c:pt>
                <c:pt idx="2469">
                  <c:v>63.072699999999998</c:v>
                </c:pt>
                <c:pt idx="2470">
                  <c:v>63.103200000000001</c:v>
                </c:pt>
                <c:pt idx="2471">
                  <c:v>63.126100000000001</c:v>
                </c:pt>
                <c:pt idx="2472">
                  <c:v>63.126100000000001</c:v>
                </c:pt>
                <c:pt idx="2473">
                  <c:v>63.156599999999997</c:v>
                </c:pt>
                <c:pt idx="2474">
                  <c:v>63.187199999999997</c:v>
                </c:pt>
                <c:pt idx="2475">
                  <c:v>63.217700000000001</c:v>
                </c:pt>
                <c:pt idx="2476">
                  <c:v>63.271099999999997</c:v>
                </c:pt>
                <c:pt idx="2477">
                  <c:v>63.271099999999997</c:v>
                </c:pt>
                <c:pt idx="2478">
                  <c:v>63.301600000000001</c:v>
                </c:pt>
                <c:pt idx="2479">
                  <c:v>63.3626</c:v>
                </c:pt>
                <c:pt idx="2480">
                  <c:v>63.3855</c:v>
                </c:pt>
                <c:pt idx="2481">
                  <c:v>63.3855</c:v>
                </c:pt>
                <c:pt idx="2482">
                  <c:v>63.3855</c:v>
                </c:pt>
                <c:pt idx="2483">
                  <c:v>63.3855</c:v>
                </c:pt>
                <c:pt idx="2484">
                  <c:v>63.3855</c:v>
                </c:pt>
                <c:pt idx="2485">
                  <c:v>63.4771</c:v>
                </c:pt>
                <c:pt idx="2486">
                  <c:v>63.415999999999997</c:v>
                </c:pt>
                <c:pt idx="2487">
                  <c:v>63.332099999999997</c:v>
                </c:pt>
                <c:pt idx="2488">
                  <c:v>63.271099999999997</c:v>
                </c:pt>
                <c:pt idx="2489">
                  <c:v>63.187199999999997</c:v>
                </c:pt>
                <c:pt idx="2490">
                  <c:v>63.126100000000001</c:v>
                </c:pt>
                <c:pt idx="2491">
                  <c:v>63.072699999999998</c:v>
                </c:pt>
                <c:pt idx="2492">
                  <c:v>63.072699999999998</c:v>
                </c:pt>
                <c:pt idx="2493">
                  <c:v>63.072699999999998</c:v>
                </c:pt>
                <c:pt idx="2494">
                  <c:v>63.133800000000001</c:v>
                </c:pt>
                <c:pt idx="2495">
                  <c:v>63.156599999999997</c:v>
                </c:pt>
                <c:pt idx="2496">
                  <c:v>63.187199999999997</c:v>
                </c:pt>
                <c:pt idx="2497">
                  <c:v>63.248199999999997</c:v>
                </c:pt>
                <c:pt idx="2498">
                  <c:v>63.278700000000001</c:v>
                </c:pt>
                <c:pt idx="2499">
                  <c:v>63.301600000000001</c:v>
                </c:pt>
                <c:pt idx="2500">
                  <c:v>63.301600000000001</c:v>
                </c:pt>
                <c:pt idx="2501">
                  <c:v>63.301600000000001</c:v>
                </c:pt>
                <c:pt idx="2502">
                  <c:v>63.301600000000001</c:v>
                </c:pt>
                <c:pt idx="2503">
                  <c:v>63.301600000000001</c:v>
                </c:pt>
                <c:pt idx="2504">
                  <c:v>63.278700000000001</c:v>
                </c:pt>
                <c:pt idx="2505">
                  <c:v>63.217700000000001</c:v>
                </c:pt>
                <c:pt idx="2506">
                  <c:v>63.187199999999997</c:v>
                </c:pt>
                <c:pt idx="2507">
                  <c:v>63.217700000000001</c:v>
                </c:pt>
                <c:pt idx="2508">
                  <c:v>63.187199999999997</c:v>
                </c:pt>
                <c:pt idx="2509">
                  <c:v>63.156599999999997</c:v>
                </c:pt>
                <c:pt idx="2510">
                  <c:v>63.133800000000001</c:v>
                </c:pt>
                <c:pt idx="2511">
                  <c:v>63.156599999999997</c:v>
                </c:pt>
                <c:pt idx="2512">
                  <c:v>63.187199999999997</c:v>
                </c:pt>
                <c:pt idx="2513">
                  <c:v>63.217700000000001</c:v>
                </c:pt>
                <c:pt idx="2514">
                  <c:v>63.248199999999997</c:v>
                </c:pt>
                <c:pt idx="2515">
                  <c:v>63.248199999999997</c:v>
                </c:pt>
                <c:pt idx="2516">
                  <c:v>63.278700000000001</c:v>
                </c:pt>
                <c:pt idx="2517">
                  <c:v>63.278700000000001</c:v>
                </c:pt>
                <c:pt idx="2518">
                  <c:v>63.301600000000001</c:v>
                </c:pt>
                <c:pt idx="2519">
                  <c:v>63.301600000000001</c:v>
                </c:pt>
                <c:pt idx="2520">
                  <c:v>63.301600000000001</c:v>
                </c:pt>
                <c:pt idx="2521">
                  <c:v>63.301600000000001</c:v>
                </c:pt>
                <c:pt idx="2522">
                  <c:v>63.332099999999997</c:v>
                </c:pt>
                <c:pt idx="2523">
                  <c:v>63.332099999999997</c:v>
                </c:pt>
                <c:pt idx="2524">
                  <c:v>63.301600000000001</c:v>
                </c:pt>
                <c:pt idx="2525">
                  <c:v>63.301600000000001</c:v>
                </c:pt>
                <c:pt idx="2526">
                  <c:v>63.301600000000001</c:v>
                </c:pt>
                <c:pt idx="2527">
                  <c:v>63.3932</c:v>
                </c:pt>
                <c:pt idx="2528">
                  <c:v>63.507599999999996</c:v>
                </c:pt>
                <c:pt idx="2529">
                  <c:v>63.561</c:v>
                </c:pt>
                <c:pt idx="2530">
                  <c:v>63.591500000000003</c:v>
                </c:pt>
                <c:pt idx="2531">
                  <c:v>63.591500000000003</c:v>
                </c:pt>
                <c:pt idx="2532">
                  <c:v>63.591500000000003</c:v>
                </c:pt>
                <c:pt idx="2533">
                  <c:v>63.591500000000003</c:v>
                </c:pt>
                <c:pt idx="2534">
                  <c:v>63.6526</c:v>
                </c:pt>
                <c:pt idx="2535">
                  <c:v>63.706000000000003</c:v>
                </c:pt>
                <c:pt idx="2536">
                  <c:v>63.736499999999999</c:v>
                </c:pt>
                <c:pt idx="2537">
                  <c:v>63.736499999999999</c:v>
                </c:pt>
                <c:pt idx="2538">
                  <c:v>63.736499999999999</c:v>
                </c:pt>
                <c:pt idx="2539">
                  <c:v>63.797499999999999</c:v>
                </c:pt>
                <c:pt idx="2540">
                  <c:v>63.850900000000003</c:v>
                </c:pt>
                <c:pt idx="2541">
                  <c:v>63.911999999999999</c:v>
                </c:pt>
                <c:pt idx="2542">
                  <c:v>63.911999999999999</c:v>
                </c:pt>
                <c:pt idx="2543">
                  <c:v>63.934800000000003</c:v>
                </c:pt>
                <c:pt idx="2544">
                  <c:v>63.911999999999999</c:v>
                </c:pt>
                <c:pt idx="2545">
                  <c:v>63.965400000000002</c:v>
                </c:pt>
                <c:pt idx="2546">
                  <c:v>63.995899999999999</c:v>
                </c:pt>
                <c:pt idx="2547">
                  <c:v>64.049300000000002</c:v>
                </c:pt>
                <c:pt idx="2548">
                  <c:v>64.140799999999999</c:v>
                </c:pt>
                <c:pt idx="2549">
                  <c:v>64.194199999999995</c:v>
                </c:pt>
                <c:pt idx="2550">
                  <c:v>64.339200000000005</c:v>
                </c:pt>
                <c:pt idx="2551">
                  <c:v>64.545199999999994</c:v>
                </c:pt>
                <c:pt idx="2552">
                  <c:v>64.705399999999997</c:v>
                </c:pt>
                <c:pt idx="2553">
                  <c:v>64.781700000000001</c:v>
                </c:pt>
                <c:pt idx="2554">
                  <c:v>64.865600000000001</c:v>
                </c:pt>
                <c:pt idx="2555">
                  <c:v>64.781700000000001</c:v>
                </c:pt>
                <c:pt idx="2556">
                  <c:v>64.812200000000004</c:v>
                </c:pt>
                <c:pt idx="2557">
                  <c:v>64.781700000000001</c:v>
                </c:pt>
                <c:pt idx="2558">
                  <c:v>64.812200000000004</c:v>
                </c:pt>
                <c:pt idx="2559">
                  <c:v>64.918999999999997</c:v>
                </c:pt>
                <c:pt idx="2560">
                  <c:v>65.079300000000003</c:v>
                </c:pt>
                <c:pt idx="2561">
                  <c:v>65.2166</c:v>
                </c:pt>
                <c:pt idx="2562">
                  <c:v>65.239500000000007</c:v>
                </c:pt>
                <c:pt idx="2563">
                  <c:v>65.292900000000003</c:v>
                </c:pt>
                <c:pt idx="2564">
                  <c:v>65.346299999999999</c:v>
                </c:pt>
                <c:pt idx="2565">
                  <c:v>65.506500000000003</c:v>
                </c:pt>
                <c:pt idx="2566">
                  <c:v>65.590400000000002</c:v>
                </c:pt>
                <c:pt idx="2567">
                  <c:v>65.674300000000002</c:v>
                </c:pt>
                <c:pt idx="2568">
                  <c:v>65.727800000000002</c:v>
                </c:pt>
                <c:pt idx="2569">
                  <c:v>65.727800000000002</c:v>
                </c:pt>
                <c:pt idx="2570">
                  <c:v>65.727800000000002</c:v>
                </c:pt>
                <c:pt idx="2571">
                  <c:v>65.781199999999998</c:v>
                </c:pt>
                <c:pt idx="2572">
                  <c:v>65.888000000000005</c:v>
                </c:pt>
                <c:pt idx="2573">
                  <c:v>65.910899999999998</c:v>
                </c:pt>
                <c:pt idx="2574">
                  <c:v>65.910899999999998</c:v>
                </c:pt>
                <c:pt idx="2575">
                  <c:v>65.964299999999994</c:v>
                </c:pt>
                <c:pt idx="2576">
                  <c:v>65.964299999999994</c:v>
                </c:pt>
                <c:pt idx="2577">
                  <c:v>65.910899999999998</c:v>
                </c:pt>
                <c:pt idx="2578">
                  <c:v>65.888000000000005</c:v>
                </c:pt>
                <c:pt idx="2579">
                  <c:v>65.910899999999998</c:v>
                </c:pt>
                <c:pt idx="2580">
                  <c:v>65.964299999999994</c:v>
                </c:pt>
                <c:pt idx="2581">
                  <c:v>65.964299999999994</c:v>
                </c:pt>
                <c:pt idx="2582">
                  <c:v>66.025300000000001</c:v>
                </c:pt>
                <c:pt idx="2583">
                  <c:v>66.025300000000001</c:v>
                </c:pt>
                <c:pt idx="2584">
                  <c:v>65.994799999999998</c:v>
                </c:pt>
                <c:pt idx="2585">
                  <c:v>65.994799999999998</c:v>
                </c:pt>
                <c:pt idx="2586">
                  <c:v>65.994799999999998</c:v>
                </c:pt>
                <c:pt idx="2587">
                  <c:v>66.025300000000001</c:v>
                </c:pt>
                <c:pt idx="2588">
                  <c:v>65.994799999999998</c:v>
                </c:pt>
                <c:pt idx="2589">
                  <c:v>65.994799999999998</c:v>
                </c:pt>
                <c:pt idx="2590">
                  <c:v>65.994799999999998</c:v>
                </c:pt>
                <c:pt idx="2591">
                  <c:v>65.994799999999998</c:v>
                </c:pt>
                <c:pt idx="2592">
                  <c:v>65.994799999999998</c:v>
                </c:pt>
                <c:pt idx="2593">
                  <c:v>65.994799999999998</c:v>
                </c:pt>
                <c:pt idx="2594">
                  <c:v>65.994799999999998</c:v>
                </c:pt>
                <c:pt idx="2595">
                  <c:v>66.048199999999994</c:v>
                </c:pt>
                <c:pt idx="2596">
                  <c:v>66.048199999999994</c:v>
                </c:pt>
                <c:pt idx="2597">
                  <c:v>66.048199999999994</c:v>
                </c:pt>
                <c:pt idx="2598">
                  <c:v>66.101600000000005</c:v>
                </c:pt>
                <c:pt idx="2599">
                  <c:v>66.124499999999998</c:v>
                </c:pt>
                <c:pt idx="2600">
                  <c:v>66.071100000000001</c:v>
                </c:pt>
                <c:pt idx="2601">
                  <c:v>66.048199999999994</c:v>
                </c:pt>
                <c:pt idx="2602">
                  <c:v>66.048199999999994</c:v>
                </c:pt>
                <c:pt idx="2603">
                  <c:v>66.017700000000005</c:v>
                </c:pt>
                <c:pt idx="2604">
                  <c:v>66.048199999999994</c:v>
                </c:pt>
                <c:pt idx="2605">
                  <c:v>66.048199999999994</c:v>
                </c:pt>
                <c:pt idx="2606">
                  <c:v>66.071100000000001</c:v>
                </c:pt>
                <c:pt idx="2607">
                  <c:v>66.071100000000001</c:v>
                </c:pt>
                <c:pt idx="2608">
                  <c:v>66.124499999999998</c:v>
                </c:pt>
                <c:pt idx="2609">
                  <c:v>66.124499999999998</c:v>
                </c:pt>
                <c:pt idx="2610">
                  <c:v>66.155000000000001</c:v>
                </c:pt>
                <c:pt idx="2611">
                  <c:v>66.177899999999994</c:v>
                </c:pt>
                <c:pt idx="2612">
                  <c:v>66.208399999999997</c:v>
                </c:pt>
                <c:pt idx="2613">
                  <c:v>66.238900000000001</c:v>
                </c:pt>
                <c:pt idx="2614">
                  <c:v>66.261799999999994</c:v>
                </c:pt>
                <c:pt idx="2615">
                  <c:v>66.261799999999994</c:v>
                </c:pt>
                <c:pt idx="2616">
                  <c:v>66.315200000000004</c:v>
                </c:pt>
                <c:pt idx="2617">
                  <c:v>66.345699999999994</c:v>
                </c:pt>
                <c:pt idx="2618">
                  <c:v>66.368600000000001</c:v>
                </c:pt>
                <c:pt idx="2619">
                  <c:v>66.368600000000001</c:v>
                </c:pt>
                <c:pt idx="2620">
                  <c:v>66.399100000000004</c:v>
                </c:pt>
                <c:pt idx="2621">
                  <c:v>66.399100000000004</c:v>
                </c:pt>
                <c:pt idx="2622">
                  <c:v>66.421999999999997</c:v>
                </c:pt>
                <c:pt idx="2623">
                  <c:v>66.475399999999993</c:v>
                </c:pt>
                <c:pt idx="2624">
                  <c:v>66.528800000000004</c:v>
                </c:pt>
                <c:pt idx="2625">
                  <c:v>66.528800000000004</c:v>
                </c:pt>
                <c:pt idx="2626">
                  <c:v>66.559399999999997</c:v>
                </c:pt>
                <c:pt idx="2627">
                  <c:v>66.5822</c:v>
                </c:pt>
                <c:pt idx="2628">
                  <c:v>66.612799999999993</c:v>
                </c:pt>
                <c:pt idx="2629">
                  <c:v>66.643299999999996</c:v>
                </c:pt>
                <c:pt idx="2630">
                  <c:v>66.6357</c:v>
                </c:pt>
                <c:pt idx="2631">
                  <c:v>66.666200000000003</c:v>
                </c:pt>
                <c:pt idx="2632">
                  <c:v>66.689099999999996</c:v>
                </c:pt>
                <c:pt idx="2633">
                  <c:v>66.742500000000007</c:v>
                </c:pt>
                <c:pt idx="2634">
                  <c:v>66.772999999999996</c:v>
                </c:pt>
                <c:pt idx="2635">
                  <c:v>66.795900000000003</c:v>
                </c:pt>
                <c:pt idx="2636">
                  <c:v>66.826400000000007</c:v>
                </c:pt>
                <c:pt idx="2637">
                  <c:v>66.826400000000007</c:v>
                </c:pt>
                <c:pt idx="2638">
                  <c:v>66.879800000000003</c:v>
                </c:pt>
                <c:pt idx="2639">
                  <c:v>66.879800000000003</c:v>
                </c:pt>
                <c:pt idx="2640">
                  <c:v>66.910300000000007</c:v>
                </c:pt>
                <c:pt idx="2641">
                  <c:v>66.933199999999999</c:v>
                </c:pt>
                <c:pt idx="2642">
                  <c:v>66.986599999999996</c:v>
                </c:pt>
                <c:pt idx="2643">
                  <c:v>67.017099999999999</c:v>
                </c:pt>
                <c:pt idx="2644">
                  <c:v>67.017099999999999</c:v>
                </c:pt>
                <c:pt idx="2645">
                  <c:v>67.040000000000006</c:v>
                </c:pt>
                <c:pt idx="2646">
                  <c:v>67.040000000000006</c:v>
                </c:pt>
                <c:pt idx="2647">
                  <c:v>67.040000000000006</c:v>
                </c:pt>
                <c:pt idx="2648">
                  <c:v>67.093400000000003</c:v>
                </c:pt>
                <c:pt idx="2649">
                  <c:v>67.093400000000003</c:v>
                </c:pt>
                <c:pt idx="2650">
                  <c:v>67.123900000000006</c:v>
                </c:pt>
                <c:pt idx="2651">
                  <c:v>67.177300000000002</c:v>
                </c:pt>
                <c:pt idx="2652">
                  <c:v>67.200199999999995</c:v>
                </c:pt>
                <c:pt idx="2653">
                  <c:v>67.230699999999999</c:v>
                </c:pt>
                <c:pt idx="2654">
                  <c:v>67.284099999999995</c:v>
                </c:pt>
                <c:pt idx="2655">
                  <c:v>67.284099999999995</c:v>
                </c:pt>
                <c:pt idx="2656">
                  <c:v>67.314700000000002</c:v>
                </c:pt>
                <c:pt idx="2657">
                  <c:v>67.337599999999995</c:v>
                </c:pt>
                <c:pt idx="2658">
                  <c:v>67.368099999999998</c:v>
                </c:pt>
                <c:pt idx="2659">
                  <c:v>67.421499999999995</c:v>
                </c:pt>
                <c:pt idx="2660">
                  <c:v>67.421499999999995</c:v>
                </c:pt>
                <c:pt idx="2661">
                  <c:v>67.474900000000005</c:v>
                </c:pt>
                <c:pt idx="2662">
                  <c:v>67.474900000000005</c:v>
                </c:pt>
                <c:pt idx="2663">
                  <c:v>67.497799999999998</c:v>
                </c:pt>
                <c:pt idx="2664">
                  <c:v>67.474900000000005</c:v>
                </c:pt>
                <c:pt idx="2665">
                  <c:v>67.551199999999994</c:v>
                </c:pt>
                <c:pt idx="2666">
                  <c:v>67.528300000000002</c:v>
                </c:pt>
                <c:pt idx="2667">
                  <c:v>67.551199999999994</c:v>
                </c:pt>
                <c:pt idx="2668">
                  <c:v>67.635099999999994</c:v>
                </c:pt>
                <c:pt idx="2669">
                  <c:v>67.551199999999994</c:v>
                </c:pt>
                <c:pt idx="2670">
                  <c:v>67.551199999999994</c:v>
                </c:pt>
                <c:pt idx="2671">
                  <c:v>67.635099999999994</c:v>
                </c:pt>
                <c:pt idx="2672">
                  <c:v>67.635099999999994</c:v>
                </c:pt>
                <c:pt idx="2673">
                  <c:v>67.658000000000001</c:v>
                </c:pt>
                <c:pt idx="2674">
                  <c:v>67.658000000000001</c:v>
                </c:pt>
                <c:pt idx="2675">
                  <c:v>67.635099999999994</c:v>
                </c:pt>
                <c:pt idx="2676">
                  <c:v>67.635099999999994</c:v>
                </c:pt>
                <c:pt idx="2677">
                  <c:v>67.658000000000001</c:v>
                </c:pt>
                <c:pt idx="2678">
                  <c:v>67.658000000000001</c:v>
                </c:pt>
                <c:pt idx="2679">
                  <c:v>67.635099999999994</c:v>
                </c:pt>
                <c:pt idx="2680">
                  <c:v>67.604600000000005</c:v>
                </c:pt>
                <c:pt idx="2681">
                  <c:v>67.551199999999994</c:v>
                </c:pt>
                <c:pt idx="2682">
                  <c:v>67.551199999999994</c:v>
                </c:pt>
                <c:pt idx="2683">
                  <c:v>67.551199999999994</c:v>
                </c:pt>
                <c:pt idx="2684">
                  <c:v>67.551199999999994</c:v>
                </c:pt>
                <c:pt idx="2685">
                  <c:v>67.635099999999994</c:v>
                </c:pt>
                <c:pt idx="2686">
                  <c:v>67.635099999999994</c:v>
                </c:pt>
                <c:pt idx="2687">
                  <c:v>67.741900000000001</c:v>
                </c:pt>
                <c:pt idx="2688">
                  <c:v>67.764799999999994</c:v>
                </c:pt>
                <c:pt idx="2689">
                  <c:v>67.764799999999994</c:v>
                </c:pt>
                <c:pt idx="2690">
                  <c:v>67.848699999999994</c:v>
                </c:pt>
                <c:pt idx="2691">
                  <c:v>67.986099999999993</c:v>
                </c:pt>
                <c:pt idx="2692">
                  <c:v>67.955500000000001</c:v>
                </c:pt>
                <c:pt idx="2693">
                  <c:v>68.062299999999993</c:v>
                </c:pt>
                <c:pt idx="2694">
                  <c:v>68.146299999999997</c:v>
                </c:pt>
                <c:pt idx="2695">
                  <c:v>68.008899999999997</c:v>
                </c:pt>
                <c:pt idx="2696">
                  <c:v>67.986099999999993</c:v>
                </c:pt>
                <c:pt idx="2697">
                  <c:v>68.008899999999997</c:v>
                </c:pt>
                <c:pt idx="2698">
                  <c:v>68.008899999999997</c:v>
                </c:pt>
                <c:pt idx="2699">
                  <c:v>68.0929</c:v>
                </c:pt>
                <c:pt idx="2700">
                  <c:v>68.0929</c:v>
                </c:pt>
                <c:pt idx="2701">
                  <c:v>68.0929</c:v>
                </c:pt>
                <c:pt idx="2702">
                  <c:v>68.169200000000004</c:v>
                </c:pt>
                <c:pt idx="2703">
                  <c:v>68.2226</c:v>
                </c:pt>
                <c:pt idx="2704">
                  <c:v>68.169200000000004</c:v>
                </c:pt>
                <c:pt idx="2705">
                  <c:v>68.245500000000007</c:v>
                </c:pt>
                <c:pt idx="2706">
                  <c:v>68.2226</c:v>
                </c:pt>
                <c:pt idx="2707">
                  <c:v>68.191999999999993</c:v>
                </c:pt>
                <c:pt idx="2708">
                  <c:v>68.169200000000004</c:v>
                </c:pt>
                <c:pt idx="2709">
                  <c:v>68.2226</c:v>
                </c:pt>
                <c:pt idx="2710">
                  <c:v>68.245500000000007</c:v>
                </c:pt>
                <c:pt idx="2711">
                  <c:v>68.245500000000007</c:v>
                </c:pt>
                <c:pt idx="2712">
                  <c:v>68.245500000000007</c:v>
                </c:pt>
                <c:pt idx="2713">
                  <c:v>68.2226</c:v>
                </c:pt>
                <c:pt idx="2714">
                  <c:v>68.191999999999993</c:v>
                </c:pt>
                <c:pt idx="2715">
                  <c:v>68.2226</c:v>
                </c:pt>
                <c:pt idx="2716">
                  <c:v>68.2226</c:v>
                </c:pt>
                <c:pt idx="2717">
                  <c:v>68.275999999999996</c:v>
                </c:pt>
                <c:pt idx="2718">
                  <c:v>68.298900000000003</c:v>
                </c:pt>
                <c:pt idx="2719">
                  <c:v>68.329400000000007</c:v>
                </c:pt>
                <c:pt idx="2720">
                  <c:v>68.329400000000007</c:v>
                </c:pt>
                <c:pt idx="2721">
                  <c:v>68.329400000000007</c:v>
                </c:pt>
                <c:pt idx="2722">
                  <c:v>68.298900000000003</c:v>
                </c:pt>
                <c:pt idx="2723">
                  <c:v>68.275999999999996</c:v>
                </c:pt>
                <c:pt idx="2724">
                  <c:v>68.298900000000003</c:v>
                </c:pt>
                <c:pt idx="2725">
                  <c:v>68.329400000000007</c:v>
                </c:pt>
                <c:pt idx="2726">
                  <c:v>68.405699999999996</c:v>
                </c:pt>
                <c:pt idx="2727">
                  <c:v>68.436199999999999</c:v>
                </c:pt>
                <c:pt idx="2728">
                  <c:v>68.459100000000007</c:v>
                </c:pt>
                <c:pt idx="2729">
                  <c:v>68.489599999999996</c:v>
                </c:pt>
                <c:pt idx="2730">
                  <c:v>68.512500000000003</c:v>
                </c:pt>
                <c:pt idx="2731">
                  <c:v>68.543000000000006</c:v>
                </c:pt>
                <c:pt idx="2732">
                  <c:v>68.565899999999999</c:v>
                </c:pt>
                <c:pt idx="2733">
                  <c:v>68.619299999999996</c:v>
                </c:pt>
                <c:pt idx="2734">
                  <c:v>68.619299999999996</c:v>
                </c:pt>
                <c:pt idx="2735">
                  <c:v>68.649799999999999</c:v>
                </c:pt>
                <c:pt idx="2736">
                  <c:v>68.703199999999995</c:v>
                </c:pt>
                <c:pt idx="2737">
                  <c:v>68.733699999999999</c:v>
                </c:pt>
                <c:pt idx="2738">
                  <c:v>68.733699999999999</c:v>
                </c:pt>
                <c:pt idx="2739">
                  <c:v>68.756600000000006</c:v>
                </c:pt>
                <c:pt idx="2740">
                  <c:v>68.81</c:v>
                </c:pt>
                <c:pt idx="2741">
                  <c:v>68.863399999999999</c:v>
                </c:pt>
                <c:pt idx="2742">
                  <c:v>68.894000000000005</c:v>
                </c:pt>
                <c:pt idx="2743">
                  <c:v>68.916799999999995</c:v>
                </c:pt>
                <c:pt idx="2744">
                  <c:v>68.947400000000002</c:v>
                </c:pt>
                <c:pt idx="2745">
                  <c:v>68.970200000000006</c:v>
                </c:pt>
                <c:pt idx="2746">
                  <c:v>69.000799999999998</c:v>
                </c:pt>
                <c:pt idx="2747">
                  <c:v>69.023700000000005</c:v>
                </c:pt>
                <c:pt idx="2748">
                  <c:v>69.023700000000005</c:v>
                </c:pt>
                <c:pt idx="2749">
                  <c:v>69.054199999999994</c:v>
                </c:pt>
                <c:pt idx="2750">
                  <c:v>69.077100000000002</c:v>
                </c:pt>
                <c:pt idx="2751">
                  <c:v>69.077100000000002</c:v>
                </c:pt>
                <c:pt idx="2752">
                  <c:v>69.107600000000005</c:v>
                </c:pt>
                <c:pt idx="2753">
                  <c:v>69.130499999999998</c:v>
                </c:pt>
                <c:pt idx="2754">
                  <c:v>69.161000000000001</c:v>
                </c:pt>
                <c:pt idx="2755">
                  <c:v>69.130499999999998</c:v>
                </c:pt>
                <c:pt idx="2756">
                  <c:v>69.099900000000005</c:v>
                </c:pt>
                <c:pt idx="2757">
                  <c:v>69.130499999999998</c:v>
                </c:pt>
                <c:pt idx="2758">
                  <c:v>69.130499999999998</c:v>
                </c:pt>
                <c:pt idx="2759">
                  <c:v>69.046499999999995</c:v>
                </c:pt>
                <c:pt idx="2760">
                  <c:v>69.077100000000002</c:v>
                </c:pt>
                <c:pt idx="2761">
                  <c:v>69.077100000000002</c:v>
                </c:pt>
                <c:pt idx="2762">
                  <c:v>69.099900000000005</c:v>
                </c:pt>
                <c:pt idx="2763">
                  <c:v>69.099900000000005</c:v>
                </c:pt>
                <c:pt idx="2764">
                  <c:v>69.130499999999998</c:v>
                </c:pt>
                <c:pt idx="2765">
                  <c:v>69.130499999999998</c:v>
                </c:pt>
                <c:pt idx="2766">
                  <c:v>69.130499999999998</c:v>
                </c:pt>
                <c:pt idx="2767">
                  <c:v>69.153400000000005</c:v>
                </c:pt>
                <c:pt idx="2768">
                  <c:v>69.183899999999994</c:v>
                </c:pt>
                <c:pt idx="2769">
                  <c:v>69.206800000000001</c:v>
                </c:pt>
                <c:pt idx="2770">
                  <c:v>69.313599999999994</c:v>
                </c:pt>
                <c:pt idx="2771">
                  <c:v>69.367000000000004</c:v>
                </c:pt>
                <c:pt idx="2772">
                  <c:v>69.420400000000001</c:v>
                </c:pt>
                <c:pt idx="2773">
                  <c:v>69.473799999999997</c:v>
                </c:pt>
                <c:pt idx="2774">
                  <c:v>69.504300000000001</c:v>
                </c:pt>
                <c:pt idx="2775">
                  <c:v>69.557699999999997</c:v>
                </c:pt>
                <c:pt idx="2776">
                  <c:v>69.664500000000004</c:v>
                </c:pt>
                <c:pt idx="2777">
                  <c:v>69.771299999999997</c:v>
                </c:pt>
                <c:pt idx="2778">
                  <c:v>69.8553</c:v>
                </c:pt>
                <c:pt idx="2779">
                  <c:v>69.908699999999996</c:v>
                </c:pt>
                <c:pt idx="2780">
                  <c:v>69.9315</c:v>
                </c:pt>
                <c:pt idx="2781">
                  <c:v>69.984999999999999</c:v>
                </c:pt>
                <c:pt idx="2782">
                  <c:v>70.038399999999996</c:v>
                </c:pt>
                <c:pt idx="2783">
                  <c:v>70.068899999999999</c:v>
                </c:pt>
                <c:pt idx="2784">
                  <c:v>70.091800000000006</c:v>
                </c:pt>
                <c:pt idx="2785">
                  <c:v>70.038399999999996</c:v>
                </c:pt>
                <c:pt idx="2786">
                  <c:v>70.038399999999996</c:v>
                </c:pt>
                <c:pt idx="2787">
                  <c:v>70.068899999999999</c:v>
                </c:pt>
                <c:pt idx="2788">
                  <c:v>70.122299999999996</c:v>
                </c:pt>
                <c:pt idx="2789">
                  <c:v>70.152799999999999</c:v>
                </c:pt>
                <c:pt idx="2790">
                  <c:v>70.091800000000006</c:v>
                </c:pt>
                <c:pt idx="2791">
                  <c:v>70.068899999999999</c:v>
                </c:pt>
                <c:pt idx="2792">
                  <c:v>70.122299999999996</c:v>
                </c:pt>
                <c:pt idx="2793">
                  <c:v>70.175700000000006</c:v>
                </c:pt>
                <c:pt idx="2794">
                  <c:v>70.229100000000003</c:v>
                </c:pt>
                <c:pt idx="2795">
                  <c:v>70.229100000000003</c:v>
                </c:pt>
                <c:pt idx="2796">
                  <c:v>70.229100000000003</c:v>
                </c:pt>
                <c:pt idx="2797">
                  <c:v>70.229100000000003</c:v>
                </c:pt>
                <c:pt idx="2798">
                  <c:v>70.229100000000003</c:v>
                </c:pt>
                <c:pt idx="2799">
                  <c:v>70.305400000000006</c:v>
                </c:pt>
                <c:pt idx="2800">
                  <c:v>70.412199999999999</c:v>
                </c:pt>
                <c:pt idx="2801">
                  <c:v>70.496099999999998</c:v>
                </c:pt>
                <c:pt idx="2802">
                  <c:v>70.549499999999995</c:v>
                </c:pt>
                <c:pt idx="2803">
                  <c:v>70.602900000000005</c:v>
                </c:pt>
                <c:pt idx="2804">
                  <c:v>70.625799999999998</c:v>
                </c:pt>
                <c:pt idx="2805">
                  <c:v>70.679199999999994</c:v>
                </c:pt>
                <c:pt idx="2806">
                  <c:v>70.679199999999994</c:v>
                </c:pt>
                <c:pt idx="2807">
                  <c:v>70.679199999999994</c:v>
                </c:pt>
                <c:pt idx="2808">
                  <c:v>70.763199999999998</c:v>
                </c:pt>
                <c:pt idx="2809">
                  <c:v>70.793700000000001</c:v>
                </c:pt>
                <c:pt idx="2810">
                  <c:v>70.847099999999998</c:v>
                </c:pt>
                <c:pt idx="2811">
                  <c:v>70.87</c:v>
                </c:pt>
                <c:pt idx="2812">
                  <c:v>70.87</c:v>
                </c:pt>
                <c:pt idx="2813">
                  <c:v>70.87</c:v>
                </c:pt>
                <c:pt idx="2814">
                  <c:v>70.87</c:v>
                </c:pt>
                <c:pt idx="2815">
                  <c:v>70.87</c:v>
                </c:pt>
                <c:pt idx="2816">
                  <c:v>70.87</c:v>
                </c:pt>
                <c:pt idx="2817">
                  <c:v>70.847099999999998</c:v>
                </c:pt>
                <c:pt idx="2818">
                  <c:v>70.816599999999994</c:v>
                </c:pt>
                <c:pt idx="2819">
                  <c:v>70.847099999999998</c:v>
                </c:pt>
                <c:pt idx="2820">
                  <c:v>70.87</c:v>
                </c:pt>
                <c:pt idx="2821">
                  <c:v>70.923400000000001</c:v>
                </c:pt>
                <c:pt idx="2822">
                  <c:v>71.060699999999997</c:v>
                </c:pt>
                <c:pt idx="2823">
                  <c:v>71.114099999999993</c:v>
                </c:pt>
                <c:pt idx="2824">
                  <c:v>71.137</c:v>
                </c:pt>
                <c:pt idx="2825">
                  <c:v>71.167500000000004</c:v>
                </c:pt>
                <c:pt idx="2826">
                  <c:v>71.251400000000004</c:v>
                </c:pt>
                <c:pt idx="2827">
                  <c:v>71.381100000000004</c:v>
                </c:pt>
                <c:pt idx="2828">
                  <c:v>71.4345</c:v>
                </c:pt>
                <c:pt idx="2829">
                  <c:v>71.381100000000004</c:v>
                </c:pt>
                <c:pt idx="2830">
                  <c:v>71.327699999999993</c:v>
                </c:pt>
                <c:pt idx="2831">
                  <c:v>71.3048</c:v>
                </c:pt>
                <c:pt idx="2832">
                  <c:v>71.327699999999993</c:v>
                </c:pt>
                <c:pt idx="2833">
                  <c:v>71.358199999999997</c:v>
                </c:pt>
                <c:pt idx="2834">
                  <c:v>71.327699999999993</c:v>
                </c:pt>
                <c:pt idx="2835">
                  <c:v>71.274299999999997</c:v>
                </c:pt>
                <c:pt idx="2836">
                  <c:v>71.274299999999997</c:v>
                </c:pt>
                <c:pt idx="2837">
                  <c:v>71.243799999999993</c:v>
                </c:pt>
                <c:pt idx="2838">
                  <c:v>71.2667</c:v>
                </c:pt>
                <c:pt idx="2839">
                  <c:v>71.2667</c:v>
                </c:pt>
                <c:pt idx="2840">
                  <c:v>71.2667</c:v>
                </c:pt>
                <c:pt idx="2841">
                  <c:v>71.297200000000004</c:v>
                </c:pt>
                <c:pt idx="2842">
                  <c:v>71.297200000000004</c:v>
                </c:pt>
                <c:pt idx="2843">
                  <c:v>71.373500000000007</c:v>
                </c:pt>
                <c:pt idx="2844">
                  <c:v>71.426900000000003</c:v>
                </c:pt>
                <c:pt idx="2845">
                  <c:v>71.426900000000003</c:v>
                </c:pt>
                <c:pt idx="2846">
                  <c:v>71.457400000000007</c:v>
                </c:pt>
                <c:pt idx="2847">
                  <c:v>71.457400000000007</c:v>
                </c:pt>
                <c:pt idx="2848">
                  <c:v>71.457400000000007</c:v>
                </c:pt>
                <c:pt idx="2849">
                  <c:v>71.457400000000007</c:v>
                </c:pt>
                <c:pt idx="2850">
                  <c:v>71.457400000000007</c:v>
                </c:pt>
                <c:pt idx="2851">
                  <c:v>71.457400000000007</c:v>
                </c:pt>
                <c:pt idx="2852">
                  <c:v>71.4803</c:v>
                </c:pt>
                <c:pt idx="2853">
                  <c:v>71.4803</c:v>
                </c:pt>
                <c:pt idx="2854">
                  <c:v>71.533699999999996</c:v>
                </c:pt>
                <c:pt idx="2855">
                  <c:v>71.533699999999996</c:v>
                </c:pt>
                <c:pt idx="2856">
                  <c:v>71.533699999999996</c:v>
                </c:pt>
                <c:pt idx="2857">
                  <c:v>71.533699999999996</c:v>
                </c:pt>
                <c:pt idx="2858">
                  <c:v>71.5642</c:v>
                </c:pt>
                <c:pt idx="2859">
                  <c:v>71.5642</c:v>
                </c:pt>
                <c:pt idx="2860">
                  <c:v>71.5642</c:v>
                </c:pt>
                <c:pt idx="2861">
                  <c:v>71.594800000000006</c:v>
                </c:pt>
                <c:pt idx="2862">
                  <c:v>71.617599999999996</c:v>
                </c:pt>
                <c:pt idx="2863">
                  <c:v>71.648200000000003</c:v>
                </c:pt>
                <c:pt idx="2864">
                  <c:v>71.671099999999996</c:v>
                </c:pt>
                <c:pt idx="2865">
                  <c:v>71.701599999999999</c:v>
                </c:pt>
                <c:pt idx="2866">
                  <c:v>71.754999999999995</c:v>
                </c:pt>
                <c:pt idx="2867">
                  <c:v>71.777900000000002</c:v>
                </c:pt>
                <c:pt idx="2868">
                  <c:v>71.808400000000006</c:v>
                </c:pt>
                <c:pt idx="2869">
                  <c:v>71.808400000000006</c:v>
                </c:pt>
                <c:pt idx="2870">
                  <c:v>71.861800000000002</c:v>
                </c:pt>
                <c:pt idx="2871">
                  <c:v>71.884699999999995</c:v>
                </c:pt>
                <c:pt idx="2872">
                  <c:v>71.915199999999999</c:v>
                </c:pt>
                <c:pt idx="2873">
                  <c:v>71.915199999999999</c:v>
                </c:pt>
                <c:pt idx="2874">
                  <c:v>71.915199999999999</c:v>
                </c:pt>
                <c:pt idx="2875">
                  <c:v>71.938100000000006</c:v>
                </c:pt>
                <c:pt idx="2876">
                  <c:v>71.907600000000002</c:v>
                </c:pt>
                <c:pt idx="2877">
                  <c:v>71.907600000000002</c:v>
                </c:pt>
                <c:pt idx="2878">
                  <c:v>71.930499999999995</c:v>
                </c:pt>
                <c:pt idx="2879">
                  <c:v>71.930499999999995</c:v>
                </c:pt>
                <c:pt idx="2880">
                  <c:v>71.930499999999995</c:v>
                </c:pt>
                <c:pt idx="2881">
                  <c:v>71.960999999999999</c:v>
                </c:pt>
                <c:pt idx="2882">
                  <c:v>71.960999999999999</c:v>
                </c:pt>
                <c:pt idx="2883">
                  <c:v>71.991500000000002</c:v>
                </c:pt>
                <c:pt idx="2884">
                  <c:v>72.014399999999995</c:v>
                </c:pt>
                <c:pt idx="2885">
                  <c:v>72.044899999999998</c:v>
                </c:pt>
                <c:pt idx="2886">
                  <c:v>72.067800000000005</c:v>
                </c:pt>
                <c:pt idx="2887">
                  <c:v>72.044899999999998</c:v>
                </c:pt>
                <c:pt idx="2888">
                  <c:v>72.098299999999995</c:v>
                </c:pt>
                <c:pt idx="2889">
                  <c:v>72.098299999999995</c:v>
                </c:pt>
                <c:pt idx="2890">
                  <c:v>72.151700000000005</c:v>
                </c:pt>
                <c:pt idx="2891">
                  <c:v>72.151700000000005</c:v>
                </c:pt>
                <c:pt idx="2892">
                  <c:v>72.174599999999998</c:v>
                </c:pt>
                <c:pt idx="2893">
                  <c:v>72.174599999999998</c:v>
                </c:pt>
                <c:pt idx="2894">
                  <c:v>72.205100000000002</c:v>
                </c:pt>
                <c:pt idx="2895">
                  <c:v>72.205100000000002</c:v>
                </c:pt>
                <c:pt idx="2896">
                  <c:v>72.205100000000002</c:v>
                </c:pt>
                <c:pt idx="2897">
                  <c:v>72.227999999999994</c:v>
                </c:pt>
                <c:pt idx="2898">
                  <c:v>72.258499999999998</c:v>
                </c:pt>
                <c:pt idx="2899">
                  <c:v>72.258499999999998</c:v>
                </c:pt>
                <c:pt idx="2900">
                  <c:v>72.258499999999998</c:v>
                </c:pt>
                <c:pt idx="2901">
                  <c:v>72.258499999999998</c:v>
                </c:pt>
                <c:pt idx="2902">
                  <c:v>72.281400000000005</c:v>
                </c:pt>
                <c:pt idx="2903">
                  <c:v>72.311899999999994</c:v>
                </c:pt>
                <c:pt idx="2904">
                  <c:v>72.334800000000001</c:v>
                </c:pt>
                <c:pt idx="2905">
                  <c:v>72.365300000000005</c:v>
                </c:pt>
                <c:pt idx="2906">
                  <c:v>72.388199999999998</c:v>
                </c:pt>
                <c:pt idx="2907">
                  <c:v>72.388199999999998</c:v>
                </c:pt>
                <c:pt idx="2908">
                  <c:v>72.418700000000001</c:v>
                </c:pt>
                <c:pt idx="2909">
                  <c:v>72.441599999999994</c:v>
                </c:pt>
                <c:pt idx="2910">
                  <c:v>72.495000000000005</c:v>
                </c:pt>
                <c:pt idx="2911">
                  <c:v>72.548400000000001</c:v>
                </c:pt>
                <c:pt idx="2912">
                  <c:v>72.548400000000001</c:v>
                </c:pt>
                <c:pt idx="2913">
                  <c:v>72.578900000000004</c:v>
                </c:pt>
                <c:pt idx="2914">
                  <c:v>72.578900000000004</c:v>
                </c:pt>
                <c:pt idx="2915">
                  <c:v>72.578900000000004</c:v>
                </c:pt>
                <c:pt idx="2916">
                  <c:v>72.601799999999997</c:v>
                </c:pt>
                <c:pt idx="2917">
                  <c:v>72.632400000000004</c:v>
                </c:pt>
                <c:pt idx="2918">
                  <c:v>72.655199999999994</c:v>
                </c:pt>
                <c:pt idx="2919">
                  <c:v>72.6858</c:v>
                </c:pt>
                <c:pt idx="2920">
                  <c:v>72.6858</c:v>
                </c:pt>
                <c:pt idx="2921">
                  <c:v>72.708600000000004</c:v>
                </c:pt>
                <c:pt idx="2922">
                  <c:v>72.739199999999997</c:v>
                </c:pt>
                <c:pt idx="2923">
                  <c:v>72.762100000000004</c:v>
                </c:pt>
                <c:pt idx="2924">
                  <c:v>72.762100000000004</c:v>
                </c:pt>
                <c:pt idx="2925">
                  <c:v>72.731499999999997</c:v>
                </c:pt>
                <c:pt idx="2926">
                  <c:v>72.762100000000004</c:v>
                </c:pt>
                <c:pt idx="2927">
                  <c:v>72.762100000000004</c:v>
                </c:pt>
                <c:pt idx="2928">
                  <c:v>72.762100000000004</c:v>
                </c:pt>
                <c:pt idx="2929">
                  <c:v>72.784899999999993</c:v>
                </c:pt>
                <c:pt idx="2930">
                  <c:v>72.8155</c:v>
                </c:pt>
                <c:pt idx="2931">
                  <c:v>72.8155</c:v>
                </c:pt>
                <c:pt idx="2932">
                  <c:v>72.8155</c:v>
                </c:pt>
                <c:pt idx="2933">
                  <c:v>72.8155</c:v>
                </c:pt>
                <c:pt idx="2934">
                  <c:v>72.838300000000004</c:v>
                </c:pt>
                <c:pt idx="2935">
                  <c:v>72.868899999999996</c:v>
                </c:pt>
                <c:pt idx="2936">
                  <c:v>72.868899999999996</c:v>
                </c:pt>
                <c:pt idx="2937">
                  <c:v>72.891800000000003</c:v>
                </c:pt>
                <c:pt idx="2938">
                  <c:v>72.975700000000003</c:v>
                </c:pt>
                <c:pt idx="2939">
                  <c:v>72.975700000000003</c:v>
                </c:pt>
                <c:pt idx="2940">
                  <c:v>72.975700000000003</c:v>
                </c:pt>
                <c:pt idx="2941">
                  <c:v>72.998599999999996</c:v>
                </c:pt>
                <c:pt idx="2942">
                  <c:v>73.0291</c:v>
                </c:pt>
                <c:pt idx="2943">
                  <c:v>73.052000000000007</c:v>
                </c:pt>
                <c:pt idx="2944">
                  <c:v>73.052000000000007</c:v>
                </c:pt>
                <c:pt idx="2945">
                  <c:v>72.998599999999996</c:v>
                </c:pt>
                <c:pt idx="2946">
                  <c:v>73.0291</c:v>
                </c:pt>
                <c:pt idx="2947">
                  <c:v>73.0291</c:v>
                </c:pt>
                <c:pt idx="2948">
                  <c:v>72.975700000000003</c:v>
                </c:pt>
                <c:pt idx="2949">
                  <c:v>72.975700000000003</c:v>
                </c:pt>
                <c:pt idx="2950">
                  <c:v>72.998599999999996</c:v>
                </c:pt>
                <c:pt idx="2951">
                  <c:v>72.998599999999996</c:v>
                </c:pt>
                <c:pt idx="2952">
                  <c:v>72.998599999999996</c:v>
                </c:pt>
                <c:pt idx="2953">
                  <c:v>73.0291</c:v>
                </c:pt>
                <c:pt idx="2954">
                  <c:v>73.0291</c:v>
                </c:pt>
                <c:pt idx="2955">
                  <c:v>73.0291</c:v>
                </c:pt>
                <c:pt idx="2956">
                  <c:v>73.0291</c:v>
                </c:pt>
                <c:pt idx="2957">
                  <c:v>73.0291</c:v>
                </c:pt>
                <c:pt idx="2958">
                  <c:v>73.0291</c:v>
                </c:pt>
                <c:pt idx="2959">
                  <c:v>73.052000000000007</c:v>
                </c:pt>
                <c:pt idx="2960">
                  <c:v>73.052000000000007</c:v>
                </c:pt>
                <c:pt idx="2961">
                  <c:v>73.052000000000007</c:v>
                </c:pt>
                <c:pt idx="2962">
                  <c:v>73.052000000000007</c:v>
                </c:pt>
                <c:pt idx="2963">
                  <c:v>73.052000000000007</c:v>
                </c:pt>
                <c:pt idx="2964">
                  <c:v>73.052000000000007</c:v>
                </c:pt>
                <c:pt idx="2965">
                  <c:v>73.082499999999996</c:v>
                </c:pt>
                <c:pt idx="2966">
                  <c:v>73.082499999999996</c:v>
                </c:pt>
                <c:pt idx="2967">
                  <c:v>73.189300000000003</c:v>
                </c:pt>
                <c:pt idx="2968">
                  <c:v>73.250299999999996</c:v>
                </c:pt>
                <c:pt idx="2969">
                  <c:v>73.212199999999996</c:v>
                </c:pt>
                <c:pt idx="2970">
                  <c:v>73.296099999999996</c:v>
                </c:pt>
                <c:pt idx="2971">
                  <c:v>73.349500000000006</c:v>
                </c:pt>
                <c:pt idx="2972">
                  <c:v>73.425799999999995</c:v>
                </c:pt>
                <c:pt idx="2973">
                  <c:v>73.509699999999995</c:v>
                </c:pt>
                <c:pt idx="2974">
                  <c:v>73.456299999999999</c:v>
                </c:pt>
                <c:pt idx="2975">
                  <c:v>73.402900000000002</c:v>
                </c:pt>
                <c:pt idx="2976">
                  <c:v>73.402900000000002</c:v>
                </c:pt>
                <c:pt idx="2977">
                  <c:v>73.402900000000002</c:v>
                </c:pt>
                <c:pt idx="2978">
                  <c:v>73.425799999999995</c:v>
                </c:pt>
                <c:pt idx="2979">
                  <c:v>73.456299999999999</c:v>
                </c:pt>
                <c:pt idx="2980">
                  <c:v>73.456299999999999</c:v>
                </c:pt>
                <c:pt idx="2981">
                  <c:v>73.509699999999995</c:v>
                </c:pt>
                <c:pt idx="2982">
                  <c:v>73.563100000000006</c:v>
                </c:pt>
                <c:pt idx="2983">
                  <c:v>73.585999999999999</c:v>
                </c:pt>
                <c:pt idx="2984">
                  <c:v>73.639399999999995</c:v>
                </c:pt>
                <c:pt idx="2985">
                  <c:v>73.67</c:v>
                </c:pt>
                <c:pt idx="2986">
                  <c:v>73.753900000000002</c:v>
                </c:pt>
                <c:pt idx="2987">
                  <c:v>73.807299999999998</c:v>
                </c:pt>
                <c:pt idx="2988">
                  <c:v>73.830200000000005</c:v>
                </c:pt>
                <c:pt idx="2989">
                  <c:v>73.830200000000005</c:v>
                </c:pt>
                <c:pt idx="2990">
                  <c:v>73.830200000000005</c:v>
                </c:pt>
                <c:pt idx="2991">
                  <c:v>73.807299999999998</c:v>
                </c:pt>
                <c:pt idx="2992">
                  <c:v>73.830200000000005</c:v>
                </c:pt>
                <c:pt idx="2993">
                  <c:v>73.860699999999994</c:v>
                </c:pt>
                <c:pt idx="2994">
                  <c:v>73.860699999999994</c:v>
                </c:pt>
                <c:pt idx="2995">
                  <c:v>73.860699999999994</c:v>
                </c:pt>
                <c:pt idx="2996">
                  <c:v>73.914100000000005</c:v>
                </c:pt>
                <c:pt idx="2997">
                  <c:v>73.914100000000005</c:v>
                </c:pt>
                <c:pt idx="2998">
                  <c:v>73.883600000000001</c:v>
                </c:pt>
                <c:pt idx="2999">
                  <c:v>73.883600000000001</c:v>
                </c:pt>
                <c:pt idx="3000">
                  <c:v>73.776799999999994</c:v>
                </c:pt>
                <c:pt idx="3001">
                  <c:v>73.776799999999994</c:v>
                </c:pt>
                <c:pt idx="3002">
                  <c:v>73.700500000000005</c:v>
                </c:pt>
                <c:pt idx="3003">
                  <c:v>73.67</c:v>
                </c:pt>
                <c:pt idx="3004">
                  <c:v>73.639399999999995</c:v>
                </c:pt>
                <c:pt idx="3005">
                  <c:v>73.67</c:v>
                </c:pt>
                <c:pt idx="3006">
                  <c:v>73.563100000000006</c:v>
                </c:pt>
                <c:pt idx="3007">
                  <c:v>73.402900000000002</c:v>
                </c:pt>
                <c:pt idx="3008">
                  <c:v>73.296099999999996</c:v>
                </c:pt>
                <c:pt idx="3009">
                  <c:v>73.189300000000003</c:v>
                </c:pt>
                <c:pt idx="3010">
                  <c:v>73.082499999999996</c:v>
                </c:pt>
                <c:pt idx="3011">
                  <c:v>73.052000000000007</c:v>
                </c:pt>
                <c:pt idx="3012">
                  <c:v>73.0291</c:v>
                </c:pt>
                <c:pt idx="3013">
                  <c:v>72.9452</c:v>
                </c:pt>
                <c:pt idx="3014">
                  <c:v>72.891800000000003</c:v>
                </c:pt>
                <c:pt idx="3015">
                  <c:v>72.8155</c:v>
                </c:pt>
                <c:pt idx="3016">
                  <c:v>72.731499999999997</c:v>
                </c:pt>
                <c:pt idx="3017">
                  <c:v>72.762100000000004</c:v>
                </c:pt>
                <c:pt idx="3018">
                  <c:v>72.731499999999997</c:v>
                </c:pt>
                <c:pt idx="3019">
                  <c:v>72.731499999999997</c:v>
                </c:pt>
                <c:pt idx="3020">
                  <c:v>72.846000000000004</c:v>
                </c:pt>
                <c:pt idx="3021">
                  <c:v>72.952799999999996</c:v>
                </c:pt>
                <c:pt idx="3022">
                  <c:v>73.059600000000003</c:v>
                </c:pt>
                <c:pt idx="3023">
                  <c:v>73.082499999999996</c:v>
                </c:pt>
                <c:pt idx="3024">
                  <c:v>73.196899999999999</c:v>
                </c:pt>
                <c:pt idx="3025">
                  <c:v>73.219800000000006</c:v>
                </c:pt>
                <c:pt idx="3026">
                  <c:v>73.158799999999999</c:v>
                </c:pt>
                <c:pt idx="3027">
                  <c:v>73.135900000000007</c:v>
                </c:pt>
                <c:pt idx="3028">
                  <c:v>73.113</c:v>
                </c:pt>
                <c:pt idx="3029">
                  <c:v>73.0291</c:v>
                </c:pt>
                <c:pt idx="3030">
                  <c:v>73.0291</c:v>
                </c:pt>
                <c:pt idx="3031">
                  <c:v>73.105400000000003</c:v>
                </c:pt>
                <c:pt idx="3032">
                  <c:v>73.135900000000007</c:v>
                </c:pt>
                <c:pt idx="3033">
                  <c:v>73.189300000000003</c:v>
                </c:pt>
                <c:pt idx="3034">
                  <c:v>73.242699999999999</c:v>
                </c:pt>
                <c:pt idx="3035">
                  <c:v>73.296099999999996</c:v>
                </c:pt>
                <c:pt idx="3036">
                  <c:v>73.319000000000003</c:v>
                </c:pt>
                <c:pt idx="3037">
                  <c:v>73.349500000000006</c:v>
                </c:pt>
                <c:pt idx="3038">
                  <c:v>73.372399999999999</c:v>
                </c:pt>
                <c:pt idx="3039">
                  <c:v>73.372399999999999</c:v>
                </c:pt>
                <c:pt idx="3040">
                  <c:v>73.372399999999999</c:v>
                </c:pt>
                <c:pt idx="3041">
                  <c:v>73.456299999999999</c:v>
                </c:pt>
                <c:pt idx="3042">
                  <c:v>73.456299999999999</c:v>
                </c:pt>
                <c:pt idx="3043">
                  <c:v>73.509699999999995</c:v>
                </c:pt>
                <c:pt idx="3044">
                  <c:v>73.563100000000006</c:v>
                </c:pt>
                <c:pt idx="3045">
                  <c:v>73.67</c:v>
                </c:pt>
                <c:pt idx="3046">
                  <c:v>73.700500000000005</c:v>
                </c:pt>
                <c:pt idx="3047">
                  <c:v>73.67</c:v>
                </c:pt>
                <c:pt idx="3048">
                  <c:v>73.639399999999995</c:v>
                </c:pt>
                <c:pt idx="3049">
                  <c:v>73.67</c:v>
                </c:pt>
                <c:pt idx="3050">
                  <c:v>73.723399999999998</c:v>
                </c:pt>
                <c:pt idx="3051">
                  <c:v>73.807299999999998</c:v>
                </c:pt>
                <c:pt idx="3052">
                  <c:v>73.830200000000005</c:v>
                </c:pt>
                <c:pt idx="3053">
                  <c:v>73.830200000000005</c:v>
                </c:pt>
                <c:pt idx="3054">
                  <c:v>73.883600000000001</c:v>
                </c:pt>
                <c:pt idx="3055">
                  <c:v>73.914100000000005</c:v>
                </c:pt>
                <c:pt idx="3056">
                  <c:v>73.906499999999994</c:v>
                </c:pt>
                <c:pt idx="3057">
                  <c:v>73.959900000000005</c:v>
                </c:pt>
                <c:pt idx="3058">
                  <c:v>73.982799999999997</c:v>
                </c:pt>
                <c:pt idx="3059">
                  <c:v>74.066699999999997</c:v>
                </c:pt>
                <c:pt idx="3060">
                  <c:v>74.120099999999994</c:v>
                </c:pt>
                <c:pt idx="3061">
                  <c:v>74.143000000000001</c:v>
                </c:pt>
                <c:pt idx="3062">
                  <c:v>74.143000000000001</c:v>
                </c:pt>
                <c:pt idx="3063">
                  <c:v>74.173500000000004</c:v>
                </c:pt>
                <c:pt idx="3064">
                  <c:v>74.143000000000001</c:v>
                </c:pt>
                <c:pt idx="3065">
                  <c:v>74.143000000000001</c:v>
                </c:pt>
                <c:pt idx="3066">
                  <c:v>74.196399999999997</c:v>
                </c:pt>
                <c:pt idx="3067">
                  <c:v>74.333699999999993</c:v>
                </c:pt>
                <c:pt idx="3068">
                  <c:v>74.493899999999996</c:v>
                </c:pt>
                <c:pt idx="3069">
                  <c:v>74.631299999999996</c:v>
                </c:pt>
                <c:pt idx="3070">
                  <c:v>74.791499999999999</c:v>
                </c:pt>
                <c:pt idx="3071">
                  <c:v>74.814400000000006</c:v>
                </c:pt>
                <c:pt idx="3072">
                  <c:v>74.738100000000003</c:v>
                </c:pt>
                <c:pt idx="3073">
                  <c:v>74.684700000000007</c:v>
                </c:pt>
                <c:pt idx="3074">
                  <c:v>74.631299999999996</c:v>
                </c:pt>
                <c:pt idx="3075">
                  <c:v>74.6541</c:v>
                </c:pt>
                <c:pt idx="3076">
                  <c:v>74.684700000000007</c:v>
                </c:pt>
                <c:pt idx="3077">
                  <c:v>74.738100000000003</c:v>
                </c:pt>
                <c:pt idx="3078">
                  <c:v>74.738100000000003</c:v>
                </c:pt>
                <c:pt idx="3079">
                  <c:v>74.707599999999999</c:v>
                </c:pt>
                <c:pt idx="3080">
                  <c:v>74.600700000000003</c:v>
                </c:pt>
                <c:pt idx="3081">
                  <c:v>74.707599999999999</c:v>
                </c:pt>
                <c:pt idx="3082">
                  <c:v>74.547300000000007</c:v>
                </c:pt>
                <c:pt idx="3083">
                  <c:v>74.493899999999996</c:v>
                </c:pt>
                <c:pt idx="3084">
                  <c:v>74.333699999999993</c:v>
                </c:pt>
                <c:pt idx="3085">
                  <c:v>74.249799999999993</c:v>
                </c:pt>
                <c:pt idx="3086">
                  <c:v>74.203999999999994</c:v>
                </c:pt>
                <c:pt idx="3087">
                  <c:v>74.097200000000001</c:v>
                </c:pt>
                <c:pt idx="3088">
                  <c:v>73.967500000000001</c:v>
                </c:pt>
                <c:pt idx="3089">
                  <c:v>73.830200000000005</c:v>
                </c:pt>
                <c:pt idx="3090">
                  <c:v>73.700500000000005</c:v>
                </c:pt>
                <c:pt idx="3091">
                  <c:v>73.616500000000002</c:v>
                </c:pt>
                <c:pt idx="3092">
                  <c:v>73.616500000000002</c:v>
                </c:pt>
                <c:pt idx="3093">
                  <c:v>73.585999999999999</c:v>
                </c:pt>
                <c:pt idx="3094">
                  <c:v>73.479200000000006</c:v>
                </c:pt>
                <c:pt idx="3095">
                  <c:v>73.67</c:v>
                </c:pt>
                <c:pt idx="3096">
                  <c:v>73.67</c:v>
                </c:pt>
                <c:pt idx="3097">
                  <c:v>73.563100000000006</c:v>
                </c:pt>
                <c:pt idx="3098">
                  <c:v>73.479200000000006</c:v>
                </c:pt>
                <c:pt idx="3099">
                  <c:v>73.357100000000003</c:v>
                </c:pt>
                <c:pt idx="3100">
                  <c:v>73.326599999999999</c:v>
                </c:pt>
                <c:pt idx="3101">
                  <c:v>73.250299999999996</c:v>
                </c:pt>
                <c:pt idx="3102">
                  <c:v>73.357100000000003</c:v>
                </c:pt>
                <c:pt idx="3103">
                  <c:v>73.303700000000006</c:v>
                </c:pt>
                <c:pt idx="3104">
                  <c:v>73.166399999999996</c:v>
                </c:pt>
                <c:pt idx="3105">
                  <c:v>73.059600000000003</c:v>
                </c:pt>
                <c:pt idx="3106">
                  <c:v>73.113</c:v>
                </c:pt>
                <c:pt idx="3107">
                  <c:v>73.250299999999996</c:v>
                </c:pt>
                <c:pt idx="3108">
                  <c:v>73.326599999999999</c:v>
                </c:pt>
                <c:pt idx="3109">
                  <c:v>73.273200000000003</c:v>
                </c:pt>
                <c:pt idx="3110">
                  <c:v>73.250299999999996</c:v>
                </c:pt>
                <c:pt idx="3111">
                  <c:v>73.219800000000006</c:v>
                </c:pt>
                <c:pt idx="3112">
                  <c:v>73.143500000000003</c:v>
                </c:pt>
                <c:pt idx="3113">
                  <c:v>73.250299999999996</c:v>
                </c:pt>
                <c:pt idx="3114">
                  <c:v>73.326599999999999</c:v>
                </c:pt>
                <c:pt idx="3115">
                  <c:v>73.273200000000003</c:v>
                </c:pt>
                <c:pt idx="3116">
                  <c:v>73.196899999999999</c:v>
                </c:pt>
                <c:pt idx="3117">
                  <c:v>73.219800000000006</c:v>
                </c:pt>
                <c:pt idx="3118">
                  <c:v>73.273200000000003</c:v>
                </c:pt>
                <c:pt idx="3119">
                  <c:v>73.463999999999999</c:v>
                </c:pt>
                <c:pt idx="3120">
                  <c:v>73.410600000000002</c:v>
                </c:pt>
                <c:pt idx="3121">
                  <c:v>73.326599999999999</c:v>
                </c:pt>
                <c:pt idx="3122">
                  <c:v>73.38</c:v>
                </c:pt>
                <c:pt idx="3123">
                  <c:v>73.357100000000003</c:v>
                </c:pt>
                <c:pt idx="3124">
                  <c:v>73.326599999999999</c:v>
                </c:pt>
                <c:pt idx="3125">
                  <c:v>73.250299999999996</c:v>
                </c:pt>
                <c:pt idx="3126">
                  <c:v>73.326599999999999</c:v>
                </c:pt>
                <c:pt idx="3127">
                  <c:v>73.303700000000006</c:v>
                </c:pt>
                <c:pt idx="3128">
                  <c:v>73.410600000000002</c:v>
                </c:pt>
                <c:pt idx="3129">
                  <c:v>73.463999999999999</c:v>
                </c:pt>
                <c:pt idx="3130">
                  <c:v>73.326599999999999</c:v>
                </c:pt>
                <c:pt idx="3131">
                  <c:v>73.273200000000003</c:v>
                </c:pt>
                <c:pt idx="3132">
                  <c:v>73.303700000000006</c:v>
                </c:pt>
                <c:pt idx="3133">
                  <c:v>73.273200000000003</c:v>
                </c:pt>
                <c:pt idx="3134">
                  <c:v>73.273200000000003</c:v>
                </c:pt>
                <c:pt idx="3135">
                  <c:v>73.303700000000006</c:v>
                </c:pt>
                <c:pt idx="3136">
                  <c:v>73.303700000000006</c:v>
                </c:pt>
                <c:pt idx="3137">
                  <c:v>73.303700000000006</c:v>
                </c:pt>
                <c:pt idx="3138">
                  <c:v>73.303700000000006</c:v>
                </c:pt>
                <c:pt idx="3139">
                  <c:v>73.326599999999999</c:v>
                </c:pt>
                <c:pt idx="3140">
                  <c:v>73.326599999999999</c:v>
                </c:pt>
                <c:pt idx="3141">
                  <c:v>73.357100000000003</c:v>
                </c:pt>
                <c:pt idx="3142">
                  <c:v>73.326599999999999</c:v>
                </c:pt>
                <c:pt idx="3143">
                  <c:v>73.303700000000006</c:v>
                </c:pt>
                <c:pt idx="3144">
                  <c:v>73.273200000000003</c:v>
                </c:pt>
                <c:pt idx="3145">
                  <c:v>73.273200000000003</c:v>
                </c:pt>
                <c:pt idx="3146">
                  <c:v>73.273200000000003</c:v>
                </c:pt>
                <c:pt idx="3147">
                  <c:v>73.250299999999996</c:v>
                </c:pt>
                <c:pt idx="3148">
                  <c:v>73.250299999999996</c:v>
                </c:pt>
                <c:pt idx="3149">
                  <c:v>73.196899999999999</c:v>
                </c:pt>
                <c:pt idx="3150">
                  <c:v>73.166399999999996</c:v>
                </c:pt>
                <c:pt idx="3151">
                  <c:v>73.196899999999999</c:v>
                </c:pt>
                <c:pt idx="3152">
                  <c:v>73.219800000000006</c:v>
                </c:pt>
                <c:pt idx="3153">
                  <c:v>73.273200000000003</c:v>
                </c:pt>
                <c:pt idx="3154">
                  <c:v>73.273200000000003</c:v>
                </c:pt>
                <c:pt idx="3155">
                  <c:v>73.250299999999996</c:v>
                </c:pt>
                <c:pt idx="3156">
                  <c:v>73.219800000000006</c:v>
                </c:pt>
                <c:pt idx="3157">
                  <c:v>73.196899999999999</c:v>
                </c:pt>
                <c:pt idx="3158">
                  <c:v>73.196899999999999</c:v>
                </c:pt>
                <c:pt idx="3159">
                  <c:v>73.196899999999999</c:v>
                </c:pt>
                <c:pt idx="3160">
                  <c:v>73.166399999999996</c:v>
                </c:pt>
                <c:pt idx="3161">
                  <c:v>73.196899999999999</c:v>
                </c:pt>
                <c:pt idx="3162">
                  <c:v>73.219800000000006</c:v>
                </c:pt>
                <c:pt idx="3163">
                  <c:v>73.219800000000006</c:v>
                </c:pt>
                <c:pt idx="3164">
                  <c:v>73.250299999999996</c:v>
                </c:pt>
                <c:pt idx="3165">
                  <c:v>73.273200000000003</c:v>
                </c:pt>
                <c:pt idx="3166">
                  <c:v>73.273200000000003</c:v>
                </c:pt>
                <c:pt idx="3167">
                  <c:v>73.303700000000006</c:v>
                </c:pt>
                <c:pt idx="3168">
                  <c:v>73.326599999999999</c:v>
                </c:pt>
                <c:pt idx="3169">
                  <c:v>73.357100000000003</c:v>
                </c:pt>
                <c:pt idx="3170">
                  <c:v>73.38</c:v>
                </c:pt>
                <c:pt idx="3171">
                  <c:v>73.410600000000002</c:v>
                </c:pt>
                <c:pt idx="3172">
                  <c:v>73.410600000000002</c:v>
                </c:pt>
                <c:pt idx="3173">
                  <c:v>73.463999999999999</c:v>
                </c:pt>
                <c:pt idx="3174">
                  <c:v>73.486800000000002</c:v>
                </c:pt>
                <c:pt idx="3175">
                  <c:v>73.540300000000002</c:v>
                </c:pt>
                <c:pt idx="3176">
                  <c:v>73.647099999999995</c:v>
                </c:pt>
                <c:pt idx="3177">
                  <c:v>73.677599999999998</c:v>
                </c:pt>
                <c:pt idx="3178">
                  <c:v>73.708100000000002</c:v>
                </c:pt>
                <c:pt idx="3179">
                  <c:v>73.730999999999995</c:v>
                </c:pt>
                <c:pt idx="3180">
                  <c:v>73.761499999999998</c:v>
                </c:pt>
                <c:pt idx="3181">
                  <c:v>73.761499999999998</c:v>
                </c:pt>
                <c:pt idx="3182">
                  <c:v>73.753900000000002</c:v>
                </c:pt>
                <c:pt idx="3183">
                  <c:v>73.776799999999994</c:v>
                </c:pt>
                <c:pt idx="3184">
                  <c:v>73.830200000000005</c:v>
                </c:pt>
                <c:pt idx="3185">
                  <c:v>73.860699999999994</c:v>
                </c:pt>
                <c:pt idx="3186">
                  <c:v>73.914100000000005</c:v>
                </c:pt>
                <c:pt idx="3187">
                  <c:v>73.967500000000001</c:v>
                </c:pt>
                <c:pt idx="3188">
                  <c:v>73.990399999999994</c:v>
                </c:pt>
                <c:pt idx="3189">
                  <c:v>74.043800000000005</c:v>
                </c:pt>
                <c:pt idx="3190">
                  <c:v>74.043800000000005</c:v>
                </c:pt>
                <c:pt idx="3191">
                  <c:v>74.097200000000001</c:v>
                </c:pt>
                <c:pt idx="3192">
                  <c:v>74.150599999999997</c:v>
                </c:pt>
                <c:pt idx="3193">
                  <c:v>74.203999999999994</c:v>
                </c:pt>
                <c:pt idx="3194">
                  <c:v>74.257400000000004</c:v>
                </c:pt>
                <c:pt idx="3195">
                  <c:v>74.341300000000004</c:v>
                </c:pt>
                <c:pt idx="3196">
                  <c:v>74.364199999999997</c:v>
                </c:pt>
                <c:pt idx="3197">
                  <c:v>74.417599999999993</c:v>
                </c:pt>
                <c:pt idx="3198">
                  <c:v>74.4482</c:v>
                </c:pt>
                <c:pt idx="3199">
                  <c:v>74.471000000000004</c:v>
                </c:pt>
                <c:pt idx="3200">
                  <c:v>74.501599999999996</c:v>
                </c:pt>
                <c:pt idx="3201">
                  <c:v>74.5321</c:v>
                </c:pt>
                <c:pt idx="3202">
                  <c:v>74.585499999999996</c:v>
                </c:pt>
                <c:pt idx="3203">
                  <c:v>74.585499999999996</c:v>
                </c:pt>
                <c:pt idx="3204">
                  <c:v>74.608400000000003</c:v>
                </c:pt>
                <c:pt idx="3205">
                  <c:v>74.638900000000007</c:v>
                </c:pt>
                <c:pt idx="3206">
                  <c:v>74.692300000000003</c:v>
                </c:pt>
                <c:pt idx="3207">
                  <c:v>74.715199999999996</c:v>
                </c:pt>
                <c:pt idx="3208">
                  <c:v>74.745699999999999</c:v>
                </c:pt>
                <c:pt idx="3209">
                  <c:v>74.745699999999999</c:v>
                </c:pt>
                <c:pt idx="3210">
                  <c:v>74.745699999999999</c:v>
                </c:pt>
                <c:pt idx="3211">
                  <c:v>74.715199999999996</c:v>
                </c:pt>
                <c:pt idx="3212">
                  <c:v>74.715199999999996</c:v>
                </c:pt>
                <c:pt idx="3213">
                  <c:v>74.745699999999999</c:v>
                </c:pt>
                <c:pt idx="3214">
                  <c:v>74.768600000000006</c:v>
                </c:pt>
                <c:pt idx="3215">
                  <c:v>74.822000000000003</c:v>
                </c:pt>
                <c:pt idx="3216">
                  <c:v>74.875399999999999</c:v>
                </c:pt>
                <c:pt idx="3217">
                  <c:v>74.959299999999999</c:v>
                </c:pt>
                <c:pt idx="3218">
                  <c:v>74.982200000000006</c:v>
                </c:pt>
                <c:pt idx="3219">
                  <c:v>74.959299999999999</c:v>
                </c:pt>
                <c:pt idx="3220">
                  <c:v>74.928799999999995</c:v>
                </c:pt>
                <c:pt idx="3221">
                  <c:v>74.875399999999999</c:v>
                </c:pt>
                <c:pt idx="3222">
                  <c:v>74.905900000000003</c:v>
                </c:pt>
                <c:pt idx="3223">
                  <c:v>74.959299999999999</c:v>
                </c:pt>
                <c:pt idx="3224">
                  <c:v>75.012699999999995</c:v>
                </c:pt>
                <c:pt idx="3225">
                  <c:v>75.066100000000006</c:v>
                </c:pt>
                <c:pt idx="3226">
                  <c:v>75.081400000000002</c:v>
                </c:pt>
                <c:pt idx="3227">
                  <c:v>75.111900000000006</c:v>
                </c:pt>
                <c:pt idx="3228">
                  <c:v>75.111900000000006</c:v>
                </c:pt>
                <c:pt idx="3229">
                  <c:v>75.134799999999998</c:v>
                </c:pt>
                <c:pt idx="3230">
                  <c:v>75.134799999999998</c:v>
                </c:pt>
                <c:pt idx="3231">
                  <c:v>75.134799999999998</c:v>
                </c:pt>
                <c:pt idx="3232">
                  <c:v>75.111900000000006</c:v>
                </c:pt>
                <c:pt idx="3233">
                  <c:v>75.081400000000002</c:v>
                </c:pt>
                <c:pt idx="3234">
                  <c:v>75.081400000000002</c:v>
                </c:pt>
                <c:pt idx="3235">
                  <c:v>75.111900000000006</c:v>
                </c:pt>
                <c:pt idx="3236">
                  <c:v>75.134799999999998</c:v>
                </c:pt>
                <c:pt idx="3237">
                  <c:v>75.134799999999998</c:v>
                </c:pt>
                <c:pt idx="3238">
                  <c:v>75.081400000000002</c:v>
                </c:pt>
                <c:pt idx="3239">
                  <c:v>75.081400000000002</c:v>
                </c:pt>
                <c:pt idx="3240">
                  <c:v>75.081400000000002</c:v>
                </c:pt>
                <c:pt idx="3241">
                  <c:v>75.134799999999998</c:v>
                </c:pt>
                <c:pt idx="3242">
                  <c:v>75.165300000000002</c:v>
                </c:pt>
                <c:pt idx="3243">
                  <c:v>75.188199999999995</c:v>
                </c:pt>
                <c:pt idx="3244">
                  <c:v>75.218699999999998</c:v>
                </c:pt>
                <c:pt idx="3245">
                  <c:v>75.272099999999995</c:v>
                </c:pt>
                <c:pt idx="3246">
                  <c:v>75.295000000000002</c:v>
                </c:pt>
                <c:pt idx="3247">
                  <c:v>75.325500000000005</c:v>
                </c:pt>
                <c:pt idx="3248">
                  <c:v>75.348399999999998</c:v>
                </c:pt>
                <c:pt idx="3249">
                  <c:v>75.348399999999998</c:v>
                </c:pt>
                <c:pt idx="3250">
                  <c:v>75.348399999999998</c:v>
                </c:pt>
                <c:pt idx="3251">
                  <c:v>75.348399999999998</c:v>
                </c:pt>
                <c:pt idx="3252">
                  <c:v>75.348399999999998</c:v>
                </c:pt>
                <c:pt idx="3253">
                  <c:v>75.325500000000005</c:v>
                </c:pt>
                <c:pt idx="3254">
                  <c:v>75.295000000000002</c:v>
                </c:pt>
                <c:pt idx="3255">
                  <c:v>75.272099999999995</c:v>
                </c:pt>
                <c:pt idx="3256">
                  <c:v>75.272099999999995</c:v>
                </c:pt>
                <c:pt idx="3257">
                  <c:v>75.241600000000005</c:v>
                </c:pt>
                <c:pt idx="3258">
                  <c:v>75.218699999999998</c:v>
                </c:pt>
                <c:pt idx="3259">
                  <c:v>75.218699999999998</c:v>
                </c:pt>
                <c:pt idx="3260">
                  <c:v>75.218699999999998</c:v>
                </c:pt>
                <c:pt idx="3261">
                  <c:v>75.218699999999998</c:v>
                </c:pt>
                <c:pt idx="3262">
                  <c:v>75.241600000000005</c:v>
                </c:pt>
                <c:pt idx="3263">
                  <c:v>75.272099999999995</c:v>
                </c:pt>
                <c:pt idx="3264">
                  <c:v>75.295000000000002</c:v>
                </c:pt>
                <c:pt idx="3265">
                  <c:v>75.325500000000005</c:v>
                </c:pt>
                <c:pt idx="3266">
                  <c:v>75.325500000000005</c:v>
                </c:pt>
                <c:pt idx="3267">
                  <c:v>75.348399999999998</c:v>
                </c:pt>
                <c:pt idx="3268">
                  <c:v>75.348399999999998</c:v>
                </c:pt>
                <c:pt idx="3269">
                  <c:v>75.348399999999998</c:v>
                </c:pt>
                <c:pt idx="3270">
                  <c:v>75.378900000000002</c:v>
                </c:pt>
                <c:pt idx="3271">
                  <c:v>75.432299999999998</c:v>
                </c:pt>
                <c:pt idx="3272">
                  <c:v>75.455200000000005</c:v>
                </c:pt>
                <c:pt idx="3273">
                  <c:v>75.485699999999994</c:v>
                </c:pt>
                <c:pt idx="3274">
                  <c:v>75.539199999999994</c:v>
                </c:pt>
                <c:pt idx="3275">
                  <c:v>75.561999999999998</c:v>
                </c:pt>
                <c:pt idx="3276">
                  <c:v>75.592600000000004</c:v>
                </c:pt>
                <c:pt idx="3277">
                  <c:v>75.592600000000004</c:v>
                </c:pt>
                <c:pt idx="3278">
                  <c:v>75.539199999999994</c:v>
                </c:pt>
                <c:pt idx="3279">
                  <c:v>75.539199999999994</c:v>
                </c:pt>
                <c:pt idx="3280">
                  <c:v>75.561999999999998</c:v>
                </c:pt>
                <c:pt idx="3281">
                  <c:v>75.592600000000004</c:v>
                </c:pt>
                <c:pt idx="3282">
                  <c:v>75.615399999999994</c:v>
                </c:pt>
                <c:pt idx="3283">
                  <c:v>75.615399999999994</c:v>
                </c:pt>
                <c:pt idx="3284">
                  <c:v>75.646000000000001</c:v>
                </c:pt>
                <c:pt idx="3285">
                  <c:v>75.699399999999997</c:v>
                </c:pt>
                <c:pt idx="3286">
                  <c:v>75.699399999999997</c:v>
                </c:pt>
                <c:pt idx="3287">
                  <c:v>75.699399999999997</c:v>
                </c:pt>
                <c:pt idx="3288">
                  <c:v>75.699399999999997</c:v>
                </c:pt>
                <c:pt idx="3289">
                  <c:v>75.668899999999994</c:v>
                </c:pt>
                <c:pt idx="3290">
                  <c:v>75.699399999999997</c:v>
                </c:pt>
                <c:pt idx="3291">
                  <c:v>75.668899999999994</c:v>
                </c:pt>
                <c:pt idx="3292">
                  <c:v>75.646000000000001</c:v>
                </c:pt>
                <c:pt idx="3293">
                  <c:v>75.668899999999994</c:v>
                </c:pt>
                <c:pt idx="3294">
                  <c:v>75.722300000000004</c:v>
                </c:pt>
                <c:pt idx="3295">
                  <c:v>75.760400000000004</c:v>
                </c:pt>
                <c:pt idx="3296">
                  <c:v>75.760400000000004</c:v>
                </c:pt>
                <c:pt idx="3297">
                  <c:v>75.783299999999997</c:v>
                </c:pt>
                <c:pt idx="3298">
                  <c:v>75.760400000000004</c:v>
                </c:pt>
                <c:pt idx="3299">
                  <c:v>75.760400000000004</c:v>
                </c:pt>
                <c:pt idx="3300">
                  <c:v>75.729900000000001</c:v>
                </c:pt>
                <c:pt idx="3301">
                  <c:v>75.706999999999994</c:v>
                </c:pt>
                <c:pt idx="3302">
                  <c:v>75.600200000000001</c:v>
                </c:pt>
                <c:pt idx="3303">
                  <c:v>75.546800000000005</c:v>
                </c:pt>
                <c:pt idx="3304">
                  <c:v>75.546800000000005</c:v>
                </c:pt>
                <c:pt idx="3305">
                  <c:v>75.569699999999997</c:v>
                </c:pt>
                <c:pt idx="3306">
                  <c:v>75.569699999999997</c:v>
                </c:pt>
                <c:pt idx="3307">
                  <c:v>75.600200000000001</c:v>
                </c:pt>
                <c:pt idx="3308">
                  <c:v>75.600200000000001</c:v>
                </c:pt>
                <c:pt idx="3309">
                  <c:v>75.569699999999997</c:v>
                </c:pt>
                <c:pt idx="3310">
                  <c:v>75.493399999999994</c:v>
                </c:pt>
                <c:pt idx="3311">
                  <c:v>75.493399999999994</c:v>
                </c:pt>
                <c:pt idx="3312">
                  <c:v>75.462900000000005</c:v>
                </c:pt>
                <c:pt idx="3313">
                  <c:v>75.44</c:v>
                </c:pt>
                <c:pt idx="3314">
                  <c:v>75.386600000000001</c:v>
                </c:pt>
                <c:pt idx="3315">
                  <c:v>75.333200000000005</c:v>
                </c:pt>
                <c:pt idx="3316">
                  <c:v>75.333200000000005</c:v>
                </c:pt>
                <c:pt idx="3317">
                  <c:v>75.516300000000001</c:v>
                </c:pt>
                <c:pt idx="3318">
                  <c:v>76.004499999999993</c:v>
                </c:pt>
                <c:pt idx="3319">
                  <c:v>76.004499999999993</c:v>
                </c:pt>
                <c:pt idx="3320">
                  <c:v>76.004499999999993</c:v>
                </c:pt>
                <c:pt idx="3321">
                  <c:v>76.004499999999993</c:v>
                </c:pt>
                <c:pt idx="3322">
                  <c:v>75.951099999999997</c:v>
                </c:pt>
                <c:pt idx="3323">
                  <c:v>75.813800000000001</c:v>
                </c:pt>
                <c:pt idx="3324">
                  <c:v>75.920599999999993</c:v>
                </c:pt>
                <c:pt idx="3325">
                  <c:v>76.004499999999993</c:v>
                </c:pt>
                <c:pt idx="3326">
                  <c:v>75.8977</c:v>
                </c:pt>
                <c:pt idx="3327">
                  <c:v>75.867199999999997</c:v>
                </c:pt>
                <c:pt idx="3328">
                  <c:v>76.004499999999993</c:v>
                </c:pt>
                <c:pt idx="3329">
                  <c:v>76.004499999999993</c:v>
                </c:pt>
                <c:pt idx="3330">
                  <c:v>75.844300000000004</c:v>
                </c:pt>
                <c:pt idx="3331">
                  <c:v>75.760400000000004</c:v>
                </c:pt>
                <c:pt idx="3332">
                  <c:v>75.714600000000004</c:v>
                </c:pt>
                <c:pt idx="3333">
                  <c:v>75.691699999999997</c:v>
                </c:pt>
                <c:pt idx="3334">
                  <c:v>75.607799999999997</c:v>
                </c:pt>
                <c:pt idx="3335">
                  <c:v>75.531499999999994</c:v>
                </c:pt>
                <c:pt idx="3336">
                  <c:v>75.478099999999998</c:v>
                </c:pt>
                <c:pt idx="3337">
                  <c:v>75.447599999999994</c:v>
                </c:pt>
                <c:pt idx="3338">
                  <c:v>75.394199999999998</c:v>
                </c:pt>
                <c:pt idx="3339">
                  <c:v>75.340800000000002</c:v>
                </c:pt>
                <c:pt idx="3340">
                  <c:v>75.340800000000002</c:v>
                </c:pt>
                <c:pt idx="3341">
                  <c:v>75.310299999999998</c:v>
                </c:pt>
                <c:pt idx="3342">
                  <c:v>75.233999999999995</c:v>
                </c:pt>
                <c:pt idx="3343">
                  <c:v>75.203500000000005</c:v>
                </c:pt>
                <c:pt idx="3344">
                  <c:v>75.233999999999995</c:v>
                </c:pt>
                <c:pt idx="3345">
                  <c:v>75.287400000000005</c:v>
                </c:pt>
                <c:pt idx="3346">
                  <c:v>75.394199999999998</c:v>
                </c:pt>
                <c:pt idx="3347">
                  <c:v>75.340800000000002</c:v>
                </c:pt>
                <c:pt idx="3348">
                  <c:v>75.180599999999998</c:v>
                </c:pt>
                <c:pt idx="3349">
                  <c:v>75.127200000000002</c:v>
                </c:pt>
                <c:pt idx="3350">
                  <c:v>75.043199999999999</c:v>
                </c:pt>
                <c:pt idx="3351">
                  <c:v>75.020399999999995</c:v>
                </c:pt>
                <c:pt idx="3352">
                  <c:v>74.966899999999995</c:v>
                </c:pt>
                <c:pt idx="3353">
                  <c:v>74.913499999999999</c:v>
                </c:pt>
                <c:pt idx="3354">
                  <c:v>74.913499999999999</c:v>
                </c:pt>
                <c:pt idx="3355">
                  <c:v>74.936400000000006</c:v>
                </c:pt>
                <c:pt idx="3356">
                  <c:v>74.936400000000006</c:v>
                </c:pt>
                <c:pt idx="3357">
                  <c:v>74.966899999999995</c:v>
                </c:pt>
                <c:pt idx="3358">
                  <c:v>74.936400000000006</c:v>
                </c:pt>
                <c:pt idx="3359">
                  <c:v>74.882999999999996</c:v>
                </c:pt>
                <c:pt idx="3360">
                  <c:v>74.829599999999999</c:v>
                </c:pt>
                <c:pt idx="3361">
                  <c:v>74.776200000000003</c:v>
                </c:pt>
                <c:pt idx="3362">
                  <c:v>74.753299999999996</c:v>
                </c:pt>
                <c:pt idx="3363">
                  <c:v>74.6999</c:v>
                </c:pt>
                <c:pt idx="3364">
                  <c:v>74.669399999999996</c:v>
                </c:pt>
                <c:pt idx="3365">
                  <c:v>74.669399999999996</c:v>
                </c:pt>
                <c:pt idx="3366">
                  <c:v>74.669399999999996</c:v>
                </c:pt>
                <c:pt idx="3367">
                  <c:v>74.669399999999996</c:v>
                </c:pt>
                <c:pt idx="3368">
                  <c:v>74.6999</c:v>
                </c:pt>
                <c:pt idx="3369">
                  <c:v>74.6999</c:v>
                </c:pt>
                <c:pt idx="3370">
                  <c:v>74.722800000000007</c:v>
                </c:pt>
                <c:pt idx="3371">
                  <c:v>74.722800000000007</c:v>
                </c:pt>
                <c:pt idx="3372">
                  <c:v>74.753299999999996</c:v>
                </c:pt>
                <c:pt idx="3373">
                  <c:v>74.776200000000003</c:v>
                </c:pt>
                <c:pt idx="3374">
                  <c:v>74.806700000000006</c:v>
                </c:pt>
                <c:pt idx="3375">
                  <c:v>74.860100000000003</c:v>
                </c:pt>
                <c:pt idx="3376">
                  <c:v>74.822000000000003</c:v>
                </c:pt>
                <c:pt idx="3377">
                  <c:v>74.822000000000003</c:v>
                </c:pt>
                <c:pt idx="3378">
                  <c:v>74.852500000000006</c:v>
                </c:pt>
                <c:pt idx="3379">
                  <c:v>74.822000000000003</c:v>
                </c:pt>
                <c:pt idx="3380">
                  <c:v>74.852500000000006</c:v>
                </c:pt>
                <c:pt idx="3381">
                  <c:v>74.875399999999999</c:v>
                </c:pt>
                <c:pt idx="3382">
                  <c:v>74.928799999999995</c:v>
                </c:pt>
                <c:pt idx="3383">
                  <c:v>74.959299999999999</c:v>
                </c:pt>
                <c:pt idx="3384">
                  <c:v>74.982200000000006</c:v>
                </c:pt>
                <c:pt idx="3385">
                  <c:v>75.012699999999995</c:v>
                </c:pt>
                <c:pt idx="3386">
                  <c:v>75.066100000000006</c:v>
                </c:pt>
                <c:pt idx="3387">
                  <c:v>75.119500000000002</c:v>
                </c:pt>
                <c:pt idx="3388">
                  <c:v>75.119500000000002</c:v>
                </c:pt>
                <c:pt idx="3389">
                  <c:v>75.172899999999998</c:v>
                </c:pt>
                <c:pt idx="3390">
                  <c:v>75.226299999999995</c:v>
                </c:pt>
                <c:pt idx="3391">
                  <c:v>75.249200000000002</c:v>
                </c:pt>
                <c:pt idx="3392">
                  <c:v>75.279799999999994</c:v>
                </c:pt>
                <c:pt idx="3393">
                  <c:v>75.333200000000005</c:v>
                </c:pt>
                <c:pt idx="3394">
                  <c:v>75.333200000000005</c:v>
                </c:pt>
                <c:pt idx="3395">
                  <c:v>75.355999999999995</c:v>
                </c:pt>
                <c:pt idx="3396">
                  <c:v>75.333200000000005</c:v>
                </c:pt>
                <c:pt idx="3397">
                  <c:v>75.355999999999995</c:v>
                </c:pt>
                <c:pt idx="3398">
                  <c:v>75.409499999999994</c:v>
                </c:pt>
                <c:pt idx="3399">
                  <c:v>75.455200000000005</c:v>
                </c:pt>
                <c:pt idx="3400">
                  <c:v>75.561999999999998</c:v>
                </c:pt>
                <c:pt idx="3401">
                  <c:v>75.668899999999994</c:v>
                </c:pt>
                <c:pt idx="3402">
                  <c:v>75.806200000000004</c:v>
                </c:pt>
                <c:pt idx="3403">
                  <c:v>75.966399999999993</c:v>
                </c:pt>
                <c:pt idx="3404">
                  <c:v>75.966399999999993</c:v>
                </c:pt>
                <c:pt idx="3405">
                  <c:v>76.019800000000004</c:v>
                </c:pt>
                <c:pt idx="3406">
                  <c:v>76.1571</c:v>
                </c:pt>
                <c:pt idx="3407">
                  <c:v>76.263900000000007</c:v>
                </c:pt>
                <c:pt idx="3408">
                  <c:v>76.393600000000006</c:v>
                </c:pt>
                <c:pt idx="3409">
                  <c:v>76.500500000000002</c:v>
                </c:pt>
                <c:pt idx="3410">
                  <c:v>76.637799999999999</c:v>
                </c:pt>
                <c:pt idx="3411">
                  <c:v>76.744600000000005</c:v>
                </c:pt>
                <c:pt idx="3412">
                  <c:v>76.820899999999995</c:v>
                </c:pt>
                <c:pt idx="3413">
                  <c:v>76.958200000000005</c:v>
                </c:pt>
                <c:pt idx="3414">
                  <c:v>76.981099999999998</c:v>
                </c:pt>
                <c:pt idx="3415">
                  <c:v>77.011600000000001</c:v>
                </c:pt>
                <c:pt idx="3416">
                  <c:v>77.057400000000001</c:v>
                </c:pt>
                <c:pt idx="3417">
                  <c:v>77.110799999999998</c:v>
                </c:pt>
                <c:pt idx="3418">
                  <c:v>77.110799999999998</c:v>
                </c:pt>
                <c:pt idx="3419">
                  <c:v>77.164199999999994</c:v>
                </c:pt>
                <c:pt idx="3420">
                  <c:v>77.248099999999994</c:v>
                </c:pt>
                <c:pt idx="3421">
                  <c:v>77.301500000000004</c:v>
                </c:pt>
                <c:pt idx="3422">
                  <c:v>77.4084</c:v>
                </c:pt>
                <c:pt idx="3423">
                  <c:v>77.4846</c:v>
                </c:pt>
                <c:pt idx="3424">
                  <c:v>77.622</c:v>
                </c:pt>
                <c:pt idx="3425">
                  <c:v>77.568600000000004</c:v>
                </c:pt>
                <c:pt idx="3426">
                  <c:v>77.591499999999996</c:v>
                </c:pt>
                <c:pt idx="3427">
                  <c:v>77.622</c:v>
                </c:pt>
                <c:pt idx="3428">
                  <c:v>77.698300000000003</c:v>
                </c:pt>
                <c:pt idx="3429">
                  <c:v>77.675399999999996</c:v>
                </c:pt>
                <c:pt idx="3430">
                  <c:v>77.622</c:v>
                </c:pt>
                <c:pt idx="3431">
                  <c:v>77.622</c:v>
                </c:pt>
                <c:pt idx="3432">
                  <c:v>77.5381</c:v>
                </c:pt>
                <c:pt idx="3433">
                  <c:v>77.461799999999997</c:v>
                </c:pt>
                <c:pt idx="3434">
                  <c:v>77.461799999999997</c:v>
                </c:pt>
                <c:pt idx="3435">
                  <c:v>77.4846</c:v>
                </c:pt>
                <c:pt idx="3436">
                  <c:v>77.461799999999997</c:v>
                </c:pt>
                <c:pt idx="3437">
                  <c:v>77.431200000000004</c:v>
                </c:pt>
                <c:pt idx="3438">
                  <c:v>77.461799999999997</c:v>
                </c:pt>
                <c:pt idx="3439">
                  <c:v>77.461799999999997</c:v>
                </c:pt>
                <c:pt idx="3440">
                  <c:v>77.4084</c:v>
                </c:pt>
                <c:pt idx="3441">
                  <c:v>77.377799999999993</c:v>
                </c:pt>
                <c:pt idx="3442">
                  <c:v>77.377799999999993</c:v>
                </c:pt>
                <c:pt idx="3443">
                  <c:v>77.377799999999993</c:v>
                </c:pt>
                <c:pt idx="3444">
                  <c:v>77.4084</c:v>
                </c:pt>
                <c:pt idx="3445">
                  <c:v>77.354900000000001</c:v>
                </c:pt>
                <c:pt idx="3446">
                  <c:v>77.271000000000001</c:v>
                </c:pt>
                <c:pt idx="3447">
                  <c:v>77.194699999999997</c:v>
                </c:pt>
                <c:pt idx="3448">
                  <c:v>77.164199999999994</c:v>
                </c:pt>
                <c:pt idx="3449">
                  <c:v>77.141300000000001</c:v>
                </c:pt>
                <c:pt idx="3450">
                  <c:v>77.217600000000004</c:v>
                </c:pt>
                <c:pt idx="3451">
                  <c:v>77.164199999999994</c:v>
                </c:pt>
                <c:pt idx="3452">
                  <c:v>77.110799999999998</c:v>
                </c:pt>
                <c:pt idx="3453">
                  <c:v>77.064999999999998</c:v>
                </c:pt>
                <c:pt idx="3454">
                  <c:v>77.034499999999994</c:v>
                </c:pt>
                <c:pt idx="3455">
                  <c:v>76.981099999999998</c:v>
                </c:pt>
                <c:pt idx="3456">
                  <c:v>76.927700000000002</c:v>
                </c:pt>
                <c:pt idx="3457">
                  <c:v>76.927700000000002</c:v>
                </c:pt>
                <c:pt idx="3458">
                  <c:v>76.874300000000005</c:v>
                </c:pt>
                <c:pt idx="3459">
                  <c:v>76.798000000000002</c:v>
                </c:pt>
                <c:pt idx="3460">
                  <c:v>76.744600000000005</c:v>
                </c:pt>
                <c:pt idx="3461">
                  <c:v>76.714100000000002</c:v>
                </c:pt>
                <c:pt idx="3462">
                  <c:v>76.691199999999995</c:v>
                </c:pt>
                <c:pt idx="3463">
                  <c:v>76.637799999999999</c:v>
                </c:pt>
                <c:pt idx="3464">
                  <c:v>76.584400000000002</c:v>
                </c:pt>
                <c:pt idx="3465">
                  <c:v>76.553899999999999</c:v>
                </c:pt>
                <c:pt idx="3466">
                  <c:v>76.500500000000002</c:v>
                </c:pt>
                <c:pt idx="3467">
                  <c:v>76.500500000000002</c:v>
                </c:pt>
                <c:pt idx="3468">
                  <c:v>76.447100000000006</c:v>
                </c:pt>
                <c:pt idx="3469">
                  <c:v>76.393600000000006</c:v>
                </c:pt>
                <c:pt idx="3470">
                  <c:v>76.393600000000006</c:v>
                </c:pt>
                <c:pt idx="3471">
                  <c:v>76.340199999999996</c:v>
                </c:pt>
                <c:pt idx="3472">
                  <c:v>76.340199999999996</c:v>
                </c:pt>
                <c:pt idx="3473">
                  <c:v>76.317400000000006</c:v>
                </c:pt>
                <c:pt idx="3474">
                  <c:v>76.286799999999999</c:v>
                </c:pt>
                <c:pt idx="3475">
                  <c:v>76.286799999999999</c:v>
                </c:pt>
                <c:pt idx="3476">
                  <c:v>76.286799999999999</c:v>
                </c:pt>
                <c:pt idx="3477">
                  <c:v>76.286799999999999</c:v>
                </c:pt>
                <c:pt idx="3478">
                  <c:v>76.286799999999999</c:v>
                </c:pt>
                <c:pt idx="3479">
                  <c:v>76.263900000000007</c:v>
                </c:pt>
                <c:pt idx="3480">
                  <c:v>76.263900000000007</c:v>
                </c:pt>
                <c:pt idx="3481">
                  <c:v>76.233400000000003</c:v>
                </c:pt>
                <c:pt idx="3482">
                  <c:v>76.233400000000003</c:v>
                </c:pt>
                <c:pt idx="3483">
                  <c:v>76.233400000000003</c:v>
                </c:pt>
                <c:pt idx="3484">
                  <c:v>76.233400000000003</c:v>
                </c:pt>
                <c:pt idx="3485">
                  <c:v>76.263900000000007</c:v>
                </c:pt>
                <c:pt idx="3486">
                  <c:v>76.233400000000003</c:v>
                </c:pt>
                <c:pt idx="3487">
                  <c:v>76.233400000000003</c:v>
                </c:pt>
                <c:pt idx="3488">
                  <c:v>76.233400000000003</c:v>
                </c:pt>
                <c:pt idx="3489">
                  <c:v>76.271600000000007</c:v>
                </c:pt>
                <c:pt idx="3490">
                  <c:v>76.271600000000007</c:v>
                </c:pt>
                <c:pt idx="3491">
                  <c:v>76.271600000000007</c:v>
                </c:pt>
                <c:pt idx="3492">
                  <c:v>76.271600000000007</c:v>
                </c:pt>
                <c:pt idx="3493">
                  <c:v>76.271600000000007</c:v>
                </c:pt>
                <c:pt idx="3494">
                  <c:v>76.271600000000007</c:v>
                </c:pt>
                <c:pt idx="3495">
                  <c:v>76.241100000000003</c:v>
                </c:pt>
                <c:pt idx="3496">
                  <c:v>76.241100000000003</c:v>
                </c:pt>
                <c:pt idx="3497">
                  <c:v>76.271600000000007</c:v>
                </c:pt>
                <c:pt idx="3498">
                  <c:v>76.271600000000007</c:v>
                </c:pt>
                <c:pt idx="3499">
                  <c:v>76.271600000000007</c:v>
                </c:pt>
                <c:pt idx="3500">
                  <c:v>76.271600000000007</c:v>
                </c:pt>
                <c:pt idx="3501">
                  <c:v>76.271600000000007</c:v>
                </c:pt>
                <c:pt idx="3502">
                  <c:v>76.218199999999996</c:v>
                </c:pt>
                <c:pt idx="3503">
                  <c:v>76.218199999999996</c:v>
                </c:pt>
                <c:pt idx="3504">
                  <c:v>76.218199999999996</c:v>
                </c:pt>
                <c:pt idx="3505">
                  <c:v>76.218199999999996</c:v>
                </c:pt>
                <c:pt idx="3506">
                  <c:v>76.241100000000003</c:v>
                </c:pt>
                <c:pt idx="3507">
                  <c:v>76.218199999999996</c:v>
                </c:pt>
                <c:pt idx="3508">
                  <c:v>76.218199999999996</c:v>
                </c:pt>
                <c:pt idx="3509">
                  <c:v>76.218199999999996</c:v>
                </c:pt>
                <c:pt idx="3510">
                  <c:v>76.187700000000007</c:v>
                </c:pt>
                <c:pt idx="3511">
                  <c:v>76.187700000000007</c:v>
                </c:pt>
                <c:pt idx="3512">
                  <c:v>76.1648</c:v>
                </c:pt>
                <c:pt idx="3513">
                  <c:v>76.1648</c:v>
                </c:pt>
                <c:pt idx="3514">
                  <c:v>76.1648</c:v>
                </c:pt>
                <c:pt idx="3515">
                  <c:v>76.134200000000007</c:v>
                </c:pt>
                <c:pt idx="3516">
                  <c:v>76.111400000000003</c:v>
                </c:pt>
                <c:pt idx="3517">
                  <c:v>76.080799999999996</c:v>
                </c:pt>
                <c:pt idx="3518">
                  <c:v>76.058000000000007</c:v>
                </c:pt>
                <c:pt idx="3519">
                  <c:v>76.004499999999993</c:v>
                </c:pt>
                <c:pt idx="3520">
                  <c:v>76.004499999999993</c:v>
                </c:pt>
                <c:pt idx="3521">
                  <c:v>76.058000000000007</c:v>
                </c:pt>
                <c:pt idx="3522">
                  <c:v>76.058000000000007</c:v>
                </c:pt>
                <c:pt idx="3523">
                  <c:v>76.058000000000007</c:v>
                </c:pt>
                <c:pt idx="3524">
                  <c:v>76.058000000000007</c:v>
                </c:pt>
                <c:pt idx="3525">
                  <c:v>76.058000000000007</c:v>
                </c:pt>
                <c:pt idx="3526">
                  <c:v>76.058000000000007</c:v>
                </c:pt>
                <c:pt idx="3527">
                  <c:v>76.058000000000007</c:v>
                </c:pt>
                <c:pt idx="3528">
                  <c:v>76.058000000000007</c:v>
                </c:pt>
                <c:pt idx="3529">
                  <c:v>76.0274</c:v>
                </c:pt>
                <c:pt idx="3530">
                  <c:v>76.004499999999993</c:v>
                </c:pt>
                <c:pt idx="3531">
                  <c:v>76.004499999999993</c:v>
                </c:pt>
                <c:pt idx="3532">
                  <c:v>76.0274</c:v>
                </c:pt>
                <c:pt idx="3533">
                  <c:v>76.058000000000007</c:v>
                </c:pt>
                <c:pt idx="3534">
                  <c:v>76.080799999999996</c:v>
                </c:pt>
                <c:pt idx="3535">
                  <c:v>76.134200000000007</c:v>
                </c:pt>
                <c:pt idx="3536">
                  <c:v>76.1648</c:v>
                </c:pt>
                <c:pt idx="3537">
                  <c:v>76.218199999999996</c:v>
                </c:pt>
                <c:pt idx="3538">
                  <c:v>76.241100000000003</c:v>
                </c:pt>
                <c:pt idx="3539">
                  <c:v>76.271600000000007</c:v>
                </c:pt>
                <c:pt idx="3540">
                  <c:v>76.294499999999999</c:v>
                </c:pt>
                <c:pt idx="3541">
                  <c:v>76.294499999999999</c:v>
                </c:pt>
                <c:pt idx="3542">
                  <c:v>76.294499999999999</c:v>
                </c:pt>
                <c:pt idx="3543">
                  <c:v>76.325000000000003</c:v>
                </c:pt>
                <c:pt idx="3544">
                  <c:v>76.325000000000003</c:v>
                </c:pt>
                <c:pt idx="3545">
                  <c:v>76.286799999999999</c:v>
                </c:pt>
                <c:pt idx="3546">
                  <c:v>76.325000000000003</c:v>
                </c:pt>
                <c:pt idx="3547">
                  <c:v>76.286799999999999</c:v>
                </c:pt>
                <c:pt idx="3548">
                  <c:v>76.347899999999996</c:v>
                </c:pt>
                <c:pt idx="3549">
                  <c:v>76.340199999999996</c:v>
                </c:pt>
                <c:pt idx="3550">
                  <c:v>76.401300000000006</c:v>
                </c:pt>
                <c:pt idx="3551">
                  <c:v>76.431799999999996</c:v>
                </c:pt>
                <c:pt idx="3552">
                  <c:v>76.431799999999996</c:v>
                </c:pt>
                <c:pt idx="3553">
                  <c:v>76.401300000000006</c:v>
                </c:pt>
                <c:pt idx="3554">
                  <c:v>76.401300000000006</c:v>
                </c:pt>
                <c:pt idx="3555">
                  <c:v>76.393600000000006</c:v>
                </c:pt>
                <c:pt idx="3556">
                  <c:v>76.431799999999996</c:v>
                </c:pt>
                <c:pt idx="3557">
                  <c:v>76.393600000000006</c:v>
                </c:pt>
                <c:pt idx="3558">
                  <c:v>76.431799999999996</c:v>
                </c:pt>
                <c:pt idx="3559">
                  <c:v>76.393600000000006</c:v>
                </c:pt>
                <c:pt idx="3560">
                  <c:v>76.431799999999996</c:v>
                </c:pt>
                <c:pt idx="3561">
                  <c:v>76.431799999999996</c:v>
                </c:pt>
                <c:pt idx="3562">
                  <c:v>76.431799999999996</c:v>
                </c:pt>
                <c:pt idx="3563">
                  <c:v>76.393600000000006</c:v>
                </c:pt>
                <c:pt idx="3564">
                  <c:v>76.454700000000003</c:v>
                </c:pt>
                <c:pt idx="3565">
                  <c:v>76.454700000000003</c:v>
                </c:pt>
                <c:pt idx="3566">
                  <c:v>76.454700000000003</c:v>
                </c:pt>
                <c:pt idx="3567">
                  <c:v>76.454700000000003</c:v>
                </c:pt>
                <c:pt idx="3568">
                  <c:v>76.454700000000003</c:v>
                </c:pt>
                <c:pt idx="3569">
                  <c:v>76.485200000000006</c:v>
                </c:pt>
                <c:pt idx="3570">
                  <c:v>76.485200000000006</c:v>
                </c:pt>
                <c:pt idx="3571">
                  <c:v>76.485200000000006</c:v>
                </c:pt>
                <c:pt idx="3572">
                  <c:v>76.485200000000006</c:v>
                </c:pt>
                <c:pt idx="3573">
                  <c:v>76.424199999999999</c:v>
                </c:pt>
                <c:pt idx="3574">
                  <c:v>76.454700000000003</c:v>
                </c:pt>
                <c:pt idx="3575">
                  <c:v>76.485200000000006</c:v>
                </c:pt>
                <c:pt idx="3576">
                  <c:v>76.485200000000006</c:v>
                </c:pt>
                <c:pt idx="3577">
                  <c:v>76.485200000000006</c:v>
                </c:pt>
                <c:pt idx="3578">
                  <c:v>76.485200000000006</c:v>
                </c:pt>
                <c:pt idx="3579">
                  <c:v>76.485200000000006</c:v>
                </c:pt>
                <c:pt idx="3580">
                  <c:v>76.447100000000006</c:v>
                </c:pt>
                <c:pt idx="3581">
                  <c:v>76.447100000000006</c:v>
                </c:pt>
                <c:pt idx="3582">
                  <c:v>76.447100000000006</c:v>
                </c:pt>
                <c:pt idx="3583">
                  <c:v>76.477599999999995</c:v>
                </c:pt>
                <c:pt idx="3584">
                  <c:v>76.500500000000002</c:v>
                </c:pt>
                <c:pt idx="3585">
                  <c:v>76.500500000000002</c:v>
                </c:pt>
                <c:pt idx="3586">
                  <c:v>76.531000000000006</c:v>
                </c:pt>
                <c:pt idx="3587">
                  <c:v>76.500500000000002</c:v>
                </c:pt>
                <c:pt idx="3588">
                  <c:v>76.477599999999995</c:v>
                </c:pt>
                <c:pt idx="3589">
                  <c:v>76.500500000000002</c:v>
                </c:pt>
                <c:pt idx="3590">
                  <c:v>76.500500000000002</c:v>
                </c:pt>
                <c:pt idx="3591">
                  <c:v>76.500500000000002</c:v>
                </c:pt>
                <c:pt idx="3592">
                  <c:v>76.500500000000002</c:v>
                </c:pt>
                <c:pt idx="3593">
                  <c:v>76.500500000000002</c:v>
                </c:pt>
                <c:pt idx="3594">
                  <c:v>76.500500000000002</c:v>
                </c:pt>
                <c:pt idx="3595">
                  <c:v>76.538600000000002</c:v>
                </c:pt>
                <c:pt idx="3596">
                  <c:v>76.500500000000002</c:v>
                </c:pt>
                <c:pt idx="3597">
                  <c:v>76.508099999999999</c:v>
                </c:pt>
                <c:pt idx="3598">
                  <c:v>76.477599999999995</c:v>
                </c:pt>
                <c:pt idx="3599">
                  <c:v>76.538600000000002</c:v>
                </c:pt>
                <c:pt idx="3600">
                  <c:v>76.500500000000002</c:v>
                </c:pt>
                <c:pt idx="3601">
                  <c:v>76.531000000000006</c:v>
                </c:pt>
                <c:pt idx="3602">
                  <c:v>76.531000000000006</c:v>
                </c:pt>
                <c:pt idx="3603">
                  <c:v>76.561499999999995</c:v>
                </c:pt>
                <c:pt idx="3604">
                  <c:v>76.591999999999999</c:v>
                </c:pt>
                <c:pt idx="3605">
                  <c:v>76.645399999999995</c:v>
                </c:pt>
                <c:pt idx="3606">
                  <c:v>76.607299999999995</c:v>
                </c:pt>
                <c:pt idx="3607">
                  <c:v>76.607299999999995</c:v>
                </c:pt>
                <c:pt idx="3608">
                  <c:v>76.584400000000002</c:v>
                </c:pt>
                <c:pt idx="3609">
                  <c:v>76.531000000000006</c:v>
                </c:pt>
                <c:pt idx="3610">
                  <c:v>76.500500000000002</c:v>
                </c:pt>
                <c:pt idx="3611">
                  <c:v>76.477599999999995</c:v>
                </c:pt>
                <c:pt idx="3612">
                  <c:v>76.447100000000006</c:v>
                </c:pt>
                <c:pt idx="3613">
                  <c:v>76.424199999999999</c:v>
                </c:pt>
                <c:pt idx="3614">
                  <c:v>76.393600000000006</c:v>
                </c:pt>
                <c:pt idx="3615">
                  <c:v>76.393600000000006</c:v>
                </c:pt>
                <c:pt idx="3616">
                  <c:v>76.393600000000006</c:v>
                </c:pt>
                <c:pt idx="3617">
                  <c:v>76.393600000000006</c:v>
                </c:pt>
                <c:pt idx="3618">
                  <c:v>76.447100000000006</c:v>
                </c:pt>
                <c:pt idx="3619">
                  <c:v>76.500500000000002</c:v>
                </c:pt>
                <c:pt idx="3620">
                  <c:v>76.553899999999999</c:v>
                </c:pt>
                <c:pt idx="3621">
                  <c:v>76.607299999999995</c:v>
                </c:pt>
                <c:pt idx="3622">
                  <c:v>76.607299999999995</c:v>
                </c:pt>
                <c:pt idx="3623">
                  <c:v>76.660700000000006</c:v>
                </c:pt>
                <c:pt idx="3624">
                  <c:v>76.691199999999995</c:v>
                </c:pt>
                <c:pt idx="3625">
                  <c:v>76.744600000000005</c:v>
                </c:pt>
                <c:pt idx="3626">
                  <c:v>76.767499999999998</c:v>
                </c:pt>
                <c:pt idx="3627">
                  <c:v>76.798000000000002</c:v>
                </c:pt>
                <c:pt idx="3628">
                  <c:v>76.798000000000002</c:v>
                </c:pt>
                <c:pt idx="3629">
                  <c:v>76.820899999999995</c:v>
                </c:pt>
                <c:pt idx="3630">
                  <c:v>76.874300000000005</c:v>
                </c:pt>
                <c:pt idx="3631">
                  <c:v>76.904799999999994</c:v>
                </c:pt>
                <c:pt idx="3632">
                  <c:v>76.927700000000002</c:v>
                </c:pt>
                <c:pt idx="3633">
                  <c:v>76.927700000000002</c:v>
                </c:pt>
                <c:pt idx="3634">
                  <c:v>76.927700000000002</c:v>
                </c:pt>
                <c:pt idx="3635">
                  <c:v>76.927700000000002</c:v>
                </c:pt>
                <c:pt idx="3636">
                  <c:v>76.927700000000002</c:v>
                </c:pt>
                <c:pt idx="3637">
                  <c:v>76.927700000000002</c:v>
                </c:pt>
                <c:pt idx="3638">
                  <c:v>76.927700000000002</c:v>
                </c:pt>
                <c:pt idx="3639">
                  <c:v>76.927700000000002</c:v>
                </c:pt>
                <c:pt idx="3640">
                  <c:v>76.958200000000005</c:v>
                </c:pt>
                <c:pt idx="3641">
                  <c:v>76.927700000000002</c:v>
                </c:pt>
                <c:pt idx="3642">
                  <c:v>76.958200000000005</c:v>
                </c:pt>
                <c:pt idx="3643">
                  <c:v>76.981099999999998</c:v>
                </c:pt>
                <c:pt idx="3644">
                  <c:v>76.958200000000005</c:v>
                </c:pt>
                <c:pt idx="3645">
                  <c:v>76.927700000000002</c:v>
                </c:pt>
                <c:pt idx="3646">
                  <c:v>76.927700000000002</c:v>
                </c:pt>
                <c:pt idx="3647">
                  <c:v>76.927700000000002</c:v>
                </c:pt>
                <c:pt idx="3648">
                  <c:v>76.927700000000002</c:v>
                </c:pt>
                <c:pt idx="3649">
                  <c:v>76.874300000000005</c:v>
                </c:pt>
                <c:pt idx="3650">
                  <c:v>76.874300000000005</c:v>
                </c:pt>
                <c:pt idx="3651">
                  <c:v>76.874300000000005</c:v>
                </c:pt>
                <c:pt idx="3652">
                  <c:v>76.851399999999998</c:v>
                </c:pt>
                <c:pt idx="3653">
                  <c:v>76.820899999999995</c:v>
                </c:pt>
                <c:pt idx="3654">
                  <c:v>76.820899999999995</c:v>
                </c:pt>
                <c:pt idx="3655">
                  <c:v>76.820899999999995</c:v>
                </c:pt>
                <c:pt idx="3656">
                  <c:v>76.851399999999998</c:v>
                </c:pt>
                <c:pt idx="3657">
                  <c:v>76.851399999999998</c:v>
                </c:pt>
                <c:pt idx="3658">
                  <c:v>76.874300000000005</c:v>
                </c:pt>
                <c:pt idx="3659">
                  <c:v>76.874300000000005</c:v>
                </c:pt>
                <c:pt idx="3660">
                  <c:v>76.851399999999998</c:v>
                </c:pt>
                <c:pt idx="3661">
                  <c:v>76.874300000000005</c:v>
                </c:pt>
                <c:pt idx="3662">
                  <c:v>76.874300000000005</c:v>
                </c:pt>
                <c:pt idx="3663">
                  <c:v>76.874300000000005</c:v>
                </c:pt>
                <c:pt idx="3664">
                  <c:v>76.874300000000005</c:v>
                </c:pt>
                <c:pt idx="3665">
                  <c:v>76.927700000000002</c:v>
                </c:pt>
                <c:pt idx="3666">
                  <c:v>76.927700000000002</c:v>
                </c:pt>
                <c:pt idx="3667">
                  <c:v>76.927700000000002</c:v>
                </c:pt>
                <c:pt idx="3668">
                  <c:v>76.958200000000005</c:v>
                </c:pt>
                <c:pt idx="3669">
                  <c:v>76.958200000000005</c:v>
                </c:pt>
                <c:pt idx="3670">
                  <c:v>76.981099999999998</c:v>
                </c:pt>
                <c:pt idx="3671">
                  <c:v>77.011600000000001</c:v>
                </c:pt>
                <c:pt idx="3672">
                  <c:v>77.034499999999994</c:v>
                </c:pt>
                <c:pt idx="3673">
                  <c:v>77.064999999999998</c:v>
                </c:pt>
                <c:pt idx="3674">
                  <c:v>77.095600000000005</c:v>
                </c:pt>
                <c:pt idx="3675">
                  <c:v>77.095600000000005</c:v>
                </c:pt>
                <c:pt idx="3676">
                  <c:v>77.118399999999994</c:v>
                </c:pt>
                <c:pt idx="3677">
                  <c:v>77.149000000000001</c:v>
                </c:pt>
                <c:pt idx="3678">
                  <c:v>77.149000000000001</c:v>
                </c:pt>
                <c:pt idx="3679">
                  <c:v>77.171800000000005</c:v>
                </c:pt>
                <c:pt idx="3680">
                  <c:v>77.202399999999997</c:v>
                </c:pt>
                <c:pt idx="3681">
                  <c:v>77.202399999999997</c:v>
                </c:pt>
                <c:pt idx="3682">
                  <c:v>77.202399999999997</c:v>
                </c:pt>
                <c:pt idx="3683">
                  <c:v>77.202399999999997</c:v>
                </c:pt>
                <c:pt idx="3684">
                  <c:v>77.225300000000004</c:v>
                </c:pt>
                <c:pt idx="3685">
                  <c:v>77.255799999999994</c:v>
                </c:pt>
                <c:pt idx="3686">
                  <c:v>77.255799999999994</c:v>
                </c:pt>
                <c:pt idx="3687">
                  <c:v>77.278700000000001</c:v>
                </c:pt>
                <c:pt idx="3688">
                  <c:v>77.278700000000001</c:v>
                </c:pt>
                <c:pt idx="3689">
                  <c:v>77.309200000000004</c:v>
                </c:pt>
                <c:pt idx="3690">
                  <c:v>77.309200000000004</c:v>
                </c:pt>
                <c:pt idx="3691">
                  <c:v>77.309200000000004</c:v>
                </c:pt>
                <c:pt idx="3692">
                  <c:v>77.271000000000001</c:v>
                </c:pt>
                <c:pt idx="3693">
                  <c:v>77.271000000000001</c:v>
                </c:pt>
                <c:pt idx="3694">
                  <c:v>77.271000000000001</c:v>
                </c:pt>
                <c:pt idx="3695">
                  <c:v>77.248099999999994</c:v>
                </c:pt>
                <c:pt idx="3696">
                  <c:v>77.248099999999994</c:v>
                </c:pt>
                <c:pt idx="3697">
                  <c:v>77.248099999999994</c:v>
                </c:pt>
                <c:pt idx="3698">
                  <c:v>77.248099999999994</c:v>
                </c:pt>
                <c:pt idx="3699">
                  <c:v>77.271000000000001</c:v>
                </c:pt>
                <c:pt idx="3700">
                  <c:v>77.271000000000001</c:v>
                </c:pt>
                <c:pt idx="3701">
                  <c:v>77.301500000000004</c:v>
                </c:pt>
                <c:pt idx="3702">
                  <c:v>77.324399999999997</c:v>
                </c:pt>
                <c:pt idx="3703">
                  <c:v>77.354900000000001</c:v>
                </c:pt>
                <c:pt idx="3704">
                  <c:v>77.377799999999993</c:v>
                </c:pt>
                <c:pt idx="3705">
                  <c:v>77.377799999999993</c:v>
                </c:pt>
                <c:pt idx="3706">
                  <c:v>77.4084</c:v>
                </c:pt>
                <c:pt idx="3707">
                  <c:v>77.4084</c:v>
                </c:pt>
                <c:pt idx="3708">
                  <c:v>77.431200000000004</c:v>
                </c:pt>
                <c:pt idx="3709">
                  <c:v>77.431200000000004</c:v>
                </c:pt>
                <c:pt idx="3710">
                  <c:v>77.431200000000004</c:v>
                </c:pt>
                <c:pt idx="3711">
                  <c:v>77.461799999999997</c:v>
                </c:pt>
                <c:pt idx="3712">
                  <c:v>77.461799999999997</c:v>
                </c:pt>
                <c:pt idx="3713">
                  <c:v>77.461799999999997</c:v>
                </c:pt>
                <c:pt idx="3714">
                  <c:v>77.515199999999993</c:v>
                </c:pt>
                <c:pt idx="3715">
                  <c:v>77.4846</c:v>
                </c:pt>
                <c:pt idx="3716">
                  <c:v>77.4846</c:v>
                </c:pt>
                <c:pt idx="3717">
                  <c:v>77.515199999999993</c:v>
                </c:pt>
                <c:pt idx="3718">
                  <c:v>77.515199999999993</c:v>
                </c:pt>
                <c:pt idx="3719">
                  <c:v>77.515199999999993</c:v>
                </c:pt>
                <c:pt idx="3720">
                  <c:v>77.515199999999993</c:v>
                </c:pt>
                <c:pt idx="3721">
                  <c:v>77.5381</c:v>
                </c:pt>
                <c:pt idx="3722">
                  <c:v>77.568600000000004</c:v>
                </c:pt>
                <c:pt idx="3723">
                  <c:v>77.568600000000004</c:v>
                </c:pt>
                <c:pt idx="3724">
                  <c:v>77.568600000000004</c:v>
                </c:pt>
                <c:pt idx="3725">
                  <c:v>77.591499999999996</c:v>
                </c:pt>
                <c:pt idx="3726">
                  <c:v>77.622</c:v>
                </c:pt>
                <c:pt idx="3727">
                  <c:v>77.644900000000007</c:v>
                </c:pt>
                <c:pt idx="3728">
                  <c:v>77.644900000000007</c:v>
                </c:pt>
                <c:pt idx="3729">
                  <c:v>77.644900000000007</c:v>
                </c:pt>
                <c:pt idx="3730">
                  <c:v>77.644900000000007</c:v>
                </c:pt>
                <c:pt idx="3731">
                  <c:v>77.622</c:v>
                </c:pt>
                <c:pt idx="3732">
                  <c:v>77.644900000000007</c:v>
                </c:pt>
                <c:pt idx="3733">
                  <c:v>77.644900000000007</c:v>
                </c:pt>
                <c:pt idx="3734">
                  <c:v>77.675399999999996</c:v>
                </c:pt>
                <c:pt idx="3735">
                  <c:v>77.698300000000003</c:v>
                </c:pt>
                <c:pt idx="3736">
                  <c:v>77.675399999999996</c:v>
                </c:pt>
                <c:pt idx="3737">
                  <c:v>77.675399999999996</c:v>
                </c:pt>
                <c:pt idx="3738">
                  <c:v>77.728800000000007</c:v>
                </c:pt>
                <c:pt idx="3739">
                  <c:v>77.805099999999996</c:v>
                </c:pt>
                <c:pt idx="3740">
                  <c:v>77.805099999999996</c:v>
                </c:pt>
                <c:pt idx="3741">
                  <c:v>77.805099999999996</c:v>
                </c:pt>
                <c:pt idx="3742">
                  <c:v>77.835599999999999</c:v>
                </c:pt>
                <c:pt idx="3743">
                  <c:v>77.835599999999999</c:v>
                </c:pt>
                <c:pt idx="3744">
                  <c:v>77.858500000000006</c:v>
                </c:pt>
                <c:pt idx="3745">
                  <c:v>77.858500000000006</c:v>
                </c:pt>
                <c:pt idx="3746">
                  <c:v>77.888999999999996</c:v>
                </c:pt>
                <c:pt idx="3747">
                  <c:v>77.919499999999999</c:v>
                </c:pt>
                <c:pt idx="3748">
                  <c:v>77.881399999999999</c:v>
                </c:pt>
                <c:pt idx="3749">
                  <c:v>77.881399999999999</c:v>
                </c:pt>
                <c:pt idx="3750">
                  <c:v>77.881399999999999</c:v>
                </c:pt>
                <c:pt idx="3751">
                  <c:v>77.934799999999996</c:v>
                </c:pt>
                <c:pt idx="3752">
                  <c:v>77.934799999999996</c:v>
                </c:pt>
                <c:pt idx="3753">
                  <c:v>77.934799999999996</c:v>
                </c:pt>
                <c:pt idx="3754">
                  <c:v>77.965299999999999</c:v>
                </c:pt>
                <c:pt idx="3755">
                  <c:v>78.018699999999995</c:v>
                </c:pt>
                <c:pt idx="3756">
                  <c:v>78.018699999999995</c:v>
                </c:pt>
                <c:pt idx="3757">
                  <c:v>78.018699999999995</c:v>
                </c:pt>
                <c:pt idx="3758">
                  <c:v>78.018699999999995</c:v>
                </c:pt>
                <c:pt idx="3759">
                  <c:v>78.041600000000003</c:v>
                </c:pt>
                <c:pt idx="3760">
                  <c:v>78.041600000000003</c:v>
                </c:pt>
                <c:pt idx="3761">
                  <c:v>78.041600000000003</c:v>
                </c:pt>
                <c:pt idx="3762">
                  <c:v>78.072100000000006</c:v>
                </c:pt>
                <c:pt idx="3763">
                  <c:v>78.072100000000006</c:v>
                </c:pt>
                <c:pt idx="3764">
                  <c:v>78.102599999999995</c:v>
                </c:pt>
                <c:pt idx="3765">
                  <c:v>78.125500000000002</c:v>
                </c:pt>
                <c:pt idx="3766">
                  <c:v>78.156000000000006</c:v>
                </c:pt>
                <c:pt idx="3767">
                  <c:v>78.156000000000006</c:v>
                </c:pt>
                <c:pt idx="3768">
                  <c:v>78.156000000000006</c:v>
                </c:pt>
                <c:pt idx="3769">
                  <c:v>78.178899999999999</c:v>
                </c:pt>
                <c:pt idx="3770">
                  <c:v>78.209400000000002</c:v>
                </c:pt>
                <c:pt idx="3771">
                  <c:v>78.209400000000002</c:v>
                </c:pt>
                <c:pt idx="3772">
                  <c:v>78.209400000000002</c:v>
                </c:pt>
                <c:pt idx="3773">
                  <c:v>78.209400000000002</c:v>
                </c:pt>
                <c:pt idx="3774">
                  <c:v>78.209400000000002</c:v>
                </c:pt>
                <c:pt idx="3775">
                  <c:v>78.209400000000002</c:v>
                </c:pt>
                <c:pt idx="3776">
                  <c:v>78.209400000000002</c:v>
                </c:pt>
                <c:pt idx="3777">
                  <c:v>78.262799999999999</c:v>
                </c:pt>
                <c:pt idx="3778">
                  <c:v>78.293400000000005</c:v>
                </c:pt>
                <c:pt idx="3779">
                  <c:v>78.316299999999998</c:v>
                </c:pt>
                <c:pt idx="3780">
                  <c:v>78.316299999999998</c:v>
                </c:pt>
                <c:pt idx="3781">
                  <c:v>78.346800000000002</c:v>
                </c:pt>
                <c:pt idx="3782">
                  <c:v>78.346800000000002</c:v>
                </c:pt>
                <c:pt idx="3783">
                  <c:v>78.308599999999998</c:v>
                </c:pt>
                <c:pt idx="3784">
                  <c:v>78.308599999999998</c:v>
                </c:pt>
                <c:pt idx="3785">
                  <c:v>78.285700000000006</c:v>
                </c:pt>
                <c:pt idx="3786">
                  <c:v>78.285700000000006</c:v>
                </c:pt>
                <c:pt idx="3787">
                  <c:v>78.308599999999998</c:v>
                </c:pt>
                <c:pt idx="3788">
                  <c:v>78.308599999999998</c:v>
                </c:pt>
                <c:pt idx="3789">
                  <c:v>78.339100000000002</c:v>
                </c:pt>
                <c:pt idx="3790">
                  <c:v>78.361999999999995</c:v>
                </c:pt>
                <c:pt idx="3791">
                  <c:v>78.392499999999998</c:v>
                </c:pt>
                <c:pt idx="3792">
                  <c:v>78.392499999999998</c:v>
                </c:pt>
                <c:pt idx="3793">
                  <c:v>78.392499999999998</c:v>
                </c:pt>
                <c:pt idx="3794">
                  <c:v>78.392499999999998</c:v>
                </c:pt>
                <c:pt idx="3795">
                  <c:v>78.392499999999998</c:v>
                </c:pt>
                <c:pt idx="3796">
                  <c:v>78.445999999999998</c:v>
                </c:pt>
                <c:pt idx="3797">
                  <c:v>78.529899999999998</c:v>
                </c:pt>
                <c:pt idx="3798">
                  <c:v>78.552800000000005</c:v>
                </c:pt>
                <c:pt idx="3799">
                  <c:v>78.583299999999994</c:v>
                </c:pt>
                <c:pt idx="3800">
                  <c:v>78.583299999999994</c:v>
                </c:pt>
                <c:pt idx="3801">
                  <c:v>78.636700000000005</c:v>
                </c:pt>
                <c:pt idx="3802">
                  <c:v>78.667199999999994</c:v>
                </c:pt>
                <c:pt idx="3803">
                  <c:v>78.690100000000001</c:v>
                </c:pt>
                <c:pt idx="3804">
                  <c:v>78.743499999999997</c:v>
                </c:pt>
                <c:pt idx="3805">
                  <c:v>78.827399999999997</c:v>
                </c:pt>
                <c:pt idx="3806">
                  <c:v>78.857900000000001</c:v>
                </c:pt>
                <c:pt idx="3807">
                  <c:v>78.911299999999997</c:v>
                </c:pt>
                <c:pt idx="3808">
                  <c:v>78.964799999999997</c:v>
                </c:pt>
                <c:pt idx="3809">
                  <c:v>79.018199999999993</c:v>
                </c:pt>
                <c:pt idx="3810">
                  <c:v>79.102099999999993</c:v>
                </c:pt>
                <c:pt idx="3811">
                  <c:v>79.132599999999996</c:v>
                </c:pt>
                <c:pt idx="3812">
                  <c:v>79.155500000000004</c:v>
                </c:pt>
                <c:pt idx="3813">
                  <c:v>79.186000000000007</c:v>
                </c:pt>
                <c:pt idx="3814">
                  <c:v>79.2089</c:v>
                </c:pt>
                <c:pt idx="3815">
                  <c:v>79.239400000000003</c:v>
                </c:pt>
                <c:pt idx="3816">
                  <c:v>79.2928</c:v>
                </c:pt>
                <c:pt idx="3817">
                  <c:v>79.315700000000007</c:v>
                </c:pt>
                <c:pt idx="3818">
                  <c:v>79.315700000000007</c:v>
                </c:pt>
                <c:pt idx="3819">
                  <c:v>79.346199999999996</c:v>
                </c:pt>
                <c:pt idx="3820">
                  <c:v>79.399600000000007</c:v>
                </c:pt>
                <c:pt idx="3821">
                  <c:v>79.430099999999996</c:v>
                </c:pt>
                <c:pt idx="3822">
                  <c:v>79.422499999999999</c:v>
                </c:pt>
                <c:pt idx="3823">
                  <c:v>79.422499999999999</c:v>
                </c:pt>
                <c:pt idx="3824">
                  <c:v>79.445400000000006</c:v>
                </c:pt>
                <c:pt idx="3825">
                  <c:v>79.445400000000006</c:v>
                </c:pt>
                <c:pt idx="3826">
                  <c:v>79.498800000000003</c:v>
                </c:pt>
                <c:pt idx="3827">
                  <c:v>79.498800000000003</c:v>
                </c:pt>
                <c:pt idx="3828">
                  <c:v>79.498800000000003</c:v>
                </c:pt>
                <c:pt idx="3829">
                  <c:v>79.529300000000006</c:v>
                </c:pt>
                <c:pt idx="3830">
                  <c:v>79.559799999999996</c:v>
                </c:pt>
                <c:pt idx="3831">
                  <c:v>79.559799999999996</c:v>
                </c:pt>
                <c:pt idx="3832">
                  <c:v>79.613299999999995</c:v>
                </c:pt>
                <c:pt idx="3833">
                  <c:v>79.636099999999999</c:v>
                </c:pt>
                <c:pt idx="3834">
                  <c:v>79.666700000000006</c:v>
                </c:pt>
                <c:pt idx="3835">
                  <c:v>79.666700000000006</c:v>
                </c:pt>
                <c:pt idx="3836">
                  <c:v>79.666700000000006</c:v>
                </c:pt>
                <c:pt idx="3837">
                  <c:v>79.720100000000002</c:v>
                </c:pt>
                <c:pt idx="3838">
                  <c:v>79.773499999999999</c:v>
                </c:pt>
                <c:pt idx="3839">
                  <c:v>79.773499999999999</c:v>
                </c:pt>
                <c:pt idx="3840">
                  <c:v>79.773499999999999</c:v>
                </c:pt>
                <c:pt idx="3841">
                  <c:v>79.773499999999999</c:v>
                </c:pt>
                <c:pt idx="3842">
                  <c:v>79.804000000000002</c:v>
                </c:pt>
                <c:pt idx="3843">
                  <c:v>79.826899999999995</c:v>
                </c:pt>
                <c:pt idx="3844">
                  <c:v>79.826899999999995</c:v>
                </c:pt>
                <c:pt idx="3845">
                  <c:v>79.826899999999995</c:v>
                </c:pt>
                <c:pt idx="3846">
                  <c:v>79.804000000000002</c:v>
                </c:pt>
                <c:pt idx="3847">
                  <c:v>79.826899999999995</c:v>
                </c:pt>
                <c:pt idx="3848">
                  <c:v>79.826899999999995</c:v>
                </c:pt>
                <c:pt idx="3849">
                  <c:v>79.826899999999995</c:v>
                </c:pt>
                <c:pt idx="3850">
                  <c:v>79.826899999999995</c:v>
                </c:pt>
                <c:pt idx="3851">
                  <c:v>79.826899999999995</c:v>
                </c:pt>
                <c:pt idx="3852">
                  <c:v>79.826899999999995</c:v>
                </c:pt>
                <c:pt idx="3853">
                  <c:v>79.857399999999998</c:v>
                </c:pt>
                <c:pt idx="3854">
                  <c:v>79.880300000000005</c:v>
                </c:pt>
                <c:pt idx="3855">
                  <c:v>79.910799999999995</c:v>
                </c:pt>
                <c:pt idx="3856">
                  <c:v>79.941299999999998</c:v>
                </c:pt>
                <c:pt idx="3857">
                  <c:v>79.964200000000005</c:v>
                </c:pt>
                <c:pt idx="3858">
                  <c:v>79.964200000000005</c:v>
                </c:pt>
                <c:pt idx="3859">
                  <c:v>79.994699999999995</c:v>
                </c:pt>
                <c:pt idx="3860">
                  <c:v>80.017600000000002</c:v>
                </c:pt>
                <c:pt idx="3861">
                  <c:v>80.101500000000001</c:v>
                </c:pt>
                <c:pt idx="3862">
                  <c:v>80.154899999999998</c:v>
                </c:pt>
                <c:pt idx="3863">
                  <c:v>80.154899999999998</c:v>
                </c:pt>
                <c:pt idx="3864">
                  <c:v>80.132000000000005</c:v>
                </c:pt>
                <c:pt idx="3865">
                  <c:v>80.154899999999998</c:v>
                </c:pt>
                <c:pt idx="3866">
                  <c:v>80.147300000000001</c:v>
                </c:pt>
                <c:pt idx="3867">
                  <c:v>80.208299999999994</c:v>
                </c:pt>
                <c:pt idx="3868">
                  <c:v>80.170199999999994</c:v>
                </c:pt>
                <c:pt idx="3869">
                  <c:v>80.200699999999998</c:v>
                </c:pt>
                <c:pt idx="3870">
                  <c:v>80.223600000000005</c:v>
                </c:pt>
                <c:pt idx="3871">
                  <c:v>80.284599999999998</c:v>
                </c:pt>
                <c:pt idx="3872">
                  <c:v>80.284599999999998</c:v>
                </c:pt>
                <c:pt idx="3873">
                  <c:v>80.284599999999998</c:v>
                </c:pt>
                <c:pt idx="3874">
                  <c:v>80.284599999999998</c:v>
                </c:pt>
                <c:pt idx="3875">
                  <c:v>80.284599999999998</c:v>
                </c:pt>
                <c:pt idx="3876">
                  <c:v>80.284599999999998</c:v>
                </c:pt>
                <c:pt idx="3877">
                  <c:v>80.284599999999998</c:v>
                </c:pt>
                <c:pt idx="3878">
                  <c:v>80.284599999999998</c:v>
                </c:pt>
                <c:pt idx="3879">
                  <c:v>80.284599999999998</c:v>
                </c:pt>
                <c:pt idx="3880">
                  <c:v>80.307500000000005</c:v>
                </c:pt>
                <c:pt idx="3881">
                  <c:v>80.307500000000005</c:v>
                </c:pt>
                <c:pt idx="3882">
                  <c:v>80.337999999999994</c:v>
                </c:pt>
                <c:pt idx="3883">
                  <c:v>80.337999999999994</c:v>
                </c:pt>
                <c:pt idx="3884">
                  <c:v>80.368600000000001</c:v>
                </c:pt>
                <c:pt idx="3885">
                  <c:v>80.391400000000004</c:v>
                </c:pt>
                <c:pt idx="3886">
                  <c:v>80.421999999999997</c:v>
                </c:pt>
                <c:pt idx="3887">
                  <c:v>80.444900000000004</c:v>
                </c:pt>
                <c:pt idx="3888">
                  <c:v>80.475399999999993</c:v>
                </c:pt>
                <c:pt idx="3889">
                  <c:v>80.475399999999993</c:v>
                </c:pt>
                <c:pt idx="3890">
                  <c:v>80.475399999999993</c:v>
                </c:pt>
                <c:pt idx="3891">
                  <c:v>80.475399999999993</c:v>
                </c:pt>
                <c:pt idx="3892">
                  <c:v>80.475399999999993</c:v>
                </c:pt>
                <c:pt idx="3893">
                  <c:v>80.4983</c:v>
                </c:pt>
                <c:pt idx="3894">
                  <c:v>80.4983</c:v>
                </c:pt>
                <c:pt idx="3895">
                  <c:v>80.4983</c:v>
                </c:pt>
                <c:pt idx="3896">
                  <c:v>80.4983</c:v>
                </c:pt>
                <c:pt idx="3897">
                  <c:v>80.528800000000004</c:v>
                </c:pt>
                <c:pt idx="3898">
                  <c:v>80.5822</c:v>
                </c:pt>
                <c:pt idx="3899">
                  <c:v>80.5822</c:v>
                </c:pt>
                <c:pt idx="3900">
                  <c:v>80.635599999999997</c:v>
                </c:pt>
                <c:pt idx="3901">
                  <c:v>80.6661</c:v>
                </c:pt>
                <c:pt idx="3902">
                  <c:v>80.6661</c:v>
                </c:pt>
                <c:pt idx="3903">
                  <c:v>80.688999999999993</c:v>
                </c:pt>
                <c:pt idx="3904">
                  <c:v>80.719499999999996</c:v>
                </c:pt>
                <c:pt idx="3905">
                  <c:v>80.719499999999996</c:v>
                </c:pt>
                <c:pt idx="3906">
                  <c:v>80.772900000000007</c:v>
                </c:pt>
                <c:pt idx="3907">
                  <c:v>80.772900000000007</c:v>
                </c:pt>
                <c:pt idx="3908">
                  <c:v>80.910200000000003</c:v>
                </c:pt>
                <c:pt idx="3909">
                  <c:v>80.8797</c:v>
                </c:pt>
                <c:pt idx="3910">
                  <c:v>80.856800000000007</c:v>
                </c:pt>
                <c:pt idx="3911">
                  <c:v>80.872100000000003</c:v>
                </c:pt>
                <c:pt idx="3912">
                  <c:v>80.9255</c:v>
                </c:pt>
                <c:pt idx="3913">
                  <c:v>80.956000000000003</c:v>
                </c:pt>
                <c:pt idx="3914">
                  <c:v>81.039900000000003</c:v>
                </c:pt>
                <c:pt idx="3915">
                  <c:v>81.009399999999999</c:v>
                </c:pt>
                <c:pt idx="3916">
                  <c:v>81.062799999999996</c:v>
                </c:pt>
                <c:pt idx="3917">
                  <c:v>81.062799999999996</c:v>
                </c:pt>
                <c:pt idx="3918">
                  <c:v>81.093400000000003</c:v>
                </c:pt>
                <c:pt idx="3919">
                  <c:v>81.116200000000006</c:v>
                </c:pt>
                <c:pt idx="3920">
                  <c:v>81.146799999999999</c:v>
                </c:pt>
                <c:pt idx="3921">
                  <c:v>81.146799999999999</c:v>
                </c:pt>
                <c:pt idx="3922">
                  <c:v>81.200199999999995</c:v>
                </c:pt>
                <c:pt idx="3923">
                  <c:v>81.253600000000006</c:v>
                </c:pt>
                <c:pt idx="3924">
                  <c:v>81.314599999999999</c:v>
                </c:pt>
                <c:pt idx="3925">
                  <c:v>81.314599999999999</c:v>
                </c:pt>
                <c:pt idx="3926">
                  <c:v>81.337500000000006</c:v>
                </c:pt>
                <c:pt idx="3927">
                  <c:v>81.367999999999995</c:v>
                </c:pt>
                <c:pt idx="3928">
                  <c:v>81.421400000000006</c:v>
                </c:pt>
                <c:pt idx="3929">
                  <c:v>81.444299999999998</c:v>
                </c:pt>
                <c:pt idx="3930">
                  <c:v>81.474800000000002</c:v>
                </c:pt>
                <c:pt idx="3931">
                  <c:v>81.497699999999995</c:v>
                </c:pt>
                <c:pt idx="3932">
                  <c:v>81.528199999999998</c:v>
                </c:pt>
                <c:pt idx="3933">
                  <c:v>81.612200000000001</c:v>
                </c:pt>
                <c:pt idx="3934">
                  <c:v>81.635000000000005</c:v>
                </c:pt>
                <c:pt idx="3935">
                  <c:v>81.635000000000005</c:v>
                </c:pt>
                <c:pt idx="3936">
                  <c:v>81.635000000000005</c:v>
                </c:pt>
                <c:pt idx="3937">
                  <c:v>81.665599999999998</c:v>
                </c:pt>
                <c:pt idx="3938">
                  <c:v>81.688400000000001</c:v>
                </c:pt>
                <c:pt idx="3939">
                  <c:v>81.718999999999994</c:v>
                </c:pt>
                <c:pt idx="3940">
                  <c:v>81.718999999999994</c:v>
                </c:pt>
                <c:pt idx="3941">
                  <c:v>81.749499999999998</c:v>
                </c:pt>
                <c:pt idx="3942">
                  <c:v>81.772400000000005</c:v>
                </c:pt>
                <c:pt idx="3943">
                  <c:v>81.802899999999994</c:v>
                </c:pt>
                <c:pt idx="3944">
                  <c:v>81.802899999999994</c:v>
                </c:pt>
                <c:pt idx="3945">
                  <c:v>81.856300000000005</c:v>
                </c:pt>
                <c:pt idx="3946">
                  <c:v>81.856300000000005</c:v>
                </c:pt>
                <c:pt idx="3947">
                  <c:v>81.840999999999994</c:v>
                </c:pt>
                <c:pt idx="3948">
                  <c:v>81.871600000000001</c:v>
                </c:pt>
                <c:pt idx="3949">
                  <c:v>81.924999999999997</c:v>
                </c:pt>
                <c:pt idx="3950">
                  <c:v>81.955500000000001</c:v>
                </c:pt>
                <c:pt idx="3951">
                  <c:v>81.955500000000001</c:v>
                </c:pt>
                <c:pt idx="3952">
                  <c:v>81.955500000000001</c:v>
                </c:pt>
                <c:pt idx="3953">
                  <c:v>81.955500000000001</c:v>
                </c:pt>
                <c:pt idx="3954">
                  <c:v>81.955500000000001</c:v>
                </c:pt>
                <c:pt idx="3955">
                  <c:v>81.955500000000001</c:v>
                </c:pt>
                <c:pt idx="3956">
                  <c:v>81.978399999999993</c:v>
                </c:pt>
                <c:pt idx="3957">
                  <c:v>81.978399999999993</c:v>
                </c:pt>
                <c:pt idx="3958">
                  <c:v>81.978399999999993</c:v>
                </c:pt>
                <c:pt idx="3959">
                  <c:v>81.955500000000001</c:v>
                </c:pt>
                <c:pt idx="3960">
                  <c:v>81.955500000000001</c:v>
                </c:pt>
                <c:pt idx="3961">
                  <c:v>81.955500000000001</c:v>
                </c:pt>
                <c:pt idx="3962">
                  <c:v>81.978399999999993</c:v>
                </c:pt>
                <c:pt idx="3963">
                  <c:v>82.008899999999997</c:v>
                </c:pt>
                <c:pt idx="3964">
                  <c:v>82.039400000000001</c:v>
                </c:pt>
                <c:pt idx="3965">
                  <c:v>82.062299999999993</c:v>
                </c:pt>
                <c:pt idx="3966">
                  <c:v>82.092799999999997</c:v>
                </c:pt>
                <c:pt idx="3967">
                  <c:v>82.092799999999997</c:v>
                </c:pt>
                <c:pt idx="3968">
                  <c:v>82.062299999999993</c:v>
                </c:pt>
                <c:pt idx="3969">
                  <c:v>82.092799999999997</c:v>
                </c:pt>
                <c:pt idx="3970">
                  <c:v>82.092799999999997</c:v>
                </c:pt>
                <c:pt idx="3971">
                  <c:v>82.092799999999997</c:v>
                </c:pt>
                <c:pt idx="3972">
                  <c:v>82.092799999999997</c:v>
                </c:pt>
                <c:pt idx="3973">
                  <c:v>82.092799999999997</c:v>
                </c:pt>
                <c:pt idx="3974">
                  <c:v>82.092799999999997</c:v>
                </c:pt>
                <c:pt idx="3975">
                  <c:v>82.092799999999997</c:v>
                </c:pt>
                <c:pt idx="3976">
                  <c:v>82.092799999999997</c:v>
                </c:pt>
                <c:pt idx="3977">
                  <c:v>82.092799999999997</c:v>
                </c:pt>
                <c:pt idx="3978">
                  <c:v>82.1691</c:v>
                </c:pt>
                <c:pt idx="3979">
                  <c:v>82.222499999999997</c:v>
                </c:pt>
                <c:pt idx="3980">
                  <c:v>82.253</c:v>
                </c:pt>
                <c:pt idx="3981">
                  <c:v>82.253</c:v>
                </c:pt>
                <c:pt idx="3982">
                  <c:v>82.222499999999997</c:v>
                </c:pt>
                <c:pt idx="3983">
                  <c:v>82.222499999999997</c:v>
                </c:pt>
                <c:pt idx="3984">
                  <c:v>82.253</c:v>
                </c:pt>
                <c:pt idx="3985">
                  <c:v>82.253</c:v>
                </c:pt>
                <c:pt idx="3986">
                  <c:v>82.359800000000007</c:v>
                </c:pt>
                <c:pt idx="3987">
                  <c:v>82.497200000000007</c:v>
                </c:pt>
                <c:pt idx="3988">
                  <c:v>82.3904</c:v>
                </c:pt>
                <c:pt idx="3989">
                  <c:v>82.253</c:v>
                </c:pt>
                <c:pt idx="3990">
                  <c:v>82.199600000000004</c:v>
                </c:pt>
                <c:pt idx="3991">
                  <c:v>82.146199999999993</c:v>
                </c:pt>
                <c:pt idx="3992">
                  <c:v>82.199600000000004</c:v>
                </c:pt>
                <c:pt idx="3993">
                  <c:v>82.283500000000004</c:v>
                </c:pt>
                <c:pt idx="3994">
                  <c:v>82.306399999999996</c:v>
                </c:pt>
                <c:pt idx="3995">
                  <c:v>82.268299999999996</c:v>
                </c:pt>
                <c:pt idx="3996">
                  <c:v>82.268299999999996</c:v>
                </c:pt>
                <c:pt idx="3997">
                  <c:v>82.268299999999996</c:v>
                </c:pt>
                <c:pt idx="3998">
                  <c:v>82.321700000000007</c:v>
                </c:pt>
                <c:pt idx="3999">
                  <c:v>82.352199999999996</c:v>
                </c:pt>
                <c:pt idx="4000">
                  <c:v>82.375100000000003</c:v>
                </c:pt>
                <c:pt idx="4001">
                  <c:v>82.436099999999996</c:v>
                </c:pt>
                <c:pt idx="4002">
                  <c:v>82.459000000000003</c:v>
                </c:pt>
                <c:pt idx="4003">
                  <c:v>82.489500000000007</c:v>
                </c:pt>
                <c:pt idx="4004">
                  <c:v>82.489500000000007</c:v>
                </c:pt>
                <c:pt idx="4005">
                  <c:v>82.542900000000003</c:v>
                </c:pt>
                <c:pt idx="4006">
                  <c:v>82.565799999999996</c:v>
                </c:pt>
                <c:pt idx="4007">
                  <c:v>82.619200000000006</c:v>
                </c:pt>
                <c:pt idx="4008">
                  <c:v>82.649699999999996</c:v>
                </c:pt>
                <c:pt idx="4009">
                  <c:v>82.649699999999996</c:v>
                </c:pt>
                <c:pt idx="4010">
                  <c:v>82.649699999999996</c:v>
                </c:pt>
                <c:pt idx="4011">
                  <c:v>82.703199999999995</c:v>
                </c:pt>
                <c:pt idx="4012">
                  <c:v>82.756600000000006</c:v>
                </c:pt>
                <c:pt idx="4013">
                  <c:v>82.787099999999995</c:v>
                </c:pt>
                <c:pt idx="4014">
                  <c:v>82.817599999999999</c:v>
                </c:pt>
                <c:pt idx="4015">
                  <c:v>82.840500000000006</c:v>
                </c:pt>
                <c:pt idx="4016">
                  <c:v>82.870999999999995</c:v>
                </c:pt>
                <c:pt idx="4017">
                  <c:v>82.924400000000006</c:v>
                </c:pt>
                <c:pt idx="4018">
                  <c:v>82.909099999999995</c:v>
                </c:pt>
                <c:pt idx="4019">
                  <c:v>82.939700000000002</c:v>
                </c:pt>
                <c:pt idx="4020">
                  <c:v>82.993099999999998</c:v>
                </c:pt>
                <c:pt idx="4021">
                  <c:v>83.046499999999995</c:v>
                </c:pt>
                <c:pt idx="4022">
                  <c:v>83.099900000000005</c:v>
                </c:pt>
                <c:pt idx="4023">
                  <c:v>83.130399999999995</c:v>
                </c:pt>
                <c:pt idx="4024">
                  <c:v>83.183800000000005</c:v>
                </c:pt>
                <c:pt idx="4025">
                  <c:v>83.237200000000001</c:v>
                </c:pt>
                <c:pt idx="4026">
                  <c:v>83.267700000000005</c:v>
                </c:pt>
                <c:pt idx="4027">
                  <c:v>83.267700000000005</c:v>
                </c:pt>
                <c:pt idx="4028">
                  <c:v>83.267700000000005</c:v>
                </c:pt>
                <c:pt idx="4029">
                  <c:v>83.290599999999998</c:v>
                </c:pt>
                <c:pt idx="4030">
                  <c:v>83.290599999999998</c:v>
                </c:pt>
                <c:pt idx="4031">
                  <c:v>83.321100000000001</c:v>
                </c:pt>
                <c:pt idx="4032">
                  <c:v>83.321100000000001</c:v>
                </c:pt>
                <c:pt idx="4033">
                  <c:v>83.374499999999998</c:v>
                </c:pt>
                <c:pt idx="4034">
                  <c:v>83.397400000000005</c:v>
                </c:pt>
                <c:pt idx="4035">
                  <c:v>83.427899999999994</c:v>
                </c:pt>
                <c:pt idx="4036">
                  <c:v>83.481399999999994</c:v>
                </c:pt>
                <c:pt idx="4037">
                  <c:v>83.481399999999994</c:v>
                </c:pt>
                <c:pt idx="4038">
                  <c:v>83.534800000000004</c:v>
                </c:pt>
                <c:pt idx="4039">
                  <c:v>83.588200000000001</c:v>
                </c:pt>
                <c:pt idx="4040">
                  <c:v>83.618700000000004</c:v>
                </c:pt>
                <c:pt idx="4041">
                  <c:v>83.588200000000001</c:v>
                </c:pt>
                <c:pt idx="4042">
                  <c:v>83.534800000000004</c:v>
                </c:pt>
                <c:pt idx="4043">
                  <c:v>83.534800000000004</c:v>
                </c:pt>
                <c:pt idx="4044">
                  <c:v>83.534800000000004</c:v>
                </c:pt>
                <c:pt idx="4045">
                  <c:v>83.481399999999994</c:v>
                </c:pt>
                <c:pt idx="4046">
                  <c:v>83.511899999999997</c:v>
                </c:pt>
                <c:pt idx="4047">
                  <c:v>83.511899999999997</c:v>
                </c:pt>
                <c:pt idx="4048">
                  <c:v>83.534800000000004</c:v>
                </c:pt>
                <c:pt idx="4049">
                  <c:v>83.534800000000004</c:v>
                </c:pt>
                <c:pt idx="4050">
                  <c:v>83.534800000000004</c:v>
                </c:pt>
                <c:pt idx="4051">
                  <c:v>83.534800000000004</c:v>
                </c:pt>
                <c:pt idx="4052">
                  <c:v>83.534800000000004</c:v>
                </c:pt>
                <c:pt idx="4053">
                  <c:v>83.588200000000001</c:v>
                </c:pt>
                <c:pt idx="4054">
                  <c:v>83.618700000000004</c:v>
                </c:pt>
                <c:pt idx="4055">
                  <c:v>83.702600000000004</c:v>
                </c:pt>
                <c:pt idx="4056">
                  <c:v>83.809399999999997</c:v>
                </c:pt>
                <c:pt idx="4057">
                  <c:v>83.862799999999993</c:v>
                </c:pt>
                <c:pt idx="4058">
                  <c:v>83.893299999999996</c:v>
                </c:pt>
                <c:pt idx="4059">
                  <c:v>83.893299999999996</c:v>
                </c:pt>
                <c:pt idx="4060">
                  <c:v>83.862799999999993</c:v>
                </c:pt>
                <c:pt idx="4061">
                  <c:v>83.862799999999993</c:v>
                </c:pt>
                <c:pt idx="4062">
                  <c:v>83.862799999999993</c:v>
                </c:pt>
                <c:pt idx="4063">
                  <c:v>83.893299999999996</c:v>
                </c:pt>
                <c:pt idx="4064">
                  <c:v>83.862799999999993</c:v>
                </c:pt>
                <c:pt idx="4065">
                  <c:v>83.8399</c:v>
                </c:pt>
                <c:pt idx="4066">
                  <c:v>83.8399</c:v>
                </c:pt>
                <c:pt idx="4067">
                  <c:v>83.809399999999997</c:v>
                </c:pt>
                <c:pt idx="4068">
                  <c:v>83.893299999999996</c:v>
                </c:pt>
                <c:pt idx="4069">
                  <c:v>83.946700000000007</c:v>
                </c:pt>
                <c:pt idx="4070">
                  <c:v>84.000200000000007</c:v>
                </c:pt>
                <c:pt idx="4071">
                  <c:v>83.946700000000007</c:v>
                </c:pt>
                <c:pt idx="4072">
                  <c:v>83.862799999999993</c:v>
                </c:pt>
                <c:pt idx="4073">
                  <c:v>83.809399999999997</c:v>
                </c:pt>
                <c:pt idx="4074">
                  <c:v>83.756</c:v>
                </c:pt>
                <c:pt idx="4075">
                  <c:v>83.725499999999997</c:v>
                </c:pt>
                <c:pt idx="4076">
                  <c:v>83.702600000000004</c:v>
                </c:pt>
                <c:pt idx="4077">
                  <c:v>83.702600000000004</c:v>
                </c:pt>
                <c:pt idx="4078">
                  <c:v>83.725499999999997</c:v>
                </c:pt>
                <c:pt idx="4079">
                  <c:v>83.756</c:v>
                </c:pt>
                <c:pt idx="4080">
                  <c:v>83.809399999999997</c:v>
                </c:pt>
                <c:pt idx="4081">
                  <c:v>83.862799999999993</c:v>
                </c:pt>
                <c:pt idx="4082">
                  <c:v>83.9696</c:v>
                </c:pt>
                <c:pt idx="4083">
                  <c:v>84.030699999999996</c:v>
                </c:pt>
                <c:pt idx="4084">
                  <c:v>83.984899999999996</c:v>
                </c:pt>
                <c:pt idx="4085">
                  <c:v>83.984899999999996</c:v>
                </c:pt>
                <c:pt idx="4086">
                  <c:v>84.0154</c:v>
                </c:pt>
                <c:pt idx="4087">
                  <c:v>84.068799999999996</c:v>
                </c:pt>
                <c:pt idx="4088">
                  <c:v>84.099299999999999</c:v>
                </c:pt>
                <c:pt idx="4089">
                  <c:v>84.068799999999996</c:v>
                </c:pt>
                <c:pt idx="4090">
                  <c:v>84.099299999999999</c:v>
                </c:pt>
                <c:pt idx="4091">
                  <c:v>84.099299999999999</c:v>
                </c:pt>
                <c:pt idx="4092">
                  <c:v>84.122200000000007</c:v>
                </c:pt>
                <c:pt idx="4093">
                  <c:v>84.152699999999996</c:v>
                </c:pt>
                <c:pt idx="4094">
                  <c:v>84.152699999999996</c:v>
                </c:pt>
                <c:pt idx="4095">
                  <c:v>84.175600000000003</c:v>
                </c:pt>
                <c:pt idx="4096">
                  <c:v>84.206100000000006</c:v>
                </c:pt>
                <c:pt idx="4097">
                  <c:v>84.228999999999999</c:v>
                </c:pt>
                <c:pt idx="4098">
                  <c:v>84.259600000000006</c:v>
                </c:pt>
                <c:pt idx="4099">
                  <c:v>84.259600000000006</c:v>
                </c:pt>
                <c:pt idx="4100">
                  <c:v>84.282399999999996</c:v>
                </c:pt>
                <c:pt idx="4101">
                  <c:v>84.313000000000002</c:v>
                </c:pt>
                <c:pt idx="4102">
                  <c:v>84.343500000000006</c:v>
                </c:pt>
                <c:pt idx="4103">
                  <c:v>84.366399999999999</c:v>
                </c:pt>
                <c:pt idx="4104">
                  <c:v>84.419799999999995</c:v>
                </c:pt>
                <c:pt idx="4105">
                  <c:v>84.450299999999999</c:v>
                </c:pt>
                <c:pt idx="4106">
                  <c:v>84.480800000000002</c:v>
                </c:pt>
                <c:pt idx="4107">
                  <c:v>84.465500000000006</c:v>
                </c:pt>
                <c:pt idx="4108">
                  <c:v>84.549499999999995</c:v>
                </c:pt>
                <c:pt idx="4109">
                  <c:v>84.602900000000005</c:v>
                </c:pt>
                <c:pt idx="4110">
                  <c:v>84.633399999999995</c:v>
                </c:pt>
                <c:pt idx="4111">
                  <c:v>84.656300000000002</c:v>
                </c:pt>
                <c:pt idx="4112">
                  <c:v>84.656300000000002</c:v>
                </c:pt>
                <c:pt idx="4113">
                  <c:v>84.656300000000002</c:v>
                </c:pt>
                <c:pt idx="4114">
                  <c:v>84.709699999999998</c:v>
                </c:pt>
                <c:pt idx="4115">
                  <c:v>84.763099999999994</c:v>
                </c:pt>
                <c:pt idx="4116">
                  <c:v>84.824100000000001</c:v>
                </c:pt>
                <c:pt idx="4117">
                  <c:v>84.824100000000001</c:v>
                </c:pt>
                <c:pt idx="4118">
                  <c:v>84.824100000000001</c:v>
                </c:pt>
                <c:pt idx="4119">
                  <c:v>84.877499999999998</c:v>
                </c:pt>
                <c:pt idx="4120">
                  <c:v>84.900400000000005</c:v>
                </c:pt>
                <c:pt idx="4121">
                  <c:v>84.953800000000001</c:v>
                </c:pt>
                <c:pt idx="4122">
                  <c:v>84.984300000000005</c:v>
                </c:pt>
                <c:pt idx="4123">
                  <c:v>85.007199999999997</c:v>
                </c:pt>
                <c:pt idx="4124">
                  <c:v>85.037800000000004</c:v>
                </c:pt>
                <c:pt idx="4125">
                  <c:v>85.037800000000004</c:v>
                </c:pt>
                <c:pt idx="4126">
                  <c:v>85.068299999999994</c:v>
                </c:pt>
                <c:pt idx="4127">
                  <c:v>85.068299999999994</c:v>
                </c:pt>
                <c:pt idx="4128">
                  <c:v>85.068299999999994</c:v>
                </c:pt>
                <c:pt idx="4129">
                  <c:v>85.068299999999994</c:v>
                </c:pt>
                <c:pt idx="4130">
                  <c:v>85.068299999999994</c:v>
                </c:pt>
                <c:pt idx="4131">
                  <c:v>85.121700000000004</c:v>
                </c:pt>
                <c:pt idx="4132">
                  <c:v>85.144599999999997</c:v>
                </c:pt>
                <c:pt idx="4133">
                  <c:v>85.1751</c:v>
                </c:pt>
                <c:pt idx="4134">
                  <c:v>85.197999999999993</c:v>
                </c:pt>
                <c:pt idx="4135">
                  <c:v>85.228499999999997</c:v>
                </c:pt>
                <c:pt idx="4136">
                  <c:v>85.259</c:v>
                </c:pt>
                <c:pt idx="4137">
                  <c:v>85.281899999999993</c:v>
                </c:pt>
                <c:pt idx="4138">
                  <c:v>85.312399999999997</c:v>
                </c:pt>
                <c:pt idx="4139">
                  <c:v>85.335300000000004</c:v>
                </c:pt>
                <c:pt idx="4140">
                  <c:v>85.365799999999993</c:v>
                </c:pt>
                <c:pt idx="4141">
                  <c:v>85.419200000000004</c:v>
                </c:pt>
                <c:pt idx="4142">
                  <c:v>85.442099999999996</c:v>
                </c:pt>
                <c:pt idx="4143">
                  <c:v>85.442099999999996</c:v>
                </c:pt>
                <c:pt idx="4144">
                  <c:v>85.503100000000003</c:v>
                </c:pt>
                <c:pt idx="4145">
                  <c:v>85.503100000000003</c:v>
                </c:pt>
                <c:pt idx="4146">
                  <c:v>85.525999999999996</c:v>
                </c:pt>
                <c:pt idx="4147">
                  <c:v>85.525999999999996</c:v>
                </c:pt>
                <c:pt idx="4148">
                  <c:v>85.5565</c:v>
                </c:pt>
                <c:pt idx="4149">
                  <c:v>85.525999999999996</c:v>
                </c:pt>
                <c:pt idx="4150">
                  <c:v>85.503100000000003</c:v>
                </c:pt>
                <c:pt idx="4151">
                  <c:v>85.503100000000003</c:v>
                </c:pt>
                <c:pt idx="4152">
                  <c:v>85.525999999999996</c:v>
                </c:pt>
                <c:pt idx="4153">
                  <c:v>85.5565</c:v>
                </c:pt>
                <c:pt idx="4154">
                  <c:v>85.5565</c:v>
                </c:pt>
                <c:pt idx="4155">
                  <c:v>85.579400000000007</c:v>
                </c:pt>
                <c:pt idx="4156">
                  <c:v>85.579400000000007</c:v>
                </c:pt>
                <c:pt idx="4157">
                  <c:v>85.61</c:v>
                </c:pt>
                <c:pt idx="4158">
                  <c:v>85.61</c:v>
                </c:pt>
                <c:pt idx="4159">
                  <c:v>85.61</c:v>
                </c:pt>
                <c:pt idx="4160">
                  <c:v>85.632800000000003</c:v>
                </c:pt>
                <c:pt idx="4161">
                  <c:v>85.632800000000003</c:v>
                </c:pt>
                <c:pt idx="4162">
                  <c:v>85.663399999999996</c:v>
                </c:pt>
                <c:pt idx="4163">
                  <c:v>85.693899999999999</c:v>
                </c:pt>
                <c:pt idx="4164">
                  <c:v>85.693899999999999</c:v>
                </c:pt>
                <c:pt idx="4165">
                  <c:v>85.716800000000006</c:v>
                </c:pt>
                <c:pt idx="4166">
                  <c:v>85.716800000000006</c:v>
                </c:pt>
                <c:pt idx="4167">
                  <c:v>85.693899999999999</c:v>
                </c:pt>
                <c:pt idx="4168">
                  <c:v>85.663399999999996</c:v>
                </c:pt>
                <c:pt idx="4169">
                  <c:v>85.663399999999996</c:v>
                </c:pt>
                <c:pt idx="4170">
                  <c:v>85.663399999999996</c:v>
                </c:pt>
                <c:pt idx="4171">
                  <c:v>85.693899999999999</c:v>
                </c:pt>
                <c:pt idx="4172">
                  <c:v>85.632800000000003</c:v>
                </c:pt>
                <c:pt idx="4173">
                  <c:v>85.594700000000003</c:v>
                </c:pt>
                <c:pt idx="4174">
                  <c:v>85.594700000000003</c:v>
                </c:pt>
                <c:pt idx="4175">
                  <c:v>85.625200000000007</c:v>
                </c:pt>
                <c:pt idx="4176">
                  <c:v>85.648099999999999</c:v>
                </c:pt>
                <c:pt idx="4177">
                  <c:v>85.648099999999999</c:v>
                </c:pt>
                <c:pt idx="4178">
                  <c:v>85.648099999999999</c:v>
                </c:pt>
                <c:pt idx="4179">
                  <c:v>85.648099999999999</c:v>
                </c:pt>
                <c:pt idx="4180">
                  <c:v>85.648099999999999</c:v>
                </c:pt>
                <c:pt idx="4181">
                  <c:v>85.731999999999999</c:v>
                </c:pt>
                <c:pt idx="4182">
                  <c:v>85.731999999999999</c:v>
                </c:pt>
                <c:pt idx="4183">
                  <c:v>85.762500000000003</c:v>
                </c:pt>
                <c:pt idx="4184">
                  <c:v>85.869399999999999</c:v>
                </c:pt>
                <c:pt idx="4185">
                  <c:v>85.922799999999995</c:v>
                </c:pt>
                <c:pt idx="4186">
                  <c:v>85.892200000000003</c:v>
                </c:pt>
                <c:pt idx="4187">
                  <c:v>85.815899999999999</c:v>
                </c:pt>
                <c:pt idx="4188">
                  <c:v>85.869399999999999</c:v>
                </c:pt>
                <c:pt idx="4189">
                  <c:v>85.869399999999999</c:v>
                </c:pt>
                <c:pt idx="4190">
                  <c:v>85.945599999999999</c:v>
                </c:pt>
                <c:pt idx="4191">
                  <c:v>85.922799999999995</c:v>
                </c:pt>
                <c:pt idx="4192">
                  <c:v>85.922799999999995</c:v>
                </c:pt>
                <c:pt idx="4193">
                  <c:v>85.869399999999999</c:v>
                </c:pt>
                <c:pt idx="4194">
                  <c:v>85.869399999999999</c:v>
                </c:pt>
                <c:pt idx="4195">
                  <c:v>85.869399999999999</c:v>
                </c:pt>
                <c:pt idx="4196">
                  <c:v>85.869399999999999</c:v>
                </c:pt>
                <c:pt idx="4197">
                  <c:v>85.869399999999999</c:v>
                </c:pt>
                <c:pt idx="4198">
                  <c:v>85.892200000000003</c:v>
                </c:pt>
                <c:pt idx="4199">
                  <c:v>85.922799999999995</c:v>
                </c:pt>
                <c:pt idx="4200">
                  <c:v>86.006699999999995</c:v>
                </c:pt>
                <c:pt idx="4201">
                  <c:v>86.006699999999995</c:v>
                </c:pt>
                <c:pt idx="4202">
                  <c:v>86.006699999999995</c:v>
                </c:pt>
                <c:pt idx="4203">
                  <c:v>86.006699999999995</c:v>
                </c:pt>
                <c:pt idx="4204">
                  <c:v>86.006699999999995</c:v>
                </c:pt>
                <c:pt idx="4205">
                  <c:v>86.029600000000002</c:v>
                </c:pt>
                <c:pt idx="4206">
                  <c:v>86.029600000000002</c:v>
                </c:pt>
                <c:pt idx="4207">
                  <c:v>86.060100000000006</c:v>
                </c:pt>
                <c:pt idx="4208">
                  <c:v>86.060100000000006</c:v>
                </c:pt>
                <c:pt idx="4209">
                  <c:v>86.113500000000002</c:v>
                </c:pt>
                <c:pt idx="4210">
                  <c:v>86.136399999999995</c:v>
                </c:pt>
                <c:pt idx="4211">
                  <c:v>86.136399999999995</c:v>
                </c:pt>
                <c:pt idx="4212">
                  <c:v>86.166899999999998</c:v>
                </c:pt>
                <c:pt idx="4213">
                  <c:v>86.197400000000002</c:v>
                </c:pt>
                <c:pt idx="4214">
                  <c:v>86.220299999999995</c:v>
                </c:pt>
                <c:pt idx="4215">
                  <c:v>86.273700000000005</c:v>
                </c:pt>
                <c:pt idx="4216">
                  <c:v>86.327100000000002</c:v>
                </c:pt>
                <c:pt idx="4217">
                  <c:v>86.380499999999998</c:v>
                </c:pt>
                <c:pt idx="4218">
                  <c:v>86.441599999999994</c:v>
                </c:pt>
                <c:pt idx="4219">
                  <c:v>86.495000000000005</c:v>
                </c:pt>
                <c:pt idx="4220">
                  <c:v>86.517899999999997</c:v>
                </c:pt>
                <c:pt idx="4221">
                  <c:v>86.548400000000001</c:v>
                </c:pt>
                <c:pt idx="4222">
                  <c:v>86.548400000000001</c:v>
                </c:pt>
                <c:pt idx="4223">
                  <c:v>86.548400000000001</c:v>
                </c:pt>
                <c:pt idx="4224">
                  <c:v>86.571299999999994</c:v>
                </c:pt>
                <c:pt idx="4225">
                  <c:v>86.571299999999994</c:v>
                </c:pt>
                <c:pt idx="4226">
                  <c:v>86.601799999999997</c:v>
                </c:pt>
                <c:pt idx="4227">
                  <c:v>86.601799999999997</c:v>
                </c:pt>
                <c:pt idx="4228">
                  <c:v>86.601799999999997</c:v>
                </c:pt>
                <c:pt idx="4229">
                  <c:v>86.685699999999997</c:v>
                </c:pt>
                <c:pt idx="4230">
                  <c:v>86.708600000000004</c:v>
                </c:pt>
                <c:pt idx="4231">
                  <c:v>86.739099999999993</c:v>
                </c:pt>
                <c:pt idx="4232">
                  <c:v>86.762</c:v>
                </c:pt>
                <c:pt idx="4233">
                  <c:v>86.792500000000004</c:v>
                </c:pt>
                <c:pt idx="4234">
                  <c:v>86.815399999999997</c:v>
                </c:pt>
                <c:pt idx="4235">
                  <c:v>86.815399999999997</c:v>
                </c:pt>
                <c:pt idx="4236">
                  <c:v>86.815399999999997</c:v>
                </c:pt>
                <c:pt idx="4237">
                  <c:v>86.815399999999997</c:v>
                </c:pt>
                <c:pt idx="4238">
                  <c:v>86.815399999999997</c:v>
                </c:pt>
                <c:pt idx="4239">
                  <c:v>86.815399999999997</c:v>
                </c:pt>
                <c:pt idx="4240">
                  <c:v>86.8459</c:v>
                </c:pt>
                <c:pt idx="4241">
                  <c:v>86.8459</c:v>
                </c:pt>
                <c:pt idx="4242">
                  <c:v>86.8459</c:v>
                </c:pt>
                <c:pt idx="4243">
                  <c:v>86.876400000000004</c:v>
                </c:pt>
                <c:pt idx="4244">
                  <c:v>86.899299999999997</c:v>
                </c:pt>
                <c:pt idx="4245">
                  <c:v>86.9298</c:v>
                </c:pt>
                <c:pt idx="4246">
                  <c:v>86.9298</c:v>
                </c:pt>
                <c:pt idx="4247">
                  <c:v>86.899299999999997</c:v>
                </c:pt>
                <c:pt idx="4248">
                  <c:v>86.899299999999997</c:v>
                </c:pt>
                <c:pt idx="4249">
                  <c:v>86.899299999999997</c:v>
                </c:pt>
                <c:pt idx="4250">
                  <c:v>86.9298</c:v>
                </c:pt>
                <c:pt idx="4251">
                  <c:v>86.9298</c:v>
                </c:pt>
                <c:pt idx="4252">
                  <c:v>86.9298</c:v>
                </c:pt>
                <c:pt idx="4253">
                  <c:v>86.899299999999997</c:v>
                </c:pt>
                <c:pt idx="4254">
                  <c:v>86.9298</c:v>
                </c:pt>
                <c:pt idx="4255">
                  <c:v>86.899299999999997</c:v>
                </c:pt>
                <c:pt idx="4256">
                  <c:v>86.8459</c:v>
                </c:pt>
                <c:pt idx="4257">
                  <c:v>86.8459</c:v>
                </c:pt>
                <c:pt idx="4258">
                  <c:v>86.8459</c:v>
                </c:pt>
                <c:pt idx="4259">
                  <c:v>86.815399999999997</c:v>
                </c:pt>
                <c:pt idx="4260">
                  <c:v>86.792500000000004</c:v>
                </c:pt>
                <c:pt idx="4261">
                  <c:v>86.815399999999997</c:v>
                </c:pt>
                <c:pt idx="4262">
                  <c:v>86.815399999999997</c:v>
                </c:pt>
                <c:pt idx="4263">
                  <c:v>86.8078</c:v>
                </c:pt>
                <c:pt idx="4264">
                  <c:v>86.8078</c:v>
                </c:pt>
                <c:pt idx="4265">
                  <c:v>86.8078</c:v>
                </c:pt>
                <c:pt idx="4266">
                  <c:v>86.777299999999997</c:v>
                </c:pt>
                <c:pt idx="4267">
                  <c:v>86.777299999999997</c:v>
                </c:pt>
                <c:pt idx="4268">
                  <c:v>86.8078</c:v>
                </c:pt>
                <c:pt idx="4269">
                  <c:v>86.8078</c:v>
                </c:pt>
                <c:pt idx="4270">
                  <c:v>86.830699999999993</c:v>
                </c:pt>
                <c:pt idx="4271">
                  <c:v>86.830699999999993</c:v>
                </c:pt>
                <c:pt idx="4272">
                  <c:v>86.884100000000004</c:v>
                </c:pt>
                <c:pt idx="4273">
                  <c:v>86.914599999999993</c:v>
                </c:pt>
                <c:pt idx="4274">
                  <c:v>86.914599999999993</c:v>
                </c:pt>
                <c:pt idx="4275">
                  <c:v>86.914599999999993</c:v>
                </c:pt>
                <c:pt idx="4276">
                  <c:v>86.914599999999993</c:v>
                </c:pt>
                <c:pt idx="4277">
                  <c:v>86.914599999999993</c:v>
                </c:pt>
                <c:pt idx="4278">
                  <c:v>86.9375</c:v>
                </c:pt>
                <c:pt idx="4279">
                  <c:v>86.914599999999993</c:v>
                </c:pt>
                <c:pt idx="4280">
                  <c:v>86.884100000000004</c:v>
                </c:pt>
                <c:pt idx="4281">
                  <c:v>86.884100000000004</c:v>
                </c:pt>
                <c:pt idx="4282">
                  <c:v>86.9375</c:v>
                </c:pt>
                <c:pt idx="4283">
                  <c:v>86.9375</c:v>
                </c:pt>
                <c:pt idx="4284">
                  <c:v>86.914599999999993</c:v>
                </c:pt>
                <c:pt idx="4285">
                  <c:v>86.914599999999993</c:v>
                </c:pt>
                <c:pt idx="4286">
                  <c:v>86.914599999999993</c:v>
                </c:pt>
                <c:pt idx="4287">
                  <c:v>86.884100000000004</c:v>
                </c:pt>
                <c:pt idx="4288">
                  <c:v>86.884100000000004</c:v>
                </c:pt>
                <c:pt idx="4289">
                  <c:v>86.884100000000004</c:v>
                </c:pt>
                <c:pt idx="4290">
                  <c:v>86.861199999999997</c:v>
                </c:pt>
                <c:pt idx="4291">
                  <c:v>86.830699999999993</c:v>
                </c:pt>
                <c:pt idx="4292">
                  <c:v>86.861199999999997</c:v>
                </c:pt>
                <c:pt idx="4293">
                  <c:v>86.830699999999993</c:v>
                </c:pt>
                <c:pt idx="4294">
                  <c:v>86.830699999999993</c:v>
                </c:pt>
                <c:pt idx="4295">
                  <c:v>86.8078</c:v>
                </c:pt>
                <c:pt idx="4296">
                  <c:v>86.8078</c:v>
                </c:pt>
                <c:pt idx="4297">
                  <c:v>86.8078</c:v>
                </c:pt>
                <c:pt idx="4298">
                  <c:v>86.8078</c:v>
                </c:pt>
                <c:pt idx="4299">
                  <c:v>86.8078</c:v>
                </c:pt>
                <c:pt idx="4300">
                  <c:v>86.8078</c:v>
                </c:pt>
                <c:pt idx="4301">
                  <c:v>86.8078</c:v>
                </c:pt>
                <c:pt idx="4302">
                  <c:v>86.8078</c:v>
                </c:pt>
                <c:pt idx="4303">
                  <c:v>86.8078</c:v>
                </c:pt>
                <c:pt idx="4304">
                  <c:v>86.8078</c:v>
                </c:pt>
                <c:pt idx="4305">
                  <c:v>86.830699999999993</c:v>
                </c:pt>
                <c:pt idx="4306">
                  <c:v>86.830699999999993</c:v>
                </c:pt>
                <c:pt idx="4307">
                  <c:v>86.861199999999997</c:v>
                </c:pt>
                <c:pt idx="4308">
                  <c:v>86.861199999999997</c:v>
                </c:pt>
                <c:pt idx="4309">
                  <c:v>86.861199999999997</c:v>
                </c:pt>
                <c:pt idx="4310">
                  <c:v>86.861199999999997</c:v>
                </c:pt>
                <c:pt idx="4311">
                  <c:v>86.884100000000004</c:v>
                </c:pt>
                <c:pt idx="4312">
                  <c:v>86.884100000000004</c:v>
                </c:pt>
                <c:pt idx="4313">
                  <c:v>86.9375</c:v>
                </c:pt>
                <c:pt idx="4314">
                  <c:v>86.9375</c:v>
                </c:pt>
                <c:pt idx="4315">
                  <c:v>86.914599999999993</c:v>
                </c:pt>
                <c:pt idx="4316">
                  <c:v>86.914599999999993</c:v>
                </c:pt>
                <c:pt idx="4317">
                  <c:v>86.914599999999993</c:v>
                </c:pt>
                <c:pt idx="4318">
                  <c:v>86.9375</c:v>
                </c:pt>
                <c:pt idx="4319">
                  <c:v>87.0214</c:v>
                </c:pt>
                <c:pt idx="4320">
                  <c:v>86.9375</c:v>
                </c:pt>
                <c:pt idx="4321">
                  <c:v>86.884100000000004</c:v>
                </c:pt>
                <c:pt idx="4322">
                  <c:v>86.914599999999993</c:v>
                </c:pt>
                <c:pt idx="4323">
                  <c:v>86.884100000000004</c:v>
                </c:pt>
                <c:pt idx="4324">
                  <c:v>86.9375</c:v>
                </c:pt>
                <c:pt idx="4325">
                  <c:v>86.899299999999997</c:v>
                </c:pt>
                <c:pt idx="4326">
                  <c:v>86.899299999999997</c:v>
                </c:pt>
                <c:pt idx="4327">
                  <c:v>86.899299999999997</c:v>
                </c:pt>
                <c:pt idx="4328">
                  <c:v>86.899299999999997</c:v>
                </c:pt>
                <c:pt idx="4329">
                  <c:v>86.899299999999997</c:v>
                </c:pt>
                <c:pt idx="4330">
                  <c:v>86.899299999999997</c:v>
                </c:pt>
                <c:pt idx="4331">
                  <c:v>86.868799999999993</c:v>
                </c:pt>
                <c:pt idx="4332">
                  <c:v>86.8459</c:v>
                </c:pt>
                <c:pt idx="4333">
                  <c:v>86.8459</c:v>
                </c:pt>
                <c:pt idx="4334">
                  <c:v>86.868799999999993</c:v>
                </c:pt>
                <c:pt idx="4335">
                  <c:v>86.868799999999993</c:v>
                </c:pt>
                <c:pt idx="4336">
                  <c:v>86.868799999999993</c:v>
                </c:pt>
                <c:pt idx="4337">
                  <c:v>86.868799999999993</c:v>
                </c:pt>
                <c:pt idx="4338">
                  <c:v>86.868799999999993</c:v>
                </c:pt>
                <c:pt idx="4339">
                  <c:v>86.899299999999997</c:v>
                </c:pt>
                <c:pt idx="4340">
                  <c:v>86.899299999999997</c:v>
                </c:pt>
                <c:pt idx="4341">
                  <c:v>86.899299999999997</c:v>
                </c:pt>
                <c:pt idx="4342">
                  <c:v>86.922200000000004</c:v>
                </c:pt>
                <c:pt idx="4343">
                  <c:v>86.922200000000004</c:v>
                </c:pt>
                <c:pt idx="4344">
                  <c:v>86.952699999999993</c:v>
                </c:pt>
                <c:pt idx="4345">
                  <c:v>86.983199999999997</c:v>
                </c:pt>
                <c:pt idx="4346">
                  <c:v>86.983199999999997</c:v>
                </c:pt>
                <c:pt idx="4347">
                  <c:v>87.006100000000004</c:v>
                </c:pt>
                <c:pt idx="4348">
                  <c:v>87.006100000000004</c:v>
                </c:pt>
                <c:pt idx="4349">
                  <c:v>87.006100000000004</c:v>
                </c:pt>
                <c:pt idx="4350">
                  <c:v>87.006100000000004</c:v>
                </c:pt>
                <c:pt idx="4351">
                  <c:v>87.0595</c:v>
                </c:pt>
                <c:pt idx="4352">
                  <c:v>87.0595</c:v>
                </c:pt>
                <c:pt idx="4353">
                  <c:v>87.112899999999996</c:v>
                </c:pt>
                <c:pt idx="4354">
                  <c:v>87.112899999999996</c:v>
                </c:pt>
                <c:pt idx="4355">
                  <c:v>87.166399999999996</c:v>
                </c:pt>
                <c:pt idx="4356">
                  <c:v>87.166399999999996</c:v>
                </c:pt>
                <c:pt idx="4357">
                  <c:v>87.166399999999996</c:v>
                </c:pt>
                <c:pt idx="4358">
                  <c:v>87.196899999999999</c:v>
                </c:pt>
                <c:pt idx="4359">
                  <c:v>87.196899999999999</c:v>
                </c:pt>
                <c:pt idx="4360">
                  <c:v>87.196899999999999</c:v>
                </c:pt>
                <c:pt idx="4361">
                  <c:v>87.227400000000003</c:v>
                </c:pt>
                <c:pt idx="4362">
                  <c:v>87.250299999999996</c:v>
                </c:pt>
                <c:pt idx="4363">
                  <c:v>87.280799999999999</c:v>
                </c:pt>
                <c:pt idx="4364">
                  <c:v>87.303700000000006</c:v>
                </c:pt>
                <c:pt idx="4365">
                  <c:v>87.303700000000006</c:v>
                </c:pt>
                <c:pt idx="4366">
                  <c:v>87.303700000000006</c:v>
                </c:pt>
                <c:pt idx="4367">
                  <c:v>87.334199999999996</c:v>
                </c:pt>
                <c:pt idx="4368">
                  <c:v>87.334199999999996</c:v>
                </c:pt>
                <c:pt idx="4369">
                  <c:v>87.303700000000006</c:v>
                </c:pt>
                <c:pt idx="4370">
                  <c:v>87.303700000000006</c:v>
                </c:pt>
                <c:pt idx="4371">
                  <c:v>87.303700000000006</c:v>
                </c:pt>
                <c:pt idx="4372">
                  <c:v>87.303700000000006</c:v>
                </c:pt>
                <c:pt idx="4373">
                  <c:v>87.303700000000006</c:v>
                </c:pt>
                <c:pt idx="4374">
                  <c:v>87.334199999999996</c:v>
                </c:pt>
                <c:pt idx="4375">
                  <c:v>87.303700000000006</c:v>
                </c:pt>
                <c:pt idx="4376">
                  <c:v>87.334199999999996</c:v>
                </c:pt>
                <c:pt idx="4377">
                  <c:v>87.334199999999996</c:v>
                </c:pt>
                <c:pt idx="4378">
                  <c:v>87.334199999999996</c:v>
                </c:pt>
                <c:pt idx="4379">
                  <c:v>87.334199999999996</c:v>
                </c:pt>
                <c:pt idx="4380">
                  <c:v>87.334199999999996</c:v>
                </c:pt>
                <c:pt idx="4381">
                  <c:v>87.334199999999996</c:v>
                </c:pt>
                <c:pt idx="4382">
                  <c:v>87.334199999999996</c:v>
                </c:pt>
                <c:pt idx="4383">
                  <c:v>87.334199999999996</c:v>
                </c:pt>
                <c:pt idx="4384">
                  <c:v>87.334199999999996</c:v>
                </c:pt>
                <c:pt idx="4385">
                  <c:v>87.303700000000006</c:v>
                </c:pt>
                <c:pt idx="4386">
                  <c:v>87.303700000000006</c:v>
                </c:pt>
                <c:pt idx="4387">
                  <c:v>87.303700000000006</c:v>
                </c:pt>
                <c:pt idx="4388">
                  <c:v>87.303700000000006</c:v>
                </c:pt>
                <c:pt idx="4389">
                  <c:v>87.303700000000006</c:v>
                </c:pt>
                <c:pt idx="4390">
                  <c:v>87.303700000000006</c:v>
                </c:pt>
                <c:pt idx="4391">
                  <c:v>87.334199999999996</c:v>
                </c:pt>
                <c:pt idx="4392">
                  <c:v>87.334199999999996</c:v>
                </c:pt>
                <c:pt idx="4393">
                  <c:v>87.357100000000003</c:v>
                </c:pt>
                <c:pt idx="4394">
                  <c:v>87.357100000000003</c:v>
                </c:pt>
                <c:pt idx="4395">
                  <c:v>87.387600000000006</c:v>
                </c:pt>
                <c:pt idx="4396">
                  <c:v>87.387600000000006</c:v>
                </c:pt>
                <c:pt idx="4397">
                  <c:v>87.387600000000006</c:v>
                </c:pt>
                <c:pt idx="4398">
                  <c:v>87.387600000000006</c:v>
                </c:pt>
                <c:pt idx="4399">
                  <c:v>87.387600000000006</c:v>
                </c:pt>
                <c:pt idx="4400">
                  <c:v>87.387600000000006</c:v>
                </c:pt>
                <c:pt idx="4401">
                  <c:v>87.418099999999995</c:v>
                </c:pt>
                <c:pt idx="4402">
                  <c:v>87.418099999999995</c:v>
                </c:pt>
                <c:pt idx="4403">
                  <c:v>87.418099999999995</c:v>
                </c:pt>
                <c:pt idx="4404">
                  <c:v>87.418099999999995</c:v>
                </c:pt>
                <c:pt idx="4405">
                  <c:v>87.418099999999995</c:v>
                </c:pt>
                <c:pt idx="4406">
                  <c:v>87.441000000000003</c:v>
                </c:pt>
                <c:pt idx="4407">
                  <c:v>87.441000000000003</c:v>
                </c:pt>
                <c:pt idx="4408">
                  <c:v>87.441000000000003</c:v>
                </c:pt>
                <c:pt idx="4409">
                  <c:v>87.441000000000003</c:v>
                </c:pt>
                <c:pt idx="4410">
                  <c:v>87.418099999999995</c:v>
                </c:pt>
                <c:pt idx="4411">
                  <c:v>87.418099999999995</c:v>
                </c:pt>
                <c:pt idx="4412">
                  <c:v>87.387600000000006</c:v>
                </c:pt>
                <c:pt idx="4413">
                  <c:v>87.387600000000006</c:v>
                </c:pt>
                <c:pt idx="4414">
                  <c:v>87.387600000000006</c:v>
                </c:pt>
                <c:pt idx="4415">
                  <c:v>87.357100000000003</c:v>
                </c:pt>
                <c:pt idx="4416">
                  <c:v>87.303700000000006</c:v>
                </c:pt>
                <c:pt idx="4417">
                  <c:v>87.280799999999999</c:v>
                </c:pt>
                <c:pt idx="4418">
                  <c:v>87.250299999999996</c:v>
                </c:pt>
                <c:pt idx="4419">
                  <c:v>87.227400000000003</c:v>
                </c:pt>
                <c:pt idx="4420">
                  <c:v>87.227400000000003</c:v>
                </c:pt>
                <c:pt idx="4421">
                  <c:v>87.227400000000003</c:v>
                </c:pt>
                <c:pt idx="4422">
                  <c:v>87.196899999999999</c:v>
                </c:pt>
                <c:pt idx="4423">
                  <c:v>87.196899999999999</c:v>
                </c:pt>
                <c:pt idx="4424">
                  <c:v>87.227400000000003</c:v>
                </c:pt>
                <c:pt idx="4425">
                  <c:v>87.227400000000003</c:v>
                </c:pt>
                <c:pt idx="4426">
                  <c:v>87.227400000000003</c:v>
                </c:pt>
                <c:pt idx="4427">
                  <c:v>87.196899999999999</c:v>
                </c:pt>
                <c:pt idx="4428">
                  <c:v>87.196899999999999</c:v>
                </c:pt>
                <c:pt idx="4429">
                  <c:v>87.250299999999996</c:v>
                </c:pt>
                <c:pt idx="4430">
                  <c:v>87.303700000000006</c:v>
                </c:pt>
                <c:pt idx="4431">
                  <c:v>87.357100000000003</c:v>
                </c:pt>
                <c:pt idx="4432">
                  <c:v>87.387600000000006</c:v>
                </c:pt>
                <c:pt idx="4433">
                  <c:v>87.441000000000003</c:v>
                </c:pt>
                <c:pt idx="4434">
                  <c:v>87.471500000000006</c:v>
                </c:pt>
                <c:pt idx="4435">
                  <c:v>87.494399999999999</c:v>
                </c:pt>
                <c:pt idx="4436">
                  <c:v>87.494399999999999</c:v>
                </c:pt>
                <c:pt idx="4437">
                  <c:v>87.524900000000002</c:v>
                </c:pt>
                <c:pt idx="4438">
                  <c:v>87.524900000000002</c:v>
                </c:pt>
                <c:pt idx="4439">
                  <c:v>87.524900000000002</c:v>
                </c:pt>
                <c:pt idx="4440">
                  <c:v>87.524900000000002</c:v>
                </c:pt>
                <c:pt idx="4441">
                  <c:v>87.524900000000002</c:v>
                </c:pt>
                <c:pt idx="4442">
                  <c:v>87.547799999999995</c:v>
                </c:pt>
                <c:pt idx="4443">
                  <c:v>87.494399999999999</c:v>
                </c:pt>
                <c:pt idx="4444">
                  <c:v>87.471500000000006</c:v>
                </c:pt>
                <c:pt idx="4445">
                  <c:v>87.471500000000006</c:v>
                </c:pt>
                <c:pt idx="4446">
                  <c:v>87.441000000000003</c:v>
                </c:pt>
                <c:pt idx="4447">
                  <c:v>87.441000000000003</c:v>
                </c:pt>
                <c:pt idx="4448">
                  <c:v>87.418099999999995</c:v>
                </c:pt>
                <c:pt idx="4449">
                  <c:v>87.387600000000006</c:v>
                </c:pt>
                <c:pt idx="4450">
                  <c:v>87.387600000000006</c:v>
                </c:pt>
                <c:pt idx="4451">
                  <c:v>87.357100000000003</c:v>
                </c:pt>
                <c:pt idx="4452">
                  <c:v>87.334199999999996</c:v>
                </c:pt>
                <c:pt idx="4453">
                  <c:v>87.334199999999996</c:v>
                </c:pt>
                <c:pt idx="4454">
                  <c:v>87.334199999999996</c:v>
                </c:pt>
                <c:pt idx="4455">
                  <c:v>87.334199999999996</c:v>
                </c:pt>
                <c:pt idx="4456">
                  <c:v>87.334199999999996</c:v>
                </c:pt>
                <c:pt idx="4457">
                  <c:v>87.303700000000006</c:v>
                </c:pt>
                <c:pt idx="4458">
                  <c:v>87.303700000000006</c:v>
                </c:pt>
                <c:pt idx="4459">
                  <c:v>87.303700000000006</c:v>
                </c:pt>
                <c:pt idx="4460">
                  <c:v>87.303700000000006</c:v>
                </c:pt>
                <c:pt idx="4461">
                  <c:v>87.303700000000006</c:v>
                </c:pt>
                <c:pt idx="4462">
                  <c:v>87.303700000000006</c:v>
                </c:pt>
                <c:pt idx="4463">
                  <c:v>87.303700000000006</c:v>
                </c:pt>
                <c:pt idx="4464">
                  <c:v>87.303700000000006</c:v>
                </c:pt>
                <c:pt idx="4465">
                  <c:v>87.303700000000006</c:v>
                </c:pt>
                <c:pt idx="4466">
                  <c:v>87.303700000000006</c:v>
                </c:pt>
                <c:pt idx="4467">
                  <c:v>87.303700000000006</c:v>
                </c:pt>
                <c:pt idx="4468">
                  <c:v>87.303700000000006</c:v>
                </c:pt>
                <c:pt idx="4469">
                  <c:v>87.303700000000006</c:v>
                </c:pt>
                <c:pt idx="4470">
                  <c:v>87.303700000000006</c:v>
                </c:pt>
                <c:pt idx="4471">
                  <c:v>87.303700000000006</c:v>
                </c:pt>
                <c:pt idx="4472">
                  <c:v>87.334199999999996</c:v>
                </c:pt>
                <c:pt idx="4473">
                  <c:v>87.334199999999996</c:v>
                </c:pt>
                <c:pt idx="4474">
                  <c:v>87.334199999999996</c:v>
                </c:pt>
                <c:pt idx="4475">
                  <c:v>87.334199999999996</c:v>
                </c:pt>
                <c:pt idx="4476">
                  <c:v>87.334199999999996</c:v>
                </c:pt>
                <c:pt idx="4477">
                  <c:v>87.357100000000003</c:v>
                </c:pt>
                <c:pt idx="4478">
                  <c:v>87.334199999999996</c:v>
                </c:pt>
                <c:pt idx="4479">
                  <c:v>87.334199999999996</c:v>
                </c:pt>
                <c:pt idx="4480">
                  <c:v>87.334199999999996</c:v>
                </c:pt>
                <c:pt idx="4481">
                  <c:v>87.357100000000003</c:v>
                </c:pt>
                <c:pt idx="4482">
                  <c:v>87.357100000000003</c:v>
                </c:pt>
                <c:pt idx="4483">
                  <c:v>87.387600000000006</c:v>
                </c:pt>
                <c:pt idx="4484">
                  <c:v>87.387600000000006</c:v>
                </c:pt>
                <c:pt idx="4485">
                  <c:v>87.387600000000006</c:v>
                </c:pt>
                <c:pt idx="4486">
                  <c:v>87.387600000000006</c:v>
                </c:pt>
                <c:pt idx="4487">
                  <c:v>87.387600000000006</c:v>
                </c:pt>
                <c:pt idx="4488">
                  <c:v>87.387600000000006</c:v>
                </c:pt>
                <c:pt idx="4489">
                  <c:v>87.387600000000006</c:v>
                </c:pt>
                <c:pt idx="4490">
                  <c:v>87.387600000000006</c:v>
                </c:pt>
                <c:pt idx="4491">
                  <c:v>87.441000000000003</c:v>
                </c:pt>
                <c:pt idx="4492">
                  <c:v>87.441000000000003</c:v>
                </c:pt>
                <c:pt idx="4493">
                  <c:v>87.441000000000003</c:v>
                </c:pt>
                <c:pt idx="4494">
                  <c:v>87.441000000000003</c:v>
                </c:pt>
                <c:pt idx="4495">
                  <c:v>87.441000000000003</c:v>
                </c:pt>
                <c:pt idx="4496">
                  <c:v>87.441000000000003</c:v>
                </c:pt>
                <c:pt idx="4497">
                  <c:v>87.441000000000003</c:v>
                </c:pt>
                <c:pt idx="4498">
                  <c:v>87.441000000000003</c:v>
                </c:pt>
                <c:pt idx="4499">
                  <c:v>87.418099999999995</c:v>
                </c:pt>
                <c:pt idx="4500">
                  <c:v>87.441000000000003</c:v>
                </c:pt>
                <c:pt idx="4501">
                  <c:v>87.441000000000003</c:v>
                </c:pt>
                <c:pt idx="4502">
                  <c:v>87.441000000000003</c:v>
                </c:pt>
                <c:pt idx="4503">
                  <c:v>87.441000000000003</c:v>
                </c:pt>
                <c:pt idx="4504">
                  <c:v>87.418099999999995</c:v>
                </c:pt>
                <c:pt idx="4505">
                  <c:v>87.441000000000003</c:v>
                </c:pt>
                <c:pt idx="4506">
                  <c:v>87.418099999999995</c:v>
                </c:pt>
                <c:pt idx="4507">
                  <c:v>87.387600000000006</c:v>
                </c:pt>
                <c:pt idx="4508">
                  <c:v>87.387600000000006</c:v>
                </c:pt>
                <c:pt idx="4509">
                  <c:v>87.387600000000006</c:v>
                </c:pt>
                <c:pt idx="4510">
                  <c:v>87.357100000000003</c:v>
                </c:pt>
                <c:pt idx="4511">
                  <c:v>87.387600000000006</c:v>
                </c:pt>
                <c:pt idx="4512">
                  <c:v>87.387600000000006</c:v>
                </c:pt>
                <c:pt idx="4513">
                  <c:v>87.387600000000006</c:v>
                </c:pt>
                <c:pt idx="4514">
                  <c:v>87.357100000000003</c:v>
                </c:pt>
                <c:pt idx="4515">
                  <c:v>87.357100000000003</c:v>
                </c:pt>
                <c:pt idx="4516">
                  <c:v>87.334199999999996</c:v>
                </c:pt>
                <c:pt idx="4517">
                  <c:v>87.334199999999996</c:v>
                </c:pt>
                <c:pt idx="4518">
                  <c:v>87.334199999999996</c:v>
                </c:pt>
                <c:pt idx="4519">
                  <c:v>87.303700000000006</c:v>
                </c:pt>
                <c:pt idx="4520">
                  <c:v>87.303700000000006</c:v>
                </c:pt>
                <c:pt idx="4521">
                  <c:v>87.303700000000006</c:v>
                </c:pt>
                <c:pt idx="4522">
                  <c:v>87.303700000000006</c:v>
                </c:pt>
                <c:pt idx="4523">
                  <c:v>87.318899999999999</c:v>
                </c:pt>
                <c:pt idx="4524">
                  <c:v>87.318899999999999</c:v>
                </c:pt>
                <c:pt idx="4525">
                  <c:v>87.349500000000006</c:v>
                </c:pt>
                <c:pt idx="4526">
                  <c:v>87.349500000000006</c:v>
                </c:pt>
                <c:pt idx="4527">
                  <c:v>87.372299999999996</c:v>
                </c:pt>
                <c:pt idx="4528">
                  <c:v>87.372299999999996</c:v>
                </c:pt>
                <c:pt idx="4529">
                  <c:v>87.372299999999996</c:v>
                </c:pt>
                <c:pt idx="4530">
                  <c:v>87.402900000000002</c:v>
                </c:pt>
                <c:pt idx="4531">
                  <c:v>87.372299999999996</c:v>
                </c:pt>
                <c:pt idx="4532">
                  <c:v>87.349500000000006</c:v>
                </c:pt>
                <c:pt idx="4533">
                  <c:v>87.349500000000006</c:v>
                </c:pt>
                <c:pt idx="4534">
                  <c:v>87.349500000000006</c:v>
                </c:pt>
                <c:pt idx="4535">
                  <c:v>87.349500000000006</c:v>
                </c:pt>
                <c:pt idx="4536">
                  <c:v>87.318899999999999</c:v>
                </c:pt>
                <c:pt idx="4537">
                  <c:v>87.318899999999999</c:v>
                </c:pt>
                <c:pt idx="4538">
                  <c:v>87.318899999999999</c:v>
                </c:pt>
                <c:pt idx="4539">
                  <c:v>87.349500000000006</c:v>
                </c:pt>
                <c:pt idx="4540">
                  <c:v>87.349500000000006</c:v>
                </c:pt>
                <c:pt idx="4541">
                  <c:v>87.349500000000006</c:v>
                </c:pt>
                <c:pt idx="4542">
                  <c:v>87.349500000000006</c:v>
                </c:pt>
                <c:pt idx="4543">
                  <c:v>87.349500000000006</c:v>
                </c:pt>
                <c:pt idx="4544">
                  <c:v>87.349500000000006</c:v>
                </c:pt>
                <c:pt idx="4545">
                  <c:v>87.349500000000006</c:v>
                </c:pt>
                <c:pt idx="4546">
                  <c:v>87.349500000000006</c:v>
                </c:pt>
                <c:pt idx="4547">
                  <c:v>87.349500000000006</c:v>
                </c:pt>
                <c:pt idx="4548">
                  <c:v>87.349500000000006</c:v>
                </c:pt>
                <c:pt idx="4549">
                  <c:v>87.318899999999999</c:v>
                </c:pt>
                <c:pt idx="4550">
                  <c:v>87.296099999999996</c:v>
                </c:pt>
                <c:pt idx="4551">
                  <c:v>87.265500000000003</c:v>
                </c:pt>
                <c:pt idx="4552">
                  <c:v>87.265500000000003</c:v>
                </c:pt>
                <c:pt idx="4553">
                  <c:v>87.265500000000003</c:v>
                </c:pt>
                <c:pt idx="4554">
                  <c:v>87.242599999999996</c:v>
                </c:pt>
                <c:pt idx="4555">
                  <c:v>87.242599999999996</c:v>
                </c:pt>
                <c:pt idx="4556">
                  <c:v>87.242599999999996</c:v>
                </c:pt>
                <c:pt idx="4557">
                  <c:v>87.242599999999996</c:v>
                </c:pt>
                <c:pt idx="4558">
                  <c:v>87.212100000000007</c:v>
                </c:pt>
                <c:pt idx="4559">
                  <c:v>87.242599999999996</c:v>
                </c:pt>
                <c:pt idx="4560">
                  <c:v>87.242599999999996</c:v>
                </c:pt>
                <c:pt idx="4561">
                  <c:v>87.212100000000007</c:v>
                </c:pt>
                <c:pt idx="4562">
                  <c:v>87.212100000000007</c:v>
                </c:pt>
                <c:pt idx="4563">
                  <c:v>87.212100000000007</c:v>
                </c:pt>
                <c:pt idx="4564">
                  <c:v>87.212100000000007</c:v>
                </c:pt>
                <c:pt idx="4565">
                  <c:v>87.181600000000003</c:v>
                </c:pt>
                <c:pt idx="4566">
                  <c:v>87.158699999999996</c:v>
                </c:pt>
                <c:pt idx="4567">
                  <c:v>87.128200000000007</c:v>
                </c:pt>
                <c:pt idx="4568">
                  <c:v>87.1053</c:v>
                </c:pt>
                <c:pt idx="4569">
                  <c:v>87.074799999999996</c:v>
                </c:pt>
                <c:pt idx="4570">
                  <c:v>87.051900000000003</c:v>
                </c:pt>
                <c:pt idx="4571">
                  <c:v>87.0214</c:v>
                </c:pt>
                <c:pt idx="4572">
                  <c:v>86.990899999999996</c:v>
                </c:pt>
                <c:pt idx="4573">
                  <c:v>86.9375</c:v>
                </c:pt>
                <c:pt idx="4574">
                  <c:v>86.884100000000004</c:v>
                </c:pt>
                <c:pt idx="4575">
                  <c:v>86.861199999999997</c:v>
                </c:pt>
                <c:pt idx="4576">
                  <c:v>86.830699999999993</c:v>
                </c:pt>
                <c:pt idx="4577">
                  <c:v>86.8078</c:v>
                </c:pt>
                <c:pt idx="4578">
                  <c:v>86.777299999999997</c:v>
                </c:pt>
                <c:pt idx="4579">
                  <c:v>86.777299999999997</c:v>
                </c:pt>
                <c:pt idx="4580">
                  <c:v>86.777299999999997</c:v>
                </c:pt>
                <c:pt idx="4581">
                  <c:v>86.777299999999997</c:v>
                </c:pt>
                <c:pt idx="4582">
                  <c:v>86.777299999999997</c:v>
                </c:pt>
                <c:pt idx="4583">
                  <c:v>86.746700000000004</c:v>
                </c:pt>
                <c:pt idx="4584">
                  <c:v>86.723799999999997</c:v>
                </c:pt>
                <c:pt idx="4585">
                  <c:v>86.693299999999994</c:v>
                </c:pt>
                <c:pt idx="4586">
                  <c:v>86.670400000000001</c:v>
                </c:pt>
                <c:pt idx="4587">
                  <c:v>86.617000000000004</c:v>
                </c:pt>
                <c:pt idx="4588">
                  <c:v>86.632300000000001</c:v>
                </c:pt>
                <c:pt idx="4589">
                  <c:v>86.555999999999997</c:v>
                </c:pt>
                <c:pt idx="4590">
                  <c:v>86.533100000000005</c:v>
                </c:pt>
                <c:pt idx="4591">
                  <c:v>86.502600000000001</c:v>
                </c:pt>
                <c:pt idx="4592">
                  <c:v>86.479699999999994</c:v>
                </c:pt>
                <c:pt idx="4593">
                  <c:v>86.495000000000005</c:v>
                </c:pt>
                <c:pt idx="4594">
                  <c:v>86.464399999999998</c:v>
                </c:pt>
                <c:pt idx="4595">
                  <c:v>86.441599999999994</c:v>
                </c:pt>
                <c:pt idx="4596">
                  <c:v>86.411000000000001</c:v>
                </c:pt>
                <c:pt idx="4597">
                  <c:v>86.380499999999998</c:v>
                </c:pt>
                <c:pt idx="4598">
                  <c:v>86.357600000000005</c:v>
                </c:pt>
                <c:pt idx="4599">
                  <c:v>86.327100000000002</c:v>
                </c:pt>
                <c:pt idx="4600">
                  <c:v>86.327100000000002</c:v>
                </c:pt>
                <c:pt idx="4601">
                  <c:v>86.327100000000002</c:v>
                </c:pt>
                <c:pt idx="4602">
                  <c:v>86.357600000000005</c:v>
                </c:pt>
                <c:pt idx="4603">
                  <c:v>86.357600000000005</c:v>
                </c:pt>
                <c:pt idx="4604">
                  <c:v>86.327100000000002</c:v>
                </c:pt>
                <c:pt idx="4605">
                  <c:v>86.327100000000002</c:v>
                </c:pt>
                <c:pt idx="4606">
                  <c:v>86.304199999999994</c:v>
                </c:pt>
                <c:pt idx="4607">
                  <c:v>86.273700000000005</c:v>
                </c:pt>
                <c:pt idx="4608">
                  <c:v>86.273700000000005</c:v>
                </c:pt>
                <c:pt idx="4609">
                  <c:v>86.250799999999998</c:v>
                </c:pt>
                <c:pt idx="4610">
                  <c:v>86.250799999999998</c:v>
                </c:pt>
                <c:pt idx="4611">
                  <c:v>86.250799999999998</c:v>
                </c:pt>
                <c:pt idx="4612">
                  <c:v>86.250799999999998</c:v>
                </c:pt>
                <c:pt idx="4613">
                  <c:v>86.250799999999998</c:v>
                </c:pt>
                <c:pt idx="4614">
                  <c:v>86.273700000000005</c:v>
                </c:pt>
                <c:pt idx="4615">
                  <c:v>86.273700000000005</c:v>
                </c:pt>
                <c:pt idx="4616">
                  <c:v>86.304199999999994</c:v>
                </c:pt>
                <c:pt idx="4617">
                  <c:v>86.327100000000002</c:v>
                </c:pt>
                <c:pt idx="4618">
                  <c:v>86.327100000000002</c:v>
                </c:pt>
                <c:pt idx="4619">
                  <c:v>86.357600000000005</c:v>
                </c:pt>
                <c:pt idx="4620">
                  <c:v>86.380499999999998</c:v>
                </c:pt>
                <c:pt idx="4621">
                  <c:v>86.380499999999998</c:v>
                </c:pt>
                <c:pt idx="4622">
                  <c:v>86.411000000000001</c:v>
                </c:pt>
                <c:pt idx="4623">
                  <c:v>86.441599999999994</c:v>
                </c:pt>
                <c:pt idx="4624">
                  <c:v>86.441599999999994</c:v>
                </c:pt>
                <c:pt idx="4625">
                  <c:v>86.441599999999994</c:v>
                </c:pt>
                <c:pt idx="4626">
                  <c:v>86.441599999999994</c:v>
                </c:pt>
                <c:pt idx="4627">
                  <c:v>86.464399999999998</c:v>
                </c:pt>
                <c:pt idx="4628">
                  <c:v>86.464399999999998</c:v>
                </c:pt>
                <c:pt idx="4629">
                  <c:v>86.464399999999998</c:v>
                </c:pt>
                <c:pt idx="4630">
                  <c:v>86.441599999999994</c:v>
                </c:pt>
                <c:pt idx="4631">
                  <c:v>86.441599999999994</c:v>
                </c:pt>
                <c:pt idx="4632">
                  <c:v>86.441599999999994</c:v>
                </c:pt>
                <c:pt idx="4633">
                  <c:v>86.411000000000001</c:v>
                </c:pt>
                <c:pt idx="4634">
                  <c:v>86.411000000000001</c:v>
                </c:pt>
                <c:pt idx="4635">
                  <c:v>86.411000000000001</c:v>
                </c:pt>
                <c:pt idx="4636">
                  <c:v>86.411000000000001</c:v>
                </c:pt>
                <c:pt idx="4637">
                  <c:v>86.411000000000001</c:v>
                </c:pt>
                <c:pt idx="4638">
                  <c:v>86.380499999999998</c:v>
                </c:pt>
                <c:pt idx="4639">
                  <c:v>86.380499999999998</c:v>
                </c:pt>
                <c:pt idx="4640">
                  <c:v>86.380499999999998</c:v>
                </c:pt>
                <c:pt idx="4641">
                  <c:v>86.380499999999998</c:v>
                </c:pt>
                <c:pt idx="4642">
                  <c:v>86.380499999999998</c:v>
                </c:pt>
                <c:pt idx="4643">
                  <c:v>86.380499999999998</c:v>
                </c:pt>
                <c:pt idx="4644">
                  <c:v>86.357600000000005</c:v>
                </c:pt>
                <c:pt idx="4645">
                  <c:v>86.357600000000005</c:v>
                </c:pt>
                <c:pt idx="4646">
                  <c:v>86.357600000000005</c:v>
                </c:pt>
                <c:pt idx="4647">
                  <c:v>86.357600000000005</c:v>
                </c:pt>
                <c:pt idx="4648">
                  <c:v>86.372900000000001</c:v>
                </c:pt>
                <c:pt idx="4649">
                  <c:v>86.372900000000001</c:v>
                </c:pt>
                <c:pt idx="4650">
                  <c:v>86.372900000000001</c:v>
                </c:pt>
                <c:pt idx="4651">
                  <c:v>86.342399999999998</c:v>
                </c:pt>
                <c:pt idx="4652">
                  <c:v>86.311899999999994</c:v>
                </c:pt>
                <c:pt idx="4653">
                  <c:v>86.311899999999994</c:v>
                </c:pt>
                <c:pt idx="4654">
                  <c:v>86.311899999999994</c:v>
                </c:pt>
                <c:pt idx="4655">
                  <c:v>86.289000000000001</c:v>
                </c:pt>
                <c:pt idx="4656">
                  <c:v>86.289000000000001</c:v>
                </c:pt>
                <c:pt idx="4657">
                  <c:v>86.235600000000005</c:v>
                </c:pt>
                <c:pt idx="4658">
                  <c:v>86.204999999999998</c:v>
                </c:pt>
                <c:pt idx="4659">
                  <c:v>86.189800000000005</c:v>
                </c:pt>
                <c:pt idx="4660">
                  <c:v>86.105900000000005</c:v>
                </c:pt>
                <c:pt idx="4661">
                  <c:v>86.082999999999998</c:v>
                </c:pt>
                <c:pt idx="4662">
                  <c:v>85.999099999999999</c:v>
                </c:pt>
                <c:pt idx="4663">
                  <c:v>85.892200000000003</c:v>
                </c:pt>
                <c:pt idx="4664">
                  <c:v>85.823599999999999</c:v>
                </c:pt>
                <c:pt idx="4665">
                  <c:v>85.716800000000006</c:v>
                </c:pt>
                <c:pt idx="4666">
                  <c:v>85.6023</c:v>
                </c:pt>
                <c:pt idx="4667">
                  <c:v>85.525999999999996</c:v>
                </c:pt>
                <c:pt idx="4668">
                  <c:v>85.411600000000007</c:v>
                </c:pt>
                <c:pt idx="4669">
                  <c:v>85.3048</c:v>
                </c:pt>
                <c:pt idx="4670">
                  <c:v>85.197999999999993</c:v>
                </c:pt>
                <c:pt idx="4671">
                  <c:v>85.129300000000001</c:v>
                </c:pt>
                <c:pt idx="4672">
                  <c:v>85.022499999999994</c:v>
                </c:pt>
                <c:pt idx="4673">
                  <c:v>84.938599999999994</c:v>
                </c:pt>
                <c:pt idx="4674">
                  <c:v>84.831800000000001</c:v>
                </c:pt>
                <c:pt idx="4675">
                  <c:v>84.724900000000005</c:v>
                </c:pt>
                <c:pt idx="4676">
                  <c:v>84.663899999999998</c:v>
                </c:pt>
                <c:pt idx="4677">
                  <c:v>84.610500000000002</c:v>
                </c:pt>
                <c:pt idx="4678">
                  <c:v>84.557100000000005</c:v>
                </c:pt>
                <c:pt idx="4679">
                  <c:v>84.526600000000002</c:v>
                </c:pt>
                <c:pt idx="4680">
                  <c:v>84.503699999999995</c:v>
                </c:pt>
                <c:pt idx="4681">
                  <c:v>84.473200000000006</c:v>
                </c:pt>
                <c:pt idx="4682">
                  <c:v>84.419799999999995</c:v>
                </c:pt>
                <c:pt idx="4683">
                  <c:v>84.396900000000002</c:v>
                </c:pt>
                <c:pt idx="4684">
                  <c:v>84.366399999999999</c:v>
                </c:pt>
                <c:pt idx="4685">
                  <c:v>84.282399999999996</c:v>
                </c:pt>
                <c:pt idx="4686">
                  <c:v>84.228999999999999</c:v>
                </c:pt>
                <c:pt idx="4687">
                  <c:v>84.145099999999999</c:v>
                </c:pt>
                <c:pt idx="4688">
                  <c:v>84.091700000000003</c:v>
                </c:pt>
                <c:pt idx="4689">
                  <c:v>84.038300000000007</c:v>
                </c:pt>
                <c:pt idx="4690">
                  <c:v>83.984899999999996</c:v>
                </c:pt>
                <c:pt idx="4691">
                  <c:v>83.900999999999996</c:v>
                </c:pt>
                <c:pt idx="4692">
                  <c:v>83.8476</c:v>
                </c:pt>
                <c:pt idx="4693">
                  <c:v>83.794200000000004</c:v>
                </c:pt>
                <c:pt idx="4694">
                  <c:v>83.832300000000004</c:v>
                </c:pt>
                <c:pt idx="4695">
                  <c:v>83.778899999999993</c:v>
                </c:pt>
                <c:pt idx="4696">
                  <c:v>83.748400000000004</c:v>
                </c:pt>
                <c:pt idx="4697">
                  <c:v>83.694999999999993</c:v>
                </c:pt>
                <c:pt idx="4698">
                  <c:v>83.694999999999993</c:v>
                </c:pt>
                <c:pt idx="4699">
                  <c:v>83.694999999999993</c:v>
                </c:pt>
                <c:pt idx="4700">
                  <c:v>83.694999999999993</c:v>
                </c:pt>
                <c:pt idx="4701">
                  <c:v>83.6721</c:v>
                </c:pt>
                <c:pt idx="4702">
                  <c:v>83.6721</c:v>
                </c:pt>
                <c:pt idx="4703">
                  <c:v>83.6721</c:v>
                </c:pt>
                <c:pt idx="4704">
                  <c:v>83.641599999999997</c:v>
                </c:pt>
                <c:pt idx="4705">
                  <c:v>83.611099999999993</c:v>
                </c:pt>
                <c:pt idx="4706">
                  <c:v>83.611099999999993</c:v>
                </c:pt>
                <c:pt idx="4707">
                  <c:v>83.588200000000001</c:v>
                </c:pt>
                <c:pt idx="4708">
                  <c:v>83.557599999999994</c:v>
                </c:pt>
                <c:pt idx="4709">
                  <c:v>83.534800000000004</c:v>
                </c:pt>
                <c:pt idx="4710">
                  <c:v>83.504199999999997</c:v>
                </c:pt>
                <c:pt idx="4711">
                  <c:v>83.481399999999994</c:v>
                </c:pt>
                <c:pt idx="4712">
                  <c:v>83.450800000000001</c:v>
                </c:pt>
                <c:pt idx="4713">
                  <c:v>83.466099999999997</c:v>
                </c:pt>
                <c:pt idx="4714">
                  <c:v>83.466099999999997</c:v>
                </c:pt>
                <c:pt idx="4715">
                  <c:v>83.435599999999994</c:v>
                </c:pt>
                <c:pt idx="4716">
                  <c:v>83.435599999999994</c:v>
                </c:pt>
                <c:pt idx="4717">
                  <c:v>83.382199999999997</c:v>
                </c:pt>
                <c:pt idx="4718">
                  <c:v>83.328800000000001</c:v>
                </c:pt>
                <c:pt idx="4719">
                  <c:v>83.336399999999998</c:v>
                </c:pt>
                <c:pt idx="4720">
                  <c:v>83.283000000000001</c:v>
                </c:pt>
                <c:pt idx="4721">
                  <c:v>83.199100000000001</c:v>
                </c:pt>
                <c:pt idx="4722">
                  <c:v>83.122799999999998</c:v>
                </c:pt>
                <c:pt idx="4723">
                  <c:v>83.038799999999995</c:v>
                </c:pt>
                <c:pt idx="4724">
                  <c:v>82.954899999999995</c:v>
                </c:pt>
                <c:pt idx="4725">
                  <c:v>82.855699999999999</c:v>
                </c:pt>
                <c:pt idx="4726">
                  <c:v>82.802300000000002</c:v>
                </c:pt>
                <c:pt idx="4727">
                  <c:v>82.695499999999996</c:v>
                </c:pt>
                <c:pt idx="4728">
                  <c:v>82.588700000000003</c:v>
                </c:pt>
                <c:pt idx="4729">
                  <c:v>82.504800000000003</c:v>
                </c:pt>
                <c:pt idx="4730">
                  <c:v>82.451400000000007</c:v>
                </c:pt>
                <c:pt idx="4731">
                  <c:v>82.405600000000007</c:v>
                </c:pt>
                <c:pt idx="4732">
                  <c:v>82.321700000000007</c:v>
                </c:pt>
                <c:pt idx="4733">
                  <c:v>82.268299999999996</c:v>
                </c:pt>
                <c:pt idx="4734">
                  <c:v>82.191999999999993</c:v>
                </c:pt>
                <c:pt idx="4735">
                  <c:v>82.077500000000001</c:v>
                </c:pt>
                <c:pt idx="4736">
                  <c:v>81.993600000000001</c:v>
                </c:pt>
                <c:pt idx="4737">
                  <c:v>81.917299999999997</c:v>
                </c:pt>
                <c:pt idx="4738">
                  <c:v>81.902100000000004</c:v>
                </c:pt>
                <c:pt idx="4739">
                  <c:v>81.818100000000001</c:v>
                </c:pt>
                <c:pt idx="4740">
                  <c:v>81.703699999999998</c:v>
                </c:pt>
                <c:pt idx="4741">
                  <c:v>81.573999999999998</c:v>
                </c:pt>
                <c:pt idx="4742">
                  <c:v>81.513000000000005</c:v>
                </c:pt>
                <c:pt idx="4743">
                  <c:v>81.383300000000006</c:v>
                </c:pt>
                <c:pt idx="4744">
                  <c:v>81.276499999999999</c:v>
                </c:pt>
                <c:pt idx="4745">
                  <c:v>81.200199999999995</c:v>
                </c:pt>
                <c:pt idx="4746">
                  <c:v>81.139099999999999</c:v>
                </c:pt>
                <c:pt idx="4747">
                  <c:v>81.116200000000006</c:v>
                </c:pt>
                <c:pt idx="4748">
                  <c:v>81.032300000000006</c:v>
                </c:pt>
                <c:pt idx="4749">
                  <c:v>80.978899999999996</c:v>
                </c:pt>
                <c:pt idx="4750">
                  <c:v>80.894999999999996</c:v>
                </c:pt>
                <c:pt idx="4751">
                  <c:v>80.788200000000003</c:v>
                </c:pt>
                <c:pt idx="4752">
                  <c:v>80.673699999999997</c:v>
                </c:pt>
                <c:pt idx="4753">
                  <c:v>80.650800000000004</c:v>
                </c:pt>
                <c:pt idx="4754">
                  <c:v>80.597399999999993</c:v>
                </c:pt>
                <c:pt idx="4755">
                  <c:v>80.543999999999997</c:v>
                </c:pt>
                <c:pt idx="4756">
                  <c:v>80.483000000000004</c:v>
                </c:pt>
                <c:pt idx="4757">
                  <c:v>80.429599999999994</c:v>
                </c:pt>
                <c:pt idx="4758">
                  <c:v>80.414299999999997</c:v>
                </c:pt>
                <c:pt idx="4759">
                  <c:v>80.360900000000001</c:v>
                </c:pt>
                <c:pt idx="4760">
                  <c:v>80.299899999999994</c:v>
                </c:pt>
                <c:pt idx="4761">
                  <c:v>80.246499999999997</c:v>
                </c:pt>
                <c:pt idx="4762">
                  <c:v>80.162599999999998</c:v>
                </c:pt>
                <c:pt idx="4763">
                  <c:v>80.139700000000005</c:v>
                </c:pt>
                <c:pt idx="4764">
                  <c:v>80.109200000000001</c:v>
                </c:pt>
                <c:pt idx="4765">
                  <c:v>80.086299999999994</c:v>
                </c:pt>
                <c:pt idx="4766">
                  <c:v>80.086299999999994</c:v>
                </c:pt>
                <c:pt idx="4767">
                  <c:v>80.086299999999994</c:v>
                </c:pt>
                <c:pt idx="4768">
                  <c:v>80.109200000000001</c:v>
                </c:pt>
                <c:pt idx="4769">
                  <c:v>80.109200000000001</c:v>
                </c:pt>
                <c:pt idx="4770">
                  <c:v>80.086299999999994</c:v>
                </c:pt>
                <c:pt idx="4771">
                  <c:v>80.055800000000005</c:v>
                </c:pt>
                <c:pt idx="4772">
                  <c:v>80.055800000000005</c:v>
                </c:pt>
                <c:pt idx="4773">
                  <c:v>80.055800000000005</c:v>
                </c:pt>
                <c:pt idx="4774">
                  <c:v>80.055800000000005</c:v>
                </c:pt>
                <c:pt idx="4775">
                  <c:v>80.025199999999998</c:v>
                </c:pt>
                <c:pt idx="4776">
                  <c:v>80.025199999999998</c:v>
                </c:pt>
                <c:pt idx="4777">
                  <c:v>80.025199999999998</c:v>
                </c:pt>
                <c:pt idx="4778">
                  <c:v>79.971800000000002</c:v>
                </c:pt>
                <c:pt idx="4779">
                  <c:v>79.948899999999995</c:v>
                </c:pt>
                <c:pt idx="4780">
                  <c:v>79.948899999999995</c:v>
                </c:pt>
                <c:pt idx="4781">
                  <c:v>79.918400000000005</c:v>
                </c:pt>
                <c:pt idx="4782">
                  <c:v>79.948899999999995</c:v>
                </c:pt>
                <c:pt idx="4783">
                  <c:v>79.971800000000002</c:v>
                </c:pt>
                <c:pt idx="4784">
                  <c:v>80.002300000000005</c:v>
                </c:pt>
                <c:pt idx="4785">
                  <c:v>80.002300000000005</c:v>
                </c:pt>
                <c:pt idx="4786">
                  <c:v>79.948899999999995</c:v>
                </c:pt>
                <c:pt idx="4787">
                  <c:v>79.918400000000005</c:v>
                </c:pt>
                <c:pt idx="4788">
                  <c:v>79.895499999999998</c:v>
                </c:pt>
                <c:pt idx="4789">
                  <c:v>79.864999999999995</c:v>
                </c:pt>
                <c:pt idx="4790">
                  <c:v>79.864999999999995</c:v>
                </c:pt>
                <c:pt idx="4791">
                  <c:v>79.864999999999995</c:v>
                </c:pt>
                <c:pt idx="4792">
                  <c:v>79.864999999999995</c:v>
                </c:pt>
                <c:pt idx="4793">
                  <c:v>79.918400000000005</c:v>
                </c:pt>
                <c:pt idx="4794">
                  <c:v>79.880300000000005</c:v>
                </c:pt>
                <c:pt idx="4795">
                  <c:v>79.910799999999995</c:v>
                </c:pt>
                <c:pt idx="4796">
                  <c:v>79.933700000000002</c:v>
                </c:pt>
                <c:pt idx="4797">
                  <c:v>79.994699999999995</c:v>
                </c:pt>
                <c:pt idx="4798">
                  <c:v>80.017600000000002</c:v>
                </c:pt>
                <c:pt idx="4799">
                  <c:v>80.048100000000005</c:v>
                </c:pt>
                <c:pt idx="4800">
                  <c:v>80.048100000000005</c:v>
                </c:pt>
                <c:pt idx="4801">
                  <c:v>80.078599999999994</c:v>
                </c:pt>
                <c:pt idx="4802">
                  <c:v>80.101500000000001</c:v>
                </c:pt>
                <c:pt idx="4803">
                  <c:v>80.132000000000005</c:v>
                </c:pt>
                <c:pt idx="4804">
                  <c:v>80.154899999999998</c:v>
                </c:pt>
                <c:pt idx="4805">
                  <c:v>80.185500000000005</c:v>
                </c:pt>
                <c:pt idx="4806">
                  <c:v>80.208299999999994</c:v>
                </c:pt>
                <c:pt idx="4807">
                  <c:v>80.269400000000005</c:v>
                </c:pt>
                <c:pt idx="4808">
                  <c:v>80.269400000000005</c:v>
                </c:pt>
                <c:pt idx="4809">
                  <c:v>80.292299999999997</c:v>
                </c:pt>
                <c:pt idx="4810">
                  <c:v>80.322800000000001</c:v>
                </c:pt>
                <c:pt idx="4811">
                  <c:v>80.376199999999997</c:v>
                </c:pt>
                <c:pt idx="4812">
                  <c:v>80.406700000000001</c:v>
                </c:pt>
                <c:pt idx="4813">
                  <c:v>80.460099999999997</c:v>
                </c:pt>
                <c:pt idx="4814">
                  <c:v>80.483000000000004</c:v>
                </c:pt>
                <c:pt idx="4815">
                  <c:v>80.543999999999997</c:v>
                </c:pt>
                <c:pt idx="4816">
                  <c:v>80.513499999999993</c:v>
                </c:pt>
                <c:pt idx="4817">
                  <c:v>80.483000000000004</c:v>
                </c:pt>
                <c:pt idx="4818">
                  <c:v>80.513499999999993</c:v>
                </c:pt>
                <c:pt idx="4819">
                  <c:v>80.543999999999997</c:v>
                </c:pt>
                <c:pt idx="4820">
                  <c:v>80.543999999999997</c:v>
                </c:pt>
                <c:pt idx="4821">
                  <c:v>80.543999999999997</c:v>
                </c:pt>
                <c:pt idx="4822">
                  <c:v>80.543999999999997</c:v>
                </c:pt>
                <c:pt idx="4823">
                  <c:v>80.513499999999993</c:v>
                </c:pt>
                <c:pt idx="4824">
                  <c:v>80.483000000000004</c:v>
                </c:pt>
                <c:pt idx="4825">
                  <c:v>80.483000000000004</c:v>
                </c:pt>
                <c:pt idx="4826">
                  <c:v>80.483000000000004</c:v>
                </c:pt>
                <c:pt idx="4827">
                  <c:v>80.460099999999997</c:v>
                </c:pt>
                <c:pt idx="4828">
                  <c:v>80.429599999999994</c:v>
                </c:pt>
                <c:pt idx="4829">
                  <c:v>80.429599999999994</c:v>
                </c:pt>
                <c:pt idx="4830">
                  <c:v>80.437200000000004</c:v>
                </c:pt>
                <c:pt idx="4831">
                  <c:v>80.414299999999997</c:v>
                </c:pt>
                <c:pt idx="4832">
                  <c:v>80.360900000000001</c:v>
                </c:pt>
                <c:pt idx="4833">
                  <c:v>80.360900000000001</c:v>
                </c:pt>
                <c:pt idx="4834">
                  <c:v>80.299899999999994</c:v>
                </c:pt>
                <c:pt idx="4835">
                  <c:v>80.223600000000005</c:v>
                </c:pt>
                <c:pt idx="4836">
                  <c:v>80.139700000000005</c:v>
                </c:pt>
                <c:pt idx="4837">
                  <c:v>80.086299999999994</c:v>
                </c:pt>
                <c:pt idx="4838">
                  <c:v>80.025199999999998</c:v>
                </c:pt>
                <c:pt idx="4839">
                  <c:v>80.002300000000005</c:v>
                </c:pt>
                <c:pt idx="4840">
                  <c:v>79.971800000000002</c:v>
                </c:pt>
                <c:pt idx="4841">
                  <c:v>79.971800000000002</c:v>
                </c:pt>
                <c:pt idx="4842">
                  <c:v>79.948899999999995</c:v>
                </c:pt>
                <c:pt idx="4843">
                  <c:v>79.918400000000005</c:v>
                </c:pt>
                <c:pt idx="4844">
                  <c:v>79.864999999999995</c:v>
                </c:pt>
                <c:pt idx="4845">
                  <c:v>79.864999999999995</c:v>
                </c:pt>
                <c:pt idx="4846">
                  <c:v>79.811599999999999</c:v>
                </c:pt>
                <c:pt idx="4847">
                  <c:v>79.811599999999999</c:v>
                </c:pt>
                <c:pt idx="4848">
                  <c:v>79.781099999999995</c:v>
                </c:pt>
                <c:pt idx="4849">
                  <c:v>79.758200000000002</c:v>
                </c:pt>
                <c:pt idx="4850">
                  <c:v>79.758200000000002</c:v>
                </c:pt>
                <c:pt idx="4851">
                  <c:v>79.758200000000002</c:v>
                </c:pt>
                <c:pt idx="4852">
                  <c:v>79.758200000000002</c:v>
                </c:pt>
                <c:pt idx="4853">
                  <c:v>79.819199999999995</c:v>
                </c:pt>
                <c:pt idx="4854">
                  <c:v>79.819199999999995</c:v>
                </c:pt>
                <c:pt idx="4855">
                  <c:v>79.819199999999995</c:v>
                </c:pt>
                <c:pt idx="4856">
                  <c:v>79.788700000000006</c:v>
                </c:pt>
                <c:pt idx="4857">
                  <c:v>79.765799999999999</c:v>
                </c:pt>
                <c:pt idx="4858">
                  <c:v>79.712400000000002</c:v>
                </c:pt>
                <c:pt idx="4859">
                  <c:v>79.681899999999999</c:v>
                </c:pt>
                <c:pt idx="4860">
                  <c:v>79.628500000000003</c:v>
                </c:pt>
                <c:pt idx="4861">
                  <c:v>79.628500000000003</c:v>
                </c:pt>
                <c:pt idx="4862">
                  <c:v>79.628500000000003</c:v>
                </c:pt>
                <c:pt idx="4863">
                  <c:v>79.659000000000006</c:v>
                </c:pt>
                <c:pt idx="4864">
                  <c:v>79.659000000000006</c:v>
                </c:pt>
                <c:pt idx="4865">
                  <c:v>79.575100000000006</c:v>
                </c:pt>
                <c:pt idx="4866">
                  <c:v>79.597999999999999</c:v>
                </c:pt>
                <c:pt idx="4867">
                  <c:v>79.575100000000006</c:v>
                </c:pt>
                <c:pt idx="4868">
                  <c:v>79.575100000000006</c:v>
                </c:pt>
                <c:pt idx="4869">
                  <c:v>79.575100000000006</c:v>
                </c:pt>
                <c:pt idx="4870">
                  <c:v>79.521699999999996</c:v>
                </c:pt>
                <c:pt idx="4871">
                  <c:v>79.521699999999996</c:v>
                </c:pt>
                <c:pt idx="4872">
                  <c:v>79.460700000000003</c:v>
                </c:pt>
                <c:pt idx="4873">
                  <c:v>79.437799999999996</c:v>
                </c:pt>
                <c:pt idx="4874">
                  <c:v>79.407300000000006</c:v>
                </c:pt>
                <c:pt idx="4875">
                  <c:v>79.407300000000006</c:v>
                </c:pt>
                <c:pt idx="4876">
                  <c:v>79.353899999999996</c:v>
                </c:pt>
                <c:pt idx="4877">
                  <c:v>79.308099999999996</c:v>
                </c:pt>
                <c:pt idx="4878">
                  <c:v>79.285200000000003</c:v>
                </c:pt>
                <c:pt idx="4879">
                  <c:v>79.224199999999996</c:v>
                </c:pt>
                <c:pt idx="4880">
                  <c:v>79.094499999999996</c:v>
                </c:pt>
                <c:pt idx="4881">
                  <c:v>78.957099999999997</c:v>
                </c:pt>
                <c:pt idx="4882">
                  <c:v>78.880799999999994</c:v>
                </c:pt>
                <c:pt idx="4883">
                  <c:v>78.690100000000001</c:v>
                </c:pt>
                <c:pt idx="4884">
                  <c:v>78.522199999999998</c:v>
                </c:pt>
                <c:pt idx="4885">
                  <c:v>78.491699999999994</c:v>
                </c:pt>
                <c:pt idx="4886">
                  <c:v>78.468800000000002</c:v>
                </c:pt>
                <c:pt idx="4887">
                  <c:v>78.476500000000001</c:v>
                </c:pt>
                <c:pt idx="4888">
                  <c:v>78.316299999999998</c:v>
                </c:pt>
                <c:pt idx="4889">
                  <c:v>78.201800000000006</c:v>
                </c:pt>
                <c:pt idx="4890">
                  <c:v>78.094999999999999</c:v>
                </c:pt>
                <c:pt idx="4891">
                  <c:v>77.988200000000006</c:v>
                </c:pt>
                <c:pt idx="4892">
                  <c:v>77.988200000000006</c:v>
                </c:pt>
                <c:pt idx="4893">
                  <c:v>78.041600000000003</c:v>
                </c:pt>
                <c:pt idx="4894">
                  <c:v>78.041600000000003</c:v>
                </c:pt>
                <c:pt idx="4895">
                  <c:v>77.988200000000006</c:v>
                </c:pt>
                <c:pt idx="4896">
                  <c:v>77.934799999999996</c:v>
                </c:pt>
                <c:pt idx="4897">
                  <c:v>77.828000000000003</c:v>
                </c:pt>
                <c:pt idx="4898">
                  <c:v>77.721199999999996</c:v>
                </c:pt>
                <c:pt idx="4899">
                  <c:v>77.644900000000007</c:v>
                </c:pt>
                <c:pt idx="4900">
                  <c:v>77.6143</c:v>
                </c:pt>
                <c:pt idx="4901">
                  <c:v>77.6143</c:v>
                </c:pt>
                <c:pt idx="4902">
                  <c:v>77.591499999999996</c:v>
                </c:pt>
                <c:pt idx="4903">
                  <c:v>77.591499999999996</c:v>
                </c:pt>
                <c:pt idx="4904">
                  <c:v>77.591499999999996</c:v>
                </c:pt>
                <c:pt idx="4905">
                  <c:v>77.591499999999996</c:v>
                </c:pt>
                <c:pt idx="4906">
                  <c:v>77.6143</c:v>
                </c:pt>
                <c:pt idx="4907">
                  <c:v>77.591499999999996</c:v>
                </c:pt>
                <c:pt idx="4908">
                  <c:v>77.591499999999996</c:v>
                </c:pt>
                <c:pt idx="4909">
                  <c:v>77.560900000000004</c:v>
                </c:pt>
                <c:pt idx="4910">
                  <c:v>77.5381</c:v>
                </c:pt>
                <c:pt idx="4911">
                  <c:v>77.560900000000004</c:v>
                </c:pt>
                <c:pt idx="4912">
                  <c:v>77.591499999999996</c:v>
                </c:pt>
                <c:pt idx="4913">
                  <c:v>77.644900000000007</c:v>
                </c:pt>
                <c:pt idx="4914">
                  <c:v>77.698300000000003</c:v>
                </c:pt>
                <c:pt idx="4915">
                  <c:v>77.721199999999996</c:v>
                </c:pt>
                <c:pt idx="4916">
                  <c:v>77.805099999999996</c:v>
                </c:pt>
                <c:pt idx="4917">
                  <c:v>77.828000000000003</c:v>
                </c:pt>
                <c:pt idx="4918">
                  <c:v>77.7517</c:v>
                </c:pt>
                <c:pt idx="4919">
                  <c:v>77.698300000000003</c:v>
                </c:pt>
                <c:pt idx="4920">
                  <c:v>77.591499999999996</c:v>
                </c:pt>
                <c:pt idx="4921">
                  <c:v>77.377799999999993</c:v>
                </c:pt>
                <c:pt idx="4922">
                  <c:v>77.324399999999997</c:v>
                </c:pt>
                <c:pt idx="4923">
                  <c:v>77.240499999999997</c:v>
                </c:pt>
                <c:pt idx="4924">
                  <c:v>77.209999999999994</c:v>
                </c:pt>
                <c:pt idx="4925">
                  <c:v>77.209999999999994</c:v>
                </c:pt>
                <c:pt idx="4926">
                  <c:v>77.271000000000001</c:v>
                </c:pt>
                <c:pt idx="4927">
                  <c:v>77.324399999999997</c:v>
                </c:pt>
                <c:pt idx="4928">
                  <c:v>77.293899999999994</c:v>
                </c:pt>
                <c:pt idx="4929">
                  <c:v>77.293899999999994</c:v>
                </c:pt>
                <c:pt idx="4930">
                  <c:v>77.293899999999994</c:v>
                </c:pt>
                <c:pt idx="4931">
                  <c:v>77.271000000000001</c:v>
                </c:pt>
                <c:pt idx="4932">
                  <c:v>77.271000000000001</c:v>
                </c:pt>
                <c:pt idx="4933">
                  <c:v>77.271000000000001</c:v>
                </c:pt>
                <c:pt idx="4934">
                  <c:v>77.271000000000001</c:v>
                </c:pt>
                <c:pt idx="4935">
                  <c:v>77.271000000000001</c:v>
                </c:pt>
                <c:pt idx="4936">
                  <c:v>77.240499999999997</c:v>
                </c:pt>
                <c:pt idx="4937">
                  <c:v>77.240499999999997</c:v>
                </c:pt>
                <c:pt idx="4938">
                  <c:v>77.271000000000001</c:v>
                </c:pt>
                <c:pt idx="4939">
                  <c:v>77.240499999999997</c:v>
                </c:pt>
                <c:pt idx="4940">
                  <c:v>77.209999999999994</c:v>
                </c:pt>
                <c:pt idx="4941">
                  <c:v>77.240499999999997</c:v>
                </c:pt>
                <c:pt idx="4942">
                  <c:v>77.240499999999997</c:v>
                </c:pt>
                <c:pt idx="4943">
                  <c:v>77.209999999999994</c:v>
                </c:pt>
                <c:pt idx="4944">
                  <c:v>77.156599999999997</c:v>
                </c:pt>
                <c:pt idx="4945">
                  <c:v>77.103200000000001</c:v>
                </c:pt>
                <c:pt idx="4946">
                  <c:v>77.103200000000001</c:v>
                </c:pt>
                <c:pt idx="4947">
                  <c:v>77.049800000000005</c:v>
                </c:pt>
                <c:pt idx="4948">
                  <c:v>76.996399999999994</c:v>
                </c:pt>
                <c:pt idx="4949">
                  <c:v>76.920100000000005</c:v>
                </c:pt>
                <c:pt idx="4950">
                  <c:v>76.836200000000005</c:v>
                </c:pt>
                <c:pt idx="4951">
                  <c:v>76.813299999999998</c:v>
                </c:pt>
                <c:pt idx="4952">
                  <c:v>76.813299999999998</c:v>
                </c:pt>
                <c:pt idx="4953">
                  <c:v>76.836200000000005</c:v>
                </c:pt>
                <c:pt idx="4954">
                  <c:v>76.813299999999998</c:v>
                </c:pt>
                <c:pt idx="4955">
                  <c:v>76.836200000000005</c:v>
                </c:pt>
                <c:pt idx="4956">
                  <c:v>76.836200000000005</c:v>
                </c:pt>
                <c:pt idx="4957">
                  <c:v>76.866699999999994</c:v>
                </c:pt>
                <c:pt idx="4958">
                  <c:v>76.889600000000002</c:v>
                </c:pt>
                <c:pt idx="4959">
                  <c:v>76.889600000000002</c:v>
                </c:pt>
                <c:pt idx="4960">
                  <c:v>76.889600000000002</c:v>
                </c:pt>
                <c:pt idx="4961">
                  <c:v>76.836200000000005</c:v>
                </c:pt>
                <c:pt idx="4962">
                  <c:v>76.782700000000006</c:v>
                </c:pt>
                <c:pt idx="4963">
                  <c:v>76.729299999999995</c:v>
                </c:pt>
                <c:pt idx="4964">
                  <c:v>76.729299999999995</c:v>
                </c:pt>
                <c:pt idx="4965">
                  <c:v>76.729299999999995</c:v>
                </c:pt>
                <c:pt idx="4966">
                  <c:v>76.752200000000002</c:v>
                </c:pt>
                <c:pt idx="4967">
                  <c:v>76.782700000000006</c:v>
                </c:pt>
                <c:pt idx="4968">
                  <c:v>76.813299999999998</c:v>
                </c:pt>
                <c:pt idx="4969">
                  <c:v>76.836200000000005</c:v>
                </c:pt>
                <c:pt idx="4970">
                  <c:v>76.836200000000005</c:v>
                </c:pt>
                <c:pt idx="4971">
                  <c:v>76.836200000000005</c:v>
                </c:pt>
                <c:pt idx="4972">
                  <c:v>76.836200000000005</c:v>
                </c:pt>
                <c:pt idx="4973">
                  <c:v>76.889600000000002</c:v>
                </c:pt>
                <c:pt idx="4974">
                  <c:v>76.866699999999994</c:v>
                </c:pt>
                <c:pt idx="4975">
                  <c:v>76.866699999999994</c:v>
                </c:pt>
                <c:pt idx="4976">
                  <c:v>76.836200000000005</c:v>
                </c:pt>
                <c:pt idx="4977">
                  <c:v>76.866699999999994</c:v>
                </c:pt>
                <c:pt idx="4978">
                  <c:v>76.889600000000002</c:v>
                </c:pt>
                <c:pt idx="4979">
                  <c:v>76.889600000000002</c:v>
                </c:pt>
                <c:pt idx="4980">
                  <c:v>76.920100000000005</c:v>
                </c:pt>
                <c:pt idx="4981">
                  <c:v>76.996399999999994</c:v>
                </c:pt>
                <c:pt idx="4982">
                  <c:v>77.049800000000005</c:v>
                </c:pt>
                <c:pt idx="4983">
                  <c:v>77.080299999999994</c:v>
                </c:pt>
                <c:pt idx="4984">
                  <c:v>77.049800000000005</c:v>
                </c:pt>
                <c:pt idx="4985">
                  <c:v>77.080299999999994</c:v>
                </c:pt>
                <c:pt idx="4986">
                  <c:v>77.080299999999994</c:v>
                </c:pt>
                <c:pt idx="4987">
                  <c:v>77.049800000000005</c:v>
                </c:pt>
                <c:pt idx="4988">
                  <c:v>76.996399999999994</c:v>
                </c:pt>
                <c:pt idx="4989">
                  <c:v>76.942999999999998</c:v>
                </c:pt>
                <c:pt idx="4990">
                  <c:v>76.942999999999998</c:v>
                </c:pt>
                <c:pt idx="4991">
                  <c:v>76.981099999999998</c:v>
                </c:pt>
                <c:pt idx="4992">
                  <c:v>77.034499999999994</c:v>
                </c:pt>
                <c:pt idx="4993">
                  <c:v>77.087900000000005</c:v>
                </c:pt>
                <c:pt idx="4994">
                  <c:v>77.034499999999994</c:v>
                </c:pt>
                <c:pt idx="4995">
                  <c:v>77.004000000000005</c:v>
                </c:pt>
                <c:pt idx="4996">
                  <c:v>77.034499999999994</c:v>
                </c:pt>
                <c:pt idx="4997">
                  <c:v>77.034499999999994</c:v>
                </c:pt>
                <c:pt idx="4998">
                  <c:v>76.981099999999998</c:v>
                </c:pt>
                <c:pt idx="4999">
                  <c:v>76.927700000000002</c:v>
                </c:pt>
                <c:pt idx="5000">
                  <c:v>76.897199999999998</c:v>
                </c:pt>
                <c:pt idx="5001">
                  <c:v>76.843800000000002</c:v>
                </c:pt>
                <c:pt idx="5002">
                  <c:v>76.767499999999998</c:v>
                </c:pt>
                <c:pt idx="5003">
                  <c:v>76.714100000000002</c:v>
                </c:pt>
                <c:pt idx="5004">
                  <c:v>76.714100000000002</c:v>
                </c:pt>
                <c:pt idx="5005">
                  <c:v>76.744600000000005</c:v>
                </c:pt>
                <c:pt idx="5006">
                  <c:v>76.744600000000005</c:v>
                </c:pt>
                <c:pt idx="5007">
                  <c:v>76.744600000000005</c:v>
                </c:pt>
                <c:pt idx="5008">
                  <c:v>76.744600000000005</c:v>
                </c:pt>
                <c:pt idx="5009">
                  <c:v>76.714100000000002</c:v>
                </c:pt>
                <c:pt idx="5010">
                  <c:v>76.691199999999995</c:v>
                </c:pt>
                <c:pt idx="5011">
                  <c:v>76.637799999999999</c:v>
                </c:pt>
                <c:pt idx="5012">
                  <c:v>76.607299999999995</c:v>
                </c:pt>
                <c:pt idx="5013">
                  <c:v>76.553899999999999</c:v>
                </c:pt>
                <c:pt idx="5014">
                  <c:v>76.477599999999995</c:v>
                </c:pt>
                <c:pt idx="5015">
                  <c:v>76.454700000000003</c:v>
                </c:pt>
                <c:pt idx="5016">
                  <c:v>76.401300000000006</c:v>
                </c:pt>
                <c:pt idx="5017">
                  <c:v>76.325000000000003</c:v>
                </c:pt>
                <c:pt idx="5018">
                  <c:v>76.241100000000003</c:v>
                </c:pt>
                <c:pt idx="5019">
                  <c:v>76.187700000000007</c:v>
                </c:pt>
                <c:pt idx="5020">
                  <c:v>76.080799999999996</c:v>
                </c:pt>
                <c:pt idx="5021">
                  <c:v>75.9435</c:v>
                </c:pt>
                <c:pt idx="5022">
                  <c:v>75.836699999999993</c:v>
                </c:pt>
                <c:pt idx="5023">
                  <c:v>75.813800000000001</c:v>
                </c:pt>
                <c:pt idx="5024">
                  <c:v>75.783299999999997</c:v>
                </c:pt>
                <c:pt idx="5025">
                  <c:v>75.813800000000001</c:v>
                </c:pt>
                <c:pt idx="5026">
                  <c:v>75.836699999999993</c:v>
                </c:pt>
                <c:pt idx="5027">
                  <c:v>75.867199999999997</c:v>
                </c:pt>
                <c:pt idx="5028">
                  <c:v>75.890100000000004</c:v>
                </c:pt>
                <c:pt idx="5029">
                  <c:v>75.890100000000004</c:v>
                </c:pt>
                <c:pt idx="5030">
                  <c:v>75.9435</c:v>
                </c:pt>
                <c:pt idx="5031">
                  <c:v>75.920599999999993</c:v>
                </c:pt>
                <c:pt idx="5032">
                  <c:v>75.9435</c:v>
                </c:pt>
                <c:pt idx="5033">
                  <c:v>75.974000000000004</c:v>
                </c:pt>
                <c:pt idx="5034">
                  <c:v>75.867199999999997</c:v>
                </c:pt>
                <c:pt idx="5035">
                  <c:v>75.836699999999993</c:v>
                </c:pt>
                <c:pt idx="5036">
                  <c:v>75.783299999999997</c:v>
                </c:pt>
                <c:pt idx="5037">
                  <c:v>75.783299999999997</c:v>
                </c:pt>
                <c:pt idx="5038">
                  <c:v>75.760400000000004</c:v>
                </c:pt>
                <c:pt idx="5039">
                  <c:v>75.783299999999997</c:v>
                </c:pt>
                <c:pt idx="5040">
                  <c:v>75.813800000000001</c:v>
                </c:pt>
                <c:pt idx="5041">
                  <c:v>75.729900000000001</c:v>
                </c:pt>
                <c:pt idx="5042">
                  <c:v>75.706999999999994</c:v>
                </c:pt>
                <c:pt idx="5043">
                  <c:v>75.706999999999994</c:v>
                </c:pt>
                <c:pt idx="5044">
                  <c:v>75.676500000000004</c:v>
                </c:pt>
                <c:pt idx="5045">
                  <c:v>75.623099999999994</c:v>
                </c:pt>
                <c:pt idx="5046">
                  <c:v>75.569699999999997</c:v>
                </c:pt>
                <c:pt idx="5047">
                  <c:v>75.539199999999994</c:v>
                </c:pt>
                <c:pt idx="5048">
                  <c:v>75.485699999999994</c:v>
                </c:pt>
                <c:pt idx="5049">
                  <c:v>75.432299999999998</c:v>
                </c:pt>
                <c:pt idx="5050">
                  <c:v>75.409499999999994</c:v>
                </c:pt>
                <c:pt idx="5051">
                  <c:v>75.355999999999995</c:v>
                </c:pt>
                <c:pt idx="5052">
                  <c:v>75.386600000000001</c:v>
                </c:pt>
                <c:pt idx="5053">
                  <c:v>75.386600000000001</c:v>
                </c:pt>
                <c:pt idx="5054">
                  <c:v>75.417100000000005</c:v>
                </c:pt>
                <c:pt idx="5055">
                  <c:v>75.363699999999994</c:v>
                </c:pt>
                <c:pt idx="5056">
                  <c:v>75.256900000000002</c:v>
                </c:pt>
                <c:pt idx="5057">
                  <c:v>75.142399999999995</c:v>
                </c:pt>
                <c:pt idx="5058">
                  <c:v>75.088999999999999</c:v>
                </c:pt>
                <c:pt idx="5059">
                  <c:v>75.066100000000006</c:v>
                </c:pt>
                <c:pt idx="5060">
                  <c:v>75.012699999999995</c:v>
                </c:pt>
                <c:pt idx="5061">
                  <c:v>74.982200000000006</c:v>
                </c:pt>
                <c:pt idx="5062">
                  <c:v>75.035600000000002</c:v>
                </c:pt>
                <c:pt idx="5063">
                  <c:v>75.035600000000002</c:v>
                </c:pt>
                <c:pt idx="5064">
                  <c:v>75.012699999999995</c:v>
                </c:pt>
                <c:pt idx="5065">
                  <c:v>74.982200000000006</c:v>
                </c:pt>
                <c:pt idx="5066">
                  <c:v>74.905900000000003</c:v>
                </c:pt>
                <c:pt idx="5067">
                  <c:v>74.852500000000006</c:v>
                </c:pt>
                <c:pt idx="5068">
                  <c:v>74.852500000000006</c:v>
                </c:pt>
                <c:pt idx="5069">
                  <c:v>74.959299999999999</c:v>
                </c:pt>
                <c:pt idx="5070">
                  <c:v>74.959299999999999</c:v>
                </c:pt>
                <c:pt idx="5071">
                  <c:v>74.860100000000003</c:v>
                </c:pt>
                <c:pt idx="5072">
                  <c:v>74.776200000000003</c:v>
                </c:pt>
                <c:pt idx="5073">
                  <c:v>74.776200000000003</c:v>
                </c:pt>
                <c:pt idx="5074">
                  <c:v>74.722800000000007</c:v>
                </c:pt>
                <c:pt idx="5075">
                  <c:v>74.722800000000007</c:v>
                </c:pt>
                <c:pt idx="5076">
                  <c:v>74.562600000000003</c:v>
                </c:pt>
                <c:pt idx="5077">
                  <c:v>74.5321</c:v>
                </c:pt>
                <c:pt idx="5078">
                  <c:v>74.509200000000007</c:v>
                </c:pt>
                <c:pt idx="5079">
                  <c:v>74.509200000000007</c:v>
                </c:pt>
                <c:pt idx="5080">
                  <c:v>74.509200000000007</c:v>
                </c:pt>
                <c:pt idx="5081">
                  <c:v>74.455799999999996</c:v>
                </c:pt>
                <c:pt idx="5082">
                  <c:v>74.455799999999996</c:v>
                </c:pt>
                <c:pt idx="5083">
                  <c:v>74.478700000000003</c:v>
                </c:pt>
                <c:pt idx="5084">
                  <c:v>74.478700000000003</c:v>
                </c:pt>
                <c:pt idx="5085">
                  <c:v>74.425299999999993</c:v>
                </c:pt>
                <c:pt idx="5086">
                  <c:v>74.4024</c:v>
                </c:pt>
                <c:pt idx="5087">
                  <c:v>74.371899999999997</c:v>
                </c:pt>
                <c:pt idx="5088">
                  <c:v>74.3185</c:v>
                </c:pt>
                <c:pt idx="5089">
                  <c:v>74.341300000000004</c:v>
                </c:pt>
                <c:pt idx="5090">
                  <c:v>74.341300000000004</c:v>
                </c:pt>
                <c:pt idx="5091">
                  <c:v>74.371899999999997</c:v>
                </c:pt>
                <c:pt idx="5092">
                  <c:v>74.371899999999997</c:v>
                </c:pt>
                <c:pt idx="5093">
                  <c:v>74.3185</c:v>
                </c:pt>
                <c:pt idx="5094">
                  <c:v>74.3185</c:v>
                </c:pt>
                <c:pt idx="5095">
                  <c:v>74.287899999999993</c:v>
                </c:pt>
                <c:pt idx="5096">
                  <c:v>74.287899999999993</c:v>
                </c:pt>
                <c:pt idx="5097">
                  <c:v>74.341300000000004</c:v>
                </c:pt>
                <c:pt idx="5098">
                  <c:v>74.341300000000004</c:v>
                </c:pt>
                <c:pt idx="5099">
                  <c:v>74.341300000000004</c:v>
                </c:pt>
                <c:pt idx="5100">
                  <c:v>74.341300000000004</c:v>
                </c:pt>
                <c:pt idx="5101">
                  <c:v>74.341300000000004</c:v>
                </c:pt>
                <c:pt idx="5102">
                  <c:v>74.287899999999993</c:v>
                </c:pt>
                <c:pt idx="5103">
                  <c:v>74.3185</c:v>
                </c:pt>
                <c:pt idx="5104">
                  <c:v>74.287899999999993</c:v>
                </c:pt>
                <c:pt idx="5105">
                  <c:v>74.295599999999993</c:v>
                </c:pt>
                <c:pt idx="5106">
                  <c:v>74.265000000000001</c:v>
                </c:pt>
                <c:pt idx="5107">
                  <c:v>74.265000000000001</c:v>
                </c:pt>
                <c:pt idx="5108">
                  <c:v>74.211600000000004</c:v>
                </c:pt>
                <c:pt idx="5109">
                  <c:v>74.211600000000004</c:v>
                </c:pt>
                <c:pt idx="5110">
                  <c:v>74.211600000000004</c:v>
                </c:pt>
                <c:pt idx="5111">
                  <c:v>74.188800000000001</c:v>
                </c:pt>
                <c:pt idx="5112">
                  <c:v>74.135300000000001</c:v>
                </c:pt>
                <c:pt idx="5113">
                  <c:v>74.104799999999997</c:v>
                </c:pt>
                <c:pt idx="5114">
                  <c:v>74.081900000000005</c:v>
                </c:pt>
                <c:pt idx="5115">
                  <c:v>74.104799999999997</c:v>
                </c:pt>
                <c:pt idx="5116">
                  <c:v>74.104799999999997</c:v>
                </c:pt>
                <c:pt idx="5117">
                  <c:v>74.104799999999997</c:v>
                </c:pt>
                <c:pt idx="5118">
                  <c:v>74.081900000000005</c:v>
                </c:pt>
                <c:pt idx="5119">
                  <c:v>74.036199999999994</c:v>
                </c:pt>
                <c:pt idx="5120">
                  <c:v>73.898799999999994</c:v>
                </c:pt>
                <c:pt idx="5121">
                  <c:v>73.868300000000005</c:v>
                </c:pt>
                <c:pt idx="5122">
                  <c:v>73.868300000000005</c:v>
                </c:pt>
                <c:pt idx="5123">
                  <c:v>73.814899999999994</c:v>
                </c:pt>
                <c:pt idx="5124">
                  <c:v>73.738600000000005</c:v>
                </c:pt>
                <c:pt idx="5125">
                  <c:v>73.708100000000002</c:v>
                </c:pt>
                <c:pt idx="5126">
                  <c:v>73.654700000000005</c:v>
                </c:pt>
                <c:pt idx="5127">
                  <c:v>73.570800000000006</c:v>
                </c:pt>
                <c:pt idx="5128">
                  <c:v>73.547899999999998</c:v>
                </c:pt>
                <c:pt idx="5129">
                  <c:v>73.525000000000006</c:v>
                </c:pt>
                <c:pt idx="5130">
                  <c:v>73.494500000000002</c:v>
                </c:pt>
                <c:pt idx="5131">
                  <c:v>73.441100000000006</c:v>
                </c:pt>
                <c:pt idx="5132">
                  <c:v>73.471599999999995</c:v>
                </c:pt>
                <c:pt idx="5133">
                  <c:v>73.525000000000006</c:v>
                </c:pt>
                <c:pt idx="5134">
                  <c:v>73.441100000000006</c:v>
                </c:pt>
                <c:pt idx="5135">
                  <c:v>73.387699999999995</c:v>
                </c:pt>
                <c:pt idx="5136">
                  <c:v>73.532600000000002</c:v>
                </c:pt>
                <c:pt idx="5137">
                  <c:v>73.585999999999999</c:v>
                </c:pt>
                <c:pt idx="5138">
                  <c:v>73.532600000000002</c:v>
                </c:pt>
                <c:pt idx="5139">
                  <c:v>73.425799999999995</c:v>
                </c:pt>
                <c:pt idx="5140">
                  <c:v>73.288499999999999</c:v>
                </c:pt>
                <c:pt idx="5141">
                  <c:v>73.158799999999999</c:v>
                </c:pt>
                <c:pt idx="5142">
                  <c:v>73.052000000000007</c:v>
                </c:pt>
                <c:pt idx="5143">
                  <c:v>72.914599999999993</c:v>
                </c:pt>
                <c:pt idx="5144">
                  <c:v>72.754400000000004</c:v>
                </c:pt>
                <c:pt idx="5145">
                  <c:v>72.670500000000004</c:v>
                </c:pt>
                <c:pt idx="5146">
                  <c:v>72.594200000000001</c:v>
                </c:pt>
                <c:pt idx="5147">
                  <c:v>72.487399999999994</c:v>
                </c:pt>
                <c:pt idx="5148">
                  <c:v>72.403499999999994</c:v>
                </c:pt>
                <c:pt idx="5149">
                  <c:v>72.380600000000001</c:v>
                </c:pt>
                <c:pt idx="5150">
                  <c:v>72.304299999999998</c:v>
                </c:pt>
                <c:pt idx="5151">
                  <c:v>72.197500000000005</c:v>
                </c:pt>
                <c:pt idx="5152">
                  <c:v>72.037300000000002</c:v>
                </c:pt>
                <c:pt idx="5153">
                  <c:v>71.899900000000002</c:v>
                </c:pt>
                <c:pt idx="5154">
                  <c:v>71.762600000000006</c:v>
                </c:pt>
                <c:pt idx="5155">
                  <c:v>71.655799999999999</c:v>
                </c:pt>
                <c:pt idx="5156">
                  <c:v>71.602400000000003</c:v>
                </c:pt>
                <c:pt idx="5157">
                  <c:v>71.61</c:v>
                </c:pt>
                <c:pt idx="5158">
                  <c:v>71.556600000000003</c:v>
                </c:pt>
                <c:pt idx="5159">
                  <c:v>71.4422</c:v>
                </c:pt>
                <c:pt idx="5160">
                  <c:v>71.388800000000003</c:v>
                </c:pt>
                <c:pt idx="5161">
                  <c:v>71.335400000000007</c:v>
                </c:pt>
                <c:pt idx="5162">
                  <c:v>71.335400000000007</c:v>
                </c:pt>
                <c:pt idx="5163">
                  <c:v>71.335400000000007</c:v>
                </c:pt>
                <c:pt idx="5164">
                  <c:v>71.259100000000004</c:v>
                </c:pt>
                <c:pt idx="5165">
                  <c:v>71.121700000000004</c:v>
                </c:pt>
                <c:pt idx="5166">
                  <c:v>70.984399999999994</c:v>
                </c:pt>
                <c:pt idx="5167">
                  <c:v>70.930999999999997</c:v>
                </c:pt>
                <c:pt idx="5168">
                  <c:v>70.854699999999994</c:v>
                </c:pt>
                <c:pt idx="5169">
                  <c:v>70.770799999999994</c:v>
                </c:pt>
                <c:pt idx="5170">
                  <c:v>70.664000000000001</c:v>
                </c:pt>
                <c:pt idx="5171">
                  <c:v>70.526600000000002</c:v>
                </c:pt>
                <c:pt idx="5172">
                  <c:v>70.473200000000006</c:v>
                </c:pt>
                <c:pt idx="5173">
                  <c:v>70.442700000000002</c:v>
                </c:pt>
                <c:pt idx="5174">
                  <c:v>70.389300000000006</c:v>
                </c:pt>
                <c:pt idx="5175">
                  <c:v>70.313000000000002</c:v>
                </c:pt>
                <c:pt idx="5176">
                  <c:v>70.282499999999999</c:v>
                </c:pt>
                <c:pt idx="5177">
                  <c:v>70.282499999999999</c:v>
                </c:pt>
                <c:pt idx="5178">
                  <c:v>70.282499999999999</c:v>
                </c:pt>
                <c:pt idx="5179">
                  <c:v>70.313000000000002</c:v>
                </c:pt>
                <c:pt idx="5180">
                  <c:v>70.259600000000006</c:v>
                </c:pt>
                <c:pt idx="5181">
                  <c:v>70.229100000000003</c:v>
                </c:pt>
                <c:pt idx="5182">
                  <c:v>70.198599999999999</c:v>
                </c:pt>
                <c:pt idx="5183">
                  <c:v>70.175700000000006</c:v>
                </c:pt>
                <c:pt idx="5184">
                  <c:v>70.175700000000006</c:v>
                </c:pt>
                <c:pt idx="5185">
                  <c:v>70.152799999999999</c:v>
                </c:pt>
                <c:pt idx="5186">
                  <c:v>70.122299999999996</c:v>
                </c:pt>
                <c:pt idx="5187">
                  <c:v>70.099400000000003</c:v>
                </c:pt>
                <c:pt idx="5188">
                  <c:v>70.068899999999999</c:v>
                </c:pt>
                <c:pt idx="5189">
                  <c:v>70.046000000000006</c:v>
                </c:pt>
                <c:pt idx="5190">
                  <c:v>70.015500000000003</c:v>
                </c:pt>
                <c:pt idx="5191">
                  <c:v>70.015500000000003</c:v>
                </c:pt>
                <c:pt idx="5192">
                  <c:v>69.962100000000007</c:v>
                </c:pt>
                <c:pt idx="5193">
                  <c:v>69.9392</c:v>
                </c:pt>
                <c:pt idx="5194">
                  <c:v>69.908699999999996</c:v>
                </c:pt>
                <c:pt idx="5195">
                  <c:v>69.8553</c:v>
                </c:pt>
                <c:pt idx="5196">
                  <c:v>69.824700000000007</c:v>
                </c:pt>
                <c:pt idx="5197">
                  <c:v>69.8553</c:v>
                </c:pt>
                <c:pt idx="5198">
                  <c:v>69.885800000000003</c:v>
                </c:pt>
                <c:pt idx="5199">
                  <c:v>69.885800000000003</c:v>
                </c:pt>
                <c:pt idx="5200">
                  <c:v>69.908699999999996</c:v>
                </c:pt>
                <c:pt idx="5201">
                  <c:v>69.9392</c:v>
                </c:pt>
                <c:pt idx="5202">
                  <c:v>69.885800000000003</c:v>
                </c:pt>
                <c:pt idx="5203">
                  <c:v>69.824700000000007</c:v>
                </c:pt>
                <c:pt idx="5204">
                  <c:v>69.8018</c:v>
                </c:pt>
                <c:pt idx="5205">
                  <c:v>69.824700000000007</c:v>
                </c:pt>
                <c:pt idx="5206">
                  <c:v>69.8553</c:v>
                </c:pt>
                <c:pt idx="5207">
                  <c:v>69.824700000000007</c:v>
                </c:pt>
                <c:pt idx="5208">
                  <c:v>69.824700000000007</c:v>
                </c:pt>
                <c:pt idx="5209">
                  <c:v>69.824700000000007</c:v>
                </c:pt>
                <c:pt idx="5210">
                  <c:v>69.824700000000007</c:v>
                </c:pt>
                <c:pt idx="5211">
                  <c:v>69.8018</c:v>
                </c:pt>
                <c:pt idx="5212">
                  <c:v>69.771299999999997</c:v>
                </c:pt>
                <c:pt idx="5213">
                  <c:v>69.748400000000004</c:v>
                </c:pt>
                <c:pt idx="5214">
                  <c:v>69.748400000000004</c:v>
                </c:pt>
                <c:pt idx="5215">
                  <c:v>69.748400000000004</c:v>
                </c:pt>
                <c:pt idx="5216">
                  <c:v>69.748400000000004</c:v>
                </c:pt>
                <c:pt idx="5217">
                  <c:v>69.748400000000004</c:v>
                </c:pt>
                <c:pt idx="5218">
                  <c:v>69.694999999999993</c:v>
                </c:pt>
                <c:pt idx="5219">
                  <c:v>69.664500000000004</c:v>
                </c:pt>
                <c:pt idx="5220">
                  <c:v>69.664500000000004</c:v>
                </c:pt>
                <c:pt idx="5221">
                  <c:v>69.527199999999993</c:v>
                </c:pt>
                <c:pt idx="5222">
                  <c:v>69.313599999999994</c:v>
                </c:pt>
                <c:pt idx="5223">
                  <c:v>69.206800000000001</c:v>
                </c:pt>
                <c:pt idx="5224">
                  <c:v>69.206800000000001</c:v>
                </c:pt>
                <c:pt idx="5225">
                  <c:v>69.313599999999994</c:v>
                </c:pt>
                <c:pt idx="5226">
                  <c:v>69.397499999999994</c:v>
                </c:pt>
                <c:pt idx="5227">
                  <c:v>69.504300000000001</c:v>
                </c:pt>
                <c:pt idx="5228">
                  <c:v>69.527199999999993</c:v>
                </c:pt>
                <c:pt idx="5229">
                  <c:v>69.527199999999993</c:v>
                </c:pt>
                <c:pt idx="5230">
                  <c:v>69.527199999999993</c:v>
                </c:pt>
                <c:pt idx="5231">
                  <c:v>69.504300000000001</c:v>
                </c:pt>
                <c:pt idx="5232">
                  <c:v>69.473799999999997</c:v>
                </c:pt>
                <c:pt idx="5233">
                  <c:v>69.367000000000004</c:v>
                </c:pt>
                <c:pt idx="5234">
                  <c:v>69.176199999999994</c:v>
                </c:pt>
                <c:pt idx="5235">
                  <c:v>69.069400000000002</c:v>
                </c:pt>
                <c:pt idx="5236">
                  <c:v>68.932100000000005</c:v>
                </c:pt>
                <c:pt idx="5237">
                  <c:v>69.077100000000002</c:v>
                </c:pt>
                <c:pt idx="5238">
                  <c:v>68.962599999999995</c:v>
                </c:pt>
                <c:pt idx="5239">
                  <c:v>68.748999999999995</c:v>
                </c:pt>
                <c:pt idx="5240">
                  <c:v>68.665099999999995</c:v>
                </c:pt>
                <c:pt idx="5241">
                  <c:v>68.695599999999999</c:v>
                </c:pt>
                <c:pt idx="5242">
                  <c:v>68.748999999999995</c:v>
                </c:pt>
                <c:pt idx="5243">
                  <c:v>68.748999999999995</c:v>
                </c:pt>
                <c:pt idx="5244">
                  <c:v>68.802400000000006</c:v>
                </c:pt>
                <c:pt idx="5245">
                  <c:v>68.802400000000006</c:v>
                </c:pt>
                <c:pt idx="5246">
                  <c:v>68.832899999999995</c:v>
                </c:pt>
                <c:pt idx="5247">
                  <c:v>68.962599999999995</c:v>
                </c:pt>
                <c:pt idx="5248">
                  <c:v>68.993099999999998</c:v>
                </c:pt>
                <c:pt idx="5249">
                  <c:v>69.016000000000005</c:v>
                </c:pt>
                <c:pt idx="5250">
                  <c:v>68.939700000000002</c:v>
                </c:pt>
                <c:pt idx="5251">
                  <c:v>68.718500000000006</c:v>
                </c:pt>
                <c:pt idx="5252">
                  <c:v>68.474299999999999</c:v>
                </c:pt>
                <c:pt idx="5253">
                  <c:v>68.535399999999996</c:v>
                </c:pt>
                <c:pt idx="5254">
                  <c:v>68.535399999999996</c:v>
                </c:pt>
                <c:pt idx="5255">
                  <c:v>68.474299999999999</c:v>
                </c:pt>
                <c:pt idx="5256">
                  <c:v>68.474299999999999</c:v>
                </c:pt>
                <c:pt idx="5257">
                  <c:v>68.504900000000006</c:v>
                </c:pt>
                <c:pt idx="5258">
                  <c:v>68.504900000000006</c:v>
                </c:pt>
                <c:pt idx="5259">
                  <c:v>68.397999999999996</c:v>
                </c:pt>
                <c:pt idx="5260">
                  <c:v>68.268299999999996</c:v>
                </c:pt>
                <c:pt idx="5261">
                  <c:v>68.131</c:v>
                </c:pt>
                <c:pt idx="5262">
                  <c:v>68.024199999999993</c:v>
                </c:pt>
                <c:pt idx="5263">
                  <c:v>67.940299999999993</c:v>
                </c:pt>
                <c:pt idx="5264">
                  <c:v>67.802899999999994</c:v>
                </c:pt>
                <c:pt idx="5265">
                  <c:v>67.749499999999998</c:v>
                </c:pt>
                <c:pt idx="5266">
                  <c:v>67.696100000000001</c:v>
                </c:pt>
                <c:pt idx="5267">
                  <c:v>67.696100000000001</c:v>
                </c:pt>
                <c:pt idx="5268">
                  <c:v>67.749499999999998</c:v>
                </c:pt>
                <c:pt idx="5269">
                  <c:v>67.780100000000004</c:v>
                </c:pt>
                <c:pt idx="5270">
                  <c:v>67.726699999999994</c:v>
                </c:pt>
                <c:pt idx="5271">
                  <c:v>67.665599999999998</c:v>
                </c:pt>
                <c:pt idx="5272">
                  <c:v>67.558800000000005</c:v>
                </c:pt>
                <c:pt idx="5273">
                  <c:v>67.474900000000005</c:v>
                </c:pt>
                <c:pt idx="5274">
                  <c:v>67.474900000000005</c:v>
                </c:pt>
                <c:pt idx="5275">
                  <c:v>67.513000000000005</c:v>
                </c:pt>
                <c:pt idx="5276">
                  <c:v>67.482500000000002</c:v>
                </c:pt>
                <c:pt idx="5277">
                  <c:v>67.429100000000005</c:v>
                </c:pt>
                <c:pt idx="5278">
                  <c:v>67.398600000000002</c:v>
                </c:pt>
                <c:pt idx="5279">
                  <c:v>67.345200000000006</c:v>
                </c:pt>
                <c:pt idx="5280">
                  <c:v>67.268900000000002</c:v>
                </c:pt>
                <c:pt idx="5281">
                  <c:v>67.185000000000002</c:v>
                </c:pt>
                <c:pt idx="5282">
                  <c:v>67.108699999999999</c:v>
                </c:pt>
                <c:pt idx="5283">
                  <c:v>67.001900000000006</c:v>
                </c:pt>
                <c:pt idx="5284">
                  <c:v>66.8874</c:v>
                </c:pt>
                <c:pt idx="5285">
                  <c:v>66.811099999999996</c:v>
                </c:pt>
                <c:pt idx="5286">
                  <c:v>66.811099999999996</c:v>
                </c:pt>
                <c:pt idx="5287">
                  <c:v>66.7577</c:v>
                </c:pt>
                <c:pt idx="5288">
                  <c:v>66.643299999999996</c:v>
                </c:pt>
                <c:pt idx="5289">
                  <c:v>66.376300000000001</c:v>
                </c:pt>
                <c:pt idx="5290">
                  <c:v>66.193100000000001</c:v>
                </c:pt>
                <c:pt idx="5291">
                  <c:v>66.086299999999994</c:v>
                </c:pt>
                <c:pt idx="5292">
                  <c:v>65.918499999999995</c:v>
                </c:pt>
                <c:pt idx="5293">
                  <c:v>65.781199999999998</c:v>
                </c:pt>
                <c:pt idx="5294">
                  <c:v>65.651499999999999</c:v>
                </c:pt>
                <c:pt idx="5295">
                  <c:v>65.537000000000006</c:v>
                </c:pt>
                <c:pt idx="5296">
                  <c:v>65.537000000000006</c:v>
                </c:pt>
                <c:pt idx="5297">
                  <c:v>65.567499999999995</c:v>
                </c:pt>
                <c:pt idx="5298">
                  <c:v>65.537000000000006</c:v>
                </c:pt>
                <c:pt idx="5299">
                  <c:v>65.590400000000002</c:v>
                </c:pt>
                <c:pt idx="5300">
                  <c:v>65.620900000000006</c:v>
                </c:pt>
                <c:pt idx="5301">
                  <c:v>65.620900000000006</c:v>
                </c:pt>
                <c:pt idx="5302">
                  <c:v>65.537000000000006</c:v>
                </c:pt>
                <c:pt idx="5303">
                  <c:v>65.491200000000006</c:v>
                </c:pt>
                <c:pt idx="5304">
                  <c:v>65.437799999999996</c:v>
                </c:pt>
                <c:pt idx="5305">
                  <c:v>65.277600000000007</c:v>
                </c:pt>
                <c:pt idx="5306">
                  <c:v>65.140299999999996</c:v>
                </c:pt>
                <c:pt idx="5307">
                  <c:v>65.109800000000007</c:v>
                </c:pt>
                <c:pt idx="5308">
                  <c:v>65.0869</c:v>
                </c:pt>
                <c:pt idx="5309">
                  <c:v>65.003</c:v>
                </c:pt>
                <c:pt idx="5310">
                  <c:v>64.766400000000004</c:v>
                </c:pt>
                <c:pt idx="5311">
                  <c:v>64.652000000000001</c:v>
                </c:pt>
                <c:pt idx="5312">
                  <c:v>64.621499999999997</c:v>
                </c:pt>
                <c:pt idx="5313">
                  <c:v>64.537599999999998</c:v>
                </c:pt>
                <c:pt idx="5314">
                  <c:v>64.362099999999998</c:v>
                </c:pt>
                <c:pt idx="5315">
                  <c:v>64.041700000000006</c:v>
                </c:pt>
                <c:pt idx="5316">
                  <c:v>63.698300000000003</c:v>
                </c:pt>
                <c:pt idx="5317">
                  <c:v>63.553400000000003</c:v>
                </c:pt>
                <c:pt idx="5318">
                  <c:v>63.553400000000003</c:v>
                </c:pt>
                <c:pt idx="5319">
                  <c:v>63.5839</c:v>
                </c:pt>
                <c:pt idx="5320">
                  <c:v>63.553400000000003</c:v>
                </c:pt>
                <c:pt idx="5321">
                  <c:v>63.438899999999997</c:v>
                </c:pt>
                <c:pt idx="5322">
                  <c:v>63.438899999999997</c:v>
                </c:pt>
                <c:pt idx="5323">
                  <c:v>63.377899999999997</c:v>
                </c:pt>
                <c:pt idx="5324">
                  <c:v>63.263500000000001</c:v>
                </c:pt>
                <c:pt idx="5325">
                  <c:v>63.293999999999997</c:v>
                </c:pt>
                <c:pt idx="5326">
                  <c:v>63.3245</c:v>
                </c:pt>
                <c:pt idx="5327">
                  <c:v>63.377899999999997</c:v>
                </c:pt>
                <c:pt idx="5328">
                  <c:v>63.469499999999996</c:v>
                </c:pt>
                <c:pt idx="5329">
                  <c:v>63.377899999999997</c:v>
                </c:pt>
                <c:pt idx="5330">
                  <c:v>63.354999999999997</c:v>
                </c:pt>
                <c:pt idx="5331">
                  <c:v>63.179499999999997</c:v>
                </c:pt>
                <c:pt idx="5332">
                  <c:v>63.065100000000001</c:v>
                </c:pt>
                <c:pt idx="5333">
                  <c:v>62.950699999999998</c:v>
                </c:pt>
                <c:pt idx="5334">
                  <c:v>62.897199999999998</c:v>
                </c:pt>
                <c:pt idx="5335">
                  <c:v>63.301600000000001</c:v>
                </c:pt>
                <c:pt idx="5336">
                  <c:v>63.210099999999997</c:v>
                </c:pt>
                <c:pt idx="5337">
                  <c:v>62.431899999999999</c:v>
                </c:pt>
                <c:pt idx="5338">
                  <c:v>61.676499999999997</c:v>
                </c:pt>
                <c:pt idx="5339">
                  <c:v>61.325600000000001</c:v>
                </c:pt>
                <c:pt idx="5340">
                  <c:v>61.180599999999998</c:v>
                </c:pt>
                <c:pt idx="5341">
                  <c:v>61.127200000000002</c:v>
                </c:pt>
                <c:pt idx="5342">
                  <c:v>60.982300000000002</c:v>
                </c:pt>
                <c:pt idx="5343">
                  <c:v>60.692399999999999</c:v>
                </c:pt>
                <c:pt idx="5344">
                  <c:v>60.4253</c:v>
                </c:pt>
                <c:pt idx="5345">
                  <c:v>60.2804</c:v>
                </c:pt>
                <c:pt idx="5346">
                  <c:v>60.547400000000003</c:v>
                </c:pt>
                <c:pt idx="5347">
                  <c:v>60.890700000000002</c:v>
                </c:pt>
                <c:pt idx="5348">
                  <c:v>61.157699999999998</c:v>
                </c:pt>
                <c:pt idx="5349">
                  <c:v>61.386600000000001</c:v>
                </c:pt>
                <c:pt idx="5350">
                  <c:v>61.531599999999997</c:v>
                </c:pt>
                <c:pt idx="5351">
                  <c:v>61.501100000000001</c:v>
                </c:pt>
                <c:pt idx="5352">
                  <c:v>61.562100000000001</c:v>
                </c:pt>
                <c:pt idx="5353">
                  <c:v>61.615499999999997</c:v>
                </c:pt>
                <c:pt idx="5354">
                  <c:v>61.592599999999997</c:v>
                </c:pt>
                <c:pt idx="5355">
                  <c:v>61.768099999999997</c:v>
                </c:pt>
                <c:pt idx="5356">
                  <c:v>61.851999999999997</c:v>
                </c:pt>
                <c:pt idx="5357">
                  <c:v>61.9131</c:v>
                </c:pt>
                <c:pt idx="5358">
                  <c:v>61.9131</c:v>
                </c:pt>
                <c:pt idx="5359">
                  <c:v>61.9131</c:v>
                </c:pt>
                <c:pt idx="5360">
                  <c:v>61.676499999999997</c:v>
                </c:pt>
                <c:pt idx="5361">
                  <c:v>61.531599999999997</c:v>
                </c:pt>
                <c:pt idx="5362">
                  <c:v>61.447699999999998</c:v>
                </c:pt>
                <c:pt idx="5363">
                  <c:v>61.562100000000001</c:v>
                </c:pt>
                <c:pt idx="5364">
                  <c:v>61.646000000000001</c:v>
                </c:pt>
                <c:pt idx="5365">
                  <c:v>60.806800000000003</c:v>
                </c:pt>
                <c:pt idx="5366">
                  <c:v>60.287999999999997</c:v>
                </c:pt>
                <c:pt idx="5367">
                  <c:v>60.3414</c:v>
                </c:pt>
                <c:pt idx="5368">
                  <c:v>60.631300000000003</c:v>
                </c:pt>
                <c:pt idx="5369">
                  <c:v>60.806800000000003</c:v>
                </c:pt>
                <c:pt idx="5370">
                  <c:v>61.272199999999998</c:v>
                </c:pt>
                <c:pt idx="5371">
                  <c:v>61.478200000000001</c:v>
                </c:pt>
                <c:pt idx="5372">
                  <c:v>61.676499999999997</c:v>
                </c:pt>
                <c:pt idx="5373">
                  <c:v>61.707099999999997</c:v>
                </c:pt>
                <c:pt idx="5374">
                  <c:v>61.707099999999997</c:v>
                </c:pt>
                <c:pt idx="5375">
                  <c:v>61.707099999999997</c:v>
                </c:pt>
                <c:pt idx="5376">
                  <c:v>61.7376</c:v>
                </c:pt>
                <c:pt idx="5377">
                  <c:v>61.684199999999997</c:v>
                </c:pt>
                <c:pt idx="5378">
                  <c:v>61.592599999999997</c:v>
                </c:pt>
                <c:pt idx="5379">
                  <c:v>61.417099999999998</c:v>
                </c:pt>
                <c:pt idx="5380">
                  <c:v>61.333199999999998</c:v>
                </c:pt>
                <c:pt idx="5381">
                  <c:v>61.127200000000002</c:v>
                </c:pt>
                <c:pt idx="5382">
                  <c:v>61.043300000000002</c:v>
                </c:pt>
                <c:pt idx="5383">
                  <c:v>61.012799999999999</c:v>
                </c:pt>
                <c:pt idx="5384">
                  <c:v>60.928899999999999</c:v>
                </c:pt>
                <c:pt idx="5385">
                  <c:v>60.837299999999999</c:v>
                </c:pt>
                <c:pt idx="5386">
                  <c:v>60.661799999999999</c:v>
                </c:pt>
                <c:pt idx="5387">
                  <c:v>60.463500000000003</c:v>
                </c:pt>
                <c:pt idx="5388">
                  <c:v>60.3185</c:v>
                </c:pt>
                <c:pt idx="5389">
                  <c:v>60.226999999999997</c:v>
                </c:pt>
                <c:pt idx="5390">
                  <c:v>60.287999999999997</c:v>
                </c:pt>
                <c:pt idx="5391">
                  <c:v>60.265099999999997</c:v>
                </c:pt>
                <c:pt idx="5392">
                  <c:v>60.3185</c:v>
                </c:pt>
                <c:pt idx="5393">
                  <c:v>60.348999999999997</c:v>
                </c:pt>
                <c:pt idx="5394">
                  <c:v>60.2346</c:v>
                </c:pt>
                <c:pt idx="5395">
                  <c:v>60.3185</c:v>
                </c:pt>
                <c:pt idx="5396">
                  <c:v>60.524500000000003</c:v>
                </c:pt>
                <c:pt idx="5397">
                  <c:v>60.585500000000003</c:v>
                </c:pt>
                <c:pt idx="5398">
                  <c:v>60.463500000000003</c:v>
                </c:pt>
                <c:pt idx="5399">
                  <c:v>60.1736</c:v>
                </c:pt>
                <c:pt idx="5400">
                  <c:v>59.883600000000001</c:v>
                </c:pt>
                <c:pt idx="5401">
                  <c:v>59.799700000000001</c:v>
                </c:pt>
                <c:pt idx="5402">
                  <c:v>59.822600000000001</c:v>
                </c:pt>
                <c:pt idx="5403">
                  <c:v>59.624200000000002</c:v>
                </c:pt>
                <c:pt idx="5404">
                  <c:v>59.364800000000002</c:v>
                </c:pt>
                <c:pt idx="5405">
                  <c:v>59.303800000000003</c:v>
                </c:pt>
                <c:pt idx="5406">
                  <c:v>59.418199999999999</c:v>
                </c:pt>
                <c:pt idx="5407">
                  <c:v>59.395400000000002</c:v>
                </c:pt>
                <c:pt idx="5408">
                  <c:v>59.303800000000003</c:v>
                </c:pt>
                <c:pt idx="5409">
                  <c:v>59.242800000000003</c:v>
                </c:pt>
                <c:pt idx="5410">
                  <c:v>59.219900000000003</c:v>
                </c:pt>
                <c:pt idx="5411">
                  <c:v>59.0749</c:v>
                </c:pt>
                <c:pt idx="5412">
                  <c:v>58.8994</c:v>
                </c:pt>
                <c:pt idx="5413">
                  <c:v>58.8384</c:v>
                </c:pt>
                <c:pt idx="5414">
                  <c:v>58.6629</c:v>
                </c:pt>
                <c:pt idx="5415">
                  <c:v>58.609499999999997</c:v>
                </c:pt>
                <c:pt idx="5416">
                  <c:v>58.579000000000001</c:v>
                </c:pt>
                <c:pt idx="5417">
                  <c:v>58.64</c:v>
                </c:pt>
                <c:pt idx="5418">
                  <c:v>58.723999999999997</c:v>
                </c:pt>
                <c:pt idx="5419">
                  <c:v>58.6935</c:v>
                </c:pt>
                <c:pt idx="5420">
                  <c:v>58.64</c:v>
                </c:pt>
                <c:pt idx="5421">
                  <c:v>58.64</c:v>
                </c:pt>
                <c:pt idx="5422">
                  <c:v>58.518000000000001</c:v>
                </c:pt>
                <c:pt idx="5423">
                  <c:v>58.403500000000001</c:v>
                </c:pt>
                <c:pt idx="5424">
                  <c:v>58.319600000000001</c:v>
                </c:pt>
                <c:pt idx="5425">
                  <c:v>58.228099999999998</c:v>
                </c:pt>
                <c:pt idx="5426">
                  <c:v>58.228099999999998</c:v>
                </c:pt>
                <c:pt idx="5427">
                  <c:v>58.113599999999998</c:v>
                </c:pt>
                <c:pt idx="5428">
                  <c:v>57.907600000000002</c:v>
                </c:pt>
                <c:pt idx="5429">
                  <c:v>57.907600000000002</c:v>
                </c:pt>
                <c:pt idx="5430">
                  <c:v>57.999200000000002</c:v>
                </c:pt>
                <c:pt idx="5431">
                  <c:v>58.197499999999998</c:v>
                </c:pt>
                <c:pt idx="5432">
                  <c:v>58.228099999999998</c:v>
                </c:pt>
                <c:pt idx="5433">
                  <c:v>58.144100000000002</c:v>
                </c:pt>
                <c:pt idx="5434">
                  <c:v>58.113599999999998</c:v>
                </c:pt>
                <c:pt idx="5435">
                  <c:v>58.052599999999998</c:v>
                </c:pt>
                <c:pt idx="5436">
                  <c:v>57.938099999999999</c:v>
                </c:pt>
                <c:pt idx="5437">
                  <c:v>57.999200000000002</c:v>
                </c:pt>
                <c:pt idx="5438">
                  <c:v>57.999200000000002</c:v>
                </c:pt>
                <c:pt idx="5439">
                  <c:v>57.999200000000002</c:v>
                </c:pt>
                <c:pt idx="5440">
                  <c:v>57.968699999999998</c:v>
                </c:pt>
                <c:pt idx="5441">
                  <c:v>57.884700000000002</c:v>
                </c:pt>
                <c:pt idx="5442">
                  <c:v>57.884700000000002</c:v>
                </c:pt>
                <c:pt idx="5443">
                  <c:v>57.854199999999999</c:v>
                </c:pt>
                <c:pt idx="5444">
                  <c:v>57.823700000000002</c:v>
                </c:pt>
                <c:pt idx="5445">
                  <c:v>57.617699999999999</c:v>
                </c:pt>
                <c:pt idx="5446">
                  <c:v>57.564300000000003</c:v>
                </c:pt>
                <c:pt idx="5447">
                  <c:v>57.480400000000003</c:v>
                </c:pt>
                <c:pt idx="5448">
                  <c:v>57.533799999999999</c:v>
                </c:pt>
                <c:pt idx="5449">
                  <c:v>57.648200000000003</c:v>
                </c:pt>
                <c:pt idx="5450">
                  <c:v>57.533799999999999</c:v>
                </c:pt>
                <c:pt idx="5451">
                  <c:v>57.4193</c:v>
                </c:pt>
                <c:pt idx="5452">
                  <c:v>57.3583</c:v>
                </c:pt>
                <c:pt idx="5453">
                  <c:v>57.4193</c:v>
                </c:pt>
                <c:pt idx="5454">
                  <c:v>57.4193</c:v>
                </c:pt>
                <c:pt idx="5455">
                  <c:v>57.327800000000003</c:v>
                </c:pt>
                <c:pt idx="5456">
                  <c:v>57.1828</c:v>
                </c:pt>
                <c:pt idx="5457">
                  <c:v>57.213299999999997</c:v>
                </c:pt>
                <c:pt idx="5458">
                  <c:v>57.129399999999997</c:v>
                </c:pt>
                <c:pt idx="5459">
                  <c:v>56.839500000000001</c:v>
                </c:pt>
                <c:pt idx="5460">
                  <c:v>56.892899999999997</c:v>
                </c:pt>
                <c:pt idx="5461">
                  <c:v>56.984499999999997</c:v>
                </c:pt>
                <c:pt idx="5462">
                  <c:v>57.045499999999997</c:v>
                </c:pt>
                <c:pt idx="5463">
                  <c:v>56.984499999999997</c:v>
                </c:pt>
                <c:pt idx="5464">
                  <c:v>56.923400000000001</c:v>
                </c:pt>
                <c:pt idx="5465">
                  <c:v>56.923400000000001</c:v>
                </c:pt>
                <c:pt idx="5466">
                  <c:v>56.923400000000001</c:v>
                </c:pt>
                <c:pt idx="5467">
                  <c:v>56.808999999999997</c:v>
                </c:pt>
                <c:pt idx="5468">
                  <c:v>56.778500000000001</c:v>
                </c:pt>
                <c:pt idx="5469">
                  <c:v>56.808999999999997</c:v>
                </c:pt>
                <c:pt idx="5470">
                  <c:v>56.747999999999998</c:v>
                </c:pt>
                <c:pt idx="5471">
                  <c:v>56.664000000000001</c:v>
                </c:pt>
                <c:pt idx="5472">
                  <c:v>56.549599999999998</c:v>
                </c:pt>
                <c:pt idx="5473">
                  <c:v>56.427500000000002</c:v>
                </c:pt>
                <c:pt idx="5474">
                  <c:v>56.457999999999998</c:v>
                </c:pt>
                <c:pt idx="5475">
                  <c:v>56.427500000000002</c:v>
                </c:pt>
                <c:pt idx="5476">
                  <c:v>56.427500000000002</c:v>
                </c:pt>
                <c:pt idx="5477">
                  <c:v>56.427500000000002</c:v>
                </c:pt>
                <c:pt idx="5478">
                  <c:v>56.198599999999999</c:v>
                </c:pt>
                <c:pt idx="5479">
                  <c:v>55.992600000000003</c:v>
                </c:pt>
                <c:pt idx="5480">
                  <c:v>55.9392</c:v>
                </c:pt>
                <c:pt idx="5481">
                  <c:v>55.908700000000003</c:v>
                </c:pt>
                <c:pt idx="5482">
                  <c:v>55.847700000000003</c:v>
                </c:pt>
                <c:pt idx="5483">
                  <c:v>55.847700000000003</c:v>
                </c:pt>
                <c:pt idx="5484">
                  <c:v>55.847700000000003</c:v>
                </c:pt>
                <c:pt idx="5485">
                  <c:v>55.8172</c:v>
                </c:pt>
                <c:pt idx="5486">
                  <c:v>55.9392</c:v>
                </c:pt>
                <c:pt idx="5487">
                  <c:v>56.023200000000003</c:v>
                </c:pt>
                <c:pt idx="5488">
                  <c:v>56.053699999999999</c:v>
                </c:pt>
                <c:pt idx="5489">
                  <c:v>56.053699999999999</c:v>
                </c:pt>
                <c:pt idx="5490">
                  <c:v>56.023200000000003</c:v>
                </c:pt>
                <c:pt idx="5491">
                  <c:v>56.023200000000003</c:v>
                </c:pt>
                <c:pt idx="5492">
                  <c:v>55.9392</c:v>
                </c:pt>
                <c:pt idx="5493">
                  <c:v>55.9621</c:v>
                </c:pt>
                <c:pt idx="5494">
                  <c:v>56.023200000000003</c:v>
                </c:pt>
                <c:pt idx="5495">
                  <c:v>56.137599999999999</c:v>
                </c:pt>
                <c:pt idx="5496">
                  <c:v>56.282600000000002</c:v>
                </c:pt>
                <c:pt idx="5497">
                  <c:v>56.374099999999999</c:v>
                </c:pt>
                <c:pt idx="5498">
                  <c:v>56.374099999999999</c:v>
                </c:pt>
                <c:pt idx="5499">
                  <c:v>56.374099999999999</c:v>
                </c:pt>
                <c:pt idx="5500">
                  <c:v>56.198599999999999</c:v>
                </c:pt>
                <c:pt idx="5501">
                  <c:v>56.053699999999999</c:v>
                </c:pt>
                <c:pt idx="5502">
                  <c:v>55.992600000000003</c:v>
                </c:pt>
                <c:pt idx="5503">
                  <c:v>55.9621</c:v>
                </c:pt>
                <c:pt idx="5504">
                  <c:v>55.908700000000003</c:v>
                </c:pt>
                <c:pt idx="5505">
                  <c:v>55.908700000000003</c:v>
                </c:pt>
                <c:pt idx="5506">
                  <c:v>55.992600000000003</c:v>
                </c:pt>
                <c:pt idx="5507">
                  <c:v>55.908700000000003</c:v>
                </c:pt>
                <c:pt idx="5508">
                  <c:v>55.7943</c:v>
                </c:pt>
                <c:pt idx="5509">
                  <c:v>55.8782</c:v>
                </c:pt>
                <c:pt idx="5510">
                  <c:v>55.9392</c:v>
                </c:pt>
                <c:pt idx="5511">
                  <c:v>55.9392</c:v>
                </c:pt>
                <c:pt idx="5512">
                  <c:v>56.053699999999999</c:v>
                </c:pt>
                <c:pt idx="5513">
                  <c:v>56.168100000000003</c:v>
                </c:pt>
                <c:pt idx="5514">
                  <c:v>56.282600000000002</c:v>
                </c:pt>
                <c:pt idx="5515">
                  <c:v>56.229199999999999</c:v>
                </c:pt>
                <c:pt idx="5516">
                  <c:v>56.137599999999999</c:v>
                </c:pt>
                <c:pt idx="5517">
                  <c:v>56.137599999999999</c:v>
                </c:pt>
                <c:pt idx="5518">
                  <c:v>56.137599999999999</c:v>
                </c:pt>
                <c:pt idx="5519">
                  <c:v>56.107100000000003</c:v>
                </c:pt>
                <c:pt idx="5520">
                  <c:v>56.168100000000003</c:v>
                </c:pt>
                <c:pt idx="5521">
                  <c:v>56.229199999999999</c:v>
                </c:pt>
                <c:pt idx="5522">
                  <c:v>56.229199999999999</c:v>
                </c:pt>
                <c:pt idx="5523">
                  <c:v>56.252000000000002</c:v>
                </c:pt>
                <c:pt idx="5524">
                  <c:v>56.168100000000003</c:v>
                </c:pt>
                <c:pt idx="5525">
                  <c:v>56.107100000000003</c:v>
                </c:pt>
                <c:pt idx="5526">
                  <c:v>55.992600000000003</c:v>
                </c:pt>
                <c:pt idx="5527">
                  <c:v>55.8782</c:v>
                </c:pt>
                <c:pt idx="5528">
                  <c:v>55.847700000000003</c:v>
                </c:pt>
                <c:pt idx="5529">
                  <c:v>55.8172</c:v>
                </c:pt>
                <c:pt idx="5530">
                  <c:v>55.786700000000003</c:v>
                </c:pt>
                <c:pt idx="5531">
                  <c:v>55.847700000000003</c:v>
                </c:pt>
                <c:pt idx="5532">
                  <c:v>55.7027</c:v>
                </c:pt>
                <c:pt idx="5533">
                  <c:v>55.733199999999997</c:v>
                </c:pt>
                <c:pt idx="5534">
                  <c:v>55.847700000000003</c:v>
                </c:pt>
                <c:pt idx="5535">
                  <c:v>55.8172</c:v>
                </c:pt>
                <c:pt idx="5536">
                  <c:v>55.733199999999997</c:v>
                </c:pt>
                <c:pt idx="5537">
                  <c:v>55.7027</c:v>
                </c:pt>
                <c:pt idx="5538">
                  <c:v>55.6417</c:v>
                </c:pt>
                <c:pt idx="5539">
                  <c:v>55.6417</c:v>
                </c:pt>
                <c:pt idx="5540">
                  <c:v>55.611199999999997</c:v>
                </c:pt>
                <c:pt idx="5541">
                  <c:v>55.611199999999997</c:v>
                </c:pt>
                <c:pt idx="5542">
                  <c:v>55.6417</c:v>
                </c:pt>
                <c:pt idx="5543">
                  <c:v>55.6417</c:v>
                </c:pt>
                <c:pt idx="5544">
                  <c:v>55.611199999999997</c:v>
                </c:pt>
                <c:pt idx="5545">
                  <c:v>55.611199999999997</c:v>
                </c:pt>
                <c:pt idx="5546">
                  <c:v>55.6417</c:v>
                </c:pt>
                <c:pt idx="5547">
                  <c:v>55.611199999999997</c:v>
                </c:pt>
                <c:pt idx="5548">
                  <c:v>55.611199999999997</c:v>
                </c:pt>
                <c:pt idx="5549">
                  <c:v>55.611199999999997</c:v>
                </c:pt>
                <c:pt idx="5550">
                  <c:v>55.611199999999997</c:v>
                </c:pt>
                <c:pt idx="5551">
                  <c:v>55.466200000000001</c:v>
                </c:pt>
                <c:pt idx="5552">
                  <c:v>55.466200000000001</c:v>
                </c:pt>
                <c:pt idx="5553">
                  <c:v>55.435699999999997</c:v>
                </c:pt>
                <c:pt idx="5554">
                  <c:v>55.290700000000001</c:v>
                </c:pt>
                <c:pt idx="5555">
                  <c:v>55.412799999999997</c:v>
                </c:pt>
                <c:pt idx="5556">
                  <c:v>55.611199999999997</c:v>
                </c:pt>
                <c:pt idx="5557">
                  <c:v>55.611199999999997</c:v>
                </c:pt>
                <c:pt idx="5558">
                  <c:v>55.611199999999997</c:v>
                </c:pt>
                <c:pt idx="5559">
                  <c:v>55.527299999999997</c:v>
                </c:pt>
                <c:pt idx="5560">
                  <c:v>55.466200000000001</c:v>
                </c:pt>
                <c:pt idx="5561">
                  <c:v>55.496699999999997</c:v>
                </c:pt>
                <c:pt idx="5562">
                  <c:v>55.5578</c:v>
                </c:pt>
                <c:pt idx="5563">
                  <c:v>55.496699999999997</c:v>
                </c:pt>
                <c:pt idx="5564">
                  <c:v>55.496699999999997</c:v>
                </c:pt>
                <c:pt idx="5565">
                  <c:v>55.588299999999997</c:v>
                </c:pt>
                <c:pt idx="5566">
                  <c:v>55.6417</c:v>
                </c:pt>
                <c:pt idx="5567">
                  <c:v>55.6417</c:v>
                </c:pt>
                <c:pt idx="5568">
                  <c:v>55.611199999999997</c:v>
                </c:pt>
                <c:pt idx="5569">
                  <c:v>55.466200000000001</c:v>
                </c:pt>
                <c:pt idx="5570">
                  <c:v>55.496699999999997</c:v>
                </c:pt>
                <c:pt idx="5571">
                  <c:v>55.466200000000001</c:v>
                </c:pt>
                <c:pt idx="5572">
                  <c:v>55.435699999999997</c:v>
                </c:pt>
                <c:pt idx="5573">
                  <c:v>55.496699999999997</c:v>
                </c:pt>
                <c:pt idx="5574">
                  <c:v>55.466200000000001</c:v>
                </c:pt>
                <c:pt idx="5575">
                  <c:v>55.435699999999997</c:v>
                </c:pt>
                <c:pt idx="5576">
                  <c:v>55.145800000000001</c:v>
                </c:pt>
                <c:pt idx="5577">
                  <c:v>55.176299999999998</c:v>
                </c:pt>
                <c:pt idx="5578">
                  <c:v>55.206800000000001</c:v>
                </c:pt>
                <c:pt idx="5579">
                  <c:v>55.321300000000001</c:v>
                </c:pt>
                <c:pt idx="5580">
                  <c:v>55.412799999999997</c:v>
                </c:pt>
                <c:pt idx="5581">
                  <c:v>55.466200000000001</c:v>
                </c:pt>
                <c:pt idx="5582">
                  <c:v>55.527299999999997</c:v>
                </c:pt>
                <c:pt idx="5583">
                  <c:v>55.435699999999997</c:v>
                </c:pt>
                <c:pt idx="5584">
                  <c:v>55.290700000000001</c:v>
                </c:pt>
                <c:pt idx="5585">
                  <c:v>55.206800000000001</c:v>
                </c:pt>
                <c:pt idx="5586">
                  <c:v>55.145800000000001</c:v>
                </c:pt>
                <c:pt idx="5587">
                  <c:v>55.237299999999998</c:v>
                </c:pt>
                <c:pt idx="5588">
                  <c:v>55.267899999999997</c:v>
                </c:pt>
                <c:pt idx="5589">
                  <c:v>55.206800000000001</c:v>
                </c:pt>
                <c:pt idx="5590">
                  <c:v>55.321300000000001</c:v>
                </c:pt>
                <c:pt idx="5591">
                  <c:v>55.412799999999997</c:v>
                </c:pt>
                <c:pt idx="5592">
                  <c:v>55.351799999999997</c:v>
                </c:pt>
                <c:pt idx="5593">
                  <c:v>55.237299999999998</c:v>
                </c:pt>
                <c:pt idx="5594">
                  <c:v>55.206800000000001</c:v>
                </c:pt>
                <c:pt idx="5595">
                  <c:v>55.145800000000001</c:v>
                </c:pt>
                <c:pt idx="5596">
                  <c:v>55.115299999999998</c:v>
                </c:pt>
                <c:pt idx="5597">
                  <c:v>55.092399999999998</c:v>
                </c:pt>
                <c:pt idx="5598">
                  <c:v>55.031300000000002</c:v>
                </c:pt>
                <c:pt idx="5599">
                  <c:v>54.916899999999998</c:v>
                </c:pt>
                <c:pt idx="5600">
                  <c:v>54.916899999999998</c:v>
                </c:pt>
                <c:pt idx="5601">
                  <c:v>54.970300000000002</c:v>
                </c:pt>
                <c:pt idx="5602">
                  <c:v>55.145800000000001</c:v>
                </c:pt>
                <c:pt idx="5603">
                  <c:v>55.237299999999998</c:v>
                </c:pt>
                <c:pt idx="5604">
                  <c:v>55.351799999999997</c:v>
                </c:pt>
                <c:pt idx="5605">
                  <c:v>55.176299999999998</c:v>
                </c:pt>
                <c:pt idx="5606">
                  <c:v>55.061900000000001</c:v>
                </c:pt>
                <c:pt idx="5607">
                  <c:v>55.031300000000002</c:v>
                </c:pt>
                <c:pt idx="5608">
                  <c:v>55.000799999999998</c:v>
                </c:pt>
                <c:pt idx="5609">
                  <c:v>55.061900000000001</c:v>
                </c:pt>
                <c:pt idx="5610">
                  <c:v>55.061900000000001</c:v>
                </c:pt>
                <c:pt idx="5611">
                  <c:v>55.000799999999998</c:v>
                </c:pt>
                <c:pt idx="5612">
                  <c:v>54.947400000000002</c:v>
                </c:pt>
                <c:pt idx="5613">
                  <c:v>54.855899999999998</c:v>
                </c:pt>
                <c:pt idx="5614">
                  <c:v>54.825299999999999</c:v>
                </c:pt>
                <c:pt idx="5615">
                  <c:v>54.771900000000002</c:v>
                </c:pt>
                <c:pt idx="5616">
                  <c:v>54.741399999999999</c:v>
                </c:pt>
                <c:pt idx="5617">
                  <c:v>54.710900000000002</c:v>
                </c:pt>
                <c:pt idx="5618">
                  <c:v>54.596499999999999</c:v>
                </c:pt>
                <c:pt idx="5619">
                  <c:v>54.565899999999999</c:v>
                </c:pt>
                <c:pt idx="5620">
                  <c:v>54.627000000000002</c:v>
                </c:pt>
                <c:pt idx="5621">
                  <c:v>54.649900000000002</c:v>
                </c:pt>
                <c:pt idx="5622">
                  <c:v>54.680399999999999</c:v>
                </c:pt>
                <c:pt idx="5623">
                  <c:v>54.680399999999999</c:v>
                </c:pt>
                <c:pt idx="5624">
                  <c:v>54.710900000000002</c:v>
                </c:pt>
                <c:pt idx="5625">
                  <c:v>54.680399999999999</c:v>
                </c:pt>
                <c:pt idx="5626">
                  <c:v>54.627000000000002</c:v>
                </c:pt>
                <c:pt idx="5627">
                  <c:v>54.627000000000002</c:v>
                </c:pt>
                <c:pt idx="5628">
                  <c:v>54.627000000000002</c:v>
                </c:pt>
                <c:pt idx="5629">
                  <c:v>54.596499999999999</c:v>
                </c:pt>
                <c:pt idx="5630">
                  <c:v>54.680399999999999</c:v>
                </c:pt>
                <c:pt idx="5631">
                  <c:v>54.649900000000002</c:v>
                </c:pt>
                <c:pt idx="5632">
                  <c:v>54.474400000000003</c:v>
                </c:pt>
                <c:pt idx="5633">
                  <c:v>54.36</c:v>
                </c:pt>
                <c:pt idx="5634">
                  <c:v>54.3294</c:v>
                </c:pt>
                <c:pt idx="5635">
                  <c:v>54.2455</c:v>
                </c:pt>
                <c:pt idx="5636">
                  <c:v>54.215000000000003</c:v>
                </c:pt>
                <c:pt idx="5637">
                  <c:v>54.123399999999997</c:v>
                </c:pt>
                <c:pt idx="5638">
                  <c:v>54.0929</c:v>
                </c:pt>
                <c:pt idx="5639">
                  <c:v>54.154000000000003</c:v>
                </c:pt>
                <c:pt idx="5640">
                  <c:v>54.154000000000003</c:v>
                </c:pt>
                <c:pt idx="5641">
                  <c:v>54.0929</c:v>
                </c:pt>
                <c:pt idx="5642">
                  <c:v>54.009</c:v>
                </c:pt>
                <c:pt idx="5643">
                  <c:v>53.978499999999997</c:v>
                </c:pt>
                <c:pt idx="5644">
                  <c:v>54.039499999999997</c:v>
                </c:pt>
                <c:pt idx="5645">
                  <c:v>54.039499999999997</c:v>
                </c:pt>
                <c:pt idx="5646">
                  <c:v>54.0929</c:v>
                </c:pt>
                <c:pt idx="5647">
                  <c:v>54.07</c:v>
                </c:pt>
                <c:pt idx="5648">
                  <c:v>54.009</c:v>
                </c:pt>
                <c:pt idx="5649">
                  <c:v>54.009</c:v>
                </c:pt>
                <c:pt idx="5650">
                  <c:v>54.07</c:v>
                </c:pt>
                <c:pt idx="5651">
                  <c:v>54.123399999999997</c:v>
                </c:pt>
                <c:pt idx="5652">
                  <c:v>54.07</c:v>
                </c:pt>
                <c:pt idx="5653">
                  <c:v>54.0929</c:v>
                </c:pt>
                <c:pt idx="5654">
                  <c:v>54.154000000000003</c:v>
                </c:pt>
                <c:pt idx="5655">
                  <c:v>54.2074</c:v>
                </c:pt>
                <c:pt idx="5656">
                  <c:v>54.298900000000003</c:v>
                </c:pt>
                <c:pt idx="5657">
                  <c:v>54.413400000000003</c:v>
                </c:pt>
                <c:pt idx="5658">
                  <c:v>54.504899999999999</c:v>
                </c:pt>
                <c:pt idx="5659">
                  <c:v>54.588799999999999</c:v>
                </c:pt>
                <c:pt idx="5660">
                  <c:v>54.588799999999999</c:v>
                </c:pt>
                <c:pt idx="5661">
                  <c:v>54.588799999999999</c:v>
                </c:pt>
                <c:pt idx="5662">
                  <c:v>54.680399999999999</c:v>
                </c:pt>
                <c:pt idx="5663">
                  <c:v>54.703299999999999</c:v>
                </c:pt>
                <c:pt idx="5664">
                  <c:v>54.680399999999999</c:v>
                </c:pt>
                <c:pt idx="5665">
                  <c:v>54.649900000000002</c:v>
                </c:pt>
                <c:pt idx="5666">
                  <c:v>54.680399999999999</c:v>
                </c:pt>
                <c:pt idx="5667">
                  <c:v>54.680399999999999</c:v>
                </c:pt>
                <c:pt idx="5668">
                  <c:v>54.703299999999999</c:v>
                </c:pt>
                <c:pt idx="5669">
                  <c:v>54.733800000000002</c:v>
                </c:pt>
                <c:pt idx="5670">
                  <c:v>54.703299999999999</c:v>
                </c:pt>
                <c:pt idx="5671">
                  <c:v>54.558300000000003</c:v>
                </c:pt>
                <c:pt idx="5672">
                  <c:v>54.588799999999999</c:v>
                </c:pt>
                <c:pt idx="5673">
                  <c:v>54.443899999999999</c:v>
                </c:pt>
                <c:pt idx="5674">
                  <c:v>54.382800000000003</c:v>
                </c:pt>
                <c:pt idx="5675">
                  <c:v>54.298900000000003</c:v>
                </c:pt>
                <c:pt idx="5676">
                  <c:v>54.504899999999999</c:v>
                </c:pt>
                <c:pt idx="5677">
                  <c:v>54.413400000000003</c:v>
                </c:pt>
                <c:pt idx="5678">
                  <c:v>54.443899999999999</c:v>
                </c:pt>
                <c:pt idx="5679">
                  <c:v>54.588799999999999</c:v>
                </c:pt>
                <c:pt idx="5680">
                  <c:v>54.649900000000002</c:v>
                </c:pt>
                <c:pt idx="5681">
                  <c:v>54.649900000000002</c:v>
                </c:pt>
                <c:pt idx="5682">
                  <c:v>54.619399999999999</c:v>
                </c:pt>
                <c:pt idx="5683">
                  <c:v>54.619399999999999</c:v>
                </c:pt>
                <c:pt idx="5684">
                  <c:v>54.588799999999999</c:v>
                </c:pt>
                <c:pt idx="5685">
                  <c:v>54.588799999999999</c:v>
                </c:pt>
                <c:pt idx="5686">
                  <c:v>54.558300000000003</c:v>
                </c:pt>
                <c:pt idx="5687">
                  <c:v>54.504899999999999</c:v>
                </c:pt>
                <c:pt idx="5688">
                  <c:v>54.474400000000003</c:v>
                </c:pt>
                <c:pt idx="5689">
                  <c:v>54.443899999999999</c:v>
                </c:pt>
                <c:pt idx="5690">
                  <c:v>54.413400000000003</c:v>
                </c:pt>
                <c:pt idx="5691">
                  <c:v>54.3294</c:v>
                </c:pt>
                <c:pt idx="5692">
                  <c:v>54.154000000000003</c:v>
                </c:pt>
                <c:pt idx="5693">
                  <c:v>53.948</c:v>
                </c:pt>
                <c:pt idx="5694">
                  <c:v>53.948</c:v>
                </c:pt>
                <c:pt idx="5695">
                  <c:v>53.741999999999997</c:v>
                </c:pt>
                <c:pt idx="5696">
                  <c:v>53.711500000000001</c:v>
                </c:pt>
                <c:pt idx="5697">
                  <c:v>53.711500000000001</c:v>
                </c:pt>
                <c:pt idx="5698">
                  <c:v>53.711500000000001</c:v>
                </c:pt>
                <c:pt idx="5699">
                  <c:v>53.566499999999998</c:v>
                </c:pt>
                <c:pt idx="5700">
                  <c:v>53.390999999999998</c:v>
                </c:pt>
                <c:pt idx="5701">
                  <c:v>53.536000000000001</c:v>
                </c:pt>
                <c:pt idx="5702">
                  <c:v>53.627499999999998</c:v>
                </c:pt>
                <c:pt idx="5703">
                  <c:v>53.772500000000001</c:v>
                </c:pt>
                <c:pt idx="5704">
                  <c:v>53.833500000000001</c:v>
                </c:pt>
                <c:pt idx="5705">
                  <c:v>53.741999999999997</c:v>
                </c:pt>
                <c:pt idx="5706">
                  <c:v>53.741999999999997</c:v>
                </c:pt>
                <c:pt idx="5707">
                  <c:v>53.741999999999997</c:v>
                </c:pt>
                <c:pt idx="5708">
                  <c:v>53.658099999999997</c:v>
                </c:pt>
                <c:pt idx="5709">
                  <c:v>53.482599999999998</c:v>
                </c:pt>
                <c:pt idx="5710">
                  <c:v>53.390999999999998</c:v>
                </c:pt>
                <c:pt idx="5711">
                  <c:v>53.390999999999998</c:v>
                </c:pt>
                <c:pt idx="5712">
                  <c:v>53.452100000000002</c:v>
                </c:pt>
                <c:pt idx="5713">
                  <c:v>53.566499999999998</c:v>
                </c:pt>
                <c:pt idx="5714">
                  <c:v>53.566499999999998</c:v>
                </c:pt>
                <c:pt idx="5715">
                  <c:v>53.505499999999998</c:v>
                </c:pt>
                <c:pt idx="5716">
                  <c:v>53.505499999999998</c:v>
                </c:pt>
                <c:pt idx="5717">
                  <c:v>53.711500000000001</c:v>
                </c:pt>
                <c:pt idx="5718">
                  <c:v>53.825899999999997</c:v>
                </c:pt>
                <c:pt idx="5719">
                  <c:v>53.566499999999998</c:v>
                </c:pt>
                <c:pt idx="5720">
                  <c:v>53.505499999999998</c:v>
                </c:pt>
                <c:pt idx="5721">
                  <c:v>53.452100000000002</c:v>
                </c:pt>
                <c:pt idx="5722">
                  <c:v>53.505499999999998</c:v>
                </c:pt>
                <c:pt idx="5723">
                  <c:v>53.597000000000001</c:v>
                </c:pt>
                <c:pt idx="5724">
                  <c:v>53.566499999999998</c:v>
                </c:pt>
                <c:pt idx="5725">
                  <c:v>53.536000000000001</c:v>
                </c:pt>
                <c:pt idx="5726">
                  <c:v>53.452100000000002</c:v>
                </c:pt>
                <c:pt idx="5727">
                  <c:v>53.390999999999998</c:v>
                </c:pt>
                <c:pt idx="5728">
                  <c:v>53.299500000000002</c:v>
                </c:pt>
                <c:pt idx="5729">
                  <c:v>53.268999999999998</c:v>
                </c:pt>
                <c:pt idx="5730">
                  <c:v>53.215499999999999</c:v>
                </c:pt>
                <c:pt idx="5731">
                  <c:v>53.444400000000002</c:v>
                </c:pt>
                <c:pt idx="5732">
                  <c:v>53.536000000000001</c:v>
                </c:pt>
                <c:pt idx="5733">
                  <c:v>53.474899999999998</c:v>
                </c:pt>
                <c:pt idx="5734">
                  <c:v>53.360500000000002</c:v>
                </c:pt>
                <c:pt idx="5735">
                  <c:v>53.33</c:v>
                </c:pt>
                <c:pt idx="5736">
                  <c:v>53.33</c:v>
                </c:pt>
                <c:pt idx="5737">
                  <c:v>53.246099999999998</c:v>
                </c:pt>
                <c:pt idx="5738">
                  <c:v>53.268999999999998</c:v>
                </c:pt>
                <c:pt idx="5739">
                  <c:v>53.246099999999998</c:v>
                </c:pt>
                <c:pt idx="5740">
                  <c:v>53.040100000000002</c:v>
                </c:pt>
                <c:pt idx="5741">
                  <c:v>52.773000000000003</c:v>
                </c:pt>
                <c:pt idx="5742">
                  <c:v>52.7425</c:v>
                </c:pt>
                <c:pt idx="5743">
                  <c:v>52.6586</c:v>
                </c:pt>
                <c:pt idx="5744">
                  <c:v>52.628100000000003</c:v>
                </c:pt>
                <c:pt idx="5745">
                  <c:v>52.5747</c:v>
                </c:pt>
                <c:pt idx="5746">
                  <c:v>52.5747</c:v>
                </c:pt>
                <c:pt idx="5747">
                  <c:v>52.4831</c:v>
                </c:pt>
                <c:pt idx="5748">
                  <c:v>52.246600000000001</c:v>
                </c:pt>
                <c:pt idx="5749">
                  <c:v>52.010100000000001</c:v>
                </c:pt>
                <c:pt idx="5750">
                  <c:v>51.895699999999998</c:v>
                </c:pt>
                <c:pt idx="5751">
                  <c:v>51.979599999999998</c:v>
                </c:pt>
                <c:pt idx="5752">
                  <c:v>51.949100000000001</c:v>
                </c:pt>
                <c:pt idx="5753">
                  <c:v>52.040599999999998</c:v>
                </c:pt>
                <c:pt idx="5754">
                  <c:v>52.071100000000001</c:v>
                </c:pt>
                <c:pt idx="5755">
                  <c:v>52.132199999999997</c:v>
                </c:pt>
                <c:pt idx="5756">
                  <c:v>52.101700000000001</c:v>
                </c:pt>
                <c:pt idx="5757">
                  <c:v>52.132199999999997</c:v>
                </c:pt>
                <c:pt idx="5758">
                  <c:v>52.155099999999997</c:v>
                </c:pt>
                <c:pt idx="5759">
                  <c:v>52.246600000000001</c:v>
                </c:pt>
                <c:pt idx="5760">
                  <c:v>52.338200000000001</c:v>
                </c:pt>
                <c:pt idx="5761">
                  <c:v>52.391599999999997</c:v>
                </c:pt>
                <c:pt idx="5762">
                  <c:v>52.4221</c:v>
                </c:pt>
                <c:pt idx="5763">
                  <c:v>52.4221</c:v>
                </c:pt>
                <c:pt idx="5764">
                  <c:v>52.391599999999997</c:v>
                </c:pt>
                <c:pt idx="5765">
                  <c:v>52.338200000000001</c:v>
                </c:pt>
                <c:pt idx="5766">
                  <c:v>52.040599999999998</c:v>
                </c:pt>
                <c:pt idx="5767">
                  <c:v>51.926200000000001</c:v>
                </c:pt>
                <c:pt idx="5768">
                  <c:v>51.895699999999998</c:v>
                </c:pt>
                <c:pt idx="5769">
                  <c:v>51.720199999999998</c:v>
                </c:pt>
                <c:pt idx="5770">
                  <c:v>51.544699999999999</c:v>
                </c:pt>
                <c:pt idx="5771">
                  <c:v>51.514200000000002</c:v>
                </c:pt>
                <c:pt idx="5772">
                  <c:v>51.453200000000002</c:v>
                </c:pt>
                <c:pt idx="5773">
                  <c:v>51.338700000000003</c:v>
                </c:pt>
                <c:pt idx="5774">
                  <c:v>51.308199999999999</c:v>
                </c:pt>
                <c:pt idx="5775">
                  <c:v>51.277700000000003</c:v>
                </c:pt>
                <c:pt idx="5776">
                  <c:v>51.277700000000003</c:v>
                </c:pt>
                <c:pt idx="5777">
                  <c:v>51.041200000000003</c:v>
                </c:pt>
                <c:pt idx="5778">
                  <c:v>50.621600000000001</c:v>
                </c:pt>
                <c:pt idx="5779">
                  <c:v>50.591000000000001</c:v>
                </c:pt>
                <c:pt idx="5780">
                  <c:v>50.781799999999997</c:v>
                </c:pt>
                <c:pt idx="5781">
                  <c:v>50.8733</c:v>
                </c:pt>
                <c:pt idx="5782">
                  <c:v>50.8733</c:v>
                </c:pt>
                <c:pt idx="5783">
                  <c:v>51.1327</c:v>
                </c:pt>
                <c:pt idx="5784">
                  <c:v>51.308199999999999</c:v>
                </c:pt>
                <c:pt idx="5785">
                  <c:v>50.9878</c:v>
                </c:pt>
                <c:pt idx="5786">
                  <c:v>50.842799999999997</c:v>
                </c:pt>
                <c:pt idx="5787">
                  <c:v>50.9878</c:v>
                </c:pt>
                <c:pt idx="5788">
                  <c:v>51.277700000000003</c:v>
                </c:pt>
                <c:pt idx="5789">
                  <c:v>51.430300000000003</c:v>
                </c:pt>
                <c:pt idx="5790">
                  <c:v>51.483699999999999</c:v>
                </c:pt>
                <c:pt idx="5791">
                  <c:v>51.277700000000003</c:v>
                </c:pt>
                <c:pt idx="5792">
                  <c:v>50.8123</c:v>
                </c:pt>
                <c:pt idx="5793">
                  <c:v>50.8123</c:v>
                </c:pt>
                <c:pt idx="5794">
                  <c:v>50.842799999999997</c:v>
                </c:pt>
                <c:pt idx="5795">
                  <c:v>50.8733</c:v>
                </c:pt>
                <c:pt idx="5796">
                  <c:v>50.8733</c:v>
                </c:pt>
                <c:pt idx="5797">
                  <c:v>50.8123</c:v>
                </c:pt>
                <c:pt idx="5798">
                  <c:v>50.781799999999997</c:v>
                </c:pt>
                <c:pt idx="5799">
                  <c:v>50.8352</c:v>
                </c:pt>
                <c:pt idx="5800">
                  <c:v>51.338700000000003</c:v>
                </c:pt>
                <c:pt idx="5801">
                  <c:v>51.598100000000002</c:v>
                </c:pt>
                <c:pt idx="5802">
                  <c:v>51.514200000000002</c:v>
                </c:pt>
                <c:pt idx="5803">
                  <c:v>51.422600000000003</c:v>
                </c:pt>
                <c:pt idx="5804">
                  <c:v>51.338700000000003</c:v>
                </c:pt>
                <c:pt idx="5805">
                  <c:v>51.361600000000003</c:v>
                </c:pt>
                <c:pt idx="5806">
                  <c:v>51.537100000000002</c:v>
                </c:pt>
                <c:pt idx="5807">
                  <c:v>51.537100000000002</c:v>
                </c:pt>
                <c:pt idx="5808">
                  <c:v>51.537100000000002</c:v>
                </c:pt>
                <c:pt idx="5809">
                  <c:v>51.598100000000002</c:v>
                </c:pt>
                <c:pt idx="5810">
                  <c:v>51.537100000000002</c:v>
                </c:pt>
                <c:pt idx="5811">
                  <c:v>51.483699999999999</c:v>
                </c:pt>
                <c:pt idx="5812">
                  <c:v>51.453200000000002</c:v>
                </c:pt>
                <c:pt idx="5813">
                  <c:v>51.483699999999999</c:v>
                </c:pt>
                <c:pt idx="5814">
                  <c:v>51.514200000000002</c:v>
                </c:pt>
                <c:pt idx="5815">
                  <c:v>51.628599999999999</c:v>
                </c:pt>
                <c:pt idx="5816">
                  <c:v>51.514200000000002</c:v>
                </c:pt>
                <c:pt idx="5817">
                  <c:v>51.186100000000003</c:v>
                </c:pt>
                <c:pt idx="5818">
                  <c:v>51.0946</c:v>
                </c:pt>
                <c:pt idx="5819">
                  <c:v>51.041200000000003</c:v>
                </c:pt>
                <c:pt idx="5820">
                  <c:v>51.0946</c:v>
                </c:pt>
                <c:pt idx="5821">
                  <c:v>51.247199999999999</c:v>
                </c:pt>
                <c:pt idx="5822">
                  <c:v>51.186100000000003</c:v>
                </c:pt>
                <c:pt idx="5823">
                  <c:v>50.9191</c:v>
                </c:pt>
                <c:pt idx="5824">
                  <c:v>50.674999999999997</c:v>
                </c:pt>
                <c:pt idx="5825">
                  <c:v>50.575800000000001</c:v>
                </c:pt>
                <c:pt idx="5826">
                  <c:v>50.606299999999997</c:v>
                </c:pt>
                <c:pt idx="5827">
                  <c:v>50.804699999999997</c:v>
                </c:pt>
                <c:pt idx="5828">
                  <c:v>50.865699999999997</c:v>
                </c:pt>
                <c:pt idx="5829">
                  <c:v>50.804699999999997</c:v>
                </c:pt>
                <c:pt idx="5830">
                  <c:v>50.545299999999997</c:v>
                </c:pt>
                <c:pt idx="5831">
                  <c:v>49.973100000000002</c:v>
                </c:pt>
                <c:pt idx="5832">
                  <c:v>49.6755</c:v>
                </c:pt>
                <c:pt idx="5833">
                  <c:v>49.446599999999997</c:v>
                </c:pt>
                <c:pt idx="5834">
                  <c:v>49.110900000000001</c:v>
                </c:pt>
                <c:pt idx="5835">
                  <c:v>49.011699999999998</c:v>
                </c:pt>
                <c:pt idx="5836">
                  <c:v>49.042299999999997</c:v>
                </c:pt>
                <c:pt idx="5837">
                  <c:v>49.339799999999997</c:v>
                </c:pt>
                <c:pt idx="5838">
                  <c:v>49.538200000000003</c:v>
                </c:pt>
                <c:pt idx="5839">
                  <c:v>49.5</c:v>
                </c:pt>
                <c:pt idx="5840">
                  <c:v>49.400799999999997</c:v>
                </c:pt>
                <c:pt idx="5841">
                  <c:v>49.271099999999997</c:v>
                </c:pt>
                <c:pt idx="5842">
                  <c:v>49.034599999999998</c:v>
                </c:pt>
                <c:pt idx="5843">
                  <c:v>49.004100000000001</c:v>
                </c:pt>
                <c:pt idx="5844">
                  <c:v>48.935499999999998</c:v>
                </c:pt>
                <c:pt idx="5845">
                  <c:v>48.805799999999998</c:v>
                </c:pt>
                <c:pt idx="5846">
                  <c:v>48.836300000000001</c:v>
                </c:pt>
                <c:pt idx="5847">
                  <c:v>48.904899999999998</c:v>
                </c:pt>
                <c:pt idx="5848">
                  <c:v>48.874400000000001</c:v>
                </c:pt>
                <c:pt idx="5849">
                  <c:v>48.904899999999998</c:v>
                </c:pt>
                <c:pt idx="5850">
                  <c:v>48.767600000000002</c:v>
                </c:pt>
                <c:pt idx="5851">
                  <c:v>48.706600000000002</c:v>
                </c:pt>
                <c:pt idx="5852">
                  <c:v>48.569200000000002</c:v>
                </c:pt>
                <c:pt idx="5853">
                  <c:v>48.637900000000002</c:v>
                </c:pt>
                <c:pt idx="5854">
                  <c:v>48.706600000000002</c:v>
                </c:pt>
                <c:pt idx="5855">
                  <c:v>48.874400000000001</c:v>
                </c:pt>
                <c:pt idx="5856">
                  <c:v>48.904899999999998</c:v>
                </c:pt>
                <c:pt idx="5857">
                  <c:v>48.874400000000001</c:v>
                </c:pt>
                <c:pt idx="5858">
                  <c:v>48.828600000000002</c:v>
                </c:pt>
                <c:pt idx="5859">
                  <c:v>48.859200000000001</c:v>
                </c:pt>
                <c:pt idx="5860">
                  <c:v>48.927799999999998</c:v>
                </c:pt>
                <c:pt idx="5861">
                  <c:v>48.927799999999998</c:v>
                </c:pt>
                <c:pt idx="5862">
                  <c:v>48.859200000000001</c:v>
                </c:pt>
                <c:pt idx="5863">
                  <c:v>48.828600000000002</c:v>
                </c:pt>
                <c:pt idx="5864">
                  <c:v>48.897300000000001</c:v>
                </c:pt>
                <c:pt idx="5865">
                  <c:v>48.927799999999998</c:v>
                </c:pt>
                <c:pt idx="5866">
                  <c:v>48.897300000000001</c:v>
                </c:pt>
                <c:pt idx="5867">
                  <c:v>48.630299999999998</c:v>
                </c:pt>
                <c:pt idx="5868">
                  <c:v>48.393799999999999</c:v>
                </c:pt>
                <c:pt idx="5869">
                  <c:v>48.393799999999999</c:v>
                </c:pt>
                <c:pt idx="5870">
                  <c:v>48.332700000000003</c:v>
                </c:pt>
                <c:pt idx="5871">
                  <c:v>48.332700000000003</c:v>
                </c:pt>
                <c:pt idx="5872">
                  <c:v>48.355600000000003</c:v>
                </c:pt>
                <c:pt idx="5873">
                  <c:v>48.286999999999999</c:v>
                </c:pt>
                <c:pt idx="5874">
                  <c:v>48.355600000000003</c:v>
                </c:pt>
                <c:pt idx="5875">
                  <c:v>48.256399999999999</c:v>
                </c:pt>
                <c:pt idx="5876">
                  <c:v>48.225900000000003</c:v>
                </c:pt>
                <c:pt idx="5877">
                  <c:v>48.157299999999999</c:v>
                </c:pt>
                <c:pt idx="5878">
                  <c:v>48.157299999999999</c:v>
                </c:pt>
                <c:pt idx="5879">
                  <c:v>48.180100000000003</c:v>
                </c:pt>
                <c:pt idx="5880">
                  <c:v>48.180100000000003</c:v>
                </c:pt>
                <c:pt idx="5881">
                  <c:v>48.1496</c:v>
                </c:pt>
                <c:pt idx="5882">
                  <c:v>48.081000000000003</c:v>
                </c:pt>
                <c:pt idx="5883">
                  <c:v>47.882599999999996</c:v>
                </c:pt>
                <c:pt idx="5884">
                  <c:v>47.813899999999997</c:v>
                </c:pt>
                <c:pt idx="5885">
                  <c:v>47.844499999999996</c:v>
                </c:pt>
                <c:pt idx="5886">
                  <c:v>47.882599999999996</c:v>
                </c:pt>
                <c:pt idx="5887">
                  <c:v>47.882599999999996</c:v>
                </c:pt>
                <c:pt idx="5888">
                  <c:v>47.943600000000004</c:v>
                </c:pt>
                <c:pt idx="5889">
                  <c:v>47.882599999999996</c:v>
                </c:pt>
                <c:pt idx="5890">
                  <c:v>47.844499999999996</c:v>
                </c:pt>
                <c:pt idx="5891">
                  <c:v>47.775799999999997</c:v>
                </c:pt>
                <c:pt idx="5892">
                  <c:v>47.7453</c:v>
                </c:pt>
                <c:pt idx="5893">
                  <c:v>47.684199999999997</c:v>
                </c:pt>
                <c:pt idx="5894">
                  <c:v>47.8063</c:v>
                </c:pt>
                <c:pt idx="5895">
                  <c:v>47.707099999999997</c:v>
                </c:pt>
                <c:pt idx="5896">
                  <c:v>47.638500000000001</c:v>
                </c:pt>
                <c:pt idx="5897">
                  <c:v>47.638500000000001</c:v>
                </c:pt>
                <c:pt idx="5898">
                  <c:v>47.607900000000001</c:v>
                </c:pt>
                <c:pt idx="5899">
                  <c:v>47.539299999999997</c:v>
                </c:pt>
                <c:pt idx="5900">
                  <c:v>47.401899999999998</c:v>
                </c:pt>
                <c:pt idx="5901">
                  <c:v>47.371400000000001</c:v>
                </c:pt>
                <c:pt idx="5902">
                  <c:v>47.173099999999998</c:v>
                </c:pt>
                <c:pt idx="5903">
                  <c:v>46.867899999999999</c:v>
                </c:pt>
                <c:pt idx="5904">
                  <c:v>46.837400000000002</c:v>
                </c:pt>
                <c:pt idx="5905">
                  <c:v>46.639000000000003</c:v>
                </c:pt>
                <c:pt idx="5906">
                  <c:v>46.669499999999999</c:v>
                </c:pt>
                <c:pt idx="5907">
                  <c:v>46.570300000000003</c:v>
                </c:pt>
                <c:pt idx="5908">
                  <c:v>46.669499999999999</c:v>
                </c:pt>
                <c:pt idx="5909">
                  <c:v>46.837400000000002</c:v>
                </c:pt>
                <c:pt idx="5910">
                  <c:v>47.134900000000002</c:v>
                </c:pt>
                <c:pt idx="5911">
                  <c:v>47.241700000000002</c:v>
                </c:pt>
                <c:pt idx="5912">
                  <c:v>47.302799999999998</c:v>
                </c:pt>
                <c:pt idx="5913">
                  <c:v>47.401899999999998</c:v>
                </c:pt>
                <c:pt idx="5914">
                  <c:v>47.470599999999997</c:v>
                </c:pt>
                <c:pt idx="5915">
                  <c:v>47.440100000000001</c:v>
                </c:pt>
                <c:pt idx="5916">
                  <c:v>47.516399999999997</c:v>
                </c:pt>
                <c:pt idx="5917">
                  <c:v>47.646099999999997</c:v>
                </c:pt>
                <c:pt idx="5918">
                  <c:v>47.546900000000001</c:v>
                </c:pt>
                <c:pt idx="5919">
                  <c:v>47.684199999999997</c:v>
                </c:pt>
                <c:pt idx="5920">
                  <c:v>47.9131</c:v>
                </c:pt>
                <c:pt idx="5921">
                  <c:v>48.180100000000003</c:v>
                </c:pt>
                <c:pt idx="5922">
                  <c:v>48.447200000000002</c:v>
                </c:pt>
                <c:pt idx="5923">
                  <c:v>48.447200000000002</c:v>
                </c:pt>
                <c:pt idx="5924">
                  <c:v>48.470100000000002</c:v>
                </c:pt>
                <c:pt idx="5925">
                  <c:v>48.439500000000002</c:v>
                </c:pt>
                <c:pt idx="5926">
                  <c:v>48.340400000000002</c:v>
                </c:pt>
                <c:pt idx="5927">
                  <c:v>48.538699999999999</c:v>
                </c:pt>
                <c:pt idx="5928">
                  <c:v>48.676099999999998</c:v>
                </c:pt>
                <c:pt idx="5929">
                  <c:v>48.607399999999998</c:v>
                </c:pt>
                <c:pt idx="5930">
                  <c:v>48.576900000000002</c:v>
                </c:pt>
                <c:pt idx="5931">
                  <c:v>48.538699999999999</c:v>
                </c:pt>
                <c:pt idx="5932">
                  <c:v>48.576900000000002</c:v>
                </c:pt>
                <c:pt idx="5933">
                  <c:v>48.538699999999999</c:v>
                </c:pt>
                <c:pt idx="5934">
                  <c:v>48.630299999999998</c:v>
                </c:pt>
                <c:pt idx="5935">
                  <c:v>48.630299999999998</c:v>
                </c:pt>
                <c:pt idx="5936">
                  <c:v>48.561599999999999</c:v>
                </c:pt>
                <c:pt idx="5937">
                  <c:v>48.462400000000002</c:v>
                </c:pt>
                <c:pt idx="5938">
                  <c:v>48.500599999999999</c:v>
                </c:pt>
                <c:pt idx="5939">
                  <c:v>48.363300000000002</c:v>
                </c:pt>
                <c:pt idx="5940">
                  <c:v>48.233600000000003</c:v>
                </c:pt>
                <c:pt idx="5941">
                  <c:v>47.928400000000003</c:v>
                </c:pt>
                <c:pt idx="5942">
                  <c:v>47.6995</c:v>
                </c:pt>
                <c:pt idx="5943">
                  <c:v>47.73</c:v>
                </c:pt>
                <c:pt idx="5944">
                  <c:v>47.7605</c:v>
                </c:pt>
                <c:pt idx="5945">
                  <c:v>47.6995</c:v>
                </c:pt>
                <c:pt idx="5946">
                  <c:v>47.798699999999997</c:v>
                </c:pt>
                <c:pt idx="5947">
                  <c:v>47.8292</c:v>
                </c:pt>
                <c:pt idx="5948">
                  <c:v>47.463000000000001</c:v>
                </c:pt>
                <c:pt idx="5949">
                  <c:v>47.295099999999998</c:v>
                </c:pt>
                <c:pt idx="5950">
                  <c:v>47.333300000000001</c:v>
                </c:pt>
                <c:pt idx="5951">
                  <c:v>47.394300000000001</c:v>
                </c:pt>
                <c:pt idx="5952">
                  <c:v>47.333300000000001</c:v>
                </c:pt>
                <c:pt idx="5953">
                  <c:v>47.333300000000001</c:v>
                </c:pt>
                <c:pt idx="5954">
                  <c:v>47.264600000000002</c:v>
                </c:pt>
                <c:pt idx="5955">
                  <c:v>47.363799999999998</c:v>
                </c:pt>
                <c:pt idx="5956">
                  <c:v>47.463000000000001</c:v>
                </c:pt>
                <c:pt idx="5957">
                  <c:v>47.463000000000001</c:v>
                </c:pt>
                <c:pt idx="5958">
                  <c:v>47.463000000000001</c:v>
                </c:pt>
                <c:pt idx="5959">
                  <c:v>47.432499999999997</c:v>
                </c:pt>
                <c:pt idx="5960">
                  <c:v>47.661299999999997</c:v>
                </c:pt>
                <c:pt idx="5961">
                  <c:v>47.661299999999997</c:v>
                </c:pt>
                <c:pt idx="5962">
                  <c:v>47.630800000000001</c:v>
                </c:pt>
                <c:pt idx="5963">
                  <c:v>47.661299999999997</c:v>
                </c:pt>
                <c:pt idx="5964">
                  <c:v>47.8292</c:v>
                </c:pt>
                <c:pt idx="5965">
                  <c:v>48.134399999999999</c:v>
                </c:pt>
                <c:pt idx="5966">
                  <c:v>48.195399999999999</c:v>
                </c:pt>
                <c:pt idx="5967">
                  <c:v>48.134399999999999</c:v>
                </c:pt>
                <c:pt idx="5968">
                  <c:v>48.0276</c:v>
                </c:pt>
                <c:pt idx="5969">
                  <c:v>47.928400000000003</c:v>
                </c:pt>
                <c:pt idx="5970">
                  <c:v>47.661299999999997</c:v>
                </c:pt>
                <c:pt idx="5971">
                  <c:v>47.600299999999997</c:v>
                </c:pt>
                <c:pt idx="5972">
                  <c:v>47.531599999999997</c:v>
                </c:pt>
                <c:pt idx="5973">
                  <c:v>47.432499999999997</c:v>
                </c:pt>
                <c:pt idx="5974">
                  <c:v>47.394300000000001</c:v>
                </c:pt>
                <c:pt idx="5975">
                  <c:v>47.394300000000001</c:v>
                </c:pt>
                <c:pt idx="5976">
                  <c:v>47.363799999999998</c:v>
                </c:pt>
                <c:pt idx="5977">
                  <c:v>47.432499999999997</c:v>
                </c:pt>
                <c:pt idx="5978">
                  <c:v>47.463000000000001</c:v>
                </c:pt>
                <c:pt idx="5979">
                  <c:v>47.356200000000001</c:v>
                </c:pt>
                <c:pt idx="5980">
                  <c:v>47.356200000000001</c:v>
                </c:pt>
                <c:pt idx="5981">
                  <c:v>47.325699999999998</c:v>
                </c:pt>
                <c:pt idx="5982">
                  <c:v>47.226500000000001</c:v>
                </c:pt>
                <c:pt idx="5983">
                  <c:v>47.058599999999998</c:v>
                </c:pt>
                <c:pt idx="5984">
                  <c:v>47.089100000000002</c:v>
                </c:pt>
                <c:pt idx="5985">
                  <c:v>46.99</c:v>
                </c:pt>
                <c:pt idx="5986">
                  <c:v>46.959400000000002</c:v>
                </c:pt>
                <c:pt idx="5987">
                  <c:v>47.020499999999998</c:v>
                </c:pt>
                <c:pt idx="5988">
                  <c:v>47.020499999999998</c:v>
                </c:pt>
                <c:pt idx="5989">
                  <c:v>47.157800000000002</c:v>
                </c:pt>
                <c:pt idx="5990">
                  <c:v>47.287500000000001</c:v>
                </c:pt>
                <c:pt idx="5991">
                  <c:v>47.157800000000002</c:v>
                </c:pt>
                <c:pt idx="5992">
                  <c:v>47.089100000000002</c:v>
                </c:pt>
                <c:pt idx="5993">
                  <c:v>47.226500000000001</c:v>
                </c:pt>
                <c:pt idx="5994">
                  <c:v>47.211199999999998</c:v>
                </c:pt>
                <c:pt idx="5995">
                  <c:v>47.249400000000001</c:v>
                </c:pt>
                <c:pt idx="5996">
                  <c:v>47.249400000000001</c:v>
                </c:pt>
                <c:pt idx="5997">
                  <c:v>47.081499999999998</c:v>
                </c:pt>
                <c:pt idx="5998">
                  <c:v>46.944200000000002</c:v>
                </c:pt>
                <c:pt idx="5999">
                  <c:v>46.944200000000002</c:v>
                </c:pt>
                <c:pt idx="6000">
                  <c:v>47.012799999999999</c:v>
                </c:pt>
                <c:pt idx="6001">
                  <c:v>47.012799999999999</c:v>
                </c:pt>
                <c:pt idx="6002">
                  <c:v>46.982300000000002</c:v>
                </c:pt>
                <c:pt idx="6003">
                  <c:v>47.012799999999999</c:v>
                </c:pt>
                <c:pt idx="6004">
                  <c:v>47.180700000000002</c:v>
                </c:pt>
                <c:pt idx="6005">
                  <c:v>47.272199999999998</c:v>
                </c:pt>
                <c:pt idx="6006">
                  <c:v>47.134900000000002</c:v>
                </c:pt>
                <c:pt idx="6007">
                  <c:v>46.967100000000002</c:v>
                </c:pt>
                <c:pt idx="6008">
                  <c:v>46.905999999999999</c:v>
                </c:pt>
                <c:pt idx="6009">
                  <c:v>46.967100000000002</c:v>
                </c:pt>
                <c:pt idx="6010">
                  <c:v>46.829700000000003</c:v>
                </c:pt>
                <c:pt idx="6011">
                  <c:v>46.959400000000002</c:v>
                </c:pt>
                <c:pt idx="6012">
                  <c:v>47.058599999999998</c:v>
                </c:pt>
                <c:pt idx="6013">
                  <c:v>47.127299999999998</c:v>
                </c:pt>
                <c:pt idx="6014">
                  <c:v>47.058599999999998</c:v>
                </c:pt>
                <c:pt idx="6015">
                  <c:v>46.997599999999998</c:v>
                </c:pt>
                <c:pt idx="6016">
                  <c:v>46.898400000000002</c:v>
                </c:pt>
                <c:pt idx="6017">
                  <c:v>46.829700000000003</c:v>
                </c:pt>
                <c:pt idx="6018">
                  <c:v>46.761099999999999</c:v>
                </c:pt>
                <c:pt idx="6019">
                  <c:v>46.494</c:v>
                </c:pt>
                <c:pt idx="6020">
                  <c:v>46.1584</c:v>
                </c:pt>
                <c:pt idx="6021">
                  <c:v>46.1584</c:v>
                </c:pt>
                <c:pt idx="6022">
                  <c:v>46.150700000000001</c:v>
                </c:pt>
                <c:pt idx="6023">
                  <c:v>46.150700000000001</c:v>
                </c:pt>
                <c:pt idx="6024">
                  <c:v>46.249899999999997</c:v>
                </c:pt>
                <c:pt idx="6025">
                  <c:v>46.3872</c:v>
                </c:pt>
                <c:pt idx="6026">
                  <c:v>46.547499999999999</c:v>
                </c:pt>
                <c:pt idx="6027">
                  <c:v>46.5169</c:v>
                </c:pt>
                <c:pt idx="6028">
                  <c:v>46.715299999999999</c:v>
                </c:pt>
                <c:pt idx="6029">
                  <c:v>46.654299999999999</c:v>
                </c:pt>
                <c:pt idx="6030">
                  <c:v>46.585599999999999</c:v>
                </c:pt>
                <c:pt idx="6031">
                  <c:v>46.3491</c:v>
                </c:pt>
                <c:pt idx="6032">
                  <c:v>46.249899999999997</c:v>
                </c:pt>
                <c:pt idx="6033">
                  <c:v>46.120199999999997</c:v>
                </c:pt>
                <c:pt idx="6034">
                  <c:v>46.249899999999997</c:v>
                </c:pt>
                <c:pt idx="6035">
                  <c:v>46.486400000000003</c:v>
                </c:pt>
                <c:pt idx="6036">
                  <c:v>46.684800000000003</c:v>
                </c:pt>
                <c:pt idx="6037">
                  <c:v>46.753399999999999</c:v>
                </c:pt>
                <c:pt idx="6038">
                  <c:v>46.639000000000003</c:v>
                </c:pt>
                <c:pt idx="6039">
                  <c:v>46.4101</c:v>
                </c:pt>
                <c:pt idx="6040">
                  <c:v>46.3033</c:v>
                </c:pt>
                <c:pt idx="6041">
                  <c:v>46.1736</c:v>
                </c:pt>
                <c:pt idx="6042">
                  <c:v>46.3033</c:v>
                </c:pt>
                <c:pt idx="6043">
                  <c:v>46.341500000000003</c:v>
                </c:pt>
                <c:pt idx="6044">
                  <c:v>46.372</c:v>
                </c:pt>
                <c:pt idx="6045">
                  <c:v>46.1736</c:v>
                </c:pt>
                <c:pt idx="6046">
                  <c:v>46.204099999999997</c:v>
                </c:pt>
                <c:pt idx="6047">
                  <c:v>46.204099999999997</c:v>
                </c:pt>
                <c:pt idx="6048">
                  <c:v>46.3033</c:v>
                </c:pt>
                <c:pt idx="6049">
                  <c:v>46.204099999999997</c:v>
                </c:pt>
                <c:pt idx="6050">
                  <c:v>46.051499999999997</c:v>
                </c:pt>
                <c:pt idx="6051">
                  <c:v>45.883699999999997</c:v>
                </c:pt>
                <c:pt idx="6052">
                  <c:v>45.814999999999998</c:v>
                </c:pt>
                <c:pt idx="6053">
                  <c:v>45.616700000000002</c:v>
                </c:pt>
                <c:pt idx="6054">
                  <c:v>45.784500000000001</c:v>
                </c:pt>
                <c:pt idx="6055">
                  <c:v>46.013399999999997</c:v>
                </c:pt>
                <c:pt idx="6056">
                  <c:v>46.150700000000001</c:v>
                </c:pt>
                <c:pt idx="6057">
                  <c:v>45.853200000000001</c:v>
                </c:pt>
                <c:pt idx="6058">
                  <c:v>45.746400000000001</c:v>
                </c:pt>
                <c:pt idx="6059">
                  <c:v>45.914200000000001</c:v>
                </c:pt>
                <c:pt idx="6060">
                  <c:v>46.2194</c:v>
                </c:pt>
                <c:pt idx="6061">
                  <c:v>46.2804</c:v>
                </c:pt>
                <c:pt idx="6062">
                  <c:v>46.013399999999997</c:v>
                </c:pt>
                <c:pt idx="6063">
                  <c:v>46.120199999999997</c:v>
                </c:pt>
                <c:pt idx="6064">
                  <c:v>46.150700000000001</c:v>
                </c:pt>
                <c:pt idx="6065">
                  <c:v>46.051499999999997</c:v>
                </c:pt>
                <c:pt idx="6066">
                  <c:v>46.150700000000001</c:v>
                </c:pt>
                <c:pt idx="6067">
                  <c:v>46.226999999999997</c:v>
                </c:pt>
                <c:pt idx="6068">
                  <c:v>46.2575</c:v>
                </c:pt>
                <c:pt idx="6069">
                  <c:v>46.226999999999997</c:v>
                </c:pt>
                <c:pt idx="6070">
                  <c:v>46.127800000000001</c:v>
                </c:pt>
                <c:pt idx="6071">
                  <c:v>46.059199999999997</c:v>
                </c:pt>
                <c:pt idx="6072">
                  <c:v>45.96</c:v>
                </c:pt>
                <c:pt idx="6073">
                  <c:v>45.990499999999997</c:v>
                </c:pt>
                <c:pt idx="6074">
                  <c:v>46.089700000000001</c:v>
                </c:pt>
                <c:pt idx="6075">
                  <c:v>46.226999999999997</c:v>
                </c:pt>
                <c:pt idx="6076">
                  <c:v>46.2575</c:v>
                </c:pt>
                <c:pt idx="6077">
                  <c:v>46.295699999999997</c:v>
                </c:pt>
                <c:pt idx="6078">
                  <c:v>46.3262</c:v>
                </c:pt>
                <c:pt idx="6079">
                  <c:v>46.425400000000003</c:v>
                </c:pt>
                <c:pt idx="6080">
                  <c:v>46.5246</c:v>
                </c:pt>
                <c:pt idx="6081">
                  <c:v>46.623699999999999</c:v>
                </c:pt>
                <c:pt idx="6082">
                  <c:v>46.761099999999999</c:v>
                </c:pt>
                <c:pt idx="6083">
                  <c:v>46.761099999999999</c:v>
                </c:pt>
                <c:pt idx="6084">
                  <c:v>46.761099999999999</c:v>
                </c:pt>
                <c:pt idx="6085">
                  <c:v>46.730600000000003</c:v>
                </c:pt>
                <c:pt idx="6086">
                  <c:v>46.761099999999999</c:v>
                </c:pt>
                <c:pt idx="6087">
                  <c:v>46.791600000000003</c:v>
                </c:pt>
                <c:pt idx="6088">
                  <c:v>46.730600000000003</c:v>
                </c:pt>
                <c:pt idx="6089">
                  <c:v>46.692399999999999</c:v>
                </c:pt>
                <c:pt idx="6090">
                  <c:v>46.860300000000002</c:v>
                </c:pt>
                <c:pt idx="6091">
                  <c:v>46.898400000000002</c:v>
                </c:pt>
                <c:pt idx="6092">
                  <c:v>46.5627</c:v>
                </c:pt>
                <c:pt idx="6093">
                  <c:v>46.494</c:v>
                </c:pt>
                <c:pt idx="6094">
                  <c:v>46.356699999999996</c:v>
                </c:pt>
                <c:pt idx="6095">
                  <c:v>46.425400000000003</c:v>
                </c:pt>
                <c:pt idx="6096">
                  <c:v>46.494</c:v>
                </c:pt>
                <c:pt idx="6097">
                  <c:v>46.425400000000003</c:v>
                </c:pt>
                <c:pt idx="6098">
                  <c:v>46.494</c:v>
                </c:pt>
                <c:pt idx="6099">
                  <c:v>46.593200000000003</c:v>
                </c:pt>
                <c:pt idx="6100">
                  <c:v>46.2575</c:v>
                </c:pt>
                <c:pt idx="6101">
                  <c:v>46.226999999999997</c:v>
                </c:pt>
                <c:pt idx="6102">
                  <c:v>46.226999999999997</c:v>
                </c:pt>
                <c:pt idx="6103">
                  <c:v>46.2575</c:v>
                </c:pt>
                <c:pt idx="6104">
                  <c:v>46.188899999999997</c:v>
                </c:pt>
                <c:pt idx="6105">
                  <c:v>45.860799999999998</c:v>
                </c:pt>
                <c:pt idx="6106">
                  <c:v>46.127800000000001</c:v>
                </c:pt>
                <c:pt idx="6107">
                  <c:v>46.089700000000001</c:v>
                </c:pt>
                <c:pt idx="6108">
                  <c:v>46.059199999999997</c:v>
                </c:pt>
                <c:pt idx="6109">
                  <c:v>46.089700000000001</c:v>
                </c:pt>
                <c:pt idx="6110">
                  <c:v>45.921799999999998</c:v>
                </c:pt>
                <c:pt idx="6111">
                  <c:v>45.761600000000001</c:v>
                </c:pt>
                <c:pt idx="6112">
                  <c:v>45.792099999999998</c:v>
                </c:pt>
                <c:pt idx="6113">
                  <c:v>45.990499999999997</c:v>
                </c:pt>
                <c:pt idx="6114">
                  <c:v>46.226999999999997</c:v>
                </c:pt>
                <c:pt idx="6115">
                  <c:v>46.295699999999997</c:v>
                </c:pt>
                <c:pt idx="6116">
                  <c:v>46.2575</c:v>
                </c:pt>
                <c:pt idx="6117">
                  <c:v>46.2575</c:v>
                </c:pt>
                <c:pt idx="6118">
                  <c:v>46.3262</c:v>
                </c:pt>
                <c:pt idx="6119">
                  <c:v>46.3949</c:v>
                </c:pt>
                <c:pt idx="6120">
                  <c:v>46.425400000000003</c:v>
                </c:pt>
                <c:pt idx="6121">
                  <c:v>46.494</c:v>
                </c:pt>
                <c:pt idx="6122">
                  <c:v>46.494</c:v>
                </c:pt>
                <c:pt idx="6123">
                  <c:v>46.5246</c:v>
                </c:pt>
                <c:pt idx="6124">
                  <c:v>46.623699999999999</c:v>
                </c:pt>
                <c:pt idx="6125">
                  <c:v>46.791600000000003</c:v>
                </c:pt>
                <c:pt idx="6126">
                  <c:v>46.829700000000003</c:v>
                </c:pt>
                <c:pt idx="6127">
                  <c:v>46.898400000000002</c:v>
                </c:pt>
                <c:pt idx="6128">
                  <c:v>47.096800000000002</c:v>
                </c:pt>
                <c:pt idx="6129">
                  <c:v>47.394300000000001</c:v>
                </c:pt>
                <c:pt idx="6130">
                  <c:v>47.463000000000001</c:v>
                </c:pt>
                <c:pt idx="6131">
                  <c:v>47.493499999999997</c:v>
                </c:pt>
                <c:pt idx="6132">
                  <c:v>47.493499999999997</c:v>
                </c:pt>
                <c:pt idx="6133">
                  <c:v>47.363799999999998</c:v>
                </c:pt>
                <c:pt idx="6134">
                  <c:v>47.195999999999998</c:v>
                </c:pt>
                <c:pt idx="6135">
                  <c:v>47.089100000000002</c:v>
                </c:pt>
                <c:pt idx="6136">
                  <c:v>47.020499999999998</c:v>
                </c:pt>
                <c:pt idx="6137">
                  <c:v>46.921300000000002</c:v>
                </c:pt>
                <c:pt idx="6138">
                  <c:v>46.921300000000002</c:v>
                </c:pt>
                <c:pt idx="6139">
                  <c:v>46.753399999999999</c:v>
                </c:pt>
                <c:pt idx="6140">
                  <c:v>46.585599999999999</c:v>
                </c:pt>
                <c:pt idx="6141">
                  <c:v>46.5169</c:v>
                </c:pt>
                <c:pt idx="6142">
                  <c:v>46.4178</c:v>
                </c:pt>
                <c:pt idx="6143">
                  <c:v>46.486400000000003</c:v>
                </c:pt>
                <c:pt idx="6144">
                  <c:v>46.616100000000003</c:v>
                </c:pt>
                <c:pt idx="6145">
                  <c:v>46.547499999999999</c:v>
                </c:pt>
                <c:pt idx="6146">
                  <c:v>46.3491</c:v>
                </c:pt>
                <c:pt idx="6147">
                  <c:v>46.3491</c:v>
                </c:pt>
                <c:pt idx="6148">
                  <c:v>46.3872</c:v>
                </c:pt>
                <c:pt idx="6149">
                  <c:v>46.547499999999999</c:v>
                </c:pt>
                <c:pt idx="6150">
                  <c:v>46.585599999999999</c:v>
                </c:pt>
                <c:pt idx="6151">
                  <c:v>46.547499999999999</c:v>
                </c:pt>
                <c:pt idx="6152">
                  <c:v>46.547499999999999</c:v>
                </c:pt>
                <c:pt idx="6153">
                  <c:v>46.4178</c:v>
                </c:pt>
                <c:pt idx="6154">
                  <c:v>46.3491</c:v>
                </c:pt>
                <c:pt idx="6155">
                  <c:v>46.318600000000004</c:v>
                </c:pt>
                <c:pt idx="6156">
                  <c:v>46.2194</c:v>
                </c:pt>
                <c:pt idx="6157">
                  <c:v>46.249899999999997</c:v>
                </c:pt>
                <c:pt idx="6158">
                  <c:v>46.3491</c:v>
                </c:pt>
                <c:pt idx="6159">
                  <c:v>46.051499999999997</c:v>
                </c:pt>
                <c:pt idx="6160">
                  <c:v>46.013399999999997</c:v>
                </c:pt>
                <c:pt idx="6161">
                  <c:v>46.082099999999997</c:v>
                </c:pt>
                <c:pt idx="6162">
                  <c:v>45.952399999999997</c:v>
                </c:pt>
                <c:pt idx="6163">
                  <c:v>45.982900000000001</c:v>
                </c:pt>
                <c:pt idx="6164">
                  <c:v>46.013399999999997</c:v>
                </c:pt>
                <c:pt idx="6165">
                  <c:v>46.074399999999997</c:v>
                </c:pt>
                <c:pt idx="6166">
                  <c:v>46.104900000000001</c:v>
                </c:pt>
                <c:pt idx="6167">
                  <c:v>46.1355</c:v>
                </c:pt>
                <c:pt idx="6168">
                  <c:v>46.104900000000001</c:v>
                </c:pt>
                <c:pt idx="6169">
                  <c:v>46.1355</c:v>
                </c:pt>
                <c:pt idx="6170">
                  <c:v>46.1355</c:v>
                </c:pt>
                <c:pt idx="6171">
                  <c:v>46.204099999999997</c:v>
                </c:pt>
                <c:pt idx="6172">
                  <c:v>46.204099999999997</c:v>
                </c:pt>
                <c:pt idx="6173">
                  <c:v>46.272799999999997</c:v>
                </c:pt>
                <c:pt idx="6174">
                  <c:v>46.2423</c:v>
                </c:pt>
                <c:pt idx="6175">
                  <c:v>46.272799999999997</c:v>
                </c:pt>
                <c:pt idx="6176">
                  <c:v>46.272799999999997</c:v>
                </c:pt>
                <c:pt idx="6177">
                  <c:v>46.272799999999997</c:v>
                </c:pt>
                <c:pt idx="6178">
                  <c:v>46.4101</c:v>
                </c:pt>
                <c:pt idx="6179">
                  <c:v>46.5398</c:v>
                </c:pt>
                <c:pt idx="6180">
                  <c:v>46.570300000000003</c:v>
                </c:pt>
                <c:pt idx="6181">
                  <c:v>46.570300000000003</c:v>
                </c:pt>
                <c:pt idx="6182">
                  <c:v>46.677199999999999</c:v>
                </c:pt>
                <c:pt idx="6183">
                  <c:v>46.5398</c:v>
                </c:pt>
                <c:pt idx="6184">
                  <c:v>46.272799999999997</c:v>
                </c:pt>
                <c:pt idx="6185">
                  <c:v>46.1584</c:v>
                </c:pt>
                <c:pt idx="6186">
                  <c:v>45.227600000000002</c:v>
                </c:pt>
                <c:pt idx="6187">
                  <c:v>45.258099999999999</c:v>
                </c:pt>
                <c:pt idx="6188">
                  <c:v>45.830300000000001</c:v>
                </c:pt>
                <c:pt idx="6189">
                  <c:v>46.097299999999997</c:v>
                </c:pt>
                <c:pt idx="6190">
                  <c:v>46.097299999999997</c:v>
                </c:pt>
                <c:pt idx="6191">
                  <c:v>45.830300000000001</c:v>
                </c:pt>
                <c:pt idx="6192">
                  <c:v>45.96</c:v>
                </c:pt>
                <c:pt idx="6193">
                  <c:v>46.1584</c:v>
                </c:pt>
                <c:pt idx="6194">
                  <c:v>46.3949</c:v>
                </c:pt>
                <c:pt idx="6195">
                  <c:v>46.433</c:v>
                </c:pt>
                <c:pt idx="6196">
                  <c:v>46.433</c:v>
                </c:pt>
                <c:pt idx="6197">
                  <c:v>46.5627</c:v>
                </c:pt>
                <c:pt idx="6198">
                  <c:v>46.494</c:v>
                </c:pt>
                <c:pt idx="6199">
                  <c:v>46.532200000000003</c:v>
                </c:pt>
                <c:pt idx="6200">
                  <c:v>46.494</c:v>
                </c:pt>
                <c:pt idx="6201">
                  <c:v>46.3949</c:v>
                </c:pt>
                <c:pt idx="6202">
                  <c:v>46.5398</c:v>
                </c:pt>
                <c:pt idx="6203">
                  <c:v>46.707700000000003</c:v>
                </c:pt>
                <c:pt idx="6204">
                  <c:v>46.928899999999999</c:v>
                </c:pt>
                <c:pt idx="6205">
                  <c:v>47.165399999999998</c:v>
                </c:pt>
                <c:pt idx="6206">
                  <c:v>46.829700000000003</c:v>
                </c:pt>
                <c:pt idx="6207">
                  <c:v>46.631399999999999</c:v>
                </c:pt>
                <c:pt idx="6208">
                  <c:v>46.593200000000003</c:v>
                </c:pt>
                <c:pt idx="6209">
                  <c:v>46.661900000000003</c:v>
                </c:pt>
                <c:pt idx="6210">
                  <c:v>46.3643</c:v>
                </c:pt>
                <c:pt idx="6211">
                  <c:v>46.1584</c:v>
                </c:pt>
                <c:pt idx="6212">
                  <c:v>45.96</c:v>
                </c:pt>
                <c:pt idx="6213">
                  <c:v>45.929499999999997</c:v>
                </c:pt>
                <c:pt idx="6214">
                  <c:v>45.860799999999998</c:v>
                </c:pt>
                <c:pt idx="6215">
                  <c:v>45.891300000000001</c:v>
                </c:pt>
                <c:pt idx="6216">
                  <c:v>45.860799999999998</c:v>
                </c:pt>
                <c:pt idx="6217">
                  <c:v>45.792099999999998</c:v>
                </c:pt>
                <c:pt idx="6218">
                  <c:v>45.761600000000001</c:v>
                </c:pt>
                <c:pt idx="6219">
                  <c:v>45.692999999999998</c:v>
                </c:pt>
                <c:pt idx="6220">
                  <c:v>45.593800000000002</c:v>
                </c:pt>
                <c:pt idx="6221">
                  <c:v>45.830300000000001</c:v>
                </c:pt>
                <c:pt idx="6222">
                  <c:v>46.2194</c:v>
                </c:pt>
                <c:pt idx="6223">
                  <c:v>46.3872</c:v>
                </c:pt>
                <c:pt idx="6224">
                  <c:v>46.4178</c:v>
                </c:pt>
                <c:pt idx="6225">
                  <c:v>46.356699999999996</c:v>
                </c:pt>
                <c:pt idx="6226">
                  <c:v>46.318600000000004</c:v>
                </c:pt>
                <c:pt idx="6227">
                  <c:v>46.3872</c:v>
                </c:pt>
                <c:pt idx="6228">
                  <c:v>46.356699999999996</c:v>
                </c:pt>
                <c:pt idx="6229">
                  <c:v>46.021000000000001</c:v>
                </c:pt>
                <c:pt idx="6230">
                  <c:v>45.921799999999998</c:v>
                </c:pt>
                <c:pt idx="6231">
                  <c:v>45.853200000000001</c:v>
                </c:pt>
                <c:pt idx="6232">
                  <c:v>45.784500000000001</c:v>
                </c:pt>
                <c:pt idx="6233">
                  <c:v>45.784500000000001</c:v>
                </c:pt>
                <c:pt idx="6234">
                  <c:v>46.150700000000001</c:v>
                </c:pt>
                <c:pt idx="6235">
                  <c:v>46.051499999999997</c:v>
                </c:pt>
                <c:pt idx="6236">
                  <c:v>46.051499999999997</c:v>
                </c:pt>
                <c:pt idx="6237">
                  <c:v>45.982900000000001</c:v>
                </c:pt>
                <c:pt idx="6238">
                  <c:v>45.853200000000001</c:v>
                </c:pt>
                <c:pt idx="6239">
                  <c:v>45.647199999999998</c:v>
                </c:pt>
                <c:pt idx="6240">
                  <c:v>45.715899999999998</c:v>
                </c:pt>
                <c:pt idx="6241">
                  <c:v>45.715899999999998</c:v>
                </c:pt>
                <c:pt idx="6242">
                  <c:v>45.380200000000002</c:v>
                </c:pt>
                <c:pt idx="6243">
                  <c:v>44.441699999999997</c:v>
                </c:pt>
                <c:pt idx="6244">
                  <c:v>43.808500000000002</c:v>
                </c:pt>
                <c:pt idx="6245">
                  <c:v>43.572000000000003</c:v>
                </c:pt>
                <c:pt idx="6246">
                  <c:v>43.938200000000002</c:v>
                </c:pt>
                <c:pt idx="6247">
                  <c:v>43.900100000000002</c:v>
                </c:pt>
                <c:pt idx="6248">
                  <c:v>44.098399999999998</c:v>
                </c:pt>
                <c:pt idx="6249">
                  <c:v>43.968699999999998</c:v>
                </c:pt>
                <c:pt idx="6250">
                  <c:v>44.205199999999998</c:v>
                </c:pt>
                <c:pt idx="6251">
                  <c:v>44.9071</c:v>
                </c:pt>
                <c:pt idx="6252">
                  <c:v>45.036799999999999</c:v>
                </c:pt>
                <c:pt idx="6253">
                  <c:v>44.9071</c:v>
                </c:pt>
                <c:pt idx="6254">
                  <c:v>44.9377</c:v>
                </c:pt>
                <c:pt idx="6255">
                  <c:v>44.7393</c:v>
                </c:pt>
                <c:pt idx="6256">
                  <c:v>44.869</c:v>
                </c:pt>
                <c:pt idx="6257">
                  <c:v>44.869</c:v>
                </c:pt>
                <c:pt idx="6258">
                  <c:v>44.6706</c:v>
                </c:pt>
                <c:pt idx="6259">
                  <c:v>44.388300000000001</c:v>
                </c:pt>
                <c:pt idx="6260">
                  <c:v>44.151800000000001</c:v>
                </c:pt>
                <c:pt idx="6261">
                  <c:v>44.022100000000002</c:v>
                </c:pt>
                <c:pt idx="6262">
                  <c:v>43.922899999999998</c:v>
                </c:pt>
                <c:pt idx="6263">
                  <c:v>44.151800000000001</c:v>
                </c:pt>
                <c:pt idx="6264">
                  <c:v>44.426499999999997</c:v>
                </c:pt>
                <c:pt idx="6265">
                  <c:v>44.19</c:v>
                </c:pt>
                <c:pt idx="6266">
                  <c:v>44.022100000000002</c:v>
                </c:pt>
                <c:pt idx="6267">
                  <c:v>43.884799999999998</c:v>
                </c:pt>
                <c:pt idx="6268">
                  <c:v>43.823799999999999</c:v>
                </c:pt>
                <c:pt idx="6269">
                  <c:v>43.617800000000003</c:v>
                </c:pt>
                <c:pt idx="6270">
                  <c:v>43.587200000000003</c:v>
                </c:pt>
                <c:pt idx="6271">
                  <c:v>43.617800000000003</c:v>
                </c:pt>
                <c:pt idx="6272">
                  <c:v>43.655900000000003</c:v>
                </c:pt>
                <c:pt idx="6273">
                  <c:v>43.686399999999999</c:v>
                </c:pt>
                <c:pt idx="6274">
                  <c:v>43.419400000000003</c:v>
                </c:pt>
                <c:pt idx="6275">
                  <c:v>43.182899999999997</c:v>
                </c:pt>
                <c:pt idx="6276">
                  <c:v>43.305</c:v>
                </c:pt>
                <c:pt idx="6277">
                  <c:v>42.603099999999998</c:v>
                </c:pt>
                <c:pt idx="6278">
                  <c:v>42.534399999999998</c:v>
                </c:pt>
                <c:pt idx="6279">
                  <c:v>42.366500000000002</c:v>
                </c:pt>
                <c:pt idx="6280">
                  <c:v>42.297899999999998</c:v>
                </c:pt>
                <c:pt idx="6281">
                  <c:v>42.740400000000001</c:v>
                </c:pt>
                <c:pt idx="6282">
                  <c:v>42.671700000000001</c:v>
                </c:pt>
                <c:pt idx="6283">
                  <c:v>42.671700000000001</c:v>
                </c:pt>
                <c:pt idx="6284">
                  <c:v>42.641199999999998</c:v>
                </c:pt>
                <c:pt idx="6285">
                  <c:v>42.740400000000001</c:v>
                </c:pt>
                <c:pt idx="6286">
                  <c:v>43.0379</c:v>
                </c:pt>
                <c:pt idx="6287">
                  <c:v>43.091299999999997</c:v>
                </c:pt>
                <c:pt idx="6288">
                  <c:v>43.091299999999997</c:v>
                </c:pt>
                <c:pt idx="6289">
                  <c:v>43.091299999999997</c:v>
                </c:pt>
                <c:pt idx="6290">
                  <c:v>43.091299999999997</c:v>
                </c:pt>
                <c:pt idx="6291">
                  <c:v>43.030299999999997</c:v>
                </c:pt>
                <c:pt idx="6292">
                  <c:v>42.824300000000001</c:v>
                </c:pt>
                <c:pt idx="6293">
                  <c:v>42.725099999999998</c:v>
                </c:pt>
                <c:pt idx="6294">
                  <c:v>42.725099999999998</c:v>
                </c:pt>
                <c:pt idx="6295">
                  <c:v>42.557299999999998</c:v>
                </c:pt>
                <c:pt idx="6296">
                  <c:v>42.488599999999998</c:v>
                </c:pt>
                <c:pt idx="6297">
                  <c:v>42.290300000000002</c:v>
                </c:pt>
                <c:pt idx="6298">
                  <c:v>42.389400000000002</c:v>
                </c:pt>
                <c:pt idx="6299">
                  <c:v>41.954599999999999</c:v>
                </c:pt>
                <c:pt idx="6300">
                  <c:v>41.7562</c:v>
                </c:pt>
                <c:pt idx="6301">
                  <c:v>41.084800000000001</c:v>
                </c:pt>
                <c:pt idx="6302">
                  <c:v>40.978000000000002</c:v>
                </c:pt>
                <c:pt idx="6303">
                  <c:v>40.878799999999998</c:v>
                </c:pt>
                <c:pt idx="6304">
                  <c:v>40.947499999999998</c:v>
                </c:pt>
                <c:pt idx="6305">
                  <c:v>40.978000000000002</c:v>
                </c:pt>
                <c:pt idx="6306">
                  <c:v>41.405200000000001</c:v>
                </c:pt>
                <c:pt idx="6307">
                  <c:v>42.008000000000003</c:v>
                </c:pt>
                <c:pt idx="6308">
                  <c:v>42.213999999999999</c:v>
                </c:pt>
                <c:pt idx="6309">
                  <c:v>42.244500000000002</c:v>
                </c:pt>
                <c:pt idx="6310">
                  <c:v>41.908799999999999</c:v>
                </c:pt>
                <c:pt idx="6311">
                  <c:v>41.7791</c:v>
                </c:pt>
                <c:pt idx="6312">
                  <c:v>41.679900000000004</c:v>
                </c:pt>
                <c:pt idx="6313">
                  <c:v>41.8401</c:v>
                </c:pt>
                <c:pt idx="6314">
                  <c:v>41.7791</c:v>
                </c:pt>
                <c:pt idx="6315">
                  <c:v>41.725700000000003</c:v>
                </c:pt>
                <c:pt idx="6316">
                  <c:v>41.7943</c:v>
                </c:pt>
                <c:pt idx="6317">
                  <c:v>41.6265</c:v>
                </c:pt>
                <c:pt idx="6318">
                  <c:v>41.023800000000001</c:v>
                </c:pt>
                <c:pt idx="6319">
                  <c:v>40.787300000000002</c:v>
                </c:pt>
                <c:pt idx="6320">
                  <c:v>40.886400000000002</c:v>
                </c:pt>
                <c:pt idx="6321">
                  <c:v>40.985599999999998</c:v>
                </c:pt>
                <c:pt idx="6322">
                  <c:v>40.787300000000002</c:v>
                </c:pt>
                <c:pt idx="6323">
                  <c:v>40.825400000000002</c:v>
                </c:pt>
                <c:pt idx="6324">
                  <c:v>40.855899999999998</c:v>
                </c:pt>
                <c:pt idx="6325">
                  <c:v>41.122999999999998</c:v>
                </c:pt>
                <c:pt idx="6326">
                  <c:v>41.4968</c:v>
                </c:pt>
                <c:pt idx="6327">
                  <c:v>41.6952</c:v>
                </c:pt>
                <c:pt idx="6328">
                  <c:v>41.527299999999997</c:v>
                </c:pt>
                <c:pt idx="6329">
                  <c:v>41.5578</c:v>
                </c:pt>
                <c:pt idx="6330">
                  <c:v>41.6952</c:v>
                </c:pt>
                <c:pt idx="6331">
                  <c:v>41.863</c:v>
                </c:pt>
                <c:pt idx="6332">
                  <c:v>41.786700000000003</c:v>
                </c:pt>
                <c:pt idx="6333">
                  <c:v>41.5807</c:v>
                </c:pt>
                <c:pt idx="6334">
                  <c:v>41.451000000000001</c:v>
                </c:pt>
                <c:pt idx="6335">
                  <c:v>41.4129</c:v>
                </c:pt>
                <c:pt idx="6336">
                  <c:v>41.351799999999997</c:v>
                </c:pt>
                <c:pt idx="6337">
                  <c:v>41.214500000000001</c:v>
                </c:pt>
                <c:pt idx="6338">
                  <c:v>41.145800000000001</c:v>
                </c:pt>
                <c:pt idx="6339">
                  <c:v>41.046700000000001</c:v>
                </c:pt>
                <c:pt idx="6340">
                  <c:v>40.978000000000002</c:v>
                </c:pt>
                <c:pt idx="6341">
                  <c:v>40.909300000000002</c:v>
                </c:pt>
                <c:pt idx="6342">
                  <c:v>40.978000000000002</c:v>
                </c:pt>
                <c:pt idx="6343">
                  <c:v>40.978000000000002</c:v>
                </c:pt>
                <c:pt idx="6344">
                  <c:v>41.115299999999998</c:v>
                </c:pt>
                <c:pt idx="6345">
                  <c:v>41.145800000000001</c:v>
                </c:pt>
                <c:pt idx="6346">
                  <c:v>40.680500000000002</c:v>
                </c:pt>
                <c:pt idx="6347">
                  <c:v>40.375300000000003</c:v>
                </c:pt>
                <c:pt idx="6348">
                  <c:v>40.405799999999999</c:v>
                </c:pt>
                <c:pt idx="6349">
                  <c:v>40.832999999999998</c:v>
                </c:pt>
                <c:pt idx="6350">
                  <c:v>40.733899999999998</c:v>
                </c:pt>
                <c:pt idx="6351">
                  <c:v>40.764400000000002</c:v>
                </c:pt>
                <c:pt idx="6352">
                  <c:v>40.566000000000003</c:v>
                </c:pt>
                <c:pt idx="6353">
                  <c:v>40.466799999999999</c:v>
                </c:pt>
                <c:pt idx="6354">
                  <c:v>40.970399999999998</c:v>
                </c:pt>
                <c:pt idx="6355">
                  <c:v>40.634700000000002</c:v>
                </c:pt>
                <c:pt idx="6356">
                  <c:v>40.428699999999999</c:v>
                </c:pt>
                <c:pt idx="6357">
                  <c:v>40.298999999999999</c:v>
                </c:pt>
                <c:pt idx="6358">
                  <c:v>40.298999999999999</c:v>
                </c:pt>
                <c:pt idx="6359">
                  <c:v>40.329500000000003</c:v>
                </c:pt>
                <c:pt idx="6360">
                  <c:v>40.497300000000003</c:v>
                </c:pt>
                <c:pt idx="6361">
                  <c:v>40.901699999999998</c:v>
                </c:pt>
                <c:pt idx="6362">
                  <c:v>41.168700000000001</c:v>
                </c:pt>
                <c:pt idx="6363">
                  <c:v>41.458599999999997</c:v>
                </c:pt>
                <c:pt idx="6364">
                  <c:v>41.6265</c:v>
                </c:pt>
                <c:pt idx="6365">
                  <c:v>41.260300000000001</c:v>
                </c:pt>
                <c:pt idx="6366">
                  <c:v>41.161099999999998</c:v>
                </c:pt>
                <c:pt idx="6367">
                  <c:v>41.122999999999998</c:v>
                </c:pt>
                <c:pt idx="6368">
                  <c:v>41.191600000000001</c:v>
                </c:pt>
                <c:pt idx="6369">
                  <c:v>41.122999999999998</c:v>
                </c:pt>
                <c:pt idx="6370">
                  <c:v>41.290799999999997</c:v>
                </c:pt>
                <c:pt idx="6371">
                  <c:v>41.191600000000001</c:v>
                </c:pt>
                <c:pt idx="6372">
                  <c:v>41.39</c:v>
                </c:pt>
                <c:pt idx="6373">
                  <c:v>41.5578</c:v>
                </c:pt>
                <c:pt idx="6374">
                  <c:v>41.359499999999997</c:v>
                </c:pt>
                <c:pt idx="6375">
                  <c:v>41.191600000000001</c:v>
                </c:pt>
                <c:pt idx="6376">
                  <c:v>40.817799999999998</c:v>
                </c:pt>
                <c:pt idx="6377">
                  <c:v>40.550800000000002</c:v>
                </c:pt>
                <c:pt idx="6378">
                  <c:v>40.3142</c:v>
                </c:pt>
                <c:pt idx="6379">
                  <c:v>40.245600000000003</c:v>
                </c:pt>
                <c:pt idx="6380">
                  <c:v>40.047199999999997</c:v>
                </c:pt>
                <c:pt idx="6381">
                  <c:v>40.047199999999997</c:v>
                </c:pt>
                <c:pt idx="6382">
                  <c:v>40.115900000000003</c:v>
                </c:pt>
                <c:pt idx="6383">
                  <c:v>40.1464</c:v>
                </c:pt>
                <c:pt idx="6384">
                  <c:v>40.245600000000003</c:v>
                </c:pt>
                <c:pt idx="6385">
                  <c:v>40.283700000000003</c:v>
                </c:pt>
                <c:pt idx="6386">
                  <c:v>40.1845</c:v>
                </c:pt>
                <c:pt idx="6387">
                  <c:v>40.0167</c:v>
                </c:pt>
                <c:pt idx="6388">
                  <c:v>39.978499999999997</c:v>
                </c:pt>
                <c:pt idx="6389">
                  <c:v>40.0167</c:v>
                </c:pt>
                <c:pt idx="6390">
                  <c:v>40.2151</c:v>
                </c:pt>
                <c:pt idx="6391">
                  <c:v>40.520200000000003</c:v>
                </c:pt>
                <c:pt idx="6392">
                  <c:v>40.550800000000002</c:v>
                </c:pt>
                <c:pt idx="6393">
                  <c:v>40.421100000000003</c:v>
                </c:pt>
                <c:pt idx="6394">
                  <c:v>40.436300000000003</c:v>
                </c:pt>
                <c:pt idx="6395">
                  <c:v>40.505000000000003</c:v>
                </c:pt>
                <c:pt idx="6396">
                  <c:v>40.3371</c:v>
                </c:pt>
                <c:pt idx="6397">
                  <c:v>40.131100000000004</c:v>
                </c:pt>
                <c:pt idx="6398">
                  <c:v>40.070099999999996</c:v>
                </c:pt>
                <c:pt idx="6399">
                  <c:v>40.199800000000003</c:v>
                </c:pt>
                <c:pt idx="6400">
                  <c:v>40.642299999999999</c:v>
                </c:pt>
                <c:pt idx="6401">
                  <c:v>40.482100000000003</c:v>
                </c:pt>
                <c:pt idx="6402">
                  <c:v>40.588900000000002</c:v>
                </c:pt>
                <c:pt idx="6403">
                  <c:v>40.245600000000003</c:v>
                </c:pt>
                <c:pt idx="6404">
                  <c:v>40.0167</c:v>
                </c:pt>
                <c:pt idx="6405">
                  <c:v>40.0167</c:v>
                </c:pt>
                <c:pt idx="6406">
                  <c:v>40.245600000000003</c:v>
                </c:pt>
                <c:pt idx="6407">
                  <c:v>40.619399999999999</c:v>
                </c:pt>
                <c:pt idx="6408">
                  <c:v>40.649900000000002</c:v>
                </c:pt>
                <c:pt idx="6409">
                  <c:v>40.550800000000002</c:v>
                </c:pt>
                <c:pt idx="6410">
                  <c:v>40.550800000000002</c:v>
                </c:pt>
                <c:pt idx="6411">
                  <c:v>40.520200000000003</c:v>
                </c:pt>
                <c:pt idx="6412">
                  <c:v>40.756700000000002</c:v>
                </c:pt>
                <c:pt idx="6413">
                  <c:v>41.092399999999998</c:v>
                </c:pt>
                <c:pt idx="6414">
                  <c:v>41.244999999999997</c:v>
                </c:pt>
                <c:pt idx="6415">
                  <c:v>41.023800000000001</c:v>
                </c:pt>
                <c:pt idx="6416">
                  <c:v>40.924599999999998</c:v>
                </c:pt>
                <c:pt idx="6417">
                  <c:v>40.840699999999998</c:v>
                </c:pt>
                <c:pt idx="6418">
                  <c:v>40.939799999999998</c:v>
                </c:pt>
                <c:pt idx="6419">
                  <c:v>41.008499999999998</c:v>
                </c:pt>
                <c:pt idx="6420">
                  <c:v>40.672800000000002</c:v>
                </c:pt>
                <c:pt idx="6421">
                  <c:v>40.642299999999999</c:v>
                </c:pt>
                <c:pt idx="6422">
                  <c:v>40.466799999999999</c:v>
                </c:pt>
                <c:pt idx="6423">
                  <c:v>40.405799999999999</c:v>
                </c:pt>
                <c:pt idx="6424">
                  <c:v>40.1693</c:v>
                </c:pt>
                <c:pt idx="6425">
                  <c:v>40.268500000000003</c:v>
                </c:pt>
                <c:pt idx="6426">
                  <c:v>40.199800000000003</c:v>
                </c:pt>
                <c:pt idx="6427">
                  <c:v>40.3371</c:v>
                </c:pt>
                <c:pt idx="6428">
                  <c:v>40.199800000000003</c:v>
                </c:pt>
                <c:pt idx="6429">
                  <c:v>40.0854</c:v>
                </c:pt>
                <c:pt idx="6430">
                  <c:v>40.0167</c:v>
                </c:pt>
                <c:pt idx="6431">
                  <c:v>39.879399999999997</c:v>
                </c:pt>
                <c:pt idx="6432">
                  <c:v>40.0854</c:v>
                </c:pt>
                <c:pt idx="6433">
                  <c:v>39.978499999999997</c:v>
                </c:pt>
                <c:pt idx="6434">
                  <c:v>40.0167</c:v>
                </c:pt>
                <c:pt idx="6435">
                  <c:v>40.0167</c:v>
                </c:pt>
                <c:pt idx="6436">
                  <c:v>39.978499999999997</c:v>
                </c:pt>
                <c:pt idx="6437">
                  <c:v>40.115900000000003</c:v>
                </c:pt>
                <c:pt idx="6438">
                  <c:v>40.1464</c:v>
                </c:pt>
                <c:pt idx="6439">
                  <c:v>40.0167</c:v>
                </c:pt>
                <c:pt idx="6440">
                  <c:v>39.375799999999998</c:v>
                </c:pt>
                <c:pt idx="6441">
                  <c:v>38.971499999999999</c:v>
                </c:pt>
                <c:pt idx="6442">
                  <c:v>38.971499999999999</c:v>
                </c:pt>
                <c:pt idx="6443">
                  <c:v>39.276600000000002</c:v>
                </c:pt>
                <c:pt idx="6444">
                  <c:v>39.444499999999998</c:v>
                </c:pt>
                <c:pt idx="6445">
                  <c:v>39.307200000000002</c:v>
                </c:pt>
                <c:pt idx="6446">
                  <c:v>39.108800000000002</c:v>
                </c:pt>
                <c:pt idx="6447">
                  <c:v>39.307200000000002</c:v>
                </c:pt>
                <c:pt idx="6448">
                  <c:v>39.642899999999997</c:v>
                </c:pt>
                <c:pt idx="6449">
                  <c:v>40.0167</c:v>
                </c:pt>
                <c:pt idx="6450">
                  <c:v>40.0167</c:v>
                </c:pt>
                <c:pt idx="6451">
                  <c:v>40.0167</c:v>
                </c:pt>
                <c:pt idx="6452">
                  <c:v>39.978499999999997</c:v>
                </c:pt>
                <c:pt idx="6453">
                  <c:v>40.0167</c:v>
                </c:pt>
                <c:pt idx="6454">
                  <c:v>40.047199999999997</c:v>
                </c:pt>
                <c:pt idx="6455">
                  <c:v>40.0167</c:v>
                </c:pt>
                <c:pt idx="6456">
                  <c:v>40.0167</c:v>
                </c:pt>
                <c:pt idx="6457">
                  <c:v>39.978499999999997</c:v>
                </c:pt>
                <c:pt idx="6458">
                  <c:v>40.115900000000003</c:v>
                </c:pt>
                <c:pt idx="6459">
                  <c:v>40.0167</c:v>
                </c:pt>
                <c:pt idx="6460">
                  <c:v>39.948</c:v>
                </c:pt>
                <c:pt idx="6461">
                  <c:v>39.345300000000002</c:v>
                </c:pt>
                <c:pt idx="6462">
                  <c:v>39.612299999999998</c:v>
                </c:pt>
                <c:pt idx="6463">
                  <c:v>39.680999999999997</c:v>
                </c:pt>
                <c:pt idx="6464">
                  <c:v>39.345300000000002</c:v>
                </c:pt>
                <c:pt idx="6465">
                  <c:v>39.444499999999998</c:v>
                </c:pt>
                <c:pt idx="6466">
                  <c:v>39.574199999999998</c:v>
                </c:pt>
                <c:pt idx="6467">
                  <c:v>39.711500000000001</c:v>
                </c:pt>
                <c:pt idx="6468">
                  <c:v>39.848799999999997</c:v>
                </c:pt>
                <c:pt idx="6469">
                  <c:v>39.9328</c:v>
                </c:pt>
                <c:pt idx="6470">
                  <c:v>40.031999999999996</c:v>
                </c:pt>
                <c:pt idx="6471">
                  <c:v>40.070099999999996</c:v>
                </c:pt>
                <c:pt idx="6472">
                  <c:v>40.199800000000003</c:v>
                </c:pt>
                <c:pt idx="6473">
                  <c:v>40.1006</c:v>
                </c:pt>
                <c:pt idx="6474">
                  <c:v>40.070099999999996</c:v>
                </c:pt>
                <c:pt idx="6475">
                  <c:v>40.237900000000003</c:v>
                </c:pt>
                <c:pt idx="6476">
                  <c:v>40.268500000000003</c:v>
                </c:pt>
                <c:pt idx="6477">
                  <c:v>40.268500000000003</c:v>
                </c:pt>
                <c:pt idx="6478">
                  <c:v>40.199800000000003</c:v>
                </c:pt>
                <c:pt idx="6479">
                  <c:v>40.1693</c:v>
                </c:pt>
                <c:pt idx="6480">
                  <c:v>40.1693</c:v>
                </c:pt>
                <c:pt idx="6481">
                  <c:v>40.199800000000003</c:v>
                </c:pt>
                <c:pt idx="6482">
                  <c:v>40.298999999999999</c:v>
                </c:pt>
                <c:pt idx="6483">
                  <c:v>40.298999999999999</c:v>
                </c:pt>
                <c:pt idx="6484">
                  <c:v>40.237900000000003</c:v>
                </c:pt>
                <c:pt idx="6485">
                  <c:v>40.070099999999996</c:v>
                </c:pt>
                <c:pt idx="6486">
                  <c:v>39.795400000000001</c:v>
                </c:pt>
                <c:pt idx="6487">
                  <c:v>39.597099999999998</c:v>
                </c:pt>
                <c:pt idx="6488">
                  <c:v>39.391100000000002</c:v>
                </c:pt>
                <c:pt idx="6489">
                  <c:v>39.33</c:v>
                </c:pt>
                <c:pt idx="6490">
                  <c:v>39.33</c:v>
                </c:pt>
                <c:pt idx="6491">
                  <c:v>39.696300000000001</c:v>
                </c:pt>
                <c:pt idx="6492">
                  <c:v>39.726799999999997</c:v>
                </c:pt>
                <c:pt idx="6493">
                  <c:v>39.696300000000001</c:v>
                </c:pt>
                <c:pt idx="6494">
                  <c:v>39.795400000000001</c:v>
                </c:pt>
                <c:pt idx="6495">
                  <c:v>39.902299999999997</c:v>
                </c:pt>
                <c:pt idx="6496">
                  <c:v>39.864100000000001</c:v>
                </c:pt>
                <c:pt idx="6497">
                  <c:v>39.902299999999997</c:v>
                </c:pt>
                <c:pt idx="6498">
                  <c:v>40.0548</c:v>
                </c:pt>
                <c:pt idx="6499">
                  <c:v>40.031999999999996</c:v>
                </c:pt>
                <c:pt idx="6500">
                  <c:v>40.0548</c:v>
                </c:pt>
                <c:pt idx="6501">
                  <c:v>40.0548</c:v>
                </c:pt>
                <c:pt idx="6502">
                  <c:v>39.9557</c:v>
                </c:pt>
                <c:pt idx="6503">
                  <c:v>39.146900000000002</c:v>
                </c:pt>
                <c:pt idx="6504">
                  <c:v>39.619999999999997</c:v>
                </c:pt>
                <c:pt idx="6505">
                  <c:v>39.917499999999997</c:v>
                </c:pt>
                <c:pt idx="6506">
                  <c:v>40.0548</c:v>
                </c:pt>
                <c:pt idx="6507">
                  <c:v>39.551299999999998</c:v>
                </c:pt>
                <c:pt idx="6508">
                  <c:v>39.215600000000002</c:v>
                </c:pt>
                <c:pt idx="6509">
                  <c:v>39.047800000000002</c:v>
                </c:pt>
                <c:pt idx="6510">
                  <c:v>39.246099999999998</c:v>
                </c:pt>
                <c:pt idx="6511">
                  <c:v>38.841799999999999</c:v>
                </c:pt>
                <c:pt idx="6512">
                  <c:v>38.5747</c:v>
                </c:pt>
                <c:pt idx="6513">
                  <c:v>38.544199999999996</c:v>
                </c:pt>
                <c:pt idx="6514">
                  <c:v>38.780700000000003</c:v>
                </c:pt>
                <c:pt idx="6515">
                  <c:v>38.742600000000003</c:v>
                </c:pt>
                <c:pt idx="6516">
                  <c:v>38.742600000000003</c:v>
                </c:pt>
                <c:pt idx="6517">
                  <c:v>38.979100000000003</c:v>
                </c:pt>
                <c:pt idx="6518">
                  <c:v>38.979100000000003</c:v>
                </c:pt>
                <c:pt idx="6519">
                  <c:v>39.146900000000002</c:v>
                </c:pt>
                <c:pt idx="6520">
                  <c:v>39.215600000000002</c:v>
                </c:pt>
                <c:pt idx="6521">
                  <c:v>39.146900000000002</c:v>
                </c:pt>
                <c:pt idx="6522">
                  <c:v>39.078299999999999</c:v>
                </c:pt>
                <c:pt idx="6523">
                  <c:v>39.116399999999999</c:v>
                </c:pt>
                <c:pt idx="6524">
                  <c:v>39.047800000000002</c:v>
                </c:pt>
                <c:pt idx="6525">
                  <c:v>39.078299999999999</c:v>
                </c:pt>
                <c:pt idx="6526">
                  <c:v>39.215600000000002</c:v>
                </c:pt>
                <c:pt idx="6527">
                  <c:v>39.177500000000002</c:v>
                </c:pt>
                <c:pt idx="6528">
                  <c:v>39.146900000000002</c:v>
                </c:pt>
                <c:pt idx="6529">
                  <c:v>39.116399999999999</c:v>
                </c:pt>
                <c:pt idx="6530">
                  <c:v>39.146900000000002</c:v>
                </c:pt>
                <c:pt idx="6531">
                  <c:v>39.215600000000002</c:v>
                </c:pt>
                <c:pt idx="6532">
                  <c:v>39.177500000000002</c:v>
                </c:pt>
                <c:pt idx="6533">
                  <c:v>39.246099999999998</c:v>
                </c:pt>
                <c:pt idx="6534">
                  <c:v>38.940899999999999</c:v>
                </c:pt>
                <c:pt idx="6535">
                  <c:v>39.215600000000002</c:v>
                </c:pt>
                <c:pt idx="6536">
                  <c:v>39.078299999999999</c:v>
                </c:pt>
                <c:pt idx="6537">
                  <c:v>39.078299999999999</c:v>
                </c:pt>
                <c:pt idx="6538">
                  <c:v>39.047800000000002</c:v>
                </c:pt>
                <c:pt idx="6539">
                  <c:v>38.979100000000003</c:v>
                </c:pt>
                <c:pt idx="6540">
                  <c:v>38.979100000000003</c:v>
                </c:pt>
                <c:pt idx="6541">
                  <c:v>39.070599999999999</c:v>
                </c:pt>
                <c:pt idx="6542">
                  <c:v>39.268999999999998</c:v>
                </c:pt>
                <c:pt idx="6543">
                  <c:v>39.368200000000002</c:v>
                </c:pt>
                <c:pt idx="6544">
                  <c:v>39.368200000000002</c:v>
                </c:pt>
                <c:pt idx="6545">
                  <c:v>39.299500000000002</c:v>
                </c:pt>
                <c:pt idx="6546">
                  <c:v>39.268999999999998</c:v>
                </c:pt>
                <c:pt idx="6547">
                  <c:v>39.200299999999999</c:v>
                </c:pt>
                <c:pt idx="6548">
                  <c:v>39.436900000000001</c:v>
                </c:pt>
                <c:pt idx="6549">
                  <c:v>39.406300000000002</c:v>
                </c:pt>
                <c:pt idx="6550">
                  <c:v>39.604700000000001</c:v>
                </c:pt>
                <c:pt idx="6551">
                  <c:v>39.299500000000002</c:v>
                </c:pt>
                <c:pt idx="6552">
                  <c:v>39.124099999999999</c:v>
                </c:pt>
                <c:pt idx="6553">
                  <c:v>39.154600000000002</c:v>
                </c:pt>
                <c:pt idx="6554">
                  <c:v>39.154600000000002</c:v>
                </c:pt>
                <c:pt idx="6555">
                  <c:v>39.154600000000002</c:v>
                </c:pt>
                <c:pt idx="6556">
                  <c:v>39.055399999999999</c:v>
                </c:pt>
                <c:pt idx="6557">
                  <c:v>39.185099999999998</c:v>
                </c:pt>
                <c:pt idx="6558">
                  <c:v>39.154600000000002</c:v>
                </c:pt>
                <c:pt idx="6559">
                  <c:v>39.017200000000003</c:v>
                </c:pt>
                <c:pt idx="6560">
                  <c:v>39.085900000000002</c:v>
                </c:pt>
                <c:pt idx="6561">
                  <c:v>39.291899999999998</c:v>
                </c:pt>
                <c:pt idx="6562">
                  <c:v>39.185099999999998</c:v>
                </c:pt>
                <c:pt idx="6563">
                  <c:v>39.291899999999998</c:v>
                </c:pt>
                <c:pt idx="6564">
                  <c:v>39.391100000000002</c:v>
                </c:pt>
                <c:pt idx="6565">
                  <c:v>39.459699999999998</c:v>
                </c:pt>
                <c:pt idx="6566">
                  <c:v>39.597099999999998</c:v>
                </c:pt>
                <c:pt idx="6567">
                  <c:v>39.558900000000001</c:v>
                </c:pt>
                <c:pt idx="6568">
                  <c:v>39.597099999999998</c:v>
                </c:pt>
                <c:pt idx="6569">
                  <c:v>39.696300000000001</c:v>
                </c:pt>
                <c:pt idx="6570">
                  <c:v>39.9328</c:v>
                </c:pt>
                <c:pt idx="6571">
                  <c:v>40.0854</c:v>
                </c:pt>
                <c:pt idx="6572">
                  <c:v>39.9938</c:v>
                </c:pt>
                <c:pt idx="6573">
                  <c:v>39.9328</c:v>
                </c:pt>
                <c:pt idx="6574">
                  <c:v>39.749699999999997</c:v>
                </c:pt>
                <c:pt idx="6575">
                  <c:v>39.612299999999998</c:v>
                </c:pt>
                <c:pt idx="6576">
                  <c:v>39.612299999999998</c:v>
                </c:pt>
                <c:pt idx="6577">
                  <c:v>39.680999999999997</c:v>
                </c:pt>
                <c:pt idx="6578">
                  <c:v>39.650500000000001</c:v>
                </c:pt>
                <c:pt idx="6579">
                  <c:v>39.444499999999998</c:v>
                </c:pt>
                <c:pt idx="6580">
                  <c:v>39.276600000000002</c:v>
                </c:pt>
                <c:pt idx="6581">
                  <c:v>39.207999999999998</c:v>
                </c:pt>
                <c:pt idx="6582">
                  <c:v>39.040100000000002</c:v>
                </c:pt>
                <c:pt idx="6583">
                  <c:v>39.375799999999998</c:v>
                </c:pt>
                <c:pt idx="6584">
                  <c:v>39.108800000000002</c:v>
                </c:pt>
                <c:pt idx="6585">
                  <c:v>39.002000000000002</c:v>
                </c:pt>
                <c:pt idx="6586">
                  <c:v>39.207999999999998</c:v>
                </c:pt>
                <c:pt idx="6587">
                  <c:v>39.207999999999998</c:v>
                </c:pt>
                <c:pt idx="6588">
                  <c:v>39.276600000000002</c:v>
                </c:pt>
                <c:pt idx="6589">
                  <c:v>39.375799999999998</c:v>
                </c:pt>
                <c:pt idx="6590">
                  <c:v>39.276600000000002</c:v>
                </c:pt>
                <c:pt idx="6591">
                  <c:v>39.238500000000002</c:v>
                </c:pt>
                <c:pt idx="6592">
                  <c:v>39.207999999999998</c:v>
                </c:pt>
                <c:pt idx="6593">
                  <c:v>39.276600000000002</c:v>
                </c:pt>
                <c:pt idx="6594">
                  <c:v>39.207999999999998</c:v>
                </c:pt>
                <c:pt idx="6595">
                  <c:v>39.131700000000002</c:v>
                </c:pt>
                <c:pt idx="6596">
                  <c:v>39.093499999999999</c:v>
                </c:pt>
                <c:pt idx="6597">
                  <c:v>39.162199999999999</c:v>
                </c:pt>
                <c:pt idx="6598">
                  <c:v>39.024900000000002</c:v>
                </c:pt>
                <c:pt idx="6599">
                  <c:v>38.895200000000003</c:v>
                </c:pt>
                <c:pt idx="6600">
                  <c:v>38.925699999999999</c:v>
                </c:pt>
                <c:pt idx="6601">
                  <c:v>38.895200000000003</c:v>
                </c:pt>
                <c:pt idx="6602">
                  <c:v>38.994399999999999</c:v>
                </c:pt>
                <c:pt idx="6603">
                  <c:v>38.895200000000003</c:v>
                </c:pt>
                <c:pt idx="6604">
                  <c:v>38.956200000000003</c:v>
                </c:pt>
                <c:pt idx="6605">
                  <c:v>38.956200000000003</c:v>
                </c:pt>
                <c:pt idx="6606">
                  <c:v>39.024900000000002</c:v>
                </c:pt>
                <c:pt idx="6607">
                  <c:v>39.063000000000002</c:v>
                </c:pt>
                <c:pt idx="6608">
                  <c:v>38.925699999999999</c:v>
                </c:pt>
                <c:pt idx="6609">
                  <c:v>38.6205</c:v>
                </c:pt>
                <c:pt idx="6610">
                  <c:v>38.284799999999997</c:v>
                </c:pt>
                <c:pt idx="6611">
                  <c:v>38.384</c:v>
                </c:pt>
                <c:pt idx="6612">
                  <c:v>38.323</c:v>
                </c:pt>
                <c:pt idx="6613">
                  <c:v>38.826500000000003</c:v>
                </c:pt>
                <c:pt idx="6614">
                  <c:v>38.856999999999999</c:v>
                </c:pt>
                <c:pt idx="6615">
                  <c:v>38.925699999999999</c:v>
                </c:pt>
                <c:pt idx="6616">
                  <c:v>38.895200000000003</c:v>
                </c:pt>
                <c:pt idx="6617">
                  <c:v>38.994399999999999</c:v>
                </c:pt>
                <c:pt idx="6618">
                  <c:v>38.925699999999999</c:v>
                </c:pt>
                <c:pt idx="6619">
                  <c:v>38.757800000000003</c:v>
                </c:pt>
                <c:pt idx="6620">
                  <c:v>38.521299999999997</c:v>
                </c:pt>
                <c:pt idx="6621">
                  <c:v>38.925699999999999</c:v>
                </c:pt>
                <c:pt idx="6622">
                  <c:v>38.994399999999999</c:v>
                </c:pt>
                <c:pt idx="6623">
                  <c:v>38.4908</c:v>
                </c:pt>
                <c:pt idx="6624">
                  <c:v>37.697400000000002</c:v>
                </c:pt>
                <c:pt idx="6625">
                  <c:v>37.666800000000002</c:v>
                </c:pt>
                <c:pt idx="6626">
                  <c:v>38.071199999999997</c:v>
                </c:pt>
                <c:pt idx="6627">
                  <c:v>38.269599999999997</c:v>
                </c:pt>
                <c:pt idx="6628">
                  <c:v>38.4069</c:v>
                </c:pt>
                <c:pt idx="6629">
                  <c:v>37.933900000000001</c:v>
                </c:pt>
                <c:pt idx="6630">
                  <c:v>37.598199999999999</c:v>
                </c:pt>
                <c:pt idx="6631">
                  <c:v>37.567700000000002</c:v>
                </c:pt>
                <c:pt idx="6632">
                  <c:v>37.331099999999999</c:v>
                </c:pt>
                <c:pt idx="6633">
                  <c:v>37.399799999999999</c:v>
                </c:pt>
                <c:pt idx="6634">
                  <c:v>37.765999999999998</c:v>
                </c:pt>
                <c:pt idx="6635">
                  <c:v>38.040700000000001</c:v>
                </c:pt>
                <c:pt idx="6636">
                  <c:v>37.972000000000001</c:v>
                </c:pt>
                <c:pt idx="6637">
                  <c:v>37.765999999999998</c:v>
                </c:pt>
                <c:pt idx="6638">
                  <c:v>37.834699999999998</c:v>
                </c:pt>
                <c:pt idx="6639">
                  <c:v>37.933900000000001</c:v>
                </c:pt>
                <c:pt idx="6640">
                  <c:v>38.002499999999998</c:v>
                </c:pt>
                <c:pt idx="6641">
                  <c:v>38.055900000000001</c:v>
                </c:pt>
                <c:pt idx="6642">
                  <c:v>37.987299999999998</c:v>
                </c:pt>
                <c:pt idx="6643">
                  <c:v>37.819400000000002</c:v>
                </c:pt>
                <c:pt idx="6644">
                  <c:v>37.788899999999998</c:v>
                </c:pt>
                <c:pt idx="6645">
                  <c:v>37.926200000000001</c:v>
                </c:pt>
                <c:pt idx="6646">
                  <c:v>38.124600000000001</c:v>
                </c:pt>
                <c:pt idx="6647">
                  <c:v>38.261899999999997</c:v>
                </c:pt>
                <c:pt idx="6648">
                  <c:v>38.124600000000001</c:v>
                </c:pt>
                <c:pt idx="6649">
                  <c:v>38.124600000000001</c:v>
                </c:pt>
                <c:pt idx="6650">
                  <c:v>38.094099999999997</c:v>
                </c:pt>
                <c:pt idx="6651">
                  <c:v>37.926200000000001</c:v>
                </c:pt>
                <c:pt idx="6652">
                  <c:v>37.926200000000001</c:v>
                </c:pt>
                <c:pt idx="6653">
                  <c:v>37.788899999999998</c:v>
                </c:pt>
                <c:pt idx="6654">
                  <c:v>37.415100000000002</c:v>
                </c:pt>
                <c:pt idx="6655">
                  <c:v>37.453200000000002</c:v>
                </c:pt>
                <c:pt idx="6656">
                  <c:v>37.315899999999999</c:v>
                </c:pt>
                <c:pt idx="6657">
                  <c:v>37.048900000000003</c:v>
                </c:pt>
                <c:pt idx="6658">
                  <c:v>36.674999999999997</c:v>
                </c:pt>
                <c:pt idx="6659">
                  <c:v>36.8123</c:v>
                </c:pt>
                <c:pt idx="6660">
                  <c:v>37.0794</c:v>
                </c:pt>
                <c:pt idx="6661">
                  <c:v>37.216700000000003</c:v>
                </c:pt>
                <c:pt idx="6662">
                  <c:v>37.315899999999999</c:v>
                </c:pt>
                <c:pt idx="6663">
                  <c:v>37.582900000000002</c:v>
                </c:pt>
                <c:pt idx="6664">
                  <c:v>37.384599999999999</c:v>
                </c:pt>
                <c:pt idx="6665">
                  <c:v>37.415100000000002</c:v>
                </c:pt>
                <c:pt idx="6666">
                  <c:v>37.582900000000002</c:v>
                </c:pt>
                <c:pt idx="6667">
                  <c:v>37.651600000000002</c:v>
                </c:pt>
                <c:pt idx="6668">
                  <c:v>37.582900000000002</c:v>
                </c:pt>
                <c:pt idx="6669">
                  <c:v>37.453200000000002</c:v>
                </c:pt>
                <c:pt idx="6670">
                  <c:v>37.453200000000002</c:v>
                </c:pt>
                <c:pt idx="6671">
                  <c:v>37.720199999999998</c:v>
                </c:pt>
                <c:pt idx="6672">
                  <c:v>37.788899999999998</c:v>
                </c:pt>
                <c:pt idx="6673">
                  <c:v>37.819400000000002</c:v>
                </c:pt>
                <c:pt idx="6674">
                  <c:v>37.888100000000001</c:v>
                </c:pt>
                <c:pt idx="6675">
                  <c:v>37.926200000000001</c:v>
                </c:pt>
                <c:pt idx="6676">
                  <c:v>37.987299999999998</c:v>
                </c:pt>
                <c:pt idx="6677">
                  <c:v>38.055900000000001</c:v>
                </c:pt>
                <c:pt idx="6678">
                  <c:v>37.857599999999998</c:v>
                </c:pt>
                <c:pt idx="6679">
                  <c:v>37.689700000000002</c:v>
                </c:pt>
                <c:pt idx="6680">
                  <c:v>37.605800000000002</c:v>
                </c:pt>
                <c:pt idx="6681">
                  <c:v>37.331099999999999</c:v>
                </c:pt>
                <c:pt idx="6682">
                  <c:v>37.1633</c:v>
                </c:pt>
                <c:pt idx="6683">
                  <c:v>37.0336</c:v>
                </c:pt>
                <c:pt idx="6684">
                  <c:v>36.522399999999998</c:v>
                </c:pt>
                <c:pt idx="6685">
                  <c:v>36.354599999999998</c:v>
                </c:pt>
                <c:pt idx="6686">
                  <c:v>36.522399999999998</c:v>
                </c:pt>
                <c:pt idx="6687">
                  <c:v>36.423200000000001</c:v>
                </c:pt>
                <c:pt idx="6688">
                  <c:v>36.591099999999997</c:v>
                </c:pt>
                <c:pt idx="6689">
                  <c:v>36.8581</c:v>
                </c:pt>
                <c:pt idx="6690">
                  <c:v>36.728400000000001</c:v>
                </c:pt>
                <c:pt idx="6691">
                  <c:v>36.8581</c:v>
                </c:pt>
                <c:pt idx="6692">
                  <c:v>36.743699999999997</c:v>
                </c:pt>
                <c:pt idx="6693">
                  <c:v>36.575800000000001</c:v>
                </c:pt>
                <c:pt idx="6694">
                  <c:v>36.545299999999997</c:v>
                </c:pt>
                <c:pt idx="6695">
                  <c:v>36.377499999999998</c:v>
                </c:pt>
                <c:pt idx="6696">
                  <c:v>35.973100000000002</c:v>
                </c:pt>
                <c:pt idx="6697">
                  <c:v>35.767099999999999</c:v>
                </c:pt>
                <c:pt idx="6698">
                  <c:v>35.667900000000003</c:v>
                </c:pt>
                <c:pt idx="6699">
                  <c:v>35.728999999999999</c:v>
                </c:pt>
                <c:pt idx="6700">
                  <c:v>35.728999999999999</c:v>
                </c:pt>
                <c:pt idx="6701">
                  <c:v>35.973100000000002</c:v>
                </c:pt>
                <c:pt idx="6702">
                  <c:v>36.102800000000002</c:v>
                </c:pt>
                <c:pt idx="6703">
                  <c:v>35.973100000000002</c:v>
                </c:pt>
                <c:pt idx="6704">
                  <c:v>35.728999999999999</c:v>
                </c:pt>
                <c:pt idx="6705">
                  <c:v>35.599299999999999</c:v>
                </c:pt>
                <c:pt idx="6706">
                  <c:v>35.667900000000003</c:v>
                </c:pt>
                <c:pt idx="6707">
                  <c:v>35.324599999999997</c:v>
                </c:pt>
                <c:pt idx="6708">
                  <c:v>35.500100000000003</c:v>
                </c:pt>
                <c:pt idx="6709">
                  <c:v>35.500100000000003</c:v>
                </c:pt>
                <c:pt idx="6710">
                  <c:v>35.500100000000003</c:v>
                </c:pt>
                <c:pt idx="6711">
                  <c:v>35.416200000000003</c:v>
                </c:pt>
                <c:pt idx="6712">
                  <c:v>35.378</c:v>
                </c:pt>
                <c:pt idx="6713">
                  <c:v>35.317</c:v>
                </c:pt>
                <c:pt idx="6714">
                  <c:v>35.416200000000003</c:v>
                </c:pt>
                <c:pt idx="6715">
                  <c:v>35.652700000000003</c:v>
                </c:pt>
                <c:pt idx="6716">
                  <c:v>35.683199999999999</c:v>
                </c:pt>
                <c:pt idx="6717">
                  <c:v>35.6145</c:v>
                </c:pt>
                <c:pt idx="6718">
                  <c:v>35.751899999999999</c:v>
                </c:pt>
                <c:pt idx="6719">
                  <c:v>35.782400000000003</c:v>
                </c:pt>
                <c:pt idx="6720">
                  <c:v>35.721299999999999</c:v>
                </c:pt>
                <c:pt idx="6721">
                  <c:v>35.835799999999999</c:v>
                </c:pt>
                <c:pt idx="6722">
                  <c:v>35.835799999999999</c:v>
                </c:pt>
                <c:pt idx="6723">
                  <c:v>35.736600000000003</c:v>
                </c:pt>
                <c:pt idx="6724">
                  <c:v>35.858699999999999</c:v>
                </c:pt>
                <c:pt idx="6725">
                  <c:v>35.919699999999999</c:v>
                </c:pt>
                <c:pt idx="6726">
                  <c:v>35.988399999999999</c:v>
                </c:pt>
                <c:pt idx="6727">
                  <c:v>35.858699999999999</c:v>
                </c:pt>
                <c:pt idx="6728">
                  <c:v>35.652700000000003</c:v>
                </c:pt>
                <c:pt idx="6729">
                  <c:v>35.805300000000003</c:v>
                </c:pt>
                <c:pt idx="6730">
                  <c:v>35.6374</c:v>
                </c:pt>
                <c:pt idx="6731">
                  <c:v>35.164400000000001</c:v>
                </c:pt>
                <c:pt idx="6732">
                  <c:v>35.095700000000001</c:v>
                </c:pt>
                <c:pt idx="6733">
                  <c:v>35.912100000000002</c:v>
                </c:pt>
                <c:pt idx="6734">
                  <c:v>35.5916</c:v>
                </c:pt>
                <c:pt idx="6735">
                  <c:v>35.728999999999999</c:v>
                </c:pt>
                <c:pt idx="6736">
                  <c:v>36.201999999999998</c:v>
                </c:pt>
                <c:pt idx="6737">
                  <c:v>35.660299999999999</c:v>
                </c:pt>
                <c:pt idx="6738">
                  <c:v>35.919699999999999</c:v>
                </c:pt>
                <c:pt idx="6739">
                  <c:v>35.812899999999999</c:v>
                </c:pt>
                <c:pt idx="6740">
                  <c:v>35.850999999999999</c:v>
                </c:pt>
                <c:pt idx="6741">
                  <c:v>35.881599999999999</c:v>
                </c:pt>
                <c:pt idx="6742">
                  <c:v>35.728999999999999</c:v>
                </c:pt>
                <c:pt idx="6743">
                  <c:v>35.4925</c:v>
                </c:pt>
                <c:pt idx="6744">
                  <c:v>35.4238</c:v>
                </c:pt>
                <c:pt idx="6745">
                  <c:v>35.240699999999997</c:v>
                </c:pt>
                <c:pt idx="6746">
                  <c:v>34.767699999999998</c:v>
                </c:pt>
                <c:pt idx="6747">
                  <c:v>34.531199999999998</c:v>
                </c:pt>
                <c:pt idx="6748">
                  <c:v>34.584600000000002</c:v>
                </c:pt>
                <c:pt idx="6749">
                  <c:v>34.584600000000002</c:v>
                </c:pt>
                <c:pt idx="6750">
                  <c:v>34.355699999999999</c:v>
                </c:pt>
                <c:pt idx="6751">
                  <c:v>34.355699999999999</c:v>
                </c:pt>
                <c:pt idx="6752">
                  <c:v>34.370899999999999</c:v>
                </c:pt>
                <c:pt idx="6753">
                  <c:v>34.416699999999999</c:v>
                </c:pt>
                <c:pt idx="6754">
                  <c:v>34.0505</c:v>
                </c:pt>
                <c:pt idx="6755">
                  <c:v>33.6233</c:v>
                </c:pt>
                <c:pt idx="6756">
                  <c:v>33.546999999999997</c:v>
                </c:pt>
                <c:pt idx="6757">
                  <c:v>33.951300000000003</c:v>
                </c:pt>
                <c:pt idx="6758">
                  <c:v>33.905500000000004</c:v>
                </c:pt>
                <c:pt idx="6759">
                  <c:v>32.860300000000002</c:v>
                </c:pt>
                <c:pt idx="6760">
                  <c:v>33.226500000000001</c:v>
                </c:pt>
                <c:pt idx="6761">
                  <c:v>33.104500000000002</c:v>
                </c:pt>
                <c:pt idx="6762">
                  <c:v>33.081600000000002</c:v>
                </c:pt>
                <c:pt idx="6763">
                  <c:v>33.157899999999998</c:v>
                </c:pt>
                <c:pt idx="6764">
                  <c:v>33.119700000000002</c:v>
                </c:pt>
                <c:pt idx="6765">
                  <c:v>33.081600000000002</c:v>
                </c:pt>
                <c:pt idx="6766">
                  <c:v>33.119700000000002</c:v>
                </c:pt>
                <c:pt idx="6767">
                  <c:v>33.157899999999998</c:v>
                </c:pt>
                <c:pt idx="6768">
                  <c:v>33.203600000000002</c:v>
                </c:pt>
                <c:pt idx="6769">
                  <c:v>32.837400000000002</c:v>
                </c:pt>
                <c:pt idx="6770">
                  <c:v>32.875599999999999</c:v>
                </c:pt>
                <c:pt idx="6771">
                  <c:v>32.959499999999998</c:v>
                </c:pt>
                <c:pt idx="6772">
                  <c:v>32.837400000000002</c:v>
                </c:pt>
                <c:pt idx="6773">
                  <c:v>32.639099999999999</c:v>
                </c:pt>
                <c:pt idx="6774">
                  <c:v>32.517000000000003</c:v>
                </c:pt>
                <c:pt idx="6775">
                  <c:v>32.639099999999999</c:v>
                </c:pt>
                <c:pt idx="6776">
                  <c:v>32.478900000000003</c:v>
                </c:pt>
                <c:pt idx="6777">
                  <c:v>32.639099999999999</c:v>
                </c:pt>
                <c:pt idx="6778">
                  <c:v>32.677199999999999</c:v>
                </c:pt>
                <c:pt idx="6779">
                  <c:v>32.639099999999999</c:v>
                </c:pt>
                <c:pt idx="6780">
                  <c:v>32.677199999999999</c:v>
                </c:pt>
                <c:pt idx="6781">
                  <c:v>32.799300000000002</c:v>
                </c:pt>
                <c:pt idx="6782">
                  <c:v>32.639099999999999</c:v>
                </c:pt>
                <c:pt idx="6783">
                  <c:v>32.700099999999999</c:v>
                </c:pt>
                <c:pt idx="6784">
                  <c:v>32.783999999999999</c:v>
                </c:pt>
                <c:pt idx="6785">
                  <c:v>32.822200000000002</c:v>
                </c:pt>
                <c:pt idx="6786">
                  <c:v>32.783999999999999</c:v>
                </c:pt>
                <c:pt idx="6787">
                  <c:v>32.700099999999999</c:v>
                </c:pt>
                <c:pt idx="6788">
                  <c:v>32.623800000000003</c:v>
                </c:pt>
                <c:pt idx="6789">
                  <c:v>32.860300000000002</c:v>
                </c:pt>
                <c:pt idx="6790">
                  <c:v>33.142600000000002</c:v>
                </c:pt>
                <c:pt idx="6791">
                  <c:v>32.822200000000002</c:v>
                </c:pt>
                <c:pt idx="6792">
                  <c:v>32.623800000000003</c:v>
                </c:pt>
                <c:pt idx="6793">
                  <c:v>32.822200000000002</c:v>
                </c:pt>
                <c:pt idx="6794">
                  <c:v>32.860300000000002</c:v>
                </c:pt>
                <c:pt idx="6795">
                  <c:v>32.822200000000002</c:v>
                </c:pt>
                <c:pt idx="6796">
                  <c:v>33.104500000000002</c:v>
                </c:pt>
                <c:pt idx="6797">
                  <c:v>32.898499999999999</c:v>
                </c:pt>
                <c:pt idx="6798">
                  <c:v>32.944200000000002</c:v>
                </c:pt>
                <c:pt idx="6799">
                  <c:v>32.898499999999999</c:v>
                </c:pt>
                <c:pt idx="6800">
                  <c:v>32.944200000000002</c:v>
                </c:pt>
                <c:pt idx="6801">
                  <c:v>33.104500000000002</c:v>
                </c:pt>
                <c:pt idx="6802">
                  <c:v>33.302799999999998</c:v>
                </c:pt>
                <c:pt idx="6803">
                  <c:v>33.424900000000001</c:v>
                </c:pt>
                <c:pt idx="6804">
                  <c:v>33.546999999999997</c:v>
                </c:pt>
                <c:pt idx="6805">
                  <c:v>33.508800000000001</c:v>
                </c:pt>
                <c:pt idx="6806">
                  <c:v>33.424900000000001</c:v>
                </c:pt>
                <c:pt idx="6807">
                  <c:v>33.6233</c:v>
                </c:pt>
                <c:pt idx="6808">
                  <c:v>33.508800000000001</c:v>
                </c:pt>
                <c:pt idx="6809">
                  <c:v>33.585099999999997</c:v>
                </c:pt>
                <c:pt idx="6810">
                  <c:v>33.585099999999997</c:v>
                </c:pt>
                <c:pt idx="6811">
                  <c:v>33.6843</c:v>
                </c:pt>
                <c:pt idx="6812">
                  <c:v>33.7224</c:v>
                </c:pt>
                <c:pt idx="6813">
                  <c:v>33.562199999999997</c:v>
                </c:pt>
                <c:pt idx="6814">
                  <c:v>33.524099999999997</c:v>
                </c:pt>
                <c:pt idx="6815">
                  <c:v>33.440199999999997</c:v>
                </c:pt>
                <c:pt idx="6816">
                  <c:v>33.279899999999998</c:v>
                </c:pt>
                <c:pt idx="6817">
                  <c:v>33.157899999999998</c:v>
                </c:pt>
                <c:pt idx="6818">
                  <c:v>33.241799999999998</c:v>
                </c:pt>
                <c:pt idx="6819">
                  <c:v>32.517000000000003</c:v>
                </c:pt>
                <c:pt idx="6820">
                  <c:v>32.799300000000002</c:v>
                </c:pt>
                <c:pt idx="6821">
                  <c:v>32.372</c:v>
                </c:pt>
                <c:pt idx="6822">
                  <c:v>32.494100000000003</c:v>
                </c:pt>
                <c:pt idx="6823">
                  <c:v>32.616199999999999</c:v>
                </c:pt>
                <c:pt idx="6824">
                  <c:v>32.700099999999999</c:v>
                </c:pt>
                <c:pt idx="6825">
                  <c:v>32.654299999999999</c:v>
                </c:pt>
                <c:pt idx="6826">
                  <c:v>32.532299999999999</c:v>
                </c:pt>
                <c:pt idx="6827">
                  <c:v>32.494100000000003</c:v>
                </c:pt>
                <c:pt idx="6828">
                  <c:v>32.532299999999999</c:v>
                </c:pt>
                <c:pt idx="6829">
                  <c:v>33.218899999999998</c:v>
                </c:pt>
                <c:pt idx="6830">
                  <c:v>33.7453</c:v>
                </c:pt>
                <c:pt idx="6831">
                  <c:v>33.821599999999997</c:v>
                </c:pt>
                <c:pt idx="6832">
                  <c:v>33.7072</c:v>
                </c:pt>
                <c:pt idx="6833">
                  <c:v>33.867400000000004</c:v>
                </c:pt>
                <c:pt idx="6834">
                  <c:v>34.248899999999999</c:v>
                </c:pt>
                <c:pt idx="6835">
                  <c:v>34.332799999999999</c:v>
                </c:pt>
                <c:pt idx="6836">
                  <c:v>34.248899999999999</c:v>
                </c:pt>
                <c:pt idx="6837">
                  <c:v>33.9666</c:v>
                </c:pt>
                <c:pt idx="6838">
                  <c:v>33.905500000000004</c:v>
                </c:pt>
                <c:pt idx="6839">
                  <c:v>33.905500000000004</c:v>
                </c:pt>
                <c:pt idx="6840">
                  <c:v>33.867400000000004</c:v>
                </c:pt>
                <c:pt idx="6841">
                  <c:v>33.9437</c:v>
                </c:pt>
                <c:pt idx="6842">
                  <c:v>33.7072</c:v>
                </c:pt>
                <c:pt idx="6843">
                  <c:v>33.7453</c:v>
                </c:pt>
                <c:pt idx="6844">
                  <c:v>33.821599999999997</c:v>
                </c:pt>
                <c:pt idx="6845">
                  <c:v>33.867400000000004</c:v>
                </c:pt>
                <c:pt idx="6846">
                  <c:v>33.867400000000004</c:v>
                </c:pt>
                <c:pt idx="6847">
                  <c:v>33.783499999999997</c:v>
                </c:pt>
                <c:pt idx="6848">
                  <c:v>33.379100000000001</c:v>
                </c:pt>
                <c:pt idx="6849">
                  <c:v>33.501199999999997</c:v>
                </c:pt>
                <c:pt idx="6850">
                  <c:v>34.0276</c:v>
                </c:pt>
                <c:pt idx="6851">
                  <c:v>33.821599999999997</c:v>
                </c:pt>
                <c:pt idx="6852">
                  <c:v>33.6233</c:v>
                </c:pt>
                <c:pt idx="6853">
                  <c:v>33.539299999999997</c:v>
                </c:pt>
                <c:pt idx="6854">
                  <c:v>33.341000000000001</c:v>
                </c:pt>
                <c:pt idx="6855">
                  <c:v>33.341000000000001</c:v>
                </c:pt>
                <c:pt idx="6856">
                  <c:v>33.379100000000001</c:v>
                </c:pt>
                <c:pt idx="6857">
                  <c:v>33.463000000000001</c:v>
                </c:pt>
                <c:pt idx="6858">
                  <c:v>33.539299999999997</c:v>
                </c:pt>
                <c:pt idx="6859">
                  <c:v>33.463000000000001</c:v>
                </c:pt>
                <c:pt idx="6860">
                  <c:v>33.463000000000001</c:v>
                </c:pt>
                <c:pt idx="6861">
                  <c:v>33.218899999999998</c:v>
                </c:pt>
                <c:pt idx="6862">
                  <c:v>32.982399999999998</c:v>
                </c:pt>
                <c:pt idx="6863">
                  <c:v>32.776400000000002</c:v>
                </c:pt>
                <c:pt idx="6864">
                  <c:v>32.616199999999999</c:v>
                </c:pt>
                <c:pt idx="6865">
                  <c:v>32.654299999999999</c:v>
                </c:pt>
                <c:pt idx="6866">
                  <c:v>32.936599999999999</c:v>
                </c:pt>
                <c:pt idx="6867">
                  <c:v>33.302799999999998</c:v>
                </c:pt>
                <c:pt idx="6868">
                  <c:v>33.379100000000001</c:v>
                </c:pt>
                <c:pt idx="6869">
                  <c:v>32.936599999999999</c:v>
                </c:pt>
                <c:pt idx="6870">
                  <c:v>32.814500000000002</c:v>
                </c:pt>
                <c:pt idx="6871">
                  <c:v>33.341000000000001</c:v>
                </c:pt>
                <c:pt idx="6872">
                  <c:v>33.501199999999997</c:v>
                </c:pt>
                <c:pt idx="6873">
                  <c:v>33.6233</c:v>
                </c:pt>
                <c:pt idx="6874">
                  <c:v>33.585099999999997</c:v>
                </c:pt>
                <c:pt idx="6875">
                  <c:v>33.463000000000001</c:v>
                </c:pt>
                <c:pt idx="6876">
                  <c:v>33.302799999999998</c:v>
                </c:pt>
                <c:pt idx="6877">
                  <c:v>33.585099999999997</c:v>
                </c:pt>
                <c:pt idx="6878">
                  <c:v>33.783499999999997</c:v>
                </c:pt>
                <c:pt idx="6879">
                  <c:v>33.9895</c:v>
                </c:pt>
                <c:pt idx="6880">
                  <c:v>34.065800000000003</c:v>
                </c:pt>
                <c:pt idx="6881">
                  <c:v>34.187800000000003</c:v>
                </c:pt>
                <c:pt idx="6882">
                  <c:v>34.187800000000003</c:v>
                </c:pt>
                <c:pt idx="6883">
                  <c:v>34.187800000000003</c:v>
                </c:pt>
                <c:pt idx="6884">
                  <c:v>34.348100000000002</c:v>
                </c:pt>
                <c:pt idx="6885">
                  <c:v>34.386200000000002</c:v>
                </c:pt>
                <c:pt idx="6886">
                  <c:v>34.592199999999998</c:v>
                </c:pt>
                <c:pt idx="6887">
                  <c:v>34.729500000000002</c:v>
                </c:pt>
                <c:pt idx="6888">
                  <c:v>34.828699999999998</c:v>
                </c:pt>
                <c:pt idx="6889">
                  <c:v>34.76</c:v>
                </c:pt>
                <c:pt idx="6890">
                  <c:v>34.592199999999998</c:v>
                </c:pt>
                <c:pt idx="6891">
                  <c:v>34.432000000000002</c:v>
                </c:pt>
                <c:pt idx="6892">
                  <c:v>33.9895</c:v>
                </c:pt>
                <c:pt idx="6893">
                  <c:v>33.7453</c:v>
                </c:pt>
                <c:pt idx="6894">
                  <c:v>33.7072</c:v>
                </c:pt>
                <c:pt idx="6895">
                  <c:v>33.218899999999998</c:v>
                </c:pt>
                <c:pt idx="6896">
                  <c:v>32.982399999999998</c:v>
                </c:pt>
                <c:pt idx="6897">
                  <c:v>32.982399999999998</c:v>
                </c:pt>
                <c:pt idx="6898">
                  <c:v>32.982399999999998</c:v>
                </c:pt>
                <c:pt idx="6899">
                  <c:v>32.814500000000002</c:v>
                </c:pt>
                <c:pt idx="6900">
                  <c:v>32.814500000000002</c:v>
                </c:pt>
                <c:pt idx="6901">
                  <c:v>32.654299999999999</c:v>
                </c:pt>
                <c:pt idx="6902">
                  <c:v>33.020499999999998</c:v>
                </c:pt>
                <c:pt idx="6903">
                  <c:v>33.180799999999998</c:v>
                </c:pt>
                <c:pt idx="6904">
                  <c:v>33.463000000000001</c:v>
                </c:pt>
                <c:pt idx="6905">
                  <c:v>33.539299999999997</c:v>
                </c:pt>
                <c:pt idx="6906">
                  <c:v>33.585099999999997</c:v>
                </c:pt>
                <c:pt idx="6907">
                  <c:v>33.256999999999998</c:v>
                </c:pt>
                <c:pt idx="6908">
                  <c:v>33.096800000000002</c:v>
                </c:pt>
                <c:pt idx="6909">
                  <c:v>33.218899999999998</c:v>
                </c:pt>
                <c:pt idx="6910">
                  <c:v>33.256999999999998</c:v>
                </c:pt>
                <c:pt idx="6911">
                  <c:v>33.302799999999998</c:v>
                </c:pt>
                <c:pt idx="6912">
                  <c:v>33.180799999999998</c:v>
                </c:pt>
                <c:pt idx="6913">
                  <c:v>33.180799999999998</c:v>
                </c:pt>
                <c:pt idx="6914">
                  <c:v>33.218899999999998</c:v>
                </c:pt>
                <c:pt idx="6915">
                  <c:v>33.440199999999997</c:v>
                </c:pt>
                <c:pt idx="6916">
                  <c:v>33.440199999999997</c:v>
                </c:pt>
                <c:pt idx="6917">
                  <c:v>33.318100000000001</c:v>
                </c:pt>
                <c:pt idx="6918">
                  <c:v>33.6004</c:v>
                </c:pt>
                <c:pt idx="6919">
                  <c:v>33.562199999999997</c:v>
                </c:pt>
                <c:pt idx="6920">
                  <c:v>33.402000000000001</c:v>
                </c:pt>
                <c:pt idx="6921">
                  <c:v>33.363900000000001</c:v>
                </c:pt>
                <c:pt idx="6922">
                  <c:v>33.241799999999998</c:v>
                </c:pt>
                <c:pt idx="6923">
                  <c:v>33.081600000000002</c:v>
                </c:pt>
                <c:pt idx="6924">
                  <c:v>32.913699999999999</c:v>
                </c:pt>
                <c:pt idx="6925">
                  <c:v>32.677199999999999</c:v>
                </c:pt>
                <c:pt idx="6926">
                  <c:v>32.433100000000003</c:v>
                </c:pt>
                <c:pt idx="6927">
                  <c:v>31.624400000000001</c:v>
                </c:pt>
                <c:pt idx="6928">
                  <c:v>31.242899999999999</c:v>
                </c:pt>
                <c:pt idx="6929">
                  <c:v>31.441299999999998</c:v>
                </c:pt>
                <c:pt idx="6930">
                  <c:v>31.807500000000001</c:v>
                </c:pt>
                <c:pt idx="6931">
                  <c:v>32.127899999999997</c:v>
                </c:pt>
                <c:pt idx="6932">
                  <c:v>32.532299999999999</c:v>
                </c:pt>
                <c:pt idx="6933">
                  <c:v>32.654299999999999</c:v>
                </c:pt>
                <c:pt idx="6934">
                  <c:v>32.776400000000002</c:v>
                </c:pt>
                <c:pt idx="6935">
                  <c:v>32.868000000000002</c:v>
                </c:pt>
                <c:pt idx="6936">
                  <c:v>32.868000000000002</c:v>
                </c:pt>
                <c:pt idx="6937">
                  <c:v>32.585700000000003</c:v>
                </c:pt>
                <c:pt idx="6938">
                  <c:v>32.2271</c:v>
                </c:pt>
                <c:pt idx="6939">
                  <c:v>32.2652</c:v>
                </c:pt>
                <c:pt idx="6940">
                  <c:v>32.2271</c:v>
                </c:pt>
                <c:pt idx="6941">
                  <c:v>32.1432</c:v>
                </c:pt>
                <c:pt idx="6942">
                  <c:v>32.1432</c:v>
                </c:pt>
                <c:pt idx="6943">
                  <c:v>32.021099999999997</c:v>
                </c:pt>
                <c:pt idx="6944">
                  <c:v>31.906600000000001</c:v>
                </c:pt>
                <c:pt idx="6945">
                  <c:v>31.700700000000001</c:v>
                </c:pt>
                <c:pt idx="6946">
                  <c:v>31.258099999999999</c:v>
                </c:pt>
                <c:pt idx="6947">
                  <c:v>31.258099999999999</c:v>
                </c:pt>
                <c:pt idx="6948">
                  <c:v>30.9148</c:v>
                </c:pt>
                <c:pt idx="6949">
                  <c:v>30.8309</c:v>
                </c:pt>
                <c:pt idx="6950">
                  <c:v>31.197099999999999</c:v>
                </c:pt>
                <c:pt idx="6951">
                  <c:v>31.113199999999999</c:v>
                </c:pt>
                <c:pt idx="6952">
                  <c:v>31.036899999999999</c:v>
                </c:pt>
                <c:pt idx="6953">
                  <c:v>31.357299999999999</c:v>
                </c:pt>
                <c:pt idx="6954">
                  <c:v>31.517499999999998</c:v>
                </c:pt>
                <c:pt idx="6955">
                  <c:v>31.517499999999998</c:v>
                </c:pt>
                <c:pt idx="6956">
                  <c:v>31.273399999999999</c:v>
                </c:pt>
                <c:pt idx="6957">
                  <c:v>31.174199999999999</c:v>
                </c:pt>
                <c:pt idx="6958">
                  <c:v>30.6859</c:v>
                </c:pt>
                <c:pt idx="6959">
                  <c:v>30.205300000000001</c:v>
                </c:pt>
                <c:pt idx="6960">
                  <c:v>30.167100000000001</c:v>
                </c:pt>
                <c:pt idx="6961">
                  <c:v>30.327400000000001</c:v>
                </c:pt>
                <c:pt idx="6962">
                  <c:v>29.922999999999998</c:v>
                </c:pt>
                <c:pt idx="6963">
                  <c:v>29.678899999999999</c:v>
                </c:pt>
                <c:pt idx="6964">
                  <c:v>29.678899999999999</c:v>
                </c:pt>
                <c:pt idx="6965">
                  <c:v>29.884899999999998</c:v>
                </c:pt>
                <c:pt idx="6966">
                  <c:v>29.724599999999999</c:v>
                </c:pt>
                <c:pt idx="6967">
                  <c:v>29.800899999999999</c:v>
                </c:pt>
                <c:pt idx="6968">
                  <c:v>29.602599999999999</c:v>
                </c:pt>
                <c:pt idx="6969">
                  <c:v>29.2745</c:v>
                </c:pt>
                <c:pt idx="6970">
                  <c:v>29.1143</c:v>
                </c:pt>
                <c:pt idx="6971">
                  <c:v>29.2364</c:v>
                </c:pt>
                <c:pt idx="6972">
                  <c:v>29.0761</c:v>
                </c:pt>
                <c:pt idx="6973">
                  <c:v>29.1143</c:v>
                </c:pt>
                <c:pt idx="6974">
                  <c:v>29.1982</c:v>
                </c:pt>
                <c:pt idx="6975">
                  <c:v>29.0761</c:v>
                </c:pt>
                <c:pt idx="6976">
                  <c:v>29.0761</c:v>
                </c:pt>
                <c:pt idx="6977">
                  <c:v>28.9922</c:v>
                </c:pt>
                <c:pt idx="6978">
                  <c:v>28.755700000000001</c:v>
                </c:pt>
                <c:pt idx="6979">
                  <c:v>28.832000000000001</c:v>
                </c:pt>
                <c:pt idx="6980">
                  <c:v>28.832000000000001</c:v>
                </c:pt>
                <c:pt idx="6981">
                  <c:v>29.0761</c:v>
                </c:pt>
                <c:pt idx="6982">
                  <c:v>29.2364</c:v>
                </c:pt>
                <c:pt idx="6983">
                  <c:v>29.2364</c:v>
                </c:pt>
                <c:pt idx="6984">
                  <c:v>29.2745</c:v>
                </c:pt>
                <c:pt idx="6985">
                  <c:v>29.0761</c:v>
                </c:pt>
                <c:pt idx="6986">
                  <c:v>29.038</c:v>
                </c:pt>
                <c:pt idx="6987">
                  <c:v>28.755700000000001</c:v>
                </c:pt>
                <c:pt idx="6988">
                  <c:v>28.755700000000001</c:v>
                </c:pt>
                <c:pt idx="6989">
                  <c:v>28.9541</c:v>
                </c:pt>
                <c:pt idx="6990">
                  <c:v>28.709900000000001</c:v>
                </c:pt>
                <c:pt idx="6991">
                  <c:v>28.473400000000002</c:v>
                </c:pt>
                <c:pt idx="6992">
                  <c:v>28.671800000000001</c:v>
                </c:pt>
                <c:pt idx="6993">
                  <c:v>28.893000000000001</c:v>
                </c:pt>
                <c:pt idx="6994">
                  <c:v>28.9312</c:v>
                </c:pt>
                <c:pt idx="6995">
                  <c:v>29.0533</c:v>
                </c:pt>
                <c:pt idx="6996">
                  <c:v>28.893000000000001</c:v>
                </c:pt>
                <c:pt idx="6997">
                  <c:v>28.290299999999998</c:v>
                </c:pt>
                <c:pt idx="6998">
                  <c:v>28.450500000000002</c:v>
                </c:pt>
                <c:pt idx="6999">
                  <c:v>28.366599999999998</c:v>
                </c:pt>
                <c:pt idx="7000">
                  <c:v>28.366599999999998</c:v>
                </c:pt>
                <c:pt idx="7001">
                  <c:v>28.122499999999999</c:v>
                </c:pt>
                <c:pt idx="7002">
                  <c:v>28.084299999999999</c:v>
                </c:pt>
                <c:pt idx="7003">
                  <c:v>28.206399999999999</c:v>
                </c:pt>
                <c:pt idx="7004">
                  <c:v>28.290299999999998</c:v>
                </c:pt>
                <c:pt idx="7005">
                  <c:v>28.450500000000002</c:v>
                </c:pt>
                <c:pt idx="7006">
                  <c:v>28.687000000000001</c:v>
                </c:pt>
                <c:pt idx="7007">
                  <c:v>28.809100000000001</c:v>
                </c:pt>
                <c:pt idx="7008">
                  <c:v>28.908300000000001</c:v>
                </c:pt>
                <c:pt idx="7009">
                  <c:v>28.946400000000001</c:v>
                </c:pt>
                <c:pt idx="7010">
                  <c:v>29.2287</c:v>
                </c:pt>
                <c:pt idx="7011">
                  <c:v>29.2287</c:v>
                </c:pt>
                <c:pt idx="7012">
                  <c:v>29.510999999999999</c:v>
                </c:pt>
                <c:pt idx="7013">
                  <c:v>29.510999999999999</c:v>
                </c:pt>
                <c:pt idx="7014">
                  <c:v>29.556799999999999</c:v>
                </c:pt>
                <c:pt idx="7015">
                  <c:v>29.755199999999999</c:v>
                </c:pt>
                <c:pt idx="7016">
                  <c:v>29.915400000000002</c:v>
                </c:pt>
                <c:pt idx="7017">
                  <c:v>29.915400000000002</c:v>
                </c:pt>
                <c:pt idx="7018">
                  <c:v>29.755199999999999</c:v>
                </c:pt>
                <c:pt idx="7019">
                  <c:v>29.892499999999998</c:v>
                </c:pt>
                <c:pt idx="7020">
                  <c:v>29.655999999999999</c:v>
                </c:pt>
                <c:pt idx="7021">
                  <c:v>29.2898</c:v>
                </c:pt>
                <c:pt idx="7022">
                  <c:v>29.0838</c:v>
                </c:pt>
                <c:pt idx="7023">
                  <c:v>29.45</c:v>
                </c:pt>
                <c:pt idx="7024">
                  <c:v>29.572099999999999</c:v>
                </c:pt>
                <c:pt idx="7025">
                  <c:v>29.533899999999999</c:v>
                </c:pt>
                <c:pt idx="7026">
                  <c:v>29.625499999999999</c:v>
                </c:pt>
                <c:pt idx="7027">
                  <c:v>29.549199999999999</c:v>
                </c:pt>
                <c:pt idx="7028">
                  <c:v>29.503399999999999</c:v>
                </c:pt>
                <c:pt idx="7029">
                  <c:v>29.549199999999999</c:v>
                </c:pt>
                <c:pt idx="7030">
                  <c:v>29.724599999999999</c:v>
                </c:pt>
                <c:pt idx="7031">
                  <c:v>29.686499999999999</c:v>
                </c:pt>
                <c:pt idx="7032">
                  <c:v>29.2364</c:v>
                </c:pt>
                <c:pt idx="7033">
                  <c:v>29.3584</c:v>
                </c:pt>
                <c:pt idx="7034">
                  <c:v>29.2135</c:v>
                </c:pt>
                <c:pt idx="7035">
                  <c:v>29.579699999999999</c:v>
                </c:pt>
                <c:pt idx="7036">
                  <c:v>29.457599999999999</c:v>
                </c:pt>
                <c:pt idx="7037">
                  <c:v>29.419499999999999</c:v>
                </c:pt>
                <c:pt idx="7038">
                  <c:v>29.457599999999999</c:v>
                </c:pt>
                <c:pt idx="7039">
                  <c:v>29.678899999999999</c:v>
                </c:pt>
                <c:pt idx="7040">
                  <c:v>29.678899999999999</c:v>
                </c:pt>
                <c:pt idx="7041">
                  <c:v>29.594899999999999</c:v>
                </c:pt>
                <c:pt idx="7042">
                  <c:v>29.556799999999999</c:v>
                </c:pt>
                <c:pt idx="7043">
                  <c:v>29.2898</c:v>
                </c:pt>
                <c:pt idx="7044">
                  <c:v>29.2898</c:v>
                </c:pt>
                <c:pt idx="7045">
                  <c:v>29.2898</c:v>
                </c:pt>
                <c:pt idx="7046">
                  <c:v>29.1295</c:v>
                </c:pt>
                <c:pt idx="7047">
                  <c:v>28.603100000000001</c:v>
                </c:pt>
                <c:pt idx="7048">
                  <c:v>28.152999999999999</c:v>
                </c:pt>
                <c:pt idx="7049">
                  <c:v>28.198799999999999</c:v>
                </c:pt>
                <c:pt idx="7050">
                  <c:v>28.297899999999998</c:v>
                </c:pt>
                <c:pt idx="7051">
                  <c:v>28.656500000000001</c:v>
                </c:pt>
                <c:pt idx="7052">
                  <c:v>28.900700000000001</c:v>
                </c:pt>
                <c:pt idx="7053">
                  <c:v>28.336099999999998</c:v>
                </c:pt>
                <c:pt idx="7054">
                  <c:v>28.671800000000001</c:v>
                </c:pt>
                <c:pt idx="7055">
                  <c:v>28.877800000000001</c:v>
                </c:pt>
                <c:pt idx="7056">
                  <c:v>28.9998</c:v>
                </c:pt>
                <c:pt idx="7057">
                  <c:v>29.0151</c:v>
                </c:pt>
                <c:pt idx="7058">
                  <c:v>28.893000000000001</c:v>
                </c:pt>
                <c:pt idx="7059">
                  <c:v>28.610700000000001</c:v>
                </c:pt>
                <c:pt idx="7060">
                  <c:v>28.221599999999999</c:v>
                </c:pt>
                <c:pt idx="7061">
                  <c:v>27.939399999999999</c:v>
                </c:pt>
                <c:pt idx="7062">
                  <c:v>27.7486</c:v>
                </c:pt>
                <c:pt idx="7063">
                  <c:v>27.916499999999999</c:v>
                </c:pt>
                <c:pt idx="7064">
                  <c:v>28.137699999999999</c:v>
                </c:pt>
                <c:pt idx="7065">
                  <c:v>28.336099999999998</c:v>
                </c:pt>
                <c:pt idx="7066">
                  <c:v>27.6494</c:v>
                </c:pt>
                <c:pt idx="7067">
                  <c:v>27.4435</c:v>
                </c:pt>
                <c:pt idx="7068">
                  <c:v>27.054400000000001</c:v>
                </c:pt>
                <c:pt idx="7069">
                  <c:v>26.856000000000002</c:v>
                </c:pt>
                <c:pt idx="7070">
                  <c:v>26.810199999999998</c:v>
                </c:pt>
                <c:pt idx="7071">
                  <c:v>26.573699999999999</c:v>
                </c:pt>
                <c:pt idx="7072">
                  <c:v>26.611799999999999</c:v>
                </c:pt>
                <c:pt idx="7073">
                  <c:v>26.405899999999999</c:v>
                </c:pt>
                <c:pt idx="7074">
                  <c:v>26.2456</c:v>
                </c:pt>
                <c:pt idx="7075">
                  <c:v>25.9633</c:v>
                </c:pt>
                <c:pt idx="7076">
                  <c:v>25.803100000000001</c:v>
                </c:pt>
                <c:pt idx="7077">
                  <c:v>25.803100000000001</c:v>
                </c:pt>
                <c:pt idx="7078">
                  <c:v>26.1922</c:v>
                </c:pt>
                <c:pt idx="7079">
                  <c:v>26.596599999999999</c:v>
                </c:pt>
                <c:pt idx="7080">
                  <c:v>26.512699999999999</c:v>
                </c:pt>
                <c:pt idx="7081">
                  <c:v>26.405899999999999</c:v>
                </c:pt>
                <c:pt idx="7082">
                  <c:v>26.329599999999999</c:v>
                </c:pt>
                <c:pt idx="7083">
                  <c:v>26.283799999999999</c:v>
                </c:pt>
                <c:pt idx="7084">
                  <c:v>26.489799999999999</c:v>
                </c:pt>
                <c:pt idx="7085">
                  <c:v>26.405899999999999</c:v>
                </c:pt>
                <c:pt idx="7086">
                  <c:v>26.367699999999999</c:v>
                </c:pt>
                <c:pt idx="7087">
                  <c:v>26.329599999999999</c:v>
                </c:pt>
                <c:pt idx="7088">
                  <c:v>26.2227</c:v>
                </c:pt>
                <c:pt idx="7089">
                  <c:v>26.1846</c:v>
                </c:pt>
                <c:pt idx="7090">
                  <c:v>26.1846</c:v>
                </c:pt>
                <c:pt idx="7091">
                  <c:v>26.344799999999999</c:v>
                </c:pt>
                <c:pt idx="7092">
                  <c:v>26.360099999999999</c:v>
                </c:pt>
                <c:pt idx="7093">
                  <c:v>26.398199999999999</c:v>
                </c:pt>
                <c:pt idx="7094">
                  <c:v>26.398199999999999</c:v>
                </c:pt>
                <c:pt idx="7095">
                  <c:v>25.711600000000001</c:v>
                </c:pt>
                <c:pt idx="7096">
                  <c:v>25.292000000000002</c:v>
                </c:pt>
                <c:pt idx="7097">
                  <c:v>24.139900000000001</c:v>
                </c:pt>
                <c:pt idx="7098">
                  <c:v>24.5061</c:v>
                </c:pt>
                <c:pt idx="7099">
                  <c:v>24.246700000000001</c:v>
                </c:pt>
                <c:pt idx="7100">
                  <c:v>24.6129</c:v>
                </c:pt>
                <c:pt idx="7101">
                  <c:v>24.5977</c:v>
                </c:pt>
                <c:pt idx="7102">
                  <c:v>25.200399999999998</c:v>
                </c:pt>
                <c:pt idx="7103">
                  <c:v>25.284300000000002</c:v>
                </c:pt>
                <c:pt idx="7104">
                  <c:v>25.353000000000002</c:v>
                </c:pt>
                <c:pt idx="7105">
                  <c:v>25.391100000000002</c:v>
                </c:pt>
                <c:pt idx="7106">
                  <c:v>25.551400000000001</c:v>
                </c:pt>
                <c:pt idx="7107">
                  <c:v>25.635300000000001</c:v>
                </c:pt>
                <c:pt idx="7108">
                  <c:v>25.589500000000001</c:v>
                </c:pt>
                <c:pt idx="7109">
                  <c:v>25.589500000000001</c:v>
                </c:pt>
                <c:pt idx="7110">
                  <c:v>25.551400000000001</c:v>
                </c:pt>
                <c:pt idx="7111">
                  <c:v>25.726800000000001</c:v>
                </c:pt>
                <c:pt idx="7112">
                  <c:v>25.688700000000001</c:v>
                </c:pt>
                <c:pt idx="7113">
                  <c:v>25.8947</c:v>
                </c:pt>
                <c:pt idx="7114">
                  <c:v>25.971</c:v>
                </c:pt>
                <c:pt idx="7115">
                  <c:v>25.971</c:v>
                </c:pt>
                <c:pt idx="7116">
                  <c:v>26.093</c:v>
                </c:pt>
                <c:pt idx="7117">
                  <c:v>26.291399999999999</c:v>
                </c:pt>
                <c:pt idx="7118">
                  <c:v>26.253299999999999</c:v>
                </c:pt>
                <c:pt idx="7119">
                  <c:v>26.390599999999999</c:v>
                </c:pt>
                <c:pt idx="7120">
                  <c:v>26.230399999999999</c:v>
                </c:pt>
                <c:pt idx="7121">
                  <c:v>26.314299999999999</c:v>
                </c:pt>
                <c:pt idx="7122">
                  <c:v>26.230399999999999</c:v>
                </c:pt>
                <c:pt idx="7123">
                  <c:v>26.1083</c:v>
                </c:pt>
                <c:pt idx="7124">
                  <c:v>25.9862</c:v>
                </c:pt>
                <c:pt idx="7125">
                  <c:v>26.352399999999999</c:v>
                </c:pt>
                <c:pt idx="7126">
                  <c:v>26.634699999999999</c:v>
                </c:pt>
                <c:pt idx="7127">
                  <c:v>26.474499999999999</c:v>
                </c:pt>
                <c:pt idx="7128">
                  <c:v>26.230399999999999</c:v>
                </c:pt>
                <c:pt idx="7129">
                  <c:v>26.2685</c:v>
                </c:pt>
                <c:pt idx="7130">
                  <c:v>26.2685</c:v>
                </c:pt>
                <c:pt idx="7131">
                  <c:v>26.230399999999999</c:v>
                </c:pt>
                <c:pt idx="7132">
                  <c:v>26.390599999999999</c:v>
                </c:pt>
                <c:pt idx="7133">
                  <c:v>26.619499999999999</c:v>
                </c:pt>
                <c:pt idx="7134">
                  <c:v>26.459299999999999</c:v>
                </c:pt>
                <c:pt idx="7135">
                  <c:v>26.680499999999999</c:v>
                </c:pt>
                <c:pt idx="7136">
                  <c:v>26.390599999999999</c:v>
                </c:pt>
                <c:pt idx="7137">
                  <c:v>26.390599999999999</c:v>
                </c:pt>
                <c:pt idx="7138">
                  <c:v>26.512699999999999</c:v>
                </c:pt>
                <c:pt idx="7139">
                  <c:v>26.596599999999999</c:v>
                </c:pt>
                <c:pt idx="7140">
                  <c:v>26.390599999999999</c:v>
                </c:pt>
                <c:pt idx="7141">
                  <c:v>26.756799999999998</c:v>
                </c:pt>
                <c:pt idx="7142">
                  <c:v>26.718699999999998</c:v>
                </c:pt>
                <c:pt idx="7143">
                  <c:v>26.611799999999999</c:v>
                </c:pt>
                <c:pt idx="7144">
                  <c:v>26.527899999999999</c:v>
                </c:pt>
                <c:pt idx="7145">
                  <c:v>26.2456</c:v>
                </c:pt>
                <c:pt idx="7146">
                  <c:v>26.1236</c:v>
                </c:pt>
                <c:pt idx="7147">
                  <c:v>26.1617</c:v>
                </c:pt>
                <c:pt idx="7148">
                  <c:v>26.2075</c:v>
                </c:pt>
                <c:pt idx="7149">
                  <c:v>26.1846</c:v>
                </c:pt>
                <c:pt idx="7150">
                  <c:v>26.1846</c:v>
                </c:pt>
                <c:pt idx="7151">
                  <c:v>26.1846</c:v>
                </c:pt>
                <c:pt idx="7152">
                  <c:v>26.1007</c:v>
                </c:pt>
                <c:pt idx="7153">
                  <c:v>26.1007</c:v>
                </c:pt>
                <c:pt idx="7154">
                  <c:v>26.1541</c:v>
                </c:pt>
                <c:pt idx="7155">
                  <c:v>26.321899999999999</c:v>
                </c:pt>
                <c:pt idx="7156">
                  <c:v>26.321899999999999</c:v>
                </c:pt>
                <c:pt idx="7157">
                  <c:v>26.321899999999999</c:v>
                </c:pt>
                <c:pt idx="7158">
                  <c:v>26.321899999999999</c:v>
                </c:pt>
                <c:pt idx="7159">
                  <c:v>26.360099999999999</c:v>
                </c:pt>
                <c:pt idx="7160">
                  <c:v>26.276199999999999</c:v>
                </c:pt>
                <c:pt idx="7161">
                  <c:v>26.253299999999999</c:v>
                </c:pt>
                <c:pt idx="7162">
                  <c:v>26.253299999999999</c:v>
                </c:pt>
                <c:pt idx="7163">
                  <c:v>26.093</c:v>
                </c:pt>
                <c:pt idx="7164">
                  <c:v>25.8108</c:v>
                </c:pt>
                <c:pt idx="7165">
                  <c:v>25.8489</c:v>
                </c:pt>
                <c:pt idx="7166">
                  <c:v>25.566600000000001</c:v>
                </c:pt>
                <c:pt idx="7167">
                  <c:v>25.742100000000001</c:v>
                </c:pt>
                <c:pt idx="7168">
                  <c:v>26.0244</c:v>
                </c:pt>
                <c:pt idx="7169">
                  <c:v>25.9023</c:v>
                </c:pt>
                <c:pt idx="7170">
                  <c:v>25.8642</c:v>
                </c:pt>
                <c:pt idx="7171">
                  <c:v>25.826000000000001</c:v>
                </c:pt>
                <c:pt idx="7172">
                  <c:v>25.9862</c:v>
                </c:pt>
                <c:pt idx="7173">
                  <c:v>25.826000000000001</c:v>
                </c:pt>
                <c:pt idx="7174">
                  <c:v>25.795500000000001</c:v>
                </c:pt>
                <c:pt idx="7175">
                  <c:v>25.8794</c:v>
                </c:pt>
                <c:pt idx="7176">
                  <c:v>25.8794</c:v>
                </c:pt>
                <c:pt idx="7177">
                  <c:v>25.757400000000001</c:v>
                </c:pt>
                <c:pt idx="7178">
                  <c:v>25.8108</c:v>
                </c:pt>
                <c:pt idx="7179">
                  <c:v>25.528500000000001</c:v>
                </c:pt>
                <c:pt idx="7180">
                  <c:v>24.918099999999999</c:v>
                </c:pt>
                <c:pt idx="7181">
                  <c:v>24.963899999999999</c:v>
                </c:pt>
                <c:pt idx="7182">
                  <c:v>25.612400000000001</c:v>
                </c:pt>
                <c:pt idx="7183">
                  <c:v>25.566600000000001</c:v>
                </c:pt>
                <c:pt idx="7184">
                  <c:v>25.688700000000001</c:v>
                </c:pt>
                <c:pt idx="7185">
                  <c:v>25.284300000000002</c:v>
                </c:pt>
                <c:pt idx="7186">
                  <c:v>25.001999999999999</c:v>
                </c:pt>
                <c:pt idx="7187">
                  <c:v>24.918099999999999</c:v>
                </c:pt>
                <c:pt idx="7188">
                  <c:v>24.88</c:v>
                </c:pt>
                <c:pt idx="7189">
                  <c:v>24.88</c:v>
                </c:pt>
                <c:pt idx="7190">
                  <c:v>24.719799999999999</c:v>
                </c:pt>
                <c:pt idx="7191">
                  <c:v>24.948599999999999</c:v>
                </c:pt>
                <c:pt idx="7192">
                  <c:v>25.024899999999999</c:v>
                </c:pt>
                <c:pt idx="7193">
                  <c:v>24.986799999999999</c:v>
                </c:pt>
                <c:pt idx="7194">
                  <c:v>25.070699999999999</c:v>
                </c:pt>
                <c:pt idx="7195">
                  <c:v>25.024899999999999</c:v>
                </c:pt>
                <c:pt idx="7196">
                  <c:v>25.024899999999999</c:v>
                </c:pt>
                <c:pt idx="7197">
                  <c:v>24.864699999999999</c:v>
                </c:pt>
                <c:pt idx="7198">
                  <c:v>24.780799999999999</c:v>
                </c:pt>
                <c:pt idx="7199">
                  <c:v>24.864699999999999</c:v>
                </c:pt>
                <c:pt idx="7200">
                  <c:v>24.864699999999999</c:v>
                </c:pt>
                <c:pt idx="7201">
                  <c:v>24.902899999999999</c:v>
                </c:pt>
                <c:pt idx="7202">
                  <c:v>24.986799999999999</c:v>
                </c:pt>
                <c:pt idx="7203">
                  <c:v>25.108899999999998</c:v>
                </c:pt>
                <c:pt idx="7204">
                  <c:v>24.986799999999999</c:v>
                </c:pt>
                <c:pt idx="7205">
                  <c:v>24.6053</c:v>
                </c:pt>
                <c:pt idx="7206">
                  <c:v>24.323</c:v>
                </c:pt>
                <c:pt idx="7207">
                  <c:v>24.239100000000001</c:v>
                </c:pt>
                <c:pt idx="7208">
                  <c:v>24.201000000000001</c:v>
                </c:pt>
                <c:pt idx="7209">
                  <c:v>24.262</c:v>
                </c:pt>
                <c:pt idx="7210">
                  <c:v>24.3078</c:v>
                </c:pt>
                <c:pt idx="7211">
                  <c:v>24.4298</c:v>
                </c:pt>
                <c:pt idx="7212">
                  <c:v>24.3688</c:v>
                </c:pt>
                <c:pt idx="7213">
                  <c:v>24.4909</c:v>
                </c:pt>
                <c:pt idx="7214">
                  <c:v>24.6587</c:v>
                </c:pt>
                <c:pt idx="7215">
                  <c:v>25.536100000000001</c:v>
                </c:pt>
                <c:pt idx="7216">
                  <c:v>25.436900000000001</c:v>
                </c:pt>
                <c:pt idx="7217">
                  <c:v>24.910499999999999</c:v>
                </c:pt>
                <c:pt idx="7218">
                  <c:v>25.032599999999999</c:v>
                </c:pt>
                <c:pt idx="7219">
                  <c:v>25.383500000000002</c:v>
                </c:pt>
                <c:pt idx="7220">
                  <c:v>25.543700000000001</c:v>
                </c:pt>
                <c:pt idx="7221">
                  <c:v>25.459800000000001</c:v>
                </c:pt>
                <c:pt idx="7222">
                  <c:v>25.421700000000001</c:v>
                </c:pt>
                <c:pt idx="7223">
                  <c:v>25.498000000000001</c:v>
                </c:pt>
                <c:pt idx="7224">
                  <c:v>25.665800000000001</c:v>
                </c:pt>
                <c:pt idx="7225">
                  <c:v>25.826000000000001</c:v>
                </c:pt>
                <c:pt idx="7226">
                  <c:v>25.8642</c:v>
                </c:pt>
                <c:pt idx="7227">
                  <c:v>25.459800000000001</c:v>
                </c:pt>
                <c:pt idx="7228">
                  <c:v>25.459800000000001</c:v>
                </c:pt>
                <c:pt idx="7229">
                  <c:v>25.742100000000001</c:v>
                </c:pt>
                <c:pt idx="7230">
                  <c:v>25.9099</c:v>
                </c:pt>
                <c:pt idx="7231">
                  <c:v>25.7879</c:v>
                </c:pt>
                <c:pt idx="7232">
                  <c:v>25.703900000000001</c:v>
                </c:pt>
                <c:pt idx="7233">
                  <c:v>25.703900000000001</c:v>
                </c:pt>
                <c:pt idx="7234">
                  <c:v>25.665800000000001</c:v>
                </c:pt>
                <c:pt idx="7235">
                  <c:v>25.665800000000001</c:v>
                </c:pt>
                <c:pt idx="7236">
                  <c:v>25.9099</c:v>
                </c:pt>
                <c:pt idx="7237">
                  <c:v>25.9252</c:v>
                </c:pt>
                <c:pt idx="7238">
                  <c:v>25.9633</c:v>
                </c:pt>
                <c:pt idx="7239">
                  <c:v>26.0854</c:v>
                </c:pt>
                <c:pt idx="7240">
                  <c:v>26.0473</c:v>
                </c:pt>
                <c:pt idx="7241">
                  <c:v>26.0473</c:v>
                </c:pt>
                <c:pt idx="7242">
                  <c:v>26.329599999999999</c:v>
                </c:pt>
                <c:pt idx="7243">
                  <c:v>26.329599999999999</c:v>
                </c:pt>
                <c:pt idx="7244">
                  <c:v>26.2075</c:v>
                </c:pt>
                <c:pt idx="7245">
                  <c:v>26.1236</c:v>
                </c:pt>
                <c:pt idx="7246">
                  <c:v>26.2075</c:v>
                </c:pt>
                <c:pt idx="7247">
                  <c:v>26.367699999999999</c:v>
                </c:pt>
                <c:pt idx="7248">
                  <c:v>26.405899999999999</c:v>
                </c:pt>
                <c:pt idx="7249">
                  <c:v>26.405899999999999</c:v>
                </c:pt>
                <c:pt idx="7250">
                  <c:v>26.405899999999999</c:v>
                </c:pt>
                <c:pt idx="7251">
                  <c:v>26.405899999999999</c:v>
                </c:pt>
                <c:pt idx="7252">
                  <c:v>26.329599999999999</c:v>
                </c:pt>
                <c:pt idx="7253">
                  <c:v>26.2456</c:v>
                </c:pt>
                <c:pt idx="7254">
                  <c:v>26.0854</c:v>
                </c:pt>
                <c:pt idx="7255">
                  <c:v>26.1236</c:v>
                </c:pt>
                <c:pt idx="7256">
                  <c:v>26.2075</c:v>
                </c:pt>
                <c:pt idx="7257">
                  <c:v>26.0473</c:v>
                </c:pt>
                <c:pt idx="7258">
                  <c:v>26.0854</c:v>
                </c:pt>
                <c:pt idx="7259">
                  <c:v>26.1617</c:v>
                </c:pt>
                <c:pt idx="7260">
                  <c:v>26.2456</c:v>
                </c:pt>
                <c:pt idx="7261">
                  <c:v>26.1236</c:v>
                </c:pt>
                <c:pt idx="7262">
                  <c:v>26.0473</c:v>
                </c:pt>
                <c:pt idx="7263">
                  <c:v>26.2075</c:v>
                </c:pt>
                <c:pt idx="7264">
                  <c:v>26.329599999999999</c:v>
                </c:pt>
                <c:pt idx="7265">
                  <c:v>26.367699999999999</c:v>
                </c:pt>
                <c:pt idx="7266">
                  <c:v>26.527899999999999</c:v>
                </c:pt>
                <c:pt idx="7267">
                  <c:v>26.489799999999999</c:v>
                </c:pt>
                <c:pt idx="7268">
                  <c:v>26.451599999999999</c:v>
                </c:pt>
                <c:pt idx="7269">
                  <c:v>26.367699999999999</c:v>
                </c:pt>
                <c:pt idx="7270">
                  <c:v>26.367699999999999</c:v>
                </c:pt>
                <c:pt idx="7271">
                  <c:v>26.329599999999999</c:v>
                </c:pt>
                <c:pt idx="7272">
                  <c:v>26.1617</c:v>
                </c:pt>
                <c:pt idx="7273">
                  <c:v>26.2075</c:v>
                </c:pt>
                <c:pt idx="7274">
                  <c:v>26.352399999999999</c:v>
                </c:pt>
                <c:pt idx="7275">
                  <c:v>26.474499999999999</c:v>
                </c:pt>
                <c:pt idx="7276">
                  <c:v>26.352399999999999</c:v>
                </c:pt>
                <c:pt idx="7277">
                  <c:v>26.1083</c:v>
                </c:pt>
                <c:pt idx="7278">
                  <c:v>26.1465</c:v>
                </c:pt>
                <c:pt idx="7279">
                  <c:v>26.0702</c:v>
                </c:pt>
                <c:pt idx="7280">
                  <c:v>26.032</c:v>
                </c:pt>
                <c:pt idx="7281">
                  <c:v>26.1465</c:v>
                </c:pt>
                <c:pt idx="7282">
                  <c:v>26.352399999999999</c:v>
                </c:pt>
                <c:pt idx="7283">
                  <c:v>26.558399999999999</c:v>
                </c:pt>
                <c:pt idx="7284">
                  <c:v>26.680499999999999</c:v>
                </c:pt>
                <c:pt idx="7285">
                  <c:v>27.000900000000001</c:v>
                </c:pt>
                <c:pt idx="7286">
                  <c:v>27.268000000000001</c:v>
                </c:pt>
                <c:pt idx="7287">
                  <c:v>27.268000000000001</c:v>
                </c:pt>
                <c:pt idx="7288">
                  <c:v>27.268000000000001</c:v>
                </c:pt>
                <c:pt idx="7289">
                  <c:v>27.184100000000001</c:v>
                </c:pt>
                <c:pt idx="7290">
                  <c:v>26.985700000000001</c:v>
                </c:pt>
                <c:pt idx="7291">
                  <c:v>27.062000000000001</c:v>
                </c:pt>
                <c:pt idx="7292">
                  <c:v>27.062000000000001</c:v>
                </c:pt>
                <c:pt idx="7293">
                  <c:v>27.092500000000001</c:v>
                </c:pt>
                <c:pt idx="7294">
                  <c:v>27.4129</c:v>
                </c:pt>
                <c:pt idx="7295">
                  <c:v>27.252700000000001</c:v>
                </c:pt>
                <c:pt idx="7296">
                  <c:v>27.290900000000001</c:v>
                </c:pt>
                <c:pt idx="7297">
                  <c:v>27.290900000000001</c:v>
                </c:pt>
                <c:pt idx="7298">
                  <c:v>27.268000000000001</c:v>
                </c:pt>
                <c:pt idx="7299">
                  <c:v>27.268000000000001</c:v>
                </c:pt>
                <c:pt idx="7300">
                  <c:v>27.3443</c:v>
                </c:pt>
                <c:pt idx="7301">
                  <c:v>27.4282</c:v>
                </c:pt>
                <c:pt idx="7302">
                  <c:v>27.306100000000001</c:v>
                </c:pt>
                <c:pt idx="7303">
                  <c:v>26.985700000000001</c:v>
                </c:pt>
                <c:pt idx="7304">
                  <c:v>26.459299999999999</c:v>
                </c:pt>
                <c:pt idx="7305">
                  <c:v>26.337199999999999</c:v>
                </c:pt>
                <c:pt idx="7306">
                  <c:v>26.604199999999999</c:v>
                </c:pt>
                <c:pt idx="7307">
                  <c:v>25.9557</c:v>
                </c:pt>
                <c:pt idx="7308">
                  <c:v>25.9557</c:v>
                </c:pt>
                <c:pt idx="7309">
                  <c:v>25.9176</c:v>
                </c:pt>
                <c:pt idx="7310">
                  <c:v>26.1617</c:v>
                </c:pt>
                <c:pt idx="7311">
                  <c:v>26.360099999999999</c:v>
                </c:pt>
                <c:pt idx="7312">
                  <c:v>26.321899999999999</c:v>
                </c:pt>
                <c:pt idx="7313">
                  <c:v>26.443999999999999</c:v>
                </c:pt>
                <c:pt idx="7314">
                  <c:v>26.604199999999999</c:v>
                </c:pt>
                <c:pt idx="7315">
                  <c:v>26.726299999999998</c:v>
                </c:pt>
                <c:pt idx="7316">
                  <c:v>26.688099999999999</c:v>
                </c:pt>
                <c:pt idx="7317">
                  <c:v>26.764399999999998</c:v>
                </c:pt>
                <c:pt idx="7318">
                  <c:v>26.810199999999998</c:v>
                </c:pt>
                <c:pt idx="7319">
                  <c:v>26.886500000000002</c:v>
                </c:pt>
                <c:pt idx="7320">
                  <c:v>26.550799999999999</c:v>
                </c:pt>
                <c:pt idx="7321">
                  <c:v>26.504999999999999</c:v>
                </c:pt>
                <c:pt idx="7322">
                  <c:v>26.344799999999999</c:v>
                </c:pt>
                <c:pt idx="7323">
                  <c:v>26.1846</c:v>
                </c:pt>
                <c:pt idx="7324">
                  <c:v>26.1846</c:v>
                </c:pt>
                <c:pt idx="7325">
                  <c:v>26.1007</c:v>
                </c:pt>
                <c:pt idx="7326">
                  <c:v>26.0854</c:v>
                </c:pt>
                <c:pt idx="7327">
                  <c:v>26.573699999999999</c:v>
                </c:pt>
                <c:pt idx="7328">
                  <c:v>26.695799999999998</c:v>
                </c:pt>
                <c:pt idx="7329">
                  <c:v>26.817799999999998</c:v>
                </c:pt>
                <c:pt idx="7330">
                  <c:v>26.856000000000002</c:v>
                </c:pt>
                <c:pt idx="7331">
                  <c:v>27.260300000000001</c:v>
                </c:pt>
                <c:pt idx="7332">
                  <c:v>27.298500000000001</c:v>
                </c:pt>
                <c:pt idx="7333">
                  <c:v>27.336600000000001</c:v>
                </c:pt>
                <c:pt idx="7334">
                  <c:v>27.4206</c:v>
                </c:pt>
                <c:pt idx="7335">
                  <c:v>27.5655</c:v>
                </c:pt>
                <c:pt idx="7336">
                  <c:v>27.4435</c:v>
                </c:pt>
                <c:pt idx="7337">
                  <c:v>26.924700000000001</c:v>
                </c:pt>
                <c:pt idx="7338">
                  <c:v>26.802600000000002</c:v>
                </c:pt>
                <c:pt idx="7339">
                  <c:v>26.802600000000002</c:v>
                </c:pt>
                <c:pt idx="7340">
                  <c:v>26.802600000000002</c:v>
                </c:pt>
                <c:pt idx="7341">
                  <c:v>26.840699999999998</c:v>
                </c:pt>
                <c:pt idx="7342">
                  <c:v>26.802600000000002</c:v>
                </c:pt>
                <c:pt idx="7343">
                  <c:v>26.512699999999999</c:v>
                </c:pt>
                <c:pt idx="7344">
                  <c:v>26.032</c:v>
                </c:pt>
                <c:pt idx="7345">
                  <c:v>26.1083</c:v>
                </c:pt>
                <c:pt idx="7346">
                  <c:v>26.230399999999999</c:v>
                </c:pt>
                <c:pt idx="7347">
                  <c:v>26.298999999999999</c:v>
                </c:pt>
                <c:pt idx="7348">
                  <c:v>26.581299999999999</c:v>
                </c:pt>
                <c:pt idx="7349">
                  <c:v>26.657599999999999</c:v>
                </c:pt>
                <c:pt idx="7350">
                  <c:v>26.779699999999998</c:v>
                </c:pt>
                <c:pt idx="7351">
                  <c:v>26.901800000000001</c:v>
                </c:pt>
                <c:pt idx="7352">
                  <c:v>26.779699999999998</c:v>
                </c:pt>
                <c:pt idx="7353">
                  <c:v>26.779699999999998</c:v>
                </c:pt>
                <c:pt idx="7354">
                  <c:v>26.825500000000002</c:v>
                </c:pt>
                <c:pt idx="7355">
                  <c:v>27.069600000000001</c:v>
                </c:pt>
                <c:pt idx="7356">
                  <c:v>27.268000000000001</c:v>
                </c:pt>
                <c:pt idx="7357">
                  <c:v>27.268000000000001</c:v>
                </c:pt>
                <c:pt idx="7358">
                  <c:v>27.3443</c:v>
                </c:pt>
                <c:pt idx="7359">
                  <c:v>27.5503</c:v>
                </c:pt>
                <c:pt idx="7360">
                  <c:v>27.4435</c:v>
                </c:pt>
                <c:pt idx="7361">
                  <c:v>27.4892</c:v>
                </c:pt>
                <c:pt idx="7362">
                  <c:v>27.4892</c:v>
                </c:pt>
                <c:pt idx="7363">
                  <c:v>27.5655</c:v>
                </c:pt>
                <c:pt idx="7364">
                  <c:v>27.6113</c:v>
                </c:pt>
                <c:pt idx="7365">
                  <c:v>27.893599999999999</c:v>
                </c:pt>
                <c:pt idx="7366">
                  <c:v>27.6494</c:v>
                </c:pt>
                <c:pt idx="7367">
                  <c:v>27.6876</c:v>
                </c:pt>
                <c:pt idx="7368">
                  <c:v>27.847799999999999</c:v>
                </c:pt>
                <c:pt idx="7369">
                  <c:v>27.7715</c:v>
                </c:pt>
                <c:pt idx="7370">
                  <c:v>27.893599999999999</c:v>
                </c:pt>
                <c:pt idx="7371">
                  <c:v>27.847799999999999</c:v>
                </c:pt>
                <c:pt idx="7372">
                  <c:v>27.969899999999999</c:v>
                </c:pt>
                <c:pt idx="7373">
                  <c:v>27.985099999999999</c:v>
                </c:pt>
                <c:pt idx="7374">
                  <c:v>27.908799999999999</c:v>
                </c:pt>
                <c:pt idx="7375">
                  <c:v>27.7486</c:v>
                </c:pt>
                <c:pt idx="7376">
                  <c:v>27.786799999999999</c:v>
                </c:pt>
                <c:pt idx="7377">
                  <c:v>28.030899999999999</c:v>
                </c:pt>
                <c:pt idx="7378">
                  <c:v>28.030899999999999</c:v>
                </c:pt>
                <c:pt idx="7379">
                  <c:v>27.985099999999999</c:v>
                </c:pt>
                <c:pt idx="7380">
                  <c:v>27.946999999999999</c:v>
                </c:pt>
                <c:pt idx="7381">
                  <c:v>27.5045</c:v>
                </c:pt>
                <c:pt idx="7382">
                  <c:v>27.336600000000001</c:v>
                </c:pt>
                <c:pt idx="7383">
                  <c:v>27.153500000000001</c:v>
                </c:pt>
                <c:pt idx="7384">
                  <c:v>27.4358</c:v>
                </c:pt>
                <c:pt idx="7385">
                  <c:v>26.627099999999999</c:v>
                </c:pt>
                <c:pt idx="7386">
                  <c:v>26.795000000000002</c:v>
                </c:pt>
                <c:pt idx="7387">
                  <c:v>26.405899999999999</c:v>
                </c:pt>
                <c:pt idx="7388">
                  <c:v>26.329599999999999</c:v>
                </c:pt>
                <c:pt idx="7389">
                  <c:v>25.803100000000001</c:v>
                </c:pt>
                <c:pt idx="7390">
                  <c:v>26.611799999999999</c:v>
                </c:pt>
                <c:pt idx="7391">
                  <c:v>26.939900000000002</c:v>
                </c:pt>
                <c:pt idx="7392">
                  <c:v>27.176400000000001</c:v>
                </c:pt>
                <c:pt idx="7393">
                  <c:v>27.283200000000001</c:v>
                </c:pt>
                <c:pt idx="7394">
                  <c:v>27.336600000000001</c:v>
                </c:pt>
                <c:pt idx="7395">
                  <c:v>27.5045</c:v>
                </c:pt>
                <c:pt idx="7396">
                  <c:v>27.5045</c:v>
                </c:pt>
                <c:pt idx="7397">
                  <c:v>27.5426</c:v>
                </c:pt>
                <c:pt idx="7398">
                  <c:v>27.5808</c:v>
                </c:pt>
                <c:pt idx="7399">
                  <c:v>27.7029</c:v>
                </c:pt>
                <c:pt idx="7400">
                  <c:v>27.8249</c:v>
                </c:pt>
                <c:pt idx="7401">
                  <c:v>27.946999999999999</c:v>
                </c:pt>
                <c:pt idx="7402">
                  <c:v>27.840199999999999</c:v>
                </c:pt>
                <c:pt idx="7403">
                  <c:v>27.962199999999999</c:v>
                </c:pt>
                <c:pt idx="7404">
                  <c:v>27.3977</c:v>
                </c:pt>
                <c:pt idx="7405">
                  <c:v>27.153500000000001</c:v>
                </c:pt>
                <c:pt idx="7406">
                  <c:v>27.153500000000001</c:v>
                </c:pt>
                <c:pt idx="7407">
                  <c:v>27.092500000000001</c:v>
                </c:pt>
                <c:pt idx="7408">
                  <c:v>26.970400000000001</c:v>
                </c:pt>
                <c:pt idx="7409">
                  <c:v>26.924700000000001</c:v>
                </c:pt>
                <c:pt idx="7410">
                  <c:v>27.252700000000001</c:v>
                </c:pt>
                <c:pt idx="7411">
                  <c:v>27.214600000000001</c:v>
                </c:pt>
                <c:pt idx="7412">
                  <c:v>26.886500000000002</c:v>
                </c:pt>
                <c:pt idx="7413">
                  <c:v>26.901800000000001</c:v>
                </c:pt>
                <c:pt idx="7414">
                  <c:v>26.863600000000002</c:v>
                </c:pt>
                <c:pt idx="7415">
                  <c:v>26.825500000000002</c:v>
                </c:pt>
                <c:pt idx="7416">
                  <c:v>27.107800000000001</c:v>
                </c:pt>
                <c:pt idx="7417">
                  <c:v>27.145900000000001</c:v>
                </c:pt>
                <c:pt idx="7418">
                  <c:v>27.107800000000001</c:v>
                </c:pt>
                <c:pt idx="7419">
                  <c:v>26.985700000000001</c:v>
                </c:pt>
                <c:pt idx="7420">
                  <c:v>26.825500000000002</c:v>
                </c:pt>
                <c:pt idx="7421">
                  <c:v>26.741499999999998</c:v>
                </c:pt>
                <c:pt idx="7422">
                  <c:v>26.657599999999999</c:v>
                </c:pt>
                <c:pt idx="7423">
                  <c:v>26.657599999999999</c:v>
                </c:pt>
                <c:pt idx="7424">
                  <c:v>26.459299999999999</c:v>
                </c:pt>
                <c:pt idx="7425">
                  <c:v>25.9557</c:v>
                </c:pt>
                <c:pt idx="7426">
                  <c:v>25.589500000000001</c:v>
                </c:pt>
                <c:pt idx="7427">
                  <c:v>25.9939</c:v>
                </c:pt>
                <c:pt idx="7428">
                  <c:v>26.1617</c:v>
                </c:pt>
                <c:pt idx="7429">
                  <c:v>26.520299999999999</c:v>
                </c:pt>
                <c:pt idx="7430">
                  <c:v>27.092500000000001</c:v>
                </c:pt>
                <c:pt idx="7431">
                  <c:v>27.092500000000001</c:v>
                </c:pt>
                <c:pt idx="7432">
                  <c:v>26.924700000000001</c:v>
                </c:pt>
                <c:pt idx="7433">
                  <c:v>27.008600000000001</c:v>
                </c:pt>
                <c:pt idx="7434">
                  <c:v>27.008600000000001</c:v>
                </c:pt>
                <c:pt idx="7435">
                  <c:v>27.092500000000001</c:v>
                </c:pt>
                <c:pt idx="7436">
                  <c:v>26.726299999999998</c:v>
                </c:pt>
                <c:pt idx="7437">
                  <c:v>26.520299999999999</c:v>
                </c:pt>
                <c:pt idx="7438">
                  <c:v>26.443999999999999</c:v>
                </c:pt>
                <c:pt idx="7439">
                  <c:v>26.360099999999999</c:v>
                </c:pt>
                <c:pt idx="7440">
                  <c:v>26.360099999999999</c:v>
                </c:pt>
                <c:pt idx="7441">
                  <c:v>26.604199999999999</c:v>
                </c:pt>
                <c:pt idx="7442">
                  <c:v>26.604199999999999</c:v>
                </c:pt>
                <c:pt idx="7443">
                  <c:v>26.970400000000001</c:v>
                </c:pt>
                <c:pt idx="7444">
                  <c:v>27.130600000000001</c:v>
                </c:pt>
                <c:pt idx="7445">
                  <c:v>26.886500000000002</c:v>
                </c:pt>
                <c:pt idx="7446">
                  <c:v>26.871200000000002</c:v>
                </c:pt>
                <c:pt idx="7447">
                  <c:v>26.909400000000002</c:v>
                </c:pt>
                <c:pt idx="7448">
                  <c:v>27.359500000000001</c:v>
                </c:pt>
                <c:pt idx="7449">
                  <c:v>27.237500000000001</c:v>
                </c:pt>
                <c:pt idx="7450">
                  <c:v>27.077200000000001</c:v>
                </c:pt>
                <c:pt idx="7451">
                  <c:v>26.817799999999998</c:v>
                </c:pt>
                <c:pt idx="7452">
                  <c:v>26.772099999999998</c:v>
                </c:pt>
                <c:pt idx="7453">
                  <c:v>27.138300000000001</c:v>
                </c:pt>
                <c:pt idx="7454">
                  <c:v>26.695799999999998</c:v>
                </c:pt>
                <c:pt idx="7455">
                  <c:v>26.65</c:v>
                </c:pt>
                <c:pt idx="7456">
                  <c:v>26.314299999999999</c:v>
                </c:pt>
                <c:pt idx="7457">
                  <c:v>26.474499999999999</c:v>
                </c:pt>
                <c:pt idx="7458">
                  <c:v>26.581299999999999</c:v>
                </c:pt>
                <c:pt idx="7459">
                  <c:v>26.375299999999999</c:v>
                </c:pt>
                <c:pt idx="7460">
                  <c:v>26.482099999999999</c:v>
                </c:pt>
                <c:pt idx="7461">
                  <c:v>26.1999</c:v>
                </c:pt>
                <c:pt idx="7462">
                  <c:v>26.1999</c:v>
                </c:pt>
                <c:pt idx="7463">
                  <c:v>26.443999999999999</c:v>
                </c:pt>
                <c:pt idx="7464">
                  <c:v>26.665299999999998</c:v>
                </c:pt>
                <c:pt idx="7465">
                  <c:v>26.787299999999998</c:v>
                </c:pt>
                <c:pt idx="7466">
                  <c:v>26.665299999999998</c:v>
                </c:pt>
                <c:pt idx="7467">
                  <c:v>26.627099999999999</c:v>
                </c:pt>
                <c:pt idx="7468">
                  <c:v>26.894100000000002</c:v>
                </c:pt>
                <c:pt idx="7469">
                  <c:v>27.3443</c:v>
                </c:pt>
                <c:pt idx="7470">
                  <c:v>27.7029</c:v>
                </c:pt>
                <c:pt idx="7471">
                  <c:v>27.5808</c:v>
                </c:pt>
                <c:pt idx="7472">
                  <c:v>27.6189</c:v>
                </c:pt>
                <c:pt idx="7473">
                  <c:v>27.4587</c:v>
                </c:pt>
                <c:pt idx="7474">
                  <c:v>27.016200000000001</c:v>
                </c:pt>
                <c:pt idx="7475">
                  <c:v>26.856000000000002</c:v>
                </c:pt>
                <c:pt idx="7476">
                  <c:v>26.718699999999998</c:v>
                </c:pt>
                <c:pt idx="7477">
                  <c:v>26.840699999999998</c:v>
                </c:pt>
                <c:pt idx="7478">
                  <c:v>26.756799999999998</c:v>
                </c:pt>
                <c:pt idx="7479">
                  <c:v>27.283200000000001</c:v>
                </c:pt>
                <c:pt idx="7480">
                  <c:v>27.329000000000001</c:v>
                </c:pt>
                <c:pt idx="7481">
                  <c:v>27.4053</c:v>
                </c:pt>
                <c:pt idx="7482">
                  <c:v>27.283200000000001</c:v>
                </c:pt>
                <c:pt idx="7483">
                  <c:v>27.283200000000001</c:v>
                </c:pt>
                <c:pt idx="7484">
                  <c:v>27.245100000000001</c:v>
                </c:pt>
                <c:pt idx="7485">
                  <c:v>27.123000000000001</c:v>
                </c:pt>
                <c:pt idx="7486">
                  <c:v>27.4892</c:v>
                </c:pt>
                <c:pt idx="7487">
                  <c:v>28.007999999999999</c:v>
                </c:pt>
                <c:pt idx="7488">
                  <c:v>28.374199999999998</c:v>
                </c:pt>
                <c:pt idx="7489">
                  <c:v>28.618400000000001</c:v>
                </c:pt>
                <c:pt idx="7490">
                  <c:v>28.618400000000001</c:v>
                </c:pt>
                <c:pt idx="7491">
                  <c:v>28.496300000000002</c:v>
                </c:pt>
                <c:pt idx="7492">
                  <c:v>28.145399999999999</c:v>
                </c:pt>
                <c:pt idx="7493">
                  <c:v>28.145399999999999</c:v>
                </c:pt>
                <c:pt idx="7494">
                  <c:v>28.267399999999999</c:v>
                </c:pt>
                <c:pt idx="7495">
                  <c:v>28.389500000000002</c:v>
                </c:pt>
                <c:pt idx="7496">
                  <c:v>28.023299999999999</c:v>
                </c:pt>
                <c:pt idx="7497">
                  <c:v>27.8249</c:v>
                </c:pt>
                <c:pt idx="7498">
                  <c:v>27.946999999999999</c:v>
                </c:pt>
                <c:pt idx="7499">
                  <c:v>28.313199999999998</c:v>
                </c:pt>
                <c:pt idx="7500">
                  <c:v>28.267399999999999</c:v>
                </c:pt>
                <c:pt idx="7501">
                  <c:v>28.832000000000001</c:v>
                </c:pt>
                <c:pt idx="7502">
                  <c:v>28.473400000000002</c:v>
                </c:pt>
                <c:pt idx="7503">
                  <c:v>27.802</c:v>
                </c:pt>
                <c:pt idx="7504">
                  <c:v>28.000399999999999</c:v>
                </c:pt>
                <c:pt idx="7505">
                  <c:v>28.168199999999999</c:v>
                </c:pt>
                <c:pt idx="7506">
                  <c:v>28.000399999999999</c:v>
                </c:pt>
                <c:pt idx="7507">
                  <c:v>28.000399999999999</c:v>
                </c:pt>
                <c:pt idx="7508">
                  <c:v>27.840199999999999</c:v>
                </c:pt>
                <c:pt idx="7509">
                  <c:v>27.68</c:v>
                </c:pt>
                <c:pt idx="7510">
                  <c:v>27.802</c:v>
                </c:pt>
                <c:pt idx="7511">
                  <c:v>27.6418</c:v>
                </c:pt>
                <c:pt idx="7512">
                  <c:v>26.2685</c:v>
                </c:pt>
                <c:pt idx="7513">
                  <c:v>26.710999999999999</c:v>
                </c:pt>
                <c:pt idx="7514">
                  <c:v>27.313800000000001</c:v>
                </c:pt>
                <c:pt idx="7515">
                  <c:v>27.275600000000001</c:v>
                </c:pt>
                <c:pt idx="7516">
                  <c:v>27.474</c:v>
                </c:pt>
                <c:pt idx="7517">
                  <c:v>27.275600000000001</c:v>
                </c:pt>
                <c:pt idx="7518">
                  <c:v>27.153500000000001</c:v>
                </c:pt>
                <c:pt idx="7519">
                  <c:v>27.153500000000001</c:v>
                </c:pt>
                <c:pt idx="7520">
                  <c:v>26.909400000000002</c:v>
                </c:pt>
                <c:pt idx="7521">
                  <c:v>26.787299999999998</c:v>
                </c:pt>
                <c:pt idx="7522">
                  <c:v>26.909400000000002</c:v>
                </c:pt>
                <c:pt idx="7523">
                  <c:v>26.993300000000001</c:v>
                </c:pt>
                <c:pt idx="7524">
                  <c:v>27.077200000000001</c:v>
                </c:pt>
                <c:pt idx="7525">
                  <c:v>27.275600000000001</c:v>
                </c:pt>
                <c:pt idx="7526">
                  <c:v>27.153500000000001</c:v>
                </c:pt>
                <c:pt idx="7527">
                  <c:v>27.191700000000001</c:v>
                </c:pt>
                <c:pt idx="7528">
                  <c:v>27.237500000000001</c:v>
                </c:pt>
                <c:pt idx="7529">
                  <c:v>27.5197</c:v>
                </c:pt>
                <c:pt idx="7530">
                  <c:v>27.7181</c:v>
                </c:pt>
                <c:pt idx="7531">
                  <c:v>27.68</c:v>
                </c:pt>
                <c:pt idx="7532">
                  <c:v>27.6418</c:v>
                </c:pt>
                <c:pt idx="7533">
                  <c:v>27.474</c:v>
                </c:pt>
                <c:pt idx="7534">
                  <c:v>27.191700000000001</c:v>
                </c:pt>
                <c:pt idx="7535">
                  <c:v>27.130600000000001</c:v>
                </c:pt>
                <c:pt idx="7536">
                  <c:v>27.092500000000001</c:v>
                </c:pt>
                <c:pt idx="7537">
                  <c:v>27.092500000000001</c:v>
                </c:pt>
                <c:pt idx="7538">
                  <c:v>27.168800000000001</c:v>
                </c:pt>
                <c:pt idx="7539">
                  <c:v>27.290900000000001</c:v>
                </c:pt>
                <c:pt idx="7540">
                  <c:v>27.290900000000001</c:v>
                </c:pt>
                <c:pt idx="7541">
                  <c:v>27.329000000000001</c:v>
                </c:pt>
                <c:pt idx="7542">
                  <c:v>27.290900000000001</c:v>
                </c:pt>
                <c:pt idx="7543">
                  <c:v>27.130600000000001</c:v>
                </c:pt>
                <c:pt idx="7544">
                  <c:v>26.970400000000001</c:v>
                </c:pt>
                <c:pt idx="7545">
                  <c:v>27.054400000000001</c:v>
                </c:pt>
                <c:pt idx="7546">
                  <c:v>27.130600000000001</c:v>
                </c:pt>
                <c:pt idx="7547">
                  <c:v>27.252700000000001</c:v>
                </c:pt>
                <c:pt idx="7548">
                  <c:v>27.054400000000001</c:v>
                </c:pt>
                <c:pt idx="7549">
                  <c:v>26.642399999999999</c:v>
                </c:pt>
                <c:pt idx="7550">
                  <c:v>26.749199999999998</c:v>
                </c:pt>
                <c:pt idx="7551">
                  <c:v>26.588999999999999</c:v>
                </c:pt>
                <c:pt idx="7552">
                  <c:v>26.504999999999999</c:v>
                </c:pt>
                <c:pt idx="7553">
                  <c:v>26.588999999999999</c:v>
                </c:pt>
                <c:pt idx="7554">
                  <c:v>26.871200000000002</c:v>
                </c:pt>
                <c:pt idx="7555">
                  <c:v>26.909400000000002</c:v>
                </c:pt>
                <c:pt idx="7556">
                  <c:v>26.993300000000001</c:v>
                </c:pt>
                <c:pt idx="7557">
                  <c:v>27.031500000000001</c:v>
                </c:pt>
                <c:pt idx="7558">
                  <c:v>27.237500000000001</c:v>
                </c:pt>
                <c:pt idx="7559">
                  <c:v>27.237500000000001</c:v>
                </c:pt>
                <c:pt idx="7560">
                  <c:v>26.749199999999998</c:v>
                </c:pt>
                <c:pt idx="7561">
                  <c:v>26.428699999999999</c:v>
                </c:pt>
                <c:pt idx="7562">
                  <c:v>26.665299999999998</c:v>
                </c:pt>
                <c:pt idx="7563">
                  <c:v>26.787299999999998</c:v>
                </c:pt>
                <c:pt idx="7564">
                  <c:v>26.871200000000002</c:v>
                </c:pt>
                <c:pt idx="7565">
                  <c:v>26.955200000000001</c:v>
                </c:pt>
                <c:pt idx="7566">
                  <c:v>26.955200000000001</c:v>
                </c:pt>
                <c:pt idx="7567">
                  <c:v>26.871200000000002</c:v>
                </c:pt>
                <c:pt idx="7568">
                  <c:v>26.871200000000002</c:v>
                </c:pt>
                <c:pt idx="7569">
                  <c:v>27.031500000000001</c:v>
                </c:pt>
                <c:pt idx="7570">
                  <c:v>27.115400000000001</c:v>
                </c:pt>
                <c:pt idx="7571">
                  <c:v>27.313800000000001</c:v>
                </c:pt>
                <c:pt idx="7572">
                  <c:v>27.313800000000001</c:v>
                </c:pt>
                <c:pt idx="7573">
                  <c:v>27.3977</c:v>
                </c:pt>
                <c:pt idx="7574">
                  <c:v>27.4358</c:v>
                </c:pt>
                <c:pt idx="7575">
                  <c:v>27.275600000000001</c:v>
                </c:pt>
                <c:pt idx="7576">
                  <c:v>27.191700000000001</c:v>
                </c:pt>
                <c:pt idx="7577">
                  <c:v>27.4129</c:v>
                </c:pt>
                <c:pt idx="7578">
                  <c:v>27.5732</c:v>
                </c:pt>
                <c:pt idx="7579">
                  <c:v>27.4969</c:v>
                </c:pt>
                <c:pt idx="7580">
                  <c:v>27.290900000000001</c:v>
                </c:pt>
                <c:pt idx="7581">
                  <c:v>27.214600000000001</c:v>
                </c:pt>
                <c:pt idx="7582">
                  <c:v>27.3748</c:v>
                </c:pt>
                <c:pt idx="7583">
                  <c:v>27.4969</c:v>
                </c:pt>
                <c:pt idx="7584">
                  <c:v>27.4511</c:v>
                </c:pt>
                <c:pt idx="7585">
                  <c:v>27.4969</c:v>
                </c:pt>
                <c:pt idx="7586">
                  <c:v>27.5503</c:v>
                </c:pt>
                <c:pt idx="7587">
                  <c:v>27.4663</c:v>
                </c:pt>
                <c:pt idx="7588">
                  <c:v>27.184100000000001</c:v>
                </c:pt>
                <c:pt idx="7589">
                  <c:v>27.184100000000001</c:v>
                </c:pt>
                <c:pt idx="7590">
                  <c:v>27.306100000000001</c:v>
                </c:pt>
                <c:pt idx="7591">
                  <c:v>27.3443</c:v>
                </c:pt>
                <c:pt idx="7592">
                  <c:v>27.229800000000001</c:v>
                </c:pt>
                <c:pt idx="7593">
                  <c:v>27.39</c:v>
                </c:pt>
                <c:pt idx="7594">
                  <c:v>27.4282</c:v>
                </c:pt>
                <c:pt idx="7595">
                  <c:v>27.4663</c:v>
                </c:pt>
                <c:pt idx="7596">
                  <c:v>27.5121</c:v>
                </c:pt>
                <c:pt idx="7597">
                  <c:v>27.4053</c:v>
                </c:pt>
                <c:pt idx="7598">
                  <c:v>27.4053</c:v>
                </c:pt>
                <c:pt idx="7599">
                  <c:v>27.3672</c:v>
                </c:pt>
                <c:pt idx="7600">
                  <c:v>27.245100000000001</c:v>
                </c:pt>
                <c:pt idx="7601">
                  <c:v>27.206900000000001</c:v>
                </c:pt>
                <c:pt idx="7602">
                  <c:v>27.245100000000001</c:v>
                </c:pt>
                <c:pt idx="7603">
                  <c:v>27.161200000000001</c:v>
                </c:pt>
                <c:pt idx="7604">
                  <c:v>27.206900000000001</c:v>
                </c:pt>
                <c:pt idx="7605">
                  <c:v>27.000900000000001</c:v>
                </c:pt>
                <c:pt idx="7606">
                  <c:v>27.161200000000001</c:v>
                </c:pt>
                <c:pt idx="7607">
                  <c:v>26.924700000000001</c:v>
                </c:pt>
                <c:pt idx="7608">
                  <c:v>26.718699999999998</c:v>
                </c:pt>
                <c:pt idx="7609">
                  <c:v>26.962800000000001</c:v>
                </c:pt>
                <c:pt idx="7610">
                  <c:v>26.878900000000002</c:v>
                </c:pt>
                <c:pt idx="7611">
                  <c:v>26.718699999999998</c:v>
                </c:pt>
                <c:pt idx="7612">
                  <c:v>26.802600000000002</c:v>
                </c:pt>
                <c:pt idx="7613">
                  <c:v>26.680499999999999</c:v>
                </c:pt>
                <c:pt idx="7614">
                  <c:v>26.459299999999999</c:v>
                </c:pt>
                <c:pt idx="7615">
                  <c:v>26.619499999999999</c:v>
                </c:pt>
                <c:pt idx="7616">
                  <c:v>26.779699999999998</c:v>
                </c:pt>
                <c:pt idx="7617">
                  <c:v>26.779699999999998</c:v>
                </c:pt>
                <c:pt idx="7618">
                  <c:v>26.825500000000002</c:v>
                </c:pt>
                <c:pt idx="7619">
                  <c:v>26.779699999999998</c:v>
                </c:pt>
                <c:pt idx="7620">
                  <c:v>26.688099999999999</c:v>
                </c:pt>
                <c:pt idx="7621">
                  <c:v>26.688099999999999</c:v>
                </c:pt>
                <c:pt idx="7622">
                  <c:v>26.688099999999999</c:v>
                </c:pt>
                <c:pt idx="7623">
                  <c:v>26.726299999999998</c:v>
                </c:pt>
                <c:pt idx="7624">
                  <c:v>26.764399999999998</c:v>
                </c:pt>
                <c:pt idx="7625">
                  <c:v>26.970400000000001</c:v>
                </c:pt>
                <c:pt idx="7626">
                  <c:v>27.092500000000001</c:v>
                </c:pt>
                <c:pt idx="7627">
                  <c:v>27.290900000000001</c:v>
                </c:pt>
                <c:pt idx="7628">
                  <c:v>27.3748</c:v>
                </c:pt>
                <c:pt idx="7629">
                  <c:v>27.290900000000001</c:v>
                </c:pt>
                <c:pt idx="7630">
                  <c:v>26.886500000000002</c:v>
                </c:pt>
                <c:pt idx="7631">
                  <c:v>27.092500000000001</c:v>
                </c:pt>
                <c:pt idx="7632">
                  <c:v>27.290900000000001</c:v>
                </c:pt>
                <c:pt idx="7633">
                  <c:v>27.252700000000001</c:v>
                </c:pt>
                <c:pt idx="7634">
                  <c:v>27.130600000000001</c:v>
                </c:pt>
                <c:pt idx="7635">
                  <c:v>27.008600000000001</c:v>
                </c:pt>
                <c:pt idx="7636">
                  <c:v>27.008600000000001</c:v>
                </c:pt>
                <c:pt idx="7637">
                  <c:v>27.153500000000001</c:v>
                </c:pt>
                <c:pt idx="7638">
                  <c:v>27.3977</c:v>
                </c:pt>
                <c:pt idx="7639">
                  <c:v>27.4358</c:v>
                </c:pt>
                <c:pt idx="7640">
                  <c:v>27.5045</c:v>
                </c:pt>
                <c:pt idx="7641">
                  <c:v>28.023299999999999</c:v>
                </c:pt>
                <c:pt idx="7642">
                  <c:v>28.511600000000001</c:v>
                </c:pt>
                <c:pt idx="7643">
                  <c:v>28.023299999999999</c:v>
                </c:pt>
                <c:pt idx="7644">
                  <c:v>27.8249</c:v>
                </c:pt>
                <c:pt idx="7645">
                  <c:v>27.786799999999999</c:v>
                </c:pt>
                <c:pt idx="7646">
                  <c:v>27.68</c:v>
                </c:pt>
                <c:pt idx="7647">
                  <c:v>27.7181</c:v>
                </c:pt>
                <c:pt idx="7648">
                  <c:v>27.5197</c:v>
                </c:pt>
                <c:pt idx="7649">
                  <c:v>27.596</c:v>
                </c:pt>
                <c:pt idx="7650">
                  <c:v>28.046199999999999</c:v>
                </c:pt>
                <c:pt idx="7651">
                  <c:v>28.084299999999999</c:v>
                </c:pt>
                <c:pt idx="7652">
                  <c:v>27.962199999999999</c:v>
                </c:pt>
                <c:pt idx="7653">
                  <c:v>27.802</c:v>
                </c:pt>
                <c:pt idx="7654">
                  <c:v>27.6418</c:v>
                </c:pt>
                <c:pt idx="7655">
                  <c:v>27.5197</c:v>
                </c:pt>
                <c:pt idx="7656">
                  <c:v>27.802</c:v>
                </c:pt>
                <c:pt idx="7657">
                  <c:v>28.206399999999999</c:v>
                </c:pt>
                <c:pt idx="7658">
                  <c:v>28.328499999999998</c:v>
                </c:pt>
                <c:pt idx="7659">
                  <c:v>27.962199999999999</c:v>
                </c:pt>
                <c:pt idx="7660">
                  <c:v>27.817299999999999</c:v>
                </c:pt>
                <c:pt idx="7661">
                  <c:v>27.535</c:v>
                </c:pt>
                <c:pt idx="7662">
                  <c:v>27.329000000000001</c:v>
                </c:pt>
                <c:pt idx="7663">
                  <c:v>27.252700000000001</c:v>
                </c:pt>
                <c:pt idx="7664">
                  <c:v>27.252700000000001</c:v>
                </c:pt>
                <c:pt idx="7665">
                  <c:v>27.184100000000001</c:v>
                </c:pt>
                <c:pt idx="7666">
                  <c:v>27.306100000000001</c:v>
                </c:pt>
                <c:pt idx="7667">
                  <c:v>27.3443</c:v>
                </c:pt>
                <c:pt idx="7668">
                  <c:v>27.306100000000001</c:v>
                </c:pt>
                <c:pt idx="7669">
                  <c:v>27.145900000000001</c:v>
                </c:pt>
                <c:pt idx="7670">
                  <c:v>26.901800000000001</c:v>
                </c:pt>
                <c:pt idx="7671">
                  <c:v>26.619499999999999</c:v>
                </c:pt>
                <c:pt idx="7672">
                  <c:v>26.436399999999999</c:v>
                </c:pt>
                <c:pt idx="7673">
                  <c:v>26.390599999999999</c:v>
                </c:pt>
                <c:pt idx="7674">
                  <c:v>26.352399999999999</c:v>
                </c:pt>
                <c:pt idx="7675">
                  <c:v>26.1922</c:v>
                </c:pt>
                <c:pt idx="7676">
                  <c:v>26.032</c:v>
                </c:pt>
                <c:pt idx="7677">
                  <c:v>26.230399999999999</c:v>
                </c:pt>
                <c:pt idx="7678">
                  <c:v>26.1922</c:v>
                </c:pt>
                <c:pt idx="7679">
                  <c:v>26.230399999999999</c:v>
                </c:pt>
                <c:pt idx="7680">
                  <c:v>26.1922</c:v>
                </c:pt>
                <c:pt idx="7681">
                  <c:v>26.0702</c:v>
                </c:pt>
                <c:pt idx="7682">
                  <c:v>25.9481</c:v>
                </c:pt>
                <c:pt idx="7683">
                  <c:v>25.9481</c:v>
                </c:pt>
                <c:pt idx="7684">
                  <c:v>26.1541</c:v>
                </c:pt>
                <c:pt idx="7685">
                  <c:v>26.1922</c:v>
                </c:pt>
                <c:pt idx="7686">
                  <c:v>26.314299999999999</c:v>
                </c:pt>
                <c:pt idx="7687">
                  <c:v>26.314299999999999</c:v>
                </c:pt>
                <c:pt idx="7688">
                  <c:v>26.314299999999999</c:v>
                </c:pt>
                <c:pt idx="7689">
                  <c:v>26.230399999999999</c:v>
                </c:pt>
                <c:pt idx="7690">
                  <c:v>26.1541</c:v>
                </c:pt>
                <c:pt idx="7691">
                  <c:v>26.032</c:v>
                </c:pt>
                <c:pt idx="7692">
                  <c:v>25.8718</c:v>
                </c:pt>
                <c:pt idx="7693">
                  <c:v>25.8718</c:v>
                </c:pt>
                <c:pt idx="7694">
                  <c:v>25.9481</c:v>
                </c:pt>
                <c:pt idx="7695">
                  <c:v>25.7879</c:v>
                </c:pt>
                <c:pt idx="7696">
                  <c:v>25.826000000000001</c:v>
                </c:pt>
                <c:pt idx="7697">
                  <c:v>25.7879</c:v>
                </c:pt>
                <c:pt idx="7698">
                  <c:v>25.9099</c:v>
                </c:pt>
                <c:pt idx="7699">
                  <c:v>25.9099</c:v>
                </c:pt>
                <c:pt idx="7700">
                  <c:v>25.9099</c:v>
                </c:pt>
                <c:pt idx="7701">
                  <c:v>25.8718</c:v>
                </c:pt>
                <c:pt idx="7702">
                  <c:v>25.9862</c:v>
                </c:pt>
                <c:pt idx="7703">
                  <c:v>25.826000000000001</c:v>
                </c:pt>
                <c:pt idx="7704">
                  <c:v>25.7879</c:v>
                </c:pt>
                <c:pt idx="7705">
                  <c:v>25.9099</c:v>
                </c:pt>
                <c:pt idx="7706">
                  <c:v>26.1083</c:v>
                </c:pt>
                <c:pt idx="7707">
                  <c:v>26.230399999999999</c:v>
                </c:pt>
                <c:pt idx="7708">
                  <c:v>26.779699999999998</c:v>
                </c:pt>
                <c:pt idx="7709">
                  <c:v>27.069600000000001</c:v>
                </c:pt>
                <c:pt idx="7710">
                  <c:v>26.703399999999998</c:v>
                </c:pt>
                <c:pt idx="7711">
                  <c:v>26.619499999999999</c:v>
                </c:pt>
                <c:pt idx="7712">
                  <c:v>26.741499999999998</c:v>
                </c:pt>
                <c:pt idx="7713">
                  <c:v>26.985700000000001</c:v>
                </c:pt>
                <c:pt idx="7714">
                  <c:v>27.107800000000001</c:v>
                </c:pt>
                <c:pt idx="7715">
                  <c:v>27.184100000000001</c:v>
                </c:pt>
                <c:pt idx="7716">
                  <c:v>26.985700000000001</c:v>
                </c:pt>
                <c:pt idx="7717">
                  <c:v>26.741499999999998</c:v>
                </c:pt>
                <c:pt idx="7718">
                  <c:v>26.657599999999999</c:v>
                </c:pt>
                <c:pt idx="7719">
                  <c:v>27.023800000000001</c:v>
                </c:pt>
                <c:pt idx="7720">
                  <c:v>27.023800000000001</c:v>
                </c:pt>
                <c:pt idx="7721">
                  <c:v>27.107800000000001</c:v>
                </c:pt>
                <c:pt idx="7722">
                  <c:v>27.145900000000001</c:v>
                </c:pt>
                <c:pt idx="7723">
                  <c:v>26.985700000000001</c:v>
                </c:pt>
                <c:pt idx="7724">
                  <c:v>26.703399999999998</c:v>
                </c:pt>
                <c:pt idx="7725">
                  <c:v>26.680499999999999</c:v>
                </c:pt>
                <c:pt idx="7726">
                  <c:v>26.634699999999999</c:v>
                </c:pt>
                <c:pt idx="7727">
                  <c:v>26.634699999999999</c:v>
                </c:pt>
                <c:pt idx="7728">
                  <c:v>26.596599999999999</c:v>
                </c:pt>
                <c:pt idx="7729">
                  <c:v>26.634699999999999</c:v>
                </c:pt>
                <c:pt idx="7730">
                  <c:v>26.512699999999999</c:v>
                </c:pt>
                <c:pt idx="7731">
                  <c:v>26.802600000000002</c:v>
                </c:pt>
                <c:pt idx="7732">
                  <c:v>26.718699999999998</c:v>
                </c:pt>
                <c:pt idx="7733">
                  <c:v>26.756799999999998</c:v>
                </c:pt>
                <c:pt idx="7734">
                  <c:v>26.962800000000001</c:v>
                </c:pt>
                <c:pt idx="7735">
                  <c:v>26.878900000000002</c:v>
                </c:pt>
                <c:pt idx="7736">
                  <c:v>26.924700000000001</c:v>
                </c:pt>
                <c:pt idx="7737">
                  <c:v>26.924700000000001</c:v>
                </c:pt>
                <c:pt idx="7738">
                  <c:v>26.802600000000002</c:v>
                </c:pt>
                <c:pt idx="7739">
                  <c:v>26.840699999999998</c:v>
                </c:pt>
                <c:pt idx="7740">
                  <c:v>26.756799999999998</c:v>
                </c:pt>
                <c:pt idx="7741">
                  <c:v>26.596599999999999</c:v>
                </c:pt>
                <c:pt idx="7742">
                  <c:v>26.680499999999999</c:v>
                </c:pt>
                <c:pt idx="7743">
                  <c:v>26.558399999999999</c:v>
                </c:pt>
                <c:pt idx="7744">
                  <c:v>26.489799999999999</c:v>
                </c:pt>
                <c:pt idx="7745">
                  <c:v>26.489799999999999</c:v>
                </c:pt>
                <c:pt idx="7746">
                  <c:v>26.405899999999999</c:v>
                </c:pt>
                <c:pt idx="7747">
                  <c:v>26.611799999999999</c:v>
                </c:pt>
                <c:pt idx="7748">
                  <c:v>26.451599999999999</c:v>
                </c:pt>
                <c:pt idx="7749">
                  <c:v>26.405899999999999</c:v>
                </c:pt>
                <c:pt idx="7750">
                  <c:v>26.329599999999999</c:v>
                </c:pt>
                <c:pt idx="7751">
                  <c:v>26.405899999999999</c:v>
                </c:pt>
                <c:pt idx="7752">
                  <c:v>26.344799999999999</c:v>
                </c:pt>
                <c:pt idx="7753">
                  <c:v>26.344799999999999</c:v>
                </c:pt>
                <c:pt idx="7754">
                  <c:v>26.344799999999999</c:v>
                </c:pt>
                <c:pt idx="7755">
                  <c:v>26.550799999999999</c:v>
                </c:pt>
                <c:pt idx="7756">
                  <c:v>26.466899999999999</c:v>
                </c:pt>
                <c:pt idx="7757">
                  <c:v>26.466899999999999</c:v>
                </c:pt>
                <c:pt idx="7758">
                  <c:v>26.306699999999999</c:v>
                </c:pt>
                <c:pt idx="7759">
                  <c:v>26.260899999999999</c:v>
                </c:pt>
                <c:pt idx="7760">
                  <c:v>26.1007</c:v>
                </c:pt>
                <c:pt idx="7761">
                  <c:v>25.9939</c:v>
                </c:pt>
                <c:pt idx="7762">
                  <c:v>26.0396</c:v>
                </c:pt>
                <c:pt idx="7763">
                  <c:v>26.1617</c:v>
                </c:pt>
                <c:pt idx="7764">
                  <c:v>26.1617</c:v>
                </c:pt>
                <c:pt idx="7765">
                  <c:v>26.360099999999999</c:v>
                </c:pt>
                <c:pt idx="7766">
                  <c:v>26.642399999999999</c:v>
                </c:pt>
                <c:pt idx="7767">
                  <c:v>26.726299999999998</c:v>
                </c:pt>
                <c:pt idx="7768">
                  <c:v>26.642399999999999</c:v>
                </c:pt>
                <c:pt idx="7769">
                  <c:v>26.360099999999999</c:v>
                </c:pt>
                <c:pt idx="7770">
                  <c:v>26.276199999999999</c:v>
                </c:pt>
                <c:pt idx="7771">
                  <c:v>26.1999</c:v>
                </c:pt>
                <c:pt idx="7772">
                  <c:v>26.276199999999999</c:v>
                </c:pt>
                <c:pt idx="7773">
                  <c:v>26.337199999999999</c:v>
                </c:pt>
                <c:pt idx="7774">
                  <c:v>26.375299999999999</c:v>
                </c:pt>
                <c:pt idx="7775">
                  <c:v>26.291399999999999</c:v>
                </c:pt>
                <c:pt idx="7776">
                  <c:v>26.1312</c:v>
                </c:pt>
                <c:pt idx="7777">
                  <c:v>26.337199999999999</c:v>
                </c:pt>
                <c:pt idx="7778">
                  <c:v>26.337199999999999</c:v>
                </c:pt>
                <c:pt idx="7779">
                  <c:v>26.375299999999999</c:v>
                </c:pt>
                <c:pt idx="7780">
                  <c:v>26.337199999999999</c:v>
                </c:pt>
                <c:pt idx="7781">
                  <c:v>26.436399999999999</c:v>
                </c:pt>
                <c:pt idx="7782">
                  <c:v>26.512699999999999</c:v>
                </c:pt>
                <c:pt idx="7783">
                  <c:v>26.352399999999999</c:v>
                </c:pt>
                <c:pt idx="7784">
                  <c:v>26.352399999999999</c:v>
                </c:pt>
                <c:pt idx="7785">
                  <c:v>26.489799999999999</c:v>
                </c:pt>
                <c:pt idx="7786">
                  <c:v>26.283799999999999</c:v>
                </c:pt>
                <c:pt idx="7787">
                  <c:v>26.2456</c:v>
                </c:pt>
                <c:pt idx="7788">
                  <c:v>26.2075</c:v>
                </c:pt>
                <c:pt idx="7789">
                  <c:v>26.2456</c:v>
                </c:pt>
                <c:pt idx="7790">
                  <c:v>26.489799999999999</c:v>
                </c:pt>
                <c:pt idx="7791">
                  <c:v>26.0015</c:v>
                </c:pt>
                <c:pt idx="7792">
                  <c:v>25.9252</c:v>
                </c:pt>
                <c:pt idx="7793">
                  <c:v>26.2456</c:v>
                </c:pt>
                <c:pt idx="7794">
                  <c:v>26.344799999999999</c:v>
                </c:pt>
                <c:pt idx="7795">
                  <c:v>26.2227</c:v>
                </c:pt>
                <c:pt idx="7796">
                  <c:v>26.1007</c:v>
                </c:pt>
                <c:pt idx="7797">
                  <c:v>26.032</c:v>
                </c:pt>
                <c:pt idx="7798">
                  <c:v>26.032</c:v>
                </c:pt>
                <c:pt idx="7799">
                  <c:v>26.0778</c:v>
                </c:pt>
                <c:pt idx="7800">
                  <c:v>25.795500000000001</c:v>
                </c:pt>
                <c:pt idx="7801">
                  <c:v>25.505600000000001</c:v>
                </c:pt>
                <c:pt idx="7802">
                  <c:v>25.627700000000001</c:v>
                </c:pt>
                <c:pt idx="7803">
                  <c:v>25.711600000000001</c:v>
                </c:pt>
                <c:pt idx="7804">
                  <c:v>25.795500000000001</c:v>
                </c:pt>
                <c:pt idx="7805">
                  <c:v>25.429300000000001</c:v>
                </c:pt>
                <c:pt idx="7806">
                  <c:v>25.795500000000001</c:v>
                </c:pt>
                <c:pt idx="7807">
                  <c:v>25.711600000000001</c:v>
                </c:pt>
                <c:pt idx="7808">
                  <c:v>25.589500000000001</c:v>
                </c:pt>
                <c:pt idx="7809">
                  <c:v>25.589500000000001</c:v>
                </c:pt>
                <c:pt idx="7810">
                  <c:v>25.551400000000001</c:v>
                </c:pt>
                <c:pt idx="7811">
                  <c:v>25.429300000000001</c:v>
                </c:pt>
                <c:pt idx="7812">
                  <c:v>25.505600000000001</c:v>
                </c:pt>
                <c:pt idx="7813">
                  <c:v>25.673400000000001</c:v>
                </c:pt>
                <c:pt idx="7814">
                  <c:v>25.711600000000001</c:v>
                </c:pt>
                <c:pt idx="7815">
                  <c:v>25.085999999999999</c:v>
                </c:pt>
                <c:pt idx="7816">
                  <c:v>24.803699999999999</c:v>
                </c:pt>
                <c:pt idx="7817">
                  <c:v>24.864699999999999</c:v>
                </c:pt>
                <c:pt idx="7818">
                  <c:v>24.910499999999999</c:v>
                </c:pt>
                <c:pt idx="7819">
                  <c:v>25.070699999999999</c:v>
                </c:pt>
                <c:pt idx="7820">
                  <c:v>25.276700000000002</c:v>
                </c:pt>
                <c:pt idx="7821">
                  <c:v>25.276700000000002</c:v>
                </c:pt>
                <c:pt idx="7822">
                  <c:v>25.299600000000002</c:v>
                </c:pt>
                <c:pt idx="7823">
                  <c:v>25.665800000000001</c:v>
                </c:pt>
                <c:pt idx="7824">
                  <c:v>25.604800000000001</c:v>
                </c:pt>
                <c:pt idx="7825">
                  <c:v>25.604800000000001</c:v>
                </c:pt>
                <c:pt idx="7826">
                  <c:v>25.551400000000001</c:v>
                </c:pt>
                <c:pt idx="7827">
                  <c:v>25.467400000000001</c:v>
                </c:pt>
                <c:pt idx="7828">
                  <c:v>25.429300000000001</c:v>
                </c:pt>
                <c:pt idx="7829">
                  <c:v>25.574200000000001</c:v>
                </c:pt>
                <c:pt idx="7830">
                  <c:v>25.8184</c:v>
                </c:pt>
                <c:pt idx="7831">
                  <c:v>25.8642</c:v>
                </c:pt>
                <c:pt idx="7832">
                  <c:v>25.9023</c:v>
                </c:pt>
                <c:pt idx="7833">
                  <c:v>25.9252</c:v>
                </c:pt>
                <c:pt idx="7834">
                  <c:v>25.9633</c:v>
                </c:pt>
                <c:pt idx="7835">
                  <c:v>26.0015</c:v>
                </c:pt>
                <c:pt idx="7836">
                  <c:v>26.0702</c:v>
                </c:pt>
                <c:pt idx="7837">
                  <c:v>26.1541</c:v>
                </c:pt>
                <c:pt idx="7838">
                  <c:v>26.276199999999999</c:v>
                </c:pt>
                <c:pt idx="7839">
                  <c:v>26.314299999999999</c:v>
                </c:pt>
                <c:pt idx="7840">
                  <c:v>26.298999999999999</c:v>
                </c:pt>
                <c:pt idx="7841">
                  <c:v>26.459299999999999</c:v>
                </c:pt>
                <c:pt idx="7842">
                  <c:v>26.497399999999999</c:v>
                </c:pt>
                <c:pt idx="7843">
                  <c:v>26.604199999999999</c:v>
                </c:pt>
                <c:pt idx="7844">
                  <c:v>26.726299999999998</c:v>
                </c:pt>
                <c:pt idx="7845">
                  <c:v>26.848400000000002</c:v>
                </c:pt>
                <c:pt idx="7846">
                  <c:v>26.970400000000001</c:v>
                </c:pt>
                <c:pt idx="7847">
                  <c:v>27.031500000000001</c:v>
                </c:pt>
                <c:pt idx="7848">
                  <c:v>27.077200000000001</c:v>
                </c:pt>
                <c:pt idx="7849">
                  <c:v>27.191700000000001</c:v>
                </c:pt>
                <c:pt idx="7850">
                  <c:v>27.260300000000001</c:v>
                </c:pt>
                <c:pt idx="7851">
                  <c:v>27.176400000000001</c:v>
                </c:pt>
                <c:pt idx="7852">
                  <c:v>27.4587</c:v>
                </c:pt>
                <c:pt idx="7853">
                  <c:v>27.4892</c:v>
                </c:pt>
                <c:pt idx="7854">
                  <c:v>27.4892</c:v>
                </c:pt>
                <c:pt idx="7855">
                  <c:v>27.6037</c:v>
                </c:pt>
                <c:pt idx="7856">
                  <c:v>27.832599999999999</c:v>
                </c:pt>
                <c:pt idx="7857">
                  <c:v>27.916499999999999</c:v>
                </c:pt>
                <c:pt idx="7858">
                  <c:v>27.5884</c:v>
                </c:pt>
                <c:pt idx="7859">
                  <c:v>27.4282</c:v>
                </c:pt>
                <c:pt idx="7860">
                  <c:v>27.474</c:v>
                </c:pt>
                <c:pt idx="7861">
                  <c:v>27.741</c:v>
                </c:pt>
                <c:pt idx="7862">
                  <c:v>27.817299999999999</c:v>
                </c:pt>
                <c:pt idx="7863">
                  <c:v>27.817299999999999</c:v>
                </c:pt>
                <c:pt idx="7864">
                  <c:v>27.741</c:v>
                </c:pt>
                <c:pt idx="7865">
                  <c:v>27.855399999999999</c:v>
                </c:pt>
                <c:pt idx="7866">
                  <c:v>27.855399999999999</c:v>
                </c:pt>
                <c:pt idx="7867">
                  <c:v>27.878299999999999</c:v>
                </c:pt>
                <c:pt idx="7868">
                  <c:v>27.924099999999999</c:v>
                </c:pt>
                <c:pt idx="7869">
                  <c:v>28.000399999999999</c:v>
                </c:pt>
                <c:pt idx="7870">
                  <c:v>27.962199999999999</c:v>
                </c:pt>
                <c:pt idx="7871">
                  <c:v>28.046199999999999</c:v>
                </c:pt>
                <c:pt idx="7872">
                  <c:v>28.069099999999999</c:v>
                </c:pt>
                <c:pt idx="7873">
                  <c:v>28.191099999999999</c:v>
                </c:pt>
                <c:pt idx="7874">
                  <c:v>28.267399999999999</c:v>
                </c:pt>
                <c:pt idx="7875">
                  <c:v>28.351299999999998</c:v>
                </c:pt>
                <c:pt idx="7876">
                  <c:v>28.427600000000002</c:v>
                </c:pt>
                <c:pt idx="7877">
                  <c:v>28.534500000000001</c:v>
                </c:pt>
                <c:pt idx="7878">
                  <c:v>28.656500000000001</c:v>
                </c:pt>
                <c:pt idx="7879">
                  <c:v>28.732800000000001</c:v>
                </c:pt>
                <c:pt idx="7880">
                  <c:v>28.778600000000001</c:v>
                </c:pt>
                <c:pt idx="7881">
                  <c:v>28.977</c:v>
                </c:pt>
                <c:pt idx="7882">
                  <c:v>29.0609</c:v>
                </c:pt>
                <c:pt idx="7883">
                  <c:v>29.1677</c:v>
                </c:pt>
                <c:pt idx="7884">
                  <c:v>29.0456</c:v>
                </c:pt>
                <c:pt idx="7885">
                  <c:v>29.366099999999999</c:v>
                </c:pt>
                <c:pt idx="7886">
                  <c:v>29.472899999999999</c:v>
                </c:pt>
                <c:pt idx="7887">
                  <c:v>29.3889</c:v>
                </c:pt>
                <c:pt idx="7888">
                  <c:v>29.1906</c:v>
                </c:pt>
                <c:pt idx="7889">
                  <c:v>29.0685</c:v>
                </c:pt>
                <c:pt idx="7890">
                  <c:v>29.0685</c:v>
                </c:pt>
                <c:pt idx="7891">
                  <c:v>29.0227</c:v>
                </c:pt>
                <c:pt idx="7892">
                  <c:v>29.0227</c:v>
                </c:pt>
                <c:pt idx="7893">
                  <c:v>29.0914</c:v>
                </c:pt>
                <c:pt idx="7894">
                  <c:v>29.1753</c:v>
                </c:pt>
                <c:pt idx="7895">
                  <c:v>29.373699999999999</c:v>
                </c:pt>
                <c:pt idx="7896">
                  <c:v>29.617799999999999</c:v>
                </c:pt>
                <c:pt idx="7897">
                  <c:v>29.617799999999999</c:v>
                </c:pt>
                <c:pt idx="7898">
                  <c:v>29.678899999999999</c:v>
                </c:pt>
                <c:pt idx="7899">
                  <c:v>29.480499999999999</c:v>
                </c:pt>
                <c:pt idx="7900">
                  <c:v>29.3584</c:v>
                </c:pt>
                <c:pt idx="7901">
                  <c:v>29.503399999999999</c:v>
                </c:pt>
                <c:pt idx="7902">
                  <c:v>29.739899999999999</c:v>
                </c:pt>
                <c:pt idx="7903">
                  <c:v>29.617799999999999</c:v>
                </c:pt>
                <c:pt idx="7904">
                  <c:v>29.541499999999999</c:v>
                </c:pt>
                <c:pt idx="7905">
                  <c:v>29.617799999999999</c:v>
                </c:pt>
                <c:pt idx="7906">
                  <c:v>29.663599999999999</c:v>
                </c:pt>
                <c:pt idx="7907">
                  <c:v>29.777999999999999</c:v>
                </c:pt>
                <c:pt idx="7908">
                  <c:v>30.045100000000001</c:v>
                </c:pt>
                <c:pt idx="7909">
                  <c:v>30.327400000000001</c:v>
                </c:pt>
                <c:pt idx="7910">
                  <c:v>30.289200000000001</c:v>
                </c:pt>
                <c:pt idx="7911">
                  <c:v>30.449400000000001</c:v>
                </c:pt>
                <c:pt idx="7912">
                  <c:v>30.525700000000001</c:v>
                </c:pt>
                <c:pt idx="7913">
                  <c:v>30.6096</c:v>
                </c:pt>
                <c:pt idx="7914">
                  <c:v>30.6478</c:v>
                </c:pt>
                <c:pt idx="7915">
                  <c:v>30.5715</c:v>
                </c:pt>
                <c:pt idx="7916">
                  <c:v>30.6478</c:v>
                </c:pt>
                <c:pt idx="7917">
                  <c:v>30.6936</c:v>
                </c:pt>
                <c:pt idx="7918">
                  <c:v>30.6478</c:v>
                </c:pt>
                <c:pt idx="7919">
                  <c:v>30.6631</c:v>
                </c:pt>
                <c:pt idx="7920">
                  <c:v>30.6631</c:v>
                </c:pt>
                <c:pt idx="7921">
                  <c:v>30.747</c:v>
                </c:pt>
                <c:pt idx="7922">
                  <c:v>30.869</c:v>
                </c:pt>
                <c:pt idx="7923">
                  <c:v>30.991099999999999</c:v>
                </c:pt>
                <c:pt idx="7924">
                  <c:v>31.189499999999999</c:v>
                </c:pt>
                <c:pt idx="7925">
                  <c:v>31.265799999999999</c:v>
                </c:pt>
                <c:pt idx="7926">
                  <c:v>31.151299999999999</c:v>
                </c:pt>
                <c:pt idx="7927">
                  <c:v>30.991099999999999</c:v>
                </c:pt>
                <c:pt idx="7928">
                  <c:v>31.067399999999999</c:v>
                </c:pt>
                <c:pt idx="7929">
                  <c:v>30.037400000000002</c:v>
                </c:pt>
                <c:pt idx="7930">
                  <c:v>29.556799999999999</c:v>
                </c:pt>
                <c:pt idx="7931">
                  <c:v>29.3127</c:v>
                </c:pt>
                <c:pt idx="7932">
                  <c:v>29.1982</c:v>
                </c:pt>
                <c:pt idx="7933">
                  <c:v>29.411799999999999</c:v>
                </c:pt>
                <c:pt idx="7934">
                  <c:v>29.457599999999999</c:v>
                </c:pt>
                <c:pt idx="7935">
                  <c:v>29.2898</c:v>
                </c:pt>
                <c:pt idx="7936">
                  <c:v>29.2669</c:v>
                </c:pt>
                <c:pt idx="7937">
                  <c:v>29.427099999999999</c:v>
                </c:pt>
                <c:pt idx="7938">
                  <c:v>29.747499999999999</c:v>
                </c:pt>
                <c:pt idx="7939">
                  <c:v>29.808599999999998</c:v>
                </c:pt>
                <c:pt idx="7940">
                  <c:v>29.968800000000002</c:v>
                </c:pt>
                <c:pt idx="7941">
                  <c:v>29.945900000000002</c:v>
                </c:pt>
                <c:pt idx="7942">
                  <c:v>29.945900000000002</c:v>
                </c:pt>
                <c:pt idx="7943">
                  <c:v>29.663599999999999</c:v>
                </c:pt>
                <c:pt idx="7944">
                  <c:v>29.625499999999999</c:v>
                </c:pt>
                <c:pt idx="7945">
                  <c:v>29.602599999999999</c:v>
                </c:pt>
                <c:pt idx="7946">
                  <c:v>29.518599999999999</c:v>
                </c:pt>
                <c:pt idx="7947">
                  <c:v>29.564399999999999</c:v>
                </c:pt>
                <c:pt idx="7948">
                  <c:v>29.495799999999999</c:v>
                </c:pt>
                <c:pt idx="7949">
                  <c:v>29.457599999999999</c:v>
                </c:pt>
                <c:pt idx="7950">
                  <c:v>29.457599999999999</c:v>
                </c:pt>
                <c:pt idx="7951">
                  <c:v>29.633099999999999</c:v>
                </c:pt>
                <c:pt idx="7952">
                  <c:v>29.556799999999999</c:v>
                </c:pt>
                <c:pt idx="7953">
                  <c:v>29.678899999999999</c:v>
                </c:pt>
                <c:pt idx="7954">
                  <c:v>29.1906</c:v>
                </c:pt>
                <c:pt idx="7955">
                  <c:v>29.1067</c:v>
                </c:pt>
                <c:pt idx="7956">
                  <c:v>29.0456</c:v>
                </c:pt>
                <c:pt idx="7957">
                  <c:v>29.0838</c:v>
                </c:pt>
                <c:pt idx="7958">
                  <c:v>29.411799999999999</c:v>
                </c:pt>
                <c:pt idx="7959">
                  <c:v>29.411799999999999</c:v>
                </c:pt>
                <c:pt idx="7960">
                  <c:v>29.305</c:v>
                </c:pt>
                <c:pt idx="7961">
                  <c:v>29.2669</c:v>
                </c:pt>
                <c:pt idx="7962">
                  <c:v>28.9846</c:v>
                </c:pt>
                <c:pt idx="7963">
                  <c:v>28.755700000000001</c:v>
                </c:pt>
                <c:pt idx="7964">
                  <c:v>28.671800000000001</c:v>
                </c:pt>
                <c:pt idx="7965">
                  <c:v>28.671800000000001</c:v>
                </c:pt>
                <c:pt idx="7966">
                  <c:v>29.0151</c:v>
                </c:pt>
                <c:pt idx="7967">
                  <c:v>29.0533</c:v>
                </c:pt>
                <c:pt idx="7968">
                  <c:v>29.0914</c:v>
                </c:pt>
                <c:pt idx="7969">
                  <c:v>29.0533</c:v>
                </c:pt>
                <c:pt idx="7970">
                  <c:v>28.854900000000001</c:v>
                </c:pt>
                <c:pt idx="7971">
                  <c:v>28.687000000000001</c:v>
                </c:pt>
                <c:pt idx="7972">
                  <c:v>28.610700000000001</c:v>
                </c:pt>
                <c:pt idx="7973">
                  <c:v>28.565000000000001</c:v>
                </c:pt>
                <c:pt idx="7974">
                  <c:v>28.709900000000001</c:v>
                </c:pt>
                <c:pt idx="7975">
                  <c:v>28.748100000000001</c:v>
                </c:pt>
                <c:pt idx="7976">
                  <c:v>28.664200000000001</c:v>
                </c:pt>
                <c:pt idx="7977">
                  <c:v>28.542100000000001</c:v>
                </c:pt>
                <c:pt idx="7978">
                  <c:v>28.587900000000001</c:v>
                </c:pt>
                <c:pt idx="7979">
                  <c:v>28.542100000000001</c:v>
                </c:pt>
                <c:pt idx="7980">
                  <c:v>28.427600000000002</c:v>
                </c:pt>
                <c:pt idx="7981">
                  <c:v>28.320799999999998</c:v>
                </c:pt>
                <c:pt idx="7982">
                  <c:v>28.198799999999999</c:v>
                </c:pt>
                <c:pt idx="7983">
                  <c:v>27.992799999999999</c:v>
                </c:pt>
                <c:pt idx="7984">
                  <c:v>27.954599999999999</c:v>
                </c:pt>
                <c:pt idx="7985">
                  <c:v>27.817299999999999</c:v>
                </c:pt>
                <c:pt idx="7986">
                  <c:v>27.6952</c:v>
                </c:pt>
                <c:pt idx="7987">
                  <c:v>27.741</c:v>
                </c:pt>
                <c:pt idx="7988">
                  <c:v>27.6952</c:v>
                </c:pt>
                <c:pt idx="7989">
                  <c:v>27.5732</c:v>
                </c:pt>
                <c:pt idx="7990">
                  <c:v>27.4969</c:v>
                </c:pt>
                <c:pt idx="7991">
                  <c:v>27.5732</c:v>
                </c:pt>
                <c:pt idx="7992">
                  <c:v>27.4129</c:v>
                </c:pt>
                <c:pt idx="7993">
                  <c:v>27.4969</c:v>
                </c:pt>
                <c:pt idx="7994">
                  <c:v>27.4358</c:v>
                </c:pt>
                <c:pt idx="7995">
                  <c:v>27.5197</c:v>
                </c:pt>
                <c:pt idx="7996">
                  <c:v>27.4358</c:v>
                </c:pt>
                <c:pt idx="7997">
                  <c:v>27.474</c:v>
                </c:pt>
                <c:pt idx="7998">
                  <c:v>27.5808</c:v>
                </c:pt>
                <c:pt idx="7999">
                  <c:v>27.7029</c:v>
                </c:pt>
                <c:pt idx="8000">
                  <c:v>27.7029</c:v>
                </c:pt>
                <c:pt idx="8001">
                  <c:v>27.6189</c:v>
                </c:pt>
                <c:pt idx="8002">
                  <c:v>27.6037</c:v>
                </c:pt>
                <c:pt idx="8003">
                  <c:v>27.6876</c:v>
                </c:pt>
                <c:pt idx="8004">
                  <c:v>27.6876</c:v>
                </c:pt>
                <c:pt idx="8005">
                  <c:v>27.6876</c:v>
                </c:pt>
                <c:pt idx="8006">
                  <c:v>27.809699999999999</c:v>
                </c:pt>
                <c:pt idx="8007">
                  <c:v>27.832599999999999</c:v>
                </c:pt>
                <c:pt idx="8008">
                  <c:v>27.7944</c:v>
                </c:pt>
                <c:pt idx="8009">
                  <c:v>27.954599999999999</c:v>
                </c:pt>
                <c:pt idx="8010">
                  <c:v>28.114799999999999</c:v>
                </c:pt>
                <c:pt idx="8011">
                  <c:v>28.282699999999998</c:v>
                </c:pt>
                <c:pt idx="8012">
                  <c:v>28.282699999999998</c:v>
                </c:pt>
                <c:pt idx="8013">
                  <c:v>28.336099999999998</c:v>
                </c:pt>
                <c:pt idx="8014">
                  <c:v>28.374199999999998</c:v>
                </c:pt>
                <c:pt idx="8015">
                  <c:v>28.007999999999999</c:v>
                </c:pt>
                <c:pt idx="8016">
                  <c:v>27.847799999999999</c:v>
                </c:pt>
                <c:pt idx="8017">
                  <c:v>27.931699999999999</c:v>
                </c:pt>
                <c:pt idx="8018">
                  <c:v>27.969899999999999</c:v>
                </c:pt>
                <c:pt idx="8019">
                  <c:v>27.969899999999999</c:v>
                </c:pt>
                <c:pt idx="8020">
                  <c:v>28.175899999999999</c:v>
                </c:pt>
                <c:pt idx="8021">
                  <c:v>28.130099999999999</c:v>
                </c:pt>
                <c:pt idx="8022">
                  <c:v>28.053799999999999</c:v>
                </c:pt>
                <c:pt idx="8023">
                  <c:v>28.213999999999999</c:v>
                </c:pt>
                <c:pt idx="8024">
                  <c:v>28.252199999999998</c:v>
                </c:pt>
                <c:pt idx="8025">
                  <c:v>28.191099999999999</c:v>
                </c:pt>
                <c:pt idx="8026">
                  <c:v>28.229299999999999</c:v>
                </c:pt>
                <c:pt idx="8027">
                  <c:v>28.229299999999999</c:v>
                </c:pt>
                <c:pt idx="8028">
                  <c:v>28.267399999999999</c:v>
                </c:pt>
                <c:pt idx="8029">
                  <c:v>28.191099999999999</c:v>
                </c:pt>
                <c:pt idx="8030">
                  <c:v>28.122499999999999</c:v>
                </c:pt>
                <c:pt idx="8031">
                  <c:v>28.046199999999999</c:v>
                </c:pt>
                <c:pt idx="8032">
                  <c:v>28.046199999999999</c:v>
                </c:pt>
                <c:pt idx="8033">
                  <c:v>28.084299999999999</c:v>
                </c:pt>
                <c:pt idx="8034">
                  <c:v>28.046199999999999</c:v>
                </c:pt>
                <c:pt idx="8035">
                  <c:v>27.962199999999999</c:v>
                </c:pt>
                <c:pt idx="8036">
                  <c:v>27.962199999999999</c:v>
                </c:pt>
                <c:pt idx="8037">
                  <c:v>27.962199999999999</c:v>
                </c:pt>
                <c:pt idx="8038">
                  <c:v>27.878299999999999</c:v>
                </c:pt>
                <c:pt idx="8039">
                  <c:v>27.840199999999999</c:v>
                </c:pt>
                <c:pt idx="8040">
                  <c:v>27.962199999999999</c:v>
                </c:pt>
                <c:pt idx="8041">
                  <c:v>28.046199999999999</c:v>
                </c:pt>
                <c:pt idx="8042">
                  <c:v>28.122499999999999</c:v>
                </c:pt>
                <c:pt idx="8043">
                  <c:v>28.191099999999999</c:v>
                </c:pt>
                <c:pt idx="8044">
                  <c:v>28.229299999999999</c:v>
                </c:pt>
                <c:pt idx="8045">
                  <c:v>28.191099999999999</c:v>
                </c:pt>
                <c:pt idx="8046">
                  <c:v>28.351299999999998</c:v>
                </c:pt>
                <c:pt idx="8047">
                  <c:v>28.389500000000002</c:v>
                </c:pt>
                <c:pt idx="8048">
                  <c:v>28.427600000000002</c:v>
                </c:pt>
                <c:pt idx="8049">
                  <c:v>28.587900000000001</c:v>
                </c:pt>
                <c:pt idx="8050">
                  <c:v>28.633600000000001</c:v>
                </c:pt>
                <c:pt idx="8051">
                  <c:v>28.534500000000001</c:v>
                </c:pt>
                <c:pt idx="8052">
                  <c:v>28.534500000000001</c:v>
                </c:pt>
                <c:pt idx="8053">
                  <c:v>28.374199999999998</c:v>
                </c:pt>
                <c:pt idx="8054">
                  <c:v>28.053799999999999</c:v>
                </c:pt>
                <c:pt idx="8055">
                  <c:v>27.931699999999999</c:v>
                </c:pt>
                <c:pt idx="8056">
                  <c:v>27.931699999999999</c:v>
                </c:pt>
                <c:pt idx="8057">
                  <c:v>27.7715</c:v>
                </c:pt>
                <c:pt idx="8058">
                  <c:v>27.6723</c:v>
                </c:pt>
                <c:pt idx="8059">
                  <c:v>27.5884</c:v>
                </c:pt>
                <c:pt idx="8060">
                  <c:v>27.5503</c:v>
                </c:pt>
                <c:pt idx="8061">
                  <c:v>27.7105</c:v>
                </c:pt>
                <c:pt idx="8062">
                  <c:v>27.7563</c:v>
                </c:pt>
                <c:pt idx="8063">
                  <c:v>27.6952</c:v>
                </c:pt>
                <c:pt idx="8064">
                  <c:v>27.741</c:v>
                </c:pt>
                <c:pt idx="8065">
                  <c:v>27.817299999999999</c:v>
                </c:pt>
                <c:pt idx="8066">
                  <c:v>27.901199999999999</c:v>
                </c:pt>
                <c:pt idx="8067">
                  <c:v>27.878299999999999</c:v>
                </c:pt>
                <c:pt idx="8068">
                  <c:v>27.878299999999999</c:v>
                </c:pt>
                <c:pt idx="8069">
                  <c:v>27.840199999999999</c:v>
                </c:pt>
                <c:pt idx="8070">
                  <c:v>28.000399999999999</c:v>
                </c:pt>
                <c:pt idx="8071">
                  <c:v>28.084299999999999</c:v>
                </c:pt>
                <c:pt idx="8072">
                  <c:v>28.122499999999999</c:v>
                </c:pt>
                <c:pt idx="8073">
                  <c:v>28.229299999999999</c:v>
                </c:pt>
                <c:pt idx="8074">
                  <c:v>28.351299999999998</c:v>
                </c:pt>
                <c:pt idx="8075">
                  <c:v>28.267399999999999</c:v>
                </c:pt>
                <c:pt idx="8076">
                  <c:v>28.313199999999998</c:v>
                </c:pt>
                <c:pt idx="8077">
                  <c:v>28.351299999999998</c:v>
                </c:pt>
                <c:pt idx="8078">
                  <c:v>28.412400000000002</c:v>
                </c:pt>
                <c:pt idx="8079">
                  <c:v>28.854900000000001</c:v>
                </c:pt>
                <c:pt idx="8080">
                  <c:v>29.0609</c:v>
                </c:pt>
                <c:pt idx="8081">
                  <c:v>28.816700000000001</c:v>
                </c:pt>
                <c:pt idx="8082">
                  <c:v>28.732800000000001</c:v>
                </c:pt>
                <c:pt idx="8083">
                  <c:v>28.938800000000001</c:v>
                </c:pt>
                <c:pt idx="8084">
                  <c:v>28.717600000000001</c:v>
                </c:pt>
                <c:pt idx="8085">
                  <c:v>28.641300000000001</c:v>
                </c:pt>
                <c:pt idx="8086">
                  <c:v>28.679400000000001</c:v>
                </c:pt>
                <c:pt idx="8087">
                  <c:v>28.641300000000001</c:v>
                </c:pt>
                <c:pt idx="8088">
                  <c:v>28.679400000000001</c:v>
                </c:pt>
                <c:pt idx="8089">
                  <c:v>28.717600000000001</c:v>
                </c:pt>
                <c:pt idx="8090">
                  <c:v>28.763300000000001</c:v>
                </c:pt>
                <c:pt idx="8091">
                  <c:v>28.786200000000001</c:v>
                </c:pt>
                <c:pt idx="8092">
                  <c:v>28.862500000000001</c:v>
                </c:pt>
                <c:pt idx="8093">
                  <c:v>28.9846</c:v>
                </c:pt>
                <c:pt idx="8094">
                  <c:v>29.0685</c:v>
                </c:pt>
                <c:pt idx="8095">
                  <c:v>29.1448</c:v>
                </c:pt>
                <c:pt idx="8096">
                  <c:v>29.1906</c:v>
                </c:pt>
                <c:pt idx="8097">
                  <c:v>29.709399999999999</c:v>
                </c:pt>
                <c:pt idx="8098">
                  <c:v>29.694099999999999</c:v>
                </c:pt>
                <c:pt idx="8099">
                  <c:v>29.854299999999999</c:v>
                </c:pt>
                <c:pt idx="8100">
                  <c:v>30.052700000000002</c:v>
                </c:pt>
                <c:pt idx="8101">
                  <c:v>30.136600000000001</c:v>
                </c:pt>
                <c:pt idx="8102">
                  <c:v>30.014600000000002</c:v>
                </c:pt>
                <c:pt idx="8103">
                  <c:v>30.159500000000001</c:v>
                </c:pt>
                <c:pt idx="8104">
                  <c:v>29.999300000000002</c:v>
                </c:pt>
                <c:pt idx="8105">
                  <c:v>29.915400000000002</c:v>
                </c:pt>
                <c:pt idx="8106">
                  <c:v>29.961200000000002</c:v>
                </c:pt>
                <c:pt idx="8107">
                  <c:v>29.877199999999998</c:v>
                </c:pt>
                <c:pt idx="8108">
                  <c:v>29.999300000000002</c:v>
                </c:pt>
                <c:pt idx="8109">
                  <c:v>30.159500000000001</c:v>
                </c:pt>
                <c:pt idx="8110">
                  <c:v>30.083200000000001</c:v>
                </c:pt>
                <c:pt idx="8111">
                  <c:v>29.961200000000002</c:v>
                </c:pt>
                <c:pt idx="8112">
                  <c:v>29.800899999999999</c:v>
                </c:pt>
                <c:pt idx="8113">
                  <c:v>29.678899999999999</c:v>
                </c:pt>
                <c:pt idx="8114">
                  <c:v>29.839099999999998</c:v>
                </c:pt>
                <c:pt idx="8115">
                  <c:v>30.083200000000001</c:v>
                </c:pt>
                <c:pt idx="8116">
                  <c:v>29.961200000000002</c:v>
                </c:pt>
                <c:pt idx="8117">
                  <c:v>29.877199999999998</c:v>
                </c:pt>
                <c:pt idx="8118">
                  <c:v>29.800899999999999</c:v>
                </c:pt>
                <c:pt idx="8119">
                  <c:v>29.739899999999999</c:v>
                </c:pt>
                <c:pt idx="8120">
                  <c:v>29.823799999999999</c:v>
                </c:pt>
                <c:pt idx="8121">
                  <c:v>30.022200000000002</c:v>
                </c:pt>
                <c:pt idx="8122">
                  <c:v>30.106100000000001</c:v>
                </c:pt>
                <c:pt idx="8123">
                  <c:v>30.144300000000001</c:v>
                </c:pt>
                <c:pt idx="8124">
                  <c:v>30.144300000000001</c:v>
                </c:pt>
                <c:pt idx="8125">
                  <c:v>30.220600000000001</c:v>
                </c:pt>
                <c:pt idx="8126">
                  <c:v>30.220600000000001</c:v>
                </c:pt>
                <c:pt idx="8127">
                  <c:v>30.266300000000001</c:v>
                </c:pt>
                <c:pt idx="8128">
                  <c:v>30.266300000000001</c:v>
                </c:pt>
                <c:pt idx="8129">
                  <c:v>30.266300000000001</c:v>
                </c:pt>
                <c:pt idx="8130">
                  <c:v>30.304500000000001</c:v>
                </c:pt>
                <c:pt idx="8131">
                  <c:v>30.388400000000001</c:v>
                </c:pt>
                <c:pt idx="8132">
                  <c:v>30.5868</c:v>
                </c:pt>
                <c:pt idx="8133">
                  <c:v>30.6936</c:v>
                </c:pt>
                <c:pt idx="8134">
                  <c:v>30.449400000000001</c:v>
                </c:pt>
                <c:pt idx="8135">
                  <c:v>30.327400000000001</c:v>
                </c:pt>
                <c:pt idx="8136">
                  <c:v>30.327400000000001</c:v>
                </c:pt>
                <c:pt idx="8137">
                  <c:v>30.243400000000001</c:v>
                </c:pt>
                <c:pt idx="8138">
                  <c:v>30.167100000000001</c:v>
                </c:pt>
                <c:pt idx="8139">
                  <c:v>30.289200000000001</c:v>
                </c:pt>
                <c:pt idx="8140">
                  <c:v>30.7699</c:v>
                </c:pt>
                <c:pt idx="8141">
                  <c:v>30.5715</c:v>
                </c:pt>
                <c:pt idx="8142">
                  <c:v>30.6478</c:v>
                </c:pt>
                <c:pt idx="8143">
                  <c:v>30.6936</c:v>
                </c:pt>
                <c:pt idx="8144">
                  <c:v>30.7699</c:v>
                </c:pt>
                <c:pt idx="8145">
                  <c:v>30.930099999999999</c:v>
                </c:pt>
                <c:pt idx="8146">
                  <c:v>31.013999999999999</c:v>
                </c:pt>
                <c:pt idx="8147">
                  <c:v>31.036899999999999</c:v>
                </c:pt>
                <c:pt idx="8148">
                  <c:v>31.235299999999999</c:v>
                </c:pt>
                <c:pt idx="8149">
                  <c:v>30.8767</c:v>
                </c:pt>
                <c:pt idx="8150">
                  <c:v>30.7928</c:v>
                </c:pt>
                <c:pt idx="8151">
                  <c:v>30.7928</c:v>
                </c:pt>
                <c:pt idx="8152">
                  <c:v>30.8309</c:v>
                </c:pt>
                <c:pt idx="8153">
                  <c:v>30.9148</c:v>
                </c:pt>
                <c:pt idx="8154">
                  <c:v>30.8767</c:v>
                </c:pt>
                <c:pt idx="8155">
                  <c:v>30.7165</c:v>
                </c:pt>
                <c:pt idx="8156">
                  <c:v>30.6707</c:v>
                </c:pt>
                <c:pt idx="8157">
                  <c:v>30.6707</c:v>
                </c:pt>
                <c:pt idx="8158">
                  <c:v>30.7546</c:v>
                </c:pt>
                <c:pt idx="8159">
                  <c:v>30.7165</c:v>
                </c:pt>
                <c:pt idx="8160">
                  <c:v>30.5944</c:v>
                </c:pt>
                <c:pt idx="8161">
                  <c:v>30.5486</c:v>
                </c:pt>
                <c:pt idx="8162">
                  <c:v>30.7165</c:v>
                </c:pt>
                <c:pt idx="8163">
                  <c:v>30.7546</c:v>
                </c:pt>
                <c:pt idx="8164">
                  <c:v>30.8309</c:v>
                </c:pt>
                <c:pt idx="8165">
                  <c:v>30.952999999999999</c:v>
                </c:pt>
                <c:pt idx="8166">
                  <c:v>30.9148</c:v>
                </c:pt>
                <c:pt idx="8167">
                  <c:v>30.9148</c:v>
                </c:pt>
                <c:pt idx="8168">
                  <c:v>30.8767</c:v>
                </c:pt>
                <c:pt idx="8169">
                  <c:v>30.8767</c:v>
                </c:pt>
                <c:pt idx="8170">
                  <c:v>30.8309</c:v>
                </c:pt>
                <c:pt idx="8171">
                  <c:v>30.7775</c:v>
                </c:pt>
                <c:pt idx="8172">
                  <c:v>30.8156</c:v>
                </c:pt>
                <c:pt idx="8173">
                  <c:v>30.8538</c:v>
                </c:pt>
                <c:pt idx="8174">
                  <c:v>30.8919</c:v>
                </c:pt>
                <c:pt idx="8175">
                  <c:v>30.9377</c:v>
                </c:pt>
                <c:pt idx="8176">
                  <c:v>31.136099999999999</c:v>
                </c:pt>
                <c:pt idx="8177">
                  <c:v>31.136099999999999</c:v>
                </c:pt>
                <c:pt idx="8178">
                  <c:v>31.136099999999999</c:v>
                </c:pt>
                <c:pt idx="8179">
                  <c:v>31.136099999999999</c:v>
                </c:pt>
                <c:pt idx="8180">
                  <c:v>31.136099999999999</c:v>
                </c:pt>
                <c:pt idx="8181">
                  <c:v>31.136099999999999</c:v>
                </c:pt>
                <c:pt idx="8182">
                  <c:v>31.212399999999999</c:v>
                </c:pt>
                <c:pt idx="8183">
                  <c:v>31.212399999999999</c:v>
                </c:pt>
                <c:pt idx="8184">
                  <c:v>31.197099999999999</c:v>
                </c:pt>
                <c:pt idx="8185">
                  <c:v>31.235299999999999</c:v>
                </c:pt>
                <c:pt idx="8186">
                  <c:v>31.235299999999999</c:v>
                </c:pt>
                <c:pt idx="8187">
                  <c:v>31.357299999999999</c:v>
                </c:pt>
                <c:pt idx="8188">
                  <c:v>31.601500000000001</c:v>
                </c:pt>
                <c:pt idx="8189">
                  <c:v>31.563300000000002</c:v>
                </c:pt>
                <c:pt idx="8190">
                  <c:v>31.380199999999999</c:v>
                </c:pt>
                <c:pt idx="8191">
                  <c:v>31.181899999999999</c:v>
                </c:pt>
                <c:pt idx="8192">
                  <c:v>31.097899999999999</c:v>
                </c:pt>
                <c:pt idx="8193">
                  <c:v>31.097899999999999</c:v>
                </c:pt>
                <c:pt idx="8194">
                  <c:v>31.021599999999999</c:v>
                </c:pt>
                <c:pt idx="8195">
                  <c:v>31.059799999999999</c:v>
                </c:pt>
                <c:pt idx="8196">
                  <c:v>31.250499999999999</c:v>
                </c:pt>
                <c:pt idx="8197">
                  <c:v>31.685400000000001</c:v>
                </c:pt>
                <c:pt idx="8198">
                  <c:v>31.967700000000001</c:v>
                </c:pt>
                <c:pt idx="8199">
                  <c:v>32.0745</c:v>
                </c:pt>
                <c:pt idx="8200">
                  <c:v>32.3949</c:v>
                </c:pt>
                <c:pt idx="8201">
                  <c:v>32.517000000000003</c:v>
                </c:pt>
                <c:pt idx="8202">
                  <c:v>32.555100000000003</c:v>
                </c:pt>
                <c:pt idx="8203">
                  <c:v>32.738300000000002</c:v>
                </c:pt>
                <c:pt idx="8204">
                  <c:v>33.012900000000002</c:v>
                </c:pt>
                <c:pt idx="8205">
                  <c:v>33.417299999999997</c:v>
                </c:pt>
                <c:pt idx="8206">
                  <c:v>33.7224</c:v>
                </c:pt>
                <c:pt idx="8207">
                  <c:v>33.676699999999997</c:v>
                </c:pt>
                <c:pt idx="8208">
                  <c:v>33.844499999999996</c:v>
                </c:pt>
                <c:pt idx="8209">
                  <c:v>33.9818</c:v>
                </c:pt>
                <c:pt idx="8210">
                  <c:v>33.9818</c:v>
                </c:pt>
                <c:pt idx="8211">
                  <c:v>34.103900000000003</c:v>
                </c:pt>
                <c:pt idx="8212">
                  <c:v>34.248899999999999</c:v>
                </c:pt>
                <c:pt idx="8213">
                  <c:v>34.248899999999999</c:v>
                </c:pt>
                <c:pt idx="8214">
                  <c:v>34.370899999999999</c:v>
                </c:pt>
                <c:pt idx="8215">
                  <c:v>34.500599999999999</c:v>
                </c:pt>
                <c:pt idx="8216">
                  <c:v>34.470100000000002</c:v>
                </c:pt>
                <c:pt idx="8217">
                  <c:v>34.515900000000002</c:v>
                </c:pt>
                <c:pt idx="8218">
                  <c:v>34.790599999999998</c:v>
                </c:pt>
                <c:pt idx="8219">
                  <c:v>36.034100000000002</c:v>
                </c:pt>
                <c:pt idx="8220">
                  <c:v>35.6145</c:v>
                </c:pt>
                <c:pt idx="8221">
                  <c:v>35.683199999999999</c:v>
                </c:pt>
                <c:pt idx="8222">
                  <c:v>35.980699999999999</c:v>
                </c:pt>
                <c:pt idx="8223">
                  <c:v>36.171500000000002</c:v>
                </c:pt>
                <c:pt idx="8224">
                  <c:v>36.881</c:v>
                </c:pt>
                <c:pt idx="8225">
                  <c:v>36.8123</c:v>
                </c:pt>
                <c:pt idx="8226">
                  <c:v>36.9268</c:v>
                </c:pt>
                <c:pt idx="8227">
                  <c:v>37.567700000000002</c:v>
                </c:pt>
                <c:pt idx="8228">
                  <c:v>37.743099999999998</c:v>
                </c:pt>
                <c:pt idx="8229">
                  <c:v>37.811799999999998</c:v>
                </c:pt>
                <c:pt idx="8230">
                  <c:v>37.621099999999998</c:v>
                </c:pt>
                <c:pt idx="8231">
                  <c:v>38.193300000000001</c:v>
                </c:pt>
                <c:pt idx="8232">
                  <c:v>38.437399999999997</c:v>
                </c:pt>
                <c:pt idx="8233">
                  <c:v>38.445</c:v>
                </c:pt>
                <c:pt idx="8234">
                  <c:v>39.253799999999998</c:v>
                </c:pt>
                <c:pt idx="8235">
                  <c:v>38.963799999999999</c:v>
                </c:pt>
                <c:pt idx="8236">
                  <c:v>38.834099999999999</c:v>
                </c:pt>
                <c:pt idx="8237">
                  <c:v>39.741999999999997</c:v>
                </c:pt>
                <c:pt idx="8238">
                  <c:v>39.452100000000002</c:v>
                </c:pt>
                <c:pt idx="8239">
                  <c:v>39.9557</c:v>
                </c:pt>
                <c:pt idx="8240">
                  <c:v>41.206899999999997</c:v>
                </c:pt>
                <c:pt idx="8241">
                  <c:v>41.748600000000003</c:v>
                </c:pt>
                <c:pt idx="8242">
                  <c:v>42.236800000000002</c:v>
                </c:pt>
                <c:pt idx="8243">
                  <c:v>42.236800000000002</c:v>
                </c:pt>
                <c:pt idx="8244">
                  <c:v>43.015000000000001</c:v>
                </c:pt>
                <c:pt idx="8245">
                  <c:v>43.556699999999999</c:v>
                </c:pt>
                <c:pt idx="8246">
                  <c:v>45.883699999999997</c:v>
                </c:pt>
                <c:pt idx="8247">
                  <c:v>44.518000000000001</c:v>
                </c:pt>
                <c:pt idx="8248">
                  <c:v>44.350200000000001</c:v>
                </c:pt>
                <c:pt idx="8249">
                  <c:v>46.608499999999999</c:v>
                </c:pt>
                <c:pt idx="8250">
                  <c:v>47.623199999999997</c:v>
                </c:pt>
                <c:pt idx="8251">
                  <c:v>46.486400000000003</c:v>
                </c:pt>
                <c:pt idx="8252">
                  <c:v>45.723500000000001</c:v>
                </c:pt>
                <c:pt idx="8253">
                  <c:v>49.049900000000001</c:v>
                </c:pt>
                <c:pt idx="8254">
                  <c:v>47.051000000000002</c:v>
                </c:pt>
                <c:pt idx="8255">
                  <c:v>46.4788</c:v>
                </c:pt>
                <c:pt idx="8256">
                  <c:v>46.585599999999999</c:v>
                </c:pt>
                <c:pt idx="8257">
                  <c:v>46.585599999999999</c:v>
                </c:pt>
                <c:pt idx="8258">
                  <c:v>47.333300000000001</c:v>
                </c:pt>
                <c:pt idx="8259">
                  <c:v>47.630800000000001</c:v>
                </c:pt>
                <c:pt idx="8260">
                  <c:v>47.577399999999997</c:v>
                </c:pt>
                <c:pt idx="8261">
                  <c:v>47.546900000000001</c:v>
                </c:pt>
                <c:pt idx="8262">
                  <c:v>47.653700000000001</c:v>
                </c:pt>
                <c:pt idx="8263">
                  <c:v>48.462400000000002</c:v>
                </c:pt>
                <c:pt idx="8264">
                  <c:v>49.3703</c:v>
                </c:pt>
                <c:pt idx="8265">
                  <c:v>51.1556</c:v>
                </c:pt>
                <c:pt idx="8266">
                  <c:v>51.865099999999998</c:v>
                </c:pt>
                <c:pt idx="8267">
                  <c:v>53.452100000000002</c:v>
                </c:pt>
                <c:pt idx="8268">
                  <c:v>53.513100000000001</c:v>
                </c:pt>
                <c:pt idx="8269">
                  <c:v>54.169199999999996</c:v>
                </c:pt>
                <c:pt idx="8270">
                  <c:v>54.192100000000003</c:v>
                </c:pt>
                <c:pt idx="8271">
                  <c:v>52.6128</c:v>
                </c:pt>
                <c:pt idx="8272">
                  <c:v>51.613399999999999</c:v>
                </c:pt>
                <c:pt idx="8273">
                  <c:v>51.529400000000003</c:v>
                </c:pt>
                <c:pt idx="8274">
                  <c:v>51.437899999999999</c:v>
                </c:pt>
                <c:pt idx="8275">
                  <c:v>51.643900000000002</c:v>
                </c:pt>
                <c:pt idx="8276">
                  <c:v>52.292400000000001</c:v>
                </c:pt>
                <c:pt idx="8277">
                  <c:v>53.322400000000002</c:v>
                </c:pt>
                <c:pt idx="8278">
                  <c:v>55.168700000000001</c:v>
                </c:pt>
                <c:pt idx="8279">
                  <c:v>54.672800000000002</c:v>
                </c:pt>
                <c:pt idx="8280">
                  <c:v>55.077100000000002</c:v>
                </c:pt>
                <c:pt idx="8281">
                  <c:v>56.076599999999999</c:v>
                </c:pt>
                <c:pt idx="8282">
                  <c:v>57.076000000000001</c:v>
                </c:pt>
                <c:pt idx="8283">
                  <c:v>57.571899999999999</c:v>
                </c:pt>
                <c:pt idx="8284">
                  <c:v>57.281999999999996</c:v>
                </c:pt>
                <c:pt idx="8285">
                  <c:v>55.847700000000003</c:v>
                </c:pt>
                <c:pt idx="8286">
                  <c:v>55.023699999999998</c:v>
                </c:pt>
                <c:pt idx="8287">
                  <c:v>54.443899999999999</c:v>
                </c:pt>
                <c:pt idx="8288">
                  <c:v>53.9709</c:v>
                </c:pt>
                <c:pt idx="8289">
                  <c:v>54.787199999999999</c:v>
                </c:pt>
                <c:pt idx="8290">
                  <c:v>56.427500000000002</c:v>
                </c:pt>
                <c:pt idx="8291">
                  <c:v>56.488599999999998</c:v>
                </c:pt>
                <c:pt idx="8292">
                  <c:v>56.457999999999998</c:v>
                </c:pt>
                <c:pt idx="8293">
                  <c:v>55.870600000000003</c:v>
                </c:pt>
                <c:pt idx="8294">
                  <c:v>56.046100000000003</c:v>
                </c:pt>
                <c:pt idx="8295">
                  <c:v>56.137599999999999</c:v>
                </c:pt>
                <c:pt idx="8296">
                  <c:v>59.875999999999998</c:v>
                </c:pt>
                <c:pt idx="8297">
                  <c:v>60.5779</c:v>
                </c:pt>
                <c:pt idx="8298">
                  <c:v>59.143599999999999</c:v>
                </c:pt>
                <c:pt idx="8299">
                  <c:v>59.494500000000002</c:v>
                </c:pt>
                <c:pt idx="8300">
                  <c:v>58.8232</c:v>
                </c:pt>
                <c:pt idx="8301">
                  <c:v>57.892400000000002</c:v>
                </c:pt>
                <c:pt idx="8302">
                  <c:v>56.808999999999997</c:v>
                </c:pt>
                <c:pt idx="8303">
                  <c:v>56.374099999999999</c:v>
                </c:pt>
                <c:pt idx="8304">
                  <c:v>56.808999999999997</c:v>
                </c:pt>
                <c:pt idx="8305">
                  <c:v>57.396500000000003</c:v>
                </c:pt>
                <c:pt idx="8306">
                  <c:v>57.365900000000003</c:v>
                </c:pt>
                <c:pt idx="8307">
                  <c:v>57.747399999999999</c:v>
                </c:pt>
                <c:pt idx="8308">
                  <c:v>58.380600000000001</c:v>
                </c:pt>
                <c:pt idx="8309">
                  <c:v>57.915300000000002</c:v>
                </c:pt>
                <c:pt idx="8310">
                  <c:v>57.388800000000003</c:v>
                </c:pt>
                <c:pt idx="8311">
                  <c:v>57.686399999999999</c:v>
                </c:pt>
                <c:pt idx="8312">
                  <c:v>58.7316</c:v>
                </c:pt>
                <c:pt idx="8313">
                  <c:v>59.082599999999999</c:v>
                </c:pt>
                <c:pt idx="8314">
                  <c:v>59.052</c:v>
                </c:pt>
                <c:pt idx="8315">
                  <c:v>58.525599999999997</c:v>
                </c:pt>
                <c:pt idx="8316">
                  <c:v>58.586599999999997</c:v>
                </c:pt>
                <c:pt idx="8317">
                  <c:v>59.021500000000003</c:v>
                </c:pt>
                <c:pt idx="8318">
                  <c:v>59.113100000000003</c:v>
                </c:pt>
                <c:pt idx="8319">
                  <c:v>59.319099999999999</c:v>
                </c:pt>
                <c:pt idx="8320">
                  <c:v>60.074399999999997</c:v>
                </c:pt>
                <c:pt idx="8321">
                  <c:v>60.013300000000001</c:v>
                </c:pt>
                <c:pt idx="8322">
                  <c:v>60.570300000000003</c:v>
                </c:pt>
                <c:pt idx="8323">
                  <c:v>61.943600000000004</c:v>
                </c:pt>
                <c:pt idx="8324">
                  <c:v>61.066200000000002</c:v>
                </c:pt>
                <c:pt idx="8325">
                  <c:v>61.005200000000002</c:v>
                </c:pt>
                <c:pt idx="8326">
                  <c:v>61.623100000000001</c:v>
                </c:pt>
                <c:pt idx="8327">
                  <c:v>61.707099999999997</c:v>
                </c:pt>
                <c:pt idx="8328">
                  <c:v>61.592599999999997</c:v>
                </c:pt>
                <c:pt idx="8329">
                  <c:v>62.058</c:v>
                </c:pt>
                <c:pt idx="8330">
                  <c:v>62.203000000000003</c:v>
                </c:pt>
                <c:pt idx="8331">
                  <c:v>61.966500000000003</c:v>
                </c:pt>
                <c:pt idx="8332">
                  <c:v>62.256399999999999</c:v>
                </c:pt>
                <c:pt idx="8333">
                  <c:v>62.233499999999999</c:v>
                </c:pt>
                <c:pt idx="8334">
                  <c:v>62.729399999999998</c:v>
                </c:pt>
                <c:pt idx="8335">
                  <c:v>62.607300000000002</c:v>
                </c:pt>
                <c:pt idx="8336">
                  <c:v>63.164299999999997</c:v>
                </c:pt>
                <c:pt idx="8337">
                  <c:v>63.4542</c:v>
                </c:pt>
                <c:pt idx="8338">
                  <c:v>63.683100000000003</c:v>
                </c:pt>
                <c:pt idx="8339">
                  <c:v>64.117999999999995</c:v>
                </c:pt>
                <c:pt idx="8340">
                  <c:v>64.293400000000005</c:v>
                </c:pt>
                <c:pt idx="8341">
                  <c:v>64.438400000000001</c:v>
                </c:pt>
                <c:pt idx="8342">
                  <c:v>64.964799999999997</c:v>
                </c:pt>
                <c:pt idx="8343">
                  <c:v>65.224199999999996</c:v>
                </c:pt>
                <c:pt idx="8344">
                  <c:v>65.811700000000002</c:v>
                </c:pt>
                <c:pt idx="8345">
                  <c:v>65.888000000000005</c:v>
                </c:pt>
                <c:pt idx="8346">
                  <c:v>66.597499999999997</c:v>
                </c:pt>
                <c:pt idx="8347">
                  <c:v>66.658500000000004</c:v>
                </c:pt>
                <c:pt idx="8348">
                  <c:v>66.597499999999997</c:v>
                </c:pt>
                <c:pt idx="8349">
                  <c:v>66.521199999999993</c:v>
                </c:pt>
                <c:pt idx="8350">
                  <c:v>66.7119</c:v>
                </c:pt>
                <c:pt idx="8351">
                  <c:v>67.040000000000006</c:v>
                </c:pt>
                <c:pt idx="8352">
                  <c:v>67.123900000000006</c:v>
                </c:pt>
                <c:pt idx="8353">
                  <c:v>67.177300000000002</c:v>
                </c:pt>
                <c:pt idx="8354">
                  <c:v>66.7654</c:v>
                </c:pt>
                <c:pt idx="8355">
                  <c:v>66.849299999999999</c:v>
                </c:pt>
                <c:pt idx="8356">
                  <c:v>67.200199999999995</c:v>
                </c:pt>
                <c:pt idx="8357">
                  <c:v>67.558800000000005</c:v>
                </c:pt>
                <c:pt idx="8358">
                  <c:v>67.726699999999994</c:v>
                </c:pt>
                <c:pt idx="8359">
                  <c:v>67.917400000000001</c:v>
                </c:pt>
                <c:pt idx="8360">
                  <c:v>68.275999999999996</c:v>
                </c:pt>
                <c:pt idx="8361">
                  <c:v>68.466700000000003</c:v>
                </c:pt>
                <c:pt idx="8362">
                  <c:v>68.413300000000007</c:v>
                </c:pt>
                <c:pt idx="8363">
                  <c:v>68.603999999999999</c:v>
                </c:pt>
                <c:pt idx="8364">
                  <c:v>68.520099999999999</c:v>
                </c:pt>
                <c:pt idx="8365">
                  <c:v>68.413300000000007</c:v>
                </c:pt>
                <c:pt idx="8366">
                  <c:v>68.382800000000003</c:v>
                </c:pt>
                <c:pt idx="8367">
                  <c:v>68.245500000000007</c:v>
                </c:pt>
                <c:pt idx="8368">
                  <c:v>68.138599999999997</c:v>
                </c:pt>
                <c:pt idx="8369">
                  <c:v>67.970799999999997</c:v>
                </c:pt>
                <c:pt idx="8370">
                  <c:v>68.329400000000007</c:v>
                </c:pt>
                <c:pt idx="8371">
                  <c:v>68.794799999999995</c:v>
                </c:pt>
                <c:pt idx="8372">
                  <c:v>68.191999999999993</c:v>
                </c:pt>
                <c:pt idx="8373">
                  <c:v>67.917400000000001</c:v>
                </c:pt>
                <c:pt idx="8374">
                  <c:v>67.947900000000004</c:v>
                </c:pt>
                <c:pt idx="8375">
                  <c:v>68.275999999999996</c:v>
                </c:pt>
                <c:pt idx="8376">
                  <c:v>68.413300000000007</c:v>
                </c:pt>
                <c:pt idx="8377">
                  <c:v>69.016000000000005</c:v>
                </c:pt>
                <c:pt idx="8378">
                  <c:v>68.550600000000003</c:v>
                </c:pt>
                <c:pt idx="8379">
                  <c:v>68.382800000000003</c:v>
                </c:pt>
                <c:pt idx="8380">
                  <c:v>69.206800000000001</c:v>
                </c:pt>
                <c:pt idx="8381">
                  <c:v>69.534800000000004</c:v>
                </c:pt>
                <c:pt idx="8382">
                  <c:v>69.588200000000001</c:v>
                </c:pt>
                <c:pt idx="8383">
                  <c:v>70.244399999999999</c:v>
                </c:pt>
                <c:pt idx="8384">
                  <c:v>71.098799999999997</c:v>
                </c:pt>
                <c:pt idx="8385">
                  <c:v>72.876499999999993</c:v>
                </c:pt>
                <c:pt idx="8386">
                  <c:v>71.892300000000006</c:v>
                </c:pt>
                <c:pt idx="8387">
                  <c:v>71.861800000000002</c:v>
                </c:pt>
                <c:pt idx="8388">
                  <c:v>72.441599999999994</c:v>
                </c:pt>
                <c:pt idx="8389">
                  <c:v>71.754999999999995</c:v>
                </c:pt>
                <c:pt idx="8390">
                  <c:v>72.014399999999995</c:v>
                </c:pt>
                <c:pt idx="8391">
                  <c:v>72.731499999999997</c:v>
                </c:pt>
                <c:pt idx="8392">
                  <c:v>73.006200000000007</c:v>
                </c:pt>
                <c:pt idx="8393">
                  <c:v>73.387699999999995</c:v>
                </c:pt>
                <c:pt idx="8394">
                  <c:v>75.546800000000005</c:v>
                </c:pt>
                <c:pt idx="8395">
                  <c:v>74.783799999999999</c:v>
                </c:pt>
                <c:pt idx="8396">
                  <c:v>73.212199999999996</c:v>
                </c:pt>
                <c:pt idx="8397">
                  <c:v>73.341899999999995</c:v>
                </c:pt>
                <c:pt idx="8398">
                  <c:v>72.418700000000001</c:v>
                </c:pt>
                <c:pt idx="8399">
                  <c:v>69.023700000000005</c:v>
                </c:pt>
                <c:pt idx="8400">
                  <c:v>65.544600000000003</c:v>
                </c:pt>
                <c:pt idx="8401">
                  <c:v>64.224800000000002</c:v>
                </c:pt>
                <c:pt idx="8402">
                  <c:v>63.706000000000003</c:v>
                </c:pt>
                <c:pt idx="8403">
                  <c:v>64.079800000000006</c:v>
                </c:pt>
                <c:pt idx="8404">
                  <c:v>64.636700000000005</c:v>
                </c:pt>
                <c:pt idx="8405">
                  <c:v>64.987700000000004</c:v>
                </c:pt>
                <c:pt idx="8406">
                  <c:v>64.934299999999993</c:v>
                </c:pt>
                <c:pt idx="8407">
                  <c:v>64.438400000000001</c:v>
                </c:pt>
                <c:pt idx="8408">
                  <c:v>64.323899999999995</c:v>
                </c:pt>
                <c:pt idx="8409">
                  <c:v>64.346800000000002</c:v>
                </c:pt>
                <c:pt idx="8410">
                  <c:v>64.636700000000005</c:v>
                </c:pt>
                <c:pt idx="8411">
                  <c:v>65.559899999999999</c:v>
                </c:pt>
                <c:pt idx="8412">
                  <c:v>65.781199999999998</c:v>
                </c:pt>
                <c:pt idx="8413">
                  <c:v>65.720100000000002</c:v>
                </c:pt>
                <c:pt idx="8414">
                  <c:v>65.804000000000002</c:v>
                </c:pt>
                <c:pt idx="8415">
                  <c:v>65.857500000000002</c:v>
                </c:pt>
                <c:pt idx="8416">
                  <c:v>65.918499999999995</c:v>
                </c:pt>
                <c:pt idx="8417">
                  <c:v>66.025300000000001</c:v>
                </c:pt>
                <c:pt idx="8418">
                  <c:v>66.162599999999998</c:v>
                </c:pt>
                <c:pt idx="8419">
                  <c:v>65.971900000000005</c:v>
                </c:pt>
                <c:pt idx="8420">
                  <c:v>66.109200000000001</c:v>
                </c:pt>
                <c:pt idx="8421">
                  <c:v>66.7654</c:v>
                </c:pt>
                <c:pt idx="8422">
                  <c:v>67.474900000000005</c:v>
                </c:pt>
                <c:pt idx="8423">
                  <c:v>67.368099999999998</c:v>
                </c:pt>
                <c:pt idx="8424">
                  <c:v>68.230199999999996</c:v>
                </c:pt>
                <c:pt idx="8425">
                  <c:v>69.382199999999997</c:v>
                </c:pt>
                <c:pt idx="8426">
                  <c:v>70.503799999999998</c:v>
                </c:pt>
                <c:pt idx="8427">
                  <c:v>70.259600000000006</c:v>
                </c:pt>
                <c:pt idx="8428">
                  <c:v>70.282499999999999</c:v>
                </c:pt>
                <c:pt idx="8429">
                  <c:v>70.969099999999997</c:v>
                </c:pt>
                <c:pt idx="8430">
                  <c:v>69.7256</c:v>
                </c:pt>
                <c:pt idx="8431">
                  <c:v>67.230699999999999</c:v>
                </c:pt>
                <c:pt idx="8432">
                  <c:v>66.956100000000006</c:v>
                </c:pt>
                <c:pt idx="8433">
                  <c:v>67.093400000000003</c:v>
                </c:pt>
                <c:pt idx="8434">
                  <c:v>68.550600000000003</c:v>
                </c:pt>
                <c:pt idx="8435">
                  <c:v>69.588200000000001</c:v>
                </c:pt>
                <c:pt idx="8436">
                  <c:v>70.190899999999999</c:v>
                </c:pt>
                <c:pt idx="8437">
                  <c:v>71.205699999999993</c:v>
                </c:pt>
                <c:pt idx="8438">
                  <c:v>71.3964</c:v>
                </c:pt>
                <c:pt idx="8439">
                  <c:v>70.244399999999999</c:v>
                </c:pt>
                <c:pt idx="8440">
                  <c:v>69.649299999999997</c:v>
                </c:pt>
                <c:pt idx="8441">
                  <c:v>70.747900000000001</c:v>
                </c:pt>
                <c:pt idx="8442">
                  <c:v>71.602400000000003</c:v>
                </c:pt>
                <c:pt idx="8443">
                  <c:v>71.678700000000006</c:v>
                </c:pt>
                <c:pt idx="8444">
                  <c:v>71.953299999999999</c:v>
                </c:pt>
                <c:pt idx="8445">
                  <c:v>73.570800000000006</c:v>
                </c:pt>
                <c:pt idx="8446">
                  <c:v>74.5321</c:v>
                </c:pt>
                <c:pt idx="8447">
                  <c:v>73.357100000000003</c:v>
                </c:pt>
                <c:pt idx="8448">
                  <c:v>73.174000000000007</c:v>
                </c:pt>
                <c:pt idx="8449">
                  <c:v>73.135900000000007</c:v>
                </c:pt>
                <c:pt idx="8450">
                  <c:v>73.875900000000001</c:v>
                </c:pt>
                <c:pt idx="8451">
                  <c:v>73.158799999999999</c:v>
                </c:pt>
                <c:pt idx="8452">
                  <c:v>71.846500000000006</c:v>
                </c:pt>
                <c:pt idx="8453">
                  <c:v>72.342399999999998</c:v>
                </c:pt>
                <c:pt idx="8454">
                  <c:v>73.570800000000006</c:v>
                </c:pt>
                <c:pt idx="8455">
                  <c:v>73.654700000000005</c:v>
                </c:pt>
                <c:pt idx="8456">
                  <c:v>73.959900000000005</c:v>
                </c:pt>
                <c:pt idx="8457">
                  <c:v>74.097200000000001</c:v>
                </c:pt>
                <c:pt idx="8458">
                  <c:v>74.5321</c:v>
                </c:pt>
                <c:pt idx="8459">
                  <c:v>74.722800000000007</c:v>
                </c:pt>
                <c:pt idx="8460">
                  <c:v>73.906499999999994</c:v>
                </c:pt>
                <c:pt idx="8461">
                  <c:v>72.8078</c:v>
                </c:pt>
                <c:pt idx="8462">
                  <c:v>72.556100000000001</c:v>
                </c:pt>
                <c:pt idx="8463">
                  <c:v>72.891800000000003</c:v>
                </c:pt>
                <c:pt idx="8464">
                  <c:v>72.693399999999997</c:v>
                </c:pt>
                <c:pt idx="8465">
                  <c:v>72.693399999999997</c:v>
                </c:pt>
                <c:pt idx="8466">
                  <c:v>72.205100000000002</c:v>
                </c:pt>
                <c:pt idx="8467">
                  <c:v>72.121200000000002</c:v>
                </c:pt>
                <c:pt idx="8468">
                  <c:v>72.342399999999998</c:v>
                </c:pt>
                <c:pt idx="8469">
                  <c:v>72.174599999999998</c:v>
                </c:pt>
                <c:pt idx="8470">
                  <c:v>72.861199999999997</c:v>
                </c:pt>
                <c:pt idx="8471">
                  <c:v>72.090699999999998</c:v>
                </c:pt>
                <c:pt idx="8472">
                  <c:v>70.961500000000001</c:v>
                </c:pt>
                <c:pt idx="8473">
                  <c:v>69.832400000000007</c:v>
                </c:pt>
                <c:pt idx="8474">
                  <c:v>70.328299999999999</c:v>
                </c:pt>
                <c:pt idx="8475">
                  <c:v>70.602900000000005</c:v>
                </c:pt>
                <c:pt idx="8476">
                  <c:v>71.098799999999997</c:v>
                </c:pt>
                <c:pt idx="8477">
                  <c:v>71.259100000000004</c:v>
                </c:pt>
                <c:pt idx="8478">
                  <c:v>71.640500000000003</c:v>
                </c:pt>
                <c:pt idx="8479">
                  <c:v>71.587100000000007</c:v>
                </c:pt>
                <c:pt idx="8480">
                  <c:v>71.754999999999995</c:v>
                </c:pt>
                <c:pt idx="8481">
                  <c:v>71.671099999999996</c:v>
                </c:pt>
                <c:pt idx="8482">
                  <c:v>69.176199999999994</c:v>
                </c:pt>
                <c:pt idx="8483">
                  <c:v>67.917400000000001</c:v>
                </c:pt>
                <c:pt idx="8484">
                  <c:v>68.024199999999993</c:v>
                </c:pt>
                <c:pt idx="8485">
                  <c:v>67.833500000000001</c:v>
                </c:pt>
                <c:pt idx="8486">
                  <c:v>66.467799999999997</c:v>
                </c:pt>
                <c:pt idx="8487">
                  <c:v>66.322800000000001</c:v>
                </c:pt>
                <c:pt idx="8488">
                  <c:v>66.933199999999999</c:v>
                </c:pt>
                <c:pt idx="8489">
                  <c:v>67.177300000000002</c:v>
                </c:pt>
                <c:pt idx="8490">
                  <c:v>67.368099999999998</c:v>
                </c:pt>
                <c:pt idx="8491">
                  <c:v>67.947900000000004</c:v>
                </c:pt>
                <c:pt idx="8492">
                  <c:v>71.068299999999994</c:v>
                </c:pt>
                <c:pt idx="8493">
                  <c:v>71.098799999999997</c:v>
                </c:pt>
                <c:pt idx="8494">
                  <c:v>71.640500000000003</c:v>
                </c:pt>
                <c:pt idx="8495">
                  <c:v>68.603999999999999</c:v>
                </c:pt>
                <c:pt idx="8496">
                  <c:v>68.901600000000002</c:v>
                </c:pt>
                <c:pt idx="8497">
                  <c:v>67.726699999999994</c:v>
                </c:pt>
                <c:pt idx="8498">
                  <c:v>67.886899999999997</c:v>
                </c:pt>
                <c:pt idx="8499">
                  <c:v>68.954999999999998</c:v>
                </c:pt>
                <c:pt idx="8500">
                  <c:v>69.145700000000005</c:v>
                </c:pt>
                <c:pt idx="8501">
                  <c:v>69.611099999999993</c:v>
                </c:pt>
                <c:pt idx="8502">
                  <c:v>69.367000000000004</c:v>
                </c:pt>
                <c:pt idx="8503">
                  <c:v>67.864000000000004</c:v>
                </c:pt>
                <c:pt idx="8504">
                  <c:v>68.848200000000006</c:v>
                </c:pt>
                <c:pt idx="8505">
                  <c:v>68.2226</c:v>
                </c:pt>
                <c:pt idx="8506">
                  <c:v>68.466700000000003</c:v>
                </c:pt>
                <c:pt idx="8507">
                  <c:v>68.161500000000004</c:v>
                </c:pt>
                <c:pt idx="8508">
                  <c:v>68.2226</c:v>
                </c:pt>
                <c:pt idx="8509">
                  <c:v>68.741399999999999</c:v>
                </c:pt>
                <c:pt idx="8510">
                  <c:v>69.206800000000001</c:v>
                </c:pt>
                <c:pt idx="8511">
                  <c:v>69.450900000000004</c:v>
                </c:pt>
                <c:pt idx="8512">
                  <c:v>70.221500000000006</c:v>
                </c:pt>
                <c:pt idx="8513">
                  <c:v>70.549499999999995</c:v>
                </c:pt>
                <c:pt idx="8514">
                  <c:v>70.328299999999999</c:v>
                </c:pt>
                <c:pt idx="8515">
                  <c:v>70.274900000000002</c:v>
                </c:pt>
                <c:pt idx="8516">
                  <c:v>69.557699999999997</c:v>
                </c:pt>
                <c:pt idx="8517">
                  <c:v>69.397499999999994</c:v>
                </c:pt>
                <c:pt idx="8518">
                  <c:v>69.862899999999996</c:v>
                </c:pt>
                <c:pt idx="8519">
                  <c:v>69.7256</c:v>
                </c:pt>
                <c:pt idx="8520">
                  <c:v>70.190899999999999</c:v>
                </c:pt>
                <c:pt idx="8521">
                  <c:v>69.8095</c:v>
                </c:pt>
                <c:pt idx="8522">
                  <c:v>69.885800000000003</c:v>
                </c:pt>
                <c:pt idx="8523">
                  <c:v>70.793700000000001</c:v>
                </c:pt>
                <c:pt idx="8524">
                  <c:v>71.365899999999996</c:v>
                </c:pt>
                <c:pt idx="8525">
                  <c:v>71.426900000000003</c:v>
                </c:pt>
                <c:pt idx="8526">
                  <c:v>71.3964</c:v>
                </c:pt>
                <c:pt idx="8527">
                  <c:v>70.900499999999994</c:v>
                </c:pt>
                <c:pt idx="8528">
                  <c:v>70.763199999999998</c:v>
                </c:pt>
                <c:pt idx="8529">
                  <c:v>70.328299999999999</c:v>
                </c:pt>
                <c:pt idx="8530">
                  <c:v>70.091800000000006</c:v>
                </c:pt>
                <c:pt idx="8531">
                  <c:v>70.366399999999999</c:v>
                </c:pt>
                <c:pt idx="8532">
                  <c:v>70.778400000000005</c:v>
                </c:pt>
                <c:pt idx="8533">
                  <c:v>70.473200000000006</c:v>
                </c:pt>
                <c:pt idx="8534">
                  <c:v>71.022599999999997</c:v>
                </c:pt>
                <c:pt idx="8535">
                  <c:v>71.053100000000001</c:v>
                </c:pt>
                <c:pt idx="8536">
                  <c:v>71.213300000000004</c:v>
                </c:pt>
                <c:pt idx="8537">
                  <c:v>71.075999999999993</c:v>
                </c:pt>
                <c:pt idx="8538">
                  <c:v>70.885199999999998</c:v>
                </c:pt>
                <c:pt idx="8539">
                  <c:v>70.915700000000001</c:v>
                </c:pt>
                <c:pt idx="8540">
                  <c:v>71.053100000000001</c:v>
                </c:pt>
                <c:pt idx="8541">
                  <c:v>71.137</c:v>
                </c:pt>
                <c:pt idx="8542">
                  <c:v>71.022599999999997</c:v>
                </c:pt>
                <c:pt idx="8543">
                  <c:v>71.274299999999997</c:v>
                </c:pt>
                <c:pt idx="8544">
                  <c:v>71.243799999999993</c:v>
                </c:pt>
                <c:pt idx="8545">
                  <c:v>71.053100000000001</c:v>
                </c:pt>
                <c:pt idx="8546">
                  <c:v>71.159899999999993</c:v>
                </c:pt>
                <c:pt idx="8547">
                  <c:v>71.190399999999997</c:v>
                </c:pt>
                <c:pt idx="8548">
                  <c:v>71.518500000000003</c:v>
                </c:pt>
                <c:pt idx="8549">
                  <c:v>72.014399999999995</c:v>
                </c:pt>
                <c:pt idx="8550">
                  <c:v>72.281400000000005</c:v>
                </c:pt>
                <c:pt idx="8551">
                  <c:v>72.342399999999998</c:v>
                </c:pt>
                <c:pt idx="8552">
                  <c:v>72.426400000000001</c:v>
                </c:pt>
                <c:pt idx="8553">
                  <c:v>72.395799999999994</c:v>
                </c:pt>
                <c:pt idx="8554">
                  <c:v>72.342399999999998</c:v>
                </c:pt>
                <c:pt idx="8555">
                  <c:v>72.365300000000005</c:v>
                </c:pt>
                <c:pt idx="8556">
                  <c:v>72.540800000000004</c:v>
                </c:pt>
                <c:pt idx="8557">
                  <c:v>72.487399999999994</c:v>
                </c:pt>
                <c:pt idx="8558">
                  <c:v>72.266099999999994</c:v>
                </c:pt>
                <c:pt idx="8559">
                  <c:v>72.159300000000002</c:v>
                </c:pt>
                <c:pt idx="8560">
                  <c:v>72.022000000000006</c:v>
                </c:pt>
                <c:pt idx="8561">
                  <c:v>72.159300000000002</c:v>
                </c:pt>
                <c:pt idx="8562">
                  <c:v>72.266099999999994</c:v>
                </c:pt>
                <c:pt idx="8563">
                  <c:v>72.098299999999995</c:v>
                </c:pt>
                <c:pt idx="8564">
                  <c:v>71.991500000000002</c:v>
                </c:pt>
                <c:pt idx="8565">
                  <c:v>71.884699999999995</c:v>
                </c:pt>
                <c:pt idx="8566">
                  <c:v>72.022000000000006</c:v>
                </c:pt>
                <c:pt idx="8567">
                  <c:v>71.770200000000003</c:v>
                </c:pt>
                <c:pt idx="8568">
                  <c:v>71.663399999999996</c:v>
                </c:pt>
                <c:pt idx="8569">
                  <c:v>71.251400000000004</c:v>
                </c:pt>
                <c:pt idx="8570">
                  <c:v>70.976799999999997</c:v>
                </c:pt>
                <c:pt idx="8571">
                  <c:v>70.839399999999998</c:v>
                </c:pt>
                <c:pt idx="8572">
                  <c:v>70.679199999999994</c:v>
                </c:pt>
                <c:pt idx="8573">
                  <c:v>70.618200000000002</c:v>
                </c:pt>
                <c:pt idx="8574">
                  <c:v>70.404600000000002</c:v>
                </c:pt>
                <c:pt idx="8575">
                  <c:v>70.274900000000002</c:v>
                </c:pt>
                <c:pt idx="8576">
                  <c:v>70.213800000000006</c:v>
                </c:pt>
                <c:pt idx="8577">
                  <c:v>70.160399999999996</c:v>
                </c:pt>
                <c:pt idx="8578">
                  <c:v>70.190899999999999</c:v>
                </c:pt>
                <c:pt idx="8579">
                  <c:v>70.213800000000006</c:v>
                </c:pt>
                <c:pt idx="8580">
                  <c:v>70.244399999999999</c:v>
                </c:pt>
                <c:pt idx="8581">
                  <c:v>70.435100000000006</c:v>
                </c:pt>
                <c:pt idx="8582">
                  <c:v>70.412199999999999</c:v>
                </c:pt>
                <c:pt idx="8583">
                  <c:v>70.023099999999999</c:v>
                </c:pt>
                <c:pt idx="8584">
                  <c:v>69.832400000000007</c:v>
                </c:pt>
                <c:pt idx="8585">
                  <c:v>70.160399999999996</c:v>
                </c:pt>
                <c:pt idx="8586">
                  <c:v>70.488500000000002</c:v>
                </c:pt>
                <c:pt idx="8587">
                  <c:v>70.244399999999999</c:v>
                </c:pt>
                <c:pt idx="8588">
                  <c:v>70.519000000000005</c:v>
                </c:pt>
                <c:pt idx="8589">
                  <c:v>70.465599999999995</c:v>
                </c:pt>
                <c:pt idx="8590">
                  <c:v>71.037800000000004</c:v>
                </c:pt>
                <c:pt idx="8591">
                  <c:v>71.259100000000004</c:v>
                </c:pt>
                <c:pt idx="8592">
                  <c:v>71.098799999999997</c:v>
                </c:pt>
                <c:pt idx="8593">
                  <c:v>70.435100000000006</c:v>
                </c:pt>
                <c:pt idx="8594">
                  <c:v>69.9392</c:v>
                </c:pt>
                <c:pt idx="8595">
                  <c:v>71.594800000000006</c:v>
                </c:pt>
                <c:pt idx="8596">
                  <c:v>71.098799999999997</c:v>
                </c:pt>
                <c:pt idx="8597">
                  <c:v>70.160399999999996</c:v>
                </c:pt>
                <c:pt idx="8598">
                  <c:v>69.885800000000003</c:v>
                </c:pt>
                <c:pt idx="8599">
                  <c:v>69.557699999999997</c:v>
                </c:pt>
                <c:pt idx="8600">
                  <c:v>68.787099999999995</c:v>
                </c:pt>
                <c:pt idx="8601">
                  <c:v>68.649799999999999</c:v>
                </c:pt>
                <c:pt idx="8602">
                  <c:v>68.733699999999999</c:v>
                </c:pt>
                <c:pt idx="8603">
                  <c:v>68.985500000000002</c:v>
                </c:pt>
                <c:pt idx="8604">
                  <c:v>69.092299999999994</c:v>
                </c:pt>
                <c:pt idx="8605">
                  <c:v>69.008399999999995</c:v>
                </c:pt>
                <c:pt idx="8606">
                  <c:v>69.229600000000005</c:v>
                </c:pt>
                <c:pt idx="8607">
                  <c:v>69.283100000000005</c:v>
                </c:pt>
                <c:pt idx="8608">
                  <c:v>69.283100000000005</c:v>
                </c:pt>
                <c:pt idx="8609">
                  <c:v>69.450900000000004</c:v>
                </c:pt>
                <c:pt idx="8610">
                  <c:v>69.420400000000001</c:v>
                </c:pt>
                <c:pt idx="8611">
                  <c:v>69.504300000000001</c:v>
                </c:pt>
                <c:pt idx="8612">
                  <c:v>69.885800000000003</c:v>
                </c:pt>
                <c:pt idx="8613">
                  <c:v>70.282499999999999</c:v>
                </c:pt>
                <c:pt idx="8614">
                  <c:v>70.473200000000006</c:v>
                </c:pt>
                <c:pt idx="8615">
                  <c:v>70.58</c:v>
                </c:pt>
                <c:pt idx="8616">
                  <c:v>70.366399999999999</c:v>
                </c:pt>
                <c:pt idx="8617">
                  <c:v>70.473200000000006</c:v>
                </c:pt>
                <c:pt idx="8618">
                  <c:v>70.168099999999995</c:v>
                </c:pt>
                <c:pt idx="8619">
                  <c:v>69.649299999999997</c:v>
                </c:pt>
                <c:pt idx="8620">
                  <c:v>69.702699999999993</c:v>
                </c:pt>
                <c:pt idx="8621">
                  <c:v>69.84</c:v>
                </c:pt>
                <c:pt idx="8622">
                  <c:v>70.030699999999996</c:v>
                </c:pt>
                <c:pt idx="8623">
                  <c:v>70.343500000000006</c:v>
                </c:pt>
                <c:pt idx="8624">
                  <c:v>69.878100000000003</c:v>
                </c:pt>
                <c:pt idx="8625">
                  <c:v>68.695599999999999</c:v>
                </c:pt>
                <c:pt idx="8626">
                  <c:v>68.504900000000006</c:v>
                </c:pt>
                <c:pt idx="8627">
                  <c:v>68.748999999999995</c:v>
                </c:pt>
                <c:pt idx="8628">
                  <c:v>68.337000000000003</c:v>
                </c:pt>
                <c:pt idx="8629">
                  <c:v>68.146299999999997</c:v>
                </c:pt>
                <c:pt idx="8630">
                  <c:v>68.367500000000007</c:v>
                </c:pt>
                <c:pt idx="8631">
                  <c:v>68.314099999999996</c:v>
                </c:pt>
                <c:pt idx="8632">
                  <c:v>68.588800000000006</c:v>
                </c:pt>
                <c:pt idx="8633">
                  <c:v>68.916799999999995</c:v>
                </c:pt>
                <c:pt idx="8634">
                  <c:v>69.107600000000005</c:v>
                </c:pt>
                <c:pt idx="8635">
                  <c:v>69.328800000000001</c:v>
                </c:pt>
                <c:pt idx="8636">
                  <c:v>69.588200000000001</c:v>
                </c:pt>
                <c:pt idx="8637">
                  <c:v>69.664500000000004</c:v>
                </c:pt>
                <c:pt idx="8638">
                  <c:v>69.283100000000005</c:v>
                </c:pt>
                <c:pt idx="8639">
                  <c:v>68.924499999999995</c:v>
                </c:pt>
                <c:pt idx="8640">
                  <c:v>68.268299999999996</c:v>
                </c:pt>
                <c:pt idx="8641">
                  <c:v>68.764300000000006</c:v>
                </c:pt>
                <c:pt idx="8642">
                  <c:v>69.229600000000005</c:v>
                </c:pt>
                <c:pt idx="8643">
                  <c:v>69.420400000000001</c:v>
                </c:pt>
                <c:pt idx="8644">
                  <c:v>69.199100000000001</c:v>
                </c:pt>
                <c:pt idx="8645">
                  <c:v>68.0852</c:v>
                </c:pt>
                <c:pt idx="8646">
                  <c:v>67.421499999999995</c:v>
                </c:pt>
                <c:pt idx="8647">
                  <c:v>67.368099999999998</c:v>
                </c:pt>
                <c:pt idx="8648">
                  <c:v>67.391000000000005</c:v>
                </c:pt>
                <c:pt idx="8649">
                  <c:v>67.253600000000006</c:v>
                </c:pt>
                <c:pt idx="8650">
                  <c:v>67.368099999999998</c:v>
                </c:pt>
                <c:pt idx="8651">
                  <c:v>67.391000000000005</c:v>
                </c:pt>
                <c:pt idx="8652">
                  <c:v>67.642700000000005</c:v>
                </c:pt>
                <c:pt idx="8653">
                  <c:v>67.864000000000004</c:v>
                </c:pt>
                <c:pt idx="8654">
                  <c:v>67.787700000000001</c:v>
                </c:pt>
                <c:pt idx="8655">
                  <c:v>67.680899999999994</c:v>
                </c:pt>
                <c:pt idx="8656">
                  <c:v>67.566400000000002</c:v>
                </c:pt>
                <c:pt idx="8657">
                  <c:v>67.383300000000006</c:v>
                </c:pt>
                <c:pt idx="8658">
                  <c:v>67.078199999999995</c:v>
                </c:pt>
                <c:pt idx="8659">
                  <c:v>67.162099999999995</c:v>
                </c:pt>
                <c:pt idx="8660">
                  <c:v>67.032399999999996</c:v>
                </c:pt>
                <c:pt idx="8661">
                  <c:v>67.223100000000002</c:v>
                </c:pt>
                <c:pt idx="8662">
                  <c:v>68.245500000000007</c:v>
                </c:pt>
                <c:pt idx="8663">
                  <c:v>68.283600000000007</c:v>
                </c:pt>
                <c:pt idx="8664">
                  <c:v>68.0852</c:v>
                </c:pt>
                <c:pt idx="8665">
                  <c:v>68.169200000000004</c:v>
                </c:pt>
                <c:pt idx="8666">
                  <c:v>67.619799999999998</c:v>
                </c:pt>
                <c:pt idx="8667">
                  <c:v>67.429100000000005</c:v>
                </c:pt>
                <c:pt idx="8668">
                  <c:v>67.047600000000003</c:v>
                </c:pt>
                <c:pt idx="8669">
                  <c:v>66.246600000000001</c:v>
                </c:pt>
                <c:pt idx="8670">
                  <c:v>65.811700000000002</c:v>
                </c:pt>
                <c:pt idx="8671">
                  <c:v>65.750600000000006</c:v>
                </c:pt>
                <c:pt idx="8672">
                  <c:v>65.544600000000003</c:v>
                </c:pt>
                <c:pt idx="8673">
                  <c:v>65.308099999999996</c:v>
                </c:pt>
                <c:pt idx="8674">
                  <c:v>65.720100000000002</c:v>
                </c:pt>
                <c:pt idx="8675">
                  <c:v>64.819900000000004</c:v>
                </c:pt>
                <c:pt idx="8676">
                  <c:v>64.468900000000005</c:v>
                </c:pt>
                <c:pt idx="8677">
                  <c:v>64.346800000000002</c:v>
                </c:pt>
                <c:pt idx="8678">
                  <c:v>65.285200000000003</c:v>
                </c:pt>
                <c:pt idx="8679">
                  <c:v>65.140299999999996</c:v>
                </c:pt>
                <c:pt idx="8680">
                  <c:v>64.705399999999997</c:v>
                </c:pt>
                <c:pt idx="8681">
                  <c:v>65.1708</c:v>
                </c:pt>
                <c:pt idx="8682">
                  <c:v>64.850399999999993</c:v>
                </c:pt>
                <c:pt idx="8683">
                  <c:v>65.117400000000004</c:v>
                </c:pt>
                <c:pt idx="8684">
                  <c:v>65.407300000000006</c:v>
                </c:pt>
                <c:pt idx="8685">
                  <c:v>65.323400000000007</c:v>
                </c:pt>
                <c:pt idx="8686">
                  <c:v>65.117400000000004</c:v>
                </c:pt>
                <c:pt idx="8687">
                  <c:v>64.796999999999997</c:v>
                </c:pt>
                <c:pt idx="8688">
                  <c:v>64.445999999999998</c:v>
                </c:pt>
                <c:pt idx="8689">
                  <c:v>64.301100000000005</c:v>
                </c:pt>
                <c:pt idx="8690">
                  <c:v>64.239999999999995</c:v>
                </c:pt>
                <c:pt idx="8691">
                  <c:v>64.148499999999999</c:v>
                </c:pt>
                <c:pt idx="8692">
                  <c:v>63.828000000000003</c:v>
                </c:pt>
                <c:pt idx="8693">
                  <c:v>63.767000000000003</c:v>
                </c:pt>
                <c:pt idx="8694">
                  <c:v>63.866199999999999</c:v>
                </c:pt>
                <c:pt idx="8695">
                  <c:v>63.744100000000003</c:v>
                </c:pt>
                <c:pt idx="8696">
                  <c:v>64.156099999999995</c:v>
                </c:pt>
                <c:pt idx="8697">
                  <c:v>64.629099999999994</c:v>
                </c:pt>
                <c:pt idx="8698">
                  <c:v>64.682500000000005</c:v>
                </c:pt>
                <c:pt idx="8699">
                  <c:v>64.865600000000001</c:v>
                </c:pt>
                <c:pt idx="8700">
                  <c:v>65.331000000000003</c:v>
                </c:pt>
                <c:pt idx="8701">
                  <c:v>65.567499999999995</c:v>
                </c:pt>
                <c:pt idx="8702">
                  <c:v>65.453100000000006</c:v>
                </c:pt>
                <c:pt idx="8703">
                  <c:v>66.010000000000005</c:v>
                </c:pt>
                <c:pt idx="8704">
                  <c:v>66.315200000000004</c:v>
                </c:pt>
                <c:pt idx="8705">
                  <c:v>66.292299999999997</c:v>
                </c:pt>
                <c:pt idx="8706">
                  <c:v>66.261799999999994</c:v>
                </c:pt>
                <c:pt idx="8707">
                  <c:v>66.017700000000005</c:v>
                </c:pt>
                <c:pt idx="8708">
                  <c:v>64.163700000000006</c:v>
                </c:pt>
                <c:pt idx="8709">
                  <c:v>63.3703</c:v>
                </c:pt>
                <c:pt idx="8710">
                  <c:v>62.836199999999998</c:v>
                </c:pt>
                <c:pt idx="8711">
                  <c:v>63.194800000000001</c:v>
                </c:pt>
                <c:pt idx="8712">
                  <c:v>62.370800000000003</c:v>
                </c:pt>
                <c:pt idx="8713">
                  <c:v>61.455300000000001</c:v>
                </c:pt>
                <c:pt idx="8714">
                  <c:v>61.661299999999997</c:v>
                </c:pt>
                <c:pt idx="8715">
                  <c:v>61.7834</c:v>
                </c:pt>
                <c:pt idx="8716">
                  <c:v>62.0122</c:v>
                </c:pt>
                <c:pt idx="8717">
                  <c:v>62.134300000000003</c:v>
                </c:pt>
                <c:pt idx="8718">
                  <c:v>62.515799999999999</c:v>
                </c:pt>
                <c:pt idx="8719">
                  <c:v>62.637799999999999</c:v>
                </c:pt>
                <c:pt idx="8720">
                  <c:v>63.6678</c:v>
                </c:pt>
                <c:pt idx="8721">
                  <c:v>63.194800000000001</c:v>
                </c:pt>
                <c:pt idx="8722">
                  <c:v>62.843800000000002</c:v>
                </c:pt>
                <c:pt idx="8723">
                  <c:v>61.546799999999998</c:v>
                </c:pt>
                <c:pt idx="8724">
                  <c:v>61.081499999999998</c:v>
                </c:pt>
                <c:pt idx="8725">
                  <c:v>60.814399999999999</c:v>
                </c:pt>
                <c:pt idx="8726">
                  <c:v>59.929400000000001</c:v>
                </c:pt>
                <c:pt idx="8727">
                  <c:v>59.463999999999999</c:v>
                </c:pt>
                <c:pt idx="8728">
                  <c:v>58.8384</c:v>
                </c:pt>
                <c:pt idx="8729">
                  <c:v>58.403500000000001</c:v>
                </c:pt>
                <c:pt idx="8730">
                  <c:v>58.106000000000002</c:v>
                </c:pt>
                <c:pt idx="8731">
                  <c:v>57.365900000000003</c:v>
                </c:pt>
                <c:pt idx="8732">
                  <c:v>57.015000000000001</c:v>
                </c:pt>
                <c:pt idx="8733">
                  <c:v>57.045499999999997</c:v>
                </c:pt>
                <c:pt idx="8734">
                  <c:v>57.3125</c:v>
                </c:pt>
                <c:pt idx="8735">
                  <c:v>57.579599999999999</c:v>
                </c:pt>
                <c:pt idx="8736">
                  <c:v>57.755000000000003</c:v>
                </c:pt>
                <c:pt idx="8737">
                  <c:v>58.045000000000002</c:v>
                </c:pt>
                <c:pt idx="8738">
                  <c:v>58.167000000000002</c:v>
                </c:pt>
                <c:pt idx="8739">
                  <c:v>58.7545</c:v>
                </c:pt>
                <c:pt idx="8740">
                  <c:v>58.311999999999998</c:v>
                </c:pt>
                <c:pt idx="8741">
                  <c:v>57.548999999999999</c:v>
                </c:pt>
                <c:pt idx="8742">
                  <c:v>56.694499999999998</c:v>
                </c:pt>
                <c:pt idx="8743">
                  <c:v>56.427500000000002</c:v>
                </c:pt>
                <c:pt idx="8744">
                  <c:v>56.725099999999998</c:v>
                </c:pt>
                <c:pt idx="8745">
                  <c:v>56.282600000000002</c:v>
                </c:pt>
                <c:pt idx="8746">
                  <c:v>55.222099999999998</c:v>
                </c:pt>
                <c:pt idx="8747">
                  <c:v>54.863500000000002</c:v>
                </c:pt>
                <c:pt idx="8748">
                  <c:v>55.161000000000001</c:v>
                </c:pt>
                <c:pt idx="8749">
                  <c:v>55.283099999999997</c:v>
                </c:pt>
                <c:pt idx="8750">
                  <c:v>55.893500000000003</c:v>
                </c:pt>
                <c:pt idx="8751">
                  <c:v>56.335999999999999</c:v>
                </c:pt>
                <c:pt idx="8752">
                  <c:v>56.252000000000002</c:v>
                </c:pt>
                <c:pt idx="8753">
                  <c:v>56.252000000000002</c:v>
                </c:pt>
                <c:pt idx="8754">
                  <c:v>56.076599999999999</c:v>
                </c:pt>
                <c:pt idx="8755">
                  <c:v>55.893500000000003</c:v>
                </c:pt>
                <c:pt idx="8756">
                  <c:v>55.7485</c:v>
                </c:pt>
                <c:pt idx="8757">
                  <c:v>55.7485</c:v>
                </c:pt>
                <c:pt idx="8758">
                  <c:v>55.7485</c:v>
                </c:pt>
                <c:pt idx="8759">
                  <c:v>55.8401</c:v>
                </c:pt>
                <c:pt idx="8760">
                  <c:v>55.695099999999996</c:v>
                </c:pt>
                <c:pt idx="8761">
                  <c:v>55.573</c:v>
                </c:pt>
                <c:pt idx="8762">
                  <c:v>55.512</c:v>
                </c:pt>
                <c:pt idx="8763">
                  <c:v>55.481499999999997</c:v>
                </c:pt>
                <c:pt idx="8764">
                  <c:v>55.428100000000001</c:v>
                </c:pt>
                <c:pt idx="8765">
                  <c:v>55.275500000000001</c:v>
                </c:pt>
                <c:pt idx="8766">
                  <c:v>55.366999999999997</c:v>
                </c:pt>
                <c:pt idx="8767">
                  <c:v>55.428100000000001</c:v>
                </c:pt>
                <c:pt idx="8768">
                  <c:v>57.365900000000003</c:v>
                </c:pt>
                <c:pt idx="8769">
                  <c:v>56.778500000000001</c:v>
                </c:pt>
                <c:pt idx="8770">
                  <c:v>56.046100000000003</c:v>
                </c:pt>
                <c:pt idx="8771">
                  <c:v>56.282600000000002</c:v>
                </c:pt>
                <c:pt idx="8772">
                  <c:v>55.984999999999999</c:v>
                </c:pt>
                <c:pt idx="8773">
                  <c:v>56.13</c:v>
                </c:pt>
                <c:pt idx="8774">
                  <c:v>56.335999999999999</c:v>
                </c:pt>
                <c:pt idx="8775">
                  <c:v>55.458599999999997</c:v>
                </c:pt>
                <c:pt idx="8776">
                  <c:v>55.130499999999998</c:v>
                </c:pt>
                <c:pt idx="8777">
                  <c:v>55.252600000000001</c:v>
                </c:pt>
                <c:pt idx="8778">
                  <c:v>55.222099999999998</c:v>
                </c:pt>
                <c:pt idx="8779">
                  <c:v>55.305999999999997</c:v>
                </c:pt>
                <c:pt idx="8780">
                  <c:v>55.512</c:v>
                </c:pt>
                <c:pt idx="8781">
                  <c:v>55.191600000000001</c:v>
                </c:pt>
                <c:pt idx="8782">
                  <c:v>55.222099999999998</c:v>
                </c:pt>
                <c:pt idx="8783">
                  <c:v>56.221499999999999</c:v>
                </c:pt>
                <c:pt idx="8784">
                  <c:v>57.076000000000001</c:v>
                </c:pt>
                <c:pt idx="8785">
                  <c:v>56.457999999999998</c:v>
                </c:pt>
                <c:pt idx="8786">
                  <c:v>56.160499999999999</c:v>
                </c:pt>
                <c:pt idx="8787">
                  <c:v>55.870600000000003</c:v>
                </c:pt>
                <c:pt idx="8788">
                  <c:v>55.603499999999997</c:v>
                </c:pt>
                <c:pt idx="8789">
                  <c:v>55.779000000000003</c:v>
                </c:pt>
                <c:pt idx="8790">
                  <c:v>55.870600000000003</c:v>
                </c:pt>
                <c:pt idx="8791">
                  <c:v>54.954999999999998</c:v>
                </c:pt>
                <c:pt idx="8792">
                  <c:v>54.924500000000002</c:v>
                </c:pt>
                <c:pt idx="8793">
                  <c:v>54.779600000000002</c:v>
                </c:pt>
                <c:pt idx="8794">
                  <c:v>55.397599999999997</c:v>
                </c:pt>
                <c:pt idx="8795">
                  <c:v>55.283099999999997</c:v>
                </c:pt>
                <c:pt idx="8796">
                  <c:v>55.252600000000001</c:v>
                </c:pt>
                <c:pt idx="8797">
                  <c:v>55.634099999999997</c:v>
                </c:pt>
                <c:pt idx="8798">
                  <c:v>55.779000000000003</c:v>
                </c:pt>
                <c:pt idx="8799">
                  <c:v>55.8401</c:v>
                </c:pt>
                <c:pt idx="8800">
                  <c:v>56.282600000000002</c:v>
                </c:pt>
                <c:pt idx="8801">
                  <c:v>56.137599999999999</c:v>
                </c:pt>
                <c:pt idx="8802">
                  <c:v>56.160499999999999</c:v>
                </c:pt>
                <c:pt idx="8803">
                  <c:v>56.396999999999998</c:v>
                </c:pt>
                <c:pt idx="8804">
                  <c:v>56.923400000000001</c:v>
                </c:pt>
                <c:pt idx="8805">
                  <c:v>56.900500000000001</c:v>
                </c:pt>
                <c:pt idx="8806">
                  <c:v>56.717399999999998</c:v>
                </c:pt>
                <c:pt idx="8807">
                  <c:v>56.747999999999998</c:v>
                </c:pt>
                <c:pt idx="8808">
                  <c:v>57.541400000000003</c:v>
                </c:pt>
                <c:pt idx="8809">
                  <c:v>57.694000000000003</c:v>
                </c:pt>
                <c:pt idx="8810">
                  <c:v>57.777900000000002</c:v>
                </c:pt>
                <c:pt idx="8811">
                  <c:v>57.548999999999999</c:v>
                </c:pt>
                <c:pt idx="8812">
                  <c:v>57.960999999999999</c:v>
                </c:pt>
                <c:pt idx="8813">
                  <c:v>56.953899999999997</c:v>
                </c:pt>
                <c:pt idx="8814">
                  <c:v>56.366500000000002</c:v>
                </c:pt>
                <c:pt idx="8815">
                  <c:v>56.191000000000003</c:v>
                </c:pt>
                <c:pt idx="8816">
                  <c:v>56.984499999999997</c:v>
                </c:pt>
                <c:pt idx="8817">
                  <c:v>56.107100000000003</c:v>
                </c:pt>
                <c:pt idx="8818">
                  <c:v>55.275500000000001</c:v>
                </c:pt>
                <c:pt idx="8819">
                  <c:v>55.451000000000001</c:v>
                </c:pt>
                <c:pt idx="8820">
                  <c:v>55.718000000000004</c:v>
                </c:pt>
                <c:pt idx="8821">
                  <c:v>56.305500000000002</c:v>
                </c:pt>
                <c:pt idx="8822">
                  <c:v>56.427500000000002</c:v>
                </c:pt>
                <c:pt idx="8823">
                  <c:v>56.778500000000001</c:v>
                </c:pt>
                <c:pt idx="8824">
                  <c:v>57.9</c:v>
                </c:pt>
                <c:pt idx="8825">
                  <c:v>56.038400000000003</c:v>
                </c:pt>
                <c:pt idx="8826">
                  <c:v>55.183900000000001</c:v>
                </c:pt>
                <c:pt idx="8827">
                  <c:v>55.275500000000001</c:v>
                </c:pt>
                <c:pt idx="8828">
                  <c:v>54.688000000000002</c:v>
                </c:pt>
                <c:pt idx="8829">
                  <c:v>54.802500000000002</c:v>
                </c:pt>
                <c:pt idx="8830">
                  <c:v>54.565899999999999</c:v>
                </c:pt>
                <c:pt idx="8831">
                  <c:v>55.122900000000001</c:v>
                </c:pt>
                <c:pt idx="8832">
                  <c:v>56.656399999999998</c:v>
                </c:pt>
                <c:pt idx="8833">
                  <c:v>57.724499999999999</c:v>
                </c:pt>
                <c:pt idx="8834">
                  <c:v>57.1905</c:v>
                </c:pt>
                <c:pt idx="8835">
                  <c:v>56.213900000000002</c:v>
                </c:pt>
                <c:pt idx="8836">
                  <c:v>55.7714</c:v>
                </c:pt>
                <c:pt idx="8837">
                  <c:v>55.328899999999997</c:v>
                </c:pt>
                <c:pt idx="8838">
                  <c:v>54.863500000000002</c:v>
                </c:pt>
                <c:pt idx="8839">
                  <c:v>54.886400000000002</c:v>
                </c:pt>
                <c:pt idx="8840">
                  <c:v>54.802500000000002</c:v>
                </c:pt>
                <c:pt idx="8841">
                  <c:v>56.068899999999999</c:v>
                </c:pt>
                <c:pt idx="8842">
                  <c:v>56.778500000000001</c:v>
                </c:pt>
                <c:pt idx="8843">
                  <c:v>56.13</c:v>
                </c:pt>
                <c:pt idx="8844">
                  <c:v>55.8324</c:v>
                </c:pt>
                <c:pt idx="8845">
                  <c:v>55.298400000000001</c:v>
                </c:pt>
                <c:pt idx="8846">
                  <c:v>55.122900000000001</c:v>
                </c:pt>
                <c:pt idx="8847">
                  <c:v>54.916899999999998</c:v>
                </c:pt>
                <c:pt idx="8848">
                  <c:v>55.092399999999998</c:v>
                </c:pt>
                <c:pt idx="8849">
                  <c:v>55.328899999999997</c:v>
                </c:pt>
                <c:pt idx="8850">
                  <c:v>55.382300000000001</c:v>
                </c:pt>
                <c:pt idx="8851">
                  <c:v>54.710900000000002</c:v>
                </c:pt>
                <c:pt idx="8852">
                  <c:v>53.909799999999997</c:v>
                </c:pt>
                <c:pt idx="8853">
                  <c:v>54.443899999999999</c:v>
                </c:pt>
                <c:pt idx="8854">
                  <c:v>54.733800000000002</c:v>
                </c:pt>
                <c:pt idx="8855">
                  <c:v>53.497799999999998</c:v>
                </c:pt>
                <c:pt idx="8856">
                  <c:v>53.375799999999998</c:v>
                </c:pt>
                <c:pt idx="8857">
                  <c:v>53.230800000000002</c:v>
                </c:pt>
                <c:pt idx="8858">
                  <c:v>53.230800000000002</c:v>
                </c:pt>
                <c:pt idx="8859">
                  <c:v>53.436799999999998</c:v>
                </c:pt>
                <c:pt idx="8860">
                  <c:v>54.146299999999997</c:v>
                </c:pt>
                <c:pt idx="8861">
                  <c:v>53.993699999999997</c:v>
                </c:pt>
                <c:pt idx="8862">
                  <c:v>53.787799999999997</c:v>
                </c:pt>
                <c:pt idx="8863">
                  <c:v>54.413400000000003</c:v>
                </c:pt>
                <c:pt idx="8864">
                  <c:v>54.619399999999999</c:v>
                </c:pt>
                <c:pt idx="8865">
                  <c:v>54.382800000000003</c:v>
                </c:pt>
                <c:pt idx="8866">
                  <c:v>54.2074</c:v>
                </c:pt>
                <c:pt idx="8867">
                  <c:v>52.4602</c:v>
                </c:pt>
                <c:pt idx="8868">
                  <c:v>51.659100000000002</c:v>
                </c:pt>
                <c:pt idx="8869">
                  <c:v>51.720199999999998</c:v>
                </c:pt>
                <c:pt idx="8870">
                  <c:v>52.223700000000001</c:v>
                </c:pt>
                <c:pt idx="8871">
                  <c:v>52.4602</c:v>
                </c:pt>
                <c:pt idx="8872">
                  <c:v>52.849299999999999</c:v>
                </c:pt>
                <c:pt idx="8873">
                  <c:v>52.933300000000003</c:v>
                </c:pt>
                <c:pt idx="8874">
                  <c:v>52.582299999999996</c:v>
                </c:pt>
                <c:pt idx="8875">
                  <c:v>52.643300000000004</c:v>
                </c:pt>
                <c:pt idx="8876">
                  <c:v>52.6967</c:v>
                </c:pt>
                <c:pt idx="8877">
                  <c:v>52.643300000000004</c:v>
                </c:pt>
                <c:pt idx="8878">
                  <c:v>53.085799999999999</c:v>
                </c:pt>
                <c:pt idx="8879">
                  <c:v>54.1158</c:v>
                </c:pt>
                <c:pt idx="8880">
                  <c:v>55.504399999999997</c:v>
                </c:pt>
                <c:pt idx="8881">
                  <c:v>55.740900000000003</c:v>
                </c:pt>
                <c:pt idx="8882">
                  <c:v>55.473799999999997</c:v>
                </c:pt>
                <c:pt idx="8883">
                  <c:v>55.8324</c:v>
                </c:pt>
                <c:pt idx="8884">
                  <c:v>55.885800000000003</c:v>
                </c:pt>
                <c:pt idx="8885">
                  <c:v>55.565399999999997</c:v>
                </c:pt>
                <c:pt idx="8886">
                  <c:v>55.176299999999998</c:v>
                </c:pt>
                <c:pt idx="8887">
                  <c:v>55.145800000000001</c:v>
                </c:pt>
                <c:pt idx="8888">
                  <c:v>54.680399999999999</c:v>
                </c:pt>
                <c:pt idx="8889">
                  <c:v>54.260800000000003</c:v>
                </c:pt>
                <c:pt idx="8890">
                  <c:v>54.2303</c:v>
                </c:pt>
                <c:pt idx="8891">
                  <c:v>54.0548</c:v>
                </c:pt>
                <c:pt idx="8892">
                  <c:v>54.146299999999997</c:v>
                </c:pt>
                <c:pt idx="8893">
                  <c:v>54.733800000000002</c:v>
                </c:pt>
                <c:pt idx="8894">
                  <c:v>55.031300000000002</c:v>
                </c:pt>
                <c:pt idx="8895">
                  <c:v>54.703299999999999</c:v>
                </c:pt>
                <c:pt idx="8896">
                  <c:v>55.122900000000001</c:v>
                </c:pt>
                <c:pt idx="8897">
                  <c:v>53.940300000000001</c:v>
                </c:pt>
                <c:pt idx="8898">
                  <c:v>54.703299999999999</c:v>
                </c:pt>
                <c:pt idx="8899">
                  <c:v>53.520699999999998</c:v>
                </c:pt>
                <c:pt idx="8900">
                  <c:v>53.612299999999998</c:v>
                </c:pt>
                <c:pt idx="8901">
                  <c:v>53.284199999999998</c:v>
                </c:pt>
                <c:pt idx="8902">
                  <c:v>52.933300000000003</c:v>
                </c:pt>
                <c:pt idx="8903">
                  <c:v>53.047699999999999</c:v>
                </c:pt>
                <c:pt idx="8904">
                  <c:v>53.139299999999999</c:v>
                </c:pt>
                <c:pt idx="8905">
                  <c:v>52.6357</c:v>
                </c:pt>
                <c:pt idx="8906">
                  <c:v>51.987200000000001</c:v>
                </c:pt>
                <c:pt idx="8907">
                  <c:v>51.926200000000001</c:v>
                </c:pt>
                <c:pt idx="8908">
                  <c:v>52.132199999999997</c:v>
                </c:pt>
                <c:pt idx="8909">
                  <c:v>52.048200000000001</c:v>
                </c:pt>
                <c:pt idx="8910">
                  <c:v>52.193199999999997</c:v>
                </c:pt>
                <c:pt idx="8911">
                  <c:v>51.689700000000002</c:v>
                </c:pt>
                <c:pt idx="8912">
                  <c:v>51.811700000000002</c:v>
                </c:pt>
                <c:pt idx="8913">
                  <c:v>51.926200000000001</c:v>
                </c:pt>
                <c:pt idx="8914">
                  <c:v>52.284799999999997</c:v>
                </c:pt>
                <c:pt idx="8915">
                  <c:v>53.024799999999999</c:v>
                </c:pt>
                <c:pt idx="8916">
                  <c:v>51.956699999999998</c:v>
                </c:pt>
                <c:pt idx="8917">
                  <c:v>51.895699999999998</c:v>
                </c:pt>
                <c:pt idx="8918">
                  <c:v>53.139299999999999</c:v>
                </c:pt>
                <c:pt idx="8919">
                  <c:v>52.162700000000001</c:v>
                </c:pt>
                <c:pt idx="8920">
                  <c:v>51.605699999999999</c:v>
                </c:pt>
                <c:pt idx="8921">
                  <c:v>51.399700000000003</c:v>
                </c:pt>
                <c:pt idx="8922">
                  <c:v>51.544699999999999</c:v>
                </c:pt>
                <c:pt idx="8923">
                  <c:v>51.514200000000002</c:v>
                </c:pt>
                <c:pt idx="8924">
                  <c:v>50.926699999999997</c:v>
                </c:pt>
                <c:pt idx="8925">
                  <c:v>50.591000000000001</c:v>
                </c:pt>
                <c:pt idx="8926">
                  <c:v>50.720700000000001</c:v>
                </c:pt>
                <c:pt idx="8927">
                  <c:v>50.995399999999997</c:v>
                </c:pt>
                <c:pt idx="8928">
                  <c:v>50.926699999999997</c:v>
                </c:pt>
                <c:pt idx="8929">
                  <c:v>50.8581</c:v>
                </c:pt>
                <c:pt idx="8930">
                  <c:v>51.224299999999999</c:v>
                </c:pt>
                <c:pt idx="8931">
                  <c:v>51.430300000000003</c:v>
                </c:pt>
                <c:pt idx="8932">
                  <c:v>51.254800000000003</c:v>
                </c:pt>
                <c:pt idx="8933">
                  <c:v>51.376899999999999</c:v>
                </c:pt>
                <c:pt idx="8934">
                  <c:v>51.315800000000003</c:v>
                </c:pt>
                <c:pt idx="8935">
                  <c:v>51.430300000000003</c:v>
                </c:pt>
                <c:pt idx="8936">
                  <c:v>51.788800000000002</c:v>
                </c:pt>
                <c:pt idx="8937">
                  <c:v>52.116900000000001</c:v>
                </c:pt>
                <c:pt idx="8938">
                  <c:v>52.086399999999998</c:v>
                </c:pt>
                <c:pt idx="8939">
                  <c:v>52.5518</c:v>
                </c:pt>
                <c:pt idx="8940">
                  <c:v>52.376300000000001</c:v>
                </c:pt>
                <c:pt idx="8941">
                  <c:v>52.734900000000003</c:v>
                </c:pt>
                <c:pt idx="8942">
                  <c:v>52.5518</c:v>
                </c:pt>
                <c:pt idx="8943">
                  <c:v>51.819400000000002</c:v>
                </c:pt>
                <c:pt idx="8944">
                  <c:v>51.880400000000002</c:v>
                </c:pt>
                <c:pt idx="8945">
                  <c:v>52.170299999999997</c:v>
                </c:pt>
                <c:pt idx="8946">
                  <c:v>52.200800000000001</c:v>
                </c:pt>
                <c:pt idx="8947">
                  <c:v>52.116900000000001</c:v>
                </c:pt>
                <c:pt idx="8948">
                  <c:v>52.345799999999997</c:v>
                </c:pt>
                <c:pt idx="8949">
                  <c:v>52.849299999999999</c:v>
                </c:pt>
                <c:pt idx="8950">
                  <c:v>53.230800000000002</c:v>
                </c:pt>
                <c:pt idx="8951">
                  <c:v>53.558900000000001</c:v>
                </c:pt>
                <c:pt idx="8952">
                  <c:v>53.795400000000001</c:v>
                </c:pt>
                <c:pt idx="8953">
                  <c:v>53.879300000000001</c:v>
                </c:pt>
                <c:pt idx="8954">
                  <c:v>55.740900000000003</c:v>
                </c:pt>
                <c:pt idx="8955">
                  <c:v>54.741399999999999</c:v>
                </c:pt>
                <c:pt idx="8956">
                  <c:v>53.558900000000001</c:v>
                </c:pt>
                <c:pt idx="8957">
                  <c:v>52.879899999999999</c:v>
                </c:pt>
                <c:pt idx="8958">
                  <c:v>52.879899999999999</c:v>
                </c:pt>
                <c:pt idx="8959">
                  <c:v>53.345199999999998</c:v>
                </c:pt>
                <c:pt idx="8960">
                  <c:v>53.9709</c:v>
                </c:pt>
                <c:pt idx="8961">
                  <c:v>53.612299999999998</c:v>
                </c:pt>
                <c:pt idx="8962">
                  <c:v>52.757800000000003</c:v>
                </c:pt>
                <c:pt idx="8963">
                  <c:v>52.345799999999997</c:v>
                </c:pt>
                <c:pt idx="8964">
                  <c:v>52.376300000000001</c:v>
                </c:pt>
                <c:pt idx="8965">
                  <c:v>53.024799999999999</c:v>
                </c:pt>
                <c:pt idx="8966">
                  <c:v>52.048200000000001</c:v>
                </c:pt>
                <c:pt idx="8967">
                  <c:v>52.048200000000001</c:v>
                </c:pt>
                <c:pt idx="8968">
                  <c:v>52.139800000000001</c:v>
                </c:pt>
                <c:pt idx="8969">
                  <c:v>52.3992</c:v>
                </c:pt>
                <c:pt idx="8970">
                  <c:v>51.659100000000002</c:v>
                </c:pt>
                <c:pt idx="8971">
                  <c:v>51.369199999999999</c:v>
                </c:pt>
                <c:pt idx="8972">
                  <c:v>51.514200000000002</c:v>
                </c:pt>
                <c:pt idx="8973">
                  <c:v>50.9878</c:v>
                </c:pt>
                <c:pt idx="8974">
                  <c:v>50.652099999999997</c:v>
                </c:pt>
                <c:pt idx="8975">
                  <c:v>51.369199999999999</c:v>
                </c:pt>
                <c:pt idx="8976">
                  <c:v>51.811700000000002</c:v>
                </c:pt>
                <c:pt idx="8977">
                  <c:v>51.720199999999998</c:v>
                </c:pt>
                <c:pt idx="8978">
                  <c:v>51.575200000000002</c:v>
                </c:pt>
                <c:pt idx="8979">
                  <c:v>51.0488</c:v>
                </c:pt>
                <c:pt idx="8980">
                  <c:v>50.781799999999997</c:v>
                </c:pt>
                <c:pt idx="8981">
                  <c:v>50.613900000000001</c:v>
                </c:pt>
                <c:pt idx="8982">
                  <c:v>50.652099999999997</c:v>
                </c:pt>
                <c:pt idx="8983">
                  <c:v>50.949599999999997</c:v>
                </c:pt>
                <c:pt idx="8984">
                  <c:v>50.9191</c:v>
                </c:pt>
                <c:pt idx="8985">
                  <c:v>51.186100000000003</c:v>
                </c:pt>
                <c:pt idx="8986">
                  <c:v>51.186100000000003</c:v>
                </c:pt>
                <c:pt idx="8987">
                  <c:v>51.018300000000004</c:v>
                </c:pt>
                <c:pt idx="8988">
                  <c:v>51.0869</c:v>
                </c:pt>
                <c:pt idx="8989">
                  <c:v>51.247199999999999</c:v>
                </c:pt>
                <c:pt idx="8990">
                  <c:v>50.819899999999997</c:v>
                </c:pt>
                <c:pt idx="8991">
                  <c:v>50.446100000000001</c:v>
                </c:pt>
                <c:pt idx="8992">
                  <c:v>50.179000000000002</c:v>
                </c:pt>
                <c:pt idx="8993">
                  <c:v>50.583399999999997</c:v>
                </c:pt>
                <c:pt idx="8994">
                  <c:v>50.156199999999998</c:v>
                </c:pt>
                <c:pt idx="8995">
                  <c:v>50.156199999999998</c:v>
                </c:pt>
                <c:pt idx="8996">
                  <c:v>50.354500000000002</c:v>
                </c:pt>
                <c:pt idx="8997">
                  <c:v>50.9572</c:v>
                </c:pt>
                <c:pt idx="8998">
                  <c:v>51.521799999999999</c:v>
                </c:pt>
                <c:pt idx="8999">
                  <c:v>51.727800000000002</c:v>
                </c:pt>
                <c:pt idx="9000">
                  <c:v>51.376899999999999</c:v>
                </c:pt>
                <c:pt idx="9001">
                  <c:v>51.285299999999999</c:v>
                </c:pt>
                <c:pt idx="9002">
                  <c:v>51.430300000000003</c:v>
                </c:pt>
                <c:pt idx="9003">
                  <c:v>51.491300000000003</c:v>
                </c:pt>
                <c:pt idx="9004">
                  <c:v>51.254800000000003</c:v>
                </c:pt>
                <c:pt idx="9005">
                  <c:v>50.697800000000001</c:v>
                </c:pt>
                <c:pt idx="9006">
                  <c:v>50.766500000000001</c:v>
                </c:pt>
                <c:pt idx="9007">
                  <c:v>50.667299999999997</c:v>
                </c:pt>
                <c:pt idx="9008">
                  <c:v>50.697800000000001</c:v>
                </c:pt>
                <c:pt idx="9009">
                  <c:v>50.53</c:v>
                </c:pt>
                <c:pt idx="9010">
                  <c:v>50.568100000000001</c:v>
                </c:pt>
                <c:pt idx="9011">
                  <c:v>50.568100000000001</c:v>
                </c:pt>
                <c:pt idx="9012">
                  <c:v>50.667299999999997</c:v>
                </c:pt>
                <c:pt idx="9013">
                  <c:v>50.766500000000001</c:v>
                </c:pt>
                <c:pt idx="9014">
                  <c:v>50.499499999999998</c:v>
                </c:pt>
                <c:pt idx="9015">
                  <c:v>50.598700000000001</c:v>
                </c:pt>
                <c:pt idx="9016">
                  <c:v>50.865699999999997</c:v>
                </c:pt>
                <c:pt idx="9017">
                  <c:v>50.667299999999997</c:v>
                </c:pt>
                <c:pt idx="9018">
                  <c:v>50.400300000000001</c:v>
                </c:pt>
                <c:pt idx="9019">
                  <c:v>50.270600000000002</c:v>
                </c:pt>
                <c:pt idx="9020">
                  <c:v>50.270600000000002</c:v>
                </c:pt>
                <c:pt idx="9021">
                  <c:v>50.469000000000001</c:v>
                </c:pt>
                <c:pt idx="9022">
                  <c:v>50.8733</c:v>
                </c:pt>
                <c:pt idx="9023">
                  <c:v>50.743600000000001</c:v>
                </c:pt>
                <c:pt idx="9024">
                  <c:v>50.636800000000001</c:v>
                </c:pt>
                <c:pt idx="9025">
                  <c:v>50.606299999999997</c:v>
                </c:pt>
                <c:pt idx="9026">
                  <c:v>50.636800000000001</c:v>
                </c:pt>
                <c:pt idx="9027">
                  <c:v>50.842799999999997</c:v>
                </c:pt>
                <c:pt idx="9028">
                  <c:v>50.674999999999997</c:v>
                </c:pt>
                <c:pt idx="9029">
                  <c:v>50.636800000000001</c:v>
                </c:pt>
                <c:pt idx="9030">
                  <c:v>51.170900000000003</c:v>
                </c:pt>
                <c:pt idx="9031">
                  <c:v>51.407400000000003</c:v>
                </c:pt>
                <c:pt idx="9032">
                  <c:v>51.2624</c:v>
                </c:pt>
                <c:pt idx="9033">
                  <c:v>51.819400000000002</c:v>
                </c:pt>
                <c:pt idx="9034">
                  <c:v>51.910899999999998</c:v>
                </c:pt>
                <c:pt idx="9035">
                  <c:v>52.292400000000001</c:v>
                </c:pt>
                <c:pt idx="9036">
                  <c:v>52.5289</c:v>
                </c:pt>
                <c:pt idx="9037">
                  <c:v>52.147399999999998</c:v>
                </c:pt>
                <c:pt idx="9038">
                  <c:v>51.910899999999998</c:v>
                </c:pt>
                <c:pt idx="9039">
                  <c:v>51.735399999999998</c:v>
                </c:pt>
                <c:pt idx="9040">
                  <c:v>52.033000000000001</c:v>
                </c:pt>
                <c:pt idx="9041">
                  <c:v>51.796500000000002</c:v>
                </c:pt>
                <c:pt idx="9042">
                  <c:v>51.941400000000002</c:v>
                </c:pt>
                <c:pt idx="9043">
                  <c:v>52.3</c:v>
                </c:pt>
                <c:pt idx="9044">
                  <c:v>52.506</c:v>
                </c:pt>
                <c:pt idx="9045">
                  <c:v>51.941400000000002</c:v>
                </c:pt>
                <c:pt idx="9046">
                  <c:v>51.796500000000002</c:v>
                </c:pt>
                <c:pt idx="9047">
                  <c:v>51.834600000000002</c:v>
                </c:pt>
                <c:pt idx="9048">
                  <c:v>51.598100000000002</c:v>
                </c:pt>
                <c:pt idx="9049">
                  <c:v>52.216099999999997</c:v>
                </c:pt>
                <c:pt idx="9050">
                  <c:v>51.651499999999999</c:v>
                </c:pt>
                <c:pt idx="9051">
                  <c:v>51.567599999999999</c:v>
                </c:pt>
                <c:pt idx="9052">
                  <c:v>51.598100000000002</c:v>
                </c:pt>
                <c:pt idx="9053">
                  <c:v>51.598100000000002</c:v>
                </c:pt>
                <c:pt idx="9054">
                  <c:v>51.689700000000002</c:v>
                </c:pt>
                <c:pt idx="9055">
                  <c:v>51.834600000000002</c:v>
                </c:pt>
                <c:pt idx="9056">
                  <c:v>51.865099999999998</c:v>
                </c:pt>
                <c:pt idx="9057">
                  <c:v>52.010100000000001</c:v>
                </c:pt>
                <c:pt idx="9058">
                  <c:v>52.391599999999997</c:v>
                </c:pt>
                <c:pt idx="9059">
                  <c:v>52.391599999999997</c:v>
                </c:pt>
                <c:pt idx="9060">
                  <c:v>53.070599999999999</c:v>
                </c:pt>
                <c:pt idx="9061">
                  <c:v>53.421500000000002</c:v>
                </c:pt>
                <c:pt idx="9062">
                  <c:v>53.421500000000002</c:v>
                </c:pt>
                <c:pt idx="9063">
                  <c:v>53.337600000000002</c:v>
                </c:pt>
                <c:pt idx="9064">
                  <c:v>53.215499999999999</c:v>
                </c:pt>
                <c:pt idx="9065">
                  <c:v>53.421500000000002</c:v>
                </c:pt>
                <c:pt idx="9066">
                  <c:v>53.9861</c:v>
                </c:pt>
                <c:pt idx="9067">
                  <c:v>54.428600000000003</c:v>
                </c:pt>
                <c:pt idx="9068">
                  <c:v>55.016100000000002</c:v>
                </c:pt>
                <c:pt idx="9069">
                  <c:v>55.366999999999997</c:v>
                </c:pt>
                <c:pt idx="9070">
                  <c:v>55.046599999999998</c:v>
                </c:pt>
                <c:pt idx="9071">
                  <c:v>54.893999999999998</c:v>
                </c:pt>
                <c:pt idx="9072">
                  <c:v>55.1</c:v>
                </c:pt>
                <c:pt idx="9073">
                  <c:v>55.161000000000001</c:v>
                </c:pt>
                <c:pt idx="9074">
                  <c:v>55.573</c:v>
                </c:pt>
                <c:pt idx="9075">
                  <c:v>56.191000000000003</c:v>
                </c:pt>
                <c:pt idx="9076">
                  <c:v>55.161000000000001</c:v>
                </c:pt>
                <c:pt idx="9077">
                  <c:v>53.9251</c:v>
                </c:pt>
                <c:pt idx="9078">
                  <c:v>53.604599999999998</c:v>
                </c:pt>
                <c:pt idx="9079">
                  <c:v>53.574100000000001</c:v>
                </c:pt>
                <c:pt idx="9080">
                  <c:v>53.452100000000002</c:v>
                </c:pt>
                <c:pt idx="9081">
                  <c:v>53.482599999999998</c:v>
                </c:pt>
                <c:pt idx="9082">
                  <c:v>54.634599999999999</c:v>
                </c:pt>
                <c:pt idx="9083">
                  <c:v>56.335999999999999</c:v>
                </c:pt>
                <c:pt idx="9084">
                  <c:v>56.549599999999998</c:v>
                </c:pt>
                <c:pt idx="9085">
                  <c:v>56.633499999999998</c:v>
                </c:pt>
                <c:pt idx="9086">
                  <c:v>56.396999999999998</c:v>
                </c:pt>
                <c:pt idx="9087">
                  <c:v>56.160499999999999</c:v>
                </c:pt>
                <c:pt idx="9088">
                  <c:v>56.366500000000002</c:v>
                </c:pt>
                <c:pt idx="9089">
                  <c:v>56.900500000000001</c:v>
                </c:pt>
                <c:pt idx="9090">
                  <c:v>57.518500000000003</c:v>
                </c:pt>
                <c:pt idx="9091">
                  <c:v>57.076000000000001</c:v>
                </c:pt>
                <c:pt idx="9092">
                  <c:v>56.396999999999998</c:v>
                </c:pt>
                <c:pt idx="9093">
                  <c:v>55.779000000000003</c:v>
                </c:pt>
                <c:pt idx="9094">
                  <c:v>55.107599999999998</c:v>
                </c:pt>
                <c:pt idx="9095">
                  <c:v>54.634599999999999</c:v>
                </c:pt>
                <c:pt idx="9096">
                  <c:v>55.519599999999997</c:v>
                </c:pt>
                <c:pt idx="9097">
                  <c:v>54.581200000000003</c:v>
                </c:pt>
                <c:pt idx="9098">
                  <c:v>54.611699999999999</c:v>
                </c:pt>
                <c:pt idx="9099">
                  <c:v>54.428600000000003</c:v>
                </c:pt>
                <c:pt idx="9100">
                  <c:v>54.0777</c:v>
                </c:pt>
                <c:pt idx="9101">
                  <c:v>54.0777</c:v>
                </c:pt>
                <c:pt idx="9102">
                  <c:v>54.489699999999999</c:v>
                </c:pt>
                <c:pt idx="9103">
                  <c:v>55.313600000000001</c:v>
                </c:pt>
                <c:pt idx="9104">
                  <c:v>55.7256</c:v>
                </c:pt>
                <c:pt idx="9105">
                  <c:v>55.313600000000001</c:v>
                </c:pt>
                <c:pt idx="9106">
                  <c:v>54.665100000000002</c:v>
                </c:pt>
                <c:pt idx="9107">
                  <c:v>54.2226</c:v>
                </c:pt>
                <c:pt idx="9108">
                  <c:v>54.1997</c:v>
                </c:pt>
                <c:pt idx="9109">
                  <c:v>54.1387</c:v>
                </c:pt>
                <c:pt idx="9110">
                  <c:v>54.459099999999999</c:v>
                </c:pt>
                <c:pt idx="9111">
                  <c:v>54.726199999999999</c:v>
                </c:pt>
                <c:pt idx="9112">
                  <c:v>55.107599999999998</c:v>
                </c:pt>
                <c:pt idx="9113">
                  <c:v>55.489100000000001</c:v>
                </c:pt>
                <c:pt idx="9114">
                  <c:v>55.428100000000001</c:v>
                </c:pt>
                <c:pt idx="9115">
                  <c:v>55.489100000000001</c:v>
                </c:pt>
                <c:pt idx="9116">
                  <c:v>55.458599999999997</c:v>
                </c:pt>
                <c:pt idx="9117">
                  <c:v>55.397599999999997</c:v>
                </c:pt>
                <c:pt idx="9118">
                  <c:v>55.283099999999997</c:v>
                </c:pt>
                <c:pt idx="9119">
                  <c:v>55.168700000000001</c:v>
                </c:pt>
                <c:pt idx="9120">
                  <c:v>55.8401</c:v>
                </c:pt>
                <c:pt idx="9121">
                  <c:v>56.191000000000003</c:v>
                </c:pt>
                <c:pt idx="9122">
                  <c:v>56.252000000000002</c:v>
                </c:pt>
                <c:pt idx="9123">
                  <c:v>55.634099999999997</c:v>
                </c:pt>
                <c:pt idx="9124">
                  <c:v>54.787199999999999</c:v>
                </c:pt>
                <c:pt idx="9125">
                  <c:v>54.550699999999999</c:v>
                </c:pt>
                <c:pt idx="9126">
                  <c:v>55.077100000000002</c:v>
                </c:pt>
                <c:pt idx="9127">
                  <c:v>55.428100000000001</c:v>
                </c:pt>
                <c:pt idx="9128">
                  <c:v>55.5501</c:v>
                </c:pt>
                <c:pt idx="9129">
                  <c:v>55.634099999999997</c:v>
                </c:pt>
                <c:pt idx="9130">
                  <c:v>55.5807</c:v>
                </c:pt>
                <c:pt idx="9131">
                  <c:v>55.870600000000003</c:v>
                </c:pt>
                <c:pt idx="9132">
                  <c:v>56.137599999999999</c:v>
                </c:pt>
                <c:pt idx="9133">
                  <c:v>56.107100000000003</c:v>
                </c:pt>
                <c:pt idx="9134">
                  <c:v>56.046100000000003</c:v>
                </c:pt>
                <c:pt idx="9135">
                  <c:v>56.198599999999999</c:v>
                </c:pt>
                <c:pt idx="9136">
                  <c:v>56.343600000000002</c:v>
                </c:pt>
                <c:pt idx="9137">
                  <c:v>56.404600000000002</c:v>
                </c:pt>
                <c:pt idx="9138">
                  <c:v>56.580100000000002</c:v>
                </c:pt>
                <c:pt idx="9139">
                  <c:v>56.282600000000002</c:v>
                </c:pt>
                <c:pt idx="9140">
                  <c:v>56.023200000000003</c:v>
                </c:pt>
                <c:pt idx="9141">
                  <c:v>55.931600000000003</c:v>
                </c:pt>
                <c:pt idx="9142">
                  <c:v>55.8401</c:v>
                </c:pt>
                <c:pt idx="9143">
                  <c:v>55.8172</c:v>
                </c:pt>
                <c:pt idx="9144">
                  <c:v>55.8172</c:v>
                </c:pt>
                <c:pt idx="9145">
                  <c:v>55.931600000000003</c:v>
                </c:pt>
                <c:pt idx="9146">
                  <c:v>56.023200000000003</c:v>
                </c:pt>
                <c:pt idx="9147">
                  <c:v>55.992600000000003</c:v>
                </c:pt>
                <c:pt idx="9148">
                  <c:v>56.046100000000003</c:v>
                </c:pt>
                <c:pt idx="9149">
                  <c:v>56.107100000000003</c:v>
                </c:pt>
                <c:pt idx="9150">
                  <c:v>55.695099999999996</c:v>
                </c:pt>
                <c:pt idx="9151">
                  <c:v>55.466200000000001</c:v>
                </c:pt>
                <c:pt idx="9152">
                  <c:v>55.435699999999997</c:v>
                </c:pt>
                <c:pt idx="9153">
                  <c:v>55.695099999999996</c:v>
                </c:pt>
                <c:pt idx="9154">
                  <c:v>55.756100000000004</c:v>
                </c:pt>
                <c:pt idx="9155">
                  <c:v>55.344099999999997</c:v>
                </c:pt>
                <c:pt idx="9156">
                  <c:v>55.786700000000003</c:v>
                </c:pt>
                <c:pt idx="9157">
                  <c:v>55.313600000000001</c:v>
                </c:pt>
                <c:pt idx="9158">
                  <c:v>55.054200000000002</c:v>
                </c:pt>
                <c:pt idx="9159">
                  <c:v>54.962699999999998</c:v>
                </c:pt>
                <c:pt idx="9160">
                  <c:v>54.962699999999998</c:v>
                </c:pt>
                <c:pt idx="9161">
                  <c:v>55.168700000000001</c:v>
                </c:pt>
                <c:pt idx="9162">
                  <c:v>55.107599999999998</c:v>
                </c:pt>
                <c:pt idx="9163">
                  <c:v>54.993200000000002</c:v>
                </c:pt>
                <c:pt idx="9164">
                  <c:v>54.993200000000002</c:v>
                </c:pt>
                <c:pt idx="9165">
                  <c:v>54.993200000000002</c:v>
                </c:pt>
                <c:pt idx="9166">
                  <c:v>54.962699999999998</c:v>
                </c:pt>
                <c:pt idx="9167">
                  <c:v>55.435699999999997</c:v>
                </c:pt>
                <c:pt idx="9168">
                  <c:v>55.786700000000003</c:v>
                </c:pt>
                <c:pt idx="9169">
                  <c:v>55.756100000000004</c:v>
                </c:pt>
                <c:pt idx="9170">
                  <c:v>55.5501</c:v>
                </c:pt>
                <c:pt idx="9171">
                  <c:v>55.260199999999998</c:v>
                </c:pt>
                <c:pt idx="9172">
                  <c:v>55.168700000000001</c:v>
                </c:pt>
                <c:pt idx="9173">
                  <c:v>55.756100000000004</c:v>
                </c:pt>
                <c:pt idx="9174">
                  <c:v>55.5807</c:v>
                </c:pt>
                <c:pt idx="9175">
                  <c:v>55.489100000000001</c:v>
                </c:pt>
                <c:pt idx="9176">
                  <c:v>55.199199999999998</c:v>
                </c:pt>
                <c:pt idx="9177">
                  <c:v>54.962699999999998</c:v>
                </c:pt>
                <c:pt idx="9178">
                  <c:v>55.046599999999998</c:v>
                </c:pt>
                <c:pt idx="9179">
                  <c:v>54.962699999999998</c:v>
                </c:pt>
                <c:pt idx="9180">
                  <c:v>54.817700000000002</c:v>
                </c:pt>
                <c:pt idx="9181">
                  <c:v>54.611699999999999</c:v>
                </c:pt>
                <c:pt idx="9182">
                  <c:v>54.428600000000003</c:v>
                </c:pt>
                <c:pt idx="9183">
                  <c:v>54.642200000000003</c:v>
                </c:pt>
                <c:pt idx="9184">
                  <c:v>54.520200000000003</c:v>
                </c:pt>
                <c:pt idx="9185">
                  <c:v>54.840600000000002</c:v>
                </c:pt>
                <c:pt idx="9186">
                  <c:v>54.985599999999998</c:v>
                </c:pt>
                <c:pt idx="9187">
                  <c:v>54.985599999999998</c:v>
                </c:pt>
                <c:pt idx="9188">
                  <c:v>55.8095</c:v>
                </c:pt>
                <c:pt idx="9189">
                  <c:v>55.366999999999997</c:v>
                </c:pt>
                <c:pt idx="9190">
                  <c:v>54.520200000000003</c:v>
                </c:pt>
                <c:pt idx="9191">
                  <c:v>54.367600000000003</c:v>
                </c:pt>
                <c:pt idx="9192">
                  <c:v>54.604100000000003</c:v>
                </c:pt>
                <c:pt idx="9193">
                  <c:v>54.3371</c:v>
                </c:pt>
                <c:pt idx="9194">
                  <c:v>54.016599999999997</c:v>
                </c:pt>
                <c:pt idx="9195">
                  <c:v>54.367600000000003</c:v>
                </c:pt>
                <c:pt idx="9196">
                  <c:v>53.398699999999998</c:v>
                </c:pt>
                <c:pt idx="9197">
                  <c:v>53.223199999999999</c:v>
                </c:pt>
                <c:pt idx="9198">
                  <c:v>53.162100000000002</c:v>
                </c:pt>
                <c:pt idx="9199">
                  <c:v>53.604599999999998</c:v>
                </c:pt>
                <c:pt idx="9200">
                  <c:v>54.1616</c:v>
                </c:pt>
                <c:pt idx="9201">
                  <c:v>54.1006</c:v>
                </c:pt>
                <c:pt idx="9202">
                  <c:v>53.452100000000002</c:v>
                </c:pt>
                <c:pt idx="9203">
                  <c:v>53.894599999999997</c:v>
                </c:pt>
                <c:pt idx="9204">
                  <c:v>53.955599999999997</c:v>
                </c:pt>
                <c:pt idx="9205">
                  <c:v>53.841200000000001</c:v>
                </c:pt>
                <c:pt idx="9206">
                  <c:v>53.368099999999998</c:v>
                </c:pt>
                <c:pt idx="9207">
                  <c:v>53.070599999999999</c:v>
                </c:pt>
                <c:pt idx="9208">
                  <c:v>53.162100000000002</c:v>
                </c:pt>
                <c:pt idx="9209">
                  <c:v>52.803600000000003</c:v>
                </c:pt>
                <c:pt idx="9210">
                  <c:v>52.7196</c:v>
                </c:pt>
                <c:pt idx="9211">
                  <c:v>52.4221</c:v>
                </c:pt>
                <c:pt idx="9212">
                  <c:v>52.4831</c:v>
                </c:pt>
                <c:pt idx="9213">
                  <c:v>53.215499999999999</c:v>
                </c:pt>
                <c:pt idx="9214">
                  <c:v>52.864600000000003</c:v>
                </c:pt>
                <c:pt idx="9215">
                  <c:v>52.506</c:v>
                </c:pt>
                <c:pt idx="9216">
                  <c:v>52.155099999999997</c:v>
                </c:pt>
                <c:pt idx="9217">
                  <c:v>52.094000000000001</c:v>
                </c:pt>
                <c:pt idx="9218">
                  <c:v>51.918500000000002</c:v>
                </c:pt>
                <c:pt idx="9219">
                  <c:v>51.765999999999998</c:v>
                </c:pt>
                <c:pt idx="9220">
                  <c:v>51.765999999999998</c:v>
                </c:pt>
                <c:pt idx="9221">
                  <c:v>51.651499999999999</c:v>
                </c:pt>
                <c:pt idx="9222">
                  <c:v>51.857500000000002</c:v>
                </c:pt>
                <c:pt idx="9223">
                  <c:v>51.56</c:v>
                </c:pt>
                <c:pt idx="9224">
                  <c:v>51.353999999999999</c:v>
                </c:pt>
                <c:pt idx="9225">
                  <c:v>51.910899999999998</c:v>
                </c:pt>
                <c:pt idx="9226">
                  <c:v>51.437899999999999</c:v>
                </c:pt>
                <c:pt idx="9227">
                  <c:v>51.2624</c:v>
                </c:pt>
                <c:pt idx="9228">
                  <c:v>51.148000000000003</c:v>
                </c:pt>
                <c:pt idx="9229">
                  <c:v>51.231900000000003</c:v>
                </c:pt>
                <c:pt idx="9230">
                  <c:v>51.437899999999999</c:v>
                </c:pt>
                <c:pt idx="9231">
                  <c:v>51.231900000000003</c:v>
                </c:pt>
                <c:pt idx="9232">
                  <c:v>51.613399999999999</c:v>
                </c:pt>
                <c:pt idx="9233">
                  <c:v>50.636800000000001</c:v>
                </c:pt>
                <c:pt idx="9234">
                  <c:v>50.301099999999998</c:v>
                </c:pt>
                <c:pt idx="9235">
                  <c:v>50.507100000000001</c:v>
                </c:pt>
                <c:pt idx="9236">
                  <c:v>50.270600000000002</c:v>
                </c:pt>
                <c:pt idx="9237">
                  <c:v>50.636800000000001</c:v>
                </c:pt>
                <c:pt idx="9238">
                  <c:v>50.438400000000001</c:v>
                </c:pt>
                <c:pt idx="9239">
                  <c:v>49.965400000000002</c:v>
                </c:pt>
                <c:pt idx="9240">
                  <c:v>50.171399999999998</c:v>
                </c:pt>
                <c:pt idx="9241">
                  <c:v>50.369799999999998</c:v>
                </c:pt>
                <c:pt idx="9242">
                  <c:v>50.331600000000002</c:v>
                </c:pt>
                <c:pt idx="9243">
                  <c:v>50.461300000000001</c:v>
                </c:pt>
                <c:pt idx="9244">
                  <c:v>50.331600000000002</c:v>
                </c:pt>
                <c:pt idx="9245">
                  <c:v>50.194299999999998</c:v>
                </c:pt>
                <c:pt idx="9246">
                  <c:v>50.064599999999999</c:v>
                </c:pt>
                <c:pt idx="9247">
                  <c:v>50.636800000000001</c:v>
                </c:pt>
                <c:pt idx="9248">
                  <c:v>49.820500000000003</c:v>
                </c:pt>
                <c:pt idx="9249">
                  <c:v>49.553400000000003</c:v>
                </c:pt>
                <c:pt idx="9250">
                  <c:v>49.4848</c:v>
                </c:pt>
                <c:pt idx="9251">
                  <c:v>49.446599999999997</c:v>
                </c:pt>
                <c:pt idx="9252">
                  <c:v>49.515300000000003</c:v>
                </c:pt>
                <c:pt idx="9253">
                  <c:v>49.553400000000003</c:v>
                </c:pt>
                <c:pt idx="9254">
                  <c:v>50.049300000000002</c:v>
                </c:pt>
                <c:pt idx="9255">
                  <c:v>49.820500000000003</c:v>
                </c:pt>
                <c:pt idx="9256">
                  <c:v>49.645000000000003</c:v>
                </c:pt>
                <c:pt idx="9257">
                  <c:v>49.576300000000003</c:v>
                </c:pt>
                <c:pt idx="9258">
                  <c:v>49.645000000000003</c:v>
                </c:pt>
                <c:pt idx="9259">
                  <c:v>49.812800000000003</c:v>
                </c:pt>
                <c:pt idx="9260">
                  <c:v>49.980699999999999</c:v>
                </c:pt>
                <c:pt idx="9261">
                  <c:v>49.713700000000003</c:v>
                </c:pt>
                <c:pt idx="9262">
                  <c:v>50.079900000000002</c:v>
                </c:pt>
                <c:pt idx="9263">
                  <c:v>50.247700000000002</c:v>
                </c:pt>
                <c:pt idx="9264">
                  <c:v>50.545299999999997</c:v>
                </c:pt>
                <c:pt idx="9265">
                  <c:v>49.6755</c:v>
                </c:pt>
                <c:pt idx="9266">
                  <c:v>49.072800000000001</c:v>
                </c:pt>
                <c:pt idx="9267">
                  <c:v>48.775199999999998</c:v>
                </c:pt>
                <c:pt idx="9268">
                  <c:v>48.0657</c:v>
                </c:pt>
                <c:pt idx="9269">
                  <c:v>48.180100000000003</c:v>
                </c:pt>
                <c:pt idx="9270">
                  <c:v>47.974200000000003</c:v>
                </c:pt>
                <c:pt idx="9271">
                  <c:v>48.111499999999999</c:v>
                </c:pt>
                <c:pt idx="9272">
                  <c:v>48.477699999999999</c:v>
                </c:pt>
                <c:pt idx="9273">
                  <c:v>48.714199999999998</c:v>
                </c:pt>
                <c:pt idx="9274">
                  <c:v>48.782899999999998</c:v>
                </c:pt>
                <c:pt idx="9275">
                  <c:v>48.615000000000002</c:v>
                </c:pt>
                <c:pt idx="9276">
                  <c:v>48.645499999999998</c:v>
                </c:pt>
                <c:pt idx="9277">
                  <c:v>48.645499999999998</c:v>
                </c:pt>
                <c:pt idx="9278">
                  <c:v>48.714199999999998</c:v>
                </c:pt>
                <c:pt idx="9279">
                  <c:v>48.546399999999998</c:v>
                </c:pt>
                <c:pt idx="9280">
                  <c:v>48.554000000000002</c:v>
                </c:pt>
                <c:pt idx="9281">
                  <c:v>48.592100000000002</c:v>
                </c:pt>
                <c:pt idx="9282">
                  <c:v>48.76</c:v>
                </c:pt>
                <c:pt idx="9283">
                  <c:v>48.691299999999998</c:v>
                </c:pt>
                <c:pt idx="9284">
                  <c:v>48.592100000000002</c:v>
                </c:pt>
                <c:pt idx="9285">
                  <c:v>48.653199999999998</c:v>
                </c:pt>
                <c:pt idx="9286">
                  <c:v>48.790500000000002</c:v>
                </c:pt>
                <c:pt idx="9287">
                  <c:v>48.988900000000001</c:v>
                </c:pt>
                <c:pt idx="9288">
                  <c:v>48.76</c:v>
                </c:pt>
                <c:pt idx="9289">
                  <c:v>48.653199999999998</c:v>
                </c:pt>
                <c:pt idx="9290">
                  <c:v>48.721800000000002</c:v>
                </c:pt>
                <c:pt idx="9291">
                  <c:v>48.859200000000001</c:v>
                </c:pt>
                <c:pt idx="9292">
                  <c:v>49.293999999999997</c:v>
                </c:pt>
                <c:pt idx="9293">
                  <c:v>49.080399999999997</c:v>
                </c:pt>
                <c:pt idx="9294">
                  <c:v>49.2483</c:v>
                </c:pt>
                <c:pt idx="9295">
                  <c:v>49.515300000000003</c:v>
                </c:pt>
                <c:pt idx="9296">
                  <c:v>49.721299999999999</c:v>
                </c:pt>
                <c:pt idx="9297">
                  <c:v>49.881500000000003</c:v>
                </c:pt>
                <c:pt idx="9298">
                  <c:v>50.354500000000002</c:v>
                </c:pt>
                <c:pt idx="9299">
                  <c:v>50.018799999999999</c:v>
                </c:pt>
                <c:pt idx="9300">
                  <c:v>49.553400000000003</c:v>
                </c:pt>
                <c:pt idx="9301">
                  <c:v>49.553400000000003</c:v>
                </c:pt>
                <c:pt idx="9302">
                  <c:v>50.384999999999998</c:v>
                </c:pt>
                <c:pt idx="9303">
                  <c:v>50.484200000000001</c:v>
                </c:pt>
                <c:pt idx="9304">
                  <c:v>50.217199999999998</c:v>
                </c:pt>
                <c:pt idx="9305">
                  <c:v>50.247700000000002</c:v>
                </c:pt>
                <c:pt idx="9306">
                  <c:v>49.439</c:v>
                </c:pt>
                <c:pt idx="9307">
                  <c:v>49.110900000000001</c:v>
                </c:pt>
                <c:pt idx="9308">
                  <c:v>49.278799999999997</c:v>
                </c:pt>
                <c:pt idx="9309">
                  <c:v>48.500599999999999</c:v>
                </c:pt>
                <c:pt idx="9310">
                  <c:v>48.477699999999999</c:v>
                </c:pt>
                <c:pt idx="9311">
                  <c:v>48.813400000000001</c:v>
                </c:pt>
                <c:pt idx="9312">
                  <c:v>49.149099999999997</c:v>
                </c:pt>
                <c:pt idx="9313">
                  <c:v>48.782899999999998</c:v>
                </c:pt>
                <c:pt idx="9314">
                  <c:v>48.241199999999999</c:v>
                </c:pt>
                <c:pt idx="9315">
                  <c:v>48.210700000000003</c:v>
                </c:pt>
                <c:pt idx="9316">
                  <c:v>48.546399999999998</c:v>
                </c:pt>
                <c:pt idx="9317">
                  <c:v>48.477699999999999</c:v>
                </c:pt>
                <c:pt idx="9318">
                  <c:v>48.813400000000001</c:v>
                </c:pt>
                <c:pt idx="9319">
                  <c:v>48.988900000000001</c:v>
                </c:pt>
                <c:pt idx="9320">
                  <c:v>49.156700000000001</c:v>
                </c:pt>
                <c:pt idx="9321">
                  <c:v>49.6297</c:v>
                </c:pt>
                <c:pt idx="9322">
                  <c:v>49.5916</c:v>
                </c:pt>
                <c:pt idx="9323">
                  <c:v>49.530500000000004</c:v>
                </c:pt>
                <c:pt idx="9324">
                  <c:v>49.858600000000003</c:v>
                </c:pt>
                <c:pt idx="9325">
                  <c:v>49.492400000000004</c:v>
                </c:pt>
                <c:pt idx="9326">
                  <c:v>49.6297</c:v>
                </c:pt>
                <c:pt idx="9327">
                  <c:v>50.606299999999997</c:v>
                </c:pt>
                <c:pt idx="9328">
                  <c:v>50.575800000000001</c:v>
                </c:pt>
                <c:pt idx="9329">
                  <c:v>49.805199999999999</c:v>
                </c:pt>
                <c:pt idx="9330">
                  <c:v>49.095700000000001</c:v>
                </c:pt>
                <c:pt idx="9331">
                  <c:v>48.904899999999998</c:v>
                </c:pt>
                <c:pt idx="9332">
                  <c:v>49.004100000000001</c:v>
                </c:pt>
                <c:pt idx="9333">
                  <c:v>49.240600000000001</c:v>
                </c:pt>
                <c:pt idx="9334">
                  <c:v>49.408499999999997</c:v>
                </c:pt>
                <c:pt idx="9335">
                  <c:v>49.446599999999997</c:v>
                </c:pt>
                <c:pt idx="9336">
                  <c:v>49.553400000000003</c:v>
                </c:pt>
                <c:pt idx="9337">
                  <c:v>50.118000000000002</c:v>
                </c:pt>
                <c:pt idx="9338">
                  <c:v>50.484200000000001</c:v>
                </c:pt>
                <c:pt idx="9339">
                  <c:v>50.522399999999998</c:v>
                </c:pt>
                <c:pt idx="9340">
                  <c:v>50.796999999999997</c:v>
                </c:pt>
                <c:pt idx="9341">
                  <c:v>51.270099999999999</c:v>
                </c:pt>
                <c:pt idx="9342">
                  <c:v>51.0946</c:v>
                </c:pt>
                <c:pt idx="9343">
                  <c:v>51.064100000000003</c:v>
                </c:pt>
                <c:pt idx="9344">
                  <c:v>51.041200000000003</c:v>
                </c:pt>
                <c:pt idx="9345">
                  <c:v>51.0717</c:v>
                </c:pt>
                <c:pt idx="9346">
                  <c:v>51.300600000000003</c:v>
                </c:pt>
                <c:pt idx="9347">
                  <c:v>51.537100000000002</c:v>
                </c:pt>
                <c:pt idx="9348">
                  <c:v>51.483699999999999</c:v>
                </c:pt>
                <c:pt idx="9349">
                  <c:v>51.483699999999999</c:v>
                </c:pt>
                <c:pt idx="9350">
                  <c:v>51.598100000000002</c:v>
                </c:pt>
                <c:pt idx="9351">
                  <c:v>51.598100000000002</c:v>
                </c:pt>
                <c:pt idx="9352">
                  <c:v>51.537100000000002</c:v>
                </c:pt>
                <c:pt idx="9353">
                  <c:v>51.804099999999998</c:v>
                </c:pt>
                <c:pt idx="9354">
                  <c:v>51.537100000000002</c:v>
                </c:pt>
                <c:pt idx="9355">
                  <c:v>51.514200000000002</c:v>
                </c:pt>
                <c:pt idx="9356">
                  <c:v>51.514200000000002</c:v>
                </c:pt>
                <c:pt idx="9357">
                  <c:v>51.514200000000002</c:v>
                </c:pt>
                <c:pt idx="9358">
                  <c:v>51.628599999999999</c:v>
                </c:pt>
                <c:pt idx="9359">
                  <c:v>51.689700000000002</c:v>
                </c:pt>
                <c:pt idx="9360">
                  <c:v>51.659100000000002</c:v>
                </c:pt>
                <c:pt idx="9361">
                  <c:v>51.689700000000002</c:v>
                </c:pt>
                <c:pt idx="9362">
                  <c:v>51.689700000000002</c:v>
                </c:pt>
                <c:pt idx="9363">
                  <c:v>52.307600000000001</c:v>
                </c:pt>
                <c:pt idx="9364">
                  <c:v>52.277099999999997</c:v>
                </c:pt>
                <c:pt idx="9365">
                  <c:v>52.3992</c:v>
                </c:pt>
                <c:pt idx="9366">
                  <c:v>52.3992</c:v>
                </c:pt>
                <c:pt idx="9367">
                  <c:v>52.513599999999997</c:v>
                </c:pt>
                <c:pt idx="9368">
                  <c:v>52.4908</c:v>
                </c:pt>
                <c:pt idx="9369">
                  <c:v>52.3992</c:v>
                </c:pt>
                <c:pt idx="9370">
                  <c:v>52.780700000000003</c:v>
                </c:pt>
                <c:pt idx="9371">
                  <c:v>52.780700000000003</c:v>
                </c:pt>
                <c:pt idx="9372">
                  <c:v>52.582299999999996</c:v>
                </c:pt>
                <c:pt idx="9373">
                  <c:v>52.5518</c:v>
                </c:pt>
                <c:pt idx="9374">
                  <c:v>52.6967</c:v>
                </c:pt>
                <c:pt idx="9375">
                  <c:v>52.841700000000003</c:v>
                </c:pt>
                <c:pt idx="9376">
                  <c:v>52.902700000000003</c:v>
                </c:pt>
                <c:pt idx="9377">
                  <c:v>53.078200000000002</c:v>
                </c:pt>
                <c:pt idx="9378">
                  <c:v>53.078200000000002</c:v>
                </c:pt>
                <c:pt idx="9379">
                  <c:v>52.933300000000003</c:v>
                </c:pt>
                <c:pt idx="9380">
                  <c:v>52.841700000000003</c:v>
                </c:pt>
                <c:pt idx="9381">
                  <c:v>53.223199999999999</c:v>
                </c:pt>
                <c:pt idx="9382">
                  <c:v>53.169800000000002</c:v>
                </c:pt>
                <c:pt idx="9383">
                  <c:v>53.253700000000002</c:v>
                </c:pt>
                <c:pt idx="9384">
                  <c:v>53.375799999999998</c:v>
                </c:pt>
                <c:pt idx="9385">
                  <c:v>53.467300000000002</c:v>
                </c:pt>
                <c:pt idx="9386">
                  <c:v>53.612299999999998</c:v>
                </c:pt>
                <c:pt idx="9387">
                  <c:v>53.436799999999998</c:v>
                </c:pt>
                <c:pt idx="9388">
                  <c:v>53.345199999999998</c:v>
                </c:pt>
                <c:pt idx="9389">
                  <c:v>53.467300000000002</c:v>
                </c:pt>
                <c:pt idx="9390">
                  <c:v>53.993699999999997</c:v>
                </c:pt>
                <c:pt idx="9391">
                  <c:v>54.0548</c:v>
                </c:pt>
                <c:pt idx="9392">
                  <c:v>53.993699999999997</c:v>
                </c:pt>
                <c:pt idx="9393">
                  <c:v>53.787799999999997</c:v>
                </c:pt>
                <c:pt idx="9394">
                  <c:v>53.757199999999997</c:v>
                </c:pt>
                <c:pt idx="9395">
                  <c:v>53.848799999999997</c:v>
                </c:pt>
                <c:pt idx="9396">
                  <c:v>53.909799999999997</c:v>
                </c:pt>
                <c:pt idx="9397">
                  <c:v>54.3142</c:v>
                </c:pt>
                <c:pt idx="9398">
                  <c:v>54.169199999999996</c:v>
                </c:pt>
                <c:pt idx="9399">
                  <c:v>54.260800000000003</c:v>
                </c:pt>
                <c:pt idx="9400">
                  <c:v>54.1158</c:v>
                </c:pt>
                <c:pt idx="9401">
                  <c:v>54.321800000000003</c:v>
                </c:pt>
                <c:pt idx="9402">
                  <c:v>54.405700000000003</c:v>
                </c:pt>
                <c:pt idx="9403">
                  <c:v>54.466799999999999</c:v>
                </c:pt>
                <c:pt idx="9404">
                  <c:v>54.466799999999999</c:v>
                </c:pt>
                <c:pt idx="9405">
                  <c:v>54.581200000000003</c:v>
                </c:pt>
                <c:pt idx="9406">
                  <c:v>54.611699999999999</c:v>
                </c:pt>
                <c:pt idx="9407">
                  <c:v>54.611699999999999</c:v>
                </c:pt>
                <c:pt idx="9408">
                  <c:v>55.344099999999997</c:v>
                </c:pt>
                <c:pt idx="9409">
                  <c:v>55.023699999999998</c:v>
                </c:pt>
                <c:pt idx="9410">
                  <c:v>54.932200000000002</c:v>
                </c:pt>
                <c:pt idx="9411">
                  <c:v>54.901600000000002</c:v>
                </c:pt>
                <c:pt idx="9412">
                  <c:v>55.077100000000002</c:v>
                </c:pt>
                <c:pt idx="9413">
                  <c:v>55.199199999999998</c:v>
                </c:pt>
                <c:pt idx="9414">
                  <c:v>55.023699999999998</c:v>
                </c:pt>
                <c:pt idx="9415">
                  <c:v>54.817700000000002</c:v>
                </c:pt>
                <c:pt idx="9416">
                  <c:v>54.756700000000002</c:v>
                </c:pt>
                <c:pt idx="9417">
                  <c:v>54.703299999999999</c:v>
                </c:pt>
                <c:pt idx="9418">
                  <c:v>54.726199999999999</c:v>
                </c:pt>
                <c:pt idx="9419">
                  <c:v>54.901600000000002</c:v>
                </c:pt>
                <c:pt idx="9420">
                  <c:v>55.023699999999998</c:v>
                </c:pt>
                <c:pt idx="9421">
                  <c:v>54.962699999999998</c:v>
                </c:pt>
                <c:pt idx="9422">
                  <c:v>55.023699999999998</c:v>
                </c:pt>
                <c:pt idx="9423">
                  <c:v>55.054200000000002</c:v>
                </c:pt>
                <c:pt idx="9424">
                  <c:v>54.962699999999998</c:v>
                </c:pt>
                <c:pt idx="9425">
                  <c:v>54.703299999999999</c:v>
                </c:pt>
                <c:pt idx="9426">
                  <c:v>54.848199999999999</c:v>
                </c:pt>
                <c:pt idx="9427">
                  <c:v>55.023699999999998</c:v>
                </c:pt>
                <c:pt idx="9428">
                  <c:v>54.901600000000002</c:v>
                </c:pt>
                <c:pt idx="9429">
                  <c:v>54.932200000000002</c:v>
                </c:pt>
                <c:pt idx="9430">
                  <c:v>55.054200000000002</c:v>
                </c:pt>
                <c:pt idx="9431">
                  <c:v>55.5501</c:v>
                </c:pt>
                <c:pt idx="9432">
                  <c:v>55.786700000000003</c:v>
                </c:pt>
                <c:pt idx="9433">
                  <c:v>55.786700000000003</c:v>
                </c:pt>
                <c:pt idx="9434">
                  <c:v>55.870600000000003</c:v>
                </c:pt>
                <c:pt idx="9435">
                  <c:v>55.992600000000003</c:v>
                </c:pt>
                <c:pt idx="9436">
                  <c:v>56.252000000000002</c:v>
                </c:pt>
                <c:pt idx="9437">
                  <c:v>56.252000000000002</c:v>
                </c:pt>
                <c:pt idx="9438">
                  <c:v>56.221499999999999</c:v>
                </c:pt>
                <c:pt idx="9439">
                  <c:v>55.9621</c:v>
                </c:pt>
                <c:pt idx="9440">
                  <c:v>56.313099999999999</c:v>
                </c:pt>
                <c:pt idx="9441">
                  <c:v>56.221499999999999</c:v>
                </c:pt>
                <c:pt idx="9442">
                  <c:v>56.198599999999999</c:v>
                </c:pt>
                <c:pt idx="9443">
                  <c:v>56.076599999999999</c:v>
                </c:pt>
                <c:pt idx="9444">
                  <c:v>56.023200000000003</c:v>
                </c:pt>
                <c:pt idx="9445">
                  <c:v>56.046100000000003</c:v>
                </c:pt>
                <c:pt idx="9446">
                  <c:v>56.198599999999999</c:v>
                </c:pt>
                <c:pt idx="9447">
                  <c:v>56.076599999999999</c:v>
                </c:pt>
                <c:pt idx="9448">
                  <c:v>55.9621</c:v>
                </c:pt>
                <c:pt idx="9449">
                  <c:v>56.053699999999999</c:v>
                </c:pt>
                <c:pt idx="9450">
                  <c:v>56.198599999999999</c:v>
                </c:pt>
                <c:pt idx="9451">
                  <c:v>56.282600000000002</c:v>
                </c:pt>
                <c:pt idx="9452">
                  <c:v>56.198599999999999</c:v>
                </c:pt>
                <c:pt idx="9453">
                  <c:v>56.252000000000002</c:v>
                </c:pt>
                <c:pt idx="9454">
                  <c:v>56.404600000000002</c:v>
                </c:pt>
                <c:pt idx="9455">
                  <c:v>56.580100000000002</c:v>
                </c:pt>
                <c:pt idx="9456">
                  <c:v>56.633499999999998</c:v>
                </c:pt>
                <c:pt idx="9457">
                  <c:v>56.725099999999998</c:v>
                </c:pt>
                <c:pt idx="9458">
                  <c:v>56.694499999999998</c:v>
                </c:pt>
                <c:pt idx="9459">
                  <c:v>56.694499999999998</c:v>
                </c:pt>
                <c:pt idx="9460">
                  <c:v>56.900500000000001</c:v>
                </c:pt>
                <c:pt idx="9461">
                  <c:v>56.87</c:v>
                </c:pt>
                <c:pt idx="9462">
                  <c:v>56.839500000000001</c:v>
                </c:pt>
                <c:pt idx="9463">
                  <c:v>56.900500000000001</c:v>
                </c:pt>
                <c:pt idx="9464">
                  <c:v>57.281999999999996</c:v>
                </c:pt>
                <c:pt idx="9465">
                  <c:v>57.304900000000004</c:v>
                </c:pt>
                <c:pt idx="9466">
                  <c:v>57.304900000000004</c:v>
                </c:pt>
                <c:pt idx="9467">
                  <c:v>57.1905</c:v>
                </c:pt>
                <c:pt idx="9468">
                  <c:v>57.2515</c:v>
                </c:pt>
                <c:pt idx="9469">
                  <c:v>57.1905</c:v>
                </c:pt>
                <c:pt idx="9470">
                  <c:v>57.2515</c:v>
                </c:pt>
                <c:pt idx="9471">
                  <c:v>57.365900000000003</c:v>
                </c:pt>
                <c:pt idx="9472">
                  <c:v>57.541400000000003</c:v>
                </c:pt>
                <c:pt idx="9473">
                  <c:v>57.716900000000003</c:v>
                </c:pt>
                <c:pt idx="9474">
                  <c:v>57.892400000000002</c:v>
                </c:pt>
                <c:pt idx="9475">
                  <c:v>57.777900000000002</c:v>
                </c:pt>
                <c:pt idx="9476">
                  <c:v>57.800800000000002</c:v>
                </c:pt>
                <c:pt idx="9477">
                  <c:v>57.831299999999999</c:v>
                </c:pt>
                <c:pt idx="9478">
                  <c:v>58.037300000000002</c:v>
                </c:pt>
                <c:pt idx="9479">
                  <c:v>58.037300000000002</c:v>
                </c:pt>
                <c:pt idx="9480">
                  <c:v>58.098399999999998</c:v>
                </c:pt>
                <c:pt idx="9481">
                  <c:v>58.327199999999998</c:v>
                </c:pt>
                <c:pt idx="9482">
                  <c:v>58.357799999999997</c:v>
                </c:pt>
                <c:pt idx="9483">
                  <c:v>58.273800000000001</c:v>
                </c:pt>
                <c:pt idx="9484">
                  <c:v>58.273800000000001</c:v>
                </c:pt>
                <c:pt idx="9485">
                  <c:v>58.327199999999998</c:v>
                </c:pt>
                <c:pt idx="9486">
                  <c:v>58.327199999999998</c:v>
                </c:pt>
                <c:pt idx="9487">
                  <c:v>58.388300000000001</c:v>
                </c:pt>
                <c:pt idx="9488">
                  <c:v>58.472200000000001</c:v>
                </c:pt>
                <c:pt idx="9489">
                  <c:v>58.594299999999997</c:v>
                </c:pt>
                <c:pt idx="9490">
                  <c:v>59.0291</c:v>
                </c:pt>
                <c:pt idx="9491">
                  <c:v>58.6477</c:v>
                </c:pt>
                <c:pt idx="9492">
                  <c:v>58.8842</c:v>
                </c:pt>
                <c:pt idx="9493">
                  <c:v>58.8842</c:v>
                </c:pt>
                <c:pt idx="9494">
                  <c:v>58.9681</c:v>
                </c:pt>
                <c:pt idx="9495">
                  <c:v>59.265700000000002</c:v>
                </c:pt>
                <c:pt idx="9496">
                  <c:v>59.090200000000003</c:v>
                </c:pt>
                <c:pt idx="9497">
                  <c:v>59.090200000000003</c:v>
                </c:pt>
                <c:pt idx="9498">
                  <c:v>59.235100000000003</c:v>
                </c:pt>
                <c:pt idx="9499">
                  <c:v>59.174100000000003</c:v>
                </c:pt>
                <c:pt idx="9500">
                  <c:v>59.174100000000003</c:v>
                </c:pt>
                <c:pt idx="9501">
                  <c:v>59.0291</c:v>
                </c:pt>
                <c:pt idx="9502">
                  <c:v>59.059699999999999</c:v>
                </c:pt>
                <c:pt idx="9503">
                  <c:v>58.998600000000003</c:v>
                </c:pt>
                <c:pt idx="9504">
                  <c:v>59.0291</c:v>
                </c:pt>
                <c:pt idx="9505">
                  <c:v>59.090200000000003</c:v>
                </c:pt>
                <c:pt idx="9506">
                  <c:v>59.113100000000003</c:v>
                </c:pt>
                <c:pt idx="9507">
                  <c:v>59.410600000000002</c:v>
                </c:pt>
                <c:pt idx="9508">
                  <c:v>59.555599999999998</c:v>
                </c:pt>
                <c:pt idx="9509">
                  <c:v>59.555599999999998</c:v>
                </c:pt>
                <c:pt idx="9510">
                  <c:v>59.967599999999997</c:v>
                </c:pt>
                <c:pt idx="9511">
                  <c:v>59.845500000000001</c:v>
                </c:pt>
                <c:pt idx="9512">
                  <c:v>59.814999999999998</c:v>
                </c:pt>
                <c:pt idx="9513">
                  <c:v>60.463500000000003</c:v>
                </c:pt>
                <c:pt idx="9514">
                  <c:v>59.990400000000001</c:v>
                </c:pt>
                <c:pt idx="9515">
                  <c:v>59.845500000000001</c:v>
                </c:pt>
                <c:pt idx="9516">
                  <c:v>59.814999999999998</c:v>
                </c:pt>
                <c:pt idx="9517">
                  <c:v>59.525100000000002</c:v>
                </c:pt>
                <c:pt idx="9518">
                  <c:v>59.586100000000002</c:v>
                </c:pt>
                <c:pt idx="9519">
                  <c:v>59.700499999999998</c:v>
                </c:pt>
                <c:pt idx="9520">
                  <c:v>59.753900000000002</c:v>
                </c:pt>
                <c:pt idx="9521">
                  <c:v>59.875999999999998</c:v>
                </c:pt>
                <c:pt idx="9522">
                  <c:v>59.898899999999998</c:v>
                </c:pt>
                <c:pt idx="9523">
                  <c:v>59.723399999999998</c:v>
                </c:pt>
                <c:pt idx="9524">
                  <c:v>59.67</c:v>
                </c:pt>
                <c:pt idx="9525">
                  <c:v>60.455800000000004</c:v>
                </c:pt>
                <c:pt idx="9526">
                  <c:v>60.371899999999997</c:v>
                </c:pt>
                <c:pt idx="9527">
                  <c:v>60.196399999999997</c:v>
                </c:pt>
                <c:pt idx="9528">
                  <c:v>60.2498</c:v>
                </c:pt>
                <c:pt idx="9529">
                  <c:v>60.310899999999997</c:v>
                </c:pt>
                <c:pt idx="9530">
                  <c:v>60.371899999999997</c:v>
                </c:pt>
                <c:pt idx="9531">
                  <c:v>60.4024</c:v>
                </c:pt>
                <c:pt idx="9532">
                  <c:v>61.127200000000002</c:v>
                </c:pt>
                <c:pt idx="9533">
                  <c:v>60.837299999999999</c:v>
                </c:pt>
                <c:pt idx="9534">
                  <c:v>60.806800000000003</c:v>
                </c:pt>
                <c:pt idx="9535">
                  <c:v>60.921199999999999</c:v>
                </c:pt>
                <c:pt idx="9536">
                  <c:v>60.745800000000003</c:v>
                </c:pt>
                <c:pt idx="9537">
                  <c:v>60.631300000000003</c:v>
                </c:pt>
                <c:pt idx="9538">
                  <c:v>60.890700000000002</c:v>
                </c:pt>
                <c:pt idx="9539">
                  <c:v>61.356099999999998</c:v>
                </c:pt>
                <c:pt idx="9540">
                  <c:v>61.096699999999998</c:v>
                </c:pt>
                <c:pt idx="9541">
                  <c:v>61.447699999999998</c:v>
                </c:pt>
                <c:pt idx="9542">
                  <c:v>61.035699999999999</c:v>
                </c:pt>
                <c:pt idx="9543">
                  <c:v>60.860199999999999</c:v>
                </c:pt>
                <c:pt idx="9544">
                  <c:v>60.951799999999999</c:v>
                </c:pt>
                <c:pt idx="9545">
                  <c:v>60.974600000000002</c:v>
                </c:pt>
                <c:pt idx="9546">
                  <c:v>61.119599999999998</c:v>
                </c:pt>
                <c:pt idx="9547">
                  <c:v>60.829700000000003</c:v>
                </c:pt>
                <c:pt idx="9548">
                  <c:v>61.035699999999999</c:v>
                </c:pt>
                <c:pt idx="9549">
                  <c:v>61.035699999999999</c:v>
                </c:pt>
                <c:pt idx="9550">
                  <c:v>60.974600000000002</c:v>
                </c:pt>
                <c:pt idx="9551">
                  <c:v>60.974600000000002</c:v>
                </c:pt>
                <c:pt idx="9552">
                  <c:v>60.776299999999999</c:v>
                </c:pt>
                <c:pt idx="9553">
                  <c:v>60.745800000000003</c:v>
                </c:pt>
                <c:pt idx="9554">
                  <c:v>60.623699999999999</c:v>
                </c:pt>
                <c:pt idx="9555">
                  <c:v>61.501100000000001</c:v>
                </c:pt>
                <c:pt idx="9556">
                  <c:v>61.8825</c:v>
                </c:pt>
                <c:pt idx="9557">
                  <c:v>61.356099999999998</c:v>
                </c:pt>
                <c:pt idx="9558">
                  <c:v>61.790999999999997</c:v>
                </c:pt>
                <c:pt idx="9559">
                  <c:v>61.966500000000003</c:v>
                </c:pt>
                <c:pt idx="9560">
                  <c:v>61.966500000000003</c:v>
                </c:pt>
                <c:pt idx="9561">
                  <c:v>62.172499999999999</c:v>
                </c:pt>
                <c:pt idx="9562">
                  <c:v>62.050400000000003</c:v>
                </c:pt>
                <c:pt idx="9563">
                  <c:v>62.370800000000003</c:v>
                </c:pt>
                <c:pt idx="9564">
                  <c:v>62.195300000000003</c:v>
                </c:pt>
                <c:pt idx="9565">
                  <c:v>62.195300000000003</c:v>
                </c:pt>
                <c:pt idx="9566">
                  <c:v>62.340299999999999</c:v>
                </c:pt>
                <c:pt idx="9567">
                  <c:v>62.462400000000002</c:v>
                </c:pt>
                <c:pt idx="9568">
                  <c:v>62.576799999999999</c:v>
                </c:pt>
                <c:pt idx="9569">
                  <c:v>62.721800000000002</c:v>
                </c:pt>
                <c:pt idx="9570">
                  <c:v>62.691299999999998</c:v>
                </c:pt>
                <c:pt idx="9571">
                  <c:v>62.805700000000002</c:v>
                </c:pt>
                <c:pt idx="9572">
                  <c:v>62.691299999999998</c:v>
                </c:pt>
                <c:pt idx="9573">
                  <c:v>62.660699999999999</c:v>
                </c:pt>
                <c:pt idx="9574">
                  <c:v>62.660699999999999</c:v>
                </c:pt>
                <c:pt idx="9575">
                  <c:v>62.721800000000002</c:v>
                </c:pt>
                <c:pt idx="9576">
                  <c:v>62.920099999999998</c:v>
                </c:pt>
                <c:pt idx="9577">
                  <c:v>63.507599999999996</c:v>
                </c:pt>
                <c:pt idx="9578">
                  <c:v>63.240600000000001</c:v>
                </c:pt>
                <c:pt idx="9579">
                  <c:v>62.889600000000002</c:v>
                </c:pt>
                <c:pt idx="9580">
                  <c:v>62.828600000000002</c:v>
                </c:pt>
                <c:pt idx="9581">
                  <c:v>62.805700000000002</c:v>
                </c:pt>
                <c:pt idx="9582">
                  <c:v>62.630200000000002</c:v>
                </c:pt>
                <c:pt idx="9583">
                  <c:v>62.714100000000002</c:v>
                </c:pt>
                <c:pt idx="9584">
                  <c:v>63.179499999999997</c:v>
                </c:pt>
                <c:pt idx="9585">
                  <c:v>63.179499999999997</c:v>
                </c:pt>
                <c:pt idx="9586">
                  <c:v>63.3855</c:v>
                </c:pt>
                <c:pt idx="9587">
                  <c:v>63.179499999999997</c:v>
                </c:pt>
                <c:pt idx="9588">
                  <c:v>63.3245</c:v>
                </c:pt>
                <c:pt idx="9589">
                  <c:v>63.5229</c:v>
                </c:pt>
                <c:pt idx="9590">
                  <c:v>63.5</c:v>
                </c:pt>
                <c:pt idx="9591">
                  <c:v>63.3245</c:v>
                </c:pt>
                <c:pt idx="9592">
                  <c:v>63.210099999999997</c:v>
                </c:pt>
                <c:pt idx="9593">
                  <c:v>64.018799999999999</c:v>
                </c:pt>
                <c:pt idx="9594">
                  <c:v>64.194199999999995</c:v>
                </c:pt>
                <c:pt idx="9595">
                  <c:v>64.308700000000002</c:v>
                </c:pt>
                <c:pt idx="9596">
                  <c:v>64.049300000000002</c:v>
                </c:pt>
                <c:pt idx="9597">
                  <c:v>63.759399999999999</c:v>
                </c:pt>
                <c:pt idx="9598">
                  <c:v>63.904299999999999</c:v>
                </c:pt>
                <c:pt idx="9599">
                  <c:v>63.965400000000002</c:v>
                </c:pt>
                <c:pt idx="9600">
                  <c:v>63.934800000000003</c:v>
                </c:pt>
                <c:pt idx="9601">
                  <c:v>63.988300000000002</c:v>
                </c:pt>
                <c:pt idx="9602">
                  <c:v>64.308700000000002</c:v>
                </c:pt>
                <c:pt idx="9603">
                  <c:v>64.217100000000002</c:v>
                </c:pt>
                <c:pt idx="9604">
                  <c:v>64.018799999999999</c:v>
                </c:pt>
                <c:pt idx="9605">
                  <c:v>63.927199999999999</c:v>
                </c:pt>
                <c:pt idx="9606">
                  <c:v>63.927199999999999</c:v>
                </c:pt>
                <c:pt idx="9607">
                  <c:v>63.873800000000003</c:v>
                </c:pt>
                <c:pt idx="9608">
                  <c:v>64.102699999999999</c:v>
                </c:pt>
                <c:pt idx="9609">
                  <c:v>64.362099999999998</c:v>
                </c:pt>
                <c:pt idx="9610">
                  <c:v>64.392600000000002</c:v>
                </c:pt>
                <c:pt idx="9611">
                  <c:v>64.568100000000001</c:v>
                </c:pt>
                <c:pt idx="9612">
                  <c:v>65.147900000000007</c:v>
                </c:pt>
                <c:pt idx="9613">
                  <c:v>65.369200000000006</c:v>
                </c:pt>
                <c:pt idx="9614">
                  <c:v>64.850399999999993</c:v>
                </c:pt>
                <c:pt idx="9615">
                  <c:v>64.560500000000005</c:v>
                </c:pt>
                <c:pt idx="9616">
                  <c:v>64.766400000000004</c:v>
                </c:pt>
                <c:pt idx="9617">
                  <c:v>64.445999999999998</c:v>
                </c:pt>
                <c:pt idx="9618">
                  <c:v>64.331599999999995</c:v>
                </c:pt>
                <c:pt idx="9619">
                  <c:v>64.270499999999998</c:v>
                </c:pt>
                <c:pt idx="9620">
                  <c:v>64.362099999999998</c:v>
                </c:pt>
                <c:pt idx="9621">
                  <c:v>64.507000000000005</c:v>
                </c:pt>
                <c:pt idx="9622">
                  <c:v>64.766400000000004</c:v>
                </c:pt>
                <c:pt idx="9623">
                  <c:v>65.117400000000004</c:v>
                </c:pt>
                <c:pt idx="9624">
                  <c:v>65.147900000000007</c:v>
                </c:pt>
                <c:pt idx="9625">
                  <c:v>64.735900000000001</c:v>
                </c:pt>
                <c:pt idx="9626">
                  <c:v>65.117400000000004</c:v>
                </c:pt>
                <c:pt idx="9627">
                  <c:v>64.789299999999997</c:v>
                </c:pt>
                <c:pt idx="9628">
                  <c:v>64.499399999999994</c:v>
                </c:pt>
                <c:pt idx="9629">
                  <c:v>64.590999999999994</c:v>
                </c:pt>
                <c:pt idx="9630">
                  <c:v>64.880899999999997</c:v>
                </c:pt>
                <c:pt idx="9631">
                  <c:v>65.109800000000007</c:v>
                </c:pt>
                <c:pt idx="9632">
                  <c:v>64.880899999999997</c:v>
                </c:pt>
                <c:pt idx="9633">
                  <c:v>65.140299999999996</c:v>
                </c:pt>
                <c:pt idx="9634">
                  <c:v>65.201300000000003</c:v>
                </c:pt>
                <c:pt idx="9635">
                  <c:v>65.361500000000007</c:v>
                </c:pt>
                <c:pt idx="9636">
                  <c:v>65.201300000000003</c:v>
                </c:pt>
                <c:pt idx="9637">
                  <c:v>65.2547</c:v>
                </c:pt>
                <c:pt idx="9638">
                  <c:v>65.140299999999996</c:v>
                </c:pt>
                <c:pt idx="9639">
                  <c:v>64.964799999999997</c:v>
                </c:pt>
                <c:pt idx="9640">
                  <c:v>64.8733</c:v>
                </c:pt>
                <c:pt idx="9641">
                  <c:v>65.1327</c:v>
                </c:pt>
                <c:pt idx="9642">
                  <c:v>65.491200000000006</c:v>
                </c:pt>
                <c:pt idx="9643">
                  <c:v>65.521799999999999</c:v>
                </c:pt>
                <c:pt idx="9644">
                  <c:v>65.437799999999996</c:v>
                </c:pt>
                <c:pt idx="9645">
                  <c:v>65.109800000000007</c:v>
                </c:pt>
                <c:pt idx="9646">
                  <c:v>65.048699999999997</c:v>
                </c:pt>
                <c:pt idx="9647">
                  <c:v>65.109800000000007</c:v>
                </c:pt>
                <c:pt idx="9648">
                  <c:v>65.048699999999997</c:v>
                </c:pt>
                <c:pt idx="9649">
                  <c:v>65.018199999999993</c:v>
                </c:pt>
                <c:pt idx="9650">
                  <c:v>65.277600000000007</c:v>
                </c:pt>
                <c:pt idx="9651">
                  <c:v>65.956599999999995</c:v>
                </c:pt>
                <c:pt idx="9652">
                  <c:v>65.765900000000002</c:v>
                </c:pt>
                <c:pt idx="9653">
                  <c:v>65.491200000000006</c:v>
                </c:pt>
                <c:pt idx="9654">
                  <c:v>65.331000000000003</c:v>
                </c:pt>
                <c:pt idx="9655">
                  <c:v>65.460700000000003</c:v>
                </c:pt>
                <c:pt idx="9656">
                  <c:v>65.247100000000003</c:v>
                </c:pt>
                <c:pt idx="9657">
                  <c:v>65.239500000000007</c:v>
                </c:pt>
                <c:pt idx="9658">
                  <c:v>65.376800000000003</c:v>
                </c:pt>
                <c:pt idx="9659">
                  <c:v>66.002399999999994</c:v>
                </c:pt>
                <c:pt idx="9660">
                  <c:v>65.971900000000005</c:v>
                </c:pt>
                <c:pt idx="9661">
                  <c:v>66.055800000000005</c:v>
                </c:pt>
                <c:pt idx="9662">
                  <c:v>66.330500000000001</c:v>
                </c:pt>
                <c:pt idx="9663">
                  <c:v>65.865099999999998</c:v>
                </c:pt>
                <c:pt idx="9664">
                  <c:v>65.567499999999995</c:v>
                </c:pt>
                <c:pt idx="9665">
                  <c:v>65.460700000000003</c:v>
                </c:pt>
                <c:pt idx="9666">
                  <c:v>65.399699999999996</c:v>
                </c:pt>
                <c:pt idx="9667">
                  <c:v>65.346299999999999</c:v>
                </c:pt>
                <c:pt idx="9668">
                  <c:v>65.567499999999995</c:v>
                </c:pt>
                <c:pt idx="9669">
                  <c:v>65.895600000000002</c:v>
                </c:pt>
                <c:pt idx="9670">
                  <c:v>65.704899999999995</c:v>
                </c:pt>
                <c:pt idx="9671">
                  <c:v>65.620900000000006</c:v>
                </c:pt>
                <c:pt idx="9672">
                  <c:v>65.643799999999999</c:v>
                </c:pt>
                <c:pt idx="9673">
                  <c:v>65.613299999999995</c:v>
                </c:pt>
                <c:pt idx="9674">
                  <c:v>65.590400000000002</c:v>
                </c:pt>
                <c:pt idx="9675">
                  <c:v>65.590400000000002</c:v>
                </c:pt>
                <c:pt idx="9676">
                  <c:v>65.506500000000003</c:v>
                </c:pt>
                <c:pt idx="9677">
                  <c:v>65.453100000000006</c:v>
                </c:pt>
                <c:pt idx="9678">
                  <c:v>65.422600000000003</c:v>
                </c:pt>
                <c:pt idx="9679">
                  <c:v>65.346299999999999</c:v>
                </c:pt>
                <c:pt idx="9680">
                  <c:v>65.346299999999999</c:v>
                </c:pt>
                <c:pt idx="9681">
                  <c:v>65.613299999999995</c:v>
                </c:pt>
                <c:pt idx="9682">
                  <c:v>65.720100000000002</c:v>
                </c:pt>
                <c:pt idx="9683">
                  <c:v>65.720100000000002</c:v>
                </c:pt>
                <c:pt idx="9684">
                  <c:v>65.590400000000002</c:v>
                </c:pt>
                <c:pt idx="9685">
                  <c:v>65.537000000000006</c:v>
                </c:pt>
                <c:pt idx="9686">
                  <c:v>65.537000000000006</c:v>
                </c:pt>
                <c:pt idx="9687">
                  <c:v>65.537000000000006</c:v>
                </c:pt>
                <c:pt idx="9688">
                  <c:v>65.559899999999999</c:v>
                </c:pt>
                <c:pt idx="9689">
                  <c:v>65.559899999999999</c:v>
                </c:pt>
                <c:pt idx="9690">
                  <c:v>65.559899999999999</c:v>
                </c:pt>
                <c:pt idx="9691">
                  <c:v>65.559899999999999</c:v>
                </c:pt>
                <c:pt idx="9692">
                  <c:v>65.605699999999999</c:v>
                </c:pt>
                <c:pt idx="9693">
                  <c:v>65.552300000000002</c:v>
                </c:pt>
                <c:pt idx="9694">
                  <c:v>65.468400000000003</c:v>
                </c:pt>
                <c:pt idx="9695">
                  <c:v>65.582800000000006</c:v>
                </c:pt>
                <c:pt idx="9696">
                  <c:v>65.987200000000001</c:v>
                </c:pt>
                <c:pt idx="9697">
                  <c:v>65.964299999999994</c:v>
                </c:pt>
                <c:pt idx="9698">
                  <c:v>65.773499999999999</c:v>
                </c:pt>
                <c:pt idx="9699">
                  <c:v>65.880300000000005</c:v>
                </c:pt>
                <c:pt idx="9700">
                  <c:v>65.796400000000006</c:v>
                </c:pt>
                <c:pt idx="9701">
                  <c:v>65.659099999999995</c:v>
                </c:pt>
                <c:pt idx="9702">
                  <c:v>65.605699999999999</c:v>
                </c:pt>
                <c:pt idx="9703">
                  <c:v>65.605699999999999</c:v>
                </c:pt>
                <c:pt idx="9704">
                  <c:v>65.582800000000006</c:v>
                </c:pt>
                <c:pt idx="9705">
                  <c:v>65.582800000000006</c:v>
                </c:pt>
                <c:pt idx="9706">
                  <c:v>65.605699999999999</c:v>
                </c:pt>
                <c:pt idx="9707">
                  <c:v>65.659099999999995</c:v>
                </c:pt>
                <c:pt idx="9708">
                  <c:v>65.880300000000005</c:v>
                </c:pt>
                <c:pt idx="9709">
                  <c:v>66.208399999999997</c:v>
                </c:pt>
                <c:pt idx="9710">
                  <c:v>66.483099999999993</c:v>
                </c:pt>
                <c:pt idx="9711">
                  <c:v>66.643299999999996</c:v>
                </c:pt>
                <c:pt idx="9712">
                  <c:v>66.444900000000004</c:v>
                </c:pt>
                <c:pt idx="9713">
                  <c:v>66.414400000000001</c:v>
                </c:pt>
                <c:pt idx="9714">
                  <c:v>66.361000000000004</c:v>
                </c:pt>
                <c:pt idx="9715">
                  <c:v>66.338099999999997</c:v>
                </c:pt>
                <c:pt idx="9716">
                  <c:v>66.361000000000004</c:v>
                </c:pt>
                <c:pt idx="9717">
                  <c:v>66.307599999999994</c:v>
                </c:pt>
                <c:pt idx="9718">
                  <c:v>66.277100000000004</c:v>
                </c:pt>
                <c:pt idx="9719">
                  <c:v>66.254199999999997</c:v>
                </c:pt>
                <c:pt idx="9720">
                  <c:v>66.361000000000004</c:v>
                </c:pt>
                <c:pt idx="9721">
                  <c:v>66.742500000000007</c:v>
                </c:pt>
                <c:pt idx="9722">
                  <c:v>66.4983</c:v>
                </c:pt>
                <c:pt idx="9723">
                  <c:v>66.4983</c:v>
                </c:pt>
                <c:pt idx="9724">
                  <c:v>66.5822</c:v>
                </c:pt>
                <c:pt idx="9725">
                  <c:v>66.689099999999996</c:v>
                </c:pt>
                <c:pt idx="9726">
                  <c:v>66.849299999999999</c:v>
                </c:pt>
                <c:pt idx="9727">
                  <c:v>67.017099999999999</c:v>
                </c:pt>
                <c:pt idx="9728">
                  <c:v>66.986599999999996</c:v>
                </c:pt>
                <c:pt idx="9729">
                  <c:v>66.933199999999999</c:v>
                </c:pt>
                <c:pt idx="9730">
                  <c:v>66.795900000000003</c:v>
                </c:pt>
                <c:pt idx="9731">
                  <c:v>66.628</c:v>
                </c:pt>
                <c:pt idx="9732">
                  <c:v>66.521199999999993</c:v>
                </c:pt>
                <c:pt idx="9733">
                  <c:v>66.406800000000004</c:v>
                </c:pt>
                <c:pt idx="9734">
                  <c:v>66.681399999999996</c:v>
                </c:pt>
                <c:pt idx="9735">
                  <c:v>66.7119</c:v>
                </c:pt>
                <c:pt idx="9736">
                  <c:v>66.7119</c:v>
                </c:pt>
                <c:pt idx="9737">
                  <c:v>66.872200000000007</c:v>
                </c:pt>
                <c:pt idx="9738">
                  <c:v>66.818799999999996</c:v>
                </c:pt>
                <c:pt idx="9739">
                  <c:v>66.7654</c:v>
                </c:pt>
                <c:pt idx="9740">
                  <c:v>67.032399999999996</c:v>
                </c:pt>
                <c:pt idx="9741">
                  <c:v>67.093400000000003</c:v>
                </c:pt>
                <c:pt idx="9742">
                  <c:v>67.116299999999995</c:v>
                </c:pt>
                <c:pt idx="9743">
                  <c:v>67.009500000000003</c:v>
                </c:pt>
                <c:pt idx="9744">
                  <c:v>66.925600000000003</c:v>
                </c:pt>
                <c:pt idx="9745">
                  <c:v>66.925600000000003</c:v>
                </c:pt>
                <c:pt idx="9746">
                  <c:v>67.032399999999996</c:v>
                </c:pt>
                <c:pt idx="9747">
                  <c:v>67.062899999999999</c:v>
                </c:pt>
                <c:pt idx="9748">
                  <c:v>67.116299999999995</c:v>
                </c:pt>
                <c:pt idx="9749">
                  <c:v>67.223100000000002</c:v>
                </c:pt>
                <c:pt idx="9750">
                  <c:v>67.337599999999995</c:v>
                </c:pt>
                <c:pt idx="9751">
                  <c:v>67.551199999999994</c:v>
                </c:pt>
                <c:pt idx="9752">
                  <c:v>67.307000000000002</c:v>
                </c:pt>
                <c:pt idx="9753">
                  <c:v>67.391000000000005</c:v>
                </c:pt>
                <c:pt idx="9754">
                  <c:v>67.360399999999998</c:v>
                </c:pt>
                <c:pt idx="9755">
                  <c:v>67.497799999999998</c:v>
                </c:pt>
                <c:pt idx="9756">
                  <c:v>67.444400000000002</c:v>
                </c:pt>
                <c:pt idx="9757">
                  <c:v>67.444400000000002</c:v>
                </c:pt>
                <c:pt idx="9758">
                  <c:v>67.596999999999994</c:v>
                </c:pt>
                <c:pt idx="9759">
                  <c:v>67.459599999999995</c:v>
                </c:pt>
                <c:pt idx="9760">
                  <c:v>67.352800000000002</c:v>
                </c:pt>
                <c:pt idx="9761">
                  <c:v>67.352800000000002</c:v>
                </c:pt>
                <c:pt idx="9762">
                  <c:v>67.352800000000002</c:v>
                </c:pt>
                <c:pt idx="9763">
                  <c:v>67.543499999999995</c:v>
                </c:pt>
                <c:pt idx="9764">
                  <c:v>67.543499999999995</c:v>
                </c:pt>
                <c:pt idx="9765">
                  <c:v>67.703800000000001</c:v>
                </c:pt>
                <c:pt idx="9766">
                  <c:v>67.574100000000001</c:v>
                </c:pt>
                <c:pt idx="9767">
                  <c:v>67.574100000000001</c:v>
                </c:pt>
                <c:pt idx="9768">
                  <c:v>67.459599999999995</c:v>
                </c:pt>
                <c:pt idx="9769">
                  <c:v>67.383300000000006</c:v>
                </c:pt>
                <c:pt idx="9770">
                  <c:v>67.574100000000001</c:v>
                </c:pt>
                <c:pt idx="9771">
                  <c:v>67.574100000000001</c:v>
                </c:pt>
                <c:pt idx="9772">
                  <c:v>67.490099999999998</c:v>
                </c:pt>
                <c:pt idx="9773">
                  <c:v>67.406199999999998</c:v>
                </c:pt>
                <c:pt idx="9774">
                  <c:v>67.322299999999998</c:v>
                </c:pt>
                <c:pt idx="9775">
                  <c:v>67.322299999999998</c:v>
                </c:pt>
                <c:pt idx="9776">
                  <c:v>67.299400000000006</c:v>
                </c:pt>
                <c:pt idx="9777">
                  <c:v>67.299400000000006</c:v>
                </c:pt>
                <c:pt idx="9778">
                  <c:v>67.322299999999998</c:v>
                </c:pt>
                <c:pt idx="9779">
                  <c:v>67.406199999999998</c:v>
                </c:pt>
                <c:pt idx="9780">
                  <c:v>67.459599999999995</c:v>
                </c:pt>
                <c:pt idx="9781">
                  <c:v>67.627499999999998</c:v>
                </c:pt>
                <c:pt idx="9782">
                  <c:v>67.818200000000004</c:v>
                </c:pt>
                <c:pt idx="9783">
                  <c:v>67.871600000000001</c:v>
                </c:pt>
                <c:pt idx="9784">
                  <c:v>67.978399999999993</c:v>
                </c:pt>
                <c:pt idx="9785">
                  <c:v>68.031800000000004</c:v>
                </c:pt>
                <c:pt idx="9786">
                  <c:v>68.0852</c:v>
                </c:pt>
                <c:pt idx="9787">
                  <c:v>68.115799999999993</c:v>
                </c:pt>
                <c:pt idx="9788">
                  <c:v>68.115799999999993</c:v>
                </c:pt>
                <c:pt idx="9789">
                  <c:v>68.108099999999993</c:v>
                </c:pt>
                <c:pt idx="9790">
                  <c:v>68.108099999999993</c:v>
                </c:pt>
                <c:pt idx="9791">
                  <c:v>68.0852</c:v>
                </c:pt>
                <c:pt idx="9792">
                  <c:v>68.0852</c:v>
                </c:pt>
                <c:pt idx="9793">
                  <c:v>68.329400000000007</c:v>
                </c:pt>
                <c:pt idx="9794">
                  <c:v>68.298900000000003</c:v>
                </c:pt>
                <c:pt idx="9795">
                  <c:v>68.138599999999997</c:v>
                </c:pt>
                <c:pt idx="9796">
                  <c:v>68.161500000000004</c:v>
                </c:pt>
                <c:pt idx="9797">
                  <c:v>68.108099999999993</c:v>
                </c:pt>
                <c:pt idx="9798">
                  <c:v>68.108099999999993</c:v>
                </c:pt>
                <c:pt idx="9799">
                  <c:v>68.138599999999997</c:v>
                </c:pt>
                <c:pt idx="9800">
                  <c:v>68.2149</c:v>
                </c:pt>
                <c:pt idx="9801">
                  <c:v>68.268299999999996</c:v>
                </c:pt>
                <c:pt idx="9802">
                  <c:v>68.245500000000007</c:v>
                </c:pt>
                <c:pt idx="9803">
                  <c:v>68.161500000000004</c:v>
                </c:pt>
                <c:pt idx="9804">
                  <c:v>68.138599999999997</c:v>
                </c:pt>
                <c:pt idx="9805">
                  <c:v>68.0852</c:v>
                </c:pt>
                <c:pt idx="9806">
                  <c:v>68.054699999999997</c:v>
                </c:pt>
                <c:pt idx="9807">
                  <c:v>68.054699999999997</c:v>
                </c:pt>
                <c:pt idx="9808">
                  <c:v>68.0852</c:v>
                </c:pt>
                <c:pt idx="9809">
                  <c:v>68.0852</c:v>
                </c:pt>
                <c:pt idx="9810">
                  <c:v>68.108099999999993</c:v>
                </c:pt>
                <c:pt idx="9811">
                  <c:v>68.138599999999997</c:v>
                </c:pt>
                <c:pt idx="9812">
                  <c:v>68.2149</c:v>
                </c:pt>
                <c:pt idx="9813">
                  <c:v>68.2149</c:v>
                </c:pt>
                <c:pt idx="9814">
                  <c:v>68.2149</c:v>
                </c:pt>
                <c:pt idx="9815">
                  <c:v>68.382800000000003</c:v>
                </c:pt>
                <c:pt idx="9816">
                  <c:v>68.543000000000006</c:v>
                </c:pt>
                <c:pt idx="9817">
                  <c:v>68.543000000000006</c:v>
                </c:pt>
                <c:pt idx="9818">
                  <c:v>68.489599999999996</c:v>
                </c:pt>
                <c:pt idx="9819">
                  <c:v>68.596400000000003</c:v>
                </c:pt>
                <c:pt idx="9820">
                  <c:v>68.863399999999999</c:v>
                </c:pt>
                <c:pt idx="9821">
                  <c:v>68.81</c:v>
                </c:pt>
                <c:pt idx="9822">
                  <c:v>68.756600000000006</c:v>
                </c:pt>
                <c:pt idx="9823">
                  <c:v>68.703199999999995</c:v>
                </c:pt>
                <c:pt idx="9824">
                  <c:v>68.565899999999999</c:v>
                </c:pt>
                <c:pt idx="9825">
                  <c:v>68.481999999999999</c:v>
                </c:pt>
                <c:pt idx="9826">
                  <c:v>68.535399999999996</c:v>
                </c:pt>
                <c:pt idx="9827">
                  <c:v>68.565899999999999</c:v>
                </c:pt>
                <c:pt idx="9828">
                  <c:v>68.565899999999999</c:v>
                </c:pt>
                <c:pt idx="9829">
                  <c:v>68.565899999999999</c:v>
                </c:pt>
                <c:pt idx="9830">
                  <c:v>68.565899999999999</c:v>
                </c:pt>
                <c:pt idx="9831">
                  <c:v>68.535399999999996</c:v>
                </c:pt>
                <c:pt idx="9832">
                  <c:v>68.565899999999999</c:v>
                </c:pt>
                <c:pt idx="9833">
                  <c:v>68.588800000000006</c:v>
                </c:pt>
                <c:pt idx="9834">
                  <c:v>68.588800000000006</c:v>
                </c:pt>
                <c:pt idx="9835">
                  <c:v>68.642200000000003</c:v>
                </c:pt>
                <c:pt idx="9836">
                  <c:v>68.642200000000003</c:v>
                </c:pt>
                <c:pt idx="9837">
                  <c:v>68.642200000000003</c:v>
                </c:pt>
                <c:pt idx="9838">
                  <c:v>68.703199999999995</c:v>
                </c:pt>
                <c:pt idx="9839">
                  <c:v>68.726100000000002</c:v>
                </c:pt>
                <c:pt idx="9840">
                  <c:v>68.756600000000006</c:v>
                </c:pt>
                <c:pt idx="9841">
                  <c:v>68.779499999999999</c:v>
                </c:pt>
                <c:pt idx="9842">
                  <c:v>69.138099999999994</c:v>
                </c:pt>
                <c:pt idx="9843">
                  <c:v>69.161000000000001</c:v>
                </c:pt>
                <c:pt idx="9844">
                  <c:v>69.107600000000005</c:v>
                </c:pt>
                <c:pt idx="9845">
                  <c:v>68.947400000000002</c:v>
                </c:pt>
                <c:pt idx="9846">
                  <c:v>68.832899999999995</c:v>
                </c:pt>
                <c:pt idx="9847">
                  <c:v>68.886300000000006</c:v>
                </c:pt>
                <c:pt idx="9848">
                  <c:v>68.970200000000006</c:v>
                </c:pt>
                <c:pt idx="9849">
                  <c:v>69.000799999999998</c:v>
                </c:pt>
                <c:pt idx="9850">
                  <c:v>69.054199999999994</c:v>
                </c:pt>
                <c:pt idx="9851">
                  <c:v>69.023700000000005</c:v>
                </c:pt>
                <c:pt idx="9852">
                  <c:v>69.138099999999994</c:v>
                </c:pt>
                <c:pt idx="9853">
                  <c:v>69.138099999999994</c:v>
                </c:pt>
                <c:pt idx="9854">
                  <c:v>69.077100000000002</c:v>
                </c:pt>
                <c:pt idx="9855">
                  <c:v>69.107600000000005</c:v>
                </c:pt>
                <c:pt idx="9856">
                  <c:v>69.130499999999998</c:v>
                </c:pt>
                <c:pt idx="9857">
                  <c:v>69.107600000000005</c:v>
                </c:pt>
                <c:pt idx="9858">
                  <c:v>69.130499999999998</c:v>
                </c:pt>
                <c:pt idx="9859">
                  <c:v>69.183899999999994</c:v>
                </c:pt>
                <c:pt idx="9860">
                  <c:v>69.244900000000001</c:v>
                </c:pt>
                <c:pt idx="9861">
                  <c:v>69.351699999999994</c:v>
                </c:pt>
                <c:pt idx="9862">
                  <c:v>69.321200000000005</c:v>
                </c:pt>
                <c:pt idx="9863">
                  <c:v>69.267799999999994</c:v>
                </c:pt>
                <c:pt idx="9864">
                  <c:v>69.244900000000001</c:v>
                </c:pt>
                <c:pt idx="9865">
                  <c:v>69.267799999999994</c:v>
                </c:pt>
                <c:pt idx="9866">
                  <c:v>69.267799999999994</c:v>
                </c:pt>
                <c:pt idx="9867">
                  <c:v>69.321200000000005</c:v>
                </c:pt>
                <c:pt idx="9868">
                  <c:v>69.405100000000004</c:v>
                </c:pt>
                <c:pt idx="9869">
                  <c:v>69.435599999999994</c:v>
                </c:pt>
                <c:pt idx="9870">
                  <c:v>69.405100000000004</c:v>
                </c:pt>
                <c:pt idx="9871">
                  <c:v>69.374600000000001</c:v>
                </c:pt>
                <c:pt idx="9872">
                  <c:v>69.405100000000004</c:v>
                </c:pt>
                <c:pt idx="9873">
                  <c:v>69.458500000000001</c:v>
                </c:pt>
                <c:pt idx="9874">
                  <c:v>69.458500000000001</c:v>
                </c:pt>
                <c:pt idx="9875">
                  <c:v>69.435599999999994</c:v>
                </c:pt>
                <c:pt idx="9876">
                  <c:v>69.435599999999994</c:v>
                </c:pt>
                <c:pt idx="9877">
                  <c:v>69.435599999999994</c:v>
                </c:pt>
                <c:pt idx="9878">
                  <c:v>69.435599999999994</c:v>
                </c:pt>
                <c:pt idx="9879">
                  <c:v>69.542400000000001</c:v>
                </c:pt>
                <c:pt idx="9880">
                  <c:v>69.511899999999997</c:v>
                </c:pt>
                <c:pt idx="9881">
                  <c:v>69.489000000000004</c:v>
                </c:pt>
                <c:pt idx="9882">
                  <c:v>69.489000000000004</c:v>
                </c:pt>
                <c:pt idx="9883">
                  <c:v>69.489000000000004</c:v>
                </c:pt>
                <c:pt idx="9884">
                  <c:v>69.489000000000004</c:v>
                </c:pt>
                <c:pt idx="9885">
                  <c:v>69.489000000000004</c:v>
                </c:pt>
                <c:pt idx="9886">
                  <c:v>69.511899999999997</c:v>
                </c:pt>
                <c:pt idx="9887">
                  <c:v>69.542400000000001</c:v>
                </c:pt>
                <c:pt idx="9888">
                  <c:v>69.565299999999993</c:v>
                </c:pt>
                <c:pt idx="9889">
                  <c:v>69.5959</c:v>
                </c:pt>
                <c:pt idx="9890">
                  <c:v>69.6798</c:v>
                </c:pt>
                <c:pt idx="9891">
                  <c:v>69.702699999999993</c:v>
                </c:pt>
                <c:pt idx="9892">
                  <c:v>69.756100000000004</c:v>
                </c:pt>
                <c:pt idx="9893">
                  <c:v>69.786600000000007</c:v>
                </c:pt>
                <c:pt idx="9894">
                  <c:v>69.862899999999996</c:v>
                </c:pt>
                <c:pt idx="9895">
                  <c:v>69.946799999999996</c:v>
                </c:pt>
                <c:pt idx="9896">
                  <c:v>70.129900000000006</c:v>
                </c:pt>
                <c:pt idx="9897">
                  <c:v>70.618200000000002</c:v>
                </c:pt>
                <c:pt idx="9898">
                  <c:v>70.999700000000004</c:v>
                </c:pt>
                <c:pt idx="9899">
                  <c:v>71.2209</c:v>
                </c:pt>
                <c:pt idx="9900">
                  <c:v>71.487899999999996</c:v>
                </c:pt>
                <c:pt idx="9901">
                  <c:v>71.381100000000004</c:v>
                </c:pt>
                <c:pt idx="9902">
                  <c:v>71.541399999999996</c:v>
                </c:pt>
                <c:pt idx="9903">
                  <c:v>71.327699999999993</c:v>
                </c:pt>
                <c:pt idx="9904">
                  <c:v>71.274299999999997</c:v>
                </c:pt>
                <c:pt idx="9905">
                  <c:v>70.923400000000001</c:v>
                </c:pt>
                <c:pt idx="9906">
                  <c:v>71.053100000000001</c:v>
                </c:pt>
                <c:pt idx="9907">
                  <c:v>71.083600000000004</c:v>
                </c:pt>
                <c:pt idx="9908">
                  <c:v>71.487899999999996</c:v>
                </c:pt>
                <c:pt idx="9909">
                  <c:v>72.167000000000002</c:v>
                </c:pt>
                <c:pt idx="9910">
                  <c:v>71.976200000000006</c:v>
                </c:pt>
                <c:pt idx="9911">
                  <c:v>71.602400000000003</c:v>
                </c:pt>
                <c:pt idx="9912">
                  <c:v>72.197500000000005</c:v>
                </c:pt>
                <c:pt idx="9913">
                  <c:v>72.334800000000001</c:v>
                </c:pt>
                <c:pt idx="9914">
                  <c:v>72.304299999999998</c:v>
                </c:pt>
                <c:pt idx="9915">
                  <c:v>71.976200000000006</c:v>
                </c:pt>
                <c:pt idx="9916">
                  <c:v>72.167000000000002</c:v>
                </c:pt>
                <c:pt idx="9917">
                  <c:v>72.464500000000001</c:v>
                </c:pt>
                <c:pt idx="9918">
                  <c:v>72.220399999999998</c:v>
                </c:pt>
                <c:pt idx="9919">
                  <c:v>72.167000000000002</c:v>
                </c:pt>
                <c:pt idx="9920">
                  <c:v>72.082999999999998</c:v>
                </c:pt>
                <c:pt idx="9921">
                  <c:v>72.060199999999995</c:v>
                </c:pt>
                <c:pt idx="9922">
                  <c:v>71.869399999999999</c:v>
                </c:pt>
                <c:pt idx="9923">
                  <c:v>71.709199999999996</c:v>
                </c:pt>
                <c:pt idx="9924">
                  <c:v>71.816000000000003</c:v>
                </c:pt>
                <c:pt idx="9925">
                  <c:v>71.953299999999999</c:v>
                </c:pt>
                <c:pt idx="9926">
                  <c:v>71.732100000000003</c:v>
                </c:pt>
                <c:pt idx="9927">
                  <c:v>71.953299999999999</c:v>
                </c:pt>
                <c:pt idx="9928">
                  <c:v>71.816000000000003</c:v>
                </c:pt>
                <c:pt idx="9929">
                  <c:v>72.029600000000002</c:v>
                </c:pt>
                <c:pt idx="9930">
                  <c:v>71.922799999999995</c:v>
                </c:pt>
                <c:pt idx="9931">
                  <c:v>71.625299999999996</c:v>
                </c:pt>
                <c:pt idx="9932">
                  <c:v>71.625299999999996</c:v>
                </c:pt>
                <c:pt idx="9933">
                  <c:v>71.709199999999996</c:v>
                </c:pt>
                <c:pt idx="9934">
                  <c:v>72.060199999999995</c:v>
                </c:pt>
                <c:pt idx="9935">
                  <c:v>71.869399999999999</c:v>
                </c:pt>
                <c:pt idx="9936">
                  <c:v>71.487899999999996</c:v>
                </c:pt>
                <c:pt idx="9937">
                  <c:v>71.465100000000007</c:v>
                </c:pt>
                <c:pt idx="9938">
                  <c:v>71.465100000000007</c:v>
                </c:pt>
                <c:pt idx="9939">
                  <c:v>71.358199999999997</c:v>
                </c:pt>
                <c:pt idx="9940">
                  <c:v>71.465100000000007</c:v>
                </c:pt>
                <c:pt idx="9941">
                  <c:v>71.358199999999997</c:v>
                </c:pt>
                <c:pt idx="9942">
                  <c:v>71.2209</c:v>
                </c:pt>
                <c:pt idx="9943">
                  <c:v>71.358199999999997</c:v>
                </c:pt>
                <c:pt idx="9944">
                  <c:v>71.655799999999999</c:v>
                </c:pt>
                <c:pt idx="9945">
                  <c:v>71.732100000000003</c:v>
                </c:pt>
                <c:pt idx="9946">
                  <c:v>71.518500000000003</c:v>
                </c:pt>
                <c:pt idx="9947">
                  <c:v>71.327699999999993</c:v>
                </c:pt>
                <c:pt idx="9948">
                  <c:v>71.2209</c:v>
                </c:pt>
                <c:pt idx="9949">
                  <c:v>71.190399999999997</c:v>
                </c:pt>
                <c:pt idx="9950">
                  <c:v>71.655799999999999</c:v>
                </c:pt>
                <c:pt idx="9951">
                  <c:v>71.816000000000003</c:v>
                </c:pt>
                <c:pt idx="9952">
                  <c:v>72.082999999999998</c:v>
                </c:pt>
                <c:pt idx="9953">
                  <c:v>71.869399999999999</c:v>
                </c:pt>
                <c:pt idx="9954">
                  <c:v>71.655799999999999</c:v>
                </c:pt>
                <c:pt idx="9955">
                  <c:v>71.487899999999996</c:v>
                </c:pt>
                <c:pt idx="9956">
                  <c:v>71.411699999999996</c:v>
                </c:pt>
                <c:pt idx="9957">
                  <c:v>71.381100000000004</c:v>
                </c:pt>
                <c:pt idx="9958">
                  <c:v>71.4345</c:v>
                </c:pt>
                <c:pt idx="9959">
                  <c:v>71.571899999999999</c:v>
                </c:pt>
                <c:pt idx="9960">
                  <c:v>71.465100000000007</c:v>
                </c:pt>
                <c:pt idx="9961">
                  <c:v>71.327699999999993</c:v>
                </c:pt>
                <c:pt idx="9962">
                  <c:v>71.297200000000004</c:v>
                </c:pt>
                <c:pt idx="9963">
                  <c:v>71.297200000000004</c:v>
                </c:pt>
                <c:pt idx="9964">
                  <c:v>71.327699999999993</c:v>
                </c:pt>
                <c:pt idx="9965">
                  <c:v>71.358199999999997</c:v>
                </c:pt>
                <c:pt idx="9966">
                  <c:v>71.465100000000007</c:v>
                </c:pt>
                <c:pt idx="9967">
                  <c:v>71.571899999999999</c:v>
                </c:pt>
                <c:pt idx="9968">
                  <c:v>71.655799999999999</c:v>
                </c:pt>
                <c:pt idx="9969">
                  <c:v>71.732100000000003</c:v>
                </c:pt>
                <c:pt idx="9970">
                  <c:v>71.602400000000003</c:v>
                </c:pt>
                <c:pt idx="9971">
                  <c:v>71.487899999999996</c:v>
                </c:pt>
                <c:pt idx="9972">
                  <c:v>71.487899999999996</c:v>
                </c:pt>
                <c:pt idx="9973">
                  <c:v>71.625299999999996</c:v>
                </c:pt>
                <c:pt idx="9974">
                  <c:v>71.732100000000003</c:v>
                </c:pt>
                <c:pt idx="9975">
                  <c:v>71.648200000000003</c:v>
                </c:pt>
                <c:pt idx="9976">
                  <c:v>71.541399999999996</c:v>
                </c:pt>
                <c:pt idx="9977">
                  <c:v>71.594800000000006</c:v>
                </c:pt>
                <c:pt idx="9978">
                  <c:v>71.571899999999999</c:v>
                </c:pt>
                <c:pt idx="9979">
                  <c:v>71.816000000000003</c:v>
                </c:pt>
                <c:pt idx="9980">
                  <c:v>71.816000000000003</c:v>
                </c:pt>
                <c:pt idx="9981">
                  <c:v>72.167000000000002</c:v>
                </c:pt>
                <c:pt idx="9982">
                  <c:v>72.357699999999994</c:v>
                </c:pt>
                <c:pt idx="9983">
                  <c:v>72.433999999999997</c:v>
                </c:pt>
                <c:pt idx="9984">
                  <c:v>72.189800000000005</c:v>
                </c:pt>
                <c:pt idx="9985">
                  <c:v>72.029600000000002</c:v>
                </c:pt>
                <c:pt idx="9986">
                  <c:v>71.999099999999999</c:v>
                </c:pt>
                <c:pt idx="9987">
                  <c:v>71.999099999999999</c:v>
                </c:pt>
                <c:pt idx="9988">
                  <c:v>71.945700000000002</c:v>
                </c:pt>
                <c:pt idx="9989">
                  <c:v>71.892300000000006</c:v>
                </c:pt>
                <c:pt idx="9990">
                  <c:v>71.922799999999995</c:v>
                </c:pt>
                <c:pt idx="9991">
                  <c:v>71.816000000000003</c:v>
                </c:pt>
                <c:pt idx="9992">
                  <c:v>71.762600000000006</c:v>
                </c:pt>
                <c:pt idx="9993">
                  <c:v>71.732100000000003</c:v>
                </c:pt>
                <c:pt idx="9994">
                  <c:v>71.762600000000006</c:v>
                </c:pt>
                <c:pt idx="9995">
                  <c:v>71.922799999999995</c:v>
                </c:pt>
                <c:pt idx="9996">
                  <c:v>71.892300000000006</c:v>
                </c:pt>
                <c:pt idx="9997">
                  <c:v>71.838899999999995</c:v>
                </c:pt>
                <c:pt idx="9998">
                  <c:v>71.892300000000006</c:v>
                </c:pt>
                <c:pt idx="9999">
                  <c:v>71.762600000000006</c:v>
                </c:pt>
                <c:pt idx="10000">
                  <c:v>71.816000000000003</c:v>
                </c:pt>
                <c:pt idx="10001">
                  <c:v>71.922799999999995</c:v>
                </c:pt>
                <c:pt idx="10002">
                  <c:v>71.785499999999999</c:v>
                </c:pt>
                <c:pt idx="10003">
                  <c:v>71.648200000000003</c:v>
                </c:pt>
                <c:pt idx="10004">
                  <c:v>71.869399999999999</c:v>
                </c:pt>
                <c:pt idx="10005">
                  <c:v>71.892300000000006</c:v>
                </c:pt>
                <c:pt idx="10006">
                  <c:v>71.892300000000006</c:v>
                </c:pt>
                <c:pt idx="10007">
                  <c:v>71.892300000000006</c:v>
                </c:pt>
                <c:pt idx="10008">
                  <c:v>71.892300000000006</c:v>
                </c:pt>
                <c:pt idx="10009">
                  <c:v>71.892300000000006</c:v>
                </c:pt>
                <c:pt idx="10010">
                  <c:v>72.029600000000002</c:v>
                </c:pt>
                <c:pt idx="10011">
                  <c:v>72.273799999999994</c:v>
                </c:pt>
                <c:pt idx="10012">
                  <c:v>72.357699999999994</c:v>
                </c:pt>
                <c:pt idx="10013">
                  <c:v>72.380600000000001</c:v>
                </c:pt>
                <c:pt idx="10014">
                  <c:v>72.517899999999997</c:v>
                </c:pt>
                <c:pt idx="10015">
                  <c:v>72.601799999999997</c:v>
                </c:pt>
                <c:pt idx="10016">
                  <c:v>72.731499999999997</c:v>
                </c:pt>
                <c:pt idx="10017">
                  <c:v>72.868899999999996</c:v>
                </c:pt>
                <c:pt idx="10018">
                  <c:v>72.846000000000004</c:v>
                </c:pt>
                <c:pt idx="10019">
                  <c:v>73.006200000000007</c:v>
                </c:pt>
                <c:pt idx="10020">
                  <c:v>73.006200000000007</c:v>
                </c:pt>
                <c:pt idx="10021">
                  <c:v>73.196899999999999</c:v>
                </c:pt>
                <c:pt idx="10022">
                  <c:v>73.196899999999999</c:v>
                </c:pt>
                <c:pt idx="10023">
                  <c:v>73.357100000000003</c:v>
                </c:pt>
                <c:pt idx="10024">
                  <c:v>73.090100000000007</c:v>
                </c:pt>
                <c:pt idx="10025">
                  <c:v>73.166399999999996</c:v>
                </c:pt>
                <c:pt idx="10026">
                  <c:v>73.547899999999998</c:v>
                </c:pt>
                <c:pt idx="10027">
                  <c:v>73.685199999999995</c:v>
                </c:pt>
                <c:pt idx="10028">
                  <c:v>73.631799999999998</c:v>
                </c:pt>
                <c:pt idx="10029">
                  <c:v>73.738600000000005</c:v>
                </c:pt>
                <c:pt idx="10030">
                  <c:v>73.708100000000002</c:v>
                </c:pt>
                <c:pt idx="10031">
                  <c:v>73.822500000000005</c:v>
                </c:pt>
                <c:pt idx="10032">
                  <c:v>73.792000000000002</c:v>
                </c:pt>
                <c:pt idx="10033">
                  <c:v>73.822500000000005</c:v>
                </c:pt>
                <c:pt idx="10034">
                  <c:v>73.792000000000002</c:v>
                </c:pt>
                <c:pt idx="10035">
                  <c:v>73.761499999999998</c:v>
                </c:pt>
                <c:pt idx="10036">
                  <c:v>73.654700000000005</c:v>
                </c:pt>
                <c:pt idx="10037">
                  <c:v>73.219800000000006</c:v>
                </c:pt>
                <c:pt idx="10038">
                  <c:v>73.143500000000003</c:v>
                </c:pt>
                <c:pt idx="10039">
                  <c:v>73.219800000000006</c:v>
                </c:pt>
                <c:pt idx="10040">
                  <c:v>73.410600000000002</c:v>
                </c:pt>
                <c:pt idx="10041">
                  <c:v>73.219800000000006</c:v>
                </c:pt>
                <c:pt idx="10042">
                  <c:v>73.059600000000003</c:v>
                </c:pt>
                <c:pt idx="10043">
                  <c:v>73.219800000000006</c:v>
                </c:pt>
                <c:pt idx="10044">
                  <c:v>73.113</c:v>
                </c:pt>
                <c:pt idx="10045">
                  <c:v>73.090100000000007</c:v>
                </c:pt>
                <c:pt idx="10046">
                  <c:v>72.8994</c:v>
                </c:pt>
                <c:pt idx="10047">
                  <c:v>73.196899999999999</c:v>
                </c:pt>
                <c:pt idx="10048">
                  <c:v>73.059600000000003</c:v>
                </c:pt>
                <c:pt idx="10049">
                  <c:v>72.708600000000004</c:v>
                </c:pt>
                <c:pt idx="10050">
                  <c:v>72.601799999999997</c:v>
                </c:pt>
                <c:pt idx="10051">
                  <c:v>72.784899999999993</c:v>
                </c:pt>
                <c:pt idx="10052">
                  <c:v>72.784899999999993</c:v>
                </c:pt>
                <c:pt idx="10053">
                  <c:v>72.784899999999993</c:v>
                </c:pt>
                <c:pt idx="10054">
                  <c:v>72.868899999999996</c:v>
                </c:pt>
                <c:pt idx="10055">
                  <c:v>72.784899999999993</c:v>
                </c:pt>
                <c:pt idx="10056">
                  <c:v>72.487399999999994</c:v>
                </c:pt>
                <c:pt idx="10057">
                  <c:v>72.517899999999997</c:v>
                </c:pt>
                <c:pt idx="10058">
                  <c:v>72.601799999999997</c:v>
                </c:pt>
                <c:pt idx="10059">
                  <c:v>72.601799999999997</c:v>
                </c:pt>
                <c:pt idx="10060">
                  <c:v>72.731499999999997</c:v>
                </c:pt>
                <c:pt idx="10061">
                  <c:v>72.731499999999997</c:v>
                </c:pt>
                <c:pt idx="10062">
                  <c:v>72.922300000000007</c:v>
                </c:pt>
                <c:pt idx="10063">
                  <c:v>72.8994</c:v>
                </c:pt>
                <c:pt idx="10064">
                  <c:v>72.8994</c:v>
                </c:pt>
                <c:pt idx="10065">
                  <c:v>72.8155</c:v>
                </c:pt>
                <c:pt idx="10066">
                  <c:v>72.762100000000004</c:v>
                </c:pt>
                <c:pt idx="10067">
                  <c:v>72.868899999999996</c:v>
                </c:pt>
                <c:pt idx="10068">
                  <c:v>72.975700000000003</c:v>
                </c:pt>
                <c:pt idx="10069">
                  <c:v>73.113</c:v>
                </c:pt>
                <c:pt idx="10070">
                  <c:v>72.952799999999996</c:v>
                </c:pt>
                <c:pt idx="10071">
                  <c:v>72.731499999999997</c:v>
                </c:pt>
                <c:pt idx="10072">
                  <c:v>72.655199999999994</c:v>
                </c:pt>
                <c:pt idx="10073">
                  <c:v>72.571299999999994</c:v>
                </c:pt>
                <c:pt idx="10074">
                  <c:v>72.601799999999997</c:v>
                </c:pt>
                <c:pt idx="10075">
                  <c:v>72.624700000000004</c:v>
                </c:pt>
                <c:pt idx="10076">
                  <c:v>72.655199999999994</c:v>
                </c:pt>
                <c:pt idx="10077">
                  <c:v>72.624700000000004</c:v>
                </c:pt>
                <c:pt idx="10078">
                  <c:v>72.548400000000001</c:v>
                </c:pt>
                <c:pt idx="10079">
                  <c:v>72.464500000000001</c:v>
                </c:pt>
                <c:pt idx="10080">
                  <c:v>72.380600000000001</c:v>
                </c:pt>
                <c:pt idx="10081">
                  <c:v>72.433999999999997</c:v>
                </c:pt>
                <c:pt idx="10082">
                  <c:v>72.433999999999997</c:v>
                </c:pt>
                <c:pt idx="10083">
                  <c:v>72.380600000000001</c:v>
                </c:pt>
                <c:pt idx="10084">
                  <c:v>72.411100000000005</c:v>
                </c:pt>
                <c:pt idx="10085">
                  <c:v>72.380600000000001</c:v>
                </c:pt>
                <c:pt idx="10086">
                  <c:v>72.380600000000001</c:v>
                </c:pt>
                <c:pt idx="10087">
                  <c:v>72.357699999999994</c:v>
                </c:pt>
                <c:pt idx="10088">
                  <c:v>72.433999999999997</c:v>
                </c:pt>
                <c:pt idx="10089">
                  <c:v>72.411100000000005</c:v>
                </c:pt>
                <c:pt idx="10090">
                  <c:v>72.411100000000005</c:v>
                </c:pt>
                <c:pt idx="10091">
                  <c:v>72.357699999999994</c:v>
                </c:pt>
                <c:pt idx="10092">
                  <c:v>72.464500000000001</c:v>
                </c:pt>
                <c:pt idx="10093">
                  <c:v>72.731499999999997</c:v>
                </c:pt>
                <c:pt idx="10094">
                  <c:v>72.846000000000004</c:v>
                </c:pt>
                <c:pt idx="10095">
                  <c:v>72.868899999999996</c:v>
                </c:pt>
                <c:pt idx="10096">
                  <c:v>72.8994</c:v>
                </c:pt>
                <c:pt idx="10097">
                  <c:v>72.8994</c:v>
                </c:pt>
                <c:pt idx="10098">
                  <c:v>73.0291</c:v>
                </c:pt>
                <c:pt idx="10099">
                  <c:v>73.166399999999996</c:v>
                </c:pt>
                <c:pt idx="10100">
                  <c:v>73.143500000000003</c:v>
                </c:pt>
                <c:pt idx="10101">
                  <c:v>73.059600000000003</c:v>
                </c:pt>
                <c:pt idx="10102">
                  <c:v>73.166399999999996</c:v>
                </c:pt>
                <c:pt idx="10103">
                  <c:v>73.090100000000007</c:v>
                </c:pt>
                <c:pt idx="10104">
                  <c:v>73.059600000000003</c:v>
                </c:pt>
                <c:pt idx="10105">
                  <c:v>73.006200000000007</c:v>
                </c:pt>
                <c:pt idx="10106">
                  <c:v>72.868899999999996</c:v>
                </c:pt>
                <c:pt idx="10107">
                  <c:v>72.846000000000004</c:v>
                </c:pt>
                <c:pt idx="10108">
                  <c:v>72.952799999999996</c:v>
                </c:pt>
                <c:pt idx="10109">
                  <c:v>73.113</c:v>
                </c:pt>
                <c:pt idx="10110">
                  <c:v>73.113</c:v>
                </c:pt>
                <c:pt idx="10111">
                  <c:v>73.143500000000003</c:v>
                </c:pt>
                <c:pt idx="10112">
                  <c:v>73.219800000000006</c:v>
                </c:pt>
                <c:pt idx="10113">
                  <c:v>73.143500000000003</c:v>
                </c:pt>
                <c:pt idx="10114">
                  <c:v>73.090100000000007</c:v>
                </c:pt>
                <c:pt idx="10115">
                  <c:v>73.059600000000003</c:v>
                </c:pt>
                <c:pt idx="10116">
                  <c:v>73.0291</c:v>
                </c:pt>
                <c:pt idx="10117">
                  <c:v>72.975700000000003</c:v>
                </c:pt>
                <c:pt idx="10118">
                  <c:v>72.952799999999996</c:v>
                </c:pt>
                <c:pt idx="10119">
                  <c:v>73.006200000000007</c:v>
                </c:pt>
                <c:pt idx="10120">
                  <c:v>73.219800000000006</c:v>
                </c:pt>
                <c:pt idx="10121">
                  <c:v>73.219800000000006</c:v>
                </c:pt>
                <c:pt idx="10122">
                  <c:v>73.090100000000007</c:v>
                </c:pt>
                <c:pt idx="10123">
                  <c:v>72.975700000000003</c:v>
                </c:pt>
                <c:pt idx="10124">
                  <c:v>72.975700000000003</c:v>
                </c:pt>
                <c:pt idx="10125">
                  <c:v>72.975700000000003</c:v>
                </c:pt>
                <c:pt idx="10126">
                  <c:v>73.006200000000007</c:v>
                </c:pt>
                <c:pt idx="10127">
                  <c:v>73.196899999999999</c:v>
                </c:pt>
                <c:pt idx="10128">
                  <c:v>73.090100000000007</c:v>
                </c:pt>
                <c:pt idx="10129">
                  <c:v>73.227400000000003</c:v>
                </c:pt>
                <c:pt idx="10130">
                  <c:v>73.311400000000006</c:v>
                </c:pt>
                <c:pt idx="10131">
                  <c:v>73.280900000000003</c:v>
                </c:pt>
                <c:pt idx="10132">
                  <c:v>73.334299999999999</c:v>
                </c:pt>
                <c:pt idx="10133">
                  <c:v>73.387699999999995</c:v>
                </c:pt>
                <c:pt idx="10134">
                  <c:v>73.387699999999995</c:v>
                </c:pt>
                <c:pt idx="10135">
                  <c:v>73.387699999999995</c:v>
                </c:pt>
                <c:pt idx="10136">
                  <c:v>73.418199999999999</c:v>
                </c:pt>
                <c:pt idx="10137">
                  <c:v>73.334299999999999</c:v>
                </c:pt>
                <c:pt idx="10138">
                  <c:v>73.364800000000002</c:v>
                </c:pt>
                <c:pt idx="10139">
                  <c:v>73.364800000000002</c:v>
                </c:pt>
                <c:pt idx="10140">
                  <c:v>73.250299999999996</c:v>
                </c:pt>
                <c:pt idx="10141">
                  <c:v>73.174000000000007</c:v>
                </c:pt>
                <c:pt idx="10142">
                  <c:v>73.143500000000003</c:v>
                </c:pt>
                <c:pt idx="10143">
                  <c:v>73.227400000000003</c:v>
                </c:pt>
                <c:pt idx="10144">
                  <c:v>73.250299999999996</c:v>
                </c:pt>
                <c:pt idx="10145">
                  <c:v>73.143500000000003</c:v>
                </c:pt>
                <c:pt idx="10146">
                  <c:v>73.090100000000007</c:v>
                </c:pt>
                <c:pt idx="10147">
                  <c:v>73.227400000000003</c:v>
                </c:pt>
                <c:pt idx="10148">
                  <c:v>73.090100000000007</c:v>
                </c:pt>
                <c:pt idx="10149">
                  <c:v>73.036699999999996</c:v>
                </c:pt>
                <c:pt idx="10150">
                  <c:v>72.9833</c:v>
                </c:pt>
                <c:pt idx="10151">
                  <c:v>72.792599999999993</c:v>
                </c:pt>
                <c:pt idx="10152">
                  <c:v>72.952799999999996</c:v>
                </c:pt>
                <c:pt idx="10153">
                  <c:v>72.762100000000004</c:v>
                </c:pt>
                <c:pt idx="10154">
                  <c:v>72.655199999999994</c:v>
                </c:pt>
                <c:pt idx="10155">
                  <c:v>72.632400000000004</c:v>
                </c:pt>
                <c:pt idx="10156">
                  <c:v>72.632400000000004</c:v>
                </c:pt>
                <c:pt idx="10157">
                  <c:v>72.739199999999997</c:v>
                </c:pt>
                <c:pt idx="10158">
                  <c:v>72.762100000000004</c:v>
                </c:pt>
                <c:pt idx="10159">
                  <c:v>72.846000000000004</c:v>
                </c:pt>
                <c:pt idx="10160">
                  <c:v>72.708600000000004</c:v>
                </c:pt>
                <c:pt idx="10161">
                  <c:v>72.655199999999994</c:v>
                </c:pt>
                <c:pt idx="10162">
                  <c:v>72.548400000000001</c:v>
                </c:pt>
                <c:pt idx="10163">
                  <c:v>72.441599999999994</c:v>
                </c:pt>
                <c:pt idx="10164">
                  <c:v>72.388199999999998</c:v>
                </c:pt>
                <c:pt idx="10165">
                  <c:v>72.388199999999998</c:v>
                </c:pt>
                <c:pt idx="10166">
                  <c:v>72.388199999999998</c:v>
                </c:pt>
                <c:pt idx="10167">
                  <c:v>72.357699999999994</c:v>
                </c:pt>
                <c:pt idx="10168">
                  <c:v>72.273799999999994</c:v>
                </c:pt>
                <c:pt idx="10169">
                  <c:v>72.495000000000005</c:v>
                </c:pt>
                <c:pt idx="10170">
                  <c:v>72.655199999999994</c:v>
                </c:pt>
                <c:pt idx="10171">
                  <c:v>72.601799999999997</c:v>
                </c:pt>
                <c:pt idx="10172">
                  <c:v>72.495000000000005</c:v>
                </c:pt>
                <c:pt idx="10173">
                  <c:v>72.632400000000004</c:v>
                </c:pt>
                <c:pt idx="10174">
                  <c:v>72.792599999999993</c:v>
                </c:pt>
                <c:pt idx="10175">
                  <c:v>72.708600000000004</c:v>
                </c:pt>
                <c:pt idx="10176">
                  <c:v>72.708600000000004</c:v>
                </c:pt>
                <c:pt idx="10177">
                  <c:v>72.708600000000004</c:v>
                </c:pt>
                <c:pt idx="10178">
                  <c:v>72.601799999999997</c:v>
                </c:pt>
                <c:pt idx="10179">
                  <c:v>72.578900000000004</c:v>
                </c:pt>
                <c:pt idx="10180">
                  <c:v>72.548400000000001</c:v>
                </c:pt>
                <c:pt idx="10181">
                  <c:v>72.548400000000001</c:v>
                </c:pt>
                <c:pt idx="10182">
                  <c:v>72.578900000000004</c:v>
                </c:pt>
                <c:pt idx="10183">
                  <c:v>72.548400000000001</c:v>
                </c:pt>
                <c:pt idx="10184">
                  <c:v>72.578900000000004</c:v>
                </c:pt>
                <c:pt idx="10185">
                  <c:v>72.601799999999997</c:v>
                </c:pt>
                <c:pt idx="10186">
                  <c:v>72.632400000000004</c:v>
                </c:pt>
                <c:pt idx="10187">
                  <c:v>72.6858</c:v>
                </c:pt>
                <c:pt idx="10188">
                  <c:v>72.6858</c:v>
                </c:pt>
                <c:pt idx="10189">
                  <c:v>72.739199999999997</c:v>
                </c:pt>
                <c:pt idx="10190">
                  <c:v>72.929900000000004</c:v>
                </c:pt>
                <c:pt idx="10191">
                  <c:v>73.090100000000007</c:v>
                </c:pt>
                <c:pt idx="10192">
                  <c:v>73.174000000000007</c:v>
                </c:pt>
                <c:pt idx="10193">
                  <c:v>73.250299999999996</c:v>
                </c:pt>
                <c:pt idx="10194">
                  <c:v>73.250299999999996</c:v>
                </c:pt>
                <c:pt idx="10195">
                  <c:v>73.174000000000007</c:v>
                </c:pt>
                <c:pt idx="10196">
                  <c:v>73.227400000000003</c:v>
                </c:pt>
                <c:pt idx="10197">
                  <c:v>73.196899999999999</c:v>
                </c:pt>
                <c:pt idx="10198">
                  <c:v>73.174000000000007</c:v>
                </c:pt>
                <c:pt idx="10199">
                  <c:v>73.143500000000003</c:v>
                </c:pt>
                <c:pt idx="10200">
                  <c:v>73.227400000000003</c:v>
                </c:pt>
                <c:pt idx="10201">
                  <c:v>73.196899999999999</c:v>
                </c:pt>
                <c:pt idx="10202">
                  <c:v>73.120599999999996</c:v>
                </c:pt>
                <c:pt idx="10203">
                  <c:v>73.120599999999996</c:v>
                </c:pt>
                <c:pt idx="10204">
                  <c:v>73.143500000000003</c:v>
                </c:pt>
                <c:pt idx="10205">
                  <c:v>73.196899999999999</c:v>
                </c:pt>
                <c:pt idx="10206">
                  <c:v>73.174000000000007</c:v>
                </c:pt>
                <c:pt idx="10207">
                  <c:v>73.143500000000003</c:v>
                </c:pt>
                <c:pt idx="10208">
                  <c:v>73.113</c:v>
                </c:pt>
                <c:pt idx="10209">
                  <c:v>73.143500000000003</c:v>
                </c:pt>
                <c:pt idx="10210">
                  <c:v>73.113</c:v>
                </c:pt>
                <c:pt idx="10211">
                  <c:v>73.166399999999996</c:v>
                </c:pt>
                <c:pt idx="10212">
                  <c:v>73.219800000000006</c:v>
                </c:pt>
                <c:pt idx="10213">
                  <c:v>73.334299999999999</c:v>
                </c:pt>
                <c:pt idx="10214">
                  <c:v>73.387699999999995</c:v>
                </c:pt>
                <c:pt idx="10215">
                  <c:v>73.463999999999999</c:v>
                </c:pt>
                <c:pt idx="10216">
                  <c:v>73.601299999999995</c:v>
                </c:pt>
                <c:pt idx="10217">
                  <c:v>73.601299999999995</c:v>
                </c:pt>
                <c:pt idx="10218">
                  <c:v>73.654700000000005</c:v>
                </c:pt>
                <c:pt idx="10219">
                  <c:v>73.822500000000005</c:v>
                </c:pt>
                <c:pt idx="10220">
                  <c:v>73.898799999999994</c:v>
                </c:pt>
                <c:pt idx="10221">
                  <c:v>73.845399999999998</c:v>
                </c:pt>
                <c:pt idx="10222">
                  <c:v>73.845399999999998</c:v>
                </c:pt>
                <c:pt idx="10223">
                  <c:v>73.822500000000005</c:v>
                </c:pt>
                <c:pt idx="10224">
                  <c:v>73.685199999999995</c:v>
                </c:pt>
                <c:pt idx="10225">
                  <c:v>73.738600000000005</c:v>
                </c:pt>
                <c:pt idx="10226">
                  <c:v>73.822500000000005</c:v>
                </c:pt>
                <c:pt idx="10227">
                  <c:v>73.845399999999998</c:v>
                </c:pt>
                <c:pt idx="10228">
                  <c:v>73.875900000000001</c:v>
                </c:pt>
                <c:pt idx="10229">
                  <c:v>73.875900000000001</c:v>
                </c:pt>
                <c:pt idx="10230">
                  <c:v>73.875900000000001</c:v>
                </c:pt>
                <c:pt idx="10231">
                  <c:v>73.875900000000001</c:v>
                </c:pt>
                <c:pt idx="10232">
                  <c:v>73.982799999999997</c:v>
                </c:pt>
                <c:pt idx="10233">
                  <c:v>73.898799999999994</c:v>
                </c:pt>
                <c:pt idx="10234">
                  <c:v>73.822500000000005</c:v>
                </c:pt>
                <c:pt idx="10235">
                  <c:v>73.822500000000005</c:v>
                </c:pt>
                <c:pt idx="10236">
                  <c:v>73.761499999999998</c:v>
                </c:pt>
                <c:pt idx="10237">
                  <c:v>73.761499999999998</c:v>
                </c:pt>
                <c:pt idx="10238">
                  <c:v>73.761499999999998</c:v>
                </c:pt>
                <c:pt idx="10239">
                  <c:v>73.761499999999998</c:v>
                </c:pt>
                <c:pt idx="10240">
                  <c:v>73.814899999999994</c:v>
                </c:pt>
                <c:pt idx="10241">
                  <c:v>73.898799999999994</c:v>
                </c:pt>
                <c:pt idx="10242">
                  <c:v>73.921700000000001</c:v>
                </c:pt>
                <c:pt idx="10243">
                  <c:v>73.975099999999998</c:v>
                </c:pt>
                <c:pt idx="10244">
                  <c:v>74.005600000000001</c:v>
                </c:pt>
                <c:pt idx="10245">
                  <c:v>74.059100000000001</c:v>
                </c:pt>
                <c:pt idx="10246">
                  <c:v>74.112499999999997</c:v>
                </c:pt>
                <c:pt idx="10247">
                  <c:v>74.112499999999997</c:v>
                </c:pt>
                <c:pt idx="10248">
                  <c:v>74.059100000000001</c:v>
                </c:pt>
                <c:pt idx="10249">
                  <c:v>74.005600000000001</c:v>
                </c:pt>
                <c:pt idx="10250">
                  <c:v>74.005600000000001</c:v>
                </c:pt>
                <c:pt idx="10251">
                  <c:v>74.005600000000001</c:v>
                </c:pt>
                <c:pt idx="10252">
                  <c:v>73.975099999999998</c:v>
                </c:pt>
                <c:pt idx="10253">
                  <c:v>73.952200000000005</c:v>
                </c:pt>
                <c:pt idx="10254">
                  <c:v>73.898799999999994</c:v>
                </c:pt>
                <c:pt idx="10255">
                  <c:v>73.898799999999994</c:v>
                </c:pt>
                <c:pt idx="10256">
                  <c:v>73.837800000000001</c:v>
                </c:pt>
                <c:pt idx="10257">
                  <c:v>73.761499999999998</c:v>
                </c:pt>
                <c:pt idx="10258">
                  <c:v>73.730999999999995</c:v>
                </c:pt>
                <c:pt idx="10259">
                  <c:v>73.708100000000002</c:v>
                </c:pt>
                <c:pt idx="10260">
                  <c:v>73.677599999999998</c:v>
                </c:pt>
                <c:pt idx="10261">
                  <c:v>73.624200000000002</c:v>
                </c:pt>
                <c:pt idx="10262">
                  <c:v>73.463999999999999</c:v>
                </c:pt>
                <c:pt idx="10263">
                  <c:v>73.410600000000002</c:v>
                </c:pt>
                <c:pt idx="10264">
                  <c:v>73.540300000000002</c:v>
                </c:pt>
                <c:pt idx="10265">
                  <c:v>73.593699999999998</c:v>
                </c:pt>
                <c:pt idx="10266">
                  <c:v>73.593699999999998</c:v>
                </c:pt>
                <c:pt idx="10267">
                  <c:v>73.677599999999998</c:v>
                </c:pt>
                <c:pt idx="10268">
                  <c:v>73.647099999999995</c:v>
                </c:pt>
                <c:pt idx="10269">
                  <c:v>73.624200000000002</c:v>
                </c:pt>
                <c:pt idx="10270">
                  <c:v>73.540300000000002</c:v>
                </c:pt>
                <c:pt idx="10271">
                  <c:v>73.624200000000002</c:v>
                </c:pt>
                <c:pt idx="10272">
                  <c:v>73.730999999999995</c:v>
                </c:pt>
                <c:pt idx="10273">
                  <c:v>73.730999999999995</c:v>
                </c:pt>
                <c:pt idx="10274">
                  <c:v>73.730999999999995</c:v>
                </c:pt>
                <c:pt idx="10275">
                  <c:v>73.708100000000002</c:v>
                </c:pt>
                <c:pt idx="10276">
                  <c:v>73.761499999999998</c:v>
                </c:pt>
                <c:pt idx="10277">
                  <c:v>73.814899999999994</c:v>
                </c:pt>
                <c:pt idx="10278">
                  <c:v>73.814899999999994</c:v>
                </c:pt>
                <c:pt idx="10279">
                  <c:v>73.730999999999995</c:v>
                </c:pt>
                <c:pt idx="10280">
                  <c:v>73.837800000000001</c:v>
                </c:pt>
                <c:pt idx="10281">
                  <c:v>74.600700000000003</c:v>
                </c:pt>
                <c:pt idx="10282">
                  <c:v>74.6541</c:v>
                </c:pt>
                <c:pt idx="10283">
                  <c:v>74.463399999999993</c:v>
                </c:pt>
                <c:pt idx="10284">
                  <c:v>74.295599999999993</c:v>
                </c:pt>
                <c:pt idx="10285">
                  <c:v>74.2727</c:v>
                </c:pt>
                <c:pt idx="10286">
                  <c:v>74.2727</c:v>
                </c:pt>
                <c:pt idx="10287">
                  <c:v>74.219300000000004</c:v>
                </c:pt>
                <c:pt idx="10288">
                  <c:v>74.188800000000001</c:v>
                </c:pt>
                <c:pt idx="10289">
                  <c:v>73.891199999999998</c:v>
                </c:pt>
                <c:pt idx="10290">
                  <c:v>73.593699999999998</c:v>
                </c:pt>
                <c:pt idx="10291">
                  <c:v>73.647099999999995</c:v>
                </c:pt>
                <c:pt idx="10292">
                  <c:v>73.921700000000001</c:v>
                </c:pt>
                <c:pt idx="10293">
                  <c:v>74.028499999999994</c:v>
                </c:pt>
                <c:pt idx="10294">
                  <c:v>74.135300000000001</c:v>
                </c:pt>
                <c:pt idx="10295">
                  <c:v>74.188800000000001</c:v>
                </c:pt>
                <c:pt idx="10296">
                  <c:v>74.295599999999993</c:v>
                </c:pt>
                <c:pt idx="10297">
                  <c:v>74.242199999999997</c:v>
                </c:pt>
                <c:pt idx="10298">
                  <c:v>74.188800000000001</c:v>
                </c:pt>
                <c:pt idx="10299">
                  <c:v>74.104799999999997</c:v>
                </c:pt>
                <c:pt idx="10300">
                  <c:v>74.081900000000005</c:v>
                </c:pt>
                <c:pt idx="10301">
                  <c:v>73.998000000000005</c:v>
                </c:pt>
                <c:pt idx="10302">
                  <c:v>73.837800000000001</c:v>
                </c:pt>
                <c:pt idx="10303">
                  <c:v>73.593699999999998</c:v>
                </c:pt>
                <c:pt idx="10304">
                  <c:v>73.296099999999996</c:v>
                </c:pt>
                <c:pt idx="10305">
                  <c:v>73.158799999999999</c:v>
                </c:pt>
                <c:pt idx="10306">
                  <c:v>73.105400000000003</c:v>
                </c:pt>
                <c:pt idx="10307">
                  <c:v>73.0749</c:v>
                </c:pt>
                <c:pt idx="10308">
                  <c:v>72.998599999999996</c:v>
                </c:pt>
                <c:pt idx="10309">
                  <c:v>72.9452</c:v>
                </c:pt>
                <c:pt idx="10310">
                  <c:v>72.830699999999993</c:v>
                </c:pt>
                <c:pt idx="10311">
                  <c:v>72.830699999999993</c:v>
                </c:pt>
                <c:pt idx="10312">
                  <c:v>72.9452</c:v>
                </c:pt>
                <c:pt idx="10313">
                  <c:v>72.914599999999993</c:v>
                </c:pt>
                <c:pt idx="10314">
                  <c:v>72.891800000000003</c:v>
                </c:pt>
                <c:pt idx="10315">
                  <c:v>72.830699999999993</c:v>
                </c:pt>
                <c:pt idx="10316">
                  <c:v>72.830699999999993</c:v>
                </c:pt>
                <c:pt idx="10317">
                  <c:v>72.861199999999997</c:v>
                </c:pt>
                <c:pt idx="10318">
                  <c:v>72.830699999999993</c:v>
                </c:pt>
                <c:pt idx="10319">
                  <c:v>72.8078</c:v>
                </c:pt>
                <c:pt idx="10320">
                  <c:v>72.777299999999997</c:v>
                </c:pt>
                <c:pt idx="10321">
                  <c:v>72.700999999999993</c:v>
                </c:pt>
                <c:pt idx="10322">
                  <c:v>72.617099999999994</c:v>
                </c:pt>
                <c:pt idx="10323">
                  <c:v>72.563699999999997</c:v>
                </c:pt>
                <c:pt idx="10324">
                  <c:v>72.510300000000001</c:v>
                </c:pt>
                <c:pt idx="10325">
                  <c:v>72.479799999999997</c:v>
                </c:pt>
                <c:pt idx="10326">
                  <c:v>72.456900000000005</c:v>
                </c:pt>
                <c:pt idx="10327">
                  <c:v>72.456900000000005</c:v>
                </c:pt>
                <c:pt idx="10328">
                  <c:v>72.403499999999994</c:v>
                </c:pt>
                <c:pt idx="10329">
                  <c:v>72.403499999999994</c:v>
                </c:pt>
                <c:pt idx="10330">
                  <c:v>72.403499999999994</c:v>
                </c:pt>
                <c:pt idx="10331">
                  <c:v>72.212699999999998</c:v>
                </c:pt>
                <c:pt idx="10332">
                  <c:v>71.732100000000003</c:v>
                </c:pt>
                <c:pt idx="10333">
                  <c:v>71.594800000000006</c:v>
                </c:pt>
                <c:pt idx="10334">
                  <c:v>71.510800000000003</c:v>
                </c:pt>
                <c:pt idx="10335">
                  <c:v>71.4803</c:v>
                </c:pt>
                <c:pt idx="10336">
                  <c:v>71.648200000000003</c:v>
                </c:pt>
                <c:pt idx="10337">
                  <c:v>71.999099999999999</c:v>
                </c:pt>
                <c:pt idx="10338">
                  <c:v>72.319500000000005</c:v>
                </c:pt>
                <c:pt idx="10339">
                  <c:v>72.433999999999997</c:v>
                </c:pt>
                <c:pt idx="10340">
                  <c:v>72.487399999999994</c:v>
                </c:pt>
                <c:pt idx="10341">
                  <c:v>72.510300000000001</c:v>
                </c:pt>
                <c:pt idx="10342">
                  <c:v>72.433999999999997</c:v>
                </c:pt>
                <c:pt idx="10343">
                  <c:v>72.380600000000001</c:v>
                </c:pt>
                <c:pt idx="10344">
                  <c:v>72.350099999999998</c:v>
                </c:pt>
                <c:pt idx="10345">
                  <c:v>72.296700000000001</c:v>
                </c:pt>
                <c:pt idx="10346">
                  <c:v>72.296700000000001</c:v>
                </c:pt>
                <c:pt idx="10347">
                  <c:v>72.296700000000001</c:v>
                </c:pt>
                <c:pt idx="10348">
                  <c:v>72.296700000000001</c:v>
                </c:pt>
                <c:pt idx="10349">
                  <c:v>72.243300000000005</c:v>
                </c:pt>
                <c:pt idx="10350">
                  <c:v>72.136399999999995</c:v>
                </c:pt>
                <c:pt idx="10351">
                  <c:v>72.105900000000005</c:v>
                </c:pt>
                <c:pt idx="10352">
                  <c:v>72.022000000000006</c:v>
                </c:pt>
                <c:pt idx="10353">
                  <c:v>71.945700000000002</c:v>
                </c:pt>
                <c:pt idx="10354">
                  <c:v>71.915199999999999</c:v>
                </c:pt>
                <c:pt idx="10355">
                  <c:v>71.915199999999999</c:v>
                </c:pt>
                <c:pt idx="10356">
                  <c:v>71.892300000000006</c:v>
                </c:pt>
                <c:pt idx="10357">
                  <c:v>71.945700000000002</c:v>
                </c:pt>
                <c:pt idx="10358">
                  <c:v>71.861800000000002</c:v>
                </c:pt>
                <c:pt idx="10359">
                  <c:v>71.785499999999999</c:v>
                </c:pt>
                <c:pt idx="10360">
                  <c:v>71.754999999999995</c:v>
                </c:pt>
                <c:pt idx="10361">
                  <c:v>71.701599999999999</c:v>
                </c:pt>
                <c:pt idx="10362">
                  <c:v>71.617599999999996</c:v>
                </c:pt>
                <c:pt idx="10363">
                  <c:v>71.617599999999996</c:v>
                </c:pt>
                <c:pt idx="10364">
                  <c:v>71.617599999999996</c:v>
                </c:pt>
                <c:pt idx="10365">
                  <c:v>71.617599999999996</c:v>
                </c:pt>
                <c:pt idx="10366">
                  <c:v>71.594800000000006</c:v>
                </c:pt>
                <c:pt idx="10367">
                  <c:v>71.594800000000006</c:v>
                </c:pt>
                <c:pt idx="10368">
                  <c:v>71.648200000000003</c:v>
                </c:pt>
                <c:pt idx="10369">
                  <c:v>71.754999999999995</c:v>
                </c:pt>
                <c:pt idx="10370">
                  <c:v>71.754999999999995</c:v>
                </c:pt>
                <c:pt idx="10371">
                  <c:v>71.754999999999995</c:v>
                </c:pt>
                <c:pt idx="10372">
                  <c:v>71.754999999999995</c:v>
                </c:pt>
                <c:pt idx="10373">
                  <c:v>71.754999999999995</c:v>
                </c:pt>
                <c:pt idx="10374">
                  <c:v>71.754999999999995</c:v>
                </c:pt>
                <c:pt idx="10375">
                  <c:v>71.945700000000002</c:v>
                </c:pt>
                <c:pt idx="10376">
                  <c:v>72.136399999999995</c:v>
                </c:pt>
                <c:pt idx="10377">
                  <c:v>71.999099999999999</c:v>
                </c:pt>
                <c:pt idx="10378">
                  <c:v>71.754999999999995</c:v>
                </c:pt>
                <c:pt idx="10379">
                  <c:v>71.671099999999996</c:v>
                </c:pt>
                <c:pt idx="10380">
                  <c:v>71.671099999999996</c:v>
                </c:pt>
                <c:pt idx="10381">
                  <c:v>72.296700000000001</c:v>
                </c:pt>
                <c:pt idx="10382">
                  <c:v>72.8078</c:v>
                </c:pt>
                <c:pt idx="10383">
                  <c:v>73.357100000000003</c:v>
                </c:pt>
                <c:pt idx="10384">
                  <c:v>74.333699999999993</c:v>
                </c:pt>
                <c:pt idx="10385">
                  <c:v>74.516800000000003</c:v>
                </c:pt>
                <c:pt idx="10386">
                  <c:v>75.005099999999999</c:v>
                </c:pt>
                <c:pt idx="10387">
                  <c:v>75.470500000000001</c:v>
                </c:pt>
                <c:pt idx="10388">
                  <c:v>75.302599999999998</c:v>
                </c:pt>
                <c:pt idx="10389">
                  <c:v>75.333200000000005</c:v>
                </c:pt>
                <c:pt idx="10390">
                  <c:v>75.333200000000005</c:v>
                </c:pt>
                <c:pt idx="10391">
                  <c:v>76.225800000000007</c:v>
                </c:pt>
                <c:pt idx="10392">
                  <c:v>76.416499999999999</c:v>
                </c:pt>
                <c:pt idx="10393">
                  <c:v>75.523899999999998</c:v>
                </c:pt>
                <c:pt idx="10394">
                  <c:v>75.333200000000005</c:v>
                </c:pt>
                <c:pt idx="10395">
                  <c:v>75.661199999999994</c:v>
                </c:pt>
                <c:pt idx="10396">
                  <c:v>72.861199999999997</c:v>
                </c:pt>
                <c:pt idx="10397">
                  <c:v>71.754999999999995</c:v>
                </c:pt>
                <c:pt idx="10398">
                  <c:v>71.403999999999996</c:v>
                </c:pt>
                <c:pt idx="10399">
                  <c:v>71.701599999999999</c:v>
                </c:pt>
                <c:pt idx="10400">
                  <c:v>72.403499999999994</c:v>
                </c:pt>
                <c:pt idx="10401">
                  <c:v>72.510300000000001</c:v>
                </c:pt>
                <c:pt idx="10402">
                  <c:v>72.510300000000001</c:v>
                </c:pt>
                <c:pt idx="10403">
                  <c:v>72.487399999999994</c:v>
                </c:pt>
                <c:pt idx="10404">
                  <c:v>72.456900000000005</c:v>
                </c:pt>
                <c:pt idx="10405">
                  <c:v>72.403499999999994</c:v>
                </c:pt>
                <c:pt idx="10406">
                  <c:v>72.517899999999997</c:v>
                </c:pt>
                <c:pt idx="10407">
                  <c:v>72.571299999999994</c:v>
                </c:pt>
                <c:pt idx="10408">
                  <c:v>72.433999999999997</c:v>
                </c:pt>
                <c:pt idx="10409">
                  <c:v>72.517899999999997</c:v>
                </c:pt>
                <c:pt idx="10410">
                  <c:v>72.8994</c:v>
                </c:pt>
                <c:pt idx="10411">
                  <c:v>72.975700000000003</c:v>
                </c:pt>
                <c:pt idx="10412">
                  <c:v>72.952799999999996</c:v>
                </c:pt>
                <c:pt idx="10413">
                  <c:v>72.868899999999996</c:v>
                </c:pt>
                <c:pt idx="10414">
                  <c:v>72.784899999999993</c:v>
                </c:pt>
                <c:pt idx="10415">
                  <c:v>73.059600000000003</c:v>
                </c:pt>
                <c:pt idx="10416">
                  <c:v>73.219800000000006</c:v>
                </c:pt>
                <c:pt idx="10417">
                  <c:v>73.059600000000003</c:v>
                </c:pt>
                <c:pt idx="10418">
                  <c:v>73.059600000000003</c:v>
                </c:pt>
                <c:pt idx="10419">
                  <c:v>73.357100000000003</c:v>
                </c:pt>
                <c:pt idx="10420">
                  <c:v>73.578400000000002</c:v>
                </c:pt>
                <c:pt idx="10421">
                  <c:v>73.387699999999995</c:v>
                </c:pt>
                <c:pt idx="10422">
                  <c:v>73.494500000000002</c:v>
                </c:pt>
                <c:pt idx="10423">
                  <c:v>73.387699999999995</c:v>
                </c:pt>
                <c:pt idx="10424">
                  <c:v>73.387699999999995</c:v>
                </c:pt>
                <c:pt idx="10425">
                  <c:v>74.257400000000004</c:v>
                </c:pt>
                <c:pt idx="10426">
                  <c:v>74.333699999999993</c:v>
                </c:pt>
                <c:pt idx="10427">
                  <c:v>74.5779</c:v>
                </c:pt>
                <c:pt idx="10428">
                  <c:v>74.608400000000003</c:v>
                </c:pt>
                <c:pt idx="10429">
                  <c:v>74.5779</c:v>
                </c:pt>
                <c:pt idx="10430">
                  <c:v>74.608400000000003</c:v>
                </c:pt>
                <c:pt idx="10431">
                  <c:v>74.4405</c:v>
                </c:pt>
                <c:pt idx="10432">
                  <c:v>74.493899999999996</c:v>
                </c:pt>
                <c:pt idx="10433">
                  <c:v>74.493899999999996</c:v>
                </c:pt>
                <c:pt idx="10434">
                  <c:v>74.5244</c:v>
                </c:pt>
                <c:pt idx="10435">
                  <c:v>74.493899999999996</c:v>
                </c:pt>
                <c:pt idx="10436">
                  <c:v>75.012699999999995</c:v>
                </c:pt>
                <c:pt idx="10437">
                  <c:v>75.256900000000002</c:v>
                </c:pt>
                <c:pt idx="10438">
                  <c:v>75.233999999999995</c:v>
                </c:pt>
                <c:pt idx="10439">
                  <c:v>74.959299999999999</c:v>
                </c:pt>
                <c:pt idx="10440">
                  <c:v>74.875399999999999</c:v>
                </c:pt>
                <c:pt idx="10441">
                  <c:v>74.738100000000003</c:v>
                </c:pt>
                <c:pt idx="10442">
                  <c:v>74.738100000000003</c:v>
                </c:pt>
                <c:pt idx="10443">
                  <c:v>74.715199999999996</c:v>
                </c:pt>
                <c:pt idx="10444">
                  <c:v>74.684700000000007</c:v>
                </c:pt>
                <c:pt idx="10445">
                  <c:v>74.822000000000003</c:v>
                </c:pt>
                <c:pt idx="10446">
                  <c:v>74.982200000000006</c:v>
                </c:pt>
                <c:pt idx="10447">
                  <c:v>75.012699999999995</c:v>
                </c:pt>
                <c:pt idx="10448">
                  <c:v>75.119500000000002</c:v>
                </c:pt>
                <c:pt idx="10449">
                  <c:v>74.928799999999995</c:v>
                </c:pt>
                <c:pt idx="10450">
                  <c:v>75.203500000000005</c:v>
                </c:pt>
                <c:pt idx="10451">
                  <c:v>75.256900000000002</c:v>
                </c:pt>
                <c:pt idx="10452">
                  <c:v>75.233999999999995</c:v>
                </c:pt>
                <c:pt idx="10453">
                  <c:v>75.066100000000006</c:v>
                </c:pt>
                <c:pt idx="10454">
                  <c:v>75.096599999999995</c:v>
                </c:pt>
                <c:pt idx="10455">
                  <c:v>75.119500000000002</c:v>
                </c:pt>
                <c:pt idx="10456">
                  <c:v>75.119500000000002</c:v>
                </c:pt>
                <c:pt idx="10457">
                  <c:v>75.150099999999995</c:v>
                </c:pt>
                <c:pt idx="10458">
                  <c:v>75.363699999999994</c:v>
                </c:pt>
                <c:pt idx="10459">
                  <c:v>75.661199999999994</c:v>
                </c:pt>
                <c:pt idx="10460">
                  <c:v>75.852000000000004</c:v>
                </c:pt>
                <c:pt idx="10461">
                  <c:v>76.096100000000007</c:v>
                </c:pt>
                <c:pt idx="10462">
                  <c:v>76.096100000000007</c:v>
                </c:pt>
                <c:pt idx="10463">
                  <c:v>76.286799999999999</c:v>
                </c:pt>
                <c:pt idx="10464">
                  <c:v>75.829099999999997</c:v>
                </c:pt>
                <c:pt idx="10465">
                  <c:v>75.691699999999997</c:v>
                </c:pt>
                <c:pt idx="10466">
                  <c:v>75.638300000000001</c:v>
                </c:pt>
                <c:pt idx="10467">
                  <c:v>75.584900000000005</c:v>
                </c:pt>
                <c:pt idx="10468">
                  <c:v>75.607799999999997</c:v>
                </c:pt>
                <c:pt idx="10469">
                  <c:v>75.661199999999994</c:v>
                </c:pt>
                <c:pt idx="10470">
                  <c:v>75.829099999999997</c:v>
                </c:pt>
                <c:pt idx="10471">
                  <c:v>75.790899999999993</c:v>
                </c:pt>
                <c:pt idx="10472">
                  <c:v>75.798599999999993</c:v>
                </c:pt>
                <c:pt idx="10473">
                  <c:v>75.798599999999993</c:v>
                </c:pt>
                <c:pt idx="10474">
                  <c:v>75.661199999999994</c:v>
                </c:pt>
                <c:pt idx="10475">
                  <c:v>75.523899999999998</c:v>
                </c:pt>
                <c:pt idx="10476">
                  <c:v>75.661199999999994</c:v>
                </c:pt>
                <c:pt idx="10477">
                  <c:v>75.714600000000004</c:v>
                </c:pt>
                <c:pt idx="10478">
                  <c:v>75.737499999999997</c:v>
                </c:pt>
                <c:pt idx="10479">
                  <c:v>75.829099999999997</c:v>
                </c:pt>
                <c:pt idx="10480">
                  <c:v>75.790899999999993</c:v>
                </c:pt>
                <c:pt idx="10481">
                  <c:v>75.844300000000004</c:v>
                </c:pt>
                <c:pt idx="10482">
                  <c:v>75.981700000000004</c:v>
                </c:pt>
                <c:pt idx="10483">
                  <c:v>75.874799999999993</c:v>
                </c:pt>
                <c:pt idx="10484">
                  <c:v>75.821399999999997</c:v>
                </c:pt>
                <c:pt idx="10485">
                  <c:v>75.821399999999997</c:v>
                </c:pt>
                <c:pt idx="10486">
                  <c:v>75.874799999999993</c:v>
                </c:pt>
                <c:pt idx="10487">
                  <c:v>75.790899999999993</c:v>
                </c:pt>
                <c:pt idx="10488">
                  <c:v>75.714600000000004</c:v>
                </c:pt>
                <c:pt idx="10489">
                  <c:v>75.737499999999997</c:v>
                </c:pt>
                <c:pt idx="10490">
                  <c:v>76.012200000000007</c:v>
                </c:pt>
                <c:pt idx="10491">
                  <c:v>76.119</c:v>
                </c:pt>
                <c:pt idx="10492">
                  <c:v>76.012200000000007</c:v>
                </c:pt>
                <c:pt idx="10493">
                  <c:v>76.141900000000007</c:v>
                </c:pt>
                <c:pt idx="10494">
                  <c:v>76.119</c:v>
                </c:pt>
                <c:pt idx="10495">
                  <c:v>76.225800000000007</c:v>
                </c:pt>
                <c:pt idx="10496">
                  <c:v>76.065600000000003</c:v>
                </c:pt>
                <c:pt idx="10497">
                  <c:v>76.0351</c:v>
                </c:pt>
                <c:pt idx="10498">
                  <c:v>76.309700000000007</c:v>
                </c:pt>
                <c:pt idx="10499">
                  <c:v>76.683599999999998</c:v>
                </c:pt>
                <c:pt idx="10500">
                  <c:v>76.798000000000002</c:v>
                </c:pt>
                <c:pt idx="10501">
                  <c:v>77.255799999999994</c:v>
                </c:pt>
                <c:pt idx="10502">
                  <c:v>77.225300000000004</c:v>
                </c:pt>
                <c:pt idx="10503">
                  <c:v>77.309200000000004</c:v>
                </c:pt>
                <c:pt idx="10504">
                  <c:v>77.095600000000005</c:v>
                </c:pt>
                <c:pt idx="10505">
                  <c:v>77.149000000000001</c:v>
                </c:pt>
                <c:pt idx="10506">
                  <c:v>76.935299999999998</c:v>
                </c:pt>
                <c:pt idx="10507">
                  <c:v>77.011600000000001</c:v>
                </c:pt>
                <c:pt idx="10508">
                  <c:v>76.851399999999998</c:v>
                </c:pt>
                <c:pt idx="10509">
                  <c:v>76.798000000000002</c:v>
                </c:pt>
                <c:pt idx="10510">
                  <c:v>76.851399999999998</c:v>
                </c:pt>
                <c:pt idx="10511">
                  <c:v>77.225300000000004</c:v>
                </c:pt>
                <c:pt idx="10512">
                  <c:v>77.339699999999993</c:v>
                </c:pt>
                <c:pt idx="10513">
                  <c:v>77.393100000000004</c:v>
                </c:pt>
                <c:pt idx="10514">
                  <c:v>77.6601</c:v>
                </c:pt>
                <c:pt idx="10515">
                  <c:v>77.881399999999999</c:v>
                </c:pt>
                <c:pt idx="10516">
                  <c:v>78.072100000000006</c:v>
                </c:pt>
                <c:pt idx="10517">
                  <c:v>77.881399999999999</c:v>
                </c:pt>
                <c:pt idx="10518">
                  <c:v>77.934799999999996</c:v>
                </c:pt>
                <c:pt idx="10519">
                  <c:v>78.201800000000006</c:v>
                </c:pt>
                <c:pt idx="10520">
                  <c:v>78.072100000000006</c:v>
                </c:pt>
                <c:pt idx="10521">
                  <c:v>78.316299999999998</c:v>
                </c:pt>
                <c:pt idx="10522">
                  <c:v>77.980599999999995</c:v>
                </c:pt>
                <c:pt idx="10523">
                  <c:v>78.011099999999999</c:v>
                </c:pt>
                <c:pt idx="10524">
                  <c:v>78.9953</c:v>
                </c:pt>
                <c:pt idx="10525">
                  <c:v>79.018199999999993</c:v>
                </c:pt>
                <c:pt idx="10526">
                  <c:v>79.186000000000007</c:v>
                </c:pt>
                <c:pt idx="10527">
                  <c:v>79.491200000000006</c:v>
                </c:pt>
                <c:pt idx="10528">
                  <c:v>79.742999999999995</c:v>
                </c:pt>
                <c:pt idx="10529">
                  <c:v>79.849800000000002</c:v>
                </c:pt>
                <c:pt idx="10530">
                  <c:v>79.933700000000002</c:v>
                </c:pt>
                <c:pt idx="10531">
                  <c:v>80.154899999999998</c:v>
                </c:pt>
                <c:pt idx="10532">
                  <c:v>80.154899999999998</c:v>
                </c:pt>
                <c:pt idx="10533">
                  <c:v>80.154899999999998</c:v>
                </c:pt>
                <c:pt idx="10534">
                  <c:v>80.124399999999994</c:v>
                </c:pt>
                <c:pt idx="10535">
                  <c:v>80.070999999999998</c:v>
                </c:pt>
                <c:pt idx="10536">
                  <c:v>79.987099999999998</c:v>
                </c:pt>
                <c:pt idx="10537">
                  <c:v>80.124399999999994</c:v>
                </c:pt>
                <c:pt idx="10538">
                  <c:v>80.124399999999994</c:v>
                </c:pt>
                <c:pt idx="10539">
                  <c:v>80.116799999999998</c:v>
                </c:pt>
                <c:pt idx="10540">
                  <c:v>80.231200000000001</c:v>
                </c:pt>
                <c:pt idx="10541">
                  <c:v>80.315200000000004</c:v>
                </c:pt>
                <c:pt idx="10542">
                  <c:v>80.505899999999997</c:v>
                </c:pt>
                <c:pt idx="10543">
                  <c:v>80.452500000000001</c:v>
                </c:pt>
                <c:pt idx="10544">
                  <c:v>80.421999999999997</c:v>
                </c:pt>
                <c:pt idx="10545">
                  <c:v>80.368600000000001</c:v>
                </c:pt>
                <c:pt idx="10546">
                  <c:v>80.452500000000001</c:v>
                </c:pt>
                <c:pt idx="10547">
                  <c:v>80.673699999999997</c:v>
                </c:pt>
                <c:pt idx="10548">
                  <c:v>80.894999999999996</c:v>
                </c:pt>
                <c:pt idx="10549">
                  <c:v>81.001800000000003</c:v>
                </c:pt>
                <c:pt idx="10550">
                  <c:v>80.948400000000007</c:v>
                </c:pt>
                <c:pt idx="10551">
                  <c:v>81.001800000000003</c:v>
                </c:pt>
                <c:pt idx="10552">
                  <c:v>81.055199999999999</c:v>
                </c:pt>
                <c:pt idx="10553">
                  <c:v>81.390900000000002</c:v>
                </c:pt>
                <c:pt idx="10554">
                  <c:v>81.421400000000006</c:v>
                </c:pt>
                <c:pt idx="10555">
                  <c:v>81.581599999999995</c:v>
                </c:pt>
                <c:pt idx="10556">
                  <c:v>81.581599999999995</c:v>
                </c:pt>
                <c:pt idx="10557">
                  <c:v>81.360399999999998</c:v>
                </c:pt>
                <c:pt idx="10558">
                  <c:v>81.200199999999995</c:v>
                </c:pt>
                <c:pt idx="10559">
                  <c:v>81.223100000000002</c:v>
                </c:pt>
                <c:pt idx="10560">
                  <c:v>81.772400000000005</c:v>
                </c:pt>
                <c:pt idx="10561">
                  <c:v>81.993600000000001</c:v>
                </c:pt>
                <c:pt idx="10562">
                  <c:v>81.963099999999997</c:v>
                </c:pt>
                <c:pt idx="10563">
                  <c:v>81.993600000000001</c:v>
                </c:pt>
                <c:pt idx="10564">
                  <c:v>81.879199999999997</c:v>
                </c:pt>
                <c:pt idx="10565">
                  <c:v>81.909700000000001</c:v>
                </c:pt>
                <c:pt idx="10566">
                  <c:v>81.772400000000005</c:v>
                </c:pt>
                <c:pt idx="10567">
                  <c:v>81.848699999999994</c:v>
                </c:pt>
                <c:pt idx="10568">
                  <c:v>82.153800000000004</c:v>
                </c:pt>
                <c:pt idx="10569">
                  <c:v>82.321700000000007</c:v>
                </c:pt>
                <c:pt idx="10570">
                  <c:v>82.352199999999996</c:v>
                </c:pt>
                <c:pt idx="10571">
                  <c:v>82.2149</c:v>
                </c:pt>
                <c:pt idx="10572">
                  <c:v>82.1691</c:v>
                </c:pt>
                <c:pt idx="10573">
                  <c:v>82.230099999999993</c:v>
                </c:pt>
                <c:pt idx="10574">
                  <c:v>82.1691</c:v>
                </c:pt>
                <c:pt idx="10575">
                  <c:v>82.474299999999999</c:v>
                </c:pt>
                <c:pt idx="10576">
                  <c:v>82.916799999999995</c:v>
                </c:pt>
                <c:pt idx="10577">
                  <c:v>82.504800000000003</c:v>
                </c:pt>
                <c:pt idx="10578">
                  <c:v>82.283500000000004</c:v>
                </c:pt>
                <c:pt idx="10579">
                  <c:v>82.832899999999995</c:v>
                </c:pt>
                <c:pt idx="10580">
                  <c:v>83.336399999999998</c:v>
                </c:pt>
                <c:pt idx="10581">
                  <c:v>83.443200000000004</c:v>
                </c:pt>
                <c:pt idx="10582">
                  <c:v>83.633899999999997</c:v>
                </c:pt>
                <c:pt idx="10583">
                  <c:v>83.305899999999994</c:v>
                </c:pt>
                <c:pt idx="10584">
                  <c:v>83.076999999999998</c:v>
                </c:pt>
                <c:pt idx="10585">
                  <c:v>83.374499999999998</c:v>
                </c:pt>
                <c:pt idx="10586">
                  <c:v>83.740799999999993</c:v>
                </c:pt>
                <c:pt idx="10587">
                  <c:v>84.175600000000003</c:v>
                </c:pt>
                <c:pt idx="10588">
                  <c:v>83.984899999999996</c:v>
                </c:pt>
                <c:pt idx="10589">
                  <c:v>83.984899999999996</c:v>
                </c:pt>
                <c:pt idx="10590">
                  <c:v>83.954400000000007</c:v>
                </c:pt>
                <c:pt idx="10591">
                  <c:v>83.8476</c:v>
                </c:pt>
                <c:pt idx="10592">
                  <c:v>83.794200000000004</c:v>
                </c:pt>
                <c:pt idx="10593">
                  <c:v>83.9315</c:v>
                </c:pt>
                <c:pt idx="10594">
                  <c:v>84.457899999999995</c:v>
                </c:pt>
                <c:pt idx="10595">
                  <c:v>84.679199999999994</c:v>
                </c:pt>
                <c:pt idx="10596">
                  <c:v>84.679199999999994</c:v>
                </c:pt>
                <c:pt idx="10597">
                  <c:v>84.496099999999998</c:v>
                </c:pt>
                <c:pt idx="10598">
                  <c:v>84.473200000000006</c:v>
                </c:pt>
                <c:pt idx="10599">
                  <c:v>84.549499999999995</c:v>
                </c:pt>
                <c:pt idx="10600">
                  <c:v>85.159800000000004</c:v>
                </c:pt>
                <c:pt idx="10601">
                  <c:v>85.4345</c:v>
                </c:pt>
                <c:pt idx="10602">
                  <c:v>85.2971</c:v>
                </c:pt>
                <c:pt idx="10603">
                  <c:v>85.655699999999996</c:v>
                </c:pt>
                <c:pt idx="10604">
                  <c:v>85.793099999999995</c:v>
                </c:pt>
                <c:pt idx="10605">
                  <c:v>86.014300000000006</c:v>
                </c:pt>
                <c:pt idx="10606">
                  <c:v>86.128799999999998</c:v>
                </c:pt>
                <c:pt idx="10607">
                  <c:v>86.044799999999995</c:v>
                </c:pt>
                <c:pt idx="10608">
                  <c:v>85.876999999999995</c:v>
                </c:pt>
                <c:pt idx="10609">
                  <c:v>85.655699999999996</c:v>
                </c:pt>
                <c:pt idx="10610">
                  <c:v>85.739699999999999</c:v>
                </c:pt>
                <c:pt idx="10611">
                  <c:v>86.151600000000002</c:v>
                </c:pt>
                <c:pt idx="10612">
                  <c:v>86.151600000000002</c:v>
                </c:pt>
                <c:pt idx="10613">
                  <c:v>85.991399999999999</c:v>
                </c:pt>
                <c:pt idx="10614">
                  <c:v>86.296599999999998</c:v>
                </c:pt>
                <c:pt idx="10615">
                  <c:v>86.487300000000005</c:v>
                </c:pt>
                <c:pt idx="10616">
                  <c:v>86.281300000000002</c:v>
                </c:pt>
                <c:pt idx="10617">
                  <c:v>86.029600000000002</c:v>
                </c:pt>
                <c:pt idx="10618">
                  <c:v>85.999099999999999</c:v>
                </c:pt>
                <c:pt idx="10619">
                  <c:v>85.892200000000003</c:v>
                </c:pt>
                <c:pt idx="10620">
                  <c:v>86.365300000000005</c:v>
                </c:pt>
                <c:pt idx="10621">
                  <c:v>86.441599999999994</c:v>
                </c:pt>
                <c:pt idx="10622">
                  <c:v>86.495000000000005</c:v>
                </c:pt>
                <c:pt idx="10623">
                  <c:v>86.716200000000001</c:v>
                </c:pt>
                <c:pt idx="10624">
                  <c:v>86.441599999999994</c:v>
                </c:pt>
                <c:pt idx="10625">
                  <c:v>86.472099999999998</c:v>
                </c:pt>
                <c:pt idx="10626">
                  <c:v>86.525499999999994</c:v>
                </c:pt>
                <c:pt idx="10627">
                  <c:v>87.1892</c:v>
                </c:pt>
                <c:pt idx="10628">
                  <c:v>87.158699999999996</c:v>
                </c:pt>
                <c:pt idx="10629">
                  <c:v>86.998500000000007</c:v>
                </c:pt>
                <c:pt idx="10630">
                  <c:v>86.968000000000004</c:v>
                </c:pt>
                <c:pt idx="10631">
                  <c:v>87.433400000000006</c:v>
                </c:pt>
                <c:pt idx="10632">
                  <c:v>87.1892</c:v>
                </c:pt>
                <c:pt idx="10633">
                  <c:v>87.1892</c:v>
                </c:pt>
                <c:pt idx="10634">
                  <c:v>87.463899999999995</c:v>
                </c:pt>
                <c:pt idx="10635">
                  <c:v>87.38</c:v>
                </c:pt>
                <c:pt idx="10636">
                  <c:v>87.219800000000006</c:v>
                </c:pt>
                <c:pt idx="10637">
                  <c:v>87.219800000000006</c:v>
                </c:pt>
                <c:pt idx="10638">
                  <c:v>87.357100000000003</c:v>
                </c:pt>
                <c:pt idx="10639">
                  <c:v>87.563100000000006</c:v>
                </c:pt>
                <c:pt idx="10640">
                  <c:v>87.425799999999995</c:v>
                </c:pt>
                <c:pt idx="10641">
                  <c:v>87.341800000000006</c:v>
                </c:pt>
                <c:pt idx="10642">
                  <c:v>87.288399999999996</c:v>
                </c:pt>
                <c:pt idx="10643">
                  <c:v>87.174000000000007</c:v>
                </c:pt>
                <c:pt idx="10644">
                  <c:v>87.341800000000006</c:v>
                </c:pt>
                <c:pt idx="10645">
                  <c:v>87.509699999999995</c:v>
                </c:pt>
                <c:pt idx="10646">
                  <c:v>87.593599999999995</c:v>
                </c:pt>
                <c:pt idx="10647">
                  <c:v>87.593599999999995</c:v>
                </c:pt>
                <c:pt idx="10648">
                  <c:v>87.753799999999998</c:v>
                </c:pt>
                <c:pt idx="10649">
                  <c:v>87.509699999999995</c:v>
                </c:pt>
                <c:pt idx="10650">
                  <c:v>87.616500000000002</c:v>
                </c:pt>
                <c:pt idx="10651">
                  <c:v>87.563100000000006</c:v>
                </c:pt>
                <c:pt idx="10652">
                  <c:v>87.593599999999995</c:v>
                </c:pt>
                <c:pt idx="10653">
                  <c:v>87.700400000000002</c:v>
                </c:pt>
                <c:pt idx="10654">
                  <c:v>87.753799999999998</c:v>
                </c:pt>
                <c:pt idx="10655">
                  <c:v>87.723299999999995</c:v>
                </c:pt>
                <c:pt idx="10656">
                  <c:v>87.784300000000002</c:v>
                </c:pt>
                <c:pt idx="10657">
                  <c:v>87.837699999999998</c:v>
                </c:pt>
                <c:pt idx="10658">
                  <c:v>87.753799999999998</c:v>
                </c:pt>
                <c:pt idx="10659">
                  <c:v>87.784300000000002</c:v>
                </c:pt>
                <c:pt idx="10660">
                  <c:v>87.807199999999995</c:v>
                </c:pt>
                <c:pt idx="10661">
                  <c:v>87.700400000000002</c:v>
                </c:pt>
                <c:pt idx="10662">
                  <c:v>87.669899999999998</c:v>
                </c:pt>
                <c:pt idx="10663">
                  <c:v>87.563100000000006</c:v>
                </c:pt>
                <c:pt idx="10664">
                  <c:v>87.479200000000006</c:v>
                </c:pt>
                <c:pt idx="10665">
                  <c:v>87.509699999999995</c:v>
                </c:pt>
                <c:pt idx="10666">
                  <c:v>87.593599999999995</c:v>
                </c:pt>
                <c:pt idx="10667">
                  <c:v>87.975099999999998</c:v>
                </c:pt>
                <c:pt idx="10668">
                  <c:v>88.058999999999997</c:v>
                </c:pt>
                <c:pt idx="10669">
                  <c:v>87.723299999999995</c:v>
                </c:pt>
                <c:pt idx="10670">
                  <c:v>87.479200000000006</c:v>
                </c:pt>
                <c:pt idx="10671">
                  <c:v>87.288399999999996</c:v>
                </c:pt>
                <c:pt idx="10672">
                  <c:v>87.1511</c:v>
                </c:pt>
                <c:pt idx="10673">
                  <c:v>87.0672</c:v>
                </c:pt>
                <c:pt idx="10674">
                  <c:v>87.013800000000003</c:v>
                </c:pt>
                <c:pt idx="10675">
                  <c:v>87.013800000000003</c:v>
                </c:pt>
                <c:pt idx="10676">
                  <c:v>87.013800000000003</c:v>
                </c:pt>
                <c:pt idx="10677">
                  <c:v>87.013800000000003</c:v>
                </c:pt>
                <c:pt idx="10678">
                  <c:v>87.013800000000003</c:v>
                </c:pt>
                <c:pt idx="10679">
                  <c:v>86.968000000000004</c:v>
                </c:pt>
                <c:pt idx="10680">
                  <c:v>86.998500000000007</c:v>
                </c:pt>
                <c:pt idx="10681">
                  <c:v>87.112899999999996</c:v>
                </c:pt>
                <c:pt idx="10682">
                  <c:v>87.219800000000006</c:v>
                </c:pt>
                <c:pt idx="10683">
                  <c:v>87.242599999999996</c:v>
                </c:pt>
                <c:pt idx="10684">
                  <c:v>87.242599999999996</c:v>
                </c:pt>
                <c:pt idx="10685">
                  <c:v>87.219800000000006</c:v>
                </c:pt>
                <c:pt idx="10686">
                  <c:v>87.166399999999996</c:v>
                </c:pt>
                <c:pt idx="10687">
                  <c:v>87.166399999999996</c:v>
                </c:pt>
                <c:pt idx="10688">
                  <c:v>87.166399999999996</c:v>
                </c:pt>
                <c:pt idx="10689">
                  <c:v>86.968000000000004</c:v>
                </c:pt>
                <c:pt idx="10690">
                  <c:v>86.723799999999997</c:v>
                </c:pt>
                <c:pt idx="10691">
                  <c:v>86.693299999999994</c:v>
                </c:pt>
                <c:pt idx="10692">
                  <c:v>86.639899999999997</c:v>
                </c:pt>
                <c:pt idx="10693">
                  <c:v>86.639899999999997</c:v>
                </c:pt>
                <c:pt idx="10694">
                  <c:v>86.670400000000001</c:v>
                </c:pt>
                <c:pt idx="10695">
                  <c:v>86.693299999999994</c:v>
                </c:pt>
                <c:pt idx="10696">
                  <c:v>86.754400000000004</c:v>
                </c:pt>
                <c:pt idx="10697">
                  <c:v>86.861199999999997</c:v>
                </c:pt>
                <c:pt idx="10698">
                  <c:v>86.998500000000007</c:v>
                </c:pt>
                <c:pt idx="10699">
                  <c:v>86.998500000000007</c:v>
                </c:pt>
                <c:pt idx="10700">
                  <c:v>87.1892</c:v>
                </c:pt>
                <c:pt idx="10701">
                  <c:v>87.578299999999999</c:v>
                </c:pt>
                <c:pt idx="10702">
                  <c:v>87.578299999999999</c:v>
                </c:pt>
                <c:pt idx="10703">
                  <c:v>87.547799999999995</c:v>
                </c:pt>
                <c:pt idx="10704">
                  <c:v>87.463899999999995</c:v>
                </c:pt>
                <c:pt idx="10705">
                  <c:v>87.166399999999996</c:v>
                </c:pt>
                <c:pt idx="10706">
                  <c:v>86.968000000000004</c:v>
                </c:pt>
                <c:pt idx="10707">
                  <c:v>86.968000000000004</c:v>
                </c:pt>
                <c:pt idx="10708">
                  <c:v>86.914599999999993</c:v>
                </c:pt>
                <c:pt idx="10709">
                  <c:v>86.8917</c:v>
                </c:pt>
                <c:pt idx="10710">
                  <c:v>86.998500000000007</c:v>
                </c:pt>
                <c:pt idx="10711">
                  <c:v>86.968000000000004</c:v>
                </c:pt>
                <c:pt idx="10712">
                  <c:v>86.945099999999996</c:v>
                </c:pt>
                <c:pt idx="10713">
                  <c:v>86.8917</c:v>
                </c:pt>
                <c:pt idx="10714">
                  <c:v>86.998500000000007</c:v>
                </c:pt>
                <c:pt idx="10715">
                  <c:v>87.273200000000003</c:v>
                </c:pt>
                <c:pt idx="10716">
                  <c:v>87.242599999999996</c:v>
                </c:pt>
                <c:pt idx="10717">
                  <c:v>87.441000000000003</c:v>
                </c:pt>
                <c:pt idx="10718">
                  <c:v>87.303700000000006</c:v>
                </c:pt>
                <c:pt idx="10719">
                  <c:v>87.082400000000007</c:v>
                </c:pt>
                <c:pt idx="10720">
                  <c:v>86.968000000000004</c:v>
                </c:pt>
                <c:pt idx="10721">
                  <c:v>86.968000000000004</c:v>
                </c:pt>
                <c:pt idx="10722">
                  <c:v>86.914599999999993</c:v>
                </c:pt>
                <c:pt idx="10723">
                  <c:v>86.8078</c:v>
                </c:pt>
                <c:pt idx="10724">
                  <c:v>86.968000000000004</c:v>
                </c:pt>
                <c:pt idx="10725">
                  <c:v>87.441000000000003</c:v>
                </c:pt>
                <c:pt idx="10726">
                  <c:v>87.303700000000006</c:v>
                </c:pt>
                <c:pt idx="10727">
                  <c:v>87.112899999999996</c:v>
                </c:pt>
                <c:pt idx="10728">
                  <c:v>86.968000000000004</c:v>
                </c:pt>
                <c:pt idx="10729">
                  <c:v>86.914599999999993</c:v>
                </c:pt>
                <c:pt idx="10730">
                  <c:v>87.463899999999995</c:v>
                </c:pt>
                <c:pt idx="10731">
                  <c:v>87.524900000000002</c:v>
                </c:pt>
                <c:pt idx="10732">
                  <c:v>87.769099999999995</c:v>
                </c:pt>
                <c:pt idx="10733">
                  <c:v>87.685199999999995</c:v>
                </c:pt>
                <c:pt idx="10734">
                  <c:v>87.608900000000006</c:v>
                </c:pt>
                <c:pt idx="10735">
                  <c:v>87.799599999999998</c:v>
                </c:pt>
                <c:pt idx="10736">
                  <c:v>87.578299999999999</c:v>
                </c:pt>
                <c:pt idx="10737">
                  <c:v>87.608900000000006</c:v>
                </c:pt>
                <c:pt idx="10738">
                  <c:v>87.631699999999995</c:v>
                </c:pt>
                <c:pt idx="10739">
                  <c:v>87.662300000000002</c:v>
                </c:pt>
                <c:pt idx="10740">
                  <c:v>87.738600000000005</c:v>
                </c:pt>
                <c:pt idx="10741">
                  <c:v>87.738600000000005</c:v>
                </c:pt>
                <c:pt idx="10742">
                  <c:v>87.959800000000001</c:v>
                </c:pt>
                <c:pt idx="10743">
                  <c:v>88.074200000000005</c:v>
                </c:pt>
                <c:pt idx="10744">
                  <c:v>88.127700000000004</c:v>
                </c:pt>
                <c:pt idx="10745">
                  <c:v>88.295500000000004</c:v>
                </c:pt>
                <c:pt idx="10746">
                  <c:v>88.318399999999997</c:v>
                </c:pt>
                <c:pt idx="10747">
                  <c:v>88.516800000000003</c:v>
                </c:pt>
                <c:pt idx="10748">
                  <c:v>88.6541</c:v>
                </c:pt>
                <c:pt idx="10749">
                  <c:v>88.5702</c:v>
                </c:pt>
                <c:pt idx="10750">
                  <c:v>88.455699999999993</c:v>
                </c:pt>
                <c:pt idx="10751">
                  <c:v>88.455699999999993</c:v>
                </c:pt>
                <c:pt idx="10752">
                  <c:v>88.539599999999993</c:v>
                </c:pt>
                <c:pt idx="10753">
                  <c:v>88.501499999999993</c:v>
                </c:pt>
                <c:pt idx="10754">
                  <c:v>88.417599999999993</c:v>
                </c:pt>
                <c:pt idx="10755">
                  <c:v>88.333600000000004</c:v>
                </c:pt>
                <c:pt idx="10756">
                  <c:v>88.364199999999997</c:v>
                </c:pt>
                <c:pt idx="10757">
                  <c:v>88.501499999999993</c:v>
                </c:pt>
                <c:pt idx="10758">
                  <c:v>88.554900000000004</c:v>
                </c:pt>
                <c:pt idx="10759">
                  <c:v>88.585400000000007</c:v>
                </c:pt>
                <c:pt idx="10760">
                  <c:v>88.585400000000007</c:v>
                </c:pt>
                <c:pt idx="10761">
                  <c:v>88.6922</c:v>
                </c:pt>
                <c:pt idx="10762">
                  <c:v>87.509699999999995</c:v>
                </c:pt>
                <c:pt idx="10763">
                  <c:v>87.341800000000006</c:v>
                </c:pt>
                <c:pt idx="10764">
                  <c:v>87.425799999999995</c:v>
                </c:pt>
                <c:pt idx="10765">
                  <c:v>87.509699999999995</c:v>
                </c:pt>
                <c:pt idx="10766">
                  <c:v>87.479200000000006</c:v>
                </c:pt>
                <c:pt idx="10767">
                  <c:v>87.441000000000003</c:v>
                </c:pt>
                <c:pt idx="10768">
                  <c:v>87.547799999999995</c:v>
                </c:pt>
                <c:pt idx="10769">
                  <c:v>87.578299999999999</c:v>
                </c:pt>
                <c:pt idx="10770">
                  <c:v>87.357100000000003</c:v>
                </c:pt>
                <c:pt idx="10771">
                  <c:v>87.135800000000003</c:v>
                </c:pt>
                <c:pt idx="10772">
                  <c:v>87.028999999999996</c:v>
                </c:pt>
                <c:pt idx="10773">
                  <c:v>86.968000000000004</c:v>
                </c:pt>
                <c:pt idx="10774">
                  <c:v>86.968000000000004</c:v>
                </c:pt>
                <c:pt idx="10775">
                  <c:v>86.998500000000007</c:v>
                </c:pt>
                <c:pt idx="10776">
                  <c:v>87.028999999999996</c:v>
                </c:pt>
                <c:pt idx="10777">
                  <c:v>87.135800000000003</c:v>
                </c:pt>
                <c:pt idx="10778">
                  <c:v>87.387600000000006</c:v>
                </c:pt>
                <c:pt idx="10779">
                  <c:v>87.463899999999995</c:v>
                </c:pt>
                <c:pt idx="10780">
                  <c:v>87.357100000000003</c:v>
                </c:pt>
                <c:pt idx="10781">
                  <c:v>87.463899999999995</c:v>
                </c:pt>
                <c:pt idx="10782">
                  <c:v>83.275400000000005</c:v>
                </c:pt>
                <c:pt idx="10783">
                  <c:v>81.070499999999996</c:v>
                </c:pt>
                <c:pt idx="10784">
                  <c:v>80.948400000000007</c:v>
                </c:pt>
                <c:pt idx="10785">
                  <c:v>81.032300000000006</c:v>
                </c:pt>
                <c:pt idx="10786">
                  <c:v>81.329899999999995</c:v>
                </c:pt>
                <c:pt idx="10787">
                  <c:v>80.368600000000001</c:v>
                </c:pt>
                <c:pt idx="10788">
                  <c:v>82.077500000000001</c:v>
                </c:pt>
                <c:pt idx="10789">
                  <c:v>83.481399999999994</c:v>
                </c:pt>
                <c:pt idx="10790">
                  <c:v>83.786500000000004</c:v>
                </c:pt>
                <c:pt idx="10791">
                  <c:v>84.290099999999995</c:v>
                </c:pt>
                <c:pt idx="10792">
                  <c:v>84.320599999999999</c:v>
                </c:pt>
                <c:pt idx="10793">
                  <c:v>83.572900000000004</c:v>
                </c:pt>
                <c:pt idx="10794">
                  <c:v>83.496600000000001</c:v>
                </c:pt>
                <c:pt idx="10795">
                  <c:v>83.466099999999997</c:v>
                </c:pt>
                <c:pt idx="10796">
                  <c:v>83.656800000000004</c:v>
                </c:pt>
                <c:pt idx="10797">
                  <c:v>83.878100000000003</c:v>
                </c:pt>
                <c:pt idx="10798">
                  <c:v>83.962000000000003</c:v>
                </c:pt>
                <c:pt idx="10799">
                  <c:v>83.9315</c:v>
                </c:pt>
                <c:pt idx="10800">
                  <c:v>83.824700000000007</c:v>
                </c:pt>
                <c:pt idx="10801">
                  <c:v>83.633899999999997</c:v>
                </c:pt>
                <c:pt idx="10802">
                  <c:v>83.740799999999993</c:v>
                </c:pt>
                <c:pt idx="10803">
                  <c:v>83.824700000000007</c:v>
                </c:pt>
                <c:pt idx="10804">
                  <c:v>83.8476</c:v>
                </c:pt>
                <c:pt idx="10805">
                  <c:v>83.878100000000003</c:v>
                </c:pt>
                <c:pt idx="10806">
                  <c:v>83.992500000000007</c:v>
                </c:pt>
                <c:pt idx="10807">
                  <c:v>84.0154</c:v>
                </c:pt>
                <c:pt idx="10808">
                  <c:v>84.152699999999996</c:v>
                </c:pt>
                <c:pt idx="10809">
                  <c:v>84.373999999999995</c:v>
                </c:pt>
                <c:pt idx="10810">
                  <c:v>84.404499999999999</c:v>
                </c:pt>
                <c:pt idx="10811">
                  <c:v>84.373999999999995</c:v>
                </c:pt>
                <c:pt idx="10812">
                  <c:v>84.236699999999999</c:v>
                </c:pt>
                <c:pt idx="10813">
                  <c:v>84.152699999999996</c:v>
                </c:pt>
                <c:pt idx="10814">
                  <c:v>84.068799999999996</c:v>
                </c:pt>
                <c:pt idx="10815">
                  <c:v>84.045900000000003</c:v>
                </c:pt>
                <c:pt idx="10816">
                  <c:v>84.045900000000003</c:v>
                </c:pt>
                <c:pt idx="10817">
                  <c:v>83.992500000000007</c:v>
                </c:pt>
                <c:pt idx="10818">
                  <c:v>84.000200000000007</c:v>
                </c:pt>
                <c:pt idx="10819">
                  <c:v>84.030699999999996</c:v>
                </c:pt>
                <c:pt idx="10820">
                  <c:v>83.916200000000003</c:v>
                </c:pt>
                <c:pt idx="10821">
                  <c:v>83.878100000000003</c:v>
                </c:pt>
                <c:pt idx="10822">
                  <c:v>83.916200000000003</c:v>
                </c:pt>
                <c:pt idx="10823">
                  <c:v>84.000200000000007</c:v>
                </c:pt>
                <c:pt idx="10824">
                  <c:v>84.221400000000003</c:v>
                </c:pt>
                <c:pt idx="10825">
                  <c:v>84.274799999999999</c:v>
                </c:pt>
                <c:pt idx="10826">
                  <c:v>84.305300000000003</c:v>
                </c:pt>
                <c:pt idx="10827">
                  <c:v>84.358699999999999</c:v>
                </c:pt>
                <c:pt idx="10828">
                  <c:v>84.358699999999999</c:v>
                </c:pt>
                <c:pt idx="10829">
                  <c:v>84.358699999999999</c:v>
                </c:pt>
                <c:pt idx="10830">
                  <c:v>84.274799999999999</c:v>
                </c:pt>
                <c:pt idx="10831">
                  <c:v>84.274799999999999</c:v>
                </c:pt>
                <c:pt idx="10832">
                  <c:v>84.137500000000003</c:v>
                </c:pt>
                <c:pt idx="10833">
                  <c:v>84.053600000000003</c:v>
                </c:pt>
                <c:pt idx="10834">
                  <c:v>84.000200000000007</c:v>
                </c:pt>
                <c:pt idx="10835">
                  <c:v>83.916200000000003</c:v>
                </c:pt>
                <c:pt idx="10836">
                  <c:v>83.916200000000003</c:v>
                </c:pt>
                <c:pt idx="10837">
                  <c:v>83.946700000000007</c:v>
                </c:pt>
                <c:pt idx="10838">
                  <c:v>83.9696</c:v>
                </c:pt>
                <c:pt idx="10839">
                  <c:v>83.916200000000003</c:v>
                </c:pt>
                <c:pt idx="10840">
                  <c:v>83.9696</c:v>
                </c:pt>
                <c:pt idx="10841">
                  <c:v>83.588200000000001</c:v>
                </c:pt>
                <c:pt idx="10842">
                  <c:v>83.504199999999997</c:v>
                </c:pt>
                <c:pt idx="10843">
                  <c:v>83.504199999999997</c:v>
                </c:pt>
                <c:pt idx="10844">
                  <c:v>83.115099999999998</c:v>
                </c:pt>
                <c:pt idx="10845">
                  <c:v>83.199100000000001</c:v>
                </c:pt>
                <c:pt idx="10846">
                  <c:v>82.924400000000006</c:v>
                </c:pt>
                <c:pt idx="10847">
                  <c:v>82.817599999999999</c:v>
                </c:pt>
                <c:pt idx="10848">
                  <c:v>82.733699999999999</c:v>
                </c:pt>
                <c:pt idx="10849">
                  <c:v>82.703199999999995</c:v>
                </c:pt>
                <c:pt idx="10850">
                  <c:v>82.756600000000006</c:v>
                </c:pt>
                <c:pt idx="10851">
                  <c:v>82.893900000000002</c:v>
                </c:pt>
                <c:pt idx="10852">
                  <c:v>82.924400000000006</c:v>
                </c:pt>
                <c:pt idx="10853">
                  <c:v>82.947299999999998</c:v>
                </c:pt>
                <c:pt idx="10854">
                  <c:v>82.977800000000002</c:v>
                </c:pt>
                <c:pt idx="10855">
                  <c:v>83.061700000000002</c:v>
                </c:pt>
                <c:pt idx="10856">
                  <c:v>83.199100000000001</c:v>
                </c:pt>
                <c:pt idx="10857">
                  <c:v>83.336399999999998</c:v>
                </c:pt>
                <c:pt idx="10858">
                  <c:v>83.389799999999994</c:v>
                </c:pt>
                <c:pt idx="10859">
                  <c:v>83.420299999999997</c:v>
                </c:pt>
                <c:pt idx="10860">
                  <c:v>83.534800000000004</c:v>
                </c:pt>
                <c:pt idx="10861">
                  <c:v>83.694999999999993</c:v>
                </c:pt>
                <c:pt idx="10862">
                  <c:v>83.756</c:v>
                </c:pt>
                <c:pt idx="10863">
                  <c:v>83.756</c:v>
                </c:pt>
                <c:pt idx="10864">
                  <c:v>83.862799999999993</c:v>
                </c:pt>
                <c:pt idx="10865">
                  <c:v>83.862799999999993</c:v>
                </c:pt>
                <c:pt idx="10866">
                  <c:v>83.832300000000004</c:v>
                </c:pt>
                <c:pt idx="10867">
                  <c:v>83.809399999999997</c:v>
                </c:pt>
                <c:pt idx="10868">
                  <c:v>84.000200000000007</c:v>
                </c:pt>
                <c:pt idx="10869">
                  <c:v>84.305300000000003</c:v>
                </c:pt>
                <c:pt idx="10870">
                  <c:v>84.442700000000002</c:v>
                </c:pt>
                <c:pt idx="10871">
                  <c:v>84.58</c:v>
                </c:pt>
                <c:pt idx="10872">
                  <c:v>84.633399999999995</c:v>
                </c:pt>
                <c:pt idx="10873">
                  <c:v>84.694400000000002</c:v>
                </c:pt>
                <c:pt idx="10874">
                  <c:v>84.717299999999994</c:v>
                </c:pt>
                <c:pt idx="10875">
                  <c:v>84.717299999999994</c:v>
                </c:pt>
                <c:pt idx="10876">
                  <c:v>84.801199999999994</c:v>
                </c:pt>
                <c:pt idx="10877">
                  <c:v>84.747799999999998</c:v>
                </c:pt>
                <c:pt idx="10878">
                  <c:v>84.801199999999994</c:v>
                </c:pt>
                <c:pt idx="10879">
                  <c:v>85.274299999999997</c:v>
                </c:pt>
                <c:pt idx="10880">
                  <c:v>85.533699999999996</c:v>
                </c:pt>
                <c:pt idx="10881">
                  <c:v>85.754900000000006</c:v>
                </c:pt>
                <c:pt idx="10882">
                  <c:v>85.648099999999999</c:v>
                </c:pt>
                <c:pt idx="10883">
                  <c:v>85.701499999999996</c:v>
                </c:pt>
                <c:pt idx="10884">
                  <c:v>85.671000000000006</c:v>
                </c:pt>
                <c:pt idx="10885">
                  <c:v>85.701499999999996</c:v>
                </c:pt>
                <c:pt idx="10886">
                  <c:v>85.869399999999999</c:v>
                </c:pt>
                <c:pt idx="10887">
                  <c:v>85.449700000000007</c:v>
                </c:pt>
                <c:pt idx="10888">
                  <c:v>85.449700000000007</c:v>
                </c:pt>
                <c:pt idx="10889">
                  <c:v>85.587100000000007</c:v>
                </c:pt>
                <c:pt idx="10890">
                  <c:v>85.4803</c:v>
                </c:pt>
                <c:pt idx="10891">
                  <c:v>85.587100000000007</c:v>
                </c:pt>
                <c:pt idx="10892">
                  <c:v>85.648099999999999</c:v>
                </c:pt>
                <c:pt idx="10893">
                  <c:v>85.945599999999999</c:v>
                </c:pt>
                <c:pt idx="10894">
                  <c:v>86.166899999999998</c:v>
                </c:pt>
                <c:pt idx="10895">
                  <c:v>86.166899999999998</c:v>
                </c:pt>
                <c:pt idx="10896">
                  <c:v>86.304199999999994</c:v>
                </c:pt>
                <c:pt idx="10897">
                  <c:v>86.220299999999995</c:v>
                </c:pt>
                <c:pt idx="10898">
                  <c:v>86.197400000000002</c:v>
                </c:pt>
                <c:pt idx="10899">
                  <c:v>86.334699999999998</c:v>
                </c:pt>
                <c:pt idx="10900">
                  <c:v>86.495000000000005</c:v>
                </c:pt>
                <c:pt idx="10901">
                  <c:v>86.578900000000004</c:v>
                </c:pt>
                <c:pt idx="10902">
                  <c:v>86.594099999999997</c:v>
                </c:pt>
                <c:pt idx="10903">
                  <c:v>86.487300000000005</c:v>
                </c:pt>
                <c:pt idx="10904">
                  <c:v>86.35</c:v>
                </c:pt>
                <c:pt idx="10905">
                  <c:v>86.319500000000005</c:v>
                </c:pt>
                <c:pt idx="10906">
                  <c:v>86.35</c:v>
                </c:pt>
                <c:pt idx="10907">
                  <c:v>86.487300000000005</c:v>
                </c:pt>
                <c:pt idx="10908">
                  <c:v>86.624700000000004</c:v>
                </c:pt>
                <c:pt idx="10909">
                  <c:v>86.708600000000004</c:v>
                </c:pt>
                <c:pt idx="10910">
                  <c:v>86.762</c:v>
                </c:pt>
                <c:pt idx="10911">
                  <c:v>86.762</c:v>
                </c:pt>
                <c:pt idx="10912">
                  <c:v>86.876400000000004</c:v>
                </c:pt>
                <c:pt idx="10913">
                  <c:v>86.876400000000004</c:v>
                </c:pt>
                <c:pt idx="10914">
                  <c:v>86.952699999999993</c:v>
                </c:pt>
                <c:pt idx="10915">
                  <c:v>87.013800000000003</c:v>
                </c:pt>
                <c:pt idx="10916">
                  <c:v>86.952699999999993</c:v>
                </c:pt>
                <c:pt idx="10917">
                  <c:v>87.097700000000003</c:v>
                </c:pt>
                <c:pt idx="10918">
                  <c:v>87.097700000000003</c:v>
                </c:pt>
                <c:pt idx="10919">
                  <c:v>87.120599999999996</c:v>
                </c:pt>
                <c:pt idx="10920">
                  <c:v>87.234999999999999</c:v>
                </c:pt>
                <c:pt idx="10921">
                  <c:v>87.311300000000003</c:v>
                </c:pt>
                <c:pt idx="10922">
                  <c:v>87.448599999999999</c:v>
                </c:pt>
                <c:pt idx="10923">
                  <c:v>87.532600000000002</c:v>
                </c:pt>
                <c:pt idx="10924">
                  <c:v>87.784300000000002</c:v>
                </c:pt>
                <c:pt idx="10925">
                  <c:v>87.723299999999995</c:v>
                </c:pt>
                <c:pt idx="10926">
                  <c:v>87.647000000000006</c:v>
                </c:pt>
                <c:pt idx="10927">
                  <c:v>87.425799999999995</c:v>
                </c:pt>
                <c:pt idx="10928">
                  <c:v>87.410499999999999</c:v>
                </c:pt>
                <c:pt idx="10929">
                  <c:v>87.387600000000006</c:v>
                </c:pt>
                <c:pt idx="10930">
                  <c:v>87.303700000000006</c:v>
                </c:pt>
                <c:pt idx="10931">
                  <c:v>87.219800000000006</c:v>
                </c:pt>
                <c:pt idx="10932">
                  <c:v>87.1892</c:v>
                </c:pt>
                <c:pt idx="10933">
                  <c:v>87.273200000000003</c:v>
                </c:pt>
                <c:pt idx="10934">
                  <c:v>87.387600000000006</c:v>
                </c:pt>
                <c:pt idx="10935">
                  <c:v>87.578299999999999</c:v>
                </c:pt>
                <c:pt idx="10936">
                  <c:v>87.631699999999995</c:v>
                </c:pt>
                <c:pt idx="10937">
                  <c:v>87.685199999999995</c:v>
                </c:pt>
                <c:pt idx="10938">
                  <c:v>87.822500000000005</c:v>
                </c:pt>
                <c:pt idx="10939">
                  <c:v>87.822500000000005</c:v>
                </c:pt>
                <c:pt idx="10940">
                  <c:v>87.883499999999998</c:v>
                </c:pt>
                <c:pt idx="10941">
                  <c:v>88.020799999999994</c:v>
                </c:pt>
                <c:pt idx="10942">
                  <c:v>88.097099999999998</c:v>
                </c:pt>
                <c:pt idx="10943">
                  <c:v>88.265000000000001</c:v>
                </c:pt>
                <c:pt idx="10944">
                  <c:v>88.4328</c:v>
                </c:pt>
                <c:pt idx="10945">
                  <c:v>88.486199999999997</c:v>
                </c:pt>
                <c:pt idx="10946">
                  <c:v>88.516800000000003</c:v>
                </c:pt>
                <c:pt idx="10947">
                  <c:v>88.760900000000007</c:v>
                </c:pt>
                <c:pt idx="10948">
                  <c:v>88.898200000000003</c:v>
                </c:pt>
                <c:pt idx="10949">
                  <c:v>88.959299999999999</c:v>
                </c:pt>
                <c:pt idx="10950">
                  <c:v>88.959299999999999</c:v>
                </c:pt>
                <c:pt idx="10951">
                  <c:v>89.050799999999995</c:v>
                </c:pt>
                <c:pt idx="10952">
                  <c:v>89.134699999999995</c:v>
                </c:pt>
                <c:pt idx="10953">
                  <c:v>88.966899999999995</c:v>
                </c:pt>
                <c:pt idx="10954">
                  <c:v>88.722700000000003</c:v>
                </c:pt>
                <c:pt idx="10955">
                  <c:v>88.5244</c:v>
                </c:pt>
                <c:pt idx="10956">
                  <c:v>88.585400000000007</c:v>
                </c:pt>
                <c:pt idx="10957">
                  <c:v>88.5244</c:v>
                </c:pt>
                <c:pt idx="10958">
                  <c:v>88.5244</c:v>
                </c:pt>
                <c:pt idx="10959">
                  <c:v>88.6083</c:v>
                </c:pt>
                <c:pt idx="10960">
                  <c:v>88.669300000000007</c:v>
                </c:pt>
                <c:pt idx="10961">
                  <c:v>88.501499999999993</c:v>
                </c:pt>
                <c:pt idx="10962">
                  <c:v>88.364199999999997</c:v>
                </c:pt>
                <c:pt idx="10963">
                  <c:v>88.280199999999994</c:v>
                </c:pt>
                <c:pt idx="10964">
                  <c:v>88.226799999999997</c:v>
                </c:pt>
                <c:pt idx="10965">
                  <c:v>88.249700000000004</c:v>
                </c:pt>
                <c:pt idx="10966">
                  <c:v>88.3947</c:v>
                </c:pt>
                <c:pt idx="10967">
                  <c:v>88.3108</c:v>
                </c:pt>
                <c:pt idx="10968">
                  <c:v>88.280199999999994</c:v>
                </c:pt>
                <c:pt idx="10969">
                  <c:v>88.249700000000004</c:v>
                </c:pt>
                <c:pt idx="10970">
                  <c:v>88.226799999999997</c:v>
                </c:pt>
                <c:pt idx="10971">
                  <c:v>88.196299999999994</c:v>
                </c:pt>
                <c:pt idx="10972">
                  <c:v>88.196299999999994</c:v>
                </c:pt>
                <c:pt idx="10973">
                  <c:v>88.280199999999994</c:v>
                </c:pt>
                <c:pt idx="10974">
                  <c:v>88.333600000000004</c:v>
                </c:pt>
                <c:pt idx="10975">
                  <c:v>88.3108</c:v>
                </c:pt>
                <c:pt idx="10976">
                  <c:v>88.280199999999994</c:v>
                </c:pt>
                <c:pt idx="10977">
                  <c:v>88.333600000000004</c:v>
                </c:pt>
                <c:pt idx="10978">
                  <c:v>88.471000000000004</c:v>
                </c:pt>
                <c:pt idx="10979">
                  <c:v>88.585400000000007</c:v>
                </c:pt>
                <c:pt idx="10980">
                  <c:v>88.585400000000007</c:v>
                </c:pt>
                <c:pt idx="10981">
                  <c:v>88.516800000000003</c:v>
                </c:pt>
                <c:pt idx="10982">
                  <c:v>88.516800000000003</c:v>
                </c:pt>
                <c:pt idx="10983">
                  <c:v>88.5702</c:v>
                </c:pt>
                <c:pt idx="10984">
                  <c:v>88.593000000000004</c:v>
                </c:pt>
                <c:pt idx="10985">
                  <c:v>88.6541</c:v>
                </c:pt>
                <c:pt idx="10986">
                  <c:v>88.738</c:v>
                </c:pt>
                <c:pt idx="10987">
                  <c:v>88.760900000000007</c:v>
                </c:pt>
                <c:pt idx="10988">
                  <c:v>88.814300000000003</c:v>
                </c:pt>
                <c:pt idx="10989">
                  <c:v>88.982100000000003</c:v>
                </c:pt>
                <c:pt idx="10990">
                  <c:v>89.119500000000002</c:v>
                </c:pt>
                <c:pt idx="10991">
                  <c:v>89.203400000000002</c:v>
                </c:pt>
                <c:pt idx="10992">
                  <c:v>89.256799999999998</c:v>
                </c:pt>
                <c:pt idx="10993">
                  <c:v>89.363600000000005</c:v>
                </c:pt>
                <c:pt idx="10994">
                  <c:v>89.394099999999995</c:v>
                </c:pt>
                <c:pt idx="10995">
                  <c:v>89.394099999999995</c:v>
                </c:pt>
                <c:pt idx="10996">
                  <c:v>89.394099999999995</c:v>
                </c:pt>
                <c:pt idx="10997">
                  <c:v>89.417000000000002</c:v>
                </c:pt>
                <c:pt idx="10998">
                  <c:v>89.417000000000002</c:v>
                </c:pt>
                <c:pt idx="10999">
                  <c:v>89.478099999999998</c:v>
                </c:pt>
                <c:pt idx="11000">
                  <c:v>89.500900000000001</c:v>
                </c:pt>
                <c:pt idx="11001">
                  <c:v>89.531499999999994</c:v>
                </c:pt>
                <c:pt idx="11002">
                  <c:v>89.584900000000005</c:v>
                </c:pt>
                <c:pt idx="11003">
                  <c:v>89.638300000000001</c:v>
                </c:pt>
                <c:pt idx="11004">
                  <c:v>89.699299999999994</c:v>
                </c:pt>
                <c:pt idx="11005">
                  <c:v>89.9435</c:v>
                </c:pt>
                <c:pt idx="11006">
                  <c:v>90.553799999999995</c:v>
                </c:pt>
                <c:pt idx="11007">
                  <c:v>90.897099999999995</c:v>
                </c:pt>
                <c:pt idx="11008">
                  <c:v>91.141300000000001</c:v>
                </c:pt>
                <c:pt idx="11009">
                  <c:v>91.087900000000005</c:v>
                </c:pt>
                <c:pt idx="11010">
                  <c:v>90.92</c:v>
                </c:pt>
                <c:pt idx="11011">
                  <c:v>91.057299999999998</c:v>
                </c:pt>
                <c:pt idx="11012">
                  <c:v>91.225200000000001</c:v>
                </c:pt>
                <c:pt idx="11013">
                  <c:v>91.248099999999994</c:v>
                </c:pt>
                <c:pt idx="11014">
                  <c:v>91.469300000000004</c:v>
                </c:pt>
                <c:pt idx="11015">
                  <c:v>91.5227</c:v>
                </c:pt>
                <c:pt idx="11016">
                  <c:v>91.553299999999993</c:v>
                </c:pt>
                <c:pt idx="11017">
                  <c:v>91.744</c:v>
                </c:pt>
                <c:pt idx="11018">
                  <c:v>91.774500000000003</c:v>
                </c:pt>
                <c:pt idx="11019">
                  <c:v>91.888900000000007</c:v>
                </c:pt>
                <c:pt idx="11020">
                  <c:v>91.721100000000007</c:v>
                </c:pt>
                <c:pt idx="11021">
                  <c:v>91.805000000000007</c:v>
                </c:pt>
                <c:pt idx="11022">
                  <c:v>91.888900000000007</c:v>
                </c:pt>
                <c:pt idx="11023">
                  <c:v>91.995800000000003</c:v>
                </c:pt>
                <c:pt idx="11024">
                  <c:v>91.965199999999996</c:v>
                </c:pt>
                <c:pt idx="11025">
                  <c:v>92.133099999999999</c:v>
                </c:pt>
                <c:pt idx="11026">
                  <c:v>92.163600000000002</c:v>
                </c:pt>
                <c:pt idx="11027">
                  <c:v>92.049199999999999</c:v>
                </c:pt>
                <c:pt idx="11028">
                  <c:v>92.445899999999995</c:v>
                </c:pt>
                <c:pt idx="11029">
                  <c:v>92.659499999999994</c:v>
                </c:pt>
                <c:pt idx="11030">
                  <c:v>92.506900000000002</c:v>
                </c:pt>
                <c:pt idx="11031">
                  <c:v>92.506900000000002</c:v>
                </c:pt>
                <c:pt idx="11032">
                  <c:v>92.476399999999998</c:v>
                </c:pt>
                <c:pt idx="11033">
                  <c:v>92.300899999999999</c:v>
                </c:pt>
                <c:pt idx="11034">
                  <c:v>92.270399999999995</c:v>
                </c:pt>
                <c:pt idx="11035">
                  <c:v>92.300899999999999</c:v>
                </c:pt>
                <c:pt idx="11036">
                  <c:v>92.255200000000002</c:v>
                </c:pt>
                <c:pt idx="11037">
                  <c:v>92.339100000000002</c:v>
                </c:pt>
                <c:pt idx="11038">
                  <c:v>92.400099999999995</c:v>
                </c:pt>
                <c:pt idx="11039">
                  <c:v>92.461200000000005</c:v>
                </c:pt>
                <c:pt idx="11040">
                  <c:v>92.430599999999998</c:v>
                </c:pt>
                <c:pt idx="11041">
                  <c:v>92.339100000000002</c:v>
                </c:pt>
                <c:pt idx="11042">
                  <c:v>92.285700000000006</c:v>
                </c:pt>
                <c:pt idx="11043">
                  <c:v>92.201800000000006</c:v>
                </c:pt>
                <c:pt idx="11044">
                  <c:v>92.171199999999999</c:v>
                </c:pt>
                <c:pt idx="11045">
                  <c:v>92.140699999999995</c:v>
                </c:pt>
                <c:pt idx="11046">
                  <c:v>92.117800000000003</c:v>
                </c:pt>
                <c:pt idx="11047">
                  <c:v>92.117800000000003</c:v>
                </c:pt>
                <c:pt idx="11048">
                  <c:v>92.087299999999999</c:v>
                </c:pt>
                <c:pt idx="11049">
                  <c:v>92.087299999999999</c:v>
                </c:pt>
                <c:pt idx="11050">
                  <c:v>92.064400000000006</c:v>
                </c:pt>
                <c:pt idx="11051">
                  <c:v>92.064400000000006</c:v>
                </c:pt>
                <c:pt idx="11052">
                  <c:v>92.064400000000006</c:v>
                </c:pt>
                <c:pt idx="11053">
                  <c:v>92.064400000000006</c:v>
                </c:pt>
                <c:pt idx="11054">
                  <c:v>92.064400000000006</c:v>
                </c:pt>
                <c:pt idx="11055">
                  <c:v>92.087299999999999</c:v>
                </c:pt>
                <c:pt idx="11056">
                  <c:v>92.087299999999999</c:v>
                </c:pt>
                <c:pt idx="11057">
                  <c:v>92.087299999999999</c:v>
                </c:pt>
                <c:pt idx="11058">
                  <c:v>92.087299999999999</c:v>
                </c:pt>
                <c:pt idx="11059">
                  <c:v>92.117800000000003</c:v>
                </c:pt>
                <c:pt idx="11060">
                  <c:v>92.140699999999995</c:v>
                </c:pt>
                <c:pt idx="11061">
                  <c:v>92.171199999999999</c:v>
                </c:pt>
                <c:pt idx="11062">
                  <c:v>92.171199999999999</c:v>
                </c:pt>
                <c:pt idx="11063">
                  <c:v>92.140699999999995</c:v>
                </c:pt>
                <c:pt idx="11064">
                  <c:v>92.117800000000003</c:v>
                </c:pt>
                <c:pt idx="11065">
                  <c:v>92.140699999999995</c:v>
                </c:pt>
                <c:pt idx="11066">
                  <c:v>92.171199999999999</c:v>
                </c:pt>
                <c:pt idx="11067">
                  <c:v>92.171199999999999</c:v>
                </c:pt>
                <c:pt idx="11068">
                  <c:v>92.255200000000002</c:v>
                </c:pt>
                <c:pt idx="11069">
                  <c:v>92.255200000000002</c:v>
                </c:pt>
                <c:pt idx="11070">
                  <c:v>92.285700000000006</c:v>
                </c:pt>
                <c:pt idx="11071">
                  <c:v>92.285700000000006</c:v>
                </c:pt>
                <c:pt idx="11072">
                  <c:v>92.224599999999995</c:v>
                </c:pt>
                <c:pt idx="11073">
                  <c:v>92.224599999999995</c:v>
                </c:pt>
                <c:pt idx="11074">
                  <c:v>92.201800000000006</c:v>
                </c:pt>
                <c:pt idx="11075">
                  <c:v>92.171199999999999</c:v>
                </c:pt>
                <c:pt idx="11076">
                  <c:v>92.171199999999999</c:v>
                </c:pt>
                <c:pt idx="11077">
                  <c:v>92.201800000000006</c:v>
                </c:pt>
                <c:pt idx="11078">
                  <c:v>92.201800000000006</c:v>
                </c:pt>
                <c:pt idx="11079">
                  <c:v>92.201800000000006</c:v>
                </c:pt>
                <c:pt idx="11080">
                  <c:v>92.224599999999995</c:v>
                </c:pt>
                <c:pt idx="11081">
                  <c:v>92.285700000000006</c:v>
                </c:pt>
                <c:pt idx="11082">
                  <c:v>92.339100000000002</c:v>
                </c:pt>
                <c:pt idx="11083">
                  <c:v>92.285700000000006</c:v>
                </c:pt>
                <c:pt idx="11084">
                  <c:v>92.209400000000002</c:v>
                </c:pt>
                <c:pt idx="11085">
                  <c:v>92.285700000000006</c:v>
                </c:pt>
                <c:pt idx="11086">
                  <c:v>92.400099999999995</c:v>
                </c:pt>
                <c:pt idx="11087">
                  <c:v>92.461200000000005</c:v>
                </c:pt>
                <c:pt idx="11088">
                  <c:v>92.483999999999995</c:v>
                </c:pt>
                <c:pt idx="11089">
                  <c:v>92.537400000000005</c:v>
                </c:pt>
                <c:pt idx="11090">
                  <c:v>92.598500000000001</c:v>
                </c:pt>
                <c:pt idx="11091">
                  <c:v>92.659499999999994</c:v>
                </c:pt>
                <c:pt idx="11092">
                  <c:v>93.208799999999997</c:v>
                </c:pt>
                <c:pt idx="11093">
                  <c:v>93.811599999999999</c:v>
                </c:pt>
                <c:pt idx="11094">
                  <c:v>93.781000000000006</c:v>
                </c:pt>
                <c:pt idx="11095">
                  <c:v>93.513999999999996</c:v>
                </c:pt>
                <c:pt idx="11096">
                  <c:v>93.453000000000003</c:v>
                </c:pt>
                <c:pt idx="11097">
                  <c:v>93.453000000000003</c:v>
                </c:pt>
                <c:pt idx="11098">
                  <c:v>93.422499999999999</c:v>
                </c:pt>
                <c:pt idx="11099">
                  <c:v>93.361400000000003</c:v>
                </c:pt>
                <c:pt idx="11100">
                  <c:v>93.300399999999996</c:v>
                </c:pt>
                <c:pt idx="11101">
                  <c:v>93.269900000000007</c:v>
                </c:pt>
                <c:pt idx="11102">
                  <c:v>93.2393</c:v>
                </c:pt>
                <c:pt idx="11103">
                  <c:v>93.2393</c:v>
                </c:pt>
                <c:pt idx="11104">
                  <c:v>93.2393</c:v>
                </c:pt>
                <c:pt idx="11105">
                  <c:v>93.208799999999997</c:v>
                </c:pt>
                <c:pt idx="11106">
                  <c:v>93.208799999999997</c:v>
                </c:pt>
                <c:pt idx="11107">
                  <c:v>93.208799999999997</c:v>
                </c:pt>
                <c:pt idx="11108">
                  <c:v>93.178299999999993</c:v>
                </c:pt>
                <c:pt idx="11109">
                  <c:v>93.208799999999997</c:v>
                </c:pt>
                <c:pt idx="11110">
                  <c:v>93.208799999999997</c:v>
                </c:pt>
                <c:pt idx="11111">
                  <c:v>93.147800000000004</c:v>
                </c:pt>
                <c:pt idx="11112">
                  <c:v>93.147800000000004</c:v>
                </c:pt>
                <c:pt idx="11113">
                  <c:v>93.178299999999993</c:v>
                </c:pt>
                <c:pt idx="11114">
                  <c:v>93.178299999999993</c:v>
                </c:pt>
                <c:pt idx="11115">
                  <c:v>93.178299999999993</c:v>
                </c:pt>
                <c:pt idx="11116">
                  <c:v>93.208799999999997</c:v>
                </c:pt>
                <c:pt idx="11117">
                  <c:v>93.208799999999997</c:v>
                </c:pt>
                <c:pt idx="11118">
                  <c:v>93.208799999999997</c:v>
                </c:pt>
                <c:pt idx="11119">
                  <c:v>93.208799999999997</c:v>
                </c:pt>
                <c:pt idx="11120">
                  <c:v>93.208799999999997</c:v>
                </c:pt>
                <c:pt idx="11121">
                  <c:v>93.208799999999997</c:v>
                </c:pt>
                <c:pt idx="11122">
                  <c:v>93.2393</c:v>
                </c:pt>
                <c:pt idx="11123">
                  <c:v>93.300399999999996</c:v>
                </c:pt>
                <c:pt idx="11124">
                  <c:v>93.300399999999996</c:v>
                </c:pt>
                <c:pt idx="11125">
                  <c:v>93.269900000000007</c:v>
                </c:pt>
                <c:pt idx="11126">
                  <c:v>93.2393</c:v>
                </c:pt>
                <c:pt idx="11127">
                  <c:v>93.208799999999997</c:v>
                </c:pt>
                <c:pt idx="11128">
                  <c:v>93.208799999999997</c:v>
                </c:pt>
                <c:pt idx="11129">
                  <c:v>93.2393</c:v>
                </c:pt>
                <c:pt idx="11130">
                  <c:v>93.3309</c:v>
                </c:pt>
                <c:pt idx="11131">
                  <c:v>93.269900000000007</c:v>
                </c:pt>
                <c:pt idx="11132">
                  <c:v>93.208799999999997</c:v>
                </c:pt>
                <c:pt idx="11133">
                  <c:v>93.208799999999997</c:v>
                </c:pt>
                <c:pt idx="11134">
                  <c:v>93.208799999999997</c:v>
                </c:pt>
                <c:pt idx="11135">
                  <c:v>93.269900000000007</c:v>
                </c:pt>
                <c:pt idx="11136">
                  <c:v>93.3309</c:v>
                </c:pt>
                <c:pt idx="11137">
                  <c:v>93.453000000000003</c:v>
                </c:pt>
                <c:pt idx="11138">
                  <c:v>93.513999999999996</c:v>
                </c:pt>
                <c:pt idx="11139">
                  <c:v>93.605599999999995</c:v>
                </c:pt>
                <c:pt idx="11140">
                  <c:v>93.72</c:v>
                </c:pt>
                <c:pt idx="11141">
                  <c:v>93.872600000000006</c:v>
                </c:pt>
                <c:pt idx="11142">
                  <c:v>93.781000000000006</c:v>
                </c:pt>
                <c:pt idx="11143">
                  <c:v>93.933599999999998</c:v>
                </c:pt>
                <c:pt idx="11144">
                  <c:v>94.208299999999994</c:v>
                </c:pt>
                <c:pt idx="11145">
                  <c:v>94.543999999999997</c:v>
                </c:pt>
                <c:pt idx="11146">
                  <c:v>94.605000000000004</c:v>
                </c:pt>
                <c:pt idx="11147">
                  <c:v>94.7881</c:v>
                </c:pt>
                <c:pt idx="11148">
                  <c:v>95.093299999999999</c:v>
                </c:pt>
                <c:pt idx="11149">
                  <c:v>95.093299999999999</c:v>
                </c:pt>
                <c:pt idx="11150">
                  <c:v>94.849199999999996</c:v>
                </c:pt>
                <c:pt idx="11151">
                  <c:v>94.665999999999997</c:v>
                </c:pt>
                <c:pt idx="11152">
                  <c:v>94.5745</c:v>
                </c:pt>
                <c:pt idx="11153">
                  <c:v>94.513499999999993</c:v>
                </c:pt>
                <c:pt idx="11154">
                  <c:v>94.421899999999994</c:v>
                </c:pt>
                <c:pt idx="11155">
                  <c:v>94.391400000000004</c:v>
                </c:pt>
                <c:pt idx="11156">
                  <c:v>94.391400000000004</c:v>
                </c:pt>
                <c:pt idx="11157">
                  <c:v>94.360900000000001</c:v>
                </c:pt>
                <c:pt idx="11158">
                  <c:v>94.330399999999997</c:v>
                </c:pt>
                <c:pt idx="11159">
                  <c:v>94.269300000000001</c:v>
                </c:pt>
                <c:pt idx="11160">
                  <c:v>94.208299999999994</c:v>
                </c:pt>
                <c:pt idx="11161">
                  <c:v>94.208299999999994</c:v>
                </c:pt>
                <c:pt idx="11162">
                  <c:v>94.147199999999998</c:v>
                </c:pt>
                <c:pt idx="11163">
                  <c:v>94.116699999999994</c:v>
                </c:pt>
                <c:pt idx="11164">
                  <c:v>94.086200000000005</c:v>
                </c:pt>
                <c:pt idx="11165">
                  <c:v>94.025199999999998</c:v>
                </c:pt>
                <c:pt idx="11166">
                  <c:v>93.994699999999995</c:v>
                </c:pt>
                <c:pt idx="11167">
                  <c:v>93.964100000000002</c:v>
                </c:pt>
                <c:pt idx="11168">
                  <c:v>93.933599999999998</c:v>
                </c:pt>
                <c:pt idx="11169">
                  <c:v>93.903099999999995</c:v>
                </c:pt>
                <c:pt idx="11170">
                  <c:v>93.872600000000006</c:v>
                </c:pt>
                <c:pt idx="11171">
                  <c:v>93.872600000000006</c:v>
                </c:pt>
                <c:pt idx="11172">
                  <c:v>93.933599999999998</c:v>
                </c:pt>
                <c:pt idx="11173">
                  <c:v>93.964100000000002</c:v>
                </c:pt>
                <c:pt idx="11174">
                  <c:v>93.964100000000002</c:v>
                </c:pt>
                <c:pt idx="11175">
                  <c:v>93.994699999999995</c:v>
                </c:pt>
                <c:pt idx="11176">
                  <c:v>93.964100000000002</c:v>
                </c:pt>
                <c:pt idx="11177">
                  <c:v>93.964100000000002</c:v>
                </c:pt>
                <c:pt idx="11178">
                  <c:v>94.299800000000005</c:v>
                </c:pt>
                <c:pt idx="11179">
                  <c:v>94.360900000000001</c:v>
                </c:pt>
                <c:pt idx="11180">
                  <c:v>94.482900000000001</c:v>
                </c:pt>
                <c:pt idx="11181">
                  <c:v>94.452399999999997</c:v>
                </c:pt>
                <c:pt idx="11182">
                  <c:v>94.421899999999994</c:v>
                </c:pt>
                <c:pt idx="11183">
                  <c:v>94.421899999999994</c:v>
                </c:pt>
                <c:pt idx="11184">
                  <c:v>94.391400000000004</c:v>
                </c:pt>
                <c:pt idx="11185">
                  <c:v>94.299800000000005</c:v>
                </c:pt>
                <c:pt idx="11186">
                  <c:v>94.452399999999997</c:v>
                </c:pt>
                <c:pt idx="11187">
                  <c:v>94.513499999999993</c:v>
                </c:pt>
                <c:pt idx="11188">
                  <c:v>94.452399999999997</c:v>
                </c:pt>
                <c:pt idx="11189">
                  <c:v>94.360900000000001</c:v>
                </c:pt>
                <c:pt idx="11190">
                  <c:v>94.238799999999998</c:v>
                </c:pt>
                <c:pt idx="11191">
                  <c:v>94.147199999999998</c:v>
                </c:pt>
                <c:pt idx="11192">
                  <c:v>94.055700000000002</c:v>
                </c:pt>
                <c:pt idx="11193">
                  <c:v>93.994699999999995</c:v>
                </c:pt>
                <c:pt idx="11194">
                  <c:v>93.964100000000002</c:v>
                </c:pt>
                <c:pt idx="11195">
                  <c:v>93.994699999999995</c:v>
                </c:pt>
                <c:pt idx="11196">
                  <c:v>94.055700000000002</c:v>
                </c:pt>
                <c:pt idx="11197">
                  <c:v>94.086200000000005</c:v>
                </c:pt>
                <c:pt idx="11198">
                  <c:v>94.055700000000002</c:v>
                </c:pt>
                <c:pt idx="11199">
                  <c:v>94.055700000000002</c:v>
                </c:pt>
                <c:pt idx="11200">
                  <c:v>94.116699999999994</c:v>
                </c:pt>
                <c:pt idx="11201">
                  <c:v>94.086200000000005</c:v>
                </c:pt>
                <c:pt idx="11202">
                  <c:v>93.994699999999995</c:v>
                </c:pt>
                <c:pt idx="11203">
                  <c:v>93.933599999999998</c:v>
                </c:pt>
                <c:pt idx="11204">
                  <c:v>93.872600000000006</c:v>
                </c:pt>
                <c:pt idx="11205">
                  <c:v>93.842100000000002</c:v>
                </c:pt>
                <c:pt idx="11206">
                  <c:v>93.781000000000006</c:v>
                </c:pt>
                <c:pt idx="11207">
                  <c:v>93.750500000000002</c:v>
                </c:pt>
                <c:pt idx="11208">
                  <c:v>93.72</c:v>
                </c:pt>
                <c:pt idx="11209">
                  <c:v>93.697100000000006</c:v>
                </c:pt>
                <c:pt idx="11210">
                  <c:v>93.666600000000003</c:v>
                </c:pt>
                <c:pt idx="11211">
                  <c:v>93.636099999999999</c:v>
                </c:pt>
                <c:pt idx="11212">
                  <c:v>93.605599999999995</c:v>
                </c:pt>
                <c:pt idx="11213">
                  <c:v>93.575000000000003</c:v>
                </c:pt>
                <c:pt idx="11214">
                  <c:v>93.575000000000003</c:v>
                </c:pt>
                <c:pt idx="11215">
                  <c:v>93.544499999999999</c:v>
                </c:pt>
                <c:pt idx="11216">
                  <c:v>93.544499999999999</c:v>
                </c:pt>
                <c:pt idx="11217">
                  <c:v>93.513999999999996</c:v>
                </c:pt>
                <c:pt idx="11218">
                  <c:v>93.513999999999996</c:v>
                </c:pt>
                <c:pt idx="11219">
                  <c:v>93.544499999999999</c:v>
                </c:pt>
                <c:pt idx="11220">
                  <c:v>93.544499999999999</c:v>
                </c:pt>
                <c:pt idx="11221">
                  <c:v>93.544499999999999</c:v>
                </c:pt>
                <c:pt idx="11222">
                  <c:v>93.513999999999996</c:v>
                </c:pt>
                <c:pt idx="11223">
                  <c:v>93.483500000000006</c:v>
                </c:pt>
                <c:pt idx="11224">
                  <c:v>93.483500000000006</c:v>
                </c:pt>
                <c:pt idx="11225">
                  <c:v>93.483500000000006</c:v>
                </c:pt>
                <c:pt idx="11226">
                  <c:v>93.483500000000006</c:v>
                </c:pt>
                <c:pt idx="11227">
                  <c:v>93.453000000000003</c:v>
                </c:pt>
                <c:pt idx="11228">
                  <c:v>93.453000000000003</c:v>
                </c:pt>
                <c:pt idx="11229">
                  <c:v>93.483500000000006</c:v>
                </c:pt>
                <c:pt idx="11230">
                  <c:v>93.453000000000003</c:v>
                </c:pt>
                <c:pt idx="11231">
                  <c:v>93.453000000000003</c:v>
                </c:pt>
                <c:pt idx="11232">
                  <c:v>93.453000000000003</c:v>
                </c:pt>
                <c:pt idx="11233">
                  <c:v>93.575000000000003</c:v>
                </c:pt>
                <c:pt idx="11234">
                  <c:v>93.697100000000006</c:v>
                </c:pt>
                <c:pt idx="11235">
                  <c:v>93.750500000000002</c:v>
                </c:pt>
                <c:pt idx="11236">
                  <c:v>93.697100000000006</c:v>
                </c:pt>
                <c:pt idx="11237">
                  <c:v>93.666600000000003</c:v>
                </c:pt>
                <c:pt idx="11238">
                  <c:v>93.636099999999999</c:v>
                </c:pt>
                <c:pt idx="11239">
                  <c:v>93.636099999999999</c:v>
                </c:pt>
                <c:pt idx="11240">
                  <c:v>93.636099999999999</c:v>
                </c:pt>
                <c:pt idx="11241">
                  <c:v>93.697100000000006</c:v>
                </c:pt>
                <c:pt idx="11242">
                  <c:v>93.750500000000002</c:v>
                </c:pt>
                <c:pt idx="11243">
                  <c:v>93.72</c:v>
                </c:pt>
                <c:pt idx="11244">
                  <c:v>93.750500000000002</c:v>
                </c:pt>
                <c:pt idx="11245">
                  <c:v>93.72</c:v>
                </c:pt>
                <c:pt idx="11246">
                  <c:v>93.750500000000002</c:v>
                </c:pt>
                <c:pt idx="11247">
                  <c:v>93.781000000000006</c:v>
                </c:pt>
                <c:pt idx="11248">
                  <c:v>93.781000000000006</c:v>
                </c:pt>
                <c:pt idx="11249">
                  <c:v>93.903099999999995</c:v>
                </c:pt>
                <c:pt idx="11250">
                  <c:v>94.025199999999998</c:v>
                </c:pt>
                <c:pt idx="11251">
                  <c:v>94.177800000000005</c:v>
                </c:pt>
                <c:pt idx="11252">
                  <c:v>94.147199999999998</c:v>
                </c:pt>
                <c:pt idx="11253">
                  <c:v>94.147199999999998</c:v>
                </c:pt>
                <c:pt idx="11254">
                  <c:v>94.177800000000005</c:v>
                </c:pt>
                <c:pt idx="11255">
                  <c:v>94.177800000000005</c:v>
                </c:pt>
                <c:pt idx="11256">
                  <c:v>94.177800000000005</c:v>
                </c:pt>
                <c:pt idx="11257">
                  <c:v>94.177800000000005</c:v>
                </c:pt>
                <c:pt idx="11258">
                  <c:v>94.177800000000005</c:v>
                </c:pt>
                <c:pt idx="11259">
                  <c:v>94.147199999999998</c:v>
                </c:pt>
                <c:pt idx="11260">
                  <c:v>94.116699999999994</c:v>
                </c:pt>
                <c:pt idx="11261">
                  <c:v>94.116699999999994</c:v>
                </c:pt>
                <c:pt idx="11262">
                  <c:v>94.086200000000005</c:v>
                </c:pt>
                <c:pt idx="11263">
                  <c:v>94.055700000000002</c:v>
                </c:pt>
                <c:pt idx="11264">
                  <c:v>94.086200000000005</c:v>
                </c:pt>
                <c:pt idx="11265">
                  <c:v>94.055700000000002</c:v>
                </c:pt>
                <c:pt idx="11266">
                  <c:v>94.055700000000002</c:v>
                </c:pt>
                <c:pt idx="11267">
                  <c:v>94.025199999999998</c:v>
                </c:pt>
                <c:pt idx="11268">
                  <c:v>94.025199999999998</c:v>
                </c:pt>
                <c:pt idx="11269">
                  <c:v>94.025199999999998</c:v>
                </c:pt>
                <c:pt idx="11270">
                  <c:v>94.025199999999998</c:v>
                </c:pt>
                <c:pt idx="11271">
                  <c:v>94.025199999999998</c:v>
                </c:pt>
                <c:pt idx="11272">
                  <c:v>93.994699999999995</c:v>
                </c:pt>
                <c:pt idx="11273">
                  <c:v>93.994699999999995</c:v>
                </c:pt>
                <c:pt idx="11274">
                  <c:v>93.994699999999995</c:v>
                </c:pt>
                <c:pt idx="11275">
                  <c:v>93.994699999999995</c:v>
                </c:pt>
                <c:pt idx="11276">
                  <c:v>93.994699999999995</c:v>
                </c:pt>
                <c:pt idx="11277">
                  <c:v>93.994699999999995</c:v>
                </c:pt>
                <c:pt idx="11278">
                  <c:v>93.956500000000005</c:v>
                </c:pt>
                <c:pt idx="11279">
                  <c:v>93.956500000000005</c:v>
                </c:pt>
                <c:pt idx="11280">
                  <c:v>93.994699999999995</c:v>
                </c:pt>
                <c:pt idx="11281">
                  <c:v>93.994699999999995</c:v>
                </c:pt>
                <c:pt idx="11282">
                  <c:v>93.956500000000005</c:v>
                </c:pt>
                <c:pt idx="11283">
                  <c:v>93.956500000000005</c:v>
                </c:pt>
                <c:pt idx="11284">
                  <c:v>93.956500000000005</c:v>
                </c:pt>
                <c:pt idx="11285">
                  <c:v>93.956500000000005</c:v>
                </c:pt>
                <c:pt idx="11286">
                  <c:v>93.986999999999995</c:v>
                </c:pt>
                <c:pt idx="11287">
                  <c:v>93.986999999999995</c:v>
                </c:pt>
                <c:pt idx="11288">
                  <c:v>94.017499999999998</c:v>
                </c:pt>
                <c:pt idx="11289">
                  <c:v>94.048100000000005</c:v>
                </c:pt>
                <c:pt idx="11290">
                  <c:v>94.048100000000005</c:v>
                </c:pt>
                <c:pt idx="11291">
                  <c:v>94.048100000000005</c:v>
                </c:pt>
                <c:pt idx="11292">
                  <c:v>94.078599999999994</c:v>
                </c:pt>
                <c:pt idx="11293">
                  <c:v>94.139600000000002</c:v>
                </c:pt>
                <c:pt idx="11294">
                  <c:v>94.284599999999998</c:v>
                </c:pt>
                <c:pt idx="11295">
                  <c:v>94.498199999999997</c:v>
                </c:pt>
                <c:pt idx="11296">
                  <c:v>94.589799999999997</c:v>
                </c:pt>
                <c:pt idx="11297">
                  <c:v>94.6203</c:v>
                </c:pt>
                <c:pt idx="11298">
                  <c:v>94.589799999999997</c:v>
                </c:pt>
                <c:pt idx="11299">
                  <c:v>94.803399999999996</c:v>
                </c:pt>
                <c:pt idx="11300">
                  <c:v>94.8339</c:v>
                </c:pt>
                <c:pt idx="11301">
                  <c:v>94.925399999999996</c:v>
                </c:pt>
                <c:pt idx="11302">
                  <c:v>95.047499999999999</c:v>
                </c:pt>
                <c:pt idx="11303">
                  <c:v>94.956000000000003</c:v>
                </c:pt>
                <c:pt idx="11304">
                  <c:v>94.986500000000007</c:v>
                </c:pt>
                <c:pt idx="11305">
                  <c:v>94.956000000000003</c:v>
                </c:pt>
                <c:pt idx="11306">
                  <c:v>94.986500000000007</c:v>
                </c:pt>
                <c:pt idx="11307">
                  <c:v>94.925399999999996</c:v>
                </c:pt>
                <c:pt idx="11308">
                  <c:v>94.894900000000007</c:v>
                </c:pt>
                <c:pt idx="11309">
                  <c:v>94.864400000000003</c:v>
                </c:pt>
                <c:pt idx="11310">
                  <c:v>94.864400000000003</c:v>
                </c:pt>
                <c:pt idx="11311">
                  <c:v>94.8339</c:v>
                </c:pt>
                <c:pt idx="11312">
                  <c:v>94.8339</c:v>
                </c:pt>
                <c:pt idx="11313">
                  <c:v>94.8339</c:v>
                </c:pt>
                <c:pt idx="11314">
                  <c:v>94.8339</c:v>
                </c:pt>
                <c:pt idx="11315">
                  <c:v>94.8339</c:v>
                </c:pt>
                <c:pt idx="11316">
                  <c:v>94.803399999999996</c:v>
                </c:pt>
                <c:pt idx="11317">
                  <c:v>94.803399999999996</c:v>
                </c:pt>
                <c:pt idx="11318">
                  <c:v>94.8339</c:v>
                </c:pt>
                <c:pt idx="11319">
                  <c:v>94.8339</c:v>
                </c:pt>
                <c:pt idx="11320">
                  <c:v>94.8339</c:v>
                </c:pt>
                <c:pt idx="11321">
                  <c:v>94.864400000000003</c:v>
                </c:pt>
                <c:pt idx="11322">
                  <c:v>94.894900000000007</c:v>
                </c:pt>
                <c:pt idx="11323">
                  <c:v>94.894900000000007</c:v>
                </c:pt>
                <c:pt idx="11324">
                  <c:v>94.894900000000007</c:v>
                </c:pt>
                <c:pt idx="11325">
                  <c:v>94.894900000000007</c:v>
                </c:pt>
                <c:pt idx="11326">
                  <c:v>94.864400000000003</c:v>
                </c:pt>
                <c:pt idx="11327">
                  <c:v>94.864400000000003</c:v>
                </c:pt>
                <c:pt idx="11328">
                  <c:v>94.864400000000003</c:v>
                </c:pt>
                <c:pt idx="11329">
                  <c:v>94.864400000000003</c:v>
                </c:pt>
                <c:pt idx="11330">
                  <c:v>94.894900000000007</c:v>
                </c:pt>
                <c:pt idx="11331">
                  <c:v>94.864400000000003</c:v>
                </c:pt>
                <c:pt idx="11332">
                  <c:v>94.864400000000003</c:v>
                </c:pt>
                <c:pt idx="11333">
                  <c:v>94.864400000000003</c:v>
                </c:pt>
                <c:pt idx="11334">
                  <c:v>94.894900000000007</c:v>
                </c:pt>
                <c:pt idx="11335">
                  <c:v>94.894900000000007</c:v>
                </c:pt>
                <c:pt idx="11336">
                  <c:v>94.925399999999996</c:v>
                </c:pt>
                <c:pt idx="11337">
                  <c:v>94.925399999999996</c:v>
                </c:pt>
                <c:pt idx="11338">
                  <c:v>94.925399999999996</c:v>
                </c:pt>
                <c:pt idx="11339">
                  <c:v>94.925399999999996</c:v>
                </c:pt>
                <c:pt idx="11340">
                  <c:v>94.956000000000003</c:v>
                </c:pt>
                <c:pt idx="11341">
                  <c:v>94.986500000000007</c:v>
                </c:pt>
                <c:pt idx="11342">
                  <c:v>94.986500000000007</c:v>
                </c:pt>
                <c:pt idx="11343">
                  <c:v>95.047499999999999</c:v>
                </c:pt>
                <c:pt idx="11344">
                  <c:v>95.200100000000006</c:v>
                </c:pt>
                <c:pt idx="11345">
                  <c:v>95.375600000000006</c:v>
                </c:pt>
                <c:pt idx="11346">
                  <c:v>95.375600000000006</c:v>
                </c:pt>
                <c:pt idx="11347">
                  <c:v>95.261099999999999</c:v>
                </c:pt>
                <c:pt idx="11348">
                  <c:v>95.230599999999995</c:v>
                </c:pt>
                <c:pt idx="11349">
                  <c:v>95.230599999999995</c:v>
                </c:pt>
                <c:pt idx="11350">
                  <c:v>95.230599999999995</c:v>
                </c:pt>
                <c:pt idx="11351">
                  <c:v>95.230599999999995</c:v>
                </c:pt>
                <c:pt idx="11352">
                  <c:v>95.200100000000006</c:v>
                </c:pt>
                <c:pt idx="11353">
                  <c:v>95.200100000000006</c:v>
                </c:pt>
                <c:pt idx="11354">
                  <c:v>95.200100000000006</c:v>
                </c:pt>
                <c:pt idx="11355">
                  <c:v>95.200100000000006</c:v>
                </c:pt>
                <c:pt idx="11356">
                  <c:v>95.169600000000003</c:v>
                </c:pt>
                <c:pt idx="11357">
                  <c:v>95.169600000000003</c:v>
                </c:pt>
                <c:pt idx="11358">
                  <c:v>95.169600000000003</c:v>
                </c:pt>
                <c:pt idx="11359">
                  <c:v>95.200100000000006</c:v>
                </c:pt>
                <c:pt idx="11360">
                  <c:v>95.200100000000006</c:v>
                </c:pt>
                <c:pt idx="11361">
                  <c:v>95.230599999999995</c:v>
                </c:pt>
                <c:pt idx="11362">
                  <c:v>95.200100000000006</c:v>
                </c:pt>
                <c:pt idx="11363">
                  <c:v>95.230599999999995</c:v>
                </c:pt>
                <c:pt idx="11364">
                  <c:v>95.230599999999995</c:v>
                </c:pt>
                <c:pt idx="11365">
                  <c:v>95.230599999999995</c:v>
                </c:pt>
                <c:pt idx="11366">
                  <c:v>95.230599999999995</c:v>
                </c:pt>
                <c:pt idx="11367">
                  <c:v>95.230599999999995</c:v>
                </c:pt>
                <c:pt idx="11368">
                  <c:v>95.230599999999995</c:v>
                </c:pt>
                <c:pt idx="11369">
                  <c:v>95.230599999999995</c:v>
                </c:pt>
                <c:pt idx="11370">
                  <c:v>95.230599999999995</c:v>
                </c:pt>
                <c:pt idx="11371">
                  <c:v>95.230599999999995</c:v>
                </c:pt>
                <c:pt idx="11372">
                  <c:v>95.230599999999995</c:v>
                </c:pt>
                <c:pt idx="11373">
                  <c:v>95.261099999999999</c:v>
                </c:pt>
                <c:pt idx="11374">
                  <c:v>95.261099999999999</c:v>
                </c:pt>
                <c:pt idx="11375">
                  <c:v>95.291700000000006</c:v>
                </c:pt>
                <c:pt idx="11376">
                  <c:v>95.322199999999995</c:v>
                </c:pt>
                <c:pt idx="11377">
                  <c:v>95.322199999999995</c:v>
                </c:pt>
                <c:pt idx="11378">
                  <c:v>95.322199999999995</c:v>
                </c:pt>
                <c:pt idx="11379">
                  <c:v>95.352699999999999</c:v>
                </c:pt>
                <c:pt idx="11380">
                  <c:v>95.352699999999999</c:v>
                </c:pt>
                <c:pt idx="11381">
                  <c:v>95.467100000000002</c:v>
                </c:pt>
                <c:pt idx="11382">
                  <c:v>95.558700000000002</c:v>
                </c:pt>
                <c:pt idx="11383">
                  <c:v>95.558700000000002</c:v>
                </c:pt>
                <c:pt idx="11384">
                  <c:v>95.558700000000002</c:v>
                </c:pt>
                <c:pt idx="11385">
                  <c:v>95.528199999999998</c:v>
                </c:pt>
                <c:pt idx="11386">
                  <c:v>95.558700000000002</c:v>
                </c:pt>
                <c:pt idx="11387">
                  <c:v>95.589200000000005</c:v>
                </c:pt>
                <c:pt idx="11388">
                  <c:v>95.528199999999998</c:v>
                </c:pt>
                <c:pt idx="11389">
                  <c:v>95.528199999999998</c:v>
                </c:pt>
                <c:pt idx="11390">
                  <c:v>95.589200000000005</c:v>
                </c:pt>
                <c:pt idx="11391">
                  <c:v>95.558700000000002</c:v>
                </c:pt>
                <c:pt idx="11392">
                  <c:v>95.558700000000002</c:v>
                </c:pt>
                <c:pt idx="11393">
                  <c:v>95.558700000000002</c:v>
                </c:pt>
                <c:pt idx="11394">
                  <c:v>95.558700000000002</c:v>
                </c:pt>
                <c:pt idx="11395">
                  <c:v>95.558700000000002</c:v>
                </c:pt>
                <c:pt idx="11396">
                  <c:v>95.482399999999998</c:v>
                </c:pt>
                <c:pt idx="11397">
                  <c:v>95.451899999999995</c:v>
                </c:pt>
                <c:pt idx="11398">
                  <c:v>95.497699999999995</c:v>
                </c:pt>
                <c:pt idx="11399">
                  <c:v>95.497699999999995</c:v>
                </c:pt>
                <c:pt idx="11400">
                  <c:v>95.451899999999995</c:v>
                </c:pt>
                <c:pt idx="11401">
                  <c:v>95.497699999999995</c:v>
                </c:pt>
                <c:pt idx="11402">
                  <c:v>95.497699999999995</c:v>
                </c:pt>
                <c:pt idx="11403">
                  <c:v>95.451899999999995</c:v>
                </c:pt>
                <c:pt idx="11404">
                  <c:v>95.451899999999995</c:v>
                </c:pt>
                <c:pt idx="11405">
                  <c:v>95.451899999999995</c:v>
                </c:pt>
                <c:pt idx="11406">
                  <c:v>95.451899999999995</c:v>
                </c:pt>
                <c:pt idx="11407">
                  <c:v>95.451899999999995</c:v>
                </c:pt>
                <c:pt idx="11408">
                  <c:v>95.451899999999995</c:v>
                </c:pt>
                <c:pt idx="11409">
                  <c:v>95.451899999999995</c:v>
                </c:pt>
                <c:pt idx="11410">
                  <c:v>95.482399999999998</c:v>
                </c:pt>
                <c:pt idx="11411">
                  <c:v>95.482399999999998</c:v>
                </c:pt>
                <c:pt idx="11412">
                  <c:v>95.451899999999995</c:v>
                </c:pt>
                <c:pt idx="11413">
                  <c:v>95.451899999999995</c:v>
                </c:pt>
                <c:pt idx="11414">
                  <c:v>95.482399999999998</c:v>
                </c:pt>
                <c:pt idx="11415">
                  <c:v>95.512900000000002</c:v>
                </c:pt>
                <c:pt idx="11416">
                  <c:v>95.512900000000002</c:v>
                </c:pt>
                <c:pt idx="11417">
                  <c:v>95.512900000000002</c:v>
                </c:pt>
                <c:pt idx="11418">
                  <c:v>95.512900000000002</c:v>
                </c:pt>
                <c:pt idx="11419">
                  <c:v>95.512900000000002</c:v>
                </c:pt>
                <c:pt idx="11420">
                  <c:v>95.512900000000002</c:v>
                </c:pt>
                <c:pt idx="11421">
                  <c:v>95.543400000000005</c:v>
                </c:pt>
                <c:pt idx="11422">
                  <c:v>95.512900000000002</c:v>
                </c:pt>
                <c:pt idx="11423">
                  <c:v>95.543400000000005</c:v>
                </c:pt>
                <c:pt idx="11424">
                  <c:v>95.512900000000002</c:v>
                </c:pt>
                <c:pt idx="11425">
                  <c:v>95.512900000000002</c:v>
                </c:pt>
                <c:pt idx="11426">
                  <c:v>95.512900000000002</c:v>
                </c:pt>
                <c:pt idx="11427">
                  <c:v>95.512900000000002</c:v>
                </c:pt>
                <c:pt idx="11428">
                  <c:v>95.512900000000002</c:v>
                </c:pt>
                <c:pt idx="11429">
                  <c:v>95.512900000000002</c:v>
                </c:pt>
                <c:pt idx="11430">
                  <c:v>95.512900000000002</c:v>
                </c:pt>
                <c:pt idx="11431">
                  <c:v>95.543400000000005</c:v>
                </c:pt>
                <c:pt idx="11432">
                  <c:v>95.543400000000005</c:v>
                </c:pt>
                <c:pt idx="11433">
                  <c:v>95.573899999999995</c:v>
                </c:pt>
                <c:pt idx="11434">
                  <c:v>95.573899999999995</c:v>
                </c:pt>
                <c:pt idx="11435">
                  <c:v>95.573899999999995</c:v>
                </c:pt>
                <c:pt idx="11436">
                  <c:v>95.573899999999995</c:v>
                </c:pt>
                <c:pt idx="11437">
                  <c:v>95.573899999999995</c:v>
                </c:pt>
                <c:pt idx="11438">
                  <c:v>95.573899999999995</c:v>
                </c:pt>
                <c:pt idx="11439">
                  <c:v>95.573899999999995</c:v>
                </c:pt>
                <c:pt idx="11440">
                  <c:v>95.573899999999995</c:v>
                </c:pt>
                <c:pt idx="11441">
                  <c:v>95.573899999999995</c:v>
                </c:pt>
                <c:pt idx="11442">
                  <c:v>95.573899999999995</c:v>
                </c:pt>
                <c:pt idx="11443">
                  <c:v>95.573899999999995</c:v>
                </c:pt>
                <c:pt idx="11444">
                  <c:v>95.573899999999995</c:v>
                </c:pt>
                <c:pt idx="11445">
                  <c:v>95.573899999999995</c:v>
                </c:pt>
                <c:pt idx="11446">
                  <c:v>95.573899999999995</c:v>
                </c:pt>
                <c:pt idx="11447">
                  <c:v>95.604500000000002</c:v>
                </c:pt>
                <c:pt idx="11448">
                  <c:v>95.757000000000005</c:v>
                </c:pt>
                <c:pt idx="11449">
                  <c:v>95.848600000000005</c:v>
                </c:pt>
                <c:pt idx="11450">
                  <c:v>95.787599999999998</c:v>
                </c:pt>
                <c:pt idx="11451">
                  <c:v>95.757000000000005</c:v>
                </c:pt>
                <c:pt idx="11452">
                  <c:v>95.879099999999994</c:v>
                </c:pt>
                <c:pt idx="11453">
                  <c:v>95.848600000000005</c:v>
                </c:pt>
                <c:pt idx="11454">
                  <c:v>95.757000000000005</c:v>
                </c:pt>
                <c:pt idx="11455">
                  <c:v>95.757000000000005</c:v>
                </c:pt>
                <c:pt idx="11456">
                  <c:v>95.726500000000001</c:v>
                </c:pt>
                <c:pt idx="11457">
                  <c:v>95.695999999999998</c:v>
                </c:pt>
                <c:pt idx="11458">
                  <c:v>95.818100000000001</c:v>
                </c:pt>
                <c:pt idx="11459">
                  <c:v>95.757000000000005</c:v>
                </c:pt>
                <c:pt idx="11460">
                  <c:v>95.695999999999998</c:v>
                </c:pt>
                <c:pt idx="11461">
                  <c:v>95.695999999999998</c:v>
                </c:pt>
                <c:pt idx="11462">
                  <c:v>95.665499999999994</c:v>
                </c:pt>
                <c:pt idx="11463">
                  <c:v>95.635000000000005</c:v>
                </c:pt>
                <c:pt idx="11464">
                  <c:v>95.635000000000005</c:v>
                </c:pt>
                <c:pt idx="11465">
                  <c:v>95.604500000000002</c:v>
                </c:pt>
                <c:pt idx="11466">
                  <c:v>95.604500000000002</c:v>
                </c:pt>
                <c:pt idx="11467">
                  <c:v>95.573899999999995</c:v>
                </c:pt>
                <c:pt idx="11468">
                  <c:v>95.604500000000002</c:v>
                </c:pt>
                <c:pt idx="11469">
                  <c:v>95.573899999999995</c:v>
                </c:pt>
                <c:pt idx="11470">
                  <c:v>95.573899999999995</c:v>
                </c:pt>
                <c:pt idx="11471">
                  <c:v>95.573899999999995</c:v>
                </c:pt>
                <c:pt idx="11472">
                  <c:v>95.573899999999995</c:v>
                </c:pt>
                <c:pt idx="11473">
                  <c:v>95.604500000000002</c:v>
                </c:pt>
                <c:pt idx="11474">
                  <c:v>95.573899999999995</c:v>
                </c:pt>
                <c:pt idx="11475">
                  <c:v>95.604500000000002</c:v>
                </c:pt>
                <c:pt idx="11476">
                  <c:v>95.573899999999995</c:v>
                </c:pt>
                <c:pt idx="11477">
                  <c:v>95.543400000000005</c:v>
                </c:pt>
                <c:pt idx="11478">
                  <c:v>95.543400000000005</c:v>
                </c:pt>
                <c:pt idx="11479">
                  <c:v>95.512900000000002</c:v>
                </c:pt>
                <c:pt idx="11480">
                  <c:v>95.573899999999995</c:v>
                </c:pt>
                <c:pt idx="11481">
                  <c:v>95.512900000000002</c:v>
                </c:pt>
                <c:pt idx="11482">
                  <c:v>95.543400000000005</c:v>
                </c:pt>
                <c:pt idx="11483">
                  <c:v>95.512900000000002</c:v>
                </c:pt>
                <c:pt idx="11484">
                  <c:v>95.573899999999995</c:v>
                </c:pt>
                <c:pt idx="11485">
                  <c:v>95.512900000000002</c:v>
                </c:pt>
                <c:pt idx="11486">
                  <c:v>95.482399999999998</c:v>
                </c:pt>
                <c:pt idx="11487">
                  <c:v>95.451899999999995</c:v>
                </c:pt>
                <c:pt idx="11488">
                  <c:v>95.421400000000006</c:v>
                </c:pt>
                <c:pt idx="11489">
                  <c:v>95.421400000000006</c:v>
                </c:pt>
                <c:pt idx="11490">
                  <c:v>95.390799999999999</c:v>
                </c:pt>
                <c:pt idx="11491">
                  <c:v>95.329800000000006</c:v>
                </c:pt>
                <c:pt idx="11492">
                  <c:v>95.329800000000006</c:v>
                </c:pt>
                <c:pt idx="11493">
                  <c:v>95.390799999999999</c:v>
                </c:pt>
                <c:pt idx="11494">
                  <c:v>95.390799999999999</c:v>
                </c:pt>
                <c:pt idx="11495">
                  <c:v>95.390799999999999</c:v>
                </c:pt>
                <c:pt idx="11496">
                  <c:v>95.390799999999999</c:v>
                </c:pt>
                <c:pt idx="11497">
                  <c:v>95.451899999999995</c:v>
                </c:pt>
                <c:pt idx="11498">
                  <c:v>95.451899999999995</c:v>
                </c:pt>
                <c:pt idx="11499">
                  <c:v>95.390799999999999</c:v>
                </c:pt>
                <c:pt idx="11500">
                  <c:v>95.329800000000006</c:v>
                </c:pt>
                <c:pt idx="11501">
                  <c:v>95.268799999999999</c:v>
                </c:pt>
                <c:pt idx="11502">
                  <c:v>95.238299999999995</c:v>
                </c:pt>
                <c:pt idx="11503">
                  <c:v>95.207700000000003</c:v>
                </c:pt>
                <c:pt idx="11504">
                  <c:v>95.177199999999999</c:v>
                </c:pt>
                <c:pt idx="11505">
                  <c:v>95.177199999999999</c:v>
                </c:pt>
                <c:pt idx="11506">
                  <c:v>95.116200000000006</c:v>
                </c:pt>
                <c:pt idx="11507">
                  <c:v>95.085700000000003</c:v>
                </c:pt>
                <c:pt idx="11508">
                  <c:v>95.062799999999996</c:v>
                </c:pt>
                <c:pt idx="11509">
                  <c:v>95.062799999999996</c:v>
                </c:pt>
                <c:pt idx="11510">
                  <c:v>95.032300000000006</c:v>
                </c:pt>
                <c:pt idx="11511">
                  <c:v>95.078000000000003</c:v>
                </c:pt>
                <c:pt idx="11512">
                  <c:v>95.078000000000003</c:v>
                </c:pt>
                <c:pt idx="11513">
                  <c:v>95.016999999999996</c:v>
                </c:pt>
                <c:pt idx="11514">
                  <c:v>94.986500000000007</c:v>
                </c:pt>
                <c:pt idx="11515">
                  <c:v>95.047499999999999</c:v>
                </c:pt>
                <c:pt idx="11516">
                  <c:v>95.016999999999996</c:v>
                </c:pt>
                <c:pt idx="11517">
                  <c:v>94.956000000000003</c:v>
                </c:pt>
                <c:pt idx="11518">
                  <c:v>94.894900000000007</c:v>
                </c:pt>
                <c:pt idx="11519">
                  <c:v>94.864400000000003</c:v>
                </c:pt>
                <c:pt idx="11520">
                  <c:v>94.8339</c:v>
                </c:pt>
                <c:pt idx="11521">
                  <c:v>94.803399999999996</c:v>
                </c:pt>
                <c:pt idx="11522">
                  <c:v>94.7423</c:v>
                </c:pt>
                <c:pt idx="11523">
                  <c:v>94.681299999999993</c:v>
                </c:pt>
                <c:pt idx="11524">
                  <c:v>94.681299999999993</c:v>
                </c:pt>
                <c:pt idx="11525">
                  <c:v>94.650800000000004</c:v>
                </c:pt>
                <c:pt idx="11526">
                  <c:v>94.6203</c:v>
                </c:pt>
                <c:pt idx="11527">
                  <c:v>94.589799999999997</c:v>
                </c:pt>
                <c:pt idx="11528">
                  <c:v>94.559200000000004</c:v>
                </c:pt>
                <c:pt idx="11529">
                  <c:v>94.559200000000004</c:v>
                </c:pt>
                <c:pt idx="11530">
                  <c:v>94.528700000000001</c:v>
                </c:pt>
                <c:pt idx="11531">
                  <c:v>94.498199999999997</c:v>
                </c:pt>
                <c:pt idx="11532">
                  <c:v>94.467699999999994</c:v>
                </c:pt>
                <c:pt idx="11533">
                  <c:v>94.437200000000004</c:v>
                </c:pt>
                <c:pt idx="11534">
                  <c:v>94.467699999999994</c:v>
                </c:pt>
                <c:pt idx="11535">
                  <c:v>94.437200000000004</c:v>
                </c:pt>
                <c:pt idx="11536">
                  <c:v>94.467699999999994</c:v>
                </c:pt>
                <c:pt idx="11537">
                  <c:v>94.6203</c:v>
                </c:pt>
                <c:pt idx="11538">
                  <c:v>94.650800000000004</c:v>
                </c:pt>
                <c:pt idx="11539">
                  <c:v>94.559200000000004</c:v>
                </c:pt>
                <c:pt idx="11540">
                  <c:v>94.528700000000001</c:v>
                </c:pt>
                <c:pt idx="11541">
                  <c:v>94.528700000000001</c:v>
                </c:pt>
                <c:pt idx="11542">
                  <c:v>94.498199999999997</c:v>
                </c:pt>
                <c:pt idx="11543">
                  <c:v>94.528700000000001</c:v>
                </c:pt>
                <c:pt idx="11544">
                  <c:v>94.498199999999997</c:v>
                </c:pt>
                <c:pt idx="11545">
                  <c:v>94.437200000000004</c:v>
                </c:pt>
                <c:pt idx="11546">
                  <c:v>94.437200000000004</c:v>
                </c:pt>
                <c:pt idx="11547">
                  <c:v>94.376099999999994</c:v>
                </c:pt>
                <c:pt idx="11548">
                  <c:v>94.345600000000005</c:v>
                </c:pt>
                <c:pt idx="11549">
                  <c:v>94.315100000000001</c:v>
                </c:pt>
                <c:pt idx="11550">
                  <c:v>94.315100000000001</c:v>
                </c:pt>
                <c:pt idx="11551">
                  <c:v>94.284599999999998</c:v>
                </c:pt>
                <c:pt idx="11552">
                  <c:v>94.315100000000001</c:v>
                </c:pt>
                <c:pt idx="11553">
                  <c:v>94.315100000000001</c:v>
                </c:pt>
                <c:pt idx="11554">
                  <c:v>94.254099999999994</c:v>
                </c:pt>
                <c:pt idx="11555">
                  <c:v>94.254099999999994</c:v>
                </c:pt>
                <c:pt idx="11556">
                  <c:v>94.223500000000001</c:v>
                </c:pt>
                <c:pt idx="11557">
                  <c:v>94.192999999999998</c:v>
                </c:pt>
                <c:pt idx="11558">
                  <c:v>94.254099999999994</c:v>
                </c:pt>
                <c:pt idx="11559">
                  <c:v>94.315100000000001</c:v>
                </c:pt>
                <c:pt idx="11560">
                  <c:v>94.345600000000005</c:v>
                </c:pt>
                <c:pt idx="11561">
                  <c:v>94.391400000000004</c:v>
                </c:pt>
                <c:pt idx="11562">
                  <c:v>94.421899999999994</c:v>
                </c:pt>
                <c:pt idx="11563">
                  <c:v>94.513499999999993</c:v>
                </c:pt>
                <c:pt idx="11564">
                  <c:v>94.605000000000004</c:v>
                </c:pt>
                <c:pt idx="11565">
                  <c:v>94.635499999999993</c:v>
                </c:pt>
                <c:pt idx="11566">
                  <c:v>94.513499999999993</c:v>
                </c:pt>
                <c:pt idx="11567">
                  <c:v>94.543999999999997</c:v>
                </c:pt>
                <c:pt idx="11568">
                  <c:v>94.5745</c:v>
                </c:pt>
                <c:pt idx="11569">
                  <c:v>94.543999999999997</c:v>
                </c:pt>
                <c:pt idx="11570">
                  <c:v>94.513499999999993</c:v>
                </c:pt>
                <c:pt idx="11571">
                  <c:v>94.5745</c:v>
                </c:pt>
                <c:pt idx="11572">
                  <c:v>94.635499999999993</c:v>
                </c:pt>
                <c:pt idx="11573">
                  <c:v>94.757599999999996</c:v>
                </c:pt>
                <c:pt idx="11574">
                  <c:v>94.7881</c:v>
                </c:pt>
                <c:pt idx="11575">
                  <c:v>94.7423</c:v>
                </c:pt>
                <c:pt idx="11576">
                  <c:v>94.7881</c:v>
                </c:pt>
                <c:pt idx="11577">
                  <c:v>94.7423</c:v>
                </c:pt>
                <c:pt idx="11578">
                  <c:v>94.803399999999996</c:v>
                </c:pt>
                <c:pt idx="11579">
                  <c:v>94.864400000000003</c:v>
                </c:pt>
                <c:pt idx="11580">
                  <c:v>94.925399999999996</c:v>
                </c:pt>
                <c:pt idx="11581">
                  <c:v>94.956000000000003</c:v>
                </c:pt>
                <c:pt idx="11582">
                  <c:v>94.986500000000007</c:v>
                </c:pt>
                <c:pt idx="11583">
                  <c:v>95.016999999999996</c:v>
                </c:pt>
                <c:pt idx="11584">
                  <c:v>95.047499999999999</c:v>
                </c:pt>
                <c:pt idx="11585">
                  <c:v>95.047499999999999</c:v>
                </c:pt>
                <c:pt idx="11586">
                  <c:v>95.078000000000003</c:v>
                </c:pt>
                <c:pt idx="11587">
                  <c:v>95.108599999999996</c:v>
                </c:pt>
                <c:pt idx="11588">
                  <c:v>95.169600000000003</c:v>
                </c:pt>
                <c:pt idx="11589">
                  <c:v>95.139099999999999</c:v>
                </c:pt>
                <c:pt idx="11590">
                  <c:v>95.139099999999999</c:v>
                </c:pt>
                <c:pt idx="11591">
                  <c:v>95.139099999999999</c:v>
                </c:pt>
                <c:pt idx="11592">
                  <c:v>95.108599999999996</c:v>
                </c:pt>
                <c:pt idx="11593">
                  <c:v>95.108599999999996</c:v>
                </c:pt>
                <c:pt idx="11594">
                  <c:v>95.139099999999999</c:v>
                </c:pt>
                <c:pt idx="11595">
                  <c:v>95.200100000000006</c:v>
                </c:pt>
                <c:pt idx="11596">
                  <c:v>95.230599999999995</c:v>
                </c:pt>
                <c:pt idx="11597">
                  <c:v>95.230599999999995</c:v>
                </c:pt>
                <c:pt idx="11598">
                  <c:v>95.322199999999995</c:v>
                </c:pt>
                <c:pt idx="11599">
                  <c:v>95.375600000000006</c:v>
                </c:pt>
                <c:pt idx="11600">
                  <c:v>95.322199999999995</c:v>
                </c:pt>
                <c:pt idx="11601">
                  <c:v>95.291700000000006</c:v>
                </c:pt>
                <c:pt idx="11602">
                  <c:v>95.230599999999995</c:v>
                </c:pt>
                <c:pt idx="11603">
                  <c:v>95.322199999999995</c:v>
                </c:pt>
                <c:pt idx="11604">
                  <c:v>95.322199999999995</c:v>
                </c:pt>
                <c:pt idx="11605">
                  <c:v>95.375600000000006</c:v>
                </c:pt>
                <c:pt idx="11606">
                  <c:v>95.322199999999995</c:v>
                </c:pt>
                <c:pt idx="11607">
                  <c:v>95.291700000000006</c:v>
                </c:pt>
                <c:pt idx="11608">
                  <c:v>95.291700000000006</c:v>
                </c:pt>
                <c:pt idx="11609">
                  <c:v>95.322199999999995</c:v>
                </c:pt>
                <c:pt idx="11610">
                  <c:v>95.322199999999995</c:v>
                </c:pt>
                <c:pt idx="11611">
                  <c:v>95.322199999999995</c:v>
                </c:pt>
                <c:pt idx="11612">
                  <c:v>95.352699999999999</c:v>
                </c:pt>
                <c:pt idx="11613">
                  <c:v>95.467100000000002</c:v>
                </c:pt>
                <c:pt idx="11614">
                  <c:v>95.497699999999995</c:v>
                </c:pt>
                <c:pt idx="11615">
                  <c:v>95.497699999999995</c:v>
                </c:pt>
                <c:pt idx="11616">
                  <c:v>95.497699999999995</c:v>
                </c:pt>
                <c:pt idx="11617">
                  <c:v>95.436599999999999</c:v>
                </c:pt>
                <c:pt idx="11618">
                  <c:v>95.436599999999999</c:v>
                </c:pt>
                <c:pt idx="11619">
                  <c:v>95.497699999999995</c:v>
                </c:pt>
                <c:pt idx="11620">
                  <c:v>95.528199999999998</c:v>
                </c:pt>
                <c:pt idx="11621">
                  <c:v>95.619699999999995</c:v>
                </c:pt>
                <c:pt idx="11622">
                  <c:v>95.589200000000005</c:v>
                </c:pt>
                <c:pt idx="11623">
                  <c:v>95.589200000000005</c:v>
                </c:pt>
                <c:pt idx="11624">
                  <c:v>95.589200000000005</c:v>
                </c:pt>
                <c:pt idx="11625">
                  <c:v>95.619699999999995</c:v>
                </c:pt>
                <c:pt idx="11626">
                  <c:v>95.619699999999995</c:v>
                </c:pt>
                <c:pt idx="11627">
                  <c:v>95.558700000000002</c:v>
                </c:pt>
                <c:pt idx="11628">
                  <c:v>95.589200000000005</c:v>
                </c:pt>
                <c:pt idx="11629">
                  <c:v>95.589200000000005</c:v>
                </c:pt>
                <c:pt idx="11630">
                  <c:v>95.558700000000002</c:v>
                </c:pt>
                <c:pt idx="11631">
                  <c:v>95.558700000000002</c:v>
                </c:pt>
                <c:pt idx="11632">
                  <c:v>95.528199999999998</c:v>
                </c:pt>
                <c:pt idx="11633">
                  <c:v>95.497699999999995</c:v>
                </c:pt>
                <c:pt idx="11634">
                  <c:v>95.497699999999995</c:v>
                </c:pt>
                <c:pt idx="11635">
                  <c:v>95.497699999999995</c:v>
                </c:pt>
                <c:pt idx="11636">
                  <c:v>95.467100000000002</c:v>
                </c:pt>
                <c:pt idx="11637">
                  <c:v>95.436599999999999</c:v>
                </c:pt>
                <c:pt idx="11638">
                  <c:v>95.467100000000002</c:v>
                </c:pt>
                <c:pt idx="11639">
                  <c:v>95.467100000000002</c:v>
                </c:pt>
                <c:pt idx="11640">
                  <c:v>95.436599999999999</c:v>
                </c:pt>
                <c:pt idx="11641">
                  <c:v>95.436599999999999</c:v>
                </c:pt>
                <c:pt idx="11642">
                  <c:v>95.375600000000006</c:v>
                </c:pt>
                <c:pt idx="11643">
                  <c:v>95.352699999999999</c:v>
                </c:pt>
                <c:pt idx="11644">
                  <c:v>95.352699999999999</c:v>
                </c:pt>
                <c:pt idx="11645">
                  <c:v>95.352699999999999</c:v>
                </c:pt>
                <c:pt idx="11646">
                  <c:v>95.322199999999995</c:v>
                </c:pt>
                <c:pt idx="11647">
                  <c:v>95.322199999999995</c:v>
                </c:pt>
                <c:pt idx="11648">
                  <c:v>95.291700000000006</c:v>
                </c:pt>
                <c:pt idx="11649">
                  <c:v>95.291700000000006</c:v>
                </c:pt>
                <c:pt idx="11650">
                  <c:v>95.291700000000006</c:v>
                </c:pt>
                <c:pt idx="11651">
                  <c:v>95.291700000000006</c:v>
                </c:pt>
                <c:pt idx="11652">
                  <c:v>95.230599999999995</c:v>
                </c:pt>
                <c:pt idx="11653">
                  <c:v>95.230599999999995</c:v>
                </c:pt>
                <c:pt idx="11654">
                  <c:v>95.230599999999995</c:v>
                </c:pt>
                <c:pt idx="11655">
                  <c:v>95.230599999999995</c:v>
                </c:pt>
                <c:pt idx="11656">
                  <c:v>95.230599999999995</c:v>
                </c:pt>
                <c:pt idx="11657">
                  <c:v>95.291700000000006</c:v>
                </c:pt>
                <c:pt idx="11658">
                  <c:v>95.322199999999995</c:v>
                </c:pt>
                <c:pt idx="11659">
                  <c:v>95.322199999999995</c:v>
                </c:pt>
                <c:pt idx="11660">
                  <c:v>95.322199999999995</c:v>
                </c:pt>
                <c:pt idx="11661">
                  <c:v>95.322199999999995</c:v>
                </c:pt>
                <c:pt idx="11662">
                  <c:v>95.291700000000006</c:v>
                </c:pt>
                <c:pt idx="11663">
                  <c:v>95.291700000000006</c:v>
                </c:pt>
                <c:pt idx="11664">
                  <c:v>95.352699999999999</c:v>
                </c:pt>
                <c:pt idx="11665">
                  <c:v>95.352699999999999</c:v>
                </c:pt>
                <c:pt idx="11666">
                  <c:v>95.375600000000006</c:v>
                </c:pt>
                <c:pt idx="11667">
                  <c:v>95.375600000000006</c:v>
                </c:pt>
                <c:pt idx="11668">
                  <c:v>95.436599999999999</c:v>
                </c:pt>
                <c:pt idx="11669">
                  <c:v>95.436599999999999</c:v>
                </c:pt>
                <c:pt idx="11670">
                  <c:v>95.467100000000002</c:v>
                </c:pt>
                <c:pt idx="11671">
                  <c:v>95.497699999999995</c:v>
                </c:pt>
                <c:pt idx="11672">
                  <c:v>95.436599999999999</c:v>
                </c:pt>
                <c:pt idx="11673">
                  <c:v>95.375600000000006</c:v>
                </c:pt>
                <c:pt idx="11674">
                  <c:v>95.352699999999999</c:v>
                </c:pt>
                <c:pt idx="11675">
                  <c:v>95.467100000000002</c:v>
                </c:pt>
                <c:pt idx="11676">
                  <c:v>95.436599999999999</c:v>
                </c:pt>
                <c:pt idx="11677">
                  <c:v>95.436599999999999</c:v>
                </c:pt>
                <c:pt idx="11678">
                  <c:v>95.375600000000006</c:v>
                </c:pt>
                <c:pt idx="11679">
                  <c:v>95.352699999999999</c:v>
                </c:pt>
                <c:pt idx="11680">
                  <c:v>95.322199999999995</c:v>
                </c:pt>
                <c:pt idx="11681">
                  <c:v>95.352699999999999</c:v>
                </c:pt>
                <c:pt idx="11682">
                  <c:v>95.322199999999995</c:v>
                </c:pt>
                <c:pt idx="11683">
                  <c:v>95.291700000000006</c:v>
                </c:pt>
                <c:pt idx="11684">
                  <c:v>95.261099999999999</c:v>
                </c:pt>
                <c:pt idx="11685">
                  <c:v>95.261099999999999</c:v>
                </c:pt>
                <c:pt idx="11686">
                  <c:v>95.230599999999995</c:v>
                </c:pt>
                <c:pt idx="11687">
                  <c:v>95.230599999999995</c:v>
                </c:pt>
                <c:pt idx="11688">
                  <c:v>95.230599999999995</c:v>
                </c:pt>
                <c:pt idx="11689">
                  <c:v>95.230599999999995</c:v>
                </c:pt>
                <c:pt idx="11690">
                  <c:v>95.230599999999995</c:v>
                </c:pt>
                <c:pt idx="11691">
                  <c:v>95.230599999999995</c:v>
                </c:pt>
                <c:pt idx="11692">
                  <c:v>95.230599999999995</c:v>
                </c:pt>
                <c:pt idx="11693">
                  <c:v>95.230599999999995</c:v>
                </c:pt>
                <c:pt idx="11694">
                  <c:v>95.230599999999995</c:v>
                </c:pt>
                <c:pt idx="11695">
                  <c:v>95.230599999999995</c:v>
                </c:pt>
                <c:pt idx="11696">
                  <c:v>95.200100000000006</c:v>
                </c:pt>
                <c:pt idx="11697">
                  <c:v>95.200100000000006</c:v>
                </c:pt>
                <c:pt idx="11698">
                  <c:v>95.200100000000006</c:v>
                </c:pt>
                <c:pt idx="11699">
                  <c:v>95.200100000000006</c:v>
                </c:pt>
                <c:pt idx="11700">
                  <c:v>95.169600000000003</c:v>
                </c:pt>
                <c:pt idx="11701">
                  <c:v>95.169600000000003</c:v>
                </c:pt>
                <c:pt idx="11702">
                  <c:v>95.200100000000006</c:v>
                </c:pt>
                <c:pt idx="11703">
                  <c:v>95.169600000000003</c:v>
                </c:pt>
                <c:pt idx="11704">
                  <c:v>95.169600000000003</c:v>
                </c:pt>
                <c:pt idx="11705">
                  <c:v>95.169600000000003</c:v>
                </c:pt>
                <c:pt idx="11706">
                  <c:v>95.169600000000003</c:v>
                </c:pt>
                <c:pt idx="11707">
                  <c:v>95.169600000000003</c:v>
                </c:pt>
                <c:pt idx="11708">
                  <c:v>95.139099999999999</c:v>
                </c:pt>
                <c:pt idx="11709">
                  <c:v>95.139099999999999</c:v>
                </c:pt>
                <c:pt idx="11710">
                  <c:v>95.108599999999996</c:v>
                </c:pt>
                <c:pt idx="11711">
                  <c:v>95.108599999999996</c:v>
                </c:pt>
                <c:pt idx="11712">
                  <c:v>95.108599999999996</c:v>
                </c:pt>
                <c:pt idx="11713">
                  <c:v>95.108599999999996</c:v>
                </c:pt>
                <c:pt idx="11714">
                  <c:v>95.108599999999996</c:v>
                </c:pt>
                <c:pt idx="11715">
                  <c:v>95.078000000000003</c:v>
                </c:pt>
                <c:pt idx="11716">
                  <c:v>95.078000000000003</c:v>
                </c:pt>
                <c:pt idx="11717">
                  <c:v>95.078000000000003</c:v>
                </c:pt>
                <c:pt idx="11718">
                  <c:v>95.047499999999999</c:v>
                </c:pt>
                <c:pt idx="11719">
                  <c:v>95.047499999999999</c:v>
                </c:pt>
                <c:pt idx="11720">
                  <c:v>95.078000000000003</c:v>
                </c:pt>
                <c:pt idx="11721">
                  <c:v>95.047499999999999</c:v>
                </c:pt>
                <c:pt idx="11722">
                  <c:v>95.047499999999999</c:v>
                </c:pt>
                <c:pt idx="11723">
                  <c:v>95.016999999999996</c:v>
                </c:pt>
                <c:pt idx="11724">
                  <c:v>95.016999999999996</c:v>
                </c:pt>
                <c:pt idx="11725">
                  <c:v>95.016999999999996</c:v>
                </c:pt>
                <c:pt idx="11726">
                  <c:v>94.986500000000007</c:v>
                </c:pt>
                <c:pt idx="11727">
                  <c:v>94.986500000000007</c:v>
                </c:pt>
                <c:pt idx="11728">
                  <c:v>94.986500000000007</c:v>
                </c:pt>
                <c:pt idx="11729">
                  <c:v>94.956000000000003</c:v>
                </c:pt>
                <c:pt idx="11730">
                  <c:v>94.925399999999996</c:v>
                </c:pt>
                <c:pt idx="11731">
                  <c:v>94.894900000000007</c:v>
                </c:pt>
                <c:pt idx="11732">
                  <c:v>94.864400000000003</c:v>
                </c:pt>
                <c:pt idx="11733">
                  <c:v>94.864400000000003</c:v>
                </c:pt>
                <c:pt idx="11734">
                  <c:v>94.925399999999996</c:v>
                </c:pt>
                <c:pt idx="11735">
                  <c:v>94.925399999999996</c:v>
                </c:pt>
                <c:pt idx="11736">
                  <c:v>94.894900000000007</c:v>
                </c:pt>
                <c:pt idx="11737">
                  <c:v>94.894900000000007</c:v>
                </c:pt>
                <c:pt idx="11738">
                  <c:v>94.940700000000007</c:v>
                </c:pt>
                <c:pt idx="11739">
                  <c:v>94.849199999999996</c:v>
                </c:pt>
                <c:pt idx="11740">
                  <c:v>94.665999999999997</c:v>
                </c:pt>
                <c:pt idx="11741">
                  <c:v>94.452399999999997</c:v>
                </c:pt>
                <c:pt idx="11742">
                  <c:v>94.269300000000001</c:v>
                </c:pt>
                <c:pt idx="11743">
                  <c:v>94.238799999999998</c:v>
                </c:pt>
                <c:pt idx="11744">
                  <c:v>94.208299999999994</c:v>
                </c:pt>
                <c:pt idx="11745">
                  <c:v>94.147199999999998</c:v>
                </c:pt>
                <c:pt idx="11746">
                  <c:v>94.116699999999994</c:v>
                </c:pt>
                <c:pt idx="11747">
                  <c:v>94.055700000000002</c:v>
                </c:pt>
                <c:pt idx="11748">
                  <c:v>94.055700000000002</c:v>
                </c:pt>
                <c:pt idx="11749">
                  <c:v>94.025199999999998</c:v>
                </c:pt>
                <c:pt idx="11750">
                  <c:v>94.025199999999998</c:v>
                </c:pt>
                <c:pt idx="11751">
                  <c:v>93.994699999999995</c:v>
                </c:pt>
                <c:pt idx="11752">
                  <c:v>93.933599999999998</c:v>
                </c:pt>
                <c:pt idx="11753">
                  <c:v>93.872600000000006</c:v>
                </c:pt>
                <c:pt idx="11754">
                  <c:v>93.872600000000006</c:v>
                </c:pt>
                <c:pt idx="11755">
                  <c:v>93.842100000000002</c:v>
                </c:pt>
                <c:pt idx="11756">
                  <c:v>93.811599999999999</c:v>
                </c:pt>
                <c:pt idx="11757">
                  <c:v>93.811599999999999</c:v>
                </c:pt>
                <c:pt idx="11758">
                  <c:v>93.994699999999995</c:v>
                </c:pt>
                <c:pt idx="11759">
                  <c:v>94.086200000000005</c:v>
                </c:pt>
                <c:pt idx="11760">
                  <c:v>94.055700000000002</c:v>
                </c:pt>
                <c:pt idx="11761">
                  <c:v>94.086200000000005</c:v>
                </c:pt>
                <c:pt idx="11762">
                  <c:v>94.116699999999994</c:v>
                </c:pt>
                <c:pt idx="11763">
                  <c:v>94.177800000000005</c:v>
                </c:pt>
                <c:pt idx="11764">
                  <c:v>94.208299999999994</c:v>
                </c:pt>
                <c:pt idx="11765">
                  <c:v>94.269300000000001</c:v>
                </c:pt>
                <c:pt idx="11766">
                  <c:v>94.269300000000001</c:v>
                </c:pt>
                <c:pt idx="11767">
                  <c:v>94.238799999999998</c:v>
                </c:pt>
                <c:pt idx="11768">
                  <c:v>94.269300000000001</c:v>
                </c:pt>
                <c:pt idx="11769">
                  <c:v>94.177800000000005</c:v>
                </c:pt>
                <c:pt idx="11770">
                  <c:v>94.177800000000005</c:v>
                </c:pt>
                <c:pt idx="11771">
                  <c:v>94.208299999999994</c:v>
                </c:pt>
                <c:pt idx="11772">
                  <c:v>94.177800000000005</c:v>
                </c:pt>
                <c:pt idx="11773">
                  <c:v>94.147199999999998</c:v>
                </c:pt>
                <c:pt idx="11774">
                  <c:v>94.086200000000005</c:v>
                </c:pt>
                <c:pt idx="11775">
                  <c:v>94.055700000000002</c:v>
                </c:pt>
                <c:pt idx="11776">
                  <c:v>94.025199999999998</c:v>
                </c:pt>
                <c:pt idx="11777">
                  <c:v>94.025199999999998</c:v>
                </c:pt>
                <c:pt idx="11778">
                  <c:v>94.055700000000002</c:v>
                </c:pt>
                <c:pt idx="11779">
                  <c:v>94.055700000000002</c:v>
                </c:pt>
                <c:pt idx="11780">
                  <c:v>94.086200000000005</c:v>
                </c:pt>
                <c:pt idx="11781">
                  <c:v>94.238799999999998</c:v>
                </c:pt>
                <c:pt idx="11782">
                  <c:v>94.421899999999994</c:v>
                </c:pt>
                <c:pt idx="11783">
                  <c:v>94.421899999999994</c:v>
                </c:pt>
                <c:pt idx="11784">
                  <c:v>94.452399999999997</c:v>
                </c:pt>
                <c:pt idx="11785">
                  <c:v>94.452399999999997</c:v>
                </c:pt>
                <c:pt idx="11786">
                  <c:v>94.543999999999997</c:v>
                </c:pt>
                <c:pt idx="11787">
                  <c:v>94.635499999999993</c:v>
                </c:pt>
                <c:pt idx="11788">
                  <c:v>94.635499999999993</c:v>
                </c:pt>
                <c:pt idx="11789">
                  <c:v>94.635499999999993</c:v>
                </c:pt>
                <c:pt idx="11790">
                  <c:v>94.605000000000004</c:v>
                </c:pt>
                <c:pt idx="11791">
                  <c:v>94.605000000000004</c:v>
                </c:pt>
                <c:pt idx="11792">
                  <c:v>94.543999999999997</c:v>
                </c:pt>
                <c:pt idx="11793">
                  <c:v>94.482900000000001</c:v>
                </c:pt>
                <c:pt idx="11794">
                  <c:v>94.452399999999997</c:v>
                </c:pt>
                <c:pt idx="11795">
                  <c:v>94.421899999999994</c:v>
                </c:pt>
                <c:pt idx="11796">
                  <c:v>94.421899999999994</c:v>
                </c:pt>
                <c:pt idx="11797">
                  <c:v>94.452399999999997</c:v>
                </c:pt>
                <c:pt idx="11798">
                  <c:v>94.482900000000001</c:v>
                </c:pt>
                <c:pt idx="11799">
                  <c:v>94.513499999999993</c:v>
                </c:pt>
                <c:pt idx="11800">
                  <c:v>94.543999999999997</c:v>
                </c:pt>
                <c:pt idx="11801">
                  <c:v>94.543999999999997</c:v>
                </c:pt>
                <c:pt idx="11802">
                  <c:v>94.543999999999997</c:v>
                </c:pt>
                <c:pt idx="11803">
                  <c:v>94.543999999999997</c:v>
                </c:pt>
                <c:pt idx="11804">
                  <c:v>94.543999999999997</c:v>
                </c:pt>
                <c:pt idx="11805">
                  <c:v>94.543999999999997</c:v>
                </c:pt>
                <c:pt idx="11806">
                  <c:v>94.543999999999997</c:v>
                </c:pt>
                <c:pt idx="11807">
                  <c:v>94.5745</c:v>
                </c:pt>
                <c:pt idx="11808">
                  <c:v>94.605000000000004</c:v>
                </c:pt>
                <c:pt idx="11809">
                  <c:v>94.635499999999993</c:v>
                </c:pt>
                <c:pt idx="11810">
                  <c:v>94.635499999999993</c:v>
                </c:pt>
                <c:pt idx="11811">
                  <c:v>94.665999999999997</c:v>
                </c:pt>
                <c:pt idx="11812">
                  <c:v>94.665999999999997</c:v>
                </c:pt>
                <c:pt idx="11813">
                  <c:v>94.696600000000004</c:v>
                </c:pt>
                <c:pt idx="11814">
                  <c:v>94.727099999999993</c:v>
                </c:pt>
                <c:pt idx="11815">
                  <c:v>94.727099999999993</c:v>
                </c:pt>
                <c:pt idx="11816">
                  <c:v>94.757599999999996</c:v>
                </c:pt>
                <c:pt idx="11817">
                  <c:v>94.7881</c:v>
                </c:pt>
                <c:pt idx="11818">
                  <c:v>94.818600000000004</c:v>
                </c:pt>
                <c:pt idx="11819">
                  <c:v>94.849199999999996</c:v>
                </c:pt>
                <c:pt idx="11820">
                  <c:v>94.849199999999996</c:v>
                </c:pt>
                <c:pt idx="11821">
                  <c:v>94.849199999999996</c:v>
                </c:pt>
                <c:pt idx="11822">
                  <c:v>94.849199999999996</c:v>
                </c:pt>
                <c:pt idx="11823">
                  <c:v>94.849199999999996</c:v>
                </c:pt>
                <c:pt idx="11824">
                  <c:v>94.8797</c:v>
                </c:pt>
                <c:pt idx="11825">
                  <c:v>94.910200000000003</c:v>
                </c:pt>
                <c:pt idx="11826">
                  <c:v>94.910200000000003</c:v>
                </c:pt>
                <c:pt idx="11827">
                  <c:v>94.910200000000003</c:v>
                </c:pt>
                <c:pt idx="11828">
                  <c:v>94.910200000000003</c:v>
                </c:pt>
                <c:pt idx="11829">
                  <c:v>94.940700000000007</c:v>
                </c:pt>
                <c:pt idx="11830">
                  <c:v>94.940700000000007</c:v>
                </c:pt>
                <c:pt idx="11831">
                  <c:v>94.940700000000007</c:v>
                </c:pt>
                <c:pt idx="11832">
                  <c:v>94.940700000000007</c:v>
                </c:pt>
                <c:pt idx="11833">
                  <c:v>94.940700000000007</c:v>
                </c:pt>
                <c:pt idx="11834">
                  <c:v>94.925399999999996</c:v>
                </c:pt>
                <c:pt idx="11835">
                  <c:v>94.925399999999996</c:v>
                </c:pt>
                <c:pt idx="11836">
                  <c:v>95.016999999999996</c:v>
                </c:pt>
                <c:pt idx="11837">
                  <c:v>95.139099999999999</c:v>
                </c:pt>
                <c:pt idx="11838">
                  <c:v>95.169600000000003</c:v>
                </c:pt>
                <c:pt idx="11839">
                  <c:v>95.200100000000006</c:v>
                </c:pt>
                <c:pt idx="11840">
                  <c:v>95.200100000000006</c:v>
                </c:pt>
                <c:pt idx="11841">
                  <c:v>95.169600000000003</c:v>
                </c:pt>
                <c:pt idx="11842">
                  <c:v>95.108599999999996</c:v>
                </c:pt>
                <c:pt idx="11843">
                  <c:v>95.108599999999996</c:v>
                </c:pt>
                <c:pt idx="11844">
                  <c:v>95.139099999999999</c:v>
                </c:pt>
                <c:pt idx="11845">
                  <c:v>95.169600000000003</c:v>
                </c:pt>
                <c:pt idx="11846">
                  <c:v>95.169600000000003</c:v>
                </c:pt>
                <c:pt idx="11847">
                  <c:v>95.200100000000006</c:v>
                </c:pt>
                <c:pt idx="11848">
                  <c:v>95.230599999999995</c:v>
                </c:pt>
                <c:pt idx="11849">
                  <c:v>95.230599999999995</c:v>
                </c:pt>
                <c:pt idx="11850">
                  <c:v>95.291700000000006</c:v>
                </c:pt>
                <c:pt idx="11851">
                  <c:v>95.291700000000006</c:v>
                </c:pt>
                <c:pt idx="11852">
                  <c:v>95.322199999999995</c:v>
                </c:pt>
                <c:pt idx="11853">
                  <c:v>95.352699999999999</c:v>
                </c:pt>
                <c:pt idx="11854">
                  <c:v>95.352699999999999</c:v>
                </c:pt>
                <c:pt idx="11855">
                  <c:v>95.352699999999999</c:v>
                </c:pt>
                <c:pt idx="11856">
                  <c:v>95.375600000000006</c:v>
                </c:pt>
                <c:pt idx="11857">
                  <c:v>95.375600000000006</c:v>
                </c:pt>
                <c:pt idx="11858">
                  <c:v>95.375600000000006</c:v>
                </c:pt>
                <c:pt idx="11859">
                  <c:v>95.375600000000006</c:v>
                </c:pt>
                <c:pt idx="11860">
                  <c:v>95.436599999999999</c:v>
                </c:pt>
                <c:pt idx="11861">
                  <c:v>95.436599999999999</c:v>
                </c:pt>
                <c:pt idx="11862">
                  <c:v>95.436599999999999</c:v>
                </c:pt>
                <c:pt idx="11863">
                  <c:v>95.436599999999999</c:v>
                </c:pt>
                <c:pt idx="11864">
                  <c:v>95.467100000000002</c:v>
                </c:pt>
                <c:pt idx="11865">
                  <c:v>95.467100000000002</c:v>
                </c:pt>
                <c:pt idx="11866">
                  <c:v>95.467100000000002</c:v>
                </c:pt>
                <c:pt idx="11867">
                  <c:v>95.467100000000002</c:v>
                </c:pt>
                <c:pt idx="11868">
                  <c:v>95.467100000000002</c:v>
                </c:pt>
                <c:pt idx="11869">
                  <c:v>95.467100000000002</c:v>
                </c:pt>
                <c:pt idx="11870">
                  <c:v>95.497699999999995</c:v>
                </c:pt>
                <c:pt idx="11871">
                  <c:v>95.497699999999995</c:v>
                </c:pt>
                <c:pt idx="11872">
                  <c:v>95.497699999999995</c:v>
                </c:pt>
                <c:pt idx="11873">
                  <c:v>95.497699999999995</c:v>
                </c:pt>
                <c:pt idx="11874">
                  <c:v>95.497699999999995</c:v>
                </c:pt>
                <c:pt idx="11875">
                  <c:v>95.497699999999995</c:v>
                </c:pt>
                <c:pt idx="11876">
                  <c:v>95.528199999999998</c:v>
                </c:pt>
                <c:pt idx="11877">
                  <c:v>95.528199999999998</c:v>
                </c:pt>
                <c:pt idx="11878">
                  <c:v>95.528199999999998</c:v>
                </c:pt>
                <c:pt idx="11879">
                  <c:v>95.558700000000002</c:v>
                </c:pt>
                <c:pt idx="11880">
                  <c:v>95.558700000000002</c:v>
                </c:pt>
                <c:pt idx="11881">
                  <c:v>95.558700000000002</c:v>
                </c:pt>
                <c:pt idx="11882">
                  <c:v>95.589200000000005</c:v>
                </c:pt>
                <c:pt idx="11883">
                  <c:v>95.589200000000005</c:v>
                </c:pt>
                <c:pt idx="11884">
                  <c:v>95.589200000000005</c:v>
                </c:pt>
                <c:pt idx="11885">
                  <c:v>95.589200000000005</c:v>
                </c:pt>
                <c:pt idx="11886">
                  <c:v>95.589200000000005</c:v>
                </c:pt>
                <c:pt idx="11887">
                  <c:v>95.589200000000005</c:v>
                </c:pt>
                <c:pt idx="11888">
                  <c:v>95.543400000000005</c:v>
                </c:pt>
                <c:pt idx="11889">
                  <c:v>95.543400000000005</c:v>
                </c:pt>
                <c:pt idx="11890">
                  <c:v>95.573899999999995</c:v>
                </c:pt>
                <c:pt idx="11891">
                  <c:v>95.573899999999995</c:v>
                </c:pt>
                <c:pt idx="11892">
                  <c:v>95.573899999999995</c:v>
                </c:pt>
                <c:pt idx="11893">
                  <c:v>95.573899999999995</c:v>
                </c:pt>
                <c:pt idx="11894">
                  <c:v>95.604500000000002</c:v>
                </c:pt>
                <c:pt idx="11895">
                  <c:v>95.604500000000002</c:v>
                </c:pt>
                <c:pt idx="11896">
                  <c:v>95.604500000000002</c:v>
                </c:pt>
                <c:pt idx="11897">
                  <c:v>95.635000000000005</c:v>
                </c:pt>
                <c:pt idx="11898">
                  <c:v>95.635000000000005</c:v>
                </c:pt>
                <c:pt idx="11899">
                  <c:v>95.635000000000005</c:v>
                </c:pt>
                <c:pt idx="11900">
                  <c:v>95.635000000000005</c:v>
                </c:pt>
                <c:pt idx="11901">
                  <c:v>95.635000000000005</c:v>
                </c:pt>
                <c:pt idx="11902">
                  <c:v>95.635000000000005</c:v>
                </c:pt>
                <c:pt idx="11903">
                  <c:v>95.635000000000005</c:v>
                </c:pt>
                <c:pt idx="11904">
                  <c:v>95.635000000000005</c:v>
                </c:pt>
                <c:pt idx="11905">
                  <c:v>95.635000000000005</c:v>
                </c:pt>
                <c:pt idx="11906">
                  <c:v>95.635000000000005</c:v>
                </c:pt>
                <c:pt idx="11907">
                  <c:v>95.635000000000005</c:v>
                </c:pt>
                <c:pt idx="11908">
                  <c:v>95.635000000000005</c:v>
                </c:pt>
                <c:pt idx="11909">
                  <c:v>95.604500000000002</c:v>
                </c:pt>
                <c:pt idx="11910">
                  <c:v>95.604500000000002</c:v>
                </c:pt>
                <c:pt idx="11911">
                  <c:v>95.604500000000002</c:v>
                </c:pt>
                <c:pt idx="11912">
                  <c:v>95.635000000000005</c:v>
                </c:pt>
                <c:pt idx="11913">
                  <c:v>95.665499999999994</c:v>
                </c:pt>
                <c:pt idx="11914">
                  <c:v>95.695999999999998</c:v>
                </c:pt>
                <c:pt idx="11915">
                  <c:v>95.695999999999998</c:v>
                </c:pt>
                <c:pt idx="11916">
                  <c:v>95.726500000000001</c:v>
                </c:pt>
                <c:pt idx="11917">
                  <c:v>95.726500000000001</c:v>
                </c:pt>
                <c:pt idx="11918">
                  <c:v>95.757000000000005</c:v>
                </c:pt>
                <c:pt idx="11919">
                  <c:v>95.757000000000005</c:v>
                </c:pt>
                <c:pt idx="11920">
                  <c:v>95.787599999999998</c:v>
                </c:pt>
                <c:pt idx="11921">
                  <c:v>95.818100000000001</c:v>
                </c:pt>
                <c:pt idx="11922">
                  <c:v>95.818100000000001</c:v>
                </c:pt>
                <c:pt idx="11923">
                  <c:v>95.848600000000005</c:v>
                </c:pt>
                <c:pt idx="11924">
                  <c:v>95.879099999999994</c:v>
                </c:pt>
                <c:pt idx="11925">
                  <c:v>95.879099999999994</c:v>
                </c:pt>
                <c:pt idx="11926">
                  <c:v>95.879099999999994</c:v>
                </c:pt>
                <c:pt idx="11927">
                  <c:v>95.879099999999994</c:v>
                </c:pt>
                <c:pt idx="11928">
                  <c:v>95.879099999999994</c:v>
                </c:pt>
                <c:pt idx="11929">
                  <c:v>95.909599999999998</c:v>
                </c:pt>
                <c:pt idx="11930">
                  <c:v>95.909599999999998</c:v>
                </c:pt>
                <c:pt idx="11931">
                  <c:v>95.909599999999998</c:v>
                </c:pt>
                <c:pt idx="11932">
                  <c:v>95.940200000000004</c:v>
                </c:pt>
                <c:pt idx="11933">
                  <c:v>95.940200000000004</c:v>
                </c:pt>
                <c:pt idx="11934">
                  <c:v>95.940200000000004</c:v>
                </c:pt>
                <c:pt idx="11935">
                  <c:v>95.970699999999994</c:v>
                </c:pt>
                <c:pt idx="11936">
                  <c:v>96.001199999999997</c:v>
                </c:pt>
                <c:pt idx="11937">
                  <c:v>96.062200000000004</c:v>
                </c:pt>
                <c:pt idx="11938">
                  <c:v>96.062200000000004</c:v>
                </c:pt>
                <c:pt idx="11939">
                  <c:v>96.062200000000004</c:v>
                </c:pt>
                <c:pt idx="11940">
                  <c:v>96.092699999999994</c:v>
                </c:pt>
                <c:pt idx="11941">
                  <c:v>96.092699999999994</c:v>
                </c:pt>
                <c:pt idx="11942">
                  <c:v>96.092699999999994</c:v>
                </c:pt>
                <c:pt idx="11943">
                  <c:v>96.062200000000004</c:v>
                </c:pt>
                <c:pt idx="11944">
                  <c:v>96.062200000000004</c:v>
                </c:pt>
                <c:pt idx="11945">
                  <c:v>96.062200000000004</c:v>
                </c:pt>
                <c:pt idx="11946">
                  <c:v>96.062200000000004</c:v>
                </c:pt>
                <c:pt idx="11947">
                  <c:v>96.062200000000004</c:v>
                </c:pt>
                <c:pt idx="11948">
                  <c:v>96.092699999999994</c:v>
                </c:pt>
                <c:pt idx="11949">
                  <c:v>96.092699999999994</c:v>
                </c:pt>
                <c:pt idx="11950">
                  <c:v>96.1233</c:v>
                </c:pt>
                <c:pt idx="11951">
                  <c:v>96.1233</c:v>
                </c:pt>
                <c:pt idx="11952">
                  <c:v>96.108000000000004</c:v>
                </c:pt>
                <c:pt idx="11953">
                  <c:v>96.153800000000004</c:v>
                </c:pt>
                <c:pt idx="11954">
                  <c:v>96.153800000000004</c:v>
                </c:pt>
                <c:pt idx="11955">
                  <c:v>96.138499999999993</c:v>
                </c:pt>
                <c:pt idx="11956">
                  <c:v>96.138499999999993</c:v>
                </c:pt>
                <c:pt idx="11957">
                  <c:v>96.138499999999993</c:v>
                </c:pt>
                <c:pt idx="11958">
                  <c:v>96.184299999999993</c:v>
                </c:pt>
                <c:pt idx="11959">
                  <c:v>96.168999999999997</c:v>
                </c:pt>
                <c:pt idx="11960">
                  <c:v>96.168999999999997</c:v>
                </c:pt>
                <c:pt idx="11961">
                  <c:v>96.168999999999997</c:v>
                </c:pt>
                <c:pt idx="11962">
                  <c:v>96.199600000000004</c:v>
                </c:pt>
                <c:pt idx="11963">
                  <c:v>96.199600000000004</c:v>
                </c:pt>
                <c:pt idx="11964">
                  <c:v>96.199600000000004</c:v>
                </c:pt>
                <c:pt idx="11965">
                  <c:v>96.199600000000004</c:v>
                </c:pt>
                <c:pt idx="11966">
                  <c:v>96.230099999999993</c:v>
                </c:pt>
                <c:pt idx="11967">
                  <c:v>96.230099999999993</c:v>
                </c:pt>
                <c:pt idx="11968">
                  <c:v>96.253</c:v>
                </c:pt>
                <c:pt idx="11969">
                  <c:v>96.283500000000004</c:v>
                </c:pt>
                <c:pt idx="11970">
                  <c:v>96.283500000000004</c:v>
                </c:pt>
                <c:pt idx="11971">
                  <c:v>96.313999999999993</c:v>
                </c:pt>
                <c:pt idx="11972">
                  <c:v>96.313999999999993</c:v>
                </c:pt>
                <c:pt idx="11973">
                  <c:v>96.313999999999993</c:v>
                </c:pt>
                <c:pt idx="11974">
                  <c:v>96.344499999999996</c:v>
                </c:pt>
                <c:pt idx="11975">
                  <c:v>96.344499999999996</c:v>
                </c:pt>
                <c:pt idx="11976">
                  <c:v>96.344499999999996</c:v>
                </c:pt>
                <c:pt idx="11977">
                  <c:v>96.344499999999996</c:v>
                </c:pt>
                <c:pt idx="11978">
                  <c:v>96.375</c:v>
                </c:pt>
                <c:pt idx="11979">
                  <c:v>96.375</c:v>
                </c:pt>
                <c:pt idx="11980">
                  <c:v>96.375</c:v>
                </c:pt>
                <c:pt idx="11981">
                  <c:v>96.375</c:v>
                </c:pt>
                <c:pt idx="11982">
                  <c:v>96.375</c:v>
                </c:pt>
                <c:pt idx="11983">
                  <c:v>96.375</c:v>
                </c:pt>
                <c:pt idx="11984">
                  <c:v>96.405500000000004</c:v>
                </c:pt>
                <c:pt idx="11985">
                  <c:v>96.405500000000004</c:v>
                </c:pt>
                <c:pt idx="11986">
                  <c:v>96.436099999999996</c:v>
                </c:pt>
                <c:pt idx="11987">
                  <c:v>96.436099999999996</c:v>
                </c:pt>
                <c:pt idx="11988">
                  <c:v>96.436099999999996</c:v>
                </c:pt>
                <c:pt idx="11989">
                  <c:v>96.436099999999996</c:v>
                </c:pt>
                <c:pt idx="11990">
                  <c:v>96.436099999999996</c:v>
                </c:pt>
                <c:pt idx="11991">
                  <c:v>96.436099999999996</c:v>
                </c:pt>
                <c:pt idx="11992">
                  <c:v>96.436099999999996</c:v>
                </c:pt>
                <c:pt idx="11993">
                  <c:v>96.436099999999996</c:v>
                </c:pt>
                <c:pt idx="11994">
                  <c:v>96.436099999999996</c:v>
                </c:pt>
                <c:pt idx="11995">
                  <c:v>96.436099999999996</c:v>
                </c:pt>
                <c:pt idx="11996">
                  <c:v>96.436099999999996</c:v>
                </c:pt>
                <c:pt idx="11997">
                  <c:v>96.436099999999996</c:v>
                </c:pt>
                <c:pt idx="11998">
                  <c:v>96.4666</c:v>
                </c:pt>
                <c:pt idx="11999">
                  <c:v>96.4666</c:v>
                </c:pt>
                <c:pt idx="12000">
                  <c:v>96.4666</c:v>
                </c:pt>
                <c:pt idx="12001">
                  <c:v>96.4666</c:v>
                </c:pt>
                <c:pt idx="12002">
                  <c:v>96.4666</c:v>
                </c:pt>
                <c:pt idx="12003">
                  <c:v>96.4666</c:v>
                </c:pt>
                <c:pt idx="12004">
                  <c:v>96.497100000000003</c:v>
                </c:pt>
                <c:pt idx="12005">
                  <c:v>96.497100000000003</c:v>
                </c:pt>
                <c:pt idx="12006">
                  <c:v>96.497100000000003</c:v>
                </c:pt>
                <c:pt idx="12007">
                  <c:v>96.497100000000003</c:v>
                </c:pt>
                <c:pt idx="12008">
                  <c:v>96.497100000000003</c:v>
                </c:pt>
                <c:pt idx="12009">
                  <c:v>96.497100000000003</c:v>
                </c:pt>
                <c:pt idx="12010">
                  <c:v>96.497100000000003</c:v>
                </c:pt>
                <c:pt idx="12011">
                  <c:v>96.497100000000003</c:v>
                </c:pt>
                <c:pt idx="12012">
                  <c:v>96.497100000000003</c:v>
                </c:pt>
                <c:pt idx="12013">
                  <c:v>96.497100000000003</c:v>
                </c:pt>
                <c:pt idx="12014">
                  <c:v>96.527600000000007</c:v>
                </c:pt>
                <c:pt idx="12015">
                  <c:v>96.527600000000007</c:v>
                </c:pt>
                <c:pt idx="12016">
                  <c:v>96.527600000000007</c:v>
                </c:pt>
                <c:pt idx="12017">
                  <c:v>96.527600000000007</c:v>
                </c:pt>
                <c:pt idx="12018">
                  <c:v>96.527600000000007</c:v>
                </c:pt>
                <c:pt idx="12019">
                  <c:v>96.527600000000007</c:v>
                </c:pt>
                <c:pt idx="12020">
                  <c:v>96.558099999999996</c:v>
                </c:pt>
                <c:pt idx="12021">
                  <c:v>96.619200000000006</c:v>
                </c:pt>
                <c:pt idx="12022">
                  <c:v>96.588700000000003</c:v>
                </c:pt>
                <c:pt idx="12023">
                  <c:v>96.588700000000003</c:v>
                </c:pt>
                <c:pt idx="12024">
                  <c:v>96.588700000000003</c:v>
                </c:pt>
                <c:pt idx="12025">
                  <c:v>96.619200000000006</c:v>
                </c:pt>
                <c:pt idx="12026">
                  <c:v>96.588700000000003</c:v>
                </c:pt>
                <c:pt idx="12027">
                  <c:v>96.542900000000003</c:v>
                </c:pt>
                <c:pt idx="12028">
                  <c:v>96.542900000000003</c:v>
                </c:pt>
                <c:pt idx="12029">
                  <c:v>96.573400000000007</c:v>
                </c:pt>
                <c:pt idx="12030">
                  <c:v>96.573400000000007</c:v>
                </c:pt>
                <c:pt idx="12031">
                  <c:v>96.573400000000007</c:v>
                </c:pt>
                <c:pt idx="12032">
                  <c:v>96.573400000000007</c:v>
                </c:pt>
                <c:pt idx="12033">
                  <c:v>96.573400000000007</c:v>
                </c:pt>
                <c:pt idx="12034">
                  <c:v>96.573400000000007</c:v>
                </c:pt>
                <c:pt idx="12035">
                  <c:v>96.573400000000007</c:v>
                </c:pt>
                <c:pt idx="12036">
                  <c:v>96.573400000000007</c:v>
                </c:pt>
                <c:pt idx="12037">
                  <c:v>96.603899999999996</c:v>
                </c:pt>
                <c:pt idx="12038">
                  <c:v>96.603899999999996</c:v>
                </c:pt>
                <c:pt idx="12039">
                  <c:v>96.634399999999999</c:v>
                </c:pt>
                <c:pt idx="12040">
                  <c:v>96.634399999999999</c:v>
                </c:pt>
                <c:pt idx="12041">
                  <c:v>96.634399999999999</c:v>
                </c:pt>
                <c:pt idx="12042">
                  <c:v>96.634399999999999</c:v>
                </c:pt>
                <c:pt idx="12043">
                  <c:v>96.634399999999999</c:v>
                </c:pt>
                <c:pt idx="12044">
                  <c:v>96.664900000000003</c:v>
                </c:pt>
                <c:pt idx="12045">
                  <c:v>96.664900000000003</c:v>
                </c:pt>
                <c:pt idx="12046">
                  <c:v>96.664900000000003</c:v>
                </c:pt>
                <c:pt idx="12047">
                  <c:v>96.695499999999996</c:v>
                </c:pt>
                <c:pt idx="12048">
                  <c:v>96.695499999999996</c:v>
                </c:pt>
                <c:pt idx="12049">
                  <c:v>96.664900000000003</c:v>
                </c:pt>
                <c:pt idx="12050">
                  <c:v>96.664900000000003</c:v>
                </c:pt>
                <c:pt idx="12051">
                  <c:v>96.695499999999996</c:v>
                </c:pt>
                <c:pt idx="12052">
                  <c:v>96.725999999999999</c:v>
                </c:pt>
                <c:pt idx="12053">
                  <c:v>96.725999999999999</c:v>
                </c:pt>
                <c:pt idx="12054">
                  <c:v>96.756500000000003</c:v>
                </c:pt>
                <c:pt idx="12055">
                  <c:v>96.756500000000003</c:v>
                </c:pt>
                <c:pt idx="12056">
                  <c:v>96.756500000000003</c:v>
                </c:pt>
                <c:pt idx="12057">
                  <c:v>96.756500000000003</c:v>
                </c:pt>
                <c:pt idx="12058">
                  <c:v>96.756500000000003</c:v>
                </c:pt>
                <c:pt idx="12059">
                  <c:v>96.756500000000003</c:v>
                </c:pt>
                <c:pt idx="12060">
                  <c:v>96.756500000000003</c:v>
                </c:pt>
                <c:pt idx="12061">
                  <c:v>96.756500000000003</c:v>
                </c:pt>
                <c:pt idx="12062">
                  <c:v>96.756500000000003</c:v>
                </c:pt>
                <c:pt idx="12063">
                  <c:v>96.787000000000006</c:v>
                </c:pt>
                <c:pt idx="12064">
                  <c:v>96.787000000000006</c:v>
                </c:pt>
                <c:pt idx="12065">
                  <c:v>96.787000000000006</c:v>
                </c:pt>
                <c:pt idx="12066">
                  <c:v>96.756500000000003</c:v>
                </c:pt>
                <c:pt idx="12067">
                  <c:v>96.817499999999995</c:v>
                </c:pt>
                <c:pt idx="12068">
                  <c:v>96.817499999999995</c:v>
                </c:pt>
                <c:pt idx="12069">
                  <c:v>96.787000000000006</c:v>
                </c:pt>
                <c:pt idx="12070">
                  <c:v>96.787000000000006</c:v>
                </c:pt>
                <c:pt idx="12071">
                  <c:v>96.817499999999995</c:v>
                </c:pt>
                <c:pt idx="12072">
                  <c:v>96.817499999999995</c:v>
                </c:pt>
                <c:pt idx="12073">
                  <c:v>96.848100000000002</c:v>
                </c:pt>
                <c:pt idx="12074">
                  <c:v>96.878600000000006</c:v>
                </c:pt>
                <c:pt idx="12075">
                  <c:v>96.909099999999995</c:v>
                </c:pt>
                <c:pt idx="12076">
                  <c:v>96.909099999999995</c:v>
                </c:pt>
                <c:pt idx="12077">
                  <c:v>96.970100000000002</c:v>
                </c:pt>
                <c:pt idx="12078">
                  <c:v>97.000600000000006</c:v>
                </c:pt>
                <c:pt idx="12079">
                  <c:v>96.970100000000002</c:v>
                </c:pt>
                <c:pt idx="12080">
                  <c:v>97.000600000000006</c:v>
                </c:pt>
                <c:pt idx="12081">
                  <c:v>97.031199999999998</c:v>
                </c:pt>
                <c:pt idx="12082">
                  <c:v>97.031199999999998</c:v>
                </c:pt>
                <c:pt idx="12083">
                  <c:v>97.000600000000006</c:v>
                </c:pt>
                <c:pt idx="12084">
                  <c:v>97.000600000000006</c:v>
                </c:pt>
                <c:pt idx="12085">
                  <c:v>97.000600000000006</c:v>
                </c:pt>
                <c:pt idx="12086">
                  <c:v>97.000600000000006</c:v>
                </c:pt>
                <c:pt idx="12087">
                  <c:v>97.000600000000006</c:v>
                </c:pt>
                <c:pt idx="12088">
                  <c:v>97.000600000000006</c:v>
                </c:pt>
                <c:pt idx="12089">
                  <c:v>96.970100000000002</c:v>
                </c:pt>
                <c:pt idx="12090">
                  <c:v>96.970100000000002</c:v>
                </c:pt>
                <c:pt idx="12091">
                  <c:v>96.970100000000002</c:v>
                </c:pt>
                <c:pt idx="12092">
                  <c:v>97.000600000000006</c:v>
                </c:pt>
                <c:pt idx="12093">
                  <c:v>97.000600000000006</c:v>
                </c:pt>
                <c:pt idx="12094">
                  <c:v>97.000600000000006</c:v>
                </c:pt>
                <c:pt idx="12095">
                  <c:v>97.031199999999998</c:v>
                </c:pt>
                <c:pt idx="12096">
                  <c:v>97.031199999999998</c:v>
                </c:pt>
                <c:pt idx="12097">
                  <c:v>97.061700000000002</c:v>
                </c:pt>
                <c:pt idx="12098">
                  <c:v>97.061700000000002</c:v>
                </c:pt>
                <c:pt idx="12099">
                  <c:v>97.092200000000005</c:v>
                </c:pt>
                <c:pt idx="12100">
                  <c:v>97.092200000000005</c:v>
                </c:pt>
                <c:pt idx="12101">
                  <c:v>97.092200000000005</c:v>
                </c:pt>
                <c:pt idx="12102">
                  <c:v>97.122699999999995</c:v>
                </c:pt>
                <c:pt idx="12103">
                  <c:v>97.122699999999995</c:v>
                </c:pt>
                <c:pt idx="12104">
                  <c:v>97.122699999999995</c:v>
                </c:pt>
                <c:pt idx="12105">
                  <c:v>97.153199999999998</c:v>
                </c:pt>
                <c:pt idx="12106">
                  <c:v>97.153199999999998</c:v>
                </c:pt>
                <c:pt idx="12107">
                  <c:v>97.153199999999998</c:v>
                </c:pt>
                <c:pt idx="12108">
                  <c:v>97.153199999999998</c:v>
                </c:pt>
                <c:pt idx="12109">
                  <c:v>97.176100000000005</c:v>
                </c:pt>
                <c:pt idx="12110">
                  <c:v>97.206599999999995</c:v>
                </c:pt>
                <c:pt idx="12111">
                  <c:v>97.237200000000001</c:v>
                </c:pt>
                <c:pt idx="12112">
                  <c:v>97.237200000000001</c:v>
                </c:pt>
                <c:pt idx="12113">
                  <c:v>97.237200000000001</c:v>
                </c:pt>
                <c:pt idx="12114">
                  <c:v>97.267700000000005</c:v>
                </c:pt>
                <c:pt idx="12115">
                  <c:v>97.267700000000005</c:v>
                </c:pt>
                <c:pt idx="12116">
                  <c:v>97.267700000000005</c:v>
                </c:pt>
                <c:pt idx="12117">
                  <c:v>97.298199999999994</c:v>
                </c:pt>
                <c:pt idx="12118">
                  <c:v>97.298199999999994</c:v>
                </c:pt>
                <c:pt idx="12119">
                  <c:v>97.298199999999994</c:v>
                </c:pt>
                <c:pt idx="12120">
                  <c:v>97.298199999999994</c:v>
                </c:pt>
                <c:pt idx="12121">
                  <c:v>97.328699999999998</c:v>
                </c:pt>
                <c:pt idx="12122">
                  <c:v>97.328699999999998</c:v>
                </c:pt>
                <c:pt idx="12123">
                  <c:v>97.328699999999998</c:v>
                </c:pt>
                <c:pt idx="12124">
                  <c:v>97.328699999999998</c:v>
                </c:pt>
                <c:pt idx="12125">
                  <c:v>97.328699999999998</c:v>
                </c:pt>
                <c:pt idx="12126">
                  <c:v>97.359200000000001</c:v>
                </c:pt>
                <c:pt idx="12127">
                  <c:v>97.359200000000001</c:v>
                </c:pt>
                <c:pt idx="12128">
                  <c:v>97.359200000000001</c:v>
                </c:pt>
                <c:pt idx="12129">
                  <c:v>97.359200000000001</c:v>
                </c:pt>
                <c:pt idx="12130">
                  <c:v>97.359200000000001</c:v>
                </c:pt>
                <c:pt idx="12131">
                  <c:v>97.359200000000001</c:v>
                </c:pt>
                <c:pt idx="12132">
                  <c:v>97.420299999999997</c:v>
                </c:pt>
                <c:pt idx="12133">
                  <c:v>97.420299999999997</c:v>
                </c:pt>
                <c:pt idx="12134">
                  <c:v>97.420299999999997</c:v>
                </c:pt>
                <c:pt idx="12135">
                  <c:v>97.420299999999997</c:v>
                </c:pt>
                <c:pt idx="12136">
                  <c:v>97.420299999999997</c:v>
                </c:pt>
                <c:pt idx="12137">
                  <c:v>97.450800000000001</c:v>
                </c:pt>
                <c:pt idx="12138">
                  <c:v>97.450800000000001</c:v>
                </c:pt>
                <c:pt idx="12139">
                  <c:v>97.450800000000001</c:v>
                </c:pt>
                <c:pt idx="12140">
                  <c:v>97.420299999999997</c:v>
                </c:pt>
                <c:pt idx="12141">
                  <c:v>97.420299999999997</c:v>
                </c:pt>
                <c:pt idx="12142">
                  <c:v>97.420299999999997</c:v>
                </c:pt>
                <c:pt idx="12143">
                  <c:v>97.450800000000001</c:v>
                </c:pt>
                <c:pt idx="12144">
                  <c:v>97.450800000000001</c:v>
                </c:pt>
                <c:pt idx="12145">
                  <c:v>97.450800000000001</c:v>
                </c:pt>
                <c:pt idx="12146">
                  <c:v>97.450800000000001</c:v>
                </c:pt>
                <c:pt idx="12147">
                  <c:v>97.420299999999997</c:v>
                </c:pt>
                <c:pt idx="12148">
                  <c:v>97.420299999999997</c:v>
                </c:pt>
                <c:pt idx="12149">
                  <c:v>97.420299999999997</c:v>
                </c:pt>
                <c:pt idx="12150">
                  <c:v>97.450800000000001</c:v>
                </c:pt>
                <c:pt idx="12151">
                  <c:v>97.450800000000001</c:v>
                </c:pt>
                <c:pt idx="12152">
                  <c:v>97.450800000000001</c:v>
                </c:pt>
                <c:pt idx="12153">
                  <c:v>97.450800000000001</c:v>
                </c:pt>
                <c:pt idx="12154">
                  <c:v>97.481300000000005</c:v>
                </c:pt>
                <c:pt idx="12155">
                  <c:v>97.481300000000005</c:v>
                </c:pt>
                <c:pt idx="12156">
                  <c:v>97.481300000000005</c:v>
                </c:pt>
                <c:pt idx="12157">
                  <c:v>97.481300000000005</c:v>
                </c:pt>
                <c:pt idx="12158">
                  <c:v>97.481300000000005</c:v>
                </c:pt>
                <c:pt idx="12159">
                  <c:v>97.481300000000005</c:v>
                </c:pt>
                <c:pt idx="12160">
                  <c:v>97.481300000000005</c:v>
                </c:pt>
                <c:pt idx="12161">
                  <c:v>97.511799999999994</c:v>
                </c:pt>
                <c:pt idx="12162">
                  <c:v>97.542299999999997</c:v>
                </c:pt>
                <c:pt idx="12163">
                  <c:v>97.542299999999997</c:v>
                </c:pt>
                <c:pt idx="12164">
                  <c:v>97.542299999999997</c:v>
                </c:pt>
                <c:pt idx="12165">
                  <c:v>97.542299999999997</c:v>
                </c:pt>
                <c:pt idx="12166">
                  <c:v>97.542299999999997</c:v>
                </c:pt>
                <c:pt idx="12167">
                  <c:v>97.542299999999997</c:v>
                </c:pt>
                <c:pt idx="12168">
                  <c:v>97.572800000000001</c:v>
                </c:pt>
                <c:pt idx="12169">
                  <c:v>97.572800000000001</c:v>
                </c:pt>
                <c:pt idx="12170">
                  <c:v>97.542299999999997</c:v>
                </c:pt>
                <c:pt idx="12171">
                  <c:v>97.572800000000001</c:v>
                </c:pt>
                <c:pt idx="12172">
                  <c:v>97.572800000000001</c:v>
                </c:pt>
                <c:pt idx="12173">
                  <c:v>97.572800000000001</c:v>
                </c:pt>
                <c:pt idx="12174">
                  <c:v>97.572800000000001</c:v>
                </c:pt>
                <c:pt idx="12175">
                  <c:v>97.542299999999997</c:v>
                </c:pt>
                <c:pt idx="12176">
                  <c:v>97.542299999999997</c:v>
                </c:pt>
                <c:pt idx="12177">
                  <c:v>97.542299999999997</c:v>
                </c:pt>
                <c:pt idx="12178">
                  <c:v>97.511799999999994</c:v>
                </c:pt>
                <c:pt idx="12179">
                  <c:v>97.511799999999994</c:v>
                </c:pt>
                <c:pt idx="12180">
                  <c:v>97.511799999999994</c:v>
                </c:pt>
                <c:pt idx="12181">
                  <c:v>97.481300000000005</c:v>
                </c:pt>
                <c:pt idx="12182">
                  <c:v>97.511799999999994</c:v>
                </c:pt>
                <c:pt idx="12183">
                  <c:v>97.542299999999997</c:v>
                </c:pt>
                <c:pt idx="12184">
                  <c:v>97.542299999999997</c:v>
                </c:pt>
                <c:pt idx="12185">
                  <c:v>97.572800000000001</c:v>
                </c:pt>
                <c:pt idx="12186">
                  <c:v>97.572800000000001</c:v>
                </c:pt>
                <c:pt idx="12187">
                  <c:v>97.572800000000001</c:v>
                </c:pt>
                <c:pt idx="12188">
                  <c:v>97.572800000000001</c:v>
                </c:pt>
                <c:pt idx="12189">
                  <c:v>97.572800000000001</c:v>
                </c:pt>
                <c:pt idx="12190">
                  <c:v>97.572800000000001</c:v>
                </c:pt>
                <c:pt idx="12191">
                  <c:v>97.572800000000001</c:v>
                </c:pt>
                <c:pt idx="12192">
                  <c:v>97.603399999999993</c:v>
                </c:pt>
                <c:pt idx="12193">
                  <c:v>97.603399999999993</c:v>
                </c:pt>
                <c:pt idx="12194">
                  <c:v>97.603399999999993</c:v>
                </c:pt>
                <c:pt idx="12195">
                  <c:v>97.603399999999993</c:v>
                </c:pt>
                <c:pt idx="12196">
                  <c:v>97.603399999999993</c:v>
                </c:pt>
                <c:pt idx="12197">
                  <c:v>97.633899999999997</c:v>
                </c:pt>
                <c:pt idx="12198">
                  <c:v>97.664400000000001</c:v>
                </c:pt>
                <c:pt idx="12199">
                  <c:v>97.664400000000001</c:v>
                </c:pt>
                <c:pt idx="12200">
                  <c:v>97.664400000000001</c:v>
                </c:pt>
                <c:pt idx="12201">
                  <c:v>97.633899999999997</c:v>
                </c:pt>
                <c:pt idx="12202">
                  <c:v>97.633899999999997</c:v>
                </c:pt>
                <c:pt idx="12203">
                  <c:v>97.633899999999997</c:v>
                </c:pt>
                <c:pt idx="12204">
                  <c:v>97.633899999999997</c:v>
                </c:pt>
                <c:pt idx="12205">
                  <c:v>97.633899999999997</c:v>
                </c:pt>
                <c:pt idx="12206">
                  <c:v>97.633899999999997</c:v>
                </c:pt>
                <c:pt idx="12207">
                  <c:v>97.694900000000004</c:v>
                </c:pt>
                <c:pt idx="12208">
                  <c:v>97.725399999999993</c:v>
                </c:pt>
                <c:pt idx="12209">
                  <c:v>97.694900000000004</c:v>
                </c:pt>
                <c:pt idx="12210">
                  <c:v>97.664400000000001</c:v>
                </c:pt>
                <c:pt idx="12211">
                  <c:v>97.664400000000001</c:v>
                </c:pt>
                <c:pt idx="12212">
                  <c:v>97.633899999999997</c:v>
                </c:pt>
                <c:pt idx="12213">
                  <c:v>97.633899999999997</c:v>
                </c:pt>
                <c:pt idx="12214">
                  <c:v>97.603399999999993</c:v>
                </c:pt>
                <c:pt idx="12215">
                  <c:v>97.603399999999993</c:v>
                </c:pt>
                <c:pt idx="12216">
                  <c:v>97.603399999999993</c:v>
                </c:pt>
                <c:pt idx="12217">
                  <c:v>97.633899999999997</c:v>
                </c:pt>
                <c:pt idx="12218">
                  <c:v>97.633899999999997</c:v>
                </c:pt>
                <c:pt idx="12219">
                  <c:v>97.694900000000004</c:v>
                </c:pt>
                <c:pt idx="12220">
                  <c:v>97.694900000000004</c:v>
                </c:pt>
                <c:pt idx="12221">
                  <c:v>97.694900000000004</c:v>
                </c:pt>
                <c:pt idx="12222">
                  <c:v>97.694900000000004</c:v>
                </c:pt>
                <c:pt idx="12223">
                  <c:v>97.694900000000004</c:v>
                </c:pt>
                <c:pt idx="12224">
                  <c:v>97.694900000000004</c:v>
                </c:pt>
                <c:pt idx="12225">
                  <c:v>97.725399999999993</c:v>
                </c:pt>
                <c:pt idx="12226">
                  <c:v>97.725399999999993</c:v>
                </c:pt>
                <c:pt idx="12227">
                  <c:v>97.725399999999993</c:v>
                </c:pt>
                <c:pt idx="12228">
                  <c:v>97.725399999999993</c:v>
                </c:pt>
                <c:pt idx="12229">
                  <c:v>97.725399999999993</c:v>
                </c:pt>
                <c:pt idx="12230">
                  <c:v>97.725399999999993</c:v>
                </c:pt>
                <c:pt idx="12231">
                  <c:v>97.725399999999993</c:v>
                </c:pt>
                <c:pt idx="12232">
                  <c:v>97.725399999999993</c:v>
                </c:pt>
                <c:pt idx="12233">
                  <c:v>97.725399999999993</c:v>
                </c:pt>
                <c:pt idx="12234">
                  <c:v>97.725399999999993</c:v>
                </c:pt>
                <c:pt idx="12235">
                  <c:v>97.725399999999993</c:v>
                </c:pt>
                <c:pt idx="12236">
                  <c:v>97.725399999999993</c:v>
                </c:pt>
                <c:pt idx="12237">
                  <c:v>97.725399999999993</c:v>
                </c:pt>
                <c:pt idx="12238">
                  <c:v>97.725399999999993</c:v>
                </c:pt>
                <c:pt idx="12239">
                  <c:v>97.725399999999993</c:v>
                </c:pt>
                <c:pt idx="12240">
                  <c:v>97.725399999999993</c:v>
                </c:pt>
                <c:pt idx="12241">
                  <c:v>97.725399999999993</c:v>
                </c:pt>
                <c:pt idx="12242">
                  <c:v>97.725399999999993</c:v>
                </c:pt>
                <c:pt idx="12243">
                  <c:v>97.725399999999993</c:v>
                </c:pt>
                <c:pt idx="12244">
                  <c:v>97.725399999999993</c:v>
                </c:pt>
                <c:pt idx="12245">
                  <c:v>97.725399999999993</c:v>
                </c:pt>
                <c:pt idx="12246">
                  <c:v>97.725399999999993</c:v>
                </c:pt>
                <c:pt idx="12247">
                  <c:v>97.725399999999993</c:v>
                </c:pt>
                <c:pt idx="12248">
                  <c:v>97.725399999999993</c:v>
                </c:pt>
                <c:pt idx="12249">
                  <c:v>97.725399999999993</c:v>
                </c:pt>
                <c:pt idx="12250">
                  <c:v>97.725399999999993</c:v>
                </c:pt>
                <c:pt idx="12251">
                  <c:v>97.725399999999993</c:v>
                </c:pt>
                <c:pt idx="12252">
                  <c:v>97.725399999999993</c:v>
                </c:pt>
                <c:pt idx="12253">
                  <c:v>97.725399999999993</c:v>
                </c:pt>
                <c:pt idx="12254">
                  <c:v>97.725399999999993</c:v>
                </c:pt>
                <c:pt idx="12255">
                  <c:v>97.725399999999993</c:v>
                </c:pt>
                <c:pt idx="12256">
                  <c:v>97.725399999999993</c:v>
                </c:pt>
                <c:pt idx="12257">
                  <c:v>97.756</c:v>
                </c:pt>
                <c:pt idx="12258">
                  <c:v>97.756</c:v>
                </c:pt>
                <c:pt idx="12259">
                  <c:v>97.756</c:v>
                </c:pt>
                <c:pt idx="12260">
                  <c:v>97.756</c:v>
                </c:pt>
                <c:pt idx="12261">
                  <c:v>97.756</c:v>
                </c:pt>
                <c:pt idx="12262">
                  <c:v>97.756</c:v>
                </c:pt>
                <c:pt idx="12263">
                  <c:v>97.756</c:v>
                </c:pt>
                <c:pt idx="12264">
                  <c:v>97.756</c:v>
                </c:pt>
                <c:pt idx="12265">
                  <c:v>97.756</c:v>
                </c:pt>
                <c:pt idx="12266">
                  <c:v>97.756</c:v>
                </c:pt>
                <c:pt idx="12267">
                  <c:v>97.756</c:v>
                </c:pt>
                <c:pt idx="12268">
                  <c:v>97.786500000000004</c:v>
                </c:pt>
                <c:pt idx="12269">
                  <c:v>97.756</c:v>
                </c:pt>
                <c:pt idx="12270">
                  <c:v>97.756</c:v>
                </c:pt>
                <c:pt idx="12271">
                  <c:v>97.756</c:v>
                </c:pt>
                <c:pt idx="12272">
                  <c:v>97.756</c:v>
                </c:pt>
                <c:pt idx="12273">
                  <c:v>97.725399999999993</c:v>
                </c:pt>
                <c:pt idx="12274">
                  <c:v>97.756</c:v>
                </c:pt>
                <c:pt idx="12275">
                  <c:v>97.725399999999993</c:v>
                </c:pt>
                <c:pt idx="12276">
                  <c:v>97.725399999999993</c:v>
                </c:pt>
                <c:pt idx="12277">
                  <c:v>97.725399999999993</c:v>
                </c:pt>
                <c:pt idx="12278">
                  <c:v>97.725399999999993</c:v>
                </c:pt>
                <c:pt idx="12279">
                  <c:v>97.725399999999993</c:v>
                </c:pt>
                <c:pt idx="12280">
                  <c:v>97.725399999999993</c:v>
                </c:pt>
                <c:pt idx="12281">
                  <c:v>97.725399999999993</c:v>
                </c:pt>
                <c:pt idx="12282">
                  <c:v>97.725399999999993</c:v>
                </c:pt>
                <c:pt idx="12283">
                  <c:v>97.725399999999993</c:v>
                </c:pt>
                <c:pt idx="12284">
                  <c:v>97.756</c:v>
                </c:pt>
                <c:pt idx="12285">
                  <c:v>97.725399999999993</c:v>
                </c:pt>
                <c:pt idx="12286">
                  <c:v>97.756</c:v>
                </c:pt>
                <c:pt idx="12287">
                  <c:v>97.756</c:v>
                </c:pt>
                <c:pt idx="12288">
                  <c:v>97.756</c:v>
                </c:pt>
                <c:pt idx="12289">
                  <c:v>97.756</c:v>
                </c:pt>
                <c:pt idx="12290">
                  <c:v>97.756</c:v>
                </c:pt>
                <c:pt idx="12291">
                  <c:v>97.756</c:v>
                </c:pt>
                <c:pt idx="12292">
                  <c:v>97.756</c:v>
                </c:pt>
                <c:pt idx="12293">
                  <c:v>97.756</c:v>
                </c:pt>
                <c:pt idx="12294">
                  <c:v>97.756</c:v>
                </c:pt>
                <c:pt idx="12295">
                  <c:v>97.756</c:v>
                </c:pt>
                <c:pt idx="12296">
                  <c:v>97.756</c:v>
                </c:pt>
                <c:pt idx="12297">
                  <c:v>97.786500000000004</c:v>
                </c:pt>
                <c:pt idx="12298">
                  <c:v>97.786500000000004</c:v>
                </c:pt>
                <c:pt idx="12299">
                  <c:v>97.786500000000004</c:v>
                </c:pt>
                <c:pt idx="12300">
                  <c:v>97.786500000000004</c:v>
                </c:pt>
                <c:pt idx="12301">
                  <c:v>97.756</c:v>
                </c:pt>
                <c:pt idx="12302">
                  <c:v>97.786500000000004</c:v>
                </c:pt>
                <c:pt idx="12303">
                  <c:v>97.816999999999993</c:v>
                </c:pt>
                <c:pt idx="12304">
                  <c:v>97.816999999999993</c:v>
                </c:pt>
                <c:pt idx="12305">
                  <c:v>97.816999999999993</c:v>
                </c:pt>
                <c:pt idx="12306">
                  <c:v>97.816999999999993</c:v>
                </c:pt>
                <c:pt idx="12307">
                  <c:v>97.816999999999993</c:v>
                </c:pt>
                <c:pt idx="12308">
                  <c:v>97.816999999999993</c:v>
                </c:pt>
                <c:pt idx="12309">
                  <c:v>97.816999999999993</c:v>
                </c:pt>
                <c:pt idx="12310">
                  <c:v>97.816999999999993</c:v>
                </c:pt>
                <c:pt idx="12311">
                  <c:v>97.816999999999993</c:v>
                </c:pt>
                <c:pt idx="12312">
                  <c:v>97.816999999999993</c:v>
                </c:pt>
                <c:pt idx="12313">
                  <c:v>97.816999999999993</c:v>
                </c:pt>
                <c:pt idx="12314">
                  <c:v>97.816999999999993</c:v>
                </c:pt>
                <c:pt idx="12315">
                  <c:v>97.816999999999993</c:v>
                </c:pt>
                <c:pt idx="12316">
                  <c:v>97.816999999999993</c:v>
                </c:pt>
                <c:pt idx="12317">
                  <c:v>97.816999999999993</c:v>
                </c:pt>
                <c:pt idx="12318">
                  <c:v>97.816999999999993</c:v>
                </c:pt>
                <c:pt idx="12319">
                  <c:v>97.816999999999993</c:v>
                </c:pt>
                <c:pt idx="12320">
                  <c:v>97.816999999999993</c:v>
                </c:pt>
                <c:pt idx="12321">
                  <c:v>97.816999999999993</c:v>
                </c:pt>
                <c:pt idx="12322">
                  <c:v>97.816999999999993</c:v>
                </c:pt>
                <c:pt idx="12323">
                  <c:v>97.816999999999993</c:v>
                </c:pt>
                <c:pt idx="12324">
                  <c:v>97.816999999999993</c:v>
                </c:pt>
                <c:pt idx="12325">
                  <c:v>97.816999999999993</c:v>
                </c:pt>
                <c:pt idx="12326">
                  <c:v>97.816999999999993</c:v>
                </c:pt>
                <c:pt idx="12327">
                  <c:v>97.816999999999993</c:v>
                </c:pt>
                <c:pt idx="12328">
                  <c:v>97.816999999999993</c:v>
                </c:pt>
                <c:pt idx="12329">
                  <c:v>97.816999999999993</c:v>
                </c:pt>
                <c:pt idx="12330">
                  <c:v>97.816999999999993</c:v>
                </c:pt>
                <c:pt idx="12331">
                  <c:v>97.816999999999993</c:v>
                </c:pt>
                <c:pt idx="12332">
                  <c:v>97.816999999999993</c:v>
                </c:pt>
                <c:pt idx="12333">
                  <c:v>97.816999999999993</c:v>
                </c:pt>
                <c:pt idx="12334">
                  <c:v>97.816999999999993</c:v>
                </c:pt>
                <c:pt idx="12335">
                  <c:v>97.847499999999997</c:v>
                </c:pt>
                <c:pt idx="12336">
                  <c:v>97.847499999999997</c:v>
                </c:pt>
                <c:pt idx="12337">
                  <c:v>97.816999999999993</c:v>
                </c:pt>
                <c:pt idx="12338">
                  <c:v>97.847499999999997</c:v>
                </c:pt>
                <c:pt idx="12339">
                  <c:v>97.847499999999997</c:v>
                </c:pt>
                <c:pt idx="12340">
                  <c:v>97.847499999999997</c:v>
                </c:pt>
                <c:pt idx="12341">
                  <c:v>97.847499999999997</c:v>
                </c:pt>
                <c:pt idx="12342">
                  <c:v>97.847499999999997</c:v>
                </c:pt>
                <c:pt idx="12343">
                  <c:v>97.847499999999997</c:v>
                </c:pt>
                <c:pt idx="12344">
                  <c:v>97.847499999999997</c:v>
                </c:pt>
                <c:pt idx="12345">
                  <c:v>97.847499999999997</c:v>
                </c:pt>
                <c:pt idx="12346">
                  <c:v>97.847499999999997</c:v>
                </c:pt>
                <c:pt idx="12347">
                  <c:v>97.816999999999993</c:v>
                </c:pt>
                <c:pt idx="12348">
                  <c:v>97.847499999999997</c:v>
                </c:pt>
                <c:pt idx="12349">
                  <c:v>97.816999999999993</c:v>
                </c:pt>
                <c:pt idx="12350">
                  <c:v>97.816999999999993</c:v>
                </c:pt>
                <c:pt idx="12351">
                  <c:v>97.816999999999993</c:v>
                </c:pt>
                <c:pt idx="12352">
                  <c:v>97.786500000000004</c:v>
                </c:pt>
                <c:pt idx="12353">
                  <c:v>97.786500000000004</c:v>
                </c:pt>
                <c:pt idx="12354">
                  <c:v>97.786500000000004</c:v>
                </c:pt>
                <c:pt idx="12355">
                  <c:v>97.756</c:v>
                </c:pt>
                <c:pt idx="12356">
                  <c:v>97.756</c:v>
                </c:pt>
                <c:pt idx="12357">
                  <c:v>97.756</c:v>
                </c:pt>
                <c:pt idx="12358">
                  <c:v>97.756</c:v>
                </c:pt>
                <c:pt idx="12359">
                  <c:v>97.725399999999993</c:v>
                </c:pt>
                <c:pt idx="12360">
                  <c:v>97.725399999999993</c:v>
                </c:pt>
                <c:pt idx="12361">
                  <c:v>97.725399999999993</c:v>
                </c:pt>
                <c:pt idx="12362">
                  <c:v>97.725399999999993</c:v>
                </c:pt>
                <c:pt idx="12363">
                  <c:v>97.725399999999993</c:v>
                </c:pt>
                <c:pt idx="12364">
                  <c:v>97.725399999999993</c:v>
                </c:pt>
                <c:pt idx="12365">
                  <c:v>97.725399999999993</c:v>
                </c:pt>
                <c:pt idx="12366">
                  <c:v>97.725399999999993</c:v>
                </c:pt>
                <c:pt idx="12367">
                  <c:v>97.725399999999993</c:v>
                </c:pt>
                <c:pt idx="12368">
                  <c:v>97.725399999999993</c:v>
                </c:pt>
                <c:pt idx="12369">
                  <c:v>97.725399999999993</c:v>
                </c:pt>
                <c:pt idx="12370">
                  <c:v>97.725399999999993</c:v>
                </c:pt>
                <c:pt idx="12371">
                  <c:v>97.679699999999997</c:v>
                </c:pt>
                <c:pt idx="12372">
                  <c:v>97.679699999999997</c:v>
                </c:pt>
                <c:pt idx="12373">
                  <c:v>97.679699999999997</c:v>
                </c:pt>
                <c:pt idx="12374">
                  <c:v>97.679699999999997</c:v>
                </c:pt>
                <c:pt idx="12375">
                  <c:v>97.679699999999997</c:v>
                </c:pt>
                <c:pt idx="12376">
                  <c:v>97.679699999999997</c:v>
                </c:pt>
                <c:pt idx="12377">
                  <c:v>97.679699999999997</c:v>
                </c:pt>
                <c:pt idx="12378">
                  <c:v>97.679699999999997</c:v>
                </c:pt>
                <c:pt idx="12379">
                  <c:v>97.679699999999997</c:v>
                </c:pt>
                <c:pt idx="12380">
                  <c:v>97.679699999999997</c:v>
                </c:pt>
                <c:pt idx="12381">
                  <c:v>97.679699999999997</c:v>
                </c:pt>
                <c:pt idx="12382">
                  <c:v>97.679699999999997</c:v>
                </c:pt>
                <c:pt idx="12383">
                  <c:v>97.679699999999997</c:v>
                </c:pt>
                <c:pt idx="12384">
                  <c:v>97.679699999999997</c:v>
                </c:pt>
                <c:pt idx="12385">
                  <c:v>97.679699999999997</c:v>
                </c:pt>
                <c:pt idx="12386">
                  <c:v>97.679699999999997</c:v>
                </c:pt>
                <c:pt idx="12387">
                  <c:v>97.679699999999997</c:v>
                </c:pt>
                <c:pt idx="12388">
                  <c:v>97.679699999999997</c:v>
                </c:pt>
                <c:pt idx="12389">
                  <c:v>97.679699999999997</c:v>
                </c:pt>
                <c:pt idx="12390">
                  <c:v>97.679699999999997</c:v>
                </c:pt>
                <c:pt idx="12391">
                  <c:v>97.679699999999997</c:v>
                </c:pt>
                <c:pt idx="12392">
                  <c:v>97.679699999999997</c:v>
                </c:pt>
                <c:pt idx="12393">
                  <c:v>97.679699999999997</c:v>
                </c:pt>
                <c:pt idx="12394">
                  <c:v>97.679699999999997</c:v>
                </c:pt>
                <c:pt idx="12395">
                  <c:v>97.679699999999997</c:v>
                </c:pt>
                <c:pt idx="12396">
                  <c:v>97.679699999999997</c:v>
                </c:pt>
                <c:pt idx="12397">
                  <c:v>97.679699999999997</c:v>
                </c:pt>
                <c:pt idx="12398">
                  <c:v>97.679699999999997</c:v>
                </c:pt>
                <c:pt idx="12399">
                  <c:v>97.679699999999997</c:v>
                </c:pt>
                <c:pt idx="12400">
                  <c:v>97.679699999999997</c:v>
                </c:pt>
                <c:pt idx="12401">
                  <c:v>97.7102</c:v>
                </c:pt>
                <c:pt idx="12402">
                  <c:v>97.7102</c:v>
                </c:pt>
                <c:pt idx="12403">
                  <c:v>97.740700000000004</c:v>
                </c:pt>
                <c:pt idx="12404">
                  <c:v>97.771199999999993</c:v>
                </c:pt>
                <c:pt idx="12405">
                  <c:v>97.801699999999997</c:v>
                </c:pt>
                <c:pt idx="12406">
                  <c:v>97.801699999999997</c:v>
                </c:pt>
                <c:pt idx="12407">
                  <c:v>97.801699999999997</c:v>
                </c:pt>
                <c:pt idx="12408">
                  <c:v>97.8322</c:v>
                </c:pt>
                <c:pt idx="12409">
                  <c:v>97.8322</c:v>
                </c:pt>
                <c:pt idx="12410">
                  <c:v>97.855099999999993</c:v>
                </c:pt>
                <c:pt idx="12411">
                  <c:v>97.855099999999993</c:v>
                </c:pt>
                <c:pt idx="12412">
                  <c:v>97.855099999999993</c:v>
                </c:pt>
                <c:pt idx="12413">
                  <c:v>97.855099999999993</c:v>
                </c:pt>
                <c:pt idx="12414">
                  <c:v>97.855099999999993</c:v>
                </c:pt>
                <c:pt idx="12415">
                  <c:v>97.855099999999993</c:v>
                </c:pt>
                <c:pt idx="12416">
                  <c:v>97.855099999999993</c:v>
                </c:pt>
                <c:pt idx="12417">
                  <c:v>97.855099999999993</c:v>
                </c:pt>
                <c:pt idx="12418">
                  <c:v>97.8322</c:v>
                </c:pt>
                <c:pt idx="12419">
                  <c:v>97.8322</c:v>
                </c:pt>
                <c:pt idx="12420">
                  <c:v>97.855099999999993</c:v>
                </c:pt>
                <c:pt idx="12421">
                  <c:v>97.855099999999993</c:v>
                </c:pt>
                <c:pt idx="12422">
                  <c:v>97.8857</c:v>
                </c:pt>
                <c:pt idx="12423">
                  <c:v>97.916200000000003</c:v>
                </c:pt>
                <c:pt idx="12424">
                  <c:v>97.916200000000003</c:v>
                </c:pt>
                <c:pt idx="12425">
                  <c:v>97.946700000000007</c:v>
                </c:pt>
                <c:pt idx="12426">
                  <c:v>97.977199999999996</c:v>
                </c:pt>
                <c:pt idx="12427">
                  <c:v>98.0077</c:v>
                </c:pt>
                <c:pt idx="12428">
                  <c:v>98.038200000000003</c:v>
                </c:pt>
                <c:pt idx="12429">
                  <c:v>98.038200000000003</c:v>
                </c:pt>
                <c:pt idx="12430">
                  <c:v>98.038200000000003</c:v>
                </c:pt>
                <c:pt idx="12431">
                  <c:v>98.038200000000003</c:v>
                </c:pt>
                <c:pt idx="12432">
                  <c:v>98.038200000000003</c:v>
                </c:pt>
                <c:pt idx="12433">
                  <c:v>98.038200000000003</c:v>
                </c:pt>
                <c:pt idx="12434">
                  <c:v>98.038200000000003</c:v>
                </c:pt>
                <c:pt idx="12435">
                  <c:v>98.038200000000003</c:v>
                </c:pt>
                <c:pt idx="12436">
                  <c:v>98.038200000000003</c:v>
                </c:pt>
                <c:pt idx="12437">
                  <c:v>98.038200000000003</c:v>
                </c:pt>
                <c:pt idx="12438">
                  <c:v>98.038200000000003</c:v>
                </c:pt>
                <c:pt idx="12439">
                  <c:v>98.038200000000003</c:v>
                </c:pt>
                <c:pt idx="12440">
                  <c:v>98.038200000000003</c:v>
                </c:pt>
                <c:pt idx="12441">
                  <c:v>98.038200000000003</c:v>
                </c:pt>
                <c:pt idx="12442">
                  <c:v>98.038200000000003</c:v>
                </c:pt>
                <c:pt idx="12443">
                  <c:v>98.038200000000003</c:v>
                </c:pt>
                <c:pt idx="12444">
                  <c:v>98.038200000000003</c:v>
                </c:pt>
                <c:pt idx="12445">
                  <c:v>98.038200000000003</c:v>
                </c:pt>
                <c:pt idx="12446">
                  <c:v>98.038200000000003</c:v>
                </c:pt>
                <c:pt idx="12447">
                  <c:v>98.0077</c:v>
                </c:pt>
                <c:pt idx="12448">
                  <c:v>98.0077</c:v>
                </c:pt>
                <c:pt idx="12449">
                  <c:v>98.0077</c:v>
                </c:pt>
                <c:pt idx="12450">
                  <c:v>98.0077</c:v>
                </c:pt>
                <c:pt idx="12451">
                  <c:v>98.0077</c:v>
                </c:pt>
                <c:pt idx="12452">
                  <c:v>97.977199999999996</c:v>
                </c:pt>
                <c:pt idx="12453">
                  <c:v>97.977199999999996</c:v>
                </c:pt>
                <c:pt idx="12454">
                  <c:v>97.977199999999996</c:v>
                </c:pt>
                <c:pt idx="12455">
                  <c:v>97.977199999999996</c:v>
                </c:pt>
                <c:pt idx="12456">
                  <c:v>97.977199999999996</c:v>
                </c:pt>
                <c:pt idx="12457">
                  <c:v>97.977199999999996</c:v>
                </c:pt>
                <c:pt idx="12458">
                  <c:v>97.977199999999996</c:v>
                </c:pt>
                <c:pt idx="12459">
                  <c:v>97.977199999999996</c:v>
                </c:pt>
                <c:pt idx="12460">
                  <c:v>97.977199999999996</c:v>
                </c:pt>
                <c:pt idx="12461">
                  <c:v>97.931399999999996</c:v>
                </c:pt>
                <c:pt idx="12462">
                  <c:v>97.931399999999996</c:v>
                </c:pt>
                <c:pt idx="12463">
                  <c:v>97.931399999999996</c:v>
                </c:pt>
                <c:pt idx="12464">
                  <c:v>97.931399999999996</c:v>
                </c:pt>
                <c:pt idx="12465">
                  <c:v>97.931399999999996</c:v>
                </c:pt>
                <c:pt idx="12466">
                  <c:v>97.931399999999996</c:v>
                </c:pt>
                <c:pt idx="12467">
                  <c:v>97.931399999999996</c:v>
                </c:pt>
                <c:pt idx="12468">
                  <c:v>97.9619</c:v>
                </c:pt>
                <c:pt idx="12469">
                  <c:v>97.9619</c:v>
                </c:pt>
                <c:pt idx="12470">
                  <c:v>97.9619</c:v>
                </c:pt>
                <c:pt idx="12471">
                  <c:v>97.9619</c:v>
                </c:pt>
                <c:pt idx="12472">
                  <c:v>97.9619</c:v>
                </c:pt>
                <c:pt idx="12473">
                  <c:v>97.9619</c:v>
                </c:pt>
                <c:pt idx="12474">
                  <c:v>97.9619</c:v>
                </c:pt>
                <c:pt idx="12475">
                  <c:v>97.9619</c:v>
                </c:pt>
                <c:pt idx="12476">
                  <c:v>97.9619</c:v>
                </c:pt>
                <c:pt idx="12477">
                  <c:v>97.9619</c:v>
                </c:pt>
                <c:pt idx="12478">
                  <c:v>97.9619</c:v>
                </c:pt>
                <c:pt idx="12479">
                  <c:v>97.9619</c:v>
                </c:pt>
                <c:pt idx="12480">
                  <c:v>97.9619</c:v>
                </c:pt>
                <c:pt idx="12481">
                  <c:v>97.9619</c:v>
                </c:pt>
                <c:pt idx="12482">
                  <c:v>97.9619</c:v>
                </c:pt>
                <c:pt idx="12483">
                  <c:v>97.9619</c:v>
                </c:pt>
                <c:pt idx="12484">
                  <c:v>97.9619</c:v>
                </c:pt>
                <c:pt idx="12485">
                  <c:v>97.9619</c:v>
                </c:pt>
                <c:pt idx="12486">
                  <c:v>97.9619</c:v>
                </c:pt>
                <c:pt idx="12487">
                  <c:v>97.9619</c:v>
                </c:pt>
                <c:pt idx="12488">
                  <c:v>97.9619</c:v>
                </c:pt>
                <c:pt idx="12489">
                  <c:v>97.9619</c:v>
                </c:pt>
                <c:pt idx="12490">
                  <c:v>97.9619</c:v>
                </c:pt>
                <c:pt idx="12491">
                  <c:v>97.9619</c:v>
                </c:pt>
                <c:pt idx="12492">
                  <c:v>97.9619</c:v>
                </c:pt>
                <c:pt idx="12493">
                  <c:v>97.992500000000007</c:v>
                </c:pt>
                <c:pt idx="12494">
                  <c:v>97.992500000000007</c:v>
                </c:pt>
                <c:pt idx="12495">
                  <c:v>97.992500000000007</c:v>
                </c:pt>
                <c:pt idx="12496">
                  <c:v>97.992500000000007</c:v>
                </c:pt>
                <c:pt idx="12497">
                  <c:v>97.992500000000007</c:v>
                </c:pt>
                <c:pt idx="12498">
                  <c:v>97.992500000000007</c:v>
                </c:pt>
                <c:pt idx="12499">
                  <c:v>97.992500000000007</c:v>
                </c:pt>
                <c:pt idx="12500">
                  <c:v>97.992500000000007</c:v>
                </c:pt>
                <c:pt idx="12501">
                  <c:v>97.992500000000007</c:v>
                </c:pt>
                <c:pt idx="12502">
                  <c:v>97.992500000000007</c:v>
                </c:pt>
                <c:pt idx="12503">
                  <c:v>97.992500000000007</c:v>
                </c:pt>
                <c:pt idx="12504">
                  <c:v>97.992500000000007</c:v>
                </c:pt>
                <c:pt idx="12505">
                  <c:v>97.992500000000007</c:v>
                </c:pt>
                <c:pt idx="12506">
                  <c:v>97.992500000000007</c:v>
                </c:pt>
                <c:pt idx="12507">
                  <c:v>97.992500000000007</c:v>
                </c:pt>
                <c:pt idx="12508">
                  <c:v>97.992500000000007</c:v>
                </c:pt>
                <c:pt idx="12509">
                  <c:v>98.0535</c:v>
                </c:pt>
                <c:pt idx="12510">
                  <c:v>98.0535</c:v>
                </c:pt>
                <c:pt idx="12511">
                  <c:v>98.084000000000003</c:v>
                </c:pt>
                <c:pt idx="12512">
                  <c:v>98.084000000000003</c:v>
                </c:pt>
                <c:pt idx="12513">
                  <c:v>98.084000000000003</c:v>
                </c:pt>
                <c:pt idx="12514">
                  <c:v>98.084000000000003</c:v>
                </c:pt>
                <c:pt idx="12515">
                  <c:v>98.114500000000007</c:v>
                </c:pt>
                <c:pt idx="12516">
                  <c:v>98.206100000000006</c:v>
                </c:pt>
                <c:pt idx="12517">
                  <c:v>98.267099999999999</c:v>
                </c:pt>
                <c:pt idx="12518">
                  <c:v>98.297600000000003</c:v>
                </c:pt>
                <c:pt idx="12519">
                  <c:v>98.236599999999996</c:v>
                </c:pt>
                <c:pt idx="12520">
                  <c:v>98.236599999999996</c:v>
                </c:pt>
                <c:pt idx="12521">
                  <c:v>98.236599999999996</c:v>
                </c:pt>
                <c:pt idx="12522">
                  <c:v>98.297600000000003</c:v>
                </c:pt>
                <c:pt idx="12523">
                  <c:v>98.297600000000003</c:v>
                </c:pt>
                <c:pt idx="12524">
                  <c:v>98.297600000000003</c:v>
                </c:pt>
                <c:pt idx="12525">
                  <c:v>98.297600000000003</c:v>
                </c:pt>
                <c:pt idx="12526">
                  <c:v>98.267099999999999</c:v>
                </c:pt>
                <c:pt idx="12527">
                  <c:v>98.267099999999999</c:v>
                </c:pt>
                <c:pt idx="12528">
                  <c:v>98.236599999999996</c:v>
                </c:pt>
                <c:pt idx="12529">
                  <c:v>98.236599999999996</c:v>
                </c:pt>
                <c:pt idx="12530">
                  <c:v>98.236599999999996</c:v>
                </c:pt>
                <c:pt idx="12531">
                  <c:v>98.236599999999996</c:v>
                </c:pt>
                <c:pt idx="12532">
                  <c:v>98.236599999999996</c:v>
                </c:pt>
                <c:pt idx="12533">
                  <c:v>98.267099999999999</c:v>
                </c:pt>
                <c:pt idx="12534">
                  <c:v>98.267099999999999</c:v>
                </c:pt>
                <c:pt idx="12535">
                  <c:v>98.267099999999999</c:v>
                </c:pt>
                <c:pt idx="12536">
                  <c:v>98.267099999999999</c:v>
                </c:pt>
                <c:pt idx="12537">
                  <c:v>98.267099999999999</c:v>
                </c:pt>
                <c:pt idx="12538">
                  <c:v>98.267099999999999</c:v>
                </c:pt>
                <c:pt idx="12539">
                  <c:v>98.267099999999999</c:v>
                </c:pt>
                <c:pt idx="12540">
                  <c:v>98.267099999999999</c:v>
                </c:pt>
                <c:pt idx="12541">
                  <c:v>98.267099999999999</c:v>
                </c:pt>
                <c:pt idx="12542">
                  <c:v>98.297600000000003</c:v>
                </c:pt>
                <c:pt idx="12543">
                  <c:v>98.244200000000006</c:v>
                </c:pt>
                <c:pt idx="12544">
                  <c:v>98.297600000000003</c:v>
                </c:pt>
                <c:pt idx="12545">
                  <c:v>98.244200000000006</c:v>
                </c:pt>
                <c:pt idx="12546">
                  <c:v>98.244200000000006</c:v>
                </c:pt>
                <c:pt idx="12547">
                  <c:v>98.213700000000003</c:v>
                </c:pt>
                <c:pt idx="12548">
                  <c:v>98.213700000000003</c:v>
                </c:pt>
                <c:pt idx="12549">
                  <c:v>98.213700000000003</c:v>
                </c:pt>
                <c:pt idx="12550">
                  <c:v>98.213700000000003</c:v>
                </c:pt>
                <c:pt idx="12551">
                  <c:v>98.213700000000003</c:v>
                </c:pt>
                <c:pt idx="12552">
                  <c:v>98.183199999999999</c:v>
                </c:pt>
                <c:pt idx="12553">
                  <c:v>98.183199999999999</c:v>
                </c:pt>
                <c:pt idx="12554">
                  <c:v>98.183199999999999</c:v>
                </c:pt>
                <c:pt idx="12555">
                  <c:v>98.183199999999999</c:v>
                </c:pt>
                <c:pt idx="12556">
                  <c:v>98.183199999999999</c:v>
                </c:pt>
                <c:pt idx="12557">
                  <c:v>98.183199999999999</c:v>
                </c:pt>
                <c:pt idx="12558">
                  <c:v>98.183199999999999</c:v>
                </c:pt>
                <c:pt idx="12559">
                  <c:v>98.183199999999999</c:v>
                </c:pt>
                <c:pt idx="12560">
                  <c:v>98.183199999999999</c:v>
                </c:pt>
                <c:pt idx="12561">
                  <c:v>98.183199999999999</c:v>
                </c:pt>
                <c:pt idx="12562">
                  <c:v>98.183199999999999</c:v>
                </c:pt>
                <c:pt idx="12563">
                  <c:v>98.213700000000003</c:v>
                </c:pt>
                <c:pt idx="12564">
                  <c:v>98.213700000000003</c:v>
                </c:pt>
                <c:pt idx="12565">
                  <c:v>98.213700000000003</c:v>
                </c:pt>
                <c:pt idx="12566">
                  <c:v>98.244200000000006</c:v>
                </c:pt>
                <c:pt idx="12567">
                  <c:v>98.244200000000006</c:v>
                </c:pt>
                <c:pt idx="12568">
                  <c:v>98.244200000000006</c:v>
                </c:pt>
                <c:pt idx="12569">
                  <c:v>98.244200000000006</c:v>
                </c:pt>
                <c:pt idx="12570">
                  <c:v>98.244200000000006</c:v>
                </c:pt>
                <c:pt idx="12571">
                  <c:v>98.244200000000006</c:v>
                </c:pt>
                <c:pt idx="12572">
                  <c:v>98.274699999999996</c:v>
                </c:pt>
                <c:pt idx="12573">
                  <c:v>98.274699999999996</c:v>
                </c:pt>
                <c:pt idx="12574">
                  <c:v>98.274699999999996</c:v>
                </c:pt>
                <c:pt idx="12575">
                  <c:v>98.274699999999996</c:v>
                </c:pt>
                <c:pt idx="12576">
                  <c:v>98.274699999999996</c:v>
                </c:pt>
                <c:pt idx="12577">
                  <c:v>98.305300000000003</c:v>
                </c:pt>
                <c:pt idx="12578">
                  <c:v>98.305300000000003</c:v>
                </c:pt>
                <c:pt idx="12579">
                  <c:v>98.305300000000003</c:v>
                </c:pt>
                <c:pt idx="12580">
                  <c:v>98.305300000000003</c:v>
                </c:pt>
                <c:pt idx="12581">
                  <c:v>98.305300000000003</c:v>
                </c:pt>
                <c:pt idx="12582">
                  <c:v>98.305300000000003</c:v>
                </c:pt>
                <c:pt idx="12583">
                  <c:v>98.305300000000003</c:v>
                </c:pt>
                <c:pt idx="12584">
                  <c:v>98.305300000000003</c:v>
                </c:pt>
                <c:pt idx="12585">
                  <c:v>98.305300000000003</c:v>
                </c:pt>
                <c:pt idx="12586">
                  <c:v>98.305300000000003</c:v>
                </c:pt>
                <c:pt idx="12587">
                  <c:v>98.305300000000003</c:v>
                </c:pt>
                <c:pt idx="12588">
                  <c:v>98.305300000000003</c:v>
                </c:pt>
                <c:pt idx="12589">
                  <c:v>98.305300000000003</c:v>
                </c:pt>
                <c:pt idx="12590">
                  <c:v>98.305300000000003</c:v>
                </c:pt>
                <c:pt idx="12591">
                  <c:v>98.305300000000003</c:v>
                </c:pt>
                <c:pt idx="12592">
                  <c:v>98.305300000000003</c:v>
                </c:pt>
                <c:pt idx="12593">
                  <c:v>98.305300000000003</c:v>
                </c:pt>
                <c:pt idx="12594">
                  <c:v>98.305300000000003</c:v>
                </c:pt>
                <c:pt idx="12595">
                  <c:v>98.305300000000003</c:v>
                </c:pt>
                <c:pt idx="12596">
                  <c:v>98.305300000000003</c:v>
                </c:pt>
                <c:pt idx="12597">
                  <c:v>98.305300000000003</c:v>
                </c:pt>
                <c:pt idx="12598">
                  <c:v>98.305300000000003</c:v>
                </c:pt>
                <c:pt idx="12599">
                  <c:v>98.305300000000003</c:v>
                </c:pt>
                <c:pt idx="12600">
                  <c:v>98.305300000000003</c:v>
                </c:pt>
                <c:pt idx="12601">
                  <c:v>98.305300000000003</c:v>
                </c:pt>
                <c:pt idx="12602">
                  <c:v>98.305300000000003</c:v>
                </c:pt>
                <c:pt idx="12603">
                  <c:v>98.305300000000003</c:v>
                </c:pt>
                <c:pt idx="12604">
                  <c:v>98.335800000000006</c:v>
                </c:pt>
                <c:pt idx="12605">
                  <c:v>98.335800000000006</c:v>
                </c:pt>
                <c:pt idx="12606">
                  <c:v>98.335800000000006</c:v>
                </c:pt>
                <c:pt idx="12607">
                  <c:v>98.335800000000006</c:v>
                </c:pt>
                <c:pt idx="12608">
                  <c:v>98.335800000000006</c:v>
                </c:pt>
                <c:pt idx="12609">
                  <c:v>98.335800000000006</c:v>
                </c:pt>
                <c:pt idx="12610">
                  <c:v>98.335800000000006</c:v>
                </c:pt>
                <c:pt idx="12611">
                  <c:v>98.297600000000003</c:v>
                </c:pt>
                <c:pt idx="12612">
                  <c:v>98.297600000000003</c:v>
                </c:pt>
                <c:pt idx="12613">
                  <c:v>98.297600000000003</c:v>
                </c:pt>
                <c:pt idx="12614">
                  <c:v>98.335800000000006</c:v>
                </c:pt>
                <c:pt idx="12615">
                  <c:v>98.328199999999995</c:v>
                </c:pt>
                <c:pt idx="12616">
                  <c:v>98.328199999999995</c:v>
                </c:pt>
                <c:pt idx="12617">
                  <c:v>98.328199999999995</c:v>
                </c:pt>
                <c:pt idx="12618">
                  <c:v>98.328199999999995</c:v>
                </c:pt>
                <c:pt idx="12619">
                  <c:v>98.358699999999999</c:v>
                </c:pt>
                <c:pt idx="12620">
                  <c:v>98.358699999999999</c:v>
                </c:pt>
                <c:pt idx="12621">
                  <c:v>98.389200000000002</c:v>
                </c:pt>
                <c:pt idx="12622">
                  <c:v>98.389200000000002</c:v>
                </c:pt>
                <c:pt idx="12623">
                  <c:v>98.389200000000002</c:v>
                </c:pt>
                <c:pt idx="12624">
                  <c:v>98.389200000000002</c:v>
                </c:pt>
                <c:pt idx="12625">
                  <c:v>98.419700000000006</c:v>
                </c:pt>
                <c:pt idx="12626">
                  <c:v>98.419700000000006</c:v>
                </c:pt>
                <c:pt idx="12627">
                  <c:v>98.419700000000006</c:v>
                </c:pt>
                <c:pt idx="12628">
                  <c:v>98.419700000000006</c:v>
                </c:pt>
                <c:pt idx="12629">
                  <c:v>98.442599999999999</c:v>
                </c:pt>
                <c:pt idx="12630">
                  <c:v>98.442599999999999</c:v>
                </c:pt>
                <c:pt idx="12631">
                  <c:v>98.442599999999999</c:v>
                </c:pt>
                <c:pt idx="12632">
                  <c:v>98.442599999999999</c:v>
                </c:pt>
                <c:pt idx="12633">
                  <c:v>98.442599999999999</c:v>
                </c:pt>
                <c:pt idx="12634">
                  <c:v>98.442599999999999</c:v>
                </c:pt>
                <c:pt idx="12635">
                  <c:v>98.442599999999999</c:v>
                </c:pt>
                <c:pt idx="12636">
                  <c:v>98.442599999999999</c:v>
                </c:pt>
                <c:pt idx="12637">
                  <c:v>98.442599999999999</c:v>
                </c:pt>
                <c:pt idx="12638">
                  <c:v>98.442599999999999</c:v>
                </c:pt>
                <c:pt idx="12639">
                  <c:v>98.473100000000002</c:v>
                </c:pt>
                <c:pt idx="12640">
                  <c:v>98.442599999999999</c:v>
                </c:pt>
                <c:pt idx="12641">
                  <c:v>98.473100000000002</c:v>
                </c:pt>
                <c:pt idx="12642">
                  <c:v>98.473100000000002</c:v>
                </c:pt>
                <c:pt idx="12643">
                  <c:v>98.473100000000002</c:v>
                </c:pt>
                <c:pt idx="12644">
                  <c:v>98.473100000000002</c:v>
                </c:pt>
                <c:pt idx="12645">
                  <c:v>98.473100000000002</c:v>
                </c:pt>
                <c:pt idx="12646">
                  <c:v>98.473100000000002</c:v>
                </c:pt>
                <c:pt idx="12647">
                  <c:v>98.473100000000002</c:v>
                </c:pt>
                <c:pt idx="12648">
                  <c:v>98.473100000000002</c:v>
                </c:pt>
                <c:pt idx="12649">
                  <c:v>98.473100000000002</c:v>
                </c:pt>
                <c:pt idx="12650">
                  <c:v>98.473100000000002</c:v>
                </c:pt>
                <c:pt idx="12651">
                  <c:v>98.473100000000002</c:v>
                </c:pt>
                <c:pt idx="12652">
                  <c:v>98.473100000000002</c:v>
                </c:pt>
                <c:pt idx="12653">
                  <c:v>98.473100000000002</c:v>
                </c:pt>
                <c:pt idx="12654">
                  <c:v>98.473100000000002</c:v>
                </c:pt>
                <c:pt idx="12655">
                  <c:v>98.473100000000002</c:v>
                </c:pt>
                <c:pt idx="12656">
                  <c:v>98.473100000000002</c:v>
                </c:pt>
                <c:pt idx="12657">
                  <c:v>98.503600000000006</c:v>
                </c:pt>
                <c:pt idx="12658">
                  <c:v>98.503600000000006</c:v>
                </c:pt>
                <c:pt idx="12659">
                  <c:v>98.503600000000006</c:v>
                </c:pt>
                <c:pt idx="12660">
                  <c:v>98.503600000000006</c:v>
                </c:pt>
                <c:pt idx="12661">
                  <c:v>98.503600000000006</c:v>
                </c:pt>
                <c:pt idx="12662">
                  <c:v>98.503600000000006</c:v>
                </c:pt>
                <c:pt idx="12663">
                  <c:v>98.503600000000006</c:v>
                </c:pt>
                <c:pt idx="12664">
                  <c:v>98.503600000000006</c:v>
                </c:pt>
                <c:pt idx="12665">
                  <c:v>98.503600000000006</c:v>
                </c:pt>
                <c:pt idx="12666">
                  <c:v>98.503600000000006</c:v>
                </c:pt>
                <c:pt idx="12667">
                  <c:v>98.503600000000006</c:v>
                </c:pt>
                <c:pt idx="12668">
                  <c:v>98.503600000000006</c:v>
                </c:pt>
                <c:pt idx="12669">
                  <c:v>98.503600000000006</c:v>
                </c:pt>
                <c:pt idx="12670">
                  <c:v>98.534099999999995</c:v>
                </c:pt>
                <c:pt idx="12671">
                  <c:v>98.534099999999995</c:v>
                </c:pt>
                <c:pt idx="12672">
                  <c:v>98.564700000000002</c:v>
                </c:pt>
                <c:pt idx="12673">
                  <c:v>98.564700000000002</c:v>
                </c:pt>
                <c:pt idx="12674">
                  <c:v>98.564700000000002</c:v>
                </c:pt>
                <c:pt idx="12675">
                  <c:v>98.564700000000002</c:v>
                </c:pt>
                <c:pt idx="12676">
                  <c:v>98.564700000000002</c:v>
                </c:pt>
                <c:pt idx="12677">
                  <c:v>98.595200000000006</c:v>
                </c:pt>
                <c:pt idx="12678">
                  <c:v>98.595200000000006</c:v>
                </c:pt>
                <c:pt idx="12679">
                  <c:v>98.595200000000006</c:v>
                </c:pt>
                <c:pt idx="12680">
                  <c:v>98.595200000000006</c:v>
                </c:pt>
                <c:pt idx="12681">
                  <c:v>98.595200000000006</c:v>
                </c:pt>
                <c:pt idx="12682">
                  <c:v>98.595200000000006</c:v>
                </c:pt>
                <c:pt idx="12683">
                  <c:v>98.625699999999995</c:v>
                </c:pt>
                <c:pt idx="12684">
                  <c:v>98.625699999999995</c:v>
                </c:pt>
                <c:pt idx="12685">
                  <c:v>98.625699999999995</c:v>
                </c:pt>
                <c:pt idx="12686">
                  <c:v>98.625699999999995</c:v>
                </c:pt>
                <c:pt idx="12687">
                  <c:v>98.625699999999995</c:v>
                </c:pt>
                <c:pt idx="12688">
                  <c:v>98.625699999999995</c:v>
                </c:pt>
                <c:pt idx="12689">
                  <c:v>98.625699999999995</c:v>
                </c:pt>
                <c:pt idx="12690">
                  <c:v>98.595200000000006</c:v>
                </c:pt>
                <c:pt idx="12691">
                  <c:v>98.564700000000002</c:v>
                </c:pt>
                <c:pt idx="12692">
                  <c:v>98.564700000000002</c:v>
                </c:pt>
                <c:pt idx="12693">
                  <c:v>98.564700000000002</c:v>
                </c:pt>
                <c:pt idx="12694">
                  <c:v>98.564700000000002</c:v>
                </c:pt>
                <c:pt idx="12695">
                  <c:v>98.564700000000002</c:v>
                </c:pt>
                <c:pt idx="12696">
                  <c:v>98.595200000000006</c:v>
                </c:pt>
                <c:pt idx="12697">
                  <c:v>98.564700000000002</c:v>
                </c:pt>
                <c:pt idx="12698">
                  <c:v>98.564700000000002</c:v>
                </c:pt>
                <c:pt idx="12699">
                  <c:v>98.564700000000002</c:v>
                </c:pt>
                <c:pt idx="12700">
                  <c:v>98.564700000000002</c:v>
                </c:pt>
                <c:pt idx="12701">
                  <c:v>98.564700000000002</c:v>
                </c:pt>
                <c:pt idx="12702">
                  <c:v>98.564700000000002</c:v>
                </c:pt>
                <c:pt idx="12703">
                  <c:v>98.564700000000002</c:v>
                </c:pt>
                <c:pt idx="12704">
                  <c:v>98.564700000000002</c:v>
                </c:pt>
                <c:pt idx="12705">
                  <c:v>98.564700000000002</c:v>
                </c:pt>
                <c:pt idx="12706">
                  <c:v>98.564700000000002</c:v>
                </c:pt>
                <c:pt idx="12707">
                  <c:v>98.564700000000002</c:v>
                </c:pt>
                <c:pt idx="12708">
                  <c:v>98.595200000000006</c:v>
                </c:pt>
                <c:pt idx="12709">
                  <c:v>98.595200000000006</c:v>
                </c:pt>
                <c:pt idx="12710">
                  <c:v>98.595200000000006</c:v>
                </c:pt>
                <c:pt idx="12711">
                  <c:v>98.595200000000006</c:v>
                </c:pt>
                <c:pt idx="12712">
                  <c:v>98.595200000000006</c:v>
                </c:pt>
                <c:pt idx="12713">
                  <c:v>98.625699999999995</c:v>
                </c:pt>
                <c:pt idx="12714">
                  <c:v>98.625699999999995</c:v>
                </c:pt>
                <c:pt idx="12715">
                  <c:v>98.625699999999995</c:v>
                </c:pt>
                <c:pt idx="12716">
                  <c:v>98.625699999999995</c:v>
                </c:pt>
                <c:pt idx="12717">
                  <c:v>98.656199999999998</c:v>
                </c:pt>
                <c:pt idx="12718">
                  <c:v>98.656199999999998</c:v>
                </c:pt>
                <c:pt idx="12719">
                  <c:v>98.656199999999998</c:v>
                </c:pt>
                <c:pt idx="12720">
                  <c:v>98.686700000000002</c:v>
                </c:pt>
                <c:pt idx="12721">
                  <c:v>98.686700000000002</c:v>
                </c:pt>
                <c:pt idx="12722">
                  <c:v>98.686700000000002</c:v>
                </c:pt>
                <c:pt idx="12723">
                  <c:v>98.656199999999998</c:v>
                </c:pt>
                <c:pt idx="12724">
                  <c:v>98.686700000000002</c:v>
                </c:pt>
                <c:pt idx="12725">
                  <c:v>98.686700000000002</c:v>
                </c:pt>
                <c:pt idx="12726">
                  <c:v>98.717299999999994</c:v>
                </c:pt>
                <c:pt idx="12727">
                  <c:v>98.717299999999994</c:v>
                </c:pt>
                <c:pt idx="12728">
                  <c:v>98.747799999999998</c:v>
                </c:pt>
                <c:pt idx="12729">
                  <c:v>98.717299999999994</c:v>
                </c:pt>
                <c:pt idx="12730">
                  <c:v>98.747799999999998</c:v>
                </c:pt>
                <c:pt idx="12731">
                  <c:v>98.747799999999998</c:v>
                </c:pt>
                <c:pt idx="12732">
                  <c:v>98.747799999999998</c:v>
                </c:pt>
                <c:pt idx="12733">
                  <c:v>98.717299999999994</c:v>
                </c:pt>
                <c:pt idx="12734">
                  <c:v>98.717299999999994</c:v>
                </c:pt>
                <c:pt idx="12735">
                  <c:v>98.717299999999994</c:v>
                </c:pt>
                <c:pt idx="12736">
                  <c:v>98.717299999999994</c:v>
                </c:pt>
                <c:pt idx="12737">
                  <c:v>98.717299999999994</c:v>
                </c:pt>
                <c:pt idx="12738">
                  <c:v>98.717299999999994</c:v>
                </c:pt>
                <c:pt idx="12739">
                  <c:v>98.717299999999994</c:v>
                </c:pt>
                <c:pt idx="12740">
                  <c:v>98.717299999999994</c:v>
                </c:pt>
                <c:pt idx="12741">
                  <c:v>98.717299999999994</c:v>
                </c:pt>
                <c:pt idx="12742">
                  <c:v>98.717299999999994</c:v>
                </c:pt>
                <c:pt idx="12743">
                  <c:v>98.717299999999994</c:v>
                </c:pt>
                <c:pt idx="12744">
                  <c:v>98.717299999999994</c:v>
                </c:pt>
                <c:pt idx="12745">
                  <c:v>98.747799999999998</c:v>
                </c:pt>
                <c:pt idx="12746">
                  <c:v>98.747799999999998</c:v>
                </c:pt>
                <c:pt idx="12747">
                  <c:v>98.778300000000002</c:v>
                </c:pt>
                <c:pt idx="12748">
                  <c:v>98.778300000000002</c:v>
                </c:pt>
                <c:pt idx="12749">
                  <c:v>98.808800000000005</c:v>
                </c:pt>
                <c:pt idx="12750">
                  <c:v>98.808800000000005</c:v>
                </c:pt>
                <c:pt idx="12751">
                  <c:v>98.808800000000005</c:v>
                </c:pt>
                <c:pt idx="12752">
                  <c:v>98.808800000000005</c:v>
                </c:pt>
                <c:pt idx="12753">
                  <c:v>98.808800000000005</c:v>
                </c:pt>
                <c:pt idx="12754">
                  <c:v>98.808800000000005</c:v>
                </c:pt>
                <c:pt idx="12755">
                  <c:v>98.808800000000005</c:v>
                </c:pt>
                <c:pt idx="12756">
                  <c:v>98.808800000000005</c:v>
                </c:pt>
                <c:pt idx="12757">
                  <c:v>98.808800000000005</c:v>
                </c:pt>
                <c:pt idx="12758">
                  <c:v>98.839299999999994</c:v>
                </c:pt>
                <c:pt idx="12759">
                  <c:v>98.785899999999998</c:v>
                </c:pt>
                <c:pt idx="12760">
                  <c:v>98.816400000000002</c:v>
                </c:pt>
                <c:pt idx="12761">
                  <c:v>98.816400000000002</c:v>
                </c:pt>
                <c:pt idx="12762">
                  <c:v>98.846999999999994</c:v>
                </c:pt>
                <c:pt idx="12763">
                  <c:v>98.877499999999998</c:v>
                </c:pt>
                <c:pt idx="12764">
                  <c:v>98.877499999999998</c:v>
                </c:pt>
                <c:pt idx="12765">
                  <c:v>98.846999999999994</c:v>
                </c:pt>
                <c:pt idx="12766">
                  <c:v>98.846999999999994</c:v>
                </c:pt>
                <c:pt idx="12767">
                  <c:v>98.846999999999994</c:v>
                </c:pt>
                <c:pt idx="12768">
                  <c:v>98.846999999999994</c:v>
                </c:pt>
                <c:pt idx="12769">
                  <c:v>98.816400000000002</c:v>
                </c:pt>
                <c:pt idx="12770">
                  <c:v>98.816400000000002</c:v>
                </c:pt>
                <c:pt idx="12771">
                  <c:v>98.846999999999994</c:v>
                </c:pt>
                <c:pt idx="12772">
                  <c:v>98.846999999999994</c:v>
                </c:pt>
                <c:pt idx="12773">
                  <c:v>98.846999999999994</c:v>
                </c:pt>
                <c:pt idx="12774">
                  <c:v>98.846999999999994</c:v>
                </c:pt>
                <c:pt idx="12775">
                  <c:v>98.846999999999994</c:v>
                </c:pt>
                <c:pt idx="12776">
                  <c:v>98.877499999999998</c:v>
                </c:pt>
                <c:pt idx="12777">
                  <c:v>98.877499999999998</c:v>
                </c:pt>
                <c:pt idx="12778">
                  <c:v>98.877499999999998</c:v>
                </c:pt>
                <c:pt idx="12779">
                  <c:v>98.877499999999998</c:v>
                </c:pt>
                <c:pt idx="12780">
                  <c:v>98.908000000000001</c:v>
                </c:pt>
                <c:pt idx="12781">
                  <c:v>98.908000000000001</c:v>
                </c:pt>
                <c:pt idx="12782">
                  <c:v>98.908000000000001</c:v>
                </c:pt>
                <c:pt idx="12783">
                  <c:v>98.938500000000005</c:v>
                </c:pt>
                <c:pt idx="12784">
                  <c:v>98.938500000000005</c:v>
                </c:pt>
                <c:pt idx="12785">
                  <c:v>98.938500000000005</c:v>
                </c:pt>
                <c:pt idx="12786">
                  <c:v>98.938500000000005</c:v>
                </c:pt>
                <c:pt idx="12787">
                  <c:v>98.938500000000005</c:v>
                </c:pt>
                <c:pt idx="12788">
                  <c:v>98.938500000000005</c:v>
                </c:pt>
                <c:pt idx="12789">
                  <c:v>98.938500000000005</c:v>
                </c:pt>
                <c:pt idx="12790">
                  <c:v>98.968999999999994</c:v>
                </c:pt>
                <c:pt idx="12791">
                  <c:v>98.968999999999994</c:v>
                </c:pt>
                <c:pt idx="12792">
                  <c:v>98.968999999999994</c:v>
                </c:pt>
                <c:pt idx="12793">
                  <c:v>98.999499999999998</c:v>
                </c:pt>
                <c:pt idx="12794">
                  <c:v>98.968999999999994</c:v>
                </c:pt>
                <c:pt idx="12795">
                  <c:v>98.968999999999994</c:v>
                </c:pt>
                <c:pt idx="12796">
                  <c:v>98.968999999999994</c:v>
                </c:pt>
                <c:pt idx="12797">
                  <c:v>98.938500000000005</c:v>
                </c:pt>
                <c:pt idx="12798">
                  <c:v>98.968999999999994</c:v>
                </c:pt>
                <c:pt idx="12799">
                  <c:v>98.938500000000005</c:v>
                </c:pt>
                <c:pt idx="12800">
                  <c:v>98.938500000000005</c:v>
                </c:pt>
                <c:pt idx="12801">
                  <c:v>98.938500000000005</c:v>
                </c:pt>
                <c:pt idx="12802">
                  <c:v>98.938500000000005</c:v>
                </c:pt>
                <c:pt idx="12803">
                  <c:v>98.938500000000005</c:v>
                </c:pt>
                <c:pt idx="12804">
                  <c:v>98.968999999999994</c:v>
                </c:pt>
                <c:pt idx="12805">
                  <c:v>98.968999999999994</c:v>
                </c:pt>
                <c:pt idx="12806">
                  <c:v>98.938500000000005</c:v>
                </c:pt>
                <c:pt idx="12807">
                  <c:v>98.938500000000005</c:v>
                </c:pt>
                <c:pt idx="12808">
                  <c:v>98.938500000000005</c:v>
                </c:pt>
                <c:pt idx="12809">
                  <c:v>98.968999999999994</c:v>
                </c:pt>
                <c:pt idx="12810">
                  <c:v>98.968999999999994</c:v>
                </c:pt>
                <c:pt idx="12811">
                  <c:v>98.968999999999994</c:v>
                </c:pt>
                <c:pt idx="12812">
                  <c:v>98.968999999999994</c:v>
                </c:pt>
                <c:pt idx="12813">
                  <c:v>98.968999999999994</c:v>
                </c:pt>
                <c:pt idx="12814">
                  <c:v>98.999499999999998</c:v>
                </c:pt>
                <c:pt idx="12815">
                  <c:v>98.999499999999998</c:v>
                </c:pt>
                <c:pt idx="12816">
                  <c:v>98.999499999999998</c:v>
                </c:pt>
                <c:pt idx="12817">
                  <c:v>98.953800000000001</c:v>
                </c:pt>
                <c:pt idx="12818">
                  <c:v>98.953800000000001</c:v>
                </c:pt>
                <c:pt idx="12819">
                  <c:v>98.953800000000001</c:v>
                </c:pt>
                <c:pt idx="12820">
                  <c:v>98.953800000000001</c:v>
                </c:pt>
                <c:pt idx="12821">
                  <c:v>98.953800000000001</c:v>
                </c:pt>
                <c:pt idx="12822">
                  <c:v>98.953800000000001</c:v>
                </c:pt>
                <c:pt idx="12823">
                  <c:v>98.953800000000001</c:v>
                </c:pt>
                <c:pt idx="12824">
                  <c:v>98.953800000000001</c:v>
                </c:pt>
                <c:pt idx="12825">
                  <c:v>98.953800000000001</c:v>
                </c:pt>
                <c:pt idx="12826">
                  <c:v>98.953800000000001</c:v>
                </c:pt>
                <c:pt idx="12827">
                  <c:v>98.953800000000001</c:v>
                </c:pt>
                <c:pt idx="12828">
                  <c:v>98.953800000000001</c:v>
                </c:pt>
                <c:pt idx="12829">
                  <c:v>98.953800000000001</c:v>
                </c:pt>
                <c:pt idx="12830">
                  <c:v>98.953800000000001</c:v>
                </c:pt>
                <c:pt idx="12831">
                  <c:v>98.953800000000001</c:v>
                </c:pt>
                <c:pt idx="12832">
                  <c:v>98.953800000000001</c:v>
                </c:pt>
                <c:pt idx="12833">
                  <c:v>98.953800000000001</c:v>
                </c:pt>
                <c:pt idx="12834">
                  <c:v>98.953800000000001</c:v>
                </c:pt>
                <c:pt idx="12835">
                  <c:v>98.953800000000001</c:v>
                </c:pt>
                <c:pt idx="12836">
                  <c:v>98.923199999999994</c:v>
                </c:pt>
                <c:pt idx="12837">
                  <c:v>98.923199999999994</c:v>
                </c:pt>
                <c:pt idx="12838">
                  <c:v>98.923199999999994</c:v>
                </c:pt>
                <c:pt idx="12839">
                  <c:v>98.923199999999994</c:v>
                </c:pt>
                <c:pt idx="12840">
                  <c:v>98.923199999999994</c:v>
                </c:pt>
                <c:pt idx="12841">
                  <c:v>98.923199999999994</c:v>
                </c:pt>
                <c:pt idx="12842">
                  <c:v>98.923199999999994</c:v>
                </c:pt>
                <c:pt idx="12843">
                  <c:v>98.892700000000005</c:v>
                </c:pt>
                <c:pt idx="12844">
                  <c:v>98.892700000000005</c:v>
                </c:pt>
                <c:pt idx="12845">
                  <c:v>98.892700000000005</c:v>
                </c:pt>
                <c:pt idx="12846">
                  <c:v>98.892700000000005</c:v>
                </c:pt>
                <c:pt idx="12847">
                  <c:v>98.892700000000005</c:v>
                </c:pt>
                <c:pt idx="12848">
                  <c:v>98.892700000000005</c:v>
                </c:pt>
                <c:pt idx="12849">
                  <c:v>98.892700000000005</c:v>
                </c:pt>
                <c:pt idx="12850">
                  <c:v>98.892700000000005</c:v>
                </c:pt>
                <c:pt idx="12851">
                  <c:v>98.892700000000005</c:v>
                </c:pt>
                <c:pt idx="12852">
                  <c:v>98.892700000000005</c:v>
                </c:pt>
                <c:pt idx="12853">
                  <c:v>98.892700000000005</c:v>
                </c:pt>
                <c:pt idx="12854">
                  <c:v>98.892700000000005</c:v>
                </c:pt>
                <c:pt idx="12855">
                  <c:v>98.923199999999994</c:v>
                </c:pt>
                <c:pt idx="12856">
                  <c:v>98.923199999999994</c:v>
                </c:pt>
                <c:pt idx="12857">
                  <c:v>98.923199999999994</c:v>
                </c:pt>
                <c:pt idx="12858">
                  <c:v>98.953800000000001</c:v>
                </c:pt>
                <c:pt idx="12859">
                  <c:v>98.953800000000001</c:v>
                </c:pt>
                <c:pt idx="12860">
                  <c:v>98.953800000000001</c:v>
                </c:pt>
                <c:pt idx="12861">
                  <c:v>98.953800000000001</c:v>
                </c:pt>
                <c:pt idx="12862">
                  <c:v>98.953800000000001</c:v>
                </c:pt>
                <c:pt idx="12863">
                  <c:v>98.984300000000005</c:v>
                </c:pt>
                <c:pt idx="12864">
                  <c:v>98.984300000000005</c:v>
                </c:pt>
                <c:pt idx="12865">
                  <c:v>98.984300000000005</c:v>
                </c:pt>
                <c:pt idx="12866">
                  <c:v>99.014799999999994</c:v>
                </c:pt>
                <c:pt idx="12867">
                  <c:v>99.014799999999994</c:v>
                </c:pt>
                <c:pt idx="12868">
                  <c:v>99.045299999999997</c:v>
                </c:pt>
                <c:pt idx="12869">
                  <c:v>99.045299999999997</c:v>
                </c:pt>
                <c:pt idx="12870">
                  <c:v>99.045299999999997</c:v>
                </c:pt>
                <c:pt idx="12871">
                  <c:v>99.075800000000001</c:v>
                </c:pt>
                <c:pt idx="12872">
                  <c:v>99.075800000000001</c:v>
                </c:pt>
                <c:pt idx="12873">
                  <c:v>99.075800000000001</c:v>
                </c:pt>
                <c:pt idx="12874">
                  <c:v>99.106399999999994</c:v>
                </c:pt>
                <c:pt idx="12875">
                  <c:v>99.106399999999994</c:v>
                </c:pt>
                <c:pt idx="12876">
                  <c:v>99.106399999999994</c:v>
                </c:pt>
                <c:pt idx="12877">
                  <c:v>99.106399999999994</c:v>
                </c:pt>
                <c:pt idx="12878">
                  <c:v>99.136899999999997</c:v>
                </c:pt>
                <c:pt idx="12879">
                  <c:v>99.136899999999997</c:v>
                </c:pt>
                <c:pt idx="12880">
                  <c:v>99.136899999999997</c:v>
                </c:pt>
                <c:pt idx="12881">
                  <c:v>99.136899999999997</c:v>
                </c:pt>
                <c:pt idx="12882">
                  <c:v>99.136899999999997</c:v>
                </c:pt>
                <c:pt idx="12883">
                  <c:v>99.136899999999997</c:v>
                </c:pt>
                <c:pt idx="12884">
                  <c:v>99.136899999999997</c:v>
                </c:pt>
                <c:pt idx="12885">
                  <c:v>99.106399999999994</c:v>
                </c:pt>
                <c:pt idx="12886">
                  <c:v>99.106399999999994</c:v>
                </c:pt>
                <c:pt idx="12887">
                  <c:v>99.106399999999994</c:v>
                </c:pt>
                <c:pt idx="12888">
                  <c:v>99.106399999999994</c:v>
                </c:pt>
                <c:pt idx="12889">
                  <c:v>99.106399999999994</c:v>
                </c:pt>
                <c:pt idx="12890">
                  <c:v>99.106399999999994</c:v>
                </c:pt>
                <c:pt idx="12891">
                  <c:v>99.052899999999994</c:v>
                </c:pt>
                <c:pt idx="12892">
                  <c:v>99.083500000000001</c:v>
                </c:pt>
                <c:pt idx="12893">
                  <c:v>99.136899999999997</c:v>
                </c:pt>
                <c:pt idx="12894">
                  <c:v>99.083500000000001</c:v>
                </c:pt>
                <c:pt idx="12895">
                  <c:v>99.136899999999997</c:v>
                </c:pt>
                <c:pt idx="12896">
                  <c:v>99.167400000000001</c:v>
                </c:pt>
                <c:pt idx="12897">
                  <c:v>99.167400000000001</c:v>
                </c:pt>
                <c:pt idx="12898">
                  <c:v>99.197900000000004</c:v>
                </c:pt>
                <c:pt idx="12899">
                  <c:v>99.197900000000004</c:v>
                </c:pt>
                <c:pt idx="12900">
                  <c:v>99.197900000000004</c:v>
                </c:pt>
                <c:pt idx="12901">
                  <c:v>99.197900000000004</c:v>
                </c:pt>
                <c:pt idx="12902">
                  <c:v>99.197900000000004</c:v>
                </c:pt>
                <c:pt idx="12903">
                  <c:v>99.197900000000004</c:v>
                </c:pt>
                <c:pt idx="12904">
                  <c:v>99.197900000000004</c:v>
                </c:pt>
                <c:pt idx="12905">
                  <c:v>99.197900000000004</c:v>
                </c:pt>
                <c:pt idx="12906">
                  <c:v>99.197900000000004</c:v>
                </c:pt>
                <c:pt idx="12907">
                  <c:v>99.197900000000004</c:v>
                </c:pt>
                <c:pt idx="12908">
                  <c:v>99.197900000000004</c:v>
                </c:pt>
                <c:pt idx="12909">
                  <c:v>99.197900000000004</c:v>
                </c:pt>
                <c:pt idx="12910">
                  <c:v>99.197900000000004</c:v>
                </c:pt>
                <c:pt idx="12911">
                  <c:v>99.197900000000004</c:v>
                </c:pt>
                <c:pt idx="12912">
                  <c:v>99.167400000000001</c:v>
                </c:pt>
                <c:pt idx="12913">
                  <c:v>99.114000000000004</c:v>
                </c:pt>
                <c:pt idx="12914">
                  <c:v>99.114000000000004</c:v>
                </c:pt>
                <c:pt idx="12915">
                  <c:v>99.114000000000004</c:v>
                </c:pt>
                <c:pt idx="12916">
                  <c:v>99.083500000000001</c:v>
                </c:pt>
                <c:pt idx="12917">
                  <c:v>99.083500000000001</c:v>
                </c:pt>
                <c:pt idx="12918">
                  <c:v>99.083500000000001</c:v>
                </c:pt>
                <c:pt idx="12919">
                  <c:v>99.083500000000001</c:v>
                </c:pt>
                <c:pt idx="12920">
                  <c:v>99.083500000000001</c:v>
                </c:pt>
                <c:pt idx="12921">
                  <c:v>99.083500000000001</c:v>
                </c:pt>
                <c:pt idx="12922">
                  <c:v>99.083500000000001</c:v>
                </c:pt>
                <c:pt idx="12923">
                  <c:v>99.083500000000001</c:v>
                </c:pt>
                <c:pt idx="12924">
                  <c:v>99.083500000000001</c:v>
                </c:pt>
                <c:pt idx="12925">
                  <c:v>99.114000000000004</c:v>
                </c:pt>
                <c:pt idx="12926">
                  <c:v>99.114000000000004</c:v>
                </c:pt>
                <c:pt idx="12927">
                  <c:v>99.144499999999994</c:v>
                </c:pt>
                <c:pt idx="12928">
                  <c:v>99.144499999999994</c:v>
                </c:pt>
                <c:pt idx="12929">
                  <c:v>99.174999999999997</c:v>
                </c:pt>
                <c:pt idx="12930">
                  <c:v>99.174999999999997</c:v>
                </c:pt>
                <c:pt idx="12931">
                  <c:v>99.174999999999997</c:v>
                </c:pt>
                <c:pt idx="12932">
                  <c:v>99.174999999999997</c:v>
                </c:pt>
                <c:pt idx="12933">
                  <c:v>99.174999999999997</c:v>
                </c:pt>
                <c:pt idx="12934">
                  <c:v>99.205500000000001</c:v>
                </c:pt>
                <c:pt idx="12935">
                  <c:v>99.205500000000001</c:v>
                </c:pt>
                <c:pt idx="12936">
                  <c:v>99.236099999999993</c:v>
                </c:pt>
                <c:pt idx="12937">
                  <c:v>99.236099999999993</c:v>
                </c:pt>
                <c:pt idx="12938">
                  <c:v>99.205500000000001</c:v>
                </c:pt>
                <c:pt idx="12939">
                  <c:v>99.144499999999994</c:v>
                </c:pt>
                <c:pt idx="12940">
                  <c:v>99.144499999999994</c:v>
                </c:pt>
                <c:pt idx="12941">
                  <c:v>99.114000000000004</c:v>
                </c:pt>
                <c:pt idx="12942">
                  <c:v>99.083500000000001</c:v>
                </c:pt>
                <c:pt idx="12943">
                  <c:v>99.083500000000001</c:v>
                </c:pt>
                <c:pt idx="12944">
                  <c:v>99.083500000000001</c:v>
                </c:pt>
                <c:pt idx="12945">
                  <c:v>99.083500000000001</c:v>
                </c:pt>
                <c:pt idx="12946">
                  <c:v>99.083500000000001</c:v>
                </c:pt>
                <c:pt idx="12947">
                  <c:v>99.083500000000001</c:v>
                </c:pt>
                <c:pt idx="12948">
                  <c:v>99.083500000000001</c:v>
                </c:pt>
                <c:pt idx="12949">
                  <c:v>99.083500000000001</c:v>
                </c:pt>
                <c:pt idx="12950">
                  <c:v>99.083500000000001</c:v>
                </c:pt>
                <c:pt idx="12951">
                  <c:v>99.083500000000001</c:v>
                </c:pt>
                <c:pt idx="12952">
                  <c:v>99.083500000000001</c:v>
                </c:pt>
                <c:pt idx="12953">
                  <c:v>99.083500000000001</c:v>
                </c:pt>
                <c:pt idx="12954">
                  <c:v>99.083500000000001</c:v>
                </c:pt>
                <c:pt idx="12955">
                  <c:v>99.083500000000001</c:v>
                </c:pt>
                <c:pt idx="12956">
                  <c:v>99.083500000000001</c:v>
                </c:pt>
                <c:pt idx="12957">
                  <c:v>99.083500000000001</c:v>
                </c:pt>
                <c:pt idx="12958">
                  <c:v>99.083500000000001</c:v>
                </c:pt>
                <c:pt idx="12959">
                  <c:v>99.083500000000001</c:v>
                </c:pt>
                <c:pt idx="12960">
                  <c:v>99.083500000000001</c:v>
                </c:pt>
                <c:pt idx="12961">
                  <c:v>99.083500000000001</c:v>
                </c:pt>
                <c:pt idx="12962">
                  <c:v>99.083500000000001</c:v>
                </c:pt>
                <c:pt idx="12963">
                  <c:v>99.083500000000001</c:v>
                </c:pt>
                <c:pt idx="12964">
                  <c:v>99.114000000000004</c:v>
                </c:pt>
                <c:pt idx="12965">
                  <c:v>99.114000000000004</c:v>
                </c:pt>
                <c:pt idx="12966">
                  <c:v>99.114000000000004</c:v>
                </c:pt>
                <c:pt idx="12967">
                  <c:v>99.144499999999994</c:v>
                </c:pt>
                <c:pt idx="12968">
                  <c:v>99.144499999999994</c:v>
                </c:pt>
                <c:pt idx="12969">
                  <c:v>99.144499999999994</c:v>
                </c:pt>
                <c:pt idx="12970">
                  <c:v>99.174999999999997</c:v>
                </c:pt>
                <c:pt idx="12971">
                  <c:v>99.205500000000001</c:v>
                </c:pt>
                <c:pt idx="12972">
                  <c:v>99.205500000000001</c:v>
                </c:pt>
                <c:pt idx="12973">
                  <c:v>99.205500000000001</c:v>
                </c:pt>
                <c:pt idx="12974">
                  <c:v>99.205500000000001</c:v>
                </c:pt>
                <c:pt idx="12975">
                  <c:v>99.205500000000001</c:v>
                </c:pt>
                <c:pt idx="12976">
                  <c:v>99.236099999999993</c:v>
                </c:pt>
                <c:pt idx="12977">
                  <c:v>99.236099999999993</c:v>
                </c:pt>
                <c:pt idx="12978">
                  <c:v>99.236099999999993</c:v>
                </c:pt>
                <c:pt idx="12979">
                  <c:v>99.266599999999997</c:v>
                </c:pt>
                <c:pt idx="12980">
                  <c:v>99.2971</c:v>
                </c:pt>
                <c:pt idx="12981">
                  <c:v>99.327600000000004</c:v>
                </c:pt>
                <c:pt idx="12982">
                  <c:v>99.327600000000004</c:v>
                </c:pt>
                <c:pt idx="12983">
                  <c:v>99.327600000000004</c:v>
                </c:pt>
                <c:pt idx="12984">
                  <c:v>99.327600000000004</c:v>
                </c:pt>
                <c:pt idx="12985">
                  <c:v>99.327600000000004</c:v>
                </c:pt>
                <c:pt idx="12986">
                  <c:v>99.358099999999993</c:v>
                </c:pt>
                <c:pt idx="12987">
                  <c:v>99.388599999999997</c:v>
                </c:pt>
                <c:pt idx="12988">
                  <c:v>99.388599999999997</c:v>
                </c:pt>
                <c:pt idx="12989">
                  <c:v>99.419200000000004</c:v>
                </c:pt>
                <c:pt idx="12990">
                  <c:v>99.419200000000004</c:v>
                </c:pt>
                <c:pt idx="12991">
                  <c:v>99.449700000000007</c:v>
                </c:pt>
                <c:pt idx="12992">
                  <c:v>99.449700000000007</c:v>
                </c:pt>
                <c:pt idx="12993">
                  <c:v>99.449700000000007</c:v>
                </c:pt>
                <c:pt idx="12994">
                  <c:v>99.449700000000007</c:v>
                </c:pt>
                <c:pt idx="12995">
                  <c:v>99.480199999999996</c:v>
                </c:pt>
                <c:pt idx="12996">
                  <c:v>99.525999999999996</c:v>
                </c:pt>
                <c:pt idx="12997">
                  <c:v>99.525999999999996</c:v>
                </c:pt>
                <c:pt idx="12998">
                  <c:v>99.525999999999996</c:v>
                </c:pt>
                <c:pt idx="12999">
                  <c:v>99.495500000000007</c:v>
                </c:pt>
                <c:pt idx="13000">
                  <c:v>99.495500000000007</c:v>
                </c:pt>
                <c:pt idx="13001">
                  <c:v>99.495500000000007</c:v>
                </c:pt>
                <c:pt idx="13002">
                  <c:v>99.495500000000007</c:v>
                </c:pt>
                <c:pt idx="13003">
                  <c:v>99.4649</c:v>
                </c:pt>
                <c:pt idx="13004">
                  <c:v>99.4649</c:v>
                </c:pt>
                <c:pt idx="13005">
                  <c:v>99.434399999999997</c:v>
                </c:pt>
                <c:pt idx="13006">
                  <c:v>99.434399999999997</c:v>
                </c:pt>
                <c:pt idx="13007">
                  <c:v>99.434399999999997</c:v>
                </c:pt>
                <c:pt idx="13008">
                  <c:v>99.403899999999993</c:v>
                </c:pt>
                <c:pt idx="13009">
                  <c:v>99.373400000000004</c:v>
                </c:pt>
                <c:pt idx="13010">
                  <c:v>99.373400000000004</c:v>
                </c:pt>
                <c:pt idx="13011">
                  <c:v>99.373400000000004</c:v>
                </c:pt>
                <c:pt idx="13012">
                  <c:v>99.373400000000004</c:v>
                </c:pt>
                <c:pt idx="13013">
                  <c:v>99.373400000000004</c:v>
                </c:pt>
                <c:pt idx="13014">
                  <c:v>99.327600000000004</c:v>
                </c:pt>
                <c:pt idx="13015">
                  <c:v>99.2971</c:v>
                </c:pt>
                <c:pt idx="13016">
                  <c:v>99.3429</c:v>
                </c:pt>
                <c:pt idx="13017">
                  <c:v>99.266599999999997</c:v>
                </c:pt>
                <c:pt idx="13018">
                  <c:v>99.266599999999997</c:v>
                </c:pt>
                <c:pt idx="13019">
                  <c:v>99.266599999999997</c:v>
                </c:pt>
                <c:pt idx="13020">
                  <c:v>99.236099999999993</c:v>
                </c:pt>
                <c:pt idx="13021">
                  <c:v>99.236099999999993</c:v>
                </c:pt>
                <c:pt idx="13022">
                  <c:v>99.236099999999993</c:v>
                </c:pt>
                <c:pt idx="13023">
                  <c:v>99.236099999999993</c:v>
                </c:pt>
                <c:pt idx="13024">
                  <c:v>99.236099999999993</c:v>
                </c:pt>
                <c:pt idx="13025">
                  <c:v>99.205500000000001</c:v>
                </c:pt>
                <c:pt idx="13026">
                  <c:v>99.205500000000001</c:v>
                </c:pt>
                <c:pt idx="13027">
                  <c:v>99.205500000000001</c:v>
                </c:pt>
                <c:pt idx="13028">
                  <c:v>99.205500000000001</c:v>
                </c:pt>
                <c:pt idx="13029">
                  <c:v>99.205500000000001</c:v>
                </c:pt>
                <c:pt idx="13030">
                  <c:v>99.205500000000001</c:v>
                </c:pt>
                <c:pt idx="13031">
                  <c:v>99.205500000000001</c:v>
                </c:pt>
                <c:pt idx="13032">
                  <c:v>99.205500000000001</c:v>
                </c:pt>
                <c:pt idx="13033">
                  <c:v>99.205500000000001</c:v>
                </c:pt>
                <c:pt idx="13034">
                  <c:v>99.205500000000001</c:v>
                </c:pt>
                <c:pt idx="13035">
                  <c:v>99.205500000000001</c:v>
                </c:pt>
                <c:pt idx="13036">
                  <c:v>99.205500000000001</c:v>
                </c:pt>
                <c:pt idx="13037">
                  <c:v>99.205500000000001</c:v>
                </c:pt>
                <c:pt idx="13038">
                  <c:v>99.205500000000001</c:v>
                </c:pt>
                <c:pt idx="13039">
                  <c:v>99.205500000000001</c:v>
                </c:pt>
                <c:pt idx="13040">
                  <c:v>99.205500000000001</c:v>
                </c:pt>
                <c:pt idx="13041">
                  <c:v>99.205500000000001</c:v>
                </c:pt>
                <c:pt idx="13042">
                  <c:v>99.205500000000001</c:v>
                </c:pt>
                <c:pt idx="13043">
                  <c:v>99.236099999999993</c:v>
                </c:pt>
                <c:pt idx="13044">
                  <c:v>99.236099999999993</c:v>
                </c:pt>
                <c:pt idx="13045">
                  <c:v>99.236099999999993</c:v>
                </c:pt>
                <c:pt idx="13046">
                  <c:v>99.205500000000001</c:v>
                </c:pt>
                <c:pt idx="13047">
                  <c:v>99.205500000000001</c:v>
                </c:pt>
                <c:pt idx="13048">
                  <c:v>99.205500000000001</c:v>
                </c:pt>
                <c:pt idx="13049">
                  <c:v>99.174999999999997</c:v>
                </c:pt>
                <c:pt idx="13050">
                  <c:v>99.144499999999994</c:v>
                </c:pt>
                <c:pt idx="13051">
                  <c:v>99.144499999999994</c:v>
                </c:pt>
                <c:pt idx="13052">
                  <c:v>99.144499999999994</c:v>
                </c:pt>
                <c:pt idx="13053">
                  <c:v>99.144499999999994</c:v>
                </c:pt>
                <c:pt idx="13054">
                  <c:v>99.114000000000004</c:v>
                </c:pt>
                <c:pt idx="13055">
                  <c:v>99.114000000000004</c:v>
                </c:pt>
                <c:pt idx="13056">
                  <c:v>99.114000000000004</c:v>
                </c:pt>
                <c:pt idx="13057">
                  <c:v>99.083500000000001</c:v>
                </c:pt>
                <c:pt idx="13058">
                  <c:v>99.083500000000001</c:v>
                </c:pt>
                <c:pt idx="13059">
                  <c:v>99.083500000000001</c:v>
                </c:pt>
                <c:pt idx="13060">
                  <c:v>99.114000000000004</c:v>
                </c:pt>
                <c:pt idx="13061">
                  <c:v>99.114000000000004</c:v>
                </c:pt>
                <c:pt idx="13062">
                  <c:v>99.083500000000001</c:v>
                </c:pt>
                <c:pt idx="13063">
                  <c:v>99.083500000000001</c:v>
                </c:pt>
                <c:pt idx="13064">
                  <c:v>99.083500000000001</c:v>
                </c:pt>
                <c:pt idx="13065">
                  <c:v>99.083500000000001</c:v>
                </c:pt>
                <c:pt idx="13066">
                  <c:v>99.052899999999994</c:v>
                </c:pt>
                <c:pt idx="13067">
                  <c:v>99.052899999999994</c:v>
                </c:pt>
                <c:pt idx="13068">
                  <c:v>99.052899999999994</c:v>
                </c:pt>
                <c:pt idx="13069">
                  <c:v>99.052899999999994</c:v>
                </c:pt>
                <c:pt idx="13070">
                  <c:v>99.052899999999994</c:v>
                </c:pt>
                <c:pt idx="13071">
                  <c:v>99.052899999999994</c:v>
                </c:pt>
                <c:pt idx="13072">
                  <c:v>99.052899999999994</c:v>
                </c:pt>
                <c:pt idx="13073">
                  <c:v>99.052899999999994</c:v>
                </c:pt>
                <c:pt idx="13074">
                  <c:v>99.052899999999994</c:v>
                </c:pt>
                <c:pt idx="13075">
                  <c:v>99.052899999999994</c:v>
                </c:pt>
                <c:pt idx="13076">
                  <c:v>99.052899999999994</c:v>
                </c:pt>
                <c:pt idx="13077">
                  <c:v>99.052899999999994</c:v>
                </c:pt>
                <c:pt idx="13078">
                  <c:v>99.052899999999994</c:v>
                </c:pt>
                <c:pt idx="13079">
                  <c:v>99.052899999999994</c:v>
                </c:pt>
                <c:pt idx="13080">
                  <c:v>99.052899999999994</c:v>
                </c:pt>
                <c:pt idx="13081">
                  <c:v>99.022400000000005</c:v>
                </c:pt>
                <c:pt idx="13082">
                  <c:v>99.052899999999994</c:v>
                </c:pt>
                <c:pt idx="13083">
                  <c:v>99.022400000000005</c:v>
                </c:pt>
                <c:pt idx="13084">
                  <c:v>99.022400000000005</c:v>
                </c:pt>
                <c:pt idx="13085">
                  <c:v>99.022400000000005</c:v>
                </c:pt>
                <c:pt idx="13086">
                  <c:v>99.022400000000005</c:v>
                </c:pt>
                <c:pt idx="13087">
                  <c:v>99.022400000000005</c:v>
                </c:pt>
                <c:pt idx="13088">
                  <c:v>99.022400000000005</c:v>
                </c:pt>
                <c:pt idx="13089">
                  <c:v>99.022400000000005</c:v>
                </c:pt>
                <c:pt idx="13090">
                  <c:v>99.052899999999994</c:v>
                </c:pt>
                <c:pt idx="13091">
                  <c:v>99.022400000000005</c:v>
                </c:pt>
                <c:pt idx="13092">
                  <c:v>99.052899999999994</c:v>
                </c:pt>
                <c:pt idx="13093">
                  <c:v>99.052899999999994</c:v>
                </c:pt>
                <c:pt idx="13094">
                  <c:v>99.052899999999994</c:v>
                </c:pt>
                <c:pt idx="13095">
                  <c:v>99.083500000000001</c:v>
                </c:pt>
                <c:pt idx="13096">
                  <c:v>99.052899999999994</c:v>
                </c:pt>
                <c:pt idx="13097">
                  <c:v>99.052899999999994</c:v>
                </c:pt>
                <c:pt idx="13098">
                  <c:v>99.052899999999994</c:v>
                </c:pt>
                <c:pt idx="13099">
                  <c:v>99.083500000000001</c:v>
                </c:pt>
                <c:pt idx="13100">
                  <c:v>99.083500000000001</c:v>
                </c:pt>
                <c:pt idx="13101">
                  <c:v>99.083500000000001</c:v>
                </c:pt>
                <c:pt idx="13102">
                  <c:v>99.083500000000001</c:v>
                </c:pt>
                <c:pt idx="13103">
                  <c:v>99.114000000000004</c:v>
                </c:pt>
                <c:pt idx="13104">
                  <c:v>99.114000000000004</c:v>
                </c:pt>
                <c:pt idx="13105">
                  <c:v>99.114000000000004</c:v>
                </c:pt>
                <c:pt idx="13106">
                  <c:v>99.114000000000004</c:v>
                </c:pt>
                <c:pt idx="13107">
                  <c:v>99.144499999999994</c:v>
                </c:pt>
                <c:pt idx="13108">
                  <c:v>99.205500000000001</c:v>
                </c:pt>
                <c:pt idx="13109">
                  <c:v>99.205500000000001</c:v>
                </c:pt>
                <c:pt idx="13110">
                  <c:v>99.205500000000001</c:v>
                </c:pt>
                <c:pt idx="13111">
                  <c:v>99.236099999999993</c:v>
                </c:pt>
                <c:pt idx="13112">
                  <c:v>99.236099999999993</c:v>
                </c:pt>
                <c:pt idx="13113">
                  <c:v>99.236099999999993</c:v>
                </c:pt>
                <c:pt idx="13114">
                  <c:v>99.236099999999993</c:v>
                </c:pt>
                <c:pt idx="13115">
                  <c:v>99.236099999999993</c:v>
                </c:pt>
                <c:pt idx="13116">
                  <c:v>99.236099999999993</c:v>
                </c:pt>
                <c:pt idx="13117">
                  <c:v>99.266599999999997</c:v>
                </c:pt>
                <c:pt idx="13118">
                  <c:v>99.266599999999997</c:v>
                </c:pt>
                <c:pt idx="13119">
                  <c:v>99.266599999999997</c:v>
                </c:pt>
                <c:pt idx="13120">
                  <c:v>99.2971</c:v>
                </c:pt>
                <c:pt idx="13121">
                  <c:v>99.2971</c:v>
                </c:pt>
                <c:pt idx="13122">
                  <c:v>99.2971</c:v>
                </c:pt>
                <c:pt idx="13123">
                  <c:v>99.2971</c:v>
                </c:pt>
                <c:pt idx="13124">
                  <c:v>99.327600000000004</c:v>
                </c:pt>
                <c:pt idx="13125">
                  <c:v>99.327600000000004</c:v>
                </c:pt>
                <c:pt idx="13126">
                  <c:v>99.327600000000004</c:v>
                </c:pt>
                <c:pt idx="13127">
                  <c:v>99.373400000000004</c:v>
                </c:pt>
                <c:pt idx="13128">
                  <c:v>99.373400000000004</c:v>
                </c:pt>
                <c:pt idx="13129">
                  <c:v>99.373400000000004</c:v>
                </c:pt>
                <c:pt idx="13130">
                  <c:v>99.373400000000004</c:v>
                </c:pt>
                <c:pt idx="13131">
                  <c:v>99.3429</c:v>
                </c:pt>
                <c:pt idx="13132">
                  <c:v>99.3429</c:v>
                </c:pt>
                <c:pt idx="13133">
                  <c:v>99.3429</c:v>
                </c:pt>
                <c:pt idx="13134">
                  <c:v>99.312299999999993</c:v>
                </c:pt>
                <c:pt idx="13135">
                  <c:v>99.312299999999993</c:v>
                </c:pt>
                <c:pt idx="13136">
                  <c:v>99.289500000000004</c:v>
                </c:pt>
                <c:pt idx="13137">
                  <c:v>99.289500000000004</c:v>
                </c:pt>
                <c:pt idx="13138">
                  <c:v>99.258899999999997</c:v>
                </c:pt>
                <c:pt idx="13139">
                  <c:v>99.258899999999997</c:v>
                </c:pt>
                <c:pt idx="13140">
                  <c:v>99.228399999999993</c:v>
                </c:pt>
                <c:pt idx="13141">
                  <c:v>99.228399999999993</c:v>
                </c:pt>
                <c:pt idx="13142">
                  <c:v>99.197900000000004</c:v>
                </c:pt>
                <c:pt idx="13143">
                  <c:v>99.197900000000004</c:v>
                </c:pt>
                <c:pt idx="13144">
                  <c:v>99.197900000000004</c:v>
                </c:pt>
                <c:pt idx="13145">
                  <c:v>99.167400000000001</c:v>
                </c:pt>
                <c:pt idx="13146">
                  <c:v>99.167400000000001</c:v>
                </c:pt>
                <c:pt idx="13147">
                  <c:v>99.167400000000001</c:v>
                </c:pt>
                <c:pt idx="13148">
                  <c:v>99.136899999999997</c:v>
                </c:pt>
                <c:pt idx="13149">
                  <c:v>99.136899999999997</c:v>
                </c:pt>
                <c:pt idx="13150">
                  <c:v>99.136899999999997</c:v>
                </c:pt>
                <c:pt idx="13151">
                  <c:v>99.106399999999994</c:v>
                </c:pt>
                <c:pt idx="13152">
                  <c:v>99.106399999999994</c:v>
                </c:pt>
                <c:pt idx="13153">
                  <c:v>99.022400000000005</c:v>
                </c:pt>
                <c:pt idx="13154">
                  <c:v>99.022400000000005</c:v>
                </c:pt>
                <c:pt idx="13155">
                  <c:v>99.022400000000005</c:v>
                </c:pt>
                <c:pt idx="13156">
                  <c:v>99.022400000000005</c:v>
                </c:pt>
                <c:pt idx="13157">
                  <c:v>99.022400000000005</c:v>
                </c:pt>
                <c:pt idx="13158">
                  <c:v>98.999499999999998</c:v>
                </c:pt>
                <c:pt idx="13159">
                  <c:v>99.022400000000005</c:v>
                </c:pt>
                <c:pt idx="13160">
                  <c:v>99.022400000000005</c:v>
                </c:pt>
                <c:pt idx="13161">
                  <c:v>99.022400000000005</c:v>
                </c:pt>
                <c:pt idx="13162">
                  <c:v>99.022400000000005</c:v>
                </c:pt>
                <c:pt idx="13163">
                  <c:v>99.022400000000005</c:v>
                </c:pt>
                <c:pt idx="13164">
                  <c:v>99.022400000000005</c:v>
                </c:pt>
                <c:pt idx="13165">
                  <c:v>99.022400000000005</c:v>
                </c:pt>
                <c:pt idx="13166">
                  <c:v>99.075800000000001</c:v>
                </c:pt>
                <c:pt idx="13167">
                  <c:v>99.022400000000005</c:v>
                </c:pt>
                <c:pt idx="13168">
                  <c:v>99.075800000000001</c:v>
                </c:pt>
                <c:pt idx="13169">
                  <c:v>99.075800000000001</c:v>
                </c:pt>
                <c:pt idx="13170">
                  <c:v>99.075800000000001</c:v>
                </c:pt>
                <c:pt idx="13171">
                  <c:v>99.075800000000001</c:v>
                </c:pt>
                <c:pt idx="13172">
                  <c:v>99.106399999999994</c:v>
                </c:pt>
                <c:pt idx="13173">
                  <c:v>99.106399999999994</c:v>
                </c:pt>
                <c:pt idx="13174">
                  <c:v>99.167400000000001</c:v>
                </c:pt>
                <c:pt idx="13175">
                  <c:v>99.167400000000001</c:v>
                </c:pt>
                <c:pt idx="13176">
                  <c:v>99.167400000000001</c:v>
                </c:pt>
                <c:pt idx="13177">
                  <c:v>99.167400000000001</c:v>
                </c:pt>
                <c:pt idx="13178">
                  <c:v>99.136899999999997</c:v>
                </c:pt>
                <c:pt idx="13179">
                  <c:v>99.136899999999997</c:v>
                </c:pt>
                <c:pt idx="13180">
                  <c:v>99.106399999999994</c:v>
                </c:pt>
                <c:pt idx="13181">
                  <c:v>99.106399999999994</c:v>
                </c:pt>
                <c:pt idx="13182">
                  <c:v>99.106399999999994</c:v>
                </c:pt>
                <c:pt idx="13183">
                  <c:v>99.136899999999997</c:v>
                </c:pt>
                <c:pt idx="13184">
                  <c:v>99.136899999999997</c:v>
                </c:pt>
                <c:pt idx="13185">
                  <c:v>99.136899999999997</c:v>
                </c:pt>
                <c:pt idx="13186">
                  <c:v>99.136899999999997</c:v>
                </c:pt>
                <c:pt idx="13187">
                  <c:v>99.136899999999997</c:v>
                </c:pt>
                <c:pt idx="13188">
                  <c:v>99.106399999999994</c:v>
                </c:pt>
                <c:pt idx="13189">
                  <c:v>99.106399999999994</c:v>
                </c:pt>
                <c:pt idx="13190">
                  <c:v>99.075800000000001</c:v>
                </c:pt>
                <c:pt idx="13191">
                  <c:v>99.075800000000001</c:v>
                </c:pt>
                <c:pt idx="13192">
                  <c:v>99.075800000000001</c:v>
                </c:pt>
                <c:pt idx="13193">
                  <c:v>99.075800000000001</c:v>
                </c:pt>
                <c:pt idx="13194">
                  <c:v>99.075800000000001</c:v>
                </c:pt>
                <c:pt idx="13195">
                  <c:v>99.075800000000001</c:v>
                </c:pt>
                <c:pt idx="13196">
                  <c:v>99.075800000000001</c:v>
                </c:pt>
                <c:pt idx="13197">
                  <c:v>99.106399999999994</c:v>
                </c:pt>
                <c:pt idx="13198">
                  <c:v>99.106399999999994</c:v>
                </c:pt>
                <c:pt idx="13199">
                  <c:v>99.106399999999994</c:v>
                </c:pt>
                <c:pt idx="13200">
                  <c:v>99.106399999999994</c:v>
                </c:pt>
                <c:pt idx="13201">
                  <c:v>99.106399999999994</c:v>
                </c:pt>
                <c:pt idx="13202">
                  <c:v>99.106399999999994</c:v>
                </c:pt>
                <c:pt idx="13203">
                  <c:v>99.106399999999994</c:v>
                </c:pt>
                <c:pt idx="13204">
                  <c:v>99.167400000000001</c:v>
                </c:pt>
                <c:pt idx="13205">
                  <c:v>99.312299999999993</c:v>
                </c:pt>
                <c:pt idx="13206">
                  <c:v>99.289500000000004</c:v>
                </c:pt>
                <c:pt idx="13207">
                  <c:v>99.258899999999997</c:v>
                </c:pt>
                <c:pt idx="13208">
                  <c:v>99.258899999999997</c:v>
                </c:pt>
                <c:pt idx="13209">
                  <c:v>99.228399999999993</c:v>
                </c:pt>
                <c:pt idx="13210">
                  <c:v>99.228399999999993</c:v>
                </c:pt>
                <c:pt idx="13211">
                  <c:v>99.228399999999993</c:v>
                </c:pt>
                <c:pt idx="13212">
                  <c:v>99.228399999999993</c:v>
                </c:pt>
                <c:pt idx="13213">
                  <c:v>99.228399999999993</c:v>
                </c:pt>
                <c:pt idx="13214">
                  <c:v>99.197900000000004</c:v>
                </c:pt>
                <c:pt idx="13215">
                  <c:v>99.197900000000004</c:v>
                </c:pt>
                <c:pt idx="13216">
                  <c:v>99.197900000000004</c:v>
                </c:pt>
                <c:pt idx="13217">
                  <c:v>99.197900000000004</c:v>
                </c:pt>
                <c:pt idx="13218">
                  <c:v>99.167400000000001</c:v>
                </c:pt>
                <c:pt idx="13219">
                  <c:v>99.136899999999997</c:v>
                </c:pt>
                <c:pt idx="13220">
                  <c:v>99.136899999999997</c:v>
                </c:pt>
                <c:pt idx="13221">
                  <c:v>99.136899999999997</c:v>
                </c:pt>
                <c:pt idx="13222">
                  <c:v>99.136899999999997</c:v>
                </c:pt>
                <c:pt idx="13223">
                  <c:v>99.167400000000001</c:v>
                </c:pt>
                <c:pt idx="13224">
                  <c:v>99.167400000000001</c:v>
                </c:pt>
                <c:pt idx="13225">
                  <c:v>99.197900000000004</c:v>
                </c:pt>
                <c:pt idx="13226">
                  <c:v>99.228399999999993</c:v>
                </c:pt>
                <c:pt idx="13227">
                  <c:v>99.258899999999997</c:v>
                </c:pt>
                <c:pt idx="13228">
                  <c:v>99.289500000000004</c:v>
                </c:pt>
                <c:pt idx="13229">
                  <c:v>99.312299999999993</c:v>
                </c:pt>
                <c:pt idx="13230">
                  <c:v>99.312299999999993</c:v>
                </c:pt>
                <c:pt idx="13231">
                  <c:v>99.312299999999993</c:v>
                </c:pt>
                <c:pt idx="13232">
                  <c:v>99.289500000000004</c:v>
                </c:pt>
                <c:pt idx="13233">
                  <c:v>99.258899999999997</c:v>
                </c:pt>
                <c:pt idx="13234">
                  <c:v>99.258899999999997</c:v>
                </c:pt>
                <c:pt idx="13235">
                  <c:v>99.258899999999997</c:v>
                </c:pt>
                <c:pt idx="13236">
                  <c:v>99.258899999999997</c:v>
                </c:pt>
                <c:pt idx="13237">
                  <c:v>99.258899999999997</c:v>
                </c:pt>
                <c:pt idx="13238">
                  <c:v>99.289500000000004</c:v>
                </c:pt>
                <c:pt idx="13239">
                  <c:v>99.289500000000004</c:v>
                </c:pt>
                <c:pt idx="13240">
                  <c:v>99.289500000000004</c:v>
                </c:pt>
                <c:pt idx="13241">
                  <c:v>99.289500000000004</c:v>
                </c:pt>
                <c:pt idx="13242">
                  <c:v>99.289500000000004</c:v>
                </c:pt>
                <c:pt idx="13243">
                  <c:v>99.289500000000004</c:v>
                </c:pt>
                <c:pt idx="13244">
                  <c:v>99.289500000000004</c:v>
                </c:pt>
                <c:pt idx="13245">
                  <c:v>99.312299999999993</c:v>
                </c:pt>
                <c:pt idx="13246">
                  <c:v>99.373400000000004</c:v>
                </c:pt>
                <c:pt idx="13247">
                  <c:v>99.3429</c:v>
                </c:pt>
                <c:pt idx="13248">
                  <c:v>99.312299999999993</c:v>
                </c:pt>
                <c:pt idx="13249">
                  <c:v>99.312299999999993</c:v>
                </c:pt>
                <c:pt idx="13250">
                  <c:v>99.289500000000004</c:v>
                </c:pt>
                <c:pt idx="13251">
                  <c:v>99.289500000000004</c:v>
                </c:pt>
                <c:pt idx="13252">
                  <c:v>99.289500000000004</c:v>
                </c:pt>
                <c:pt idx="13253">
                  <c:v>99.289500000000004</c:v>
                </c:pt>
                <c:pt idx="13254">
                  <c:v>99.289500000000004</c:v>
                </c:pt>
                <c:pt idx="13255">
                  <c:v>99.289500000000004</c:v>
                </c:pt>
                <c:pt idx="13256">
                  <c:v>99.3352</c:v>
                </c:pt>
                <c:pt idx="13257">
                  <c:v>99.289500000000004</c:v>
                </c:pt>
                <c:pt idx="13258">
                  <c:v>99.3352</c:v>
                </c:pt>
                <c:pt idx="13259">
                  <c:v>99.3352</c:v>
                </c:pt>
                <c:pt idx="13260">
                  <c:v>99.304699999999997</c:v>
                </c:pt>
                <c:pt idx="13261">
                  <c:v>99.304699999999997</c:v>
                </c:pt>
                <c:pt idx="13262">
                  <c:v>99.304699999999997</c:v>
                </c:pt>
                <c:pt idx="13263">
                  <c:v>99.304699999999997</c:v>
                </c:pt>
                <c:pt idx="13264">
                  <c:v>99.3352</c:v>
                </c:pt>
                <c:pt idx="13265">
                  <c:v>99.3352</c:v>
                </c:pt>
                <c:pt idx="13266">
                  <c:v>99.3352</c:v>
                </c:pt>
                <c:pt idx="13267">
                  <c:v>99.3352</c:v>
                </c:pt>
                <c:pt idx="13268">
                  <c:v>99.3352</c:v>
                </c:pt>
                <c:pt idx="13269">
                  <c:v>99.3352</c:v>
                </c:pt>
                <c:pt idx="13270">
                  <c:v>99.3352</c:v>
                </c:pt>
                <c:pt idx="13271">
                  <c:v>99.365799999999993</c:v>
                </c:pt>
                <c:pt idx="13272">
                  <c:v>99.365799999999993</c:v>
                </c:pt>
                <c:pt idx="13273">
                  <c:v>99.365799999999993</c:v>
                </c:pt>
                <c:pt idx="13274">
                  <c:v>99.365799999999993</c:v>
                </c:pt>
                <c:pt idx="13275">
                  <c:v>99.396299999999997</c:v>
                </c:pt>
                <c:pt idx="13276">
                  <c:v>99.396299999999997</c:v>
                </c:pt>
                <c:pt idx="13277">
                  <c:v>99.4268</c:v>
                </c:pt>
                <c:pt idx="13278">
                  <c:v>99.4268</c:v>
                </c:pt>
                <c:pt idx="13279">
                  <c:v>99.4268</c:v>
                </c:pt>
                <c:pt idx="13280">
                  <c:v>99.4726</c:v>
                </c:pt>
                <c:pt idx="13281">
                  <c:v>99.4726</c:v>
                </c:pt>
                <c:pt idx="13282">
                  <c:v>99.4726</c:v>
                </c:pt>
                <c:pt idx="13283">
                  <c:v>99.441999999999993</c:v>
                </c:pt>
                <c:pt idx="13284">
                  <c:v>99.411500000000004</c:v>
                </c:pt>
                <c:pt idx="13285">
                  <c:v>99.411500000000004</c:v>
                </c:pt>
                <c:pt idx="13286">
                  <c:v>99.381</c:v>
                </c:pt>
                <c:pt idx="13287">
                  <c:v>99.381</c:v>
                </c:pt>
                <c:pt idx="13288">
                  <c:v>99.350499999999997</c:v>
                </c:pt>
                <c:pt idx="13289">
                  <c:v>99.350499999999997</c:v>
                </c:pt>
                <c:pt idx="13290">
                  <c:v>99.32</c:v>
                </c:pt>
                <c:pt idx="13291">
                  <c:v>99.32</c:v>
                </c:pt>
                <c:pt idx="13292">
                  <c:v>99.289500000000004</c:v>
                </c:pt>
                <c:pt idx="13293">
                  <c:v>99.289500000000004</c:v>
                </c:pt>
                <c:pt idx="13294">
                  <c:v>99.289500000000004</c:v>
                </c:pt>
                <c:pt idx="13295">
                  <c:v>99.289500000000004</c:v>
                </c:pt>
                <c:pt idx="13296">
                  <c:v>99.258899999999997</c:v>
                </c:pt>
                <c:pt idx="13297">
                  <c:v>99.228399999999993</c:v>
                </c:pt>
                <c:pt idx="13298">
                  <c:v>99.228399999999993</c:v>
                </c:pt>
                <c:pt idx="13299">
                  <c:v>99.197900000000004</c:v>
                </c:pt>
                <c:pt idx="13300">
                  <c:v>99.167400000000001</c:v>
                </c:pt>
                <c:pt idx="13301">
                  <c:v>99.144499999999994</c:v>
                </c:pt>
                <c:pt idx="13302">
                  <c:v>99.114000000000004</c:v>
                </c:pt>
                <c:pt idx="13303">
                  <c:v>99.083500000000001</c:v>
                </c:pt>
                <c:pt idx="13304">
                  <c:v>99.052899999999994</c:v>
                </c:pt>
                <c:pt idx="13305">
                  <c:v>99.052899999999994</c:v>
                </c:pt>
                <c:pt idx="13306">
                  <c:v>99.060599999999994</c:v>
                </c:pt>
                <c:pt idx="13307">
                  <c:v>99.030100000000004</c:v>
                </c:pt>
                <c:pt idx="13308">
                  <c:v>99.030100000000004</c:v>
                </c:pt>
                <c:pt idx="13309">
                  <c:v>98.999499999999998</c:v>
                </c:pt>
                <c:pt idx="13310">
                  <c:v>98.968999999999994</c:v>
                </c:pt>
                <c:pt idx="13311">
                  <c:v>98.968999999999994</c:v>
                </c:pt>
                <c:pt idx="13312">
                  <c:v>98.968999999999994</c:v>
                </c:pt>
                <c:pt idx="13313">
                  <c:v>98.946100000000001</c:v>
                </c:pt>
                <c:pt idx="13314">
                  <c:v>98.946100000000001</c:v>
                </c:pt>
                <c:pt idx="13315">
                  <c:v>98.915599999999998</c:v>
                </c:pt>
                <c:pt idx="13316">
                  <c:v>98.854600000000005</c:v>
                </c:pt>
                <c:pt idx="13317">
                  <c:v>98.824100000000001</c:v>
                </c:pt>
                <c:pt idx="13318">
                  <c:v>98.763000000000005</c:v>
                </c:pt>
                <c:pt idx="13319">
                  <c:v>98.778300000000002</c:v>
                </c:pt>
                <c:pt idx="13320">
                  <c:v>98.717299999999994</c:v>
                </c:pt>
                <c:pt idx="13321">
                  <c:v>98.686700000000002</c:v>
                </c:pt>
                <c:pt idx="13322">
                  <c:v>98.656199999999998</c:v>
                </c:pt>
                <c:pt idx="13323">
                  <c:v>98.625699999999995</c:v>
                </c:pt>
                <c:pt idx="13324">
                  <c:v>98.595200000000006</c:v>
                </c:pt>
                <c:pt idx="13325">
                  <c:v>98.564700000000002</c:v>
                </c:pt>
                <c:pt idx="13326">
                  <c:v>98.564700000000002</c:v>
                </c:pt>
                <c:pt idx="13327">
                  <c:v>98.564700000000002</c:v>
                </c:pt>
                <c:pt idx="13328">
                  <c:v>98.564700000000002</c:v>
                </c:pt>
                <c:pt idx="13329">
                  <c:v>98.534099999999995</c:v>
                </c:pt>
                <c:pt idx="13330">
                  <c:v>98.534099999999995</c:v>
                </c:pt>
                <c:pt idx="13331">
                  <c:v>98.511300000000006</c:v>
                </c:pt>
                <c:pt idx="13332">
                  <c:v>98.480699999999999</c:v>
                </c:pt>
                <c:pt idx="13333">
                  <c:v>98.419700000000006</c:v>
                </c:pt>
                <c:pt idx="13334">
                  <c:v>98.389200000000002</c:v>
                </c:pt>
                <c:pt idx="13335">
                  <c:v>98.297600000000003</c:v>
                </c:pt>
                <c:pt idx="13336">
                  <c:v>98.236599999999996</c:v>
                </c:pt>
                <c:pt idx="13337">
                  <c:v>98.175600000000003</c:v>
                </c:pt>
                <c:pt idx="13338">
                  <c:v>98.114500000000007</c:v>
                </c:pt>
                <c:pt idx="13339">
                  <c:v>98.114500000000007</c:v>
                </c:pt>
                <c:pt idx="13340">
                  <c:v>98.114500000000007</c:v>
                </c:pt>
                <c:pt idx="13341">
                  <c:v>98.114500000000007</c:v>
                </c:pt>
                <c:pt idx="13342">
                  <c:v>98.084000000000003</c:v>
                </c:pt>
                <c:pt idx="13343">
                  <c:v>98.084000000000003</c:v>
                </c:pt>
                <c:pt idx="13344">
                  <c:v>98.084000000000003</c:v>
                </c:pt>
                <c:pt idx="13345">
                  <c:v>98.084000000000003</c:v>
                </c:pt>
                <c:pt idx="13346">
                  <c:v>98.114500000000007</c:v>
                </c:pt>
                <c:pt idx="13347">
                  <c:v>98.114500000000007</c:v>
                </c:pt>
                <c:pt idx="13348">
                  <c:v>98.114500000000007</c:v>
                </c:pt>
                <c:pt idx="13349">
                  <c:v>98.114500000000007</c:v>
                </c:pt>
                <c:pt idx="13350">
                  <c:v>98.084000000000003</c:v>
                </c:pt>
                <c:pt idx="13351">
                  <c:v>98.084000000000003</c:v>
                </c:pt>
                <c:pt idx="13352">
                  <c:v>98.114500000000007</c:v>
                </c:pt>
                <c:pt idx="13353">
                  <c:v>98.114500000000007</c:v>
                </c:pt>
                <c:pt idx="13354">
                  <c:v>98.114500000000007</c:v>
                </c:pt>
                <c:pt idx="13355">
                  <c:v>98.114500000000007</c:v>
                </c:pt>
                <c:pt idx="13356">
                  <c:v>98.160300000000007</c:v>
                </c:pt>
                <c:pt idx="13357">
                  <c:v>98.160300000000007</c:v>
                </c:pt>
                <c:pt idx="13358">
                  <c:v>98.160300000000007</c:v>
                </c:pt>
                <c:pt idx="13359">
                  <c:v>98.160300000000007</c:v>
                </c:pt>
                <c:pt idx="13360">
                  <c:v>98.160300000000007</c:v>
                </c:pt>
                <c:pt idx="13361">
                  <c:v>98.129800000000003</c:v>
                </c:pt>
                <c:pt idx="13362">
                  <c:v>98.145099999999999</c:v>
                </c:pt>
                <c:pt idx="13363">
                  <c:v>98.122200000000007</c:v>
                </c:pt>
                <c:pt idx="13364">
                  <c:v>98.061099999999996</c:v>
                </c:pt>
                <c:pt idx="13365">
                  <c:v>98.000100000000003</c:v>
                </c:pt>
                <c:pt idx="13366">
                  <c:v>97.939099999999996</c:v>
                </c:pt>
                <c:pt idx="13367">
                  <c:v>97.878</c:v>
                </c:pt>
                <c:pt idx="13368">
                  <c:v>97.816999999999993</c:v>
                </c:pt>
                <c:pt idx="13369">
                  <c:v>97.756</c:v>
                </c:pt>
                <c:pt idx="13370">
                  <c:v>97.771199999999993</c:v>
                </c:pt>
                <c:pt idx="13371">
                  <c:v>97.679699999999997</c:v>
                </c:pt>
                <c:pt idx="13372">
                  <c:v>97.588099999999997</c:v>
                </c:pt>
                <c:pt idx="13373">
                  <c:v>97.465999999999994</c:v>
                </c:pt>
                <c:pt idx="13374">
                  <c:v>97.405000000000001</c:v>
                </c:pt>
                <c:pt idx="13375">
                  <c:v>97.343999999999994</c:v>
                </c:pt>
                <c:pt idx="13376">
                  <c:v>97.282899999999998</c:v>
                </c:pt>
                <c:pt idx="13377">
                  <c:v>97.221900000000005</c:v>
                </c:pt>
                <c:pt idx="13378">
                  <c:v>97.138000000000005</c:v>
                </c:pt>
                <c:pt idx="13379">
                  <c:v>97.076899999999995</c:v>
                </c:pt>
                <c:pt idx="13380">
                  <c:v>96.985399999999998</c:v>
                </c:pt>
                <c:pt idx="13381">
                  <c:v>96.893799999999999</c:v>
                </c:pt>
                <c:pt idx="13382">
                  <c:v>96.832800000000006</c:v>
                </c:pt>
                <c:pt idx="13383">
                  <c:v>96.802300000000002</c:v>
                </c:pt>
                <c:pt idx="13384">
                  <c:v>96.771799999999999</c:v>
                </c:pt>
                <c:pt idx="13385">
                  <c:v>96.771799999999999</c:v>
                </c:pt>
                <c:pt idx="13386">
                  <c:v>96.771799999999999</c:v>
                </c:pt>
                <c:pt idx="13387">
                  <c:v>96.741200000000006</c:v>
                </c:pt>
                <c:pt idx="13388">
                  <c:v>96.710700000000003</c:v>
                </c:pt>
                <c:pt idx="13389">
                  <c:v>96.710700000000003</c:v>
                </c:pt>
                <c:pt idx="13390">
                  <c:v>96.680199999999999</c:v>
                </c:pt>
                <c:pt idx="13391">
                  <c:v>96.649699999999996</c:v>
                </c:pt>
                <c:pt idx="13392">
                  <c:v>96.649699999999996</c:v>
                </c:pt>
                <c:pt idx="13393">
                  <c:v>96.649699999999996</c:v>
                </c:pt>
                <c:pt idx="13394">
                  <c:v>96.649699999999996</c:v>
                </c:pt>
                <c:pt idx="13395">
                  <c:v>96.634399999999999</c:v>
                </c:pt>
                <c:pt idx="13396">
                  <c:v>96.634399999999999</c:v>
                </c:pt>
                <c:pt idx="13397">
                  <c:v>96.634399999999999</c:v>
                </c:pt>
                <c:pt idx="13398">
                  <c:v>96.664900000000003</c:v>
                </c:pt>
                <c:pt idx="13399">
                  <c:v>96.664900000000003</c:v>
                </c:pt>
                <c:pt idx="13400">
                  <c:v>96.664900000000003</c:v>
                </c:pt>
                <c:pt idx="13401">
                  <c:v>96.634399999999999</c:v>
                </c:pt>
                <c:pt idx="13402">
                  <c:v>96.634399999999999</c:v>
                </c:pt>
                <c:pt idx="13403">
                  <c:v>96.634399999999999</c:v>
                </c:pt>
                <c:pt idx="13404">
                  <c:v>96.634399999999999</c:v>
                </c:pt>
                <c:pt idx="13405">
                  <c:v>96.664900000000003</c:v>
                </c:pt>
                <c:pt idx="13406">
                  <c:v>96.664900000000003</c:v>
                </c:pt>
                <c:pt idx="13407">
                  <c:v>96.664900000000003</c:v>
                </c:pt>
                <c:pt idx="13408">
                  <c:v>96.695499999999996</c:v>
                </c:pt>
                <c:pt idx="13409">
                  <c:v>96.695499999999996</c:v>
                </c:pt>
                <c:pt idx="13410">
                  <c:v>96.725999999999999</c:v>
                </c:pt>
                <c:pt idx="13411">
                  <c:v>96.725999999999999</c:v>
                </c:pt>
                <c:pt idx="13412">
                  <c:v>96.756500000000003</c:v>
                </c:pt>
                <c:pt idx="13413">
                  <c:v>96.756500000000003</c:v>
                </c:pt>
                <c:pt idx="13414">
                  <c:v>96.787000000000006</c:v>
                </c:pt>
                <c:pt idx="13415">
                  <c:v>96.817499999999995</c:v>
                </c:pt>
                <c:pt idx="13416">
                  <c:v>96.848100000000002</c:v>
                </c:pt>
                <c:pt idx="13417">
                  <c:v>96.848100000000002</c:v>
                </c:pt>
                <c:pt idx="13418">
                  <c:v>96.848100000000002</c:v>
                </c:pt>
                <c:pt idx="13419">
                  <c:v>96.878600000000006</c:v>
                </c:pt>
                <c:pt idx="13420">
                  <c:v>96.909099999999995</c:v>
                </c:pt>
                <c:pt idx="13421">
                  <c:v>96.909099999999995</c:v>
                </c:pt>
                <c:pt idx="13422">
                  <c:v>96.939599999999999</c:v>
                </c:pt>
                <c:pt idx="13423">
                  <c:v>96.939599999999999</c:v>
                </c:pt>
                <c:pt idx="13424">
                  <c:v>96.970100000000002</c:v>
                </c:pt>
                <c:pt idx="13425">
                  <c:v>97.000600000000006</c:v>
                </c:pt>
                <c:pt idx="13426">
                  <c:v>97.000600000000006</c:v>
                </c:pt>
                <c:pt idx="13427">
                  <c:v>97.000600000000006</c:v>
                </c:pt>
                <c:pt idx="13428">
                  <c:v>97.000600000000006</c:v>
                </c:pt>
                <c:pt idx="13429">
                  <c:v>97.031199999999998</c:v>
                </c:pt>
                <c:pt idx="13430">
                  <c:v>97.031199999999998</c:v>
                </c:pt>
                <c:pt idx="13431">
                  <c:v>97.061700000000002</c:v>
                </c:pt>
                <c:pt idx="13432">
                  <c:v>97.061700000000002</c:v>
                </c:pt>
                <c:pt idx="13433">
                  <c:v>97.092200000000005</c:v>
                </c:pt>
                <c:pt idx="13434">
                  <c:v>97.122699999999995</c:v>
                </c:pt>
                <c:pt idx="13435">
                  <c:v>97.153199999999998</c:v>
                </c:pt>
                <c:pt idx="13436">
                  <c:v>97.153199999999998</c:v>
                </c:pt>
                <c:pt idx="13437">
                  <c:v>97.176100000000005</c:v>
                </c:pt>
                <c:pt idx="13438">
                  <c:v>97.206599999999995</c:v>
                </c:pt>
                <c:pt idx="13439">
                  <c:v>97.237200000000001</c:v>
                </c:pt>
                <c:pt idx="13440">
                  <c:v>97.267700000000005</c:v>
                </c:pt>
                <c:pt idx="13441">
                  <c:v>97.298199999999994</c:v>
                </c:pt>
                <c:pt idx="13442">
                  <c:v>97.328699999999998</c:v>
                </c:pt>
                <c:pt idx="13443">
                  <c:v>97.359200000000001</c:v>
                </c:pt>
                <c:pt idx="13444">
                  <c:v>97.389700000000005</c:v>
                </c:pt>
                <c:pt idx="13445">
                  <c:v>97.420299999999997</c:v>
                </c:pt>
                <c:pt idx="13446">
                  <c:v>97.420299999999997</c:v>
                </c:pt>
                <c:pt idx="13447">
                  <c:v>97.450800000000001</c:v>
                </c:pt>
                <c:pt idx="13448">
                  <c:v>97.481300000000005</c:v>
                </c:pt>
                <c:pt idx="13449">
                  <c:v>97.481300000000005</c:v>
                </c:pt>
                <c:pt idx="13450">
                  <c:v>97.481300000000005</c:v>
                </c:pt>
                <c:pt idx="13451">
                  <c:v>97.481300000000005</c:v>
                </c:pt>
                <c:pt idx="13452">
                  <c:v>97.481300000000005</c:v>
                </c:pt>
                <c:pt idx="13453">
                  <c:v>97.450800000000001</c:v>
                </c:pt>
                <c:pt idx="13454">
                  <c:v>97.420299999999997</c:v>
                </c:pt>
                <c:pt idx="13455">
                  <c:v>97.389700000000005</c:v>
                </c:pt>
                <c:pt idx="13456">
                  <c:v>97.359200000000001</c:v>
                </c:pt>
                <c:pt idx="13457">
                  <c:v>97.359200000000001</c:v>
                </c:pt>
                <c:pt idx="13458">
                  <c:v>97.328699999999998</c:v>
                </c:pt>
                <c:pt idx="13459">
                  <c:v>97.328699999999998</c:v>
                </c:pt>
                <c:pt idx="13460">
                  <c:v>97.298199999999994</c:v>
                </c:pt>
                <c:pt idx="13461">
                  <c:v>97.328699999999998</c:v>
                </c:pt>
                <c:pt idx="13462">
                  <c:v>97.359200000000001</c:v>
                </c:pt>
                <c:pt idx="13463">
                  <c:v>97.389700000000005</c:v>
                </c:pt>
                <c:pt idx="13464">
                  <c:v>97.420299999999997</c:v>
                </c:pt>
                <c:pt idx="13465">
                  <c:v>97.481300000000005</c:v>
                </c:pt>
                <c:pt idx="13466">
                  <c:v>97.511799999999994</c:v>
                </c:pt>
                <c:pt idx="13467">
                  <c:v>97.511799999999994</c:v>
                </c:pt>
                <c:pt idx="13468">
                  <c:v>97.542299999999997</c:v>
                </c:pt>
                <c:pt idx="13469">
                  <c:v>97.542299999999997</c:v>
                </c:pt>
                <c:pt idx="13470">
                  <c:v>97.542299999999997</c:v>
                </c:pt>
                <c:pt idx="13471">
                  <c:v>97.542299999999997</c:v>
                </c:pt>
                <c:pt idx="13472">
                  <c:v>97.542299999999997</c:v>
                </c:pt>
                <c:pt idx="13473">
                  <c:v>97.511799999999994</c:v>
                </c:pt>
                <c:pt idx="13474">
                  <c:v>97.481300000000005</c:v>
                </c:pt>
                <c:pt idx="13475">
                  <c:v>97.481300000000005</c:v>
                </c:pt>
                <c:pt idx="13476">
                  <c:v>97.481300000000005</c:v>
                </c:pt>
                <c:pt idx="13477">
                  <c:v>97.481300000000005</c:v>
                </c:pt>
                <c:pt idx="13478">
                  <c:v>97.481300000000005</c:v>
                </c:pt>
                <c:pt idx="13479">
                  <c:v>97.542299999999997</c:v>
                </c:pt>
                <c:pt idx="13480">
                  <c:v>97.542299999999997</c:v>
                </c:pt>
                <c:pt idx="13481">
                  <c:v>97.572800000000001</c:v>
                </c:pt>
                <c:pt idx="13482">
                  <c:v>97.572800000000001</c:v>
                </c:pt>
                <c:pt idx="13483">
                  <c:v>97.572800000000001</c:v>
                </c:pt>
                <c:pt idx="13484">
                  <c:v>97.542299999999997</c:v>
                </c:pt>
                <c:pt idx="13485">
                  <c:v>97.511799999999994</c:v>
                </c:pt>
                <c:pt idx="13486">
                  <c:v>97.481300000000005</c:v>
                </c:pt>
                <c:pt idx="13487">
                  <c:v>97.481300000000005</c:v>
                </c:pt>
                <c:pt idx="13488">
                  <c:v>97.481300000000005</c:v>
                </c:pt>
                <c:pt idx="13489">
                  <c:v>97.481300000000005</c:v>
                </c:pt>
                <c:pt idx="13490">
                  <c:v>97.450800000000001</c:v>
                </c:pt>
                <c:pt idx="13491">
                  <c:v>97.450800000000001</c:v>
                </c:pt>
                <c:pt idx="13492">
                  <c:v>97.481300000000005</c:v>
                </c:pt>
                <c:pt idx="13493">
                  <c:v>97.511799999999994</c:v>
                </c:pt>
                <c:pt idx="13494">
                  <c:v>97.511799999999994</c:v>
                </c:pt>
                <c:pt idx="13495">
                  <c:v>97.511799999999994</c:v>
                </c:pt>
                <c:pt idx="13496">
                  <c:v>97.542299999999997</c:v>
                </c:pt>
                <c:pt idx="13497">
                  <c:v>97.542299999999997</c:v>
                </c:pt>
                <c:pt idx="13498">
                  <c:v>97.542299999999997</c:v>
                </c:pt>
                <c:pt idx="13499">
                  <c:v>97.542299999999997</c:v>
                </c:pt>
                <c:pt idx="13500">
                  <c:v>97.572800000000001</c:v>
                </c:pt>
                <c:pt idx="13501">
                  <c:v>97.572800000000001</c:v>
                </c:pt>
                <c:pt idx="13502">
                  <c:v>97.542299999999997</c:v>
                </c:pt>
                <c:pt idx="13503">
                  <c:v>97.542299999999997</c:v>
                </c:pt>
                <c:pt idx="13504">
                  <c:v>97.542299999999997</c:v>
                </c:pt>
                <c:pt idx="13505">
                  <c:v>97.542299999999997</c:v>
                </c:pt>
                <c:pt idx="13506">
                  <c:v>97.542299999999997</c:v>
                </c:pt>
                <c:pt idx="13507">
                  <c:v>97.511799999999994</c:v>
                </c:pt>
                <c:pt idx="13508">
                  <c:v>97.511799999999994</c:v>
                </c:pt>
                <c:pt idx="13509">
                  <c:v>97.542299999999997</c:v>
                </c:pt>
                <c:pt idx="13510">
                  <c:v>97.542299999999997</c:v>
                </c:pt>
                <c:pt idx="13511">
                  <c:v>97.603399999999993</c:v>
                </c:pt>
                <c:pt idx="13512">
                  <c:v>97.664400000000001</c:v>
                </c:pt>
                <c:pt idx="13513">
                  <c:v>97.725399999999993</c:v>
                </c:pt>
                <c:pt idx="13514">
                  <c:v>97.771199999999993</c:v>
                </c:pt>
                <c:pt idx="13515">
                  <c:v>97.771199999999993</c:v>
                </c:pt>
                <c:pt idx="13516">
                  <c:v>97.771199999999993</c:v>
                </c:pt>
                <c:pt idx="13517">
                  <c:v>97.771199999999993</c:v>
                </c:pt>
                <c:pt idx="13518">
                  <c:v>97.771199999999993</c:v>
                </c:pt>
                <c:pt idx="13519">
                  <c:v>97.771199999999993</c:v>
                </c:pt>
                <c:pt idx="13520">
                  <c:v>97.816999999999993</c:v>
                </c:pt>
                <c:pt idx="13521">
                  <c:v>97.816999999999993</c:v>
                </c:pt>
                <c:pt idx="13522">
                  <c:v>97.786500000000004</c:v>
                </c:pt>
                <c:pt idx="13523">
                  <c:v>97.725399999999993</c:v>
                </c:pt>
                <c:pt idx="13524">
                  <c:v>97.694900000000004</c:v>
                </c:pt>
                <c:pt idx="13525">
                  <c:v>97.633899999999997</c:v>
                </c:pt>
                <c:pt idx="13526">
                  <c:v>97.603399999999993</c:v>
                </c:pt>
                <c:pt idx="13527">
                  <c:v>97.542299999999997</c:v>
                </c:pt>
                <c:pt idx="13528">
                  <c:v>97.511799999999994</c:v>
                </c:pt>
                <c:pt idx="13529">
                  <c:v>97.473699999999994</c:v>
                </c:pt>
                <c:pt idx="13530">
                  <c:v>97.412599999999998</c:v>
                </c:pt>
                <c:pt idx="13531">
                  <c:v>97.321100000000001</c:v>
                </c:pt>
                <c:pt idx="13532">
                  <c:v>97.198999999999998</c:v>
                </c:pt>
                <c:pt idx="13533">
                  <c:v>97.138000000000005</c:v>
                </c:pt>
                <c:pt idx="13534">
                  <c:v>97.046400000000006</c:v>
                </c:pt>
                <c:pt idx="13535">
                  <c:v>96.985399999999998</c:v>
                </c:pt>
                <c:pt idx="13536">
                  <c:v>96.924300000000002</c:v>
                </c:pt>
                <c:pt idx="13537">
                  <c:v>96.863299999999995</c:v>
                </c:pt>
                <c:pt idx="13538">
                  <c:v>96.802300000000002</c:v>
                </c:pt>
                <c:pt idx="13539">
                  <c:v>96.771799999999999</c:v>
                </c:pt>
                <c:pt idx="13540">
                  <c:v>96.710700000000003</c:v>
                </c:pt>
                <c:pt idx="13541">
                  <c:v>96.649699999999996</c:v>
                </c:pt>
                <c:pt idx="13542">
                  <c:v>96.588700000000003</c:v>
                </c:pt>
                <c:pt idx="13543">
                  <c:v>96.565799999999996</c:v>
                </c:pt>
                <c:pt idx="13544">
                  <c:v>96.535200000000003</c:v>
                </c:pt>
                <c:pt idx="13545">
                  <c:v>96.474199999999996</c:v>
                </c:pt>
                <c:pt idx="13546">
                  <c:v>96.443700000000007</c:v>
                </c:pt>
                <c:pt idx="13547">
                  <c:v>96.413200000000003</c:v>
                </c:pt>
                <c:pt idx="13548">
                  <c:v>96.3827</c:v>
                </c:pt>
                <c:pt idx="13549">
                  <c:v>96.352099999999993</c:v>
                </c:pt>
                <c:pt idx="13550">
                  <c:v>96.352099999999993</c:v>
                </c:pt>
                <c:pt idx="13551">
                  <c:v>96.352099999999993</c:v>
                </c:pt>
                <c:pt idx="13552">
                  <c:v>96.321600000000004</c:v>
                </c:pt>
                <c:pt idx="13553">
                  <c:v>96.2911</c:v>
                </c:pt>
                <c:pt idx="13554">
                  <c:v>96.2911</c:v>
                </c:pt>
                <c:pt idx="13555">
                  <c:v>96.260599999999997</c:v>
                </c:pt>
                <c:pt idx="13556">
                  <c:v>96.260599999999997</c:v>
                </c:pt>
                <c:pt idx="13557">
                  <c:v>96.260599999999997</c:v>
                </c:pt>
                <c:pt idx="13558">
                  <c:v>96.2911</c:v>
                </c:pt>
                <c:pt idx="13559">
                  <c:v>96.2911</c:v>
                </c:pt>
                <c:pt idx="13560">
                  <c:v>96.2911</c:v>
                </c:pt>
                <c:pt idx="13561">
                  <c:v>96.2453</c:v>
                </c:pt>
                <c:pt idx="13562">
                  <c:v>96.2453</c:v>
                </c:pt>
                <c:pt idx="13563">
                  <c:v>96.321600000000004</c:v>
                </c:pt>
                <c:pt idx="13564">
                  <c:v>96.298699999999997</c:v>
                </c:pt>
                <c:pt idx="13565">
                  <c:v>96.298699999999997</c:v>
                </c:pt>
                <c:pt idx="13566">
                  <c:v>96.298699999999997</c:v>
                </c:pt>
                <c:pt idx="13567">
                  <c:v>96.298699999999997</c:v>
                </c:pt>
                <c:pt idx="13568">
                  <c:v>96.298699999999997</c:v>
                </c:pt>
                <c:pt idx="13569">
                  <c:v>96.352099999999993</c:v>
                </c:pt>
                <c:pt idx="13570">
                  <c:v>96.298699999999997</c:v>
                </c:pt>
                <c:pt idx="13571">
                  <c:v>96.3827</c:v>
                </c:pt>
                <c:pt idx="13572">
                  <c:v>96.352099999999993</c:v>
                </c:pt>
                <c:pt idx="13573">
                  <c:v>96.3827</c:v>
                </c:pt>
                <c:pt idx="13574">
                  <c:v>96.3827</c:v>
                </c:pt>
                <c:pt idx="13575">
                  <c:v>96.359800000000007</c:v>
                </c:pt>
                <c:pt idx="13576">
                  <c:v>96.413200000000003</c:v>
                </c:pt>
                <c:pt idx="13577">
                  <c:v>96.413200000000003</c:v>
                </c:pt>
                <c:pt idx="13578">
                  <c:v>96.474199999999996</c:v>
                </c:pt>
                <c:pt idx="13579">
                  <c:v>96.474199999999996</c:v>
                </c:pt>
                <c:pt idx="13580">
                  <c:v>96.474199999999996</c:v>
                </c:pt>
                <c:pt idx="13581">
                  <c:v>96.5047</c:v>
                </c:pt>
                <c:pt idx="13582">
                  <c:v>96.535200000000003</c:v>
                </c:pt>
                <c:pt idx="13583">
                  <c:v>96.5047</c:v>
                </c:pt>
                <c:pt idx="13584">
                  <c:v>96.5047</c:v>
                </c:pt>
                <c:pt idx="13585">
                  <c:v>96.474199999999996</c:v>
                </c:pt>
                <c:pt idx="13586">
                  <c:v>96.474199999999996</c:v>
                </c:pt>
                <c:pt idx="13587">
                  <c:v>96.474199999999996</c:v>
                </c:pt>
                <c:pt idx="13588">
                  <c:v>96.474199999999996</c:v>
                </c:pt>
                <c:pt idx="13589">
                  <c:v>96.443700000000007</c:v>
                </c:pt>
                <c:pt idx="13590">
                  <c:v>96.443700000000007</c:v>
                </c:pt>
                <c:pt idx="13591">
                  <c:v>96.443700000000007</c:v>
                </c:pt>
                <c:pt idx="13592">
                  <c:v>96.443700000000007</c:v>
                </c:pt>
                <c:pt idx="13593">
                  <c:v>96.474199999999996</c:v>
                </c:pt>
                <c:pt idx="13594">
                  <c:v>96.535200000000003</c:v>
                </c:pt>
                <c:pt idx="13595">
                  <c:v>96.565799999999996</c:v>
                </c:pt>
                <c:pt idx="13596">
                  <c:v>96.649699999999996</c:v>
                </c:pt>
                <c:pt idx="13597">
                  <c:v>96.680199999999999</c:v>
                </c:pt>
                <c:pt idx="13598">
                  <c:v>96.710700000000003</c:v>
                </c:pt>
                <c:pt idx="13599">
                  <c:v>96.771799999999999</c:v>
                </c:pt>
                <c:pt idx="13600">
                  <c:v>96.893799999999999</c:v>
                </c:pt>
                <c:pt idx="13601">
                  <c:v>96.924300000000002</c:v>
                </c:pt>
                <c:pt idx="13602">
                  <c:v>96.954899999999995</c:v>
                </c:pt>
                <c:pt idx="13603">
                  <c:v>96.954899999999995</c:v>
                </c:pt>
                <c:pt idx="13604">
                  <c:v>96.954899999999995</c:v>
                </c:pt>
                <c:pt idx="13605">
                  <c:v>96.954899999999995</c:v>
                </c:pt>
                <c:pt idx="13606">
                  <c:v>96.924300000000002</c:v>
                </c:pt>
                <c:pt idx="13607">
                  <c:v>96.893799999999999</c:v>
                </c:pt>
                <c:pt idx="13608">
                  <c:v>96.863299999999995</c:v>
                </c:pt>
                <c:pt idx="13609">
                  <c:v>96.802300000000002</c:v>
                </c:pt>
                <c:pt idx="13610">
                  <c:v>96.741200000000006</c:v>
                </c:pt>
                <c:pt idx="13611">
                  <c:v>96.710700000000003</c:v>
                </c:pt>
                <c:pt idx="13612">
                  <c:v>96.680199999999999</c:v>
                </c:pt>
                <c:pt idx="13613">
                  <c:v>96.680199999999999</c:v>
                </c:pt>
                <c:pt idx="13614">
                  <c:v>96.649699999999996</c:v>
                </c:pt>
                <c:pt idx="13615">
                  <c:v>96.649699999999996</c:v>
                </c:pt>
                <c:pt idx="13616">
                  <c:v>96.649699999999996</c:v>
                </c:pt>
                <c:pt idx="13617">
                  <c:v>96.649699999999996</c:v>
                </c:pt>
                <c:pt idx="13618">
                  <c:v>96.649699999999996</c:v>
                </c:pt>
                <c:pt idx="13619">
                  <c:v>96.649699999999996</c:v>
                </c:pt>
                <c:pt idx="13620">
                  <c:v>96.649699999999996</c:v>
                </c:pt>
                <c:pt idx="13621">
                  <c:v>96.619200000000006</c:v>
                </c:pt>
                <c:pt idx="13622">
                  <c:v>96.588700000000003</c:v>
                </c:pt>
                <c:pt idx="13623">
                  <c:v>96.565799999999996</c:v>
                </c:pt>
                <c:pt idx="13624">
                  <c:v>96.611500000000007</c:v>
                </c:pt>
                <c:pt idx="13625">
                  <c:v>96.535200000000003</c:v>
                </c:pt>
                <c:pt idx="13626">
                  <c:v>96.5047</c:v>
                </c:pt>
                <c:pt idx="13627">
                  <c:v>96.5505</c:v>
                </c:pt>
                <c:pt idx="13628">
                  <c:v>96.52</c:v>
                </c:pt>
                <c:pt idx="13629">
                  <c:v>96.489500000000007</c:v>
                </c:pt>
                <c:pt idx="13630">
                  <c:v>96.489500000000007</c:v>
                </c:pt>
                <c:pt idx="13631">
                  <c:v>96.459000000000003</c:v>
                </c:pt>
                <c:pt idx="13632">
                  <c:v>96.459000000000003</c:v>
                </c:pt>
                <c:pt idx="13633">
                  <c:v>96.428399999999996</c:v>
                </c:pt>
                <c:pt idx="13634">
                  <c:v>96.397900000000007</c:v>
                </c:pt>
                <c:pt idx="13635">
                  <c:v>96.397900000000007</c:v>
                </c:pt>
                <c:pt idx="13636">
                  <c:v>96.397900000000007</c:v>
                </c:pt>
                <c:pt idx="13637">
                  <c:v>96.397900000000007</c:v>
                </c:pt>
                <c:pt idx="13638">
                  <c:v>96.397900000000007</c:v>
                </c:pt>
                <c:pt idx="13639">
                  <c:v>96.428399999999996</c:v>
                </c:pt>
                <c:pt idx="13640">
                  <c:v>96.428399999999996</c:v>
                </c:pt>
                <c:pt idx="13641">
                  <c:v>96.428399999999996</c:v>
                </c:pt>
                <c:pt idx="13642">
                  <c:v>96.397900000000007</c:v>
                </c:pt>
                <c:pt idx="13643">
                  <c:v>96.397900000000007</c:v>
                </c:pt>
                <c:pt idx="13644">
                  <c:v>96.459000000000003</c:v>
                </c:pt>
                <c:pt idx="13645">
                  <c:v>96.459000000000003</c:v>
                </c:pt>
                <c:pt idx="13646">
                  <c:v>96.52</c:v>
                </c:pt>
                <c:pt idx="13647">
                  <c:v>96.581000000000003</c:v>
                </c:pt>
                <c:pt idx="13648">
                  <c:v>96.634399999999999</c:v>
                </c:pt>
                <c:pt idx="13649">
                  <c:v>96.664900000000003</c:v>
                </c:pt>
                <c:pt idx="13650">
                  <c:v>96.695499999999996</c:v>
                </c:pt>
                <c:pt idx="13651">
                  <c:v>96.725999999999999</c:v>
                </c:pt>
                <c:pt idx="13652">
                  <c:v>96.725999999999999</c:v>
                </c:pt>
                <c:pt idx="13653">
                  <c:v>96.725999999999999</c:v>
                </c:pt>
                <c:pt idx="13654">
                  <c:v>96.695499999999996</c:v>
                </c:pt>
                <c:pt idx="13655">
                  <c:v>96.695499999999996</c:v>
                </c:pt>
                <c:pt idx="13656">
                  <c:v>96.725999999999999</c:v>
                </c:pt>
                <c:pt idx="13657">
                  <c:v>96.741200000000006</c:v>
                </c:pt>
                <c:pt idx="13658">
                  <c:v>96.771799999999999</c:v>
                </c:pt>
                <c:pt idx="13659">
                  <c:v>96.802300000000002</c:v>
                </c:pt>
                <c:pt idx="13660">
                  <c:v>96.802300000000002</c:v>
                </c:pt>
                <c:pt idx="13661">
                  <c:v>96.771799999999999</c:v>
                </c:pt>
                <c:pt idx="13662">
                  <c:v>96.741200000000006</c:v>
                </c:pt>
                <c:pt idx="13663">
                  <c:v>96.741200000000006</c:v>
                </c:pt>
                <c:pt idx="13664">
                  <c:v>96.710700000000003</c:v>
                </c:pt>
                <c:pt idx="13665">
                  <c:v>96.680199999999999</c:v>
                </c:pt>
                <c:pt idx="13666">
                  <c:v>96.680199999999999</c:v>
                </c:pt>
                <c:pt idx="13667">
                  <c:v>96.657300000000006</c:v>
                </c:pt>
                <c:pt idx="13668">
                  <c:v>96.626800000000003</c:v>
                </c:pt>
                <c:pt idx="13669">
                  <c:v>96.565799999999996</c:v>
                </c:pt>
                <c:pt idx="13670">
                  <c:v>96.535200000000003</c:v>
                </c:pt>
                <c:pt idx="13671">
                  <c:v>96.5047</c:v>
                </c:pt>
                <c:pt idx="13672">
                  <c:v>96.5047</c:v>
                </c:pt>
                <c:pt idx="13673">
                  <c:v>96.474199999999996</c:v>
                </c:pt>
                <c:pt idx="13674">
                  <c:v>96.52</c:v>
                </c:pt>
                <c:pt idx="13675">
                  <c:v>96.459000000000003</c:v>
                </c:pt>
                <c:pt idx="13676">
                  <c:v>96.397900000000007</c:v>
                </c:pt>
                <c:pt idx="13677">
                  <c:v>96.367400000000004</c:v>
                </c:pt>
                <c:pt idx="13678">
                  <c:v>96.3369</c:v>
                </c:pt>
                <c:pt idx="13679">
                  <c:v>96.367400000000004</c:v>
                </c:pt>
                <c:pt idx="13680">
                  <c:v>96.367400000000004</c:v>
                </c:pt>
                <c:pt idx="13681">
                  <c:v>96.428399999999996</c:v>
                </c:pt>
                <c:pt idx="13682">
                  <c:v>96.397900000000007</c:v>
                </c:pt>
                <c:pt idx="13683">
                  <c:v>96.3369</c:v>
                </c:pt>
                <c:pt idx="13684">
                  <c:v>96.184299999999993</c:v>
                </c:pt>
                <c:pt idx="13685">
                  <c:v>96.062200000000004</c:v>
                </c:pt>
                <c:pt idx="13686">
                  <c:v>95.970699999999994</c:v>
                </c:pt>
                <c:pt idx="13687">
                  <c:v>95.940200000000004</c:v>
                </c:pt>
                <c:pt idx="13688">
                  <c:v>95.787599999999998</c:v>
                </c:pt>
                <c:pt idx="13689">
                  <c:v>95.848600000000005</c:v>
                </c:pt>
                <c:pt idx="13690">
                  <c:v>95.909599999999998</c:v>
                </c:pt>
                <c:pt idx="13691">
                  <c:v>95.970699999999994</c:v>
                </c:pt>
                <c:pt idx="13692">
                  <c:v>96.062200000000004</c:v>
                </c:pt>
                <c:pt idx="13693">
                  <c:v>96.031700000000001</c:v>
                </c:pt>
                <c:pt idx="13694">
                  <c:v>95.940200000000004</c:v>
                </c:pt>
                <c:pt idx="13695">
                  <c:v>95.985900000000001</c:v>
                </c:pt>
                <c:pt idx="13696">
                  <c:v>95.985900000000001</c:v>
                </c:pt>
                <c:pt idx="13697">
                  <c:v>95.924899999999994</c:v>
                </c:pt>
                <c:pt idx="13698">
                  <c:v>95.802800000000005</c:v>
                </c:pt>
                <c:pt idx="13699">
                  <c:v>95.680800000000005</c:v>
                </c:pt>
                <c:pt idx="13700">
                  <c:v>95.772300000000001</c:v>
                </c:pt>
                <c:pt idx="13701">
                  <c:v>95.833299999999994</c:v>
                </c:pt>
                <c:pt idx="13702">
                  <c:v>95.772300000000001</c:v>
                </c:pt>
                <c:pt idx="13703">
                  <c:v>95.741799999999998</c:v>
                </c:pt>
                <c:pt idx="13704">
                  <c:v>95.711299999999994</c:v>
                </c:pt>
                <c:pt idx="13705">
                  <c:v>95.528199999999998</c:v>
                </c:pt>
                <c:pt idx="13706">
                  <c:v>95.406099999999995</c:v>
                </c:pt>
                <c:pt idx="13707">
                  <c:v>95.375600000000006</c:v>
                </c:pt>
                <c:pt idx="13708">
                  <c:v>95.375600000000006</c:v>
                </c:pt>
                <c:pt idx="13709">
                  <c:v>95.406099999999995</c:v>
                </c:pt>
                <c:pt idx="13710">
                  <c:v>95.406099999999995</c:v>
                </c:pt>
                <c:pt idx="13711">
                  <c:v>95.222999999999999</c:v>
                </c:pt>
                <c:pt idx="13712">
                  <c:v>95.039900000000003</c:v>
                </c:pt>
                <c:pt idx="13713">
                  <c:v>94.887299999999996</c:v>
                </c:pt>
                <c:pt idx="13714">
                  <c:v>94.826300000000003</c:v>
                </c:pt>
                <c:pt idx="13715">
                  <c:v>94.826300000000003</c:v>
                </c:pt>
                <c:pt idx="13716">
                  <c:v>94.887299999999996</c:v>
                </c:pt>
                <c:pt idx="13717">
                  <c:v>94.933099999999996</c:v>
                </c:pt>
                <c:pt idx="13718">
                  <c:v>94.9636</c:v>
                </c:pt>
                <c:pt idx="13719">
                  <c:v>94.933099999999996</c:v>
                </c:pt>
                <c:pt idx="13720">
                  <c:v>94.849199999999996</c:v>
                </c:pt>
                <c:pt idx="13721">
                  <c:v>94.7881</c:v>
                </c:pt>
                <c:pt idx="13722">
                  <c:v>94.7881</c:v>
                </c:pt>
                <c:pt idx="13723">
                  <c:v>94.727099999999993</c:v>
                </c:pt>
                <c:pt idx="13724">
                  <c:v>94.665999999999997</c:v>
                </c:pt>
                <c:pt idx="13725">
                  <c:v>94.635499999999993</c:v>
                </c:pt>
                <c:pt idx="13726">
                  <c:v>94.635499999999993</c:v>
                </c:pt>
                <c:pt idx="13727">
                  <c:v>94.5745</c:v>
                </c:pt>
                <c:pt idx="13728">
                  <c:v>94.482900000000001</c:v>
                </c:pt>
                <c:pt idx="13729">
                  <c:v>94.421899999999994</c:v>
                </c:pt>
                <c:pt idx="13730">
                  <c:v>94.421899999999994</c:v>
                </c:pt>
                <c:pt idx="13731">
                  <c:v>94.391400000000004</c:v>
                </c:pt>
                <c:pt idx="13732">
                  <c:v>94.391400000000004</c:v>
                </c:pt>
                <c:pt idx="13733">
                  <c:v>94.391400000000004</c:v>
                </c:pt>
                <c:pt idx="13734">
                  <c:v>94.421899999999994</c:v>
                </c:pt>
                <c:pt idx="13735">
                  <c:v>94.452399999999997</c:v>
                </c:pt>
                <c:pt idx="13736">
                  <c:v>94.482900000000001</c:v>
                </c:pt>
                <c:pt idx="13737">
                  <c:v>94.582099999999997</c:v>
                </c:pt>
                <c:pt idx="13738">
                  <c:v>94.521100000000004</c:v>
                </c:pt>
                <c:pt idx="13739">
                  <c:v>94.429500000000004</c:v>
                </c:pt>
                <c:pt idx="13740">
                  <c:v>94.284599999999998</c:v>
                </c:pt>
                <c:pt idx="13741">
                  <c:v>94.223500000000001</c:v>
                </c:pt>
                <c:pt idx="13742">
                  <c:v>94.192999999999998</c:v>
                </c:pt>
                <c:pt idx="13743">
                  <c:v>94.162499999999994</c:v>
                </c:pt>
                <c:pt idx="13744">
                  <c:v>94.101500000000001</c:v>
                </c:pt>
                <c:pt idx="13745">
                  <c:v>94.040400000000005</c:v>
                </c:pt>
                <c:pt idx="13746">
                  <c:v>94.009900000000002</c:v>
                </c:pt>
                <c:pt idx="13747">
                  <c:v>93.948899999999995</c:v>
                </c:pt>
                <c:pt idx="13748">
                  <c:v>93.918400000000005</c:v>
                </c:pt>
                <c:pt idx="13749">
                  <c:v>93.887799999999999</c:v>
                </c:pt>
                <c:pt idx="13750">
                  <c:v>93.811599999999999</c:v>
                </c:pt>
                <c:pt idx="13751">
                  <c:v>93.872600000000006</c:v>
                </c:pt>
                <c:pt idx="13752">
                  <c:v>93.964100000000002</c:v>
                </c:pt>
                <c:pt idx="13753">
                  <c:v>93.964100000000002</c:v>
                </c:pt>
                <c:pt idx="13754">
                  <c:v>93.811599999999999</c:v>
                </c:pt>
                <c:pt idx="13755">
                  <c:v>93.750500000000002</c:v>
                </c:pt>
                <c:pt idx="13756">
                  <c:v>93.750500000000002</c:v>
                </c:pt>
                <c:pt idx="13757">
                  <c:v>93.781000000000006</c:v>
                </c:pt>
                <c:pt idx="13758">
                  <c:v>93.811599999999999</c:v>
                </c:pt>
                <c:pt idx="13759">
                  <c:v>93.842100000000002</c:v>
                </c:pt>
                <c:pt idx="13760">
                  <c:v>93.811599999999999</c:v>
                </c:pt>
                <c:pt idx="13761">
                  <c:v>93.750500000000002</c:v>
                </c:pt>
                <c:pt idx="13762">
                  <c:v>93.659000000000006</c:v>
                </c:pt>
                <c:pt idx="13763">
                  <c:v>93.597899999999996</c:v>
                </c:pt>
                <c:pt idx="13764">
                  <c:v>93.506399999999999</c:v>
                </c:pt>
                <c:pt idx="13765">
                  <c:v>93.384299999999996</c:v>
                </c:pt>
                <c:pt idx="13766">
                  <c:v>93.247</c:v>
                </c:pt>
                <c:pt idx="13767">
                  <c:v>93.185900000000004</c:v>
                </c:pt>
                <c:pt idx="13768">
                  <c:v>93.094399999999993</c:v>
                </c:pt>
                <c:pt idx="13769">
                  <c:v>92.789199999999994</c:v>
                </c:pt>
                <c:pt idx="13770">
                  <c:v>92.606099999999998</c:v>
                </c:pt>
                <c:pt idx="13771">
                  <c:v>92.461200000000005</c:v>
                </c:pt>
                <c:pt idx="13772">
                  <c:v>92.430599999999998</c:v>
                </c:pt>
                <c:pt idx="13773">
                  <c:v>92.377200000000002</c:v>
                </c:pt>
                <c:pt idx="13774">
                  <c:v>92.407700000000006</c:v>
                </c:pt>
                <c:pt idx="13775">
                  <c:v>92.407700000000006</c:v>
                </c:pt>
                <c:pt idx="13776">
                  <c:v>92.461200000000005</c:v>
                </c:pt>
                <c:pt idx="13777">
                  <c:v>92.491699999999994</c:v>
                </c:pt>
                <c:pt idx="13778">
                  <c:v>92.461200000000005</c:v>
                </c:pt>
                <c:pt idx="13779">
                  <c:v>92.461200000000005</c:v>
                </c:pt>
                <c:pt idx="13780">
                  <c:v>92.491699999999994</c:v>
                </c:pt>
                <c:pt idx="13781">
                  <c:v>92.545100000000005</c:v>
                </c:pt>
                <c:pt idx="13782">
                  <c:v>92.667100000000005</c:v>
                </c:pt>
                <c:pt idx="13783">
                  <c:v>92.636600000000001</c:v>
                </c:pt>
                <c:pt idx="13784">
                  <c:v>92.613699999999994</c:v>
                </c:pt>
                <c:pt idx="13785">
                  <c:v>92.613699999999994</c:v>
                </c:pt>
                <c:pt idx="13786">
                  <c:v>92.705299999999994</c:v>
                </c:pt>
                <c:pt idx="13787">
                  <c:v>92.613699999999994</c:v>
                </c:pt>
                <c:pt idx="13788">
                  <c:v>92.423000000000002</c:v>
                </c:pt>
                <c:pt idx="13789">
                  <c:v>92.369600000000005</c:v>
                </c:pt>
                <c:pt idx="13790">
                  <c:v>92.171199999999999</c:v>
                </c:pt>
                <c:pt idx="13791">
                  <c:v>92.117800000000003</c:v>
                </c:pt>
                <c:pt idx="13792">
                  <c:v>91.980500000000006</c:v>
                </c:pt>
                <c:pt idx="13793">
                  <c:v>91.927099999999996</c:v>
                </c:pt>
                <c:pt idx="13794">
                  <c:v>91.675299999999993</c:v>
                </c:pt>
                <c:pt idx="13795">
                  <c:v>91.560900000000004</c:v>
                </c:pt>
                <c:pt idx="13796">
                  <c:v>91.415899999999993</c:v>
                </c:pt>
                <c:pt idx="13797">
                  <c:v>91.438800000000001</c:v>
                </c:pt>
                <c:pt idx="13798">
                  <c:v>91.331999999999994</c:v>
                </c:pt>
                <c:pt idx="13799">
                  <c:v>91.164199999999994</c:v>
                </c:pt>
                <c:pt idx="13800">
                  <c:v>91.194699999999997</c:v>
                </c:pt>
                <c:pt idx="13801">
                  <c:v>91.415899999999993</c:v>
                </c:pt>
                <c:pt idx="13802">
                  <c:v>91.385400000000004</c:v>
                </c:pt>
                <c:pt idx="13803">
                  <c:v>91.362499999999997</c:v>
                </c:pt>
                <c:pt idx="13804">
                  <c:v>91.194699999999997</c:v>
                </c:pt>
                <c:pt idx="13805">
                  <c:v>91.057299999999998</c:v>
                </c:pt>
                <c:pt idx="13806">
                  <c:v>91.080200000000005</c:v>
                </c:pt>
                <c:pt idx="13807">
                  <c:v>91.026799999999994</c:v>
                </c:pt>
                <c:pt idx="13808">
                  <c:v>91.057299999999998</c:v>
                </c:pt>
                <c:pt idx="13809">
                  <c:v>91.080200000000005</c:v>
                </c:pt>
                <c:pt idx="13810">
                  <c:v>91.110699999999994</c:v>
                </c:pt>
                <c:pt idx="13811">
                  <c:v>91.141300000000001</c:v>
                </c:pt>
                <c:pt idx="13812">
                  <c:v>91.080200000000005</c:v>
                </c:pt>
                <c:pt idx="13813">
                  <c:v>90.889499999999998</c:v>
                </c:pt>
                <c:pt idx="13814">
                  <c:v>90.752200000000002</c:v>
                </c:pt>
                <c:pt idx="13815">
                  <c:v>90.721599999999995</c:v>
                </c:pt>
                <c:pt idx="13816">
                  <c:v>90.698800000000006</c:v>
                </c:pt>
                <c:pt idx="13817">
                  <c:v>90.698800000000006</c:v>
                </c:pt>
                <c:pt idx="13818">
                  <c:v>90.698800000000006</c:v>
                </c:pt>
                <c:pt idx="13819">
                  <c:v>90.820800000000006</c:v>
                </c:pt>
                <c:pt idx="13820">
                  <c:v>90.904799999999994</c:v>
                </c:pt>
                <c:pt idx="13821">
                  <c:v>91.019199999999998</c:v>
                </c:pt>
                <c:pt idx="13822">
                  <c:v>91.126000000000005</c:v>
                </c:pt>
                <c:pt idx="13823">
                  <c:v>91.095500000000001</c:v>
                </c:pt>
                <c:pt idx="13824">
                  <c:v>91.072599999999994</c:v>
                </c:pt>
                <c:pt idx="13825">
                  <c:v>91.042100000000005</c:v>
                </c:pt>
                <c:pt idx="13826">
                  <c:v>90.958200000000005</c:v>
                </c:pt>
                <c:pt idx="13827">
                  <c:v>90.958200000000005</c:v>
                </c:pt>
                <c:pt idx="13828">
                  <c:v>91.042100000000005</c:v>
                </c:pt>
                <c:pt idx="13829">
                  <c:v>91.042100000000005</c:v>
                </c:pt>
                <c:pt idx="13830">
                  <c:v>91.072599999999994</c:v>
                </c:pt>
                <c:pt idx="13831">
                  <c:v>91.072599999999994</c:v>
                </c:pt>
                <c:pt idx="13832">
                  <c:v>91.126000000000005</c:v>
                </c:pt>
                <c:pt idx="13833">
                  <c:v>91.156499999999994</c:v>
                </c:pt>
                <c:pt idx="13834">
                  <c:v>91.209900000000005</c:v>
                </c:pt>
                <c:pt idx="13835">
                  <c:v>91.209900000000005</c:v>
                </c:pt>
                <c:pt idx="13836">
                  <c:v>91.347300000000004</c:v>
                </c:pt>
                <c:pt idx="13837">
                  <c:v>91.347300000000004</c:v>
                </c:pt>
                <c:pt idx="13838">
                  <c:v>91.347300000000004</c:v>
                </c:pt>
                <c:pt idx="13839">
                  <c:v>91.316699999999997</c:v>
                </c:pt>
                <c:pt idx="13840">
                  <c:v>91.293899999999994</c:v>
                </c:pt>
                <c:pt idx="13841">
                  <c:v>91.240399999999994</c:v>
                </c:pt>
                <c:pt idx="13842">
                  <c:v>91.240399999999994</c:v>
                </c:pt>
                <c:pt idx="13843">
                  <c:v>91.240399999999994</c:v>
                </c:pt>
                <c:pt idx="13844">
                  <c:v>91.240399999999994</c:v>
                </c:pt>
                <c:pt idx="13845">
                  <c:v>91.209900000000005</c:v>
                </c:pt>
                <c:pt idx="13846">
                  <c:v>91.126000000000005</c:v>
                </c:pt>
                <c:pt idx="13847">
                  <c:v>91.095500000000001</c:v>
                </c:pt>
                <c:pt idx="13848">
                  <c:v>91.072599999999994</c:v>
                </c:pt>
                <c:pt idx="13849">
                  <c:v>91.072599999999994</c:v>
                </c:pt>
                <c:pt idx="13850">
                  <c:v>90.988699999999994</c:v>
                </c:pt>
                <c:pt idx="13851">
                  <c:v>90.797899999999998</c:v>
                </c:pt>
                <c:pt idx="13852">
                  <c:v>90.851299999999995</c:v>
                </c:pt>
                <c:pt idx="13853">
                  <c:v>90.935299999999998</c:v>
                </c:pt>
                <c:pt idx="13854">
                  <c:v>90.988699999999994</c:v>
                </c:pt>
                <c:pt idx="13855">
                  <c:v>90.988699999999994</c:v>
                </c:pt>
                <c:pt idx="13856">
                  <c:v>90.851299999999995</c:v>
                </c:pt>
                <c:pt idx="13857">
                  <c:v>90.767399999999995</c:v>
                </c:pt>
                <c:pt idx="13858">
                  <c:v>90.736900000000006</c:v>
                </c:pt>
                <c:pt idx="13859">
                  <c:v>90.767399999999995</c:v>
                </c:pt>
                <c:pt idx="13860">
                  <c:v>90.736900000000006</c:v>
                </c:pt>
                <c:pt idx="13861">
                  <c:v>90.736900000000006</c:v>
                </c:pt>
                <c:pt idx="13862">
                  <c:v>90.767399999999995</c:v>
                </c:pt>
                <c:pt idx="13863">
                  <c:v>90.820800000000006</c:v>
                </c:pt>
                <c:pt idx="13864">
                  <c:v>90.904799999999994</c:v>
                </c:pt>
                <c:pt idx="13865">
                  <c:v>91.019199999999998</c:v>
                </c:pt>
                <c:pt idx="13866">
                  <c:v>90.988699999999994</c:v>
                </c:pt>
                <c:pt idx="13867">
                  <c:v>90.958200000000005</c:v>
                </c:pt>
                <c:pt idx="13868">
                  <c:v>90.851299999999995</c:v>
                </c:pt>
                <c:pt idx="13869">
                  <c:v>90.736900000000006</c:v>
                </c:pt>
                <c:pt idx="13870">
                  <c:v>90.736900000000006</c:v>
                </c:pt>
                <c:pt idx="13871">
                  <c:v>90.767399999999995</c:v>
                </c:pt>
                <c:pt idx="13872">
                  <c:v>90.767399999999995</c:v>
                </c:pt>
                <c:pt idx="13873">
                  <c:v>90.851299999999995</c:v>
                </c:pt>
                <c:pt idx="13874">
                  <c:v>90.935299999999998</c:v>
                </c:pt>
                <c:pt idx="13875">
                  <c:v>91.042100000000005</c:v>
                </c:pt>
                <c:pt idx="13876">
                  <c:v>91.095500000000001</c:v>
                </c:pt>
                <c:pt idx="13877">
                  <c:v>91.042100000000005</c:v>
                </c:pt>
                <c:pt idx="13878">
                  <c:v>90.988699999999994</c:v>
                </c:pt>
                <c:pt idx="13879">
                  <c:v>90.988699999999994</c:v>
                </c:pt>
                <c:pt idx="13880">
                  <c:v>91.019199999999998</c:v>
                </c:pt>
                <c:pt idx="13881">
                  <c:v>91.072599999999994</c:v>
                </c:pt>
                <c:pt idx="13882">
                  <c:v>91.126000000000005</c:v>
                </c:pt>
                <c:pt idx="13883">
                  <c:v>91.126000000000005</c:v>
                </c:pt>
                <c:pt idx="13884">
                  <c:v>91.194699999999997</c:v>
                </c:pt>
                <c:pt idx="13885">
                  <c:v>91.171800000000005</c:v>
                </c:pt>
                <c:pt idx="13886">
                  <c:v>91.118399999999994</c:v>
                </c:pt>
                <c:pt idx="13887">
                  <c:v>91.171800000000005</c:v>
                </c:pt>
                <c:pt idx="13888">
                  <c:v>91.141300000000001</c:v>
                </c:pt>
                <c:pt idx="13889">
                  <c:v>91.003900000000002</c:v>
                </c:pt>
                <c:pt idx="13890">
                  <c:v>90.866600000000005</c:v>
                </c:pt>
                <c:pt idx="13891">
                  <c:v>90.782700000000006</c:v>
                </c:pt>
                <c:pt idx="13892">
                  <c:v>90.729299999999995</c:v>
                </c:pt>
                <c:pt idx="13893">
                  <c:v>90.698800000000006</c:v>
                </c:pt>
                <c:pt idx="13894">
                  <c:v>90.591899999999995</c:v>
                </c:pt>
                <c:pt idx="13895">
                  <c:v>90.530900000000003</c:v>
                </c:pt>
                <c:pt idx="13896">
                  <c:v>90.477500000000006</c:v>
                </c:pt>
                <c:pt idx="13897">
                  <c:v>90.393600000000006</c:v>
                </c:pt>
                <c:pt idx="13898">
                  <c:v>90.385999999999996</c:v>
                </c:pt>
                <c:pt idx="13899">
                  <c:v>90.355400000000003</c:v>
                </c:pt>
                <c:pt idx="13900">
                  <c:v>90.462199999999996</c:v>
                </c:pt>
                <c:pt idx="13901">
                  <c:v>90.607200000000006</c:v>
                </c:pt>
                <c:pt idx="13902">
                  <c:v>90.660600000000002</c:v>
                </c:pt>
                <c:pt idx="13903">
                  <c:v>90.828500000000005</c:v>
                </c:pt>
                <c:pt idx="13904">
                  <c:v>90.828500000000005</c:v>
                </c:pt>
                <c:pt idx="13905">
                  <c:v>90.523300000000006</c:v>
                </c:pt>
                <c:pt idx="13906">
                  <c:v>90.164699999999996</c:v>
                </c:pt>
                <c:pt idx="13907">
                  <c:v>89.966300000000004</c:v>
                </c:pt>
                <c:pt idx="13908">
                  <c:v>89.912899999999993</c:v>
                </c:pt>
                <c:pt idx="13909">
                  <c:v>90.0197</c:v>
                </c:pt>
                <c:pt idx="13910">
                  <c:v>90.0197</c:v>
                </c:pt>
                <c:pt idx="13911">
                  <c:v>89.9435</c:v>
                </c:pt>
                <c:pt idx="13912">
                  <c:v>89.859499999999997</c:v>
                </c:pt>
                <c:pt idx="13913">
                  <c:v>89.775599999999997</c:v>
                </c:pt>
                <c:pt idx="13914">
                  <c:v>89.722200000000001</c:v>
                </c:pt>
                <c:pt idx="13915">
                  <c:v>89.661199999999994</c:v>
                </c:pt>
                <c:pt idx="13916">
                  <c:v>89.500900000000001</c:v>
                </c:pt>
                <c:pt idx="13917">
                  <c:v>89.523799999999994</c:v>
                </c:pt>
                <c:pt idx="13918">
                  <c:v>89.592500000000001</c:v>
                </c:pt>
                <c:pt idx="13919">
                  <c:v>89.592500000000001</c:v>
                </c:pt>
                <c:pt idx="13920">
                  <c:v>89.653499999999994</c:v>
                </c:pt>
                <c:pt idx="13921">
                  <c:v>89.706900000000005</c:v>
                </c:pt>
                <c:pt idx="13922">
                  <c:v>89.729799999999997</c:v>
                </c:pt>
                <c:pt idx="13923">
                  <c:v>89.760300000000001</c:v>
                </c:pt>
                <c:pt idx="13924">
                  <c:v>89.729799999999997</c:v>
                </c:pt>
                <c:pt idx="13925">
                  <c:v>89.729799999999997</c:v>
                </c:pt>
                <c:pt idx="13926">
                  <c:v>89.729799999999997</c:v>
                </c:pt>
                <c:pt idx="13927">
                  <c:v>89.813800000000001</c:v>
                </c:pt>
                <c:pt idx="13928">
                  <c:v>89.874799999999993</c:v>
                </c:pt>
                <c:pt idx="13929">
                  <c:v>89.8977</c:v>
                </c:pt>
                <c:pt idx="13930">
                  <c:v>89.951099999999997</c:v>
                </c:pt>
                <c:pt idx="13931">
                  <c:v>90.034999999999997</c:v>
                </c:pt>
                <c:pt idx="13932">
                  <c:v>90.0655</c:v>
                </c:pt>
                <c:pt idx="13933">
                  <c:v>90.096000000000004</c:v>
                </c:pt>
                <c:pt idx="13934">
                  <c:v>90.0655</c:v>
                </c:pt>
                <c:pt idx="13935">
                  <c:v>90.034999999999997</c:v>
                </c:pt>
                <c:pt idx="13936">
                  <c:v>89.9816</c:v>
                </c:pt>
                <c:pt idx="13937">
                  <c:v>89.928200000000004</c:v>
                </c:pt>
                <c:pt idx="13938">
                  <c:v>89.951099999999997</c:v>
                </c:pt>
                <c:pt idx="13939">
                  <c:v>89.8977</c:v>
                </c:pt>
                <c:pt idx="13940">
                  <c:v>89.813800000000001</c:v>
                </c:pt>
                <c:pt idx="13941">
                  <c:v>89.760300000000001</c:v>
                </c:pt>
                <c:pt idx="13942">
                  <c:v>89.676400000000001</c:v>
                </c:pt>
                <c:pt idx="13943">
                  <c:v>89.653499999999994</c:v>
                </c:pt>
                <c:pt idx="13944">
                  <c:v>89.653499999999994</c:v>
                </c:pt>
                <c:pt idx="13945">
                  <c:v>89.653499999999994</c:v>
                </c:pt>
                <c:pt idx="13946">
                  <c:v>89.706900000000005</c:v>
                </c:pt>
                <c:pt idx="13947">
                  <c:v>89.729799999999997</c:v>
                </c:pt>
                <c:pt idx="13948">
                  <c:v>89.729799999999997</c:v>
                </c:pt>
                <c:pt idx="13949">
                  <c:v>89.729799999999997</c:v>
                </c:pt>
                <c:pt idx="13950">
                  <c:v>89.706900000000005</c:v>
                </c:pt>
                <c:pt idx="13951">
                  <c:v>89.729799999999997</c:v>
                </c:pt>
                <c:pt idx="13952">
                  <c:v>89.745099999999994</c:v>
                </c:pt>
                <c:pt idx="13953">
                  <c:v>89.745099999999994</c:v>
                </c:pt>
                <c:pt idx="13954">
                  <c:v>89.745099999999994</c:v>
                </c:pt>
                <c:pt idx="13955">
                  <c:v>89.722200000000001</c:v>
                </c:pt>
                <c:pt idx="13956">
                  <c:v>89.745099999999994</c:v>
                </c:pt>
                <c:pt idx="13957">
                  <c:v>89.745099999999994</c:v>
                </c:pt>
                <c:pt idx="13958">
                  <c:v>89.745099999999994</c:v>
                </c:pt>
                <c:pt idx="13959">
                  <c:v>89.745099999999994</c:v>
                </c:pt>
                <c:pt idx="13960">
                  <c:v>89.775599999999997</c:v>
                </c:pt>
                <c:pt idx="13961">
                  <c:v>89.775599999999997</c:v>
                </c:pt>
                <c:pt idx="13962">
                  <c:v>89.859499999999997</c:v>
                </c:pt>
                <c:pt idx="13963">
                  <c:v>89.859499999999997</c:v>
                </c:pt>
                <c:pt idx="13964">
                  <c:v>89.828999999999994</c:v>
                </c:pt>
                <c:pt idx="13965">
                  <c:v>89.859499999999997</c:v>
                </c:pt>
                <c:pt idx="13966">
                  <c:v>89.882400000000004</c:v>
                </c:pt>
                <c:pt idx="13967">
                  <c:v>89.882400000000004</c:v>
                </c:pt>
                <c:pt idx="13968">
                  <c:v>89.966300000000004</c:v>
                </c:pt>
                <c:pt idx="13969">
                  <c:v>90.0274</c:v>
                </c:pt>
                <c:pt idx="13970">
                  <c:v>89.996899999999997</c:v>
                </c:pt>
                <c:pt idx="13971">
                  <c:v>89.966300000000004</c:v>
                </c:pt>
                <c:pt idx="13972">
                  <c:v>90.134200000000007</c:v>
                </c:pt>
                <c:pt idx="13973">
                  <c:v>90.271500000000003</c:v>
                </c:pt>
                <c:pt idx="13974">
                  <c:v>90.385999999999996</c:v>
                </c:pt>
                <c:pt idx="13975">
                  <c:v>90.271500000000003</c:v>
                </c:pt>
                <c:pt idx="13976">
                  <c:v>90.233400000000003</c:v>
                </c:pt>
                <c:pt idx="13977">
                  <c:v>90.088399999999993</c:v>
                </c:pt>
                <c:pt idx="13978">
                  <c:v>90.034999999999997</c:v>
                </c:pt>
                <c:pt idx="13979">
                  <c:v>90.034999999999997</c:v>
                </c:pt>
                <c:pt idx="13980">
                  <c:v>90.0655</c:v>
                </c:pt>
                <c:pt idx="13981">
                  <c:v>90.141800000000003</c:v>
                </c:pt>
                <c:pt idx="13982">
                  <c:v>90.141800000000003</c:v>
                </c:pt>
                <c:pt idx="13983">
                  <c:v>90.088399999999993</c:v>
                </c:pt>
                <c:pt idx="13984">
                  <c:v>90.088399999999993</c:v>
                </c:pt>
                <c:pt idx="13985">
                  <c:v>90.034999999999997</c:v>
                </c:pt>
                <c:pt idx="13986">
                  <c:v>89.9816</c:v>
                </c:pt>
                <c:pt idx="13987">
                  <c:v>90.004499999999993</c:v>
                </c:pt>
                <c:pt idx="13988">
                  <c:v>90.004499999999993</c:v>
                </c:pt>
                <c:pt idx="13989">
                  <c:v>90.004499999999993</c:v>
                </c:pt>
                <c:pt idx="13990">
                  <c:v>90.034999999999997</c:v>
                </c:pt>
                <c:pt idx="13991">
                  <c:v>90.004499999999993</c:v>
                </c:pt>
                <c:pt idx="13992">
                  <c:v>90.004499999999993</c:v>
                </c:pt>
                <c:pt idx="13993">
                  <c:v>89.9816</c:v>
                </c:pt>
                <c:pt idx="13994">
                  <c:v>89.760300000000001</c:v>
                </c:pt>
                <c:pt idx="13995">
                  <c:v>89.478099999999998</c:v>
                </c:pt>
                <c:pt idx="13996">
                  <c:v>89.340699999999998</c:v>
                </c:pt>
                <c:pt idx="13997">
                  <c:v>89.15</c:v>
                </c:pt>
                <c:pt idx="13998">
                  <c:v>88.951599999999999</c:v>
                </c:pt>
                <c:pt idx="13999">
                  <c:v>88.829599999999999</c:v>
                </c:pt>
                <c:pt idx="14000">
                  <c:v>88.913499999999999</c:v>
                </c:pt>
                <c:pt idx="14001">
                  <c:v>88.944000000000003</c:v>
                </c:pt>
                <c:pt idx="14002">
                  <c:v>88.913499999999999</c:v>
                </c:pt>
                <c:pt idx="14003">
                  <c:v>88.745599999999996</c:v>
                </c:pt>
                <c:pt idx="14004">
                  <c:v>88.631200000000007</c:v>
                </c:pt>
                <c:pt idx="14005">
                  <c:v>88.493899999999996</c:v>
                </c:pt>
                <c:pt idx="14006">
                  <c:v>88.303100000000001</c:v>
                </c:pt>
                <c:pt idx="14007">
                  <c:v>88.325999999999993</c:v>
                </c:pt>
                <c:pt idx="14008">
                  <c:v>88.303100000000001</c:v>
                </c:pt>
                <c:pt idx="14009">
                  <c:v>88.219200000000001</c:v>
                </c:pt>
                <c:pt idx="14010">
                  <c:v>88.242099999999994</c:v>
                </c:pt>
                <c:pt idx="14011">
                  <c:v>88.356499999999997</c:v>
                </c:pt>
                <c:pt idx="14012">
                  <c:v>88.409899999999993</c:v>
                </c:pt>
                <c:pt idx="14013">
                  <c:v>88.493899999999996</c:v>
                </c:pt>
                <c:pt idx="14014">
                  <c:v>88.5244</c:v>
                </c:pt>
                <c:pt idx="14015">
                  <c:v>88.471000000000004</c:v>
                </c:pt>
                <c:pt idx="14016">
                  <c:v>88.409899999999993</c:v>
                </c:pt>
                <c:pt idx="14017">
                  <c:v>88.387100000000004</c:v>
                </c:pt>
                <c:pt idx="14018">
                  <c:v>88.356499999999997</c:v>
                </c:pt>
                <c:pt idx="14019">
                  <c:v>88.356499999999997</c:v>
                </c:pt>
                <c:pt idx="14020">
                  <c:v>88.387100000000004</c:v>
                </c:pt>
                <c:pt idx="14021">
                  <c:v>88.387100000000004</c:v>
                </c:pt>
                <c:pt idx="14022">
                  <c:v>88.554900000000004</c:v>
                </c:pt>
                <c:pt idx="14023">
                  <c:v>88.577799999999996</c:v>
                </c:pt>
                <c:pt idx="14024">
                  <c:v>88.409899999999993</c:v>
                </c:pt>
                <c:pt idx="14025">
                  <c:v>88.272599999999997</c:v>
                </c:pt>
                <c:pt idx="14026">
                  <c:v>88.493899999999996</c:v>
                </c:pt>
                <c:pt idx="14027">
                  <c:v>88.577799999999996</c:v>
                </c:pt>
                <c:pt idx="14028">
                  <c:v>88.6083</c:v>
                </c:pt>
                <c:pt idx="14029">
                  <c:v>88.6922</c:v>
                </c:pt>
                <c:pt idx="14030">
                  <c:v>88.715100000000007</c:v>
                </c:pt>
                <c:pt idx="14031">
                  <c:v>88.6922</c:v>
                </c:pt>
                <c:pt idx="14032">
                  <c:v>88.631200000000007</c:v>
                </c:pt>
                <c:pt idx="14033">
                  <c:v>88.631200000000007</c:v>
                </c:pt>
                <c:pt idx="14034">
                  <c:v>88.646500000000003</c:v>
                </c:pt>
                <c:pt idx="14035">
                  <c:v>88.623599999999996</c:v>
                </c:pt>
                <c:pt idx="14036">
                  <c:v>88.509100000000004</c:v>
                </c:pt>
                <c:pt idx="14037">
                  <c:v>88.425200000000004</c:v>
                </c:pt>
                <c:pt idx="14038">
                  <c:v>88.3947</c:v>
                </c:pt>
                <c:pt idx="14039">
                  <c:v>88.341300000000004</c:v>
                </c:pt>
                <c:pt idx="14040">
                  <c:v>88.287899999999993</c:v>
                </c:pt>
                <c:pt idx="14041">
                  <c:v>88.234499999999997</c:v>
                </c:pt>
                <c:pt idx="14042">
                  <c:v>88.287899999999993</c:v>
                </c:pt>
                <c:pt idx="14043">
                  <c:v>88.318399999999997</c:v>
                </c:pt>
                <c:pt idx="14044">
                  <c:v>88.234499999999997</c:v>
                </c:pt>
                <c:pt idx="14045">
                  <c:v>88.12</c:v>
                </c:pt>
                <c:pt idx="14046">
                  <c:v>88.066599999999994</c:v>
                </c:pt>
                <c:pt idx="14047">
                  <c:v>87.982699999999994</c:v>
                </c:pt>
                <c:pt idx="14048">
                  <c:v>88.013199999999998</c:v>
                </c:pt>
                <c:pt idx="14049">
                  <c:v>88.013199999999998</c:v>
                </c:pt>
                <c:pt idx="14050">
                  <c:v>88.013199999999998</c:v>
                </c:pt>
                <c:pt idx="14051">
                  <c:v>88.013199999999998</c:v>
                </c:pt>
                <c:pt idx="14052">
                  <c:v>87.952200000000005</c:v>
                </c:pt>
                <c:pt idx="14053">
                  <c:v>87.952200000000005</c:v>
                </c:pt>
                <c:pt idx="14054">
                  <c:v>87.875900000000001</c:v>
                </c:pt>
                <c:pt idx="14055">
                  <c:v>87.952200000000005</c:v>
                </c:pt>
                <c:pt idx="14056">
                  <c:v>87.982699999999994</c:v>
                </c:pt>
                <c:pt idx="14057">
                  <c:v>88.097099999999998</c:v>
                </c:pt>
                <c:pt idx="14058">
                  <c:v>88.013199999999998</c:v>
                </c:pt>
                <c:pt idx="14059">
                  <c:v>88.036100000000005</c:v>
                </c:pt>
                <c:pt idx="14060">
                  <c:v>88.150499999999994</c:v>
                </c:pt>
                <c:pt idx="14061">
                  <c:v>88.234499999999997</c:v>
                </c:pt>
                <c:pt idx="14062">
                  <c:v>88.287899999999993</c:v>
                </c:pt>
                <c:pt idx="14063">
                  <c:v>88.3947</c:v>
                </c:pt>
                <c:pt idx="14064">
                  <c:v>88.509100000000004</c:v>
                </c:pt>
                <c:pt idx="14065">
                  <c:v>88.539599999999993</c:v>
                </c:pt>
                <c:pt idx="14066">
                  <c:v>88.5625</c:v>
                </c:pt>
                <c:pt idx="14067">
                  <c:v>88.623599999999996</c:v>
                </c:pt>
                <c:pt idx="14068">
                  <c:v>88.646500000000003</c:v>
                </c:pt>
                <c:pt idx="14069">
                  <c:v>88.730400000000003</c:v>
                </c:pt>
                <c:pt idx="14070">
                  <c:v>88.783799999999999</c:v>
                </c:pt>
                <c:pt idx="14071">
                  <c:v>88.707499999999996</c:v>
                </c:pt>
                <c:pt idx="14072">
                  <c:v>88.425200000000004</c:v>
                </c:pt>
                <c:pt idx="14073">
                  <c:v>88.12</c:v>
                </c:pt>
                <c:pt idx="14074">
                  <c:v>88.036100000000005</c:v>
                </c:pt>
                <c:pt idx="14075">
                  <c:v>87.898799999999994</c:v>
                </c:pt>
                <c:pt idx="14076">
                  <c:v>87.707999999999998</c:v>
                </c:pt>
                <c:pt idx="14077">
                  <c:v>87.509699999999995</c:v>
                </c:pt>
                <c:pt idx="14078">
                  <c:v>87.456299999999999</c:v>
                </c:pt>
                <c:pt idx="14079">
                  <c:v>87.494399999999999</c:v>
                </c:pt>
                <c:pt idx="14080">
                  <c:v>87.494399999999999</c:v>
                </c:pt>
                <c:pt idx="14081">
                  <c:v>87.471500000000006</c:v>
                </c:pt>
                <c:pt idx="14082">
                  <c:v>87.357100000000003</c:v>
                </c:pt>
                <c:pt idx="14083">
                  <c:v>87.273200000000003</c:v>
                </c:pt>
                <c:pt idx="14084">
                  <c:v>87.0214</c:v>
                </c:pt>
                <c:pt idx="14085">
                  <c:v>86.884100000000004</c:v>
                </c:pt>
                <c:pt idx="14086">
                  <c:v>86.9375</c:v>
                </c:pt>
                <c:pt idx="14087">
                  <c:v>86.914599999999993</c:v>
                </c:pt>
                <c:pt idx="14088">
                  <c:v>86.716200000000001</c:v>
                </c:pt>
                <c:pt idx="14089">
                  <c:v>86.662800000000004</c:v>
                </c:pt>
                <c:pt idx="14090">
                  <c:v>86.777299999999997</c:v>
                </c:pt>
                <c:pt idx="14091">
                  <c:v>87.219800000000006</c:v>
                </c:pt>
                <c:pt idx="14092">
                  <c:v>87.357100000000003</c:v>
                </c:pt>
                <c:pt idx="14093">
                  <c:v>87.387600000000006</c:v>
                </c:pt>
                <c:pt idx="14094">
                  <c:v>87.303700000000006</c:v>
                </c:pt>
                <c:pt idx="14095">
                  <c:v>87.250299999999996</c:v>
                </c:pt>
                <c:pt idx="14096">
                  <c:v>87.219800000000006</c:v>
                </c:pt>
                <c:pt idx="14097">
                  <c:v>87.326599999999999</c:v>
                </c:pt>
                <c:pt idx="14098">
                  <c:v>87.471500000000006</c:v>
                </c:pt>
                <c:pt idx="14099">
                  <c:v>87.524900000000002</c:v>
                </c:pt>
                <c:pt idx="14100">
                  <c:v>87.563100000000006</c:v>
                </c:pt>
                <c:pt idx="14101">
                  <c:v>87.540199999999999</c:v>
                </c:pt>
                <c:pt idx="14102">
                  <c:v>87.479200000000006</c:v>
                </c:pt>
                <c:pt idx="14103">
                  <c:v>87.425799999999995</c:v>
                </c:pt>
                <c:pt idx="14104">
                  <c:v>87.372299999999996</c:v>
                </c:pt>
                <c:pt idx="14105">
                  <c:v>87.402900000000002</c:v>
                </c:pt>
                <c:pt idx="14106">
                  <c:v>87.425799999999995</c:v>
                </c:pt>
                <c:pt idx="14107">
                  <c:v>87.341800000000006</c:v>
                </c:pt>
                <c:pt idx="14108">
                  <c:v>87.1511</c:v>
                </c:pt>
                <c:pt idx="14109">
                  <c:v>86.983199999999997</c:v>
                </c:pt>
                <c:pt idx="14110">
                  <c:v>86.815399999999997</c:v>
                </c:pt>
                <c:pt idx="14111">
                  <c:v>86.700999999999993</c:v>
                </c:pt>
                <c:pt idx="14112">
                  <c:v>86.700999999999993</c:v>
                </c:pt>
                <c:pt idx="14113">
                  <c:v>86.731499999999997</c:v>
                </c:pt>
                <c:pt idx="14114">
                  <c:v>86.815399999999997</c:v>
                </c:pt>
                <c:pt idx="14115">
                  <c:v>86.762</c:v>
                </c:pt>
                <c:pt idx="14116">
                  <c:v>87.174000000000007</c:v>
                </c:pt>
                <c:pt idx="14117">
                  <c:v>87.1511</c:v>
                </c:pt>
                <c:pt idx="14118">
                  <c:v>86.510199999999998</c:v>
                </c:pt>
                <c:pt idx="14119">
                  <c:v>85.953299999999999</c:v>
                </c:pt>
                <c:pt idx="14120">
                  <c:v>85.731999999999999</c:v>
                </c:pt>
                <c:pt idx="14121">
                  <c:v>85.671000000000006</c:v>
                </c:pt>
                <c:pt idx="14122">
                  <c:v>85.503100000000003</c:v>
                </c:pt>
                <c:pt idx="14123">
                  <c:v>85.1751</c:v>
                </c:pt>
                <c:pt idx="14124">
                  <c:v>85.167400000000001</c:v>
                </c:pt>
                <c:pt idx="14125">
                  <c:v>85.3887</c:v>
                </c:pt>
                <c:pt idx="14126">
                  <c:v>85.4726</c:v>
                </c:pt>
                <c:pt idx="14127">
                  <c:v>85.3429</c:v>
                </c:pt>
                <c:pt idx="14128">
                  <c:v>85.1751</c:v>
                </c:pt>
                <c:pt idx="14129">
                  <c:v>84.236699999999999</c:v>
                </c:pt>
                <c:pt idx="14130">
                  <c:v>83.954400000000007</c:v>
                </c:pt>
                <c:pt idx="14131">
                  <c:v>83.984899999999996</c:v>
                </c:pt>
                <c:pt idx="14132">
                  <c:v>84.091700000000003</c:v>
                </c:pt>
                <c:pt idx="14133">
                  <c:v>84.198499999999996</c:v>
                </c:pt>
                <c:pt idx="14134">
                  <c:v>84.000200000000007</c:v>
                </c:pt>
                <c:pt idx="14135">
                  <c:v>84.000200000000007</c:v>
                </c:pt>
                <c:pt idx="14136">
                  <c:v>84.137500000000003</c:v>
                </c:pt>
                <c:pt idx="14137">
                  <c:v>84.503699999999995</c:v>
                </c:pt>
                <c:pt idx="14138">
                  <c:v>85.136899999999997</c:v>
                </c:pt>
                <c:pt idx="14139">
                  <c:v>85.335300000000004</c:v>
                </c:pt>
                <c:pt idx="14140">
                  <c:v>84.892799999999994</c:v>
                </c:pt>
                <c:pt idx="14141">
                  <c:v>84.473200000000006</c:v>
                </c:pt>
                <c:pt idx="14142">
                  <c:v>84.137500000000003</c:v>
                </c:pt>
                <c:pt idx="14143">
                  <c:v>84.198499999999996</c:v>
                </c:pt>
                <c:pt idx="14144">
                  <c:v>84.526600000000002</c:v>
                </c:pt>
                <c:pt idx="14145">
                  <c:v>84.503699999999995</c:v>
                </c:pt>
                <c:pt idx="14146">
                  <c:v>84.778400000000005</c:v>
                </c:pt>
                <c:pt idx="14147">
                  <c:v>84.946200000000005</c:v>
                </c:pt>
                <c:pt idx="14148">
                  <c:v>85.136899999999997</c:v>
                </c:pt>
                <c:pt idx="14149">
                  <c:v>84.862300000000005</c:v>
                </c:pt>
                <c:pt idx="14150">
                  <c:v>84.969099999999997</c:v>
                </c:pt>
                <c:pt idx="14151">
                  <c:v>85.281899999999993</c:v>
                </c:pt>
                <c:pt idx="14152">
                  <c:v>85.136899999999997</c:v>
                </c:pt>
                <c:pt idx="14153">
                  <c:v>85.030100000000004</c:v>
                </c:pt>
                <c:pt idx="14154">
                  <c:v>85.030100000000004</c:v>
                </c:pt>
                <c:pt idx="14155">
                  <c:v>85.251400000000004</c:v>
                </c:pt>
                <c:pt idx="14156">
                  <c:v>85.197999999999993</c:v>
                </c:pt>
                <c:pt idx="14157">
                  <c:v>84.557100000000005</c:v>
                </c:pt>
                <c:pt idx="14158">
                  <c:v>84.473200000000006</c:v>
                </c:pt>
                <c:pt idx="14159">
                  <c:v>84.358699999999999</c:v>
                </c:pt>
                <c:pt idx="14160">
                  <c:v>84.198499999999996</c:v>
                </c:pt>
                <c:pt idx="14161">
                  <c:v>84.000200000000007</c:v>
                </c:pt>
                <c:pt idx="14162">
                  <c:v>84.000200000000007</c:v>
                </c:pt>
                <c:pt idx="14163">
                  <c:v>84.000200000000007</c:v>
                </c:pt>
                <c:pt idx="14164">
                  <c:v>83.832300000000004</c:v>
                </c:pt>
                <c:pt idx="14165">
                  <c:v>83.916200000000003</c:v>
                </c:pt>
                <c:pt idx="14166">
                  <c:v>83.862799999999993</c:v>
                </c:pt>
                <c:pt idx="14167">
                  <c:v>83.7179</c:v>
                </c:pt>
                <c:pt idx="14168">
                  <c:v>83.557599999999994</c:v>
                </c:pt>
                <c:pt idx="14169">
                  <c:v>83.359300000000005</c:v>
                </c:pt>
                <c:pt idx="14170">
                  <c:v>83.168499999999995</c:v>
                </c:pt>
                <c:pt idx="14171">
                  <c:v>83.191400000000002</c:v>
                </c:pt>
                <c:pt idx="14172">
                  <c:v>83.359300000000005</c:v>
                </c:pt>
                <c:pt idx="14173">
                  <c:v>83.473699999999994</c:v>
                </c:pt>
                <c:pt idx="14174">
                  <c:v>83.633899999999997</c:v>
                </c:pt>
                <c:pt idx="14175">
                  <c:v>84.000200000000007</c:v>
                </c:pt>
                <c:pt idx="14176">
                  <c:v>83.633899999999997</c:v>
                </c:pt>
                <c:pt idx="14177">
                  <c:v>83.473699999999994</c:v>
                </c:pt>
                <c:pt idx="14178">
                  <c:v>83.168499999999995</c:v>
                </c:pt>
                <c:pt idx="14179">
                  <c:v>83.054100000000005</c:v>
                </c:pt>
                <c:pt idx="14180">
                  <c:v>83.000699999999995</c:v>
                </c:pt>
                <c:pt idx="14181">
                  <c:v>83.611099999999993</c:v>
                </c:pt>
                <c:pt idx="14182">
                  <c:v>84.221400000000003</c:v>
                </c:pt>
                <c:pt idx="14183">
                  <c:v>84.030699999999996</c:v>
                </c:pt>
                <c:pt idx="14184">
                  <c:v>83.748400000000004</c:v>
                </c:pt>
                <c:pt idx="14185">
                  <c:v>83.389799999999994</c:v>
                </c:pt>
                <c:pt idx="14186">
                  <c:v>83.443200000000004</c:v>
                </c:pt>
                <c:pt idx="14187">
                  <c:v>83.916200000000003</c:v>
                </c:pt>
                <c:pt idx="14188">
                  <c:v>83.778899999999993</c:v>
                </c:pt>
                <c:pt idx="14189">
                  <c:v>83.7179</c:v>
                </c:pt>
                <c:pt idx="14190">
                  <c:v>83.946700000000007</c:v>
                </c:pt>
                <c:pt idx="14191">
                  <c:v>83.778899999999993</c:v>
                </c:pt>
                <c:pt idx="14192">
                  <c:v>83.359300000000005</c:v>
                </c:pt>
                <c:pt idx="14193">
                  <c:v>83.633899999999997</c:v>
                </c:pt>
                <c:pt idx="14194">
                  <c:v>83.862799999999993</c:v>
                </c:pt>
                <c:pt idx="14195">
                  <c:v>83.8018</c:v>
                </c:pt>
                <c:pt idx="14196">
                  <c:v>83.748400000000004</c:v>
                </c:pt>
                <c:pt idx="14197">
                  <c:v>82.695499999999996</c:v>
                </c:pt>
                <c:pt idx="14198">
                  <c:v>82.001300000000001</c:v>
                </c:pt>
                <c:pt idx="14199">
                  <c:v>81.909700000000001</c:v>
                </c:pt>
                <c:pt idx="14200">
                  <c:v>81.444299999999998</c:v>
                </c:pt>
                <c:pt idx="14201">
                  <c:v>81.299300000000002</c:v>
                </c:pt>
                <c:pt idx="14202">
                  <c:v>82.359800000000007</c:v>
                </c:pt>
                <c:pt idx="14203">
                  <c:v>83.321100000000001</c:v>
                </c:pt>
                <c:pt idx="14204">
                  <c:v>83.405100000000004</c:v>
                </c:pt>
                <c:pt idx="14205">
                  <c:v>82.764200000000002</c:v>
                </c:pt>
                <c:pt idx="14206">
                  <c:v>82.436099999999996</c:v>
                </c:pt>
                <c:pt idx="14207">
                  <c:v>82.016499999999994</c:v>
                </c:pt>
                <c:pt idx="14208">
                  <c:v>82.153800000000004</c:v>
                </c:pt>
                <c:pt idx="14209">
                  <c:v>82.291200000000003</c:v>
                </c:pt>
                <c:pt idx="14210">
                  <c:v>81.986000000000004</c:v>
                </c:pt>
                <c:pt idx="14211">
                  <c:v>81.848699999999994</c:v>
                </c:pt>
                <c:pt idx="14212">
                  <c:v>81.848699999999994</c:v>
                </c:pt>
                <c:pt idx="14213">
                  <c:v>81.573999999999998</c:v>
                </c:pt>
                <c:pt idx="14214">
                  <c:v>81.818100000000001</c:v>
                </c:pt>
                <c:pt idx="14215">
                  <c:v>82.016499999999994</c:v>
                </c:pt>
                <c:pt idx="14216">
                  <c:v>82.184399999999997</c:v>
                </c:pt>
                <c:pt idx="14217">
                  <c:v>81.490099999999998</c:v>
                </c:pt>
                <c:pt idx="14218">
                  <c:v>80.986500000000007</c:v>
                </c:pt>
                <c:pt idx="14219">
                  <c:v>80.765299999999996</c:v>
                </c:pt>
                <c:pt idx="14220">
                  <c:v>80.902600000000007</c:v>
                </c:pt>
                <c:pt idx="14221">
                  <c:v>81.017099999999999</c:v>
                </c:pt>
                <c:pt idx="14222">
                  <c:v>81.017099999999999</c:v>
                </c:pt>
                <c:pt idx="14223">
                  <c:v>80.765299999999996</c:v>
                </c:pt>
                <c:pt idx="14224">
                  <c:v>80.460099999999997</c:v>
                </c:pt>
                <c:pt idx="14225">
                  <c:v>80.391400000000004</c:v>
                </c:pt>
                <c:pt idx="14226">
                  <c:v>80.559299999999993</c:v>
                </c:pt>
                <c:pt idx="14227">
                  <c:v>80.589799999999997</c:v>
                </c:pt>
                <c:pt idx="14228">
                  <c:v>80.109200000000001</c:v>
                </c:pt>
                <c:pt idx="14229">
                  <c:v>79.697199999999995</c:v>
                </c:pt>
                <c:pt idx="14230">
                  <c:v>79.804000000000002</c:v>
                </c:pt>
                <c:pt idx="14231">
                  <c:v>79.643799999999999</c:v>
                </c:pt>
                <c:pt idx="14232">
                  <c:v>79.582700000000003</c:v>
                </c:pt>
                <c:pt idx="14233">
                  <c:v>79.445400000000006</c:v>
                </c:pt>
                <c:pt idx="14234">
                  <c:v>79.445400000000006</c:v>
                </c:pt>
                <c:pt idx="14235">
                  <c:v>79.613299999999995</c:v>
                </c:pt>
                <c:pt idx="14236">
                  <c:v>79.750600000000006</c:v>
                </c:pt>
                <c:pt idx="14237">
                  <c:v>80.032899999999998</c:v>
                </c:pt>
                <c:pt idx="14238">
                  <c:v>80.505899999999997</c:v>
                </c:pt>
                <c:pt idx="14239">
                  <c:v>81.001800000000003</c:v>
                </c:pt>
                <c:pt idx="14240">
                  <c:v>81.055199999999999</c:v>
                </c:pt>
                <c:pt idx="14241">
                  <c:v>81.001800000000003</c:v>
                </c:pt>
                <c:pt idx="14242">
                  <c:v>81.001800000000003</c:v>
                </c:pt>
                <c:pt idx="14243">
                  <c:v>81.001800000000003</c:v>
                </c:pt>
                <c:pt idx="14244">
                  <c:v>80.696600000000004</c:v>
                </c:pt>
                <c:pt idx="14245">
                  <c:v>80.475399999999993</c:v>
                </c:pt>
                <c:pt idx="14246">
                  <c:v>79.498800000000003</c:v>
                </c:pt>
                <c:pt idx="14247">
                  <c:v>78.507000000000005</c:v>
                </c:pt>
                <c:pt idx="14248">
                  <c:v>78.697699999999998</c:v>
                </c:pt>
                <c:pt idx="14249">
                  <c:v>78.751099999999994</c:v>
                </c:pt>
                <c:pt idx="14250">
                  <c:v>79.391999999999996</c:v>
                </c:pt>
                <c:pt idx="14251">
                  <c:v>79.613299999999995</c:v>
                </c:pt>
                <c:pt idx="14252">
                  <c:v>79.323300000000003</c:v>
                </c:pt>
                <c:pt idx="14253">
                  <c:v>79.102099999999993</c:v>
                </c:pt>
                <c:pt idx="14254">
                  <c:v>78.743499999999997</c:v>
                </c:pt>
                <c:pt idx="14255">
                  <c:v>78.194199999999995</c:v>
                </c:pt>
                <c:pt idx="14256">
                  <c:v>78.224699999999999</c:v>
                </c:pt>
                <c:pt idx="14257">
                  <c:v>78.194199999999995</c:v>
                </c:pt>
                <c:pt idx="14258">
                  <c:v>78.712999999999994</c:v>
                </c:pt>
                <c:pt idx="14259">
                  <c:v>78.712999999999994</c:v>
                </c:pt>
                <c:pt idx="14260">
                  <c:v>78.438299999999998</c:v>
                </c:pt>
                <c:pt idx="14261">
                  <c:v>78.659599999999998</c:v>
                </c:pt>
                <c:pt idx="14262">
                  <c:v>80.101500000000001</c:v>
                </c:pt>
                <c:pt idx="14263">
                  <c:v>79.323300000000003</c:v>
                </c:pt>
                <c:pt idx="14264">
                  <c:v>79.102099999999993</c:v>
                </c:pt>
                <c:pt idx="14265">
                  <c:v>78.743499999999997</c:v>
                </c:pt>
                <c:pt idx="14266">
                  <c:v>77.812700000000007</c:v>
                </c:pt>
                <c:pt idx="14267">
                  <c:v>76.782700000000006</c:v>
                </c:pt>
                <c:pt idx="14268">
                  <c:v>77.080299999999994</c:v>
                </c:pt>
                <c:pt idx="14269">
                  <c:v>77.026899999999998</c:v>
                </c:pt>
                <c:pt idx="14270">
                  <c:v>77.164199999999994</c:v>
                </c:pt>
                <c:pt idx="14271">
                  <c:v>76.805599999999998</c:v>
                </c:pt>
                <c:pt idx="14272">
                  <c:v>77.377799999999993</c:v>
                </c:pt>
                <c:pt idx="14273">
                  <c:v>77.377799999999993</c:v>
                </c:pt>
                <c:pt idx="14274">
                  <c:v>77.240499999999997</c:v>
                </c:pt>
                <c:pt idx="14275">
                  <c:v>77.026899999999998</c:v>
                </c:pt>
                <c:pt idx="14276">
                  <c:v>76.538600000000002</c:v>
                </c:pt>
                <c:pt idx="14277">
                  <c:v>76.538600000000002</c:v>
                </c:pt>
                <c:pt idx="14278">
                  <c:v>76.317400000000006</c:v>
                </c:pt>
                <c:pt idx="14279">
                  <c:v>76.180000000000007</c:v>
                </c:pt>
                <c:pt idx="14280">
                  <c:v>76.042699999999996</c:v>
                </c:pt>
                <c:pt idx="14281">
                  <c:v>76.195300000000003</c:v>
                </c:pt>
                <c:pt idx="14282">
                  <c:v>76.492800000000003</c:v>
                </c:pt>
                <c:pt idx="14283">
                  <c:v>76.218199999999996</c:v>
                </c:pt>
                <c:pt idx="14284">
                  <c:v>75.485699999999994</c:v>
                </c:pt>
                <c:pt idx="14285">
                  <c:v>75.729900000000001</c:v>
                </c:pt>
                <c:pt idx="14286">
                  <c:v>76.576800000000006</c:v>
                </c:pt>
                <c:pt idx="14287">
                  <c:v>75.729900000000001</c:v>
                </c:pt>
                <c:pt idx="14288">
                  <c:v>76.469899999999996</c:v>
                </c:pt>
                <c:pt idx="14289">
                  <c:v>76.004499999999993</c:v>
                </c:pt>
                <c:pt idx="14290">
                  <c:v>74.936400000000006</c:v>
                </c:pt>
                <c:pt idx="14291">
                  <c:v>74.555000000000007</c:v>
                </c:pt>
                <c:pt idx="14292">
                  <c:v>74.669399999999996</c:v>
                </c:pt>
                <c:pt idx="14293">
                  <c:v>75.134799999999998</c:v>
                </c:pt>
                <c:pt idx="14294">
                  <c:v>73.822500000000005</c:v>
                </c:pt>
                <c:pt idx="14295">
                  <c:v>73.196899999999999</c:v>
                </c:pt>
                <c:pt idx="14296">
                  <c:v>72.700999999999993</c:v>
                </c:pt>
                <c:pt idx="14297">
                  <c:v>73.441100000000006</c:v>
                </c:pt>
                <c:pt idx="14298">
                  <c:v>73.959900000000005</c:v>
                </c:pt>
                <c:pt idx="14299">
                  <c:v>74.173500000000004</c:v>
                </c:pt>
                <c:pt idx="14300">
                  <c:v>74.608400000000003</c:v>
                </c:pt>
                <c:pt idx="14301">
                  <c:v>74.776200000000003</c:v>
                </c:pt>
                <c:pt idx="14302">
                  <c:v>74.226900000000001</c:v>
                </c:pt>
                <c:pt idx="14303">
                  <c:v>74.043800000000005</c:v>
                </c:pt>
                <c:pt idx="14304">
                  <c:v>74.287899999999993</c:v>
                </c:pt>
                <c:pt idx="14305">
                  <c:v>74.5321</c:v>
                </c:pt>
                <c:pt idx="14306">
                  <c:v>73.441100000000006</c:v>
                </c:pt>
                <c:pt idx="14307">
                  <c:v>74.043800000000005</c:v>
                </c:pt>
                <c:pt idx="14308">
                  <c:v>73.334299999999999</c:v>
                </c:pt>
                <c:pt idx="14309">
                  <c:v>73.769099999999995</c:v>
                </c:pt>
                <c:pt idx="14310">
                  <c:v>74.081900000000005</c:v>
                </c:pt>
                <c:pt idx="14311">
                  <c:v>73.891199999999998</c:v>
                </c:pt>
                <c:pt idx="14312">
                  <c:v>73.998000000000005</c:v>
                </c:pt>
                <c:pt idx="14313">
                  <c:v>74.326099999999997</c:v>
                </c:pt>
                <c:pt idx="14314">
                  <c:v>74.020899999999997</c:v>
                </c:pt>
                <c:pt idx="14315">
                  <c:v>73.395300000000006</c:v>
                </c:pt>
                <c:pt idx="14316">
                  <c:v>73.174000000000007</c:v>
                </c:pt>
                <c:pt idx="14317">
                  <c:v>73.967500000000001</c:v>
                </c:pt>
                <c:pt idx="14318">
                  <c:v>73.563100000000006</c:v>
                </c:pt>
                <c:pt idx="14319">
                  <c:v>73.639399999999995</c:v>
                </c:pt>
                <c:pt idx="14320">
                  <c:v>73.341899999999995</c:v>
                </c:pt>
                <c:pt idx="14321">
                  <c:v>73.585999999999999</c:v>
                </c:pt>
                <c:pt idx="14322">
                  <c:v>73.944599999999994</c:v>
                </c:pt>
                <c:pt idx="14323">
                  <c:v>74.081900000000005</c:v>
                </c:pt>
                <c:pt idx="14324">
                  <c:v>74.158199999999994</c:v>
                </c:pt>
                <c:pt idx="14325">
                  <c:v>74.379499999999993</c:v>
                </c:pt>
                <c:pt idx="14326">
                  <c:v>74.081900000000005</c:v>
                </c:pt>
                <c:pt idx="14327">
                  <c:v>73.120599999999996</c:v>
                </c:pt>
                <c:pt idx="14328">
                  <c:v>72.716300000000004</c:v>
                </c:pt>
                <c:pt idx="14329">
                  <c:v>72.113600000000005</c:v>
                </c:pt>
                <c:pt idx="14330">
                  <c:v>72.281400000000005</c:v>
                </c:pt>
                <c:pt idx="14331">
                  <c:v>72.357699999999994</c:v>
                </c:pt>
                <c:pt idx="14332">
                  <c:v>72.006699999999995</c:v>
                </c:pt>
                <c:pt idx="14333">
                  <c:v>72.846000000000004</c:v>
                </c:pt>
                <c:pt idx="14334">
                  <c:v>72.029600000000002</c:v>
                </c:pt>
                <c:pt idx="14335">
                  <c:v>73.0672</c:v>
                </c:pt>
                <c:pt idx="14336">
                  <c:v>73.311400000000006</c:v>
                </c:pt>
                <c:pt idx="14337">
                  <c:v>71.541399999999996</c:v>
                </c:pt>
                <c:pt idx="14338">
                  <c:v>71.320099999999996</c:v>
                </c:pt>
                <c:pt idx="14339">
                  <c:v>71.785499999999999</c:v>
                </c:pt>
                <c:pt idx="14340">
                  <c:v>71.625299999999996</c:v>
                </c:pt>
                <c:pt idx="14341">
                  <c:v>71.625299999999996</c:v>
                </c:pt>
                <c:pt idx="14342">
                  <c:v>71.732100000000003</c:v>
                </c:pt>
                <c:pt idx="14343">
                  <c:v>72.388199999999998</c:v>
                </c:pt>
                <c:pt idx="14344">
                  <c:v>72.388199999999998</c:v>
                </c:pt>
                <c:pt idx="14345">
                  <c:v>72.304299999999998</c:v>
                </c:pt>
                <c:pt idx="14346">
                  <c:v>72.167000000000002</c:v>
                </c:pt>
                <c:pt idx="14347">
                  <c:v>72.388199999999998</c:v>
                </c:pt>
                <c:pt idx="14348">
                  <c:v>72.601799999999997</c:v>
                </c:pt>
                <c:pt idx="14349">
                  <c:v>72.388199999999998</c:v>
                </c:pt>
                <c:pt idx="14350">
                  <c:v>72.304299999999998</c:v>
                </c:pt>
                <c:pt idx="14351">
                  <c:v>72.632400000000004</c:v>
                </c:pt>
                <c:pt idx="14352">
                  <c:v>72.495000000000005</c:v>
                </c:pt>
                <c:pt idx="14353">
                  <c:v>71.869399999999999</c:v>
                </c:pt>
                <c:pt idx="14354">
                  <c:v>71.320099999999996</c:v>
                </c:pt>
                <c:pt idx="14355">
                  <c:v>71.976200000000006</c:v>
                </c:pt>
                <c:pt idx="14356">
                  <c:v>72.090699999999998</c:v>
                </c:pt>
                <c:pt idx="14357">
                  <c:v>71.709199999999996</c:v>
                </c:pt>
                <c:pt idx="14358">
                  <c:v>71.785499999999999</c:v>
                </c:pt>
                <c:pt idx="14359">
                  <c:v>72.090699999999998</c:v>
                </c:pt>
                <c:pt idx="14360">
                  <c:v>71.823599999999999</c:v>
                </c:pt>
                <c:pt idx="14361">
                  <c:v>71.823599999999999</c:v>
                </c:pt>
                <c:pt idx="14362">
                  <c:v>71.800799999999995</c:v>
                </c:pt>
                <c:pt idx="14363">
                  <c:v>71.823599999999999</c:v>
                </c:pt>
                <c:pt idx="14364">
                  <c:v>71.991500000000002</c:v>
                </c:pt>
                <c:pt idx="14365">
                  <c:v>72.067800000000005</c:v>
                </c:pt>
                <c:pt idx="14366">
                  <c:v>71.991500000000002</c:v>
                </c:pt>
                <c:pt idx="14367">
                  <c:v>72.128799999999998</c:v>
                </c:pt>
                <c:pt idx="14368">
                  <c:v>71.747299999999996</c:v>
                </c:pt>
                <c:pt idx="14369">
                  <c:v>71.632900000000006</c:v>
                </c:pt>
                <c:pt idx="14370">
                  <c:v>70.953900000000004</c:v>
                </c:pt>
                <c:pt idx="14371">
                  <c:v>71.144599999999997</c:v>
                </c:pt>
                <c:pt idx="14372">
                  <c:v>71.114099999999993</c:v>
                </c:pt>
                <c:pt idx="14373">
                  <c:v>71.251400000000004</c:v>
                </c:pt>
                <c:pt idx="14374">
                  <c:v>71.419300000000007</c:v>
                </c:pt>
                <c:pt idx="14375">
                  <c:v>71.716800000000006</c:v>
                </c:pt>
                <c:pt idx="14376">
                  <c:v>71.907600000000002</c:v>
                </c:pt>
                <c:pt idx="14377">
                  <c:v>72.533199999999994</c:v>
                </c:pt>
                <c:pt idx="14378">
                  <c:v>71.823599999999999</c:v>
                </c:pt>
                <c:pt idx="14379">
                  <c:v>71.472700000000003</c:v>
                </c:pt>
                <c:pt idx="14380">
                  <c:v>71.579499999999996</c:v>
                </c:pt>
                <c:pt idx="14381">
                  <c:v>71.579499999999996</c:v>
                </c:pt>
                <c:pt idx="14382">
                  <c:v>71.800799999999995</c:v>
                </c:pt>
                <c:pt idx="14383">
                  <c:v>71.823599999999999</c:v>
                </c:pt>
                <c:pt idx="14384">
                  <c:v>72.289000000000001</c:v>
                </c:pt>
                <c:pt idx="14385">
                  <c:v>71.823599999999999</c:v>
                </c:pt>
                <c:pt idx="14386">
                  <c:v>71.3048</c:v>
                </c:pt>
                <c:pt idx="14387">
                  <c:v>71.5261</c:v>
                </c:pt>
                <c:pt idx="14388">
                  <c:v>71.3964</c:v>
                </c:pt>
                <c:pt idx="14389">
                  <c:v>71.449799999999996</c:v>
                </c:pt>
                <c:pt idx="14390">
                  <c:v>71.236199999999997</c:v>
                </c:pt>
                <c:pt idx="14391">
                  <c:v>70.58</c:v>
                </c:pt>
                <c:pt idx="14392">
                  <c:v>70.686899999999994</c:v>
                </c:pt>
                <c:pt idx="14393">
                  <c:v>70.358800000000002</c:v>
                </c:pt>
                <c:pt idx="14394">
                  <c:v>70.793700000000001</c:v>
                </c:pt>
                <c:pt idx="14395">
                  <c:v>71.121700000000004</c:v>
                </c:pt>
                <c:pt idx="14396">
                  <c:v>71.068299999999994</c:v>
                </c:pt>
                <c:pt idx="14397">
                  <c:v>70.793700000000001</c:v>
                </c:pt>
                <c:pt idx="14398">
                  <c:v>70.854699999999994</c:v>
                </c:pt>
                <c:pt idx="14399">
                  <c:v>71.098799999999997</c:v>
                </c:pt>
                <c:pt idx="14400">
                  <c:v>71.068299999999994</c:v>
                </c:pt>
                <c:pt idx="14401">
                  <c:v>71.236199999999997</c:v>
                </c:pt>
                <c:pt idx="14402">
                  <c:v>71.289599999999993</c:v>
                </c:pt>
                <c:pt idx="14403">
                  <c:v>71.014899999999997</c:v>
                </c:pt>
                <c:pt idx="14404">
                  <c:v>70.412199999999999</c:v>
                </c:pt>
                <c:pt idx="14405">
                  <c:v>70.198599999999999</c:v>
                </c:pt>
                <c:pt idx="14406">
                  <c:v>70.251999999999995</c:v>
                </c:pt>
                <c:pt idx="14407">
                  <c:v>70.114699999999999</c:v>
                </c:pt>
                <c:pt idx="14408">
                  <c:v>69.542400000000001</c:v>
                </c:pt>
                <c:pt idx="14409">
                  <c:v>69.817099999999996</c:v>
                </c:pt>
                <c:pt idx="14410">
                  <c:v>69.954400000000007</c:v>
                </c:pt>
                <c:pt idx="14411">
                  <c:v>70.145200000000003</c:v>
                </c:pt>
                <c:pt idx="14412">
                  <c:v>70.114699999999999</c:v>
                </c:pt>
                <c:pt idx="14413">
                  <c:v>70.198599999999999</c:v>
                </c:pt>
                <c:pt idx="14414">
                  <c:v>70.473200000000006</c:v>
                </c:pt>
                <c:pt idx="14415">
                  <c:v>70.526600000000002</c:v>
                </c:pt>
                <c:pt idx="14416">
                  <c:v>70.412199999999999</c:v>
                </c:pt>
                <c:pt idx="14417">
                  <c:v>70.473200000000006</c:v>
                </c:pt>
                <c:pt idx="14418">
                  <c:v>70.412199999999999</c:v>
                </c:pt>
                <c:pt idx="14419">
                  <c:v>70.335899999999995</c:v>
                </c:pt>
                <c:pt idx="14420">
                  <c:v>70.358800000000002</c:v>
                </c:pt>
                <c:pt idx="14421">
                  <c:v>70.274900000000002</c:v>
                </c:pt>
                <c:pt idx="14422">
                  <c:v>70.854699999999994</c:v>
                </c:pt>
                <c:pt idx="14423">
                  <c:v>71.289599999999993</c:v>
                </c:pt>
                <c:pt idx="14424">
                  <c:v>71.671099999999996</c:v>
                </c:pt>
                <c:pt idx="14425">
                  <c:v>72.052499999999995</c:v>
                </c:pt>
                <c:pt idx="14426">
                  <c:v>71.777900000000002</c:v>
                </c:pt>
                <c:pt idx="14427">
                  <c:v>71.5642</c:v>
                </c:pt>
                <c:pt idx="14428">
                  <c:v>71.449799999999996</c:v>
                </c:pt>
                <c:pt idx="14429">
                  <c:v>71.373500000000007</c:v>
                </c:pt>
                <c:pt idx="14430">
                  <c:v>71.5642</c:v>
                </c:pt>
                <c:pt idx="14431">
                  <c:v>71.297200000000004</c:v>
                </c:pt>
                <c:pt idx="14432">
                  <c:v>70.724999999999994</c:v>
                </c:pt>
                <c:pt idx="14433">
                  <c:v>70.480900000000005</c:v>
                </c:pt>
                <c:pt idx="14434">
                  <c:v>70.618200000000002</c:v>
                </c:pt>
                <c:pt idx="14435">
                  <c:v>69.9315</c:v>
                </c:pt>
                <c:pt idx="14436">
                  <c:v>68.779499999999999</c:v>
                </c:pt>
                <c:pt idx="14437">
                  <c:v>68.779499999999999</c:v>
                </c:pt>
                <c:pt idx="14438">
                  <c:v>69.046499999999995</c:v>
                </c:pt>
                <c:pt idx="14439">
                  <c:v>69.511899999999997</c:v>
                </c:pt>
                <c:pt idx="14440">
                  <c:v>69.84</c:v>
                </c:pt>
                <c:pt idx="14441">
                  <c:v>70.061199999999999</c:v>
                </c:pt>
                <c:pt idx="14442">
                  <c:v>70.145200000000003</c:v>
                </c:pt>
                <c:pt idx="14443">
                  <c:v>70.343500000000006</c:v>
                </c:pt>
                <c:pt idx="14444">
                  <c:v>70.473200000000006</c:v>
                </c:pt>
                <c:pt idx="14445">
                  <c:v>70.793700000000001</c:v>
                </c:pt>
                <c:pt idx="14446">
                  <c:v>70.908100000000005</c:v>
                </c:pt>
                <c:pt idx="14447">
                  <c:v>71.190399999999997</c:v>
                </c:pt>
                <c:pt idx="14448">
                  <c:v>71.373500000000007</c:v>
                </c:pt>
                <c:pt idx="14449">
                  <c:v>71.518500000000003</c:v>
                </c:pt>
                <c:pt idx="14450">
                  <c:v>71.518500000000003</c:v>
                </c:pt>
                <c:pt idx="14451">
                  <c:v>71.571899999999999</c:v>
                </c:pt>
                <c:pt idx="14452">
                  <c:v>71.571899999999999</c:v>
                </c:pt>
                <c:pt idx="14453">
                  <c:v>71.625299999999996</c:v>
                </c:pt>
                <c:pt idx="14454">
                  <c:v>71.602400000000003</c:v>
                </c:pt>
                <c:pt idx="14455">
                  <c:v>71.625299999999996</c:v>
                </c:pt>
                <c:pt idx="14456">
                  <c:v>71.625299999999996</c:v>
                </c:pt>
                <c:pt idx="14457">
                  <c:v>71.846500000000006</c:v>
                </c:pt>
                <c:pt idx="14458">
                  <c:v>72.258499999999998</c:v>
                </c:pt>
                <c:pt idx="14459">
                  <c:v>72.090699999999998</c:v>
                </c:pt>
                <c:pt idx="14460">
                  <c:v>71.739699999999999</c:v>
                </c:pt>
                <c:pt idx="14461">
                  <c:v>71.541399999999996</c:v>
                </c:pt>
                <c:pt idx="14462">
                  <c:v>71.518500000000003</c:v>
                </c:pt>
                <c:pt idx="14463">
                  <c:v>71.327699999999993</c:v>
                </c:pt>
                <c:pt idx="14464">
                  <c:v>71.358199999999997</c:v>
                </c:pt>
                <c:pt idx="14465">
                  <c:v>71.381100000000004</c:v>
                </c:pt>
                <c:pt idx="14466">
                  <c:v>71.381100000000004</c:v>
                </c:pt>
                <c:pt idx="14467">
                  <c:v>71.106499999999997</c:v>
                </c:pt>
                <c:pt idx="14468">
                  <c:v>70.778400000000005</c:v>
                </c:pt>
                <c:pt idx="14469">
                  <c:v>70.747900000000001</c:v>
                </c:pt>
                <c:pt idx="14470">
                  <c:v>70.984399999999994</c:v>
                </c:pt>
                <c:pt idx="14471">
                  <c:v>71.091200000000001</c:v>
                </c:pt>
                <c:pt idx="14472">
                  <c:v>71.060699999999997</c:v>
                </c:pt>
                <c:pt idx="14473">
                  <c:v>70.709699999999998</c:v>
                </c:pt>
                <c:pt idx="14474">
                  <c:v>70.106999999999999</c:v>
                </c:pt>
                <c:pt idx="14475">
                  <c:v>70.709699999999998</c:v>
                </c:pt>
                <c:pt idx="14476">
                  <c:v>70.763199999999998</c:v>
                </c:pt>
                <c:pt idx="14477">
                  <c:v>71.831299999999999</c:v>
                </c:pt>
                <c:pt idx="14478">
                  <c:v>71.060699999999997</c:v>
                </c:pt>
                <c:pt idx="14479">
                  <c:v>71.640500000000003</c:v>
                </c:pt>
                <c:pt idx="14480">
                  <c:v>72.022000000000006</c:v>
                </c:pt>
                <c:pt idx="14481">
                  <c:v>71.419300000000007</c:v>
                </c:pt>
                <c:pt idx="14482">
                  <c:v>71.121700000000004</c:v>
                </c:pt>
                <c:pt idx="14483">
                  <c:v>71.5261</c:v>
                </c:pt>
                <c:pt idx="14484">
                  <c:v>71.3964</c:v>
                </c:pt>
                <c:pt idx="14485">
                  <c:v>71.251400000000004</c:v>
                </c:pt>
                <c:pt idx="14486">
                  <c:v>70.190899999999999</c:v>
                </c:pt>
                <c:pt idx="14487">
                  <c:v>70.763199999999998</c:v>
                </c:pt>
                <c:pt idx="14488">
                  <c:v>69.694999999999993</c:v>
                </c:pt>
                <c:pt idx="14489">
                  <c:v>69.450900000000004</c:v>
                </c:pt>
                <c:pt idx="14490">
                  <c:v>69.206800000000001</c:v>
                </c:pt>
                <c:pt idx="14491">
                  <c:v>69.283100000000005</c:v>
                </c:pt>
                <c:pt idx="14492">
                  <c:v>70.213800000000006</c:v>
                </c:pt>
                <c:pt idx="14493">
                  <c:v>70.251999999999995</c:v>
                </c:pt>
                <c:pt idx="14494">
                  <c:v>69.817099999999996</c:v>
                </c:pt>
                <c:pt idx="14495">
                  <c:v>69.023700000000005</c:v>
                </c:pt>
                <c:pt idx="14496">
                  <c:v>68.611699999999999</c:v>
                </c:pt>
                <c:pt idx="14497">
                  <c:v>69.183899999999994</c:v>
                </c:pt>
                <c:pt idx="14498">
                  <c:v>68.832899999999995</c:v>
                </c:pt>
                <c:pt idx="14499">
                  <c:v>68.832899999999995</c:v>
                </c:pt>
                <c:pt idx="14500">
                  <c:v>69.374600000000001</c:v>
                </c:pt>
                <c:pt idx="14501">
                  <c:v>69.336500000000001</c:v>
                </c:pt>
                <c:pt idx="14502">
                  <c:v>69.397499999999994</c:v>
                </c:pt>
                <c:pt idx="14503">
                  <c:v>69.206800000000001</c:v>
                </c:pt>
                <c:pt idx="14504">
                  <c:v>68.878699999999995</c:v>
                </c:pt>
                <c:pt idx="14505">
                  <c:v>68.985500000000002</c:v>
                </c:pt>
                <c:pt idx="14506">
                  <c:v>69.008399999999995</c:v>
                </c:pt>
                <c:pt idx="14507">
                  <c:v>69.405100000000004</c:v>
                </c:pt>
                <c:pt idx="14508">
                  <c:v>69.649299999999997</c:v>
                </c:pt>
                <c:pt idx="14509">
                  <c:v>69.229600000000005</c:v>
                </c:pt>
                <c:pt idx="14510">
                  <c:v>69.565299999999993</c:v>
                </c:pt>
                <c:pt idx="14511">
                  <c:v>69.5959</c:v>
                </c:pt>
                <c:pt idx="14512">
                  <c:v>69.565299999999993</c:v>
                </c:pt>
                <c:pt idx="14513">
                  <c:v>69.427999999999997</c:v>
                </c:pt>
                <c:pt idx="14514">
                  <c:v>69.321200000000005</c:v>
                </c:pt>
                <c:pt idx="14515">
                  <c:v>68.832899999999995</c:v>
                </c:pt>
                <c:pt idx="14516">
                  <c:v>68.802400000000006</c:v>
                </c:pt>
                <c:pt idx="14517">
                  <c:v>68.474299999999999</c:v>
                </c:pt>
                <c:pt idx="14518">
                  <c:v>68.558300000000003</c:v>
                </c:pt>
                <c:pt idx="14519">
                  <c:v>68.581100000000006</c:v>
                </c:pt>
                <c:pt idx="14520">
                  <c:v>68.527699999999996</c:v>
                </c:pt>
                <c:pt idx="14521">
                  <c:v>68.420900000000003</c:v>
                </c:pt>
                <c:pt idx="14522">
                  <c:v>68.581100000000006</c:v>
                </c:pt>
                <c:pt idx="14523">
                  <c:v>68.794799999999995</c:v>
                </c:pt>
                <c:pt idx="14524">
                  <c:v>68.932100000000005</c:v>
                </c:pt>
                <c:pt idx="14525">
                  <c:v>69.183899999999994</c:v>
                </c:pt>
                <c:pt idx="14526">
                  <c:v>69.733199999999997</c:v>
                </c:pt>
                <c:pt idx="14527">
                  <c:v>70.160399999999996</c:v>
                </c:pt>
                <c:pt idx="14528">
                  <c:v>70.007800000000003</c:v>
                </c:pt>
                <c:pt idx="14529">
                  <c:v>69.649299999999997</c:v>
                </c:pt>
                <c:pt idx="14530">
                  <c:v>69.267799999999994</c:v>
                </c:pt>
                <c:pt idx="14531">
                  <c:v>69.374600000000001</c:v>
                </c:pt>
                <c:pt idx="14532">
                  <c:v>69.6798</c:v>
                </c:pt>
                <c:pt idx="14533">
                  <c:v>69.626400000000004</c:v>
                </c:pt>
                <c:pt idx="14534">
                  <c:v>69.153400000000005</c:v>
                </c:pt>
                <c:pt idx="14535">
                  <c:v>69.321200000000005</c:v>
                </c:pt>
                <c:pt idx="14536">
                  <c:v>69.511899999999997</c:v>
                </c:pt>
                <c:pt idx="14537">
                  <c:v>69.5959</c:v>
                </c:pt>
                <c:pt idx="14538">
                  <c:v>69.817099999999996</c:v>
                </c:pt>
                <c:pt idx="14539">
                  <c:v>69.946799999999996</c:v>
                </c:pt>
                <c:pt idx="14540">
                  <c:v>70.358800000000002</c:v>
                </c:pt>
                <c:pt idx="14541">
                  <c:v>70.251999999999995</c:v>
                </c:pt>
                <c:pt idx="14542">
                  <c:v>70.717399999999998</c:v>
                </c:pt>
                <c:pt idx="14543">
                  <c:v>71.213300000000004</c:v>
                </c:pt>
                <c:pt idx="14544">
                  <c:v>71.510800000000003</c:v>
                </c:pt>
                <c:pt idx="14545">
                  <c:v>70.633499999999998</c:v>
                </c:pt>
                <c:pt idx="14546">
                  <c:v>70.824200000000005</c:v>
                </c:pt>
                <c:pt idx="14547">
                  <c:v>70.633499999999998</c:v>
                </c:pt>
                <c:pt idx="14548">
                  <c:v>70.473200000000006</c:v>
                </c:pt>
                <c:pt idx="14549">
                  <c:v>70.473200000000006</c:v>
                </c:pt>
                <c:pt idx="14550">
                  <c:v>70.412199999999999</c:v>
                </c:pt>
                <c:pt idx="14551">
                  <c:v>70.412199999999999</c:v>
                </c:pt>
                <c:pt idx="14552">
                  <c:v>70.358800000000002</c:v>
                </c:pt>
                <c:pt idx="14553">
                  <c:v>70.389300000000006</c:v>
                </c:pt>
                <c:pt idx="14554">
                  <c:v>70.671599999999998</c:v>
                </c:pt>
                <c:pt idx="14555">
                  <c:v>70.671599999999998</c:v>
                </c:pt>
                <c:pt idx="14556">
                  <c:v>70.511399999999995</c:v>
                </c:pt>
                <c:pt idx="14557">
                  <c:v>70.511399999999995</c:v>
                </c:pt>
                <c:pt idx="14558">
                  <c:v>70.541899999999998</c:v>
                </c:pt>
                <c:pt idx="14559">
                  <c:v>70.206199999999995</c:v>
                </c:pt>
                <c:pt idx="14560">
                  <c:v>69.8553</c:v>
                </c:pt>
                <c:pt idx="14561">
                  <c:v>69.580600000000004</c:v>
                </c:pt>
                <c:pt idx="14562">
                  <c:v>69.992599999999996</c:v>
                </c:pt>
                <c:pt idx="14563">
                  <c:v>70.129900000000006</c:v>
                </c:pt>
                <c:pt idx="14564">
                  <c:v>69.580600000000004</c:v>
                </c:pt>
                <c:pt idx="14565">
                  <c:v>69.275400000000005</c:v>
                </c:pt>
                <c:pt idx="14566">
                  <c:v>69.229600000000005</c:v>
                </c:pt>
                <c:pt idx="14567">
                  <c:v>69.283100000000005</c:v>
                </c:pt>
                <c:pt idx="14568">
                  <c:v>69.832400000000007</c:v>
                </c:pt>
                <c:pt idx="14569">
                  <c:v>68.901600000000002</c:v>
                </c:pt>
                <c:pt idx="14570">
                  <c:v>68.901600000000002</c:v>
                </c:pt>
                <c:pt idx="14571">
                  <c:v>68.794799999999995</c:v>
                </c:pt>
                <c:pt idx="14572">
                  <c:v>69.016000000000005</c:v>
                </c:pt>
                <c:pt idx="14573">
                  <c:v>69.420400000000001</c:v>
                </c:pt>
                <c:pt idx="14574">
                  <c:v>69.328800000000001</c:v>
                </c:pt>
                <c:pt idx="14575">
                  <c:v>69.580600000000004</c:v>
                </c:pt>
                <c:pt idx="14576">
                  <c:v>69.412800000000004</c:v>
                </c:pt>
                <c:pt idx="14577">
                  <c:v>68.756600000000006</c:v>
                </c:pt>
                <c:pt idx="14578">
                  <c:v>68.596400000000003</c:v>
                </c:pt>
                <c:pt idx="14579">
                  <c:v>68.703199999999995</c:v>
                </c:pt>
                <c:pt idx="14580">
                  <c:v>68.512500000000003</c:v>
                </c:pt>
                <c:pt idx="14581">
                  <c:v>68.2607</c:v>
                </c:pt>
                <c:pt idx="14582">
                  <c:v>68.237799999999993</c:v>
                </c:pt>
                <c:pt idx="14583">
                  <c:v>68.481999999999999</c:v>
                </c:pt>
                <c:pt idx="14584">
                  <c:v>67.993700000000004</c:v>
                </c:pt>
                <c:pt idx="14585">
                  <c:v>68.535399999999996</c:v>
                </c:pt>
                <c:pt idx="14586">
                  <c:v>68.375200000000007</c:v>
                </c:pt>
                <c:pt idx="14587">
                  <c:v>68.405699999999996</c:v>
                </c:pt>
                <c:pt idx="14588">
                  <c:v>68.649799999999999</c:v>
                </c:pt>
                <c:pt idx="14589">
                  <c:v>68.428600000000003</c:v>
                </c:pt>
                <c:pt idx="14590">
                  <c:v>68.565899999999999</c:v>
                </c:pt>
                <c:pt idx="14591">
                  <c:v>68.535399999999996</c:v>
                </c:pt>
                <c:pt idx="14592">
                  <c:v>68.787099999999995</c:v>
                </c:pt>
                <c:pt idx="14593">
                  <c:v>68.733699999999999</c:v>
                </c:pt>
                <c:pt idx="14594">
                  <c:v>68.871099999999998</c:v>
                </c:pt>
                <c:pt idx="14595">
                  <c:v>69.031300000000002</c:v>
                </c:pt>
                <c:pt idx="14596">
                  <c:v>69.191500000000005</c:v>
                </c:pt>
                <c:pt idx="14597">
                  <c:v>69.252499999999998</c:v>
                </c:pt>
                <c:pt idx="14598">
                  <c:v>69.138099999999994</c:v>
                </c:pt>
                <c:pt idx="14599">
                  <c:v>68.741399999999999</c:v>
                </c:pt>
                <c:pt idx="14600">
                  <c:v>68.710800000000006</c:v>
                </c:pt>
                <c:pt idx="14601">
                  <c:v>68.688000000000002</c:v>
                </c:pt>
                <c:pt idx="14602">
                  <c:v>68.794799999999995</c:v>
                </c:pt>
                <c:pt idx="14603">
                  <c:v>69.069400000000002</c:v>
                </c:pt>
                <c:pt idx="14604">
                  <c:v>69.145700000000005</c:v>
                </c:pt>
                <c:pt idx="14605">
                  <c:v>69.397499999999994</c:v>
                </c:pt>
                <c:pt idx="14606">
                  <c:v>70.053600000000003</c:v>
                </c:pt>
                <c:pt idx="14607">
                  <c:v>69.038899999999998</c:v>
                </c:pt>
                <c:pt idx="14608">
                  <c:v>69.778999999999996</c:v>
                </c:pt>
                <c:pt idx="14609">
                  <c:v>70.137500000000003</c:v>
                </c:pt>
                <c:pt idx="14610">
                  <c:v>69.778999999999996</c:v>
                </c:pt>
                <c:pt idx="14611">
                  <c:v>69.641599999999997</c:v>
                </c:pt>
                <c:pt idx="14612">
                  <c:v>69.611099999999993</c:v>
                </c:pt>
                <c:pt idx="14613">
                  <c:v>69.7256</c:v>
                </c:pt>
                <c:pt idx="14614">
                  <c:v>69.176199999999994</c:v>
                </c:pt>
                <c:pt idx="14615">
                  <c:v>69.489000000000004</c:v>
                </c:pt>
                <c:pt idx="14616">
                  <c:v>69.405100000000004</c:v>
                </c:pt>
                <c:pt idx="14617">
                  <c:v>68.993099999999998</c:v>
                </c:pt>
                <c:pt idx="14618">
                  <c:v>69.267799999999994</c:v>
                </c:pt>
                <c:pt idx="14619">
                  <c:v>69.046499999999995</c:v>
                </c:pt>
                <c:pt idx="14620">
                  <c:v>68.169200000000004</c:v>
                </c:pt>
                <c:pt idx="14621">
                  <c:v>67.566400000000002</c:v>
                </c:pt>
                <c:pt idx="14622">
                  <c:v>67.459599999999995</c:v>
                </c:pt>
                <c:pt idx="14623">
                  <c:v>67.215500000000006</c:v>
                </c:pt>
                <c:pt idx="14624">
                  <c:v>67.268900000000002</c:v>
                </c:pt>
                <c:pt idx="14625">
                  <c:v>67.322299999999998</c:v>
                </c:pt>
                <c:pt idx="14626">
                  <c:v>67.658000000000001</c:v>
                </c:pt>
                <c:pt idx="14627">
                  <c:v>67.551199999999994</c:v>
                </c:pt>
                <c:pt idx="14628">
                  <c:v>67.574100000000001</c:v>
                </c:pt>
                <c:pt idx="14629">
                  <c:v>67.413799999999995</c:v>
                </c:pt>
                <c:pt idx="14630">
                  <c:v>66.612799999999993</c:v>
                </c:pt>
                <c:pt idx="14631">
                  <c:v>67.001900000000006</c:v>
                </c:pt>
                <c:pt idx="14632">
                  <c:v>67.383300000000006</c:v>
                </c:pt>
                <c:pt idx="14633">
                  <c:v>66.421999999999997</c:v>
                </c:pt>
                <c:pt idx="14634">
                  <c:v>66.345699999999994</c:v>
                </c:pt>
                <c:pt idx="14635">
                  <c:v>65.796400000000006</c:v>
                </c:pt>
                <c:pt idx="14636">
                  <c:v>65.491200000000006</c:v>
                </c:pt>
                <c:pt idx="14637">
                  <c:v>65.491200000000006</c:v>
                </c:pt>
                <c:pt idx="14638">
                  <c:v>65.147900000000007</c:v>
                </c:pt>
                <c:pt idx="14639">
                  <c:v>64.186599999999999</c:v>
                </c:pt>
                <c:pt idx="14640">
                  <c:v>63.576300000000003</c:v>
                </c:pt>
                <c:pt idx="14641">
                  <c:v>63.545699999999997</c:v>
                </c:pt>
                <c:pt idx="14642">
                  <c:v>63.7746</c:v>
                </c:pt>
                <c:pt idx="14643">
                  <c:v>64.125600000000006</c:v>
                </c:pt>
                <c:pt idx="14644">
                  <c:v>64.766400000000004</c:v>
                </c:pt>
                <c:pt idx="14645">
                  <c:v>64.858000000000004</c:v>
                </c:pt>
                <c:pt idx="14646">
                  <c:v>65.003</c:v>
                </c:pt>
                <c:pt idx="14647">
                  <c:v>65.063999999999993</c:v>
                </c:pt>
                <c:pt idx="14648">
                  <c:v>65.209000000000003</c:v>
                </c:pt>
                <c:pt idx="14649">
                  <c:v>65.0869</c:v>
                </c:pt>
                <c:pt idx="14650">
                  <c:v>65.178399999999996</c:v>
                </c:pt>
                <c:pt idx="14651">
                  <c:v>64.972399999999993</c:v>
                </c:pt>
                <c:pt idx="14652">
                  <c:v>65.117400000000004</c:v>
                </c:pt>
                <c:pt idx="14653">
                  <c:v>65.239500000000007</c:v>
                </c:pt>
                <c:pt idx="14654">
                  <c:v>65.209000000000003</c:v>
                </c:pt>
                <c:pt idx="14655">
                  <c:v>64.102699999999999</c:v>
                </c:pt>
                <c:pt idx="14656">
                  <c:v>63.782299999999999</c:v>
                </c:pt>
                <c:pt idx="14657">
                  <c:v>63.6068</c:v>
                </c:pt>
                <c:pt idx="14658">
                  <c:v>63.141399999999997</c:v>
                </c:pt>
                <c:pt idx="14659">
                  <c:v>63.110900000000001</c:v>
                </c:pt>
                <c:pt idx="14660">
                  <c:v>63.461799999999997</c:v>
                </c:pt>
                <c:pt idx="14661">
                  <c:v>63.927199999999999</c:v>
                </c:pt>
                <c:pt idx="14662">
                  <c:v>64.102699999999999</c:v>
                </c:pt>
                <c:pt idx="14663">
                  <c:v>64.041700000000006</c:v>
                </c:pt>
                <c:pt idx="14664">
                  <c:v>64.072199999999995</c:v>
                </c:pt>
                <c:pt idx="14665">
                  <c:v>64.247699999999995</c:v>
                </c:pt>
                <c:pt idx="14666">
                  <c:v>64.156099999999995</c:v>
                </c:pt>
                <c:pt idx="14667">
                  <c:v>62.264000000000003</c:v>
                </c:pt>
                <c:pt idx="14668">
                  <c:v>62.172499999999999</c:v>
                </c:pt>
                <c:pt idx="14669">
                  <c:v>62.645499999999998</c:v>
                </c:pt>
                <c:pt idx="14670">
                  <c:v>63.339799999999997</c:v>
                </c:pt>
                <c:pt idx="14671">
                  <c:v>63.461799999999997</c:v>
                </c:pt>
                <c:pt idx="14672">
                  <c:v>63.4313</c:v>
                </c:pt>
                <c:pt idx="14673">
                  <c:v>63.4313</c:v>
                </c:pt>
                <c:pt idx="14674">
                  <c:v>63.049799999999998</c:v>
                </c:pt>
                <c:pt idx="14675">
                  <c:v>62.615000000000002</c:v>
                </c:pt>
                <c:pt idx="14676">
                  <c:v>63.286299999999997</c:v>
                </c:pt>
                <c:pt idx="14677">
                  <c:v>63.4313</c:v>
                </c:pt>
                <c:pt idx="14678">
                  <c:v>63.225299999999997</c:v>
                </c:pt>
                <c:pt idx="14679">
                  <c:v>63.110900000000001</c:v>
                </c:pt>
                <c:pt idx="14680">
                  <c:v>62.874400000000001</c:v>
                </c:pt>
                <c:pt idx="14681">
                  <c:v>62.615000000000002</c:v>
                </c:pt>
                <c:pt idx="14682">
                  <c:v>62.759900000000002</c:v>
                </c:pt>
                <c:pt idx="14683">
                  <c:v>63.019300000000001</c:v>
                </c:pt>
                <c:pt idx="14684">
                  <c:v>63.171900000000001</c:v>
                </c:pt>
                <c:pt idx="14685">
                  <c:v>63.225299999999997</c:v>
                </c:pt>
                <c:pt idx="14686">
                  <c:v>63.255800000000001</c:v>
                </c:pt>
                <c:pt idx="14687">
                  <c:v>63.110900000000001</c:v>
                </c:pt>
                <c:pt idx="14688">
                  <c:v>63.202399999999997</c:v>
                </c:pt>
                <c:pt idx="14689">
                  <c:v>63.316899999999997</c:v>
                </c:pt>
                <c:pt idx="14690">
                  <c:v>63.316899999999997</c:v>
                </c:pt>
                <c:pt idx="14691">
                  <c:v>63.171900000000001</c:v>
                </c:pt>
                <c:pt idx="14692">
                  <c:v>62.996400000000001</c:v>
                </c:pt>
                <c:pt idx="14693">
                  <c:v>63.110900000000001</c:v>
                </c:pt>
                <c:pt idx="14694">
                  <c:v>63.316899999999997</c:v>
                </c:pt>
                <c:pt idx="14695">
                  <c:v>63.4313</c:v>
                </c:pt>
                <c:pt idx="14696">
                  <c:v>62.851500000000001</c:v>
                </c:pt>
                <c:pt idx="14697">
                  <c:v>62.439500000000002</c:v>
                </c:pt>
                <c:pt idx="14698">
                  <c:v>62.676000000000002</c:v>
                </c:pt>
                <c:pt idx="14699">
                  <c:v>62.935400000000001</c:v>
                </c:pt>
                <c:pt idx="14700">
                  <c:v>63.080399999999997</c:v>
                </c:pt>
                <c:pt idx="14701">
                  <c:v>62.264000000000003</c:v>
                </c:pt>
                <c:pt idx="14702">
                  <c:v>62.47</c:v>
                </c:pt>
                <c:pt idx="14703">
                  <c:v>61.188299999999998</c:v>
                </c:pt>
                <c:pt idx="14704">
                  <c:v>60.982300000000002</c:v>
                </c:pt>
                <c:pt idx="14705">
                  <c:v>61.417099999999998</c:v>
                </c:pt>
                <c:pt idx="14706">
                  <c:v>61.943600000000004</c:v>
                </c:pt>
                <c:pt idx="14707">
                  <c:v>62.088500000000003</c:v>
                </c:pt>
                <c:pt idx="14708">
                  <c:v>62.233499999999999</c:v>
                </c:pt>
                <c:pt idx="14709">
                  <c:v>61.7986</c:v>
                </c:pt>
                <c:pt idx="14710">
                  <c:v>61.8825</c:v>
                </c:pt>
                <c:pt idx="14711">
                  <c:v>61.676499999999997</c:v>
                </c:pt>
                <c:pt idx="14712">
                  <c:v>61.302700000000002</c:v>
                </c:pt>
                <c:pt idx="14713">
                  <c:v>61.211199999999998</c:v>
                </c:pt>
                <c:pt idx="14714">
                  <c:v>61.829099999999997</c:v>
                </c:pt>
                <c:pt idx="14715">
                  <c:v>61.943600000000004</c:v>
                </c:pt>
                <c:pt idx="14716">
                  <c:v>61.943600000000004</c:v>
                </c:pt>
                <c:pt idx="14717">
                  <c:v>62.172499999999999</c:v>
                </c:pt>
                <c:pt idx="14718">
                  <c:v>62.119</c:v>
                </c:pt>
                <c:pt idx="14719">
                  <c:v>62.203000000000003</c:v>
                </c:pt>
                <c:pt idx="14720">
                  <c:v>61.9131</c:v>
                </c:pt>
                <c:pt idx="14721">
                  <c:v>62.058</c:v>
                </c:pt>
                <c:pt idx="14722">
                  <c:v>61.9741</c:v>
                </c:pt>
                <c:pt idx="14723">
                  <c:v>62.058</c:v>
                </c:pt>
                <c:pt idx="14724">
                  <c:v>61.531599999999997</c:v>
                </c:pt>
                <c:pt idx="14725">
                  <c:v>61.707099999999997</c:v>
                </c:pt>
                <c:pt idx="14726">
                  <c:v>61.9741</c:v>
                </c:pt>
                <c:pt idx="14727">
                  <c:v>62.233499999999999</c:v>
                </c:pt>
                <c:pt idx="14728">
                  <c:v>62.172499999999999</c:v>
                </c:pt>
                <c:pt idx="14729">
                  <c:v>62.004600000000003</c:v>
                </c:pt>
                <c:pt idx="14730">
                  <c:v>62.615000000000002</c:v>
                </c:pt>
                <c:pt idx="14731">
                  <c:v>62.874400000000001</c:v>
                </c:pt>
                <c:pt idx="14732">
                  <c:v>62.988799999999998</c:v>
                </c:pt>
                <c:pt idx="14733">
                  <c:v>63.141399999999997</c:v>
                </c:pt>
                <c:pt idx="14734">
                  <c:v>62.904899999999998</c:v>
                </c:pt>
                <c:pt idx="14735">
                  <c:v>62.965899999999998</c:v>
                </c:pt>
                <c:pt idx="14736">
                  <c:v>63.049799999999998</c:v>
                </c:pt>
                <c:pt idx="14737">
                  <c:v>63.171900000000001</c:v>
                </c:pt>
                <c:pt idx="14738">
                  <c:v>63.286299999999997</c:v>
                </c:pt>
                <c:pt idx="14739">
                  <c:v>63.080399999999997</c:v>
                </c:pt>
                <c:pt idx="14740">
                  <c:v>62.820999999999998</c:v>
                </c:pt>
                <c:pt idx="14741">
                  <c:v>62.904899999999998</c:v>
                </c:pt>
                <c:pt idx="14742">
                  <c:v>62.820999999999998</c:v>
                </c:pt>
                <c:pt idx="14743">
                  <c:v>63.019300000000001</c:v>
                </c:pt>
                <c:pt idx="14744">
                  <c:v>63.019300000000001</c:v>
                </c:pt>
                <c:pt idx="14745">
                  <c:v>63.026899999999998</c:v>
                </c:pt>
                <c:pt idx="14746">
                  <c:v>62.820999999999998</c:v>
                </c:pt>
                <c:pt idx="14747">
                  <c:v>62.851500000000001</c:v>
                </c:pt>
                <c:pt idx="14748">
                  <c:v>62.965899999999998</c:v>
                </c:pt>
                <c:pt idx="14749">
                  <c:v>62.996400000000001</c:v>
                </c:pt>
                <c:pt idx="14750">
                  <c:v>62.706499999999998</c:v>
                </c:pt>
                <c:pt idx="14751">
                  <c:v>62.737000000000002</c:v>
                </c:pt>
                <c:pt idx="14752">
                  <c:v>62.790399999999998</c:v>
                </c:pt>
                <c:pt idx="14753">
                  <c:v>62.851500000000001</c:v>
                </c:pt>
                <c:pt idx="14754">
                  <c:v>62.996400000000001</c:v>
                </c:pt>
                <c:pt idx="14755">
                  <c:v>63.080399999999997</c:v>
                </c:pt>
                <c:pt idx="14756">
                  <c:v>63.255800000000001</c:v>
                </c:pt>
                <c:pt idx="14757">
                  <c:v>62.881999999999998</c:v>
                </c:pt>
                <c:pt idx="14758">
                  <c:v>62.408999999999999</c:v>
                </c:pt>
                <c:pt idx="14759">
                  <c:v>62.645499999999998</c:v>
                </c:pt>
                <c:pt idx="14760">
                  <c:v>62.759900000000002</c:v>
                </c:pt>
                <c:pt idx="14761">
                  <c:v>62.737000000000002</c:v>
                </c:pt>
                <c:pt idx="14762">
                  <c:v>62.851500000000001</c:v>
                </c:pt>
                <c:pt idx="14763">
                  <c:v>63.026899999999998</c:v>
                </c:pt>
                <c:pt idx="14764">
                  <c:v>63.110900000000001</c:v>
                </c:pt>
                <c:pt idx="14765">
                  <c:v>62.935400000000001</c:v>
                </c:pt>
                <c:pt idx="14766">
                  <c:v>63.080399999999997</c:v>
                </c:pt>
                <c:pt idx="14767">
                  <c:v>63.080399999999997</c:v>
                </c:pt>
                <c:pt idx="14768">
                  <c:v>63.255800000000001</c:v>
                </c:pt>
                <c:pt idx="14769">
                  <c:v>62.737000000000002</c:v>
                </c:pt>
                <c:pt idx="14770">
                  <c:v>63.141399999999997</c:v>
                </c:pt>
                <c:pt idx="14771">
                  <c:v>62.386099999999999</c:v>
                </c:pt>
                <c:pt idx="14772">
                  <c:v>61.745199999999997</c:v>
                </c:pt>
                <c:pt idx="14773">
                  <c:v>61.768099999999997</c:v>
                </c:pt>
                <c:pt idx="14774">
                  <c:v>62.325000000000003</c:v>
                </c:pt>
                <c:pt idx="14775">
                  <c:v>63.255800000000001</c:v>
                </c:pt>
                <c:pt idx="14776">
                  <c:v>62.615000000000002</c:v>
                </c:pt>
                <c:pt idx="14777">
                  <c:v>61.8902</c:v>
                </c:pt>
                <c:pt idx="14778">
                  <c:v>62.004600000000003</c:v>
                </c:pt>
                <c:pt idx="14779">
                  <c:v>61.043300000000002</c:v>
                </c:pt>
                <c:pt idx="14780">
                  <c:v>60.776299999999999</c:v>
                </c:pt>
                <c:pt idx="14781">
                  <c:v>61.188299999999998</c:v>
                </c:pt>
                <c:pt idx="14782">
                  <c:v>61.592599999999997</c:v>
                </c:pt>
                <c:pt idx="14783">
                  <c:v>61.592599999999997</c:v>
                </c:pt>
                <c:pt idx="14784">
                  <c:v>61.592599999999997</c:v>
                </c:pt>
                <c:pt idx="14785">
                  <c:v>62.47</c:v>
                </c:pt>
                <c:pt idx="14786">
                  <c:v>61.7986</c:v>
                </c:pt>
                <c:pt idx="14787">
                  <c:v>61.508699999999997</c:v>
                </c:pt>
                <c:pt idx="14788">
                  <c:v>61.363700000000001</c:v>
                </c:pt>
                <c:pt idx="14789">
                  <c:v>61.9741</c:v>
                </c:pt>
                <c:pt idx="14790">
                  <c:v>62.294499999999999</c:v>
                </c:pt>
                <c:pt idx="14791">
                  <c:v>62.378399999999999</c:v>
                </c:pt>
                <c:pt idx="14792">
                  <c:v>61.653700000000001</c:v>
                </c:pt>
                <c:pt idx="14793">
                  <c:v>61.501100000000001</c:v>
                </c:pt>
                <c:pt idx="14794">
                  <c:v>61.851999999999997</c:v>
                </c:pt>
                <c:pt idx="14795">
                  <c:v>62.004600000000003</c:v>
                </c:pt>
                <c:pt idx="14796">
                  <c:v>62.119</c:v>
                </c:pt>
                <c:pt idx="14797">
                  <c:v>62.264000000000003</c:v>
                </c:pt>
                <c:pt idx="14798">
                  <c:v>62.317399999999999</c:v>
                </c:pt>
                <c:pt idx="14799">
                  <c:v>62.584400000000002</c:v>
                </c:pt>
                <c:pt idx="14800">
                  <c:v>62.790399999999998</c:v>
                </c:pt>
                <c:pt idx="14801">
                  <c:v>62.851500000000001</c:v>
                </c:pt>
                <c:pt idx="14802">
                  <c:v>62.881999999999998</c:v>
                </c:pt>
                <c:pt idx="14803">
                  <c:v>63.026899999999998</c:v>
                </c:pt>
                <c:pt idx="14804">
                  <c:v>63.049799999999998</c:v>
                </c:pt>
                <c:pt idx="14805">
                  <c:v>62.759900000000002</c:v>
                </c:pt>
                <c:pt idx="14806">
                  <c:v>62.615000000000002</c:v>
                </c:pt>
                <c:pt idx="14807">
                  <c:v>62.996400000000001</c:v>
                </c:pt>
                <c:pt idx="14808">
                  <c:v>63.5229</c:v>
                </c:pt>
                <c:pt idx="14809">
                  <c:v>63.202399999999997</c:v>
                </c:pt>
                <c:pt idx="14810">
                  <c:v>62.408999999999999</c:v>
                </c:pt>
                <c:pt idx="14811">
                  <c:v>61.8902</c:v>
                </c:pt>
                <c:pt idx="14812">
                  <c:v>62.325000000000003</c:v>
                </c:pt>
                <c:pt idx="14813">
                  <c:v>62.294499999999999</c:v>
                </c:pt>
                <c:pt idx="14814">
                  <c:v>64.308700000000002</c:v>
                </c:pt>
                <c:pt idx="14815">
                  <c:v>66.170299999999997</c:v>
                </c:pt>
                <c:pt idx="14816">
                  <c:v>70.656300000000002</c:v>
                </c:pt>
              </c:numCache>
            </c:numRef>
          </c:yVal>
          <c:smooth val="1"/>
        </c:ser>
        <c:ser>
          <c:idx val="1"/>
          <c:order val="1"/>
          <c:spPr>
            <a:ln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Vlhkost!$C$3:$C$14819</c:f>
              <c:numCache>
                <c:formatCode>h:mm:ss</c:formatCode>
                <c:ptCount val="14817"/>
                <c:pt idx="0">
                  <c:v>42884.722569444442</c:v>
                </c:pt>
                <c:pt idx="1">
                  <c:v>42884.722685185188</c:v>
                </c:pt>
                <c:pt idx="2">
                  <c:v>42884.722800925927</c:v>
                </c:pt>
                <c:pt idx="3">
                  <c:v>42884.722916666666</c:v>
                </c:pt>
                <c:pt idx="4">
                  <c:v>42884.723032407404</c:v>
                </c:pt>
                <c:pt idx="5">
                  <c:v>42884.72314814815</c:v>
                </c:pt>
                <c:pt idx="6">
                  <c:v>42884.723263888889</c:v>
                </c:pt>
                <c:pt idx="7">
                  <c:v>42884.723379629628</c:v>
                </c:pt>
                <c:pt idx="8">
                  <c:v>42884.723495370374</c:v>
                </c:pt>
                <c:pt idx="9">
                  <c:v>42884.723611111112</c:v>
                </c:pt>
                <c:pt idx="10">
                  <c:v>42884.723726851851</c:v>
                </c:pt>
                <c:pt idx="11">
                  <c:v>42884.72384259259</c:v>
                </c:pt>
                <c:pt idx="12">
                  <c:v>42884.723958333336</c:v>
                </c:pt>
                <c:pt idx="13">
                  <c:v>42884.724074074074</c:v>
                </c:pt>
                <c:pt idx="14">
                  <c:v>42884.724189814813</c:v>
                </c:pt>
                <c:pt idx="15">
                  <c:v>42884.724305555559</c:v>
                </c:pt>
                <c:pt idx="16">
                  <c:v>42884.724421296298</c:v>
                </c:pt>
                <c:pt idx="17">
                  <c:v>42884.724537037036</c:v>
                </c:pt>
                <c:pt idx="18">
                  <c:v>42884.724652777775</c:v>
                </c:pt>
                <c:pt idx="19">
                  <c:v>42884.724768518521</c:v>
                </c:pt>
                <c:pt idx="20">
                  <c:v>42884.72488425926</c:v>
                </c:pt>
                <c:pt idx="21">
                  <c:v>42884.724999999999</c:v>
                </c:pt>
                <c:pt idx="22">
                  <c:v>42884.725115740737</c:v>
                </c:pt>
                <c:pt idx="23">
                  <c:v>42884.725231481483</c:v>
                </c:pt>
                <c:pt idx="24">
                  <c:v>42884.725347222222</c:v>
                </c:pt>
                <c:pt idx="25">
                  <c:v>42884.725462962961</c:v>
                </c:pt>
                <c:pt idx="26">
                  <c:v>42884.725578703707</c:v>
                </c:pt>
                <c:pt idx="27">
                  <c:v>42884.725694444445</c:v>
                </c:pt>
                <c:pt idx="28">
                  <c:v>42884.725810185184</c:v>
                </c:pt>
                <c:pt idx="29">
                  <c:v>42884.725925925923</c:v>
                </c:pt>
                <c:pt idx="30">
                  <c:v>42884.726041666669</c:v>
                </c:pt>
                <c:pt idx="31">
                  <c:v>42884.726157407407</c:v>
                </c:pt>
                <c:pt idx="32">
                  <c:v>42884.726273148146</c:v>
                </c:pt>
                <c:pt idx="33">
                  <c:v>42884.726388888892</c:v>
                </c:pt>
                <c:pt idx="34">
                  <c:v>42884.726504629631</c:v>
                </c:pt>
                <c:pt idx="35">
                  <c:v>42884.726620370369</c:v>
                </c:pt>
                <c:pt idx="36">
                  <c:v>42884.726736111108</c:v>
                </c:pt>
                <c:pt idx="37">
                  <c:v>42884.726851851854</c:v>
                </c:pt>
                <c:pt idx="38">
                  <c:v>42884.726967592593</c:v>
                </c:pt>
                <c:pt idx="39">
                  <c:v>42884.727083333331</c:v>
                </c:pt>
                <c:pt idx="40">
                  <c:v>42884.727199074077</c:v>
                </c:pt>
                <c:pt idx="41">
                  <c:v>42884.727314814816</c:v>
                </c:pt>
                <c:pt idx="42">
                  <c:v>42884.727430555555</c:v>
                </c:pt>
                <c:pt idx="43">
                  <c:v>42884.727546296293</c:v>
                </c:pt>
                <c:pt idx="44">
                  <c:v>42884.727662037039</c:v>
                </c:pt>
                <c:pt idx="45">
                  <c:v>42884.727777777778</c:v>
                </c:pt>
                <c:pt idx="46">
                  <c:v>42884.727893518517</c:v>
                </c:pt>
                <c:pt idx="47">
                  <c:v>42884.728009259263</c:v>
                </c:pt>
                <c:pt idx="48">
                  <c:v>42884.728125000001</c:v>
                </c:pt>
                <c:pt idx="49">
                  <c:v>42884.72824074074</c:v>
                </c:pt>
                <c:pt idx="50">
                  <c:v>42884.728356481479</c:v>
                </c:pt>
                <c:pt idx="51">
                  <c:v>42884.728472222225</c:v>
                </c:pt>
                <c:pt idx="52">
                  <c:v>42884.728587962964</c:v>
                </c:pt>
                <c:pt idx="53">
                  <c:v>42884.728703703702</c:v>
                </c:pt>
                <c:pt idx="54">
                  <c:v>42884.728819444441</c:v>
                </c:pt>
                <c:pt idx="55">
                  <c:v>42884.728935185187</c:v>
                </c:pt>
                <c:pt idx="56">
                  <c:v>42884.729050925926</c:v>
                </c:pt>
                <c:pt idx="57">
                  <c:v>42884.729166666664</c:v>
                </c:pt>
                <c:pt idx="58">
                  <c:v>42884.72928240741</c:v>
                </c:pt>
                <c:pt idx="59">
                  <c:v>42884.729398148149</c:v>
                </c:pt>
                <c:pt idx="60">
                  <c:v>42884.729513888888</c:v>
                </c:pt>
                <c:pt idx="61">
                  <c:v>42884.729629629626</c:v>
                </c:pt>
                <c:pt idx="62">
                  <c:v>42884.729745370372</c:v>
                </c:pt>
                <c:pt idx="63">
                  <c:v>42884.729861111111</c:v>
                </c:pt>
                <c:pt idx="64">
                  <c:v>42884.72997685185</c:v>
                </c:pt>
                <c:pt idx="65">
                  <c:v>42884.730092592596</c:v>
                </c:pt>
                <c:pt idx="66">
                  <c:v>42884.730208333334</c:v>
                </c:pt>
                <c:pt idx="67">
                  <c:v>42884.730324074073</c:v>
                </c:pt>
                <c:pt idx="68">
                  <c:v>42884.730439814812</c:v>
                </c:pt>
                <c:pt idx="69">
                  <c:v>42884.730555555558</c:v>
                </c:pt>
                <c:pt idx="70">
                  <c:v>42884.730671296296</c:v>
                </c:pt>
                <c:pt idx="71">
                  <c:v>42884.730787037035</c:v>
                </c:pt>
                <c:pt idx="72">
                  <c:v>42884.730902777781</c:v>
                </c:pt>
                <c:pt idx="73">
                  <c:v>42884.73101851852</c:v>
                </c:pt>
                <c:pt idx="74">
                  <c:v>42884.731134259258</c:v>
                </c:pt>
                <c:pt idx="75">
                  <c:v>42884.731249999997</c:v>
                </c:pt>
                <c:pt idx="76">
                  <c:v>42884.731365740743</c:v>
                </c:pt>
                <c:pt idx="77">
                  <c:v>42884.731481481482</c:v>
                </c:pt>
                <c:pt idx="78">
                  <c:v>42884.73159722222</c:v>
                </c:pt>
                <c:pt idx="79">
                  <c:v>42884.731712962966</c:v>
                </c:pt>
                <c:pt idx="80">
                  <c:v>42884.731828703705</c:v>
                </c:pt>
                <c:pt idx="81">
                  <c:v>42884.731944444444</c:v>
                </c:pt>
                <c:pt idx="82">
                  <c:v>42884.732060185182</c:v>
                </c:pt>
                <c:pt idx="83">
                  <c:v>42884.732175925928</c:v>
                </c:pt>
                <c:pt idx="84">
                  <c:v>42884.732291666667</c:v>
                </c:pt>
                <c:pt idx="85">
                  <c:v>42884.732407407406</c:v>
                </c:pt>
                <c:pt idx="86">
                  <c:v>42884.732523148145</c:v>
                </c:pt>
                <c:pt idx="87">
                  <c:v>42884.732638888891</c:v>
                </c:pt>
                <c:pt idx="88">
                  <c:v>42884.732754629629</c:v>
                </c:pt>
                <c:pt idx="89">
                  <c:v>42884.732870370368</c:v>
                </c:pt>
                <c:pt idx="90">
                  <c:v>42884.732986111114</c:v>
                </c:pt>
                <c:pt idx="91">
                  <c:v>42884.733101851853</c:v>
                </c:pt>
                <c:pt idx="92">
                  <c:v>42884.733217592591</c:v>
                </c:pt>
                <c:pt idx="93">
                  <c:v>42884.73333333333</c:v>
                </c:pt>
                <c:pt idx="94">
                  <c:v>42884.733449074076</c:v>
                </c:pt>
                <c:pt idx="95">
                  <c:v>42884.733564814815</c:v>
                </c:pt>
                <c:pt idx="96">
                  <c:v>42884.733680555553</c:v>
                </c:pt>
                <c:pt idx="97">
                  <c:v>42884.733796296299</c:v>
                </c:pt>
                <c:pt idx="98">
                  <c:v>42884.733912037038</c:v>
                </c:pt>
                <c:pt idx="99">
                  <c:v>42884.734027777777</c:v>
                </c:pt>
                <c:pt idx="100">
                  <c:v>42884.734143518515</c:v>
                </c:pt>
                <c:pt idx="101">
                  <c:v>42884.734259259261</c:v>
                </c:pt>
                <c:pt idx="102">
                  <c:v>42884.734375</c:v>
                </c:pt>
                <c:pt idx="103">
                  <c:v>42884.734490740739</c:v>
                </c:pt>
                <c:pt idx="104">
                  <c:v>42884.734606481485</c:v>
                </c:pt>
                <c:pt idx="105">
                  <c:v>42884.734722222223</c:v>
                </c:pt>
                <c:pt idx="106">
                  <c:v>42884.734837962962</c:v>
                </c:pt>
                <c:pt idx="107">
                  <c:v>42884.734953703701</c:v>
                </c:pt>
                <c:pt idx="108">
                  <c:v>42884.735069444447</c:v>
                </c:pt>
                <c:pt idx="109">
                  <c:v>42884.735185185185</c:v>
                </c:pt>
                <c:pt idx="110">
                  <c:v>42884.735300925924</c:v>
                </c:pt>
                <c:pt idx="111">
                  <c:v>42884.73541666667</c:v>
                </c:pt>
                <c:pt idx="112">
                  <c:v>42884.735532407409</c:v>
                </c:pt>
                <c:pt idx="113">
                  <c:v>42884.735648148147</c:v>
                </c:pt>
                <c:pt idx="114">
                  <c:v>42884.735763888886</c:v>
                </c:pt>
                <c:pt idx="115">
                  <c:v>42884.735879629632</c:v>
                </c:pt>
                <c:pt idx="116">
                  <c:v>42884.735995370371</c:v>
                </c:pt>
                <c:pt idx="117">
                  <c:v>42884.736111111109</c:v>
                </c:pt>
                <c:pt idx="118">
                  <c:v>42884.736226851855</c:v>
                </c:pt>
                <c:pt idx="119">
                  <c:v>42884.736342592594</c:v>
                </c:pt>
                <c:pt idx="120">
                  <c:v>42884.736458333333</c:v>
                </c:pt>
                <c:pt idx="121">
                  <c:v>42884.736574074072</c:v>
                </c:pt>
                <c:pt idx="122">
                  <c:v>42884.736689814818</c:v>
                </c:pt>
                <c:pt idx="123">
                  <c:v>42884.736805555556</c:v>
                </c:pt>
                <c:pt idx="124">
                  <c:v>42884.736921296295</c:v>
                </c:pt>
                <c:pt idx="125">
                  <c:v>42884.737037037034</c:v>
                </c:pt>
                <c:pt idx="126">
                  <c:v>42884.73715277778</c:v>
                </c:pt>
                <c:pt idx="127">
                  <c:v>42884.737268518518</c:v>
                </c:pt>
                <c:pt idx="128">
                  <c:v>42884.737384259257</c:v>
                </c:pt>
                <c:pt idx="129">
                  <c:v>42884.737500000003</c:v>
                </c:pt>
                <c:pt idx="130">
                  <c:v>42884.737615740742</c:v>
                </c:pt>
                <c:pt idx="131">
                  <c:v>42884.73773148148</c:v>
                </c:pt>
                <c:pt idx="132">
                  <c:v>42884.737847222219</c:v>
                </c:pt>
                <c:pt idx="133">
                  <c:v>42884.737962962965</c:v>
                </c:pt>
                <c:pt idx="134">
                  <c:v>42884.738078703704</c:v>
                </c:pt>
                <c:pt idx="135">
                  <c:v>42884.738194444442</c:v>
                </c:pt>
                <c:pt idx="136">
                  <c:v>42884.738310185188</c:v>
                </c:pt>
                <c:pt idx="137">
                  <c:v>42884.738425925927</c:v>
                </c:pt>
                <c:pt idx="138">
                  <c:v>42884.738541666666</c:v>
                </c:pt>
                <c:pt idx="139">
                  <c:v>42884.738657407404</c:v>
                </c:pt>
                <c:pt idx="140">
                  <c:v>42884.73877314815</c:v>
                </c:pt>
                <c:pt idx="141">
                  <c:v>42884.738888888889</c:v>
                </c:pt>
                <c:pt idx="142">
                  <c:v>42884.739004629628</c:v>
                </c:pt>
                <c:pt idx="143">
                  <c:v>42884.739120370374</c:v>
                </c:pt>
                <c:pt idx="144">
                  <c:v>42884.739236111112</c:v>
                </c:pt>
                <c:pt idx="145">
                  <c:v>42884.739351851851</c:v>
                </c:pt>
                <c:pt idx="146">
                  <c:v>42884.73946759259</c:v>
                </c:pt>
                <c:pt idx="147">
                  <c:v>42884.739583333336</c:v>
                </c:pt>
                <c:pt idx="148">
                  <c:v>42884.739699074074</c:v>
                </c:pt>
                <c:pt idx="149">
                  <c:v>42884.739814814813</c:v>
                </c:pt>
                <c:pt idx="150">
                  <c:v>42884.739930555559</c:v>
                </c:pt>
                <c:pt idx="151">
                  <c:v>42884.740046296298</c:v>
                </c:pt>
                <c:pt idx="152">
                  <c:v>42884.740162037036</c:v>
                </c:pt>
                <c:pt idx="153">
                  <c:v>42884.740277777775</c:v>
                </c:pt>
                <c:pt idx="154">
                  <c:v>42884.740393518521</c:v>
                </c:pt>
                <c:pt idx="155">
                  <c:v>42884.74050925926</c:v>
                </c:pt>
                <c:pt idx="156">
                  <c:v>42884.740624999999</c:v>
                </c:pt>
                <c:pt idx="157">
                  <c:v>42884.740740740737</c:v>
                </c:pt>
                <c:pt idx="158">
                  <c:v>42884.740856481483</c:v>
                </c:pt>
                <c:pt idx="159">
                  <c:v>42884.740972222222</c:v>
                </c:pt>
                <c:pt idx="160">
                  <c:v>42884.741087962961</c:v>
                </c:pt>
                <c:pt idx="161">
                  <c:v>42884.741203703707</c:v>
                </c:pt>
                <c:pt idx="162">
                  <c:v>42884.741319444445</c:v>
                </c:pt>
                <c:pt idx="163">
                  <c:v>42884.741435185184</c:v>
                </c:pt>
                <c:pt idx="164">
                  <c:v>42884.741550925923</c:v>
                </c:pt>
                <c:pt idx="165">
                  <c:v>42884.741666666669</c:v>
                </c:pt>
                <c:pt idx="166">
                  <c:v>42884.741782407407</c:v>
                </c:pt>
                <c:pt idx="167">
                  <c:v>42884.741898148146</c:v>
                </c:pt>
                <c:pt idx="168">
                  <c:v>42884.742013888892</c:v>
                </c:pt>
                <c:pt idx="169">
                  <c:v>42884.742129629631</c:v>
                </c:pt>
                <c:pt idx="170">
                  <c:v>42884.742245370369</c:v>
                </c:pt>
                <c:pt idx="171">
                  <c:v>42884.742361111108</c:v>
                </c:pt>
                <c:pt idx="172">
                  <c:v>42884.742476851854</c:v>
                </c:pt>
                <c:pt idx="173">
                  <c:v>42884.742592592593</c:v>
                </c:pt>
                <c:pt idx="174">
                  <c:v>42884.742708333331</c:v>
                </c:pt>
                <c:pt idx="175">
                  <c:v>42884.742824074077</c:v>
                </c:pt>
                <c:pt idx="176">
                  <c:v>42884.742939814816</c:v>
                </c:pt>
                <c:pt idx="177">
                  <c:v>42884.743055555555</c:v>
                </c:pt>
                <c:pt idx="178">
                  <c:v>42884.743171296293</c:v>
                </c:pt>
                <c:pt idx="179">
                  <c:v>42884.743287037039</c:v>
                </c:pt>
                <c:pt idx="180">
                  <c:v>42884.743402777778</c:v>
                </c:pt>
                <c:pt idx="181">
                  <c:v>42884.743518518517</c:v>
                </c:pt>
                <c:pt idx="182">
                  <c:v>42884.743634259263</c:v>
                </c:pt>
                <c:pt idx="183">
                  <c:v>42884.743750000001</c:v>
                </c:pt>
                <c:pt idx="184">
                  <c:v>42884.74386574074</c:v>
                </c:pt>
                <c:pt idx="185">
                  <c:v>42884.743981481479</c:v>
                </c:pt>
                <c:pt idx="186">
                  <c:v>42884.744097222225</c:v>
                </c:pt>
                <c:pt idx="187">
                  <c:v>42884.744212962964</c:v>
                </c:pt>
                <c:pt idx="188">
                  <c:v>42884.744328703702</c:v>
                </c:pt>
                <c:pt idx="189">
                  <c:v>42884.744444444441</c:v>
                </c:pt>
                <c:pt idx="190">
                  <c:v>42884.744560185187</c:v>
                </c:pt>
                <c:pt idx="191">
                  <c:v>42884.744675925926</c:v>
                </c:pt>
                <c:pt idx="192">
                  <c:v>42884.744791666664</c:v>
                </c:pt>
                <c:pt idx="193">
                  <c:v>42884.74490740741</c:v>
                </c:pt>
                <c:pt idx="194">
                  <c:v>42884.745023148149</c:v>
                </c:pt>
                <c:pt idx="195">
                  <c:v>42884.745138888888</c:v>
                </c:pt>
                <c:pt idx="196">
                  <c:v>42884.745254629626</c:v>
                </c:pt>
                <c:pt idx="197">
                  <c:v>42884.745370370372</c:v>
                </c:pt>
                <c:pt idx="198">
                  <c:v>42884.745486111111</c:v>
                </c:pt>
                <c:pt idx="199">
                  <c:v>42884.74560185185</c:v>
                </c:pt>
                <c:pt idx="200">
                  <c:v>42884.745717592596</c:v>
                </c:pt>
                <c:pt idx="201">
                  <c:v>42884.745833333334</c:v>
                </c:pt>
                <c:pt idx="202">
                  <c:v>42884.745949074073</c:v>
                </c:pt>
                <c:pt idx="203">
                  <c:v>42884.746064814812</c:v>
                </c:pt>
                <c:pt idx="204">
                  <c:v>42884.746180555558</c:v>
                </c:pt>
                <c:pt idx="205">
                  <c:v>42884.746296296296</c:v>
                </c:pt>
                <c:pt idx="206">
                  <c:v>42884.746412037035</c:v>
                </c:pt>
                <c:pt idx="207">
                  <c:v>42884.746527777781</c:v>
                </c:pt>
                <c:pt idx="208">
                  <c:v>42884.74664351852</c:v>
                </c:pt>
                <c:pt idx="209">
                  <c:v>42884.746759259258</c:v>
                </c:pt>
                <c:pt idx="210">
                  <c:v>42884.746874999997</c:v>
                </c:pt>
                <c:pt idx="211">
                  <c:v>42884.746990740743</c:v>
                </c:pt>
                <c:pt idx="212">
                  <c:v>42884.747106481482</c:v>
                </c:pt>
                <c:pt idx="213">
                  <c:v>42884.74722222222</c:v>
                </c:pt>
                <c:pt idx="214">
                  <c:v>42884.747337962966</c:v>
                </c:pt>
                <c:pt idx="215">
                  <c:v>42884.747453703705</c:v>
                </c:pt>
                <c:pt idx="216">
                  <c:v>42884.747569444444</c:v>
                </c:pt>
                <c:pt idx="217">
                  <c:v>42884.747685185182</c:v>
                </c:pt>
                <c:pt idx="218">
                  <c:v>42884.747800925928</c:v>
                </c:pt>
                <c:pt idx="219">
                  <c:v>42884.747916666667</c:v>
                </c:pt>
                <c:pt idx="220">
                  <c:v>42884.748032407406</c:v>
                </c:pt>
                <c:pt idx="221">
                  <c:v>42884.748148148145</c:v>
                </c:pt>
                <c:pt idx="222">
                  <c:v>42884.748263888891</c:v>
                </c:pt>
                <c:pt idx="223">
                  <c:v>42884.748379629629</c:v>
                </c:pt>
                <c:pt idx="224">
                  <c:v>42884.748495370368</c:v>
                </c:pt>
                <c:pt idx="225">
                  <c:v>42884.748611111114</c:v>
                </c:pt>
                <c:pt idx="226">
                  <c:v>42884.748726851853</c:v>
                </c:pt>
                <c:pt idx="227">
                  <c:v>42884.748842592591</c:v>
                </c:pt>
                <c:pt idx="228">
                  <c:v>42884.74895833333</c:v>
                </c:pt>
                <c:pt idx="229">
                  <c:v>42884.749074074076</c:v>
                </c:pt>
                <c:pt idx="230">
                  <c:v>42884.749189814815</c:v>
                </c:pt>
                <c:pt idx="231">
                  <c:v>42884.749305555553</c:v>
                </c:pt>
                <c:pt idx="232">
                  <c:v>42884.749421296299</c:v>
                </c:pt>
                <c:pt idx="233">
                  <c:v>42884.749537037038</c:v>
                </c:pt>
                <c:pt idx="234">
                  <c:v>42884.749652777777</c:v>
                </c:pt>
                <c:pt idx="235">
                  <c:v>42884.749768518515</c:v>
                </c:pt>
                <c:pt idx="236">
                  <c:v>42884.749884259261</c:v>
                </c:pt>
                <c:pt idx="237">
                  <c:v>42884.75</c:v>
                </c:pt>
                <c:pt idx="238">
                  <c:v>42884.750115740739</c:v>
                </c:pt>
                <c:pt idx="239">
                  <c:v>42884.750231481485</c:v>
                </c:pt>
                <c:pt idx="240">
                  <c:v>42884.750347222223</c:v>
                </c:pt>
                <c:pt idx="241">
                  <c:v>42884.750462962962</c:v>
                </c:pt>
                <c:pt idx="242">
                  <c:v>42884.750578703701</c:v>
                </c:pt>
                <c:pt idx="243">
                  <c:v>42884.750694444447</c:v>
                </c:pt>
                <c:pt idx="244">
                  <c:v>42884.750810185185</c:v>
                </c:pt>
                <c:pt idx="245">
                  <c:v>42884.750925925924</c:v>
                </c:pt>
                <c:pt idx="246">
                  <c:v>42884.75104166667</c:v>
                </c:pt>
                <c:pt idx="247">
                  <c:v>42884.751157407409</c:v>
                </c:pt>
                <c:pt idx="248">
                  <c:v>42884.751273148147</c:v>
                </c:pt>
                <c:pt idx="249">
                  <c:v>42884.751388888886</c:v>
                </c:pt>
                <c:pt idx="250">
                  <c:v>42884.751504629632</c:v>
                </c:pt>
                <c:pt idx="251">
                  <c:v>42884.751620370371</c:v>
                </c:pt>
                <c:pt idx="252">
                  <c:v>42884.751736111109</c:v>
                </c:pt>
                <c:pt idx="253">
                  <c:v>42884.751851851855</c:v>
                </c:pt>
                <c:pt idx="254">
                  <c:v>42884.751967592594</c:v>
                </c:pt>
                <c:pt idx="255">
                  <c:v>42884.752083333333</c:v>
                </c:pt>
                <c:pt idx="256">
                  <c:v>42884.752199074072</c:v>
                </c:pt>
                <c:pt idx="257">
                  <c:v>42884.752314814818</c:v>
                </c:pt>
                <c:pt idx="258">
                  <c:v>42884.752430555556</c:v>
                </c:pt>
                <c:pt idx="259">
                  <c:v>42884.752546296295</c:v>
                </c:pt>
                <c:pt idx="260">
                  <c:v>42884.752662037034</c:v>
                </c:pt>
                <c:pt idx="261">
                  <c:v>42884.75277777778</c:v>
                </c:pt>
                <c:pt idx="262">
                  <c:v>42884.752893518518</c:v>
                </c:pt>
                <c:pt idx="263">
                  <c:v>42884.753009259257</c:v>
                </c:pt>
                <c:pt idx="264">
                  <c:v>42884.753125000003</c:v>
                </c:pt>
                <c:pt idx="265">
                  <c:v>42884.753240740742</c:v>
                </c:pt>
                <c:pt idx="266">
                  <c:v>42884.75335648148</c:v>
                </c:pt>
                <c:pt idx="267">
                  <c:v>42884.753472222219</c:v>
                </c:pt>
                <c:pt idx="268">
                  <c:v>42884.753587962965</c:v>
                </c:pt>
                <c:pt idx="269">
                  <c:v>42884.753703703704</c:v>
                </c:pt>
                <c:pt idx="270">
                  <c:v>42884.753819444442</c:v>
                </c:pt>
                <c:pt idx="271">
                  <c:v>42884.753935185188</c:v>
                </c:pt>
                <c:pt idx="272">
                  <c:v>42884.754050925927</c:v>
                </c:pt>
                <c:pt idx="273">
                  <c:v>42884.754166666666</c:v>
                </c:pt>
                <c:pt idx="274">
                  <c:v>42884.754282407404</c:v>
                </c:pt>
                <c:pt idx="275">
                  <c:v>42884.75439814815</c:v>
                </c:pt>
                <c:pt idx="276">
                  <c:v>42884.754513888889</c:v>
                </c:pt>
                <c:pt idx="277">
                  <c:v>42884.754629629628</c:v>
                </c:pt>
                <c:pt idx="278">
                  <c:v>42884.754745370374</c:v>
                </c:pt>
                <c:pt idx="279">
                  <c:v>42884.754861111112</c:v>
                </c:pt>
                <c:pt idx="280">
                  <c:v>42884.754976851851</c:v>
                </c:pt>
                <c:pt idx="281">
                  <c:v>42884.75509259259</c:v>
                </c:pt>
                <c:pt idx="282">
                  <c:v>42884.755208333336</c:v>
                </c:pt>
                <c:pt idx="283">
                  <c:v>42884.755324074074</c:v>
                </c:pt>
                <c:pt idx="284">
                  <c:v>42884.755439814813</c:v>
                </c:pt>
                <c:pt idx="285">
                  <c:v>42884.755555555559</c:v>
                </c:pt>
                <c:pt idx="286">
                  <c:v>42884.755671296298</c:v>
                </c:pt>
                <c:pt idx="287">
                  <c:v>42884.755787037036</c:v>
                </c:pt>
                <c:pt idx="288">
                  <c:v>42884.755902777775</c:v>
                </c:pt>
                <c:pt idx="289">
                  <c:v>42884.756018518521</c:v>
                </c:pt>
                <c:pt idx="290">
                  <c:v>42884.75613425926</c:v>
                </c:pt>
                <c:pt idx="291">
                  <c:v>42884.756249999999</c:v>
                </c:pt>
                <c:pt idx="292">
                  <c:v>42884.756365740737</c:v>
                </c:pt>
                <c:pt idx="293">
                  <c:v>42884.756481481483</c:v>
                </c:pt>
                <c:pt idx="294">
                  <c:v>42884.756597222222</c:v>
                </c:pt>
                <c:pt idx="295">
                  <c:v>42884.756712962961</c:v>
                </c:pt>
                <c:pt idx="296">
                  <c:v>42884.756828703707</c:v>
                </c:pt>
                <c:pt idx="297">
                  <c:v>42884.756944444445</c:v>
                </c:pt>
                <c:pt idx="298">
                  <c:v>42884.757060185184</c:v>
                </c:pt>
                <c:pt idx="299">
                  <c:v>42884.757175925923</c:v>
                </c:pt>
                <c:pt idx="300">
                  <c:v>42884.757291666669</c:v>
                </c:pt>
                <c:pt idx="301">
                  <c:v>42884.757407407407</c:v>
                </c:pt>
                <c:pt idx="302">
                  <c:v>42884.757523148146</c:v>
                </c:pt>
                <c:pt idx="303">
                  <c:v>42884.757638888892</c:v>
                </c:pt>
                <c:pt idx="304">
                  <c:v>42884.757754629631</c:v>
                </c:pt>
                <c:pt idx="305">
                  <c:v>42884.757870370369</c:v>
                </c:pt>
                <c:pt idx="306">
                  <c:v>42884.757986111108</c:v>
                </c:pt>
                <c:pt idx="307">
                  <c:v>42884.758101851854</c:v>
                </c:pt>
                <c:pt idx="308">
                  <c:v>42884.758217592593</c:v>
                </c:pt>
                <c:pt idx="309">
                  <c:v>42884.758333333331</c:v>
                </c:pt>
                <c:pt idx="310">
                  <c:v>42884.758449074077</c:v>
                </c:pt>
                <c:pt idx="311">
                  <c:v>42884.758564814816</c:v>
                </c:pt>
                <c:pt idx="312">
                  <c:v>42884.758680555555</c:v>
                </c:pt>
                <c:pt idx="313">
                  <c:v>42884.758796296293</c:v>
                </c:pt>
                <c:pt idx="314">
                  <c:v>42884.758912037039</c:v>
                </c:pt>
                <c:pt idx="315">
                  <c:v>42884.759027777778</c:v>
                </c:pt>
                <c:pt idx="316">
                  <c:v>42884.759143518517</c:v>
                </c:pt>
                <c:pt idx="317">
                  <c:v>42884.759259259263</c:v>
                </c:pt>
                <c:pt idx="318">
                  <c:v>42884.759375000001</c:v>
                </c:pt>
                <c:pt idx="319">
                  <c:v>42884.75949074074</c:v>
                </c:pt>
                <c:pt idx="320">
                  <c:v>42884.759606481479</c:v>
                </c:pt>
                <c:pt idx="321">
                  <c:v>42884.759722222225</c:v>
                </c:pt>
                <c:pt idx="322">
                  <c:v>42884.759837962964</c:v>
                </c:pt>
                <c:pt idx="323">
                  <c:v>42884.759953703702</c:v>
                </c:pt>
                <c:pt idx="324">
                  <c:v>42884.760069444441</c:v>
                </c:pt>
                <c:pt idx="325">
                  <c:v>42884.760185185187</c:v>
                </c:pt>
                <c:pt idx="326">
                  <c:v>42884.760300925926</c:v>
                </c:pt>
                <c:pt idx="327">
                  <c:v>42884.760416666664</c:v>
                </c:pt>
                <c:pt idx="328">
                  <c:v>42884.76053240741</c:v>
                </c:pt>
                <c:pt idx="329">
                  <c:v>42884.760648148149</c:v>
                </c:pt>
                <c:pt idx="330">
                  <c:v>42884.760763888888</c:v>
                </c:pt>
                <c:pt idx="331">
                  <c:v>42884.760879629626</c:v>
                </c:pt>
                <c:pt idx="332">
                  <c:v>42884.760995370372</c:v>
                </c:pt>
                <c:pt idx="333">
                  <c:v>42884.761111111111</c:v>
                </c:pt>
                <c:pt idx="334">
                  <c:v>42884.76122685185</c:v>
                </c:pt>
                <c:pt idx="335">
                  <c:v>42884.761342592596</c:v>
                </c:pt>
                <c:pt idx="336">
                  <c:v>42884.761458333334</c:v>
                </c:pt>
                <c:pt idx="337">
                  <c:v>42884.761574074073</c:v>
                </c:pt>
                <c:pt idx="338">
                  <c:v>42884.761689814812</c:v>
                </c:pt>
                <c:pt idx="339">
                  <c:v>42884.761805555558</c:v>
                </c:pt>
                <c:pt idx="340">
                  <c:v>42884.761921296296</c:v>
                </c:pt>
                <c:pt idx="341">
                  <c:v>42884.762037037035</c:v>
                </c:pt>
                <c:pt idx="342">
                  <c:v>42884.762152777781</c:v>
                </c:pt>
                <c:pt idx="343">
                  <c:v>42884.76226851852</c:v>
                </c:pt>
                <c:pt idx="344">
                  <c:v>42884.762384259258</c:v>
                </c:pt>
                <c:pt idx="345">
                  <c:v>42884.762499999997</c:v>
                </c:pt>
                <c:pt idx="346">
                  <c:v>42884.762615740743</c:v>
                </c:pt>
                <c:pt idx="347">
                  <c:v>42884.762731481482</c:v>
                </c:pt>
                <c:pt idx="348">
                  <c:v>42884.76284722222</c:v>
                </c:pt>
                <c:pt idx="349">
                  <c:v>42884.762962962966</c:v>
                </c:pt>
                <c:pt idx="350">
                  <c:v>42884.763078703705</c:v>
                </c:pt>
                <c:pt idx="351">
                  <c:v>42884.763194444444</c:v>
                </c:pt>
                <c:pt idx="352">
                  <c:v>42884.763310185182</c:v>
                </c:pt>
                <c:pt idx="353">
                  <c:v>42884.763425925928</c:v>
                </c:pt>
                <c:pt idx="354">
                  <c:v>42884.763541666667</c:v>
                </c:pt>
                <c:pt idx="355">
                  <c:v>42884.763657407406</c:v>
                </c:pt>
                <c:pt idx="356">
                  <c:v>42884.763773148145</c:v>
                </c:pt>
                <c:pt idx="357">
                  <c:v>42884.763888888891</c:v>
                </c:pt>
                <c:pt idx="358">
                  <c:v>42884.764004629629</c:v>
                </c:pt>
                <c:pt idx="359">
                  <c:v>42884.764120370368</c:v>
                </c:pt>
                <c:pt idx="360">
                  <c:v>42884.764236111114</c:v>
                </c:pt>
                <c:pt idx="361">
                  <c:v>42884.764351851853</c:v>
                </c:pt>
                <c:pt idx="362">
                  <c:v>42884.764467592591</c:v>
                </c:pt>
                <c:pt idx="363">
                  <c:v>42884.76458333333</c:v>
                </c:pt>
                <c:pt idx="364">
                  <c:v>42884.764699074076</c:v>
                </c:pt>
                <c:pt idx="365">
                  <c:v>42884.764814814815</c:v>
                </c:pt>
                <c:pt idx="366">
                  <c:v>42884.764930555553</c:v>
                </c:pt>
                <c:pt idx="367">
                  <c:v>42884.765046296299</c:v>
                </c:pt>
                <c:pt idx="368">
                  <c:v>42884.765162037038</c:v>
                </c:pt>
                <c:pt idx="369">
                  <c:v>42884.765277777777</c:v>
                </c:pt>
                <c:pt idx="370">
                  <c:v>42884.765393518515</c:v>
                </c:pt>
                <c:pt idx="371">
                  <c:v>42884.765509259261</c:v>
                </c:pt>
                <c:pt idx="372">
                  <c:v>42884.765625</c:v>
                </c:pt>
                <c:pt idx="373">
                  <c:v>42884.765740740739</c:v>
                </c:pt>
                <c:pt idx="374">
                  <c:v>42884.765856481485</c:v>
                </c:pt>
                <c:pt idx="375">
                  <c:v>42884.765972222223</c:v>
                </c:pt>
                <c:pt idx="376">
                  <c:v>42884.766087962962</c:v>
                </c:pt>
                <c:pt idx="377">
                  <c:v>42884.766203703701</c:v>
                </c:pt>
                <c:pt idx="378">
                  <c:v>42884.766319444447</c:v>
                </c:pt>
                <c:pt idx="379">
                  <c:v>42884.766435185185</c:v>
                </c:pt>
                <c:pt idx="380">
                  <c:v>42884.766550925924</c:v>
                </c:pt>
                <c:pt idx="381">
                  <c:v>42884.76666666667</c:v>
                </c:pt>
                <c:pt idx="382">
                  <c:v>42884.766782407409</c:v>
                </c:pt>
                <c:pt idx="383">
                  <c:v>42884.766898148147</c:v>
                </c:pt>
                <c:pt idx="384">
                  <c:v>42884.767013888886</c:v>
                </c:pt>
                <c:pt idx="385">
                  <c:v>42884.767129629632</c:v>
                </c:pt>
                <c:pt idx="386">
                  <c:v>42884.767245370371</c:v>
                </c:pt>
                <c:pt idx="387">
                  <c:v>42884.767361111109</c:v>
                </c:pt>
                <c:pt idx="388">
                  <c:v>42884.767476851855</c:v>
                </c:pt>
                <c:pt idx="389">
                  <c:v>42884.767592592594</c:v>
                </c:pt>
                <c:pt idx="390">
                  <c:v>42884.767708333333</c:v>
                </c:pt>
                <c:pt idx="391">
                  <c:v>42884.767824074072</c:v>
                </c:pt>
                <c:pt idx="392">
                  <c:v>42884.767939814818</c:v>
                </c:pt>
                <c:pt idx="393">
                  <c:v>42884.768055555556</c:v>
                </c:pt>
                <c:pt idx="394">
                  <c:v>42884.768171296295</c:v>
                </c:pt>
                <c:pt idx="395">
                  <c:v>42884.768287037034</c:v>
                </c:pt>
                <c:pt idx="396">
                  <c:v>42884.76840277778</c:v>
                </c:pt>
                <c:pt idx="397">
                  <c:v>42884.768518518518</c:v>
                </c:pt>
                <c:pt idx="398">
                  <c:v>42884.768634259257</c:v>
                </c:pt>
                <c:pt idx="399">
                  <c:v>42884.768750000003</c:v>
                </c:pt>
                <c:pt idx="400">
                  <c:v>42884.768865740742</c:v>
                </c:pt>
                <c:pt idx="401">
                  <c:v>42884.76898148148</c:v>
                </c:pt>
                <c:pt idx="402">
                  <c:v>42884.769097222219</c:v>
                </c:pt>
                <c:pt idx="403">
                  <c:v>42884.769212962965</c:v>
                </c:pt>
                <c:pt idx="404">
                  <c:v>42884.769328703704</c:v>
                </c:pt>
                <c:pt idx="405">
                  <c:v>42884.769444444442</c:v>
                </c:pt>
                <c:pt idx="406">
                  <c:v>42884.769560185188</c:v>
                </c:pt>
                <c:pt idx="407">
                  <c:v>42884.769675925927</c:v>
                </c:pt>
                <c:pt idx="408">
                  <c:v>42884.769791666666</c:v>
                </c:pt>
                <c:pt idx="409">
                  <c:v>42884.769907407404</c:v>
                </c:pt>
                <c:pt idx="410">
                  <c:v>42884.77002314815</c:v>
                </c:pt>
                <c:pt idx="411">
                  <c:v>42884.770138888889</c:v>
                </c:pt>
                <c:pt idx="412">
                  <c:v>42884.770254629628</c:v>
                </c:pt>
                <c:pt idx="413">
                  <c:v>42884.770370370374</c:v>
                </c:pt>
                <c:pt idx="414">
                  <c:v>42884.770486111112</c:v>
                </c:pt>
                <c:pt idx="415">
                  <c:v>42884.770601851851</c:v>
                </c:pt>
                <c:pt idx="416">
                  <c:v>42884.77071759259</c:v>
                </c:pt>
                <c:pt idx="417">
                  <c:v>42884.770833333336</c:v>
                </c:pt>
                <c:pt idx="418">
                  <c:v>42884.770949074074</c:v>
                </c:pt>
                <c:pt idx="419">
                  <c:v>42884.771064814813</c:v>
                </c:pt>
                <c:pt idx="420">
                  <c:v>42884.771180555559</c:v>
                </c:pt>
                <c:pt idx="421">
                  <c:v>42884.771296296298</c:v>
                </c:pt>
                <c:pt idx="422">
                  <c:v>42884.771412037036</c:v>
                </c:pt>
                <c:pt idx="423">
                  <c:v>42884.771527777775</c:v>
                </c:pt>
                <c:pt idx="424">
                  <c:v>42884.771643518521</c:v>
                </c:pt>
                <c:pt idx="425">
                  <c:v>42884.77175925926</c:v>
                </c:pt>
                <c:pt idx="426">
                  <c:v>42884.771874999999</c:v>
                </c:pt>
                <c:pt idx="427">
                  <c:v>42884.771990740737</c:v>
                </c:pt>
                <c:pt idx="428">
                  <c:v>42884.772106481483</c:v>
                </c:pt>
                <c:pt idx="429">
                  <c:v>42884.772222222222</c:v>
                </c:pt>
                <c:pt idx="430">
                  <c:v>42884.772337962961</c:v>
                </c:pt>
                <c:pt idx="431">
                  <c:v>42884.772453703707</c:v>
                </c:pt>
                <c:pt idx="432">
                  <c:v>42884.772569444445</c:v>
                </c:pt>
                <c:pt idx="433">
                  <c:v>42884.772685185184</c:v>
                </c:pt>
                <c:pt idx="434">
                  <c:v>42884.772800925923</c:v>
                </c:pt>
                <c:pt idx="435">
                  <c:v>42884.772916666669</c:v>
                </c:pt>
                <c:pt idx="436">
                  <c:v>42884.773032407407</c:v>
                </c:pt>
                <c:pt idx="437">
                  <c:v>42884.773148148146</c:v>
                </c:pt>
                <c:pt idx="438">
                  <c:v>42884.773263888892</c:v>
                </c:pt>
                <c:pt idx="439">
                  <c:v>42884.773379629631</c:v>
                </c:pt>
                <c:pt idx="440">
                  <c:v>42884.773495370369</c:v>
                </c:pt>
                <c:pt idx="441">
                  <c:v>42884.773611111108</c:v>
                </c:pt>
                <c:pt idx="442">
                  <c:v>42884.773726851854</c:v>
                </c:pt>
                <c:pt idx="443">
                  <c:v>42884.773842592593</c:v>
                </c:pt>
                <c:pt idx="444">
                  <c:v>42884.773958333331</c:v>
                </c:pt>
                <c:pt idx="445">
                  <c:v>42884.774074074077</c:v>
                </c:pt>
                <c:pt idx="446">
                  <c:v>42884.774189814816</c:v>
                </c:pt>
                <c:pt idx="447">
                  <c:v>42884.774305555555</c:v>
                </c:pt>
                <c:pt idx="448">
                  <c:v>42884.774421296293</c:v>
                </c:pt>
                <c:pt idx="449">
                  <c:v>42884.774537037039</c:v>
                </c:pt>
                <c:pt idx="450">
                  <c:v>42884.774652777778</c:v>
                </c:pt>
                <c:pt idx="451">
                  <c:v>42884.774768518517</c:v>
                </c:pt>
                <c:pt idx="452">
                  <c:v>42884.774884259263</c:v>
                </c:pt>
                <c:pt idx="453">
                  <c:v>42884.775000000001</c:v>
                </c:pt>
                <c:pt idx="454">
                  <c:v>42884.77511574074</c:v>
                </c:pt>
                <c:pt idx="455">
                  <c:v>42884.775231481479</c:v>
                </c:pt>
                <c:pt idx="456">
                  <c:v>42884.775347222225</c:v>
                </c:pt>
                <c:pt idx="457">
                  <c:v>42884.775462962964</c:v>
                </c:pt>
                <c:pt idx="458">
                  <c:v>42884.775578703702</c:v>
                </c:pt>
                <c:pt idx="459">
                  <c:v>42884.775694444441</c:v>
                </c:pt>
                <c:pt idx="460">
                  <c:v>42884.775810185187</c:v>
                </c:pt>
                <c:pt idx="461">
                  <c:v>42884.775925925926</c:v>
                </c:pt>
                <c:pt idx="462">
                  <c:v>42884.776041666664</c:v>
                </c:pt>
                <c:pt idx="463">
                  <c:v>42884.77615740741</c:v>
                </c:pt>
                <c:pt idx="464">
                  <c:v>42884.776273148149</c:v>
                </c:pt>
                <c:pt idx="465">
                  <c:v>42884.776388888888</c:v>
                </c:pt>
                <c:pt idx="466">
                  <c:v>42884.776504629626</c:v>
                </c:pt>
                <c:pt idx="467">
                  <c:v>42884.776620370372</c:v>
                </c:pt>
                <c:pt idx="468">
                  <c:v>42884.776736111111</c:v>
                </c:pt>
                <c:pt idx="469">
                  <c:v>42884.77685185185</c:v>
                </c:pt>
                <c:pt idx="470">
                  <c:v>42884.776967592596</c:v>
                </c:pt>
                <c:pt idx="471">
                  <c:v>42884.777083333334</c:v>
                </c:pt>
                <c:pt idx="472">
                  <c:v>42884.777199074073</c:v>
                </c:pt>
                <c:pt idx="473">
                  <c:v>42884.777314814812</c:v>
                </c:pt>
                <c:pt idx="474">
                  <c:v>42884.777430555558</c:v>
                </c:pt>
                <c:pt idx="475">
                  <c:v>42884.777546296296</c:v>
                </c:pt>
                <c:pt idx="476">
                  <c:v>42884.777662037035</c:v>
                </c:pt>
                <c:pt idx="477">
                  <c:v>42884.777777777781</c:v>
                </c:pt>
                <c:pt idx="478">
                  <c:v>42884.77789351852</c:v>
                </c:pt>
                <c:pt idx="479">
                  <c:v>42884.778009259258</c:v>
                </c:pt>
                <c:pt idx="480">
                  <c:v>42884.778124999997</c:v>
                </c:pt>
                <c:pt idx="481">
                  <c:v>42884.778240740743</c:v>
                </c:pt>
                <c:pt idx="482">
                  <c:v>42884.778356481482</c:v>
                </c:pt>
                <c:pt idx="483">
                  <c:v>42884.77847222222</c:v>
                </c:pt>
                <c:pt idx="484">
                  <c:v>42884.778587962966</c:v>
                </c:pt>
                <c:pt idx="485">
                  <c:v>42884.778703703705</c:v>
                </c:pt>
                <c:pt idx="486">
                  <c:v>42884.778819444444</c:v>
                </c:pt>
                <c:pt idx="487">
                  <c:v>42884.778935185182</c:v>
                </c:pt>
                <c:pt idx="488">
                  <c:v>42884.779050925928</c:v>
                </c:pt>
                <c:pt idx="489">
                  <c:v>42884.779166666667</c:v>
                </c:pt>
                <c:pt idx="490">
                  <c:v>42884.779282407406</c:v>
                </c:pt>
                <c:pt idx="491">
                  <c:v>42884.779398148145</c:v>
                </c:pt>
                <c:pt idx="492">
                  <c:v>42884.779513888891</c:v>
                </c:pt>
                <c:pt idx="493">
                  <c:v>42884.779629629629</c:v>
                </c:pt>
                <c:pt idx="494">
                  <c:v>42884.779745370368</c:v>
                </c:pt>
                <c:pt idx="495">
                  <c:v>42884.779861111114</c:v>
                </c:pt>
                <c:pt idx="496">
                  <c:v>42884.779976851853</c:v>
                </c:pt>
                <c:pt idx="497">
                  <c:v>42884.780092592591</c:v>
                </c:pt>
                <c:pt idx="498">
                  <c:v>42884.78020833333</c:v>
                </c:pt>
                <c:pt idx="499">
                  <c:v>42884.780324074076</c:v>
                </c:pt>
                <c:pt idx="500">
                  <c:v>42884.780439814815</c:v>
                </c:pt>
                <c:pt idx="501">
                  <c:v>42884.780555555553</c:v>
                </c:pt>
                <c:pt idx="502">
                  <c:v>42884.780671296299</c:v>
                </c:pt>
                <c:pt idx="503">
                  <c:v>42884.780787037038</c:v>
                </c:pt>
                <c:pt idx="504">
                  <c:v>42884.780902777777</c:v>
                </c:pt>
                <c:pt idx="505">
                  <c:v>42884.781018518515</c:v>
                </c:pt>
                <c:pt idx="506">
                  <c:v>42884.781134259261</c:v>
                </c:pt>
                <c:pt idx="507">
                  <c:v>42884.78125</c:v>
                </c:pt>
                <c:pt idx="508">
                  <c:v>42884.781365740739</c:v>
                </c:pt>
                <c:pt idx="509">
                  <c:v>42884.781481481485</c:v>
                </c:pt>
                <c:pt idx="510">
                  <c:v>42884.781597222223</c:v>
                </c:pt>
                <c:pt idx="511">
                  <c:v>42884.781712962962</c:v>
                </c:pt>
                <c:pt idx="512">
                  <c:v>42884.781828703701</c:v>
                </c:pt>
                <c:pt idx="513">
                  <c:v>42884.781944444447</c:v>
                </c:pt>
                <c:pt idx="514">
                  <c:v>42884.782060185185</c:v>
                </c:pt>
                <c:pt idx="515">
                  <c:v>42884.782175925924</c:v>
                </c:pt>
                <c:pt idx="516">
                  <c:v>42884.78229166667</c:v>
                </c:pt>
                <c:pt idx="517">
                  <c:v>42884.782407407409</c:v>
                </c:pt>
                <c:pt idx="518">
                  <c:v>42884.782523148147</c:v>
                </c:pt>
                <c:pt idx="519">
                  <c:v>42884.782638888886</c:v>
                </c:pt>
                <c:pt idx="520">
                  <c:v>42884.782754629632</c:v>
                </c:pt>
                <c:pt idx="521">
                  <c:v>42884.782870370371</c:v>
                </c:pt>
                <c:pt idx="522">
                  <c:v>42884.782986111109</c:v>
                </c:pt>
                <c:pt idx="523">
                  <c:v>42884.783101851855</c:v>
                </c:pt>
                <c:pt idx="524">
                  <c:v>42884.783217592594</c:v>
                </c:pt>
                <c:pt idx="525">
                  <c:v>42884.783333333333</c:v>
                </c:pt>
                <c:pt idx="526">
                  <c:v>42884.783449074072</c:v>
                </c:pt>
                <c:pt idx="527">
                  <c:v>42884.783564814818</c:v>
                </c:pt>
                <c:pt idx="528">
                  <c:v>42884.783680555556</c:v>
                </c:pt>
                <c:pt idx="529">
                  <c:v>42884.783796296295</c:v>
                </c:pt>
                <c:pt idx="530">
                  <c:v>42884.783912037034</c:v>
                </c:pt>
                <c:pt idx="531">
                  <c:v>42884.78402777778</c:v>
                </c:pt>
                <c:pt idx="532">
                  <c:v>42884.784143518518</c:v>
                </c:pt>
                <c:pt idx="533">
                  <c:v>42884.784259259257</c:v>
                </c:pt>
                <c:pt idx="534">
                  <c:v>42884.784375000003</c:v>
                </c:pt>
                <c:pt idx="535">
                  <c:v>42884.784490740742</c:v>
                </c:pt>
                <c:pt idx="536">
                  <c:v>42884.78460648148</c:v>
                </c:pt>
                <c:pt idx="537">
                  <c:v>42884.784722222219</c:v>
                </c:pt>
                <c:pt idx="538">
                  <c:v>42884.784837962965</c:v>
                </c:pt>
                <c:pt idx="539">
                  <c:v>42884.784953703704</c:v>
                </c:pt>
                <c:pt idx="540">
                  <c:v>42884.785069444442</c:v>
                </c:pt>
                <c:pt idx="541">
                  <c:v>42884.785185185188</c:v>
                </c:pt>
                <c:pt idx="542">
                  <c:v>42884.785300925927</c:v>
                </c:pt>
                <c:pt idx="543">
                  <c:v>42884.785416666666</c:v>
                </c:pt>
                <c:pt idx="544">
                  <c:v>42884.785532407404</c:v>
                </c:pt>
                <c:pt idx="545">
                  <c:v>42884.78564814815</c:v>
                </c:pt>
                <c:pt idx="546">
                  <c:v>42884.785763888889</c:v>
                </c:pt>
                <c:pt idx="547">
                  <c:v>42884.785879629628</c:v>
                </c:pt>
                <c:pt idx="548">
                  <c:v>42884.785995370374</c:v>
                </c:pt>
                <c:pt idx="549">
                  <c:v>42884.786111111112</c:v>
                </c:pt>
                <c:pt idx="550">
                  <c:v>42884.786226851851</c:v>
                </c:pt>
                <c:pt idx="551">
                  <c:v>42884.78634259259</c:v>
                </c:pt>
                <c:pt idx="552">
                  <c:v>42884.786458333336</c:v>
                </c:pt>
                <c:pt idx="553">
                  <c:v>42884.786574074074</c:v>
                </c:pt>
                <c:pt idx="554">
                  <c:v>42884.786689814813</c:v>
                </c:pt>
                <c:pt idx="555">
                  <c:v>42884.786805555559</c:v>
                </c:pt>
                <c:pt idx="556">
                  <c:v>42884.786921296298</c:v>
                </c:pt>
                <c:pt idx="557">
                  <c:v>42884.787037037036</c:v>
                </c:pt>
                <c:pt idx="558">
                  <c:v>42884.787152777775</c:v>
                </c:pt>
                <c:pt idx="559">
                  <c:v>42884.787268518521</c:v>
                </c:pt>
                <c:pt idx="560">
                  <c:v>42884.78738425926</c:v>
                </c:pt>
                <c:pt idx="561">
                  <c:v>42884.787499999999</c:v>
                </c:pt>
                <c:pt idx="562">
                  <c:v>42884.787615740737</c:v>
                </c:pt>
                <c:pt idx="563">
                  <c:v>42884.787731481483</c:v>
                </c:pt>
                <c:pt idx="564">
                  <c:v>42884.787847222222</c:v>
                </c:pt>
                <c:pt idx="565">
                  <c:v>42884.787962962961</c:v>
                </c:pt>
                <c:pt idx="566">
                  <c:v>42884.788078703707</c:v>
                </c:pt>
                <c:pt idx="567">
                  <c:v>42884.788194444445</c:v>
                </c:pt>
                <c:pt idx="568">
                  <c:v>42884.788310185184</c:v>
                </c:pt>
                <c:pt idx="569">
                  <c:v>42884.788425925923</c:v>
                </c:pt>
                <c:pt idx="570">
                  <c:v>42884.788541666669</c:v>
                </c:pt>
                <c:pt idx="571">
                  <c:v>42884.788657407407</c:v>
                </c:pt>
                <c:pt idx="572">
                  <c:v>42884.788773148146</c:v>
                </c:pt>
                <c:pt idx="573">
                  <c:v>42884.788888888892</c:v>
                </c:pt>
                <c:pt idx="574">
                  <c:v>42884.789004629631</c:v>
                </c:pt>
                <c:pt idx="575">
                  <c:v>42884.789120370369</c:v>
                </c:pt>
                <c:pt idx="576">
                  <c:v>42884.789236111108</c:v>
                </c:pt>
                <c:pt idx="577">
                  <c:v>42884.789351851854</c:v>
                </c:pt>
                <c:pt idx="578">
                  <c:v>42884.789467592593</c:v>
                </c:pt>
                <c:pt idx="579">
                  <c:v>42884.789583333331</c:v>
                </c:pt>
                <c:pt idx="580">
                  <c:v>42884.789699074077</c:v>
                </c:pt>
                <c:pt idx="581">
                  <c:v>42884.789814814816</c:v>
                </c:pt>
                <c:pt idx="582">
                  <c:v>42884.789930555555</c:v>
                </c:pt>
                <c:pt idx="583">
                  <c:v>42884.790046296293</c:v>
                </c:pt>
                <c:pt idx="584">
                  <c:v>42884.790162037039</c:v>
                </c:pt>
                <c:pt idx="585">
                  <c:v>42884.790277777778</c:v>
                </c:pt>
                <c:pt idx="586">
                  <c:v>42884.790393518517</c:v>
                </c:pt>
                <c:pt idx="587">
                  <c:v>42884.790509259263</c:v>
                </c:pt>
                <c:pt idx="588">
                  <c:v>42884.790625000001</c:v>
                </c:pt>
                <c:pt idx="589">
                  <c:v>42884.79074074074</c:v>
                </c:pt>
                <c:pt idx="590">
                  <c:v>42884.790856481479</c:v>
                </c:pt>
                <c:pt idx="591">
                  <c:v>42884.790972222225</c:v>
                </c:pt>
                <c:pt idx="592">
                  <c:v>42884.791087962964</c:v>
                </c:pt>
                <c:pt idx="593">
                  <c:v>42884.791203703702</c:v>
                </c:pt>
                <c:pt idx="594">
                  <c:v>42884.791319444441</c:v>
                </c:pt>
                <c:pt idx="595">
                  <c:v>42884.791435185187</c:v>
                </c:pt>
                <c:pt idx="596">
                  <c:v>42884.791550925926</c:v>
                </c:pt>
                <c:pt idx="597">
                  <c:v>42884.791666666664</c:v>
                </c:pt>
                <c:pt idx="598">
                  <c:v>42884.79178240741</c:v>
                </c:pt>
                <c:pt idx="599">
                  <c:v>42884.791898148149</c:v>
                </c:pt>
                <c:pt idx="600">
                  <c:v>42884.792013888888</c:v>
                </c:pt>
                <c:pt idx="601">
                  <c:v>42884.792129629626</c:v>
                </c:pt>
                <c:pt idx="602">
                  <c:v>42884.792245370372</c:v>
                </c:pt>
                <c:pt idx="603">
                  <c:v>42884.792361111111</c:v>
                </c:pt>
                <c:pt idx="604">
                  <c:v>42884.79247685185</c:v>
                </c:pt>
                <c:pt idx="605">
                  <c:v>42884.792592592596</c:v>
                </c:pt>
                <c:pt idx="606">
                  <c:v>42884.792708333334</c:v>
                </c:pt>
                <c:pt idx="607">
                  <c:v>42884.792824074073</c:v>
                </c:pt>
                <c:pt idx="608">
                  <c:v>42884.792939814812</c:v>
                </c:pt>
                <c:pt idx="609">
                  <c:v>42884.793055555558</c:v>
                </c:pt>
                <c:pt idx="610">
                  <c:v>42884.793171296296</c:v>
                </c:pt>
                <c:pt idx="611">
                  <c:v>42884.793287037035</c:v>
                </c:pt>
                <c:pt idx="612">
                  <c:v>42884.793402777781</c:v>
                </c:pt>
                <c:pt idx="613">
                  <c:v>42884.79351851852</c:v>
                </c:pt>
                <c:pt idx="614">
                  <c:v>42884.793634259258</c:v>
                </c:pt>
                <c:pt idx="615">
                  <c:v>42884.793749999997</c:v>
                </c:pt>
                <c:pt idx="616">
                  <c:v>42884.793865740743</c:v>
                </c:pt>
                <c:pt idx="617">
                  <c:v>42884.793981481482</c:v>
                </c:pt>
                <c:pt idx="618">
                  <c:v>42884.79409722222</c:v>
                </c:pt>
                <c:pt idx="619">
                  <c:v>42884.794212962966</c:v>
                </c:pt>
                <c:pt idx="620">
                  <c:v>42884.794328703705</c:v>
                </c:pt>
                <c:pt idx="621">
                  <c:v>42884.794444444444</c:v>
                </c:pt>
                <c:pt idx="622">
                  <c:v>42884.794560185182</c:v>
                </c:pt>
                <c:pt idx="623">
                  <c:v>42884.794675925928</c:v>
                </c:pt>
                <c:pt idx="624">
                  <c:v>42884.794791666667</c:v>
                </c:pt>
                <c:pt idx="625">
                  <c:v>42884.794907407406</c:v>
                </c:pt>
                <c:pt idx="626">
                  <c:v>42884.795023148145</c:v>
                </c:pt>
                <c:pt idx="627">
                  <c:v>42884.795138888891</c:v>
                </c:pt>
                <c:pt idx="628">
                  <c:v>42884.795254629629</c:v>
                </c:pt>
                <c:pt idx="629">
                  <c:v>42884.795370370368</c:v>
                </c:pt>
                <c:pt idx="630">
                  <c:v>42884.795486111114</c:v>
                </c:pt>
                <c:pt idx="631">
                  <c:v>42884.795601851853</c:v>
                </c:pt>
                <c:pt idx="632">
                  <c:v>42884.795717592591</c:v>
                </c:pt>
                <c:pt idx="633">
                  <c:v>42884.79583333333</c:v>
                </c:pt>
                <c:pt idx="634">
                  <c:v>42884.795949074076</c:v>
                </c:pt>
                <c:pt idx="635">
                  <c:v>42884.796064814815</c:v>
                </c:pt>
                <c:pt idx="636">
                  <c:v>42884.796180555553</c:v>
                </c:pt>
                <c:pt idx="637">
                  <c:v>42884.796296296299</c:v>
                </c:pt>
                <c:pt idx="638">
                  <c:v>42884.796412037038</c:v>
                </c:pt>
                <c:pt idx="639">
                  <c:v>42884.796527777777</c:v>
                </c:pt>
                <c:pt idx="640">
                  <c:v>42884.796643518515</c:v>
                </c:pt>
                <c:pt idx="641">
                  <c:v>42884.796759259261</c:v>
                </c:pt>
                <c:pt idx="642">
                  <c:v>42884.796875</c:v>
                </c:pt>
                <c:pt idx="643">
                  <c:v>42884.796990740739</c:v>
                </c:pt>
                <c:pt idx="644">
                  <c:v>42884.797106481485</c:v>
                </c:pt>
                <c:pt idx="645">
                  <c:v>42884.797222222223</c:v>
                </c:pt>
                <c:pt idx="646">
                  <c:v>42884.797337962962</c:v>
                </c:pt>
                <c:pt idx="647">
                  <c:v>42884.797453703701</c:v>
                </c:pt>
                <c:pt idx="648">
                  <c:v>42884.797569444447</c:v>
                </c:pt>
                <c:pt idx="649">
                  <c:v>42884.797685185185</c:v>
                </c:pt>
                <c:pt idx="650">
                  <c:v>42884.797800925924</c:v>
                </c:pt>
                <c:pt idx="651">
                  <c:v>42884.79791666667</c:v>
                </c:pt>
                <c:pt idx="652">
                  <c:v>42884.798032407409</c:v>
                </c:pt>
                <c:pt idx="653">
                  <c:v>42884.798148148147</c:v>
                </c:pt>
                <c:pt idx="654">
                  <c:v>42884.798263888886</c:v>
                </c:pt>
                <c:pt idx="655">
                  <c:v>42884.798379629632</c:v>
                </c:pt>
                <c:pt idx="656">
                  <c:v>42884.798495370371</c:v>
                </c:pt>
                <c:pt idx="657">
                  <c:v>42884.798611111109</c:v>
                </c:pt>
                <c:pt idx="658">
                  <c:v>42884.798726851855</c:v>
                </c:pt>
                <c:pt idx="659">
                  <c:v>42884.798842592594</c:v>
                </c:pt>
                <c:pt idx="660">
                  <c:v>42884.798958333333</c:v>
                </c:pt>
                <c:pt idx="661">
                  <c:v>42884.799074074072</c:v>
                </c:pt>
                <c:pt idx="662">
                  <c:v>42884.799189814818</c:v>
                </c:pt>
                <c:pt idx="663">
                  <c:v>42884.799305555556</c:v>
                </c:pt>
                <c:pt idx="664">
                  <c:v>42884.799421296295</c:v>
                </c:pt>
                <c:pt idx="665">
                  <c:v>42884.799537037034</c:v>
                </c:pt>
                <c:pt idx="666">
                  <c:v>42884.79965277778</c:v>
                </c:pt>
                <c:pt idx="667">
                  <c:v>42884.799768518518</c:v>
                </c:pt>
                <c:pt idx="668">
                  <c:v>42884.799884259257</c:v>
                </c:pt>
                <c:pt idx="669">
                  <c:v>42884.800000000003</c:v>
                </c:pt>
                <c:pt idx="670">
                  <c:v>42884.800115740742</c:v>
                </c:pt>
                <c:pt idx="671">
                  <c:v>42884.80023148148</c:v>
                </c:pt>
                <c:pt idx="672">
                  <c:v>42884.800347222219</c:v>
                </c:pt>
                <c:pt idx="673">
                  <c:v>42884.800462962965</c:v>
                </c:pt>
                <c:pt idx="674">
                  <c:v>42884.800578703704</c:v>
                </c:pt>
                <c:pt idx="675">
                  <c:v>42884.800694444442</c:v>
                </c:pt>
                <c:pt idx="676">
                  <c:v>42884.800810185188</c:v>
                </c:pt>
                <c:pt idx="677">
                  <c:v>42884.800925925927</c:v>
                </c:pt>
                <c:pt idx="678">
                  <c:v>42884.801041666666</c:v>
                </c:pt>
                <c:pt idx="679">
                  <c:v>42884.801157407404</c:v>
                </c:pt>
                <c:pt idx="680">
                  <c:v>42884.80127314815</c:v>
                </c:pt>
                <c:pt idx="681">
                  <c:v>42884.801388888889</c:v>
                </c:pt>
                <c:pt idx="682">
                  <c:v>42884.801504629628</c:v>
                </c:pt>
                <c:pt idx="683">
                  <c:v>42884.801620370374</c:v>
                </c:pt>
                <c:pt idx="684">
                  <c:v>42884.801736111112</c:v>
                </c:pt>
                <c:pt idx="685">
                  <c:v>42884.801851851851</c:v>
                </c:pt>
                <c:pt idx="686">
                  <c:v>42884.80196759259</c:v>
                </c:pt>
                <c:pt idx="687">
                  <c:v>42884.802083333336</c:v>
                </c:pt>
                <c:pt idx="688">
                  <c:v>42884.802199074074</c:v>
                </c:pt>
                <c:pt idx="689">
                  <c:v>42884.802314814813</c:v>
                </c:pt>
                <c:pt idx="690">
                  <c:v>42884.802430555559</c:v>
                </c:pt>
                <c:pt idx="691">
                  <c:v>42884.802546296298</c:v>
                </c:pt>
                <c:pt idx="692">
                  <c:v>42884.802662037036</c:v>
                </c:pt>
                <c:pt idx="693">
                  <c:v>42884.802777777775</c:v>
                </c:pt>
                <c:pt idx="694">
                  <c:v>42884.802893518521</c:v>
                </c:pt>
                <c:pt idx="695">
                  <c:v>42884.80300925926</c:v>
                </c:pt>
                <c:pt idx="696">
                  <c:v>42884.803124999999</c:v>
                </c:pt>
                <c:pt idx="697">
                  <c:v>42884.803240740737</c:v>
                </c:pt>
                <c:pt idx="698">
                  <c:v>42884.803356481483</c:v>
                </c:pt>
                <c:pt idx="699">
                  <c:v>42884.803472222222</c:v>
                </c:pt>
                <c:pt idx="700">
                  <c:v>42884.803587962961</c:v>
                </c:pt>
                <c:pt idx="701">
                  <c:v>42884.803703703707</c:v>
                </c:pt>
                <c:pt idx="702">
                  <c:v>42884.803819444445</c:v>
                </c:pt>
                <c:pt idx="703">
                  <c:v>42884.803935185184</c:v>
                </c:pt>
                <c:pt idx="704">
                  <c:v>42884.804050925923</c:v>
                </c:pt>
                <c:pt idx="705">
                  <c:v>42884.804166666669</c:v>
                </c:pt>
                <c:pt idx="706">
                  <c:v>42884.804282407407</c:v>
                </c:pt>
                <c:pt idx="707">
                  <c:v>42884.804398148146</c:v>
                </c:pt>
                <c:pt idx="708">
                  <c:v>42884.804513888892</c:v>
                </c:pt>
                <c:pt idx="709">
                  <c:v>42884.804629629631</c:v>
                </c:pt>
                <c:pt idx="710">
                  <c:v>42884.804745370369</c:v>
                </c:pt>
                <c:pt idx="711">
                  <c:v>42884.804861111108</c:v>
                </c:pt>
                <c:pt idx="712">
                  <c:v>42884.804976851854</c:v>
                </c:pt>
                <c:pt idx="713">
                  <c:v>42884.805092592593</c:v>
                </c:pt>
                <c:pt idx="714">
                  <c:v>42884.805208333331</c:v>
                </c:pt>
                <c:pt idx="715">
                  <c:v>42884.805324074077</c:v>
                </c:pt>
                <c:pt idx="716">
                  <c:v>42884.805439814816</c:v>
                </c:pt>
                <c:pt idx="717">
                  <c:v>42884.805555555555</c:v>
                </c:pt>
                <c:pt idx="718">
                  <c:v>42884.805671296293</c:v>
                </c:pt>
                <c:pt idx="719">
                  <c:v>42884.805787037039</c:v>
                </c:pt>
                <c:pt idx="720">
                  <c:v>42884.805902777778</c:v>
                </c:pt>
                <c:pt idx="721">
                  <c:v>42884.806018518517</c:v>
                </c:pt>
                <c:pt idx="722">
                  <c:v>42884.806134259263</c:v>
                </c:pt>
                <c:pt idx="723">
                  <c:v>42884.806250000001</c:v>
                </c:pt>
                <c:pt idx="724">
                  <c:v>42884.80636574074</c:v>
                </c:pt>
                <c:pt idx="725">
                  <c:v>42884.806481481479</c:v>
                </c:pt>
                <c:pt idx="726">
                  <c:v>42884.806597222225</c:v>
                </c:pt>
                <c:pt idx="727">
                  <c:v>42884.806712962964</c:v>
                </c:pt>
                <c:pt idx="728">
                  <c:v>42884.806828703702</c:v>
                </c:pt>
                <c:pt idx="729">
                  <c:v>42884.806944444441</c:v>
                </c:pt>
                <c:pt idx="730">
                  <c:v>42884.807060185187</c:v>
                </c:pt>
                <c:pt idx="731">
                  <c:v>42884.807175925926</c:v>
                </c:pt>
                <c:pt idx="732">
                  <c:v>42884.807291666664</c:v>
                </c:pt>
                <c:pt idx="733">
                  <c:v>42884.80740740741</c:v>
                </c:pt>
                <c:pt idx="734">
                  <c:v>42884.807523148149</c:v>
                </c:pt>
                <c:pt idx="735">
                  <c:v>42884.807638888888</c:v>
                </c:pt>
                <c:pt idx="736">
                  <c:v>42884.807754629626</c:v>
                </c:pt>
                <c:pt idx="737">
                  <c:v>42884.807870370372</c:v>
                </c:pt>
                <c:pt idx="738">
                  <c:v>42884.807986111111</c:v>
                </c:pt>
                <c:pt idx="739">
                  <c:v>42884.80810185185</c:v>
                </c:pt>
                <c:pt idx="740">
                  <c:v>42884.808217592596</c:v>
                </c:pt>
                <c:pt idx="741">
                  <c:v>42884.808333333334</c:v>
                </c:pt>
                <c:pt idx="742">
                  <c:v>42884.808449074073</c:v>
                </c:pt>
                <c:pt idx="743">
                  <c:v>42884.808564814812</c:v>
                </c:pt>
                <c:pt idx="744">
                  <c:v>42884.808680555558</c:v>
                </c:pt>
                <c:pt idx="745">
                  <c:v>42884.808796296296</c:v>
                </c:pt>
                <c:pt idx="746">
                  <c:v>42884.808912037035</c:v>
                </c:pt>
                <c:pt idx="747">
                  <c:v>42884.809027777781</c:v>
                </c:pt>
                <c:pt idx="748">
                  <c:v>42884.80914351852</c:v>
                </c:pt>
                <c:pt idx="749">
                  <c:v>42884.809259259258</c:v>
                </c:pt>
                <c:pt idx="750">
                  <c:v>42884.809374999997</c:v>
                </c:pt>
                <c:pt idx="751">
                  <c:v>42884.809490740743</c:v>
                </c:pt>
                <c:pt idx="752">
                  <c:v>42884.809606481482</c:v>
                </c:pt>
                <c:pt idx="753">
                  <c:v>42884.80972222222</c:v>
                </c:pt>
                <c:pt idx="754">
                  <c:v>42884.809837962966</c:v>
                </c:pt>
                <c:pt idx="755">
                  <c:v>42884.809953703705</c:v>
                </c:pt>
                <c:pt idx="756">
                  <c:v>42884.810069444444</c:v>
                </c:pt>
                <c:pt idx="757">
                  <c:v>42884.810185185182</c:v>
                </c:pt>
                <c:pt idx="758">
                  <c:v>42884.810300925928</c:v>
                </c:pt>
                <c:pt idx="759">
                  <c:v>42884.810416666667</c:v>
                </c:pt>
                <c:pt idx="760">
                  <c:v>42884.810532407406</c:v>
                </c:pt>
                <c:pt idx="761">
                  <c:v>42884.810648148145</c:v>
                </c:pt>
                <c:pt idx="762">
                  <c:v>42884.810763888891</c:v>
                </c:pt>
                <c:pt idx="763">
                  <c:v>42884.810879629629</c:v>
                </c:pt>
                <c:pt idx="764">
                  <c:v>42884.810995370368</c:v>
                </c:pt>
                <c:pt idx="765">
                  <c:v>42884.811111111114</c:v>
                </c:pt>
                <c:pt idx="766">
                  <c:v>42884.811226851853</c:v>
                </c:pt>
                <c:pt idx="767">
                  <c:v>42884.811342592591</c:v>
                </c:pt>
                <c:pt idx="768">
                  <c:v>42884.81145833333</c:v>
                </c:pt>
                <c:pt idx="769">
                  <c:v>42884.811574074076</c:v>
                </c:pt>
                <c:pt idx="770">
                  <c:v>42884.811689814815</c:v>
                </c:pt>
                <c:pt idx="771">
                  <c:v>42884.811805555553</c:v>
                </c:pt>
                <c:pt idx="772">
                  <c:v>42884.811921296299</c:v>
                </c:pt>
                <c:pt idx="773">
                  <c:v>42884.812037037038</c:v>
                </c:pt>
                <c:pt idx="774">
                  <c:v>42884.812152777777</c:v>
                </c:pt>
                <c:pt idx="775">
                  <c:v>42884.812268518515</c:v>
                </c:pt>
                <c:pt idx="776">
                  <c:v>42884.812384259261</c:v>
                </c:pt>
                <c:pt idx="777">
                  <c:v>42884.8125</c:v>
                </c:pt>
                <c:pt idx="778">
                  <c:v>42884.812615740739</c:v>
                </c:pt>
                <c:pt idx="779">
                  <c:v>42884.812731481485</c:v>
                </c:pt>
                <c:pt idx="780">
                  <c:v>42884.812847222223</c:v>
                </c:pt>
                <c:pt idx="781">
                  <c:v>42884.812962962962</c:v>
                </c:pt>
                <c:pt idx="782">
                  <c:v>42884.813078703701</c:v>
                </c:pt>
                <c:pt idx="783">
                  <c:v>42884.813194444447</c:v>
                </c:pt>
                <c:pt idx="784">
                  <c:v>42884.813310185185</c:v>
                </c:pt>
                <c:pt idx="785">
                  <c:v>42884.813425925924</c:v>
                </c:pt>
                <c:pt idx="786">
                  <c:v>42884.81354166667</c:v>
                </c:pt>
                <c:pt idx="787">
                  <c:v>42884.813657407409</c:v>
                </c:pt>
                <c:pt idx="788">
                  <c:v>42884.813773148147</c:v>
                </c:pt>
                <c:pt idx="789">
                  <c:v>42884.813888888886</c:v>
                </c:pt>
                <c:pt idx="790">
                  <c:v>42884.814004629632</c:v>
                </c:pt>
                <c:pt idx="791">
                  <c:v>42884.814120370371</c:v>
                </c:pt>
                <c:pt idx="792">
                  <c:v>42884.814236111109</c:v>
                </c:pt>
                <c:pt idx="793">
                  <c:v>42884.814351851855</c:v>
                </c:pt>
                <c:pt idx="794">
                  <c:v>42884.814467592594</c:v>
                </c:pt>
                <c:pt idx="795">
                  <c:v>42884.814583333333</c:v>
                </c:pt>
                <c:pt idx="796">
                  <c:v>42884.814699074072</c:v>
                </c:pt>
                <c:pt idx="797">
                  <c:v>42884.814814814818</c:v>
                </c:pt>
                <c:pt idx="798">
                  <c:v>42884.814930555556</c:v>
                </c:pt>
                <c:pt idx="799">
                  <c:v>42884.815046296295</c:v>
                </c:pt>
                <c:pt idx="800">
                  <c:v>42884.815162037034</c:v>
                </c:pt>
                <c:pt idx="801">
                  <c:v>42884.81527777778</c:v>
                </c:pt>
                <c:pt idx="802">
                  <c:v>42884.815393518518</c:v>
                </c:pt>
                <c:pt idx="803">
                  <c:v>42884.815509259257</c:v>
                </c:pt>
                <c:pt idx="804">
                  <c:v>42884.815625000003</c:v>
                </c:pt>
                <c:pt idx="805">
                  <c:v>42884.815740740742</c:v>
                </c:pt>
                <c:pt idx="806">
                  <c:v>42884.81585648148</c:v>
                </c:pt>
                <c:pt idx="807">
                  <c:v>42884.815972222219</c:v>
                </c:pt>
                <c:pt idx="808">
                  <c:v>42884.816087962965</c:v>
                </c:pt>
                <c:pt idx="809">
                  <c:v>42884.816203703704</c:v>
                </c:pt>
                <c:pt idx="810">
                  <c:v>42884.816319444442</c:v>
                </c:pt>
                <c:pt idx="811">
                  <c:v>42884.816435185188</c:v>
                </c:pt>
                <c:pt idx="812">
                  <c:v>42884.816550925927</c:v>
                </c:pt>
                <c:pt idx="813">
                  <c:v>42884.816666666666</c:v>
                </c:pt>
                <c:pt idx="814">
                  <c:v>42884.816782407404</c:v>
                </c:pt>
                <c:pt idx="815">
                  <c:v>42884.81689814815</c:v>
                </c:pt>
                <c:pt idx="816">
                  <c:v>42884.817013888889</c:v>
                </c:pt>
                <c:pt idx="817">
                  <c:v>42884.817129629628</c:v>
                </c:pt>
                <c:pt idx="818">
                  <c:v>42884.817245370374</c:v>
                </c:pt>
                <c:pt idx="819">
                  <c:v>42884.817361111112</c:v>
                </c:pt>
                <c:pt idx="820">
                  <c:v>42884.817476851851</c:v>
                </c:pt>
                <c:pt idx="821">
                  <c:v>42884.81759259259</c:v>
                </c:pt>
                <c:pt idx="822">
                  <c:v>42884.817708333336</c:v>
                </c:pt>
                <c:pt idx="823">
                  <c:v>42884.817824074074</c:v>
                </c:pt>
                <c:pt idx="824">
                  <c:v>42884.817939814813</c:v>
                </c:pt>
                <c:pt idx="825">
                  <c:v>42884.818055555559</c:v>
                </c:pt>
                <c:pt idx="826">
                  <c:v>42884.818171296298</c:v>
                </c:pt>
                <c:pt idx="827">
                  <c:v>42884.818287037036</c:v>
                </c:pt>
                <c:pt idx="828">
                  <c:v>42884.818402777775</c:v>
                </c:pt>
                <c:pt idx="829">
                  <c:v>42884.818518518521</c:v>
                </c:pt>
                <c:pt idx="830">
                  <c:v>42884.81863425926</c:v>
                </c:pt>
                <c:pt idx="831">
                  <c:v>42884.818749999999</c:v>
                </c:pt>
                <c:pt idx="832">
                  <c:v>42884.818865740737</c:v>
                </c:pt>
                <c:pt idx="833">
                  <c:v>42884.818981481483</c:v>
                </c:pt>
                <c:pt idx="834">
                  <c:v>42884.819097222222</c:v>
                </c:pt>
                <c:pt idx="835">
                  <c:v>42884.819212962961</c:v>
                </c:pt>
                <c:pt idx="836">
                  <c:v>42884.819328703707</c:v>
                </c:pt>
                <c:pt idx="837">
                  <c:v>42884.819444444445</c:v>
                </c:pt>
                <c:pt idx="838">
                  <c:v>42884.819560185184</c:v>
                </c:pt>
                <c:pt idx="839">
                  <c:v>42884.819675925923</c:v>
                </c:pt>
                <c:pt idx="840">
                  <c:v>42884.819791666669</c:v>
                </c:pt>
                <c:pt idx="841">
                  <c:v>42884.819907407407</c:v>
                </c:pt>
                <c:pt idx="842">
                  <c:v>42884.820023148146</c:v>
                </c:pt>
                <c:pt idx="843">
                  <c:v>42884.820138888892</c:v>
                </c:pt>
                <c:pt idx="844">
                  <c:v>42884.820254629631</c:v>
                </c:pt>
                <c:pt idx="845">
                  <c:v>42884.820370370369</c:v>
                </c:pt>
                <c:pt idx="846">
                  <c:v>42884.820486111108</c:v>
                </c:pt>
                <c:pt idx="847">
                  <c:v>42884.820601851854</c:v>
                </c:pt>
                <c:pt idx="848">
                  <c:v>42884.820717592593</c:v>
                </c:pt>
                <c:pt idx="849">
                  <c:v>42884.820833333331</c:v>
                </c:pt>
                <c:pt idx="850">
                  <c:v>42884.820949074077</c:v>
                </c:pt>
                <c:pt idx="851">
                  <c:v>42884.821064814816</c:v>
                </c:pt>
                <c:pt idx="852">
                  <c:v>42884.821180555555</c:v>
                </c:pt>
                <c:pt idx="853">
                  <c:v>42884.821296296293</c:v>
                </c:pt>
                <c:pt idx="854">
                  <c:v>42884.821412037039</c:v>
                </c:pt>
                <c:pt idx="855">
                  <c:v>42884.821527777778</c:v>
                </c:pt>
                <c:pt idx="856">
                  <c:v>42884.821643518517</c:v>
                </c:pt>
                <c:pt idx="857">
                  <c:v>42884.821759259263</c:v>
                </c:pt>
                <c:pt idx="858">
                  <c:v>42884.821875000001</c:v>
                </c:pt>
                <c:pt idx="859">
                  <c:v>42884.82199074074</c:v>
                </c:pt>
                <c:pt idx="860">
                  <c:v>42884.822106481479</c:v>
                </c:pt>
                <c:pt idx="861">
                  <c:v>42884.822222222225</c:v>
                </c:pt>
                <c:pt idx="862">
                  <c:v>42884.822337962964</c:v>
                </c:pt>
                <c:pt idx="863">
                  <c:v>42884.822453703702</c:v>
                </c:pt>
                <c:pt idx="864">
                  <c:v>42884.822569444441</c:v>
                </c:pt>
                <c:pt idx="865">
                  <c:v>42884.822685185187</c:v>
                </c:pt>
                <c:pt idx="866">
                  <c:v>42884.822800925926</c:v>
                </c:pt>
                <c:pt idx="867">
                  <c:v>42884.822916666664</c:v>
                </c:pt>
                <c:pt idx="868">
                  <c:v>42884.82303240741</c:v>
                </c:pt>
                <c:pt idx="869">
                  <c:v>42884.823148148149</c:v>
                </c:pt>
                <c:pt idx="870">
                  <c:v>42884.823263888888</c:v>
                </c:pt>
                <c:pt idx="871">
                  <c:v>42884.823379629626</c:v>
                </c:pt>
                <c:pt idx="872">
                  <c:v>42884.823495370372</c:v>
                </c:pt>
                <c:pt idx="873">
                  <c:v>42884.823611111111</c:v>
                </c:pt>
                <c:pt idx="874">
                  <c:v>42884.82372685185</c:v>
                </c:pt>
                <c:pt idx="875">
                  <c:v>42884.823842592596</c:v>
                </c:pt>
                <c:pt idx="876">
                  <c:v>42884.823958333334</c:v>
                </c:pt>
                <c:pt idx="877">
                  <c:v>42884.824074074073</c:v>
                </c:pt>
                <c:pt idx="878">
                  <c:v>42884.824189814812</c:v>
                </c:pt>
                <c:pt idx="879">
                  <c:v>42884.824305555558</c:v>
                </c:pt>
                <c:pt idx="880">
                  <c:v>42884.824421296296</c:v>
                </c:pt>
                <c:pt idx="881">
                  <c:v>42884.824537037035</c:v>
                </c:pt>
                <c:pt idx="882">
                  <c:v>42884.824652777781</c:v>
                </c:pt>
                <c:pt idx="883">
                  <c:v>42884.82476851852</c:v>
                </c:pt>
                <c:pt idx="884">
                  <c:v>42884.824884259258</c:v>
                </c:pt>
                <c:pt idx="885">
                  <c:v>42884.824999999997</c:v>
                </c:pt>
                <c:pt idx="886">
                  <c:v>42884.825115740743</c:v>
                </c:pt>
                <c:pt idx="887">
                  <c:v>42884.825231481482</c:v>
                </c:pt>
                <c:pt idx="888">
                  <c:v>42884.82534722222</c:v>
                </c:pt>
                <c:pt idx="889">
                  <c:v>42884.825462962966</c:v>
                </c:pt>
                <c:pt idx="890">
                  <c:v>42884.825578703705</c:v>
                </c:pt>
                <c:pt idx="891">
                  <c:v>42884.825694444444</c:v>
                </c:pt>
                <c:pt idx="892">
                  <c:v>42884.825810185182</c:v>
                </c:pt>
                <c:pt idx="893">
                  <c:v>42884.825925925928</c:v>
                </c:pt>
                <c:pt idx="894">
                  <c:v>42884.826041666667</c:v>
                </c:pt>
                <c:pt idx="895">
                  <c:v>42884.826157407406</c:v>
                </c:pt>
                <c:pt idx="896">
                  <c:v>42884.826273148145</c:v>
                </c:pt>
                <c:pt idx="897">
                  <c:v>42884.826388888891</c:v>
                </c:pt>
                <c:pt idx="898">
                  <c:v>42884.826504629629</c:v>
                </c:pt>
                <c:pt idx="899">
                  <c:v>42884.826620370368</c:v>
                </c:pt>
                <c:pt idx="900">
                  <c:v>42884.826736111114</c:v>
                </c:pt>
                <c:pt idx="901">
                  <c:v>42884.826851851853</c:v>
                </c:pt>
                <c:pt idx="902">
                  <c:v>42884.826967592591</c:v>
                </c:pt>
                <c:pt idx="903">
                  <c:v>42884.82708333333</c:v>
                </c:pt>
                <c:pt idx="904">
                  <c:v>42884.827199074076</c:v>
                </c:pt>
                <c:pt idx="905">
                  <c:v>42884.827314814815</c:v>
                </c:pt>
                <c:pt idx="906">
                  <c:v>42884.827430555553</c:v>
                </c:pt>
                <c:pt idx="907">
                  <c:v>42884.827546296299</c:v>
                </c:pt>
                <c:pt idx="908">
                  <c:v>42884.827662037038</c:v>
                </c:pt>
                <c:pt idx="909">
                  <c:v>42884.827777777777</c:v>
                </c:pt>
                <c:pt idx="910">
                  <c:v>42884.827893518515</c:v>
                </c:pt>
                <c:pt idx="911">
                  <c:v>42884.828009259261</c:v>
                </c:pt>
                <c:pt idx="912">
                  <c:v>42884.828125</c:v>
                </c:pt>
                <c:pt idx="913">
                  <c:v>42884.828240740739</c:v>
                </c:pt>
                <c:pt idx="914">
                  <c:v>42884.828356481485</c:v>
                </c:pt>
                <c:pt idx="915">
                  <c:v>42884.828472222223</c:v>
                </c:pt>
                <c:pt idx="916">
                  <c:v>42884.828587962962</c:v>
                </c:pt>
                <c:pt idx="917">
                  <c:v>42884.828703703701</c:v>
                </c:pt>
                <c:pt idx="918">
                  <c:v>42884.828819444447</c:v>
                </c:pt>
                <c:pt idx="919">
                  <c:v>42884.828935185185</c:v>
                </c:pt>
                <c:pt idx="920">
                  <c:v>42884.829050925924</c:v>
                </c:pt>
                <c:pt idx="921">
                  <c:v>42884.82916666667</c:v>
                </c:pt>
                <c:pt idx="922">
                  <c:v>42884.829282407409</c:v>
                </c:pt>
                <c:pt idx="923">
                  <c:v>42884.829398148147</c:v>
                </c:pt>
                <c:pt idx="924">
                  <c:v>42884.829513888886</c:v>
                </c:pt>
                <c:pt idx="925">
                  <c:v>42884.829629629632</c:v>
                </c:pt>
                <c:pt idx="926">
                  <c:v>42884.829745370371</c:v>
                </c:pt>
                <c:pt idx="927">
                  <c:v>42884.829861111109</c:v>
                </c:pt>
                <c:pt idx="928">
                  <c:v>42884.829976851855</c:v>
                </c:pt>
                <c:pt idx="929">
                  <c:v>42884.830092592594</c:v>
                </c:pt>
                <c:pt idx="930">
                  <c:v>42884.830208333333</c:v>
                </c:pt>
                <c:pt idx="931">
                  <c:v>42884.830324074072</c:v>
                </c:pt>
                <c:pt idx="932">
                  <c:v>42884.830439814818</c:v>
                </c:pt>
                <c:pt idx="933">
                  <c:v>42884.830555555556</c:v>
                </c:pt>
                <c:pt idx="934">
                  <c:v>42884.830671296295</c:v>
                </c:pt>
                <c:pt idx="935">
                  <c:v>42884.830787037034</c:v>
                </c:pt>
                <c:pt idx="936">
                  <c:v>42884.83090277778</c:v>
                </c:pt>
                <c:pt idx="937">
                  <c:v>42884.831018518518</c:v>
                </c:pt>
                <c:pt idx="938">
                  <c:v>42884.831134259257</c:v>
                </c:pt>
                <c:pt idx="939">
                  <c:v>42884.831250000003</c:v>
                </c:pt>
                <c:pt idx="940">
                  <c:v>42884.831365740742</c:v>
                </c:pt>
                <c:pt idx="941">
                  <c:v>42884.83148148148</c:v>
                </c:pt>
                <c:pt idx="942">
                  <c:v>42884.831597222219</c:v>
                </c:pt>
                <c:pt idx="943">
                  <c:v>42884.831712962965</c:v>
                </c:pt>
                <c:pt idx="944">
                  <c:v>42884.831828703704</c:v>
                </c:pt>
                <c:pt idx="945">
                  <c:v>42884.831944444442</c:v>
                </c:pt>
                <c:pt idx="946">
                  <c:v>42884.832060185188</c:v>
                </c:pt>
                <c:pt idx="947">
                  <c:v>42884.832175925927</c:v>
                </c:pt>
                <c:pt idx="948">
                  <c:v>42884.832291666666</c:v>
                </c:pt>
                <c:pt idx="949">
                  <c:v>42884.832407407404</c:v>
                </c:pt>
                <c:pt idx="950">
                  <c:v>42884.83252314815</c:v>
                </c:pt>
                <c:pt idx="951">
                  <c:v>42884.832638888889</c:v>
                </c:pt>
                <c:pt idx="952">
                  <c:v>42884.832754629628</c:v>
                </c:pt>
                <c:pt idx="953">
                  <c:v>42884.832870370374</c:v>
                </c:pt>
                <c:pt idx="954">
                  <c:v>42884.832986111112</c:v>
                </c:pt>
                <c:pt idx="955">
                  <c:v>42884.833101851851</c:v>
                </c:pt>
                <c:pt idx="956">
                  <c:v>42884.83321759259</c:v>
                </c:pt>
                <c:pt idx="957">
                  <c:v>42884.833333333336</c:v>
                </c:pt>
                <c:pt idx="958">
                  <c:v>42884.833449074074</c:v>
                </c:pt>
                <c:pt idx="959">
                  <c:v>42884.833564814813</c:v>
                </c:pt>
                <c:pt idx="960">
                  <c:v>42884.833680555559</c:v>
                </c:pt>
                <c:pt idx="961">
                  <c:v>42884.833796296298</c:v>
                </c:pt>
                <c:pt idx="962">
                  <c:v>42884.833912037036</c:v>
                </c:pt>
                <c:pt idx="963">
                  <c:v>42884.834027777775</c:v>
                </c:pt>
                <c:pt idx="964">
                  <c:v>42884.834143518521</c:v>
                </c:pt>
                <c:pt idx="965">
                  <c:v>42884.83425925926</c:v>
                </c:pt>
                <c:pt idx="966">
                  <c:v>42884.834374999999</c:v>
                </c:pt>
                <c:pt idx="967">
                  <c:v>42884.834490740737</c:v>
                </c:pt>
                <c:pt idx="968">
                  <c:v>42884.834606481483</c:v>
                </c:pt>
                <c:pt idx="969">
                  <c:v>42884.834722222222</c:v>
                </c:pt>
                <c:pt idx="970">
                  <c:v>42884.834837962961</c:v>
                </c:pt>
                <c:pt idx="971">
                  <c:v>42884.834953703707</c:v>
                </c:pt>
                <c:pt idx="972">
                  <c:v>42884.835069444445</c:v>
                </c:pt>
                <c:pt idx="973">
                  <c:v>42884.835185185184</c:v>
                </c:pt>
                <c:pt idx="974">
                  <c:v>42884.835300925923</c:v>
                </c:pt>
                <c:pt idx="975">
                  <c:v>42884.835416666669</c:v>
                </c:pt>
                <c:pt idx="976">
                  <c:v>42884.835532407407</c:v>
                </c:pt>
                <c:pt idx="977">
                  <c:v>42884.835648148146</c:v>
                </c:pt>
                <c:pt idx="978">
                  <c:v>42884.835763888892</c:v>
                </c:pt>
                <c:pt idx="979">
                  <c:v>42884.835879629631</c:v>
                </c:pt>
                <c:pt idx="980">
                  <c:v>42884.835995370369</c:v>
                </c:pt>
                <c:pt idx="981">
                  <c:v>42884.836111111108</c:v>
                </c:pt>
                <c:pt idx="982">
                  <c:v>42884.836226851854</c:v>
                </c:pt>
                <c:pt idx="983">
                  <c:v>42884.836342592593</c:v>
                </c:pt>
                <c:pt idx="984">
                  <c:v>42884.836458333331</c:v>
                </c:pt>
                <c:pt idx="985">
                  <c:v>42884.836574074077</c:v>
                </c:pt>
                <c:pt idx="986">
                  <c:v>42884.836689814816</c:v>
                </c:pt>
                <c:pt idx="987">
                  <c:v>42884.836805555555</c:v>
                </c:pt>
                <c:pt idx="988">
                  <c:v>42884.836921296293</c:v>
                </c:pt>
                <c:pt idx="989">
                  <c:v>42884.837037037039</c:v>
                </c:pt>
                <c:pt idx="990">
                  <c:v>42884.837152777778</c:v>
                </c:pt>
                <c:pt idx="991">
                  <c:v>42884.837268518517</c:v>
                </c:pt>
                <c:pt idx="992">
                  <c:v>42884.837384259263</c:v>
                </c:pt>
                <c:pt idx="993">
                  <c:v>42884.837500000001</c:v>
                </c:pt>
                <c:pt idx="994">
                  <c:v>42884.83761574074</c:v>
                </c:pt>
                <c:pt idx="995">
                  <c:v>42884.837731481479</c:v>
                </c:pt>
                <c:pt idx="996">
                  <c:v>42884.837847222225</c:v>
                </c:pt>
                <c:pt idx="997">
                  <c:v>42884.837962962964</c:v>
                </c:pt>
                <c:pt idx="998">
                  <c:v>42884.838078703702</c:v>
                </c:pt>
                <c:pt idx="999">
                  <c:v>42884.838194444441</c:v>
                </c:pt>
                <c:pt idx="1000">
                  <c:v>42884.838310185187</c:v>
                </c:pt>
                <c:pt idx="1001">
                  <c:v>42884.838425925926</c:v>
                </c:pt>
                <c:pt idx="1002">
                  <c:v>42884.838541666664</c:v>
                </c:pt>
                <c:pt idx="1003">
                  <c:v>42884.83865740741</c:v>
                </c:pt>
                <c:pt idx="1004">
                  <c:v>42884.838773148149</c:v>
                </c:pt>
                <c:pt idx="1005">
                  <c:v>42884.838888888888</c:v>
                </c:pt>
                <c:pt idx="1006">
                  <c:v>42884.839004629626</c:v>
                </c:pt>
                <c:pt idx="1007">
                  <c:v>42884.839120370372</c:v>
                </c:pt>
                <c:pt idx="1008">
                  <c:v>42884.839236111111</c:v>
                </c:pt>
                <c:pt idx="1009">
                  <c:v>42884.83935185185</c:v>
                </c:pt>
                <c:pt idx="1010">
                  <c:v>42884.839467592596</c:v>
                </c:pt>
                <c:pt idx="1011">
                  <c:v>42884.839583333334</c:v>
                </c:pt>
                <c:pt idx="1012">
                  <c:v>42884.839699074073</c:v>
                </c:pt>
                <c:pt idx="1013">
                  <c:v>42884.839814814812</c:v>
                </c:pt>
                <c:pt idx="1014">
                  <c:v>42884.839930555558</c:v>
                </c:pt>
                <c:pt idx="1015">
                  <c:v>42884.840046296296</c:v>
                </c:pt>
                <c:pt idx="1016">
                  <c:v>42884.840162037035</c:v>
                </c:pt>
                <c:pt idx="1017">
                  <c:v>42884.840277777781</c:v>
                </c:pt>
                <c:pt idx="1018">
                  <c:v>42884.84039351852</c:v>
                </c:pt>
                <c:pt idx="1019">
                  <c:v>42884.840509259258</c:v>
                </c:pt>
                <c:pt idx="1020">
                  <c:v>42884.840624999997</c:v>
                </c:pt>
                <c:pt idx="1021">
                  <c:v>42884.840740740743</c:v>
                </c:pt>
                <c:pt idx="1022">
                  <c:v>42884.840856481482</c:v>
                </c:pt>
                <c:pt idx="1023">
                  <c:v>42884.84097222222</c:v>
                </c:pt>
                <c:pt idx="1024">
                  <c:v>42884.841087962966</c:v>
                </c:pt>
                <c:pt idx="1025">
                  <c:v>42884.841203703705</c:v>
                </c:pt>
                <c:pt idx="1026">
                  <c:v>42884.841319444444</c:v>
                </c:pt>
                <c:pt idx="1027">
                  <c:v>42884.841435185182</c:v>
                </c:pt>
                <c:pt idx="1028">
                  <c:v>42884.841550925928</c:v>
                </c:pt>
                <c:pt idx="1029">
                  <c:v>42884.841666666667</c:v>
                </c:pt>
                <c:pt idx="1030">
                  <c:v>42884.841782407406</c:v>
                </c:pt>
                <c:pt idx="1031">
                  <c:v>42884.841898148145</c:v>
                </c:pt>
                <c:pt idx="1032">
                  <c:v>42884.842013888891</c:v>
                </c:pt>
                <c:pt idx="1033">
                  <c:v>42884.842129629629</c:v>
                </c:pt>
                <c:pt idx="1034">
                  <c:v>42884.842245370368</c:v>
                </c:pt>
                <c:pt idx="1035">
                  <c:v>42884.842361111114</c:v>
                </c:pt>
                <c:pt idx="1036">
                  <c:v>42884.842476851853</c:v>
                </c:pt>
                <c:pt idx="1037">
                  <c:v>42884.842592592591</c:v>
                </c:pt>
                <c:pt idx="1038">
                  <c:v>42884.84270833333</c:v>
                </c:pt>
                <c:pt idx="1039">
                  <c:v>42884.842824074076</c:v>
                </c:pt>
                <c:pt idx="1040">
                  <c:v>42884.842939814815</c:v>
                </c:pt>
                <c:pt idx="1041">
                  <c:v>42884.843055555553</c:v>
                </c:pt>
                <c:pt idx="1042">
                  <c:v>42884.843171296299</c:v>
                </c:pt>
                <c:pt idx="1043">
                  <c:v>42884.843287037038</c:v>
                </c:pt>
                <c:pt idx="1044">
                  <c:v>42884.843402777777</c:v>
                </c:pt>
                <c:pt idx="1045">
                  <c:v>42884.843518518515</c:v>
                </c:pt>
                <c:pt idx="1046">
                  <c:v>42884.843634259261</c:v>
                </c:pt>
                <c:pt idx="1047">
                  <c:v>42884.84375</c:v>
                </c:pt>
                <c:pt idx="1048">
                  <c:v>42884.843865740739</c:v>
                </c:pt>
                <c:pt idx="1049">
                  <c:v>42884.843981481485</c:v>
                </c:pt>
                <c:pt idx="1050">
                  <c:v>42884.844097222223</c:v>
                </c:pt>
                <c:pt idx="1051">
                  <c:v>42884.844212962962</c:v>
                </c:pt>
                <c:pt idx="1052">
                  <c:v>42884.844328703701</c:v>
                </c:pt>
                <c:pt idx="1053">
                  <c:v>42884.844444444447</c:v>
                </c:pt>
                <c:pt idx="1054">
                  <c:v>42884.844560185185</c:v>
                </c:pt>
                <c:pt idx="1055">
                  <c:v>42884.844675925924</c:v>
                </c:pt>
                <c:pt idx="1056">
                  <c:v>42884.84479166667</c:v>
                </c:pt>
                <c:pt idx="1057">
                  <c:v>42884.844907407409</c:v>
                </c:pt>
                <c:pt idx="1058">
                  <c:v>42884.845023148147</c:v>
                </c:pt>
                <c:pt idx="1059">
                  <c:v>42884.845138888886</c:v>
                </c:pt>
                <c:pt idx="1060">
                  <c:v>42884.845254629632</c:v>
                </c:pt>
                <c:pt idx="1061">
                  <c:v>42884.845370370371</c:v>
                </c:pt>
                <c:pt idx="1062">
                  <c:v>42884.845486111109</c:v>
                </c:pt>
                <c:pt idx="1063">
                  <c:v>42884.845601851855</c:v>
                </c:pt>
                <c:pt idx="1064">
                  <c:v>42884.845717592594</c:v>
                </c:pt>
                <c:pt idx="1065">
                  <c:v>42884.845833333333</c:v>
                </c:pt>
                <c:pt idx="1066">
                  <c:v>42884.845949074072</c:v>
                </c:pt>
                <c:pt idx="1067">
                  <c:v>42884.846064814818</c:v>
                </c:pt>
                <c:pt idx="1068">
                  <c:v>42884.846180555556</c:v>
                </c:pt>
                <c:pt idx="1069">
                  <c:v>42884.846296296295</c:v>
                </c:pt>
                <c:pt idx="1070">
                  <c:v>42884.846412037034</c:v>
                </c:pt>
                <c:pt idx="1071">
                  <c:v>42884.84652777778</c:v>
                </c:pt>
                <c:pt idx="1072">
                  <c:v>42884.846643518518</c:v>
                </c:pt>
                <c:pt idx="1073">
                  <c:v>42884.846759259257</c:v>
                </c:pt>
                <c:pt idx="1074">
                  <c:v>42884.846875000003</c:v>
                </c:pt>
                <c:pt idx="1075">
                  <c:v>42884.846990740742</c:v>
                </c:pt>
                <c:pt idx="1076">
                  <c:v>42884.84710648148</c:v>
                </c:pt>
                <c:pt idx="1077">
                  <c:v>42884.847222222219</c:v>
                </c:pt>
                <c:pt idx="1078">
                  <c:v>42884.847337962965</c:v>
                </c:pt>
                <c:pt idx="1079">
                  <c:v>42884.847453703704</c:v>
                </c:pt>
                <c:pt idx="1080">
                  <c:v>42884.847569444442</c:v>
                </c:pt>
                <c:pt idx="1081">
                  <c:v>42884.847685185188</c:v>
                </c:pt>
                <c:pt idx="1082">
                  <c:v>42884.847800925927</c:v>
                </c:pt>
                <c:pt idx="1083">
                  <c:v>42884.847916666666</c:v>
                </c:pt>
                <c:pt idx="1084">
                  <c:v>42884.848032407404</c:v>
                </c:pt>
                <c:pt idx="1085">
                  <c:v>42884.84814814815</c:v>
                </c:pt>
                <c:pt idx="1086">
                  <c:v>42884.848263888889</c:v>
                </c:pt>
                <c:pt idx="1087">
                  <c:v>42884.848379629628</c:v>
                </c:pt>
                <c:pt idx="1088">
                  <c:v>42884.848495370374</c:v>
                </c:pt>
                <c:pt idx="1089">
                  <c:v>42884.848611111112</c:v>
                </c:pt>
                <c:pt idx="1090">
                  <c:v>42884.848726851851</c:v>
                </c:pt>
                <c:pt idx="1091">
                  <c:v>42884.84884259259</c:v>
                </c:pt>
                <c:pt idx="1092">
                  <c:v>42884.848958333336</c:v>
                </c:pt>
                <c:pt idx="1093">
                  <c:v>42884.849074074074</c:v>
                </c:pt>
                <c:pt idx="1094">
                  <c:v>42884.849189814813</c:v>
                </c:pt>
                <c:pt idx="1095">
                  <c:v>42884.849305555559</c:v>
                </c:pt>
                <c:pt idx="1096">
                  <c:v>42884.849421296298</c:v>
                </c:pt>
                <c:pt idx="1097">
                  <c:v>42884.849537037036</c:v>
                </c:pt>
                <c:pt idx="1098">
                  <c:v>42884.849652777775</c:v>
                </c:pt>
                <c:pt idx="1099">
                  <c:v>42884.849768518521</c:v>
                </c:pt>
                <c:pt idx="1100">
                  <c:v>42884.84988425926</c:v>
                </c:pt>
                <c:pt idx="1101">
                  <c:v>42884.85</c:v>
                </c:pt>
                <c:pt idx="1102">
                  <c:v>42884.850115740737</c:v>
                </c:pt>
                <c:pt idx="1103">
                  <c:v>42884.850231481483</c:v>
                </c:pt>
                <c:pt idx="1104">
                  <c:v>42884.850347222222</c:v>
                </c:pt>
                <c:pt idx="1105">
                  <c:v>42884.850462962961</c:v>
                </c:pt>
                <c:pt idx="1106">
                  <c:v>42884.850578703707</c:v>
                </c:pt>
                <c:pt idx="1107">
                  <c:v>42884.850694444445</c:v>
                </c:pt>
                <c:pt idx="1108">
                  <c:v>42884.850810185184</c:v>
                </c:pt>
                <c:pt idx="1109">
                  <c:v>42884.850925925923</c:v>
                </c:pt>
                <c:pt idx="1110">
                  <c:v>42884.851041666669</c:v>
                </c:pt>
                <c:pt idx="1111">
                  <c:v>42884.851157407407</c:v>
                </c:pt>
                <c:pt idx="1112">
                  <c:v>42884.851273148146</c:v>
                </c:pt>
                <c:pt idx="1113">
                  <c:v>42884.851388888892</c:v>
                </c:pt>
                <c:pt idx="1114">
                  <c:v>42884.851504629631</c:v>
                </c:pt>
                <c:pt idx="1115">
                  <c:v>42884.851620370369</c:v>
                </c:pt>
                <c:pt idx="1116">
                  <c:v>42884.851736111108</c:v>
                </c:pt>
                <c:pt idx="1117">
                  <c:v>42884.851851851854</c:v>
                </c:pt>
                <c:pt idx="1118">
                  <c:v>42884.851967592593</c:v>
                </c:pt>
                <c:pt idx="1119">
                  <c:v>42884.852083333331</c:v>
                </c:pt>
                <c:pt idx="1120">
                  <c:v>42884.852199074077</c:v>
                </c:pt>
                <c:pt idx="1121">
                  <c:v>42884.852314814816</c:v>
                </c:pt>
                <c:pt idx="1122">
                  <c:v>42884.852430555555</c:v>
                </c:pt>
                <c:pt idx="1123">
                  <c:v>42884.852546296293</c:v>
                </c:pt>
                <c:pt idx="1124">
                  <c:v>42884.852662037039</c:v>
                </c:pt>
                <c:pt idx="1125">
                  <c:v>42884.852777777778</c:v>
                </c:pt>
                <c:pt idx="1126">
                  <c:v>42884.852893518517</c:v>
                </c:pt>
                <c:pt idx="1127">
                  <c:v>42884.853009259263</c:v>
                </c:pt>
                <c:pt idx="1128">
                  <c:v>42884.853125000001</c:v>
                </c:pt>
                <c:pt idx="1129">
                  <c:v>42884.85324074074</c:v>
                </c:pt>
                <c:pt idx="1130">
                  <c:v>42884.853356481479</c:v>
                </c:pt>
                <c:pt idx="1131">
                  <c:v>42884.853472222225</c:v>
                </c:pt>
                <c:pt idx="1132">
                  <c:v>42884.853587962964</c:v>
                </c:pt>
                <c:pt idx="1133">
                  <c:v>42884.853703703702</c:v>
                </c:pt>
                <c:pt idx="1134">
                  <c:v>42884.853819444441</c:v>
                </c:pt>
                <c:pt idx="1135">
                  <c:v>42884.853935185187</c:v>
                </c:pt>
                <c:pt idx="1136">
                  <c:v>42884.854050925926</c:v>
                </c:pt>
                <c:pt idx="1137">
                  <c:v>42884.854166666664</c:v>
                </c:pt>
                <c:pt idx="1138">
                  <c:v>42884.85428240741</c:v>
                </c:pt>
                <c:pt idx="1139">
                  <c:v>42884.854398148149</c:v>
                </c:pt>
                <c:pt idx="1140">
                  <c:v>42884.854513888888</c:v>
                </c:pt>
                <c:pt idx="1141">
                  <c:v>42884.854629629626</c:v>
                </c:pt>
                <c:pt idx="1142">
                  <c:v>42884.854745370372</c:v>
                </c:pt>
                <c:pt idx="1143">
                  <c:v>42884.854861111111</c:v>
                </c:pt>
                <c:pt idx="1144">
                  <c:v>42884.85497685185</c:v>
                </c:pt>
                <c:pt idx="1145">
                  <c:v>42884.855092592596</c:v>
                </c:pt>
                <c:pt idx="1146">
                  <c:v>42884.855208333334</c:v>
                </c:pt>
                <c:pt idx="1147">
                  <c:v>42884.855324074073</c:v>
                </c:pt>
                <c:pt idx="1148">
                  <c:v>42884.855439814812</c:v>
                </c:pt>
                <c:pt idx="1149">
                  <c:v>42884.855555555558</c:v>
                </c:pt>
                <c:pt idx="1150">
                  <c:v>42884.855671296296</c:v>
                </c:pt>
                <c:pt idx="1151">
                  <c:v>42884.855787037035</c:v>
                </c:pt>
                <c:pt idx="1152">
                  <c:v>42884.855902777781</c:v>
                </c:pt>
                <c:pt idx="1153">
                  <c:v>42884.85601851852</c:v>
                </c:pt>
                <c:pt idx="1154">
                  <c:v>42884.856134259258</c:v>
                </c:pt>
                <c:pt idx="1155">
                  <c:v>42884.856249999997</c:v>
                </c:pt>
                <c:pt idx="1156">
                  <c:v>42884.856365740743</c:v>
                </c:pt>
                <c:pt idx="1157">
                  <c:v>42884.856481481482</c:v>
                </c:pt>
                <c:pt idx="1158">
                  <c:v>42884.85659722222</c:v>
                </c:pt>
                <c:pt idx="1159">
                  <c:v>42884.856712962966</c:v>
                </c:pt>
                <c:pt idx="1160">
                  <c:v>42884.856828703705</c:v>
                </c:pt>
                <c:pt idx="1161">
                  <c:v>42884.856944444444</c:v>
                </c:pt>
                <c:pt idx="1162">
                  <c:v>42884.857060185182</c:v>
                </c:pt>
                <c:pt idx="1163">
                  <c:v>42884.857175925928</c:v>
                </c:pt>
                <c:pt idx="1164">
                  <c:v>42884.857291666667</c:v>
                </c:pt>
                <c:pt idx="1165">
                  <c:v>42884.857407407406</c:v>
                </c:pt>
                <c:pt idx="1166">
                  <c:v>42884.857523148145</c:v>
                </c:pt>
                <c:pt idx="1167">
                  <c:v>42884.857638888891</c:v>
                </c:pt>
                <c:pt idx="1168">
                  <c:v>42884.857754629629</c:v>
                </c:pt>
                <c:pt idx="1169">
                  <c:v>42884.857870370368</c:v>
                </c:pt>
                <c:pt idx="1170">
                  <c:v>42884.857986111114</c:v>
                </c:pt>
                <c:pt idx="1171">
                  <c:v>42884.858101851853</c:v>
                </c:pt>
                <c:pt idx="1172">
                  <c:v>42884.858217592591</c:v>
                </c:pt>
                <c:pt idx="1173">
                  <c:v>42884.85833333333</c:v>
                </c:pt>
                <c:pt idx="1174">
                  <c:v>42884.858449074076</c:v>
                </c:pt>
                <c:pt idx="1175">
                  <c:v>42884.858564814815</c:v>
                </c:pt>
                <c:pt idx="1176">
                  <c:v>42884.858680555553</c:v>
                </c:pt>
                <c:pt idx="1177">
                  <c:v>42884.858796296299</c:v>
                </c:pt>
                <c:pt idx="1178">
                  <c:v>42884.858912037038</c:v>
                </c:pt>
                <c:pt idx="1179">
                  <c:v>42884.859027777777</c:v>
                </c:pt>
                <c:pt idx="1180">
                  <c:v>42884.859143518515</c:v>
                </c:pt>
                <c:pt idx="1181">
                  <c:v>42884.859259259261</c:v>
                </c:pt>
                <c:pt idx="1182">
                  <c:v>42884.859375</c:v>
                </c:pt>
                <c:pt idx="1183">
                  <c:v>42884.859490740739</c:v>
                </c:pt>
                <c:pt idx="1184">
                  <c:v>42884.859606481485</c:v>
                </c:pt>
                <c:pt idx="1185">
                  <c:v>42884.859722222223</c:v>
                </c:pt>
                <c:pt idx="1186">
                  <c:v>42884.859837962962</c:v>
                </c:pt>
                <c:pt idx="1187">
                  <c:v>42884.859953703701</c:v>
                </c:pt>
                <c:pt idx="1188">
                  <c:v>42884.860069444447</c:v>
                </c:pt>
                <c:pt idx="1189">
                  <c:v>42884.860185185185</c:v>
                </c:pt>
                <c:pt idx="1190">
                  <c:v>42884.860300925924</c:v>
                </c:pt>
                <c:pt idx="1191">
                  <c:v>42884.86041666667</c:v>
                </c:pt>
                <c:pt idx="1192">
                  <c:v>42884.860532407409</c:v>
                </c:pt>
                <c:pt idx="1193">
                  <c:v>42884.860648148147</c:v>
                </c:pt>
                <c:pt idx="1194">
                  <c:v>42884.860763888886</c:v>
                </c:pt>
                <c:pt idx="1195">
                  <c:v>42884.860879629632</c:v>
                </c:pt>
                <c:pt idx="1196">
                  <c:v>42884.860995370371</c:v>
                </c:pt>
                <c:pt idx="1197">
                  <c:v>42884.861111111109</c:v>
                </c:pt>
                <c:pt idx="1198">
                  <c:v>42884.861226851855</c:v>
                </c:pt>
                <c:pt idx="1199">
                  <c:v>42884.861342592594</c:v>
                </c:pt>
                <c:pt idx="1200">
                  <c:v>42884.861458333333</c:v>
                </c:pt>
                <c:pt idx="1201">
                  <c:v>42884.861574074072</c:v>
                </c:pt>
                <c:pt idx="1202">
                  <c:v>42884.861689814818</c:v>
                </c:pt>
                <c:pt idx="1203">
                  <c:v>42884.861805555556</c:v>
                </c:pt>
                <c:pt idx="1204">
                  <c:v>42884.861921296295</c:v>
                </c:pt>
                <c:pt idx="1205">
                  <c:v>42884.862037037034</c:v>
                </c:pt>
                <c:pt idx="1206">
                  <c:v>42884.86215277778</c:v>
                </c:pt>
                <c:pt idx="1207">
                  <c:v>42884.862268518518</c:v>
                </c:pt>
                <c:pt idx="1208">
                  <c:v>42884.862384259257</c:v>
                </c:pt>
                <c:pt idx="1209">
                  <c:v>42884.862500000003</c:v>
                </c:pt>
                <c:pt idx="1210">
                  <c:v>42884.862615740742</c:v>
                </c:pt>
                <c:pt idx="1211">
                  <c:v>42884.86273148148</c:v>
                </c:pt>
                <c:pt idx="1212">
                  <c:v>42884.862847222219</c:v>
                </c:pt>
                <c:pt idx="1213">
                  <c:v>42884.862962962965</c:v>
                </c:pt>
                <c:pt idx="1214">
                  <c:v>42884.863078703704</c:v>
                </c:pt>
                <c:pt idx="1215">
                  <c:v>42884.863194444442</c:v>
                </c:pt>
                <c:pt idx="1216">
                  <c:v>42884.863310185188</c:v>
                </c:pt>
                <c:pt idx="1217">
                  <c:v>42884.863425925927</c:v>
                </c:pt>
                <c:pt idx="1218">
                  <c:v>42884.863541666666</c:v>
                </c:pt>
                <c:pt idx="1219">
                  <c:v>42884.863657407404</c:v>
                </c:pt>
                <c:pt idx="1220">
                  <c:v>42884.86377314815</c:v>
                </c:pt>
                <c:pt idx="1221">
                  <c:v>42884.863888888889</c:v>
                </c:pt>
                <c:pt idx="1222">
                  <c:v>42884.864004629628</c:v>
                </c:pt>
                <c:pt idx="1223">
                  <c:v>42884.864120370374</c:v>
                </c:pt>
                <c:pt idx="1224">
                  <c:v>42884.864236111112</c:v>
                </c:pt>
                <c:pt idx="1225">
                  <c:v>42884.864351851851</c:v>
                </c:pt>
                <c:pt idx="1226">
                  <c:v>42884.86446759259</c:v>
                </c:pt>
                <c:pt idx="1227">
                  <c:v>42884.864583333336</c:v>
                </c:pt>
                <c:pt idx="1228">
                  <c:v>42884.864699074074</c:v>
                </c:pt>
                <c:pt idx="1229">
                  <c:v>42884.864814814813</c:v>
                </c:pt>
                <c:pt idx="1230">
                  <c:v>42884.864930555559</c:v>
                </c:pt>
                <c:pt idx="1231">
                  <c:v>42884.865046296298</c:v>
                </c:pt>
                <c:pt idx="1232">
                  <c:v>42884.865162037036</c:v>
                </c:pt>
                <c:pt idx="1233">
                  <c:v>42884.865277777775</c:v>
                </c:pt>
                <c:pt idx="1234">
                  <c:v>42884.865393518521</c:v>
                </c:pt>
                <c:pt idx="1235">
                  <c:v>42884.86550925926</c:v>
                </c:pt>
                <c:pt idx="1236">
                  <c:v>42884.865624999999</c:v>
                </c:pt>
                <c:pt idx="1237">
                  <c:v>42884.865740740737</c:v>
                </c:pt>
                <c:pt idx="1238">
                  <c:v>42884.865856481483</c:v>
                </c:pt>
                <c:pt idx="1239">
                  <c:v>42884.865972222222</c:v>
                </c:pt>
                <c:pt idx="1240">
                  <c:v>42884.866087962961</c:v>
                </c:pt>
                <c:pt idx="1241">
                  <c:v>42884.866203703707</c:v>
                </c:pt>
                <c:pt idx="1242">
                  <c:v>42884.866319444445</c:v>
                </c:pt>
                <c:pt idx="1243">
                  <c:v>42884.866435185184</c:v>
                </c:pt>
                <c:pt idx="1244">
                  <c:v>42884.866550925923</c:v>
                </c:pt>
                <c:pt idx="1245">
                  <c:v>42884.866666666669</c:v>
                </c:pt>
                <c:pt idx="1246">
                  <c:v>42884.866782407407</c:v>
                </c:pt>
                <c:pt idx="1247">
                  <c:v>42884.866898148146</c:v>
                </c:pt>
                <c:pt idx="1248">
                  <c:v>42884.867013888892</c:v>
                </c:pt>
                <c:pt idx="1249">
                  <c:v>42884.867129629631</c:v>
                </c:pt>
                <c:pt idx="1250">
                  <c:v>42884.867245370369</c:v>
                </c:pt>
                <c:pt idx="1251">
                  <c:v>42884.867361111108</c:v>
                </c:pt>
                <c:pt idx="1252">
                  <c:v>42884.867476851854</c:v>
                </c:pt>
                <c:pt idx="1253">
                  <c:v>42884.867592592593</c:v>
                </c:pt>
                <c:pt idx="1254">
                  <c:v>42884.867708333331</c:v>
                </c:pt>
                <c:pt idx="1255">
                  <c:v>42884.867824074077</c:v>
                </c:pt>
                <c:pt idx="1256">
                  <c:v>42884.867939814816</c:v>
                </c:pt>
                <c:pt idx="1257">
                  <c:v>42884.868055555555</c:v>
                </c:pt>
                <c:pt idx="1258">
                  <c:v>42884.868171296293</c:v>
                </c:pt>
                <c:pt idx="1259">
                  <c:v>42884.868287037039</c:v>
                </c:pt>
                <c:pt idx="1260">
                  <c:v>42884.868402777778</c:v>
                </c:pt>
                <c:pt idx="1261">
                  <c:v>42884.868518518517</c:v>
                </c:pt>
                <c:pt idx="1262">
                  <c:v>42884.868634259263</c:v>
                </c:pt>
                <c:pt idx="1263">
                  <c:v>42884.868750000001</c:v>
                </c:pt>
                <c:pt idx="1264">
                  <c:v>42884.86886574074</c:v>
                </c:pt>
                <c:pt idx="1265">
                  <c:v>42884.868981481479</c:v>
                </c:pt>
                <c:pt idx="1266">
                  <c:v>42884.869097222225</c:v>
                </c:pt>
                <c:pt idx="1267">
                  <c:v>42884.869212962964</c:v>
                </c:pt>
                <c:pt idx="1268">
                  <c:v>42884.869328703702</c:v>
                </c:pt>
                <c:pt idx="1269">
                  <c:v>42884.869444444441</c:v>
                </c:pt>
                <c:pt idx="1270">
                  <c:v>42884.869560185187</c:v>
                </c:pt>
                <c:pt idx="1271">
                  <c:v>42884.869675925926</c:v>
                </c:pt>
                <c:pt idx="1272">
                  <c:v>42884.869791666664</c:v>
                </c:pt>
                <c:pt idx="1273">
                  <c:v>42884.86990740741</c:v>
                </c:pt>
                <c:pt idx="1274">
                  <c:v>42884.870023148149</c:v>
                </c:pt>
                <c:pt idx="1275">
                  <c:v>42884.870138888888</c:v>
                </c:pt>
                <c:pt idx="1276">
                  <c:v>42884.870254629626</c:v>
                </c:pt>
                <c:pt idx="1277">
                  <c:v>42884.870370370372</c:v>
                </c:pt>
                <c:pt idx="1278">
                  <c:v>42884.870486111111</c:v>
                </c:pt>
                <c:pt idx="1279">
                  <c:v>42884.87060185185</c:v>
                </c:pt>
                <c:pt idx="1280">
                  <c:v>42884.870717592596</c:v>
                </c:pt>
                <c:pt idx="1281">
                  <c:v>42884.870833333334</c:v>
                </c:pt>
                <c:pt idx="1282">
                  <c:v>42884.870949074073</c:v>
                </c:pt>
                <c:pt idx="1283">
                  <c:v>42884.871064814812</c:v>
                </c:pt>
                <c:pt idx="1284">
                  <c:v>42884.871180555558</c:v>
                </c:pt>
                <c:pt idx="1285">
                  <c:v>42884.871296296296</c:v>
                </c:pt>
                <c:pt idx="1286">
                  <c:v>42884.871412037035</c:v>
                </c:pt>
                <c:pt idx="1287">
                  <c:v>42884.871527777781</c:v>
                </c:pt>
                <c:pt idx="1288">
                  <c:v>42884.87164351852</c:v>
                </c:pt>
                <c:pt idx="1289">
                  <c:v>42884.871759259258</c:v>
                </c:pt>
                <c:pt idx="1290">
                  <c:v>42884.871874999997</c:v>
                </c:pt>
                <c:pt idx="1291">
                  <c:v>42884.871990740743</c:v>
                </c:pt>
                <c:pt idx="1292">
                  <c:v>42884.872106481482</c:v>
                </c:pt>
                <c:pt idx="1293">
                  <c:v>42884.87222222222</c:v>
                </c:pt>
                <c:pt idx="1294">
                  <c:v>42884.872337962966</c:v>
                </c:pt>
                <c:pt idx="1295">
                  <c:v>42884.872453703705</c:v>
                </c:pt>
                <c:pt idx="1296">
                  <c:v>42884.872569444444</c:v>
                </c:pt>
                <c:pt idx="1297">
                  <c:v>42884.872685185182</c:v>
                </c:pt>
                <c:pt idx="1298">
                  <c:v>42884.872800925928</c:v>
                </c:pt>
                <c:pt idx="1299">
                  <c:v>42884.872916666667</c:v>
                </c:pt>
                <c:pt idx="1300">
                  <c:v>42884.873032407406</c:v>
                </c:pt>
                <c:pt idx="1301">
                  <c:v>42884.873148148145</c:v>
                </c:pt>
                <c:pt idx="1302">
                  <c:v>42884.873263888891</c:v>
                </c:pt>
                <c:pt idx="1303">
                  <c:v>42884.873379629629</c:v>
                </c:pt>
                <c:pt idx="1304">
                  <c:v>42884.873495370368</c:v>
                </c:pt>
                <c:pt idx="1305">
                  <c:v>42884.873611111114</c:v>
                </c:pt>
                <c:pt idx="1306">
                  <c:v>42884.873726851853</c:v>
                </c:pt>
                <c:pt idx="1307">
                  <c:v>42884.873842592591</c:v>
                </c:pt>
                <c:pt idx="1308">
                  <c:v>42884.87395833333</c:v>
                </c:pt>
                <c:pt idx="1309">
                  <c:v>42884.874074074076</c:v>
                </c:pt>
                <c:pt idx="1310">
                  <c:v>42884.874189814815</c:v>
                </c:pt>
                <c:pt idx="1311">
                  <c:v>42884.874305555553</c:v>
                </c:pt>
                <c:pt idx="1312">
                  <c:v>42884.874421296299</c:v>
                </c:pt>
                <c:pt idx="1313">
                  <c:v>42884.874537037038</c:v>
                </c:pt>
                <c:pt idx="1314">
                  <c:v>42884.874652777777</c:v>
                </c:pt>
                <c:pt idx="1315">
                  <c:v>42884.874768518515</c:v>
                </c:pt>
                <c:pt idx="1316">
                  <c:v>42884.874884259261</c:v>
                </c:pt>
                <c:pt idx="1317">
                  <c:v>42884.875</c:v>
                </c:pt>
                <c:pt idx="1318">
                  <c:v>42884.875115740739</c:v>
                </c:pt>
                <c:pt idx="1319">
                  <c:v>42884.875231481485</c:v>
                </c:pt>
                <c:pt idx="1320">
                  <c:v>42884.875347222223</c:v>
                </c:pt>
                <c:pt idx="1321">
                  <c:v>42884.875462962962</c:v>
                </c:pt>
                <c:pt idx="1322">
                  <c:v>42884.875578703701</c:v>
                </c:pt>
                <c:pt idx="1323">
                  <c:v>42884.875694444447</c:v>
                </c:pt>
                <c:pt idx="1324">
                  <c:v>42884.875810185185</c:v>
                </c:pt>
                <c:pt idx="1325">
                  <c:v>42884.875925925924</c:v>
                </c:pt>
                <c:pt idx="1326">
                  <c:v>42884.87604166667</c:v>
                </c:pt>
                <c:pt idx="1327">
                  <c:v>42884.876157407409</c:v>
                </c:pt>
                <c:pt idx="1328">
                  <c:v>42884.876273148147</c:v>
                </c:pt>
                <c:pt idx="1329">
                  <c:v>42884.876388888886</c:v>
                </c:pt>
                <c:pt idx="1330">
                  <c:v>42884.876504629632</c:v>
                </c:pt>
                <c:pt idx="1331">
                  <c:v>42884.876620370371</c:v>
                </c:pt>
                <c:pt idx="1332">
                  <c:v>42884.876736111109</c:v>
                </c:pt>
                <c:pt idx="1333">
                  <c:v>42884.876851851855</c:v>
                </c:pt>
                <c:pt idx="1334">
                  <c:v>42884.876967592594</c:v>
                </c:pt>
                <c:pt idx="1335">
                  <c:v>42884.877083333333</c:v>
                </c:pt>
                <c:pt idx="1336">
                  <c:v>42884.877199074072</c:v>
                </c:pt>
                <c:pt idx="1337">
                  <c:v>42884.877314814818</c:v>
                </c:pt>
                <c:pt idx="1338">
                  <c:v>42884.877430555556</c:v>
                </c:pt>
                <c:pt idx="1339">
                  <c:v>42884.877546296295</c:v>
                </c:pt>
                <c:pt idx="1340">
                  <c:v>42884.877662037034</c:v>
                </c:pt>
                <c:pt idx="1341">
                  <c:v>42884.87777777778</c:v>
                </c:pt>
                <c:pt idx="1342">
                  <c:v>42884.877893518518</c:v>
                </c:pt>
                <c:pt idx="1343">
                  <c:v>42884.878009259257</c:v>
                </c:pt>
                <c:pt idx="1344">
                  <c:v>42884.878125000003</c:v>
                </c:pt>
                <c:pt idx="1345">
                  <c:v>42884.878240740742</c:v>
                </c:pt>
                <c:pt idx="1346">
                  <c:v>42884.87835648148</c:v>
                </c:pt>
                <c:pt idx="1347">
                  <c:v>42884.878472222219</c:v>
                </c:pt>
                <c:pt idx="1348">
                  <c:v>42884.878587962965</c:v>
                </c:pt>
                <c:pt idx="1349">
                  <c:v>42884.878703703704</c:v>
                </c:pt>
                <c:pt idx="1350">
                  <c:v>42884.878819444442</c:v>
                </c:pt>
                <c:pt idx="1351">
                  <c:v>42884.878935185188</c:v>
                </c:pt>
                <c:pt idx="1352">
                  <c:v>42884.879050925927</c:v>
                </c:pt>
                <c:pt idx="1353">
                  <c:v>42884.879166666666</c:v>
                </c:pt>
                <c:pt idx="1354">
                  <c:v>42884.879282407404</c:v>
                </c:pt>
                <c:pt idx="1355">
                  <c:v>42884.87939814815</c:v>
                </c:pt>
                <c:pt idx="1356">
                  <c:v>42884.879513888889</c:v>
                </c:pt>
                <c:pt idx="1357">
                  <c:v>42884.879629629628</c:v>
                </c:pt>
                <c:pt idx="1358">
                  <c:v>42884.879745370374</c:v>
                </c:pt>
                <c:pt idx="1359">
                  <c:v>42884.879861111112</c:v>
                </c:pt>
                <c:pt idx="1360">
                  <c:v>42884.879976851851</c:v>
                </c:pt>
                <c:pt idx="1361">
                  <c:v>42884.88009259259</c:v>
                </c:pt>
                <c:pt idx="1362">
                  <c:v>42884.880208333336</c:v>
                </c:pt>
                <c:pt idx="1363">
                  <c:v>42884.880324074074</c:v>
                </c:pt>
                <c:pt idx="1364">
                  <c:v>42884.880439814813</c:v>
                </c:pt>
                <c:pt idx="1365">
                  <c:v>42884.880555555559</c:v>
                </c:pt>
                <c:pt idx="1366">
                  <c:v>42884.880671296298</c:v>
                </c:pt>
                <c:pt idx="1367">
                  <c:v>42884.880787037036</c:v>
                </c:pt>
                <c:pt idx="1368">
                  <c:v>42884.880902777775</c:v>
                </c:pt>
                <c:pt idx="1369">
                  <c:v>42884.881018518521</c:v>
                </c:pt>
                <c:pt idx="1370">
                  <c:v>42884.88113425926</c:v>
                </c:pt>
                <c:pt idx="1371">
                  <c:v>42884.881249999999</c:v>
                </c:pt>
                <c:pt idx="1372">
                  <c:v>42884.881365740737</c:v>
                </c:pt>
                <c:pt idx="1373">
                  <c:v>42884.881481481483</c:v>
                </c:pt>
                <c:pt idx="1374">
                  <c:v>42884.881597222222</c:v>
                </c:pt>
                <c:pt idx="1375">
                  <c:v>42884.881712962961</c:v>
                </c:pt>
                <c:pt idx="1376">
                  <c:v>42884.881828703707</c:v>
                </c:pt>
                <c:pt idx="1377">
                  <c:v>42884.881944444445</c:v>
                </c:pt>
                <c:pt idx="1378">
                  <c:v>42884.882060185184</c:v>
                </c:pt>
                <c:pt idx="1379">
                  <c:v>42884.882175925923</c:v>
                </c:pt>
                <c:pt idx="1380">
                  <c:v>42884.882291666669</c:v>
                </c:pt>
                <c:pt idx="1381">
                  <c:v>42884.882407407407</c:v>
                </c:pt>
                <c:pt idx="1382">
                  <c:v>42884.882523148146</c:v>
                </c:pt>
                <c:pt idx="1383">
                  <c:v>42884.882638888892</c:v>
                </c:pt>
                <c:pt idx="1384">
                  <c:v>42884.882754629631</c:v>
                </c:pt>
                <c:pt idx="1385">
                  <c:v>42884.882870370369</c:v>
                </c:pt>
                <c:pt idx="1386">
                  <c:v>42884.882986111108</c:v>
                </c:pt>
                <c:pt idx="1387">
                  <c:v>42884.883101851854</c:v>
                </c:pt>
                <c:pt idx="1388">
                  <c:v>42884.883217592593</c:v>
                </c:pt>
                <c:pt idx="1389">
                  <c:v>42884.883333333331</c:v>
                </c:pt>
                <c:pt idx="1390">
                  <c:v>42884.883449074077</c:v>
                </c:pt>
                <c:pt idx="1391">
                  <c:v>42884.883564814816</c:v>
                </c:pt>
                <c:pt idx="1392">
                  <c:v>42884.883680555555</c:v>
                </c:pt>
                <c:pt idx="1393">
                  <c:v>42884.883796296293</c:v>
                </c:pt>
                <c:pt idx="1394">
                  <c:v>42884.883912037039</c:v>
                </c:pt>
                <c:pt idx="1395">
                  <c:v>42884.884027777778</c:v>
                </c:pt>
                <c:pt idx="1396">
                  <c:v>42884.884143518517</c:v>
                </c:pt>
                <c:pt idx="1397">
                  <c:v>42884.884259259263</c:v>
                </c:pt>
                <c:pt idx="1398">
                  <c:v>42884.884375000001</c:v>
                </c:pt>
                <c:pt idx="1399">
                  <c:v>42884.88449074074</c:v>
                </c:pt>
                <c:pt idx="1400">
                  <c:v>42884.884606481479</c:v>
                </c:pt>
                <c:pt idx="1401">
                  <c:v>42884.884722222225</c:v>
                </c:pt>
                <c:pt idx="1402">
                  <c:v>42884.884837962964</c:v>
                </c:pt>
                <c:pt idx="1403">
                  <c:v>42884.884953703702</c:v>
                </c:pt>
                <c:pt idx="1404">
                  <c:v>42884.885069444441</c:v>
                </c:pt>
                <c:pt idx="1405">
                  <c:v>42884.885185185187</c:v>
                </c:pt>
                <c:pt idx="1406">
                  <c:v>42884.885300925926</c:v>
                </c:pt>
                <c:pt idx="1407">
                  <c:v>42884.885416666664</c:v>
                </c:pt>
                <c:pt idx="1408">
                  <c:v>42884.88553240741</c:v>
                </c:pt>
                <c:pt idx="1409">
                  <c:v>42884.885648148149</c:v>
                </c:pt>
                <c:pt idx="1410">
                  <c:v>42884.885763888888</c:v>
                </c:pt>
                <c:pt idx="1411">
                  <c:v>42884.885879629626</c:v>
                </c:pt>
                <c:pt idx="1412">
                  <c:v>42884.885995370372</c:v>
                </c:pt>
                <c:pt idx="1413">
                  <c:v>42884.886111111111</c:v>
                </c:pt>
                <c:pt idx="1414">
                  <c:v>42884.88622685185</c:v>
                </c:pt>
                <c:pt idx="1415">
                  <c:v>42884.886342592596</c:v>
                </c:pt>
                <c:pt idx="1416">
                  <c:v>42884.886458333334</c:v>
                </c:pt>
                <c:pt idx="1417">
                  <c:v>42884.886574074073</c:v>
                </c:pt>
                <c:pt idx="1418">
                  <c:v>42884.886689814812</c:v>
                </c:pt>
                <c:pt idx="1419">
                  <c:v>42884.886805555558</c:v>
                </c:pt>
                <c:pt idx="1420">
                  <c:v>42884.886921296296</c:v>
                </c:pt>
                <c:pt idx="1421">
                  <c:v>42884.887037037035</c:v>
                </c:pt>
                <c:pt idx="1422">
                  <c:v>42884.887152777781</c:v>
                </c:pt>
                <c:pt idx="1423">
                  <c:v>42884.88726851852</c:v>
                </c:pt>
                <c:pt idx="1424">
                  <c:v>42884.887384259258</c:v>
                </c:pt>
                <c:pt idx="1425">
                  <c:v>42884.887499999997</c:v>
                </c:pt>
                <c:pt idx="1426">
                  <c:v>42884.887615740743</c:v>
                </c:pt>
                <c:pt idx="1427">
                  <c:v>42884.887731481482</c:v>
                </c:pt>
                <c:pt idx="1428">
                  <c:v>42884.88784722222</c:v>
                </c:pt>
                <c:pt idx="1429">
                  <c:v>42884.887962962966</c:v>
                </c:pt>
                <c:pt idx="1430">
                  <c:v>42884.888078703705</c:v>
                </c:pt>
                <c:pt idx="1431">
                  <c:v>42884.888194444444</c:v>
                </c:pt>
                <c:pt idx="1432">
                  <c:v>42884.888310185182</c:v>
                </c:pt>
                <c:pt idx="1433">
                  <c:v>42884.888425925928</c:v>
                </c:pt>
                <c:pt idx="1434">
                  <c:v>42884.888541666667</c:v>
                </c:pt>
                <c:pt idx="1435">
                  <c:v>42884.888657407406</c:v>
                </c:pt>
                <c:pt idx="1436">
                  <c:v>42884.888773148145</c:v>
                </c:pt>
                <c:pt idx="1437">
                  <c:v>42884.888888888891</c:v>
                </c:pt>
                <c:pt idx="1438">
                  <c:v>42884.889004629629</c:v>
                </c:pt>
                <c:pt idx="1439">
                  <c:v>42884.889120370368</c:v>
                </c:pt>
                <c:pt idx="1440">
                  <c:v>42884.889236111114</c:v>
                </c:pt>
                <c:pt idx="1441">
                  <c:v>42884.889351851853</c:v>
                </c:pt>
                <c:pt idx="1442">
                  <c:v>42884.889467592591</c:v>
                </c:pt>
                <c:pt idx="1443">
                  <c:v>42884.88958333333</c:v>
                </c:pt>
                <c:pt idx="1444">
                  <c:v>42884.889699074076</c:v>
                </c:pt>
                <c:pt idx="1445">
                  <c:v>42884.889814814815</c:v>
                </c:pt>
                <c:pt idx="1446">
                  <c:v>42884.889930555553</c:v>
                </c:pt>
                <c:pt idx="1447">
                  <c:v>42884.890046296299</c:v>
                </c:pt>
                <c:pt idx="1448">
                  <c:v>42884.890162037038</c:v>
                </c:pt>
                <c:pt idx="1449">
                  <c:v>42884.890277777777</c:v>
                </c:pt>
                <c:pt idx="1450">
                  <c:v>42884.890393518515</c:v>
                </c:pt>
                <c:pt idx="1451">
                  <c:v>42884.890509259261</c:v>
                </c:pt>
                <c:pt idx="1452">
                  <c:v>42884.890625</c:v>
                </c:pt>
                <c:pt idx="1453">
                  <c:v>42884.890740740739</c:v>
                </c:pt>
                <c:pt idx="1454">
                  <c:v>42884.890856481485</c:v>
                </c:pt>
                <c:pt idx="1455">
                  <c:v>42884.890972222223</c:v>
                </c:pt>
                <c:pt idx="1456">
                  <c:v>42884.891087962962</c:v>
                </c:pt>
                <c:pt idx="1457">
                  <c:v>42884.891203703701</c:v>
                </c:pt>
                <c:pt idx="1458">
                  <c:v>42884.891319444447</c:v>
                </c:pt>
                <c:pt idx="1459">
                  <c:v>42884.891435185185</c:v>
                </c:pt>
                <c:pt idx="1460">
                  <c:v>42884.891550925924</c:v>
                </c:pt>
                <c:pt idx="1461">
                  <c:v>42884.89166666667</c:v>
                </c:pt>
                <c:pt idx="1462">
                  <c:v>42884.891782407409</c:v>
                </c:pt>
                <c:pt idx="1463">
                  <c:v>42884.891898148147</c:v>
                </c:pt>
                <c:pt idx="1464">
                  <c:v>42884.892013888886</c:v>
                </c:pt>
                <c:pt idx="1465">
                  <c:v>42884.892129629632</c:v>
                </c:pt>
                <c:pt idx="1466">
                  <c:v>42884.892245370371</c:v>
                </c:pt>
                <c:pt idx="1467">
                  <c:v>42884.892361111109</c:v>
                </c:pt>
                <c:pt idx="1468">
                  <c:v>42884.892476851855</c:v>
                </c:pt>
                <c:pt idx="1469">
                  <c:v>42884.892592592594</c:v>
                </c:pt>
                <c:pt idx="1470">
                  <c:v>42884.892708333333</c:v>
                </c:pt>
                <c:pt idx="1471">
                  <c:v>42884.892824074072</c:v>
                </c:pt>
                <c:pt idx="1472">
                  <c:v>42884.892939814818</c:v>
                </c:pt>
                <c:pt idx="1473">
                  <c:v>42884.893055555556</c:v>
                </c:pt>
                <c:pt idx="1474">
                  <c:v>42884.893171296295</c:v>
                </c:pt>
                <c:pt idx="1475">
                  <c:v>42884.893287037034</c:v>
                </c:pt>
                <c:pt idx="1476">
                  <c:v>42884.89340277778</c:v>
                </c:pt>
                <c:pt idx="1477">
                  <c:v>42884.893518518518</c:v>
                </c:pt>
                <c:pt idx="1478">
                  <c:v>42884.893634259257</c:v>
                </c:pt>
                <c:pt idx="1479">
                  <c:v>42884.893750000003</c:v>
                </c:pt>
                <c:pt idx="1480">
                  <c:v>42884.893865740742</c:v>
                </c:pt>
                <c:pt idx="1481">
                  <c:v>42884.89398148148</c:v>
                </c:pt>
                <c:pt idx="1482">
                  <c:v>42884.894097222219</c:v>
                </c:pt>
                <c:pt idx="1483">
                  <c:v>42884.894212962965</c:v>
                </c:pt>
                <c:pt idx="1484">
                  <c:v>42884.894328703704</c:v>
                </c:pt>
                <c:pt idx="1485">
                  <c:v>42884.894444444442</c:v>
                </c:pt>
                <c:pt idx="1486">
                  <c:v>42884.894560185188</c:v>
                </c:pt>
                <c:pt idx="1487">
                  <c:v>42884.894675925927</c:v>
                </c:pt>
                <c:pt idx="1488">
                  <c:v>42884.894791666666</c:v>
                </c:pt>
                <c:pt idx="1489">
                  <c:v>42884.894907407404</c:v>
                </c:pt>
                <c:pt idx="1490">
                  <c:v>42884.89502314815</c:v>
                </c:pt>
                <c:pt idx="1491">
                  <c:v>42884.895138888889</c:v>
                </c:pt>
                <c:pt idx="1492">
                  <c:v>42884.895254629628</c:v>
                </c:pt>
                <c:pt idx="1493">
                  <c:v>42884.895370370374</c:v>
                </c:pt>
                <c:pt idx="1494">
                  <c:v>42884.895486111112</c:v>
                </c:pt>
                <c:pt idx="1495">
                  <c:v>42884.895601851851</c:v>
                </c:pt>
                <c:pt idx="1496">
                  <c:v>42884.89571759259</c:v>
                </c:pt>
                <c:pt idx="1497">
                  <c:v>42884.895833333336</c:v>
                </c:pt>
                <c:pt idx="1498">
                  <c:v>42884.895949074074</c:v>
                </c:pt>
                <c:pt idx="1499">
                  <c:v>42884.896064814813</c:v>
                </c:pt>
                <c:pt idx="1500">
                  <c:v>42884.896180555559</c:v>
                </c:pt>
                <c:pt idx="1501">
                  <c:v>42884.896296296298</c:v>
                </c:pt>
                <c:pt idx="1502">
                  <c:v>42884.896412037036</c:v>
                </c:pt>
                <c:pt idx="1503">
                  <c:v>42884.896527777775</c:v>
                </c:pt>
                <c:pt idx="1504">
                  <c:v>42884.896643518521</c:v>
                </c:pt>
                <c:pt idx="1505">
                  <c:v>42884.89675925926</c:v>
                </c:pt>
                <c:pt idx="1506">
                  <c:v>42884.896874999999</c:v>
                </c:pt>
                <c:pt idx="1507">
                  <c:v>42884.896990740737</c:v>
                </c:pt>
                <c:pt idx="1508">
                  <c:v>42884.897106481483</c:v>
                </c:pt>
                <c:pt idx="1509">
                  <c:v>42884.897222222222</c:v>
                </c:pt>
                <c:pt idx="1510">
                  <c:v>42884.897337962961</c:v>
                </c:pt>
                <c:pt idx="1511">
                  <c:v>42884.897453703707</c:v>
                </c:pt>
                <c:pt idx="1512">
                  <c:v>42884.897569444445</c:v>
                </c:pt>
                <c:pt idx="1513">
                  <c:v>42884.897685185184</c:v>
                </c:pt>
                <c:pt idx="1514">
                  <c:v>42884.897800925923</c:v>
                </c:pt>
                <c:pt idx="1515">
                  <c:v>42884.897916666669</c:v>
                </c:pt>
                <c:pt idx="1516">
                  <c:v>42884.898032407407</c:v>
                </c:pt>
                <c:pt idx="1517">
                  <c:v>42884.898148148146</c:v>
                </c:pt>
                <c:pt idx="1518">
                  <c:v>42884.898263888892</c:v>
                </c:pt>
                <c:pt idx="1519">
                  <c:v>42884.898379629631</c:v>
                </c:pt>
                <c:pt idx="1520">
                  <c:v>42884.898495370369</c:v>
                </c:pt>
                <c:pt idx="1521">
                  <c:v>42884.898611111108</c:v>
                </c:pt>
                <c:pt idx="1522">
                  <c:v>42884.898726851854</c:v>
                </c:pt>
                <c:pt idx="1523">
                  <c:v>42884.898842592593</c:v>
                </c:pt>
                <c:pt idx="1524">
                  <c:v>42884.898958333331</c:v>
                </c:pt>
                <c:pt idx="1525">
                  <c:v>42884.899074074077</c:v>
                </c:pt>
                <c:pt idx="1526">
                  <c:v>42884.899189814816</c:v>
                </c:pt>
                <c:pt idx="1527">
                  <c:v>42884.899305555555</c:v>
                </c:pt>
                <c:pt idx="1528">
                  <c:v>42884.899421296293</c:v>
                </c:pt>
                <c:pt idx="1529">
                  <c:v>42884.899537037039</c:v>
                </c:pt>
                <c:pt idx="1530">
                  <c:v>42884.899652777778</c:v>
                </c:pt>
                <c:pt idx="1531">
                  <c:v>42884.899768518517</c:v>
                </c:pt>
                <c:pt idx="1532">
                  <c:v>42884.899884259263</c:v>
                </c:pt>
                <c:pt idx="1533">
                  <c:v>42884.9</c:v>
                </c:pt>
                <c:pt idx="1534">
                  <c:v>42884.90011574074</c:v>
                </c:pt>
                <c:pt idx="1535">
                  <c:v>42884.900231481479</c:v>
                </c:pt>
                <c:pt idx="1536">
                  <c:v>42884.900347222225</c:v>
                </c:pt>
                <c:pt idx="1537">
                  <c:v>42884.900462962964</c:v>
                </c:pt>
                <c:pt idx="1538">
                  <c:v>42884.900578703702</c:v>
                </c:pt>
                <c:pt idx="1539">
                  <c:v>42884.900694444441</c:v>
                </c:pt>
                <c:pt idx="1540">
                  <c:v>42884.900810185187</c:v>
                </c:pt>
                <c:pt idx="1541">
                  <c:v>42884.900925925926</c:v>
                </c:pt>
                <c:pt idx="1542">
                  <c:v>42884.901041666664</c:v>
                </c:pt>
                <c:pt idx="1543">
                  <c:v>42884.90115740741</c:v>
                </c:pt>
                <c:pt idx="1544">
                  <c:v>42884.901273148149</c:v>
                </c:pt>
                <c:pt idx="1545">
                  <c:v>42884.901388888888</c:v>
                </c:pt>
                <c:pt idx="1546">
                  <c:v>42884.901504629626</c:v>
                </c:pt>
                <c:pt idx="1547">
                  <c:v>42884.901620370372</c:v>
                </c:pt>
                <c:pt idx="1548">
                  <c:v>42884.901736111111</c:v>
                </c:pt>
                <c:pt idx="1549">
                  <c:v>42884.90185185185</c:v>
                </c:pt>
                <c:pt idx="1550">
                  <c:v>42884.901967592596</c:v>
                </c:pt>
                <c:pt idx="1551">
                  <c:v>42884.902083333334</c:v>
                </c:pt>
                <c:pt idx="1552">
                  <c:v>42884.902199074073</c:v>
                </c:pt>
                <c:pt idx="1553">
                  <c:v>42884.902314814812</c:v>
                </c:pt>
                <c:pt idx="1554">
                  <c:v>42884.902430555558</c:v>
                </c:pt>
                <c:pt idx="1555">
                  <c:v>42884.902546296296</c:v>
                </c:pt>
                <c:pt idx="1556">
                  <c:v>42884.902662037035</c:v>
                </c:pt>
                <c:pt idx="1557">
                  <c:v>42884.902777777781</c:v>
                </c:pt>
                <c:pt idx="1558">
                  <c:v>42884.90289351852</c:v>
                </c:pt>
                <c:pt idx="1559">
                  <c:v>42884.903009259258</c:v>
                </c:pt>
                <c:pt idx="1560">
                  <c:v>42884.903124999997</c:v>
                </c:pt>
                <c:pt idx="1561">
                  <c:v>42884.903240740743</c:v>
                </c:pt>
                <c:pt idx="1562">
                  <c:v>42884.903356481482</c:v>
                </c:pt>
                <c:pt idx="1563">
                  <c:v>42884.90347222222</c:v>
                </c:pt>
                <c:pt idx="1564">
                  <c:v>42884.903587962966</c:v>
                </c:pt>
                <c:pt idx="1565">
                  <c:v>42884.903703703705</c:v>
                </c:pt>
                <c:pt idx="1566">
                  <c:v>42884.903819444444</c:v>
                </c:pt>
                <c:pt idx="1567">
                  <c:v>42884.903935185182</c:v>
                </c:pt>
                <c:pt idx="1568">
                  <c:v>42884.904050925928</c:v>
                </c:pt>
                <c:pt idx="1569">
                  <c:v>42884.904166666667</c:v>
                </c:pt>
                <c:pt idx="1570">
                  <c:v>42884.904282407406</c:v>
                </c:pt>
                <c:pt idx="1571">
                  <c:v>42884.904398148145</c:v>
                </c:pt>
                <c:pt idx="1572">
                  <c:v>42884.904513888891</c:v>
                </c:pt>
                <c:pt idx="1573">
                  <c:v>42884.904629629629</c:v>
                </c:pt>
                <c:pt idx="1574">
                  <c:v>42884.904745370368</c:v>
                </c:pt>
                <c:pt idx="1575">
                  <c:v>42884.904861111114</c:v>
                </c:pt>
                <c:pt idx="1576">
                  <c:v>42884.904976851853</c:v>
                </c:pt>
                <c:pt idx="1577">
                  <c:v>42884.905092592591</c:v>
                </c:pt>
                <c:pt idx="1578">
                  <c:v>42884.90520833333</c:v>
                </c:pt>
                <c:pt idx="1579">
                  <c:v>42884.905324074076</c:v>
                </c:pt>
                <c:pt idx="1580">
                  <c:v>42884.905439814815</c:v>
                </c:pt>
                <c:pt idx="1581">
                  <c:v>42884.905555555553</c:v>
                </c:pt>
                <c:pt idx="1582">
                  <c:v>42884.905671296299</c:v>
                </c:pt>
                <c:pt idx="1583">
                  <c:v>42884.905787037038</c:v>
                </c:pt>
                <c:pt idx="1584">
                  <c:v>42884.905902777777</c:v>
                </c:pt>
                <c:pt idx="1585">
                  <c:v>42884.906018518515</c:v>
                </c:pt>
                <c:pt idx="1586">
                  <c:v>42884.906134259261</c:v>
                </c:pt>
                <c:pt idx="1587">
                  <c:v>42884.90625</c:v>
                </c:pt>
                <c:pt idx="1588">
                  <c:v>42884.906365740739</c:v>
                </c:pt>
                <c:pt idx="1589">
                  <c:v>42884.906481481485</c:v>
                </c:pt>
                <c:pt idx="1590">
                  <c:v>42884.906597222223</c:v>
                </c:pt>
                <c:pt idx="1591">
                  <c:v>42884.906712962962</c:v>
                </c:pt>
                <c:pt idx="1592">
                  <c:v>42884.906828703701</c:v>
                </c:pt>
                <c:pt idx="1593">
                  <c:v>42884.906944444447</c:v>
                </c:pt>
                <c:pt idx="1594">
                  <c:v>42884.907060185185</c:v>
                </c:pt>
                <c:pt idx="1595">
                  <c:v>42884.907175925924</c:v>
                </c:pt>
                <c:pt idx="1596">
                  <c:v>42884.90729166667</c:v>
                </c:pt>
                <c:pt idx="1597">
                  <c:v>42884.907407407409</c:v>
                </c:pt>
                <c:pt idx="1598">
                  <c:v>42884.907523148147</c:v>
                </c:pt>
                <c:pt idx="1599">
                  <c:v>42884.907638888886</c:v>
                </c:pt>
                <c:pt idx="1600">
                  <c:v>42884.907754629632</c:v>
                </c:pt>
                <c:pt idx="1601">
                  <c:v>42884.907870370371</c:v>
                </c:pt>
                <c:pt idx="1602">
                  <c:v>42884.907986111109</c:v>
                </c:pt>
                <c:pt idx="1603">
                  <c:v>42884.908101851855</c:v>
                </c:pt>
                <c:pt idx="1604">
                  <c:v>42884.908217592594</c:v>
                </c:pt>
                <c:pt idx="1605">
                  <c:v>42884.908333333333</c:v>
                </c:pt>
                <c:pt idx="1606">
                  <c:v>42884.908449074072</c:v>
                </c:pt>
                <c:pt idx="1607">
                  <c:v>42884.908564814818</c:v>
                </c:pt>
                <c:pt idx="1608">
                  <c:v>42884.908680555556</c:v>
                </c:pt>
                <c:pt idx="1609">
                  <c:v>42884.908796296295</c:v>
                </c:pt>
                <c:pt idx="1610">
                  <c:v>42884.908912037034</c:v>
                </c:pt>
                <c:pt idx="1611">
                  <c:v>42884.90902777778</c:v>
                </c:pt>
                <c:pt idx="1612">
                  <c:v>42884.909143518518</c:v>
                </c:pt>
                <c:pt idx="1613">
                  <c:v>42884.909259259257</c:v>
                </c:pt>
                <c:pt idx="1614">
                  <c:v>42884.909375000003</c:v>
                </c:pt>
                <c:pt idx="1615">
                  <c:v>42884.909490740742</c:v>
                </c:pt>
                <c:pt idx="1616">
                  <c:v>42884.90960648148</c:v>
                </c:pt>
                <c:pt idx="1617">
                  <c:v>42884.909722222219</c:v>
                </c:pt>
                <c:pt idx="1618">
                  <c:v>42884.909837962965</c:v>
                </c:pt>
                <c:pt idx="1619">
                  <c:v>42884.909953703704</c:v>
                </c:pt>
                <c:pt idx="1620">
                  <c:v>42884.910069444442</c:v>
                </c:pt>
                <c:pt idx="1621">
                  <c:v>42884.910185185188</c:v>
                </c:pt>
                <c:pt idx="1622">
                  <c:v>42884.910300925927</c:v>
                </c:pt>
                <c:pt idx="1623">
                  <c:v>42884.910416666666</c:v>
                </c:pt>
                <c:pt idx="1624">
                  <c:v>42884.910532407404</c:v>
                </c:pt>
                <c:pt idx="1625">
                  <c:v>42884.91064814815</c:v>
                </c:pt>
                <c:pt idx="1626">
                  <c:v>42884.910763888889</c:v>
                </c:pt>
                <c:pt idx="1627">
                  <c:v>42884.910879629628</c:v>
                </c:pt>
                <c:pt idx="1628">
                  <c:v>42884.910995370374</c:v>
                </c:pt>
                <c:pt idx="1629">
                  <c:v>42884.911111111112</c:v>
                </c:pt>
                <c:pt idx="1630">
                  <c:v>42884.911226851851</c:v>
                </c:pt>
                <c:pt idx="1631">
                  <c:v>42884.91134259259</c:v>
                </c:pt>
                <c:pt idx="1632">
                  <c:v>42884.911458333336</c:v>
                </c:pt>
                <c:pt idx="1633">
                  <c:v>42884.911574074074</c:v>
                </c:pt>
                <c:pt idx="1634">
                  <c:v>42884.911689814813</c:v>
                </c:pt>
                <c:pt idx="1635">
                  <c:v>42884.911805555559</c:v>
                </c:pt>
                <c:pt idx="1636">
                  <c:v>42884.911921296298</c:v>
                </c:pt>
                <c:pt idx="1637">
                  <c:v>42884.912037037036</c:v>
                </c:pt>
                <c:pt idx="1638">
                  <c:v>42884.912152777775</c:v>
                </c:pt>
                <c:pt idx="1639">
                  <c:v>42884.912268518521</c:v>
                </c:pt>
                <c:pt idx="1640">
                  <c:v>42884.91238425926</c:v>
                </c:pt>
                <c:pt idx="1641">
                  <c:v>42884.912499999999</c:v>
                </c:pt>
                <c:pt idx="1642">
                  <c:v>42884.912615740737</c:v>
                </c:pt>
                <c:pt idx="1643">
                  <c:v>42884.912731481483</c:v>
                </c:pt>
                <c:pt idx="1644">
                  <c:v>42884.912847222222</c:v>
                </c:pt>
                <c:pt idx="1645">
                  <c:v>42884.912962962961</c:v>
                </c:pt>
                <c:pt idx="1646">
                  <c:v>42884.913078703707</c:v>
                </c:pt>
                <c:pt idx="1647">
                  <c:v>42884.913194444445</c:v>
                </c:pt>
                <c:pt idx="1648">
                  <c:v>42884.913310185184</c:v>
                </c:pt>
                <c:pt idx="1649">
                  <c:v>42884.913425925923</c:v>
                </c:pt>
                <c:pt idx="1650">
                  <c:v>42884.913541666669</c:v>
                </c:pt>
                <c:pt idx="1651">
                  <c:v>42884.913657407407</c:v>
                </c:pt>
                <c:pt idx="1652">
                  <c:v>42884.913773148146</c:v>
                </c:pt>
                <c:pt idx="1653">
                  <c:v>42884.913888888892</c:v>
                </c:pt>
                <c:pt idx="1654">
                  <c:v>42884.914004629631</c:v>
                </c:pt>
                <c:pt idx="1655">
                  <c:v>42884.914120370369</c:v>
                </c:pt>
                <c:pt idx="1656">
                  <c:v>42884.914236111108</c:v>
                </c:pt>
                <c:pt idx="1657">
                  <c:v>42884.914351851854</c:v>
                </c:pt>
                <c:pt idx="1658">
                  <c:v>42884.914467592593</c:v>
                </c:pt>
                <c:pt idx="1659">
                  <c:v>42884.914583333331</c:v>
                </c:pt>
                <c:pt idx="1660">
                  <c:v>42884.914699074077</c:v>
                </c:pt>
                <c:pt idx="1661">
                  <c:v>42884.914814814816</c:v>
                </c:pt>
                <c:pt idx="1662">
                  <c:v>42884.914930555555</c:v>
                </c:pt>
                <c:pt idx="1663">
                  <c:v>42884.915046296293</c:v>
                </c:pt>
                <c:pt idx="1664">
                  <c:v>42884.915162037039</c:v>
                </c:pt>
                <c:pt idx="1665">
                  <c:v>42884.915277777778</c:v>
                </c:pt>
                <c:pt idx="1666">
                  <c:v>42884.915393518517</c:v>
                </c:pt>
                <c:pt idx="1667">
                  <c:v>42884.915509259263</c:v>
                </c:pt>
                <c:pt idx="1668">
                  <c:v>42884.915625000001</c:v>
                </c:pt>
                <c:pt idx="1669">
                  <c:v>42884.91574074074</c:v>
                </c:pt>
                <c:pt idx="1670">
                  <c:v>42884.915856481479</c:v>
                </c:pt>
                <c:pt idx="1671">
                  <c:v>42884.915972222225</c:v>
                </c:pt>
                <c:pt idx="1672">
                  <c:v>42884.916087962964</c:v>
                </c:pt>
                <c:pt idx="1673">
                  <c:v>42884.916203703702</c:v>
                </c:pt>
                <c:pt idx="1674">
                  <c:v>42884.916319444441</c:v>
                </c:pt>
                <c:pt idx="1675">
                  <c:v>42884.916435185187</c:v>
                </c:pt>
                <c:pt idx="1676">
                  <c:v>42884.916550925926</c:v>
                </c:pt>
                <c:pt idx="1677">
                  <c:v>42884.916666666664</c:v>
                </c:pt>
                <c:pt idx="1678">
                  <c:v>42884.91678240741</c:v>
                </c:pt>
                <c:pt idx="1679">
                  <c:v>42884.916898148149</c:v>
                </c:pt>
                <c:pt idx="1680">
                  <c:v>42884.917013888888</c:v>
                </c:pt>
                <c:pt idx="1681">
                  <c:v>42884.917129629626</c:v>
                </c:pt>
                <c:pt idx="1682">
                  <c:v>42884.917245370372</c:v>
                </c:pt>
                <c:pt idx="1683">
                  <c:v>42884.917361111111</c:v>
                </c:pt>
                <c:pt idx="1684">
                  <c:v>42884.91747685185</c:v>
                </c:pt>
                <c:pt idx="1685">
                  <c:v>42884.917592592596</c:v>
                </c:pt>
                <c:pt idx="1686">
                  <c:v>42884.917708333334</c:v>
                </c:pt>
                <c:pt idx="1687">
                  <c:v>42884.917824074073</c:v>
                </c:pt>
                <c:pt idx="1688">
                  <c:v>42884.917939814812</c:v>
                </c:pt>
                <c:pt idx="1689">
                  <c:v>42884.918055555558</c:v>
                </c:pt>
                <c:pt idx="1690">
                  <c:v>42884.918171296296</c:v>
                </c:pt>
                <c:pt idx="1691">
                  <c:v>42884.918287037035</c:v>
                </c:pt>
                <c:pt idx="1692">
                  <c:v>42884.918402777781</c:v>
                </c:pt>
                <c:pt idx="1693">
                  <c:v>42884.91851851852</c:v>
                </c:pt>
                <c:pt idx="1694">
                  <c:v>42884.918634259258</c:v>
                </c:pt>
                <c:pt idx="1695">
                  <c:v>42884.918749999997</c:v>
                </c:pt>
                <c:pt idx="1696">
                  <c:v>42884.918865740743</c:v>
                </c:pt>
                <c:pt idx="1697">
                  <c:v>42884.918981481482</c:v>
                </c:pt>
                <c:pt idx="1698">
                  <c:v>42884.91909722222</c:v>
                </c:pt>
                <c:pt idx="1699">
                  <c:v>42884.919212962966</c:v>
                </c:pt>
                <c:pt idx="1700">
                  <c:v>42884.919328703705</c:v>
                </c:pt>
                <c:pt idx="1701">
                  <c:v>42884.919444444444</c:v>
                </c:pt>
                <c:pt idx="1702">
                  <c:v>42884.919560185182</c:v>
                </c:pt>
                <c:pt idx="1703">
                  <c:v>42884.919675925928</c:v>
                </c:pt>
                <c:pt idx="1704">
                  <c:v>42884.919791666667</c:v>
                </c:pt>
                <c:pt idx="1705">
                  <c:v>42884.919907407406</c:v>
                </c:pt>
                <c:pt idx="1706">
                  <c:v>42884.920023148145</c:v>
                </c:pt>
                <c:pt idx="1707">
                  <c:v>42884.920138888891</c:v>
                </c:pt>
                <c:pt idx="1708">
                  <c:v>42884.920254629629</c:v>
                </c:pt>
                <c:pt idx="1709">
                  <c:v>42884.920370370368</c:v>
                </c:pt>
                <c:pt idx="1710">
                  <c:v>42884.920486111114</c:v>
                </c:pt>
                <c:pt idx="1711">
                  <c:v>42884.920601851853</c:v>
                </c:pt>
                <c:pt idx="1712">
                  <c:v>42884.920717592591</c:v>
                </c:pt>
                <c:pt idx="1713">
                  <c:v>42884.92083333333</c:v>
                </c:pt>
                <c:pt idx="1714">
                  <c:v>42884.920949074076</c:v>
                </c:pt>
                <c:pt idx="1715">
                  <c:v>42884.921064814815</c:v>
                </c:pt>
                <c:pt idx="1716">
                  <c:v>42884.921180555553</c:v>
                </c:pt>
                <c:pt idx="1717">
                  <c:v>42884.921296296299</c:v>
                </c:pt>
                <c:pt idx="1718">
                  <c:v>42884.921412037038</c:v>
                </c:pt>
                <c:pt idx="1719">
                  <c:v>42884.921527777777</c:v>
                </c:pt>
                <c:pt idx="1720">
                  <c:v>42884.921643518515</c:v>
                </c:pt>
                <c:pt idx="1721">
                  <c:v>42884.921759259261</c:v>
                </c:pt>
                <c:pt idx="1722">
                  <c:v>42884.921875</c:v>
                </c:pt>
                <c:pt idx="1723">
                  <c:v>42884.921990740739</c:v>
                </c:pt>
                <c:pt idx="1724">
                  <c:v>42884.922106481485</c:v>
                </c:pt>
                <c:pt idx="1725">
                  <c:v>42884.922222222223</c:v>
                </c:pt>
                <c:pt idx="1726">
                  <c:v>42884.922337962962</c:v>
                </c:pt>
                <c:pt idx="1727">
                  <c:v>42884.922453703701</c:v>
                </c:pt>
                <c:pt idx="1728">
                  <c:v>42884.922569444447</c:v>
                </c:pt>
                <c:pt idx="1729">
                  <c:v>42884.922685185185</c:v>
                </c:pt>
                <c:pt idx="1730">
                  <c:v>42884.922800925924</c:v>
                </c:pt>
                <c:pt idx="1731">
                  <c:v>42884.92291666667</c:v>
                </c:pt>
                <c:pt idx="1732">
                  <c:v>42884.923032407409</c:v>
                </c:pt>
                <c:pt idx="1733">
                  <c:v>42884.923148148147</c:v>
                </c:pt>
                <c:pt idx="1734">
                  <c:v>42884.923263888886</c:v>
                </c:pt>
                <c:pt idx="1735">
                  <c:v>42884.923379629632</c:v>
                </c:pt>
                <c:pt idx="1736">
                  <c:v>42884.923495370371</c:v>
                </c:pt>
                <c:pt idx="1737">
                  <c:v>42884.923611111109</c:v>
                </c:pt>
                <c:pt idx="1738">
                  <c:v>42884.923726851855</c:v>
                </c:pt>
                <c:pt idx="1739">
                  <c:v>42884.923842592594</c:v>
                </c:pt>
                <c:pt idx="1740">
                  <c:v>42884.923958333333</c:v>
                </c:pt>
                <c:pt idx="1741">
                  <c:v>42884.924074074072</c:v>
                </c:pt>
                <c:pt idx="1742">
                  <c:v>42884.924189814818</c:v>
                </c:pt>
                <c:pt idx="1743">
                  <c:v>42884.924305555556</c:v>
                </c:pt>
                <c:pt idx="1744">
                  <c:v>42884.924421296295</c:v>
                </c:pt>
                <c:pt idx="1745">
                  <c:v>42884.924537037034</c:v>
                </c:pt>
                <c:pt idx="1746">
                  <c:v>42884.92465277778</c:v>
                </c:pt>
                <c:pt idx="1747">
                  <c:v>42884.924768518518</c:v>
                </c:pt>
                <c:pt idx="1748">
                  <c:v>42884.924884259257</c:v>
                </c:pt>
                <c:pt idx="1749">
                  <c:v>42884.925000000003</c:v>
                </c:pt>
                <c:pt idx="1750">
                  <c:v>42884.925115740742</c:v>
                </c:pt>
                <c:pt idx="1751">
                  <c:v>42884.92523148148</c:v>
                </c:pt>
                <c:pt idx="1752">
                  <c:v>42884.925347222219</c:v>
                </c:pt>
                <c:pt idx="1753">
                  <c:v>42884.925462962965</c:v>
                </c:pt>
                <c:pt idx="1754">
                  <c:v>42884.925578703704</c:v>
                </c:pt>
                <c:pt idx="1755">
                  <c:v>42884.925694444442</c:v>
                </c:pt>
                <c:pt idx="1756">
                  <c:v>42884.925810185188</c:v>
                </c:pt>
                <c:pt idx="1757">
                  <c:v>42884.925925925927</c:v>
                </c:pt>
                <c:pt idx="1758">
                  <c:v>42884.926041666666</c:v>
                </c:pt>
                <c:pt idx="1759">
                  <c:v>42884.926157407404</c:v>
                </c:pt>
                <c:pt idx="1760">
                  <c:v>42884.92627314815</c:v>
                </c:pt>
                <c:pt idx="1761">
                  <c:v>42884.926388888889</c:v>
                </c:pt>
                <c:pt idx="1762">
                  <c:v>42884.926504629628</c:v>
                </c:pt>
                <c:pt idx="1763">
                  <c:v>42884.926620370374</c:v>
                </c:pt>
                <c:pt idx="1764">
                  <c:v>42884.926736111112</c:v>
                </c:pt>
                <c:pt idx="1765">
                  <c:v>42884.926851851851</c:v>
                </c:pt>
                <c:pt idx="1766">
                  <c:v>42884.92696759259</c:v>
                </c:pt>
                <c:pt idx="1767">
                  <c:v>42884.927083333336</c:v>
                </c:pt>
                <c:pt idx="1768">
                  <c:v>42884.927199074074</c:v>
                </c:pt>
                <c:pt idx="1769">
                  <c:v>42884.927314814813</c:v>
                </c:pt>
                <c:pt idx="1770">
                  <c:v>42884.927430555559</c:v>
                </c:pt>
                <c:pt idx="1771">
                  <c:v>42884.927546296298</c:v>
                </c:pt>
                <c:pt idx="1772">
                  <c:v>42884.927662037036</c:v>
                </c:pt>
                <c:pt idx="1773">
                  <c:v>42884.927777777775</c:v>
                </c:pt>
                <c:pt idx="1774">
                  <c:v>42884.927893518521</c:v>
                </c:pt>
                <c:pt idx="1775">
                  <c:v>42884.92800925926</c:v>
                </c:pt>
                <c:pt idx="1776">
                  <c:v>42884.928124999999</c:v>
                </c:pt>
                <c:pt idx="1777">
                  <c:v>42884.928240740737</c:v>
                </c:pt>
                <c:pt idx="1778">
                  <c:v>42884.928356481483</c:v>
                </c:pt>
                <c:pt idx="1779">
                  <c:v>42884.928472222222</c:v>
                </c:pt>
                <c:pt idx="1780">
                  <c:v>42884.928587962961</c:v>
                </c:pt>
                <c:pt idx="1781">
                  <c:v>42884.928703703707</c:v>
                </c:pt>
                <c:pt idx="1782">
                  <c:v>42884.928819444445</c:v>
                </c:pt>
                <c:pt idx="1783">
                  <c:v>42884.928935185184</c:v>
                </c:pt>
                <c:pt idx="1784">
                  <c:v>42884.929050925923</c:v>
                </c:pt>
                <c:pt idx="1785">
                  <c:v>42884.929166666669</c:v>
                </c:pt>
                <c:pt idx="1786">
                  <c:v>42884.929282407407</c:v>
                </c:pt>
                <c:pt idx="1787">
                  <c:v>42884.929398148146</c:v>
                </c:pt>
                <c:pt idx="1788">
                  <c:v>42884.929513888892</c:v>
                </c:pt>
                <c:pt idx="1789">
                  <c:v>42884.929629629631</c:v>
                </c:pt>
                <c:pt idx="1790">
                  <c:v>42884.929745370369</c:v>
                </c:pt>
                <c:pt idx="1791">
                  <c:v>42884.929861111108</c:v>
                </c:pt>
                <c:pt idx="1792">
                  <c:v>42884.929976851854</c:v>
                </c:pt>
                <c:pt idx="1793">
                  <c:v>42884.930092592593</c:v>
                </c:pt>
                <c:pt idx="1794">
                  <c:v>42884.930208333331</c:v>
                </c:pt>
                <c:pt idx="1795">
                  <c:v>42884.930324074077</c:v>
                </c:pt>
                <c:pt idx="1796">
                  <c:v>42884.930439814816</c:v>
                </c:pt>
                <c:pt idx="1797">
                  <c:v>42884.930555555555</c:v>
                </c:pt>
                <c:pt idx="1798">
                  <c:v>42884.930671296293</c:v>
                </c:pt>
                <c:pt idx="1799">
                  <c:v>42884.930787037039</c:v>
                </c:pt>
                <c:pt idx="1800">
                  <c:v>42884.930902777778</c:v>
                </c:pt>
                <c:pt idx="1801">
                  <c:v>42884.931018518517</c:v>
                </c:pt>
                <c:pt idx="1802">
                  <c:v>42884.931134259263</c:v>
                </c:pt>
                <c:pt idx="1803">
                  <c:v>42884.931250000001</c:v>
                </c:pt>
                <c:pt idx="1804">
                  <c:v>42884.93136574074</c:v>
                </c:pt>
                <c:pt idx="1805">
                  <c:v>42884.931481481479</c:v>
                </c:pt>
                <c:pt idx="1806">
                  <c:v>42884.931597222225</c:v>
                </c:pt>
                <c:pt idx="1807">
                  <c:v>42884.931712962964</c:v>
                </c:pt>
                <c:pt idx="1808">
                  <c:v>42884.931828703702</c:v>
                </c:pt>
                <c:pt idx="1809">
                  <c:v>42884.931944444441</c:v>
                </c:pt>
                <c:pt idx="1810">
                  <c:v>42884.932060185187</c:v>
                </c:pt>
                <c:pt idx="1811">
                  <c:v>42884.932175925926</c:v>
                </c:pt>
                <c:pt idx="1812">
                  <c:v>42884.932291666664</c:v>
                </c:pt>
                <c:pt idx="1813">
                  <c:v>42884.93240740741</c:v>
                </c:pt>
                <c:pt idx="1814">
                  <c:v>42884.932523148149</c:v>
                </c:pt>
                <c:pt idx="1815">
                  <c:v>42884.932638888888</c:v>
                </c:pt>
                <c:pt idx="1816">
                  <c:v>42884.932754629626</c:v>
                </c:pt>
                <c:pt idx="1817">
                  <c:v>42884.932870370372</c:v>
                </c:pt>
                <c:pt idx="1818">
                  <c:v>42884.932986111111</c:v>
                </c:pt>
                <c:pt idx="1819">
                  <c:v>42884.93310185185</c:v>
                </c:pt>
                <c:pt idx="1820">
                  <c:v>42884.933217592596</c:v>
                </c:pt>
                <c:pt idx="1821">
                  <c:v>42884.933333333334</c:v>
                </c:pt>
                <c:pt idx="1822">
                  <c:v>42884.933449074073</c:v>
                </c:pt>
                <c:pt idx="1823">
                  <c:v>42884.933564814812</c:v>
                </c:pt>
                <c:pt idx="1824">
                  <c:v>42884.933680555558</c:v>
                </c:pt>
                <c:pt idx="1825">
                  <c:v>42884.933796296296</c:v>
                </c:pt>
                <c:pt idx="1826">
                  <c:v>42884.933912037035</c:v>
                </c:pt>
                <c:pt idx="1827">
                  <c:v>42884.934027777781</c:v>
                </c:pt>
                <c:pt idx="1828">
                  <c:v>42884.93414351852</c:v>
                </c:pt>
                <c:pt idx="1829">
                  <c:v>42884.934259259258</c:v>
                </c:pt>
                <c:pt idx="1830">
                  <c:v>42884.934374999997</c:v>
                </c:pt>
                <c:pt idx="1831">
                  <c:v>42884.934490740743</c:v>
                </c:pt>
                <c:pt idx="1832">
                  <c:v>42884.934606481482</c:v>
                </c:pt>
                <c:pt idx="1833">
                  <c:v>42884.93472222222</c:v>
                </c:pt>
                <c:pt idx="1834">
                  <c:v>42884.934837962966</c:v>
                </c:pt>
                <c:pt idx="1835">
                  <c:v>42884.934953703705</c:v>
                </c:pt>
                <c:pt idx="1836">
                  <c:v>42884.935069444444</c:v>
                </c:pt>
                <c:pt idx="1837">
                  <c:v>42884.935185185182</c:v>
                </c:pt>
                <c:pt idx="1838">
                  <c:v>42884.935300925928</c:v>
                </c:pt>
                <c:pt idx="1839">
                  <c:v>42884.935416666667</c:v>
                </c:pt>
                <c:pt idx="1840">
                  <c:v>42884.935532407406</c:v>
                </c:pt>
                <c:pt idx="1841">
                  <c:v>42884.935648148145</c:v>
                </c:pt>
                <c:pt idx="1842">
                  <c:v>42884.935763888891</c:v>
                </c:pt>
                <c:pt idx="1843">
                  <c:v>42884.935879629629</c:v>
                </c:pt>
                <c:pt idx="1844">
                  <c:v>42884.935995370368</c:v>
                </c:pt>
                <c:pt idx="1845">
                  <c:v>42884.936111111114</c:v>
                </c:pt>
                <c:pt idx="1846">
                  <c:v>42884.936226851853</c:v>
                </c:pt>
                <c:pt idx="1847">
                  <c:v>42884.936342592591</c:v>
                </c:pt>
                <c:pt idx="1848">
                  <c:v>42884.93645833333</c:v>
                </c:pt>
                <c:pt idx="1849">
                  <c:v>42884.936574074076</c:v>
                </c:pt>
                <c:pt idx="1850">
                  <c:v>42884.936689814815</c:v>
                </c:pt>
                <c:pt idx="1851">
                  <c:v>42884.936805555553</c:v>
                </c:pt>
                <c:pt idx="1852">
                  <c:v>42884.936921296299</c:v>
                </c:pt>
                <c:pt idx="1853">
                  <c:v>42884.937037037038</c:v>
                </c:pt>
                <c:pt idx="1854">
                  <c:v>42884.937152777777</c:v>
                </c:pt>
                <c:pt idx="1855">
                  <c:v>42884.937268518515</c:v>
                </c:pt>
                <c:pt idx="1856">
                  <c:v>42884.937384259261</c:v>
                </c:pt>
                <c:pt idx="1857">
                  <c:v>42884.9375</c:v>
                </c:pt>
                <c:pt idx="1858">
                  <c:v>42884.937615740739</c:v>
                </c:pt>
                <c:pt idx="1859">
                  <c:v>42884.937731481485</c:v>
                </c:pt>
                <c:pt idx="1860">
                  <c:v>42884.937847222223</c:v>
                </c:pt>
                <c:pt idx="1861">
                  <c:v>42884.937962962962</c:v>
                </c:pt>
                <c:pt idx="1862">
                  <c:v>42884.938078703701</c:v>
                </c:pt>
                <c:pt idx="1863">
                  <c:v>42884.938194444447</c:v>
                </c:pt>
                <c:pt idx="1864">
                  <c:v>42884.938310185185</c:v>
                </c:pt>
                <c:pt idx="1865">
                  <c:v>42884.938425925924</c:v>
                </c:pt>
                <c:pt idx="1866">
                  <c:v>42884.93854166667</c:v>
                </c:pt>
                <c:pt idx="1867">
                  <c:v>42884.938657407409</c:v>
                </c:pt>
                <c:pt idx="1868">
                  <c:v>42884.938773148147</c:v>
                </c:pt>
                <c:pt idx="1869">
                  <c:v>42884.938888888886</c:v>
                </c:pt>
                <c:pt idx="1870">
                  <c:v>42884.939004629632</c:v>
                </c:pt>
                <c:pt idx="1871">
                  <c:v>42884.939120370371</c:v>
                </c:pt>
                <c:pt idx="1872">
                  <c:v>42884.939236111109</c:v>
                </c:pt>
                <c:pt idx="1873">
                  <c:v>42884.939351851855</c:v>
                </c:pt>
                <c:pt idx="1874">
                  <c:v>42884.939467592594</c:v>
                </c:pt>
                <c:pt idx="1875">
                  <c:v>42884.939583333333</c:v>
                </c:pt>
                <c:pt idx="1876">
                  <c:v>42884.939699074072</c:v>
                </c:pt>
                <c:pt idx="1877">
                  <c:v>42884.939814814818</c:v>
                </c:pt>
                <c:pt idx="1878">
                  <c:v>42884.939930555556</c:v>
                </c:pt>
                <c:pt idx="1879">
                  <c:v>42884.940046296295</c:v>
                </c:pt>
                <c:pt idx="1880">
                  <c:v>42884.940162037034</c:v>
                </c:pt>
                <c:pt idx="1881">
                  <c:v>42884.94027777778</c:v>
                </c:pt>
                <c:pt idx="1882">
                  <c:v>42884.940393518518</c:v>
                </c:pt>
                <c:pt idx="1883">
                  <c:v>42884.940509259257</c:v>
                </c:pt>
                <c:pt idx="1884">
                  <c:v>42884.940625000003</c:v>
                </c:pt>
                <c:pt idx="1885">
                  <c:v>42884.940740740742</c:v>
                </c:pt>
                <c:pt idx="1886">
                  <c:v>42884.94085648148</c:v>
                </c:pt>
                <c:pt idx="1887">
                  <c:v>42884.940972222219</c:v>
                </c:pt>
                <c:pt idx="1888">
                  <c:v>42884.941087962965</c:v>
                </c:pt>
                <c:pt idx="1889">
                  <c:v>42884.941203703704</c:v>
                </c:pt>
                <c:pt idx="1890">
                  <c:v>42884.941319444442</c:v>
                </c:pt>
                <c:pt idx="1891">
                  <c:v>42884.941435185188</c:v>
                </c:pt>
                <c:pt idx="1892">
                  <c:v>42884.941550925927</c:v>
                </c:pt>
                <c:pt idx="1893">
                  <c:v>42884.941666666666</c:v>
                </c:pt>
                <c:pt idx="1894">
                  <c:v>42884.941782407404</c:v>
                </c:pt>
                <c:pt idx="1895">
                  <c:v>42884.94189814815</c:v>
                </c:pt>
                <c:pt idx="1896">
                  <c:v>42884.942013888889</c:v>
                </c:pt>
                <c:pt idx="1897">
                  <c:v>42884.942129629628</c:v>
                </c:pt>
                <c:pt idx="1898">
                  <c:v>42884.942245370374</c:v>
                </c:pt>
                <c:pt idx="1899">
                  <c:v>42884.942361111112</c:v>
                </c:pt>
                <c:pt idx="1900">
                  <c:v>42884.942476851851</c:v>
                </c:pt>
                <c:pt idx="1901">
                  <c:v>42884.94259259259</c:v>
                </c:pt>
                <c:pt idx="1902">
                  <c:v>42884.942708333336</c:v>
                </c:pt>
                <c:pt idx="1903">
                  <c:v>42884.942824074074</c:v>
                </c:pt>
                <c:pt idx="1904">
                  <c:v>42884.942939814813</c:v>
                </c:pt>
                <c:pt idx="1905">
                  <c:v>42884.943055555559</c:v>
                </c:pt>
                <c:pt idx="1906">
                  <c:v>42884.943171296298</c:v>
                </c:pt>
                <c:pt idx="1907">
                  <c:v>42884.943287037036</c:v>
                </c:pt>
                <c:pt idx="1908">
                  <c:v>42884.943402777775</c:v>
                </c:pt>
                <c:pt idx="1909">
                  <c:v>42884.943518518521</c:v>
                </c:pt>
                <c:pt idx="1910">
                  <c:v>42884.94363425926</c:v>
                </c:pt>
                <c:pt idx="1911">
                  <c:v>42884.943749999999</c:v>
                </c:pt>
                <c:pt idx="1912">
                  <c:v>42884.943865740737</c:v>
                </c:pt>
                <c:pt idx="1913">
                  <c:v>42884.943981481483</c:v>
                </c:pt>
                <c:pt idx="1914">
                  <c:v>42884.944097222222</c:v>
                </c:pt>
                <c:pt idx="1915">
                  <c:v>42884.944212962961</c:v>
                </c:pt>
                <c:pt idx="1916">
                  <c:v>42884.944328703707</c:v>
                </c:pt>
                <c:pt idx="1917">
                  <c:v>42884.944444444445</c:v>
                </c:pt>
                <c:pt idx="1918">
                  <c:v>42884.944560185184</c:v>
                </c:pt>
                <c:pt idx="1919">
                  <c:v>42884.944675925923</c:v>
                </c:pt>
                <c:pt idx="1920">
                  <c:v>42884.944791666669</c:v>
                </c:pt>
                <c:pt idx="1921">
                  <c:v>42884.944907407407</c:v>
                </c:pt>
                <c:pt idx="1922">
                  <c:v>42884.945023148146</c:v>
                </c:pt>
                <c:pt idx="1923">
                  <c:v>42884.945138888892</c:v>
                </c:pt>
                <c:pt idx="1924">
                  <c:v>42884.945254629631</c:v>
                </c:pt>
                <c:pt idx="1925">
                  <c:v>42884.945370370369</c:v>
                </c:pt>
                <c:pt idx="1926">
                  <c:v>42884.945486111108</c:v>
                </c:pt>
                <c:pt idx="1927">
                  <c:v>42884.945601851854</c:v>
                </c:pt>
                <c:pt idx="1928">
                  <c:v>42884.945717592593</c:v>
                </c:pt>
                <c:pt idx="1929">
                  <c:v>42884.945833333331</c:v>
                </c:pt>
                <c:pt idx="1930">
                  <c:v>42884.945949074077</c:v>
                </c:pt>
                <c:pt idx="1931">
                  <c:v>42884.946064814816</c:v>
                </c:pt>
                <c:pt idx="1932">
                  <c:v>42884.946180555555</c:v>
                </c:pt>
                <c:pt idx="1933">
                  <c:v>42884.946296296293</c:v>
                </c:pt>
                <c:pt idx="1934">
                  <c:v>42884.946412037039</c:v>
                </c:pt>
                <c:pt idx="1935">
                  <c:v>42884.946527777778</c:v>
                </c:pt>
                <c:pt idx="1936">
                  <c:v>42884.946643518517</c:v>
                </c:pt>
                <c:pt idx="1937">
                  <c:v>42884.946759259263</c:v>
                </c:pt>
                <c:pt idx="1938">
                  <c:v>42884.946875000001</c:v>
                </c:pt>
                <c:pt idx="1939">
                  <c:v>42884.94699074074</c:v>
                </c:pt>
                <c:pt idx="1940">
                  <c:v>42884.947106481479</c:v>
                </c:pt>
                <c:pt idx="1941">
                  <c:v>42884.947222222225</c:v>
                </c:pt>
                <c:pt idx="1942">
                  <c:v>42884.947337962964</c:v>
                </c:pt>
                <c:pt idx="1943">
                  <c:v>42884.947453703702</c:v>
                </c:pt>
                <c:pt idx="1944">
                  <c:v>42884.947569444441</c:v>
                </c:pt>
                <c:pt idx="1945">
                  <c:v>42884.947685185187</c:v>
                </c:pt>
                <c:pt idx="1946">
                  <c:v>42884.947800925926</c:v>
                </c:pt>
                <c:pt idx="1947">
                  <c:v>42884.947916666664</c:v>
                </c:pt>
                <c:pt idx="1948">
                  <c:v>42884.94803240741</c:v>
                </c:pt>
                <c:pt idx="1949">
                  <c:v>42884.948148148149</c:v>
                </c:pt>
                <c:pt idx="1950">
                  <c:v>42884.948263888888</c:v>
                </c:pt>
                <c:pt idx="1951">
                  <c:v>42884.948379629626</c:v>
                </c:pt>
                <c:pt idx="1952">
                  <c:v>42884.948495370372</c:v>
                </c:pt>
                <c:pt idx="1953">
                  <c:v>42884.948611111111</c:v>
                </c:pt>
                <c:pt idx="1954">
                  <c:v>42884.94872685185</c:v>
                </c:pt>
                <c:pt idx="1955">
                  <c:v>42884.948842592596</c:v>
                </c:pt>
                <c:pt idx="1956">
                  <c:v>42884.948958333334</c:v>
                </c:pt>
                <c:pt idx="1957">
                  <c:v>42884.949074074073</c:v>
                </c:pt>
                <c:pt idx="1958">
                  <c:v>42884.949189814812</c:v>
                </c:pt>
                <c:pt idx="1959">
                  <c:v>42884.949305555558</c:v>
                </c:pt>
                <c:pt idx="1960">
                  <c:v>42884.949421296296</c:v>
                </c:pt>
                <c:pt idx="1961">
                  <c:v>42884.949537037035</c:v>
                </c:pt>
                <c:pt idx="1962">
                  <c:v>42884.949652777781</c:v>
                </c:pt>
                <c:pt idx="1963">
                  <c:v>42884.94976851852</c:v>
                </c:pt>
                <c:pt idx="1964">
                  <c:v>42884.949884259258</c:v>
                </c:pt>
                <c:pt idx="1965">
                  <c:v>42884.95</c:v>
                </c:pt>
                <c:pt idx="1966">
                  <c:v>42884.950115740743</c:v>
                </c:pt>
                <c:pt idx="1967">
                  <c:v>42884.950231481482</c:v>
                </c:pt>
                <c:pt idx="1968">
                  <c:v>42884.95034722222</c:v>
                </c:pt>
                <c:pt idx="1969">
                  <c:v>42884.950462962966</c:v>
                </c:pt>
                <c:pt idx="1970">
                  <c:v>42884.950578703705</c:v>
                </c:pt>
                <c:pt idx="1971">
                  <c:v>42884.950694444444</c:v>
                </c:pt>
                <c:pt idx="1972">
                  <c:v>42884.950810185182</c:v>
                </c:pt>
                <c:pt idx="1973">
                  <c:v>42884.950925925928</c:v>
                </c:pt>
                <c:pt idx="1974">
                  <c:v>42884.951041666667</c:v>
                </c:pt>
                <c:pt idx="1975">
                  <c:v>42884.951157407406</c:v>
                </c:pt>
                <c:pt idx="1976">
                  <c:v>42884.951273148145</c:v>
                </c:pt>
                <c:pt idx="1977">
                  <c:v>42884.951388888891</c:v>
                </c:pt>
                <c:pt idx="1978">
                  <c:v>42884.951504629629</c:v>
                </c:pt>
                <c:pt idx="1979">
                  <c:v>42884.951620370368</c:v>
                </c:pt>
                <c:pt idx="1980">
                  <c:v>42884.951736111114</c:v>
                </c:pt>
                <c:pt idx="1981">
                  <c:v>42884.951851851853</c:v>
                </c:pt>
                <c:pt idx="1982">
                  <c:v>42884.951967592591</c:v>
                </c:pt>
                <c:pt idx="1983">
                  <c:v>42884.95208333333</c:v>
                </c:pt>
                <c:pt idx="1984">
                  <c:v>42884.952199074076</c:v>
                </c:pt>
                <c:pt idx="1985">
                  <c:v>42884.952314814815</c:v>
                </c:pt>
                <c:pt idx="1986">
                  <c:v>42884.952430555553</c:v>
                </c:pt>
                <c:pt idx="1987">
                  <c:v>42884.952546296299</c:v>
                </c:pt>
                <c:pt idx="1988">
                  <c:v>42884.952662037038</c:v>
                </c:pt>
                <c:pt idx="1989">
                  <c:v>42884.952777777777</c:v>
                </c:pt>
                <c:pt idx="1990">
                  <c:v>42884.952893518515</c:v>
                </c:pt>
                <c:pt idx="1991">
                  <c:v>42884.953009259261</c:v>
                </c:pt>
                <c:pt idx="1992">
                  <c:v>42884.953125</c:v>
                </c:pt>
                <c:pt idx="1993">
                  <c:v>42884.953240740739</c:v>
                </c:pt>
                <c:pt idx="1994">
                  <c:v>42884.953356481485</c:v>
                </c:pt>
                <c:pt idx="1995">
                  <c:v>42884.953472222223</c:v>
                </c:pt>
                <c:pt idx="1996">
                  <c:v>42884.953587962962</c:v>
                </c:pt>
                <c:pt idx="1997">
                  <c:v>42884.953703703701</c:v>
                </c:pt>
                <c:pt idx="1998">
                  <c:v>42884.953819444447</c:v>
                </c:pt>
                <c:pt idx="1999">
                  <c:v>42884.953935185185</c:v>
                </c:pt>
                <c:pt idx="2000">
                  <c:v>42884.954050925924</c:v>
                </c:pt>
                <c:pt idx="2001">
                  <c:v>42884.95416666667</c:v>
                </c:pt>
                <c:pt idx="2002">
                  <c:v>42884.954282407409</c:v>
                </c:pt>
                <c:pt idx="2003">
                  <c:v>42884.954398148147</c:v>
                </c:pt>
                <c:pt idx="2004">
                  <c:v>42884.954513888886</c:v>
                </c:pt>
                <c:pt idx="2005">
                  <c:v>42884.954629629632</c:v>
                </c:pt>
                <c:pt idx="2006">
                  <c:v>42884.954745370371</c:v>
                </c:pt>
                <c:pt idx="2007">
                  <c:v>42884.954861111109</c:v>
                </c:pt>
                <c:pt idx="2008">
                  <c:v>42884.954976851855</c:v>
                </c:pt>
                <c:pt idx="2009">
                  <c:v>42884.955092592594</c:v>
                </c:pt>
                <c:pt idx="2010">
                  <c:v>42884.955208333333</c:v>
                </c:pt>
                <c:pt idx="2011">
                  <c:v>42884.955324074072</c:v>
                </c:pt>
                <c:pt idx="2012">
                  <c:v>42884.955439814818</c:v>
                </c:pt>
                <c:pt idx="2013">
                  <c:v>42884.955555555556</c:v>
                </c:pt>
                <c:pt idx="2014">
                  <c:v>42884.955671296295</c:v>
                </c:pt>
                <c:pt idx="2015">
                  <c:v>42884.955787037034</c:v>
                </c:pt>
                <c:pt idx="2016">
                  <c:v>42884.95590277778</c:v>
                </c:pt>
                <c:pt idx="2017">
                  <c:v>42884.956018518518</c:v>
                </c:pt>
                <c:pt idx="2018">
                  <c:v>42884.956134259257</c:v>
                </c:pt>
                <c:pt idx="2019">
                  <c:v>42884.956250000003</c:v>
                </c:pt>
                <c:pt idx="2020">
                  <c:v>42884.956365740742</c:v>
                </c:pt>
                <c:pt idx="2021">
                  <c:v>42884.95648148148</c:v>
                </c:pt>
                <c:pt idx="2022">
                  <c:v>42884.956597222219</c:v>
                </c:pt>
                <c:pt idx="2023">
                  <c:v>42884.956712962965</c:v>
                </c:pt>
                <c:pt idx="2024">
                  <c:v>42884.956828703704</c:v>
                </c:pt>
                <c:pt idx="2025">
                  <c:v>42884.956944444442</c:v>
                </c:pt>
                <c:pt idx="2026">
                  <c:v>42884.957060185188</c:v>
                </c:pt>
                <c:pt idx="2027">
                  <c:v>42884.957175925927</c:v>
                </c:pt>
                <c:pt idx="2028">
                  <c:v>42884.957291666666</c:v>
                </c:pt>
                <c:pt idx="2029">
                  <c:v>42884.957407407404</c:v>
                </c:pt>
                <c:pt idx="2030">
                  <c:v>42884.95752314815</c:v>
                </c:pt>
                <c:pt idx="2031">
                  <c:v>42884.957638888889</c:v>
                </c:pt>
                <c:pt idx="2032">
                  <c:v>42884.957754629628</c:v>
                </c:pt>
                <c:pt idx="2033">
                  <c:v>42884.957870370374</c:v>
                </c:pt>
                <c:pt idx="2034">
                  <c:v>42884.957986111112</c:v>
                </c:pt>
                <c:pt idx="2035">
                  <c:v>42884.958101851851</c:v>
                </c:pt>
                <c:pt idx="2036">
                  <c:v>42884.95821759259</c:v>
                </c:pt>
                <c:pt idx="2037">
                  <c:v>42884.958333333336</c:v>
                </c:pt>
                <c:pt idx="2038">
                  <c:v>42884.958449074074</c:v>
                </c:pt>
                <c:pt idx="2039">
                  <c:v>42884.958564814813</c:v>
                </c:pt>
                <c:pt idx="2040">
                  <c:v>42884.958680555559</c:v>
                </c:pt>
                <c:pt idx="2041">
                  <c:v>42884.958796296298</c:v>
                </c:pt>
                <c:pt idx="2042">
                  <c:v>42884.958912037036</c:v>
                </c:pt>
                <c:pt idx="2043">
                  <c:v>42884.959027777775</c:v>
                </c:pt>
                <c:pt idx="2044">
                  <c:v>42884.959143518521</c:v>
                </c:pt>
                <c:pt idx="2045">
                  <c:v>42884.95925925926</c:v>
                </c:pt>
                <c:pt idx="2046">
                  <c:v>42884.959374999999</c:v>
                </c:pt>
                <c:pt idx="2047">
                  <c:v>42884.959490740737</c:v>
                </c:pt>
                <c:pt idx="2048">
                  <c:v>42884.959606481483</c:v>
                </c:pt>
                <c:pt idx="2049">
                  <c:v>42884.959722222222</c:v>
                </c:pt>
                <c:pt idx="2050">
                  <c:v>42884.959837962961</c:v>
                </c:pt>
                <c:pt idx="2051">
                  <c:v>42884.959953703707</c:v>
                </c:pt>
                <c:pt idx="2052">
                  <c:v>42884.960069444445</c:v>
                </c:pt>
                <c:pt idx="2053">
                  <c:v>42884.960185185184</c:v>
                </c:pt>
                <c:pt idx="2054">
                  <c:v>42884.960300925923</c:v>
                </c:pt>
                <c:pt idx="2055">
                  <c:v>42884.960416666669</c:v>
                </c:pt>
                <c:pt idx="2056">
                  <c:v>42884.960532407407</c:v>
                </c:pt>
                <c:pt idx="2057">
                  <c:v>42884.960648148146</c:v>
                </c:pt>
                <c:pt idx="2058">
                  <c:v>42884.960763888892</c:v>
                </c:pt>
                <c:pt idx="2059">
                  <c:v>42884.960879629631</c:v>
                </c:pt>
                <c:pt idx="2060">
                  <c:v>42884.960995370369</c:v>
                </c:pt>
                <c:pt idx="2061">
                  <c:v>42884.961111111108</c:v>
                </c:pt>
                <c:pt idx="2062">
                  <c:v>42884.961226851854</c:v>
                </c:pt>
                <c:pt idx="2063">
                  <c:v>42884.961342592593</c:v>
                </c:pt>
                <c:pt idx="2064">
                  <c:v>42884.961458333331</c:v>
                </c:pt>
                <c:pt idx="2065">
                  <c:v>42884.961574074077</c:v>
                </c:pt>
                <c:pt idx="2066">
                  <c:v>42884.961689814816</c:v>
                </c:pt>
                <c:pt idx="2067">
                  <c:v>42884.961805555555</c:v>
                </c:pt>
                <c:pt idx="2068">
                  <c:v>42884.961921296293</c:v>
                </c:pt>
                <c:pt idx="2069">
                  <c:v>42884.962037037039</c:v>
                </c:pt>
                <c:pt idx="2070">
                  <c:v>42884.962152777778</c:v>
                </c:pt>
                <c:pt idx="2071">
                  <c:v>42884.962268518517</c:v>
                </c:pt>
                <c:pt idx="2072">
                  <c:v>42884.962384259263</c:v>
                </c:pt>
                <c:pt idx="2073">
                  <c:v>42884.962500000001</c:v>
                </c:pt>
                <c:pt idx="2074">
                  <c:v>42884.96261574074</c:v>
                </c:pt>
                <c:pt idx="2075">
                  <c:v>42884.962731481479</c:v>
                </c:pt>
                <c:pt idx="2076">
                  <c:v>42884.962847222225</c:v>
                </c:pt>
                <c:pt idx="2077">
                  <c:v>42884.962962962964</c:v>
                </c:pt>
                <c:pt idx="2078">
                  <c:v>42884.963078703702</c:v>
                </c:pt>
                <c:pt idx="2079">
                  <c:v>42884.963194444441</c:v>
                </c:pt>
                <c:pt idx="2080">
                  <c:v>42884.963310185187</c:v>
                </c:pt>
                <c:pt idx="2081">
                  <c:v>42884.963425925926</c:v>
                </c:pt>
                <c:pt idx="2082">
                  <c:v>42884.963541666664</c:v>
                </c:pt>
                <c:pt idx="2083">
                  <c:v>42884.96365740741</c:v>
                </c:pt>
                <c:pt idx="2084">
                  <c:v>42884.963773148149</c:v>
                </c:pt>
                <c:pt idx="2085">
                  <c:v>42884.963888888888</c:v>
                </c:pt>
                <c:pt idx="2086">
                  <c:v>42884.964004629626</c:v>
                </c:pt>
                <c:pt idx="2087">
                  <c:v>42884.964120370372</c:v>
                </c:pt>
                <c:pt idx="2088">
                  <c:v>42884.964236111111</c:v>
                </c:pt>
                <c:pt idx="2089">
                  <c:v>42884.96435185185</c:v>
                </c:pt>
                <c:pt idx="2090">
                  <c:v>42884.964467592596</c:v>
                </c:pt>
                <c:pt idx="2091">
                  <c:v>42884.964583333334</c:v>
                </c:pt>
                <c:pt idx="2092">
                  <c:v>42884.964699074073</c:v>
                </c:pt>
                <c:pt idx="2093">
                  <c:v>42884.964814814812</c:v>
                </c:pt>
                <c:pt idx="2094">
                  <c:v>42884.964930555558</c:v>
                </c:pt>
                <c:pt idx="2095">
                  <c:v>42884.965046296296</c:v>
                </c:pt>
                <c:pt idx="2096">
                  <c:v>42884.965162037035</c:v>
                </c:pt>
                <c:pt idx="2097">
                  <c:v>42884.965277777781</c:v>
                </c:pt>
                <c:pt idx="2098">
                  <c:v>42884.96539351852</c:v>
                </c:pt>
                <c:pt idx="2099">
                  <c:v>42884.965509259258</c:v>
                </c:pt>
                <c:pt idx="2100">
                  <c:v>42884.965624999997</c:v>
                </c:pt>
                <c:pt idx="2101">
                  <c:v>42884.965740740743</c:v>
                </c:pt>
                <c:pt idx="2102">
                  <c:v>42884.965856481482</c:v>
                </c:pt>
                <c:pt idx="2103">
                  <c:v>42884.96597222222</c:v>
                </c:pt>
                <c:pt idx="2104">
                  <c:v>42884.966087962966</c:v>
                </c:pt>
                <c:pt idx="2105">
                  <c:v>42884.966203703705</c:v>
                </c:pt>
                <c:pt idx="2106">
                  <c:v>42884.966319444444</c:v>
                </c:pt>
                <c:pt idx="2107">
                  <c:v>42884.966435185182</c:v>
                </c:pt>
                <c:pt idx="2108">
                  <c:v>42884.966550925928</c:v>
                </c:pt>
                <c:pt idx="2109">
                  <c:v>42884.966666666667</c:v>
                </c:pt>
                <c:pt idx="2110">
                  <c:v>42884.966782407406</c:v>
                </c:pt>
                <c:pt idx="2111">
                  <c:v>42884.966898148145</c:v>
                </c:pt>
                <c:pt idx="2112">
                  <c:v>42884.967013888891</c:v>
                </c:pt>
                <c:pt idx="2113">
                  <c:v>42884.967129629629</c:v>
                </c:pt>
                <c:pt idx="2114">
                  <c:v>42884.967245370368</c:v>
                </c:pt>
                <c:pt idx="2115">
                  <c:v>42884.967361111114</c:v>
                </c:pt>
                <c:pt idx="2116">
                  <c:v>42884.967476851853</c:v>
                </c:pt>
                <c:pt idx="2117">
                  <c:v>42884.967592592591</c:v>
                </c:pt>
                <c:pt idx="2118">
                  <c:v>42884.96770833333</c:v>
                </c:pt>
                <c:pt idx="2119">
                  <c:v>42884.967824074076</c:v>
                </c:pt>
                <c:pt idx="2120">
                  <c:v>42884.967939814815</c:v>
                </c:pt>
                <c:pt idx="2121">
                  <c:v>42884.968055555553</c:v>
                </c:pt>
                <c:pt idx="2122">
                  <c:v>42884.968171296299</c:v>
                </c:pt>
                <c:pt idx="2123">
                  <c:v>42884.968287037038</c:v>
                </c:pt>
                <c:pt idx="2124">
                  <c:v>42884.968402777777</c:v>
                </c:pt>
                <c:pt idx="2125">
                  <c:v>42884.968518518515</c:v>
                </c:pt>
                <c:pt idx="2126">
                  <c:v>42884.968634259261</c:v>
                </c:pt>
                <c:pt idx="2127">
                  <c:v>42884.96875</c:v>
                </c:pt>
                <c:pt idx="2128">
                  <c:v>42884.968865740739</c:v>
                </c:pt>
                <c:pt idx="2129">
                  <c:v>42884.968981481485</c:v>
                </c:pt>
                <c:pt idx="2130">
                  <c:v>42884.969097222223</c:v>
                </c:pt>
                <c:pt idx="2131">
                  <c:v>42884.969212962962</c:v>
                </c:pt>
                <c:pt idx="2132">
                  <c:v>42884.969328703701</c:v>
                </c:pt>
                <c:pt idx="2133">
                  <c:v>42884.969444444447</c:v>
                </c:pt>
                <c:pt idx="2134">
                  <c:v>42884.969560185185</c:v>
                </c:pt>
                <c:pt idx="2135">
                  <c:v>42884.969675925924</c:v>
                </c:pt>
                <c:pt idx="2136">
                  <c:v>42884.96979166667</c:v>
                </c:pt>
                <c:pt idx="2137">
                  <c:v>42884.969907407409</c:v>
                </c:pt>
                <c:pt idx="2138">
                  <c:v>42884.970023148147</c:v>
                </c:pt>
                <c:pt idx="2139">
                  <c:v>42884.970138888886</c:v>
                </c:pt>
                <c:pt idx="2140">
                  <c:v>42884.970254629632</c:v>
                </c:pt>
                <c:pt idx="2141">
                  <c:v>42884.970370370371</c:v>
                </c:pt>
                <c:pt idx="2142">
                  <c:v>42884.970486111109</c:v>
                </c:pt>
                <c:pt idx="2143">
                  <c:v>42884.970601851855</c:v>
                </c:pt>
                <c:pt idx="2144">
                  <c:v>42884.970717592594</c:v>
                </c:pt>
                <c:pt idx="2145">
                  <c:v>42884.970833333333</c:v>
                </c:pt>
                <c:pt idx="2146">
                  <c:v>42884.970949074072</c:v>
                </c:pt>
                <c:pt idx="2147">
                  <c:v>42884.971064814818</c:v>
                </c:pt>
                <c:pt idx="2148">
                  <c:v>42884.971180555556</c:v>
                </c:pt>
                <c:pt idx="2149">
                  <c:v>42884.971296296295</c:v>
                </c:pt>
                <c:pt idx="2150">
                  <c:v>42884.971412037034</c:v>
                </c:pt>
                <c:pt idx="2151">
                  <c:v>42884.97152777778</c:v>
                </c:pt>
                <c:pt idx="2152">
                  <c:v>42884.971643518518</c:v>
                </c:pt>
                <c:pt idx="2153">
                  <c:v>42884.971759259257</c:v>
                </c:pt>
                <c:pt idx="2154">
                  <c:v>42884.971875000003</c:v>
                </c:pt>
                <c:pt idx="2155">
                  <c:v>42884.971990740742</c:v>
                </c:pt>
                <c:pt idx="2156">
                  <c:v>42884.97210648148</c:v>
                </c:pt>
                <c:pt idx="2157">
                  <c:v>42884.972222222219</c:v>
                </c:pt>
                <c:pt idx="2158">
                  <c:v>42884.972337962965</c:v>
                </c:pt>
                <c:pt idx="2159">
                  <c:v>42884.972453703704</c:v>
                </c:pt>
                <c:pt idx="2160">
                  <c:v>42884.972569444442</c:v>
                </c:pt>
                <c:pt idx="2161">
                  <c:v>42884.972685185188</c:v>
                </c:pt>
                <c:pt idx="2162">
                  <c:v>42884.972800925927</c:v>
                </c:pt>
                <c:pt idx="2163">
                  <c:v>42884.972916666666</c:v>
                </c:pt>
                <c:pt idx="2164">
                  <c:v>42884.973032407404</c:v>
                </c:pt>
                <c:pt idx="2165">
                  <c:v>42884.97314814815</c:v>
                </c:pt>
                <c:pt idx="2166">
                  <c:v>42884.973263888889</c:v>
                </c:pt>
                <c:pt idx="2167">
                  <c:v>42884.973379629628</c:v>
                </c:pt>
                <c:pt idx="2168">
                  <c:v>42884.973495370374</c:v>
                </c:pt>
                <c:pt idx="2169">
                  <c:v>42884.973611111112</c:v>
                </c:pt>
                <c:pt idx="2170">
                  <c:v>42884.973726851851</c:v>
                </c:pt>
                <c:pt idx="2171">
                  <c:v>42884.97384259259</c:v>
                </c:pt>
                <c:pt idx="2172">
                  <c:v>42884.973958333336</c:v>
                </c:pt>
                <c:pt idx="2173">
                  <c:v>42884.974074074074</c:v>
                </c:pt>
                <c:pt idx="2174">
                  <c:v>42884.974189814813</c:v>
                </c:pt>
                <c:pt idx="2175">
                  <c:v>42884.974305555559</c:v>
                </c:pt>
                <c:pt idx="2176">
                  <c:v>42884.974421296298</c:v>
                </c:pt>
                <c:pt idx="2177">
                  <c:v>42884.974537037036</c:v>
                </c:pt>
                <c:pt idx="2178">
                  <c:v>42884.974652777775</c:v>
                </c:pt>
                <c:pt idx="2179">
                  <c:v>42884.974768518521</c:v>
                </c:pt>
                <c:pt idx="2180">
                  <c:v>42884.97488425926</c:v>
                </c:pt>
                <c:pt idx="2181">
                  <c:v>42884.974999999999</c:v>
                </c:pt>
                <c:pt idx="2182">
                  <c:v>42884.975115740737</c:v>
                </c:pt>
                <c:pt idx="2183">
                  <c:v>42884.975231481483</c:v>
                </c:pt>
                <c:pt idx="2184">
                  <c:v>42884.975347222222</c:v>
                </c:pt>
                <c:pt idx="2185">
                  <c:v>42884.975462962961</c:v>
                </c:pt>
                <c:pt idx="2186">
                  <c:v>42884.975578703707</c:v>
                </c:pt>
                <c:pt idx="2187">
                  <c:v>42884.975694444445</c:v>
                </c:pt>
                <c:pt idx="2188">
                  <c:v>42884.975810185184</c:v>
                </c:pt>
                <c:pt idx="2189">
                  <c:v>42884.975925925923</c:v>
                </c:pt>
                <c:pt idx="2190">
                  <c:v>42884.976041666669</c:v>
                </c:pt>
                <c:pt idx="2191">
                  <c:v>42884.976157407407</c:v>
                </c:pt>
                <c:pt idx="2192">
                  <c:v>42884.976273148146</c:v>
                </c:pt>
                <c:pt idx="2193">
                  <c:v>42884.976388888892</c:v>
                </c:pt>
                <c:pt idx="2194">
                  <c:v>42884.976504629631</c:v>
                </c:pt>
                <c:pt idx="2195">
                  <c:v>42884.976620370369</c:v>
                </c:pt>
                <c:pt idx="2196">
                  <c:v>42884.976736111108</c:v>
                </c:pt>
                <c:pt idx="2197">
                  <c:v>42884.976851851854</c:v>
                </c:pt>
                <c:pt idx="2198">
                  <c:v>42884.976967592593</c:v>
                </c:pt>
                <c:pt idx="2199">
                  <c:v>42884.977083333331</c:v>
                </c:pt>
                <c:pt idx="2200">
                  <c:v>42884.977199074077</c:v>
                </c:pt>
                <c:pt idx="2201">
                  <c:v>42884.977314814816</c:v>
                </c:pt>
                <c:pt idx="2202">
                  <c:v>42884.977430555555</c:v>
                </c:pt>
                <c:pt idx="2203">
                  <c:v>42884.977546296293</c:v>
                </c:pt>
                <c:pt idx="2204">
                  <c:v>42884.977662037039</c:v>
                </c:pt>
                <c:pt idx="2205">
                  <c:v>42884.977777777778</c:v>
                </c:pt>
                <c:pt idx="2206">
                  <c:v>42884.977893518517</c:v>
                </c:pt>
                <c:pt idx="2207">
                  <c:v>42884.978009259263</c:v>
                </c:pt>
                <c:pt idx="2208">
                  <c:v>42884.978125000001</c:v>
                </c:pt>
                <c:pt idx="2209">
                  <c:v>42884.97824074074</c:v>
                </c:pt>
                <c:pt idx="2210">
                  <c:v>42884.978356481479</c:v>
                </c:pt>
                <c:pt idx="2211">
                  <c:v>42884.978472222225</c:v>
                </c:pt>
                <c:pt idx="2212">
                  <c:v>42884.978587962964</c:v>
                </c:pt>
                <c:pt idx="2213">
                  <c:v>42884.978703703702</c:v>
                </c:pt>
                <c:pt idx="2214">
                  <c:v>42884.978819444441</c:v>
                </c:pt>
                <c:pt idx="2215">
                  <c:v>42884.978935185187</c:v>
                </c:pt>
                <c:pt idx="2216">
                  <c:v>42884.979050925926</c:v>
                </c:pt>
                <c:pt idx="2217">
                  <c:v>42884.979166666664</c:v>
                </c:pt>
                <c:pt idx="2218">
                  <c:v>42884.97928240741</c:v>
                </c:pt>
                <c:pt idx="2219">
                  <c:v>42884.979398148149</c:v>
                </c:pt>
                <c:pt idx="2220">
                  <c:v>42884.979513888888</c:v>
                </c:pt>
                <c:pt idx="2221">
                  <c:v>42884.979629629626</c:v>
                </c:pt>
                <c:pt idx="2222">
                  <c:v>42884.979745370372</c:v>
                </c:pt>
                <c:pt idx="2223">
                  <c:v>42884.979861111111</c:v>
                </c:pt>
                <c:pt idx="2224">
                  <c:v>42884.97997685185</c:v>
                </c:pt>
                <c:pt idx="2225">
                  <c:v>42884.980092592596</c:v>
                </c:pt>
                <c:pt idx="2226">
                  <c:v>42884.980208333334</c:v>
                </c:pt>
                <c:pt idx="2227">
                  <c:v>42884.980324074073</c:v>
                </c:pt>
                <c:pt idx="2228">
                  <c:v>42884.980439814812</c:v>
                </c:pt>
                <c:pt idx="2229">
                  <c:v>42884.980555555558</c:v>
                </c:pt>
                <c:pt idx="2230">
                  <c:v>42884.980671296296</c:v>
                </c:pt>
                <c:pt idx="2231">
                  <c:v>42884.980787037035</c:v>
                </c:pt>
                <c:pt idx="2232">
                  <c:v>42884.980902777781</c:v>
                </c:pt>
                <c:pt idx="2233">
                  <c:v>42884.98101851852</c:v>
                </c:pt>
                <c:pt idx="2234">
                  <c:v>42884.981134259258</c:v>
                </c:pt>
                <c:pt idx="2235">
                  <c:v>42884.981249999997</c:v>
                </c:pt>
                <c:pt idx="2236">
                  <c:v>42884.981365740743</c:v>
                </c:pt>
                <c:pt idx="2237">
                  <c:v>42884.981481481482</c:v>
                </c:pt>
                <c:pt idx="2238">
                  <c:v>42884.98159722222</c:v>
                </c:pt>
                <c:pt idx="2239">
                  <c:v>42884.981712962966</c:v>
                </c:pt>
                <c:pt idx="2240">
                  <c:v>42884.981828703705</c:v>
                </c:pt>
                <c:pt idx="2241">
                  <c:v>42884.981944444444</c:v>
                </c:pt>
                <c:pt idx="2242">
                  <c:v>42884.982060185182</c:v>
                </c:pt>
                <c:pt idx="2243">
                  <c:v>42884.982175925928</c:v>
                </c:pt>
                <c:pt idx="2244">
                  <c:v>42884.982291666667</c:v>
                </c:pt>
                <c:pt idx="2245">
                  <c:v>42884.982407407406</c:v>
                </c:pt>
                <c:pt idx="2246">
                  <c:v>42884.982523148145</c:v>
                </c:pt>
                <c:pt idx="2247">
                  <c:v>42884.982638888891</c:v>
                </c:pt>
                <c:pt idx="2248">
                  <c:v>42884.982754629629</c:v>
                </c:pt>
                <c:pt idx="2249">
                  <c:v>42884.982870370368</c:v>
                </c:pt>
                <c:pt idx="2250">
                  <c:v>42884.982986111114</c:v>
                </c:pt>
                <c:pt idx="2251">
                  <c:v>42884.983101851853</c:v>
                </c:pt>
                <c:pt idx="2252">
                  <c:v>42884.983217592591</c:v>
                </c:pt>
                <c:pt idx="2253">
                  <c:v>42884.98333333333</c:v>
                </c:pt>
                <c:pt idx="2254">
                  <c:v>42884.983449074076</c:v>
                </c:pt>
                <c:pt idx="2255">
                  <c:v>42884.983564814815</c:v>
                </c:pt>
                <c:pt idx="2256">
                  <c:v>42884.983680555553</c:v>
                </c:pt>
                <c:pt idx="2257">
                  <c:v>42884.983796296299</c:v>
                </c:pt>
                <c:pt idx="2258">
                  <c:v>42884.983912037038</c:v>
                </c:pt>
                <c:pt idx="2259">
                  <c:v>42884.984027777777</c:v>
                </c:pt>
                <c:pt idx="2260">
                  <c:v>42884.984143518515</c:v>
                </c:pt>
                <c:pt idx="2261">
                  <c:v>42884.984259259261</c:v>
                </c:pt>
                <c:pt idx="2262">
                  <c:v>42884.984375</c:v>
                </c:pt>
                <c:pt idx="2263">
                  <c:v>42884.984490740739</c:v>
                </c:pt>
                <c:pt idx="2264">
                  <c:v>42884.984606481485</c:v>
                </c:pt>
                <c:pt idx="2265">
                  <c:v>42884.984722222223</c:v>
                </c:pt>
                <c:pt idx="2266">
                  <c:v>42884.984837962962</c:v>
                </c:pt>
                <c:pt idx="2267">
                  <c:v>42884.984953703701</c:v>
                </c:pt>
                <c:pt idx="2268">
                  <c:v>42884.985069444447</c:v>
                </c:pt>
                <c:pt idx="2269">
                  <c:v>42884.985185185185</c:v>
                </c:pt>
                <c:pt idx="2270">
                  <c:v>42884.985300925924</c:v>
                </c:pt>
                <c:pt idx="2271">
                  <c:v>42884.98541666667</c:v>
                </c:pt>
                <c:pt idx="2272">
                  <c:v>42884.985532407409</c:v>
                </c:pt>
                <c:pt idx="2273">
                  <c:v>42884.985648148147</c:v>
                </c:pt>
                <c:pt idx="2274">
                  <c:v>42884.985763888886</c:v>
                </c:pt>
                <c:pt idx="2275">
                  <c:v>42884.985879629632</c:v>
                </c:pt>
                <c:pt idx="2276">
                  <c:v>42884.985995370371</c:v>
                </c:pt>
                <c:pt idx="2277">
                  <c:v>42884.986111111109</c:v>
                </c:pt>
                <c:pt idx="2278">
                  <c:v>42884.986226851855</c:v>
                </c:pt>
                <c:pt idx="2279">
                  <c:v>42884.986342592594</c:v>
                </c:pt>
                <c:pt idx="2280">
                  <c:v>42884.986458333333</c:v>
                </c:pt>
                <c:pt idx="2281">
                  <c:v>42884.986574074072</c:v>
                </c:pt>
                <c:pt idx="2282">
                  <c:v>42884.986689814818</c:v>
                </c:pt>
                <c:pt idx="2283">
                  <c:v>42884.986805555556</c:v>
                </c:pt>
                <c:pt idx="2284">
                  <c:v>42884.986921296295</c:v>
                </c:pt>
                <c:pt idx="2285">
                  <c:v>42884.987037037034</c:v>
                </c:pt>
                <c:pt idx="2286">
                  <c:v>42884.98715277778</c:v>
                </c:pt>
                <c:pt idx="2287">
                  <c:v>42884.987268518518</c:v>
                </c:pt>
                <c:pt idx="2288">
                  <c:v>42884.987384259257</c:v>
                </c:pt>
                <c:pt idx="2289">
                  <c:v>42884.987500000003</c:v>
                </c:pt>
                <c:pt idx="2290">
                  <c:v>42884.987615740742</c:v>
                </c:pt>
                <c:pt idx="2291">
                  <c:v>42884.98773148148</c:v>
                </c:pt>
                <c:pt idx="2292">
                  <c:v>42884.987847222219</c:v>
                </c:pt>
                <c:pt idx="2293">
                  <c:v>42884.987962962965</c:v>
                </c:pt>
                <c:pt idx="2294">
                  <c:v>42884.988078703704</c:v>
                </c:pt>
                <c:pt idx="2295">
                  <c:v>42884.988194444442</c:v>
                </c:pt>
                <c:pt idx="2296">
                  <c:v>42884.988310185188</c:v>
                </c:pt>
                <c:pt idx="2297">
                  <c:v>42884.988425925927</c:v>
                </c:pt>
                <c:pt idx="2298">
                  <c:v>42884.988541666666</c:v>
                </c:pt>
                <c:pt idx="2299">
                  <c:v>42884.988657407404</c:v>
                </c:pt>
                <c:pt idx="2300">
                  <c:v>42884.98877314815</c:v>
                </c:pt>
                <c:pt idx="2301">
                  <c:v>42884.988888888889</c:v>
                </c:pt>
                <c:pt idx="2302">
                  <c:v>42884.989004629628</c:v>
                </c:pt>
                <c:pt idx="2303">
                  <c:v>42884.989120370374</c:v>
                </c:pt>
                <c:pt idx="2304">
                  <c:v>42884.989236111112</c:v>
                </c:pt>
                <c:pt idx="2305">
                  <c:v>42884.989351851851</c:v>
                </c:pt>
                <c:pt idx="2306">
                  <c:v>42884.98946759259</c:v>
                </c:pt>
                <c:pt idx="2307">
                  <c:v>42884.989583333336</c:v>
                </c:pt>
                <c:pt idx="2308">
                  <c:v>42884.989699074074</c:v>
                </c:pt>
                <c:pt idx="2309">
                  <c:v>42884.989814814813</c:v>
                </c:pt>
                <c:pt idx="2310">
                  <c:v>42884.989930555559</c:v>
                </c:pt>
                <c:pt idx="2311">
                  <c:v>42884.990046296298</c:v>
                </c:pt>
                <c:pt idx="2312">
                  <c:v>42884.990162037036</c:v>
                </c:pt>
                <c:pt idx="2313">
                  <c:v>42884.990277777775</c:v>
                </c:pt>
                <c:pt idx="2314">
                  <c:v>42884.990393518521</c:v>
                </c:pt>
                <c:pt idx="2315">
                  <c:v>42884.99050925926</c:v>
                </c:pt>
                <c:pt idx="2316">
                  <c:v>42884.990624999999</c:v>
                </c:pt>
                <c:pt idx="2317">
                  <c:v>42884.990740740737</c:v>
                </c:pt>
                <c:pt idx="2318">
                  <c:v>42884.990856481483</c:v>
                </c:pt>
                <c:pt idx="2319">
                  <c:v>42884.990972222222</c:v>
                </c:pt>
                <c:pt idx="2320">
                  <c:v>42884.991087962961</c:v>
                </c:pt>
                <c:pt idx="2321">
                  <c:v>42884.991203703707</c:v>
                </c:pt>
                <c:pt idx="2322">
                  <c:v>42884.991319444445</c:v>
                </c:pt>
                <c:pt idx="2323">
                  <c:v>42884.991435185184</c:v>
                </c:pt>
                <c:pt idx="2324">
                  <c:v>42884.991550925923</c:v>
                </c:pt>
                <c:pt idx="2325">
                  <c:v>42884.991666666669</c:v>
                </c:pt>
                <c:pt idx="2326">
                  <c:v>42884.991782407407</c:v>
                </c:pt>
                <c:pt idx="2327">
                  <c:v>42884.991898148146</c:v>
                </c:pt>
                <c:pt idx="2328">
                  <c:v>42884.992013888892</c:v>
                </c:pt>
                <c:pt idx="2329">
                  <c:v>42884.992129629631</c:v>
                </c:pt>
                <c:pt idx="2330">
                  <c:v>42884.992245370369</c:v>
                </c:pt>
                <c:pt idx="2331">
                  <c:v>42884.992361111108</c:v>
                </c:pt>
                <c:pt idx="2332">
                  <c:v>42884.992476851854</c:v>
                </c:pt>
                <c:pt idx="2333">
                  <c:v>42884.992592592593</c:v>
                </c:pt>
                <c:pt idx="2334">
                  <c:v>42884.992708333331</c:v>
                </c:pt>
                <c:pt idx="2335">
                  <c:v>42884.992824074077</c:v>
                </c:pt>
                <c:pt idx="2336">
                  <c:v>42884.992939814816</c:v>
                </c:pt>
                <c:pt idx="2337">
                  <c:v>42884.993055555555</c:v>
                </c:pt>
                <c:pt idx="2338">
                  <c:v>42884.993171296293</c:v>
                </c:pt>
                <c:pt idx="2339">
                  <c:v>42884.993287037039</c:v>
                </c:pt>
                <c:pt idx="2340">
                  <c:v>42884.993402777778</c:v>
                </c:pt>
                <c:pt idx="2341">
                  <c:v>42884.993518518517</c:v>
                </c:pt>
                <c:pt idx="2342">
                  <c:v>42884.993634259263</c:v>
                </c:pt>
                <c:pt idx="2343">
                  <c:v>42884.993750000001</c:v>
                </c:pt>
                <c:pt idx="2344">
                  <c:v>42884.99386574074</c:v>
                </c:pt>
                <c:pt idx="2345">
                  <c:v>42884.993981481479</c:v>
                </c:pt>
                <c:pt idx="2346">
                  <c:v>42884.994097222225</c:v>
                </c:pt>
                <c:pt idx="2347">
                  <c:v>42884.994212962964</c:v>
                </c:pt>
                <c:pt idx="2348">
                  <c:v>42884.994328703702</c:v>
                </c:pt>
                <c:pt idx="2349">
                  <c:v>42884.994444444441</c:v>
                </c:pt>
                <c:pt idx="2350">
                  <c:v>42884.994560185187</c:v>
                </c:pt>
                <c:pt idx="2351">
                  <c:v>42884.994675925926</c:v>
                </c:pt>
                <c:pt idx="2352">
                  <c:v>42884.994791666664</c:v>
                </c:pt>
                <c:pt idx="2353">
                  <c:v>42884.99490740741</c:v>
                </c:pt>
                <c:pt idx="2354">
                  <c:v>42884.995023148149</c:v>
                </c:pt>
                <c:pt idx="2355">
                  <c:v>42884.995138888888</c:v>
                </c:pt>
                <c:pt idx="2356">
                  <c:v>42884.995254629626</c:v>
                </c:pt>
                <c:pt idx="2357">
                  <c:v>42884.995370370372</c:v>
                </c:pt>
                <c:pt idx="2358">
                  <c:v>42884.995486111111</c:v>
                </c:pt>
                <c:pt idx="2359">
                  <c:v>42884.99560185185</c:v>
                </c:pt>
                <c:pt idx="2360">
                  <c:v>42884.995717592596</c:v>
                </c:pt>
                <c:pt idx="2361">
                  <c:v>42884.995833333334</c:v>
                </c:pt>
                <c:pt idx="2362">
                  <c:v>42884.995949074073</c:v>
                </c:pt>
                <c:pt idx="2363">
                  <c:v>42884.996064814812</c:v>
                </c:pt>
                <c:pt idx="2364">
                  <c:v>42884.996180555558</c:v>
                </c:pt>
                <c:pt idx="2365">
                  <c:v>42884.996296296296</c:v>
                </c:pt>
                <c:pt idx="2366">
                  <c:v>42884.996412037035</c:v>
                </c:pt>
                <c:pt idx="2367">
                  <c:v>42884.996527777781</c:v>
                </c:pt>
                <c:pt idx="2368">
                  <c:v>42884.99664351852</c:v>
                </c:pt>
                <c:pt idx="2369">
                  <c:v>42884.996759259258</c:v>
                </c:pt>
                <c:pt idx="2370">
                  <c:v>42884.996874999997</c:v>
                </c:pt>
                <c:pt idx="2371">
                  <c:v>42884.996990740743</c:v>
                </c:pt>
                <c:pt idx="2372">
                  <c:v>42884.997106481482</c:v>
                </c:pt>
                <c:pt idx="2373">
                  <c:v>42884.99722222222</c:v>
                </c:pt>
                <c:pt idx="2374">
                  <c:v>42884.997337962966</c:v>
                </c:pt>
                <c:pt idx="2375">
                  <c:v>42884.997453703705</c:v>
                </c:pt>
                <c:pt idx="2376">
                  <c:v>42884.997569444444</c:v>
                </c:pt>
                <c:pt idx="2377">
                  <c:v>42884.997685185182</c:v>
                </c:pt>
                <c:pt idx="2378">
                  <c:v>42884.997800925928</c:v>
                </c:pt>
                <c:pt idx="2379">
                  <c:v>42884.997916666667</c:v>
                </c:pt>
                <c:pt idx="2380">
                  <c:v>42884.998032407406</c:v>
                </c:pt>
                <c:pt idx="2381">
                  <c:v>42884.998148148145</c:v>
                </c:pt>
                <c:pt idx="2382">
                  <c:v>42884.998263888891</c:v>
                </c:pt>
                <c:pt idx="2383">
                  <c:v>42884.998379629629</c:v>
                </c:pt>
                <c:pt idx="2384">
                  <c:v>42884.998495370368</c:v>
                </c:pt>
                <c:pt idx="2385">
                  <c:v>42884.998611111114</c:v>
                </c:pt>
                <c:pt idx="2386">
                  <c:v>42884.998726851853</c:v>
                </c:pt>
                <c:pt idx="2387">
                  <c:v>42884.998842592591</c:v>
                </c:pt>
                <c:pt idx="2388">
                  <c:v>42884.99895833333</c:v>
                </c:pt>
                <c:pt idx="2389">
                  <c:v>42884.999074074076</c:v>
                </c:pt>
                <c:pt idx="2390">
                  <c:v>42884.999189814815</c:v>
                </c:pt>
                <c:pt idx="2391">
                  <c:v>42884.999305555553</c:v>
                </c:pt>
                <c:pt idx="2392">
                  <c:v>42884.999421296299</c:v>
                </c:pt>
                <c:pt idx="2393">
                  <c:v>42884.999537037038</c:v>
                </c:pt>
                <c:pt idx="2394">
                  <c:v>42884.999652777777</c:v>
                </c:pt>
                <c:pt idx="2395">
                  <c:v>42884.999768518515</c:v>
                </c:pt>
                <c:pt idx="2396">
                  <c:v>42884.999884259261</c:v>
                </c:pt>
                <c:pt idx="2397">
                  <c:v>42885</c:v>
                </c:pt>
                <c:pt idx="2398">
                  <c:v>42885.000115740739</c:v>
                </c:pt>
                <c:pt idx="2399">
                  <c:v>42885.000231481485</c:v>
                </c:pt>
                <c:pt idx="2400">
                  <c:v>42885.000347222223</c:v>
                </c:pt>
                <c:pt idx="2401">
                  <c:v>42885.000462962962</c:v>
                </c:pt>
                <c:pt idx="2402">
                  <c:v>42885.000578703701</c:v>
                </c:pt>
                <c:pt idx="2403">
                  <c:v>42885.000694444447</c:v>
                </c:pt>
                <c:pt idx="2404">
                  <c:v>42885.000810185185</c:v>
                </c:pt>
                <c:pt idx="2405">
                  <c:v>42885.000925925924</c:v>
                </c:pt>
                <c:pt idx="2406">
                  <c:v>42885.00104166667</c:v>
                </c:pt>
                <c:pt idx="2407">
                  <c:v>42885.001157407409</c:v>
                </c:pt>
                <c:pt idx="2408">
                  <c:v>42885.001273148147</c:v>
                </c:pt>
                <c:pt idx="2409">
                  <c:v>42885.001388888886</c:v>
                </c:pt>
                <c:pt idx="2410">
                  <c:v>42885.001504629632</c:v>
                </c:pt>
                <c:pt idx="2411">
                  <c:v>42885.001620370371</c:v>
                </c:pt>
                <c:pt idx="2412">
                  <c:v>42885.001736111109</c:v>
                </c:pt>
                <c:pt idx="2413">
                  <c:v>42885.001851851855</c:v>
                </c:pt>
                <c:pt idx="2414">
                  <c:v>42885.001967592594</c:v>
                </c:pt>
                <c:pt idx="2415">
                  <c:v>42885.002083333333</c:v>
                </c:pt>
                <c:pt idx="2416">
                  <c:v>42885.002199074072</c:v>
                </c:pt>
                <c:pt idx="2417">
                  <c:v>42885.002314814818</c:v>
                </c:pt>
                <c:pt idx="2418">
                  <c:v>42885.002430555556</c:v>
                </c:pt>
                <c:pt idx="2419">
                  <c:v>42885.002546296295</c:v>
                </c:pt>
                <c:pt idx="2420">
                  <c:v>42885.002662037034</c:v>
                </c:pt>
                <c:pt idx="2421">
                  <c:v>42885.00277777778</c:v>
                </c:pt>
                <c:pt idx="2422">
                  <c:v>42885.002893518518</c:v>
                </c:pt>
                <c:pt idx="2423">
                  <c:v>42885.003009259257</c:v>
                </c:pt>
                <c:pt idx="2424">
                  <c:v>42885.003125000003</c:v>
                </c:pt>
                <c:pt idx="2425">
                  <c:v>42885.003240740742</c:v>
                </c:pt>
                <c:pt idx="2426">
                  <c:v>42885.00335648148</c:v>
                </c:pt>
                <c:pt idx="2427">
                  <c:v>42885.003472222219</c:v>
                </c:pt>
                <c:pt idx="2428">
                  <c:v>42885.003587962965</c:v>
                </c:pt>
                <c:pt idx="2429">
                  <c:v>42885.003703703704</c:v>
                </c:pt>
                <c:pt idx="2430">
                  <c:v>42885.003819444442</c:v>
                </c:pt>
                <c:pt idx="2431">
                  <c:v>42885.003935185188</c:v>
                </c:pt>
                <c:pt idx="2432">
                  <c:v>42885.004050925927</c:v>
                </c:pt>
                <c:pt idx="2433">
                  <c:v>42885.004166666666</c:v>
                </c:pt>
                <c:pt idx="2434">
                  <c:v>42885.004282407404</c:v>
                </c:pt>
                <c:pt idx="2435">
                  <c:v>42885.00439814815</c:v>
                </c:pt>
                <c:pt idx="2436">
                  <c:v>42885.004513888889</c:v>
                </c:pt>
                <c:pt idx="2437">
                  <c:v>42885.004629629628</c:v>
                </c:pt>
                <c:pt idx="2438">
                  <c:v>42885.004745370374</c:v>
                </c:pt>
                <c:pt idx="2439">
                  <c:v>42885.004861111112</c:v>
                </c:pt>
                <c:pt idx="2440">
                  <c:v>42885.004976851851</c:v>
                </c:pt>
                <c:pt idx="2441">
                  <c:v>42885.00509259259</c:v>
                </c:pt>
                <c:pt idx="2442">
                  <c:v>42885.005208333336</c:v>
                </c:pt>
                <c:pt idx="2443">
                  <c:v>42885.005324074074</c:v>
                </c:pt>
                <c:pt idx="2444">
                  <c:v>42885.005439814813</c:v>
                </c:pt>
                <c:pt idx="2445">
                  <c:v>42885.005555555559</c:v>
                </c:pt>
                <c:pt idx="2446">
                  <c:v>42885.005671296298</c:v>
                </c:pt>
                <c:pt idx="2447">
                  <c:v>42885.005787037036</c:v>
                </c:pt>
                <c:pt idx="2448">
                  <c:v>42885.005902777775</c:v>
                </c:pt>
                <c:pt idx="2449">
                  <c:v>42885.006018518521</c:v>
                </c:pt>
                <c:pt idx="2450">
                  <c:v>42885.00613425926</c:v>
                </c:pt>
                <c:pt idx="2451">
                  <c:v>42885.006249999999</c:v>
                </c:pt>
                <c:pt idx="2452">
                  <c:v>42885.006365740737</c:v>
                </c:pt>
                <c:pt idx="2453">
                  <c:v>42885.006481481483</c:v>
                </c:pt>
                <c:pt idx="2454">
                  <c:v>42885.006597222222</c:v>
                </c:pt>
                <c:pt idx="2455">
                  <c:v>42885.006712962961</c:v>
                </c:pt>
                <c:pt idx="2456">
                  <c:v>42885.006828703707</c:v>
                </c:pt>
                <c:pt idx="2457">
                  <c:v>42885.006944444445</c:v>
                </c:pt>
                <c:pt idx="2458">
                  <c:v>42885.007060185184</c:v>
                </c:pt>
                <c:pt idx="2459">
                  <c:v>42885.007175925923</c:v>
                </c:pt>
                <c:pt idx="2460">
                  <c:v>42885.007291666669</c:v>
                </c:pt>
                <c:pt idx="2461">
                  <c:v>42885.007407407407</c:v>
                </c:pt>
                <c:pt idx="2462">
                  <c:v>42885.007523148146</c:v>
                </c:pt>
                <c:pt idx="2463">
                  <c:v>42885.007638888892</c:v>
                </c:pt>
                <c:pt idx="2464">
                  <c:v>42885.007754629631</c:v>
                </c:pt>
                <c:pt idx="2465">
                  <c:v>42885.007870370369</c:v>
                </c:pt>
                <c:pt idx="2466">
                  <c:v>42885.007986111108</c:v>
                </c:pt>
                <c:pt idx="2467">
                  <c:v>42885.008101851854</c:v>
                </c:pt>
                <c:pt idx="2468">
                  <c:v>42885.008217592593</c:v>
                </c:pt>
                <c:pt idx="2469">
                  <c:v>42885.008333333331</c:v>
                </c:pt>
                <c:pt idx="2470">
                  <c:v>42885.008449074077</c:v>
                </c:pt>
                <c:pt idx="2471">
                  <c:v>42885.008564814816</c:v>
                </c:pt>
                <c:pt idx="2472">
                  <c:v>42885.008680555555</c:v>
                </c:pt>
                <c:pt idx="2473">
                  <c:v>42885.008796296293</c:v>
                </c:pt>
                <c:pt idx="2474">
                  <c:v>42885.008912037039</c:v>
                </c:pt>
                <c:pt idx="2475">
                  <c:v>42885.009027777778</c:v>
                </c:pt>
                <c:pt idx="2476">
                  <c:v>42885.009143518517</c:v>
                </c:pt>
                <c:pt idx="2477">
                  <c:v>42885.009259259263</c:v>
                </c:pt>
                <c:pt idx="2478">
                  <c:v>42885.009375000001</c:v>
                </c:pt>
                <c:pt idx="2479">
                  <c:v>42885.00949074074</c:v>
                </c:pt>
                <c:pt idx="2480">
                  <c:v>42885.009606481479</c:v>
                </c:pt>
                <c:pt idx="2481">
                  <c:v>42885.009722222225</c:v>
                </c:pt>
                <c:pt idx="2482">
                  <c:v>42885.009837962964</c:v>
                </c:pt>
                <c:pt idx="2483">
                  <c:v>42885.009953703702</c:v>
                </c:pt>
                <c:pt idx="2484">
                  <c:v>42885.010069444441</c:v>
                </c:pt>
                <c:pt idx="2485">
                  <c:v>42885.010185185187</c:v>
                </c:pt>
                <c:pt idx="2486">
                  <c:v>42885.010300925926</c:v>
                </c:pt>
                <c:pt idx="2487">
                  <c:v>42885.010416666664</c:v>
                </c:pt>
                <c:pt idx="2488">
                  <c:v>42885.01053240741</c:v>
                </c:pt>
                <c:pt idx="2489">
                  <c:v>42885.010648148149</c:v>
                </c:pt>
                <c:pt idx="2490">
                  <c:v>42885.010763888888</c:v>
                </c:pt>
                <c:pt idx="2491">
                  <c:v>42885.010879629626</c:v>
                </c:pt>
                <c:pt idx="2492">
                  <c:v>42885.010995370372</c:v>
                </c:pt>
                <c:pt idx="2493">
                  <c:v>42885.011111111111</c:v>
                </c:pt>
                <c:pt idx="2494">
                  <c:v>42885.01122685185</c:v>
                </c:pt>
                <c:pt idx="2495">
                  <c:v>42885.011342592596</c:v>
                </c:pt>
                <c:pt idx="2496">
                  <c:v>42885.011458333334</c:v>
                </c:pt>
                <c:pt idx="2497">
                  <c:v>42885.011574074073</c:v>
                </c:pt>
                <c:pt idx="2498">
                  <c:v>42885.011689814812</c:v>
                </c:pt>
                <c:pt idx="2499">
                  <c:v>42885.011805555558</c:v>
                </c:pt>
                <c:pt idx="2500">
                  <c:v>42885.011921296296</c:v>
                </c:pt>
                <c:pt idx="2501">
                  <c:v>42885.012037037035</c:v>
                </c:pt>
                <c:pt idx="2502">
                  <c:v>42885.012152777781</c:v>
                </c:pt>
                <c:pt idx="2503">
                  <c:v>42885.01226851852</c:v>
                </c:pt>
                <c:pt idx="2504">
                  <c:v>42885.012384259258</c:v>
                </c:pt>
                <c:pt idx="2505">
                  <c:v>42885.012499999997</c:v>
                </c:pt>
                <c:pt idx="2506">
                  <c:v>42885.012615740743</c:v>
                </c:pt>
                <c:pt idx="2507">
                  <c:v>42885.012731481482</c:v>
                </c:pt>
                <c:pt idx="2508">
                  <c:v>42885.01284722222</c:v>
                </c:pt>
                <c:pt idx="2509">
                  <c:v>42885.012962962966</c:v>
                </c:pt>
                <c:pt idx="2510">
                  <c:v>42885.013078703705</c:v>
                </c:pt>
                <c:pt idx="2511">
                  <c:v>42885.013194444444</c:v>
                </c:pt>
                <c:pt idx="2512">
                  <c:v>42885.013310185182</c:v>
                </c:pt>
                <c:pt idx="2513">
                  <c:v>42885.013425925928</c:v>
                </c:pt>
                <c:pt idx="2514">
                  <c:v>42885.013541666667</c:v>
                </c:pt>
                <c:pt idx="2515">
                  <c:v>42885.013657407406</c:v>
                </c:pt>
                <c:pt idx="2516">
                  <c:v>42885.013773148145</c:v>
                </c:pt>
                <c:pt idx="2517">
                  <c:v>42885.013888888891</c:v>
                </c:pt>
                <c:pt idx="2518">
                  <c:v>42885.014004629629</c:v>
                </c:pt>
                <c:pt idx="2519">
                  <c:v>42885.014120370368</c:v>
                </c:pt>
                <c:pt idx="2520">
                  <c:v>42885.014236111114</c:v>
                </c:pt>
                <c:pt idx="2521">
                  <c:v>42885.014351851853</c:v>
                </c:pt>
                <c:pt idx="2522">
                  <c:v>42885.014467592591</c:v>
                </c:pt>
                <c:pt idx="2523">
                  <c:v>42885.01458333333</c:v>
                </c:pt>
                <c:pt idx="2524">
                  <c:v>42885.014699074076</c:v>
                </c:pt>
                <c:pt idx="2525">
                  <c:v>42885.014814814815</c:v>
                </c:pt>
                <c:pt idx="2526">
                  <c:v>42885.014930555553</c:v>
                </c:pt>
                <c:pt idx="2527">
                  <c:v>42885.015046296299</c:v>
                </c:pt>
                <c:pt idx="2528">
                  <c:v>42885.015162037038</c:v>
                </c:pt>
                <c:pt idx="2529">
                  <c:v>42885.015277777777</c:v>
                </c:pt>
                <c:pt idx="2530">
                  <c:v>42885.015393518515</c:v>
                </c:pt>
                <c:pt idx="2531">
                  <c:v>42885.015509259261</c:v>
                </c:pt>
                <c:pt idx="2532">
                  <c:v>42885.015625</c:v>
                </c:pt>
                <c:pt idx="2533">
                  <c:v>42885.015740740739</c:v>
                </c:pt>
                <c:pt idx="2534">
                  <c:v>42885.015856481485</c:v>
                </c:pt>
                <c:pt idx="2535">
                  <c:v>42885.015972222223</c:v>
                </c:pt>
                <c:pt idx="2536">
                  <c:v>42885.016087962962</c:v>
                </c:pt>
                <c:pt idx="2537">
                  <c:v>42885.016203703701</c:v>
                </c:pt>
                <c:pt idx="2538">
                  <c:v>42885.016319444447</c:v>
                </c:pt>
                <c:pt idx="2539">
                  <c:v>42885.016435185185</c:v>
                </c:pt>
                <c:pt idx="2540">
                  <c:v>42885.016550925924</c:v>
                </c:pt>
                <c:pt idx="2541">
                  <c:v>42885.01666666667</c:v>
                </c:pt>
                <c:pt idx="2542">
                  <c:v>42885.016782407409</c:v>
                </c:pt>
                <c:pt idx="2543">
                  <c:v>42885.016898148147</c:v>
                </c:pt>
                <c:pt idx="2544">
                  <c:v>42885.017013888886</c:v>
                </c:pt>
                <c:pt idx="2545">
                  <c:v>42885.017129629632</c:v>
                </c:pt>
                <c:pt idx="2546">
                  <c:v>42885.017245370371</c:v>
                </c:pt>
                <c:pt idx="2547">
                  <c:v>42885.017361111109</c:v>
                </c:pt>
                <c:pt idx="2548">
                  <c:v>42885.017476851855</c:v>
                </c:pt>
                <c:pt idx="2549">
                  <c:v>42885.017592592594</c:v>
                </c:pt>
                <c:pt idx="2550">
                  <c:v>42885.017708333333</c:v>
                </c:pt>
                <c:pt idx="2551">
                  <c:v>42885.017824074072</c:v>
                </c:pt>
                <c:pt idx="2552">
                  <c:v>42885.017939814818</c:v>
                </c:pt>
                <c:pt idx="2553">
                  <c:v>42885.018055555556</c:v>
                </c:pt>
                <c:pt idx="2554">
                  <c:v>42885.018171296295</c:v>
                </c:pt>
                <c:pt idx="2555">
                  <c:v>42885.018287037034</c:v>
                </c:pt>
                <c:pt idx="2556">
                  <c:v>42885.01840277778</c:v>
                </c:pt>
                <c:pt idx="2557">
                  <c:v>42885.018518518518</c:v>
                </c:pt>
                <c:pt idx="2558">
                  <c:v>42885.018634259257</c:v>
                </c:pt>
                <c:pt idx="2559">
                  <c:v>42885.018750000003</c:v>
                </c:pt>
                <c:pt idx="2560">
                  <c:v>42885.018865740742</c:v>
                </c:pt>
                <c:pt idx="2561">
                  <c:v>42885.01898148148</c:v>
                </c:pt>
                <c:pt idx="2562">
                  <c:v>42885.019097222219</c:v>
                </c:pt>
                <c:pt idx="2563">
                  <c:v>42885.019212962965</c:v>
                </c:pt>
                <c:pt idx="2564">
                  <c:v>42885.019328703704</c:v>
                </c:pt>
                <c:pt idx="2565">
                  <c:v>42885.019444444442</c:v>
                </c:pt>
                <c:pt idx="2566">
                  <c:v>42885.019560185188</c:v>
                </c:pt>
                <c:pt idx="2567">
                  <c:v>42885.019675925927</c:v>
                </c:pt>
                <c:pt idx="2568">
                  <c:v>42885.019791666666</c:v>
                </c:pt>
                <c:pt idx="2569">
                  <c:v>42885.019907407404</c:v>
                </c:pt>
                <c:pt idx="2570">
                  <c:v>42885.02002314815</c:v>
                </c:pt>
                <c:pt idx="2571">
                  <c:v>42885.020138888889</c:v>
                </c:pt>
                <c:pt idx="2572">
                  <c:v>42885.020254629628</c:v>
                </c:pt>
                <c:pt idx="2573">
                  <c:v>42885.020370370374</c:v>
                </c:pt>
                <c:pt idx="2574">
                  <c:v>42885.020486111112</c:v>
                </c:pt>
                <c:pt idx="2575">
                  <c:v>42885.020601851851</c:v>
                </c:pt>
                <c:pt idx="2576">
                  <c:v>42885.02071759259</c:v>
                </c:pt>
                <c:pt idx="2577">
                  <c:v>42885.020833333336</c:v>
                </c:pt>
                <c:pt idx="2578">
                  <c:v>42885.020949074074</c:v>
                </c:pt>
                <c:pt idx="2579">
                  <c:v>42885.021064814813</c:v>
                </c:pt>
                <c:pt idx="2580">
                  <c:v>42885.021180555559</c:v>
                </c:pt>
                <c:pt idx="2581">
                  <c:v>42885.021296296298</c:v>
                </c:pt>
                <c:pt idx="2582">
                  <c:v>42885.021412037036</c:v>
                </c:pt>
                <c:pt idx="2583">
                  <c:v>42885.021527777775</c:v>
                </c:pt>
                <c:pt idx="2584">
                  <c:v>42885.021643518521</c:v>
                </c:pt>
                <c:pt idx="2585">
                  <c:v>42885.02175925926</c:v>
                </c:pt>
                <c:pt idx="2586">
                  <c:v>42885.021874999999</c:v>
                </c:pt>
                <c:pt idx="2587">
                  <c:v>42885.021990740737</c:v>
                </c:pt>
                <c:pt idx="2588">
                  <c:v>42885.022106481483</c:v>
                </c:pt>
                <c:pt idx="2589">
                  <c:v>42885.022222222222</c:v>
                </c:pt>
                <c:pt idx="2590">
                  <c:v>42885.022337962961</c:v>
                </c:pt>
                <c:pt idx="2591">
                  <c:v>42885.022453703707</c:v>
                </c:pt>
                <c:pt idx="2592">
                  <c:v>42885.022569444445</c:v>
                </c:pt>
                <c:pt idx="2593">
                  <c:v>42885.022685185184</c:v>
                </c:pt>
                <c:pt idx="2594">
                  <c:v>42885.022800925923</c:v>
                </c:pt>
                <c:pt idx="2595">
                  <c:v>42885.022916666669</c:v>
                </c:pt>
                <c:pt idx="2596">
                  <c:v>42885.023032407407</c:v>
                </c:pt>
                <c:pt idx="2597">
                  <c:v>42885.023148148146</c:v>
                </c:pt>
                <c:pt idx="2598">
                  <c:v>42885.023263888892</c:v>
                </c:pt>
                <c:pt idx="2599">
                  <c:v>42885.023379629631</c:v>
                </c:pt>
                <c:pt idx="2600">
                  <c:v>42885.023495370369</c:v>
                </c:pt>
                <c:pt idx="2601">
                  <c:v>42885.023611111108</c:v>
                </c:pt>
                <c:pt idx="2602">
                  <c:v>42885.023726851854</c:v>
                </c:pt>
                <c:pt idx="2603">
                  <c:v>42885.023842592593</c:v>
                </c:pt>
                <c:pt idx="2604">
                  <c:v>42885.023958333331</c:v>
                </c:pt>
                <c:pt idx="2605">
                  <c:v>42885.024074074077</c:v>
                </c:pt>
                <c:pt idx="2606">
                  <c:v>42885.024189814816</c:v>
                </c:pt>
                <c:pt idx="2607">
                  <c:v>42885.024305555555</c:v>
                </c:pt>
                <c:pt idx="2608">
                  <c:v>42885.024421296293</c:v>
                </c:pt>
                <c:pt idx="2609">
                  <c:v>42885.024537037039</c:v>
                </c:pt>
                <c:pt idx="2610">
                  <c:v>42885.024652777778</c:v>
                </c:pt>
                <c:pt idx="2611">
                  <c:v>42885.024768518517</c:v>
                </c:pt>
                <c:pt idx="2612">
                  <c:v>42885.024884259263</c:v>
                </c:pt>
                <c:pt idx="2613">
                  <c:v>42885.025000000001</c:v>
                </c:pt>
                <c:pt idx="2614">
                  <c:v>42885.02511574074</c:v>
                </c:pt>
                <c:pt idx="2615">
                  <c:v>42885.025231481479</c:v>
                </c:pt>
                <c:pt idx="2616">
                  <c:v>42885.025347222225</c:v>
                </c:pt>
                <c:pt idx="2617">
                  <c:v>42885.025462962964</c:v>
                </c:pt>
                <c:pt idx="2618">
                  <c:v>42885.025578703702</c:v>
                </c:pt>
                <c:pt idx="2619">
                  <c:v>42885.025694444441</c:v>
                </c:pt>
                <c:pt idx="2620">
                  <c:v>42885.025810185187</c:v>
                </c:pt>
                <c:pt idx="2621">
                  <c:v>42885.025925925926</c:v>
                </c:pt>
                <c:pt idx="2622">
                  <c:v>42885.026041666664</c:v>
                </c:pt>
                <c:pt idx="2623">
                  <c:v>42885.02615740741</c:v>
                </c:pt>
                <c:pt idx="2624">
                  <c:v>42885.026273148149</c:v>
                </c:pt>
                <c:pt idx="2625">
                  <c:v>42885.026388888888</c:v>
                </c:pt>
                <c:pt idx="2626">
                  <c:v>42885.026504629626</c:v>
                </c:pt>
                <c:pt idx="2627">
                  <c:v>42885.026620370372</c:v>
                </c:pt>
                <c:pt idx="2628">
                  <c:v>42885.026736111111</c:v>
                </c:pt>
                <c:pt idx="2629">
                  <c:v>42885.02685185185</c:v>
                </c:pt>
                <c:pt idx="2630">
                  <c:v>42885.026967592596</c:v>
                </c:pt>
                <c:pt idx="2631">
                  <c:v>42885.027083333334</c:v>
                </c:pt>
                <c:pt idx="2632">
                  <c:v>42885.027199074073</c:v>
                </c:pt>
                <c:pt idx="2633">
                  <c:v>42885.027314814812</c:v>
                </c:pt>
                <c:pt idx="2634">
                  <c:v>42885.027430555558</c:v>
                </c:pt>
                <c:pt idx="2635">
                  <c:v>42885.027546296296</c:v>
                </c:pt>
                <c:pt idx="2636">
                  <c:v>42885.027662037035</c:v>
                </c:pt>
                <c:pt idx="2637">
                  <c:v>42885.027777777781</c:v>
                </c:pt>
                <c:pt idx="2638">
                  <c:v>42885.02789351852</c:v>
                </c:pt>
                <c:pt idx="2639">
                  <c:v>42885.028009259258</c:v>
                </c:pt>
                <c:pt idx="2640">
                  <c:v>42885.028124999997</c:v>
                </c:pt>
                <c:pt idx="2641">
                  <c:v>42885.028240740743</c:v>
                </c:pt>
                <c:pt idx="2642">
                  <c:v>42885.028356481482</c:v>
                </c:pt>
                <c:pt idx="2643">
                  <c:v>42885.02847222222</c:v>
                </c:pt>
                <c:pt idx="2644">
                  <c:v>42885.028587962966</c:v>
                </c:pt>
                <c:pt idx="2645">
                  <c:v>42885.028703703705</c:v>
                </c:pt>
                <c:pt idx="2646">
                  <c:v>42885.028819444444</c:v>
                </c:pt>
                <c:pt idx="2647">
                  <c:v>42885.028935185182</c:v>
                </c:pt>
                <c:pt idx="2648">
                  <c:v>42885.029050925928</c:v>
                </c:pt>
                <c:pt idx="2649">
                  <c:v>42885.029166666667</c:v>
                </c:pt>
                <c:pt idx="2650">
                  <c:v>42885.029282407406</c:v>
                </c:pt>
                <c:pt idx="2651">
                  <c:v>42885.029398148145</c:v>
                </c:pt>
                <c:pt idx="2652">
                  <c:v>42885.029513888891</c:v>
                </c:pt>
                <c:pt idx="2653">
                  <c:v>42885.029629629629</c:v>
                </c:pt>
                <c:pt idx="2654">
                  <c:v>42885.029745370368</c:v>
                </c:pt>
                <c:pt idx="2655">
                  <c:v>42885.029861111114</c:v>
                </c:pt>
                <c:pt idx="2656">
                  <c:v>42885.029976851853</c:v>
                </c:pt>
                <c:pt idx="2657">
                  <c:v>42885.030092592591</c:v>
                </c:pt>
                <c:pt idx="2658">
                  <c:v>42885.03020833333</c:v>
                </c:pt>
                <c:pt idx="2659">
                  <c:v>42885.030324074076</c:v>
                </c:pt>
                <c:pt idx="2660">
                  <c:v>42885.030439814815</c:v>
                </c:pt>
                <c:pt idx="2661">
                  <c:v>42885.030555555553</c:v>
                </c:pt>
                <c:pt idx="2662">
                  <c:v>42885.030671296299</c:v>
                </c:pt>
                <c:pt idx="2663">
                  <c:v>42885.030787037038</c:v>
                </c:pt>
                <c:pt idx="2664">
                  <c:v>42885.030902777777</c:v>
                </c:pt>
                <c:pt idx="2665">
                  <c:v>42885.031018518515</c:v>
                </c:pt>
                <c:pt idx="2666">
                  <c:v>42885.031134259261</c:v>
                </c:pt>
                <c:pt idx="2667">
                  <c:v>42885.03125</c:v>
                </c:pt>
                <c:pt idx="2668">
                  <c:v>42885.031365740739</c:v>
                </c:pt>
                <c:pt idx="2669">
                  <c:v>42885.031481481485</c:v>
                </c:pt>
                <c:pt idx="2670">
                  <c:v>42885.031597222223</c:v>
                </c:pt>
                <c:pt idx="2671">
                  <c:v>42885.031712962962</c:v>
                </c:pt>
                <c:pt idx="2672">
                  <c:v>42885.031828703701</c:v>
                </c:pt>
                <c:pt idx="2673">
                  <c:v>42885.031944444447</c:v>
                </c:pt>
                <c:pt idx="2674">
                  <c:v>42885.032060185185</c:v>
                </c:pt>
                <c:pt idx="2675">
                  <c:v>42885.032175925924</c:v>
                </c:pt>
                <c:pt idx="2676">
                  <c:v>42885.03229166667</c:v>
                </c:pt>
                <c:pt idx="2677">
                  <c:v>42885.032407407409</c:v>
                </c:pt>
                <c:pt idx="2678">
                  <c:v>42885.032523148147</c:v>
                </c:pt>
                <c:pt idx="2679">
                  <c:v>42885.032638888886</c:v>
                </c:pt>
                <c:pt idx="2680">
                  <c:v>42885.032754629632</c:v>
                </c:pt>
                <c:pt idx="2681">
                  <c:v>42885.032870370371</c:v>
                </c:pt>
                <c:pt idx="2682">
                  <c:v>42885.032986111109</c:v>
                </c:pt>
                <c:pt idx="2683">
                  <c:v>42885.033101851855</c:v>
                </c:pt>
                <c:pt idx="2684">
                  <c:v>42885.033217592594</c:v>
                </c:pt>
                <c:pt idx="2685">
                  <c:v>42885.033333333333</c:v>
                </c:pt>
                <c:pt idx="2686">
                  <c:v>42885.033449074072</c:v>
                </c:pt>
                <c:pt idx="2687">
                  <c:v>42885.033564814818</c:v>
                </c:pt>
                <c:pt idx="2688">
                  <c:v>42885.033680555556</c:v>
                </c:pt>
                <c:pt idx="2689">
                  <c:v>42885.033796296295</c:v>
                </c:pt>
                <c:pt idx="2690">
                  <c:v>42885.033912037034</c:v>
                </c:pt>
                <c:pt idx="2691">
                  <c:v>42885.03402777778</c:v>
                </c:pt>
                <c:pt idx="2692">
                  <c:v>42885.034143518518</c:v>
                </c:pt>
                <c:pt idx="2693">
                  <c:v>42885.034259259257</c:v>
                </c:pt>
                <c:pt idx="2694">
                  <c:v>42885.034375000003</c:v>
                </c:pt>
                <c:pt idx="2695">
                  <c:v>42885.034490740742</c:v>
                </c:pt>
                <c:pt idx="2696">
                  <c:v>42885.03460648148</c:v>
                </c:pt>
                <c:pt idx="2697">
                  <c:v>42885.034722222219</c:v>
                </c:pt>
                <c:pt idx="2698">
                  <c:v>42885.034837962965</c:v>
                </c:pt>
                <c:pt idx="2699">
                  <c:v>42885.034953703704</c:v>
                </c:pt>
                <c:pt idx="2700">
                  <c:v>42885.035069444442</c:v>
                </c:pt>
                <c:pt idx="2701">
                  <c:v>42885.035185185188</c:v>
                </c:pt>
                <c:pt idx="2702">
                  <c:v>42885.035300925927</c:v>
                </c:pt>
                <c:pt idx="2703">
                  <c:v>42885.035416666666</c:v>
                </c:pt>
                <c:pt idx="2704">
                  <c:v>42885.035532407404</c:v>
                </c:pt>
                <c:pt idx="2705">
                  <c:v>42885.03564814815</c:v>
                </c:pt>
                <c:pt idx="2706">
                  <c:v>42885.035763888889</c:v>
                </c:pt>
                <c:pt idx="2707">
                  <c:v>42885.035879629628</c:v>
                </c:pt>
                <c:pt idx="2708">
                  <c:v>42885.035995370374</c:v>
                </c:pt>
                <c:pt idx="2709">
                  <c:v>42885.036111111112</c:v>
                </c:pt>
                <c:pt idx="2710">
                  <c:v>42885.036226851851</c:v>
                </c:pt>
                <c:pt idx="2711">
                  <c:v>42885.03634259259</c:v>
                </c:pt>
                <c:pt idx="2712">
                  <c:v>42885.036458333336</c:v>
                </c:pt>
                <c:pt idx="2713">
                  <c:v>42885.036574074074</c:v>
                </c:pt>
                <c:pt idx="2714">
                  <c:v>42885.036689814813</c:v>
                </c:pt>
                <c:pt idx="2715">
                  <c:v>42885.036805555559</c:v>
                </c:pt>
                <c:pt idx="2716">
                  <c:v>42885.036921296298</c:v>
                </c:pt>
                <c:pt idx="2717">
                  <c:v>42885.037037037036</c:v>
                </c:pt>
                <c:pt idx="2718">
                  <c:v>42885.037152777775</c:v>
                </c:pt>
                <c:pt idx="2719">
                  <c:v>42885.037268518521</c:v>
                </c:pt>
                <c:pt idx="2720">
                  <c:v>42885.03738425926</c:v>
                </c:pt>
                <c:pt idx="2721">
                  <c:v>42885.037499999999</c:v>
                </c:pt>
                <c:pt idx="2722">
                  <c:v>42885.037615740737</c:v>
                </c:pt>
                <c:pt idx="2723">
                  <c:v>42885.037731481483</c:v>
                </c:pt>
                <c:pt idx="2724">
                  <c:v>42885.037847222222</c:v>
                </c:pt>
                <c:pt idx="2725">
                  <c:v>42885.037962962961</c:v>
                </c:pt>
                <c:pt idx="2726">
                  <c:v>42885.038078703707</c:v>
                </c:pt>
                <c:pt idx="2727">
                  <c:v>42885.038194444445</c:v>
                </c:pt>
                <c:pt idx="2728">
                  <c:v>42885.038310185184</c:v>
                </c:pt>
                <c:pt idx="2729">
                  <c:v>42885.038425925923</c:v>
                </c:pt>
                <c:pt idx="2730">
                  <c:v>42885.038541666669</c:v>
                </c:pt>
                <c:pt idx="2731">
                  <c:v>42885.038657407407</c:v>
                </c:pt>
                <c:pt idx="2732">
                  <c:v>42885.038773148146</c:v>
                </c:pt>
                <c:pt idx="2733">
                  <c:v>42885.038888888892</c:v>
                </c:pt>
                <c:pt idx="2734">
                  <c:v>42885.039004629631</c:v>
                </c:pt>
                <c:pt idx="2735">
                  <c:v>42885.039120370369</c:v>
                </c:pt>
                <c:pt idx="2736">
                  <c:v>42885.039236111108</c:v>
                </c:pt>
                <c:pt idx="2737">
                  <c:v>42885.039351851854</c:v>
                </c:pt>
                <c:pt idx="2738">
                  <c:v>42885.039467592593</c:v>
                </c:pt>
                <c:pt idx="2739">
                  <c:v>42885.039583333331</c:v>
                </c:pt>
                <c:pt idx="2740">
                  <c:v>42885.039699074077</c:v>
                </c:pt>
                <c:pt idx="2741">
                  <c:v>42885.039814814816</c:v>
                </c:pt>
                <c:pt idx="2742">
                  <c:v>42885.039930555555</c:v>
                </c:pt>
                <c:pt idx="2743">
                  <c:v>42885.040046296293</c:v>
                </c:pt>
                <c:pt idx="2744">
                  <c:v>42885.040162037039</c:v>
                </c:pt>
                <c:pt idx="2745">
                  <c:v>42885.040277777778</c:v>
                </c:pt>
                <c:pt idx="2746">
                  <c:v>42885.040393518517</c:v>
                </c:pt>
                <c:pt idx="2747">
                  <c:v>42885.040509259263</c:v>
                </c:pt>
                <c:pt idx="2748">
                  <c:v>42885.040625000001</c:v>
                </c:pt>
                <c:pt idx="2749">
                  <c:v>42885.04074074074</c:v>
                </c:pt>
                <c:pt idx="2750">
                  <c:v>42885.040856481479</c:v>
                </c:pt>
                <c:pt idx="2751">
                  <c:v>42885.040972222225</c:v>
                </c:pt>
                <c:pt idx="2752">
                  <c:v>42885.041087962964</c:v>
                </c:pt>
                <c:pt idx="2753">
                  <c:v>42885.041203703702</c:v>
                </c:pt>
                <c:pt idx="2754">
                  <c:v>42885.041319444441</c:v>
                </c:pt>
                <c:pt idx="2755">
                  <c:v>42885.041435185187</c:v>
                </c:pt>
                <c:pt idx="2756">
                  <c:v>42885.041550925926</c:v>
                </c:pt>
                <c:pt idx="2757">
                  <c:v>42885.041666666664</c:v>
                </c:pt>
                <c:pt idx="2758">
                  <c:v>42885.04178240741</c:v>
                </c:pt>
                <c:pt idx="2759">
                  <c:v>42885.041898148149</c:v>
                </c:pt>
                <c:pt idx="2760">
                  <c:v>42885.042013888888</c:v>
                </c:pt>
                <c:pt idx="2761">
                  <c:v>42885.042129629626</c:v>
                </c:pt>
                <c:pt idx="2762">
                  <c:v>42885.042245370372</c:v>
                </c:pt>
                <c:pt idx="2763">
                  <c:v>42885.042361111111</c:v>
                </c:pt>
                <c:pt idx="2764">
                  <c:v>42885.04247685185</c:v>
                </c:pt>
                <c:pt idx="2765">
                  <c:v>42885.042592592596</c:v>
                </c:pt>
                <c:pt idx="2766">
                  <c:v>42885.042708333334</c:v>
                </c:pt>
                <c:pt idx="2767">
                  <c:v>42885.042824074073</c:v>
                </c:pt>
                <c:pt idx="2768">
                  <c:v>42885.042939814812</c:v>
                </c:pt>
                <c:pt idx="2769">
                  <c:v>42885.043055555558</c:v>
                </c:pt>
                <c:pt idx="2770">
                  <c:v>42885.043171296296</c:v>
                </c:pt>
                <c:pt idx="2771">
                  <c:v>42885.043287037035</c:v>
                </c:pt>
                <c:pt idx="2772">
                  <c:v>42885.043402777781</c:v>
                </c:pt>
                <c:pt idx="2773">
                  <c:v>42885.04351851852</c:v>
                </c:pt>
                <c:pt idx="2774">
                  <c:v>42885.043634259258</c:v>
                </c:pt>
                <c:pt idx="2775">
                  <c:v>42885.043749999997</c:v>
                </c:pt>
                <c:pt idx="2776">
                  <c:v>42885.043865740743</c:v>
                </c:pt>
                <c:pt idx="2777">
                  <c:v>42885.043981481482</c:v>
                </c:pt>
                <c:pt idx="2778">
                  <c:v>42885.04409722222</c:v>
                </c:pt>
                <c:pt idx="2779">
                  <c:v>42885.044212962966</c:v>
                </c:pt>
                <c:pt idx="2780">
                  <c:v>42885.044328703705</c:v>
                </c:pt>
                <c:pt idx="2781">
                  <c:v>42885.044444444444</c:v>
                </c:pt>
                <c:pt idx="2782">
                  <c:v>42885.044560185182</c:v>
                </c:pt>
                <c:pt idx="2783">
                  <c:v>42885.044675925928</c:v>
                </c:pt>
                <c:pt idx="2784">
                  <c:v>42885.044791666667</c:v>
                </c:pt>
                <c:pt idx="2785">
                  <c:v>42885.044907407406</c:v>
                </c:pt>
                <c:pt idx="2786">
                  <c:v>42885.045023148145</c:v>
                </c:pt>
                <c:pt idx="2787">
                  <c:v>42885.045138888891</c:v>
                </c:pt>
                <c:pt idx="2788">
                  <c:v>42885.045254629629</c:v>
                </c:pt>
                <c:pt idx="2789">
                  <c:v>42885.045370370368</c:v>
                </c:pt>
                <c:pt idx="2790">
                  <c:v>42885.045486111114</c:v>
                </c:pt>
                <c:pt idx="2791">
                  <c:v>42885.045601851853</c:v>
                </c:pt>
                <c:pt idx="2792">
                  <c:v>42885.045717592591</c:v>
                </c:pt>
                <c:pt idx="2793">
                  <c:v>42885.04583333333</c:v>
                </c:pt>
                <c:pt idx="2794">
                  <c:v>42885.045949074076</c:v>
                </c:pt>
                <c:pt idx="2795">
                  <c:v>42885.046064814815</c:v>
                </c:pt>
                <c:pt idx="2796">
                  <c:v>42885.046180555553</c:v>
                </c:pt>
                <c:pt idx="2797">
                  <c:v>42885.046296296299</c:v>
                </c:pt>
                <c:pt idx="2798">
                  <c:v>42885.046412037038</c:v>
                </c:pt>
                <c:pt idx="2799">
                  <c:v>42885.046527777777</c:v>
                </c:pt>
                <c:pt idx="2800">
                  <c:v>42885.046643518515</c:v>
                </c:pt>
                <c:pt idx="2801">
                  <c:v>42885.046759259261</c:v>
                </c:pt>
                <c:pt idx="2802">
                  <c:v>42885.046875</c:v>
                </c:pt>
                <c:pt idx="2803">
                  <c:v>42885.046990740739</c:v>
                </c:pt>
                <c:pt idx="2804">
                  <c:v>42885.047106481485</c:v>
                </c:pt>
                <c:pt idx="2805">
                  <c:v>42885.047222222223</c:v>
                </c:pt>
                <c:pt idx="2806">
                  <c:v>42885.047337962962</c:v>
                </c:pt>
                <c:pt idx="2807">
                  <c:v>42885.047453703701</c:v>
                </c:pt>
                <c:pt idx="2808">
                  <c:v>42885.047569444447</c:v>
                </c:pt>
                <c:pt idx="2809">
                  <c:v>42885.047685185185</c:v>
                </c:pt>
                <c:pt idx="2810">
                  <c:v>42885.047800925924</c:v>
                </c:pt>
                <c:pt idx="2811">
                  <c:v>42885.04791666667</c:v>
                </c:pt>
                <c:pt idx="2812">
                  <c:v>42885.048032407409</c:v>
                </c:pt>
                <c:pt idx="2813">
                  <c:v>42885.048148148147</c:v>
                </c:pt>
                <c:pt idx="2814">
                  <c:v>42885.048263888886</c:v>
                </c:pt>
                <c:pt idx="2815">
                  <c:v>42885.048379629632</c:v>
                </c:pt>
                <c:pt idx="2816">
                  <c:v>42885.048495370371</c:v>
                </c:pt>
                <c:pt idx="2817">
                  <c:v>42885.048611111109</c:v>
                </c:pt>
                <c:pt idx="2818">
                  <c:v>42885.048726851855</c:v>
                </c:pt>
                <c:pt idx="2819">
                  <c:v>42885.048842592594</c:v>
                </c:pt>
                <c:pt idx="2820">
                  <c:v>42885.048958333333</c:v>
                </c:pt>
                <c:pt idx="2821">
                  <c:v>42885.049074074072</c:v>
                </c:pt>
                <c:pt idx="2822">
                  <c:v>42885.049189814818</c:v>
                </c:pt>
                <c:pt idx="2823">
                  <c:v>42885.049305555556</c:v>
                </c:pt>
                <c:pt idx="2824">
                  <c:v>42885.049421296295</c:v>
                </c:pt>
                <c:pt idx="2825">
                  <c:v>42885.049537037034</c:v>
                </c:pt>
                <c:pt idx="2826">
                  <c:v>42885.04965277778</c:v>
                </c:pt>
                <c:pt idx="2827">
                  <c:v>42885.049768518518</c:v>
                </c:pt>
                <c:pt idx="2828">
                  <c:v>42885.049884259257</c:v>
                </c:pt>
                <c:pt idx="2829">
                  <c:v>42885.05</c:v>
                </c:pt>
                <c:pt idx="2830">
                  <c:v>42885.050115740742</c:v>
                </c:pt>
                <c:pt idx="2831">
                  <c:v>42885.05023148148</c:v>
                </c:pt>
                <c:pt idx="2832">
                  <c:v>42885.050347222219</c:v>
                </c:pt>
                <c:pt idx="2833">
                  <c:v>42885.050462962965</c:v>
                </c:pt>
                <c:pt idx="2834">
                  <c:v>42885.050578703704</c:v>
                </c:pt>
                <c:pt idx="2835">
                  <c:v>42885.050694444442</c:v>
                </c:pt>
                <c:pt idx="2836">
                  <c:v>42885.050810185188</c:v>
                </c:pt>
                <c:pt idx="2837">
                  <c:v>42885.050925925927</c:v>
                </c:pt>
                <c:pt idx="2838">
                  <c:v>42885.051041666666</c:v>
                </c:pt>
                <c:pt idx="2839">
                  <c:v>42885.051157407404</c:v>
                </c:pt>
                <c:pt idx="2840">
                  <c:v>42885.05127314815</c:v>
                </c:pt>
                <c:pt idx="2841">
                  <c:v>42885.051388888889</c:v>
                </c:pt>
                <c:pt idx="2842">
                  <c:v>42885.051504629628</c:v>
                </c:pt>
                <c:pt idx="2843">
                  <c:v>42885.051620370374</c:v>
                </c:pt>
                <c:pt idx="2844">
                  <c:v>42885.051736111112</c:v>
                </c:pt>
                <c:pt idx="2845">
                  <c:v>42885.051851851851</c:v>
                </c:pt>
                <c:pt idx="2846">
                  <c:v>42885.05196759259</c:v>
                </c:pt>
                <c:pt idx="2847">
                  <c:v>42885.052083333336</c:v>
                </c:pt>
                <c:pt idx="2848">
                  <c:v>42885.052199074074</c:v>
                </c:pt>
                <c:pt idx="2849">
                  <c:v>42885.052314814813</c:v>
                </c:pt>
                <c:pt idx="2850">
                  <c:v>42885.052430555559</c:v>
                </c:pt>
                <c:pt idx="2851">
                  <c:v>42885.052546296298</c:v>
                </c:pt>
                <c:pt idx="2852">
                  <c:v>42885.052662037036</c:v>
                </c:pt>
                <c:pt idx="2853">
                  <c:v>42885.052777777775</c:v>
                </c:pt>
                <c:pt idx="2854">
                  <c:v>42885.052893518521</c:v>
                </c:pt>
                <c:pt idx="2855">
                  <c:v>42885.05300925926</c:v>
                </c:pt>
                <c:pt idx="2856">
                  <c:v>42885.053124999999</c:v>
                </c:pt>
                <c:pt idx="2857">
                  <c:v>42885.053240740737</c:v>
                </c:pt>
                <c:pt idx="2858">
                  <c:v>42885.053356481483</c:v>
                </c:pt>
                <c:pt idx="2859">
                  <c:v>42885.053472222222</c:v>
                </c:pt>
                <c:pt idx="2860">
                  <c:v>42885.053587962961</c:v>
                </c:pt>
                <c:pt idx="2861">
                  <c:v>42885.053703703707</c:v>
                </c:pt>
                <c:pt idx="2862">
                  <c:v>42885.053819444445</c:v>
                </c:pt>
                <c:pt idx="2863">
                  <c:v>42885.053935185184</c:v>
                </c:pt>
                <c:pt idx="2864">
                  <c:v>42885.054050925923</c:v>
                </c:pt>
                <c:pt idx="2865">
                  <c:v>42885.054166666669</c:v>
                </c:pt>
                <c:pt idx="2866">
                  <c:v>42885.054282407407</c:v>
                </c:pt>
                <c:pt idx="2867">
                  <c:v>42885.054398148146</c:v>
                </c:pt>
                <c:pt idx="2868">
                  <c:v>42885.054513888892</c:v>
                </c:pt>
                <c:pt idx="2869">
                  <c:v>42885.054629629631</c:v>
                </c:pt>
                <c:pt idx="2870">
                  <c:v>42885.054745370369</c:v>
                </c:pt>
                <c:pt idx="2871">
                  <c:v>42885.054861111108</c:v>
                </c:pt>
                <c:pt idx="2872">
                  <c:v>42885.054976851854</c:v>
                </c:pt>
                <c:pt idx="2873">
                  <c:v>42885.055092592593</c:v>
                </c:pt>
                <c:pt idx="2874">
                  <c:v>42885.055208333331</c:v>
                </c:pt>
                <c:pt idx="2875">
                  <c:v>42885.055324074077</c:v>
                </c:pt>
                <c:pt idx="2876">
                  <c:v>42885.055439814816</c:v>
                </c:pt>
                <c:pt idx="2877">
                  <c:v>42885.055555555555</c:v>
                </c:pt>
                <c:pt idx="2878">
                  <c:v>42885.055671296293</c:v>
                </c:pt>
                <c:pt idx="2879">
                  <c:v>42885.055787037039</c:v>
                </c:pt>
                <c:pt idx="2880">
                  <c:v>42885.055902777778</c:v>
                </c:pt>
                <c:pt idx="2881">
                  <c:v>42885.056018518517</c:v>
                </c:pt>
                <c:pt idx="2882">
                  <c:v>42885.056134259263</c:v>
                </c:pt>
                <c:pt idx="2883">
                  <c:v>42885.056250000001</c:v>
                </c:pt>
                <c:pt idx="2884">
                  <c:v>42885.05636574074</c:v>
                </c:pt>
                <c:pt idx="2885">
                  <c:v>42885.056481481479</c:v>
                </c:pt>
                <c:pt idx="2886">
                  <c:v>42885.056597222225</c:v>
                </c:pt>
                <c:pt idx="2887">
                  <c:v>42885.056712962964</c:v>
                </c:pt>
                <c:pt idx="2888">
                  <c:v>42885.056828703702</c:v>
                </c:pt>
                <c:pt idx="2889">
                  <c:v>42885.056944444441</c:v>
                </c:pt>
                <c:pt idx="2890">
                  <c:v>42885.057060185187</c:v>
                </c:pt>
                <c:pt idx="2891">
                  <c:v>42885.057175925926</c:v>
                </c:pt>
                <c:pt idx="2892">
                  <c:v>42885.057291666664</c:v>
                </c:pt>
                <c:pt idx="2893">
                  <c:v>42885.05740740741</c:v>
                </c:pt>
                <c:pt idx="2894">
                  <c:v>42885.057523148149</c:v>
                </c:pt>
                <c:pt idx="2895">
                  <c:v>42885.057638888888</c:v>
                </c:pt>
                <c:pt idx="2896">
                  <c:v>42885.057754629626</c:v>
                </c:pt>
                <c:pt idx="2897">
                  <c:v>42885.057870370372</c:v>
                </c:pt>
                <c:pt idx="2898">
                  <c:v>42885.057986111111</c:v>
                </c:pt>
                <c:pt idx="2899">
                  <c:v>42885.05810185185</c:v>
                </c:pt>
                <c:pt idx="2900">
                  <c:v>42885.058217592596</c:v>
                </c:pt>
                <c:pt idx="2901">
                  <c:v>42885.058333333334</c:v>
                </c:pt>
                <c:pt idx="2902">
                  <c:v>42885.058449074073</c:v>
                </c:pt>
                <c:pt idx="2903">
                  <c:v>42885.058564814812</c:v>
                </c:pt>
                <c:pt idx="2904">
                  <c:v>42885.058680555558</c:v>
                </c:pt>
                <c:pt idx="2905">
                  <c:v>42885.058796296296</c:v>
                </c:pt>
                <c:pt idx="2906">
                  <c:v>42885.058912037035</c:v>
                </c:pt>
                <c:pt idx="2907">
                  <c:v>42885.059027777781</c:v>
                </c:pt>
                <c:pt idx="2908">
                  <c:v>42885.05914351852</c:v>
                </c:pt>
                <c:pt idx="2909">
                  <c:v>42885.059259259258</c:v>
                </c:pt>
                <c:pt idx="2910">
                  <c:v>42885.059374999997</c:v>
                </c:pt>
                <c:pt idx="2911">
                  <c:v>42885.059490740743</c:v>
                </c:pt>
                <c:pt idx="2912">
                  <c:v>42885.059606481482</c:v>
                </c:pt>
                <c:pt idx="2913">
                  <c:v>42885.05972222222</c:v>
                </c:pt>
                <c:pt idx="2914">
                  <c:v>42885.059837962966</c:v>
                </c:pt>
                <c:pt idx="2915">
                  <c:v>42885.059953703705</c:v>
                </c:pt>
                <c:pt idx="2916">
                  <c:v>42885.060069444444</c:v>
                </c:pt>
                <c:pt idx="2917">
                  <c:v>42885.060185185182</c:v>
                </c:pt>
                <c:pt idx="2918">
                  <c:v>42885.060300925928</c:v>
                </c:pt>
                <c:pt idx="2919">
                  <c:v>42885.060416666667</c:v>
                </c:pt>
                <c:pt idx="2920">
                  <c:v>42885.060532407406</c:v>
                </c:pt>
                <c:pt idx="2921">
                  <c:v>42885.060648148145</c:v>
                </c:pt>
                <c:pt idx="2922">
                  <c:v>42885.060763888891</c:v>
                </c:pt>
                <c:pt idx="2923">
                  <c:v>42885.060879629629</c:v>
                </c:pt>
                <c:pt idx="2924">
                  <c:v>42885.060995370368</c:v>
                </c:pt>
                <c:pt idx="2925">
                  <c:v>42885.061111111114</c:v>
                </c:pt>
                <c:pt idx="2926">
                  <c:v>42885.061226851853</c:v>
                </c:pt>
                <c:pt idx="2927">
                  <c:v>42885.061342592591</c:v>
                </c:pt>
                <c:pt idx="2928">
                  <c:v>42885.06145833333</c:v>
                </c:pt>
                <c:pt idx="2929">
                  <c:v>42885.061574074076</c:v>
                </c:pt>
                <c:pt idx="2930">
                  <c:v>42885.061689814815</c:v>
                </c:pt>
                <c:pt idx="2931">
                  <c:v>42885.061805555553</c:v>
                </c:pt>
                <c:pt idx="2932">
                  <c:v>42885.061921296299</c:v>
                </c:pt>
                <c:pt idx="2933">
                  <c:v>42885.062037037038</c:v>
                </c:pt>
                <c:pt idx="2934">
                  <c:v>42885.062152777777</c:v>
                </c:pt>
                <c:pt idx="2935">
                  <c:v>42885.062268518515</c:v>
                </c:pt>
                <c:pt idx="2936">
                  <c:v>42885.062384259261</c:v>
                </c:pt>
                <c:pt idx="2937">
                  <c:v>42885.0625</c:v>
                </c:pt>
                <c:pt idx="2938">
                  <c:v>42885.062615740739</c:v>
                </c:pt>
                <c:pt idx="2939">
                  <c:v>42885.062731481485</c:v>
                </c:pt>
                <c:pt idx="2940">
                  <c:v>42885.062847222223</c:v>
                </c:pt>
                <c:pt idx="2941">
                  <c:v>42885.062962962962</c:v>
                </c:pt>
                <c:pt idx="2942">
                  <c:v>42885.063078703701</c:v>
                </c:pt>
                <c:pt idx="2943">
                  <c:v>42885.063194444447</c:v>
                </c:pt>
                <c:pt idx="2944">
                  <c:v>42885.063310185185</c:v>
                </c:pt>
                <c:pt idx="2945">
                  <c:v>42885.063425925924</c:v>
                </c:pt>
                <c:pt idx="2946">
                  <c:v>42885.06354166667</c:v>
                </c:pt>
                <c:pt idx="2947">
                  <c:v>42885.063657407409</c:v>
                </c:pt>
                <c:pt idx="2948">
                  <c:v>42885.063773148147</c:v>
                </c:pt>
                <c:pt idx="2949">
                  <c:v>42885.063888888886</c:v>
                </c:pt>
                <c:pt idx="2950">
                  <c:v>42885.064004629632</c:v>
                </c:pt>
                <c:pt idx="2951">
                  <c:v>42885.064120370371</c:v>
                </c:pt>
                <c:pt idx="2952">
                  <c:v>42885.064236111109</c:v>
                </c:pt>
                <c:pt idx="2953">
                  <c:v>42885.064351851855</c:v>
                </c:pt>
                <c:pt idx="2954">
                  <c:v>42885.064467592594</c:v>
                </c:pt>
                <c:pt idx="2955">
                  <c:v>42885.064583333333</c:v>
                </c:pt>
                <c:pt idx="2956">
                  <c:v>42885.064699074072</c:v>
                </c:pt>
                <c:pt idx="2957">
                  <c:v>42885.064814814818</c:v>
                </c:pt>
                <c:pt idx="2958">
                  <c:v>42885.064930555556</c:v>
                </c:pt>
                <c:pt idx="2959">
                  <c:v>42885.065046296295</c:v>
                </c:pt>
                <c:pt idx="2960">
                  <c:v>42885.065162037034</c:v>
                </c:pt>
                <c:pt idx="2961">
                  <c:v>42885.06527777778</c:v>
                </c:pt>
                <c:pt idx="2962">
                  <c:v>42885.065393518518</c:v>
                </c:pt>
                <c:pt idx="2963">
                  <c:v>42885.065509259257</c:v>
                </c:pt>
                <c:pt idx="2964">
                  <c:v>42885.065625000003</c:v>
                </c:pt>
                <c:pt idx="2965">
                  <c:v>42885.065740740742</c:v>
                </c:pt>
                <c:pt idx="2966">
                  <c:v>42885.06585648148</c:v>
                </c:pt>
                <c:pt idx="2967">
                  <c:v>42885.065972222219</c:v>
                </c:pt>
                <c:pt idx="2968">
                  <c:v>42885.066087962965</c:v>
                </c:pt>
                <c:pt idx="2969">
                  <c:v>42885.066203703704</c:v>
                </c:pt>
                <c:pt idx="2970">
                  <c:v>42885.066319444442</c:v>
                </c:pt>
                <c:pt idx="2971">
                  <c:v>42885.066435185188</c:v>
                </c:pt>
                <c:pt idx="2972">
                  <c:v>42885.066550925927</c:v>
                </c:pt>
                <c:pt idx="2973">
                  <c:v>42885.066666666666</c:v>
                </c:pt>
                <c:pt idx="2974">
                  <c:v>42885.066782407404</c:v>
                </c:pt>
                <c:pt idx="2975">
                  <c:v>42885.06689814815</c:v>
                </c:pt>
                <c:pt idx="2976">
                  <c:v>42885.067013888889</c:v>
                </c:pt>
                <c:pt idx="2977">
                  <c:v>42885.067129629628</c:v>
                </c:pt>
                <c:pt idx="2978">
                  <c:v>42885.067245370374</c:v>
                </c:pt>
                <c:pt idx="2979">
                  <c:v>42885.067361111112</c:v>
                </c:pt>
                <c:pt idx="2980">
                  <c:v>42885.067476851851</c:v>
                </c:pt>
                <c:pt idx="2981">
                  <c:v>42885.06759259259</c:v>
                </c:pt>
                <c:pt idx="2982">
                  <c:v>42885.067708333336</c:v>
                </c:pt>
                <c:pt idx="2983">
                  <c:v>42885.067824074074</c:v>
                </c:pt>
                <c:pt idx="2984">
                  <c:v>42885.067939814813</c:v>
                </c:pt>
                <c:pt idx="2985">
                  <c:v>42885.068055555559</c:v>
                </c:pt>
                <c:pt idx="2986">
                  <c:v>42885.068171296298</c:v>
                </c:pt>
                <c:pt idx="2987">
                  <c:v>42885.068287037036</c:v>
                </c:pt>
                <c:pt idx="2988">
                  <c:v>42885.068402777775</c:v>
                </c:pt>
                <c:pt idx="2989">
                  <c:v>42885.068518518521</c:v>
                </c:pt>
                <c:pt idx="2990">
                  <c:v>42885.06863425926</c:v>
                </c:pt>
                <c:pt idx="2991">
                  <c:v>42885.068749999999</c:v>
                </c:pt>
                <c:pt idx="2992">
                  <c:v>42885.068865740737</c:v>
                </c:pt>
                <c:pt idx="2993">
                  <c:v>42885.068981481483</c:v>
                </c:pt>
                <c:pt idx="2994">
                  <c:v>42885.069097222222</c:v>
                </c:pt>
                <c:pt idx="2995">
                  <c:v>42885.069212962961</c:v>
                </c:pt>
                <c:pt idx="2996">
                  <c:v>42885.069328703707</c:v>
                </c:pt>
                <c:pt idx="2997">
                  <c:v>42885.069444444445</c:v>
                </c:pt>
                <c:pt idx="2998">
                  <c:v>42885.069560185184</c:v>
                </c:pt>
                <c:pt idx="2999">
                  <c:v>42885.069675925923</c:v>
                </c:pt>
                <c:pt idx="3000">
                  <c:v>42885.069791666669</c:v>
                </c:pt>
                <c:pt idx="3001">
                  <c:v>42885.069907407407</c:v>
                </c:pt>
                <c:pt idx="3002">
                  <c:v>42885.070023148146</c:v>
                </c:pt>
                <c:pt idx="3003">
                  <c:v>42885.070138888892</c:v>
                </c:pt>
                <c:pt idx="3004">
                  <c:v>42885.070254629631</c:v>
                </c:pt>
                <c:pt idx="3005">
                  <c:v>42885.070370370369</c:v>
                </c:pt>
                <c:pt idx="3006">
                  <c:v>42885.070486111108</c:v>
                </c:pt>
                <c:pt idx="3007">
                  <c:v>42885.070601851854</c:v>
                </c:pt>
                <c:pt idx="3008">
                  <c:v>42885.070717592593</c:v>
                </c:pt>
                <c:pt idx="3009">
                  <c:v>42885.070833333331</c:v>
                </c:pt>
                <c:pt idx="3010">
                  <c:v>42885.070949074077</c:v>
                </c:pt>
                <c:pt idx="3011">
                  <c:v>42885.071064814816</c:v>
                </c:pt>
                <c:pt idx="3012">
                  <c:v>42885.071180555555</c:v>
                </c:pt>
                <c:pt idx="3013">
                  <c:v>42885.071296296293</c:v>
                </c:pt>
                <c:pt idx="3014">
                  <c:v>42885.071412037039</c:v>
                </c:pt>
                <c:pt idx="3015">
                  <c:v>42885.071527777778</c:v>
                </c:pt>
                <c:pt idx="3016">
                  <c:v>42885.071643518517</c:v>
                </c:pt>
                <c:pt idx="3017">
                  <c:v>42885.071759259263</c:v>
                </c:pt>
                <c:pt idx="3018">
                  <c:v>42885.071875000001</c:v>
                </c:pt>
                <c:pt idx="3019">
                  <c:v>42885.07199074074</c:v>
                </c:pt>
                <c:pt idx="3020">
                  <c:v>42885.072106481479</c:v>
                </c:pt>
                <c:pt idx="3021">
                  <c:v>42885.072222222225</c:v>
                </c:pt>
                <c:pt idx="3022">
                  <c:v>42885.072337962964</c:v>
                </c:pt>
                <c:pt idx="3023">
                  <c:v>42885.072453703702</c:v>
                </c:pt>
                <c:pt idx="3024">
                  <c:v>42885.072569444441</c:v>
                </c:pt>
                <c:pt idx="3025">
                  <c:v>42885.072685185187</c:v>
                </c:pt>
                <c:pt idx="3026">
                  <c:v>42885.072800925926</c:v>
                </c:pt>
                <c:pt idx="3027">
                  <c:v>42885.072916666664</c:v>
                </c:pt>
                <c:pt idx="3028">
                  <c:v>42885.07303240741</c:v>
                </c:pt>
                <c:pt idx="3029">
                  <c:v>42885.073148148149</c:v>
                </c:pt>
                <c:pt idx="3030">
                  <c:v>42885.073263888888</c:v>
                </c:pt>
                <c:pt idx="3031">
                  <c:v>42885.073379629626</c:v>
                </c:pt>
                <c:pt idx="3032">
                  <c:v>42885.073495370372</c:v>
                </c:pt>
                <c:pt idx="3033">
                  <c:v>42885.073611111111</c:v>
                </c:pt>
                <c:pt idx="3034">
                  <c:v>42885.07372685185</c:v>
                </c:pt>
                <c:pt idx="3035">
                  <c:v>42885.073842592596</c:v>
                </c:pt>
                <c:pt idx="3036">
                  <c:v>42885.073958333334</c:v>
                </c:pt>
                <c:pt idx="3037">
                  <c:v>42885.074074074073</c:v>
                </c:pt>
                <c:pt idx="3038">
                  <c:v>42885.074189814812</c:v>
                </c:pt>
                <c:pt idx="3039">
                  <c:v>42885.074305555558</c:v>
                </c:pt>
                <c:pt idx="3040">
                  <c:v>42885.074421296296</c:v>
                </c:pt>
                <c:pt idx="3041">
                  <c:v>42885.074537037035</c:v>
                </c:pt>
                <c:pt idx="3042">
                  <c:v>42885.074652777781</c:v>
                </c:pt>
                <c:pt idx="3043">
                  <c:v>42885.07476851852</c:v>
                </c:pt>
                <c:pt idx="3044">
                  <c:v>42885.074884259258</c:v>
                </c:pt>
                <c:pt idx="3045">
                  <c:v>42885.074999999997</c:v>
                </c:pt>
                <c:pt idx="3046">
                  <c:v>42885.075115740743</c:v>
                </c:pt>
                <c:pt idx="3047">
                  <c:v>42885.075231481482</c:v>
                </c:pt>
                <c:pt idx="3048">
                  <c:v>42885.07534722222</c:v>
                </c:pt>
                <c:pt idx="3049">
                  <c:v>42885.075462962966</c:v>
                </c:pt>
                <c:pt idx="3050">
                  <c:v>42885.075578703705</c:v>
                </c:pt>
                <c:pt idx="3051">
                  <c:v>42885.075694444444</c:v>
                </c:pt>
                <c:pt idx="3052">
                  <c:v>42885.075810185182</c:v>
                </c:pt>
                <c:pt idx="3053">
                  <c:v>42885.075925925928</c:v>
                </c:pt>
                <c:pt idx="3054">
                  <c:v>42885.076041666667</c:v>
                </c:pt>
                <c:pt idx="3055">
                  <c:v>42885.076157407406</c:v>
                </c:pt>
                <c:pt idx="3056">
                  <c:v>42885.076273148145</c:v>
                </c:pt>
                <c:pt idx="3057">
                  <c:v>42885.076388888891</c:v>
                </c:pt>
                <c:pt idx="3058">
                  <c:v>42885.076504629629</c:v>
                </c:pt>
                <c:pt idx="3059">
                  <c:v>42885.076620370368</c:v>
                </c:pt>
                <c:pt idx="3060">
                  <c:v>42885.076736111114</c:v>
                </c:pt>
                <c:pt idx="3061">
                  <c:v>42885.076851851853</c:v>
                </c:pt>
                <c:pt idx="3062">
                  <c:v>42885.076967592591</c:v>
                </c:pt>
                <c:pt idx="3063">
                  <c:v>42885.07708333333</c:v>
                </c:pt>
                <c:pt idx="3064">
                  <c:v>42885.077199074076</c:v>
                </c:pt>
                <c:pt idx="3065">
                  <c:v>42885.077314814815</c:v>
                </c:pt>
                <c:pt idx="3066">
                  <c:v>42885.077430555553</c:v>
                </c:pt>
                <c:pt idx="3067">
                  <c:v>42885.077546296299</c:v>
                </c:pt>
                <c:pt idx="3068">
                  <c:v>42885.077662037038</c:v>
                </c:pt>
                <c:pt idx="3069">
                  <c:v>42885.077777777777</c:v>
                </c:pt>
                <c:pt idx="3070">
                  <c:v>42885.077893518515</c:v>
                </c:pt>
                <c:pt idx="3071">
                  <c:v>42885.078009259261</c:v>
                </c:pt>
                <c:pt idx="3072">
                  <c:v>42885.078125</c:v>
                </c:pt>
                <c:pt idx="3073">
                  <c:v>42885.078240740739</c:v>
                </c:pt>
                <c:pt idx="3074">
                  <c:v>42885.078356481485</c:v>
                </c:pt>
                <c:pt idx="3075">
                  <c:v>42885.078472222223</c:v>
                </c:pt>
                <c:pt idx="3076">
                  <c:v>42885.078587962962</c:v>
                </c:pt>
                <c:pt idx="3077">
                  <c:v>42885.078703703701</c:v>
                </c:pt>
                <c:pt idx="3078">
                  <c:v>42885.078819444447</c:v>
                </c:pt>
                <c:pt idx="3079">
                  <c:v>42885.078935185185</c:v>
                </c:pt>
                <c:pt idx="3080">
                  <c:v>42885.079050925924</c:v>
                </c:pt>
                <c:pt idx="3081">
                  <c:v>42885.07916666667</c:v>
                </c:pt>
                <c:pt idx="3082">
                  <c:v>42885.079282407409</c:v>
                </c:pt>
                <c:pt idx="3083">
                  <c:v>42885.079398148147</c:v>
                </c:pt>
                <c:pt idx="3084">
                  <c:v>42885.079513888886</c:v>
                </c:pt>
                <c:pt idx="3085">
                  <c:v>42885.079629629632</c:v>
                </c:pt>
                <c:pt idx="3086">
                  <c:v>42885.079745370371</c:v>
                </c:pt>
                <c:pt idx="3087">
                  <c:v>42885.079861111109</c:v>
                </c:pt>
                <c:pt idx="3088">
                  <c:v>42885.079976851855</c:v>
                </c:pt>
                <c:pt idx="3089">
                  <c:v>42885.080092592594</c:v>
                </c:pt>
                <c:pt idx="3090">
                  <c:v>42885.080208333333</c:v>
                </c:pt>
                <c:pt idx="3091">
                  <c:v>42885.080324074072</c:v>
                </c:pt>
                <c:pt idx="3092">
                  <c:v>42885.080439814818</c:v>
                </c:pt>
                <c:pt idx="3093">
                  <c:v>42885.080555555556</c:v>
                </c:pt>
                <c:pt idx="3094">
                  <c:v>42885.080671296295</c:v>
                </c:pt>
                <c:pt idx="3095">
                  <c:v>42885.080787037034</c:v>
                </c:pt>
                <c:pt idx="3096">
                  <c:v>42885.08090277778</c:v>
                </c:pt>
                <c:pt idx="3097">
                  <c:v>42885.081018518518</c:v>
                </c:pt>
                <c:pt idx="3098">
                  <c:v>42885.081134259257</c:v>
                </c:pt>
                <c:pt idx="3099">
                  <c:v>42885.081250000003</c:v>
                </c:pt>
                <c:pt idx="3100">
                  <c:v>42885.081365740742</c:v>
                </c:pt>
                <c:pt idx="3101">
                  <c:v>42885.08148148148</c:v>
                </c:pt>
                <c:pt idx="3102">
                  <c:v>42885.081597222219</c:v>
                </c:pt>
                <c:pt idx="3103">
                  <c:v>42885.081712962965</c:v>
                </c:pt>
                <c:pt idx="3104">
                  <c:v>42885.081828703704</c:v>
                </c:pt>
                <c:pt idx="3105">
                  <c:v>42885.081944444442</c:v>
                </c:pt>
                <c:pt idx="3106">
                  <c:v>42885.082060185188</c:v>
                </c:pt>
                <c:pt idx="3107">
                  <c:v>42885.082175925927</c:v>
                </c:pt>
                <c:pt idx="3108">
                  <c:v>42885.082291666666</c:v>
                </c:pt>
                <c:pt idx="3109">
                  <c:v>42885.082407407404</c:v>
                </c:pt>
                <c:pt idx="3110">
                  <c:v>42885.08252314815</c:v>
                </c:pt>
                <c:pt idx="3111">
                  <c:v>42885.082638888889</c:v>
                </c:pt>
                <c:pt idx="3112">
                  <c:v>42885.082754629628</c:v>
                </c:pt>
                <c:pt idx="3113">
                  <c:v>42885.082870370374</c:v>
                </c:pt>
                <c:pt idx="3114">
                  <c:v>42885.082986111112</c:v>
                </c:pt>
                <c:pt idx="3115">
                  <c:v>42885.083101851851</c:v>
                </c:pt>
                <c:pt idx="3116">
                  <c:v>42885.08321759259</c:v>
                </c:pt>
                <c:pt idx="3117">
                  <c:v>42885.083333333336</c:v>
                </c:pt>
                <c:pt idx="3118">
                  <c:v>42885.083449074074</c:v>
                </c:pt>
                <c:pt idx="3119">
                  <c:v>42885.083564814813</c:v>
                </c:pt>
                <c:pt idx="3120">
                  <c:v>42885.083680555559</c:v>
                </c:pt>
                <c:pt idx="3121">
                  <c:v>42885.083796296298</c:v>
                </c:pt>
                <c:pt idx="3122">
                  <c:v>42885.083912037036</c:v>
                </c:pt>
                <c:pt idx="3123">
                  <c:v>42885.084027777775</c:v>
                </c:pt>
                <c:pt idx="3124">
                  <c:v>42885.084143518521</c:v>
                </c:pt>
                <c:pt idx="3125">
                  <c:v>42885.08425925926</c:v>
                </c:pt>
                <c:pt idx="3126">
                  <c:v>42885.084374999999</c:v>
                </c:pt>
                <c:pt idx="3127">
                  <c:v>42885.084490740737</c:v>
                </c:pt>
                <c:pt idx="3128">
                  <c:v>42885.084606481483</c:v>
                </c:pt>
                <c:pt idx="3129">
                  <c:v>42885.084722222222</c:v>
                </c:pt>
                <c:pt idx="3130">
                  <c:v>42885.084837962961</c:v>
                </c:pt>
                <c:pt idx="3131">
                  <c:v>42885.084953703707</c:v>
                </c:pt>
                <c:pt idx="3132">
                  <c:v>42885.085069444445</c:v>
                </c:pt>
                <c:pt idx="3133">
                  <c:v>42885.085185185184</c:v>
                </c:pt>
                <c:pt idx="3134">
                  <c:v>42885.085300925923</c:v>
                </c:pt>
                <c:pt idx="3135">
                  <c:v>42885.085416666669</c:v>
                </c:pt>
                <c:pt idx="3136">
                  <c:v>42885.085532407407</c:v>
                </c:pt>
                <c:pt idx="3137">
                  <c:v>42885.085648148146</c:v>
                </c:pt>
                <c:pt idx="3138">
                  <c:v>42885.085763888892</c:v>
                </c:pt>
                <c:pt idx="3139">
                  <c:v>42885.085879629631</c:v>
                </c:pt>
                <c:pt idx="3140">
                  <c:v>42885.085995370369</c:v>
                </c:pt>
                <c:pt idx="3141">
                  <c:v>42885.086111111108</c:v>
                </c:pt>
                <c:pt idx="3142">
                  <c:v>42885.086226851854</c:v>
                </c:pt>
                <c:pt idx="3143">
                  <c:v>42885.086342592593</c:v>
                </c:pt>
                <c:pt idx="3144">
                  <c:v>42885.086458333331</c:v>
                </c:pt>
                <c:pt idx="3145">
                  <c:v>42885.086574074077</c:v>
                </c:pt>
                <c:pt idx="3146">
                  <c:v>42885.086689814816</c:v>
                </c:pt>
                <c:pt idx="3147">
                  <c:v>42885.086805555555</c:v>
                </c:pt>
                <c:pt idx="3148">
                  <c:v>42885.086921296293</c:v>
                </c:pt>
                <c:pt idx="3149">
                  <c:v>42885.087037037039</c:v>
                </c:pt>
                <c:pt idx="3150">
                  <c:v>42885.087152777778</c:v>
                </c:pt>
                <c:pt idx="3151">
                  <c:v>42885.087268518517</c:v>
                </c:pt>
                <c:pt idx="3152">
                  <c:v>42885.087384259263</c:v>
                </c:pt>
                <c:pt idx="3153">
                  <c:v>42885.087500000001</c:v>
                </c:pt>
                <c:pt idx="3154">
                  <c:v>42885.08761574074</c:v>
                </c:pt>
                <c:pt idx="3155">
                  <c:v>42885.087731481479</c:v>
                </c:pt>
                <c:pt idx="3156">
                  <c:v>42885.087847222225</c:v>
                </c:pt>
                <c:pt idx="3157">
                  <c:v>42885.087962962964</c:v>
                </c:pt>
                <c:pt idx="3158">
                  <c:v>42885.088078703702</c:v>
                </c:pt>
                <c:pt idx="3159">
                  <c:v>42885.088194444441</c:v>
                </c:pt>
                <c:pt idx="3160">
                  <c:v>42885.088310185187</c:v>
                </c:pt>
                <c:pt idx="3161">
                  <c:v>42885.088425925926</c:v>
                </c:pt>
                <c:pt idx="3162">
                  <c:v>42885.088541666664</c:v>
                </c:pt>
                <c:pt idx="3163">
                  <c:v>42885.08865740741</c:v>
                </c:pt>
                <c:pt idx="3164">
                  <c:v>42885.088773148149</c:v>
                </c:pt>
                <c:pt idx="3165">
                  <c:v>42885.088888888888</c:v>
                </c:pt>
                <c:pt idx="3166">
                  <c:v>42885.089004629626</c:v>
                </c:pt>
                <c:pt idx="3167">
                  <c:v>42885.089120370372</c:v>
                </c:pt>
                <c:pt idx="3168">
                  <c:v>42885.089236111111</c:v>
                </c:pt>
                <c:pt idx="3169">
                  <c:v>42885.08935185185</c:v>
                </c:pt>
                <c:pt idx="3170">
                  <c:v>42885.089467592596</c:v>
                </c:pt>
                <c:pt idx="3171">
                  <c:v>42885.089583333334</c:v>
                </c:pt>
                <c:pt idx="3172">
                  <c:v>42885.089699074073</c:v>
                </c:pt>
                <c:pt idx="3173">
                  <c:v>42885.089814814812</c:v>
                </c:pt>
                <c:pt idx="3174">
                  <c:v>42885.089930555558</c:v>
                </c:pt>
                <c:pt idx="3175">
                  <c:v>42885.090046296296</c:v>
                </c:pt>
                <c:pt idx="3176">
                  <c:v>42885.090162037035</c:v>
                </c:pt>
                <c:pt idx="3177">
                  <c:v>42885.090277777781</c:v>
                </c:pt>
                <c:pt idx="3178">
                  <c:v>42885.09039351852</c:v>
                </c:pt>
                <c:pt idx="3179">
                  <c:v>42885.090509259258</c:v>
                </c:pt>
                <c:pt idx="3180">
                  <c:v>42885.090624999997</c:v>
                </c:pt>
                <c:pt idx="3181">
                  <c:v>42885.090740740743</c:v>
                </c:pt>
                <c:pt idx="3182">
                  <c:v>42885.090856481482</c:v>
                </c:pt>
                <c:pt idx="3183">
                  <c:v>42885.09097222222</c:v>
                </c:pt>
                <c:pt idx="3184">
                  <c:v>42885.091087962966</c:v>
                </c:pt>
                <c:pt idx="3185">
                  <c:v>42885.091203703705</c:v>
                </c:pt>
                <c:pt idx="3186">
                  <c:v>42885.091319444444</c:v>
                </c:pt>
                <c:pt idx="3187">
                  <c:v>42885.091435185182</c:v>
                </c:pt>
                <c:pt idx="3188">
                  <c:v>42885.091550925928</c:v>
                </c:pt>
                <c:pt idx="3189">
                  <c:v>42885.091666666667</c:v>
                </c:pt>
                <c:pt idx="3190">
                  <c:v>42885.091782407406</c:v>
                </c:pt>
                <c:pt idx="3191">
                  <c:v>42885.091898148145</c:v>
                </c:pt>
                <c:pt idx="3192">
                  <c:v>42885.092013888891</c:v>
                </c:pt>
                <c:pt idx="3193">
                  <c:v>42885.092129629629</c:v>
                </c:pt>
                <c:pt idx="3194">
                  <c:v>42885.092245370368</c:v>
                </c:pt>
                <c:pt idx="3195">
                  <c:v>42885.092361111114</c:v>
                </c:pt>
                <c:pt idx="3196">
                  <c:v>42885.092476851853</c:v>
                </c:pt>
                <c:pt idx="3197">
                  <c:v>42885.092592592591</c:v>
                </c:pt>
                <c:pt idx="3198">
                  <c:v>42885.09270833333</c:v>
                </c:pt>
                <c:pt idx="3199">
                  <c:v>42885.092824074076</c:v>
                </c:pt>
                <c:pt idx="3200">
                  <c:v>42885.092939814815</c:v>
                </c:pt>
                <c:pt idx="3201">
                  <c:v>42885.093055555553</c:v>
                </c:pt>
                <c:pt idx="3202">
                  <c:v>42885.093171296299</c:v>
                </c:pt>
                <c:pt idx="3203">
                  <c:v>42885.093287037038</c:v>
                </c:pt>
                <c:pt idx="3204">
                  <c:v>42885.093402777777</c:v>
                </c:pt>
                <c:pt idx="3205">
                  <c:v>42885.093518518515</c:v>
                </c:pt>
                <c:pt idx="3206">
                  <c:v>42885.093634259261</c:v>
                </c:pt>
                <c:pt idx="3207">
                  <c:v>42885.09375</c:v>
                </c:pt>
                <c:pt idx="3208">
                  <c:v>42885.093865740739</c:v>
                </c:pt>
                <c:pt idx="3209">
                  <c:v>42885.093981481485</c:v>
                </c:pt>
                <c:pt idx="3210">
                  <c:v>42885.094097222223</c:v>
                </c:pt>
                <c:pt idx="3211">
                  <c:v>42885.094212962962</c:v>
                </c:pt>
                <c:pt idx="3212">
                  <c:v>42885.094328703701</c:v>
                </c:pt>
                <c:pt idx="3213">
                  <c:v>42885.094444444447</c:v>
                </c:pt>
                <c:pt idx="3214">
                  <c:v>42885.094560185185</c:v>
                </c:pt>
                <c:pt idx="3215">
                  <c:v>42885.094675925924</c:v>
                </c:pt>
                <c:pt idx="3216">
                  <c:v>42885.09479166667</c:v>
                </c:pt>
                <c:pt idx="3217">
                  <c:v>42885.094907407409</c:v>
                </c:pt>
                <c:pt idx="3218">
                  <c:v>42885.095023148147</c:v>
                </c:pt>
                <c:pt idx="3219">
                  <c:v>42885.095138888886</c:v>
                </c:pt>
                <c:pt idx="3220">
                  <c:v>42885.095254629632</c:v>
                </c:pt>
                <c:pt idx="3221">
                  <c:v>42885.095370370371</c:v>
                </c:pt>
                <c:pt idx="3222">
                  <c:v>42885.095486111109</c:v>
                </c:pt>
                <c:pt idx="3223">
                  <c:v>42885.095601851855</c:v>
                </c:pt>
                <c:pt idx="3224">
                  <c:v>42885.095717592594</c:v>
                </c:pt>
                <c:pt idx="3225">
                  <c:v>42885.095833333333</c:v>
                </c:pt>
                <c:pt idx="3226">
                  <c:v>42885.095949074072</c:v>
                </c:pt>
                <c:pt idx="3227">
                  <c:v>42885.096064814818</c:v>
                </c:pt>
                <c:pt idx="3228">
                  <c:v>42885.096180555556</c:v>
                </c:pt>
                <c:pt idx="3229">
                  <c:v>42885.096296296295</c:v>
                </c:pt>
                <c:pt idx="3230">
                  <c:v>42885.096412037034</c:v>
                </c:pt>
                <c:pt idx="3231">
                  <c:v>42885.09652777778</c:v>
                </c:pt>
                <c:pt idx="3232">
                  <c:v>42885.096643518518</c:v>
                </c:pt>
                <c:pt idx="3233">
                  <c:v>42885.096759259257</c:v>
                </c:pt>
                <c:pt idx="3234">
                  <c:v>42885.096875000003</c:v>
                </c:pt>
                <c:pt idx="3235">
                  <c:v>42885.096990740742</c:v>
                </c:pt>
                <c:pt idx="3236">
                  <c:v>42885.09710648148</c:v>
                </c:pt>
                <c:pt idx="3237">
                  <c:v>42885.097222222219</c:v>
                </c:pt>
                <c:pt idx="3238">
                  <c:v>42885.097337962965</c:v>
                </c:pt>
                <c:pt idx="3239">
                  <c:v>42885.097453703704</c:v>
                </c:pt>
                <c:pt idx="3240">
                  <c:v>42885.097569444442</c:v>
                </c:pt>
                <c:pt idx="3241">
                  <c:v>42885.097685185188</c:v>
                </c:pt>
                <c:pt idx="3242">
                  <c:v>42885.097800925927</c:v>
                </c:pt>
                <c:pt idx="3243">
                  <c:v>42885.097916666666</c:v>
                </c:pt>
                <c:pt idx="3244">
                  <c:v>42885.098032407404</c:v>
                </c:pt>
                <c:pt idx="3245">
                  <c:v>42885.09814814815</c:v>
                </c:pt>
                <c:pt idx="3246">
                  <c:v>42885.098263888889</c:v>
                </c:pt>
                <c:pt idx="3247">
                  <c:v>42885.098379629628</c:v>
                </c:pt>
                <c:pt idx="3248">
                  <c:v>42885.098495370374</c:v>
                </c:pt>
                <c:pt idx="3249">
                  <c:v>42885.098611111112</c:v>
                </c:pt>
                <c:pt idx="3250">
                  <c:v>42885.098726851851</c:v>
                </c:pt>
                <c:pt idx="3251">
                  <c:v>42885.09884259259</c:v>
                </c:pt>
                <c:pt idx="3252">
                  <c:v>42885.098958333336</c:v>
                </c:pt>
                <c:pt idx="3253">
                  <c:v>42885.099074074074</c:v>
                </c:pt>
                <c:pt idx="3254">
                  <c:v>42885.099189814813</c:v>
                </c:pt>
                <c:pt idx="3255">
                  <c:v>42885.099305555559</c:v>
                </c:pt>
                <c:pt idx="3256">
                  <c:v>42885.099421296298</c:v>
                </c:pt>
                <c:pt idx="3257">
                  <c:v>42885.099537037036</c:v>
                </c:pt>
                <c:pt idx="3258">
                  <c:v>42885.099652777775</c:v>
                </c:pt>
                <c:pt idx="3259">
                  <c:v>42885.099768518521</c:v>
                </c:pt>
                <c:pt idx="3260">
                  <c:v>42885.09988425926</c:v>
                </c:pt>
                <c:pt idx="3261">
                  <c:v>42885.1</c:v>
                </c:pt>
                <c:pt idx="3262">
                  <c:v>42885.100115740737</c:v>
                </c:pt>
                <c:pt idx="3263">
                  <c:v>42885.100231481483</c:v>
                </c:pt>
                <c:pt idx="3264">
                  <c:v>42885.100347222222</c:v>
                </c:pt>
                <c:pt idx="3265">
                  <c:v>42885.100462962961</c:v>
                </c:pt>
                <c:pt idx="3266">
                  <c:v>42885.100578703707</c:v>
                </c:pt>
                <c:pt idx="3267">
                  <c:v>42885.100694444445</c:v>
                </c:pt>
                <c:pt idx="3268">
                  <c:v>42885.100810185184</c:v>
                </c:pt>
                <c:pt idx="3269">
                  <c:v>42885.100925925923</c:v>
                </c:pt>
                <c:pt idx="3270">
                  <c:v>42885.101041666669</c:v>
                </c:pt>
                <c:pt idx="3271">
                  <c:v>42885.101157407407</c:v>
                </c:pt>
                <c:pt idx="3272">
                  <c:v>42885.101273148146</c:v>
                </c:pt>
                <c:pt idx="3273">
                  <c:v>42885.101388888892</c:v>
                </c:pt>
                <c:pt idx="3274">
                  <c:v>42885.101504629631</c:v>
                </c:pt>
                <c:pt idx="3275">
                  <c:v>42885.101620370369</c:v>
                </c:pt>
                <c:pt idx="3276">
                  <c:v>42885.101736111108</c:v>
                </c:pt>
                <c:pt idx="3277">
                  <c:v>42885.101851851854</c:v>
                </c:pt>
                <c:pt idx="3278">
                  <c:v>42885.101967592593</c:v>
                </c:pt>
                <c:pt idx="3279">
                  <c:v>42885.102083333331</c:v>
                </c:pt>
                <c:pt idx="3280">
                  <c:v>42885.102199074077</c:v>
                </c:pt>
                <c:pt idx="3281">
                  <c:v>42885.102314814816</c:v>
                </c:pt>
                <c:pt idx="3282">
                  <c:v>42885.102430555555</c:v>
                </c:pt>
                <c:pt idx="3283">
                  <c:v>42885.102546296293</c:v>
                </c:pt>
                <c:pt idx="3284">
                  <c:v>42885.102662037039</c:v>
                </c:pt>
                <c:pt idx="3285">
                  <c:v>42885.102777777778</c:v>
                </c:pt>
                <c:pt idx="3286">
                  <c:v>42885.102893518517</c:v>
                </c:pt>
                <c:pt idx="3287">
                  <c:v>42885.103009259263</c:v>
                </c:pt>
                <c:pt idx="3288">
                  <c:v>42885.103125000001</c:v>
                </c:pt>
                <c:pt idx="3289">
                  <c:v>42885.10324074074</c:v>
                </c:pt>
                <c:pt idx="3290">
                  <c:v>42885.103356481479</c:v>
                </c:pt>
                <c:pt idx="3291">
                  <c:v>42885.103472222225</c:v>
                </c:pt>
                <c:pt idx="3292">
                  <c:v>42885.103587962964</c:v>
                </c:pt>
                <c:pt idx="3293">
                  <c:v>42885.103703703702</c:v>
                </c:pt>
                <c:pt idx="3294">
                  <c:v>42885.103819444441</c:v>
                </c:pt>
                <c:pt idx="3295">
                  <c:v>42885.103935185187</c:v>
                </c:pt>
                <c:pt idx="3296">
                  <c:v>42885.104050925926</c:v>
                </c:pt>
                <c:pt idx="3297">
                  <c:v>42885.104166666664</c:v>
                </c:pt>
                <c:pt idx="3298">
                  <c:v>42885.10428240741</c:v>
                </c:pt>
                <c:pt idx="3299">
                  <c:v>42885.104398148149</c:v>
                </c:pt>
                <c:pt idx="3300">
                  <c:v>42885.104513888888</c:v>
                </c:pt>
                <c:pt idx="3301">
                  <c:v>42885.104629629626</c:v>
                </c:pt>
                <c:pt idx="3302">
                  <c:v>42885.104745370372</c:v>
                </c:pt>
                <c:pt idx="3303">
                  <c:v>42885.104861111111</c:v>
                </c:pt>
                <c:pt idx="3304">
                  <c:v>42885.10497685185</c:v>
                </c:pt>
                <c:pt idx="3305">
                  <c:v>42885.105092592596</c:v>
                </c:pt>
                <c:pt idx="3306">
                  <c:v>42885.105208333334</c:v>
                </c:pt>
                <c:pt idx="3307">
                  <c:v>42885.105324074073</c:v>
                </c:pt>
                <c:pt idx="3308">
                  <c:v>42885.105439814812</c:v>
                </c:pt>
                <c:pt idx="3309">
                  <c:v>42885.105555555558</c:v>
                </c:pt>
                <c:pt idx="3310">
                  <c:v>42885.105671296296</c:v>
                </c:pt>
                <c:pt idx="3311">
                  <c:v>42885.105787037035</c:v>
                </c:pt>
                <c:pt idx="3312">
                  <c:v>42885.105902777781</c:v>
                </c:pt>
                <c:pt idx="3313">
                  <c:v>42885.10601851852</c:v>
                </c:pt>
                <c:pt idx="3314">
                  <c:v>42885.106134259258</c:v>
                </c:pt>
                <c:pt idx="3315">
                  <c:v>42885.106249999997</c:v>
                </c:pt>
                <c:pt idx="3316">
                  <c:v>42885.106365740743</c:v>
                </c:pt>
                <c:pt idx="3317">
                  <c:v>42885.106481481482</c:v>
                </c:pt>
                <c:pt idx="3318">
                  <c:v>42885.10659722222</c:v>
                </c:pt>
                <c:pt idx="3319">
                  <c:v>42885.106712962966</c:v>
                </c:pt>
                <c:pt idx="3320">
                  <c:v>42885.106828703705</c:v>
                </c:pt>
                <c:pt idx="3321">
                  <c:v>42885.106944444444</c:v>
                </c:pt>
                <c:pt idx="3322">
                  <c:v>42885.107060185182</c:v>
                </c:pt>
                <c:pt idx="3323">
                  <c:v>42885.107175925928</c:v>
                </c:pt>
                <c:pt idx="3324">
                  <c:v>42885.107291666667</c:v>
                </c:pt>
                <c:pt idx="3325">
                  <c:v>42885.107407407406</c:v>
                </c:pt>
                <c:pt idx="3326">
                  <c:v>42885.107523148145</c:v>
                </c:pt>
                <c:pt idx="3327">
                  <c:v>42885.107638888891</c:v>
                </c:pt>
                <c:pt idx="3328">
                  <c:v>42885.107754629629</c:v>
                </c:pt>
                <c:pt idx="3329">
                  <c:v>42885.107870370368</c:v>
                </c:pt>
                <c:pt idx="3330">
                  <c:v>42885.107986111114</c:v>
                </c:pt>
                <c:pt idx="3331">
                  <c:v>42885.108101851853</c:v>
                </c:pt>
                <c:pt idx="3332">
                  <c:v>42885.108217592591</c:v>
                </c:pt>
                <c:pt idx="3333">
                  <c:v>42885.10833333333</c:v>
                </c:pt>
                <c:pt idx="3334">
                  <c:v>42885.108449074076</c:v>
                </c:pt>
                <c:pt idx="3335">
                  <c:v>42885.108564814815</c:v>
                </c:pt>
                <c:pt idx="3336">
                  <c:v>42885.108680555553</c:v>
                </c:pt>
                <c:pt idx="3337">
                  <c:v>42885.108796296299</c:v>
                </c:pt>
                <c:pt idx="3338">
                  <c:v>42885.108912037038</c:v>
                </c:pt>
                <c:pt idx="3339">
                  <c:v>42885.109027777777</c:v>
                </c:pt>
                <c:pt idx="3340">
                  <c:v>42885.109143518515</c:v>
                </c:pt>
                <c:pt idx="3341">
                  <c:v>42885.109259259261</c:v>
                </c:pt>
                <c:pt idx="3342">
                  <c:v>42885.109375</c:v>
                </c:pt>
                <c:pt idx="3343">
                  <c:v>42885.109490740739</c:v>
                </c:pt>
                <c:pt idx="3344">
                  <c:v>42885.109606481485</c:v>
                </c:pt>
                <c:pt idx="3345">
                  <c:v>42885.109722222223</c:v>
                </c:pt>
                <c:pt idx="3346">
                  <c:v>42885.109837962962</c:v>
                </c:pt>
                <c:pt idx="3347">
                  <c:v>42885.109953703701</c:v>
                </c:pt>
                <c:pt idx="3348">
                  <c:v>42885.110069444447</c:v>
                </c:pt>
                <c:pt idx="3349">
                  <c:v>42885.110185185185</c:v>
                </c:pt>
                <c:pt idx="3350">
                  <c:v>42885.110300925924</c:v>
                </c:pt>
                <c:pt idx="3351">
                  <c:v>42885.11041666667</c:v>
                </c:pt>
                <c:pt idx="3352">
                  <c:v>42885.110532407409</c:v>
                </c:pt>
                <c:pt idx="3353">
                  <c:v>42885.110648148147</c:v>
                </c:pt>
                <c:pt idx="3354">
                  <c:v>42885.110763888886</c:v>
                </c:pt>
                <c:pt idx="3355">
                  <c:v>42885.110879629632</c:v>
                </c:pt>
                <c:pt idx="3356">
                  <c:v>42885.110995370371</c:v>
                </c:pt>
                <c:pt idx="3357">
                  <c:v>42885.111111111109</c:v>
                </c:pt>
                <c:pt idx="3358">
                  <c:v>42885.111226851855</c:v>
                </c:pt>
                <c:pt idx="3359">
                  <c:v>42885.111342592594</c:v>
                </c:pt>
                <c:pt idx="3360">
                  <c:v>42885.111458333333</c:v>
                </c:pt>
                <c:pt idx="3361">
                  <c:v>42885.111574074072</c:v>
                </c:pt>
                <c:pt idx="3362">
                  <c:v>42885.111689814818</c:v>
                </c:pt>
                <c:pt idx="3363">
                  <c:v>42885.111805555556</c:v>
                </c:pt>
                <c:pt idx="3364">
                  <c:v>42885.111921296295</c:v>
                </c:pt>
                <c:pt idx="3365">
                  <c:v>42885.112037037034</c:v>
                </c:pt>
                <c:pt idx="3366">
                  <c:v>42885.11215277778</c:v>
                </c:pt>
                <c:pt idx="3367">
                  <c:v>42885.112268518518</c:v>
                </c:pt>
                <c:pt idx="3368">
                  <c:v>42885.112384259257</c:v>
                </c:pt>
                <c:pt idx="3369">
                  <c:v>42885.112500000003</c:v>
                </c:pt>
                <c:pt idx="3370">
                  <c:v>42885.112615740742</c:v>
                </c:pt>
                <c:pt idx="3371">
                  <c:v>42885.11273148148</c:v>
                </c:pt>
                <c:pt idx="3372">
                  <c:v>42885.112847222219</c:v>
                </c:pt>
                <c:pt idx="3373">
                  <c:v>42885.112962962965</c:v>
                </c:pt>
                <c:pt idx="3374">
                  <c:v>42885.113078703704</c:v>
                </c:pt>
                <c:pt idx="3375">
                  <c:v>42885.113194444442</c:v>
                </c:pt>
                <c:pt idx="3376">
                  <c:v>42885.113310185188</c:v>
                </c:pt>
                <c:pt idx="3377">
                  <c:v>42885.113425925927</c:v>
                </c:pt>
                <c:pt idx="3378">
                  <c:v>42885.113541666666</c:v>
                </c:pt>
                <c:pt idx="3379">
                  <c:v>42885.113657407404</c:v>
                </c:pt>
                <c:pt idx="3380">
                  <c:v>42885.11377314815</c:v>
                </c:pt>
                <c:pt idx="3381">
                  <c:v>42885.113888888889</c:v>
                </c:pt>
                <c:pt idx="3382">
                  <c:v>42885.114004629628</c:v>
                </c:pt>
                <c:pt idx="3383">
                  <c:v>42885.114120370374</c:v>
                </c:pt>
                <c:pt idx="3384">
                  <c:v>42885.114236111112</c:v>
                </c:pt>
                <c:pt idx="3385">
                  <c:v>42885.114351851851</c:v>
                </c:pt>
                <c:pt idx="3386">
                  <c:v>42885.11446759259</c:v>
                </c:pt>
                <c:pt idx="3387">
                  <c:v>42885.114583333336</c:v>
                </c:pt>
                <c:pt idx="3388">
                  <c:v>42885.114699074074</c:v>
                </c:pt>
                <c:pt idx="3389">
                  <c:v>42885.114814814813</c:v>
                </c:pt>
                <c:pt idx="3390">
                  <c:v>42885.114930555559</c:v>
                </c:pt>
                <c:pt idx="3391">
                  <c:v>42885.115046296298</c:v>
                </c:pt>
                <c:pt idx="3392">
                  <c:v>42885.115162037036</c:v>
                </c:pt>
                <c:pt idx="3393">
                  <c:v>42885.115277777775</c:v>
                </c:pt>
                <c:pt idx="3394">
                  <c:v>42885.115393518521</c:v>
                </c:pt>
                <c:pt idx="3395">
                  <c:v>42885.11550925926</c:v>
                </c:pt>
                <c:pt idx="3396">
                  <c:v>42885.115624999999</c:v>
                </c:pt>
                <c:pt idx="3397">
                  <c:v>42885.115740740737</c:v>
                </c:pt>
                <c:pt idx="3398">
                  <c:v>42885.115856481483</c:v>
                </c:pt>
                <c:pt idx="3399">
                  <c:v>42885.115972222222</c:v>
                </c:pt>
                <c:pt idx="3400">
                  <c:v>42885.116087962961</c:v>
                </c:pt>
                <c:pt idx="3401">
                  <c:v>42885.116203703707</c:v>
                </c:pt>
                <c:pt idx="3402">
                  <c:v>42885.116319444445</c:v>
                </c:pt>
                <c:pt idx="3403">
                  <c:v>42885.116435185184</c:v>
                </c:pt>
                <c:pt idx="3404">
                  <c:v>42885.116550925923</c:v>
                </c:pt>
                <c:pt idx="3405">
                  <c:v>42885.116666666669</c:v>
                </c:pt>
                <c:pt idx="3406">
                  <c:v>42885.116782407407</c:v>
                </c:pt>
                <c:pt idx="3407">
                  <c:v>42885.116898148146</c:v>
                </c:pt>
                <c:pt idx="3408">
                  <c:v>42885.117013888892</c:v>
                </c:pt>
                <c:pt idx="3409">
                  <c:v>42885.117129629631</c:v>
                </c:pt>
                <c:pt idx="3410">
                  <c:v>42885.117245370369</c:v>
                </c:pt>
                <c:pt idx="3411">
                  <c:v>42885.117361111108</c:v>
                </c:pt>
                <c:pt idx="3412">
                  <c:v>42885.117476851854</c:v>
                </c:pt>
                <c:pt idx="3413">
                  <c:v>42885.117592592593</c:v>
                </c:pt>
                <c:pt idx="3414">
                  <c:v>42885.117708333331</c:v>
                </c:pt>
                <c:pt idx="3415">
                  <c:v>42885.117824074077</c:v>
                </c:pt>
                <c:pt idx="3416">
                  <c:v>42885.117939814816</c:v>
                </c:pt>
                <c:pt idx="3417">
                  <c:v>42885.118055555555</c:v>
                </c:pt>
                <c:pt idx="3418">
                  <c:v>42885.118171296293</c:v>
                </c:pt>
                <c:pt idx="3419">
                  <c:v>42885.118287037039</c:v>
                </c:pt>
                <c:pt idx="3420">
                  <c:v>42885.118402777778</c:v>
                </c:pt>
                <c:pt idx="3421">
                  <c:v>42885.118518518517</c:v>
                </c:pt>
                <c:pt idx="3422">
                  <c:v>42885.118634259263</c:v>
                </c:pt>
                <c:pt idx="3423">
                  <c:v>42885.118750000001</c:v>
                </c:pt>
                <c:pt idx="3424">
                  <c:v>42885.11886574074</c:v>
                </c:pt>
                <c:pt idx="3425">
                  <c:v>42885.118981481479</c:v>
                </c:pt>
                <c:pt idx="3426">
                  <c:v>42885.119097222225</c:v>
                </c:pt>
                <c:pt idx="3427">
                  <c:v>42885.119212962964</c:v>
                </c:pt>
                <c:pt idx="3428">
                  <c:v>42885.119328703702</c:v>
                </c:pt>
                <c:pt idx="3429">
                  <c:v>42885.119444444441</c:v>
                </c:pt>
                <c:pt idx="3430">
                  <c:v>42885.119560185187</c:v>
                </c:pt>
                <c:pt idx="3431">
                  <c:v>42885.119675925926</c:v>
                </c:pt>
                <c:pt idx="3432">
                  <c:v>42885.119791666664</c:v>
                </c:pt>
                <c:pt idx="3433">
                  <c:v>42885.11990740741</c:v>
                </c:pt>
                <c:pt idx="3434">
                  <c:v>42885.120023148149</c:v>
                </c:pt>
                <c:pt idx="3435">
                  <c:v>42885.120138888888</c:v>
                </c:pt>
                <c:pt idx="3436">
                  <c:v>42885.120254629626</c:v>
                </c:pt>
                <c:pt idx="3437">
                  <c:v>42885.120370370372</c:v>
                </c:pt>
                <c:pt idx="3438">
                  <c:v>42885.120486111111</c:v>
                </c:pt>
                <c:pt idx="3439">
                  <c:v>42885.12060185185</c:v>
                </c:pt>
                <c:pt idx="3440">
                  <c:v>42885.120717592596</c:v>
                </c:pt>
                <c:pt idx="3441">
                  <c:v>42885.120833333334</c:v>
                </c:pt>
                <c:pt idx="3442">
                  <c:v>42885.120949074073</c:v>
                </c:pt>
                <c:pt idx="3443">
                  <c:v>42885.121064814812</c:v>
                </c:pt>
                <c:pt idx="3444">
                  <c:v>42885.121180555558</c:v>
                </c:pt>
                <c:pt idx="3445">
                  <c:v>42885.121296296296</c:v>
                </c:pt>
                <c:pt idx="3446">
                  <c:v>42885.121412037035</c:v>
                </c:pt>
                <c:pt idx="3447">
                  <c:v>42885.121527777781</c:v>
                </c:pt>
                <c:pt idx="3448">
                  <c:v>42885.12164351852</c:v>
                </c:pt>
                <c:pt idx="3449">
                  <c:v>42885.121759259258</c:v>
                </c:pt>
                <c:pt idx="3450">
                  <c:v>42885.121874999997</c:v>
                </c:pt>
                <c:pt idx="3451">
                  <c:v>42885.121990740743</c:v>
                </c:pt>
                <c:pt idx="3452">
                  <c:v>42885.122106481482</c:v>
                </c:pt>
                <c:pt idx="3453">
                  <c:v>42885.12222222222</c:v>
                </c:pt>
                <c:pt idx="3454">
                  <c:v>42885.122337962966</c:v>
                </c:pt>
                <c:pt idx="3455">
                  <c:v>42885.122453703705</c:v>
                </c:pt>
                <c:pt idx="3456">
                  <c:v>42885.122569444444</c:v>
                </c:pt>
                <c:pt idx="3457">
                  <c:v>42885.122685185182</c:v>
                </c:pt>
                <c:pt idx="3458">
                  <c:v>42885.122800925928</c:v>
                </c:pt>
                <c:pt idx="3459">
                  <c:v>42885.122916666667</c:v>
                </c:pt>
                <c:pt idx="3460">
                  <c:v>42885.123032407406</c:v>
                </c:pt>
                <c:pt idx="3461">
                  <c:v>42885.123148148145</c:v>
                </c:pt>
                <c:pt idx="3462">
                  <c:v>42885.123263888891</c:v>
                </c:pt>
                <c:pt idx="3463">
                  <c:v>42885.123379629629</c:v>
                </c:pt>
                <c:pt idx="3464">
                  <c:v>42885.123495370368</c:v>
                </c:pt>
                <c:pt idx="3465">
                  <c:v>42885.123611111114</c:v>
                </c:pt>
                <c:pt idx="3466">
                  <c:v>42885.123726851853</c:v>
                </c:pt>
                <c:pt idx="3467">
                  <c:v>42885.123842592591</c:v>
                </c:pt>
                <c:pt idx="3468">
                  <c:v>42885.12395833333</c:v>
                </c:pt>
                <c:pt idx="3469">
                  <c:v>42885.124074074076</c:v>
                </c:pt>
                <c:pt idx="3470">
                  <c:v>42885.124189814815</c:v>
                </c:pt>
                <c:pt idx="3471">
                  <c:v>42885.124305555553</c:v>
                </c:pt>
                <c:pt idx="3472">
                  <c:v>42885.124421296299</c:v>
                </c:pt>
                <c:pt idx="3473">
                  <c:v>42885.124537037038</c:v>
                </c:pt>
                <c:pt idx="3474">
                  <c:v>42885.124652777777</c:v>
                </c:pt>
                <c:pt idx="3475">
                  <c:v>42885.124768518515</c:v>
                </c:pt>
                <c:pt idx="3476">
                  <c:v>42885.124884259261</c:v>
                </c:pt>
                <c:pt idx="3477">
                  <c:v>42885.125</c:v>
                </c:pt>
                <c:pt idx="3478">
                  <c:v>42885.125115740739</c:v>
                </c:pt>
                <c:pt idx="3479">
                  <c:v>42885.125231481485</c:v>
                </c:pt>
                <c:pt idx="3480">
                  <c:v>42885.125347222223</c:v>
                </c:pt>
                <c:pt idx="3481">
                  <c:v>42885.125462962962</c:v>
                </c:pt>
                <c:pt idx="3482">
                  <c:v>42885.125578703701</c:v>
                </c:pt>
                <c:pt idx="3483">
                  <c:v>42885.125694444447</c:v>
                </c:pt>
                <c:pt idx="3484">
                  <c:v>42885.125810185185</c:v>
                </c:pt>
                <c:pt idx="3485">
                  <c:v>42885.125925925924</c:v>
                </c:pt>
                <c:pt idx="3486">
                  <c:v>42885.12604166667</c:v>
                </c:pt>
                <c:pt idx="3487">
                  <c:v>42885.126157407409</c:v>
                </c:pt>
                <c:pt idx="3488">
                  <c:v>42885.126273148147</c:v>
                </c:pt>
                <c:pt idx="3489">
                  <c:v>42885.126388888886</c:v>
                </c:pt>
                <c:pt idx="3490">
                  <c:v>42885.126504629632</c:v>
                </c:pt>
                <c:pt idx="3491">
                  <c:v>42885.126620370371</c:v>
                </c:pt>
                <c:pt idx="3492">
                  <c:v>42885.126736111109</c:v>
                </c:pt>
                <c:pt idx="3493">
                  <c:v>42885.126851851855</c:v>
                </c:pt>
                <c:pt idx="3494">
                  <c:v>42885.126967592594</c:v>
                </c:pt>
                <c:pt idx="3495">
                  <c:v>42885.127083333333</c:v>
                </c:pt>
                <c:pt idx="3496">
                  <c:v>42885.127199074072</c:v>
                </c:pt>
                <c:pt idx="3497">
                  <c:v>42885.127314814818</c:v>
                </c:pt>
                <c:pt idx="3498">
                  <c:v>42885.127430555556</c:v>
                </c:pt>
                <c:pt idx="3499">
                  <c:v>42885.127546296295</c:v>
                </c:pt>
                <c:pt idx="3500">
                  <c:v>42885.127662037034</c:v>
                </c:pt>
                <c:pt idx="3501">
                  <c:v>42885.12777777778</c:v>
                </c:pt>
                <c:pt idx="3502">
                  <c:v>42885.127893518518</c:v>
                </c:pt>
                <c:pt idx="3503">
                  <c:v>42885.128009259257</c:v>
                </c:pt>
                <c:pt idx="3504">
                  <c:v>42885.128125000003</c:v>
                </c:pt>
                <c:pt idx="3505">
                  <c:v>42885.128240740742</c:v>
                </c:pt>
                <c:pt idx="3506">
                  <c:v>42885.12835648148</c:v>
                </c:pt>
                <c:pt idx="3507">
                  <c:v>42885.128472222219</c:v>
                </c:pt>
                <c:pt idx="3508">
                  <c:v>42885.128587962965</c:v>
                </c:pt>
                <c:pt idx="3509">
                  <c:v>42885.128703703704</c:v>
                </c:pt>
                <c:pt idx="3510">
                  <c:v>42885.128819444442</c:v>
                </c:pt>
                <c:pt idx="3511">
                  <c:v>42885.128935185188</c:v>
                </c:pt>
                <c:pt idx="3512">
                  <c:v>42885.129050925927</c:v>
                </c:pt>
                <c:pt idx="3513">
                  <c:v>42885.129166666666</c:v>
                </c:pt>
                <c:pt idx="3514">
                  <c:v>42885.129282407404</c:v>
                </c:pt>
                <c:pt idx="3515">
                  <c:v>42885.12939814815</c:v>
                </c:pt>
                <c:pt idx="3516">
                  <c:v>42885.129513888889</c:v>
                </c:pt>
                <c:pt idx="3517">
                  <c:v>42885.129629629628</c:v>
                </c:pt>
                <c:pt idx="3518">
                  <c:v>42885.129745370374</c:v>
                </c:pt>
                <c:pt idx="3519">
                  <c:v>42885.129861111112</c:v>
                </c:pt>
                <c:pt idx="3520">
                  <c:v>42885.129976851851</c:v>
                </c:pt>
                <c:pt idx="3521">
                  <c:v>42885.13009259259</c:v>
                </c:pt>
                <c:pt idx="3522">
                  <c:v>42885.130208333336</c:v>
                </c:pt>
                <c:pt idx="3523">
                  <c:v>42885.130324074074</c:v>
                </c:pt>
                <c:pt idx="3524">
                  <c:v>42885.130439814813</c:v>
                </c:pt>
                <c:pt idx="3525">
                  <c:v>42885.130555555559</c:v>
                </c:pt>
                <c:pt idx="3526">
                  <c:v>42885.130671296298</c:v>
                </c:pt>
                <c:pt idx="3527">
                  <c:v>42885.130787037036</c:v>
                </c:pt>
                <c:pt idx="3528">
                  <c:v>42885.130902777775</c:v>
                </c:pt>
                <c:pt idx="3529">
                  <c:v>42885.131018518521</c:v>
                </c:pt>
                <c:pt idx="3530">
                  <c:v>42885.13113425926</c:v>
                </c:pt>
                <c:pt idx="3531">
                  <c:v>42885.131249999999</c:v>
                </c:pt>
                <c:pt idx="3532">
                  <c:v>42885.131365740737</c:v>
                </c:pt>
                <c:pt idx="3533">
                  <c:v>42885.131481481483</c:v>
                </c:pt>
                <c:pt idx="3534">
                  <c:v>42885.131597222222</c:v>
                </c:pt>
                <c:pt idx="3535">
                  <c:v>42885.131712962961</c:v>
                </c:pt>
                <c:pt idx="3536">
                  <c:v>42885.131828703707</c:v>
                </c:pt>
                <c:pt idx="3537">
                  <c:v>42885.131944444445</c:v>
                </c:pt>
                <c:pt idx="3538">
                  <c:v>42885.132060185184</c:v>
                </c:pt>
                <c:pt idx="3539">
                  <c:v>42885.132175925923</c:v>
                </c:pt>
                <c:pt idx="3540">
                  <c:v>42885.132291666669</c:v>
                </c:pt>
                <c:pt idx="3541">
                  <c:v>42885.132407407407</c:v>
                </c:pt>
                <c:pt idx="3542">
                  <c:v>42885.132523148146</c:v>
                </c:pt>
                <c:pt idx="3543">
                  <c:v>42885.132638888892</c:v>
                </c:pt>
                <c:pt idx="3544">
                  <c:v>42885.132754629631</c:v>
                </c:pt>
                <c:pt idx="3545">
                  <c:v>42885.132870370369</c:v>
                </c:pt>
                <c:pt idx="3546">
                  <c:v>42885.132986111108</c:v>
                </c:pt>
                <c:pt idx="3547">
                  <c:v>42885.133101851854</c:v>
                </c:pt>
                <c:pt idx="3548">
                  <c:v>42885.133217592593</c:v>
                </c:pt>
                <c:pt idx="3549">
                  <c:v>42885.133333333331</c:v>
                </c:pt>
                <c:pt idx="3550">
                  <c:v>42885.133449074077</c:v>
                </c:pt>
                <c:pt idx="3551">
                  <c:v>42885.133564814816</c:v>
                </c:pt>
                <c:pt idx="3552">
                  <c:v>42885.133680555555</c:v>
                </c:pt>
                <c:pt idx="3553">
                  <c:v>42885.133796296293</c:v>
                </c:pt>
                <c:pt idx="3554">
                  <c:v>42885.133912037039</c:v>
                </c:pt>
                <c:pt idx="3555">
                  <c:v>42885.134027777778</c:v>
                </c:pt>
                <c:pt idx="3556">
                  <c:v>42885.134143518517</c:v>
                </c:pt>
                <c:pt idx="3557">
                  <c:v>42885.134259259263</c:v>
                </c:pt>
                <c:pt idx="3558">
                  <c:v>42885.134375000001</c:v>
                </c:pt>
                <c:pt idx="3559">
                  <c:v>42885.13449074074</c:v>
                </c:pt>
                <c:pt idx="3560">
                  <c:v>42885.134606481479</c:v>
                </c:pt>
                <c:pt idx="3561">
                  <c:v>42885.134722222225</c:v>
                </c:pt>
                <c:pt idx="3562">
                  <c:v>42885.134837962964</c:v>
                </c:pt>
                <c:pt idx="3563">
                  <c:v>42885.134953703702</c:v>
                </c:pt>
                <c:pt idx="3564">
                  <c:v>42885.135069444441</c:v>
                </c:pt>
                <c:pt idx="3565">
                  <c:v>42885.135185185187</c:v>
                </c:pt>
                <c:pt idx="3566">
                  <c:v>42885.135300925926</c:v>
                </c:pt>
                <c:pt idx="3567">
                  <c:v>42885.135416666664</c:v>
                </c:pt>
                <c:pt idx="3568">
                  <c:v>42885.13553240741</c:v>
                </c:pt>
                <c:pt idx="3569">
                  <c:v>42885.135648148149</c:v>
                </c:pt>
                <c:pt idx="3570">
                  <c:v>42885.135763888888</c:v>
                </c:pt>
                <c:pt idx="3571">
                  <c:v>42885.135879629626</c:v>
                </c:pt>
                <c:pt idx="3572">
                  <c:v>42885.135995370372</c:v>
                </c:pt>
                <c:pt idx="3573">
                  <c:v>42885.136111111111</c:v>
                </c:pt>
                <c:pt idx="3574">
                  <c:v>42885.13622685185</c:v>
                </c:pt>
                <c:pt idx="3575">
                  <c:v>42885.136342592596</c:v>
                </c:pt>
                <c:pt idx="3576">
                  <c:v>42885.136458333334</c:v>
                </c:pt>
                <c:pt idx="3577">
                  <c:v>42885.136574074073</c:v>
                </c:pt>
                <c:pt idx="3578">
                  <c:v>42885.136689814812</c:v>
                </c:pt>
                <c:pt idx="3579">
                  <c:v>42885.136805555558</c:v>
                </c:pt>
                <c:pt idx="3580">
                  <c:v>42885.136921296296</c:v>
                </c:pt>
                <c:pt idx="3581">
                  <c:v>42885.137037037035</c:v>
                </c:pt>
                <c:pt idx="3582">
                  <c:v>42885.137152777781</c:v>
                </c:pt>
                <c:pt idx="3583">
                  <c:v>42885.13726851852</c:v>
                </c:pt>
                <c:pt idx="3584">
                  <c:v>42885.137384259258</c:v>
                </c:pt>
                <c:pt idx="3585">
                  <c:v>42885.137499999997</c:v>
                </c:pt>
                <c:pt idx="3586">
                  <c:v>42885.137615740743</c:v>
                </c:pt>
                <c:pt idx="3587">
                  <c:v>42885.137731481482</c:v>
                </c:pt>
                <c:pt idx="3588">
                  <c:v>42885.13784722222</c:v>
                </c:pt>
                <c:pt idx="3589">
                  <c:v>42885.137962962966</c:v>
                </c:pt>
                <c:pt idx="3590">
                  <c:v>42885.138078703705</c:v>
                </c:pt>
                <c:pt idx="3591">
                  <c:v>42885.138194444444</c:v>
                </c:pt>
                <c:pt idx="3592">
                  <c:v>42885.138310185182</c:v>
                </c:pt>
                <c:pt idx="3593">
                  <c:v>42885.138425925928</c:v>
                </c:pt>
                <c:pt idx="3594">
                  <c:v>42885.138541666667</c:v>
                </c:pt>
                <c:pt idx="3595">
                  <c:v>42885.138657407406</c:v>
                </c:pt>
                <c:pt idx="3596">
                  <c:v>42885.138773148145</c:v>
                </c:pt>
                <c:pt idx="3597">
                  <c:v>42885.138888888891</c:v>
                </c:pt>
                <c:pt idx="3598">
                  <c:v>42885.139004629629</c:v>
                </c:pt>
                <c:pt idx="3599">
                  <c:v>42885.139120370368</c:v>
                </c:pt>
                <c:pt idx="3600">
                  <c:v>42885.139236111114</c:v>
                </c:pt>
                <c:pt idx="3601">
                  <c:v>42885.139351851853</c:v>
                </c:pt>
                <c:pt idx="3602">
                  <c:v>42885.139467592591</c:v>
                </c:pt>
                <c:pt idx="3603">
                  <c:v>42885.13958333333</c:v>
                </c:pt>
                <c:pt idx="3604">
                  <c:v>42885.139699074076</c:v>
                </c:pt>
                <c:pt idx="3605">
                  <c:v>42885.139814814815</c:v>
                </c:pt>
                <c:pt idx="3606">
                  <c:v>42885.139930555553</c:v>
                </c:pt>
                <c:pt idx="3607">
                  <c:v>42885.140046296299</c:v>
                </c:pt>
                <c:pt idx="3608">
                  <c:v>42885.140162037038</c:v>
                </c:pt>
                <c:pt idx="3609">
                  <c:v>42885.140277777777</c:v>
                </c:pt>
                <c:pt idx="3610">
                  <c:v>42885.140393518515</c:v>
                </c:pt>
                <c:pt idx="3611">
                  <c:v>42885.140509259261</c:v>
                </c:pt>
                <c:pt idx="3612">
                  <c:v>42885.140625</c:v>
                </c:pt>
                <c:pt idx="3613">
                  <c:v>42885.140740740739</c:v>
                </c:pt>
                <c:pt idx="3614">
                  <c:v>42885.140856481485</c:v>
                </c:pt>
                <c:pt idx="3615">
                  <c:v>42885.140972222223</c:v>
                </c:pt>
                <c:pt idx="3616">
                  <c:v>42885.141087962962</c:v>
                </c:pt>
                <c:pt idx="3617">
                  <c:v>42885.141203703701</c:v>
                </c:pt>
                <c:pt idx="3618">
                  <c:v>42885.141319444447</c:v>
                </c:pt>
                <c:pt idx="3619">
                  <c:v>42885.141435185185</c:v>
                </c:pt>
                <c:pt idx="3620">
                  <c:v>42885.141550925924</c:v>
                </c:pt>
                <c:pt idx="3621">
                  <c:v>42885.14166666667</c:v>
                </c:pt>
                <c:pt idx="3622">
                  <c:v>42885.141782407409</c:v>
                </c:pt>
                <c:pt idx="3623">
                  <c:v>42885.141898148147</c:v>
                </c:pt>
                <c:pt idx="3624">
                  <c:v>42885.142013888886</c:v>
                </c:pt>
                <c:pt idx="3625">
                  <c:v>42885.142129629632</c:v>
                </c:pt>
                <c:pt idx="3626">
                  <c:v>42885.142245370371</c:v>
                </c:pt>
                <c:pt idx="3627">
                  <c:v>42885.142361111109</c:v>
                </c:pt>
                <c:pt idx="3628">
                  <c:v>42885.142476851855</c:v>
                </c:pt>
                <c:pt idx="3629">
                  <c:v>42885.142592592594</c:v>
                </c:pt>
                <c:pt idx="3630">
                  <c:v>42885.142708333333</c:v>
                </c:pt>
                <c:pt idx="3631">
                  <c:v>42885.142824074072</c:v>
                </c:pt>
                <c:pt idx="3632">
                  <c:v>42885.142939814818</c:v>
                </c:pt>
                <c:pt idx="3633">
                  <c:v>42885.143055555556</c:v>
                </c:pt>
                <c:pt idx="3634">
                  <c:v>42885.143171296295</c:v>
                </c:pt>
                <c:pt idx="3635">
                  <c:v>42885.143287037034</c:v>
                </c:pt>
                <c:pt idx="3636">
                  <c:v>42885.14340277778</c:v>
                </c:pt>
                <c:pt idx="3637">
                  <c:v>42885.143518518518</c:v>
                </c:pt>
                <c:pt idx="3638">
                  <c:v>42885.143634259257</c:v>
                </c:pt>
                <c:pt idx="3639">
                  <c:v>42885.143750000003</c:v>
                </c:pt>
                <c:pt idx="3640">
                  <c:v>42885.143865740742</c:v>
                </c:pt>
                <c:pt idx="3641">
                  <c:v>42885.14398148148</c:v>
                </c:pt>
                <c:pt idx="3642">
                  <c:v>42885.144097222219</c:v>
                </c:pt>
                <c:pt idx="3643">
                  <c:v>42885.144212962965</c:v>
                </c:pt>
                <c:pt idx="3644">
                  <c:v>42885.144328703704</c:v>
                </c:pt>
                <c:pt idx="3645">
                  <c:v>42885.144444444442</c:v>
                </c:pt>
                <c:pt idx="3646">
                  <c:v>42885.144560185188</c:v>
                </c:pt>
                <c:pt idx="3647">
                  <c:v>42885.144675925927</c:v>
                </c:pt>
                <c:pt idx="3648">
                  <c:v>42885.144791666666</c:v>
                </c:pt>
                <c:pt idx="3649">
                  <c:v>42885.144907407404</c:v>
                </c:pt>
                <c:pt idx="3650">
                  <c:v>42885.14502314815</c:v>
                </c:pt>
                <c:pt idx="3651">
                  <c:v>42885.145138888889</c:v>
                </c:pt>
                <c:pt idx="3652">
                  <c:v>42885.145254629628</c:v>
                </c:pt>
                <c:pt idx="3653">
                  <c:v>42885.145370370374</c:v>
                </c:pt>
                <c:pt idx="3654">
                  <c:v>42885.145486111112</c:v>
                </c:pt>
                <c:pt idx="3655">
                  <c:v>42885.145601851851</c:v>
                </c:pt>
                <c:pt idx="3656">
                  <c:v>42885.14571759259</c:v>
                </c:pt>
                <c:pt idx="3657">
                  <c:v>42885.145833333336</c:v>
                </c:pt>
                <c:pt idx="3658">
                  <c:v>42885.145949074074</c:v>
                </c:pt>
                <c:pt idx="3659">
                  <c:v>42885.146064814813</c:v>
                </c:pt>
                <c:pt idx="3660">
                  <c:v>42885.146180555559</c:v>
                </c:pt>
                <c:pt idx="3661">
                  <c:v>42885.146296296298</c:v>
                </c:pt>
                <c:pt idx="3662">
                  <c:v>42885.146412037036</c:v>
                </c:pt>
                <c:pt idx="3663">
                  <c:v>42885.146527777775</c:v>
                </c:pt>
                <c:pt idx="3664">
                  <c:v>42885.146643518521</c:v>
                </c:pt>
                <c:pt idx="3665">
                  <c:v>42885.14675925926</c:v>
                </c:pt>
                <c:pt idx="3666">
                  <c:v>42885.146874999999</c:v>
                </c:pt>
                <c:pt idx="3667">
                  <c:v>42885.146990740737</c:v>
                </c:pt>
                <c:pt idx="3668">
                  <c:v>42885.147106481483</c:v>
                </c:pt>
                <c:pt idx="3669">
                  <c:v>42885.147222222222</c:v>
                </c:pt>
                <c:pt idx="3670">
                  <c:v>42885.147337962961</c:v>
                </c:pt>
                <c:pt idx="3671">
                  <c:v>42885.147453703707</c:v>
                </c:pt>
                <c:pt idx="3672">
                  <c:v>42885.147569444445</c:v>
                </c:pt>
                <c:pt idx="3673">
                  <c:v>42885.147685185184</c:v>
                </c:pt>
                <c:pt idx="3674">
                  <c:v>42885.147800925923</c:v>
                </c:pt>
                <c:pt idx="3675">
                  <c:v>42885.147916666669</c:v>
                </c:pt>
                <c:pt idx="3676">
                  <c:v>42885.148032407407</c:v>
                </c:pt>
                <c:pt idx="3677">
                  <c:v>42885.148148148146</c:v>
                </c:pt>
                <c:pt idx="3678">
                  <c:v>42885.148263888892</c:v>
                </c:pt>
                <c:pt idx="3679">
                  <c:v>42885.148379629631</c:v>
                </c:pt>
                <c:pt idx="3680">
                  <c:v>42885.148495370369</c:v>
                </c:pt>
                <c:pt idx="3681">
                  <c:v>42885.148611111108</c:v>
                </c:pt>
                <c:pt idx="3682">
                  <c:v>42885.148726851854</c:v>
                </c:pt>
                <c:pt idx="3683">
                  <c:v>42885.148842592593</c:v>
                </c:pt>
                <c:pt idx="3684">
                  <c:v>42885.148958333331</c:v>
                </c:pt>
                <c:pt idx="3685">
                  <c:v>42885.149074074077</c:v>
                </c:pt>
                <c:pt idx="3686">
                  <c:v>42885.149189814816</c:v>
                </c:pt>
                <c:pt idx="3687">
                  <c:v>42885.149305555555</c:v>
                </c:pt>
                <c:pt idx="3688">
                  <c:v>42885.149421296293</c:v>
                </c:pt>
                <c:pt idx="3689">
                  <c:v>42885.149537037039</c:v>
                </c:pt>
                <c:pt idx="3690">
                  <c:v>42885.149652777778</c:v>
                </c:pt>
                <c:pt idx="3691">
                  <c:v>42885.149768518517</c:v>
                </c:pt>
                <c:pt idx="3692">
                  <c:v>42885.149884259263</c:v>
                </c:pt>
                <c:pt idx="3693">
                  <c:v>42885.15</c:v>
                </c:pt>
                <c:pt idx="3694">
                  <c:v>42885.15011574074</c:v>
                </c:pt>
                <c:pt idx="3695">
                  <c:v>42885.150231481479</c:v>
                </c:pt>
                <c:pt idx="3696">
                  <c:v>42885.150347222225</c:v>
                </c:pt>
                <c:pt idx="3697">
                  <c:v>42885.150462962964</c:v>
                </c:pt>
                <c:pt idx="3698">
                  <c:v>42885.150578703702</c:v>
                </c:pt>
                <c:pt idx="3699">
                  <c:v>42885.150694444441</c:v>
                </c:pt>
                <c:pt idx="3700">
                  <c:v>42885.150810185187</c:v>
                </c:pt>
                <c:pt idx="3701">
                  <c:v>42885.150925925926</c:v>
                </c:pt>
                <c:pt idx="3702">
                  <c:v>42885.151041666664</c:v>
                </c:pt>
                <c:pt idx="3703">
                  <c:v>42885.15115740741</c:v>
                </c:pt>
                <c:pt idx="3704">
                  <c:v>42885.151273148149</c:v>
                </c:pt>
                <c:pt idx="3705">
                  <c:v>42885.151388888888</c:v>
                </c:pt>
                <c:pt idx="3706">
                  <c:v>42885.151504629626</c:v>
                </c:pt>
                <c:pt idx="3707">
                  <c:v>42885.151620370372</c:v>
                </c:pt>
                <c:pt idx="3708">
                  <c:v>42885.151736111111</c:v>
                </c:pt>
                <c:pt idx="3709">
                  <c:v>42885.15185185185</c:v>
                </c:pt>
                <c:pt idx="3710">
                  <c:v>42885.151967592596</c:v>
                </c:pt>
                <c:pt idx="3711">
                  <c:v>42885.152083333334</c:v>
                </c:pt>
                <c:pt idx="3712">
                  <c:v>42885.152199074073</c:v>
                </c:pt>
                <c:pt idx="3713">
                  <c:v>42885.152314814812</c:v>
                </c:pt>
                <c:pt idx="3714">
                  <c:v>42885.152430555558</c:v>
                </c:pt>
                <c:pt idx="3715">
                  <c:v>42885.152546296296</c:v>
                </c:pt>
                <c:pt idx="3716">
                  <c:v>42885.152662037035</c:v>
                </c:pt>
                <c:pt idx="3717">
                  <c:v>42885.152777777781</c:v>
                </c:pt>
                <c:pt idx="3718">
                  <c:v>42885.15289351852</c:v>
                </c:pt>
                <c:pt idx="3719">
                  <c:v>42885.153009259258</c:v>
                </c:pt>
                <c:pt idx="3720">
                  <c:v>42885.153124999997</c:v>
                </c:pt>
                <c:pt idx="3721">
                  <c:v>42885.153240740743</c:v>
                </c:pt>
                <c:pt idx="3722">
                  <c:v>42885.153356481482</c:v>
                </c:pt>
                <c:pt idx="3723">
                  <c:v>42885.15347222222</c:v>
                </c:pt>
                <c:pt idx="3724">
                  <c:v>42885.153587962966</c:v>
                </c:pt>
                <c:pt idx="3725">
                  <c:v>42885.153703703705</c:v>
                </c:pt>
                <c:pt idx="3726">
                  <c:v>42885.153819444444</c:v>
                </c:pt>
                <c:pt idx="3727">
                  <c:v>42885.153935185182</c:v>
                </c:pt>
                <c:pt idx="3728">
                  <c:v>42885.154050925928</c:v>
                </c:pt>
                <c:pt idx="3729">
                  <c:v>42885.154166666667</c:v>
                </c:pt>
                <c:pt idx="3730">
                  <c:v>42885.154282407406</c:v>
                </c:pt>
                <c:pt idx="3731">
                  <c:v>42885.154398148145</c:v>
                </c:pt>
                <c:pt idx="3732">
                  <c:v>42885.154513888891</c:v>
                </c:pt>
                <c:pt idx="3733">
                  <c:v>42885.154629629629</c:v>
                </c:pt>
                <c:pt idx="3734">
                  <c:v>42885.154745370368</c:v>
                </c:pt>
                <c:pt idx="3735">
                  <c:v>42885.154861111114</c:v>
                </c:pt>
                <c:pt idx="3736">
                  <c:v>42885.154976851853</c:v>
                </c:pt>
                <c:pt idx="3737">
                  <c:v>42885.155092592591</c:v>
                </c:pt>
                <c:pt idx="3738">
                  <c:v>42885.15520833333</c:v>
                </c:pt>
                <c:pt idx="3739">
                  <c:v>42885.155324074076</c:v>
                </c:pt>
                <c:pt idx="3740">
                  <c:v>42885.155439814815</c:v>
                </c:pt>
                <c:pt idx="3741">
                  <c:v>42885.155555555553</c:v>
                </c:pt>
                <c:pt idx="3742">
                  <c:v>42885.155671296299</c:v>
                </c:pt>
                <c:pt idx="3743">
                  <c:v>42885.155787037038</c:v>
                </c:pt>
                <c:pt idx="3744">
                  <c:v>42885.155902777777</c:v>
                </c:pt>
                <c:pt idx="3745">
                  <c:v>42885.156018518515</c:v>
                </c:pt>
                <c:pt idx="3746">
                  <c:v>42885.156134259261</c:v>
                </c:pt>
                <c:pt idx="3747">
                  <c:v>42885.15625</c:v>
                </c:pt>
                <c:pt idx="3748">
                  <c:v>42885.156365740739</c:v>
                </c:pt>
                <c:pt idx="3749">
                  <c:v>42885.156481481485</c:v>
                </c:pt>
                <c:pt idx="3750">
                  <c:v>42885.156597222223</c:v>
                </c:pt>
                <c:pt idx="3751">
                  <c:v>42885.156712962962</c:v>
                </c:pt>
                <c:pt idx="3752">
                  <c:v>42885.156828703701</c:v>
                </c:pt>
                <c:pt idx="3753">
                  <c:v>42885.156944444447</c:v>
                </c:pt>
                <c:pt idx="3754">
                  <c:v>42885.157060185185</c:v>
                </c:pt>
                <c:pt idx="3755">
                  <c:v>42885.157175925924</c:v>
                </c:pt>
                <c:pt idx="3756">
                  <c:v>42885.15729166667</c:v>
                </c:pt>
                <c:pt idx="3757">
                  <c:v>42885.157407407409</c:v>
                </c:pt>
                <c:pt idx="3758">
                  <c:v>42885.157523148147</c:v>
                </c:pt>
                <c:pt idx="3759">
                  <c:v>42885.157638888886</c:v>
                </c:pt>
                <c:pt idx="3760">
                  <c:v>42885.157754629632</c:v>
                </c:pt>
                <c:pt idx="3761">
                  <c:v>42885.157870370371</c:v>
                </c:pt>
                <c:pt idx="3762">
                  <c:v>42885.157986111109</c:v>
                </c:pt>
                <c:pt idx="3763">
                  <c:v>42885.158101851855</c:v>
                </c:pt>
                <c:pt idx="3764">
                  <c:v>42885.158217592594</c:v>
                </c:pt>
                <c:pt idx="3765">
                  <c:v>42885.158333333333</c:v>
                </c:pt>
                <c:pt idx="3766">
                  <c:v>42885.158449074072</c:v>
                </c:pt>
                <c:pt idx="3767">
                  <c:v>42885.158564814818</c:v>
                </c:pt>
                <c:pt idx="3768">
                  <c:v>42885.158680555556</c:v>
                </c:pt>
                <c:pt idx="3769">
                  <c:v>42885.158796296295</c:v>
                </c:pt>
                <c:pt idx="3770">
                  <c:v>42885.158912037034</c:v>
                </c:pt>
                <c:pt idx="3771">
                  <c:v>42885.15902777778</c:v>
                </c:pt>
                <c:pt idx="3772">
                  <c:v>42885.159143518518</c:v>
                </c:pt>
                <c:pt idx="3773">
                  <c:v>42885.159259259257</c:v>
                </c:pt>
                <c:pt idx="3774">
                  <c:v>42885.159375000003</c:v>
                </c:pt>
                <c:pt idx="3775">
                  <c:v>42885.159490740742</c:v>
                </c:pt>
                <c:pt idx="3776">
                  <c:v>42885.15960648148</c:v>
                </c:pt>
                <c:pt idx="3777">
                  <c:v>42885.159722222219</c:v>
                </c:pt>
                <c:pt idx="3778">
                  <c:v>42885.159837962965</c:v>
                </c:pt>
                <c:pt idx="3779">
                  <c:v>42885.159953703704</c:v>
                </c:pt>
                <c:pt idx="3780">
                  <c:v>42885.160069444442</c:v>
                </c:pt>
                <c:pt idx="3781">
                  <c:v>42885.160185185188</c:v>
                </c:pt>
                <c:pt idx="3782">
                  <c:v>42885.160300925927</c:v>
                </c:pt>
                <c:pt idx="3783">
                  <c:v>42885.160416666666</c:v>
                </c:pt>
                <c:pt idx="3784">
                  <c:v>42885.160532407404</c:v>
                </c:pt>
                <c:pt idx="3785">
                  <c:v>42885.16064814815</c:v>
                </c:pt>
                <c:pt idx="3786">
                  <c:v>42885.160763888889</c:v>
                </c:pt>
                <c:pt idx="3787">
                  <c:v>42885.160879629628</c:v>
                </c:pt>
                <c:pt idx="3788">
                  <c:v>42885.160995370374</c:v>
                </c:pt>
                <c:pt idx="3789">
                  <c:v>42885.161111111112</c:v>
                </c:pt>
                <c:pt idx="3790">
                  <c:v>42885.161226851851</c:v>
                </c:pt>
                <c:pt idx="3791">
                  <c:v>42885.16134259259</c:v>
                </c:pt>
                <c:pt idx="3792">
                  <c:v>42885.161458333336</c:v>
                </c:pt>
                <c:pt idx="3793">
                  <c:v>42885.161574074074</c:v>
                </c:pt>
                <c:pt idx="3794">
                  <c:v>42885.161689814813</c:v>
                </c:pt>
                <c:pt idx="3795">
                  <c:v>42885.161805555559</c:v>
                </c:pt>
                <c:pt idx="3796">
                  <c:v>42885.161921296298</c:v>
                </c:pt>
                <c:pt idx="3797">
                  <c:v>42885.162037037036</c:v>
                </c:pt>
                <c:pt idx="3798">
                  <c:v>42885.162152777775</c:v>
                </c:pt>
                <c:pt idx="3799">
                  <c:v>42885.162268518521</c:v>
                </c:pt>
                <c:pt idx="3800">
                  <c:v>42885.16238425926</c:v>
                </c:pt>
                <c:pt idx="3801">
                  <c:v>42885.162499999999</c:v>
                </c:pt>
                <c:pt idx="3802">
                  <c:v>42885.162615740737</c:v>
                </c:pt>
                <c:pt idx="3803">
                  <c:v>42885.162731481483</c:v>
                </c:pt>
                <c:pt idx="3804">
                  <c:v>42885.162847222222</c:v>
                </c:pt>
                <c:pt idx="3805">
                  <c:v>42885.162962962961</c:v>
                </c:pt>
                <c:pt idx="3806">
                  <c:v>42885.163078703707</c:v>
                </c:pt>
                <c:pt idx="3807">
                  <c:v>42885.163194444445</c:v>
                </c:pt>
                <c:pt idx="3808">
                  <c:v>42885.163310185184</c:v>
                </c:pt>
                <c:pt idx="3809">
                  <c:v>42885.163425925923</c:v>
                </c:pt>
                <c:pt idx="3810">
                  <c:v>42885.163541666669</c:v>
                </c:pt>
                <c:pt idx="3811">
                  <c:v>42885.163657407407</c:v>
                </c:pt>
                <c:pt idx="3812">
                  <c:v>42885.163773148146</c:v>
                </c:pt>
                <c:pt idx="3813">
                  <c:v>42885.163888888892</c:v>
                </c:pt>
                <c:pt idx="3814">
                  <c:v>42885.164004629631</c:v>
                </c:pt>
                <c:pt idx="3815">
                  <c:v>42885.164120370369</c:v>
                </c:pt>
                <c:pt idx="3816">
                  <c:v>42885.164236111108</c:v>
                </c:pt>
                <c:pt idx="3817">
                  <c:v>42885.164351851854</c:v>
                </c:pt>
                <c:pt idx="3818">
                  <c:v>42885.164467592593</c:v>
                </c:pt>
                <c:pt idx="3819">
                  <c:v>42885.164583333331</c:v>
                </c:pt>
                <c:pt idx="3820">
                  <c:v>42885.164699074077</c:v>
                </c:pt>
                <c:pt idx="3821">
                  <c:v>42885.164814814816</c:v>
                </c:pt>
                <c:pt idx="3822">
                  <c:v>42885.164930555555</c:v>
                </c:pt>
                <c:pt idx="3823">
                  <c:v>42885.165046296293</c:v>
                </c:pt>
                <c:pt idx="3824">
                  <c:v>42885.165162037039</c:v>
                </c:pt>
                <c:pt idx="3825">
                  <c:v>42885.165277777778</c:v>
                </c:pt>
                <c:pt idx="3826">
                  <c:v>42885.165393518517</c:v>
                </c:pt>
                <c:pt idx="3827">
                  <c:v>42885.165509259263</c:v>
                </c:pt>
                <c:pt idx="3828">
                  <c:v>42885.165625000001</c:v>
                </c:pt>
                <c:pt idx="3829">
                  <c:v>42885.16574074074</c:v>
                </c:pt>
                <c:pt idx="3830">
                  <c:v>42885.165856481479</c:v>
                </c:pt>
                <c:pt idx="3831">
                  <c:v>42885.165972222225</c:v>
                </c:pt>
                <c:pt idx="3832">
                  <c:v>42885.166087962964</c:v>
                </c:pt>
                <c:pt idx="3833">
                  <c:v>42885.166203703702</c:v>
                </c:pt>
                <c:pt idx="3834">
                  <c:v>42885.166319444441</c:v>
                </c:pt>
                <c:pt idx="3835">
                  <c:v>42885.166435185187</c:v>
                </c:pt>
                <c:pt idx="3836">
                  <c:v>42885.166550925926</c:v>
                </c:pt>
                <c:pt idx="3837">
                  <c:v>42885.166666666664</c:v>
                </c:pt>
                <c:pt idx="3838">
                  <c:v>42885.16678240741</c:v>
                </c:pt>
                <c:pt idx="3839">
                  <c:v>42885.166898148149</c:v>
                </c:pt>
                <c:pt idx="3840">
                  <c:v>42885.167013888888</c:v>
                </c:pt>
                <c:pt idx="3841">
                  <c:v>42885.167129629626</c:v>
                </c:pt>
                <c:pt idx="3842">
                  <c:v>42885.167245370372</c:v>
                </c:pt>
                <c:pt idx="3843">
                  <c:v>42885.167361111111</c:v>
                </c:pt>
                <c:pt idx="3844">
                  <c:v>42885.16747685185</c:v>
                </c:pt>
                <c:pt idx="3845">
                  <c:v>42885.167592592596</c:v>
                </c:pt>
                <c:pt idx="3846">
                  <c:v>42885.167708333334</c:v>
                </c:pt>
                <c:pt idx="3847">
                  <c:v>42885.167824074073</c:v>
                </c:pt>
                <c:pt idx="3848">
                  <c:v>42885.167939814812</c:v>
                </c:pt>
                <c:pt idx="3849">
                  <c:v>42885.168055555558</c:v>
                </c:pt>
                <c:pt idx="3850">
                  <c:v>42885.168171296296</c:v>
                </c:pt>
                <c:pt idx="3851">
                  <c:v>42885.168287037035</c:v>
                </c:pt>
                <c:pt idx="3852">
                  <c:v>42885.168402777781</c:v>
                </c:pt>
                <c:pt idx="3853">
                  <c:v>42885.16851851852</c:v>
                </c:pt>
                <c:pt idx="3854">
                  <c:v>42885.168634259258</c:v>
                </c:pt>
                <c:pt idx="3855">
                  <c:v>42885.168749999997</c:v>
                </c:pt>
                <c:pt idx="3856">
                  <c:v>42885.168865740743</c:v>
                </c:pt>
                <c:pt idx="3857">
                  <c:v>42885.168981481482</c:v>
                </c:pt>
                <c:pt idx="3858">
                  <c:v>42885.16909722222</c:v>
                </c:pt>
                <c:pt idx="3859">
                  <c:v>42885.169212962966</c:v>
                </c:pt>
                <c:pt idx="3860">
                  <c:v>42885.169328703705</c:v>
                </c:pt>
                <c:pt idx="3861">
                  <c:v>42885.169444444444</c:v>
                </c:pt>
                <c:pt idx="3862">
                  <c:v>42885.169560185182</c:v>
                </c:pt>
                <c:pt idx="3863">
                  <c:v>42885.169675925928</c:v>
                </c:pt>
                <c:pt idx="3864">
                  <c:v>42885.169791666667</c:v>
                </c:pt>
                <c:pt idx="3865">
                  <c:v>42885.169907407406</c:v>
                </c:pt>
                <c:pt idx="3866">
                  <c:v>42885.170023148145</c:v>
                </c:pt>
                <c:pt idx="3867">
                  <c:v>42885.170138888891</c:v>
                </c:pt>
                <c:pt idx="3868">
                  <c:v>42885.170254629629</c:v>
                </c:pt>
                <c:pt idx="3869">
                  <c:v>42885.170370370368</c:v>
                </c:pt>
                <c:pt idx="3870">
                  <c:v>42885.170486111114</c:v>
                </c:pt>
                <c:pt idx="3871">
                  <c:v>42885.170601851853</c:v>
                </c:pt>
                <c:pt idx="3872">
                  <c:v>42885.170717592591</c:v>
                </c:pt>
                <c:pt idx="3873">
                  <c:v>42885.17083333333</c:v>
                </c:pt>
                <c:pt idx="3874">
                  <c:v>42885.170949074076</c:v>
                </c:pt>
                <c:pt idx="3875">
                  <c:v>42885.171064814815</c:v>
                </c:pt>
                <c:pt idx="3876">
                  <c:v>42885.171180555553</c:v>
                </c:pt>
                <c:pt idx="3877">
                  <c:v>42885.171296296299</c:v>
                </c:pt>
                <c:pt idx="3878">
                  <c:v>42885.171412037038</c:v>
                </c:pt>
                <c:pt idx="3879">
                  <c:v>42885.171527777777</c:v>
                </c:pt>
                <c:pt idx="3880">
                  <c:v>42885.171643518515</c:v>
                </c:pt>
                <c:pt idx="3881">
                  <c:v>42885.171759259261</c:v>
                </c:pt>
                <c:pt idx="3882">
                  <c:v>42885.171875</c:v>
                </c:pt>
                <c:pt idx="3883">
                  <c:v>42885.171990740739</c:v>
                </c:pt>
                <c:pt idx="3884">
                  <c:v>42885.172106481485</c:v>
                </c:pt>
                <c:pt idx="3885">
                  <c:v>42885.172222222223</c:v>
                </c:pt>
                <c:pt idx="3886">
                  <c:v>42885.172337962962</c:v>
                </c:pt>
                <c:pt idx="3887">
                  <c:v>42885.172453703701</c:v>
                </c:pt>
                <c:pt idx="3888">
                  <c:v>42885.172569444447</c:v>
                </c:pt>
                <c:pt idx="3889">
                  <c:v>42885.172685185185</c:v>
                </c:pt>
                <c:pt idx="3890">
                  <c:v>42885.172800925924</c:v>
                </c:pt>
                <c:pt idx="3891">
                  <c:v>42885.17291666667</c:v>
                </c:pt>
                <c:pt idx="3892">
                  <c:v>42885.173032407409</c:v>
                </c:pt>
                <c:pt idx="3893">
                  <c:v>42885.173148148147</c:v>
                </c:pt>
                <c:pt idx="3894">
                  <c:v>42885.173263888886</c:v>
                </c:pt>
                <c:pt idx="3895">
                  <c:v>42885.173379629632</c:v>
                </c:pt>
                <c:pt idx="3896">
                  <c:v>42885.173495370371</c:v>
                </c:pt>
                <c:pt idx="3897">
                  <c:v>42885.173611111109</c:v>
                </c:pt>
                <c:pt idx="3898">
                  <c:v>42885.173726851855</c:v>
                </c:pt>
                <c:pt idx="3899">
                  <c:v>42885.173842592594</c:v>
                </c:pt>
                <c:pt idx="3900">
                  <c:v>42885.173958333333</c:v>
                </c:pt>
                <c:pt idx="3901">
                  <c:v>42885.174074074072</c:v>
                </c:pt>
                <c:pt idx="3902">
                  <c:v>42885.174189814818</c:v>
                </c:pt>
                <c:pt idx="3903">
                  <c:v>42885.174305555556</c:v>
                </c:pt>
                <c:pt idx="3904">
                  <c:v>42885.174421296295</c:v>
                </c:pt>
                <c:pt idx="3905">
                  <c:v>42885.174537037034</c:v>
                </c:pt>
                <c:pt idx="3906">
                  <c:v>42885.17465277778</c:v>
                </c:pt>
                <c:pt idx="3907">
                  <c:v>42885.174768518518</c:v>
                </c:pt>
                <c:pt idx="3908">
                  <c:v>42885.174884259257</c:v>
                </c:pt>
                <c:pt idx="3909">
                  <c:v>42885.175000000003</c:v>
                </c:pt>
                <c:pt idx="3910">
                  <c:v>42885.175115740742</c:v>
                </c:pt>
                <c:pt idx="3911">
                  <c:v>42885.17523148148</c:v>
                </c:pt>
                <c:pt idx="3912">
                  <c:v>42885.175347222219</c:v>
                </c:pt>
                <c:pt idx="3913">
                  <c:v>42885.175462962965</c:v>
                </c:pt>
                <c:pt idx="3914">
                  <c:v>42885.175578703704</c:v>
                </c:pt>
                <c:pt idx="3915">
                  <c:v>42885.175694444442</c:v>
                </c:pt>
                <c:pt idx="3916">
                  <c:v>42885.175810185188</c:v>
                </c:pt>
                <c:pt idx="3917">
                  <c:v>42885.175925925927</c:v>
                </c:pt>
                <c:pt idx="3918">
                  <c:v>42885.176041666666</c:v>
                </c:pt>
                <c:pt idx="3919">
                  <c:v>42885.176157407404</c:v>
                </c:pt>
                <c:pt idx="3920">
                  <c:v>42885.17627314815</c:v>
                </c:pt>
                <c:pt idx="3921">
                  <c:v>42885.176388888889</c:v>
                </c:pt>
                <c:pt idx="3922">
                  <c:v>42885.176504629628</c:v>
                </c:pt>
                <c:pt idx="3923">
                  <c:v>42885.176620370374</c:v>
                </c:pt>
                <c:pt idx="3924">
                  <c:v>42885.176736111112</c:v>
                </c:pt>
                <c:pt idx="3925">
                  <c:v>42885.176851851851</c:v>
                </c:pt>
                <c:pt idx="3926">
                  <c:v>42885.17696759259</c:v>
                </c:pt>
                <c:pt idx="3927">
                  <c:v>42885.177083333336</c:v>
                </c:pt>
                <c:pt idx="3928">
                  <c:v>42885.177199074074</c:v>
                </c:pt>
                <c:pt idx="3929">
                  <c:v>42885.177314814813</c:v>
                </c:pt>
                <c:pt idx="3930">
                  <c:v>42885.177430555559</c:v>
                </c:pt>
                <c:pt idx="3931">
                  <c:v>42885.177546296298</c:v>
                </c:pt>
                <c:pt idx="3932">
                  <c:v>42885.177662037036</c:v>
                </c:pt>
                <c:pt idx="3933">
                  <c:v>42885.177777777775</c:v>
                </c:pt>
                <c:pt idx="3934">
                  <c:v>42885.177893518521</c:v>
                </c:pt>
                <c:pt idx="3935">
                  <c:v>42885.17800925926</c:v>
                </c:pt>
                <c:pt idx="3936">
                  <c:v>42885.178124999999</c:v>
                </c:pt>
                <c:pt idx="3937">
                  <c:v>42885.178240740737</c:v>
                </c:pt>
                <c:pt idx="3938">
                  <c:v>42885.178356481483</c:v>
                </c:pt>
                <c:pt idx="3939">
                  <c:v>42885.178472222222</c:v>
                </c:pt>
                <c:pt idx="3940">
                  <c:v>42885.178587962961</c:v>
                </c:pt>
                <c:pt idx="3941">
                  <c:v>42885.178703703707</c:v>
                </c:pt>
                <c:pt idx="3942">
                  <c:v>42885.178819444445</c:v>
                </c:pt>
                <c:pt idx="3943">
                  <c:v>42885.178935185184</c:v>
                </c:pt>
                <c:pt idx="3944">
                  <c:v>42885.179050925923</c:v>
                </c:pt>
                <c:pt idx="3945">
                  <c:v>42885.179166666669</c:v>
                </c:pt>
                <c:pt idx="3946">
                  <c:v>42885.179282407407</c:v>
                </c:pt>
                <c:pt idx="3947">
                  <c:v>42885.179398148146</c:v>
                </c:pt>
                <c:pt idx="3948">
                  <c:v>42885.179513888892</c:v>
                </c:pt>
                <c:pt idx="3949">
                  <c:v>42885.179629629631</c:v>
                </c:pt>
                <c:pt idx="3950">
                  <c:v>42885.179745370369</c:v>
                </c:pt>
                <c:pt idx="3951">
                  <c:v>42885.179861111108</c:v>
                </c:pt>
                <c:pt idx="3952">
                  <c:v>42885.179976851854</c:v>
                </c:pt>
                <c:pt idx="3953">
                  <c:v>42885.180092592593</c:v>
                </c:pt>
                <c:pt idx="3954">
                  <c:v>42885.180208333331</c:v>
                </c:pt>
                <c:pt idx="3955">
                  <c:v>42885.180324074077</c:v>
                </c:pt>
                <c:pt idx="3956">
                  <c:v>42885.180439814816</c:v>
                </c:pt>
                <c:pt idx="3957">
                  <c:v>42885.180555555555</c:v>
                </c:pt>
                <c:pt idx="3958">
                  <c:v>42885.180671296293</c:v>
                </c:pt>
                <c:pt idx="3959">
                  <c:v>42885.180787037039</c:v>
                </c:pt>
                <c:pt idx="3960">
                  <c:v>42885.180902777778</c:v>
                </c:pt>
                <c:pt idx="3961">
                  <c:v>42885.181018518517</c:v>
                </c:pt>
                <c:pt idx="3962">
                  <c:v>42885.181134259263</c:v>
                </c:pt>
                <c:pt idx="3963">
                  <c:v>42885.181250000001</c:v>
                </c:pt>
                <c:pt idx="3964">
                  <c:v>42885.18136574074</c:v>
                </c:pt>
                <c:pt idx="3965">
                  <c:v>42885.181481481479</c:v>
                </c:pt>
                <c:pt idx="3966">
                  <c:v>42885.181597222225</c:v>
                </c:pt>
                <c:pt idx="3967">
                  <c:v>42885.181712962964</c:v>
                </c:pt>
                <c:pt idx="3968">
                  <c:v>42885.181828703702</c:v>
                </c:pt>
                <c:pt idx="3969">
                  <c:v>42885.181944444441</c:v>
                </c:pt>
                <c:pt idx="3970">
                  <c:v>42885.182060185187</c:v>
                </c:pt>
                <c:pt idx="3971">
                  <c:v>42885.182175925926</c:v>
                </c:pt>
                <c:pt idx="3972">
                  <c:v>42885.182291666664</c:v>
                </c:pt>
                <c:pt idx="3973">
                  <c:v>42885.18240740741</c:v>
                </c:pt>
                <c:pt idx="3974">
                  <c:v>42885.182523148149</c:v>
                </c:pt>
                <c:pt idx="3975">
                  <c:v>42885.182638888888</c:v>
                </c:pt>
                <c:pt idx="3976">
                  <c:v>42885.182754629626</c:v>
                </c:pt>
                <c:pt idx="3977">
                  <c:v>42885.182870370372</c:v>
                </c:pt>
                <c:pt idx="3978">
                  <c:v>42885.182986111111</c:v>
                </c:pt>
                <c:pt idx="3979">
                  <c:v>42885.18310185185</c:v>
                </c:pt>
                <c:pt idx="3980">
                  <c:v>42885.183217592596</c:v>
                </c:pt>
                <c:pt idx="3981">
                  <c:v>42885.183333333334</c:v>
                </c:pt>
                <c:pt idx="3982">
                  <c:v>42885.183449074073</c:v>
                </c:pt>
                <c:pt idx="3983">
                  <c:v>42885.183564814812</c:v>
                </c:pt>
                <c:pt idx="3984">
                  <c:v>42885.183680555558</c:v>
                </c:pt>
                <c:pt idx="3985">
                  <c:v>42885.183796296296</c:v>
                </c:pt>
                <c:pt idx="3986">
                  <c:v>42885.183912037035</c:v>
                </c:pt>
                <c:pt idx="3987">
                  <c:v>42885.184027777781</c:v>
                </c:pt>
                <c:pt idx="3988">
                  <c:v>42885.18414351852</c:v>
                </c:pt>
                <c:pt idx="3989">
                  <c:v>42885.184259259258</c:v>
                </c:pt>
                <c:pt idx="3990">
                  <c:v>42885.184374999997</c:v>
                </c:pt>
                <c:pt idx="3991">
                  <c:v>42885.184490740743</c:v>
                </c:pt>
                <c:pt idx="3992">
                  <c:v>42885.184606481482</c:v>
                </c:pt>
                <c:pt idx="3993">
                  <c:v>42885.18472222222</c:v>
                </c:pt>
                <c:pt idx="3994">
                  <c:v>42885.184837962966</c:v>
                </c:pt>
                <c:pt idx="3995">
                  <c:v>42885.184953703705</c:v>
                </c:pt>
                <c:pt idx="3996">
                  <c:v>42885.185069444444</c:v>
                </c:pt>
                <c:pt idx="3997">
                  <c:v>42885.185185185182</c:v>
                </c:pt>
                <c:pt idx="3998">
                  <c:v>42885.185300925928</c:v>
                </c:pt>
                <c:pt idx="3999">
                  <c:v>42885.185416666667</c:v>
                </c:pt>
                <c:pt idx="4000">
                  <c:v>42885.185532407406</c:v>
                </c:pt>
                <c:pt idx="4001">
                  <c:v>42885.185648148145</c:v>
                </c:pt>
                <c:pt idx="4002">
                  <c:v>42885.185763888891</c:v>
                </c:pt>
                <c:pt idx="4003">
                  <c:v>42885.185879629629</c:v>
                </c:pt>
                <c:pt idx="4004">
                  <c:v>42885.185995370368</c:v>
                </c:pt>
                <c:pt idx="4005">
                  <c:v>42885.186111111114</c:v>
                </c:pt>
                <c:pt idx="4006">
                  <c:v>42885.186226851853</c:v>
                </c:pt>
                <c:pt idx="4007">
                  <c:v>42885.186342592591</c:v>
                </c:pt>
                <c:pt idx="4008">
                  <c:v>42885.18645833333</c:v>
                </c:pt>
                <c:pt idx="4009">
                  <c:v>42885.186574074076</c:v>
                </c:pt>
                <c:pt idx="4010">
                  <c:v>42885.186689814815</c:v>
                </c:pt>
                <c:pt idx="4011">
                  <c:v>42885.186805555553</c:v>
                </c:pt>
                <c:pt idx="4012">
                  <c:v>42885.186921296299</c:v>
                </c:pt>
                <c:pt idx="4013">
                  <c:v>42885.187037037038</c:v>
                </c:pt>
                <c:pt idx="4014">
                  <c:v>42885.187152777777</c:v>
                </c:pt>
                <c:pt idx="4015">
                  <c:v>42885.187268518515</c:v>
                </c:pt>
                <c:pt idx="4016">
                  <c:v>42885.187384259261</c:v>
                </c:pt>
                <c:pt idx="4017">
                  <c:v>42885.1875</c:v>
                </c:pt>
                <c:pt idx="4018">
                  <c:v>42885.187615740739</c:v>
                </c:pt>
                <c:pt idx="4019">
                  <c:v>42885.187731481485</c:v>
                </c:pt>
                <c:pt idx="4020">
                  <c:v>42885.187847222223</c:v>
                </c:pt>
                <c:pt idx="4021">
                  <c:v>42885.187962962962</c:v>
                </c:pt>
                <c:pt idx="4022">
                  <c:v>42885.188078703701</c:v>
                </c:pt>
                <c:pt idx="4023">
                  <c:v>42885.188194444447</c:v>
                </c:pt>
                <c:pt idx="4024">
                  <c:v>42885.188310185185</c:v>
                </c:pt>
                <c:pt idx="4025">
                  <c:v>42885.188425925924</c:v>
                </c:pt>
                <c:pt idx="4026">
                  <c:v>42885.18854166667</c:v>
                </c:pt>
                <c:pt idx="4027">
                  <c:v>42885.188657407409</c:v>
                </c:pt>
                <c:pt idx="4028">
                  <c:v>42885.188773148147</c:v>
                </c:pt>
                <c:pt idx="4029">
                  <c:v>42885.188888888886</c:v>
                </c:pt>
                <c:pt idx="4030">
                  <c:v>42885.189004629632</c:v>
                </c:pt>
                <c:pt idx="4031">
                  <c:v>42885.189120370371</c:v>
                </c:pt>
                <c:pt idx="4032">
                  <c:v>42885.189236111109</c:v>
                </c:pt>
                <c:pt idx="4033">
                  <c:v>42885.189351851855</c:v>
                </c:pt>
                <c:pt idx="4034">
                  <c:v>42885.189467592594</c:v>
                </c:pt>
                <c:pt idx="4035">
                  <c:v>42885.189583333333</c:v>
                </c:pt>
                <c:pt idx="4036">
                  <c:v>42885.189699074072</c:v>
                </c:pt>
                <c:pt idx="4037">
                  <c:v>42885.189814814818</c:v>
                </c:pt>
                <c:pt idx="4038">
                  <c:v>42885.189930555556</c:v>
                </c:pt>
                <c:pt idx="4039">
                  <c:v>42885.190046296295</c:v>
                </c:pt>
                <c:pt idx="4040">
                  <c:v>42885.190162037034</c:v>
                </c:pt>
                <c:pt idx="4041">
                  <c:v>42885.19027777778</c:v>
                </c:pt>
                <c:pt idx="4042">
                  <c:v>42885.190393518518</c:v>
                </c:pt>
                <c:pt idx="4043">
                  <c:v>42885.190509259257</c:v>
                </c:pt>
                <c:pt idx="4044">
                  <c:v>42885.190625000003</c:v>
                </c:pt>
                <c:pt idx="4045">
                  <c:v>42885.190740740742</c:v>
                </c:pt>
                <c:pt idx="4046">
                  <c:v>42885.19085648148</c:v>
                </c:pt>
                <c:pt idx="4047">
                  <c:v>42885.190972222219</c:v>
                </c:pt>
                <c:pt idx="4048">
                  <c:v>42885.191087962965</c:v>
                </c:pt>
                <c:pt idx="4049">
                  <c:v>42885.191203703704</c:v>
                </c:pt>
                <c:pt idx="4050">
                  <c:v>42885.191319444442</c:v>
                </c:pt>
                <c:pt idx="4051">
                  <c:v>42885.191435185188</c:v>
                </c:pt>
                <c:pt idx="4052">
                  <c:v>42885.191550925927</c:v>
                </c:pt>
                <c:pt idx="4053">
                  <c:v>42885.191666666666</c:v>
                </c:pt>
                <c:pt idx="4054">
                  <c:v>42885.191782407404</c:v>
                </c:pt>
                <c:pt idx="4055">
                  <c:v>42885.19189814815</c:v>
                </c:pt>
                <c:pt idx="4056">
                  <c:v>42885.192013888889</c:v>
                </c:pt>
                <c:pt idx="4057">
                  <c:v>42885.192129629628</c:v>
                </c:pt>
                <c:pt idx="4058">
                  <c:v>42885.192245370374</c:v>
                </c:pt>
                <c:pt idx="4059">
                  <c:v>42885.192361111112</c:v>
                </c:pt>
                <c:pt idx="4060">
                  <c:v>42885.192476851851</c:v>
                </c:pt>
                <c:pt idx="4061">
                  <c:v>42885.19259259259</c:v>
                </c:pt>
                <c:pt idx="4062">
                  <c:v>42885.192708333336</c:v>
                </c:pt>
                <c:pt idx="4063">
                  <c:v>42885.192824074074</c:v>
                </c:pt>
                <c:pt idx="4064">
                  <c:v>42885.192939814813</c:v>
                </c:pt>
                <c:pt idx="4065">
                  <c:v>42885.193055555559</c:v>
                </c:pt>
                <c:pt idx="4066">
                  <c:v>42885.193171296298</c:v>
                </c:pt>
                <c:pt idx="4067">
                  <c:v>42885.193287037036</c:v>
                </c:pt>
                <c:pt idx="4068">
                  <c:v>42885.193402777775</c:v>
                </c:pt>
                <c:pt idx="4069">
                  <c:v>42885.193518518521</c:v>
                </c:pt>
                <c:pt idx="4070">
                  <c:v>42885.19363425926</c:v>
                </c:pt>
                <c:pt idx="4071">
                  <c:v>42885.193749999999</c:v>
                </c:pt>
                <c:pt idx="4072">
                  <c:v>42885.193865740737</c:v>
                </c:pt>
                <c:pt idx="4073">
                  <c:v>42885.193981481483</c:v>
                </c:pt>
                <c:pt idx="4074">
                  <c:v>42885.194097222222</c:v>
                </c:pt>
                <c:pt idx="4075">
                  <c:v>42885.194212962961</c:v>
                </c:pt>
                <c:pt idx="4076">
                  <c:v>42885.194328703707</c:v>
                </c:pt>
                <c:pt idx="4077">
                  <c:v>42885.194444444445</c:v>
                </c:pt>
                <c:pt idx="4078">
                  <c:v>42885.194560185184</c:v>
                </c:pt>
                <c:pt idx="4079">
                  <c:v>42885.194675925923</c:v>
                </c:pt>
                <c:pt idx="4080">
                  <c:v>42885.194791666669</c:v>
                </c:pt>
                <c:pt idx="4081">
                  <c:v>42885.194907407407</c:v>
                </c:pt>
                <c:pt idx="4082">
                  <c:v>42885.195023148146</c:v>
                </c:pt>
                <c:pt idx="4083">
                  <c:v>42885.195138888892</c:v>
                </c:pt>
                <c:pt idx="4084">
                  <c:v>42885.195254629631</c:v>
                </c:pt>
                <c:pt idx="4085">
                  <c:v>42885.195370370369</c:v>
                </c:pt>
                <c:pt idx="4086">
                  <c:v>42885.195486111108</c:v>
                </c:pt>
                <c:pt idx="4087">
                  <c:v>42885.195601851854</c:v>
                </c:pt>
                <c:pt idx="4088">
                  <c:v>42885.195717592593</c:v>
                </c:pt>
                <c:pt idx="4089">
                  <c:v>42885.195833333331</c:v>
                </c:pt>
                <c:pt idx="4090">
                  <c:v>42885.195949074077</c:v>
                </c:pt>
                <c:pt idx="4091">
                  <c:v>42885.196064814816</c:v>
                </c:pt>
                <c:pt idx="4092">
                  <c:v>42885.196180555555</c:v>
                </c:pt>
                <c:pt idx="4093">
                  <c:v>42885.196296296293</c:v>
                </c:pt>
                <c:pt idx="4094">
                  <c:v>42885.196412037039</c:v>
                </c:pt>
                <c:pt idx="4095">
                  <c:v>42885.196527777778</c:v>
                </c:pt>
                <c:pt idx="4096">
                  <c:v>42885.196643518517</c:v>
                </c:pt>
                <c:pt idx="4097">
                  <c:v>42885.196759259263</c:v>
                </c:pt>
                <c:pt idx="4098">
                  <c:v>42885.196875000001</c:v>
                </c:pt>
                <c:pt idx="4099">
                  <c:v>42885.19699074074</c:v>
                </c:pt>
                <c:pt idx="4100">
                  <c:v>42885.197106481479</c:v>
                </c:pt>
                <c:pt idx="4101">
                  <c:v>42885.197222222225</c:v>
                </c:pt>
                <c:pt idx="4102">
                  <c:v>42885.197337962964</c:v>
                </c:pt>
                <c:pt idx="4103">
                  <c:v>42885.197453703702</c:v>
                </c:pt>
                <c:pt idx="4104">
                  <c:v>42885.197569444441</c:v>
                </c:pt>
                <c:pt idx="4105">
                  <c:v>42885.197685185187</c:v>
                </c:pt>
                <c:pt idx="4106">
                  <c:v>42885.197800925926</c:v>
                </c:pt>
                <c:pt idx="4107">
                  <c:v>42885.197916666664</c:v>
                </c:pt>
                <c:pt idx="4108">
                  <c:v>42885.19803240741</c:v>
                </c:pt>
                <c:pt idx="4109">
                  <c:v>42885.198148148149</c:v>
                </c:pt>
                <c:pt idx="4110">
                  <c:v>42885.198263888888</c:v>
                </c:pt>
                <c:pt idx="4111">
                  <c:v>42885.198379629626</c:v>
                </c:pt>
                <c:pt idx="4112">
                  <c:v>42885.198495370372</c:v>
                </c:pt>
                <c:pt idx="4113">
                  <c:v>42885.198611111111</c:v>
                </c:pt>
                <c:pt idx="4114">
                  <c:v>42885.19872685185</c:v>
                </c:pt>
                <c:pt idx="4115">
                  <c:v>42885.198842592596</c:v>
                </c:pt>
                <c:pt idx="4116">
                  <c:v>42885.198958333334</c:v>
                </c:pt>
                <c:pt idx="4117">
                  <c:v>42885.199074074073</c:v>
                </c:pt>
                <c:pt idx="4118">
                  <c:v>42885.199189814812</c:v>
                </c:pt>
                <c:pt idx="4119">
                  <c:v>42885.199305555558</c:v>
                </c:pt>
                <c:pt idx="4120">
                  <c:v>42885.199421296296</c:v>
                </c:pt>
                <c:pt idx="4121">
                  <c:v>42885.199537037035</c:v>
                </c:pt>
                <c:pt idx="4122">
                  <c:v>42885.199652777781</c:v>
                </c:pt>
                <c:pt idx="4123">
                  <c:v>42885.19976851852</c:v>
                </c:pt>
                <c:pt idx="4124">
                  <c:v>42885.199884259258</c:v>
                </c:pt>
                <c:pt idx="4125">
                  <c:v>42885.2</c:v>
                </c:pt>
                <c:pt idx="4126">
                  <c:v>42885.200115740743</c:v>
                </c:pt>
                <c:pt idx="4127">
                  <c:v>42885.200231481482</c:v>
                </c:pt>
                <c:pt idx="4128">
                  <c:v>42885.20034722222</c:v>
                </c:pt>
                <c:pt idx="4129">
                  <c:v>42885.200462962966</c:v>
                </c:pt>
                <c:pt idx="4130">
                  <c:v>42885.200578703705</c:v>
                </c:pt>
                <c:pt idx="4131">
                  <c:v>42885.200694444444</c:v>
                </c:pt>
                <c:pt idx="4132">
                  <c:v>42885.200810185182</c:v>
                </c:pt>
                <c:pt idx="4133">
                  <c:v>42885.200925925928</c:v>
                </c:pt>
                <c:pt idx="4134">
                  <c:v>42885.201041666667</c:v>
                </c:pt>
                <c:pt idx="4135">
                  <c:v>42885.201157407406</c:v>
                </c:pt>
                <c:pt idx="4136">
                  <c:v>42885.201273148145</c:v>
                </c:pt>
                <c:pt idx="4137">
                  <c:v>42885.201388888891</c:v>
                </c:pt>
                <c:pt idx="4138">
                  <c:v>42885.201504629629</c:v>
                </c:pt>
                <c:pt idx="4139">
                  <c:v>42885.201620370368</c:v>
                </c:pt>
                <c:pt idx="4140">
                  <c:v>42885.201736111114</c:v>
                </c:pt>
                <c:pt idx="4141">
                  <c:v>42885.201851851853</c:v>
                </c:pt>
                <c:pt idx="4142">
                  <c:v>42885.201967592591</c:v>
                </c:pt>
                <c:pt idx="4143">
                  <c:v>42885.20208333333</c:v>
                </c:pt>
                <c:pt idx="4144">
                  <c:v>42885.202199074076</c:v>
                </c:pt>
                <c:pt idx="4145">
                  <c:v>42885.202314814815</c:v>
                </c:pt>
                <c:pt idx="4146">
                  <c:v>42885.202430555553</c:v>
                </c:pt>
                <c:pt idx="4147">
                  <c:v>42885.202546296299</c:v>
                </c:pt>
                <c:pt idx="4148">
                  <c:v>42885.202662037038</c:v>
                </c:pt>
                <c:pt idx="4149">
                  <c:v>42885.202777777777</c:v>
                </c:pt>
                <c:pt idx="4150">
                  <c:v>42885.202893518515</c:v>
                </c:pt>
                <c:pt idx="4151">
                  <c:v>42885.203009259261</c:v>
                </c:pt>
                <c:pt idx="4152">
                  <c:v>42885.203125</c:v>
                </c:pt>
                <c:pt idx="4153">
                  <c:v>42885.203240740739</c:v>
                </c:pt>
                <c:pt idx="4154">
                  <c:v>42885.203356481485</c:v>
                </c:pt>
                <c:pt idx="4155">
                  <c:v>42885.203472222223</c:v>
                </c:pt>
                <c:pt idx="4156">
                  <c:v>42885.203587962962</c:v>
                </c:pt>
                <c:pt idx="4157">
                  <c:v>42885.203703703701</c:v>
                </c:pt>
                <c:pt idx="4158">
                  <c:v>42885.203819444447</c:v>
                </c:pt>
                <c:pt idx="4159">
                  <c:v>42885.203935185185</c:v>
                </c:pt>
                <c:pt idx="4160">
                  <c:v>42885.204050925924</c:v>
                </c:pt>
                <c:pt idx="4161">
                  <c:v>42885.20416666667</c:v>
                </c:pt>
                <c:pt idx="4162">
                  <c:v>42885.204282407409</c:v>
                </c:pt>
                <c:pt idx="4163">
                  <c:v>42885.204398148147</c:v>
                </c:pt>
                <c:pt idx="4164">
                  <c:v>42885.204513888886</c:v>
                </c:pt>
                <c:pt idx="4165">
                  <c:v>42885.204629629632</c:v>
                </c:pt>
                <c:pt idx="4166">
                  <c:v>42885.204745370371</c:v>
                </c:pt>
                <c:pt idx="4167">
                  <c:v>42885.204861111109</c:v>
                </c:pt>
                <c:pt idx="4168">
                  <c:v>42885.204976851855</c:v>
                </c:pt>
                <c:pt idx="4169">
                  <c:v>42885.205092592594</c:v>
                </c:pt>
                <c:pt idx="4170">
                  <c:v>42885.205208333333</c:v>
                </c:pt>
                <c:pt idx="4171">
                  <c:v>42885.205324074072</c:v>
                </c:pt>
                <c:pt idx="4172">
                  <c:v>42885.205439814818</c:v>
                </c:pt>
                <c:pt idx="4173">
                  <c:v>42885.205555555556</c:v>
                </c:pt>
                <c:pt idx="4174">
                  <c:v>42885.205671296295</c:v>
                </c:pt>
                <c:pt idx="4175">
                  <c:v>42885.205787037034</c:v>
                </c:pt>
                <c:pt idx="4176">
                  <c:v>42885.20590277778</c:v>
                </c:pt>
                <c:pt idx="4177">
                  <c:v>42885.206018518518</c:v>
                </c:pt>
                <c:pt idx="4178">
                  <c:v>42885.206134259257</c:v>
                </c:pt>
                <c:pt idx="4179">
                  <c:v>42885.206250000003</c:v>
                </c:pt>
                <c:pt idx="4180">
                  <c:v>42885.206365740742</c:v>
                </c:pt>
                <c:pt idx="4181">
                  <c:v>42885.20648148148</c:v>
                </c:pt>
                <c:pt idx="4182">
                  <c:v>42885.206597222219</c:v>
                </c:pt>
                <c:pt idx="4183">
                  <c:v>42885.206712962965</c:v>
                </c:pt>
                <c:pt idx="4184">
                  <c:v>42885.206828703704</c:v>
                </c:pt>
                <c:pt idx="4185">
                  <c:v>42885.206944444442</c:v>
                </c:pt>
                <c:pt idx="4186">
                  <c:v>42885.207060185188</c:v>
                </c:pt>
                <c:pt idx="4187">
                  <c:v>42885.207175925927</c:v>
                </c:pt>
                <c:pt idx="4188">
                  <c:v>42885.207291666666</c:v>
                </c:pt>
                <c:pt idx="4189">
                  <c:v>42885.207407407404</c:v>
                </c:pt>
                <c:pt idx="4190">
                  <c:v>42885.20752314815</c:v>
                </c:pt>
                <c:pt idx="4191">
                  <c:v>42885.207638888889</c:v>
                </c:pt>
                <c:pt idx="4192">
                  <c:v>42885.207754629628</c:v>
                </c:pt>
                <c:pt idx="4193">
                  <c:v>42885.207870370374</c:v>
                </c:pt>
                <c:pt idx="4194">
                  <c:v>42885.207986111112</c:v>
                </c:pt>
                <c:pt idx="4195">
                  <c:v>42885.208101851851</c:v>
                </c:pt>
                <c:pt idx="4196">
                  <c:v>42885.20821759259</c:v>
                </c:pt>
                <c:pt idx="4197">
                  <c:v>42885.208333333336</c:v>
                </c:pt>
                <c:pt idx="4198">
                  <c:v>42885.208449074074</c:v>
                </c:pt>
                <c:pt idx="4199">
                  <c:v>42885.208564814813</c:v>
                </c:pt>
                <c:pt idx="4200">
                  <c:v>42885.208680555559</c:v>
                </c:pt>
                <c:pt idx="4201">
                  <c:v>42885.208796296298</c:v>
                </c:pt>
                <c:pt idx="4202">
                  <c:v>42885.208912037036</c:v>
                </c:pt>
                <c:pt idx="4203">
                  <c:v>42885.209027777775</c:v>
                </c:pt>
                <c:pt idx="4204">
                  <c:v>42885.209143518521</c:v>
                </c:pt>
                <c:pt idx="4205">
                  <c:v>42885.20925925926</c:v>
                </c:pt>
                <c:pt idx="4206">
                  <c:v>42885.209374999999</c:v>
                </c:pt>
                <c:pt idx="4207">
                  <c:v>42885.209490740737</c:v>
                </c:pt>
                <c:pt idx="4208">
                  <c:v>42885.209606481483</c:v>
                </c:pt>
                <c:pt idx="4209">
                  <c:v>42885.209722222222</c:v>
                </c:pt>
                <c:pt idx="4210">
                  <c:v>42885.209837962961</c:v>
                </c:pt>
                <c:pt idx="4211">
                  <c:v>42885.209953703707</c:v>
                </c:pt>
                <c:pt idx="4212">
                  <c:v>42885.210069444445</c:v>
                </c:pt>
                <c:pt idx="4213">
                  <c:v>42885.210185185184</c:v>
                </c:pt>
                <c:pt idx="4214">
                  <c:v>42885.210300925923</c:v>
                </c:pt>
                <c:pt idx="4215">
                  <c:v>42885.210416666669</c:v>
                </c:pt>
                <c:pt idx="4216">
                  <c:v>42885.210532407407</c:v>
                </c:pt>
                <c:pt idx="4217">
                  <c:v>42885.210648148146</c:v>
                </c:pt>
                <c:pt idx="4218">
                  <c:v>42885.210763888892</c:v>
                </c:pt>
                <c:pt idx="4219">
                  <c:v>42885.210879629631</c:v>
                </c:pt>
                <c:pt idx="4220">
                  <c:v>42885.210995370369</c:v>
                </c:pt>
                <c:pt idx="4221">
                  <c:v>42885.211111111108</c:v>
                </c:pt>
                <c:pt idx="4222">
                  <c:v>42885.211226851854</c:v>
                </c:pt>
                <c:pt idx="4223">
                  <c:v>42885.211342592593</c:v>
                </c:pt>
                <c:pt idx="4224">
                  <c:v>42885.211458333331</c:v>
                </c:pt>
                <c:pt idx="4225">
                  <c:v>42885.211574074077</c:v>
                </c:pt>
                <c:pt idx="4226">
                  <c:v>42885.211689814816</c:v>
                </c:pt>
                <c:pt idx="4227">
                  <c:v>42885.211805555555</c:v>
                </c:pt>
                <c:pt idx="4228">
                  <c:v>42885.211921296293</c:v>
                </c:pt>
                <c:pt idx="4229">
                  <c:v>42885.212037037039</c:v>
                </c:pt>
                <c:pt idx="4230">
                  <c:v>42885.212152777778</c:v>
                </c:pt>
                <c:pt idx="4231">
                  <c:v>42885.212268518517</c:v>
                </c:pt>
                <c:pt idx="4232">
                  <c:v>42885.212384259263</c:v>
                </c:pt>
                <c:pt idx="4233">
                  <c:v>42885.212500000001</c:v>
                </c:pt>
                <c:pt idx="4234">
                  <c:v>42885.21261574074</c:v>
                </c:pt>
                <c:pt idx="4235">
                  <c:v>42885.212731481479</c:v>
                </c:pt>
                <c:pt idx="4236">
                  <c:v>42885.212847222225</c:v>
                </c:pt>
                <c:pt idx="4237">
                  <c:v>42885.212962962964</c:v>
                </c:pt>
                <c:pt idx="4238">
                  <c:v>42885.213078703702</c:v>
                </c:pt>
                <c:pt idx="4239">
                  <c:v>42885.213194444441</c:v>
                </c:pt>
                <c:pt idx="4240">
                  <c:v>42885.213310185187</c:v>
                </c:pt>
                <c:pt idx="4241">
                  <c:v>42885.213425925926</c:v>
                </c:pt>
                <c:pt idx="4242">
                  <c:v>42885.213541666664</c:v>
                </c:pt>
                <c:pt idx="4243">
                  <c:v>42885.21365740741</c:v>
                </c:pt>
                <c:pt idx="4244">
                  <c:v>42885.213773148149</c:v>
                </c:pt>
                <c:pt idx="4245">
                  <c:v>42885.213888888888</c:v>
                </c:pt>
                <c:pt idx="4246">
                  <c:v>42885.214004629626</c:v>
                </c:pt>
                <c:pt idx="4247">
                  <c:v>42885.214120370372</c:v>
                </c:pt>
                <c:pt idx="4248">
                  <c:v>42885.214236111111</c:v>
                </c:pt>
                <c:pt idx="4249">
                  <c:v>42885.21435185185</c:v>
                </c:pt>
                <c:pt idx="4250">
                  <c:v>42885.214467592596</c:v>
                </c:pt>
                <c:pt idx="4251">
                  <c:v>42885.214583333334</c:v>
                </c:pt>
                <c:pt idx="4252">
                  <c:v>42885.214699074073</c:v>
                </c:pt>
                <c:pt idx="4253">
                  <c:v>42885.214814814812</c:v>
                </c:pt>
                <c:pt idx="4254">
                  <c:v>42885.214930555558</c:v>
                </c:pt>
                <c:pt idx="4255">
                  <c:v>42885.215046296296</c:v>
                </c:pt>
                <c:pt idx="4256">
                  <c:v>42885.215162037035</c:v>
                </c:pt>
                <c:pt idx="4257">
                  <c:v>42885.215277777781</c:v>
                </c:pt>
                <c:pt idx="4258">
                  <c:v>42885.21539351852</c:v>
                </c:pt>
                <c:pt idx="4259">
                  <c:v>42885.215509259258</c:v>
                </c:pt>
                <c:pt idx="4260">
                  <c:v>42885.215624999997</c:v>
                </c:pt>
                <c:pt idx="4261">
                  <c:v>42885.215740740743</c:v>
                </c:pt>
                <c:pt idx="4262">
                  <c:v>42885.215856481482</c:v>
                </c:pt>
                <c:pt idx="4263">
                  <c:v>42885.21597222222</c:v>
                </c:pt>
                <c:pt idx="4264">
                  <c:v>42885.216087962966</c:v>
                </c:pt>
                <c:pt idx="4265">
                  <c:v>42885.216203703705</c:v>
                </c:pt>
                <c:pt idx="4266">
                  <c:v>42885.216319444444</c:v>
                </c:pt>
                <c:pt idx="4267">
                  <c:v>42885.216435185182</c:v>
                </c:pt>
                <c:pt idx="4268">
                  <c:v>42885.216550925928</c:v>
                </c:pt>
                <c:pt idx="4269">
                  <c:v>42885.216666666667</c:v>
                </c:pt>
                <c:pt idx="4270">
                  <c:v>42885.216782407406</c:v>
                </c:pt>
                <c:pt idx="4271">
                  <c:v>42885.216898148145</c:v>
                </c:pt>
                <c:pt idx="4272">
                  <c:v>42885.217013888891</c:v>
                </c:pt>
                <c:pt idx="4273">
                  <c:v>42885.217129629629</c:v>
                </c:pt>
                <c:pt idx="4274">
                  <c:v>42885.217245370368</c:v>
                </c:pt>
                <c:pt idx="4275">
                  <c:v>42885.217361111114</c:v>
                </c:pt>
                <c:pt idx="4276">
                  <c:v>42885.217476851853</c:v>
                </c:pt>
                <c:pt idx="4277">
                  <c:v>42885.217592592591</c:v>
                </c:pt>
                <c:pt idx="4278">
                  <c:v>42885.21770833333</c:v>
                </c:pt>
                <c:pt idx="4279">
                  <c:v>42885.217824074076</c:v>
                </c:pt>
                <c:pt idx="4280">
                  <c:v>42885.217939814815</c:v>
                </c:pt>
                <c:pt idx="4281">
                  <c:v>42885.218055555553</c:v>
                </c:pt>
                <c:pt idx="4282">
                  <c:v>42885.218171296299</c:v>
                </c:pt>
                <c:pt idx="4283">
                  <c:v>42885.218287037038</c:v>
                </c:pt>
                <c:pt idx="4284">
                  <c:v>42885.218402777777</c:v>
                </c:pt>
                <c:pt idx="4285">
                  <c:v>42885.218518518515</c:v>
                </c:pt>
                <c:pt idx="4286">
                  <c:v>42885.218634259261</c:v>
                </c:pt>
                <c:pt idx="4287">
                  <c:v>42885.21875</c:v>
                </c:pt>
                <c:pt idx="4288">
                  <c:v>42885.218865740739</c:v>
                </c:pt>
                <c:pt idx="4289">
                  <c:v>42885.218981481485</c:v>
                </c:pt>
                <c:pt idx="4290">
                  <c:v>42885.219097222223</c:v>
                </c:pt>
                <c:pt idx="4291">
                  <c:v>42885.219212962962</c:v>
                </c:pt>
                <c:pt idx="4292">
                  <c:v>42885.219328703701</c:v>
                </c:pt>
                <c:pt idx="4293">
                  <c:v>42885.219444444447</c:v>
                </c:pt>
                <c:pt idx="4294">
                  <c:v>42885.219560185185</c:v>
                </c:pt>
                <c:pt idx="4295">
                  <c:v>42885.219675925924</c:v>
                </c:pt>
                <c:pt idx="4296">
                  <c:v>42885.21979166667</c:v>
                </c:pt>
                <c:pt idx="4297">
                  <c:v>42885.219907407409</c:v>
                </c:pt>
                <c:pt idx="4298">
                  <c:v>42885.220023148147</c:v>
                </c:pt>
                <c:pt idx="4299">
                  <c:v>42885.220138888886</c:v>
                </c:pt>
                <c:pt idx="4300">
                  <c:v>42885.220254629632</c:v>
                </c:pt>
                <c:pt idx="4301">
                  <c:v>42885.220370370371</c:v>
                </c:pt>
                <c:pt idx="4302">
                  <c:v>42885.220486111109</c:v>
                </c:pt>
                <c:pt idx="4303">
                  <c:v>42885.220601851855</c:v>
                </c:pt>
                <c:pt idx="4304">
                  <c:v>42885.220717592594</c:v>
                </c:pt>
                <c:pt idx="4305">
                  <c:v>42885.220833333333</c:v>
                </c:pt>
                <c:pt idx="4306">
                  <c:v>42885.220949074072</c:v>
                </c:pt>
                <c:pt idx="4307">
                  <c:v>42885.221064814818</c:v>
                </c:pt>
                <c:pt idx="4308">
                  <c:v>42885.221180555556</c:v>
                </c:pt>
                <c:pt idx="4309">
                  <c:v>42885.221296296295</c:v>
                </c:pt>
                <c:pt idx="4310">
                  <c:v>42885.221412037034</c:v>
                </c:pt>
                <c:pt idx="4311">
                  <c:v>42885.22152777778</c:v>
                </c:pt>
                <c:pt idx="4312">
                  <c:v>42885.221643518518</c:v>
                </c:pt>
                <c:pt idx="4313">
                  <c:v>42885.221759259257</c:v>
                </c:pt>
                <c:pt idx="4314">
                  <c:v>42885.221875000003</c:v>
                </c:pt>
                <c:pt idx="4315">
                  <c:v>42885.221990740742</c:v>
                </c:pt>
                <c:pt idx="4316">
                  <c:v>42885.22210648148</c:v>
                </c:pt>
                <c:pt idx="4317">
                  <c:v>42885.222222222219</c:v>
                </c:pt>
                <c:pt idx="4318">
                  <c:v>42885.222337962965</c:v>
                </c:pt>
                <c:pt idx="4319">
                  <c:v>42885.222453703704</c:v>
                </c:pt>
                <c:pt idx="4320">
                  <c:v>42885.222569444442</c:v>
                </c:pt>
                <c:pt idx="4321">
                  <c:v>42885.222685185188</c:v>
                </c:pt>
                <c:pt idx="4322">
                  <c:v>42885.222800925927</c:v>
                </c:pt>
                <c:pt idx="4323">
                  <c:v>42885.222916666666</c:v>
                </c:pt>
                <c:pt idx="4324">
                  <c:v>42885.223032407404</c:v>
                </c:pt>
                <c:pt idx="4325">
                  <c:v>42885.22314814815</c:v>
                </c:pt>
                <c:pt idx="4326">
                  <c:v>42885.223263888889</c:v>
                </c:pt>
                <c:pt idx="4327">
                  <c:v>42885.223379629628</c:v>
                </c:pt>
                <c:pt idx="4328">
                  <c:v>42885.223495370374</c:v>
                </c:pt>
                <c:pt idx="4329">
                  <c:v>42885.223611111112</c:v>
                </c:pt>
                <c:pt idx="4330">
                  <c:v>42885.223726851851</c:v>
                </c:pt>
                <c:pt idx="4331">
                  <c:v>42885.22384259259</c:v>
                </c:pt>
                <c:pt idx="4332">
                  <c:v>42885.223958333336</c:v>
                </c:pt>
                <c:pt idx="4333">
                  <c:v>42885.224074074074</c:v>
                </c:pt>
                <c:pt idx="4334">
                  <c:v>42885.224189814813</c:v>
                </c:pt>
                <c:pt idx="4335">
                  <c:v>42885.224305555559</c:v>
                </c:pt>
                <c:pt idx="4336">
                  <c:v>42885.224421296298</c:v>
                </c:pt>
                <c:pt idx="4337">
                  <c:v>42885.224537037036</c:v>
                </c:pt>
                <c:pt idx="4338">
                  <c:v>42885.224652777775</c:v>
                </c:pt>
                <c:pt idx="4339">
                  <c:v>42885.224768518521</c:v>
                </c:pt>
                <c:pt idx="4340">
                  <c:v>42885.22488425926</c:v>
                </c:pt>
                <c:pt idx="4341">
                  <c:v>42885.224999999999</c:v>
                </c:pt>
                <c:pt idx="4342">
                  <c:v>42885.225115740737</c:v>
                </c:pt>
                <c:pt idx="4343">
                  <c:v>42885.225231481483</c:v>
                </c:pt>
                <c:pt idx="4344">
                  <c:v>42885.225347222222</c:v>
                </c:pt>
                <c:pt idx="4345">
                  <c:v>42885.225462962961</c:v>
                </c:pt>
                <c:pt idx="4346">
                  <c:v>42885.225578703707</c:v>
                </c:pt>
                <c:pt idx="4347">
                  <c:v>42885.225694444445</c:v>
                </c:pt>
                <c:pt idx="4348">
                  <c:v>42885.225810185184</c:v>
                </c:pt>
                <c:pt idx="4349">
                  <c:v>42885.225925925923</c:v>
                </c:pt>
                <c:pt idx="4350">
                  <c:v>42885.226041666669</c:v>
                </c:pt>
                <c:pt idx="4351">
                  <c:v>42885.226157407407</c:v>
                </c:pt>
                <c:pt idx="4352">
                  <c:v>42885.226273148146</c:v>
                </c:pt>
                <c:pt idx="4353">
                  <c:v>42885.226388888892</c:v>
                </c:pt>
                <c:pt idx="4354">
                  <c:v>42885.226504629631</c:v>
                </c:pt>
                <c:pt idx="4355">
                  <c:v>42885.226620370369</c:v>
                </c:pt>
                <c:pt idx="4356">
                  <c:v>42885.226736111108</c:v>
                </c:pt>
                <c:pt idx="4357">
                  <c:v>42885.226851851854</c:v>
                </c:pt>
                <c:pt idx="4358">
                  <c:v>42885.226967592593</c:v>
                </c:pt>
                <c:pt idx="4359">
                  <c:v>42885.227083333331</c:v>
                </c:pt>
                <c:pt idx="4360">
                  <c:v>42885.227199074077</c:v>
                </c:pt>
                <c:pt idx="4361">
                  <c:v>42885.227314814816</c:v>
                </c:pt>
                <c:pt idx="4362">
                  <c:v>42885.227430555555</c:v>
                </c:pt>
                <c:pt idx="4363">
                  <c:v>42885.227546296293</c:v>
                </c:pt>
                <c:pt idx="4364">
                  <c:v>42885.227662037039</c:v>
                </c:pt>
                <c:pt idx="4365">
                  <c:v>42885.227777777778</c:v>
                </c:pt>
                <c:pt idx="4366">
                  <c:v>42885.227893518517</c:v>
                </c:pt>
                <c:pt idx="4367">
                  <c:v>42885.228009259263</c:v>
                </c:pt>
                <c:pt idx="4368">
                  <c:v>42885.228125000001</c:v>
                </c:pt>
                <c:pt idx="4369">
                  <c:v>42885.22824074074</c:v>
                </c:pt>
                <c:pt idx="4370">
                  <c:v>42885.228356481479</c:v>
                </c:pt>
                <c:pt idx="4371">
                  <c:v>42885.228472222225</c:v>
                </c:pt>
                <c:pt idx="4372">
                  <c:v>42885.228587962964</c:v>
                </c:pt>
                <c:pt idx="4373">
                  <c:v>42885.228703703702</c:v>
                </c:pt>
                <c:pt idx="4374">
                  <c:v>42885.228819444441</c:v>
                </c:pt>
                <c:pt idx="4375">
                  <c:v>42885.228935185187</c:v>
                </c:pt>
                <c:pt idx="4376">
                  <c:v>42885.229050925926</c:v>
                </c:pt>
                <c:pt idx="4377">
                  <c:v>42885.229166666664</c:v>
                </c:pt>
                <c:pt idx="4378">
                  <c:v>42885.22928240741</c:v>
                </c:pt>
                <c:pt idx="4379">
                  <c:v>42885.229398148149</c:v>
                </c:pt>
                <c:pt idx="4380">
                  <c:v>42885.229513888888</c:v>
                </c:pt>
                <c:pt idx="4381">
                  <c:v>42885.229629629626</c:v>
                </c:pt>
                <c:pt idx="4382">
                  <c:v>42885.229745370372</c:v>
                </c:pt>
                <c:pt idx="4383">
                  <c:v>42885.229861111111</c:v>
                </c:pt>
                <c:pt idx="4384">
                  <c:v>42885.22997685185</c:v>
                </c:pt>
                <c:pt idx="4385">
                  <c:v>42885.230092592596</c:v>
                </c:pt>
                <c:pt idx="4386">
                  <c:v>42885.230208333334</c:v>
                </c:pt>
                <c:pt idx="4387">
                  <c:v>42885.230324074073</c:v>
                </c:pt>
                <c:pt idx="4388">
                  <c:v>42885.230439814812</c:v>
                </c:pt>
                <c:pt idx="4389">
                  <c:v>42885.230555555558</c:v>
                </c:pt>
                <c:pt idx="4390">
                  <c:v>42885.230671296296</c:v>
                </c:pt>
                <c:pt idx="4391">
                  <c:v>42885.230787037035</c:v>
                </c:pt>
                <c:pt idx="4392">
                  <c:v>42885.230902777781</c:v>
                </c:pt>
                <c:pt idx="4393">
                  <c:v>42885.23101851852</c:v>
                </c:pt>
                <c:pt idx="4394">
                  <c:v>42885.231134259258</c:v>
                </c:pt>
                <c:pt idx="4395">
                  <c:v>42885.231249999997</c:v>
                </c:pt>
                <c:pt idx="4396">
                  <c:v>42885.231365740743</c:v>
                </c:pt>
                <c:pt idx="4397">
                  <c:v>42885.231481481482</c:v>
                </c:pt>
                <c:pt idx="4398">
                  <c:v>42885.23159722222</c:v>
                </c:pt>
                <c:pt idx="4399">
                  <c:v>42885.231712962966</c:v>
                </c:pt>
                <c:pt idx="4400">
                  <c:v>42885.231828703705</c:v>
                </c:pt>
                <c:pt idx="4401">
                  <c:v>42885.231944444444</c:v>
                </c:pt>
                <c:pt idx="4402">
                  <c:v>42885.232060185182</c:v>
                </c:pt>
                <c:pt idx="4403">
                  <c:v>42885.232175925928</c:v>
                </c:pt>
                <c:pt idx="4404">
                  <c:v>42885.232291666667</c:v>
                </c:pt>
                <c:pt idx="4405">
                  <c:v>42885.232407407406</c:v>
                </c:pt>
                <c:pt idx="4406">
                  <c:v>42885.232523148145</c:v>
                </c:pt>
                <c:pt idx="4407">
                  <c:v>42885.232638888891</c:v>
                </c:pt>
                <c:pt idx="4408">
                  <c:v>42885.232754629629</c:v>
                </c:pt>
                <c:pt idx="4409">
                  <c:v>42885.232870370368</c:v>
                </c:pt>
                <c:pt idx="4410">
                  <c:v>42885.232986111114</c:v>
                </c:pt>
                <c:pt idx="4411">
                  <c:v>42885.233101851853</c:v>
                </c:pt>
                <c:pt idx="4412">
                  <c:v>42885.233217592591</c:v>
                </c:pt>
                <c:pt idx="4413">
                  <c:v>42885.23333333333</c:v>
                </c:pt>
                <c:pt idx="4414">
                  <c:v>42885.233449074076</c:v>
                </c:pt>
                <c:pt idx="4415">
                  <c:v>42885.233564814815</c:v>
                </c:pt>
                <c:pt idx="4416">
                  <c:v>42885.233680555553</c:v>
                </c:pt>
                <c:pt idx="4417">
                  <c:v>42885.233796296299</c:v>
                </c:pt>
                <c:pt idx="4418">
                  <c:v>42885.233912037038</c:v>
                </c:pt>
                <c:pt idx="4419">
                  <c:v>42885.234027777777</c:v>
                </c:pt>
                <c:pt idx="4420">
                  <c:v>42885.234143518515</c:v>
                </c:pt>
                <c:pt idx="4421">
                  <c:v>42885.234259259261</c:v>
                </c:pt>
                <c:pt idx="4422">
                  <c:v>42885.234375</c:v>
                </c:pt>
                <c:pt idx="4423">
                  <c:v>42885.234490740739</c:v>
                </c:pt>
                <c:pt idx="4424">
                  <c:v>42885.234606481485</c:v>
                </c:pt>
                <c:pt idx="4425">
                  <c:v>42885.234722222223</c:v>
                </c:pt>
                <c:pt idx="4426">
                  <c:v>42885.234837962962</c:v>
                </c:pt>
                <c:pt idx="4427">
                  <c:v>42885.234953703701</c:v>
                </c:pt>
                <c:pt idx="4428">
                  <c:v>42885.235069444447</c:v>
                </c:pt>
                <c:pt idx="4429">
                  <c:v>42885.235185185185</c:v>
                </c:pt>
                <c:pt idx="4430">
                  <c:v>42885.235300925924</c:v>
                </c:pt>
                <c:pt idx="4431">
                  <c:v>42885.23541666667</c:v>
                </c:pt>
                <c:pt idx="4432">
                  <c:v>42885.235532407409</c:v>
                </c:pt>
                <c:pt idx="4433">
                  <c:v>42885.235648148147</c:v>
                </c:pt>
                <c:pt idx="4434">
                  <c:v>42885.235763888886</c:v>
                </c:pt>
                <c:pt idx="4435">
                  <c:v>42885.235879629632</c:v>
                </c:pt>
                <c:pt idx="4436">
                  <c:v>42885.235995370371</c:v>
                </c:pt>
                <c:pt idx="4437">
                  <c:v>42885.236111111109</c:v>
                </c:pt>
                <c:pt idx="4438">
                  <c:v>42885.236226851855</c:v>
                </c:pt>
                <c:pt idx="4439">
                  <c:v>42885.236342592594</c:v>
                </c:pt>
                <c:pt idx="4440">
                  <c:v>42885.236458333333</c:v>
                </c:pt>
                <c:pt idx="4441">
                  <c:v>42885.236574074072</c:v>
                </c:pt>
                <c:pt idx="4442">
                  <c:v>42885.236689814818</c:v>
                </c:pt>
                <c:pt idx="4443">
                  <c:v>42885.236805555556</c:v>
                </c:pt>
                <c:pt idx="4444">
                  <c:v>42885.236921296295</c:v>
                </c:pt>
                <c:pt idx="4445">
                  <c:v>42885.237037037034</c:v>
                </c:pt>
                <c:pt idx="4446">
                  <c:v>42885.23715277778</c:v>
                </c:pt>
                <c:pt idx="4447">
                  <c:v>42885.237268518518</c:v>
                </c:pt>
                <c:pt idx="4448">
                  <c:v>42885.237384259257</c:v>
                </c:pt>
                <c:pt idx="4449">
                  <c:v>42885.237500000003</c:v>
                </c:pt>
                <c:pt idx="4450">
                  <c:v>42885.237615740742</c:v>
                </c:pt>
                <c:pt idx="4451">
                  <c:v>42885.23773148148</c:v>
                </c:pt>
                <c:pt idx="4452">
                  <c:v>42885.237847222219</c:v>
                </c:pt>
                <c:pt idx="4453">
                  <c:v>42885.237962962965</c:v>
                </c:pt>
                <c:pt idx="4454">
                  <c:v>42885.238078703704</c:v>
                </c:pt>
                <c:pt idx="4455">
                  <c:v>42885.238194444442</c:v>
                </c:pt>
                <c:pt idx="4456">
                  <c:v>42885.238310185188</c:v>
                </c:pt>
                <c:pt idx="4457">
                  <c:v>42885.238425925927</c:v>
                </c:pt>
                <c:pt idx="4458">
                  <c:v>42885.238541666666</c:v>
                </c:pt>
                <c:pt idx="4459">
                  <c:v>42885.238657407404</c:v>
                </c:pt>
                <c:pt idx="4460">
                  <c:v>42885.23877314815</c:v>
                </c:pt>
                <c:pt idx="4461">
                  <c:v>42885.238888888889</c:v>
                </c:pt>
                <c:pt idx="4462">
                  <c:v>42885.239004629628</c:v>
                </c:pt>
                <c:pt idx="4463">
                  <c:v>42885.239120370374</c:v>
                </c:pt>
                <c:pt idx="4464">
                  <c:v>42885.239236111112</c:v>
                </c:pt>
                <c:pt idx="4465">
                  <c:v>42885.239351851851</c:v>
                </c:pt>
                <c:pt idx="4466">
                  <c:v>42885.23946759259</c:v>
                </c:pt>
                <c:pt idx="4467">
                  <c:v>42885.239583333336</c:v>
                </c:pt>
                <c:pt idx="4468">
                  <c:v>42885.239699074074</c:v>
                </c:pt>
                <c:pt idx="4469">
                  <c:v>42885.239814814813</c:v>
                </c:pt>
                <c:pt idx="4470">
                  <c:v>42885.239930555559</c:v>
                </c:pt>
                <c:pt idx="4471">
                  <c:v>42885.240046296298</c:v>
                </c:pt>
                <c:pt idx="4472">
                  <c:v>42885.240162037036</c:v>
                </c:pt>
                <c:pt idx="4473">
                  <c:v>42885.240277777775</c:v>
                </c:pt>
                <c:pt idx="4474">
                  <c:v>42885.240393518521</c:v>
                </c:pt>
                <c:pt idx="4475">
                  <c:v>42885.24050925926</c:v>
                </c:pt>
                <c:pt idx="4476">
                  <c:v>42885.240624999999</c:v>
                </c:pt>
                <c:pt idx="4477">
                  <c:v>42885.240740740737</c:v>
                </c:pt>
                <c:pt idx="4478">
                  <c:v>42885.240856481483</c:v>
                </c:pt>
                <c:pt idx="4479">
                  <c:v>42885.240972222222</c:v>
                </c:pt>
                <c:pt idx="4480">
                  <c:v>42885.241087962961</c:v>
                </c:pt>
                <c:pt idx="4481">
                  <c:v>42885.241203703707</c:v>
                </c:pt>
                <c:pt idx="4482">
                  <c:v>42885.241319444445</c:v>
                </c:pt>
                <c:pt idx="4483">
                  <c:v>42885.241435185184</c:v>
                </c:pt>
                <c:pt idx="4484">
                  <c:v>42885.241550925923</c:v>
                </c:pt>
                <c:pt idx="4485">
                  <c:v>42885.241666666669</c:v>
                </c:pt>
                <c:pt idx="4486">
                  <c:v>42885.241782407407</c:v>
                </c:pt>
                <c:pt idx="4487">
                  <c:v>42885.241898148146</c:v>
                </c:pt>
                <c:pt idx="4488">
                  <c:v>42885.242013888892</c:v>
                </c:pt>
                <c:pt idx="4489">
                  <c:v>42885.242129629631</c:v>
                </c:pt>
                <c:pt idx="4490">
                  <c:v>42885.242245370369</c:v>
                </c:pt>
                <c:pt idx="4491">
                  <c:v>42885.242361111108</c:v>
                </c:pt>
                <c:pt idx="4492">
                  <c:v>42885.242476851854</c:v>
                </c:pt>
                <c:pt idx="4493">
                  <c:v>42885.242592592593</c:v>
                </c:pt>
                <c:pt idx="4494">
                  <c:v>42885.242708333331</c:v>
                </c:pt>
                <c:pt idx="4495">
                  <c:v>42885.242824074077</c:v>
                </c:pt>
                <c:pt idx="4496">
                  <c:v>42885.242939814816</c:v>
                </c:pt>
                <c:pt idx="4497">
                  <c:v>42885.243055555555</c:v>
                </c:pt>
                <c:pt idx="4498">
                  <c:v>42885.243171296293</c:v>
                </c:pt>
                <c:pt idx="4499">
                  <c:v>42885.243287037039</c:v>
                </c:pt>
                <c:pt idx="4500">
                  <c:v>42885.243402777778</c:v>
                </c:pt>
                <c:pt idx="4501">
                  <c:v>42885.243518518517</c:v>
                </c:pt>
                <c:pt idx="4502">
                  <c:v>42885.243634259263</c:v>
                </c:pt>
                <c:pt idx="4503">
                  <c:v>42885.243750000001</c:v>
                </c:pt>
                <c:pt idx="4504">
                  <c:v>42885.24386574074</c:v>
                </c:pt>
                <c:pt idx="4505">
                  <c:v>42885.243981481479</c:v>
                </c:pt>
                <c:pt idx="4506">
                  <c:v>42885.244097222225</c:v>
                </c:pt>
                <c:pt idx="4507">
                  <c:v>42885.244212962964</c:v>
                </c:pt>
                <c:pt idx="4508">
                  <c:v>42885.244328703702</c:v>
                </c:pt>
                <c:pt idx="4509">
                  <c:v>42885.244444444441</c:v>
                </c:pt>
                <c:pt idx="4510">
                  <c:v>42885.244560185187</c:v>
                </c:pt>
                <c:pt idx="4511">
                  <c:v>42885.244675925926</c:v>
                </c:pt>
                <c:pt idx="4512">
                  <c:v>42885.244791666664</c:v>
                </c:pt>
                <c:pt idx="4513">
                  <c:v>42885.24490740741</c:v>
                </c:pt>
                <c:pt idx="4514">
                  <c:v>42885.245023148149</c:v>
                </c:pt>
                <c:pt idx="4515">
                  <c:v>42885.245138888888</c:v>
                </c:pt>
                <c:pt idx="4516">
                  <c:v>42885.245254629626</c:v>
                </c:pt>
                <c:pt idx="4517">
                  <c:v>42885.245370370372</c:v>
                </c:pt>
                <c:pt idx="4518">
                  <c:v>42885.245486111111</c:v>
                </c:pt>
                <c:pt idx="4519">
                  <c:v>42885.24560185185</c:v>
                </c:pt>
                <c:pt idx="4520">
                  <c:v>42885.245717592596</c:v>
                </c:pt>
                <c:pt idx="4521">
                  <c:v>42885.245833333334</c:v>
                </c:pt>
                <c:pt idx="4522">
                  <c:v>42885.245949074073</c:v>
                </c:pt>
                <c:pt idx="4523">
                  <c:v>42885.246064814812</c:v>
                </c:pt>
                <c:pt idx="4524">
                  <c:v>42885.246180555558</c:v>
                </c:pt>
                <c:pt idx="4525">
                  <c:v>42885.246296296296</c:v>
                </c:pt>
                <c:pt idx="4526">
                  <c:v>42885.246412037035</c:v>
                </c:pt>
                <c:pt idx="4527">
                  <c:v>42885.246527777781</c:v>
                </c:pt>
                <c:pt idx="4528">
                  <c:v>42885.24664351852</c:v>
                </c:pt>
                <c:pt idx="4529">
                  <c:v>42885.246759259258</c:v>
                </c:pt>
                <c:pt idx="4530">
                  <c:v>42885.246874999997</c:v>
                </c:pt>
                <c:pt idx="4531">
                  <c:v>42885.246990740743</c:v>
                </c:pt>
                <c:pt idx="4532">
                  <c:v>42885.247106481482</c:v>
                </c:pt>
                <c:pt idx="4533">
                  <c:v>42885.24722222222</c:v>
                </c:pt>
                <c:pt idx="4534">
                  <c:v>42885.247337962966</c:v>
                </c:pt>
                <c:pt idx="4535">
                  <c:v>42885.247453703705</c:v>
                </c:pt>
                <c:pt idx="4536">
                  <c:v>42885.247569444444</c:v>
                </c:pt>
                <c:pt idx="4537">
                  <c:v>42885.247685185182</c:v>
                </c:pt>
                <c:pt idx="4538">
                  <c:v>42885.247800925928</c:v>
                </c:pt>
                <c:pt idx="4539">
                  <c:v>42885.247916666667</c:v>
                </c:pt>
                <c:pt idx="4540">
                  <c:v>42885.248032407406</c:v>
                </c:pt>
                <c:pt idx="4541">
                  <c:v>42885.248148148145</c:v>
                </c:pt>
                <c:pt idx="4542">
                  <c:v>42885.248263888891</c:v>
                </c:pt>
                <c:pt idx="4543">
                  <c:v>42885.248379629629</c:v>
                </c:pt>
                <c:pt idx="4544">
                  <c:v>42885.248495370368</c:v>
                </c:pt>
                <c:pt idx="4545">
                  <c:v>42885.248611111114</c:v>
                </c:pt>
                <c:pt idx="4546">
                  <c:v>42885.248726851853</c:v>
                </c:pt>
                <c:pt idx="4547">
                  <c:v>42885.248842592591</c:v>
                </c:pt>
                <c:pt idx="4548">
                  <c:v>42885.24895833333</c:v>
                </c:pt>
                <c:pt idx="4549">
                  <c:v>42885.249074074076</c:v>
                </c:pt>
                <c:pt idx="4550">
                  <c:v>42885.249189814815</c:v>
                </c:pt>
                <c:pt idx="4551">
                  <c:v>42885.249305555553</c:v>
                </c:pt>
                <c:pt idx="4552">
                  <c:v>42885.249421296299</c:v>
                </c:pt>
                <c:pt idx="4553">
                  <c:v>42885.249537037038</c:v>
                </c:pt>
                <c:pt idx="4554">
                  <c:v>42885.249652777777</c:v>
                </c:pt>
                <c:pt idx="4555">
                  <c:v>42885.249768518515</c:v>
                </c:pt>
                <c:pt idx="4556">
                  <c:v>42885.249884259261</c:v>
                </c:pt>
                <c:pt idx="4557">
                  <c:v>42885.25</c:v>
                </c:pt>
                <c:pt idx="4558">
                  <c:v>42885.250115740739</c:v>
                </c:pt>
                <c:pt idx="4559">
                  <c:v>42885.250231481485</c:v>
                </c:pt>
                <c:pt idx="4560">
                  <c:v>42885.250347222223</c:v>
                </c:pt>
                <c:pt idx="4561">
                  <c:v>42885.250462962962</c:v>
                </c:pt>
                <c:pt idx="4562">
                  <c:v>42885.250578703701</c:v>
                </c:pt>
                <c:pt idx="4563">
                  <c:v>42885.250694444447</c:v>
                </c:pt>
                <c:pt idx="4564">
                  <c:v>42885.250810185185</c:v>
                </c:pt>
                <c:pt idx="4565">
                  <c:v>42885.250925925924</c:v>
                </c:pt>
                <c:pt idx="4566">
                  <c:v>42885.25104166667</c:v>
                </c:pt>
                <c:pt idx="4567">
                  <c:v>42885.251157407409</c:v>
                </c:pt>
                <c:pt idx="4568">
                  <c:v>42885.251273148147</c:v>
                </c:pt>
                <c:pt idx="4569">
                  <c:v>42885.251388888886</c:v>
                </c:pt>
                <c:pt idx="4570">
                  <c:v>42885.251504629632</c:v>
                </c:pt>
                <c:pt idx="4571">
                  <c:v>42885.251620370371</c:v>
                </c:pt>
                <c:pt idx="4572">
                  <c:v>42885.251736111109</c:v>
                </c:pt>
                <c:pt idx="4573">
                  <c:v>42885.251851851855</c:v>
                </c:pt>
                <c:pt idx="4574">
                  <c:v>42885.251967592594</c:v>
                </c:pt>
                <c:pt idx="4575">
                  <c:v>42885.252083333333</c:v>
                </c:pt>
                <c:pt idx="4576">
                  <c:v>42885.252199074072</c:v>
                </c:pt>
                <c:pt idx="4577">
                  <c:v>42885.252314814818</c:v>
                </c:pt>
                <c:pt idx="4578">
                  <c:v>42885.252430555556</c:v>
                </c:pt>
                <c:pt idx="4579">
                  <c:v>42885.252546296295</c:v>
                </c:pt>
                <c:pt idx="4580">
                  <c:v>42885.252662037034</c:v>
                </c:pt>
                <c:pt idx="4581">
                  <c:v>42885.25277777778</c:v>
                </c:pt>
                <c:pt idx="4582">
                  <c:v>42885.252893518518</c:v>
                </c:pt>
                <c:pt idx="4583">
                  <c:v>42885.253009259257</c:v>
                </c:pt>
                <c:pt idx="4584">
                  <c:v>42885.253125000003</c:v>
                </c:pt>
                <c:pt idx="4585">
                  <c:v>42885.253240740742</c:v>
                </c:pt>
                <c:pt idx="4586">
                  <c:v>42885.25335648148</c:v>
                </c:pt>
                <c:pt idx="4587">
                  <c:v>42885.253472222219</c:v>
                </c:pt>
                <c:pt idx="4588">
                  <c:v>42885.253587962965</c:v>
                </c:pt>
                <c:pt idx="4589">
                  <c:v>42885.253703703704</c:v>
                </c:pt>
                <c:pt idx="4590">
                  <c:v>42885.253819444442</c:v>
                </c:pt>
                <c:pt idx="4591">
                  <c:v>42885.253935185188</c:v>
                </c:pt>
                <c:pt idx="4592">
                  <c:v>42885.254050925927</c:v>
                </c:pt>
                <c:pt idx="4593">
                  <c:v>42885.254166666666</c:v>
                </c:pt>
                <c:pt idx="4594">
                  <c:v>42885.254282407404</c:v>
                </c:pt>
                <c:pt idx="4595">
                  <c:v>42885.25439814815</c:v>
                </c:pt>
                <c:pt idx="4596">
                  <c:v>42885.254513888889</c:v>
                </c:pt>
                <c:pt idx="4597">
                  <c:v>42885.254629629628</c:v>
                </c:pt>
                <c:pt idx="4598">
                  <c:v>42885.254745370374</c:v>
                </c:pt>
                <c:pt idx="4599">
                  <c:v>42885.254861111112</c:v>
                </c:pt>
                <c:pt idx="4600">
                  <c:v>42885.254976851851</c:v>
                </c:pt>
                <c:pt idx="4601">
                  <c:v>42885.25509259259</c:v>
                </c:pt>
                <c:pt idx="4602">
                  <c:v>42885.255208333336</c:v>
                </c:pt>
                <c:pt idx="4603">
                  <c:v>42885.255324074074</c:v>
                </c:pt>
                <c:pt idx="4604">
                  <c:v>42885.255439814813</c:v>
                </c:pt>
                <c:pt idx="4605">
                  <c:v>42885.255555555559</c:v>
                </c:pt>
                <c:pt idx="4606">
                  <c:v>42885.255671296298</c:v>
                </c:pt>
                <c:pt idx="4607">
                  <c:v>42885.255787037036</c:v>
                </c:pt>
                <c:pt idx="4608">
                  <c:v>42885.255902777775</c:v>
                </c:pt>
                <c:pt idx="4609">
                  <c:v>42885.256018518521</c:v>
                </c:pt>
                <c:pt idx="4610">
                  <c:v>42885.25613425926</c:v>
                </c:pt>
                <c:pt idx="4611">
                  <c:v>42885.256249999999</c:v>
                </c:pt>
                <c:pt idx="4612">
                  <c:v>42885.256365740737</c:v>
                </c:pt>
                <c:pt idx="4613">
                  <c:v>42885.256481481483</c:v>
                </c:pt>
                <c:pt idx="4614">
                  <c:v>42885.256597222222</c:v>
                </c:pt>
                <c:pt idx="4615">
                  <c:v>42885.256712962961</c:v>
                </c:pt>
                <c:pt idx="4616">
                  <c:v>42885.256828703707</c:v>
                </c:pt>
                <c:pt idx="4617">
                  <c:v>42885.256944444445</c:v>
                </c:pt>
                <c:pt idx="4618">
                  <c:v>42885.257060185184</c:v>
                </c:pt>
                <c:pt idx="4619">
                  <c:v>42885.257175925923</c:v>
                </c:pt>
                <c:pt idx="4620">
                  <c:v>42885.257291666669</c:v>
                </c:pt>
                <c:pt idx="4621">
                  <c:v>42885.257407407407</c:v>
                </c:pt>
                <c:pt idx="4622">
                  <c:v>42885.257523148146</c:v>
                </c:pt>
                <c:pt idx="4623">
                  <c:v>42885.257638888892</c:v>
                </c:pt>
                <c:pt idx="4624">
                  <c:v>42885.257754629631</c:v>
                </c:pt>
                <c:pt idx="4625">
                  <c:v>42885.257870370369</c:v>
                </c:pt>
                <c:pt idx="4626">
                  <c:v>42885.257986111108</c:v>
                </c:pt>
                <c:pt idx="4627">
                  <c:v>42885.258101851854</c:v>
                </c:pt>
                <c:pt idx="4628">
                  <c:v>42885.258217592593</c:v>
                </c:pt>
                <c:pt idx="4629">
                  <c:v>42885.258333333331</c:v>
                </c:pt>
                <c:pt idx="4630">
                  <c:v>42885.258449074077</c:v>
                </c:pt>
                <c:pt idx="4631">
                  <c:v>42885.258564814816</c:v>
                </c:pt>
                <c:pt idx="4632">
                  <c:v>42885.258680555555</c:v>
                </c:pt>
                <c:pt idx="4633">
                  <c:v>42885.258796296293</c:v>
                </c:pt>
                <c:pt idx="4634">
                  <c:v>42885.258912037039</c:v>
                </c:pt>
                <c:pt idx="4635">
                  <c:v>42885.259027777778</c:v>
                </c:pt>
                <c:pt idx="4636">
                  <c:v>42885.259143518517</c:v>
                </c:pt>
                <c:pt idx="4637">
                  <c:v>42885.259259259263</c:v>
                </c:pt>
                <c:pt idx="4638">
                  <c:v>42885.259375000001</c:v>
                </c:pt>
                <c:pt idx="4639">
                  <c:v>42885.25949074074</c:v>
                </c:pt>
                <c:pt idx="4640">
                  <c:v>42885.259606481479</c:v>
                </c:pt>
                <c:pt idx="4641">
                  <c:v>42885.259722222225</c:v>
                </c:pt>
                <c:pt idx="4642">
                  <c:v>42885.259837962964</c:v>
                </c:pt>
                <c:pt idx="4643">
                  <c:v>42885.259953703702</c:v>
                </c:pt>
                <c:pt idx="4644">
                  <c:v>42885.260069444441</c:v>
                </c:pt>
                <c:pt idx="4645">
                  <c:v>42885.260185185187</c:v>
                </c:pt>
                <c:pt idx="4646">
                  <c:v>42885.260300925926</c:v>
                </c:pt>
                <c:pt idx="4647">
                  <c:v>42885.260416666664</c:v>
                </c:pt>
                <c:pt idx="4648">
                  <c:v>42885.26053240741</c:v>
                </c:pt>
                <c:pt idx="4649">
                  <c:v>42885.260648148149</c:v>
                </c:pt>
                <c:pt idx="4650">
                  <c:v>42885.260763888888</c:v>
                </c:pt>
                <c:pt idx="4651">
                  <c:v>42885.260879629626</c:v>
                </c:pt>
                <c:pt idx="4652">
                  <c:v>42885.260995370372</c:v>
                </c:pt>
                <c:pt idx="4653">
                  <c:v>42885.261111111111</c:v>
                </c:pt>
                <c:pt idx="4654">
                  <c:v>42885.26122685185</c:v>
                </c:pt>
                <c:pt idx="4655">
                  <c:v>42885.261342592596</c:v>
                </c:pt>
                <c:pt idx="4656">
                  <c:v>42885.261458333334</c:v>
                </c:pt>
                <c:pt idx="4657">
                  <c:v>42885.261574074073</c:v>
                </c:pt>
                <c:pt idx="4658">
                  <c:v>42885.261689814812</c:v>
                </c:pt>
                <c:pt idx="4659">
                  <c:v>42885.261805555558</c:v>
                </c:pt>
                <c:pt idx="4660">
                  <c:v>42885.261921296296</c:v>
                </c:pt>
                <c:pt idx="4661">
                  <c:v>42885.262037037035</c:v>
                </c:pt>
                <c:pt idx="4662">
                  <c:v>42885.262152777781</c:v>
                </c:pt>
                <c:pt idx="4663">
                  <c:v>42885.26226851852</c:v>
                </c:pt>
                <c:pt idx="4664">
                  <c:v>42885.262384259258</c:v>
                </c:pt>
                <c:pt idx="4665">
                  <c:v>42885.262499999997</c:v>
                </c:pt>
                <c:pt idx="4666">
                  <c:v>42885.262615740743</c:v>
                </c:pt>
                <c:pt idx="4667">
                  <c:v>42885.262731481482</c:v>
                </c:pt>
                <c:pt idx="4668">
                  <c:v>42885.26284722222</c:v>
                </c:pt>
                <c:pt idx="4669">
                  <c:v>42885.262962962966</c:v>
                </c:pt>
                <c:pt idx="4670">
                  <c:v>42885.263078703705</c:v>
                </c:pt>
                <c:pt idx="4671">
                  <c:v>42885.263194444444</c:v>
                </c:pt>
                <c:pt idx="4672">
                  <c:v>42885.263310185182</c:v>
                </c:pt>
                <c:pt idx="4673">
                  <c:v>42885.263425925928</c:v>
                </c:pt>
                <c:pt idx="4674">
                  <c:v>42885.263541666667</c:v>
                </c:pt>
                <c:pt idx="4675">
                  <c:v>42885.263657407406</c:v>
                </c:pt>
                <c:pt idx="4676">
                  <c:v>42885.263773148145</c:v>
                </c:pt>
                <c:pt idx="4677">
                  <c:v>42885.263888888891</c:v>
                </c:pt>
                <c:pt idx="4678">
                  <c:v>42885.264004629629</c:v>
                </c:pt>
                <c:pt idx="4679">
                  <c:v>42885.264120370368</c:v>
                </c:pt>
                <c:pt idx="4680">
                  <c:v>42885.264236111114</c:v>
                </c:pt>
                <c:pt idx="4681">
                  <c:v>42885.264351851853</c:v>
                </c:pt>
                <c:pt idx="4682">
                  <c:v>42885.264467592591</c:v>
                </c:pt>
                <c:pt idx="4683">
                  <c:v>42885.26458333333</c:v>
                </c:pt>
                <c:pt idx="4684">
                  <c:v>42885.264699074076</c:v>
                </c:pt>
                <c:pt idx="4685">
                  <c:v>42885.264814814815</c:v>
                </c:pt>
                <c:pt idx="4686">
                  <c:v>42885.264930555553</c:v>
                </c:pt>
                <c:pt idx="4687">
                  <c:v>42885.265046296299</c:v>
                </c:pt>
                <c:pt idx="4688">
                  <c:v>42885.265162037038</c:v>
                </c:pt>
                <c:pt idx="4689">
                  <c:v>42885.265277777777</c:v>
                </c:pt>
                <c:pt idx="4690">
                  <c:v>42885.265393518515</c:v>
                </c:pt>
                <c:pt idx="4691">
                  <c:v>42885.265509259261</c:v>
                </c:pt>
                <c:pt idx="4692">
                  <c:v>42885.265625</c:v>
                </c:pt>
                <c:pt idx="4693">
                  <c:v>42885.265740740739</c:v>
                </c:pt>
                <c:pt idx="4694">
                  <c:v>42885.265856481485</c:v>
                </c:pt>
                <c:pt idx="4695">
                  <c:v>42885.265972222223</c:v>
                </c:pt>
                <c:pt idx="4696">
                  <c:v>42885.266087962962</c:v>
                </c:pt>
                <c:pt idx="4697">
                  <c:v>42885.266203703701</c:v>
                </c:pt>
                <c:pt idx="4698">
                  <c:v>42885.266319444447</c:v>
                </c:pt>
                <c:pt idx="4699">
                  <c:v>42885.266435185185</c:v>
                </c:pt>
                <c:pt idx="4700">
                  <c:v>42885.266550925924</c:v>
                </c:pt>
                <c:pt idx="4701">
                  <c:v>42885.26666666667</c:v>
                </c:pt>
                <c:pt idx="4702">
                  <c:v>42885.266782407409</c:v>
                </c:pt>
                <c:pt idx="4703">
                  <c:v>42885.266898148147</c:v>
                </c:pt>
                <c:pt idx="4704">
                  <c:v>42885.267013888886</c:v>
                </c:pt>
                <c:pt idx="4705">
                  <c:v>42885.267129629632</c:v>
                </c:pt>
                <c:pt idx="4706">
                  <c:v>42885.267245370371</c:v>
                </c:pt>
                <c:pt idx="4707">
                  <c:v>42885.267361111109</c:v>
                </c:pt>
                <c:pt idx="4708">
                  <c:v>42885.267476851855</c:v>
                </c:pt>
                <c:pt idx="4709">
                  <c:v>42885.267592592594</c:v>
                </c:pt>
                <c:pt idx="4710">
                  <c:v>42885.267708333333</c:v>
                </c:pt>
                <c:pt idx="4711">
                  <c:v>42885.267824074072</c:v>
                </c:pt>
                <c:pt idx="4712">
                  <c:v>42885.267939814818</c:v>
                </c:pt>
                <c:pt idx="4713">
                  <c:v>42885.268055555556</c:v>
                </c:pt>
                <c:pt idx="4714">
                  <c:v>42885.268171296295</c:v>
                </c:pt>
                <c:pt idx="4715">
                  <c:v>42885.268287037034</c:v>
                </c:pt>
                <c:pt idx="4716">
                  <c:v>42885.26840277778</c:v>
                </c:pt>
                <c:pt idx="4717">
                  <c:v>42885.268518518518</c:v>
                </c:pt>
                <c:pt idx="4718">
                  <c:v>42885.268634259257</c:v>
                </c:pt>
                <c:pt idx="4719">
                  <c:v>42885.268750000003</c:v>
                </c:pt>
                <c:pt idx="4720">
                  <c:v>42885.268865740742</c:v>
                </c:pt>
                <c:pt idx="4721">
                  <c:v>42885.26898148148</c:v>
                </c:pt>
                <c:pt idx="4722">
                  <c:v>42885.269097222219</c:v>
                </c:pt>
                <c:pt idx="4723">
                  <c:v>42885.269212962965</c:v>
                </c:pt>
                <c:pt idx="4724">
                  <c:v>42885.269328703704</c:v>
                </c:pt>
                <c:pt idx="4725">
                  <c:v>42885.269444444442</c:v>
                </c:pt>
                <c:pt idx="4726">
                  <c:v>42885.269560185188</c:v>
                </c:pt>
                <c:pt idx="4727">
                  <c:v>42885.269675925927</c:v>
                </c:pt>
                <c:pt idx="4728">
                  <c:v>42885.269791666666</c:v>
                </c:pt>
                <c:pt idx="4729">
                  <c:v>42885.269907407404</c:v>
                </c:pt>
                <c:pt idx="4730">
                  <c:v>42885.27002314815</c:v>
                </c:pt>
                <c:pt idx="4731">
                  <c:v>42885.270138888889</c:v>
                </c:pt>
                <c:pt idx="4732">
                  <c:v>42885.270254629628</c:v>
                </c:pt>
                <c:pt idx="4733">
                  <c:v>42885.270370370374</c:v>
                </c:pt>
                <c:pt idx="4734">
                  <c:v>42885.270486111112</c:v>
                </c:pt>
                <c:pt idx="4735">
                  <c:v>42885.270601851851</c:v>
                </c:pt>
                <c:pt idx="4736">
                  <c:v>42885.27071759259</c:v>
                </c:pt>
                <c:pt idx="4737">
                  <c:v>42885.270833333336</c:v>
                </c:pt>
                <c:pt idx="4738">
                  <c:v>42885.270949074074</c:v>
                </c:pt>
                <c:pt idx="4739">
                  <c:v>42885.271064814813</c:v>
                </c:pt>
                <c:pt idx="4740">
                  <c:v>42885.271180555559</c:v>
                </c:pt>
                <c:pt idx="4741">
                  <c:v>42885.271296296298</c:v>
                </c:pt>
                <c:pt idx="4742">
                  <c:v>42885.271412037036</c:v>
                </c:pt>
                <c:pt idx="4743">
                  <c:v>42885.271527777775</c:v>
                </c:pt>
                <c:pt idx="4744">
                  <c:v>42885.271643518521</c:v>
                </c:pt>
                <c:pt idx="4745">
                  <c:v>42885.27175925926</c:v>
                </c:pt>
                <c:pt idx="4746">
                  <c:v>42885.271874999999</c:v>
                </c:pt>
                <c:pt idx="4747">
                  <c:v>42885.271990740737</c:v>
                </c:pt>
                <c:pt idx="4748">
                  <c:v>42885.272106481483</c:v>
                </c:pt>
                <c:pt idx="4749">
                  <c:v>42885.272222222222</c:v>
                </c:pt>
                <c:pt idx="4750">
                  <c:v>42885.272337962961</c:v>
                </c:pt>
                <c:pt idx="4751">
                  <c:v>42885.272453703707</c:v>
                </c:pt>
                <c:pt idx="4752">
                  <c:v>42885.272569444445</c:v>
                </c:pt>
                <c:pt idx="4753">
                  <c:v>42885.272685185184</c:v>
                </c:pt>
                <c:pt idx="4754">
                  <c:v>42885.272800925923</c:v>
                </c:pt>
                <c:pt idx="4755">
                  <c:v>42885.272916666669</c:v>
                </c:pt>
                <c:pt idx="4756">
                  <c:v>42885.273032407407</c:v>
                </c:pt>
                <c:pt idx="4757">
                  <c:v>42885.273148148146</c:v>
                </c:pt>
                <c:pt idx="4758">
                  <c:v>42885.273263888892</c:v>
                </c:pt>
                <c:pt idx="4759">
                  <c:v>42885.273379629631</c:v>
                </c:pt>
                <c:pt idx="4760">
                  <c:v>42885.273495370369</c:v>
                </c:pt>
                <c:pt idx="4761">
                  <c:v>42885.273611111108</c:v>
                </c:pt>
                <c:pt idx="4762">
                  <c:v>42885.273726851854</c:v>
                </c:pt>
                <c:pt idx="4763">
                  <c:v>42885.273842592593</c:v>
                </c:pt>
                <c:pt idx="4764">
                  <c:v>42885.273958333331</c:v>
                </c:pt>
                <c:pt idx="4765">
                  <c:v>42885.274074074077</c:v>
                </c:pt>
                <c:pt idx="4766">
                  <c:v>42885.274189814816</c:v>
                </c:pt>
                <c:pt idx="4767">
                  <c:v>42885.274305555555</c:v>
                </c:pt>
                <c:pt idx="4768">
                  <c:v>42885.274421296293</c:v>
                </c:pt>
                <c:pt idx="4769">
                  <c:v>42885.274537037039</c:v>
                </c:pt>
                <c:pt idx="4770">
                  <c:v>42885.274652777778</c:v>
                </c:pt>
                <c:pt idx="4771">
                  <c:v>42885.274768518517</c:v>
                </c:pt>
                <c:pt idx="4772">
                  <c:v>42885.274884259263</c:v>
                </c:pt>
                <c:pt idx="4773">
                  <c:v>42885.275000000001</c:v>
                </c:pt>
                <c:pt idx="4774">
                  <c:v>42885.27511574074</c:v>
                </c:pt>
                <c:pt idx="4775">
                  <c:v>42885.275231481479</c:v>
                </c:pt>
                <c:pt idx="4776">
                  <c:v>42885.275347222225</c:v>
                </c:pt>
                <c:pt idx="4777">
                  <c:v>42885.275462962964</c:v>
                </c:pt>
                <c:pt idx="4778">
                  <c:v>42885.275578703702</c:v>
                </c:pt>
                <c:pt idx="4779">
                  <c:v>42885.275694444441</c:v>
                </c:pt>
                <c:pt idx="4780">
                  <c:v>42885.275810185187</c:v>
                </c:pt>
                <c:pt idx="4781">
                  <c:v>42885.275925925926</c:v>
                </c:pt>
                <c:pt idx="4782">
                  <c:v>42885.276041666664</c:v>
                </c:pt>
                <c:pt idx="4783">
                  <c:v>42885.27615740741</c:v>
                </c:pt>
                <c:pt idx="4784">
                  <c:v>42885.276273148149</c:v>
                </c:pt>
                <c:pt idx="4785">
                  <c:v>42885.276388888888</c:v>
                </c:pt>
                <c:pt idx="4786">
                  <c:v>42885.276504629626</c:v>
                </c:pt>
                <c:pt idx="4787">
                  <c:v>42885.276620370372</c:v>
                </c:pt>
                <c:pt idx="4788">
                  <c:v>42885.276736111111</c:v>
                </c:pt>
                <c:pt idx="4789">
                  <c:v>42885.27685185185</c:v>
                </c:pt>
                <c:pt idx="4790">
                  <c:v>42885.276967592596</c:v>
                </c:pt>
                <c:pt idx="4791">
                  <c:v>42885.277083333334</c:v>
                </c:pt>
                <c:pt idx="4792">
                  <c:v>42885.277199074073</c:v>
                </c:pt>
                <c:pt idx="4793">
                  <c:v>42885.277314814812</c:v>
                </c:pt>
                <c:pt idx="4794">
                  <c:v>42885.277430555558</c:v>
                </c:pt>
                <c:pt idx="4795">
                  <c:v>42885.277546296296</c:v>
                </c:pt>
                <c:pt idx="4796">
                  <c:v>42885.277662037035</c:v>
                </c:pt>
                <c:pt idx="4797">
                  <c:v>42885.277777777781</c:v>
                </c:pt>
                <c:pt idx="4798">
                  <c:v>42885.27789351852</c:v>
                </c:pt>
                <c:pt idx="4799">
                  <c:v>42885.278009259258</c:v>
                </c:pt>
                <c:pt idx="4800">
                  <c:v>42885.278124999997</c:v>
                </c:pt>
                <c:pt idx="4801">
                  <c:v>42885.278240740743</c:v>
                </c:pt>
                <c:pt idx="4802">
                  <c:v>42885.278356481482</c:v>
                </c:pt>
                <c:pt idx="4803">
                  <c:v>42885.27847222222</c:v>
                </c:pt>
                <c:pt idx="4804">
                  <c:v>42885.278587962966</c:v>
                </c:pt>
                <c:pt idx="4805">
                  <c:v>42885.278703703705</c:v>
                </c:pt>
                <c:pt idx="4806">
                  <c:v>42885.278819444444</c:v>
                </c:pt>
                <c:pt idx="4807">
                  <c:v>42885.278935185182</c:v>
                </c:pt>
                <c:pt idx="4808">
                  <c:v>42885.279050925928</c:v>
                </c:pt>
                <c:pt idx="4809">
                  <c:v>42885.279166666667</c:v>
                </c:pt>
                <c:pt idx="4810">
                  <c:v>42885.279282407406</c:v>
                </c:pt>
                <c:pt idx="4811">
                  <c:v>42885.279398148145</c:v>
                </c:pt>
                <c:pt idx="4812">
                  <c:v>42885.279513888891</c:v>
                </c:pt>
                <c:pt idx="4813">
                  <c:v>42885.279629629629</c:v>
                </c:pt>
                <c:pt idx="4814">
                  <c:v>42885.279745370368</c:v>
                </c:pt>
                <c:pt idx="4815">
                  <c:v>42885.279861111114</c:v>
                </c:pt>
                <c:pt idx="4816">
                  <c:v>42885.279976851853</c:v>
                </c:pt>
                <c:pt idx="4817">
                  <c:v>42885.280092592591</c:v>
                </c:pt>
                <c:pt idx="4818">
                  <c:v>42885.28020833333</c:v>
                </c:pt>
                <c:pt idx="4819">
                  <c:v>42885.280324074076</c:v>
                </c:pt>
                <c:pt idx="4820">
                  <c:v>42885.280439814815</c:v>
                </c:pt>
                <c:pt idx="4821">
                  <c:v>42885.280555555553</c:v>
                </c:pt>
                <c:pt idx="4822">
                  <c:v>42885.280671296299</c:v>
                </c:pt>
                <c:pt idx="4823">
                  <c:v>42885.280787037038</c:v>
                </c:pt>
                <c:pt idx="4824">
                  <c:v>42885.280902777777</c:v>
                </c:pt>
                <c:pt idx="4825">
                  <c:v>42885.281018518515</c:v>
                </c:pt>
                <c:pt idx="4826">
                  <c:v>42885.281134259261</c:v>
                </c:pt>
                <c:pt idx="4827">
                  <c:v>42885.28125</c:v>
                </c:pt>
                <c:pt idx="4828">
                  <c:v>42885.281365740739</c:v>
                </c:pt>
                <c:pt idx="4829">
                  <c:v>42885.281481481485</c:v>
                </c:pt>
                <c:pt idx="4830">
                  <c:v>42885.281597222223</c:v>
                </c:pt>
                <c:pt idx="4831">
                  <c:v>42885.281712962962</c:v>
                </c:pt>
                <c:pt idx="4832">
                  <c:v>42885.281828703701</c:v>
                </c:pt>
                <c:pt idx="4833">
                  <c:v>42885.281944444447</c:v>
                </c:pt>
                <c:pt idx="4834">
                  <c:v>42885.282060185185</c:v>
                </c:pt>
                <c:pt idx="4835">
                  <c:v>42885.282175925924</c:v>
                </c:pt>
                <c:pt idx="4836">
                  <c:v>42885.28229166667</c:v>
                </c:pt>
                <c:pt idx="4837">
                  <c:v>42885.282407407409</c:v>
                </c:pt>
                <c:pt idx="4838">
                  <c:v>42885.282523148147</c:v>
                </c:pt>
                <c:pt idx="4839">
                  <c:v>42885.282638888886</c:v>
                </c:pt>
                <c:pt idx="4840">
                  <c:v>42885.282754629632</c:v>
                </c:pt>
                <c:pt idx="4841">
                  <c:v>42885.282870370371</c:v>
                </c:pt>
                <c:pt idx="4842">
                  <c:v>42885.282986111109</c:v>
                </c:pt>
                <c:pt idx="4843">
                  <c:v>42885.283101851855</c:v>
                </c:pt>
                <c:pt idx="4844">
                  <c:v>42885.283217592594</c:v>
                </c:pt>
                <c:pt idx="4845">
                  <c:v>42885.283333333333</c:v>
                </c:pt>
                <c:pt idx="4846">
                  <c:v>42885.283449074072</c:v>
                </c:pt>
                <c:pt idx="4847">
                  <c:v>42885.283564814818</c:v>
                </c:pt>
                <c:pt idx="4848">
                  <c:v>42885.283680555556</c:v>
                </c:pt>
                <c:pt idx="4849">
                  <c:v>42885.283796296295</c:v>
                </c:pt>
                <c:pt idx="4850">
                  <c:v>42885.283912037034</c:v>
                </c:pt>
                <c:pt idx="4851">
                  <c:v>42885.28402777778</c:v>
                </c:pt>
                <c:pt idx="4852">
                  <c:v>42885.284143518518</c:v>
                </c:pt>
                <c:pt idx="4853">
                  <c:v>42885.284259259257</c:v>
                </c:pt>
                <c:pt idx="4854">
                  <c:v>42885.284375000003</c:v>
                </c:pt>
                <c:pt idx="4855">
                  <c:v>42885.284490740742</c:v>
                </c:pt>
                <c:pt idx="4856">
                  <c:v>42885.28460648148</c:v>
                </c:pt>
                <c:pt idx="4857">
                  <c:v>42885.284722222219</c:v>
                </c:pt>
                <c:pt idx="4858">
                  <c:v>42885.284837962965</c:v>
                </c:pt>
                <c:pt idx="4859">
                  <c:v>42885.284953703704</c:v>
                </c:pt>
                <c:pt idx="4860">
                  <c:v>42885.285069444442</c:v>
                </c:pt>
                <c:pt idx="4861">
                  <c:v>42885.285185185188</c:v>
                </c:pt>
                <c:pt idx="4862">
                  <c:v>42885.285300925927</c:v>
                </c:pt>
                <c:pt idx="4863">
                  <c:v>42885.285416666666</c:v>
                </c:pt>
                <c:pt idx="4864">
                  <c:v>42885.285532407404</c:v>
                </c:pt>
                <c:pt idx="4865">
                  <c:v>42885.28564814815</c:v>
                </c:pt>
                <c:pt idx="4866">
                  <c:v>42885.285763888889</c:v>
                </c:pt>
                <c:pt idx="4867">
                  <c:v>42885.285879629628</c:v>
                </c:pt>
                <c:pt idx="4868">
                  <c:v>42885.285995370374</c:v>
                </c:pt>
                <c:pt idx="4869">
                  <c:v>42885.286111111112</c:v>
                </c:pt>
                <c:pt idx="4870">
                  <c:v>42885.286226851851</c:v>
                </c:pt>
                <c:pt idx="4871">
                  <c:v>42885.28634259259</c:v>
                </c:pt>
                <c:pt idx="4872">
                  <c:v>42885.286458333336</c:v>
                </c:pt>
                <c:pt idx="4873">
                  <c:v>42885.286574074074</c:v>
                </c:pt>
                <c:pt idx="4874">
                  <c:v>42885.286689814813</c:v>
                </c:pt>
                <c:pt idx="4875">
                  <c:v>42885.286805555559</c:v>
                </c:pt>
                <c:pt idx="4876">
                  <c:v>42885.286921296298</c:v>
                </c:pt>
                <c:pt idx="4877">
                  <c:v>42885.287037037036</c:v>
                </c:pt>
                <c:pt idx="4878">
                  <c:v>42885.287152777775</c:v>
                </c:pt>
                <c:pt idx="4879">
                  <c:v>42885.287268518521</c:v>
                </c:pt>
                <c:pt idx="4880">
                  <c:v>42885.28738425926</c:v>
                </c:pt>
                <c:pt idx="4881">
                  <c:v>42885.287499999999</c:v>
                </c:pt>
                <c:pt idx="4882">
                  <c:v>42885.287615740737</c:v>
                </c:pt>
                <c:pt idx="4883">
                  <c:v>42885.287731481483</c:v>
                </c:pt>
                <c:pt idx="4884">
                  <c:v>42885.287847222222</c:v>
                </c:pt>
                <c:pt idx="4885">
                  <c:v>42885.287962962961</c:v>
                </c:pt>
                <c:pt idx="4886">
                  <c:v>42885.288078703707</c:v>
                </c:pt>
                <c:pt idx="4887">
                  <c:v>42885.288194444445</c:v>
                </c:pt>
                <c:pt idx="4888">
                  <c:v>42885.288310185184</c:v>
                </c:pt>
                <c:pt idx="4889">
                  <c:v>42885.288425925923</c:v>
                </c:pt>
                <c:pt idx="4890">
                  <c:v>42885.288541666669</c:v>
                </c:pt>
                <c:pt idx="4891">
                  <c:v>42885.288657407407</c:v>
                </c:pt>
                <c:pt idx="4892">
                  <c:v>42885.288773148146</c:v>
                </c:pt>
                <c:pt idx="4893">
                  <c:v>42885.288888888892</c:v>
                </c:pt>
                <c:pt idx="4894">
                  <c:v>42885.289004629631</c:v>
                </c:pt>
                <c:pt idx="4895">
                  <c:v>42885.289120370369</c:v>
                </c:pt>
                <c:pt idx="4896">
                  <c:v>42885.289236111108</c:v>
                </c:pt>
                <c:pt idx="4897">
                  <c:v>42885.289351851854</c:v>
                </c:pt>
                <c:pt idx="4898">
                  <c:v>42885.289467592593</c:v>
                </c:pt>
                <c:pt idx="4899">
                  <c:v>42885.289583333331</c:v>
                </c:pt>
                <c:pt idx="4900">
                  <c:v>42885.289699074077</c:v>
                </c:pt>
                <c:pt idx="4901">
                  <c:v>42885.289814814816</c:v>
                </c:pt>
                <c:pt idx="4902">
                  <c:v>42885.289930555555</c:v>
                </c:pt>
                <c:pt idx="4903">
                  <c:v>42885.290046296293</c:v>
                </c:pt>
                <c:pt idx="4904">
                  <c:v>42885.290162037039</c:v>
                </c:pt>
                <c:pt idx="4905">
                  <c:v>42885.290277777778</c:v>
                </c:pt>
                <c:pt idx="4906">
                  <c:v>42885.290393518517</c:v>
                </c:pt>
                <c:pt idx="4907">
                  <c:v>42885.290509259263</c:v>
                </c:pt>
                <c:pt idx="4908">
                  <c:v>42885.290625000001</c:v>
                </c:pt>
                <c:pt idx="4909">
                  <c:v>42885.29074074074</c:v>
                </c:pt>
                <c:pt idx="4910">
                  <c:v>42885.290856481479</c:v>
                </c:pt>
                <c:pt idx="4911">
                  <c:v>42885.290972222225</c:v>
                </c:pt>
                <c:pt idx="4912">
                  <c:v>42885.291087962964</c:v>
                </c:pt>
                <c:pt idx="4913">
                  <c:v>42885.291203703702</c:v>
                </c:pt>
                <c:pt idx="4914">
                  <c:v>42885.291319444441</c:v>
                </c:pt>
                <c:pt idx="4915">
                  <c:v>42885.291435185187</c:v>
                </c:pt>
                <c:pt idx="4916">
                  <c:v>42885.291550925926</c:v>
                </c:pt>
                <c:pt idx="4917">
                  <c:v>42885.291666666664</c:v>
                </c:pt>
                <c:pt idx="4918">
                  <c:v>42885.29178240741</c:v>
                </c:pt>
                <c:pt idx="4919">
                  <c:v>42885.291898148149</c:v>
                </c:pt>
                <c:pt idx="4920">
                  <c:v>42885.292013888888</c:v>
                </c:pt>
                <c:pt idx="4921">
                  <c:v>42885.292129629626</c:v>
                </c:pt>
                <c:pt idx="4922">
                  <c:v>42885.292245370372</c:v>
                </c:pt>
                <c:pt idx="4923">
                  <c:v>42885.292361111111</c:v>
                </c:pt>
                <c:pt idx="4924">
                  <c:v>42885.29247685185</c:v>
                </c:pt>
                <c:pt idx="4925">
                  <c:v>42885.292592592596</c:v>
                </c:pt>
                <c:pt idx="4926">
                  <c:v>42885.292708333334</c:v>
                </c:pt>
                <c:pt idx="4927">
                  <c:v>42885.292824074073</c:v>
                </c:pt>
                <c:pt idx="4928">
                  <c:v>42885.292939814812</c:v>
                </c:pt>
                <c:pt idx="4929">
                  <c:v>42885.293055555558</c:v>
                </c:pt>
                <c:pt idx="4930">
                  <c:v>42885.293171296296</c:v>
                </c:pt>
                <c:pt idx="4931">
                  <c:v>42885.293287037035</c:v>
                </c:pt>
                <c:pt idx="4932">
                  <c:v>42885.293402777781</c:v>
                </c:pt>
                <c:pt idx="4933">
                  <c:v>42885.29351851852</c:v>
                </c:pt>
                <c:pt idx="4934">
                  <c:v>42885.293634259258</c:v>
                </c:pt>
                <c:pt idx="4935">
                  <c:v>42885.293749999997</c:v>
                </c:pt>
                <c:pt idx="4936">
                  <c:v>42885.293865740743</c:v>
                </c:pt>
                <c:pt idx="4937">
                  <c:v>42885.293981481482</c:v>
                </c:pt>
                <c:pt idx="4938">
                  <c:v>42885.29409722222</c:v>
                </c:pt>
                <c:pt idx="4939">
                  <c:v>42885.294212962966</c:v>
                </c:pt>
                <c:pt idx="4940">
                  <c:v>42885.294328703705</c:v>
                </c:pt>
                <c:pt idx="4941">
                  <c:v>42885.294444444444</c:v>
                </c:pt>
                <c:pt idx="4942">
                  <c:v>42885.294560185182</c:v>
                </c:pt>
                <c:pt idx="4943">
                  <c:v>42885.294675925928</c:v>
                </c:pt>
                <c:pt idx="4944">
                  <c:v>42885.294791666667</c:v>
                </c:pt>
                <c:pt idx="4945">
                  <c:v>42885.294907407406</c:v>
                </c:pt>
                <c:pt idx="4946">
                  <c:v>42885.295023148145</c:v>
                </c:pt>
                <c:pt idx="4947">
                  <c:v>42885.295138888891</c:v>
                </c:pt>
                <c:pt idx="4948">
                  <c:v>42885.295254629629</c:v>
                </c:pt>
                <c:pt idx="4949">
                  <c:v>42885.295370370368</c:v>
                </c:pt>
                <c:pt idx="4950">
                  <c:v>42885.295486111114</c:v>
                </c:pt>
                <c:pt idx="4951">
                  <c:v>42885.295601851853</c:v>
                </c:pt>
                <c:pt idx="4952">
                  <c:v>42885.295717592591</c:v>
                </c:pt>
                <c:pt idx="4953">
                  <c:v>42885.29583333333</c:v>
                </c:pt>
                <c:pt idx="4954">
                  <c:v>42885.295949074076</c:v>
                </c:pt>
                <c:pt idx="4955">
                  <c:v>42885.296064814815</c:v>
                </c:pt>
                <c:pt idx="4956">
                  <c:v>42885.296180555553</c:v>
                </c:pt>
                <c:pt idx="4957">
                  <c:v>42885.296296296299</c:v>
                </c:pt>
                <c:pt idx="4958">
                  <c:v>42885.296412037038</c:v>
                </c:pt>
                <c:pt idx="4959">
                  <c:v>42885.296527777777</c:v>
                </c:pt>
                <c:pt idx="4960">
                  <c:v>42885.296643518515</c:v>
                </c:pt>
                <c:pt idx="4961">
                  <c:v>42885.296759259261</c:v>
                </c:pt>
                <c:pt idx="4962">
                  <c:v>42885.296875</c:v>
                </c:pt>
                <c:pt idx="4963">
                  <c:v>42885.296990740739</c:v>
                </c:pt>
                <c:pt idx="4964">
                  <c:v>42885.297106481485</c:v>
                </c:pt>
                <c:pt idx="4965">
                  <c:v>42885.297222222223</c:v>
                </c:pt>
                <c:pt idx="4966">
                  <c:v>42885.297337962962</c:v>
                </c:pt>
                <c:pt idx="4967">
                  <c:v>42885.297453703701</c:v>
                </c:pt>
                <c:pt idx="4968">
                  <c:v>42885.297569444447</c:v>
                </c:pt>
                <c:pt idx="4969">
                  <c:v>42885.297685185185</c:v>
                </c:pt>
                <c:pt idx="4970">
                  <c:v>42885.297800925924</c:v>
                </c:pt>
                <c:pt idx="4971">
                  <c:v>42885.29791666667</c:v>
                </c:pt>
                <c:pt idx="4972">
                  <c:v>42885.298032407409</c:v>
                </c:pt>
                <c:pt idx="4973">
                  <c:v>42885.298148148147</c:v>
                </c:pt>
                <c:pt idx="4974">
                  <c:v>42885.298263888886</c:v>
                </c:pt>
                <c:pt idx="4975">
                  <c:v>42885.298379629632</c:v>
                </c:pt>
                <c:pt idx="4976">
                  <c:v>42885.298495370371</c:v>
                </c:pt>
                <c:pt idx="4977">
                  <c:v>42885.298611111109</c:v>
                </c:pt>
                <c:pt idx="4978">
                  <c:v>42885.298726851855</c:v>
                </c:pt>
                <c:pt idx="4979">
                  <c:v>42885.298842592594</c:v>
                </c:pt>
                <c:pt idx="4980">
                  <c:v>42885.298958333333</c:v>
                </c:pt>
                <c:pt idx="4981">
                  <c:v>42885.299074074072</c:v>
                </c:pt>
                <c:pt idx="4982">
                  <c:v>42885.299189814818</c:v>
                </c:pt>
                <c:pt idx="4983">
                  <c:v>42885.299305555556</c:v>
                </c:pt>
                <c:pt idx="4984">
                  <c:v>42885.299421296295</c:v>
                </c:pt>
                <c:pt idx="4985">
                  <c:v>42885.299537037034</c:v>
                </c:pt>
                <c:pt idx="4986">
                  <c:v>42885.29965277778</c:v>
                </c:pt>
                <c:pt idx="4987">
                  <c:v>42885.299768518518</c:v>
                </c:pt>
                <c:pt idx="4988">
                  <c:v>42885.299884259257</c:v>
                </c:pt>
                <c:pt idx="4989">
                  <c:v>42885.3</c:v>
                </c:pt>
                <c:pt idx="4990">
                  <c:v>42885.300115740742</c:v>
                </c:pt>
                <c:pt idx="4991">
                  <c:v>42885.30023148148</c:v>
                </c:pt>
                <c:pt idx="4992">
                  <c:v>42885.300347222219</c:v>
                </c:pt>
                <c:pt idx="4993">
                  <c:v>42885.300462962965</c:v>
                </c:pt>
                <c:pt idx="4994">
                  <c:v>42885.300578703704</c:v>
                </c:pt>
                <c:pt idx="4995">
                  <c:v>42885.300694444442</c:v>
                </c:pt>
                <c:pt idx="4996">
                  <c:v>42885.300810185188</c:v>
                </c:pt>
                <c:pt idx="4997">
                  <c:v>42885.300925925927</c:v>
                </c:pt>
                <c:pt idx="4998">
                  <c:v>42885.301041666666</c:v>
                </c:pt>
                <c:pt idx="4999">
                  <c:v>42885.301157407404</c:v>
                </c:pt>
                <c:pt idx="5000">
                  <c:v>42885.30127314815</c:v>
                </c:pt>
                <c:pt idx="5001">
                  <c:v>42885.301388888889</c:v>
                </c:pt>
                <c:pt idx="5002">
                  <c:v>42885.301504629628</c:v>
                </c:pt>
                <c:pt idx="5003">
                  <c:v>42885.301620370374</c:v>
                </c:pt>
                <c:pt idx="5004">
                  <c:v>42885.301736111112</c:v>
                </c:pt>
                <c:pt idx="5005">
                  <c:v>42885.301851851851</c:v>
                </c:pt>
                <c:pt idx="5006">
                  <c:v>42885.30196759259</c:v>
                </c:pt>
                <c:pt idx="5007">
                  <c:v>42885.302083333336</c:v>
                </c:pt>
                <c:pt idx="5008">
                  <c:v>42885.302199074074</c:v>
                </c:pt>
                <c:pt idx="5009">
                  <c:v>42885.302314814813</c:v>
                </c:pt>
                <c:pt idx="5010">
                  <c:v>42885.302430555559</c:v>
                </c:pt>
                <c:pt idx="5011">
                  <c:v>42885.302546296298</c:v>
                </c:pt>
                <c:pt idx="5012">
                  <c:v>42885.302662037036</c:v>
                </c:pt>
                <c:pt idx="5013">
                  <c:v>42885.302777777775</c:v>
                </c:pt>
                <c:pt idx="5014">
                  <c:v>42885.302893518521</c:v>
                </c:pt>
                <c:pt idx="5015">
                  <c:v>42885.30300925926</c:v>
                </c:pt>
                <c:pt idx="5016">
                  <c:v>42885.303124999999</c:v>
                </c:pt>
                <c:pt idx="5017">
                  <c:v>42885.303240740737</c:v>
                </c:pt>
                <c:pt idx="5018">
                  <c:v>42885.303356481483</c:v>
                </c:pt>
                <c:pt idx="5019">
                  <c:v>42885.303472222222</c:v>
                </c:pt>
                <c:pt idx="5020">
                  <c:v>42885.303587962961</c:v>
                </c:pt>
                <c:pt idx="5021">
                  <c:v>42885.303703703707</c:v>
                </c:pt>
                <c:pt idx="5022">
                  <c:v>42885.303819444445</c:v>
                </c:pt>
                <c:pt idx="5023">
                  <c:v>42885.303935185184</c:v>
                </c:pt>
                <c:pt idx="5024">
                  <c:v>42885.304050925923</c:v>
                </c:pt>
                <c:pt idx="5025">
                  <c:v>42885.304166666669</c:v>
                </c:pt>
                <c:pt idx="5026">
                  <c:v>42885.304282407407</c:v>
                </c:pt>
                <c:pt idx="5027">
                  <c:v>42885.304398148146</c:v>
                </c:pt>
                <c:pt idx="5028">
                  <c:v>42885.304513888892</c:v>
                </c:pt>
                <c:pt idx="5029">
                  <c:v>42885.304629629631</c:v>
                </c:pt>
                <c:pt idx="5030">
                  <c:v>42885.304745370369</c:v>
                </c:pt>
                <c:pt idx="5031">
                  <c:v>42885.304861111108</c:v>
                </c:pt>
                <c:pt idx="5032">
                  <c:v>42885.304976851854</c:v>
                </c:pt>
                <c:pt idx="5033">
                  <c:v>42885.305092592593</c:v>
                </c:pt>
                <c:pt idx="5034">
                  <c:v>42885.305208333331</c:v>
                </c:pt>
                <c:pt idx="5035">
                  <c:v>42885.305324074077</c:v>
                </c:pt>
                <c:pt idx="5036">
                  <c:v>42885.305439814816</c:v>
                </c:pt>
                <c:pt idx="5037">
                  <c:v>42885.305555555555</c:v>
                </c:pt>
                <c:pt idx="5038">
                  <c:v>42885.305671296293</c:v>
                </c:pt>
                <c:pt idx="5039">
                  <c:v>42885.305787037039</c:v>
                </c:pt>
                <c:pt idx="5040">
                  <c:v>42885.305902777778</c:v>
                </c:pt>
                <c:pt idx="5041">
                  <c:v>42885.306018518517</c:v>
                </c:pt>
                <c:pt idx="5042">
                  <c:v>42885.306134259263</c:v>
                </c:pt>
                <c:pt idx="5043">
                  <c:v>42885.306250000001</c:v>
                </c:pt>
                <c:pt idx="5044">
                  <c:v>42885.30636574074</c:v>
                </c:pt>
                <c:pt idx="5045">
                  <c:v>42885.306481481479</c:v>
                </c:pt>
                <c:pt idx="5046">
                  <c:v>42885.306597222225</c:v>
                </c:pt>
                <c:pt idx="5047">
                  <c:v>42885.306712962964</c:v>
                </c:pt>
                <c:pt idx="5048">
                  <c:v>42885.306828703702</c:v>
                </c:pt>
                <c:pt idx="5049">
                  <c:v>42885.306944444441</c:v>
                </c:pt>
                <c:pt idx="5050">
                  <c:v>42885.307060185187</c:v>
                </c:pt>
                <c:pt idx="5051">
                  <c:v>42885.307175925926</c:v>
                </c:pt>
                <c:pt idx="5052">
                  <c:v>42885.307291666664</c:v>
                </c:pt>
                <c:pt idx="5053">
                  <c:v>42885.30740740741</c:v>
                </c:pt>
                <c:pt idx="5054">
                  <c:v>42885.307523148149</c:v>
                </c:pt>
                <c:pt idx="5055">
                  <c:v>42885.307638888888</c:v>
                </c:pt>
                <c:pt idx="5056">
                  <c:v>42885.307754629626</c:v>
                </c:pt>
                <c:pt idx="5057">
                  <c:v>42885.307870370372</c:v>
                </c:pt>
                <c:pt idx="5058">
                  <c:v>42885.307986111111</c:v>
                </c:pt>
                <c:pt idx="5059">
                  <c:v>42885.30810185185</c:v>
                </c:pt>
                <c:pt idx="5060">
                  <c:v>42885.308217592596</c:v>
                </c:pt>
                <c:pt idx="5061">
                  <c:v>42885.308333333334</c:v>
                </c:pt>
                <c:pt idx="5062">
                  <c:v>42885.308449074073</c:v>
                </c:pt>
                <c:pt idx="5063">
                  <c:v>42885.308564814812</c:v>
                </c:pt>
                <c:pt idx="5064">
                  <c:v>42885.308680555558</c:v>
                </c:pt>
                <c:pt idx="5065">
                  <c:v>42885.308796296296</c:v>
                </c:pt>
                <c:pt idx="5066">
                  <c:v>42885.308912037035</c:v>
                </c:pt>
                <c:pt idx="5067">
                  <c:v>42885.309027777781</c:v>
                </c:pt>
                <c:pt idx="5068">
                  <c:v>42885.30914351852</c:v>
                </c:pt>
                <c:pt idx="5069">
                  <c:v>42885.309259259258</c:v>
                </c:pt>
                <c:pt idx="5070">
                  <c:v>42885.309374999997</c:v>
                </c:pt>
                <c:pt idx="5071">
                  <c:v>42885.309490740743</c:v>
                </c:pt>
                <c:pt idx="5072">
                  <c:v>42885.309606481482</c:v>
                </c:pt>
                <c:pt idx="5073">
                  <c:v>42885.30972222222</c:v>
                </c:pt>
                <c:pt idx="5074">
                  <c:v>42885.309837962966</c:v>
                </c:pt>
                <c:pt idx="5075">
                  <c:v>42885.309953703705</c:v>
                </c:pt>
                <c:pt idx="5076">
                  <c:v>42885.310069444444</c:v>
                </c:pt>
                <c:pt idx="5077">
                  <c:v>42885.310185185182</c:v>
                </c:pt>
                <c:pt idx="5078">
                  <c:v>42885.310300925928</c:v>
                </c:pt>
                <c:pt idx="5079">
                  <c:v>42885.310416666667</c:v>
                </c:pt>
                <c:pt idx="5080">
                  <c:v>42885.310532407406</c:v>
                </c:pt>
                <c:pt idx="5081">
                  <c:v>42885.310648148145</c:v>
                </c:pt>
                <c:pt idx="5082">
                  <c:v>42885.310763888891</c:v>
                </c:pt>
                <c:pt idx="5083">
                  <c:v>42885.310879629629</c:v>
                </c:pt>
                <c:pt idx="5084">
                  <c:v>42885.310995370368</c:v>
                </c:pt>
                <c:pt idx="5085">
                  <c:v>42885.311111111114</c:v>
                </c:pt>
                <c:pt idx="5086">
                  <c:v>42885.311226851853</c:v>
                </c:pt>
                <c:pt idx="5087">
                  <c:v>42885.311342592591</c:v>
                </c:pt>
                <c:pt idx="5088">
                  <c:v>42885.31145833333</c:v>
                </c:pt>
                <c:pt idx="5089">
                  <c:v>42885.311574074076</c:v>
                </c:pt>
                <c:pt idx="5090">
                  <c:v>42885.311689814815</c:v>
                </c:pt>
                <c:pt idx="5091">
                  <c:v>42885.311805555553</c:v>
                </c:pt>
                <c:pt idx="5092">
                  <c:v>42885.311921296299</c:v>
                </c:pt>
                <c:pt idx="5093">
                  <c:v>42885.312037037038</c:v>
                </c:pt>
                <c:pt idx="5094">
                  <c:v>42885.312152777777</c:v>
                </c:pt>
                <c:pt idx="5095">
                  <c:v>42885.312268518515</c:v>
                </c:pt>
                <c:pt idx="5096">
                  <c:v>42885.312384259261</c:v>
                </c:pt>
                <c:pt idx="5097">
                  <c:v>42885.3125</c:v>
                </c:pt>
                <c:pt idx="5098">
                  <c:v>42885.312615740739</c:v>
                </c:pt>
                <c:pt idx="5099">
                  <c:v>42885.312731481485</c:v>
                </c:pt>
                <c:pt idx="5100">
                  <c:v>42885.312847222223</c:v>
                </c:pt>
                <c:pt idx="5101">
                  <c:v>42885.312962962962</c:v>
                </c:pt>
                <c:pt idx="5102">
                  <c:v>42885.313078703701</c:v>
                </c:pt>
                <c:pt idx="5103">
                  <c:v>42885.313194444447</c:v>
                </c:pt>
                <c:pt idx="5104">
                  <c:v>42885.313310185185</c:v>
                </c:pt>
                <c:pt idx="5105">
                  <c:v>42885.313425925924</c:v>
                </c:pt>
                <c:pt idx="5106">
                  <c:v>42885.31354166667</c:v>
                </c:pt>
                <c:pt idx="5107">
                  <c:v>42885.313657407409</c:v>
                </c:pt>
                <c:pt idx="5108">
                  <c:v>42885.313773148147</c:v>
                </c:pt>
                <c:pt idx="5109">
                  <c:v>42885.313888888886</c:v>
                </c:pt>
                <c:pt idx="5110">
                  <c:v>42885.314004629632</c:v>
                </c:pt>
                <c:pt idx="5111">
                  <c:v>42885.314120370371</c:v>
                </c:pt>
                <c:pt idx="5112">
                  <c:v>42885.314236111109</c:v>
                </c:pt>
                <c:pt idx="5113">
                  <c:v>42885.314351851855</c:v>
                </c:pt>
                <c:pt idx="5114">
                  <c:v>42885.314467592594</c:v>
                </c:pt>
                <c:pt idx="5115">
                  <c:v>42885.314583333333</c:v>
                </c:pt>
                <c:pt idx="5116">
                  <c:v>42885.314699074072</c:v>
                </c:pt>
                <c:pt idx="5117">
                  <c:v>42885.314814814818</c:v>
                </c:pt>
                <c:pt idx="5118">
                  <c:v>42885.314930555556</c:v>
                </c:pt>
                <c:pt idx="5119">
                  <c:v>42885.315046296295</c:v>
                </c:pt>
                <c:pt idx="5120">
                  <c:v>42885.315162037034</c:v>
                </c:pt>
                <c:pt idx="5121">
                  <c:v>42885.31527777778</c:v>
                </c:pt>
                <c:pt idx="5122">
                  <c:v>42885.315393518518</c:v>
                </c:pt>
                <c:pt idx="5123">
                  <c:v>42885.315509259257</c:v>
                </c:pt>
                <c:pt idx="5124">
                  <c:v>42885.315625000003</c:v>
                </c:pt>
                <c:pt idx="5125">
                  <c:v>42885.315740740742</c:v>
                </c:pt>
                <c:pt idx="5126">
                  <c:v>42885.31585648148</c:v>
                </c:pt>
                <c:pt idx="5127">
                  <c:v>42885.315972222219</c:v>
                </c:pt>
                <c:pt idx="5128">
                  <c:v>42885.316087962965</c:v>
                </c:pt>
                <c:pt idx="5129">
                  <c:v>42885.316203703704</c:v>
                </c:pt>
                <c:pt idx="5130">
                  <c:v>42885.316319444442</c:v>
                </c:pt>
                <c:pt idx="5131">
                  <c:v>42885.316435185188</c:v>
                </c:pt>
                <c:pt idx="5132">
                  <c:v>42885.316550925927</c:v>
                </c:pt>
                <c:pt idx="5133">
                  <c:v>42885.316666666666</c:v>
                </c:pt>
                <c:pt idx="5134">
                  <c:v>42885.316782407404</c:v>
                </c:pt>
                <c:pt idx="5135">
                  <c:v>42885.31689814815</c:v>
                </c:pt>
                <c:pt idx="5136">
                  <c:v>42885.317013888889</c:v>
                </c:pt>
                <c:pt idx="5137">
                  <c:v>42885.317129629628</c:v>
                </c:pt>
                <c:pt idx="5138">
                  <c:v>42885.317245370374</c:v>
                </c:pt>
                <c:pt idx="5139">
                  <c:v>42885.317361111112</c:v>
                </c:pt>
                <c:pt idx="5140">
                  <c:v>42885.317476851851</c:v>
                </c:pt>
                <c:pt idx="5141">
                  <c:v>42885.31759259259</c:v>
                </c:pt>
                <c:pt idx="5142">
                  <c:v>42885.317708333336</c:v>
                </c:pt>
                <c:pt idx="5143">
                  <c:v>42885.317824074074</c:v>
                </c:pt>
                <c:pt idx="5144">
                  <c:v>42885.317939814813</c:v>
                </c:pt>
                <c:pt idx="5145">
                  <c:v>42885.318055555559</c:v>
                </c:pt>
                <c:pt idx="5146">
                  <c:v>42885.318171296298</c:v>
                </c:pt>
                <c:pt idx="5147">
                  <c:v>42885.318287037036</c:v>
                </c:pt>
                <c:pt idx="5148">
                  <c:v>42885.318402777775</c:v>
                </c:pt>
                <c:pt idx="5149">
                  <c:v>42885.318518518521</c:v>
                </c:pt>
                <c:pt idx="5150">
                  <c:v>42885.31863425926</c:v>
                </c:pt>
                <c:pt idx="5151">
                  <c:v>42885.318749999999</c:v>
                </c:pt>
                <c:pt idx="5152">
                  <c:v>42885.318865740737</c:v>
                </c:pt>
                <c:pt idx="5153">
                  <c:v>42885.318981481483</c:v>
                </c:pt>
                <c:pt idx="5154">
                  <c:v>42885.319097222222</c:v>
                </c:pt>
                <c:pt idx="5155">
                  <c:v>42885.319212962961</c:v>
                </c:pt>
                <c:pt idx="5156">
                  <c:v>42885.319328703707</c:v>
                </c:pt>
                <c:pt idx="5157">
                  <c:v>42885.319444444445</c:v>
                </c:pt>
                <c:pt idx="5158">
                  <c:v>42885.319560185184</c:v>
                </c:pt>
                <c:pt idx="5159">
                  <c:v>42885.319675925923</c:v>
                </c:pt>
                <c:pt idx="5160">
                  <c:v>42885.319791666669</c:v>
                </c:pt>
                <c:pt idx="5161">
                  <c:v>42885.319907407407</c:v>
                </c:pt>
                <c:pt idx="5162">
                  <c:v>42885.320023148146</c:v>
                </c:pt>
                <c:pt idx="5163">
                  <c:v>42885.320138888892</c:v>
                </c:pt>
                <c:pt idx="5164">
                  <c:v>42885.320254629631</c:v>
                </c:pt>
                <c:pt idx="5165">
                  <c:v>42885.320370370369</c:v>
                </c:pt>
                <c:pt idx="5166">
                  <c:v>42885.320486111108</c:v>
                </c:pt>
                <c:pt idx="5167">
                  <c:v>42885.320601851854</c:v>
                </c:pt>
                <c:pt idx="5168">
                  <c:v>42885.320717592593</c:v>
                </c:pt>
                <c:pt idx="5169">
                  <c:v>42885.320833333331</c:v>
                </c:pt>
                <c:pt idx="5170">
                  <c:v>42885.320949074077</c:v>
                </c:pt>
                <c:pt idx="5171">
                  <c:v>42885.321064814816</c:v>
                </c:pt>
                <c:pt idx="5172">
                  <c:v>42885.321180555555</c:v>
                </c:pt>
                <c:pt idx="5173">
                  <c:v>42885.321296296293</c:v>
                </c:pt>
                <c:pt idx="5174">
                  <c:v>42885.321412037039</c:v>
                </c:pt>
                <c:pt idx="5175">
                  <c:v>42885.321527777778</c:v>
                </c:pt>
                <c:pt idx="5176">
                  <c:v>42885.321643518517</c:v>
                </c:pt>
                <c:pt idx="5177">
                  <c:v>42885.321759259263</c:v>
                </c:pt>
                <c:pt idx="5178">
                  <c:v>42885.321875000001</c:v>
                </c:pt>
                <c:pt idx="5179">
                  <c:v>42885.32199074074</c:v>
                </c:pt>
                <c:pt idx="5180">
                  <c:v>42885.322106481479</c:v>
                </c:pt>
                <c:pt idx="5181">
                  <c:v>42885.322222222225</c:v>
                </c:pt>
                <c:pt idx="5182">
                  <c:v>42885.322337962964</c:v>
                </c:pt>
                <c:pt idx="5183">
                  <c:v>42885.322453703702</c:v>
                </c:pt>
                <c:pt idx="5184">
                  <c:v>42885.322569444441</c:v>
                </c:pt>
                <c:pt idx="5185">
                  <c:v>42885.322685185187</c:v>
                </c:pt>
                <c:pt idx="5186">
                  <c:v>42885.322800925926</c:v>
                </c:pt>
                <c:pt idx="5187">
                  <c:v>42885.322916666664</c:v>
                </c:pt>
                <c:pt idx="5188">
                  <c:v>42885.32303240741</c:v>
                </c:pt>
                <c:pt idx="5189">
                  <c:v>42885.323148148149</c:v>
                </c:pt>
                <c:pt idx="5190">
                  <c:v>42885.323263888888</c:v>
                </c:pt>
                <c:pt idx="5191">
                  <c:v>42885.323379629626</c:v>
                </c:pt>
                <c:pt idx="5192">
                  <c:v>42885.323495370372</c:v>
                </c:pt>
                <c:pt idx="5193">
                  <c:v>42885.323611111111</c:v>
                </c:pt>
                <c:pt idx="5194">
                  <c:v>42885.32372685185</c:v>
                </c:pt>
                <c:pt idx="5195">
                  <c:v>42885.323842592596</c:v>
                </c:pt>
                <c:pt idx="5196">
                  <c:v>42885.323958333334</c:v>
                </c:pt>
                <c:pt idx="5197">
                  <c:v>42885.324074074073</c:v>
                </c:pt>
                <c:pt idx="5198">
                  <c:v>42885.324189814812</c:v>
                </c:pt>
                <c:pt idx="5199">
                  <c:v>42885.324305555558</c:v>
                </c:pt>
                <c:pt idx="5200">
                  <c:v>42885.324421296296</c:v>
                </c:pt>
                <c:pt idx="5201">
                  <c:v>42885.324537037035</c:v>
                </c:pt>
                <c:pt idx="5202">
                  <c:v>42885.324652777781</c:v>
                </c:pt>
                <c:pt idx="5203">
                  <c:v>42885.32476851852</c:v>
                </c:pt>
                <c:pt idx="5204">
                  <c:v>42885.324884259258</c:v>
                </c:pt>
                <c:pt idx="5205">
                  <c:v>42885.324999999997</c:v>
                </c:pt>
                <c:pt idx="5206">
                  <c:v>42885.325115740743</c:v>
                </c:pt>
                <c:pt idx="5207">
                  <c:v>42885.325231481482</c:v>
                </c:pt>
                <c:pt idx="5208">
                  <c:v>42885.32534722222</c:v>
                </c:pt>
                <c:pt idx="5209">
                  <c:v>42885.325462962966</c:v>
                </c:pt>
                <c:pt idx="5210">
                  <c:v>42885.325578703705</c:v>
                </c:pt>
                <c:pt idx="5211">
                  <c:v>42885.325694444444</c:v>
                </c:pt>
                <c:pt idx="5212">
                  <c:v>42885.325810185182</c:v>
                </c:pt>
                <c:pt idx="5213">
                  <c:v>42885.325925925928</c:v>
                </c:pt>
                <c:pt idx="5214">
                  <c:v>42885.326041666667</c:v>
                </c:pt>
                <c:pt idx="5215">
                  <c:v>42885.326157407406</c:v>
                </c:pt>
                <c:pt idx="5216">
                  <c:v>42885.326273148145</c:v>
                </c:pt>
                <c:pt idx="5217">
                  <c:v>42885.326388888891</c:v>
                </c:pt>
                <c:pt idx="5218">
                  <c:v>42885.326504629629</c:v>
                </c:pt>
                <c:pt idx="5219">
                  <c:v>42885.326620370368</c:v>
                </c:pt>
                <c:pt idx="5220">
                  <c:v>42885.326736111114</c:v>
                </c:pt>
                <c:pt idx="5221">
                  <c:v>42885.326851851853</c:v>
                </c:pt>
                <c:pt idx="5222">
                  <c:v>42885.326967592591</c:v>
                </c:pt>
                <c:pt idx="5223">
                  <c:v>42885.32708333333</c:v>
                </c:pt>
                <c:pt idx="5224">
                  <c:v>42885.327199074076</c:v>
                </c:pt>
                <c:pt idx="5225">
                  <c:v>42885.327314814815</c:v>
                </c:pt>
                <c:pt idx="5226">
                  <c:v>42885.327430555553</c:v>
                </c:pt>
                <c:pt idx="5227">
                  <c:v>42885.327546296299</c:v>
                </c:pt>
                <c:pt idx="5228">
                  <c:v>42885.327662037038</c:v>
                </c:pt>
                <c:pt idx="5229">
                  <c:v>42885.327777777777</c:v>
                </c:pt>
                <c:pt idx="5230">
                  <c:v>42885.327893518515</c:v>
                </c:pt>
                <c:pt idx="5231">
                  <c:v>42885.328009259261</c:v>
                </c:pt>
                <c:pt idx="5232">
                  <c:v>42885.328125</c:v>
                </c:pt>
                <c:pt idx="5233">
                  <c:v>42885.328240740739</c:v>
                </c:pt>
                <c:pt idx="5234">
                  <c:v>42885.328356481485</c:v>
                </c:pt>
                <c:pt idx="5235">
                  <c:v>42885.328472222223</c:v>
                </c:pt>
                <c:pt idx="5236">
                  <c:v>42885.328587962962</c:v>
                </c:pt>
                <c:pt idx="5237">
                  <c:v>42885.328703703701</c:v>
                </c:pt>
                <c:pt idx="5238">
                  <c:v>42885.328819444447</c:v>
                </c:pt>
                <c:pt idx="5239">
                  <c:v>42885.328935185185</c:v>
                </c:pt>
                <c:pt idx="5240">
                  <c:v>42885.329050925924</c:v>
                </c:pt>
                <c:pt idx="5241">
                  <c:v>42885.32916666667</c:v>
                </c:pt>
                <c:pt idx="5242">
                  <c:v>42885.329282407409</c:v>
                </c:pt>
                <c:pt idx="5243">
                  <c:v>42885.329398148147</c:v>
                </c:pt>
                <c:pt idx="5244">
                  <c:v>42885.329513888886</c:v>
                </c:pt>
                <c:pt idx="5245">
                  <c:v>42885.329629629632</c:v>
                </c:pt>
                <c:pt idx="5246">
                  <c:v>42885.329745370371</c:v>
                </c:pt>
                <c:pt idx="5247">
                  <c:v>42885.329861111109</c:v>
                </c:pt>
                <c:pt idx="5248">
                  <c:v>42885.329976851855</c:v>
                </c:pt>
                <c:pt idx="5249">
                  <c:v>42885.330092592594</c:v>
                </c:pt>
                <c:pt idx="5250">
                  <c:v>42885.330208333333</c:v>
                </c:pt>
                <c:pt idx="5251">
                  <c:v>42885.330324074072</c:v>
                </c:pt>
                <c:pt idx="5252">
                  <c:v>42885.330439814818</c:v>
                </c:pt>
                <c:pt idx="5253">
                  <c:v>42885.330555555556</c:v>
                </c:pt>
                <c:pt idx="5254">
                  <c:v>42885.330671296295</c:v>
                </c:pt>
                <c:pt idx="5255">
                  <c:v>42885.330787037034</c:v>
                </c:pt>
                <c:pt idx="5256">
                  <c:v>42885.33090277778</c:v>
                </c:pt>
                <c:pt idx="5257">
                  <c:v>42885.331018518518</c:v>
                </c:pt>
                <c:pt idx="5258">
                  <c:v>42885.331134259257</c:v>
                </c:pt>
                <c:pt idx="5259">
                  <c:v>42885.331250000003</c:v>
                </c:pt>
                <c:pt idx="5260">
                  <c:v>42885.331365740742</c:v>
                </c:pt>
                <c:pt idx="5261">
                  <c:v>42885.33148148148</c:v>
                </c:pt>
                <c:pt idx="5262">
                  <c:v>42885.331597222219</c:v>
                </c:pt>
                <c:pt idx="5263">
                  <c:v>42885.331712962965</c:v>
                </c:pt>
                <c:pt idx="5264">
                  <c:v>42885.331828703704</c:v>
                </c:pt>
                <c:pt idx="5265">
                  <c:v>42885.331944444442</c:v>
                </c:pt>
                <c:pt idx="5266">
                  <c:v>42885.332060185188</c:v>
                </c:pt>
                <c:pt idx="5267">
                  <c:v>42885.332175925927</c:v>
                </c:pt>
                <c:pt idx="5268">
                  <c:v>42885.332291666666</c:v>
                </c:pt>
                <c:pt idx="5269">
                  <c:v>42885.332407407404</c:v>
                </c:pt>
                <c:pt idx="5270">
                  <c:v>42885.33252314815</c:v>
                </c:pt>
                <c:pt idx="5271">
                  <c:v>42885.332638888889</c:v>
                </c:pt>
                <c:pt idx="5272">
                  <c:v>42885.332754629628</c:v>
                </c:pt>
                <c:pt idx="5273">
                  <c:v>42885.332870370374</c:v>
                </c:pt>
                <c:pt idx="5274">
                  <c:v>42885.332986111112</c:v>
                </c:pt>
                <c:pt idx="5275">
                  <c:v>42885.333101851851</c:v>
                </c:pt>
                <c:pt idx="5276">
                  <c:v>42885.33321759259</c:v>
                </c:pt>
                <c:pt idx="5277">
                  <c:v>42885.333333333336</c:v>
                </c:pt>
                <c:pt idx="5278">
                  <c:v>42885.333449074074</c:v>
                </c:pt>
                <c:pt idx="5279">
                  <c:v>42885.333564814813</c:v>
                </c:pt>
                <c:pt idx="5280">
                  <c:v>42885.333680555559</c:v>
                </c:pt>
                <c:pt idx="5281">
                  <c:v>42885.333796296298</c:v>
                </c:pt>
                <c:pt idx="5282">
                  <c:v>42885.333912037036</c:v>
                </c:pt>
                <c:pt idx="5283">
                  <c:v>42885.334027777775</c:v>
                </c:pt>
                <c:pt idx="5284">
                  <c:v>42885.334143518521</c:v>
                </c:pt>
                <c:pt idx="5285">
                  <c:v>42885.33425925926</c:v>
                </c:pt>
                <c:pt idx="5286">
                  <c:v>42885.334374999999</c:v>
                </c:pt>
                <c:pt idx="5287">
                  <c:v>42885.334490740737</c:v>
                </c:pt>
                <c:pt idx="5288">
                  <c:v>42885.334606481483</c:v>
                </c:pt>
                <c:pt idx="5289">
                  <c:v>42885.334722222222</c:v>
                </c:pt>
                <c:pt idx="5290">
                  <c:v>42885.334837962961</c:v>
                </c:pt>
                <c:pt idx="5291">
                  <c:v>42885.334953703707</c:v>
                </c:pt>
                <c:pt idx="5292">
                  <c:v>42885.335069444445</c:v>
                </c:pt>
                <c:pt idx="5293">
                  <c:v>42885.335185185184</c:v>
                </c:pt>
                <c:pt idx="5294">
                  <c:v>42885.335300925923</c:v>
                </c:pt>
                <c:pt idx="5295">
                  <c:v>42885.335416666669</c:v>
                </c:pt>
                <c:pt idx="5296">
                  <c:v>42885.335532407407</c:v>
                </c:pt>
                <c:pt idx="5297">
                  <c:v>42885.335648148146</c:v>
                </c:pt>
                <c:pt idx="5298">
                  <c:v>42885.335763888892</c:v>
                </c:pt>
                <c:pt idx="5299">
                  <c:v>42885.335879629631</c:v>
                </c:pt>
                <c:pt idx="5300">
                  <c:v>42885.335995370369</c:v>
                </c:pt>
                <c:pt idx="5301">
                  <c:v>42885.336111111108</c:v>
                </c:pt>
                <c:pt idx="5302">
                  <c:v>42885.336226851854</c:v>
                </c:pt>
                <c:pt idx="5303">
                  <c:v>42885.336342592593</c:v>
                </c:pt>
                <c:pt idx="5304">
                  <c:v>42885.336458333331</c:v>
                </c:pt>
                <c:pt idx="5305">
                  <c:v>42885.336574074077</c:v>
                </c:pt>
                <c:pt idx="5306">
                  <c:v>42885.336689814816</c:v>
                </c:pt>
                <c:pt idx="5307">
                  <c:v>42885.336805555555</c:v>
                </c:pt>
                <c:pt idx="5308">
                  <c:v>42885.336921296293</c:v>
                </c:pt>
                <c:pt idx="5309">
                  <c:v>42885.337037037039</c:v>
                </c:pt>
                <c:pt idx="5310">
                  <c:v>42885.337152777778</c:v>
                </c:pt>
                <c:pt idx="5311">
                  <c:v>42885.337268518517</c:v>
                </c:pt>
                <c:pt idx="5312">
                  <c:v>42885.337384259263</c:v>
                </c:pt>
                <c:pt idx="5313">
                  <c:v>42885.337500000001</c:v>
                </c:pt>
                <c:pt idx="5314">
                  <c:v>42885.33761574074</c:v>
                </c:pt>
                <c:pt idx="5315">
                  <c:v>42885.337731481479</c:v>
                </c:pt>
                <c:pt idx="5316">
                  <c:v>42885.337847222225</c:v>
                </c:pt>
                <c:pt idx="5317">
                  <c:v>42885.337962962964</c:v>
                </c:pt>
                <c:pt idx="5318">
                  <c:v>42885.338078703702</c:v>
                </c:pt>
                <c:pt idx="5319">
                  <c:v>42885.338194444441</c:v>
                </c:pt>
                <c:pt idx="5320">
                  <c:v>42885.338310185187</c:v>
                </c:pt>
                <c:pt idx="5321">
                  <c:v>42885.338425925926</c:v>
                </c:pt>
                <c:pt idx="5322">
                  <c:v>42885.338541666664</c:v>
                </c:pt>
                <c:pt idx="5323">
                  <c:v>42885.33865740741</c:v>
                </c:pt>
                <c:pt idx="5324">
                  <c:v>42885.338773148149</c:v>
                </c:pt>
                <c:pt idx="5325">
                  <c:v>42885.338888888888</c:v>
                </c:pt>
                <c:pt idx="5326">
                  <c:v>42885.339004629626</c:v>
                </c:pt>
                <c:pt idx="5327">
                  <c:v>42885.339120370372</c:v>
                </c:pt>
                <c:pt idx="5328">
                  <c:v>42885.339236111111</c:v>
                </c:pt>
                <c:pt idx="5329">
                  <c:v>42885.33935185185</c:v>
                </c:pt>
                <c:pt idx="5330">
                  <c:v>42885.339467592596</c:v>
                </c:pt>
                <c:pt idx="5331">
                  <c:v>42885.339583333334</c:v>
                </c:pt>
                <c:pt idx="5332">
                  <c:v>42885.339699074073</c:v>
                </c:pt>
                <c:pt idx="5333">
                  <c:v>42885.339814814812</c:v>
                </c:pt>
                <c:pt idx="5334">
                  <c:v>42885.339930555558</c:v>
                </c:pt>
                <c:pt idx="5335">
                  <c:v>42885.340046296296</c:v>
                </c:pt>
                <c:pt idx="5336">
                  <c:v>42885.340162037035</c:v>
                </c:pt>
                <c:pt idx="5337">
                  <c:v>42885.340277777781</c:v>
                </c:pt>
                <c:pt idx="5338">
                  <c:v>42885.34039351852</c:v>
                </c:pt>
                <c:pt idx="5339">
                  <c:v>42885.340509259258</c:v>
                </c:pt>
                <c:pt idx="5340">
                  <c:v>42885.340624999997</c:v>
                </c:pt>
                <c:pt idx="5341">
                  <c:v>42885.340740740743</c:v>
                </c:pt>
                <c:pt idx="5342">
                  <c:v>42885.340856481482</c:v>
                </c:pt>
                <c:pt idx="5343">
                  <c:v>42885.34097222222</c:v>
                </c:pt>
                <c:pt idx="5344">
                  <c:v>42885.341087962966</c:v>
                </c:pt>
                <c:pt idx="5345">
                  <c:v>42885.341203703705</c:v>
                </c:pt>
                <c:pt idx="5346">
                  <c:v>42885.341319444444</c:v>
                </c:pt>
                <c:pt idx="5347">
                  <c:v>42885.341435185182</c:v>
                </c:pt>
                <c:pt idx="5348">
                  <c:v>42885.341550925928</c:v>
                </c:pt>
                <c:pt idx="5349">
                  <c:v>42885.341666666667</c:v>
                </c:pt>
                <c:pt idx="5350">
                  <c:v>42885.341782407406</c:v>
                </c:pt>
                <c:pt idx="5351">
                  <c:v>42885.341898148145</c:v>
                </c:pt>
                <c:pt idx="5352">
                  <c:v>42885.342013888891</c:v>
                </c:pt>
                <c:pt idx="5353">
                  <c:v>42885.342129629629</c:v>
                </c:pt>
                <c:pt idx="5354">
                  <c:v>42885.342245370368</c:v>
                </c:pt>
                <c:pt idx="5355">
                  <c:v>42885.342361111114</c:v>
                </c:pt>
                <c:pt idx="5356">
                  <c:v>42885.342476851853</c:v>
                </c:pt>
                <c:pt idx="5357">
                  <c:v>42885.342592592591</c:v>
                </c:pt>
                <c:pt idx="5358">
                  <c:v>42885.34270833333</c:v>
                </c:pt>
                <c:pt idx="5359">
                  <c:v>42885.342824074076</c:v>
                </c:pt>
                <c:pt idx="5360">
                  <c:v>42885.342939814815</c:v>
                </c:pt>
                <c:pt idx="5361">
                  <c:v>42885.343055555553</c:v>
                </c:pt>
                <c:pt idx="5362">
                  <c:v>42885.343171296299</c:v>
                </c:pt>
                <c:pt idx="5363">
                  <c:v>42885.343287037038</c:v>
                </c:pt>
                <c:pt idx="5364">
                  <c:v>42885.343402777777</c:v>
                </c:pt>
                <c:pt idx="5365">
                  <c:v>42885.343518518515</c:v>
                </c:pt>
                <c:pt idx="5366">
                  <c:v>42885.343634259261</c:v>
                </c:pt>
                <c:pt idx="5367">
                  <c:v>42885.34375</c:v>
                </c:pt>
                <c:pt idx="5368">
                  <c:v>42885.343865740739</c:v>
                </c:pt>
                <c:pt idx="5369">
                  <c:v>42885.343981481485</c:v>
                </c:pt>
                <c:pt idx="5370">
                  <c:v>42885.344097222223</c:v>
                </c:pt>
                <c:pt idx="5371">
                  <c:v>42885.344212962962</c:v>
                </c:pt>
                <c:pt idx="5372">
                  <c:v>42885.344328703701</c:v>
                </c:pt>
                <c:pt idx="5373">
                  <c:v>42885.344444444447</c:v>
                </c:pt>
                <c:pt idx="5374">
                  <c:v>42885.344560185185</c:v>
                </c:pt>
                <c:pt idx="5375">
                  <c:v>42885.344675925924</c:v>
                </c:pt>
                <c:pt idx="5376">
                  <c:v>42885.34479166667</c:v>
                </c:pt>
                <c:pt idx="5377">
                  <c:v>42885.344907407409</c:v>
                </c:pt>
                <c:pt idx="5378">
                  <c:v>42885.345023148147</c:v>
                </c:pt>
                <c:pt idx="5379">
                  <c:v>42885.345138888886</c:v>
                </c:pt>
                <c:pt idx="5380">
                  <c:v>42885.345254629632</c:v>
                </c:pt>
                <c:pt idx="5381">
                  <c:v>42885.345370370371</c:v>
                </c:pt>
                <c:pt idx="5382">
                  <c:v>42885.345486111109</c:v>
                </c:pt>
                <c:pt idx="5383">
                  <c:v>42885.345601851855</c:v>
                </c:pt>
                <c:pt idx="5384">
                  <c:v>42885.345717592594</c:v>
                </c:pt>
                <c:pt idx="5385">
                  <c:v>42885.345833333333</c:v>
                </c:pt>
                <c:pt idx="5386">
                  <c:v>42885.345949074072</c:v>
                </c:pt>
                <c:pt idx="5387">
                  <c:v>42885.346064814818</c:v>
                </c:pt>
                <c:pt idx="5388">
                  <c:v>42885.346180555556</c:v>
                </c:pt>
                <c:pt idx="5389">
                  <c:v>42885.346296296295</c:v>
                </c:pt>
                <c:pt idx="5390">
                  <c:v>42885.346412037034</c:v>
                </c:pt>
                <c:pt idx="5391">
                  <c:v>42885.34652777778</c:v>
                </c:pt>
                <c:pt idx="5392">
                  <c:v>42885.346643518518</c:v>
                </c:pt>
                <c:pt idx="5393">
                  <c:v>42885.346759259257</c:v>
                </c:pt>
                <c:pt idx="5394">
                  <c:v>42885.346875000003</c:v>
                </c:pt>
                <c:pt idx="5395">
                  <c:v>42885.346990740742</c:v>
                </c:pt>
                <c:pt idx="5396">
                  <c:v>42885.34710648148</c:v>
                </c:pt>
                <c:pt idx="5397">
                  <c:v>42885.347222222219</c:v>
                </c:pt>
                <c:pt idx="5398">
                  <c:v>42885.347337962965</c:v>
                </c:pt>
                <c:pt idx="5399">
                  <c:v>42885.347453703704</c:v>
                </c:pt>
                <c:pt idx="5400">
                  <c:v>42885.347569444442</c:v>
                </c:pt>
                <c:pt idx="5401">
                  <c:v>42885.347685185188</c:v>
                </c:pt>
                <c:pt idx="5402">
                  <c:v>42885.347800925927</c:v>
                </c:pt>
                <c:pt idx="5403">
                  <c:v>42885.347916666666</c:v>
                </c:pt>
                <c:pt idx="5404">
                  <c:v>42885.348032407404</c:v>
                </c:pt>
                <c:pt idx="5405">
                  <c:v>42885.34814814815</c:v>
                </c:pt>
                <c:pt idx="5406">
                  <c:v>42885.348263888889</c:v>
                </c:pt>
                <c:pt idx="5407">
                  <c:v>42885.348379629628</c:v>
                </c:pt>
                <c:pt idx="5408">
                  <c:v>42885.348495370374</c:v>
                </c:pt>
                <c:pt idx="5409">
                  <c:v>42885.348611111112</c:v>
                </c:pt>
                <c:pt idx="5410">
                  <c:v>42885.348726851851</c:v>
                </c:pt>
                <c:pt idx="5411">
                  <c:v>42885.34884259259</c:v>
                </c:pt>
                <c:pt idx="5412">
                  <c:v>42885.348958333336</c:v>
                </c:pt>
                <c:pt idx="5413">
                  <c:v>42885.349074074074</c:v>
                </c:pt>
                <c:pt idx="5414">
                  <c:v>42885.349189814813</c:v>
                </c:pt>
                <c:pt idx="5415">
                  <c:v>42885.349305555559</c:v>
                </c:pt>
                <c:pt idx="5416">
                  <c:v>42885.349421296298</c:v>
                </c:pt>
                <c:pt idx="5417">
                  <c:v>42885.349537037036</c:v>
                </c:pt>
                <c:pt idx="5418">
                  <c:v>42885.349652777775</c:v>
                </c:pt>
                <c:pt idx="5419">
                  <c:v>42885.349768518521</c:v>
                </c:pt>
                <c:pt idx="5420">
                  <c:v>42885.34988425926</c:v>
                </c:pt>
                <c:pt idx="5421">
                  <c:v>42885.35</c:v>
                </c:pt>
                <c:pt idx="5422">
                  <c:v>42885.350115740737</c:v>
                </c:pt>
                <c:pt idx="5423">
                  <c:v>42885.350231481483</c:v>
                </c:pt>
                <c:pt idx="5424">
                  <c:v>42885.350347222222</c:v>
                </c:pt>
                <c:pt idx="5425">
                  <c:v>42885.350462962961</c:v>
                </c:pt>
                <c:pt idx="5426">
                  <c:v>42885.350578703707</c:v>
                </c:pt>
                <c:pt idx="5427">
                  <c:v>42885.350694444445</c:v>
                </c:pt>
                <c:pt idx="5428">
                  <c:v>42885.350810185184</c:v>
                </c:pt>
                <c:pt idx="5429">
                  <c:v>42885.350925925923</c:v>
                </c:pt>
                <c:pt idx="5430">
                  <c:v>42885.351041666669</c:v>
                </c:pt>
                <c:pt idx="5431">
                  <c:v>42885.351157407407</c:v>
                </c:pt>
                <c:pt idx="5432">
                  <c:v>42885.351273148146</c:v>
                </c:pt>
                <c:pt idx="5433">
                  <c:v>42885.351388888892</c:v>
                </c:pt>
                <c:pt idx="5434">
                  <c:v>42885.351504629631</c:v>
                </c:pt>
                <c:pt idx="5435">
                  <c:v>42885.351620370369</c:v>
                </c:pt>
                <c:pt idx="5436">
                  <c:v>42885.351736111108</c:v>
                </c:pt>
                <c:pt idx="5437">
                  <c:v>42885.351851851854</c:v>
                </c:pt>
                <c:pt idx="5438">
                  <c:v>42885.351967592593</c:v>
                </c:pt>
                <c:pt idx="5439">
                  <c:v>42885.352083333331</c:v>
                </c:pt>
                <c:pt idx="5440">
                  <c:v>42885.352199074077</c:v>
                </c:pt>
                <c:pt idx="5441">
                  <c:v>42885.352314814816</c:v>
                </c:pt>
                <c:pt idx="5442">
                  <c:v>42885.352430555555</c:v>
                </c:pt>
                <c:pt idx="5443">
                  <c:v>42885.352546296293</c:v>
                </c:pt>
                <c:pt idx="5444">
                  <c:v>42885.352662037039</c:v>
                </c:pt>
                <c:pt idx="5445">
                  <c:v>42885.352777777778</c:v>
                </c:pt>
                <c:pt idx="5446">
                  <c:v>42885.352893518517</c:v>
                </c:pt>
                <c:pt idx="5447">
                  <c:v>42885.353009259263</c:v>
                </c:pt>
                <c:pt idx="5448">
                  <c:v>42885.353125000001</c:v>
                </c:pt>
                <c:pt idx="5449">
                  <c:v>42885.35324074074</c:v>
                </c:pt>
                <c:pt idx="5450">
                  <c:v>42885.353356481479</c:v>
                </c:pt>
                <c:pt idx="5451">
                  <c:v>42885.353472222225</c:v>
                </c:pt>
                <c:pt idx="5452">
                  <c:v>42885.353587962964</c:v>
                </c:pt>
                <c:pt idx="5453">
                  <c:v>42885.353703703702</c:v>
                </c:pt>
                <c:pt idx="5454">
                  <c:v>42885.353819444441</c:v>
                </c:pt>
                <c:pt idx="5455">
                  <c:v>42885.353935185187</c:v>
                </c:pt>
                <c:pt idx="5456">
                  <c:v>42885.354050925926</c:v>
                </c:pt>
                <c:pt idx="5457">
                  <c:v>42885.354166666664</c:v>
                </c:pt>
                <c:pt idx="5458">
                  <c:v>42885.35428240741</c:v>
                </c:pt>
                <c:pt idx="5459">
                  <c:v>42885.354398148149</c:v>
                </c:pt>
                <c:pt idx="5460">
                  <c:v>42885.354513888888</c:v>
                </c:pt>
                <c:pt idx="5461">
                  <c:v>42885.354629629626</c:v>
                </c:pt>
                <c:pt idx="5462">
                  <c:v>42885.354745370372</c:v>
                </c:pt>
                <c:pt idx="5463">
                  <c:v>42885.354861111111</c:v>
                </c:pt>
                <c:pt idx="5464">
                  <c:v>42885.35497685185</c:v>
                </c:pt>
                <c:pt idx="5465">
                  <c:v>42885.355092592596</c:v>
                </c:pt>
                <c:pt idx="5466">
                  <c:v>42885.355208333334</c:v>
                </c:pt>
                <c:pt idx="5467">
                  <c:v>42885.355324074073</c:v>
                </c:pt>
                <c:pt idx="5468">
                  <c:v>42885.355439814812</c:v>
                </c:pt>
                <c:pt idx="5469">
                  <c:v>42885.355555555558</c:v>
                </c:pt>
                <c:pt idx="5470">
                  <c:v>42885.355671296296</c:v>
                </c:pt>
                <c:pt idx="5471">
                  <c:v>42885.355787037035</c:v>
                </c:pt>
                <c:pt idx="5472">
                  <c:v>42885.355902777781</c:v>
                </c:pt>
                <c:pt idx="5473">
                  <c:v>42885.35601851852</c:v>
                </c:pt>
                <c:pt idx="5474">
                  <c:v>42885.356134259258</c:v>
                </c:pt>
                <c:pt idx="5475">
                  <c:v>42885.356249999997</c:v>
                </c:pt>
                <c:pt idx="5476">
                  <c:v>42885.356365740743</c:v>
                </c:pt>
                <c:pt idx="5477">
                  <c:v>42885.356481481482</c:v>
                </c:pt>
                <c:pt idx="5478">
                  <c:v>42885.35659722222</c:v>
                </c:pt>
                <c:pt idx="5479">
                  <c:v>42885.356712962966</c:v>
                </c:pt>
                <c:pt idx="5480">
                  <c:v>42885.356828703705</c:v>
                </c:pt>
                <c:pt idx="5481">
                  <c:v>42885.356944444444</c:v>
                </c:pt>
                <c:pt idx="5482">
                  <c:v>42885.357060185182</c:v>
                </c:pt>
                <c:pt idx="5483">
                  <c:v>42885.357175925928</c:v>
                </c:pt>
                <c:pt idx="5484">
                  <c:v>42885.357291666667</c:v>
                </c:pt>
                <c:pt idx="5485">
                  <c:v>42885.357407407406</c:v>
                </c:pt>
                <c:pt idx="5486">
                  <c:v>42885.357523148145</c:v>
                </c:pt>
                <c:pt idx="5487">
                  <c:v>42885.357638888891</c:v>
                </c:pt>
                <c:pt idx="5488">
                  <c:v>42885.357754629629</c:v>
                </c:pt>
                <c:pt idx="5489">
                  <c:v>42885.357870370368</c:v>
                </c:pt>
                <c:pt idx="5490">
                  <c:v>42885.357986111114</c:v>
                </c:pt>
                <c:pt idx="5491">
                  <c:v>42885.358101851853</c:v>
                </c:pt>
                <c:pt idx="5492">
                  <c:v>42885.358217592591</c:v>
                </c:pt>
                <c:pt idx="5493">
                  <c:v>42885.35833333333</c:v>
                </c:pt>
                <c:pt idx="5494">
                  <c:v>42885.358449074076</c:v>
                </c:pt>
                <c:pt idx="5495">
                  <c:v>42885.358564814815</c:v>
                </c:pt>
                <c:pt idx="5496">
                  <c:v>42885.358680555553</c:v>
                </c:pt>
                <c:pt idx="5497">
                  <c:v>42885.358796296299</c:v>
                </c:pt>
                <c:pt idx="5498">
                  <c:v>42885.358912037038</c:v>
                </c:pt>
                <c:pt idx="5499">
                  <c:v>42885.359027777777</c:v>
                </c:pt>
                <c:pt idx="5500">
                  <c:v>42885.359143518515</c:v>
                </c:pt>
                <c:pt idx="5501">
                  <c:v>42885.359259259261</c:v>
                </c:pt>
                <c:pt idx="5502">
                  <c:v>42885.359375</c:v>
                </c:pt>
                <c:pt idx="5503">
                  <c:v>42885.359490740739</c:v>
                </c:pt>
                <c:pt idx="5504">
                  <c:v>42885.359606481485</c:v>
                </c:pt>
                <c:pt idx="5505">
                  <c:v>42885.359722222223</c:v>
                </c:pt>
                <c:pt idx="5506">
                  <c:v>42885.359837962962</c:v>
                </c:pt>
                <c:pt idx="5507">
                  <c:v>42885.359953703701</c:v>
                </c:pt>
                <c:pt idx="5508">
                  <c:v>42885.360069444447</c:v>
                </c:pt>
                <c:pt idx="5509">
                  <c:v>42885.360185185185</c:v>
                </c:pt>
                <c:pt idx="5510">
                  <c:v>42885.360300925924</c:v>
                </c:pt>
                <c:pt idx="5511">
                  <c:v>42885.36041666667</c:v>
                </c:pt>
                <c:pt idx="5512">
                  <c:v>42885.360532407409</c:v>
                </c:pt>
                <c:pt idx="5513">
                  <c:v>42885.360648148147</c:v>
                </c:pt>
                <c:pt idx="5514">
                  <c:v>42885.360763888886</c:v>
                </c:pt>
                <c:pt idx="5515">
                  <c:v>42885.360879629632</c:v>
                </c:pt>
                <c:pt idx="5516">
                  <c:v>42885.360995370371</c:v>
                </c:pt>
                <c:pt idx="5517">
                  <c:v>42885.361111111109</c:v>
                </c:pt>
                <c:pt idx="5518">
                  <c:v>42885.361226851855</c:v>
                </c:pt>
                <c:pt idx="5519">
                  <c:v>42885.361342592594</c:v>
                </c:pt>
                <c:pt idx="5520">
                  <c:v>42885.361458333333</c:v>
                </c:pt>
                <c:pt idx="5521">
                  <c:v>42885.361574074072</c:v>
                </c:pt>
                <c:pt idx="5522">
                  <c:v>42885.361689814818</c:v>
                </c:pt>
                <c:pt idx="5523">
                  <c:v>42885.361805555556</c:v>
                </c:pt>
                <c:pt idx="5524">
                  <c:v>42885.361921296295</c:v>
                </c:pt>
                <c:pt idx="5525">
                  <c:v>42885.362037037034</c:v>
                </c:pt>
                <c:pt idx="5526">
                  <c:v>42885.36215277778</c:v>
                </c:pt>
                <c:pt idx="5527">
                  <c:v>42885.362268518518</c:v>
                </c:pt>
                <c:pt idx="5528">
                  <c:v>42885.362384259257</c:v>
                </c:pt>
                <c:pt idx="5529">
                  <c:v>42885.362500000003</c:v>
                </c:pt>
                <c:pt idx="5530">
                  <c:v>42885.362615740742</c:v>
                </c:pt>
                <c:pt idx="5531">
                  <c:v>42885.36273148148</c:v>
                </c:pt>
                <c:pt idx="5532">
                  <c:v>42885.362847222219</c:v>
                </c:pt>
                <c:pt idx="5533">
                  <c:v>42885.362962962965</c:v>
                </c:pt>
                <c:pt idx="5534">
                  <c:v>42885.363078703704</c:v>
                </c:pt>
                <c:pt idx="5535">
                  <c:v>42885.363194444442</c:v>
                </c:pt>
                <c:pt idx="5536">
                  <c:v>42885.363310185188</c:v>
                </c:pt>
                <c:pt idx="5537">
                  <c:v>42885.363425925927</c:v>
                </c:pt>
                <c:pt idx="5538">
                  <c:v>42885.363541666666</c:v>
                </c:pt>
                <c:pt idx="5539">
                  <c:v>42885.363657407404</c:v>
                </c:pt>
                <c:pt idx="5540">
                  <c:v>42885.36377314815</c:v>
                </c:pt>
                <c:pt idx="5541">
                  <c:v>42885.363888888889</c:v>
                </c:pt>
                <c:pt idx="5542">
                  <c:v>42885.364004629628</c:v>
                </c:pt>
                <c:pt idx="5543">
                  <c:v>42885.364120370374</c:v>
                </c:pt>
                <c:pt idx="5544">
                  <c:v>42885.364236111112</c:v>
                </c:pt>
                <c:pt idx="5545">
                  <c:v>42885.364351851851</c:v>
                </c:pt>
                <c:pt idx="5546">
                  <c:v>42885.36446759259</c:v>
                </c:pt>
                <c:pt idx="5547">
                  <c:v>42885.364583333336</c:v>
                </c:pt>
                <c:pt idx="5548">
                  <c:v>42885.364699074074</c:v>
                </c:pt>
                <c:pt idx="5549">
                  <c:v>42885.364814814813</c:v>
                </c:pt>
                <c:pt idx="5550">
                  <c:v>42885.364930555559</c:v>
                </c:pt>
                <c:pt idx="5551">
                  <c:v>42885.365046296298</c:v>
                </c:pt>
                <c:pt idx="5552">
                  <c:v>42885.365162037036</c:v>
                </c:pt>
                <c:pt idx="5553">
                  <c:v>42885.365277777775</c:v>
                </c:pt>
                <c:pt idx="5554">
                  <c:v>42885.365393518521</c:v>
                </c:pt>
                <c:pt idx="5555">
                  <c:v>42885.36550925926</c:v>
                </c:pt>
                <c:pt idx="5556">
                  <c:v>42885.365624999999</c:v>
                </c:pt>
                <c:pt idx="5557">
                  <c:v>42885.365740740737</c:v>
                </c:pt>
                <c:pt idx="5558">
                  <c:v>42885.365856481483</c:v>
                </c:pt>
                <c:pt idx="5559">
                  <c:v>42885.365972222222</c:v>
                </c:pt>
                <c:pt idx="5560">
                  <c:v>42885.366087962961</c:v>
                </c:pt>
                <c:pt idx="5561">
                  <c:v>42885.366203703707</c:v>
                </c:pt>
                <c:pt idx="5562">
                  <c:v>42885.366319444445</c:v>
                </c:pt>
                <c:pt idx="5563">
                  <c:v>42885.366435185184</c:v>
                </c:pt>
                <c:pt idx="5564">
                  <c:v>42885.366550925923</c:v>
                </c:pt>
                <c:pt idx="5565">
                  <c:v>42885.366666666669</c:v>
                </c:pt>
                <c:pt idx="5566">
                  <c:v>42885.366782407407</c:v>
                </c:pt>
                <c:pt idx="5567">
                  <c:v>42885.366898148146</c:v>
                </c:pt>
                <c:pt idx="5568">
                  <c:v>42885.367013888892</c:v>
                </c:pt>
                <c:pt idx="5569">
                  <c:v>42885.367129629631</c:v>
                </c:pt>
                <c:pt idx="5570">
                  <c:v>42885.367245370369</c:v>
                </c:pt>
                <c:pt idx="5571">
                  <c:v>42885.367361111108</c:v>
                </c:pt>
                <c:pt idx="5572">
                  <c:v>42885.367476851854</c:v>
                </c:pt>
                <c:pt idx="5573">
                  <c:v>42885.367592592593</c:v>
                </c:pt>
                <c:pt idx="5574">
                  <c:v>42885.367708333331</c:v>
                </c:pt>
                <c:pt idx="5575">
                  <c:v>42885.367824074077</c:v>
                </c:pt>
                <c:pt idx="5576">
                  <c:v>42885.367939814816</c:v>
                </c:pt>
                <c:pt idx="5577">
                  <c:v>42885.368055555555</c:v>
                </c:pt>
                <c:pt idx="5578">
                  <c:v>42885.368171296293</c:v>
                </c:pt>
                <c:pt idx="5579">
                  <c:v>42885.368287037039</c:v>
                </c:pt>
                <c:pt idx="5580">
                  <c:v>42885.368402777778</c:v>
                </c:pt>
                <c:pt idx="5581">
                  <c:v>42885.368518518517</c:v>
                </c:pt>
                <c:pt idx="5582">
                  <c:v>42885.368634259263</c:v>
                </c:pt>
                <c:pt idx="5583">
                  <c:v>42885.368750000001</c:v>
                </c:pt>
                <c:pt idx="5584">
                  <c:v>42885.36886574074</c:v>
                </c:pt>
                <c:pt idx="5585">
                  <c:v>42885.368981481479</c:v>
                </c:pt>
                <c:pt idx="5586">
                  <c:v>42885.369097222225</c:v>
                </c:pt>
                <c:pt idx="5587">
                  <c:v>42885.369212962964</c:v>
                </c:pt>
                <c:pt idx="5588">
                  <c:v>42885.369328703702</c:v>
                </c:pt>
                <c:pt idx="5589">
                  <c:v>42885.369444444441</c:v>
                </c:pt>
                <c:pt idx="5590">
                  <c:v>42885.369560185187</c:v>
                </c:pt>
                <c:pt idx="5591">
                  <c:v>42885.369675925926</c:v>
                </c:pt>
                <c:pt idx="5592">
                  <c:v>42885.369791666664</c:v>
                </c:pt>
                <c:pt idx="5593">
                  <c:v>42885.36990740741</c:v>
                </c:pt>
                <c:pt idx="5594">
                  <c:v>42885.370023148149</c:v>
                </c:pt>
                <c:pt idx="5595">
                  <c:v>42885.370138888888</c:v>
                </c:pt>
                <c:pt idx="5596">
                  <c:v>42885.370254629626</c:v>
                </c:pt>
                <c:pt idx="5597">
                  <c:v>42885.370370370372</c:v>
                </c:pt>
                <c:pt idx="5598">
                  <c:v>42885.370486111111</c:v>
                </c:pt>
                <c:pt idx="5599">
                  <c:v>42885.37060185185</c:v>
                </c:pt>
                <c:pt idx="5600">
                  <c:v>42885.370717592596</c:v>
                </c:pt>
                <c:pt idx="5601">
                  <c:v>42885.370833333334</c:v>
                </c:pt>
                <c:pt idx="5602">
                  <c:v>42885.370949074073</c:v>
                </c:pt>
                <c:pt idx="5603">
                  <c:v>42885.371064814812</c:v>
                </c:pt>
                <c:pt idx="5604">
                  <c:v>42885.371180555558</c:v>
                </c:pt>
                <c:pt idx="5605">
                  <c:v>42885.371296296296</c:v>
                </c:pt>
                <c:pt idx="5606">
                  <c:v>42885.371412037035</c:v>
                </c:pt>
                <c:pt idx="5607">
                  <c:v>42885.371527777781</c:v>
                </c:pt>
                <c:pt idx="5608">
                  <c:v>42885.37164351852</c:v>
                </c:pt>
                <c:pt idx="5609">
                  <c:v>42885.371759259258</c:v>
                </c:pt>
                <c:pt idx="5610">
                  <c:v>42885.371874999997</c:v>
                </c:pt>
                <c:pt idx="5611">
                  <c:v>42885.371990740743</c:v>
                </c:pt>
                <c:pt idx="5612">
                  <c:v>42885.372106481482</c:v>
                </c:pt>
                <c:pt idx="5613">
                  <c:v>42885.37222222222</c:v>
                </c:pt>
                <c:pt idx="5614">
                  <c:v>42885.372337962966</c:v>
                </c:pt>
                <c:pt idx="5615">
                  <c:v>42885.372453703705</c:v>
                </c:pt>
                <c:pt idx="5616">
                  <c:v>42885.372569444444</c:v>
                </c:pt>
                <c:pt idx="5617">
                  <c:v>42885.372685185182</c:v>
                </c:pt>
                <c:pt idx="5618">
                  <c:v>42885.372800925928</c:v>
                </c:pt>
                <c:pt idx="5619">
                  <c:v>42885.372916666667</c:v>
                </c:pt>
                <c:pt idx="5620">
                  <c:v>42885.373032407406</c:v>
                </c:pt>
                <c:pt idx="5621">
                  <c:v>42885.373148148145</c:v>
                </c:pt>
                <c:pt idx="5622">
                  <c:v>42885.373263888891</c:v>
                </c:pt>
                <c:pt idx="5623">
                  <c:v>42885.373379629629</c:v>
                </c:pt>
                <c:pt idx="5624">
                  <c:v>42885.373495370368</c:v>
                </c:pt>
                <c:pt idx="5625">
                  <c:v>42885.373611111114</c:v>
                </c:pt>
                <c:pt idx="5626">
                  <c:v>42885.373726851853</c:v>
                </c:pt>
                <c:pt idx="5627">
                  <c:v>42885.373842592591</c:v>
                </c:pt>
                <c:pt idx="5628">
                  <c:v>42885.37395833333</c:v>
                </c:pt>
                <c:pt idx="5629">
                  <c:v>42885.374074074076</c:v>
                </c:pt>
                <c:pt idx="5630">
                  <c:v>42885.374189814815</c:v>
                </c:pt>
                <c:pt idx="5631">
                  <c:v>42885.374305555553</c:v>
                </c:pt>
                <c:pt idx="5632">
                  <c:v>42885.374421296299</c:v>
                </c:pt>
                <c:pt idx="5633">
                  <c:v>42885.374537037038</c:v>
                </c:pt>
                <c:pt idx="5634">
                  <c:v>42885.374652777777</c:v>
                </c:pt>
                <c:pt idx="5635">
                  <c:v>42885.374768518515</c:v>
                </c:pt>
                <c:pt idx="5636">
                  <c:v>42885.374884259261</c:v>
                </c:pt>
                <c:pt idx="5637">
                  <c:v>42885.375</c:v>
                </c:pt>
                <c:pt idx="5638">
                  <c:v>42885.375115740739</c:v>
                </c:pt>
                <c:pt idx="5639">
                  <c:v>42885.375231481485</c:v>
                </c:pt>
                <c:pt idx="5640">
                  <c:v>42885.375347222223</c:v>
                </c:pt>
                <c:pt idx="5641">
                  <c:v>42885.375462962962</c:v>
                </c:pt>
                <c:pt idx="5642">
                  <c:v>42885.375578703701</c:v>
                </c:pt>
                <c:pt idx="5643">
                  <c:v>42885.375694444447</c:v>
                </c:pt>
                <c:pt idx="5644">
                  <c:v>42885.375810185185</c:v>
                </c:pt>
                <c:pt idx="5645">
                  <c:v>42885.375925925924</c:v>
                </c:pt>
                <c:pt idx="5646">
                  <c:v>42885.37604166667</c:v>
                </c:pt>
                <c:pt idx="5647">
                  <c:v>42885.376157407409</c:v>
                </c:pt>
                <c:pt idx="5648">
                  <c:v>42885.376273148147</c:v>
                </c:pt>
                <c:pt idx="5649">
                  <c:v>42885.376388888886</c:v>
                </c:pt>
                <c:pt idx="5650">
                  <c:v>42885.376504629632</c:v>
                </c:pt>
                <c:pt idx="5651">
                  <c:v>42885.376620370371</c:v>
                </c:pt>
                <c:pt idx="5652">
                  <c:v>42885.376736111109</c:v>
                </c:pt>
                <c:pt idx="5653">
                  <c:v>42885.376851851855</c:v>
                </c:pt>
                <c:pt idx="5654">
                  <c:v>42885.376967592594</c:v>
                </c:pt>
                <c:pt idx="5655">
                  <c:v>42885.377083333333</c:v>
                </c:pt>
                <c:pt idx="5656">
                  <c:v>42885.377199074072</c:v>
                </c:pt>
                <c:pt idx="5657">
                  <c:v>42885.377314814818</c:v>
                </c:pt>
                <c:pt idx="5658">
                  <c:v>42885.377430555556</c:v>
                </c:pt>
                <c:pt idx="5659">
                  <c:v>42885.377546296295</c:v>
                </c:pt>
                <c:pt idx="5660">
                  <c:v>42885.377662037034</c:v>
                </c:pt>
                <c:pt idx="5661">
                  <c:v>42885.37777777778</c:v>
                </c:pt>
                <c:pt idx="5662">
                  <c:v>42885.377893518518</c:v>
                </c:pt>
                <c:pt idx="5663">
                  <c:v>42885.378009259257</c:v>
                </c:pt>
                <c:pt idx="5664">
                  <c:v>42885.378125000003</c:v>
                </c:pt>
                <c:pt idx="5665">
                  <c:v>42885.378240740742</c:v>
                </c:pt>
                <c:pt idx="5666">
                  <c:v>42885.37835648148</c:v>
                </c:pt>
                <c:pt idx="5667">
                  <c:v>42885.378472222219</c:v>
                </c:pt>
                <c:pt idx="5668">
                  <c:v>42885.378587962965</c:v>
                </c:pt>
                <c:pt idx="5669">
                  <c:v>42885.378703703704</c:v>
                </c:pt>
                <c:pt idx="5670">
                  <c:v>42885.378819444442</c:v>
                </c:pt>
                <c:pt idx="5671">
                  <c:v>42885.378935185188</c:v>
                </c:pt>
                <c:pt idx="5672">
                  <c:v>42885.379050925927</c:v>
                </c:pt>
                <c:pt idx="5673">
                  <c:v>42885.379166666666</c:v>
                </c:pt>
                <c:pt idx="5674">
                  <c:v>42885.379282407404</c:v>
                </c:pt>
                <c:pt idx="5675">
                  <c:v>42885.37939814815</c:v>
                </c:pt>
                <c:pt idx="5676">
                  <c:v>42885.379513888889</c:v>
                </c:pt>
                <c:pt idx="5677">
                  <c:v>42885.379629629628</c:v>
                </c:pt>
                <c:pt idx="5678">
                  <c:v>42885.379745370374</c:v>
                </c:pt>
                <c:pt idx="5679">
                  <c:v>42885.379861111112</c:v>
                </c:pt>
                <c:pt idx="5680">
                  <c:v>42885.379976851851</c:v>
                </c:pt>
                <c:pt idx="5681">
                  <c:v>42885.38009259259</c:v>
                </c:pt>
                <c:pt idx="5682">
                  <c:v>42885.380208333336</c:v>
                </c:pt>
                <c:pt idx="5683">
                  <c:v>42885.380324074074</c:v>
                </c:pt>
                <c:pt idx="5684">
                  <c:v>42885.380439814813</c:v>
                </c:pt>
                <c:pt idx="5685">
                  <c:v>42885.380555555559</c:v>
                </c:pt>
                <c:pt idx="5686">
                  <c:v>42885.380671296298</c:v>
                </c:pt>
                <c:pt idx="5687">
                  <c:v>42885.380787037036</c:v>
                </c:pt>
                <c:pt idx="5688">
                  <c:v>42885.380902777775</c:v>
                </c:pt>
                <c:pt idx="5689">
                  <c:v>42885.381018518521</c:v>
                </c:pt>
                <c:pt idx="5690">
                  <c:v>42885.38113425926</c:v>
                </c:pt>
                <c:pt idx="5691">
                  <c:v>42885.381249999999</c:v>
                </c:pt>
                <c:pt idx="5692">
                  <c:v>42885.381365740737</c:v>
                </c:pt>
                <c:pt idx="5693">
                  <c:v>42885.381481481483</c:v>
                </c:pt>
                <c:pt idx="5694">
                  <c:v>42885.381597222222</c:v>
                </c:pt>
                <c:pt idx="5695">
                  <c:v>42885.381712962961</c:v>
                </c:pt>
                <c:pt idx="5696">
                  <c:v>42885.381828703707</c:v>
                </c:pt>
                <c:pt idx="5697">
                  <c:v>42885.381944444445</c:v>
                </c:pt>
                <c:pt idx="5698">
                  <c:v>42885.382060185184</c:v>
                </c:pt>
                <c:pt idx="5699">
                  <c:v>42885.382175925923</c:v>
                </c:pt>
                <c:pt idx="5700">
                  <c:v>42885.382291666669</c:v>
                </c:pt>
                <c:pt idx="5701">
                  <c:v>42885.382407407407</c:v>
                </c:pt>
                <c:pt idx="5702">
                  <c:v>42885.382523148146</c:v>
                </c:pt>
                <c:pt idx="5703">
                  <c:v>42885.382638888892</c:v>
                </c:pt>
                <c:pt idx="5704">
                  <c:v>42885.382754629631</c:v>
                </c:pt>
                <c:pt idx="5705">
                  <c:v>42885.382870370369</c:v>
                </c:pt>
                <c:pt idx="5706">
                  <c:v>42885.382986111108</c:v>
                </c:pt>
                <c:pt idx="5707">
                  <c:v>42885.383101851854</c:v>
                </c:pt>
                <c:pt idx="5708">
                  <c:v>42885.383217592593</c:v>
                </c:pt>
                <c:pt idx="5709">
                  <c:v>42885.383333333331</c:v>
                </c:pt>
                <c:pt idx="5710">
                  <c:v>42885.383449074077</c:v>
                </c:pt>
                <c:pt idx="5711">
                  <c:v>42885.383564814816</c:v>
                </c:pt>
                <c:pt idx="5712">
                  <c:v>42885.383680555555</c:v>
                </c:pt>
                <c:pt idx="5713">
                  <c:v>42885.383796296293</c:v>
                </c:pt>
                <c:pt idx="5714">
                  <c:v>42885.383912037039</c:v>
                </c:pt>
                <c:pt idx="5715">
                  <c:v>42885.384027777778</c:v>
                </c:pt>
                <c:pt idx="5716">
                  <c:v>42885.384143518517</c:v>
                </c:pt>
                <c:pt idx="5717">
                  <c:v>42885.384259259263</c:v>
                </c:pt>
                <c:pt idx="5718">
                  <c:v>42885.384375000001</c:v>
                </c:pt>
                <c:pt idx="5719">
                  <c:v>42885.38449074074</c:v>
                </c:pt>
                <c:pt idx="5720">
                  <c:v>42885.384606481479</c:v>
                </c:pt>
                <c:pt idx="5721">
                  <c:v>42885.384722222225</c:v>
                </c:pt>
                <c:pt idx="5722">
                  <c:v>42885.384837962964</c:v>
                </c:pt>
                <c:pt idx="5723">
                  <c:v>42885.384953703702</c:v>
                </c:pt>
                <c:pt idx="5724">
                  <c:v>42885.385069444441</c:v>
                </c:pt>
                <c:pt idx="5725">
                  <c:v>42885.385185185187</c:v>
                </c:pt>
                <c:pt idx="5726">
                  <c:v>42885.385300925926</c:v>
                </c:pt>
                <c:pt idx="5727">
                  <c:v>42885.385416666664</c:v>
                </c:pt>
                <c:pt idx="5728">
                  <c:v>42885.38553240741</c:v>
                </c:pt>
                <c:pt idx="5729">
                  <c:v>42885.385648148149</c:v>
                </c:pt>
                <c:pt idx="5730">
                  <c:v>42885.385763888888</c:v>
                </c:pt>
                <c:pt idx="5731">
                  <c:v>42885.385879629626</c:v>
                </c:pt>
                <c:pt idx="5732">
                  <c:v>42885.385995370372</c:v>
                </c:pt>
                <c:pt idx="5733">
                  <c:v>42885.386111111111</c:v>
                </c:pt>
                <c:pt idx="5734">
                  <c:v>42885.38622685185</c:v>
                </c:pt>
                <c:pt idx="5735">
                  <c:v>42885.386342592596</c:v>
                </c:pt>
                <c:pt idx="5736">
                  <c:v>42885.386458333334</c:v>
                </c:pt>
                <c:pt idx="5737">
                  <c:v>42885.386574074073</c:v>
                </c:pt>
                <c:pt idx="5738">
                  <c:v>42885.386689814812</c:v>
                </c:pt>
                <c:pt idx="5739">
                  <c:v>42885.386805555558</c:v>
                </c:pt>
                <c:pt idx="5740">
                  <c:v>42885.386921296296</c:v>
                </c:pt>
                <c:pt idx="5741">
                  <c:v>42885.387037037035</c:v>
                </c:pt>
                <c:pt idx="5742">
                  <c:v>42885.387152777781</c:v>
                </c:pt>
                <c:pt idx="5743">
                  <c:v>42885.38726851852</c:v>
                </c:pt>
                <c:pt idx="5744">
                  <c:v>42885.387384259258</c:v>
                </c:pt>
                <c:pt idx="5745">
                  <c:v>42885.387499999997</c:v>
                </c:pt>
                <c:pt idx="5746">
                  <c:v>42885.387615740743</c:v>
                </c:pt>
                <c:pt idx="5747">
                  <c:v>42885.387731481482</c:v>
                </c:pt>
                <c:pt idx="5748">
                  <c:v>42885.38784722222</c:v>
                </c:pt>
                <c:pt idx="5749">
                  <c:v>42885.387962962966</c:v>
                </c:pt>
                <c:pt idx="5750">
                  <c:v>42885.388078703705</c:v>
                </c:pt>
                <c:pt idx="5751">
                  <c:v>42885.388194444444</c:v>
                </c:pt>
                <c:pt idx="5752">
                  <c:v>42885.388310185182</c:v>
                </c:pt>
                <c:pt idx="5753">
                  <c:v>42885.388425925928</c:v>
                </c:pt>
                <c:pt idx="5754">
                  <c:v>42885.388541666667</c:v>
                </c:pt>
                <c:pt idx="5755">
                  <c:v>42885.388657407406</c:v>
                </c:pt>
                <c:pt idx="5756">
                  <c:v>42885.388773148145</c:v>
                </c:pt>
                <c:pt idx="5757">
                  <c:v>42885.388888888891</c:v>
                </c:pt>
                <c:pt idx="5758">
                  <c:v>42885.389004629629</c:v>
                </c:pt>
                <c:pt idx="5759">
                  <c:v>42885.389120370368</c:v>
                </c:pt>
                <c:pt idx="5760">
                  <c:v>42885.389236111114</c:v>
                </c:pt>
                <c:pt idx="5761">
                  <c:v>42885.389351851853</c:v>
                </c:pt>
                <c:pt idx="5762">
                  <c:v>42885.389467592591</c:v>
                </c:pt>
                <c:pt idx="5763">
                  <c:v>42885.38958333333</c:v>
                </c:pt>
                <c:pt idx="5764">
                  <c:v>42885.389699074076</c:v>
                </c:pt>
                <c:pt idx="5765">
                  <c:v>42885.389814814815</c:v>
                </c:pt>
                <c:pt idx="5766">
                  <c:v>42885.389930555553</c:v>
                </c:pt>
                <c:pt idx="5767">
                  <c:v>42885.390046296299</c:v>
                </c:pt>
                <c:pt idx="5768">
                  <c:v>42885.390162037038</c:v>
                </c:pt>
                <c:pt idx="5769">
                  <c:v>42885.390277777777</c:v>
                </c:pt>
                <c:pt idx="5770">
                  <c:v>42885.390393518515</c:v>
                </c:pt>
                <c:pt idx="5771">
                  <c:v>42885.390509259261</c:v>
                </c:pt>
                <c:pt idx="5772">
                  <c:v>42885.390625</c:v>
                </c:pt>
                <c:pt idx="5773">
                  <c:v>42885.390740740739</c:v>
                </c:pt>
                <c:pt idx="5774">
                  <c:v>42885.390856481485</c:v>
                </c:pt>
                <c:pt idx="5775">
                  <c:v>42885.390972222223</c:v>
                </c:pt>
                <c:pt idx="5776">
                  <c:v>42885.391087962962</c:v>
                </c:pt>
                <c:pt idx="5777">
                  <c:v>42885.391203703701</c:v>
                </c:pt>
                <c:pt idx="5778">
                  <c:v>42885.391319444447</c:v>
                </c:pt>
                <c:pt idx="5779">
                  <c:v>42885.391435185185</c:v>
                </c:pt>
                <c:pt idx="5780">
                  <c:v>42885.391550925924</c:v>
                </c:pt>
                <c:pt idx="5781">
                  <c:v>42885.39166666667</c:v>
                </c:pt>
                <c:pt idx="5782">
                  <c:v>42885.391782407409</c:v>
                </c:pt>
                <c:pt idx="5783">
                  <c:v>42885.391898148147</c:v>
                </c:pt>
                <c:pt idx="5784">
                  <c:v>42885.392013888886</c:v>
                </c:pt>
                <c:pt idx="5785">
                  <c:v>42885.392129629632</c:v>
                </c:pt>
                <c:pt idx="5786">
                  <c:v>42885.392245370371</c:v>
                </c:pt>
                <c:pt idx="5787">
                  <c:v>42885.392361111109</c:v>
                </c:pt>
                <c:pt idx="5788">
                  <c:v>42885.392476851855</c:v>
                </c:pt>
                <c:pt idx="5789">
                  <c:v>42885.392592592594</c:v>
                </c:pt>
                <c:pt idx="5790">
                  <c:v>42885.392708333333</c:v>
                </c:pt>
                <c:pt idx="5791">
                  <c:v>42885.392824074072</c:v>
                </c:pt>
                <c:pt idx="5792">
                  <c:v>42885.392939814818</c:v>
                </c:pt>
                <c:pt idx="5793">
                  <c:v>42885.393055555556</c:v>
                </c:pt>
                <c:pt idx="5794">
                  <c:v>42885.393171296295</c:v>
                </c:pt>
                <c:pt idx="5795">
                  <c:v>42885.393287037034</c:v>
                </c:pt>
                <c:pt idx="5796">
                  <c:v>42885.39340277778</c:v>
                </c:pt>
                <c:pt idx="5797">
                  <c:v>42885.393518518518</c:v>
                </c:pt>
                <c:pt idx="5798">
                  <c:v>42885.393634259257</c:v>
                </c:pt>
                <c:pt idx="5799">
                  <c:v>42885.393750000003</c:v>
                </c:pt>
                <c:pt idx="5800">
                  <c:v>42885.393865740742</c:v>
                </c:pt>
                <c:pt idx="5801">
                  <c:v>42885.39398148148</c:v>
                </c:pt>
                <c:pt idx="5802">
                  <c:v>42885.394097222219</c:v>
                </c:pt>
                <c:pt idx="5803">
                  <c:v>42885.394212962965</c:v>
                </c:pt>
                <c:pt idx="5804">
                  <c:v>42885.394328703704</c:v>
                </c:pt>
                <c:pt idx="5805">
                  <c:v>42885.394444444442</c:v>
                </c:pt>
                <c:pt idx="5806">
                  <c:v>42885.394560185188</c:v>
                </c:pt>
                <c:pt idx="5807">
                  <c:v>42885.394675925927</c:v>
                </c:pt>
                <c:pt idx="5808">
                  <c:v>42885.394791666666</c:v>
                </c:pt>
                <c:pt idx="5809">
                  <c:v>42885.394907407404</c:v>
                </c:pt>
                <c:pt idx="5810">
                  <c:v>42885.39502314815</c:v>
                </c:pt>
                <c:pt idx="5811">
                  <c:v>42885.395138888889</c:v>
                </c:pt>
                <c:pt idx="5812">
                  <c:v>42885.395254629628</c:v>
                </c:pt>
                <c:pt idx="5813">
                  <c:v>42885.395370370374</c:v>
                </c:pt>
                <c:pt idx="5814">
                  <c:v>42885.395486111112</c:v>
                </c:pt>
                <c:pt idx="5815">
                  <c:v>42885.395601851851</c:v>
                </c:pt>
                <c:pt idx="5816">
                  <c:v>42885.39571759259</c:v>
                </c:pt>
                <c:pt idx="5817">
                  <c:v>42885.395833333336</c:v>
                </c:pt>
                <c:pt idx="5818">
                  <c:v>42885.395949074074</c:v>
                </c:pt>
                <c:pt idx="5819">
                  <c:v>42885.396064814813</c:v>
                </c:pt>
                <c:pt idx="5820">
                  <c:v>42885.396180555559</c:v>
                </c:pt>
                <c:pt idx="5821">
                  <c:v>42885.396296296298</c:v>
                </c:pt>
                <c:pt idx="5822">
                  <c:v>42885.396412037036</c:v>
                </c:pt>
                <c:pt idx="5823">
                  <c:v>42885.396527777775</c:v>
                </c:pt>
                <c:pt idx="5824">
                  <c:v>42885.396643518521</c:v>
                </c:pt>
                <c:pt idx="5825">
                  <c:v>42885.39675925926</c:v>
                </c:pt>
                <c:pt idx="5826">
                  <c:v>42885.396874999999</c:v>
                </c:pt>
                <c:pt idx="5827">
                  <c:v>42885.396990740737</c:v>
                </c:pt>
                <c:pt idx="5828">
                  <c:v>42885.397106481483</c:v>
                </c:pt>
                <c:pt idx="5829">
                  <c:v>42885.397222222222</c:v>
                </c:pt>
                <c:pt idx="5830">
                  <c:v>42885.397337962961</c:v>
                </c:pt>
                <c:pt idx="5831">
                  <c:v>42885.397453703707</c:v>
                </c:pt>
                <c:pt idx="5832">
                  <c:v>42885.397569444445</c:v>
                </c:pt>
                <c:pt idx="5833">
                  <c:v>42885.397685185184</c:v>
                </c:pt>
                <c:pt idx="5834">
                  <c:v>42885.397800925923</c:v>
                </c:pt>
                <c:pt idx="5835">
                  <c:v>42885.397916666669</c:v>
                </c:pt>
                <c:pt idx="5836">
                  <c:v>42885.398032407407</c:v>
                </c:pt>
                <c:pt idx="5837">
                  <c:v>42885.398148148146</c:v>
                </c:pt>
                <c:pt idx="5838">
                  <c:v>42885.398263888892</c:v>
                </c:pt>
                <c:pt idx="5839">
                  <c:v>42885.398379629631</c:v>
                </c:pt>
                <c:pt idx="5840">
                  <c:v>42885.398495370369</c:v>
                </c:pt>
                <c:pt idx="5841">
                  <c:v>42885.398611111108</c:v>
                </c:pt>
                <c:pt idx="5842">
                  <c:v>42885.398726851854</c:v>
                </c:pt>
                <c:pt idx="5843">
                  <c:v>42885.398842592593</c:v>
                </c:pt>
                <c:pt idx="5844">
                  <c:v>42885.398958333331</c:v>
                </c:pt>
                <c:pt idx="5845">
                  <c:v>42885.399074074077</c:v>
                </c:pt>
                <c:pt idx="5846">
                  <c:v>42885.399189814816</c:v>
                </c:pt>
                <c:pt idx="5847">
                  <c:v>42885.399305555555</c:v>
                </c:pt>
                <c:pt idx="5848">
                  <c:v>42885.399421296293</c:v>
                </c:pt>
                <c:pt idx="5849">
                  <c:v>42885.399537037039</c:v>
                </c:pt>
                <c:pt idx="5850">
                  <c:v>42885.399652777778</c:v>
                </c:pt>
                <c:pt idx="5851">
                  <c:v>42885.399768518517</c:v>
                </c:pt>
                <c:pt idx="5852">
                  <c:v>42885.399884259263</c:v>
                </c:pt>
                <c:pt idx="5853">
                  <c:v>42885.4</c:v>
                </c:pt>
                <c:pt idx="5854">
                  <c:v>42885.40011574074</c:v>
                </c:pt>
                <c:pt idx="5855">
                  <c:v>42885.400231481479</c:v>
                </c:pt>
                <c:pt idx="5856">
                  <c:v>42885.400347222225</c:v>
                </c:pt>
                <c:pt idx="5857">
                  <c:v>42885.400462962964</c:v>
                </c:pt>
                <c:pt idx="5858">
                  <c:v>42885.400578703702</c:v>
                </c:pt>
                <c:pt idx="5859">
                  <c:v>42885.400694444441</c:v>
                </c:pt>
                <c:pt idx="5860">
                  <c:v>42885.400810185187</c:v>
                </c:pt>
                <c:pt idx="5861">
                  <c:v>42885.400925925926</c:v>
                </c:pt>
                <c:pt idx="5862">
                  <c:v>42885.401041666664</c:v>
                </c:pt>
                <c:pt idx="5863">
                  <c:v>42885.40115740741</c:v>
                </c:pt>
                <c:pt idx="5864">
                  <c:v>42885.401273148149</c:v>
                </c:pt>
                <c:pt idx="5865">
                  <c:v>42885.401388888888</c:v>
                </c:pt>
                <c:pt idx="5866">
                  <c:v>42885.401504629626</c:v>
                </c:pt>
                <c:pt idx="5867">
                  <c:v>42885.401620370372</c:v>
                </c:pt>
                <c:pt idx="5868">
                  <c:v>42885.401736111111</c:v>
                </c:pt>
                <c:pt idx="5869">
                  <c:v>42885.40185185185</c:v>
                </c:pt>
                <c:pt idx="5870">
                  <c:v>42885.401967592596</c:v>
                </c:pt>
                <c:pt idx="5871">
                  <c:v>42885.402083333334</c:v>
                </c:pt>
                <c:pt idx="5872">
                  <c:v>42885.402199074073</c:v>
                </c:pt>
                <c:pt idx="5873">
                  <c:v>42885.402314814812</c:v>
                </c:pt>
                <c:pt idx="5874">
                  <c:v>42885.402430555558</c:v>
                </c:pt>
                <c:pt idx="5875">
                  <c:v>42885.402546296296</c:v>
                </c:pt>
                <c:pt idx="5876">
                  <c:v>42885.402662037035</c:v>
                </c:pt>
                <c:pt idx="5877">
                  <c:v>42885.402777777781</c:v>
                </c:pt>
                <c:pt idx="5878">
                  <c:v>42885.40289351852</c:v>
                </c:pt>
                <c:pt idx="5879">
                  <c:v>42885.403009259258</c:v>
                </c:pt>
                <c:pt idx="5880">
                  <c:v>42885.403124999997</c:v>
                </c:pt>
                <c:pt idx="5881">
                  <c:v>42885.403240740743</c:v>
                </c:pt>
                <c:pt idx="5882">
                  <c:v>42885.403356481482</c:v>
                </c:pt>
                <c:pt idx="5883">
                  <c:v>42885.40347222222</c:v>
                </c:pt>
                <c:pt idx="5884">
                  <c:v>42885.403587962966</c:v>
                </c:pt>
                <c:pt idx="5885">
                  <c:v>42885.403703703705</c:v>
                </c:pt>
                <c:pt idx="5886">
                  <c:v>42885.403819444444</c:v>
                </c:pt>
                <c:pt idx="5887">
                  <c:v>42885.403935185182</c:v>
                </c:pt>
                <c:pt idx="5888">
                  <c:v>42885.404050925928</c:v>
                </c:pt>
                <c:pt idx="5889">
                  <c:v>42885.404166666667</c:v>
                </c:pt>
                <c:pt idx="5890">
                  <c:v>42885.404282407406</c:v>
                </c:pt>
                <c:pt idx="5891">
                  <c:v>42885.404398148145</c:v>
                </c:pt>
                <c:pt idx="5892">
                  <c:v>42885.404513888891</c:v>
                </c:pt>
                <c:pt idx="5893">
                  <c:v>42885.404629629629</c:v>
                </c:pt>
                <c:pt idx="5894">
                  <c:v>42885.404745370368</c:v>
                </c:pt>
                <c:pt idx="5895">
                  <c:v>42885.404861111114</c:v>
                </c:pt>
                <c:pt idx="5896">
                  <c:v>42885.404976851853</c:v>
                </c:pt>
                <c:pt idx="5897">
                  <c:v>42885.405092592591</c:v>
                </c:pt>
                <c:pt idx="5898">
                  <c:v>42885.40520833333</c:v>
                </c:pt>
                <c:pt idx="5899">
                  <c:v>42885.405324074076</c:v>
                </c:pt>
                <c:pt idx="5900">
                  <c:v>42885.405439814815</c:v>
                </c:pt>
                <c:pt idx="5901">
                  <c:v>42885.405555555553</c:v>
                </c:pt>
                <c:pt idx="5902">
                  <c:v>42885.405671296299</c:v>
                </c:pt>
                <c:pt idx="5903">
                  <c:v>42885.405787037038</c:v>
                </c:pt>
                <c:pt idx="5904">
                  <c:v>42885.405902777777</c:v>
                </c:pt>
                <c:pt idx="5905">
                  <c:v>42885.406018518515</c:v>
                </c:pt>
                <c:pt idx="5906">
                  <c:v>42885.406134259261</c:v>
                </c:pt>
                <c:pt idx="5907">
                  <c:v>42885.40625</c:v>
                </c:pt>
                <c:pt idx="5908">
                  <c:v>42885.406365740739</c:v>
                </c:pt>
                <c:pt idx="5909">
                  <c:v>42885.406481481485</c:v>
                </c:pt>
                <c:pt idx="5910">
                  <c:v>42885.406597222223</c:v>
                </c:pt>
                <c:pt idx="5911">
                  <c:v>42885.406712962962</c:v>
                </c:pt>
                <c:pt idx="5912">
                  <c:v>42885.406828703701</c:v>
                </c:pt>
                <c:pt idx="5913">
                  <c:v>42885.406944444447</c:v>
                </c:pt>
                <c:pt idx="5914">
                  <c:v>42885.407060185185</c:v>
                </c:pt>
                <c:pt idx="5915">
                  <c:v>42885.407175925924</c:v>
                </c:pt>
                <c:pt idx="5916">
                  <c:v>42885.40729166667</c:v>
                </c:pt>
                <c:pt idx="5917">
                  <c:v>42885.407407407409</c:v>
                </c:pt>
                <c:pt idx="5918">
                  <c:v>42885.407523148147</c:v>
                </c:pt>
                <c:pt idx="5919">
                  <c:v>42885.407638888886</c:v>
                </c:pt>
                <c:pt idx="5920">
                  <c:v>42885.407754629632</c:v>
                </c:pt>
                <c:pt idx="5921">
                  <c:v>42885.407870370371</c:v>
                </c:pt>
                <c:pt idx="5922">
                  <c:v>42885.407986111109</c:v>
                </c:pt>
                <c:pt idx="5923">
                  <c:v>42885.408101851855</c:v>
                </c:pt>
                <c:pt idx="5924">
                  <c:v>42885.408217592594</c:v>
                </c:pt>
                <c:pt idx="5925">
                  <c:v>42885.408333333333</c:v>
                </c:pt>
                <c:pt idx="5926">
                  <c:v>42885.408449074072</c:v>
                </c:pt>
                <c:pt idx="5927">
                  <c:v>42885.408564814818</c:v>
                </c:pt>
                <c:pt idx="5928">
                  <c:v>42885.408680555556</c:v>
                </c:pt>
                <c:pt idx="5929">
                  <c:v>42885.408796296295</c:v>
                </c:pt>
                <c:pt idx="5930">
                  <c:v>42885.408912037034</c:v>
                </c:pt>
                <c:pt idx="5931">
                  <c:v>42885.40902777778</c:v>
                </c:pt>
                <c:pt idx="5932">
                  <c:v>42885.409143518518</c:v>
                </c:pt>
                <c:pt idx="5933">
                  <c:v>42885.409259259257</c:v>
                </c:pt>
                <c:pt idx="5934">
                  <c:v>42885.409375000003</c:v>
                </c:pt>
                <c:pt idx="5935">
                  <c:v>42885.409490740742</c:v>
                </c:pt>
                <c:pt idx="5936">
                  <c:v>42885.40960648148</c:v>
                </c:pt>
                <c:pt idx="5937">
                  <c:v>42885.409722222219</c:v>
                </c:pt>
                <c:pt idx="5938">
                  <c:v>42885.409837962965</c:v>
                </c:pt>
                <c:pt idx="5939">
                  <c:v>42885.409953703704</c:v>
                </c:pt>
                <c:pt idx="5940">
                  <c:v>42885.410069444442</c:v>
                </c:pt>
                <c:pt idx="5941">
                  <c:v>42885.410185185188</c:v>
                </c:pt>
                <c:pt idx="5942">
                  <c:v>42885.410300925927</c:v>
                </c:pt>
                <c:pt idx="5943">
                  <c:v>42885.410416666666</c:v>
                </c:pt>
                <c:pt idx="5944">
                  <c:v>42885.410532407404</c:v>
                </c:pt>
                <c:pt idx="5945">
                  <c:v>42885.41064814815</c:v>
                </c:pt>
                <c:pt idx="5946">
                  <c:v>42885.410763888889</c:v>
                </c:pt>
                <c:pt idx="5947">
                  <c:v>42885.410879629628</c:v>
                </c:pt>
                <c:pt idx="5948">
                  <c:v>42885.410995370374</c:v>
                </c:pt>
                <c:pt idx="5949">
                  <c:v>42885.411111111112</c:v>
                </c:pt>
                <c:pt idx="5950">
                  <c:v>42885.411226851851</c:v>
                </c:pt>
                <c:pt idx="5951">
                  <c:v>42885.41134259259</c:v>
                </c:pt>
                <c:pt idx="5952">
                  <c:v>42885.411458333336</c:v>
                </c:pt>
                <c:pt idx="5953">
                  <c:v>42885.411574074074</c:v>
                </c:pt>
                <c:pt idx="5954">
                  <c:v>42885.411689814813</c:v>
                </c:pt>
                <c:pt idx="5955">
                  <c:v>42885.411805555559</c:v>
                </c:pt>
                <c:pt idx="5956">
                  <c:v>42885.411921296298</c:v>
                </c:pt>
                <c:pt idx="5957">
                  <c:v>42885.412037037036</c:v>
                </c:pt>
                <c:pt idx="5958">
                  <c:v>42885.412152777775</c:v>
                </c:pt>
                <c:pt idx="5959">
                  <c:v>42885.412268518521</c:v>
                </c:pt>
                <c:pt idx="5960">
                  <c:v>42885.41238425926</c:v>
                </c:pt>
                <c:pt idx="5961">
                  <c:v>42885.412499999999</c:v>
                </c:pt>
                <c:pt idx="5962">
                  <c:v>42885.412615740737</c:v>
                </c:pt>
                <c:pt idx="5963">
                  <c:v>42885.412731481483</c:v>
                </c:pt>
                <c:pt idx="5964">
                  <c:v>42885.412847222222</c:v>
                </c:pt>
                <c:pt idx="5965">
                  <c:v>42885.412962962961</c:v>
                </c:pt>
                <c:pt idx="5966">
                  <c:v>42885.413078703707</c:v>
                </c:pt>
                <c:pt idx="5967">
                  <c:v>42885.413194444445</c:v>
                </c:pt>
                <c:pt idx="5968">
                  <c:v>42885.413310185184</c:v>
                </c:pt>
                <c:pt idx="5969">
                  <c:v>42885.413425925923</c:v>
                </c:pt>
                <c:pt idx="5970">
                  <c:v>42885.413541666669</c:v>
                </c:pt>
                <c:pt idx="5971">
                  <c:v>42885.413657407407</c:v>
                </c:pt>
                <c:pt idx="5972">
                  <c:v>42885.413773148146</c:v>
                </c:pt>
                <c:pt idx="5973">
                  <c:v>42885.413888888892</c:v>
                </c:pt>
                <c:pt idx="5974">
                  <c:v>42885.414004629631</c:v>
                </c:pt>
                <c:pt idx="5975">
                  <c:v>42885.414120370369</c:v>
                </c:pt>
                <c:pt idx="5976">
                  <c:v>42885.414236111108</c:v>
                </c:pt>
                <c:pt idx="5977">
                  <c:v>42885.414351851854</c:v>
                </c:pt>
                <c:pt idx="5978">
                  <c:v>42885.414467592593</c:v>
                </c:pt>
                <c:pt idx="5979">
                  <c:v>42885.414583333331</c:v>
                </c:pt>
                <c:pt idx="5980">
                  <c:v>42885.414699074077</c:v>
                </c:pt>
                <c:pt idx="5981">
                  <c:v>42885.414814814816</c:v>
                </c:pt>
                <c:pt idx="5982">
                  <c:v>42885.414930555555</c:v>
                </c:pt>
                <c:pt idx="5983">
                  <c:v>42885.415046296293</c:v>
                </c:pt>
                <c:pt idx="5984">
                  <c:v>42885.415162037039</c:v>
                </c:pt>
                <c:pt idx="5985">
                  <c:v>42885.415277777778</c:v>
                </c:pt>
                <c:pt idx="5986">
                  <c:v>42885.415393518517</c:v>
                </c:pt>
                <c:pt idx="5987">
                  <c:v>42885.415509259263</c:v>
                </c:pt>
                <c:pt idx="5988">
                  <c:v>42885.415625000001</c:v>
                </c:pt>
                <c:pt idx="5989">
                  <c:v>42885.41574074074</c:v>
                </c:pt>
                <c:pt idx="5990">
                  <c:v>42885.415856481479</c:v>
                </c:pt>
                <c:pt idx="5991">
                  <c:v>42885.415972222225</c:v>
                </c:pt>
                <c:pt idx="5992">
                  <c:v>42885.416087962964</c:v>
                </c:pt>
                <c:pt idx="5993">
                  <c:v>42885.416203703702</c:v>
                </c:pt>
                <c:pt idx="5994">
                  <c:v>42885.416319444441</c:v>
                </c:pt>
                <c:pt idx="5995">
                  <c:v>42885.416435185187</c:v>
                </c:pt>
                <c:pt idx="5996">
                  <c:v>42885.416550925926</c:v>
                </c:pt>
                <c:pt idx="5997">
                  <c:v>42885.416666666664</c:v>
                </c:pt>
                <c:pt idx="5998">
                  <c:v>42885.41678240741</c:v>
                </c:pt>
                <c:pt idx="5999">
                  <c:v>42885.416898148149</c:v>
                </c:pt>
                <c:pt idx="6000">
                  <c:v>42885.417013888888</c:v>
                </c:pt>
                <c:pt idx="6001">
                  <c:v>42885.417129629626</c:v>
                </c:pt>
                <c:pt idx="6002">
                  <c:v>42885.417245370372</c:v>
                </c:pt>
                <c:pt idx="6003">
                  <c:v>42885.417361111111</c:v>
                </c:pt>
                <c:pt idx="6004">
                  <c:v>42885.41747685185</c:v>
                </c:pt>
                <c:pt idx="6005">
                  <c:v>42885.417592592596</c:v>
                </c:pt>
                <c:pt idx="6006">
                  <c:v>42885.417708333334</c:v>
                </c:pt>
                <c:pt idx="6007">
                  <c:v>42885.417824074073</c:v>
                </c:pt>
                <c:pt idx="6008">
                  <c:v>42885.417939814812</c:v>
                </c:pt>
                <c:pt idx="6009">
                  <c:v>42885.418055555558</c:v>
                </c:pt>
                <c:pt idx="6010">
                  <c:v>42885.418171296296</c:v>
                </c:pt>
                <c:pt idx="6011">
                  <c:v>42885.418287037035</c:v>
                </c:pt>
                <c:pt idx="6012">
                  <c:v>42885.418402777781</c:v>
                </c:pt>
                <c:pt idx="6013">
                  <c:v>42885.41851851852</c:v>
                </c:pt>
                <c:pt idx="6014">
                  <c:v>42885.418634259258</c:v>
                </c:pt>
                <c:pt idx="6015">
                  <c:v>42885.418749999997</c:v>
                </c:pt>
                <c:pt idx="6016">
                  <c:v>42885.418865740743</c:v>
                </c:pt>
                <c:pt idx="6017">
                  <c:v>42885.418981481482</c:v>
                </c:pt>
                <c:pt idx="6018">
                  <c:v>42885.41909722222</c:v>
                </c:pt>
                <c:pt idx="6019">
                  <c:v>42885.419212962966</c:v>
                </c:pt>
                <c:pt idx="6020">
                  <c:v>42885.419328703705</c:v>
                </c:pt>
                <c:pt idx="6021">
                  <c:v>42885.419444444444</c:v>
                </c:pt>
                <c:pt idx="6022">
                  <c:v>42885.419560185182</c:v>
                </c:pt>
                <c:pt idx="6023">
                  <c:v>42885.419675925928</c:v>
                </c:pt>
                <c:pt idx="6024">
                  <c:v>42885.419791666667</c:v>
                </c:pt>
                <c:pt idx="6025">
                  <c:v>42885.419907407406</c:v>
                </c:pt>
                <c:pt idx="6026">
                  <c:v>42885.420023148145</c:v>
                </c:pt>
                <c:pt idx="6027">
                  <c:v>42885.420138888891</c:v>
                </c:pt>
                <c:pt idx="6028">
                  <c:v>42885.420254629629</c:v>
                </c:pt>
                <c:pt idx="6029">
                  <c:v>42885.420370370368</c:v>
                </c:pt>
                <c:pt idx="6030">
                  <c:v>42885.420486111114</c:v>
                </c:pt>
                <c:pt idx="6031">
                  <c:v>42885.420601851853</c:v>
                </c:pt>
                <c:pt idx="6032">
                  <c:v>42885.420717592591</c:v>
                </c:pt>
                <c:pt idx="6033">
                  <c:v>42885.42083333333</c:v>
                </c:pt>
                <c:pt idx="6034">
                  <c:v>42885.420949074076</c:v>
                </c:pt>
                <c:pt idx="6035">
                  <c:v>42885.421064814815</c:v>
                </c:pt>
                <c:pt idx="6036">
                  <c:v>42885.421180555553</c:v>
                </c:pt>
                <c:pt idx="6037">
                  <c:v>42885.421296296299</c:v>
                </c:pt>
                <c:pt idx="6038">
                  <c:v>42885.421412037038</c:v>
                </c:pt>
                <c:pt idx="6039">
                  <c:v>42885.421527777777</c:v>
                </c:pt>
                <c:pt idx="6040">
                  <c:v>42885.421643518515</c:v>
                </c:pt>
                <c:pt idx="6041">
                  <c:v>42885.421759259261</c:v>
                </c:pt>
                <c:pt idx="6042">
                  <c:v>42885.421875</c:v>
                </c:pt>
                <c:pt idx="6043">
                  <c:v>42885.421990740739</c:v>
                </c:pt>
                <c:pt idx="6044">
                  <c:v>42885.422106481485</c:v>
                </c:pt>
                <c:pt idx="6045">
                  <c:v>42885.422222222223</c:v>
                </c:pt>
                <c:pt idx="6046">
                  <c:v>42885.422337962962</c:v>
                </c:pt>
                <c:pt idx="6047">
                  <c:v>42885.422453703701</c:v>
                </c:pt>
                <c:pt idx="6048">
                  <c:v>42885.422569444447</c:v>
                </c:pt>
                <c:pt idx="6049">
                  <c:v>42885.422685185185</c:v>
                </c:pt>
                <c:pt idx="6050">
                  <c:v>42885.422800925924</c:v>
                </c:pt>
                <c:pt idx="6051">
                  <c:v>42885.42291666667</c:v>
                </c:pt>
                <c:pt idx="6052">
                  <c:v>42885.423032407409</c:v>
                </c:pt>
                <c:pt idx="6053">
                  <c:v>42885.423148148147</c:v>
                </c:pt>
                <c:pt idx="6054">
                  <c:v>42885.423263888886</c:v>
                </c:pt>
                <c:pt idx="6055">
                  <c:v>42885.423379629632</c:v>
                </c:pt>
                <c:pt idx="6056">
                  <c:v>42885.423495370371</c:v>
                </c:pt>
                <c:pt idx="6057">
                  <c:v>42885.423611111109</c:v>
                </c:pt>
                <c:pt idx="6058">
                  <c:v>42885.423726851855</c:v>
                </c:pt>
                <c:pt idx="6059">
                  <c:v>42885.423842592594</c:v>
                </c:pt>
                <c:pt idx="6060">
                  <c:v>42885.423958333333</c:v>
                </c:pt>
                <c:pt idx="6061">
                  <c:v>42885.424074074072</c:v>
                </c:pt>
                <c:pt idx="6062">
                  <c:v>42885.424189814818</c:v>
                </c:pt>
                <c:pt idx="6063">
                  <c:v>42885.424305555556</c:v>
                </c:pt>
                <c:pt idx="6064">
                  <c:v>42885.424421296295</c:v>
                </c:pt>
                <c:pt idx="6065">
                  <c:v>42885.424537037034</c:v>
                </c:pt>
                <c:pt idx="6066">
                  <c:v>42885.42465277778</c:v>
                </c:pt>
                <c:pt idx="6067">
                  <c:v>42885.424768518518</c:v>
                </c:pt>
                <c:pt idx="6068">
                  <c:v>42885.424884259257</c:v>
                </c:pt>
                <c:pt idx="6069">
                  <c:v>42885.425000000003</c:v>
                </c:pt>
                <c:pt idx="6070">
                  <c:v>42885.425115740742</c:v>
                </c:pt>
                <c:pt idx="6071">
                  <c:v>42885.42523148148</c:v>
                </c:pt>
                <c:pt idx="6072">
                  <c:v>42885.425347222219</c:v>
                </c:pt>
                <c:pt idx="6073">
                  <c:v>42885.425462962965</c:v>
                </c:pt>
                <c:pt idx="6074">
                  <c:v>42885.425578703704</c:v>
                </c:pt>
                <c:pt idx="6075">
                  <c:v>42885.425694444442</c:v>
                </c:pt>
                <c:pt idx="6076">
                  <c:v>42885.425810185188</c:v>
                </c:pt>
                <c:pt idx="6077">
                  <c:v>42885.425925925927</c:v>
                </c:pt>
                <c:pt idx="6078">
                  <c:v>42885.426041666666</c:v>
                </c:pt>
                <c:pt idx="6079">
                  <c:v>42885.426157407404</c:v>
                </c:pt>
                <c:pt idx="6080">
                  <c:v>42885.42627314815</c:v>
                </c:pt>
                <c:pt idx="6081">
                  <c:v>42885.426388888889</c:v>
                </c:pt>
                <c:pt idx="6082">
                  <c:v>42885.426504629628</c:v>
                </c:pt>
                <c:pt idx="6083">
                  <c:v>42885.426620370374</c:v>
                </c:pt>
                <c:pt idx="6084">
                  <c:v>42885.426736111112</c:v>
                </c:pt>
                <c:pt idx="6085">
                  <c:v>42885.426851851851</c:v>
                </c:pt>
                <c:pt idx="6086">
                  <c:v>42885.42696759259</c:v>
                </c:pt>
                <c:pt idx="6087">
                  <c:v>42885.427083333336</c:v>
                </c:pt>
                <c:pt idx="6088">
                  <c:v>42885.427199074074</c:v>
                </c:pt>
                <c:pt idx="6089">
                  <c:v>42885.427314814813</c:v>
                </c:pt>
                <c:pt idx="6090">
                  <c:v>42885.427430555559</c:v>
                </c:pt>
                <c:pt idx="6091">
                  <c:v>42885.427546296298</c:v>
                </c:pt>
                <c:pt idx="6092">
                  <c:v>42885.427662037036</c:v>
                </c:pt>
                <c:pt idx="6093">
                  <c:v>42885.427777777775</c:v>
                </c:pt>
                <c:pt idx="6094">
                  <c:v>42885.427893518521</c:v>
                </c:pt>
                <c:pt idx="6095">
                  <c:v>42885.42800925926</c:v>
                </c:pt>
                <c:pt idx="6096">
                  <c:v>42885.428124999999</c:v>
                </c:pt>
                <c:pt idx="6097">
                  <c:v>42885.428240740737</c:v>
                </c:pt>
                <c:pt idx="6098">
                  <c:v>42885.428356481483</c:v>
                </c:pt>
                <c:pt idx="6099">
                  <c:v>42885.428472222222</c:v>
                </c:pt>
                <c:pt idx="6100">
                  <c:v>42885.428587962961</c:v>
                </c:pt>
                <c:pt idx="6101">
                  <c:v>42885.428703703707</c:v>
                </c:pt>
                <c:pt idx="6102">
                  <c:v>42885.428819444445</c:v>
                </c:pt>
                <c:pt idx="6103">
                  <c:v>42885.428935185184</c:v>
                </c:pt>
                <c:pt idx="6104">
                  <c:v>42885.429050925923</c:v>
                </c:pt>
                <c:pt idx="6105">
                  <c:v>42885.429166666669</c:v>
                </c:pt>
                <c:pt idx="6106">
                  <c:v>42885.429282407407</c:v>
                </c:pt>
                <c:pt idx="6107">
                  <c:v>42885.429398148146</c:v>
                </c:pt>
                <c:pt idx="6108">
                  <c:v>42885.429513888892</c:v>
                </c:pt>
                <c:pt idx="6109">
                  <c:v>42885.429629629631</c:v>
                </c:pt>
                <c:pt idx="6110">
                  <c:v>42885.429745370369</c:v>
                </c:pt>
                <c:pt idx="6111">
                  <c:v>42885.429861111108</c:v>
                </c:pt>
                <c:pt idx="6112">
                  <c:v>42885.429976851854</c:v>
                </c:pt>
                <c:pt idx="6113">
                  <c:v>42885.430092592593</c:v>
                </c:pt>
                <c:pt idx="6114">
                  <c:v>42885.430208333331</c:v>
                </c:pt>
                <c:pt idx="6115">
                  <c:v>42885.430324074077</c:v>
                </c:pt>
                <c:pt idx="6116">
                  <c:v>42885.430439814816</c:v>
                </c:pt>
                <c:pt idx="6117">
                  <c:v>42885.430555555555</c:v>
                </c:pt>
                <c:pt idx="6118">
                  <c:v>42885.430671296293</c:v>
                </c:pt>
                <c:pt idx="6119">
                  <c:v>42885.430787037039</c:v>
                </c:pt>
                <c:pt idx="6120">
                  <c:v>42885.430902777778</c:v>
                </c:pt>
                <c:pt idx="6121">
                  <c:v>42885.431018518517</c:v>
                </c:pt>
                <c:pt idx="6122">
                  <c:v>42885.431134259263</c:v>
                </c:pt>
                <c:pt idx="6123">
                  <c:v>42885.431250000001</c:v>
                </c:pt>
                <c:pt idx="6124">
                  <c:v>42885.43136574074</c:v>
                </c:pt>
                <c:pt idx="6125">
                  <c:v>42885.431481481479</c:v>
                </c:pt>
                <c:pt idx="6126">
                  <c:v>42885.431597222225</c:v>
                </c:pt>
                <c:pt idx="6127">
                  <c:v>42885.431712962964</c:v>
                </c:pt>
                <c:pt idx="6128">
                  <c:v>42885.431828703702</c:v>
                </c:pt>
                <c:pt idx="6129">
                  <c:v>42885.431944444441</c:v>
                </c:pt>
                <c:pt idx="6130">
                  <c:v>42885.432060185187</c:v>
                </c:pt>
                <c:pt idx="6131">
                  <c:v>42885.432175925926</c:v>
                </c:pt>
                <c:pt idx="6132">
                  <c:v>42885.432291666664</c:v>
                </c:pt>
                <c:pt idx="6133">
                  <c:v>42885.43240740741</c:v>
                </c:pt>
                <c:pt idx="6134">
                  <c:v>42885.432523148149</c:v>
                </c:pt>
                <c:pt idx="6135">
                  <c:v>42885.432638888888</c:v>
                </c:pt>
                <c:pt idx="6136">
                  <c:v>42885.432754629626</c:v>
                </c:pt>
                <c:pt idx="6137">
                  <c:v>42885.432870370372</c:v>
                </c:pt>
                <c:pt idx="6138">
                  <c:v>42885.432986111111</c:v>
                </c:pt>
                <c:pt idx="6139">
                  <c:v>42885.43310185185</c:v>
                </c:pt>
                <c:pt idx="6140">
                  <c:v>42885.433217592596</c:v>
                </c:pt>
                <c:pt idx="6141">
                  <c:v>42885.433333333334</c:v>
                </c:pt>
                <c:pt idx="6142">
                  <c:v>42885.433449074073</c:v>
                </c:pt>
                <c:pt idx="6143">
                  <c:v>42885.433564814812</c:v>
                </c:pt>
                <c:pt idx="6144">
                  <c:v>42885.433680555558</c:v>
                </c:pt>
                <c:pt idx="6145">
                  <c:v>42885.433796296296</c:v>
                </c:pt>
                <c:pt idx="6146">
                  <c:v>42885.433912037035</c:v>
                </c:pt>
                <c:pt idx="6147">
                  <c:v>42885.434027777781</c:v>
                </c:pt>
                <c:pt idx="6148">
                  <c:v>42885.43414351852</c:v>
                </c:pt>
                <c:pt idx="6149">
                  <c:v>42885.434259259258</c:v>
                </c:pt>
                <c:pt idx="6150">
                  <c:v>42885.434374999997</c:v>
                </c:pt>
                <c:pt idx="6151">
                  <c:v>42885.434490740743</c:v>
                </c:pt>
                <c:pt idx="6152">
                  <c:v>42885.434606481482</c:v>
                </c:pt>
                <c:pt idx="6153">
                  <c:v>42885.43472222222</c:v>
                </c:pt>
                <c:pt idx="6154">
                  <c:v>42885.434837962966</c:v>
                </c:pt>
                <c:pt idx="6155">
                  <c:v>42885.434953703705</c:v>
                </c:pt>
                <c:pt idx="6156">
                  <c:v>42885.435069444444</c:v>
                </c:pt>
                <c:pt idx="6157">
                  <c:v>42885.435185185182</c:v>
                </c:pt>
                <c:pt idx="6158">
                  <c:v>42885.435300925928</c:v>
                </c:pt>
                <c:pt idx="6159">
                  <c:v>42885.435416666667</c:v>
                </c:pt>
                <c:pt idx="6160">
                  <c:v>42885.435532407406</c:v>
                </c:pt>
                <c:pt idx="6161">
                  <c:v>42885.435648148145</c:v>
                </c:pt>
                <c:pt idx="6162">
                  <c:v>42885.435763888891</c:v>
                </c:pt>
                <c:pt idx="6163">
                  <c:v>42885.435879629629</c:v>
                </c:pt>
                <c:pt idx="6164">
                  <c:v>42885.435995370368</c:v>
                </c:pt>
                <c:pt idx="6165">
                  <c:v>42885.436111111114</c:v>
                </c:pt>
                <c:pt idx="6166">
                  <c:v>42885.436226851853</c:v>
                </c:pt>
                <c:pt idx="6167">
                  <c:v>42885.436342592591</c:v>
                </c:pt>
                <c:pt idx="6168">
                  <c:v>42885.43645833333</c:v>
                </c:pt>
                <c:pt idx="6169">
                  <c:v>42885.436574074076</c:v>
                </c:pt>
                <c:pt idx="6170">
                  <c:v>42885.436689814815</c:v>
                </c:pt>
                <c:pt idx="6171">
                  <c:v>42885.436805555553</c:v>
                </c:pt>
                <c:pt idx="6172">
                  <c:v>42885.436921296299</c:v>
                </c:pt>
                <c:pt idx="6173">
                  <c:v>42885.437037037038</c:v>
                </c:pt>
                <c:pt idx="6174">
                  <c:v>42885.437152777777</c:v>
                </c:pt>
                <c:pt idx="6175">
                  <c:v>42885.437268518515</c:v>
                </c:pt>
                <c:pt idx="6176">
                  <c:v>42885.437384259261</c:v>
                </c:pt>
                <c:pt idx="6177">
                  <c:v>42885.4375</c:v>
                </c:pt>
                <c:pt idx="6178">
                  <c:v>42885.437615740739</c:v>
                </c:pt>
                <c:pt idx="6179">
                  <c:v>42885.437731481485</c:v>
                </c:pt>
                <c:pt idx="6180">
                  <c:v>42885.437847222223</c:v>
                </c:pt>
                <c:pt idx="6181">
                  <c:v>42885.437962962962</c:v>
                </c:pt>
                <c:pt idx="6182">
                  <c:v>42885.438078703701</c:v>
                </c:pt>
                <c:pt idx="6183">
                  <c:v>42885.438194444447</c:v>
                </c:pt>
                <c:pt idx="6184">
                  <c:v>42885.438310185185</c:v>
                </c:pt>
                <c:pt idx="6185">
                  <c:v>42885.438425925924</c:v>
                </c:pt>
                <c:pt idx="6186">
                  <c:v>42885.43854166667</c:v>
                </c:pt>
                <c:pt idx="6187">
                  <c:v>42885.438657407409</c:v>
                </c:pt>
                <c:pt idx="6188">
                  <c:v>42885.438773148147</c:v>
                </c:pt>
                <c:pt idx="6189">
                  <c:v>42885.438888888886</c:v>
                </c:pt>
                <c:pt idx="6190">
                  <c:v>42885.439004629632</c:v>
                </c:pt>
                <c:pt idx="6191">
                  <c:v>42885.439120370371</c:v>
                </c:pt>
                <c:pt idx="6192">
                  <c:v>42885.439236111109</c:v>
                </c:pt>
                <c:pt idx="6193">
                  <c:v>42885.439351851855</c:v>
                </c:pt>
                <c:pt idx="6194">
                  <c:v>42885.439467592594</c:v>
                </c:pt>
                <c:pt idx="6195">
                  <c:v>42885.439583333333</c:v>
                </c:pt>
                <c:pt idx="6196">
                  <c:v>42885.439699074072</c:v>
                </c:pt>
                <c:pt idx="6197">
                  <c:v>42885.439814814818</c:v>
                </c:pt>
                <c:pt idx="6198">
                  <c:v>42885.439930555556</c:v>
                </c:pt>
                <c:pt idx="6199">
                  <c:v>42885.440046296295</c:v>
                </c:pt>
                <c:pt idx="6200">
                  <c:v>42885.440162037034</c:v>
                </c:pt>
                <c:pt idx="6201">
                  <c:v>42885.44027777778</c:v>
                </c:pt>
                <c:pt idx="6202">
                  <c:v>42885.440393518518</c:v>
                </c:pt>
                <c:pt idx="6203">
                  <c:v>42885.440509259257</c:v>
                </c:pt>
                <c:pt idx="6204">
                  <c:v>42885.440625000003</c:v>
                </c:pt>
                <c:pt idx="6205">
                  <c:v>42885.440740740742</c:v>
                </c:pt>
                <c:pt idx="6206">
                  <c:v>42885.44085648148</c:v>
                </c:pt>
                <c:pt idx="6207">
                  <c:v>42885.440972222219</c:v>
                </c:pt>
                <c:pt idx="6208">
                  <c:v>42885.441087962965</c:v>
                </c:pt>
                <c:pt idx="6209">
                  <c:v>42885.441203703704</c:v>
                </c:pt>
                <c:pt idx="6210">
                  <c:v>42885.441319444442</c:v>
                </c:pt>
                <c:pt idx="6211">
                  <c:v>42885.441435185188</c:v>
                </c:pt>
                <c:pt idx="6212">
                  <c:v>42885.441550925927</c:v>
                </c:pt>
                <c:pt idx="6213">
                  <c:v>42885.441666666666</c:v>
                </c:pt>
                <c:pt idx="6214">
                  <c:v>42885.441782407404</c:v>
                </c:pt>
                <c:pt idx="6215">
                  <c:v>42885.44189814815</c:v>
                </c:pt>
                <c:pt idx="6216">
                  <c:v>42885.442013888889</c:v>
                </c:pt>
                <c:pt idx="6217">
                  <c:v>42885.442129629628</c:v>
                </c:pt>
                <c:pt idx="6218">
                  <c:v>42885.442245370374</c:v>
                </c:pt>
                <c:pt idx="6219">
                  <c:v>42885.442361111112</c:v>
                </c:pt>
                <c:pt idx="6220">
                  <c:v>42885.442476851851</c:v>
                </c:pt>
                <c:pt idx="6221">
                  <c:v>42885.44259259259</c:v>
                </c:pt>
                <c:pt idx="6222">
                  <c:v>42885.442708333336</c:v>
                </c:pt>
                <c:pt idx="6223">
                  <c:v>42885.442824074074</c:v>
                </c:pt>
                <c:pt idx="6224">
                  <c:v>42885.442939814813</c:v>
                </c:pt>
                <c:pt idx="6225">
                  <c:v>42885.443055555559</c:v>
                </c:pt>
                <c:pt idx="6226">
                  <c:v>42885.443171296298</c:v>
                </c:pt>
                <c:pt idx="6227">
                  <c:v>42885.443287037036</c:v>
                </c:pt>
                <c:pt idx="6228">
                  <c:v>42885.443402777775</c:v>
                </c:pt>
                <c:pt idx="6229">
                  <c:v>42885.443518518521</c:v>
                </c:pt>
                <c:pt idx="6230">
                  <c:v>42885.44363425926</c:v>
                </c:pt>
                <c:pt idx="6231">
                  <c:v>42885.443749999999</c:v>
                </c:pt>
                <c:pt idx="6232">
                  <c:v>42885.443865740737</c:v>
                </c:pt>
                <c:pt idx="6233">
                  <c:v>42885.443981481483</c:v>
                </c:pt>
                <c:pt idx="6234">
                  <c:v>42885.444097222222</c:v>
                </c:pt>
                <c:pt idx="6235">
                  <c:v>42885.444212962961</c:v>
                </c:pt>
                <c:pt idx="6236">
                  <c:v>42885.444328703707</c:v>
                </c:pt>
                <c:pt idx="6237">
                  <c:v>42885.444444444445</c:v>
                </c:pt>
                <c:pt idx="6238">
                  <c:v>42885.444560185184</c:v>
                </c:pt>
                <c:pt idx="6239">
                  <c:v>42885.444675925923</c:v>
                </c:pt>
                <c:pt idx="6240">
                  <c:v>42885.444791666669</c:v>
                </c:pt>
                <c:pt idx="6241">
                  <c:v>42885.444907407407</c:v>
                </c:pt>
                <c:pt idx="6242">
                  <c:v>42885.445023148146</c:v>
                </c:pt>
                <c:pt idx="6243">
                  <c:v>42885.445138888892</c:v>
                </c:pt>
                <c:pt idx="6244">
                  <c:v>42885.445254629631</c:v>
                </c:pt>
                <c:pt idx="6245">
                  <c:v>42885.445370370369</c:v>
                </c:pt>
                <c:pt idx="6246">
                  <c:v>42885.445486111108</c:v>
                </c:pt>
                <c:pt idx="6247">
                  <c:v>42885.445601851854</c:v>
                </c:pt>
                <c:pt idx="6248">
                  <c:v>42885.445717592593</c:v>
                </c:pt>
                <c:pt idx="6249">
                  <c:v>42885.445833333331</c:v>
                </c:pt>
                <c:pt idx="6250">
                  <c:v>42885.445949074077</c:v>
                </c:pt>
                <c:pt idx="6251">
                  <c:v>42885.446064814816</c:v>
                </c:pt>
                <c:pt idx="6252">
                  <c:v>42885.446180555555</c:v>
                </c:pt>
                <c:pt idx="6253">
                  <c:v>42885.446296296293</c:v>
                </c:pt>
                <c:pt idx="6254">
                  <c:v>42885.446412037039</c:v>
                </c:pt>
                <c:pt idx="6255">
                  <c:v>42885.446527777778</c:v>
                </c:pt>
                <c:pt idx="6256">
                  <c:v>42885.446643518517</c:v>
                </c:pt>
                <c:pt idx="6257">
                  <c:v>42885.446759259263</c:v>
                </c:pt>
                <c:pt idx="6258">
                  <c:v>42885.446875000001</c:v>
                </c:pt>
                <c:pt idx="6259">
                  <c:v>42885.44699074074</c:v>
                </c:pt>
                <c:pt idx="6260">
                  <c:v>42885.447106481479</c:v>
                </c:pt>
                <c:pt idx="6261">
                  <c:v>42885.447222222225</c:v>
                </c:pt>
                <c:pt idx="6262">
                  <c:v>42885.447337962964</c:v>
                </c:pt>
                <c:pt idx="6263">
                  <c:v>42885.447453703702</c:v>
                </c:pt>
                <c:pt idx="6264">
                  <c:v>42885.447569444441</c:v>
                </c:pt>
                <c:pt idx="6265">
                  <c:v>42885.447685185187</c:v>
                </c:pt>
                <c:pt idx="6266">
                  <c:v>42885.447800925926</c:v>
                </c:pt>
                <c:pt idx="6267">
                  <c:v>42885.447916666664</c:v>
                </c:pt>
                <c:pt idx="6268">
                  <c:v>42885.44803240741</c:v>
                </c:pt>
                <c:pt idx="6269">
                  <c:v>42885.448148148149</c:v>
                </c:pt>
                <c:pt idx="6270">
                  <c:v>42885.448263888888</c:v>
                </c:pt>
                <c:pt idx="6271">
                  <c:v>42885.448379629626</c:v>
                </c:pt>
                <c:pt idx="6272">
                  <c:v>42885.448495370372</c:v>
                </c:pt>
                <c:pt idx="6273">
                  <c:v>42885.448611111111</c:v>
                </c:pt>
                <c:pt idx="6274">
                  <c:v>42885.44872685185</c:v>
                </c:pt>
                <c:pt idx="6275">
                  <c:v>42885.448842592596</c:v>
                </c:pt>
                <c:pt idx="6276">
                  <c:v>42885.448958333334</c:v>
                </c:pt>
                <c:pt idx="6277">
                  <c:v>42885.449074074073</c:v>
                </c:pt>
                <c:pt idx="6278">
                  <c:v>42885.449189814812</c:v>
                </c:pt>
                <c:pt idx="6279">
                  <c:v>42885.449305555558</c:v>
                </c:pt>
                <c:pt idx="6280">
                  <c:v>42885.449421296296</c:v>
                </c:pt>
                <c:pt idx="6281">
                  <c:v>42885.449537037035</c:v>
                </c:pt>
                <c:pt idx="6282">
                  <c:v>42885.449652777781</c:v>
                </c:pt>
                <c:pt idx="6283">
                  <c:v>42885.44976851852</c:v>
                </c:pt>
                <c:pt idx="6284">
                  <c:v>42885.449884259258</c:v>
                </c:pt>
                <c:pt idx="6285">
                  <c:v>42885.45</c:v>
                </c:pt>
                <c:pt idx="6286">
                  <c:v>42885.450115740743</c:v>
                </c:pt>
                <c:pt idx="6287">
                  <c:v>42885.450231481482</c:v>
                </c:pt>
                <c:pt idx="6288">
                  <c:v>42885.45034722222</c:v>
                </c:pt>
                <c:pt idx="6289">
                  <c:v>42885.450462962966</c:v>
                </c:pt>
                <c:pt idx="6290">
                  <c:v>42885.450578703705</c:v>
                </c:pt>
                <c:pt idx="6291">
                  <c:v>42885.450694444444</c:v>
                </c:pt>
                <c:pt idx="6292">
                  <c:v>42885.450810185182</c:v>
                </c:pt>
                <c:pt idx="6293">
                  <c:v>42885.450925925928</c:v>
                </c:pt>
                <c:pt idx="6294">
                  <c:v>42885.451041666667</c:v>
                </c:pt>
                <c:pt idx="6295">
                  <c:v>42885.451157407406</c:v>
                </c:pt>
                <c:pt idx="6296">
                  <c:v>42885.451273148145</c:v>
                </c:pt>
                <c:pt idx="6297">
                  <c:v>42885.451388888891</c:v>
                </c:pt>
                <c:pt idx="6298">
                  <c:v>42885.451504629629</c:v>
                </c:pt>
                <c:pt idx="6299">
                  <c:v>42885.451620370368</c:v>
                </c:pt>
                <c:pt idx="6300">
                  <c:v>42885.451736111114</c:v>
                </c:pt>
                <c:pt idx="6301">
                  <c:v>42885.451851851853</c:v>
                </c:pt>
                <c:pt idx="6302">
                  <c:v>42885.451967592591</c:v>
                </c:pt>
                <c:pt idx="6303">
                  <c:v>42885.45208333333</c:v>
                </c:pt>
                <c:pt idx="6304">
                  <c:v>42885.452199074076</c:v>
                </c:pt>
                <c:pt idx="6305">
                  <c:v>42885.452314814815</c:v>
                </c:pt>
                <c:pt idx="6306">
                  <c:v>42885.452430555553</c:v>
                </c:pt>
                <c:pt idx="6307">
                  <c:v>42885.452546296299</c:v>
                </c:pt>
                <c:pt idx="6308">
                  <c:v>42885.452662037038</c:v>
                </c:pt>
                <c:pt idx="6309">
                  <c:v>42885.452777777777</c:v>
                </c:pt>
                <c:pt idx="6310">
                  <c:v>42885.452893518515</c:v>
                </c:pt>
                <c:pt idx="6311">
                  <c:v>42885.453009259261</c:v>
                </c:pt>
                <c:pt idx="6312">
                  <c:v>42885.453125</c:v>
                </c:pt>
                <c:pt idx="6313">
                  <c:v>42885.453240740739</c:v>
                </c:pt>
                <c:pt idx="6314">
                  <c:v>42885.453356481485</c:v>
                </c:pt>
                <c:pt idx="6315">
                  <c:v>42885.453472222223</c:v>
                </c:pt>
                <c:pt idx="6316">
                  <c:v>42885.453587962962</c:v>
                </c:pt>
                <c:pt idx="6317">
                  <c:v>42885.453703703701</c:v>
                </c:pt>
                <c:pt idx="6318">
                  <c:v>42885.453819444447</c:v>
                </c:pt>
                <c:pt idx="6319">
                  <c:v>42885.453935185185</c:v>
                </c:pt>
                <c:pt idx="6320">
                  <c:v>42885.454050925924</c:v>
                </c:pt>
                <c:pt idx="6321">
                  <c:v>42885.45416666667</c:v>
                </c:pt>
                <c:pt idx="6322">
                  <c:v>42885.454282407409</c:v>
                </c:pt>
                <c:pt idx="6323">
                  <c:v>42885.454398148147</c:v>
                </c:pt>
                <c:pt idx="6324">
                  <c:v>42885.454513888886</c:v>
                </c:pt>
                <c:pt idx="6325">
                  <c:v>42885.454629629632</c:v>
                </c:pt>
                <c:pt idx="6326">
                  <c:v>42885.454745370371</c:v>
                </c:pt>
                <c:pt idx="6327">
                  <c:v>42885.454861111109</c:v>
                </c:pt>
                <c:pt idx="6328">
                  <c:v>42885.454976851855</c:v>
                </c:pt>
                <c:pt idx="6329">
                  <c:v>42885.455092592594</c:v>
                </c:pt>
                <c:pt idx="6330">
                  <c:v>42885.455208333333</c:v>
                </c:pt>
                <c:pt idx="6331">
                  <c:v>42885.455324074072</c:v>
                </c:pt>
                <c:pt idx="6332">
                  <c:v>42885.455439814818</c:v>
                </c:pt>
                <c:pt idx="6333">
                  <c:v>42885.455555555556</c:v>
                </c:pt>
                <c:pt idx="6334">
                  <c:v>42885.455671296295</c:v>
                </c:pt>
                <c:pt idx="6335">
                  <c:v>42885.455787037034</c:v>
                </c:pt>
                <c:pt idx="6336">
                  <c:v>42885.45590277778</c:v>
                </c:pt>
                <c:pt idx="6337">
                  <c:v>42885.456018518518</c:v>
                </c:pt>
                <c:pt idx="6338">
                  <c:v>42885.456134259257</c:v>
                </c:pt>
                <c:pt idx="6339">
                  <c:v>42885.456250000003</c:v>
                </c:pt>
                <c:pt idx="6340">
                  <c:v>42885.456365740742</c:v>
                </c:pt>
                <c:pt idx="6341">
                  <c:v>42885.45648148148</c:v>
                </c:pt>
                <c:pt idx="6342">
                  <c:v>42885.456597222219</c:v>
                </c:pt>
                <c:pt idx="6343">
                  <c:v>42885.456712962965</c:v>
                </c:pt>
                <c:pt idx="6344">
                  <c:v>42885.456828703704</c:v>
                </c:pt>
                <c:pt idx="6345">
                  <c:v>42885.456944444442</c:v>
                </c:pt>
                <c:pt idx="6346">
                  <c:v>42885.457060185188</c:v>
                </c:pt>
                <c:pt idx="6347">
                  <c:v>42885.457175925927</c:v>
                </c:pt>
                <c:pt idx="6348">
                  <c:v>42885.457291666666</c:v>
                </c:pt>
                <c:pt idx="6349">
                  <c:v>42885.457407407404</c:v>
                </c:pt>
                <c:pt idx="6350">
                  <c:v>42885.45752314815</c:v>
                </c:pt>
                <c:pt idx="6351">
                  <c:v>42885.457638888889</c:v>
                </c:pt>
                <c:pt idx="6352">
                  <c:v>42885.457754629628</c:v>
                </c:pt>
                <c:pt idx="6353">
                  <c:v>42885.457870370374</c:v>
                </c:pt>
                <c:pt idx="6354">
                  <c:v>42885.457986111112</c:v>
                </c:pt>
                <c:pt idx="6355">
                  <c:v>42885.458101851851</c:v>
                </c:pt>
                <c:pt idx="6356">
                  <c:v>42885.45821759259</c:v>
                </c:pt>
                <c:pt idx="6357">
                  <c:v>42885.458333333336</c:v>
                </c:pt>
                <c:pt idx="6358">
                  <c:v>42885.458449074074</c:v>
                </c:pt>
                <c:pt idx="6359">
                  <c:v>42885.458564814813</c:v>
                </c:pt>
                <c:pt idx="6360">
                  <c:v>42885.458680555559</c:v>
                </c:pt>
                <c:pt idx="6361">
                  <c:v>42885.458796296298</c:v>
                </c:pt>
                <c:pt idx="6362">
                  <c:v>42885.458912037036</c:v>
                </c:pt>
                <c:pt idx="6363">
                  <c:v>42885.459027777775</c:v>
                </c:pt>
                <c:pt idx="6364">
                  <c:v>42885.459143518521</c:v>
                </c:pt>
                <c:pt idx="6365">
                  <c:v>42885.45925925926</c:v>
                </c:pt>
                <c:pt idx="6366">
                  <c:v>42885.459374999999</c:v>
                </c:pt>
                <c:pt idx="6367">
                  <c:v>42885.459490740737</c:v>
                </c:pt>
                <c:pt idx="6368">
                  <c:v>42885.459606481483</c:v>
                </c:pt>
                <c:pt idx="6369">
                  <c:v>42885.459722222222</c:v>
                </c:pt>
                <c:pt idx="6370">
                  <c:v>42885.459837962961</c:v>
                </c:pt>
                <c:pt idx="6371">
                  <c:v>42885.459953703707</c:v>
                </c:pt>
                <c:pt idx="6372">
                  <c:v>42885.460069444445</c:v>
                </c:pt>
                <c:pt idx="6373">
                  <c:v>42885.460185185184</c:v>
                </c:pt>
                <c:pt idx="6374">
                  <c:v>42885.460300925923</c:v>
                </c:pt>
                <c:pt idx="6375">
                  <c:v>42885.460416666669</c:v>
                </c:pt>
                <c:pt idx="6376">
                  <c:v>42885.460532407407</c:v>
                </c:pt>
                <c:pt idx="6377">
                  <c:v>42885.460648148146</c:v>
                </c:pt>
                <c:pt idx="6378">
                  <c:v>42885.460763888892</c:v>
                </c:pt>
                <c:pt idx="6379">
                  <c:v>42885.460879629631</c:v>
                </c:pt>
                <c:pt idx="6380">
                  <c:v>42885.460995370369</c:v>
                </c:pt>
                <c:pt idx="6381">
                  <c:v>42885.461111111108</c:v>
                </c:pt>
                <c:pt idx="6382">
                  <c:v>42885.461226851854</c:v>
                </c:pt>
                <c:pt idx="6383">
                  <c:v>42885.461342592593</c:v>
                </c:pt>
                <c:pt idx="6384">
                  <c:v>42885.461458333331</c:v>
                </c:pt>
                <c:pt idx="6385">
                  <c:v>42885.461574074077</c:v>
                </c:pt>
                <c:pt idx="6386">
                  <c:v>42885.461689814816</c:v>
                </c:pt>
                <c:pt idx="6387">
                  <c:v>42885.461805555555</c:v>
                </c:pt>
                <c:pt idx="6388">
                  <c:v>42885.461921296293</c:v>
                </c:pt>
                <c:pt idx="6389">
                  <c:v>42885.462037037039</c:v>
                </c:pt>
                <c:pt idx="6390">
                  <c:v>42885.462152777778</c:v>
                </c:pt>
                <c:pt idx="6391">
                  <c:v>42885.462268518517</c:v>
                </c:pt>
                <c:pt idx="6392">
                  <c:v>42885.462384259263</c:v>
                </c:pt>
                <c:pt idx="6393">
                  <c:v>42885.462500000001</c:v>
                </c:pt>
                <c:pt idx="6394">
                  <c:v>42885.46261574074</c:v>
                </c:pt>
                <c:pt idx="6395">
                  <c:v>42885.462731481479</c:v>
                </c:pt>
                <c:pt idx="6396">
                  <c:v>42885.462847222225</c:v>
                </c:pt>
                <c:pt idx="6397">
                  <c:v>42885.462962962964</c:v>
                </c:pt>
                <c:pt idx="6398">
                  <c:v>42885.463078703702</c:v>
                </c:pt>
                <c:pt idx="6399">
                  <c:v>42885.463194444441</c:v>
                </c:pt>
                <c:pt idx="6400">
                  <c:v>42885.463310185187</c:v>
                </c:pt>
                <c:pt idx="6401">
                  <c:v>42885.463425925926</c:v>
                </c:pt>
                <c:pt idx="6402">
                  <c:v>42885.463541666664</c:v>
                </c:pt>
                <c:pt idx="6403">
                  <c:v>42885.46365740741</c:v>
                </c:pt>
                <c:pt idx="6404">
                  <c:v>42885.463773148149</c:v>
                </c:pt>
                <c:pt idx="6405">
                  <c:v>42885.463888888888</c:v>
                </c:pt>
                <c:pt idx="6406">
                  <c:v>42885.464004629626</c:v>
                </c:pt>
                <c:pt idx="6407">
                  <c:v>42885.464120370372</c:v>
                </c:pt>
                <c:pt idx="6408">
                  <c:v>42885.464236111111</c:v>
                </c:pt>
                <c:pt idx="6409">
                  <c:v>42885.46435185185</c:v>
                </c:pt>
                <c:pt idx="6410">
                  <c:v>42885.464467592596</c:v>
                </c:pt>
                <c:pt idx="6411">
                  <c:v>42885.464583333334</c:v>
                </c:pt>
                <c:pt idx="6412">
                  <c:v>42885.464699074073</c:v>
                </c:pt>
                <c:pt idx="6413">
                  <c:v>42885.464814814812</c:v>
                </c:pt>
                <c:pt idx="6414">
                  <c:v>42885.464930555558</c:v>
                </c:pt>
                <c:pt idx="6415">
                  <c:v>42885.465046296296</c:v>
                </c:pt>
                <c:pt idx="6416">
                  <c:v>42885.465162037035</c:v>
                </c:pt>
                <c:pt idx="6417">
                  <c:v>42885.465277777781</c:v>
                </c:pt>
                <c:pt idx="6418">
                  <c:v>42885.46539351852</c:v>
                </c:pt>
                <c:pt idx="6419">
                  <c:v>42885.465509259258</c:v>
                </c:pt>
                <c:pt idx="6420">
                  <c:v>42885.465624999997</c:v>
                </c:pt>
                <c:pt idx="6421">
                  <c:v>42885.465740740743</c:v>
                </c:pt>
                <c:pt idx="6422">
                  <c:v>42885.465856481482</c:v>
                </c:pt>
                <c:pt idx="6423">
                  <c:v>42885.46597222222</c:v>
                </c:pt>
                <c:pt idx="6424">
                  <c:v>42885.466087962966</c:v>
                </c:pt>
                <c:pt idx="6425">
                  <c:v>42885.466203703705</c:v>
                </c:pt>
                <c:pt idx="6426">
                  <c:v>42885.466319444444</c:v>
                </c:pt>
                <c:pt idx="6427">
                  <c:v>42885.466435185182</c:v>
                </c:pt>
                <c:pt idx="6428">
                  <c:v>42885.466550925928</c:v>
                </c:pt>
                <c:pt idx="6429">
                  <c:v>42885.466666666667</c:v>
                </c:pt>
                <c:pt idx="6430">
                  <c:v>42885.466782407406</c:v>
                </c:pt>
                <c:pt idx="6431">
                  <c:v>42885.466898148145</c:v>
                </c:pt>
                <c:pt idx="6432">
                  <c:v>42885.467013888891</c:v>
                </c:pt>
                <c:pt idx="6433">
                  <c:v>42885.467129629629</c:v>
                </c:pt>
                <c:pt idx="6434">
                  <c:v>42885.467245370368</c:v>
                </c:pt>
                <c:pt idx="6435">
                  <c:v>42885.467361111114</c:v>
                </c:pt>
                <c:pt idx="6436">
                  <c:v>42885.467476851853</c:v>
                </c:pt>
                <c:pt idx="6437">
                  <c:v>42885.467592592591</c:v>
                </c:pt>
                <c:pt idx="6438">
                  <c:v>42885.46770833333</c:v>
                </c:pt>
                <c:pt idx="6439">
                  <c:v>42885.467824074076</c:v>
                </c:pt>
                <c:pt idx="6440">
                  <c:v>42885.467939814815</c:v>
                </c:pt>
                <c:pt idx="6441">
                  <c:v>42885.468055555553</c:v>
                </c:pt>
                <c:pt idx="6442">
                  <c:v>42885.468171296299</c:v>
                </c:pt>
                <c:pt idx="6443">
                  <c:v>42885.468287037038</c:v>
                </c:pt>
                <c:pt idx="6444">
                  <c:v>42885.468402777777</c:v>
                </c:pt>
                <c:pt idx="6445">
                  <c:v>42885.468518518515</c:v>
                </c:pt>
                <c:pt idx="6446">
                  <c:v>42885.468634259261</c:v>
                </c:pt>
                <c:pt idx="6447">
                  <c:v>42885.46875</c:v>
                </c:pt>
                <c:pt idx="6448">
                  <c:v>42885.468865740739</c:v>
                </c:pt>
                <c:pt idx="6449">
                  <c:v>42885.468981481485</c:v>
                </c:pt>
                <c:pt idx="6450">
                  <c:v>42885.469097222223</c:v>
                </c:pt>
                <c:pt idx="6451">
                  <c:v>42885.469212962962</c:v>
                </c:pt>
                <c:pt idx="6452">
                  <c:v>42885.469328703701</c:v>
                </c:pt>
                <c:pt idx="6453">
                  <c:v>42885.469444444447</c:v>
                </c:pt>
                <c:pt idx="6454">
                  <c:v>42885.469560185185</c:v>
                </c:pt>
                <c:pt idx="6455">
                  <c:v>42885.469675925924</c:v>
                </c:pt>
                <c:pt idx="6456">
                  <c:v>42885.46979166667</c:v>
                </c:pt>
                <c:pt idx="6457">
                  <c:v>42885.469907407409</c:v>
                </c:pt>
                <c:pt idx="6458">
                  <c:v>42885.470023148147</c:v>
                </c:pt>
                <c:pt idx="6459">
                  <c:v>42885.470138888886</c:v>
                </c:pt>
                <c:pt idx="6460">
                  <c:v>42885.470254629632</c:v>
                </c:pt>
                <c:pt idx="6461">
                  <c:v>42885.470370370371</c:v>
                </c:pt>
                <c:pt idx="6462">
                  <c:v>42885.470486111109</c:v>
                </c:pt>
                <c:pt idx="6463">
                  <c:v>42885.470601851855</c:v>
                </c:pt>
                <c:pt idx="6464">
                  <c:v>42885.470717592594</c:v>
                </c:pt>
                <c:pt idx="6465">
                  <c:v>42885.470833333333</c:v>
                </c:pt>
                <c:pt idx="6466">
                  <c:v>42885.470949074072</c:v>
                </c:pt>
                <c:pt idx="6467">
                  <c:v>42885.471064814818</c:v>
                </c:pt>
                <c:pt idx="6468">
                  <c:v>42885.471180555556</c:v>
                </c:pt>
                <c:pt idx="6469">
                  <c:v>42885.471296296295</c:v>
                </c:pt>
                <c:pt idx="6470">
                  <c:v>42885.471412037034</c:v>
                </c:pt>
                <c:pt idx="6471">
                  <c:v>42885.47152777778</c:v>
                </c:pt>
                <c:pt idx="6472">
                  <c:v>42885.471643518518</c:v>
                </c:pt>
                <c:pt idx="6473">
                  <c:v>42885.471759259257</c:v>
                </c:pt>
                <c:pt idx="6474">
                  <c:v>42885.471875000003</c:v>
                </c:pt>
                <c:pt idx="6475">
                  <c:v>42885.471990740742</c:v>
                </c:pt>
                <c:pt idx="6476">
                  <c:v>42885.47210648148</c:v>
                </c:pt>
                <c:pt idx="6477">
                  <c:v>42885.472222222219</c:v>
                </c:pt>
                <c:pt idx="6478">
                  <c:v>42885.472337962965</c:v>
                </c:pt>
                <c:pt idx="6479">
                  <c:v>42885.472453703704</c:v>
                </c:pt>
                <c:pt idx="6480">
                  <c:v>42885.472569444442</c:v>
                </c:pt>
                <c:pt idx="6481">
                  <c:v>42885.472685185188</c:v>
                </c:pt>
                <c:pt idx="6482">
                  <c:v>42885.472800925927</c:v>
                </c:pt>
                <c:pt idx="6483">
                  <c:v>42885.472916666666</c:v>
                </c:pt>
                <c:pt idx="6484">
                  <c:v>42885.473032407404</c:v>
                </c:pt>
                <c:pt idx="6485">
                  <c:v>42885.47314814815</c:v>
                </c:pt>
                <c:pt idx="6486">
                  <c:v>42885.473263888889</c:v>
                </c:pt>
                <c:pt idx="6487">
                  <c:v>42885.473379629628</c:v>
                </c:pt>
                <c:pt idx="6488">
                  <c:v>42885.473495370374</c:v>
                </c:pt>
                <c:pt idx="6489">
                  <c:v>42885.473611111112</c:v>
                </c:pt>
                <c:pt idx="6490">
                  <c:v>42885.473726851851</c:v>
                </c:pt>
                <c:pt idx="6491">
                  <c:v>42885.47384259259</c:v>
                </c:pt>
                <c:pt idx="6492">
                  <c:v>42885.473958333336</c:v>
                </c:pt>
                <c:pt idx="6493">
                  <c:v>42885.474074074074</c:v>
                </c:pt>
                <c:pt idx="6494">
                  <c:v>42885.474189814813</c:v>
                </c:pt>
                <c:pt idx="6495">
                  <c:v>42885.474305555559</c:v>
                </c:pt>
                <c:pt idx="6496">
                  <c:v>42885.474421296298</c:v>
                </c:pt>
                <c:pt idx="6497">
                  <c:v>42885.474537037036</c:v>
                </c:pt>
                <c:pt idx="6498">
                  <c:v>42885.474652777775</c:v>
                </c:pt>
                <c:pt idx="6499">
                  <c:v>42885.474768518521</c:v>
                </c:pt>
                <c:pt idx="6500">
                  <c:v>42885.47488425926</c:v>
                </c:pt>
                <c:pt idx="6501">
                  <c:v>42885.474999999999</c:v>
                </c:pt>
                <c:pt idx="6502">
                  <c:v>42885.475115740737</c:v>
                </c:pt>
                <c:pt idx="6503">
                  <c:v>42885.475231481483</c:v>
                </c:pt>
                <c:pt idx="6504">
                  <c:v>42885.475347222222</c:v>
                </c:pt>
                <c:pt idx="6505">
                  <c:v>42885.475462962961</c:v>
                </c:pt>
                <c:pt idx="6506">
                  <c:v>42885.475578703707</c:v>
                </c:pt>
                <c:pt idx="6507">
                  <c:v>42885.475694444445</c:v>
                </c:pt>
                <c:pt idx="6508">
                  <c:v>42885.475810185184</c:v>
                </c:pt>
                <c:pt idx="6509">
                  <c:v>42885.475925925923</c:v>
                </c:pt>
                <c:pt idx="6510">
                  <c:v>42885.476041666669</c:v>
                </c:pt>
                <c:pt idx="6511">
                  <c:v>42885.476157407407</c:v>
                </c:pt>
                <c:pt idx="6512">
                  <c:v>42885.476273148146</c:v>
                </c:pt>
                <c:pt idx="6513">
                  <c:v>42885.476388888892</c:v>
                </c:pt>
                <c:pt idx="6514">
                  <c:v>42885.476504629631</c:v>
                </c:pt>
                <c:pt idx="6515">
                  <c:v>42885.476620370369</c:v>
                </c:pt>
                <c:pt idx="6516">
                  <c:v>42885.476736111108</c:v>
                </c:pt>
                <c:pt idx="6517">
                  <c:v>42885.476851851854</c:v>
                </c:pt>
                <c:pt idx="6518">
                  <c:v>42885.476967592593</c:v>
                </c:pt>
                <c:pt idx="6519">
                  <c:v>42885.477083333331</c:v>
                </c:pt>
                <c:pt idx="6520">
                  <c:v>42885.477199074077</c:v>
                </c:pt>
                <c:pt idx="6521">
                  <c:v>42885.477314814816</c:v>
                </c:pt>
                <c:pt idx="6522">
                  <c:v>42885.477430555555</c:v>
                </c:pt>
                <c:pt idx="6523">
                  <c:v>42885.477546296293</c:v>
                </c:pt>
                <c:pt idx="6524">
                  <c:v>42885.477662037039</c:v>
                </c:pt>
                <c:pt idx="6525">
                  <c:v>42885.477777777778</c:v>
                </c:pt>
                <c:pt idx="6526">
                  <c:v>42885.477893518517</c:v>
                </c:pt>
                <c:pt idx="6527">
                  <c:v>42885.478009259263</c:v>
                </c:pt>
                <c:pt idx="6528">
                  <c:v>42885.478125000001</c:v>
                </c:pt>
                <c:pt idx="6529">
                  <c:v>42885.47824074074</c:v>
                </c:pt>
                <c:pt idx="6530">
                  <c:v>42885.478356481479</c:v>
                </c:pt>
                <c:pt idx="6531">
                  <c:v>42885.478472222225</c:v>
                </c:pt>
                <c:pt idx="6532">
                  <c:v>42885.478587962964</c:v>
                </c:pt>
                <c:pt idx="6533">
                  <c:v>42885.478703703702</c:v>
                </c:pt>
                <c:pt idx="6534">
                  <c:v>42885.478819444441</c:v>
                </c:pt>
                <c:pt idx="6535">
                  <c:v>42885.478935185187</c:v>
                </c:pt>
                <c:pt idx="6536">
                  <c:v>42885.479050925926</c:v>
                </c:pt>
                <c:pt idx="6537">
                  <c:v>42885.479166666664</c:v>
                </c:pt>
                <c:pt idx="6538">
                  <c:v>42885.47928240741</c:v>
                </c:pt>
                <c:pt idx="6539">
                  <c:v>42885.479398148149</c:v>
                </c:pt>
                <c:pt idx="6540">
                  <c:v>42885.479513888888</c:v>
                </c:pt>
                <c:pt idx="6541">
                  <c:v>42885.479629629626</c:v>
                </c:pt>
                <c:pt idx="6542">
                  <c:v>42885.479745370372</c:v>
                </c:pt>
                <c:pt idx="6543">
                  <c:v>42885.479861111111</c:v>
                </c:pt>
                <c:pt idx="6544">
                  <c:v>42885.47997685185</c:v>
                </c:pt>
                <c:pt idx="6545">
                  <c:v>42885.480092592596</c:v>
                </c:pt>
                <c:pt idx="6546">
                  <c:v>42885.480208333334</c:v>
                </c:pt>
                <c:pt idx="6547">
                  <c:v>42885.480324074073</c:v>
                </c:pt>
                <c:pt idx="6548">
                  <c:v>42885.480439814812</c:v>
                </c:pt>
                <c:pt idx="6549">
                  <c:v>42885.480555555558</c:v>
                </c:pt>
                <c:pt idx="6550">
                  <c:v>42885.480671296296</c:v>
                </c:pt>
                <c:pt idx="6551">
                  <c:v>42885.480787037035</c:v>
                </c:pt>
                <c:pt idx="6552">
                  <c:v>42885.480902777781</c:v>
                </c:pt>
                <c:pt idx="6553">
                  <c:v>42885.48101851852</c:v>
                </c:pt>
                <c:pt idx="6554">
                  <c:v>42885.481134259258</c:v>
                </c:pt>
                <c:pt idx="6555">
                  <c:v>42885.481249999997</c:v>
                </c:pt>
                <c:pt idx="6556">
                  <c:v>42885.481365740743</c:v>
                </c:pt>
                <c:pt idx="6557">
                  <c:v>42885.481481481482</c:v>
                </c:pt>
                <c:pt idx="6558">
                  <c:v>42885.48159722222</c:v>
                </c:pt>
                <c:pt idx="6559">
                  <c:v>42885.481712962966</c:v>
                </c:pt>
                <c:pt idx="6560">
                  <c:v>42885.481828703705</c:v>
                </c:pt>
                <c:pt idx="6561">
                  <c:v>42885.481944444444</c:v>
                </c:pt>
                <c:pt idx="6562">
                  <c:v>42885.482060185182</c:v>
                </c:pt>
                <c:pt idx="6563">
                  <c:v>42885.482175925928</c:v>
                </c:pt>
                <c:pt idx="6564">
                  <c:v>42885.482291666667</c:v>
                </c:pt>
                <c:pt idx="6565">
                  <c:v>42885.482407407406</c:v>
                </c:pt>
                <c:pt idx="6566">
                  <c:v>42885.482523148145</c:v>
                </c:pt>
                <c:pt idx="6567">
                  <c:v>42885.482638888891</c:v>
                </c:pt>
                <c:pt idx="6568">
                  <c:v>42885.482754629629</c:v>
                </c:pt>
                <c:pt idx="6569">
                  <c:v>42885.482870370368</c:v>
                </c:pt>
                <c:pt idx="6570">
                  <c:v>42885.482986111114</c:v>
                </c:pt>
                <c:pt idx="6571">
                  <c:v>42885.483101851853</c:v>
                </c:pt>
                <c:pt idx="6572">
                  <c:v>42885.483217592591</c:v>
                </c:pt>
                <c:pt idx="6573">
                  <c:v>42885.48333333333</c:v>
                </c:pt>
                <c:pt idx="6574">
                  <c:v>42885.483449074076</c:v>
                </c:pt>
                <c:pt idx="6575">
                  <c:v>42885.483564814815</c:v>
                </c:pt>
                <c:pt idx="6576">
                  <c:v>42885.483680555553</c:v>
                </c:pt>
                <c:pt idx="6577">
                  <c:v>42885.483796296299</c:v>
                </c:pt>
                <c:pt idx="6578">
                  <c:v>42885.483912037038</c:v>
                </c:pt>
                <c:pt idx="6579">
                  <c:v>42885.484027777777</c:v>
                </c:pt>
                <c:pt idx="6580">
                  <c:v>42885.484143518515</c:v>
                </c:pt>
                <c:pt idx="6581">
                  <c:v>42885.484259259261</c:v>
                </c:pt>
                <c:pt idx="6582">
                  <c:v>42885.484375</c:v>
                </c:pt>
                <c:pt idx="6583">
                  <c:v>42885.484490740739</c:v>
                </c:pt>
                <c:pt idx="6584">
                  <c:v>42885.484606481485</c:v>
                </c:pt>
                <c:pt idx="6585">
                  <c:v>42885.484722222223</c:v>
                </c:pt>
                <c:pt idx="6586">
                  <c:v>42885.484837962962</c:v>
                </c:pt>
                <c:pt idx="6587">
                  <c:v>42885.484953703701</c:v>
                </c:pt>
                <c:pt idx="6588">
                  <c:v>42885.485069444447</c:v>
                </c:pt>
                <c:pt idx="6589">
                  <c:v>42885.485185185185</c:v>
                </c:pt>
                <c:pt idx="6590">
                  <c:v>42885.485300925924</c:v>
                </c:pt>
                <c:pt idx="6591">
                  <c:v>42885.48541666667</c:v>
                </c:pt>
                <c:pt idx="6592">
                  <c:v>42885.485532407409</c:v>
                </c:pt>
                <c:pt idx="6593">
                  <c:v>42885.485648148147</c:v>
                </c:pt>
                <c:pt idx="6594">
                  <c:v>42885.485763888886</c:v>
                </c:pt>
                <c:pt idx="6595">
                  <c:v>42885.485879629632</c:v>
                </c:pt>
                <c:pt idx="6596">
                  <c:v>42885.485995370371</c:v>
                </c:pt>
                <c:pt idx="6597">
                  <c:v>42885.486111111109</c:v>
                </c:pt>
                <c:pt idx="6598">
                  <c:v>42885.486226851855</c:v>
                </c:pt>
                <c:pt idx="6599">
                  <c:v>42885.486342592594</c:v>
                </c:pt>
                <c:pt idx="6600">
                  <c:v>42885.486458333333</c:v>
                </c:pt>
                <c:pt idx="6601">
                  <c:v>42885.486574074072</c:v>
                </c:pt>
                <c:pt idx="6602">
                  <c:v>42885.486689814818</c:v>
                </c:pt>
                <c:pt idx="6603">
                  <c:v>42885.486805555556</c:v>
                </c:pt>
                <c:pt idx="6604">
                  <c:v>42885.486921296295</c:v>
                </c:pt>
                <c:pt idx="6605">
                  <c:v>42885.487037037034</c:v>
                </c:pt>
                <c:pt idx="6606">
                  <c:v>42885.48715277778</c:v>
                </c:pt>
                <c:pt idx="6607">
                  <c:v>42885.487268518518</c:v>
                </c:pt>
                <c:pt idx="6608">
                  <c:v>42885.487384259257</c:v>
                </c:pt>
                <c:pt idx="6609">
                  <c:v>42885.487500000003</c:v>
                </c:pt>
                <c:pt idx="6610">
                  <c:v>42885.487615740742</c:v>
                </c:pt>
                <c:pt idx="6611">
                  <c:v>42885.48773148148</c:v>
                </c:pt>
                <c:pt idx="6612">
                  <c:v>42885.487847222219</c:v>
                </c:pt>
                <c:pt idx="6613">
                  <c:v>42885.487962962965</c:v>
                </c:pt>
                <c:pt idx="6614">
                  <c:v>42885.488078703704</c:v>
                </c:pt>
                <c:pt idx="6615">
                  <c:v>42885.488194444442</c:v>
                </c:pt>
                <c:pt idx="6616">
                  <c:v>42885.488310185188</c:v>
                </c:pt>
                <c:pt idx="6617">
                  <c:v>42885.488425925927</c:v>
                </c:pt>
                <c:pt idx="6618">
                  <c:v>42885.488541666666</c:v>
                </c:pt>
                <c:pt idx="6619">
                  <c:v>42885.488657407404</c:v>
                </c:pt>
                <c:pt idx="6620">
                  <c:v>42885.48877314815</c:v>
                </c:pt>
                <c:pt idx="6621">
                  <c:v>42885.488888888889</c:v>
                </c:pt>
                <c:pt idx="6622">
                  <c:v>42885.489004629628</c:v>
                </c:pt>
                <c:pt idx="6623">
                  <c:v>42885.489120370374</c:v>
                </c:pt>
                <c:pt idx="6624">
                  <c:v>42885.489236111112</c:v>
                </c:pt>
                <c:pt idx="6625">
                  <c:v>42885.489351851851</c:v>
                </c:pt>
                <c:pt idx="6626">
                  <c:v>42885.48946759259</c:v>
                </c:pt>
                <c:pt idx="6627">
                  <c:v>42885.489583333336</c:v>
                </c:pt>
                <c:pt idx="6628">
                  <c:v>42885.489699074074</c:v>
                </c:pt>
                <c:pt idx="6629">
                  <c:v>42885.489814814813</c:v>
                </c:pt>
                <c:pt idx="6630">
                  <c:v>42885.489930555559</c:v>
                </c:pt>
                <c:pt idx="6631">
                  <c:v>42885.490046296298</c:v>
                </c:pt>
                <c:pt idx="6632">
                  <c:v>42885.490162037036</c:v>
                </c:pt>
                <c:pt idx="6633">
                  <c:v>42885.490277777775</c:v>
                </c:pt>
                <c:pt idx="6634">
                  <c:v>42885.490393518521</c:v>
                </c:pt>
                <c:pt idx="6635">
                  <c:v>42885.49050925926</c:v>
                </c:pt>
                <c:pt idx="6636">
                  <c:v>42885.490624999999</c:v>
                </c:pt>
                <c:pt idx="6637">
                  <c:v>42885.490740740737</c:v>
                </c:pt>
                <c:pt idx="6638">
                  <c:v>42885.490856481483</c:v>
                </c:pt>
                <c:pt idx="6639">
                  <c:v>42885.490972222222</c:v>
                </c:pt>
                <c:pt idx="6640">
                  <c:v>42885.491087962961</c:v>
                </c:pt>
                <c:pt idx="6641">
                  <c:v>42885.491203703707</c:v>
                </c:pt>
                <c:pt idx="6642">
                  <c:v>42885.491319444445</c:v>
                </c:pt>
                <c:pt idx="6643">
                  <c:v>42885.491435185184</c:v>
                </c:pt>
                <c:pt idx="6644">
                  <c:v>42885.491550925923</c:v>
                </c:pt>
                <c:pt idx="6645">
                  <c:v>42885.491666666669</c:v>
                </c:pt>
                <c:pt idx="6646">
                  <c:v>42885.491782407407</c:v>
                </c:pt>
                <c:pt idx="6647">
                  <c:v>42885.491898148146</c:v>
                </c:pt>
                <c:pt idx="6648">
                  <c:v>42885.492013888892</c:v>
                </c:pt>
                <c:pt idx="6649">
                  <c:v>42885.492129629631</c:v>
                </c:pt>
                <c:pt idx="6650">
                  <c:v>42885.492245370369</c:v>
                </c:pt>
                <c:pt idx="6651">
                  <c:v>42885.492361111108</c:v>
                </c:pt>
                <c:pt idx="6652">
                  <c:v>42885.492476851854</c:v>
                </c:pt>
                <c:pt idx="6653">
                  <c:v>42885.492592592593</c:v>
                </c:pt>
                <c:pt idx="6654">
                  <c:v>42885.492708333331</c:v>
                </c:pt>
                <c:pt idx="6655">
                  <c:v>42885.492824074077</c:v>
                </c:pt>
                <c:pt idx="6656">
                  <c:v>42885.492939814816</c:v>
                </c:pt>
                <c:pt idx="6657">
                  <c:v>42885.493055555555</c:v>
                </c:pt>
                <c:pt idx="6658">
                  <c:v>42885.493171296293</c:v>
                </c:pt>
                <c:pt idx="6659">
                  <c:v>42885.493287037039</c:v>
                </c:pt>
                <c:pt idx="6660">
                  <c:v>42885.493402777778</c:v>
                </c:pt>
                <c:pt idx="6661">
                  <c:v>42885.493518518517</c:v>
                </c:pt>
                <c:pt idx="6662">
                  <c:v>42885.493634259263</c:v>
                </c:pt>
                <c:pt idx="6663">
                  <c:v>42885.493750000001</c:v>
                </c:pt>
                <c:pt idx="6664">
                  <c:v>42885.49386574074</c:v>
                </c:pt>
                <c:pt idx="6665">
                  <c:v>42885.493981481479</c:v>
                </c:pt>
                <c:pt idx="6666">
                  <c:v>42885.494097222225</c:v>
                </c:pt>
                <c:pt idx="6667">
                  <c:v>42885.494212962964</c:v>
                </c:pt>
                <c:pt idx="6668">
                  <c:v>42885.494328703702</c:v>
                </c:pt>
                <c:pt idx="6669">
                  <c:v>42885.494444444441</c:v>
                </c:pt>
                <c:pt idx="6670">
                  <c:v>42885.494560185187</c:v>
                </c:pt>
                <c:pt idx="6671">
                  <c:v>42885.494675925926</c:v>
                </c:pt>
                <c:pt idx="6672">
                  <c:v>42885.494791666664</c:v>
                </c:pt>
                <c:pt idx="6673">
                  <c:v>42885.49490740741</c:v>
                </c:pt>
                <c:pt idx="6674">
                  <c:v>42885.495023148149</c:v>
                </c:pt>
                <c:pt idx="6675">
                  <c:v>42885.495138888888</c:v>
                </c:pt>
                <c:pt idx="6676">
                  <c:v>42885.495254629626</c:v>
                </c:pt>
                <c:pt idx="6677">
                  <c:v>42885.495370370372</c:v>
                </c:pt>
                <c:pt idx="6678">
                  <c:v>42885.495486111111</c:v>
                </c:pt>
                <c:pt idx="6679">
                  <c:v>42885.49560185185</c:v>
                </c:pt>
                <c:pt idx="6680">
                  <c:v>42885.495717592596</c:v>
                </c:pt>
                <c:pt idx="6681">
                  <c:v>42885.495833333334</c:v>
                </c:pt>
                <c:pt idx="6682">
                  <c:v>42885.495949074073</c:v>
                </c:pt>
                <c:pt idx="6683">
                  <c:v>42885.496064814812</c:v>
                </c:pt>
                <c:pt idx="6684">
                  <c:v>42885.496180555558</c:v>
                </c:pt>
                <c:pt idx="6685">
                  <c:v>42885.496296296296</c:v>
                </c:pt>
                <c:pt idx="6686">
                  <c:v>42885.496412037035</c:v>
                </c:pt>
                <c:pt idx="6687">
                  <c:v>42885.496527777781</c:v>
                </c:pt>
                <c:pt idx="6688">
                  <c:v>42885.49664351852</c:v>
                </c:pt>
                <c:pt idx="6689">
                  <c:v>42885.496759259258</c:v>
                </c:pt>
                <c:pt idx="6690">
                  <c:v>42885.496874999997</c:v>
                </c:pt>
                <c:pt idx="6691">
                  <c:v>42885.496990740743</c:v>
                </c:pt>
                <c:pt idx="6692">
                  <c:v>42885.497106481482</c:v>
                </c:pt>
                <c:pt idx="6693">
                  <c:v>42885.49722222222</c:v>
                </c:pt>
                <c:pt idx="6694">
                  <c:v>42885.497337962966</c:v>
                </c:pt>
                <c:pt idx="6695">
                  <c:v>42885.497453703705</c:v>
                </c:pt>
                <c:pt idx="6696">
                  <c:v>42885.497569444444</c:v>
                </c:pt>
                <c:pt idx="6697">
                  <c:v>42885.497685185182</c:v>
                </c:pt>
                <c:pt idx="6698">
                  <c:v>42885.497800925928</c:v>
                </c:pt>
                <c:pt idx="6699">
                  <c:v>42885.497916666667</c:v>
                </c:pt>
                <c:pt idx="6700">
                  <c:v>42885.498032407406</c:v>
                </c:pt>
                <c:pt idx="6701">
                  <c:v>42885.498148148145</c:v>
                </c:pt>
                <c:pt idx="6702">
                  <c:v>42885.498263888891</c:v>
                </c:pt>
                <c:pt idx="6703">
                  <c:v>42885.498379629629</c:v>
                </c:pt>
                <c:pt idx="6704">
                  <c:v>42885.498495370368</c:v>
                </c:pt>
                <c:pt idx="6705">
                  <c:v>42885.498611111114</c:v>
                </c:pt>
                <c:pt idx="6706">
                  <c:v>42885.498726851853</c:v>
                </c:pt>
                <c:pt idx="6707">
                  <c:v>42885.498842592591</c:v>
                </c:pt>
                <c:pt idx="6708">
                  <c:v>42885.49895833333</c:v>
                </c:pt>
                <c:pt idx="6709">
                  <c:v>42885.499074074076</c:v>
                </c:pt>
                <c:pt idx="6710">
                  <c:v>42885.499189814815</c:v>
                </c:pt>
                <c:pt idx="6711">
                  <c:v>42885.499305555553</c:v>
                </c:pt>
                <c:pt idx="6712">
                  <c:v>42885.499421296299</c:v>
                </c:pt>
                <c:pt idx="6713">
                  <c:v>42885.499537037038</c:v>
                </c:pt>
                <c:pt idx="6714">
                  <c:v>42885.499652777777</c:v>
                </c:pt>
                <c:pt idx="6715">
                  <c:v>42885.499768518515</c:v>
                </c:pt>
                <c:pt idx="6716">
                  <c:v>42885.499884259261</c:v>
                </c:pt>
                <c:pt idx="6717">
                  <c:v>42885.5</c:v>
                </c:pt>
                <c:pt idx="6718">
                  <c:v>42885.500115740739</c:v>
                </c:pt>
                <c:pt idx="6719">
                  <c:v>42885.500231481485</c:v>
                </c:pt>
                <c:pt idx="6720">
                  <c:v>42885.500347222223</c:v>
                </c:pt>
                <c:pt idx="6721">
                  <c:v>42885.500462962962</c:v>
                </c:pt>
                <c:pt idx="6722">
                  <c:v>42885.500578703701</c:v>
                </c:pt>
                <c:pt idx="6723">
                  <c:v>42885.500694444447</c:v>
                </c:pt>
                <c:pt idx="6724">
                  <c:v>42885.500810185185</c:v>
                </c:pt>
                <c:pt idx="6725">
                  <c:v>42885.500925925924</c:v>
                </c:pt>
                <c:pt idx="6726">
                  <c:v>42885.50104166667</c:v>
                </c:pt>
                <c:pt idx="6727">
                  <c:v>42885.501157407409</c:v>
                </c:pt>
                <c:pt idx="6728">
                  <c:v>42885.501273148147</c:v>
                </c:pt>
                <c:pt idx="6729">
                  <c:v>42885.501388888886</c:v>
                </c:pt>
                <c:pt idx="6730">
                  <c:v>42885.501504629632</c:v>
                </c:pt>
                <c:pt idx="6731">
                  <c:v>42885.501620370371</c:v>
                </c:pt>
                <c:pt idx="6732">
                  <c:v>42885.501736111109</c:v>
                </c:pt>
                <c:pt idx="6733">
                  <c:v>42885.501851851855</c:v>
                </c:pt>
                <c:pt idx="6734">
                  <c:v>42885.501967592594</c:v>
                </c:pt>
                <c:pt idx="6735">
                  <c:v>42885.502083333333</c:v>
                </c:pt>
                <c:pt idx="6736">
                  <c:v>42885.502199074072</c:v>
                </c:pt>
                <c:pt idx="6737">
                  <c:v>42885.502314814818</c:v>
                </c:pt>
                <c:pt idx="6738">
                  <c:v>42885.502430555556</c:v>
                </c:pt>
                <c:pt idx="6739">
                  <c:v>42885.502546296295</c:v>
                </c:pt>
                <c:pt idx="6740">
                  <c:v>42885.502662037034</c:v>
                </c:pt>
                <c:pt idx="6741">
                  <c:v>42885.50277777778</c:v>
                </c:pt>
                <c:pt idx="6742">
                  <c:v>42885.502893518518</c:v>
                </c:pt>
                <c:pt idx="6743">
                  <c:v>42885.503009259257</c:v>
                </c:pt>
                <c:pt idx="6744">
                  <c:v>42885.503125000003</c:v>
                </c:pt>
                <c:pt idx="6745">
                  <c:v>42885.503240740742</c:v>
                </c:pt>
                <c:pt idx="6746">
                  <c:v>42885.50335648148</c:v>
                </c:pt>
                <c:pt idx="6747">
                  <c:v>42885.503472222219</c:v>
                </c:pt>
                <c:pt idx="6748">
                  <c:v>42885.503587962965</c:v>
                </c:pt>
                <c:pt idx="6749">
                  <c:v>42885.503703703704</c:v>
                </c:pt>
                <c:pt idx="6750">
                  <c:v>42885.503819444442</c:v>
                </c:pt>
                <c:pt idx="6751">
                  <c:v>42885.503935185188</c:v>
                </c:pt>
                <c:pt idx="6752">
                  <c:v>42885.504050925927</c:v>
                </c:pt>
                <c:pt idx="6753">
                  <c:v>42885.504166666666</c:v>
                </c:pt>
                <c:pt idx="6754">
                  <c:v>42885.504282407404</c:v>
                </c:pt>
                <c:pt idx="6755">
                  <c:v>42885.50439814815</c:v>
                </c:pt>
                <c:pt idx="6756">
                  <c:v>42885.504513888889</c:v>
                </c:pt>
                <c:pt idx="6757">
                  <c:v>42885.504629629628</c:v>
                </c:pt>
                <c:pt idx="6758">
                  <c:v>42885.504745370374</c:v>
                </c:pt>
                <c:pt idx="6759">
                  <c:v>42885.504861111112</c:v>
                </c:pt>
                <c:pt idx="6760">
                  <c:v>42885.504976851851</c:v>
                </c:pt>
                <c:pt idx="6761">
                  <c:v>42885.50509259259</c:v>
                </c:pt>
                <c:pt idx="6762">
                  <c:v>42885.505208333336</c:v>
                </c:pt>
                <c:pt idx="6763">
                  <c:v>42885.505324074074</c:v>
                </c:pt>
                <c:pt idx="6764">
                  <c:v>42885.505439814813</c:v>
                </c:pt>
                <c:pt idx="6765">
                  <c:v>42885.505555555559</c:v>
                </c:pt>
                <c:pt idx="6766">
                  <c:v>42885.505671296298</c:v>
                </c:pt>
                <c:pt idx="6767">
                  <c:v>42885.505787037036</c:v>
                </c:pt>
                <c:pt idx="6768">
                  <c:v>42885.505902777775</c:v>
                </c:pt>
                <c:pt idx="6769">
                  <c:v>42885.506018518521</c:v>
                </c:pt>
                <c:pt idx="6770">
                  <c:v>42885.50613425926</c:v>
                </c:pt>
                <c:pt idx="6771">
                  <c:v>42885.506249999999</c:v>
                </c:pt>
                <c:pt idx="6772">
                  <c:v>42885.506365740737</c:v>
                </c:pt>
                <c:pt idx="6773">
                  <c:v>42885.506481481483</c:v>
                </c:pt>
                <c:pt idx="6774">
                  <c:v>42885.506597222222</c:v>
                </c:pt>
                <c:pt idx="6775">
                  <c:v>42885.506712962961</c:v>
                </c:pt>
                <c:pt idx="6776">
                  <c:v>42885.506828703707</c:v>
                </c:pt>
                <c:pt idx="6777">
                  <c:v>42885.506944444445</c:v>
                </c:pt>
                <c:pt idx="6778">
                  <c:v>42885.507060185184</c:v>
                </c:pt>
                <c:pt idx="6779">
                  <c:v>42885.507175925923</c:v>
                </c:pt>
                <c:pt idx="6780">
                  <c:v>42885.507291666669</c:v>
                </c:pt>
                <c:pt idx="6781">
                  <c:v>42885.507407407407</c:v>
                </c:pt>
                <c:pt idx="6782">
                  <c:v>42885.507523148146</c:v>
                </c:pt>
                <c:pt idx="6783">
                  <c:v>42885.507638888892</c:v>
                </c:pt>
                <c:pt idx="6784">
                  <c:v>42885.507754629631</c:v>
                </c:pt>
                <c:pt idx="6785">
                  <c:v>42885.507870370369</c:v>
                </c:pt>
                <c:pt idx="6786">
                  <c:v>42885.507986111108</c:v>
                </c:pt>
                <c:pt idx="6787">
                  <c:v>42885.508101851854</c:v>
                </c:pt>
                <c:pt idx="6788">
                  <c:v>42885.508217592593</c:v>
                </c:pt>
                <c:pt idx="6789">
                  <c:v>42885.508333333331</c:v>
                </c:pt>
                <c:pt idx="6790">
                  <c:v>42885.508449074077</c:v>
                </c:pt>
                <c:pt idx="6791">
                  <c:v>42885.508564814816</c:v>
                </c:pt>
                <c:pt idx="6792">
                  <c:v>42885.508680555555</c:v>
                </c:pt>
                <c:pt idx="6793">
                  <c:v>42885.508796296293</c:v>
                </c:pt>
                <c:pt idx="6794">
                  <c:v>42885.508912037039</c:v>
                </c:pt>
                <c:pt idx="6795">
                  <c:v>42885.509027777778</c:v>
                </c:pt>
                <c:pt idx="6796">
                  <c:v>42885.509143518517</c:v>
                </c:pt>
                <c:pt idx="6797">
                  <c:v>42885.509259259263</c:v>
                </c:pt>
                <c:pt idx="6798">
                  <c:v>42885.509375000001</c:v>
                </c:pt>
                <c:pt idx="6799">
                  <c:v>42885.50949074074</c:v>
                </c:pt>
                <c:pt idx="6800">
                  <c:v>42885.509606481479</c:v>
                </c:pt>
                <c:pt idx="6801">
                  <c:v>42885.509722222225</c:v>
                </c:pt>
                <c:pt idx="6802">
                  <c:v>42885.509837962964</c:v>
                </c:pt>
                <c:pt idx="6803">
                  <c:v>42885.509953703702</c:v>
                </c:pt>
                <c:pt idx="6804">
                  <c:v>42885.510069444441</c:v>
                </c:pt>
                <c:pt idx="6805">
                  <c:v>42885.510185185187</c:v>
                </c:pt>
                <c:pt idx="6806">
                  <c:v>42885.510300925926</c:v>
                </c:pt>
                <c:pt idx="6807">
                  <c:v>42885.510416666664</c:v>
                </c:pt>
                <c:pt idx="6808">
                  <c:v>42885.51053240741</c:v>
                </c:pt>
                <c:pt idx="6809">
                  <c:v>42885.510648148149</c:v>
                </c:pt>
                <c:pt idx="6810">
                  <c:v>42885.510763888888</c:v>
                </c:pt>
                <c:pt idx="6811">
                  <c:v>42885.510879629626</c:v>
                </c:pt>
                <c:pt idx="6812">
                  <c:v>42885.510995370372</c:v>
                </c:pt>
                <c:pt idx="6813">
                  <c:v>42885.511111111111</c:v>
                </c:pt>
                <c:pt idx="6814">
                  <c:v>42885.51122685185</c:v>
                </c:pt>
                <c:pt idx="6815">
                  <c:v>42885.511342592596</c:v>
                </c:pt>
                <c:pt idx="6816">
                  <c:v>42885.511458333334</c:v>
                </c:pt>
                <c:pt idx="6817">
                  <c:v>42885.511574074073</c:v>
                </c:pt>
                <c:pt idx="6818">
                  <c:v>42885.511689814812</c:v>
                </c:pt>
                <c:pt idx="6819">
                  <c:v>42885.511805555558</c:v>
                </c:pt>
                <c:pt idx="6820">
                  <c:v>42885.511921296296</c:v>
                </c:pt>
                <c:pt idx="6821">
                  <c:v>42885.512037037035</c:v>
                </c:pt>
                <c:pt idx="6822">
                  <c:v>42885.512152777781</c:v>
                </c:pt>
                <c:pt idx="6823">
                  <c:v>42885.51226851852</c:v>
                </c:pt>
                <c:pt idx="6824">
                  <c:v>42885.512384259258</c:v>
                </c:pt>
                <c:pt idx="6825">
                  <c:v>42885.512499999997</c:v>
                </c:pt>
                <c:pt idx="6826">
                  <c:v>42885.512615740743</c:v>
                </c:pt>
                <c:pt idx="6827">
                  <c:v>42885.512731481482</c:v>
                </c:pt>
                <c:pt idx="6828">
                  <c:v>42885.51284722222</c:v>
                </c:pt>
                <c:pt idx="6829">
                  <c:v>42885.512962962966</c:v>
                </c:pt>
                <c:pt idx="6830">
                  <c:v>42885.513078703705</c:v>
                </c:pt>
                <c:pt idx="6831">
                  <c:v>42885.513194444444</c:v>
                </c:pt>
                <c:pt idx="6832">
                  <c:v>42885.513310185182</c:v>
                </c:pt>
                <c:pt idx="6833">
                  <c:v>42885.513425925928</c:v>
                </c:pt>
                <c:pt idx="6834">
                  <c:v>42885.513541666667</c:v>
                </c:pt>
                <c:pt idx="6835">
                  <c:v>42885.513657407406</c:v>
                </c:pt>
                <c:pt idx="6836">
                  <c:v>42885.513773148145</c:v>
                </c:pt>
                <c:pt idx="6837">
                  <c:v>42885.513888888891</c:v>
                </c:pt>
                <c:pt idx="6838">
                  <c:v>42885.514004629629</c:v>
                </c:pt>
                <c:pt idx="6839">
                  <c:v>42885.514120370368</c:v>
                </c:pt>
                <c:pt idx="6840">
                  <c:v>42885.514236111114</c:v>
                </c:pt>
                <c:pt idx="6841">
                  <c:v>42885.514351851853</c:v>
                </c:pt>
                <c:pt idx="6842">
                  <c:v>42885.514467592591</c:v>
                </c:pt>
                <c:pt idx="6843">
                  <c:v>42885.51458333333</c:v>
                </c:pt>
                <c:pt idx="6844">
                  <c:v>42885.514699074076</c:v>
                </c:pt>
                <c:pt idx="6845">
                  <c:v>42885.514814814815</c:v>
                </c:pt>
                <c:pt idx="6846">
                  <c:v>42885.514930555553</c:v>
                </c:pt>
                <c:pt idx="6847">
                  <c:v>42885.515046296299</c:v>
                </c:pt>
                <c:pt idx="6848">
                  <c:v>42885.515162037038</c:v>
                </c:pt>
                <c:pt idx="6849">
                  <c:v>42885.515277777777</c:v>
                </c:pt>
                <c:pt idx="6850">
                  <c:v>42885.515393518515</c:v>
                </c:pt>
                <c:pt idx="6851">
                  <c:v>42885.515509259261</c:v>
                </c:pt>
                <c:pt idx="6852">
                  <c:v>42885.515625</c:v>
                </c:pt>
                <c:pt idx="6853">
                  <c:v>42885.515740740739</c:v>
                </c:pt>
                <c:pt idx="6854">
                  <c:v>42885.515856481485</c:v>
                </c:pt>
                <c:pt idx="6855">
                  <c:v>42885.515972222223</c:v>
                </c:pt>
                <c:pt idx="6856">
                  <c:v>42885.516087962962</c:v>
                </c:pt>
                <c:pt idx="6857">
                  <c:v>42885.516203703701</c:v>
                </c:pt>
                <c:pt idx="6858">
                  <c:v>42885.516319444447</c:v>
                </c:pt>
                <c:pt idx="6859">
                  <c:v>42885.516435185185</c:v>
                </c:pt>
                <c:pt idx="6860">
                  <c:v>42885.516550925924</c:v>
                </c:pt>
                <c:pt idx="6861">
                  <c:v>42885.51666666667</c:v>
                </c:pt>
                <c:pt idx="6862">
                  <c:v>42885.516782407409</c:v>
                </c:pt>
                <c:pt idx="6863">
                  <c:v>42885.516898148147</c:v>
                </c:pt>
                <c:pt idx="6864">
                  <c:v>42885.517013888886</c:v>
                </c:pt>
                <c:pt idx="6865">
                  <c:v>42885.517129629632</c:v>
                </c:pt>
                <c:pt idx="6866">
                  <c:v>42885.517245370371</c:v>
                </c:pt>
                <c:pt idx="6867">
                  <c:v>42885.517361111109</c:v>
                </c:pt>
                <c:pt idx="6868">
                  <c:v>42885.517476851855</c:v>
                </c:pt>
                <c:pt idx="6869">
                  <c:v>42885.517592592594</c:v>
                </c:pt>
                <c:pt idx="6870">
                  <c:v>42885.517708333333</c:v>
                </c:pt>
                <c:pt idx="6871">
                  <c:v>42885.517824074072</c:v>
                </c:pt>
                <c:pt idx="6872">
                  <c:v>42885.517939814818</c:v>
                </c:pt>
                <c:pt idx="6873">
                  <c:v>42885.518055555556</c:v>
                </c:pt>
                <c:pt idx="6874">
                  <c:v>42885.518171296295</c:v>
                </c:pt>
                <c:pt idx="6875">
                  <c:v>42885.518287037034</c:v>
                </c:pt>
                <c:pt idx="6876">
                  <c:v>42885.51840277778</c:v>
                </c:pt>
                <c:pt idx="6877">
                  <c:v>42885.518518518518</c:v>
                </c:pt>
                <c:pt idx="6878">
                  <c:v>42885.518634259257</c:v>
                </c:pt>
                <c:pt idx="6879">
                  <c:v>42885.518750000003</c:v>
                </c:pt>
                <c:pt idx="6880">
                  <c:v>42885.518865740742</c:v>
                </c:pt>
                <c:pt idx="6881">
                  <c:v>42885.51898148148</c:v>
                </c:pt>
                <c:pt idx="6882">
                  <c:v>42885.519097222219</c:v>
                </c:pt>
                <c:pt idx="6883">
                  <c:v>42885.519212962965</c:v>
                </c:pt>
                <c:pt idx="6884">
                  <c:v>42885.519328703704</c:v>
                </c:pt>
                <c:pt idx="6885">
                  <c:v>42885.519444444442</c:v>
                </c:pt>
                <c:pt idx="6886">
                  <c:v>42885.519560185188</c:v>
                </c:pt>
                <c:pt idx="6887">
                  <c:v>42885.519675925927</c:v>
                </c:pt>
                <c:pt idx="6888">
                  <c:v>42885.519791666666</c:v>
                </c:pt>
                <c:pt idx="6889">
                  <c:v>42885.519907407404</c:v>
                </c:pt>
                <c:pt idx="6890">
                  <c:v>42885.52002314815</c:v>
                </c:pt>
                <c:pt idx="6891">
                  <c:v>42885.520138888889</c:v>
                </c:pt>
                <c:pt idx="6892">
                  <c:v>42885.520254629628</c:v>
                </c:pt>
                <c:pt idx="6893">
                  <c:v>42885.520370370374</c:v>
                </c:pt>
                <c:pt idx="6894">
                  <c:v>42885.520486111112</c:v>
                </c:pt>
                <c:pt idx="6895">
                  <c:v>42885.520601851851</c:v>
                </c:pt>
                <c:pt idx="6896">
                  <c:v>42885.52071759259</c:v>
                </c:pt>
                <c:pt idx="6897">
                  <c:v>42885.520833333336</c:v>
                </c:pt>
                <c:pt idx="6898">
                  <c:v>42885.520949074074</c:v>
                </c:pt>
                <c:pt idx="6899">
                  <c:v>42885.521064814813</c:v>
                </c:pt>
                <c:pt idx="6900">
                  <c:v>42885.521180555559</c:v>
                </c:pt>
                <c:pt idx="6901">
                  <c:v>42885.521296296298</c:v>
                </c:pt>
                <c:pt idx="6902">
                  <c:v>42885.521412037036</c:v>
                </c:pt>
                <c:pt idx="6903">
                  <c:v>42885.521527777775</c:v>
                </c:pt>
                <c:pt idx="6904">
                  <c:v>42885.521643518521</c:v>
                </c:pt>
                <c:pt idx="6905">
                  <c:v>42885.52175925926</c:v>
                </c:pt>
                <c:pt idx="6906">
                  <c:v>42885.521874999999</c:v>
                </c:pt>
                <c:pt idx="6907">
                  <c:v>42885.521990740737</c:v>
                </c:pt>
                <c:pt idx="6908">
                  <c:v>42885.522106481483</c:v>
                </c:pt>
                <c:pt idx="6909">
                  <c:v>42885.522222222222</c:v>
                </c:pt>
                <c:pt idx="6910">
                  <c:v>42885.522337962961</c:v>
                </c:pt>
                <c:pt idx="6911">
                  <c:v>42885.522453703707</c:v>
                </c:pt>
                <c:pt idx="6912">
                  <c:v>42885.522569444445</c:v>
                </c:pt>
                <c:pt idx="6913">
                  <c:v>42885.522685185184</c:v>
                </c:pt>
                <c:pt idx="6914">
                  <c:v>42885.522800925923</c:v>
                </c:pt>
                <c:pt idx="6915">
                  <c:v>42885.522916666669</c:v>
                </c:pt>
                <c:pt idx="6916">
                  <c:v>42885.523032407407</c:v>
                </c:pt>
                <c:pt idx="6917">
                  <c:v>42885.523148148146</c:v>
                </c:pt>
                <c:pt idx="6918">
                  <c:v>42885.523263888892</c:v>
                </c:pt>
                <c:pt idx="6919">
                  <c:v>42885.523379629631</c:v>
                </c:pt>
                <c:pt idx="6920">
                  <c:v>42885.523495370369</c:v>
                </c:pt>
                <c:pt idx="6921">
                  <c:v>42885.523611111108</c:v>
                </c:pt>
                <c:pt idx="6922">
                  <c:v>42885.523726851854</c:v>
                </c:pt>
                <c:pt idx="6923">
                  <c:v>42885.523842592593</c:v>
                </c:pt>
                <c:pt idx="6924">
                  <c:v>42885.523958333331</c:v>
                </c:pt>
                <c:pt idx="6925">
                  <c:v>42885.524074074077</c:v>
                </c:pt>
                <c:pt idx="6926">
                  <c:v>42885.524189814816</c:v>
                </c:pt>
                <c:pt idx="6927">
                  <c:v>42885.524305555555</c:v>
                </c:pt>
                <c:pt idx="6928">
                  <c:v>42885.524421296293</c:v>
                </c:pt>
                <c:pt idx="6929">
                  <c:v>42885.524537037039</c:v>
                </c:pt>
                <c:pt idx="6930">
                  <c:v>42885.524652777778</c:v>
                </c:pt>
                <c:pt idx="6931">
                  <c:v>42885.524768518517</c:v>
                </c:pt>
                <c:pt idx="6932">
                  <c:v>42885.524884259263</c:v>
                </c:pt>
                <c:pt idx="6933">
                  <c:v>42885.525000000001</c:v>
                </c:pt>
                <c:pt idx="6934">
                  <c:v>42885.52511574074</c:v>
                </c:pt>
                <c:pt idx="6935">
                  <c:v>42885.525231481479</c:v>
                </c:pt>
                <c:pt idx="6936">
                  <c:v>42885.525347222225</c:v>
                </c:pt>
                <c:pt idx="6937">
                  <c:v>42885.525462962964</c:v>
                </c:pt>
                <c:pt idx="6938">
                  <c:v>42885.525578703702</c:v>
                </c:pt>
                <c:pt idx="6939">
                  <c:v>42885.525694444441</c:v>
                </c:pt>
                <c:pt idx="6940">
                  <c:v>42885.525810185187</c:v>
                </c:pt>
                <c:pt idx="6941">
                  <c:v>42885.525925925926</c:v>
                </c:pt>
                <c:pt idx="6942">
                  <c:v>42885.526041666664</c:v>
                </c:pt>
                <c:pt idx="6943">
                  <c:v>42885.52615740741</c:v>
                </c:pt>
                <c:pt idx="6944">
                  <c:v>42885.526273148149</c:v>
                </c:pt>
                <c:pt idx="6945">
                  <c:v>42885.526388888888</c:v>
                </c:pt>
                <c:pt idx="6946">
                  <c:v>42885.526504629626</c:v>
                </c:pt>
                <c:pt idx="6947">
                  <c:v>42885.526620370372</c:v>
                </c:pt>
                <c:pt idx="6948">
                  <c:v>42885.526736111111</c:v>
                </c:pt>
                <c:pt idx="6949">
                  <c:v>42885.52685185185</c:v>
                </c:pt>
                <c:pt idx="6950">
                  <c:v>42885.526967592596</c:v>
                </c:pt>
                <c:pt idx="6951">
                  <c:v>42885.527083333334</c:v>
                </c:pt>
                <c:pt idx="6952">
                  <c:v>42885.527199074073</c:v>
                </c:pt>
                <c:pt idx="6953">
                  <c:v>42885.527314814812</c:v>
                </c:pt>
                <c:pt idx="6954">
                  <c:v>42885.527430555558</c:v>
                </c:pt>
                <c:pt idx="6955">
                  <c:v>42885.527546296296</c:v>
                </c:pt>
                <c:pt idx="6956">
                  <c:v>42885.527662037035</c:v>
                </c:pt>
                <c:pt idx="6957">
                  <c:v>42885.527777777781</c:v>
                </c:pt>
                <c:pt idx="6958">
                  <c:v>42885.52789351852</c:v>
                </c:pt>
                <c:pt idx="6959">
                  <c:v>42885.528009259258</c:v>
                </c:pt>
                <c:pt idx="6960">
                  <c:v>42885.528124999997</c:v>
                </c:pt>
                <c:pt idx="6961">
                  <c:v>42885.528240740743</c:v>
                </c:pt>
                <c:pt idx="6962">
                  <c:v>42885.528356481482</c:v>
                </c:pt>
                <c:pt idx="6963">
                  <c:v>42885.52847222222</c:v>
                </c:pt>
                <c:pt idx="6964">
                  <c:v>42885.528587962966</c:v>
                </c:pt>
                <c:pt idx="6965">
                  <c:v>42885.528703703705</c:v>
                </c:pt>
                <c:pt idx="6966">
                  <c:v>42885.528819444444</c:v>
                </c:pt>
                <c:pt idx="6967">
                  <c:v>42885.528935185182</c:v>
                </c:pt>
                <c:pt idx="6968">
                  <c:v>42885.529050925928</c:v>
                </c:pt>
                <c:pt idx="6969">
                  <c:v>42885.529166666667</c:v>
                </c:pt>
                <c:pt idx="6970">
                  <c:v>42885.529282407406</c:v>
                </c:pt>
                <c:pt idx="6971">
                  <c:v>42885.529398148145</c:v>
                </c:pt>
                <c:pt idx="6972">
                  <c:v>42885.529513888891</c:v>
                </c:pt>
                <c:pt idx="6973">
                  <c:v>42885.529629629629</c:v>
                </c:pt>
                <c:pt idx="6974">
                  <c:v>42885.529745370368</c:v>
                </c:pt>
                <c:pt idx="6975">
                  <c:v>42885.529861111114</c:v>
                </c:pt>
                <c:pt idx="6976">
                  <c:v>42885.529976851853</c:v>
                </c:pt>
                <c:pt idx="6977">
                  <c:v>42885.530092592591</c:v>
                </c:pt>
                <c:pt idx="6978">
                  <c:v>42885.53020833333</c:v>
                </c:pt>
                <c:pt idx="6979">
                  <c:v>42885.530324074076</c:v>
                </c:pt>
                <c:pt idx="6980">
                  <c:v>42885.530439814815</c:v>
                </c:pt>
                <c:pt idx="6981">
                  <c:v>42885.530555555553</c:v>
                </c:pt>
                <c:pt idx="6982">
                  <c:v>42885.530671296299</c:v>
                </c:pt>
                <c:pt idx="6983">
                  <c:v>42885.530787037038</c:v>
                </c:pt>
                <c:pt idx="6984">
                  <c:v>42885.530902777777</c:v>
                </c:pt>
                <c:pt idx="6985">
                  <c:v>42885.531018518515</c:v>
                </c:pt>
                <c:pt idx="6986">
                  <c:v>42885.531134259261</c:v>
                </c:pt>
                <c:pt idx="6987">
                  <c:v>42885.53125</c:v>
                </c:pt>
                <c:pt idx="6988">
                  <c:v>42885.531365740739</c:v>
                </c:pt>
                <c:pt idx="6989">
                  <c:v>42885.531481481485</c:v>
                </c:pt>
                <c:pt idx="6990">
                  <c:v>42885.531597222223</c:v>
                </c:pt>
                <c:pt idx="6991">
                  <c:v>42885.531712962962</c:v>
                </c:pt>
                <c:pt idx="6992">
                  <c:v>42885.531828703701</c:v>
                </c:pt>
                <c:pt idx="6993">
                  <c:v>42885.531944444447</c:v>
                </c:pt>
                <c:pt idx="6994">
                  <c:v>42885.532060185185</c:v>
                </c:pt>
                <c:pt idx="6995">
                  <c:v>42885.532175925924</c:v>
                </c:pt>
                <c:pt idx="6996">
                  <c:v>42885.53229166667</c:v>
                </c:pt>
                <c:pt idx="6997">
                  <c:v>42885.532407407409</c:v>
                </c:pt>
                <c:pt idx="6998">
                  <c:v>42885.532523148147</c:v>
                </c:pt>
                <c:pt idx="6999">
                  <c:v>42885.532638888886</c:v>
                </c:pt>
                <c:pt idx="7000">
                  <c:v>42885.532754629632</c:v>
                </c:pt>
                <c:pt idx="7001">
                  <c:v>42885.532870370371</c:v>
                </c:pt>
                <c:pt idx="7002">
                  <c:v>42885.532986111109</c:v>
                </c:pt>
                <c:pt idx="7003">
                  <c:v>42885.533101851855</c:v>
                </c:pt>
                <c:pt idx="7004">
                  <c:v>42885.533217592594</c:v>
                </c:pt>
                <c:pt idx="7005">
                  <c:v>42885.533333333333</c:v>
                </c:pt>
                <c:pt idx="7006">
                  <c:v>42885.533449074072</c:v>
                </c:pt>
                <c:pt idx="7007">
                  <c:v>42885.533564814818</c:v>
                </c:pt>
                <c:pt idx="7008">
                  <c:v>42885.533680555556</c:v>
                </c:pt>
                <c:pt idx="7009">
                  <c:v>42885.533796296295</c:v>
                </c:pt>
                <c:pt idx="7010">
                  <c:v>42885.533912037034</c:v>
                </c:pt>
                <c:pt idx="7011">
                  <c:v>42885.53402777778</c:v>
                </c:pt>
                <c:pt idx="7012">
                  <c:v>42885.534143518518</c:v>
                </c:pt>
                <c:pt idx="7013">
                  <c:v>42885.534259259257</c:v>
                </c:pt>
                <c:pt idx="7014">
                  <c:v>42885.534375000003</c:v>
                </c:pt>
                <c:pt idx="7015">
                  <c:v>42885.534490740742</c:v>
                </c:pt>
                <c:pt idx="7016">
                  <c:v>42885.53460648148</c:v>
                </c:pt>
                <c:pt idx="7017">
                  <c:v>42885.534722222219</c:v>
                </c:pt>
                <c:pt idx="7018">
                  <c:v>42885.534837962965</c:v>
                </c:pt>
                <c:pt idx="7019">
                  <c:v>42885.534953703704</c:v>
                </c:pt>
                <c:pt idx="7020">
                  <c:v>42885.535069444442</c:v>
                </c:pt>
                <c:pt idx="7021">
                  <c:v>42885.535185185188</c:v>
                </c:pt>
                <c:pt idx="7022">
                  <c:v>42885.535300925927</c:v>
                </c:pt>
                <c:pt idx="7023">
                  <c:v>42885.535416666666</c:v>
                </c:pt>
                <c:pt idx="7024">
                  <c:v>42885.535532407404</c:v>
                </c:pt>
                <c:pt idx="7025">
                  <c:v>42885.53564814815</c:v>
                </c:pt>
                <c:pt idx="7026">
                  <c:v>42885.535763888889</c:v>
                </c:pt>
                <c:pt idx="7027">
                  <c:v>42885.535879629628</c:v>
                </c:pt>
                <c:pt idx="7028">
                  <c:v>42885.535995370374</c:v>
                </c:pt>
                <c:pt idx="7029">
                  <c:v>42885.536111111112</c:v>
                </c:pt>
                <c:pt idx="7030">
                  <c:v>42885.536226851851</c:v>
                </c:pt>
                <c:pt idx="7031">
                  <c:v>42885.53634259259</c:v>
                </c:pt>
                <c:pt idx="7032">
                  <c:v>42885.536458333336</c:v>
                </c:pt>
                <c:pt idx="7033">
                  <c:v>42885.536574074074</c:v>
                </c:pt>
                <c:pt idx="7034">
                  <c:v>42885.536689814813</c:v>
                </c:pt>
                <c:pt idx="7035">
                  <c:v>42885.536805555559</c:v>
                </c:pt>
                <c:pt idx="7036">
                  <c:v>42885.536921296298</c:v>
                </c:pt>
                <c:pt idx="7037">
                  <c:v>42885.537037037036</c:v>
                </c:pt>
                <c:pt idx="7038">
                  <c:v>42885.537152777775</c:v>
                </c:pt>
                <c:pt idx="7039">
                  <c:v>42885.537268518521</c:v>
                </c:pt>
                <c:pt idx="7040">
                  <c:v>42885.53738425926</c:v>
                </c:pt>
                <c:pt idx="7041">
                  <c:v>42885.537499999999</c:v>
                </c:pt>
                <c:pt idx="7042">
                  <c:v>42885.537615740737</c:v>
                </c:pt>
                <c:pt idx="7043">
                  <c:v>42885.537731481483</c:v>
                </c:pt>
                <c:pt idx="7044">
                  <c:v>42885.537847222222</c:v>
                </c:pt>
                <c:pt idx="7045">
                  <c:v>42885.537962962961</c:v>
                </c:pt>
                <c:pt idx="7046">
                  <c:v>42885.538078703707</c:v>
                </c:pt>
                <c:pt idx="7047">
                  <c:v>42885.538194444445</c:v>
                </c:pt>
                <c:pt idx="7048">
                  <c:v>42885.538310185184</c:v>
                </c:pt>
                <c:pt idx="7049">
                  <c:v>42885.538425925923</c:v>
                </c:pt>
                <c:pt idx="7050">
                  <c:v>42885.538541666669</c:v>
                </c:pt>
                <c:pt idx="7051">
                  <c:v>42885.538657407407</c:v>
                </c:pt>
                <c:pt idx="7052">
                  <c:v>42885.538773148146</c:v>
                </c:pt>
                <c:pt idx="7053">
                  <c:v>42885.538888888892</c:v>
                </c:pt>
                <c:pt idx="7054">
                  <c:v>42885.539004629631</c:v>
                </c:pt>
                <c:pt idx="7055">
                  <c:v>42885.539120370369</c:v>
                </c:pt>
                <c:pt idx="7056">
                  <c:v>42885.539236111108</c:v>
                </c:pt>
                <c:pt idx="7057">
                  <c:v>42885.539351851854</c:v>
                </c:pt>
                <c:pt idx="7058">
                  <c:v>42885.539467592593</c:v>
                </c:pt>
                <c:pt idx="7059">
                  <c:v>42885.539583333331</c:v>
                </c:pt>
                <c:pt idx="7060">
                  <c:v>42885.539699074077</c:v>
                </c:pt>
                <c:pt idx="7061">
                  <c:v>42885.539814814816</c:v>
                </c:pt>
                <c:pt idx="7062">
                  <c:v>42885.539930555555</c:v>
                </c:pt>
                <c:pt idx="7063">
                  <c:v>42885.540046296293</c:v>
                </c:pt>
                <c:pt idx="7064">
                  <c:v>42885.540162037039</c:v>
                </c:pt>
                <c:pt idx="7065">
                  <c:v>42885.540277777778</c:v>
                </c:pt>
                <c:pt idx="7066">
                  <c:v>42885.540393518517</c:v>
                </c:pt>
                <c:pt idx="7067">
                  <c:v>42885.540509259263</c:v>
                </c:pt>
                <c:pt idx="7068">
                  <c:v>42885.540625000001</c:v>
                </c:pt>
                <c:pt idx="7069">
                  <c:v>42885.54074074074</c:v>
                </c:pt>
                <c:pt idx="7070">
                  <c:v>42885.540856481479</c:v>
                </c:pt>
                <c:pt idx="7071">
                  <c:v>42885.540972222225</c:v>
                </c:pt>
                <c:pt idx="7072">
                  <c:v>42885.541087962964</c:v>
                </c:pt>
                <c:pt idx="7073">
                  <c:v>42885.541203703702</c:v>
                </c:pt>
                <c:pt idx="7074">
                  <c:v>42885.541319444441</c:v>
                </c:pt>
                <c:pt idx="7075">
                  <c:v>42885.541435185187</c:v>
                </c:pt>
                <c:pt idx="7076">
                  <c:v>42885.541550925926</c:v>
                </c:pt>
                <c:pt idx="7077">
                  <c:v>42885.541666666664</c:v>
                </c:pt>
                <c:pt idx="7078">
                  <c:v>42885.54178240741</c:v>
                </c:pt>
                <c:pt idx="7079">
                  <c:v>42885.541898148149</c:v>
                </c:pt>
                <c:pt idx="7080">
                  <c:v>42885.542013888888</c:v>
                </c:pt>
                <c:pt idx="7081">
                  <c:v>42885.542129629626</c:v>
                </c:pt>
                <c:pt idx="7082">
                  <c:v>42885.542245370372</c:v>
                </c:pt>
                <c:pt idx="7083">
                  <c:v>42885.542361111111</c:v>
                </c:pt>
                <c:pt idx="7084">
                  <c:v>42885.54247685185</c:v>
                </c:pt>
                <c:pt idx="7085">
                  <c:v>42885.542592592596</c:v>
                </c:pt>
                <c:pt idx="7086">
                  <c:v>42885.542708333334</c:v>
                </c:pt>
                <c:pt idx="7087">
                  <c:v>42885.542824074073</c:v>
                </c:pt>
                <c:pt idx="7088">
                  <c:v>42885.542939814812</c:v>
                </c:pt>
                <c:pt idx="7089">
                  <c:v>42885.543055555558</c:v>
                </c:pt>
                <c:pt idx="7090">
                  <c:v>42885.543171296296</c:v>
                </c:pt>
                <c:pt idx="7091">
                  <c:v>42885.543287037035</c:v>
                </c:pt>
                <c:pt idx="7092">
                  <c:v>42885.543402777781</c:v>
                </c:pt>
                <c:pt idx="7093">
                  <c:v>42885.54351851852</c:v>
                </c:pt>
                <c:pt idx="7094">
                  <c:v>42885.543634259258</c:v>
                </c:pt>
                <c:pt idx="7095">
                  <c:v>42885.543749999997</c:v>
                </c:pt>
                <c:pt idx="7096">
                  <c:v>42885.543865740743</c:v>
                </c:pt>
                <c:pt idx="7097">
                  <c:v>42885.543981481482</c:v>
                </c:pt>
                <c:pt idx="7098">
                  <c:v>42885.54409722222</c:v>
                </c:pt>
                <c:pt idx="7099">
                  <c:v>42885.544212962966</c:v>
                </c:pt>
                <c:pt idx="7100">
                  <c:v>42885.544328703705</c:v>
                </c:pt>
                <c:pt idx="7101">
                  <c:v>42885.544444444444</c:v>
                </c:pt>
                <c:pt idx="7102">
                  <c:v>42885.544560185182</c:v>
                </c:pt>
                <c:pt idx="7103">
                  <c:v>42885.544675925928</c:v>
                </c:pt>
                <c:pt idx="7104">
                  <c:v>42885.544791666667</c:v>
                </c:pt>
                <c:pt idx="7105">
                  <c:v>42885.544907407406</c:v>
                </c:pt>
                <c:pt idx="7106">
                  <c:v>42885.545023148145</c:v>
                </c:pt>
                <c:pt idx="7107">
                  <c:v>42885.545138888891</c:v>
                </c:pt>
                <c:pt idx="7108">
                  <c:v>42885.545254629629</c:v>
                </c:pt>
                <c:pt idx="7109">
                  <c:v>42885.545370370368</c:v>
                </c:pt>
                <c:pt idx="7110">
                  <c:v>42885.545486111114</c:v>
                </c:pt>
                <c:pt idx="7111">
                  <c:v>42885.545601851853</c:v>
                </c:pt>
                <c:pt idx="7112">
                  <c:v>42885.545717592591</c:v>
                </c:pt>
                <c:pt idx="7113">
                  <c:v>42885.54583333333</c:v>
                </c:pt>
                <c:pt idx="7114">
                  <c:v>42885.545949074076</c:v>
                </c:pt>
                <c:pt idx="7115">
                  <c:v>42885.546064814815</c:v>
                </c:pt>
                <c:pt idx="7116">
                  <c:v>42885.546180555553</c:v>
                </c:pt>
                <c:pt idx="7117">
                  <c:v>42885.546296296299</c:v>
                </c:pt>
                <c:pt idx="7118">
                  <c:v>42885.546412037038</c:v>
                </c:pt>
                <c:pt idx="7119">
                  <c:v>42885.546527777777</c:v>
                </c:pt>
                <c:pt idx="7120">
                  <c:v>42885.546643518515</c:v>
                </c:pt>
                <c:pt idx="7121">
                  <c:v>42885.546759259261</c:v>
                </c:pt>
                <c:pt idx="7122">
                  <c:v>42885.546875</c:v>
                </c:pt>
                <c:pt idx="7123">
                  <c:v>42885.546990740739</c:v>
                </c:pt>
                <c:pt idx="7124">
                  <c:v>42885.547106481485</c:v>
                </c:pt>
                <c:pt idx="7125">
                  <c:v>42885.547222222223</c:v>
                </c:pt>
                <c:pt idx="7126">
                  <c:v>42885.547337962962</c:v>
                </c:pt>
                <c:pt idx="7127">
                  <c:v>42885.547453703701</c:v>
                </c:pt>
                <c:pt idx="7128">
                  <c:v>42885.547569444447</c:v>
                </c:pt>
                <c:pt idx="7129">
                  <c:v>42885.547685185185</c:v>
                </c:pt>
                <c:pt idx="7130">
                  <c:v>42885.547800925924</c:v>
                </c:pt>
                <c:pt idx="7131">
                  <c:v>42885.54791666667</c:v>
                </c:pt>
                <c:pt idx="7132">
                  <c:v>42885.548032407409</c:v>
                </c:pt>
                <c:pt idx="7133">
                  <c:v>42885.548148148147</c:v>
                </c:pt>
                <c:pt idx="7134">
                  <c:v>42885.548263888886</c:v>
                </c:pt>
                <c:pt idx="7135">
                  <c:v>42885.548379629632</c:v>
                </c:pt>
                <c:pt idx="7136">
                  <c:v>42885.548495370371</c:v>
                </c:pt>
                <c:pt idx="7137">
                  <c:v>42885.548611111109</c:v>
                </c:pt>
                <c:pt idx="7138">
                  <c:v>42885.548726851855</c:v>
                </c:pt>
                <c:pt idx="7139">
                  <c:v>42885.548842592594</c:v>
                </c:pt>
                <c:pt idx="7140">
                  <c:v>42885.548958333333</c:v>
                </c:pt>
                <c:pt idx="7141">
                  <c:v>42885.549074074072</c:v>
                </c:pt>
                <c:pt idx="7142">
                  <c:v>42885.549189814818</c:v>
                </c:pt>
                <c:pt idx="7143">
                  <c:v>42885.549305555556</c:v>
                </c:pt>
                <c:pt idx="7144">
                  <c:v>42885.549421296295</c:v>
                </c:pt>
                <c:pt idx="7145">
                  <c:v>42885.549537037034</c:v>
                </c:pt>
                <c:pt idx="7146">
                  <c:v>42885.54965277778</c:v>
                </c:pt>
                <c:pt idx="7147">
                  <c:v>42885.549768518518</c:v>
                </c:pt>
                <c:pt idx="7148">
                  <c:v>42885.549884259257</c:v>
                </c:pt>
                <c:pt idx="7149">
                  <c:v>42885.55</c:v>
                </c:pt>
                <c:pt idx="7150">
                  <c:v>42885.550115740742</c:v>
                </c:pt>
                <c:pt idx="7151">
                  <c:v>42885.55023148148</c:v>
                </c:pt>
                <c:pt idx="7152">
                  <c:v>42885.550347222219</c:v>
                </c:pt>
                <c:pt idx="7153">
                  <c:v>42885.550462962965</c:v>
                </c:pt>
                <c:pt idx="7154">
                  <c:v>42885.550578703704</c:v>
                </c:pt>
                <c:pt idx="7155">
                  <c:v>42885.550694444442</c:v>
                </c:pt>
                <c:pt idx="7156">
                  <c:v>42885.550810185188</c:v>
                </c:pt>
                <c:pt idx="7157">
                  <c:v>42885.550925925927</c:v>
                </c:pt>
                <c:pt idx="7158">
                  <c:v>42885.551041666666</c:v>
                </c:pt>
                <c:pt idx="7159">
                  <c:v>42885.551157407404</c:v>
                </c:pt>
                <c:pt idx="7160">
                  <c:v>42885.55127314815</c:v>
                </c:pt>
                <c:pt idx="7161">
                  <c:v>42885.551388888889</c:v>
                </c:pt>
                <c:pt idx="7162">
                  <c:v>42885.551504629628</c:v>
                </c:pt>
                <c:pt idx="7163">
                  <c:v>42885.551620370374</c:v>
                </c:pt>
                <c:pt idx="7164">
                  <c:v>42885.551736111112</c:v>
                </c:pt>
                <c:pt idx="7165">
                  <c:v>42885.551851851851</c:v>
                </c:pt>
                <c:pt idx="7166">
                  <c:v>42885.55196759259</c:v>
                </c:pt>
                <c:pt idx="7167">
                  <c:v>42885.552083333336</c:v>
                </c:pt>
                <c:pt idx="7168">
                  <c:v>42885.552199074074</c:v>
                </c:pt>
                <c:pt idx="7169">
                  <c:v>42885.552314814813</c:v>
                </c:pt>
                <c:pt idx="7170">
                  <c:v>42885.552430555559</c:v>
                </c:pt>
                <c:pt idx="7171">
                  <c:v>42885.552546296298</c:v>
                </c:pt>
                <c:pt idx="7172">
                  <c:v>42885.552662037036</c:v>
                </c:pt>
                <c:pt idx="7173">
                  <c:v>42885.552777777775</c:v>
                </c:pt>
                <c:pt idx="7174">
                  <c:v>42885.552893518521</c:v>
                </c:pt>
                <c:pt idx="7175">
                  <c:v>42885.55300925926</c:v>
                </c:pt>
                <c:pt idx="7176">
                  <c:v>42885.553124999999</c:v>
                </c:pt>
                <c:pt idx="7177">
                  <c:v>42885.553240740737</c:v>
                </c:pt>
                <c:pt idx="7178">
                  <c:v>42885.553356481483</c:v>
                </c:pt>
                <c:pt idx="7179">
                  <c:v>42885.553472222222</c:v>
                </c:pt>
                <c:pt idx="7180">
                  <c:v>42885.553587962961</c:v>
                </c:pt>
                <c:pt idx="7181">
                  <c:v>42885.553703703707</c:v>
                </c:pt>
                <c:pt idx="7182">
                  <c:v>42885.553819444445</c:v>
                </c:pt>
                <c:pt idx="7183">
                  <c:v>42885.553935185184</c:v>
                </c:pt>
                <c:pt idx="7184">
                  <c:v>42885.554050925923</c:v>
                </c:pt>
                <c:pt idx="7185">
                  <c:v>42885.554166666669</c:v>
                </c:pt>
                <c:pt idx="7186">
                  <c:v>42885.554282407407</c:v>
                </c:pt>
                <c:pt idx="7187">
                  <c:v>42885.554398148146</c:v>
                </c:pt>
                <c:pt idx="7188">
                  <c:v>42885.554513888892</c:v>
                </c:pt>
                <c:pt idx="7189">
                  <c:v>42885.554629629631</c:v>
                </c:pt>
                <c:pt idx="7190">
                  <c:v>42885.554745370369</c:v>
                </c:pt>
                <c:pt idx="7191">
                  <c:v>42885.554861111108</c:v>
                </c:pt>
                <c:pt idx="7192">
                  <c:v>42885.554976851854</c:v>
                </c:pt>
                <c:pt idx="7193">
                  <c:v>42885.555092592593</c:v>
                </c:pt>
                <c:pt idx="7194">
                  <c:v>42885.555208333331</c:v>
                </c:pt>
                <c:pt idx="7195">
                  <c:v>42885.555324074077</c:v>
                </c:pt>
                <c:pt idx="7196">
                  <c:v>42885.555439814816</c:v>
                </c:pt>
                <c:pt idx="7197">
                  <c:v>42885.555555555555</c:v>
                </c:pt>
                <c:pt idx="7198">
                  <c:v>42885.555671296293</c:v>
                </c:pt>
                <c:pt idx="7199">
                  <c:v>42885.555787037039</c:v>
                </c:pt>
                <c:pt idx="7200">
                  <c:v>42885.555902777778</c:v>
                </c:pt>
                <c:pt idx="7201">
                  <c:v>42885.556018518517</c:v>
                </c:pt>
                <c:pt idx="7202">
                  <c:v>42885.556134259263</c:v>
                </c:pt>
                <c:pt idx="7203">
                  <c:v>42885.556250000001</c:v>
                </c:pt>
                <c:pt idx="7204">
                  <c:v>42885.55636574074</c:v>
                </c:pt>
                <c:pt idx="7205">
                  <c:v>42885.556481481479</c:v>
                </c:pt>
                <c:pt idx="7206">
                  <c:v>42885.556597222225</c:v>
                </c:pt>
                <c:pt idx="7207">
                  <c:v>42885.556712962964</c:v>
                </c:pt>
                <c:pt idx="7208">
                  <c:v>42885.556828703702</c:v>
                </c:pt>
                <c:pt idx="7209">
                  <c:v>42885.556944444441</c:v>
                </c:pt>
                <c:pt idx="7210">
                  <c:v>42885.557060185187</c:v>
                </c:pt>
                <c:pt idx="7211">
                  <c:v>42885.557175925926</c:v>
                </c:pt>
                <c:pt idx="7212">
                  <c:v>42885.557291666664</c:v>
                </c:pt>
                <c:pt idx="7213">
                  <c:v>42885.55740740741</c:v>
                </c:pt>
                <c:pt idx="7214">
                  <c:v>42885.557523148149</c:v>
                </c:pt>
                <c:pt idx="7215">
                  <c:v>42885.557638888888</c:v>
                </c:pt>
                <c:pt idx="7216">
                  <c:v>42885.557754629626</c:v>
                </c:pt>
                <c:pt idx="7217">
                  <c:v>42885.557870370372</c:v>
                </c:pt>
                <c:pt idx="7218">
                  <c:v>42885.557986111111</c:v>
                </c:pt>
                <c:pt idx="7219">
                  <c:v>42885.55810185185</c:v>
                </c:pt>
                <c:pt idx="7220">
                  <c:v>42885.558217592596</c:v>
                </c:pt>
                <c:pt idx="7221">
                  <c:v>42885.558333333334</c:v>
                </c:pt>
                <c:pt idx="7222">
                  <c:v>42885.558449074073</c:v>
                </c:pt>
                <c:pt idx="7223">
                  <c:v>42885.558564814812</c:v>
                </c:pt>
                <c:pt idx="7224">
                  <c:v>42885.558680555558</c:v>
                </c:pt>
                <c:pt idx="7225">
                  <c:v>42885.558796296296</c:v>
                </c:pt>
                <c:pt idx="7226">
                  <c:v>42885.558912037035</c:v>
                </c:pt>
                <c:pt idx="7227">
                  <c:v>42885.559027777781</c:v>
                </c:pt>
                <c:pt idx="7228">
                  <c:v>42885.55914351852</c:v>
                </c:pt>
                <c:pt idx="7229">
                  <c:v>42885.559259259258</c:v>
                </c:pt>
                <c:pt idx="7230">
                  <c:v>42885.559374999997</c:v>
                </c:pt>
                <c:pt idx="7231">
                  <c:v>42885.559490740743</c:v>
                </c:pt>
                <c:pt idx="7232">
                  <c:v>42885.559606481482</c:v>
                </c:pt>
                <c:pt idx="7233">
                  <c:v>42885.55972222222</c:v>
                </c:pt>
                <c:pt idx="7234">
                  <c:v>42885.559837962966</c:v>
                </c:pt>
                <c:pt idx="7235">
                  <c:v>42885.559953703705</c:v>
                </c:pt>
                <c:pt idx="7236">
                  <c:v>42885.560069444444</c:v>
                </c:pt>
                <c:pt idx="7237">
                  <c:v>42885.560185185182</c:v>
                </c:pt>
                <c:pt idx="7238">
                  <c:v>42885.560300925928</c:v>
                </c:pt>
                <c:pt idx="7239">
                  <c:v>42885.560416666667</c:v>
                </c:pt>
                <c:pt idx="7240">
                  <c:v>42885.560532407406</c:v>
                </c:pt>
                <c:pt idx="7241">
                  <c:v>42885.560648148145</c:v>
                </c:pt>
                <c:pt idx="7242">
                  <c:v>42885.560763888891</c:v>
                </c:pt>
                <c:pt idx="7243">
                  <c:v>42885.560879629629</c:v>
                </c:pt>
                <c:pt idx="7244">
                  <c:v>42885.560995370368</c:v>
                </c:pt>
                <c:pt idx="7245">
                  <c:v>42885.561111111114</c:v>
                </c:pt>
                <c:pt idx="7246">
                  <c:v>42885.561226851853</c:v>
                </c:pt>
                <c:pt idx="7247">
                  <c:v>42885.561342592591</c:v>
                </c:pt>
                <c:pt idx="7248">
                  <c:v>42885.56145833333</c:v>
                </c:pt>
                <c:pt idx="7249">
                  <c:v>42885.561574074076</c:v>
                </c:pt>
                <c:pt idx="7250">
                  <c:v>42885.561689814815</c:v>
                </c:pt>
                <c:pt idx="7251">
                  <c:v>42885.561805555553</c:v>
                </c:pt>
                <c:pt idx="7252">
                  <c:v>42885.561921296299</c:v>
                </c:pt>
                <c:pt idx="7253">
                  <c:v>42885.562037037038</c:v>
                </c:pt>
                <c:pt idx="7254">
                  <c:v>42885.562152777777</c:v>
                </c:pt>
                <c:pt idx="7255">
                  <c:v>42885.562268518515</c:v>
                </c:pt>
                <c:pt idx="7256">
                  <c:v>42885.562384259261</c:v>
                </c:pt>
                <c:pt idx="7257">
                  <c:v>42885.5625</c:v>
                </c:pt>
                <c:pt idx="7258">
                  <c:v>42885.562615740739</c:v>
                </c:pt>
                <c:pt idx="7259">
                  <c:v>42885.562731481485</c:v>
                </c:pt>
                <c:pt idx="7260">
                  <c:v>42885.562847222223</c:v>
                </c:pt>
                <c:pt idx="7261">
                  <c:v>42885.562962962962</c:v>
                </c:pt>
                <c:pt idx="7262">
                  <c:v>42885.563078703701</c:v>
                </c:pt>
                <c:pt idx="7263">
                  <c:v>42885.563194444447</c:v>
                </c:pt>
                <c:pt idx="7264">
                  <c:v>42885.563310185185</c:v>
                </c:pt>
                <c:pt idx="7265">
                  <c:v>42885.563425925924</c:v>
                </c:pt>
                <c:pt idx="7266">
                  <c:v>42885.56354166667</c:v>
                </c:pt>
                <c:pt idx="7267">
                  <c:v>42885.563657407409</c:v>
                </c:pt>
                <c:pt idx="7268">
                  <c:v>42885.563773148147</c:v>
                </c:pt>
                <c:pt idx="7269">
                  <c:v>42885.563888888886</c:v>
                </c:pt>
                <c:pt idx="7270">
                  <c:v>42885.564004629632</c:v>
                </c:pt>
                <c:pt idx="7271">
                  <c:v>42885.564120370371</c:v>
                </c:pt>
                <c:pt idx="7272">
                  <c:v>42885.564236111109</c:v>
                </c:pt>
                <c:pt idx="7273">
                  <c:v>42885.564351851855</c:v>
                </c:pt>
                <c:pt idx="7274">
                  <c:v>42885.564467592594</c:v>
                </c:pt>
                <c:pt idx="7275">
                  <c:v>42885.564583333333</c:v>
                </c:pt>
                <c:pt idx="7276">
                  <c:v>42885.564699074072</c:v>
                </c:pt>
                <c:pt idx="7277">
                  <c:v>42885.564814814818</c:v>
                </c:pt>
                <c:pt idx="7278">
                  <c:v>42885.564930555556</c:v>
                </c:pt>
                <c:pt idx="7279">
                  <c:v>42885.565046296295</c:v>
                </c:pt>
                <c:pt idx="7280">
                  <c:v>42885.565162037034</c:v>
                </c:pt>
                <c:pt idx="7281">
                  <c:v>42885.56527777778</c:v>
                </c:pt>
                <c:pt idx="7282">
                  <c:v>42885.565393518518</c:v>
                </c:pt>
                <c:pt idx="7283">
                  <c:v>42885.565509259257</c:v>
                </c:pt>
                <c:pt idx="7284">
                  <c:v>42885.565625000003</c:v>
                </c:pt>
                <c:pt idx="7285">
                  <c:v>42885.565740740742</c:v>
                </c:pt>
                <c:pt idx="7286">
                  <c:v>42885.56585648148</c:v>
                </c:pt>
                <c:pt idx="7287">
                  <c:v>42885.565972222219</c:v>
                </c:pt>
                <c:pt idx="7288">
                  <c:v>42885.566087962965</c:v>
                </c:pt>
                <c:pt idx="7289">
                  <c:v>42885.566203703704</c:v>
                </c:pt>
                <c:pt idx="7290">
                  <c:v>42885.566319444442</c:v>
                </c:pt>
                <c:pt idx="7291">
                  <c:v>42885.566435185188</c:v>
                </c:pt>
                <c:pt idx="7292">
                  <c:v>42885.566550925927</c:v>
                </c:pt>
                <c:pt idx="7293">
                  <c:v>42885.566666666666</c:v>
                </c:pt>
                <c:pt idx="7294">
                  <c:v>42885.566782407404</c:v>
                </c:pt>
                <c:pt idx="7295">
                  <c:v>42885.56689814815</c:v>
                </c:pt>
                <c:pt idx="7296">
                  <c:v>42885.567013888889</c:v>
                </c:pt>
                <c:pt idx="7297">
                  <c:v>42885.567129629628</c:v>
                </c:pt>
                <c:pt idx="7298">
                  <c:v>42885.567245370374</c:v>
                </c:pt>
                <c:pt idx="7299">
                  <c:v>42885.567361111112</c:v>
                </c:pt>
                <c:pt idx="7300">
                  <c:v>42885.567476851851</c:v>
                </c:pt>
                <c:pt idx="7301">
                  <c:v>42885.56759259259</c:v>
                </c:pt>
                <c:pt idx="7302">
                  <c:v>42885.567708333336</c:v>
                </c:pt>
                <c:pt idx="7303">
                  <c:v>42885.567824074074</c:v>
                </c:pt>
                <c:pt idx="7304">
                  <c:v>42885.567939814813</c:v>
                </c:pt>
                <c:pt idx="7305">
                  <c:v>42885.568055555559</c:v>
                </c:pt>
                <c:pt idx="7306">
                  <c:v>42885.568171296298</c:v>
                </c:pt>
                <c:pt idx="7307">
                  <c:v>42885.568287037036</c:v>
                </c:pt>
                <c:pt idx="7308">
                  <c:v>42885.568402777775</c:v>
                </c:pt>
                <c:pt idx="7309">
                  <c:v>42885.568518518521</c:v>
                </c:pt>
                <c:pt idx="7310">
                  <c:v>42885.56863425926</c:v>
                </c:pt>
                <c:pt idx="7311">
                  <c:v>42885.568749999999</c:v>
                </c:pt>
                <c:pt idx="7312">
                  <c:v>42885.568865740737</c:v>
                </c:pt>
                <c:pt idx="7313">
                  <c:v>42885.568981481483</c:v>
                </c:pt>
                <c:pt idx="7314">
                  <c:v>42885.569097222222</c:v>
                </c:pt>
                <c:pt idx="7315">
                  <c:v>42885.569212962961</c:v>
                </c:pt>
                <c:pt idx="7316">
                  <c:v>42885.569328703707</c:v>
                </c:pt>
                <c:pt idx="7317">
                  <c:v>42885.569444444445</c:v>
                </c:pt>
                <c:pt idx="7318">
                  <c:v>42885.569560185184</c:v>
                </c:pt>
                <c:pt idx="7319">
                  <c:v>42885.569675925923</c:v>
                </c:pt>
                <c:pt idx="7320">
                  <c:v>42885.569791666669</c:v>
                </c:pt>
                <c:pt idx="7321">
                  <c:v>42885.569907407407</c:v>
                </c:pt>
                <c:pt idx="7322">
                  <c:v>42885.570023148146</c:v>
                </c:pt>
                <c:pt idx="7323">
                  <c:v>42885.570138888892</c:v>
                </c:pt>
                <c:pt idx="7324">
                  <c:v>42885.570254629631</c:v>
                </c:pt>
                <c:pt idx="7325">
                  <c:v>42885.570370370369</c:v>
                </c:pt>
                <c:pt idx="7326">
                  <c:v>42885.570486111108</c:v>
                </c:pt>
                <c:pt idx="7327">
                  <c:v>42885.570601851854</c:v>
                </c:pt>
                <c:pt idx="7328">
                  <c:v>42885.570717592593</c:v>
                </c:pt>
                <c:pt idx="7329">
                  <c:v>42885.570833333331</c:v>
                </c:pt>
                <c:pt idx="7330">
                  <c:v>42885.570949074077</c:v>
                </c:pt>
                <c:pt idx="7331">
                  <c:v>42885.571064814816</c:v>
                </c:pt>
                <c:pt idx="7332">
                  <c:v>42885.571180555555</c:v>
                </c:pt>
                <c:pt idx="7333">
                  <c:v>42885.571296296293</c:v>
                </c:pt>
                <c:pt idx="7334">
                  <c:v>42885.571412037039</c:v>
                </c:pt>
                <c:pt idx="7335">
                  <c:v>42885.571527777778</c:v>
                </c:pt>
                <c:pt idx="7336">
                  <c:v>42885.571643518517</c:v>
                </c:pt>
                <c:pt idx="7337">
                  <c:v>42885.571759259263</c:v>
                </c:pt>
                <c:pt idx="7338">
                  <c:v>42885.571875000001</c:v>
                </c:pt>
                <c:pt idx="7339">
                  <c:v>42885.57199074074</c:v>
                </c:pt>
                <c:pt idx="7340">
                  <c:v>42885.572106481479</c:v>
                </c:pt>
                <c:pt idx="7341">
                  <c:v>42885.572222222225</c:v>
                </c:pt>
                <c:pt idx="7342">
                  <c:v>42885.572337962964</c:v>
                </c:pt>
                <c:pt idx="7343">
                  <c:v>42885.572453703702</c:v>
                </c:pt>
                <c:pt idx="7344">
                  <c:v>42885.572569444441</c:v>
                </c:pt>
                <c:pt idx="7345">
                  <c:v>42885.572685185187</c:v>
                </c:pt>
                <c:pt idx="7346">
                  <c:v>42885.572800925926</c:v>
                </c:pt>
                <c:pt idx="7347">
                  <c:v>42885.572916666664</c:v>
                </c:pt>
                <c:pt idx="7348">
                  <c:v>42885.57303240741</c:v>
                </c:pt>
                <c:pt idx="7349">
                  <c:v>42885.573148148149</c:v>
                </c:pt>
                <c:pt idx="7350">
                  <c:v>42885.573263888888</c:v>
                </c:pt>
                <c:pt idx="7351">
                  <c:v>42885.573379629626</c:v>
                </c:pt>
                <c:pt idx="7352">
                  <c:v>42885.573495370372</c:v>
                </c:pt>
                <c:pt idx="7353">
                  <c:v>42885.573611111111</c:v>
                </c:pt>
                <c:pt idx="7354">
                  <c:v>42885.57372685185</c:v>
                </c:pt>
                <c:pt idx="7355">
                  <c:v>42885.573842592596</c:v>
                </c:pt>
                <c:pt idx="7356">
                  <c:v>42885.573958333334</c:v>
                </c:pt>
                <c:pt idx="7357">
                  <c:v>42885.574074074073</c:v>
                </c:pt>
                <c:pt idx="7358">
                  <c:v>42885.574189814812</c:v>
                </c:pt>
                <c:pt idx="7359">
                  <c:v>42885.574305555558</c:v>
                </c:pt>
                <c:pt idx="7360">
                  <c:v>42885.574421296296</c:v>
                </c:pt>
                <c:pt idx="7361">
                  <c:v>42885.574537037035</c:v>
                </c:pt>
                <c:pt idx="7362">
                  <c:v>42885.574652777781</c:v>
                </c:pt>
                <c:pt idx="7363">
                  <c:v>42885.57476851852</c:v>
                </c:pt>
                <c:pt idx="7364">
                  <c:v>42885.574884259258</c:v>
                </c:pt>
                <c:pt idx="7365">
                  <c:v>42885.574999999997</c:v>
                </c:pt>
                <c:pt idx="7366">
                  <c:v>42885.575115740743</c:v>
                </c:pt>
                <c:pt idx="7367">
                  <c:v>42885.575231481482</c:v>
                </c:pt>
                <c:pt idx="7368">
                  <c:v>42885.57534722222</c:v>
                </c:pt>
                <c:pt idx="7369">
                  <c:v>42885.575462962966</c:v>
                </c:pt>
                <c:pt idx="7370">
                  <c:v>42885.575578703705</c:v>
                </c:pt>
                <c:pt idx="7371">
                  <c:v>42885.575694444444</c:v>
                </c:pt>
                <c:pt idx="7372">
                  <c:v>42885.575810185182</c:v>
                </c:pt>
                <c:pt idx="7373">
                  <c:v>42885.575925925928</c:v>
                </c:pt>
                <c:pt idx="7374">
                  <c:v>42885.576041666667</c:v>
                </c:pt>
                <c:pt idx="7375">
                  <c:v>42885.576157407406</c:v>
                </c:pt>
                <c:pt idx="7376">
                  <c:v>42885.576273148145</c:v>
                </c:pt>
                <c:pt idx="7377">
                  <c:v>42885.576388888891</c:v>
                </c:pt>
                <c:pt idx="7378">
                  <c:v>42885.576504629629</c:v>
                </c:pt>
                <c:pt idx="7379">
                  <c:v>42885.576620370368</c:v>
                </c:pt>
                <c:pt idx="7380">
                  <c:v>42885.576736111114</c:v>
                </c:pt>
                <c:pt idx="7381">
                  <c:v>42885.576851851853</c:v>
                </c:pt>
                <c:pt idx="7382">
                  <c:v>42885.576967592591</c:v>
                </c:pt>
                <c:pt idx="7383">
                  <c:v>42885.57708333333</c:v>
                </c:pt>
                <c:pt idx="7384">
                  <c:v>42885.577199074076</c:v>
                </c:pt>
                <c:pt idx="7385">
                  <c:v>42885.577314814815</c:v>
                </c:pt>
                <c:pt idx="7386">
                  <c:v>42885.577430555553</c:v>
                </c:pt>
                <c:pt idx="7387">
                  <c:v>42885.577546296299</c:v>
                </c:pt>
                <c:pt idx="7388">
                  <c:v>42885.577662037038</c:v>
                </c:pt>
                <c:pt idx="7389">
                  <c:v>42885.577777777777</c:v>
                </c:pt>
                <c:pt idx="7390">
                  <c:v>42885.577893518515</c:v>
                </c:pt>
                <c:pt idx="7391">
                  <c:v>42885.578009259261</c:v>
                </c:pt>
                <c:pt idx="7392">
                  <c:v>42885.578125</c:v>
                </c:pt>
                <c:pt idx="7393">
                  <c:v>42885.578240740739</c:v>
                </c:pt>
                <c:pt idx="7394">
                  <c:v>42885.578356481485</c:v>
                </c:pt>
                <c:pt idx="7395">
                  <c:v>42885.578472222223</c:v>
                </c:pt>
                <c:pt idx="7396">
                  <c:v>42885.578587962962</c:v>
                </c:pt>
                <c:pt idx="7397">
                  <c:v>42885.578703703701</c:v>
                </c:pt>
                <c:pt idx="7398">
                  <c:v>42885.578819444447</c:v>
                </c:pt>
                <c:pt idx="7399">
                  <c:v>42885.578935185185</c:v>
                </c:pt>
                <c:pt idx="7400">
                  <c:v>42885.579050925924</c:v>
                </c:pt>
                <c:pt idx="7401">
                  <c:v>42885.57916666667</c:v>
                </c:pt>
                <c:pt idx="7402">
                  <c:v>42885.579282407409</c:v>
                </c:pt>
                <c:pt idx="7403">
                  <c:v>42885.579398148147</c:v>
                </c:pt>
                <c:pt idx="7404">
                  <c:v>42885.579513888886</c:v>
                </c:pt>
                <c:pt idx="7405">
                  <c:v>42885.579629629632</c:v>
                </c:pt>
                <c:pt idx="7406">
                  <c:v>42885.579745370371</c:v>
                </c:pt>
                <c:pt idx="7407">
                  <c:v>42885.579861111109</c:v>
                </c:pt>
                <c:pt idx="7408">
                  <c:v>42885.579976851855</c:v>
                </c:pt>
                <c:pt idx="7409">
                  <c:v>42885.580092592594</c:v>
                </c:pt>
                <c:pt idx="7410">
                  <c:v>42885.580208333333</c:v>
                </c:pt>
                <c:pt idx="7411">
                  <c:v>42885.580324074072</c:v>
                </c:pt>
                <c:pt idx="7412">
                  <c:v>42885.580439814818</c:v>
                </c:pt>
                <c:pt idx="7413">
                  <c:v>42885.580555555556</c:v>
                </c:pt>
                <c:pt idx="7414">
                  <c:v>42885.580671296295</c:v>
                </c:pt>
                <c:pt idx="7415">
                  <c:v>42885.580787037034</c:v>
                </c:pt>
                <c:pt idx="7416">
                  <c:v>42885.58090277778</c:v>
                </c:pt>
                <c:pt idx="7417">
                  <c:v>42885.581018518518</c:v>
                </c:pt>
                <c:pt idx="7418">
                  <c:v>42885.581134259257</c:v>
                </c:pt>
                <c:pt idx="7419">
                  <c:v>42885.581250000003</c:v>
                </c:pt>
                <c:pt idx="7420">
                  <c:v>42885.581365740742</c:v>
                </c:pt>
                <c:pt idx="7421">
                  <c:v>42885.58148148148</c:v>
                </c:pt>
                <c:pt idx="7422">
                  <c:v>42885.581597222219</c:v>
                </c:pt>
                <c:pt idx="7423">
                  <c:v>42885.581712962965</c:v>
                </c:pt>
                <c:pt idx="7424">
                  <c:v>42885.581828703704</c:v>
                </c:pt>
                <c:pt idx="7425">
                  <c:v>42885.581944444442</c:v>
                </c:pt>
                <c:pt idx="7426">
                  <c:v>42885.582060185188</c:v>
                </c:pt>
                <c:pt idx="7427">
                  <c:v>42885.582175925927</c:v>
                </c:pt>
                <c:pt idx="7428">
                  <c:v>42885.582291666666</c:v>
                </c:pt>
                <c:pt idx="7429">
                  <c:v>42885.582407407404</c:v>
                </c:pt>
                <c:pt idx="7430">
                  <c:v>42885.58252314815</c:v>
                </c:pt>
                <c:pt idx="7431">
                  <c:v>42885.582638888889</c:v>
                </c:pt>
                <c:pt idx="7432">
                  <c:v>42885.582754629628</c:v>
                </c:pt>
                <c:pt idx="7433">
                  <c:v>42885.582870370374</c:v>
                </c:pt>
                <c:pt idx="7434">
                  <c:v>42885.582986111112</c:v>
                </c:pt>
                <c:pt idx="7435">
                  <c:v>42885.583101851851</c:v>
                </c:pt>
                <c:pt idx="7436">
                  <c:v>42885.58321759259</c:v>
                </c:pt>
                <c:pt idx="7437">
                  <c:v>42885.583333333336</c:v>
                </c:pt>
                <c:pt idx="7438">
                  <c:v>42885.583449074074</c:v>
                </c:pt>
                <c:pt idx="7439">
                  <c:v>42885.583564814813</c:v>
                </c:pt>
                <c:pt idx="7440">
                  <c:v>42885.583680555559</c:v>
                </c:pt>
                <c:pt idx="7441">
                  <c:v>42885.583796296298</c:v>
                </c:pt>
                <c:pt idx="7442">
                  <c:v>42885.583912037036</c:v>
                </c:pt>
                <c:pt idx="7443">
                  <c:v>42885.584027777775</c:v>
                </c:pt>
                <c:pt idx="7444">
                  <c:v>42885.584143518521</c:v>
                </c:pt>
                <c:pt idx="7445">
                  <c:v>42885.58425925926</c:v>
                </c:pt>
                <c:pt idx="7446">
                  <c:v>42885.584374999999</c:v>
                </c:pt>
                <c:pt idx="7447">
                  <c:v>42885.584490740737</c:v>
                </c:pt>
                <c:pt idx="7448">
                  <c:v>42885.584606481483</c:v>
                </c:pt>
                <c:pt idx="7449">
                  <c:v>42885.584722222222</c:v>
                </c:pt>
                <c:pt idx="7450">
                  <c:v>42885.584837962961</c:v>
                </c:pt>
                <c:pt idx="7451">
                  <c:v>42885.584953703707</c:v>
                </c:pt>
                <c:pt idx="7452">
                  <c:v>42885.585069444445</c:v>
                </c:pt>
                <c:pt idx="7453">
                  <c:v>42885.585185185184</c:v>
                </c:pt>
                <c:pt idx="7454">
                  <c:v>42885.585300925923</c:v>
                </c:pt>
                <c:pt idx="7455">
                  <c:v>42885.585416666669</c:v>
                </c:pt>
                <c:pt idx="7456">
                  <c:v>42885.585532407407</c:v>
                </c:pt>
                <c:pt idx="7457">
                  <c:v>42885.585648148146</c:v>
                </c:pt>
                <c:pt idx="7458">
                  <c:v>42885.585763888892</c:v>
                </c:pt>
                <c:pt idx="7459">
                  <c:v>42885.585879629631</c:v>
                </c:pt>
                <c:pt idx="7460">
                  <c:v>42885.585995370369</c:v>
                </c:pt>
                <c:pt idx="7461">
                  <c:v>42885.586111111108</c:v>
                </c:pt>
                <c:pt idx="7462">
                  <c:v>42885.586226851854</c:v>
                </c:pt>
                <c:pt idx="7463">
                  <c:v>42885.586342592593</c:v>
                </c:pt>
                <c:pt idx="7464">
                  <c:v>42885.586458333331</c:v>
                </c:pt>
                <c:pt idx="7465">
                  <c:v>42885.586574074077</c:v>
                </c:pt>
                <c:pt idx="7466">
                  <c:v>42885.586689814816</c:v>
                </c:pt>
                <c:pt idx="7467">
                  <c:v>42885.586805555555</c:v>
                </c:pt>
                <c:pt idx="7468">
                  <c:v>42885.586921296293</c:v>
                </c:pt>
                <c:pt idx="7469">
                  <c:v>42885.587037037039</c:v>
                </c:pt>
                <c:pt idx="7470">
                  <c:v>42885.587152777778</c:v>
                </c:pt>
                <c:pt idx="7471">
                  <c:v>42885.587268518517</c:v>
                </c:pt>
                <c:pt idx="7472">
                  <c:v>42885.587384259263</c:v>
                </c:pt>
                <c:pt idx="7473">
                  <c:v>42885.587500000001</c:v>
                </c:pt>
                <c:pt idx="7474">
                  <c:v>42885.58761574074</c:v>
                </c:pt>
                <c:pt idx="7475">
                  <c:v>42885.587731481479</c:v>
                </c:pt>
                <c:pt idx="7476">
                  <c:v>42885.587847222225</c:v>
                </c:pt>
                <c:pt idx="7477">
                  <c:v>42885.587962962964</c:v>
                </c:pt>
                <c:pt idx="7478">
                  <c:v>42885.588078703702</c:v>
                </c:pt>
                <c:pt idx="7479">
                  <c:v>42885.588194444441</c:v>
                </c:pt>
                <c:pt idx="7480">
                  <c:v>42885.588310185187</c:v>
                </c:pt>
                <c:pt idx="7481">
                  <c:v>42885.588425925926</c:v>
                </c:pt>
                <c:pt idx="7482">
                  <c:v>42885.588541666664</c:v>
                </c:pt>
                <c:pt idx="7483">
                  <c:v>42885.58865740741</c:v>
                </c:pt>
                <c:pt idx="7484">
                  <c:v>42885.588773148149</c:v>
                </c:pt>
                <c:pt idx="7485">
                  <c:v>42885.588888888888</c:v>
                </c:pt>
                <c:pt idx="7486">
                  <c:v>42885.589004629626</c:v>
                </c:pt>
                <c:pt idx="7487">
                  <c:v>42885.589120370372</c:v>
                </c:pt>
                <c:pt idx="7488">
                  <c:v>42885.589236111111</c:v>
                </c:pt>
                <c:pt idx="7489">
                  <c:v>42885.58935185185</c:v>
                </c:pt>
                <c:pt idx="7490">
                  <c:v>42885.589467592596</c:v>
                </c:pt>
                <c:pt idx="7491">
                  <c:v>42885.589583333334</c:v>
                </c:pt>
                <c:pt idx="7492">
                  <c:v>42885.589699074073</c:v>
                </c:pt>
                <c:pt idx="7493">
                  <c:v>42885.589814814812</c:v>
                </c:pt>
                <c:pt idx="7494">
                  <c:v>42885.589930555558</c:v>
                </c:pt>
                <c:pt idx="7495">
                  <c:v>42885.590046296296</c:v>
                </c:pt>
                <c:pt idx="7496">
                  <c:v>42885.590162037035</c:v>
                </c:pt>
                <c:pt idx="7497">
                  <c:v>42885.590277777781</c:v>
                </c:pt>
                <c:pt idx="7498">
                  <c:v>42885.59039351852</c:v>
                </c:pt>
                <c:pt idx="7499">
                  <c:v>42885.590509259258</c:v>
                </c:pt>
                <c:pt idx="7500">
                  <c:v>42885.590624999997</c:v>
                </c:pt>
                <c:pt idx="7501">
                  <c:v>42885.590740740743</c:v>
                </c:pt>
                <c:pt idx="7502">
                  <c:v>42885.590856481482</c:v>
                </c:pt>
                <c:pt idx="7503">
                  <c:v>42885.59097222222</c:v>
                </c:pt>
                <c:pt idx="7504">
                  <c:v>42885.591087962966</c:v>
                </c:pt>
                <c:pt idx="7505">
                  <c:v>42885.591203703705</c:v>
                </c:pt>
                <c:pt idx="7506">
                  <c:v>42885.591319444444</c:v>
                </c:pt>
                <c:pt idx="7507">
                  <c:v>42885.591435185182</c:v>
                </c:pt>
                <c:pt idx="7508">
                  <c:v>42885.591550925928</c:v>
                </c:pt>
                <c:pt idx="7509">
                  <c:v>42885.591666666667</c:v>
                </c:pt>
                <c:pt idx="7510">
                  <c:v>42885.591782407406</c:v>
                </c:pt>
                <c:pt idx="7511">
                  <c:v>42885.591898148145</c:v>
                </c:pt>
                <c:pt idx="7512">
                  <c:v>42885.592013888891</c:v>
                </c:pt>
                <c:pt idx="7513">
                  <c:v>42885.592129629629</c:v>
                </c:pt>
                <c:pt idx="7514">
                  <c:v>42885.592245370368</c:v>
                </c:pt>
                <c:pt idx="7515">
                  <c:v>42885.592361111114</c:v>
                </c:pt>
                <c:pt idx="7516">
                  <c:v>42885.592476851853</c:v>
                </c:pt>
                <c:pt idx="7517">
                  <c:v>42885.592592592591</c:v>
                </c:pt>
                <c:pt idx="7518">
                  <c:v>42885.59270833333</c:v>
                </c:pt>
                <c:pt idx="7519">
                  <c:v>42885.592824074076</c:v>
                </c:pt>
                <c:pt idx="7520">
                  <c:v>42885.592939814815</c:v>
                </c:pt>
                <c:pt idx="7521">
                  <c:v>42885.593055555553</c:v>
                </c:pt>
                <c:pt idx="7522">
                  <c:v>42885.593171296299</c:v>
                </c:pt>
                <c:pt idx="7523">
                  <c:v>42885.593287037038</c:v>
                </c:pt>
                <c:pt idx="7524">
                  <c:v>42885.593402777777</c:v>
                </c:pt>
                <c:pt idx="7525">
                  <c:v>42885.593518518515</c:v>
                </c:pt>
                <c:pt idx="7526">
                  <c:v>42885.593634259261</c:v>
                </c:pt>
                <c:pt idx="7527">
                  <c:v>42885.59375</c:v>
                </c:pt>
                <c:pt idx="7528">
                  <c:v>42885.593865740739</c:v>
                </c:pt>
                <c:pt idx="7529">
                  <c:v>42885.593981481485</c:v>
                </c:pt>
                <c:pt idx="7530">
                  <c:v>42885.594097222223</c:v>
                </c:pt>
                <c:pt idx="7531">
                  <c:v>42885.594212962962</c:v>
                </c:pt>
                <c:pt idx="7532">
                  <c:v>42885.594328703701</c:v>
                </c:pt>
                <c:pt idx="7533">
                  <c:v>42885.594444444447</c:v>
                </c:pt>
                <c:pt idx="7534">
                  <c:v>42885.594560185185</c:v>
                </c:pt>
                <c:pt idx="7535">
                  <c:v>42885.594675925924</c:v>
                </c:pt>
                <c:pt idx="7536">
                  <c:v>42885.59479166667</c:v>
                </c:pt>
                <c:pt idx="7537">
                  <c:v>42885.594907407409</c:v>
                </c:pt>
                <c:pt idx="7538">
                  <c:v>42885.595023148147</c:v>
                </c:pt>
                <c:pt idx="7539">
                  <c:v>42885.595138888886</c:v>
                </c:pt>
                <c:pt idx="7540">
                  <c:v>42885.595254629632</c:v>
                </c:pt>
                <c:pt idx="7541">
                  <c:v>42885.595370370371</c:v>
                </c:pt>
                <c:pt idx="7542">
                  <c:v>42885.595486111109</c:v>
                </c:pt>
                <c:pt idx="7543">
                  <c:v>42885.595601851855</c:v>
                </c:pt>
                <c:pt idx="7544">
                  <c:v>42885.595717592594</c:v>
                </c:pt>
                <c:pt idx="7545">
                  <c:v>42885.595833333333</c:v>
                </c:pt>
                <c:pt idx="7546">
                  <c:v>42885.595949074072</c:v>
                </c:pt>
                <c:pt idx="7547">
                  <c:v>42885.596064814818</c:v>
                </c:pt>
                <c:pt idx="7548">
                  <c:v>42885.596180555556</c:v>
                </c:pt>
                <c:pt idx="7549">
                  <c:v>42885.596296296295</c:v>
                </c:pt>
                <c:pt idx="7550">
                  <c:v>42885.596412037034</c:v>
                </c:pt>
                <c:pt idx="7551">
                  <c:v>42885.59652777778</c:v>
                </c:pt>
                <c:pt idx="7552">
                  <c:v>42885.596643518518</c:v>
                </c:pt>
                <c:pt idx="7553">
                  <c:v>42885.596759259257</c:v>
                </c:pt>
                <c:pt idx="7554">
                  <c:v>42885.596875000003</c:v>
                </c:pt>
                <c:pt idx="7555">
                  <c:v>42885.596990740742</c:v>
                </c:pt>
                <c:pt idx="7556">
                  <c:v>42885.59710648148</c:v>
                </c:pt>
                <c:pt idx="7557">
                  <c:v>42885.597222222219</c:v>
                </c:pt>
                <c:pt idx="7558">
                  <c:v>42885.597337962965</c:v>
                </c:pt>
                <c:pt idx="7559">
                  <c:v>42885.597453703704</c:v>
                </c:pt>
                <c:pt idx="7560">
                  <c:v>42885.597569444442</c:v>
                </c:pt>
                <c:pt idx="7561">
                  <c:v>42885.597685185188</c:v>
                </c:pt>
                <c:pt idx="7562">
                  <c:v>42885.597800925927</c:v>
                </c:pt>
                <c:pt idx="7563">
                  <c:v>42885.597916666666</c:v>
                </c:pt>
                <c:pt idx="7564">
                  <c:v>42885.598032407404</c:v>
                </c:pt>
                <c:pt idx="7565">
                  <c:v>42885.59814814815</c:v>
                </c:pt>
                <c:pt idx="7566">
                  <c:v>42885.598263888889</c:v>
                </c:pt>
                <c:pt idx="7567">
                  <c:v>42885.598379629628</c:v>
                </c:pt>
                <c:pt idx="7568">
                  <c:v>42885.598495370374</c:v>
                </c:pt>
                <c:pt idx="7569">
                  <c:v>42885.598611111112</c:v>
                </c:pt>
                <c:pt idx="7570">
                  <c:v>42885.598726851851</c:v>
                </c:pt>
                <c:pt idx="7571">
                  <c:v>42885.59884259259</c:v>
                </c:pt>
                <c:pt idx="7572">
                  <c:v>42885.598958333336</c:v>
                </c:pt>
                <c:pt idx="7573">
                  <c:v>42885.599074074074</c:v>
                </c:pt>
                <c:pt idx="7574">
                  <c:v>42885.599189814813</c:v>
                </c:pt>
                <c:pt idx="7575">
                  <c:v>42885.599305555559</c:v>
                </c:pt>
                <c:pt idx="7576">
                  <c:v>42885.599421296298</c:v>
                </c:pt>
                <c:pt idx="7577">
                  <c:v>42885.599537037036</c:v>
                </c:pt>
                <c:pt idx="7578">
                  <c:v>42885.599652777775</c:v>
                </c:pt>
                <c:pt idx="7579">
                  <c:v>42885.599768518521</c:v>
                </c:pt>
                <c:pt idx="7580">
                  <c:v>42885.59988425926</c:v>
                </c:pt>
                <c:pt idx="7581">
                  <c:v>42885.599999999999</c:v>
                </c:pt>
                <c:pt idx="7582">
                  <c:v>42885.600115740737</c:v>
                </c:pt>
                <c:pt idx="7583">
                  <c:v>42885.600231481483</c:v>
                </c:pt>
                <c:pt idx="7584">
                  <c:v>42885.600347222222</c:v>
                </c:pt>
                <c:pt idx="7585">
                  <c:v>42885.600462962961</c:v>
                </c:pt>
                <c:pt idx="7586">
                  <c:v>42885.600578703707</c:v>
                </c:pt>
                <c:pt idx="7587">
                  <c:v>42885.600694444445</c:v>
                </c:pt>
                <c:pt idx="7588">
                  <c:v>42885.600810185184</c:v>
                </c:pt>
                <c:pt idx="7589">
                  <c:v>42885.600925925923</c:v>
                </c:pt>
                <c:pt idx="7590">
                  <c:v>42885.601041666669</c:v>
                </c:pt>
                <c:pt idx="7591">
                  <c:v>42885.601157407407</c:v>
                </c:pt>
                <c:pt idx="7592">
                  <c:v>42885.601273148146</c:v>
                </c:pt>
                <c:pt idx="7593">
                  <c:v>42885.601388888892</c:v>
                </c:pt>
                <c:pt idx="7594">
                  <c:v>42885.601504629631</c:v>
                </c:pt>
                <c:pt idx="7595">
                  <c:v>42885.601620370369</c:v>
                </c:pt>
                <c:pt idx="7596">
                  <c:v>42885.601736111108</c:v>
                </c:pt>
                <c:pt idx="7597">
                  <c:v>42885.601851851854</c:v>
                </c:pt>
                <c:pt idx="7598">
                  <c:v>42885.601967592593</c:v>
                </c:pt>
                <c:pt idx="7599">
                  <c:v>42885.602083333331</c:v>
                </c:pt>
                <c:pt idx="7600">
                  <c:v>42885.602199074077</c:v>
                </c:pt>
                <c:pt idx="7601">
                  <c:v>42885.602314814816</c:v>
                </c:pt>
                <c:pt idx="7602">
                  <c:v>42885.602430555555</c:v>
                </c:pt>
                <c:pt idx="7603">
                  <c:v>42885.602546296293</c:v>
                </c:pt>
                <c:pt idx="7604">
                  <c:v>42885.602662037039</c:v>
                </c:pt>
                <c:pt idx="7605">
                  <c:v>42885.602777777778</c:v>
                </c:pt>
                <c:pt idx="7606">
                  <c:v>42885.602893518517</c:v>
                </c:pt>
                <c:pt idx="7607">
                  <c:v>42885.603009259263</c:v>
                </c:pt>
                <c:pt idx="7608">
                  <c:v>42885.603125000001</c:v>
                </c:pt>
                <c:pt idx="7609">
                  <c:v>42885.60324074074</c:v>
                </c:pt>
                <c:pt idx="7610">
                  <c:v>42885.603356481479</c:v>
                </c:pt>
                <c:pt idx="7611">
                  <c:v>42885.603472222225</c:v>
                </c:pt>
                <c:pt idx="7612">
                  <c:v>42885.603587962964</c:v>
                </c:pt>
                <c:pt idx="7613">
                  <c:v>42885.603703703702</c:v>
                </c:pt>
                <c:pt idx="7614">
                  <c:v>42885.603819444441</c:v>
                </c:pt>
                <c:pt idx="7615">
                  <c:v>42885.603935185187</c:v>
                </c:pt>
                <c:pt idx="7616">
                  <c:v>42885.604050925926</c:v>
                </c:pt>
                <c:pt idx="7617">
                  <c:v>42885.604166666664</c:v>
                </c:pt>
                <c:pt idx="7618">
                  <c:v>42885.60428240741</c:v>
                </c:pt>
                <c:pt idx="7619">
                  <c:v>42885.604398148149</c:v>
                </c:pt>
                <c:pt idx="7620">
                  <c:v>42885.604513888888</c:v>
                </c:pt>
                <c:pt idx="7621">
                  <c:v>42885.604629629626</c:v>
                </c:pt>
                <c:pt idx="7622">
                  <c:v>42885.604745370372</c:v>
                </c:pt>
                <c:pt idx="7623">
                  <c:v>42885.604861111111</c:v>
                </c:pt>
                <c:pt idx="7624">
                  <c:v>42885.60497685185</c:v>
                </c:pt>
                <c:pt idx="7625">
                  <c:v>42885.605092592596</c:v>
                </c:pt>
                <c:pt idx="7626">
                  <c:v>42885.605208333334</c:v>
                </c:pt>
                <c:pt idx="7627">
                  <c:v>42885.605324074073</c:v>
                </c:pt>
                <c:pt idx="7628">
                  <c:v>42885.605439814812</c:v>
                </c:pt>
                <c:pt idx="7629">
                  <c:v>42885.605555555558</c:v>
                </c:pt>
                <c:pt idx="7630">
                  <c:v>42885.605671296296</c:v>
                </c:pt>
                <c:pt idx="7631">
                  <c:v>42885.605787037035</c:v>
                </c:pt>
                <c:pt idx="7632">
                  <c:v>42885.605902777781</c:v>
                </c:pt>
                <c:pt idx="7633">
                  <c:v>42885.60601851852</c:v>
                </c:pt>
                <c:pt idx="7634">
                  <c:v>42885.606134259258</c:v>
                </c:pt>
                <c:pt idx="7635">
                  <c:v>42885.606249999997</c:v>
                </c:pt>
                <c:pt idx="7636">
                  <c:v>42885.606365740743</c:v>
                </c:pt>
                <c:pt idx="7637">
                  <c:v>42885.606481481482</c:v>
                </c:pt>
                <c:pt idx="7638">
                  <c:v>42885.60659722222</c:v>
                </c:pt>
                <c:pt idx="7639">
                  <c:v>42885.606712962966</c:v>
                </c:pt>
                <c:pt idx="7640">
                  <c:v>42885.606828703705</c:v>
                </c:pt>
                <c:pt idx="7641">
                  <c:v>42885.606944444444</c:v>
                </c:pt>
                <c:pt idx="7642">
                  <c:v>42885.607060185182</c:v>
                </c:pt>
                <c:pt idx="7643">
                  <c:v>42885.607175925928</c:v>
                </c:pt>
                <c:pt idx="7644">
                  <c:v>42885.607291666667</c:v>
                </c:pt>
                <c:pt idx="7645">
                  <c:v>42885.607407407406</c:v>
                </c:pt>
                <c:pt idx="7646">
                  <c:v>42885.607523148145</c:v>
                </c:pt>
                <c:pt idx="7647">
                  <c:v>42885.607638888891</c:v>
                </c:pt>
                <c:pt idx="7648">
                  <c:v>42885.607754629629</c:v>
                </c:pt>
                <c:pt idx="7649">
                  <c:v>42885.607870370368</c:v>
                </c:pt>
                <c:pt idx="7650">
                  <c:v>42885.607986111114</c:v>
                </c:pt>
                <c:pt idx="7651">
                  <c:v>42885.608101851853</c:v>
                </c:pt>
                <c:pt idx="7652">
                  <c:v>42885.608217592591</c:v>
                </c:pt>
                <c:pt idx="7653">
                  <c:v>42885.60833333333</c:v>
                </c:pt>
                <c:pt idx="7654">
                  <c:v>42885.608449074076</c:v>
                </c:pt>
                <c:pt idx="7655">
                  <c:v>42885.608564814815</c:v>
                </c:pt>
                <c:pt idx="7656">
                  <c:v>42885.608680555553</c:v>
                </c:pt>
                <c:pt idx="7657">
                  <c:v>42885.608796296299</c:v>
                </c:pt>
                <c:pt idx="7658">
                  <c:v>42885.608912037038</c:v>
                </c:pt>
                <c:pt idx="7659">
                  <c:v>42885.609027777777</c:v>
                </c:pt>
                <c:pt idx="7660">
                  <c:v>42885.609143518515</c:v>
                </c:pt>
                <c:pt idx="7661">
                  <c:v>42885.609259259261</c:v>
                </c:pt>
                <c:pt idx="7662">
                  <c:v>42885.609375</c:v>
                </c:pt>
                <c:pt idx="7663">
                  <c:v>42885.609490740739</c:v>
                </c:pt>
                <c:pt idx="7664">
                  <c:v>42885.609606481485</c:v>
                </c:pt>
                <c:pt idx="7665">
                  <c:v>42885.609722222223</c:v>
                </c:pt>
                <c:pt idx="7666">
                  <c:v>42885.609837962962</c:v>
                </c:pt>
                <c:pt idx="7667">
                  <c:v>42885.609953703701</c:v>
                </c:pt>
                <c:pt idx="7668">
                  <c:v>42885.610069444447</c:v>
                </c:pt>
                <c:pt idx="7669">
                  <c:v>42885.610185185185</c:v>
                </c:pt>
                <c:pt idx="7670">
                  <c:v>42885.610300925924</c:v>
                </c:pt>
                <c:pt idx="7671">
                  <c:v>42885.61041666667</c:v>
                </c:pt>
                <c:pt idx="7672">
                  <c:v>42885.610532407409</c:v>
                </c:pt>
                <c:pt idx="7673">
                  <c:v>42885.610648148147</c:v>
                </c:pt>
                <c:pt idx="7674">
                  <c:v>42885.610763888886</c:v>
                </c:pt>
                <c:pt idx="7675">
                  <c:v>42885.610879629632</c:v>
                </c:pt>
                <c:pt idx="7676">
                  <c:v>42885.610995370371</c:v>
                </c:pt>
                <c:pt idx="7677">
                  <c:v>42885.611111111109</c:v>
                </c:pt>
                <c:pt idx="7678">
                  <c:v>42885.611226851855</c:v>
                </c:pt>
                <c:pt idx="7679">
                  <c:v>42885.611342592594</c:v>
                </c:pt>
                <c:pt idx="7680">
                  <c:v>42885.611458333333</c:v>
                </c:pt>
                <c:pt idx="7681">
                  <c:v>42885.611574074072</c:v>
                </c:pt>
                <c:pt idx="7682">
                  <c:v>42885.611689814818</c:v>
                </c:pt>
                <c:pt idx="7683">
                  <c:v>42885.611805555556</c:v>
                </c:pt>
                <c:pt idx="7684">
                  <c:v>42885.611921296295</c:v>
                </c:pt>
                <c:pt idx="7685">
                  <c:v>42885.612037037034</c:v>
                </c:pt>
                <c:pt idx="7686">
                  <c:v>42885.61215277778</c:v>
                </c:pt>
                <c:pt idx="7687">
                  <c:v>42885.612268518518</c:v>
                </c:pt>
                <c:pt idx="7688">
                  <c:v>42885.612384259257</c:v>
                </c:pt>
                <c:pt idx="7689">
                  <c:v>42885.612500000003</c:v>
                </c:pt>
                <c:pt idx="7690">
                  <c:v>42885.612615740742</c:v>
                </c:pt>
                <c:pt idx="7691">
                  <c:v>42885.61273148148</c:v>
                </c:pt>
                <c:pt idx="7692">
                  <c:v>42885.612847222219</c:v>
                </c:pt>
                <c:pt idx="7693">
                  <c:v>42885.612962962965</c:v>
                </c:pt>
                <c:pt idx="7694">
                  <c:v>42885.613078703704</c:v>
                </c:pt>
                <c:pt idx="7695">
                  <c:v>42885.613194444442</c:v>
                </c:pt>
                <c:pt idx="7696">
                  <c:v>42885.613310185188</c:v>
                </c:pt>
                <c:pt idx="7697">
                  <c:v>42885.613425925927</c:v>
                </c:pt>
                <c:pt idx="7698">
                  <c:v>42885.613541666666</c:v>
                </c:pt>
                <c:pt idx="7699">
                  <c:v>42885.613657407404</c:v>
                </c:pt>
                <c:pt idx="7700">
                  <c:v>42885.61377314815</c:v>
                </c:pt>
                <c:pt idx="7701">
                  <c:v>42885.613888888889</c:v>
                </c:pt>
                <c:pt idx="7702">
                  <c:v>42885.614004629628</c:v>
                </c:pt>
                <c:pt idx="7703">
                  <c:v>42885.614120370374</c:v>
                </c:pt>
                <c:pt idx="7704">
                  <c:v>42885.614236111112</c:v>
                </c:pt>
                <c:pt idx="7705">
                  <c:v>42885.614351851851</c:v>
                </c:pt>
                <c:pt idx="7706">
                  <c:v>42885.61446759259</c:v>
                </c:pt>
                <c:pt idx="7707">
                  <c:v>42885.614583333336</c:v>
                </c:pt>
                <c:pt idx="7708">
                  <c:v>42885.614699074074</c:v>
                </c:pt>
                <c:pt idx="7709">
                  <c:v>42885.614814814813</c:v>
                </c:pt>
                <c:pt idx="7710">
                  <c:v>42885.614930555559</c:v>
                </c:pt>
                <c:pt idx="7711">
                  <c:v>42885.615046296298</c:v>
                </c:pt>
                <c:pt idx="7712">
                  <c:v>42885.615162037036</c:v>
                </c:pt>
                <c:pt idx="7713">
                  <c:v>42885.615277777775</c:v>
                </c:pt>
                <c:pt idx="7714">
                  <c:v>42885.615393518521</c:v>
                </c:pt>
                <c:pt idx="7715">
                  <c:v>42885.61550925926</c:v>
                </c:pt>
                <c:pt idx="7716">
                  <c:v>42885.615624999999</c:v>
                </c:pt>
                <c:pt idx="7717">
                  <c:v>42885.615740740737</c:v>
                </c:pt>
                <c:pt idx="7718">
                  <c:v>42885.615856481483</c:v>
                </c:pt>
                <c:pt idx="7719">
                  <c:v>42885.615972222222</c:v>
                </c:pt>
                <c:pt idx="7720">
                  <c:v>42885.616087962961</c:v>
                </c:pt>
                <c:pt idx="7721">
                  <c:v>42885.616203703707</c:v>
                </c:pt>
                <c:pt idx="7722">
                  <c:v>42885.616319444445</c:v>
                </c:pt>
                <c:pt idx="7723">
                  <c:v>42885.616435185184</c:v>
                </c:pt>
                <c:pt idx="7724">
                  <c:v>42885.616550925923</c:v>
                </c:pt>
                <c:pt idx="7725">
                  <c:v>42885.616666666669</c:v>
                </c:pt>
                <c:pt idx="7726">
                  <c:v>42885.616782407407</c:v>
                </c:pt>
                <c:pt idx="7727">
                  <c:v>42885.616898148146</c:v>
                </c:pt>
                <c:pt idx="7728">
                  <c:v>42885.617013888892</c:v>
                </c:pt>
                <c:pt idx="7729">
                  <c:v>42885.617129629631</c:v>
                </c:pt>
                <c:pt idx="7730">
                  <c:v>42885.617245370369</c:v>
                </c:pt>
                <c:pt idx="7731">
                  <c:v>42885.617361111108</c:v>
                </c:pt>
                <c:pt idx="7732">
                  <c:v>42885.617476851854</c:v>
                </c:pt>
                <c:pt idx="7733">
                  <c:v>42885.617592592593</c:v>
                </c:pt>
                <c:pt idx="7734">
                  <c:v>42885.617708333331</c:v>
                </c:pt>
                <c:pt idx="7735">
                  <c:v>42885.617824074077</c:v>
                </c:pt>
                <c:pt idx="7736">
                  <c:v>42885.617939814816</c:v>
                </c:pt>
                <c:pt idx="7737">
                  <c:v>42885.618055555555</c:v>
                </c:pt>
                <c:pt idx="7738">
                  <c:v>42885.618171296293</c:v>
                </c:pt>
                <c:pt idx="7739">
                  <c:v>42885.618287037039</c:v>
                </c:pt>
                <c:pt idx="7740">
                  <c:v>42885.618402777778</c:v>
                </c:pt>
                <c:pt idx="7741">
                  <c:v>42885.618518518517</c:v>
                </c:pt>
                <c:pt idx="7742">
                  <c:v>42885.618634259263</c:v>
                </c:pt>
                <c:pt idx="7743">
                  <c:v>42885.618750000001</c:v>
                </c:pt>
                <c:pt idx="7744">
                  <c:v>42885.61886574074</c:v>
                </c:pt>
                <c:pt idx="7745">
                  <c:v>42885.618981481479</c:v>
                </c:pt>
                <c:pt idx="7746">
                  <c:v>42885.619097222225</c:v>
                </c:pt>
                <c:pt idx="7747">
                  <c:v>42885.619212962964</c:v>
                </c:pt>
                <c:pt idx="7748">
                  <c:v>42885.619328703702</c:v>
                </c:pt>
                <c:pt idx="7749">
                  <c:v>42885.619444444441</c:v>
                </c:pt>
                <c:pt idx="7750">
                  <c:v>42885.619560185187</c:v>
                </c:pt>
                <c:pt idx="7751">
                  <c:v>42885.619675925926</c:v>
                </c:pt>
                <c:pt idx="7752">
                  <c:v>42885.619791666664</c:v>
                </c:pt>
                <c:pt idx="7753">
                  <c:v>42885.61990740741</c:v>
                </c:pt>
                <c:pt idx="7754">
                  <c:v>42885.620023148149</c:v>
                </c:pt>
                <c:pt idx="7755">
                  <c:v>42885.620138888888</c:v>
                </c:pt>
                <c:pt idx="7756">
                  <c:v>42885.620254629626</c:v>
                </c:pt>
                <c:pt idx="7757">
                  <c:v>42885.620370370372</c:v>
                </c:pt>
                <c:pt idx="7758">
                  <c:v>42885.620486111111</c:v>
                </c:pt>
                <c:pt idx="7759">
                  <c:v>42885.62060185185</c:v>
                </c:pt>
                <c:pt idx="7760">
                  <c:v>42885.620717592596</c:v>
                </c:pt>
                <c:pt idx="7761">
                  <c:v>42885.620833333334</c:v>
                </c:pt>
                <c:pt idx="7762">
                  <c:v>42885.620949074073</c:v>
                </c:pt>
                <c:pt idx="7763">
                  <c:v>42885.621064814812</c:v>
                </c:pt>
                <c:pt idx="7764">
                  <c:v>42885.621180555558</c:v>
                </c:pt>
                <c:pt idx="7765">
                  <c:v>42885.621296296296</c:v>
                </c:pt>
                <c:pt idx="7766">
                  <c:v>42885.621412037035</c:v>
                </c:pt>
                <c:pt idx="7767">
                  <c:v>42885.621527777781</c:v>
                </c:pt>
                <c:pt idx="7768">
                  <c:v>42885.62164351852</c:v>
                </c:pt>
                <c:pt idx="7769">
                  <c:v>42885.621759259258</c:v>
                </c:pt>
                <c:pt idx="7770">
                  <c:v>42885.621874999997</c:v>
                </c:pt>
                <c:pt idx="7771">
                  <c:v>42885.621990740743</c:v>
                </c:pt>
                <c:pt idx="7772">
                  <c:v>42885.622106481482</c:v>
                </c:pt>
                <c:pt idx="7773">
                  <c:v>42885.62222222222</c:v>
                </c:pt>
                <c:pt idx="7774">
                  <c:v>42885.622337962966</c:v>
                </c:pt>
                <c:pt idx="7775">
                  <c:v>42885.622453703705</c:v>
                </c:pt>
                <c:pt idx="7776">
                  <c:v>42885.622569444444</c:v>
                </c:pt>
                <c:pt idx="7777">
                  <c:v>42885.622685185182</c:v>
                </c:pt>
                <c:pt idx="7778">
                  <c:v>42885.622800925928</c:v>
                </c:pt>
                <c:pt idx="7779">
                  <c:v>42885.622916666667</c:v>
                </c:pt>
                <c:pt idx="7780">
                  <c:v>42885.623032407406</c:v>
                </c:pt>
                <c:pt idx="7781">
                  <c:v>42885.623148148145</c:v>
                </c:pt>
                <c:pt idx="7782">
                  <c:v>42885.623263888891</c:v>
                </c:pt>
                <c:pt idx="7783">
                  <c:v>42885.623379629629</c:v>
                </c:pt>
                <c:pt idx="7784">
                  <c:v>42885.623495370368</c:v>
                </c:pt>
                <c:pt idx="7785">
                  <c:v>42885.623611111114</c:v>
                </c:pt>
                <c:pt idx="7786">
                  <c:v>42885.623726851853</c:v>
                </c:pt>
                <c:pt idx="7787">
                  <c:v>42885.623842592591</c:v>
                </c:pt>
                <c:pt idx="7788">
                  <c:v>42885.62395833333</c:v>
                </c:pt>
                <c:pt idx="7789">
                  <c:v>42885.624074074076</c:v>
                </c:pt>
                <c:pt idx="7790">
                  <c:v>42885.624189814815</c:v>
                </c:pt>
                <c:pt idx="7791">
                  <c:v>42885.624305555553</c:v>
                </c:pt>
                <c:pt idx="7792">
                  <c:v>42885.624421296299</c:v>
                </c:pt>
                <c:pt idx="7793">
                  <c:v>42885.624537037038</c:v>
                </c:pt>
                <c:pt idx="7794">
                  <c:v>42885.624652777777</c:v>
                </c:pt>
                <c:pt idx="7795">
                  <c:v>42885.624768518515</c:v>
                </c:pt>
                <c:pt idx="7796">
                  <c:v>42885.624884259261</c:v>
                </c:pt>
                <c:pt idx="7797">
                  <c:v>42885.625</c:v>
                </c:pt>
                <c:pt idx="7798">
                  <c:v>42885.625115740739</c:v>
                </c:pt>
                <c:pt idx="7799">
                  <c:v>42885.625231481485</c:v>
                </c:pt>
                <c:pt idx="7800">
                  <c:v>42885.625347222223</c:v>
                </c:pt>
                <c:pt idx="7801">
                  <c:v>42885.625462962962</c:v>
                </c:pt>
                <c:pt idx="7802">
                  <c:v>42885.625578703701</c:v>
                </c:pt>
                <c:pt idx="7803">
                  <c:v>42885.625694444447</c:v>
                </c:pt>
                <c:pt idx="7804">
                  <c:v>42885.625810185185</c:v>
                </c:pt>
                <c:pt idx="7805">
                  <c:v>42885.625925925924</c:v>
                </c:pt>
                <c:pt idx="7806">
                  <c:v>42885.62604166667</c:v>
                </c:pt>
                <c:pt idx="7807">
                  <c:v>42885.626157407409</c:v>
                </c:pt>
                <c:pt idx="7808">
                  <c:v>42885.626273148147</c:v>
                </c:pt>
                <c:pt idx="7809">
                  <c:v>42885.626388888886</c:v>
                </c:pt>
                <c:pt idx="7810">
                  <c:v>42885.626504629632</c:v>
                </c:pt>
                <c:pt idx="7811">
                  <c:v>42885.626620370371</c:v>
                </c:pt>
                <c:pt idx="7812">
                  <c:v>42885.626736111109</c:v>
                </c:pt>
                <c:pt idx="7813">
                  <c:v>42885.626851851855</c:v>
                </c:pt>
                <c:pt idx="7814">
                  <c:v>42885.626967592594</c:v>
                </c:pt>
                <c:pt idx="7815">
                  <c:v>42885.627083333333</c:v>
                </c:pt>
                <c:pt idx="7816">
                  <c:v>42885.627199074072</c:v>
                </c:pt>
                <c:pt idx="7817">
                  <c:v>42885.627314814818</c:v>
                </c:pt>
                <c:pt idx="7818">
                  <c:v>42885.627430555556</c:v>
                </c:pt>
                <c:pt idx="7819">
                  <c:v>42885.627546296295</c:v>
                </c:pt>
                <c:pt idx="7820">
                  <c:v>42885.627662037034</c:v>
                </c:pt>
                <c:pt idx="7821">
                  <c:v>42885.62777777778</c:v>
                </c:pt>
                <c:pt idx="7822">
                  <c:v>42885.627893518518</c:v>
                </c:pt>
                <c:pt idx="7823">
                  <c:v>42885.628009259257</c:v>
                </c:pt>
                <c:pt idx="7824">
                  <c:v>42885.628125000003</c:v>
                </c:pt>
                <c:pt idx="7825">
                  <c:v>42885.628240740742</c:v>
                </c:pt>
                <c:pt idx="7826">
                  <c:v>42885.62835648148</c:v>
                </c:pt>
                <c:pt idx="7827">
                  <c:v>42885.628472222219</c:v>
                </c:pt>
                <c:pt idx="7828">
                  <c:v>42885.628587962965</c:v>
                </c:pt>
                <c:pt idx="7829">
                  <c:v>42885.628703703704</c:v>
                </c:pt>
                <c:pt idx="7830">
                  <c:v>42885.628819444442</c:v>
                </c:pt>
                <c:pt idx="7831">
                  <c:v>42885.628935185188</c:v>
                </c:pt>
                <c:pt idx="7832">
                  <c:v>42885.629050925927</c:v>
                </c:pt>
                <c:pt idx="7833">
                  <c:v>42885.629166666666</c:v>
                </c:pt>
                <c:pt idx="7834">
                  <c:v>42885.629282407404</c:v>
                </c:pt>
                <c:pt idx="7835">
                  <c:v>42885.62939814815</c:v>
                </c:pt>
                <c:pt idx="7836">
                  <c:v>42885.629513888889</c:v>
                </c:pt>
                <c:pt idx="7837">
                  <c:v>42885.629629629628</c:v>
                </c:pt>
                <c:pt idx="7838">
                  <c:v>42885.629745370374</c:v>
                </c:pt>
                <c:pt idx="7839">
                  <c:v>42885.629861111112</c:v>
                </c:pt>
                <c:pt idx="7840">
                  <c:v>42885.629976851851</c:v>
                </c:pt>
                <c:pt idx="7841">
                  <c:v>42885.63009259259</c:v>
                </c:pt>
                <c:pt idx="7842">
                  <c:v>42885.630208333336</c:v>
                </c:pt>
                <c:pt idx="7843">
                  <c:v>42885.630324074074</c:v>
                </c:pt>
                <c:pt idx="7844">
                  <c:v>42885.630439814813</c:v>
                </c:pt>
                <c:pt idx="7845">
                  <c:v>42885.630555555559</c:v>
                </c:pt>
                <c:pt idx="7846">
                  <c:v>42885.630671296298</c:v>
                </c:pt>
                <c:pt idx="7847">
                  <c:v>42885.630787037036</c:v>
                </c:pt>
                <c:pt idx="7848">
                  <c:v>42885.630902777775</c:v>
                </c:pt>
                <c:pt idx="7849">
                  <c:v>42885.631018518521</c:v>
                </c:pt>
                <c:pt idx="7850">
                  <c:v>42885.63113425926</c:v>
                </c:pt>
                <c:pt idx="7851">
                  <c:v>42885.631249999999</c:v>
                </c:pt>
                <c:pt idx="7852">
                  <c:v>42885.631365740737</c:v>
                </c:pt>
                <c:pt idx="7853">
                  <c:v>42885.631481481483</c:v>
                </c:pt>
                <c:pt idx="7854">
                  <c:v>42885.631597222222</c:v>
                </c:pt>
                <c:pt idx="7855">
                  <c:v>42885.631712962961</c:v>
                </c:pt>
                <c:pt idx="7856">
                  <c:v>42885.631828703707</c:v>
                </c:pt>
                <c:pt idx="7857">
                  <c:v>42885.631944444445</c:v>
                </c:pt>
                <c:pt idx="7858">
                  <c:v>42885.632060185184</c:v>
                </c:pt>
                <c:pt idx="7859">
                  <c:v>42885.632175925923</c:v>
                </c:pt>
                <c:pt idx="7860">
                  <c:v>42885.632291666669</c:v>
                </c:pt>
                <c:pt idx="7861">
                  <c:v>42885.632407407407</c:v>
                </c:pt>
                <c:pt idx="7862">
                  <c:v>42885.632523148146</c:v>
                </c:pt>
                <c:pt idx="7863">
                  <c:v>42885.632638888892</c:v>
                </c:pt>
                <c:pt idx="7864">
                  <c:v>42885.632754629631</c:v>
                </c:pt>
                <c:pt idx="7865">
                  <c:v>42885.632870370369</c:v>
                </c:pt>
                <c:pt idx="7866">
                  <c:v>42885.632986111108</c:v>
                </c:pt>
                <c:pt idx="7867">
                  <c:v>42885.633101851854</c:v>
                </c:pt>
                <c:pt idx="7868">
                  <c:v>42885.633217592593</c:v>
                </c:pt>
                <c:pt idx="7869">
                  <c:v>42885.633333333331</c:v>
                </c:pt>
                <c:pt idx="7870">
                  <c:v>42885.633449074077</c:v>
                </c:pt>
                <c:pt idx="7871">
                  <c:v>42885.633564814816</c:v>
                </c:pt>
                <c:pt idx="7872">
                  <c:v>42885.633680555555</c:v>
                </c:pt>
                <c:pt idx="7873">
                  <c:v>42885.633796296293</c:v>
                </c:pt>
                <c:pt idx="7874">
                  <c:v>42885.633912037039</c:v>
                </c:pt>
                <c:pt idx="7875">
                  <c:v>42885.634027777778</c:v>
                </c:pt>
                <c:pt idx="7876">
                  <c:v>42885.634143518517</c:v>
                </c:pt>
                <c:pt idx="7877">
                  <c:v>42885.634259259263</c:v>
                </c:pt>
                <c:pt idx="7878">
                  <c:v>42885.634375000001</c:v>
                </c:pt>
                <c:pt idx="7879">
                  <c:v>42885.63449074074</c:v>
                </c:pt>
                <c:pt idx="7880">
                  <c:v>42885.634606481479</c:v>
                </c:pt>
                <c:pt idx="7881">
                  <c:v>42885.634722222225</c:v>
                </c:pt>
                <c:pt idx="7882">
                  <c:v>42885.634837962964</c:v>
                </c:pt>
                <c:pt idx="7883">
                  <c:v>42885.634953703702</c:v>
                </c:pt>
                <c:pt idx="7884">
                  <c:v>42885.635069444441</c:v>
                </c:pt>
                <c:pt idx="7885">
                  <c:v>42885.635185185187</c:v>
                </c:pt>
                <c:pt idx="7886">
                  <c:v>42885.635300925926</c:v>
                </c:pt>
                <c:pt idx="7887">
                  <c:v>42885.635416666664</c:v>
                </c:pt>
                <c:pt idx="7888">
                  <c:v>42885.63553240741</c:v>
                </c:pt>
                <c:pt idx="7889">
                  <c:v>42885.635648148149</c:v>
                </c:pt>
                <c:pt idx="7890">
                  <c:v>42885.635763888888</c:v>
                </c:pt>
                <c:pt idx="7891">
                  <c:v>42885.635879629626</c:v>
                </c:pt>
                <c:pt idx="7892">
                  <c:v>42885.635995370372</c:v>
                </c:pt>
                <c:pt idx="7893">
                  <c:v>42885.636111111111</c:v>
                </c:pt>
                <c:pt idx="7894">
                  <c:v>42885.63622685185</c:v>
                </c:pt>
                <c:pt idx="7895">
                  <c:v>42885.636342592596</c:v>
                </c:pt>
                <c:pt idx="7896">
                  <c:v>42885.636458333334</c:v>
                </c:pt>
                <c:pt idx="7897">
                  <c:v>42885.636574074073</c:v>
                </c:pt>
                <c:pt idx="7898">
                  <c:v>42885.636689814812</c:v>
                </c:pt>
                <c:pt idx="7899">
                  <c:v>42885.636805555558</c:v>
                </c:pt>
                <c:pt idx="7900">
                  <c:v>42885.636921296296</c:v>
                </c:pt>
                <c:pt idx="7901">
                  <c:v>42885.637037037035</c:v>
                </c:pt>
                <c:pt idx="7902">
                  <c:v>42885.637152777781</c:v>
                </c:pt>
                <c:pt idx="7903">
                  <c:v>42885.63726851852</c:v>
                </c:pt>
                <c:pt idx="7904">
                  <c:v>42885.637384259258</c:v>
                </c:pt>
                <c:pt idx="7905">
                  <c:v>42885.637499999997</c:v>
                </c:pt>
                <c:pt idx="7906">
                  <c:v>42885.637615740743</c:v>
                </c:pt>
                <c:pt idx="7907">
                  <c:v>42885.637731481482</c:v>
                </c:pt>
                <c:pt idx="7908">
                  <c:v>42885.63784722222</c:v>
                </c:pt>
                <c:pt idx="7909">
                  <c:v>42885.637962962966</c:v>
                </c:pt>
                <c:pt idx="7910">
                  <c:v>42885.638078703705</c:v>
                </c:pt>
                <c:pt idx="7911">
                  <c:v>42885.638194444444</c:v>
                </c:pt>
                <c:pt idx="7912">
                  <c:v>42885.638310185182</c:v>
                </c:pt>
                <c:pt idx="7913">
                  <c:v>42885.638425925928</c:v>
                </c:pt>
                <c:pt idx="7914">
                  <c:v>42885.638541666667</c:v>
                </c:pt>
                <c:pt idx="7915">
                  <c:v>42885.638657407406</c:v>
                </c:pt>
                <c:pt idx="7916">
                  <c:v>42885.638773148145</c:v>
                </c:pt>
                <c:pt idx="7917">
                  <c:v>42885.638888888891</c:v>
                </c:pt>
                <c:pt idx="7918">
                  <c:v>42885.639004629629</c:v>
                </c:pt>
                <c:pt idx="7919">
                  <c:v>42885.639120370368</c:v>
                </c:pt>
                <c:pt idx="7920">
                  <c:v>42885.639236111114</c:v>
                </c:pt>
                <c:pt idx="7921">
                  <c:v>42885.639351851853</c:v>
                </c:pt>
                <c:pt idx="7922">
                  <c:v>42885.639467592591</c:v>
                </c:pt>
                <c:pt idx="7923">
                  <c:v>42885.63958333333</c:v>
                </c:pt>
                <c:pt idx="7924">
                  <c:v>42885.639699074076</c:v>
                </c:pt>
                <c:pt idx="7925">
                  <c:v>42885.639814814815</c:v>
                </c:pt>
                <c:pt idx="7926">
                  <c:v>42885.639930555553</c:v>
                </c:pt>
                <c:pt idx="7927">
                  <c:v>42885.640046296299</c:v>
                </c:pt>
                <c:pt idx="7928">
                  <c:v>42885.640162037038</c:v>
                </c:pt>
                <c:pt idx="7929">
                  <c:v>42885.640277777777</c:v>
                </c:pt>
                <c:pt idx="7930">
                  <c:v>42885.640393518515</c:v>
                </c:pt>
                <c:pt idx="7931">
                  <c:v>42885.640509259261</c:v>
                </c:pt>
                <c:pt idx="7932">
                  <c:v>42885.640625</c:v>
                </c:pt>
                <c:pt idx="7933">
                  <c:v>42885.640740740739</c:v>
                </c:pt>
                <c:pt idx="7934">
                  <c:v>42885.640856481485</c:v>
                </c:pt>
                <c:pt idx="7935">
                  <c:v>42885.640972222223</c:v>
                </c:pt>
                <c:pt idx="7936">
                  <c:v>42885.641087962962</c:v>
                </c:pt>
                <c:pt idx="7937">
                  <c:v>42885.641203703701</c:v>
                </c:pt>
                <c:pt idx="7938">
                  <c:v>42885.641319444447</c:v>
                </c:pt>
                <c:pt idx="7939">
                  <c:v>42885.641435185185</c:v>
                </c:pt>
                <c:pt idx="7940">
                  <c:v>42885.641550925924</c:v>
                </c:pt>
                <c:pt idx="7941">
                  <c:v>42885.64166666667</c:v>
                </c:pt>
                <c:pt idx="7942">
                  <c:v>42885.641782407409</c:v>
                </c:pt>
                <c:pt idx="7943">
                  <c:v>42885.641898148147</c:v>
                </c:pt>
                <c:pt idx="7944">
                  <c:v>42885.642013888886</c:v>
                </c:pt>
                <c:pt idx="7945">
                  <c:v>42885.642129629632</c:v>
                </c:pt>
                <c:pt idx="7946">
                  <c:v>42885.642245370371</c:v>
                </c:pt>
                <c:pt idx="7947">
                  <c:v>42885.642361111109</c:v>
                </c:pt>
                <c:pt idx="7948">
                  <c:v>42885.642476851855</c:v>
                </c:pt>
                <c:pt idx="7949">
                  <c:v>42885.642592592594</c:v>
                </c:pt>
                <c:pt idx="7950">
                  <c:v>42885.642708333333</c:v>
                </c:pt>
                <c:pt idx="7951">
                  <c:v>42885.642824074072</c:v>
                </c:pt>
                <c:pt idx="7952">
                  <c:v>42885.642939814818</c:v>
                </c:pt>
                <c:pt idx="7953">
                  <c:v>42885.643055555556</c:v>
                </c:pt>
                <c:pt idx="7954">
                  <c:v>42885.643171296295</c:v>
                </c:pt>
                <c:pt idx="7955">
                  <c:v>42885.643287037034</c:v>
                </c:pt>
                <c:pt idx="7956">
                  <c:v>42885.64340277778</c:v>
                </c:pt>
                <c:pt idx="7957">
                  <c:v>42885.643518518518</c:v>
                </c:pt>
                <c:pt idx="7958">
                  <c:v>42885.643634259257</c:v>
                </c:pt>
                <c:pt idx="7959">
                  <c:v>42885.643750000003</c:v>
                </c:pt>
                <c:pt idx="7960">
                  <c:v>42885.643865740742</c:v>
                </c:pt>
                <c:pt idx="7961">
                  <c:v>42885.64398148148</c:v>
                </c:pt>
                <c:pt idx="7962">
                  <c:v>42885.644097222219</c:v>
                </c:pt>
                <c:pt idx="7963">
                  <c:v>42885.644212962965</c:v>
                </c:pt>
                <c:pt idx="7964">
                  <c:v>42885.644328703704</c:v>
                </c:pt>
                <c:pt idx="7965">
                  <c:v>42885.644444444442</c:v>
                </c:pt>
                <c:pt idx="7966">
                  <c:v>42885.644560185188</c:v>
                </c:pt>
                <c:pt idx="7967">
                  <c:v>42885.644675925927</c:v>
                </c:pt>
                <c:pt idx="7968">
                  <c:v>42885.644791666666</c:v>
                </c:pt>
                <c:pt idx="7969">
                  <c:v>42885.644907407404</c:v>
                </c:pt>
                <c:pt idx="7970">
                  <c:v>42885.64502314815</c:v>
                </c:pt>
                <c:pt idx="7971">
                  <c:v>42885.645138888889</c:v>
                </c:pt>
                <c:pt idx="7972">
                  <c:v>42885.645254629628</c:v>
                </c:pt>
                <c:pt idx="7973">
                  <c:v>42885.645370370374</c:v>
                </c:pt>
                <c:pt idx="7974">
                  <c:v>42885.645486111112</c:v>
                </c:pt>
                <c:pt idx="7975">
                  <c:v>42885.645601851851</c:v>
                </c:pt>
                <c:pt idx="7976">
                  <c:v>42885.64571759259</c:v>
                </c:pt>
                <c:pt idx="7977">
                  <c:v>42885.645833333336</c:v>
                </c:pt>
                <c:pt idx="7978">
                  <c:v>42885.645949074074</c:v>
                </c:pt>
                <c:pt idx="7979">
                  <c:v>42885.646064814813</c:v>
                </c:pt>
                <c:pt idx="7980">
                  <c:v>42885.646180555559</c:v>
                </c:pt>
                <c:pt idx="7981">
                  <c:v>42885.646296296298</c:v>
                </c:pt>
                <c:pt idx="7982">
                  <c:v>42885.646412037036</c:v>
                </c:pt>
                <c:pt idx="7983">
                  <c:v>42885.646527777775</c:v>
                </c:pt>
                <c:pt idx="7984">
                  <c:v>42885.646643518521</c:v>
                </c:pt>
                <c:pt idx="7985">
                  <c:v>42885.64675925926</c:v>
                </c:pt>
                <c:pt idx="7986">
                  <c:v>42885.646874999999</c:v>
                </c:pt>
                <c:pt idx="7987">
                  <c:v>42885.646990740737</c:v>
                </c:pt>
                <c:pt idx="7988">
                  <c:v>42885.647106481483</c:v>
                </c:pt>
                <c:pt idx="7989">
                  <c:v>42885.647222222222</c:v>
                </c:pt>
                <c:pt idx="7990">
                  <c:v>42885.647337962961</c:v>
                </c:pt>
                <c:pt idx="7991">
                  <c:v>42885.647453703707</c:v>
                </c:pt>
                <c:pt idx="7992">
                  <c:v>42885.647569444445</c:v>
                </c:pt>
                <c:pt idx="7993">
                  <c:v>42885.647685185184</c:v>
                </c:pt>
                <c:pt idx="7994">
                  <c:v>42885.647800925923</c:v>
                </c:pt>
                <c:pt idx="7995">
                  <c:v>42885.647916666669</c:v>
                </c:pt>
                <c:pt idx="7996">
                  <c:v>42885.648032407407</c:v>
                </c:pt>
                <c:pt idx="7997">
                  <c:v>42885.648148148146</c:v>
                </c:pt>
                <c:pt idx="7998">
                  <c:v>42885.648263888892</c:v>
                </c:pt>
                <c:pt idx="7999">
                  <c:v>42885.648379629631</c:v>
                </c:pt>
                <c:pt idx="8000">
                  <c:v>42885.648495370369</c:v>
                </c:pt>
                <c:pt idx="8001">
                  <c:v>42885.648611111108</c:v>
                </c:pt>
                <c:pt idx="8002">
                  <c:v>42885.648726851854</c:v>
                </c:pt>
                <c:pt idx="8003">
                  <c:v>42885.648842592593</c:v>
                </c:pt>
                <c:pt idx="8004">
                  <c:v>42885.648958333331</c:v>
                </c:pt>
                <c:pt idx="8005">
                  <c:v>42885.649074074077</c:v>
                </c:pt>
                <c:pt idx="8006">
                  <c:v>42885.649189814816</c:v>
                </c:pt>
                <c:pt idx="8007">
                  <c:v>42885.649305555555</c:v>
                </c:pt>
                <c:pt idx="8008">
                  <c:v>42885.649421296293</c:v>
                </c:pt>
                <c:pt idx="8009">
                  <c:v>42885.649537037039</c:v>
                </c:pt>
                <c:pt idx="8010">
                  <c:v>42885.649652777778</c:v>
                </c:pt>
                <c:pt idx="8011">
                  <c:v>42885.649768518517</c:v>
                </c:pt>
                <c:pt idx="8012">
                  <c:v>42885.649884259263</c:v>
                </c:pt>
                <c:pt idx="8013">
                  <c:v>42885.65</c:v>
                </c:pt>
                <c:pt idx="8014">
                  <c:v>42885.65011574074</c:v>
                </c:pt>
                <c:pt idx="8015">
                  <c:v>42885.650231481479</c:v>
                </c:pt>
                <c:pt idx="8016">
                  <c:v>42885.650347222225</c:v>
                </c:pt>
                <c:pt idx="8017">
                  <c:v>42885.650462962964</c:v>
                </c:pt>
                <c:pt idx="8018">
                  <c:v>42885.650578703702</c:v>
                </c:pt>
                <c:pt idx="8019">
                  <c:v>42885.650694444441</c:v>
                </c:pt>
                <c:pt idx="8020">
                  <c:v>42885.650810185187</c:v>
                </c:pt>
                <c:pt idx="8021">
                  <c:v>42885.650925925926</c:v>
                </c:pt>
                <c:pt idx="8022">
                  <c:v>42885.651041666664</c:v>
                </c:pt>
                <c:pt idx="8023">
                  <c:v>42885.65115740741</c:v>
                </c:pt>
                <c:pt idx="8024">
                  <c:v>42885.651273148149</c:v>
                </c:pt>
                <c:pt idx="8025">
                  <c:v>42885.651388888888</c:v>
                </c:pt>
                <c:pt idx="8026">
                  <c:v>42885.651504629626</c:v>
                </c:pt>
                <c:pt idx="8027">
                  <c:v>42885.651620370372</c:v>
                </c:pt>
                <c:pt idx="8028">
                  <c:v>42885.651736111111</c:v>
                </c:pt>
                <c:pt idx="8029">
                  <c:v>42885.65185185185</c:v>
                </c:pt>
                <c:pt idx="8030">
                  <c:v>42885.651967592596</c:v>
                </c:pt>
                <c:pt idx="8031">
                  <c:v>42885.652083333334</c:v>
                </c:pt>
                <c:pt idx="8032">
                  <c:v>42885.652199074073</c:v>
                </c:pt>
                <c:pt idx="8033">
                  <c:v>42885.652314814812</c:v>
                </c:pt>
                <c:pt idx="8034">
                  <c:v>42885.652430555558</c:v>
                </c:pt>
                <c:pt idx="8035">
                  <c:v>42885.652546296296</c:v>
                </c:pt>
                <c:pt idx="8036">
                  <c:v>42885.652662037035</c:v>
                </c:pt>
                <c:pt idx="8037">
                  <c:v>42885.652777777781</c:v>
                </c:pt>
                <c:pt idx="8038">
                  <c:v>42885.65289351852</c:v>
                </c:pt>
                <c:pt idx="8039">
                  <c:v>42885.653009259258</c:v>
                </c:pt>
                <c:pt idx="8040">
                  <c:v>42885.653124999997</c:v>
                </c:pt>
                <c:pt idx="8041">
                  <c:v>42885.653240740743</c:v>
                </c:pt>
                <c:pt idx="8042">
                  <c:v>42885.653356481482</c:v>
                </c:pt>
                <c:pt idx="8043">
                  <c:v>42885.65347222222</c:v>
                </c:pt>
                <c:pt idx="8044">
                  <c:v>42885.653587962966</c:v>
                </c:pt>
                <c:pt idx="8045">
                  <c:v>42885.653703703705</c:v>
                </c:pt>
                <c:pt idx="8046">
                  <c:v>42885.653819444444</c:v>
                </c:pt>
                <c:pt idx="8047">
                  <c:v>42885.653935185182</c:v>
                </c:pt>
                <c:pt idx="8048">
                  <c:v>42885.654050925928</c:v>
                </c:pt>
                <c:pt idx="8049">
                  <c:v>42885.654166666667</c:v>
                </c:pt>
                <c:pt idx="8050">
                  <c:v>42885.654282407406</c:v>
                </c:pt>
                <c:pt idx="8051">
                  <c:v>42885.654398148145</c:v>
                </c:pt>
                <c:pt idx="8052">
                  <c:v>42885.654513888891</c:v>
                </c:pt>
                <c:pt idx="8053">
                  <c:v>42885.654629629629</c:v>
                </c:pt>
                <c:pt idx="8054">
                  <c:v>42885.654745370368</c:v>
                </c:pt>
                <c:pt idx="8055">
                  <c:v>42885.654861111114</c:v>
                </c:pt>
                <c:pt idx="8056">
                  <c:v>42885.654976851853</c:v>
                </c:pt>
                <c:pt idx="8057">
                  <c:v>42885.655092592591</c:v>
                </c:pt>
                <c:pt idx="8058">
                  <c:v>42885.65520833333</c:v>
                </c:pt>
                <c:pt idx="8059">
                  <c:v>42885.655324074076</c:v>
                </c:pt>
                <c:pt idx="8060">
                  <c:v>42885.655439814815</c:v>
                </c:pt>
                <c:pt idx="8061">
                  <c:v>42885.655555555553</c:v>
                </c:pt>
                <c:pt idx="8062">
                  <c:v>42885.655671296299</c:v>
                </c:pt>
                <c:pt idx="8063">
                  <c:v>42885.655787037038</c:v>
                </c:pt>
                <c:pt idx="8064">
                  <c:v>42885.655902777777</c:v>
                </c:pt>
                <c:pt idx="8065">
                  <c:v>42885.656018518515</c:v>
                </c:pt>
                <c:pt idx="8066">
                  <c:v>42885.656134259261</c:v>
                </c:pt>
                <c:pt idx="8067">
                  <c:v>42885.65625</c:v>
                </c:pt>
                <c:pt idx="8068">
                  <c:v>42885.656365740739</c:v>
                </c:pt>
                <c:pt idx="8069">
                  <c:v>42885.656481481485</c:v>
                </c:pt>
                <c:pt idx="8070">
                  <c:v>42885.656597222223</c:v>
                </c:pt>
                <c:pt idx="8071">
                  <c:v>42885.656712962962</c:v>
                </c:pt>
                <c:pt idx="8072">
                  <c:v>42885.656828703701</c:v>
                </c:pt>
                <c:pt idx="8073">
                  <c:v>42885.656944444447</c:v>
                </c:pt>
                <c:pt idx="8074">
                  <c:v>42885.657060185185</c:v>
                </c:pt>
                <c:pt idx="8075">
                  <c:v>42885.657175925924</c:v>
                </c:pt>
                <c:pt idx="8076">
                  <c:v>42885.65729166667</c:v>
                </c:pt>
                <c:pt idx="8077">
                  <c:v>42885.657407407409</c:v>
                </c:pt>
                <c:pt idx="8078">
                  <c:v>42885.657523148147</c:v>
                </c:pt>
                <c:pt idx="8079">
                  <c:v>42885.657638888886</c:v>
                </c:pt>
                <c:pt idx="8080">
                  <c:v>42885.657754629632</c:v>
                </c:pt>
                <c:pt idx="8081">
                  <c:v>42885.657870370371</c:v>
                </c:pt>
                <c:pt idx="8082">
                  <c:v>42885.657986111109</c:v>
                </c:pt>
                <c:pt idx="8083">
                  <c:v>42885.658101851855</c:v>
                </c:pt>
                <c:pt idx="8084">
                  <c:v>42885.658217592594</c:v>
                </c:pt>
                <c:pt idx="8085">
                  <c:v>42885.658333333333</c:v>
                </c:pt>
                <c:pt idx="8086">
                  <c:v>42885.658449074072</c:v>
                </c:pt>
                <c:pt idx="8087">
                  <c:v>42885.658564814818</c:v>
                </c:pt>
                <c:pt idx="8088">
                  <c:v>42885.658680555556</c:v>
                </c:pt>
                <c:pt idx="8089">
                  <c:v>42885.658796296295</c:v>
                </c:pt>
                <c:pt idx="8090">
                  <c:v>42885.658912037034</c:v>
                </c:pt>
                <c:pt idx="8091">
                  <c:v>42885.65902777778</c:v>
                </c:pt>
                <c:pt idx="8092">
                  <c:v>42885.659143518518</c:v>
                </c:pt>
                <c:pt idx="8093">
                  <c:v>42885.659259259257</c:v>
                </c:pt>
                <c:pt idx="8094">
                  <c:v>42885.659375000003</c:v>
                </c:pt>
                <c:pt idx="8095">
                  <c:v>42885.659490740742</c:v>
                </c:pt>
                <c:pt idx="8096">
                  <c:v>42885.65960648148</c:v>
                </c:pt>
                <c:pt idx="8097">
                  <c:v>42885.659722222219</c:v>
                </c:pt>
                <c:pt idx="8098">
                  <c:v>42885.659837962965</c:v>
                </c:pt>
                <c:pt idx="8099">
                  <c:v>42885.659953703704</c:v>
                </c:pt>
                <c:pt idx="8100">
                  <c:v>42885.660069444442</c:v>
                </c:pt>
                <c:pt idx="8101">
                  <c:v>42885.660185185188</c:v>
                </c:pt>
                <c:pt idx="8102">
                  <c:v>42885.660300925927</c:v>
                </c:pt>
                <c:pt idx="8103">
                  <c:v>42885.660416666666</c:v>
                </c:pt>
                <c:pt idx="8104">
                  <c:v>42885.660532407404</c:v>
                </c:pt>
                <c:pt idx="8105">
                  <c:v>42885.66064814815</c:v>
                </c:pt>
                <c:pt idx="8106">
                  <c:v>42885.660763888889</c:v>
                </c:pt>
                <c:pt idx="8107">
                  <c:v>42885.660879629628</c:v>
                </c:pt>
                <c:pt idx="8108">
                  <c:v>42885.660995370374</c:v>
                </c:pt>
                <c:pt idx="8109">
                  <c:v>42885.661111111112</c:v>
                </c:pt>
                <c:pt idx="8110">
                  <c:v>42885.661226851851</c:v>
                </c:pt>
                <c:pt idx="8111">
                  <c:v>42885.66134259259</c:v>
                </c:pt>
                <c:pt idx="8112">
                  <c:v>42885.661458333336</c:v>
                </c:pt>
                <c:pt idx="8113">
                  <c:v>42885.661574074074</c:v>
                </c:pt>
                <c:pt idx="8114">
                  <c:v>42885.661689814813</c:v>
                </c:pt>
                <c:pt idx="8115">
                  <c:v>42885.661805555559</c:v>
                </c:pt>
                <c:pt idx="8116">
                  <c:v>42885.661921296298</c:v>
                </c:pt>
                <c:pt idx="8117">
                  <c:v>42885.662037037036</c:v>
                </c:pt>
                <c:pt idx="8118">
                  <c:v>42885.662152777775</c:v>
                </c:pt>
                <c:pt idx="8119">
                  <c:v>42885.662268518521</c:v>
                </c:pt>
                <c:pt idx="8120">
                  <c:v>42885.66238425926</c:v>
                </c:pt>
                <c:pt idx="8121">
                  <c:v>42885.662499999999</c:v>
                </c:pt>
                <c:pt idx="8122">
                  <c:v>42885.662615740737</c:v>
                </c:pt>
                <c:pt idx="8123">
                  <c:v>42885.662731481483</c:v>
                </c:pt>
                <c:pt idx="8124">
                  <c:v>42885.662847222222</c:v>
                </c:pt>
                <c:pt idx="8125">
                  <c:v>42885.662962962961</c:v>
                </c:pt>
                <c:pt idx="8126">
                  <c:v>42885.663078703707</c:v>
                </c:pt>
                <c:pt idx="8127">
                  <c:v>42885.663194444445</c:v>
                </c:pt>
                <c:pt idx="8128">
                  <c:v>42885.663310185184</c:v>
                </c:pt>
                <c:pt idx="8129">
                  <c:v>42885.663425925923</c:v>
                </c:pt>
                <c:pt idx="8130">
                  <c:v>42885.663541666669</c:v>
                </c:pt>
                <c:pt idx="8131">
                  <c:v>42885.663657407407</c:v>
                </c:pt>
                <c:pt idx="8132">
                  <c:v>42885.663773148146</c:v>
                </c:pt>
                <c:pt idx="8133">
                  <c:v>42885.663888888892</c:v>
                </c:pt>
                <c:pt idx="8134">
                  <c:v>42885.664004629631</c:v>
                </c:pt>
                <c:pt idx="8135">
                  <c:v>42885.664120370369</c:v>
                </c:pt>
                <c:pt idx="8136">
                  <c:v>42885.664236111108</c:v>
                </c:pt>
                <c:pt idx="8137">
                  <c:v>42885.664351851854</c:v>
                </c:pt>
                <c:pt idx="8138">
                  <c:v>42885.664467592593</c:v>
                </c:pt>
                <c:pt idx="8139">
                  <c:v>42885.664583333331</c:v>
                </c:pt>
                <c:pt idx="8140">
                  <c:v>42885.664699074077</c:v>
                </c:pt>
                <c:pt idx="8141">
                  <c:v>42885.664814814816</c:v>
                </c:pt>
                <c:pt idx="8142">
                  <c:v>42885.664930555555</c:v>
                </c:pt>
                <c:pt idx="8143">
                  <c:v>42885.665046296293</c:v>
                </c:pt>
                <c:pt idx="8144">
                  <c:v>42885.665162037039</c:v>
                </c:pt>
                <c:pt idx="8145">
                  <c:v>42885.665277777778</c:v>
                </c:pt>
                <c:pt idx="8146">
                  <c:v>42885.665393518517</c:v>
                </c:pt>
                <c:pt idx="8147">
                  <c:v>42885.665509259263</c:v>
                </c:pt>
                <c:pt idx="8148">
                  <c:v>42885.665625000001</c:v>
                </c:pt>
                <c:pt idx="8149">
                  <c:v>42885.66574074074</c:v>
                </c:pt>
                <c:pt idx="8150">
                  <c:v>42885.665856481479</c:v>
                </c:pt>
                <c:pt idx="8151">
                  <c:v>42885.665972222225</c:v>
                </c:pt>
                <c:pt idx="8152">
                  <c:v>42885.666087962964</c:v>
                </c:pt>
                <c:pt idx="8153">
                  <c:v>42885.666203703702</c:v>
                </c:pt>
                <c:pt idx="8154">
                  <c:v>42885.666319444441</c:v>
                </c:pt>
                <c:pt idx="8155">
                  <c:v>42885.666435185187</c:v>
                </c:pt>
                <c:pt idx="8156">
                  <c:v>42885.666550925926</c:v>
                </c:pt>
                <c:pt idx="8157">
                  <c:v>42885.666666666664</c:v>
                </c:pt>
                <c:pt idx="8158">
                  <c:v>42885.66678240741</c:v>
                </c:pt>
                <c:pt idx="8159">
                  <c:v>42885.666898148149</c:v>
                </c:pt>
                <c:pt idx="8160">
                  <c:v>42885.667013888888</c:v>
                </c:pt>
                <c:pt idx="8161">
                  <c:v>42885.667129629626</c:v>
                </c:pt>
                <c:pt idx="8162">
                  <c:v>42885.667245370372</c:v>
                </c:pt>
                <c:pt idx="8163">
                  <c:v>42885.667361111111</c:v>
                </c:pt>
                <c:pt idx="8164">
                  <c:v>42885.66747685185</c:v>
                </c:pt>
                <c:pt idx="8165">
                  <c:v>42885.667592592596</c:v>
                </c:pt>
                <c:pt idx="8166">
                  <c:v>42885.667708333334</c:v>
                </c:pt>
                <c:pt idx="8167">
                  <c:v>42885.667824074073</c:v>
                </c:pt>
                <c:pt idx="8168">
                  <c:v>42885.667939814812</c:v>
                </c:pt>
                <c:pt idx="8169">
                  <c:v>42885.668055555558</c:v>
                </c:pt>
                <c:pt idx="8170">
                  <c:v>42885.668171296296</c:v>
                </c:pt>
                <c:pt idx="8171">
                  <c:v>42885.668287037035</c:v>
                </c:pt>
                <c:pt idx="8172">
                  <c:v>42885.668402777781</c:v>
                </c:pt>
                <c:pt idx="8173">
                  <c:v>42885.66851851852</c:v>
                </c:pt>
                <c:pt idx="8174">
                  <c:v>42885.668634259258</c:v>
                </c:pt>
                <c:pt idx="8175">
                  <c:v>42885.668749999997</c:v>
                </c:pt>
                <c:pt idx="8176">
                  <c:v>42885.668865740743</c:v>
                </c:pt>
                <c:pt idx="8177">
                  <c:v>42885.668981481482</c:v>
                </c:pt>
                <c:pt idx="8178">
                  <c:v>42885.66909722222</c:v>
                </c:pt>
                <c:pt idx="8179">
                  <c:v>42885.669212962966</c:v>
                </c:pt>
                <c:pt idx="8180">
                  <c:v>42885.669328703705</c:v>
                </c:pt>
                <c:pt idx="8181">
                  <c:v>42885.669444444444</c:v>
                </c:pt>
                <c:pt idx="8182">
                  <c:v>42885.669560185182</c:v>
                </c:pt>
                <c:pt idx="8183">
                  <c:v>42885.669675925928</c:v>
                </c:pt>
                <c:pt idx="8184">
                  <c:v>42885.669791666667</c:v>
                </c:pt>
                <c:pt idx="8185">
                  <c:v>42885.669907407406</c:v>
                </c:pt>
                <c:pt idx="8186">
                  <c:v>42885.670023148145</c:v>
                </c:pt>
                <c:pt idx="8187">
                  <c:v>42885.670138888891</c:v>
                </c:pt>
                <c:pt idx="8188">
                  <c:v>42885.670254629629</c:v>
                </c:pt>
                <c:pt idx="8189">
                  <c:v>42885.670370370368</c:v>
                </c:pt>
                <c:pt idx="8190">
                  <c:v>42885.670486111114</c:v>
                </c:pt>
                <c:pt idx="8191">
                  <c:v>42885.670601851853</c:v>
                </c:pt>
                <c:pt idx="8192">
                  <c:v>42885.670717592591</c:v>
                </c:pt>
                <c:pt idx="8193">
                  <c:v>42885.67083333333</c:v>
                </c:pt>
                <c:pt idx="8194">
                  <c:v>42885.670949074076</c:v>
                </c:pt>
                <c:pt idx="8195">
                  <c:v>42885.671064814815</c:v>
                </c:pt>
                <c:pt idx="8196">
                  <c:v>42885.671180555553</c:v>
                </c:pt>
                <c:pt idx="8197">
                  <c:v>42885.671296296299</c:v>
                </c:pt>
                <c:pt idx="8198">
                  <c:v>42885.671412037038</c:v>
                </c:pt>
                <c:pt idx="8199">
                  <c:v>42885.671527777777</c:v>
                </c:pt>
                <c:pt idx="8200">
                  <c:v>42885.671643518515</c:v>
                </c:pt>
                <c:pt idx="8201">
                  <c:v>42885.671759259261</c:v>
                </c:pt>
                <c:pt idx="8202">
                  <c:v>42885.671875</c:v>
                </c:pt>
                <c:pt idx="8203">
                  <c:v>42885.671990740739</c:v>
                </c:pt>
                <c:pt idx="8204">
                  <c:v>42885.672106481485</c:v>
                </c:pt>
                <c:pt idx="8205">
                  <c:v>42885.672222222223</c:v>
                </c:pt>
                <c:pt idx="8206">
                  <c:v>42885.672337962962</c:v>
                </c:pt>
                <c:pt idx="8207">
                  <c:v>42885.672453703701</c:v>
                </c:pt>
                <c:pt idx="8208">
                  <c:v>42885.672569444447</c:v>
                </c:pt>
                <c:pt idx="8209">
                  <c:v>42885.672685185185</c:v>
                </c:pt>
                <c:pt idx="8210">
                  <c:v>42885.672800925924</c:v>
                </c:pt>
                <c:pt idx="8211">
                  <c:v>42885.67291666667</c:v>
                </c:pt>
                <c:pt idx="8212">
                  <c:v>42885.673032407409</c:v>
                </c:pt>
                <c:pt idx="8213">
                  <c:v>42885.673148148147</c:v>
                </c:pt>
                <c:pt idx="8214">
                  <c:v>42885.673263888886</c:v>
                </c:pt>
                <c:pt idx="8215">
                  <c:v>42885.673379629632</c:v>
                </c:pt>
                <c:pt idx="8216">
                  <c:v>42885.673495370371</c:v>
                </c:pt>
                <c:pt idx="8217">
                  <c:v>42885.673611111109</c:v>
                </c:pt>
                <c:pt idx="8218">
                  <c:v>42885.673726851855</c:v>
                </c:pt>
                <c:pt idx="8219">
                  <c:v>42885.673842592594</c:v>
                </c:pt>
                <c:pt idx="8220">
                  <c:v>42885.673958333333</c:v>
                </c:pt>
                <c:pt idx="8221">
                  <c:v>42885.674074074072</c:v>
                </c:pt>
                <c:pt idx="8222">
                  <c:v>42885.674189814818</c:v>
                </c:pt>
                <c:pt idx="8223">
                  <c:v>42885.674305555556</c:v>
                </c:pt>
                <c:pt idx="8224">
                  <c:v>42885.674421296295</c:v>
                </c:pt>
                <c:pt idx="8225">
                  <c:v>42885.674537037034</c:v>
                </c:pt>
                <c:pt idx="8226">
                  <c:v>42885.67465277778</c:v>
                </c:pt>
                <c:pt idx="8227">
                  <c:v>42885.674768518518</c:v>
                </c:pt>
                <c:pt idx="8228">
                  <c:v>42885.674884259257</c:v>
                </c:pt>
                <c:pt idx="8229">
                  <c:v>42885.675000000003</c:v>
                </c:pt>
                <c:pt idx="8230">
                  <c:v>42885.675115740742</c:v>
                </c:pt>
                <c:pt idx="8231">
                  <c:v>42885.67523148148</c:v>
                </c:pt>
                <c:pt idx="8232">
                  <c:v>42885.675347222219</c:v>
                </c:pt>
                <c:pt idx="8233">
                  <c:v>42885.675462962965</c:v>
                </c:pt>
                <c:pt idx="8234">
                  <c:v>42885.675578703704</c:v>
                </c:pt>
                <c:pt idx="8235">
                  <c:v>42885.675694444442</c:v>
                </c:pt>
                <c:pt idx="8236">
                  <c:v>42885.675810185188</c:v>
                </c:pt>
                <c:pt idx="8237">
                  <c:v>42885.675925925927</c:v>
                </c:pt>
                <c:pt idx="8238">
                  <c:v>42885.676041666666</c:v>
                </c:pt>
                <c:pt idx="8239">
                  <c:v>42885.676157407404</c:v>
                </c:pt>
                <c:pt idx="8240">
                  <c:v>42885.67627314815</c:v>
                </c:pt>
                <c:pt idx="8241">
                  <c:v>42885.676388888889</c:v>
                </c:pt>
                <c:pt idx="8242">
                  <c:v>42885.676504629628</c:v>
                </c:pt>
                <c:pt idx="8243">
                  <c:v>42885.676620370374</c:v>
                </c:pt>
                <c:pt idx="8244">
                  <c:v>42885.676736111112</c:v>
                </c:pt>
                <c:pt idx="8245">
                  <c:v>42885.676851851851</c:v>
                </c:pt>
                <c:pt idx="8246">
                  <c:v>42885.67696759259</c:v>
                </c:pt>
                <c:pt idx="8247">
                  <c:v>42885.677083333336</c:v>
                </c:pt>
                <c:pt idx="8248">
                  <c:v>42885.677199074074</c:v>
                </c:pt>
                <c:pt idx="8249">
                  <c:v>42885.677314814813</c:v>
                </c:pt>
                <c:pt idx="8250">
                  <c:v>42885.677430555559</c:v>
                </c:pt>
                <c:pt idx="8251">
                  <c:v>42885.677546296298</c:v>
                </c:pt>
                <c:pt idx="8252">
                  <c:v>42885.677662037036</c:v>
                </c:pt>
                <c:pt idx="8253">
                  <c:v>42885.677777777775</c:v>
                </c:pt>
                <c:pt idx="8254">
                  <c:v>42885.677893518521</c:v>
                </c:pt>
                <c:pt idx="8255">
                  <c:v>42885.67800925926</c:v>
                </c:pt>
                <c:pt idx="8256">
                  <c:v>42885.678124999999</c:v>
                </c:pt>
                <c:pt idx="8257">
                  <c:v>42885.678240740737</c:v>
                </c:pt>
                <c:pt idx="8258">
                  <c:v>42885.678356481483</c:v>
                </c:pt>
                <c:pt idx="8259">
                  <c:v>42885.678472222222</c:v>
                </c:pt>
                <c:pt idx="8260">
                  <c:v>42885.678587962961</c:v>
                </c:pt>
                <c:pt idx="8261">
                  <c:v>42885.678703703707</c:v>
                </c:pt>
                <c:pt idx="8262">
                  <c:v>42885.678819444445</c:v>
                </c:pt>
                <c:pt idx="8263">
                  <c:v>42885.678935185184</c:v>
                </c:pt>
                <c:pt idx="8264">
                  <c:v>42885.679050925923</c:v>
                </c:pt>
                <c:pt idx="8265">
                  <c:v>42885.679166666669</c:v>
                </c:pt>
                <c:pt idx="8266">
                  <c:v>42885.679282407407</c:v>
                </c:pt>
                <c:pt idx="8267">
                  <c:v>42885.679398148146</c:v>
                </c:pt>
                <c:pt idx="8268">
                  <c:v>42885.679513888892</c:v>
                </c:pt>
                <c:pt idx="8269">
                  <c:v>42885.679629629631</c:v>
                </c:pt>
                <c:pt idx="8270">
                  <c:v>42885.679745370369</c:v>
                </c:pt>
                <c:pt idx="8271">
                  <c:v>42885.679861111108</c:v>
                </c:pt>
                <c:pt idx="8272">
                  <c:v>42885.679976851854</c:v>
                </c:pt>
                <c:pt idx="8273">
                  <c:v>42885.680092592593</c:v>
                </c:pt>
                <c:pt idx="8274">
                  <c:v>42885.680208333331</c:v>
                </c:pt>
                <c:pt idx="8275">
                  <c:v>42885.680324074077</c:v>
                </c:pt>
                <c:pt idx="8276">
                  <c:v>42885.680439814816</c:v>
                </c:pt>
                <c:pt idx="8277">
                  <c:v>42885.680555555555</c:v>
                </c:pt>
                <c:pt idx="8278">
                  <c:v>42885.680671296293</c:v>
                </c:pt>
                <c:pt idx="8279">
                  <c:v>42885.680787037039</c:v>
                </c:pt>
                <c:pt idx="8280">
                  <c:v>42885.680902777778</c:v>
                </c:pt>
                <c:pt idx="8281">
                  <c:v>42885.681018518517</c:v>
                </c:pt>
                <c:pt idx="8282">
                  <c:v>42885.681134259263</c:v>
                </c:pt>
                <c:pt idx="8283">
                  <c:v>42885.681250000001</c:v>
                </c:pt>
                <c:pt idx="8284">
                  <c:v>42885.68136574074</c:v>
                </c:pt>
                <c:pt idx="8285">
                  <c:v>42885.681481481479</c:v>
                </c:pt>
                <c:pt idx="8286">
                  <c:v>42885.681597222225</c:v>
                </c:pt>
                <c:pt idx="8287">
                  <c:v>42885.681712962964</c:v>
                </c:pt>
                <c:pt idx="8288">
                  <c:v>42885.681828703702</c:v>
                </c:pt>
                <c:pt idx="8289">
                  <c:v>42885.681944444441</c:v>
                </c:pt>
                <c:pt idx="8290">
                  <c:v>42885.682060185187</c:v>
                </c:pt>
                <c:pt idx="8291">
                  <c:v>42885.682175925926</c:v>
                </c:pt>
                <c:pt idx="8292">
                  <c:v>42885.682291666664</c:v>
                </c:pt>
                <c:pt idx="8293">
                  <c:v>42885.68240740741</c:v>
                </c:pt>
                <c:pt idx="8294">
                  <c:v>42885.682523148149</c:v>
                </c:pt>
                <c:pt idx="8295">
                  <c:v>42885.682638888888</c:v>
                </c:pt>
                <c:pt idx="8296">
                  <c:v>42885.682754629626</c:v>
                </c:pt>
                <c:pt idx="8297">
                  <c:v>42885.682870370372</c:v>
                </c:pt>
                <c:pt idx="8298">
                  <c:v>42885.682986111111</c:v>
                </c:pt>
                <c:pt idx="8299">
                  <c:v>42885.68310185185</c:v>
                </c:pt>
                <c:pt idx="8300">
                  <c:v>42885.683217592596</c:v>
                </c:pt>
                <c:pt idx="8301">
                  <c:v>42885.683333333334</c:v>
                </c:pt>
                <c:pt idx="8302">
                  <c:v>42885.683449074073</c:v>
                </c:pt>
                <c:pt idx="8303">
                  <c:v>42885.683564814812</c:v>
                </c:pt>
                <c:pt idx="8304">
                  <c:v>42885.683680555558</c:v>
                </c:pt>
                <c:pt idx="8305">
                  <c:v>42885.683796296296</c:v>
                </c:pt>
                <c:pt idx="8306">
                  <c:v>42885.683912037035</c:v>
                </c:pt>
                <c:pt idx="8307">
                  <c:v>42885.684027777781</c:v>
                </c:pt>
                <c:pt idx="8308">
                  <c:v>42885.68414351852</c:v>
                </c:pt>
                <c:pt idx="8309">
                  <c:v>42885.684259259258</c:v>
                </c:pt>
                <c:pt idx="8310">
                  <c:v>42885.684374999997</c:v>
                </c:pt>
                <c:pt idx="8311">
                  <c:v>42885.684490740743</c:v>
                </c:pt>
                <c:pt idx="8312">
                  <c:v>42885.684606481482</c:v>
                </c:pt>
                <c:pt idx="8313">
                  <c:v>42885.68472222222</c:v>
                </c:pt>
                <c:pt idx="8314">
                  <c:v>42885.684837962966</c:v>
                </c:pt>
                <c:pt idx="8315">
                  <c:v>42885.684953703705</c:v>
                </c:pt>
                <c:pt idx="8316">
                  <c:v>42885.685069444444</c:v>
                </c:pt>
                <c:pt idx="8317">
                  <c:v>42885.685185185182</c:v>
                </c:pt>
                <c:pt idx="8318">
                  <c:v>42885.685300925928</c:v>
                </c:pt>
                <c:pt idx="8319">
                  <c:v>42885.685416666667</c:v>
                </c:pt>
                <c:pt idx="8320">
                  <c:v>42885.685532407406</c:v>
                </c:pt>
                <c:pt idx="8321">
                  <c:v>42885.685648148145</c:v>
                </c:pt>
                <c:pt idx="8322">
                  <c:v>42885.685763888891</c:v>
                </c:pt>
                <c:pt idx="8323">
                  <c:v>42885.685879629629</c:v>
                </c:pt>
                <c:pt idx="8324">
                  <c:v>42885.685995370368</c:v>
                </c:pt>
                <c:pt idx="8325">
                  <c:v>42885.686111111114</c:v>
                </c:pt>
                <c:pt idx="8326">
                  <c:v>42885.686226851853</c:v>
                </c:pt>
                <c:pt idx="8327">
                  <c:v>42885.686342592591</c:v>
                </c:pt>
                <c:pt idx="8328">
                  <c:v>42885.68645833333</c:v>
                </c:pt>
                <c:pt idx="8329">
                  <c:v>42885.686574074076</c:v>
                </c:pt>
                <c:pt idx="8330">
                  <c:v>42885.686689814815</c:v>
                </c:pt>
                <c:pt idx="8331">
                  <c:v>42885.686805555553</c:v>
                </c:pt>
                <c:pt idx="8332">
                  <c:v>42885.686921296299</c:v>
                </c:pt>
                <c:pt idx="8333">
                  <c:v>42885.687037037038</c:v>
                </c:pt>
                <c:pt idx="8334">
                  <c:v>42885.687152777777</c:v>
                </c:pt>
                <c:pt idx="8335">
                  <c:v>42885.687268518515</c:v>
                </c:pt>
                <c:pt idx="8336">
                  <c:v>42885.687384259261</c:v>
                </c:pt>
                <c:pt idx="8337">
                  <c:v>42885.6875</c:v>
                </c:pt>
                <c:pt idx="8338">
                  <c:v>42885.687615740739</c:v>
                </c:pt>
                <c:pt idx="8339">
                  <c:v>42885.687731481485</c:v>
                </c:pt>
                <c:pt idx="8340">
                  <c:v>42885.687847222223</c:v>
                </c:pt>
                <c:pt idx="8341">
                  <c:v>42885.687962962962</c:v>
                </c:pt>
                <c:pt idx="8342">
                  <c:v>42885.688078703701</c:v>
                </c:pt>
                <c:pt idx="8343">
                  <c:v>42885.688194444447</c:v>
                </c:pt>
                <c:pt idx="8344">
                  <c:v>42885.688310185185</c:v>
                </c:pt>
                <c:pt idx="8345">
                  <c:v>42885.688425925924</c:v>
                </c:pt>
                <c:pt idx="8346">
                  <c:v>42885.68854166667</c:v>
                </c:pt>
                <c:pt idx="8347">
                  <c:v>42885.688657407409</c:v>
                </c:pt>
                <c:pt idx="8348">
                  <c:v>42885.688773148147</c:v>
                </c:pt>
                <c:pt idx="8349">
                  <c:v>42885.688888888886</c:v>
                </c:pt>
                <c:pt idx="8350">
                  <c:v>42885.689004629632</c:v>
                </c:pt>
                <c:pt idx="8351">
                  <c:v>42885.689120370371</c:v>
                </c:pt>
                <c:pt idx="8352">
                  <c:v>42885.689236111109</c:v>
                </c:pt>
                <c:pt idx="8353">
                  <c:v>42885.689351851855</c:v>
                </c:pt>
                <c:pt idx="8354">
                  <c:v>42885.689467592594</c:v>
                </c:pt>
                <c:pt idx="8355">
                  <c:v>42885.689583333333</c:v>
                </c:pt>
                <c:pt idx="8356">
                  <c:v>42885.689699074072</c:v>
                </c:pt>
                <c:pt idx="8357">
                  <c:v>42885.689814814818</c:v>
                </c:pt>
                <c:pt idx="8358">
                  <c:v>42885.689930555556</c:v>
                </c:pt>
                <c:pt idx="8359">
                  <c:v>42885.690046296295</c:v>
                </c:pt>
                <c:pt idx="8360">
                  <c:v>42885.690162037034</c:v>
                </c:pt>
                <c:pt idx="8361">
                  <c:v>42885.69027777778</c:v>
                </c:pt>
                <c:pt idx="8362">
                  <c:v>42885.690393518518</c:v>
                </c:pt>
                <c:pt idx="8363">
                  <c:v>42885.690509259257</c:v>
                </c:pt>
                <c:pt idx="8364">
                  <c:v>42885.690625000003</c:v>
                </c:pt>
                <c:pt idx="8365">
                  <c:v>42885.690740740742</c:v>
                </c:pt>
                <c:pt idx="8366">
                  <c:v>42885.69085648148</c:v>
                </c:pt>
                <c:pt idx="8367">
                  <c:v>42885.690972222219</c:v>
                </c:pt>
                <c:pt idx="8368">
                  <c:v>42885.691087962965</c:v>
                </c:pt>
                <c:pt idx="8369">
                  <c:v>42885.691203703704</c:v>
                </c:pt>
                <c:pt idx="8370">
                  <c:v>42885.691319444442</c:v>
                </c:pt>
                <c:pt idx="8371">
                  <c:v>42885.691435185188</c:v>
                </c:pt>
                <c:pt idx="8372">
                  <c:v>42885.691550925927</c:v>
                </c:pt>
                <c:pt idx="8373">
                  <c:v>42885.691666666666</c:v>
                </c:pt>
                <c:pt idx="8374">
                  <c:v>42885.691782407404</c:v>
                </c:pt>
                <c:pt idx="8375">
                  <c:v>42885.69189814815</c:v>
                </c:pt>
                <c:pt idx="8376">
                  <c:v>42885.692013888889</c:v>
                </c:pt>
                <c:pt idx="8377">
                  <c:v>42885.692129629628</c:v>
                </c:pt>
                <c:pt idx="8378">
                  <c:v>42885.692245370374</c:v>
                </c:pt>
                <c:pt idx="8379">
                  <c:v>42885.692361111112</c:v>
                </c:pt>
                <c:pt idx="8380">
                  <c:v>42885.692476851851</c:v>
                </c:pt>
                <c:pt idx="8381">
                  <c:v>42885.69259259259</c:v>
                </c:pt>
                <c:pt idx="8382">
                  <c:v>42885.692708333336</c:v>
                </c:pt>
                <c:pt idx="8383">
                  <c:v>42885.692824074074</c:v>
                </c:pt>
                <c:pt idx="8384">
                  <c:v>42885.692939814813</c:v>
                </c:pt>
                <c:pt idx="8385">
                  <c:v>42885.693055555559</c:v>
                </c:pt>
                <c:pt idx="8386">
                  <c:v>42885.693171296298</c:v>
                </c:pt>
                <c:pt idx="8387">
                  <c:v>42885.693287037036</c:v>
                </c:pt>
                <c:pt idx="8388">
                  <c:v>42885.693402777775</c:v>
                </c:pt>
                <c:pt idx="8389">
                  <c:v>42885.693518518521</c:v>
                </c:pt>
                <c:pt idx="8390">
                  <c:v>42885.69363425926</c:v>
                </c:pt>
                <c:pt idx="8391">
                  <c:v>42885.693749999999</c:v>
                </c:pt>
                <c:pt idx="8392">
                  <c:v>42885.693865740737</c:v>
                </c:pt>
                <c:pt idx="8393">
                  <c:v>42885.693981481483</c:v>
                </c:pt>
                <c:pt idx="8394">
                  <c:v>42885.694097222222</c:v>
                </c:pt>
                <c:pt idx="8395">
                  <c:v>42885.694212962961</c:v>
                </c:pt>
                <c:pt idx="8396">
                  <c:v>42885.694328703707</c:v>
                </c:pt>
                <c:pt idx="8397">
                  <c:v>42885.694444444445</c:v>
                </c:pt>
                <c:pt idx="8398">
                  <c:v>42885.694560185184</c:v>
                </c:pt>
                <c:pt idx="8399">
                  <c:v>42885.694675925923</c:v>
                </c:pt>
                <c:pt idx="8400">
                  <c:v>42885.694791666669</c:v>
                </c:pt>
                <c:pt idx="8401">
                  <c:v>42885.694907407407</c:v>
                </c:pt>
                <c:pt idx="8402">
                  <c:v>42885.695023148146</c:v>
                </c:pt>
                <c:pt idx="8403">
                  <c:v>42885.695138888892</c:v>
                </c:pt>
                <c:pt idx="8404">
                  <c:v>42885.695254629631</c:v>
                </c:pt>
                <c:pt idx="8405">
                  <c:v>42885.695370370369</c:v>
                </c:pt>
                <c:pt idx="8406">
                  <c:v>42885.695486111108</c:v>
                </c:pt>
                <c:pt idx="8407">
                  <c:v>42885.695601851854</c:v>
                </c:pt>
                <c:pt idx="8408">
                  <c:v>42885.695717592593</c:v>
                </c:pt>
                <c:pt idx="8409">
                  <c:v>42885.695833333331</c:v>
                </c:pt>
                <c:pt idx="8410">
                  <c:v>42885.695949074077</c:v>
                </c:pt>
                <c:pt idx="8411">
                  <c:v>42885.696064814816</c:v>
                </c:pt>
                <c:pt idx="8412">
                  <c:v>42885.696180555555</c:v>
                </c:pt>
                <c:pt idx="8413">
                  <c:v>42885.696296296293</c:v>
                </c:pt>
                <c:pt idx="8414">
                  <c:v>42885.696412037039</c:v>
                </c:pt>
                <c:pt idx="8415">
                  <c:v>42885.696527777778</c:v>
                </c:pt>
                <c:pt idx="8416">
                  <c:v>42885.696643518517</c:v>
                </c:pt>
                <c:pt idx="8417">
                  <c:v>42885.696759259263</c:v>
                </c:pt>
                <c:pt idx="8418">
                  <c:v>42885.696875000001</c:v>
                </c:pt>
                <c:pt idx="8419">
                  <c:v>42885.69699074074</c:v>
                </c:pt>
                <c:pt idx="8420">
                  <c:v>42885.697106481479</c:v>
                </c:pt>
                <c:pt idx="8421">
                  <c:v>42885.697222222225</c:v>
                </c:pt>
                <c:pt idx="8422">
                  <c:v>42885.697337962964</c:v>
                </c:pt>
                <c:pt idx="8423">
                  <c:v>42885.697453703702</c:v>
                </c:pt>
                <c:pt idx="8424">
                  <c:v>42885.697569444441</c:v>
                </c:pt>
                <c:pt idx="8425">
                  <c:v>42885.697685185187</c:v>
                </c:pt>
                <c:pt idx="8426">
                  <c:v>42885.697800925926</c:v>
                </c:pt>
                <c:pt idx="8427">
                  <c:v>42885.697916666664</c:v>
                </c:pt>
                <c:pt idx="8428">
                  <c:v>42885.69803240741</c:v>
                </c:pt>
                <c:pt idx="8429">
                  <c:v>42885.698148148149</c:v>
                </c:pt>
                <c:pt idx="8430">
                  <c:v>42885.698263888888</c:v>
                </c:pt>
                <c:pt idx="8431">
                  <c:v>42885.698379629626</c:v>
                </c:pt>
                <c:pt idx="8432">
                  <c:v>42885.698495370372</c:v>
                </c:pt>
                <c:pt idx="8433">
                  <c:v>42885.698611111111</c:v>
                </c:pt>
                <c:pt idx="8434">
                  <c:v>42885.69872685185</c:v>
                </c:pt>
                <c:pt idx="8435">
                  <c:v>42885.698842592596</c:v>
                </c:pt>
                <c:pt idx="8436">
                  <c:v>42885.698958333334</c:v>
                </c:pt>
                <c:pt idx="8437">
                  <c:v>42885.699074074073</c:v>
                </c:pt>
                <c:pt idx="8438">
                  <c:v>42885.699189814812</c:v>
                </c:pt>
                <c:pt idx="8439">
                  <c:v>42885.699305555558</c:v>
                </c:pt>
                <c:pt idx="8440">
                  <c:v>42885.699421296296</c:v>
                </c:pt>
                <c:pt idx="8441">
                  <c:v>42885.699537037035</c:v>
                </c:pt>
                <c:pt idx="8442">
                  <c:v>42885.699652777781</c:v>
                </c:pt>
                <c:pt idx="8443">
                  <c:v>42885.69976851852</c:v>
                </c:pt>
                <c:pt idx="8444">
                  <c:v>42885.699884259258</c:v>
                </c:pt>
                <c:pt idx="8445">
                  <c:v>42885.7</c:v>
                </c:pt>
                <c:pt idx="8446">
                  <c:v>42885.700115740743</c:v>
                </c:pt>
                <c:pt idx="8447">
                  <c:v>42885.700231481482</c:v>
                </c:pt>
                <c:pt idx="8448">
                  <c:v>42885.70034722222</c:v>
                </c:pt>
                <c:pt idx="8449">
                  <c:v>42885.700462962966</c:v>
                </c:pt>
                <c:pt idx="8450">
                  <c:v>42885.700578703705</c:v>
                </c:pt>
                <c:pt idx="8451">
                  <c:v>42885.700694444444</c:v>
                </c:pt>
                <c:pt idx="8452">
                  <c:v>42885.700810185182</c:v>
                </c:pt>
                <c:pt idx="8453">
                  <c:v>42885.700925925928</c:v>
                </c:pt>
                <c:pt idx="8454">
                  <c:v>42885.701041666667</c:v>
                </c:pt>
                <c:pt idx="8455">
                  <c:v>42885.701157407406</c:v>
                </c:pt>
                <c:pt idx="8456">
                  <c:v>42885.701273148145</c:v>
                </c:pt>
                <c:pt idx="8457">
                  <c:v>42885.701388888891</c:v>
                </c:pt>
                <c:pt idx="8458">
                  <c:v>42885.701504629629</c:v>
                </c:pt>
                <c:pt idx="8459">
                  <c:v>42885.701620370368</c:v>
                </c:pt>
                <c:pt idx="8460">
                  <c:v>42885.701736111114</c:v>
                </c:pt>
                <c:pt idx="8461">
                  <c:v>42885.701851851853</c:v>
                </c:pt>
                <c:pt idx="8462">
                  <c:v>42885.701967592591</c:v>
                </c:pt>
                <c:pt idx="8463">
                  <c:v>42885.70208333333</c:v>
                </c:pt>
                <c:pt idx="8464">
                  <c:v>42885.702199074076</c:v>
                </c:pt>
                <c:pt idx="8465">
                  <c:v>42885.702314814815</c:v>
                </c:pt>
                <c:pt idx="8466">
                  <c:v>42885.702430555553</c:v>
                </c:pt>
                <c:pt idx="8467">
                  <c:v>42885.702546296299</c:v>
                </c:pt>
                <c:pt idx="8468">
                  <c:v>42885.702662037038</c:v>
                </c:pt>
                <c:pt idx="8469">
                  <c:v>42885.702777777777</c:v>
                </c:pt>
                <c:pt idx="8470">
                  <c:v>42885.702893518515</c:v>
                </c:pt>
                <c:pt idx="8471">
                  <c:v>42885.703009259261</c:v>
                </c:pt>
                <c:pt idx="8472">
                  <c:v>42885.703125</c:v>
                </c:pt>
                <c:pt idx="8473">
                  <c:v>42885.703240740739</c:v>
                </c:pt>
                <c:pt idx="8474">
                  <c:v>42885.703356481485</c:v>
                </c:pt>
                <c:pt idx="8475">
                  <c:v>42885.703472222223</c:v>
                </c:pt>
                <c:pt idx="8476">
                  <c:v>42885.703587962962</c:v>
                </c:pt>
                <c:pt idx="8477">
                  <c:v>42885.703703703701</c:v>
                </c:pt>
                <c:pt idx="8478">
                  <c:v>42885.703819444447</c:v>
                </c:pt>
                <c:pt idx="8479">
                  <c:v>42885.703935185185</c:v>
                </c:pt>
                <c:pt idx="8480">
                  <c:v>42885.704050925924</c:v>
                </c:pt>
                <c:pt idx="8481">
                  <c:v>42885.70416666667</c:v>
                </c:pt>
                <c:pt idx="8482">
                  <c:v>42885.704282407409</c:v>
                </c:pt>
                <c:pt idx="8483">
                  <c:v>42885.704398148147</c:v>
                </c:pt>
                <c:pt idx="8484">
                  <c:v>42885.704513888886</c:v>
                </c:pt>
                <c:pt idx="8485">
                  <c:v>42885.704629629632</c:v>
                </c:pt>
                <c:pt idx="8486">
                  <c:v>42885.704745370371</c:v>
                </c:pt>
                <c:pt idx="8487">
                  <c:v>42885.704861111109</c:v>
                </c:pt>
                <c:pt idx="8488">
                  <c:v>42885.704976851855</c:v>
                </c:pt>
                <c:pt idx="8489">
                  <c:v>42885.705092592594</c:v>
                </c:pt>
                <c:pt idx="8490">
                  <c:v>42885.705208333333</c:v>
                </c:pt>
                <c:pt idx="8491">
                  <c:v>42885.705324074072</c:v>
                </c:pt>
                <c:pt idx="8492">
                  <c:v>42885.705439814818</c:v>
                </c:pt>
                <c:pt idx="8493">
                  <c:v>42885.705555555556</c:v>
                </c:pt>
                <c:pt idx="8494">
                  <c:v>42885.705671296295</c:v>
                </c:pt>
                <c:pt idx="8495">
                  <c:v>42885.705787037034</c:v>
                </c:pt>
                <c:pt idx="8496">
                  <c:v>42885.70590277778</c:v>
                </c:pt>
                <c:pt idx="8497">
                  <c:v>42885.706018518518</c:v>
                </c:pt>
                <c:pt idx="8498">
                  <c:v>42885.706134259257</c:v>
                </c:pt>
                <c:pt idx="8499">
                  <c:v>42885.706250000003</c:v>
                </c:pt>
                <c:pt idx="8500">
                  <c:v>42885.706365740742</c:v>
                </c:pt>
                <c:pt idx="8501">
                  <c:v>42885.70648148148</c:v>
                </c:pt>
                <c:pt idx="8502">
                  <c:v>42885.706597222219</c:v>
                </c:pt>
                <c:pt idx="8503">
                  <c:v>42885.706712962965</c:v>
                </c:pt>
                <c:pt idx="8504">
                  <c:v>42885.706828703704</c:v>
                </c:pt>
                <c:pt idx="8505">
                  <c:v>42885.706944444442</c:v>
                </c:pt>
                <c:pt idx="8506">
                  <c:v>42885.707060185188</c:v>
                </c:pt>
                <c:pt idx="8507">
                  <c:v>42885.707175925927</c:v>
                </c:pt>
                <c:pt idx="8508">
                  <c:v>42885.707291666666</c:v>
                </c:pt>
                <c:pt idx="8509">
                  <c:v>42885.707407407404</c:v>
                </c:pt>
                <c:pt idx="8510">
                  <c:v>42885.70752314815</c:v>
                </c:pt>
                <c:pt idx="8511">
                  <c:v>42885.707638888889</c:v>
                </c:pt>
                <c:pt idx="8512">
                  <c:v>42885.707754629628</c:v>
                </c:pt>
                <c:pt idx="8513">
                  <c:v>42885.707870370374</c:v>
                </c:pt>
                <c:pt idx="8514">
                  <c:v>42885.707986111112</c:v>
                </c:pt>
                <c:pt idx="8515">
                  <c:v>42885.708101851851</c:v>
                </c:pt>
                <c:pt idx="8516">
                  <c:v>42885.70821759259</c:v>
                </c:pt>
                <c:pt idx="8517">
                  <c:v>42885.708333333336</c:v>
                </c:pt>
                <c:pt idx="8518">
                  <c:v>42885.708449074074</c:v>
                </c:pt>
                <c:pt idx="8519">
                  <c:v>42885.708564814813</c:v>
                </c:pt>
                <c:pt idx="8520">
                  <c:v>42885.708680555559</c:v>
                </c:pt>
                <c:pt idx="8521">
                  <c:v>42885.708796296298</c:v>
                </c:pt>
                <c:pt idx="8522">
                  <c:v>42885.708912037036</c:v>
                </c:pt>
                <c:pt idx="8523">
                  <c:v>42885.709027777775</c:v>
                </c:pt>
                <c:pt idx="8524">
                  <c:v>42885.709143518521</c:v>
                </c:pt>
                <c:pt idx="8525">
                  <c:v>42885.70925925926</c:v>
                </c:pt>
                <c:pt idx="8526">
                  <c:v>42885.709374999999</c:v>
                </c:pt>
                <c:pt idx="8527">
                  <c:v>42885.709490740737</c:v>
                </c:pt>
                <c:pt idx="8528">
                  <c:v>42885.709606481483</c:v>
                </c:pt>
                <c:pt idx="8529">
                  <c:v>42885.709722222222</c:v>
                </c:pt>
                <c:pt idx="8530">
                  <c:v>42885.709837962961</c:v>
                </c:pt>
                <c:pt idx="8531">
                  <c:v>42885.709953703707</c:v>
                </c:pt>
                <c:pt idx="8532">
                  <c:v>42885.710069444445</c:v>
                </c:pt>
                <c:pt idx="8533">
                  <c:v>42885.710185185184</c:v>
                </c:pt>
                <c:pt idx="8534">
                  <c:v>42885.710300925923</c:v>
                </c:pt>
                <c:pt idx="8535">
                  <c:v>42885.710416666669</c:v>
                </c:pt>
                <c:pt idx="8536">
                  <c:v>42885.710532407407</c:v>
                </c:pt>
                <c:pt idx="8537">
                  <c:v>42885.710648148146</c:v>
                </c:pt>
                <c:pt idx="8538">
                  <c:v>42885.710763888892</c:v>
                </c:pt>
                <c:pt idx="8539">
                  <c:v>42885.710879629631</c:v>
                </c:pt>
                <c:pt idx="8540">
                  <c:v>42885.710995370369</c:v>
                </c:pt>
                <c:pt idx="8541">
                  <c:v>42885.711111111108</c:v>
                </c:pt>
                <c:pt idx="8542">
                  <c:v>42885.711226851854</c:v>
                </c:pt>
                <c:pt idx="8543">
                  <c:v>42885.711342592593</c:v>
                </c:pt>
                <c:pt idx="8544">
                  <c:v>42885.711458333331</c:v>
                </c:pt>
                <c:pt idx="8545">
                  <c:v>42885.711574074077</c:v>
                </c:pt>
                <c:pt idx="8546">
                  <c:v>42885.711689814816</c:v>
                </c:pt>
                <c:pt idx="8547">
                  <c:v>42885.711805555555</c:v>
                </c:pt>
                <c:pt idx="8548">
                  <c:v>42885.711921296293</c:v>
                </c:pt>
                <c:pt idx="8549">
                  <c:v>42885.712037037039</c:v>
                </c:pt>
                <c:pt idx="8550">
                  <c:v>42885.712152777778</c:v>
                </c:pt>
                <c:pt idx="8551">
                  <c:v>42885.712268518517</c:v>
                </c:pt>
                <c:pt idx="8552">
                  <c:v>42885.712384259263</c:v>
                </c:pt>
                <c:pt idx="8553">
                  <c:v>42885.712500000001</c:v>
                </c:pt>
                <c:pt idx="8554">
                  <c:v>42885.71261574074</c:v>
                </c:pt>
                <c:pt idx="8555">
                  <c:v>42885.712731481479</c:v>
                </c:pt>
                <c:pt idx="8556">
                  <c:v>42885.712847222225</c:v>
                </c:pt>
                <c:pt idx="8557">
                  <c:v>42885.712962962964</c:v>
                </c:pt>
                <c:pt idx="8558">
                  <c:v>42885.713078703702</c:v>
                </c:pt>
                <c:pt idx="8559">
                  <c:v>42885.713194444441</c:v>
                </c:pt>
                <c:pt idx="8560">
                  <c:v>42885.713310185187</c:v>
                </c:pt>
                <c:pt idx="8561">
                  <c:v>42885.713425925926</c:v>
                </c:pt>
                <c:pt idx="8562">
                  <c:v>42885.713541666664</c:v>
                </c:pt>
                <c:pt idx="8563">
                  <c:v>42885.71365740741</c:v>
                </c:pt>
                <c:pt idx="8564">
                  <c:v>42885.713773148149</c:v>
                </c:pt>
                <c:pt idx="8565">
                  <c:v>42885.713888888888</c:v>
                </c:pt>
                <c:pt idx="8566">
                  <c:v>42885.714004629626</c:v>
                </c:pt>
                <c:pt idx="8567">
                  <c:v>42885.714120370372</c:v>
                </c:pt>
                <c:pt idx="8568">
                  <c:v>42885.714236111111</c:v>
                </c:pt>
                <c:pt idx="8569">
                  <c:v>42885.71435185185</c:v>
                </c:pt>
                <c:pt idx="8570">
                  <c:v>42885.714467592596</c:v>
                </c:pt>
                <c:pt idx="8571">
                  <c:v>42885.714583333334</c:v>
                </c:pt>
                <c:pt idx="8572">
                  <c:v>42885.714699074073</c:v>
                </c:pt>
                <c:pt idx="8573">
                  <c:v>42885.714814814812</c:v>
                </c:pt>
                <c:pt idx="8574">
                  <c:v>42885.714930555558</c:v>
                </c:pt>
                <c:pt idx="8575">
                  <c:v>42885.715046296296</c:v>
                </c:pt>
                <c:pt idx="8576">
                  <c:v>42885.715162037035</c:v>
                </c:pt>
                <c:pt idx="8577">
                  <c:v>42885.715277777781</c:v>
                </c:pt>
                <c:pt idx="8578">
                  <c:v>42885.71539351852</c:v>
                </c:pt>
                <c:pt idx="8579">
                  <c:v>42885.715509259258</c:v>
                </c:pt>
                <c:pt idx="8580">
                  <c:v>42885.715624999997</c:v>
                </c:pt>
                <c:pt idx="8581">
                  <c:v>42885.715740740743</c:v>
                </c:pt>
                <c:pt idx="8582">
                  <c:v>42885.715856481482</c:v>
                </c:pt>
                <c:pt idx="8583">
                  <c:v>42885.71597222222</c:v>
                </c:pt>
                <c:pt idx="8584">
                  <c:v>42885.716087962966</c:v>
                </c:pt>
                <c:pt idx="8585">
                  <c:v>42885.716203703705</c:v>
                </c:pt>
                <c:pt idx="8586">
                  <c:v>42885.716319444444</c:v>
                </c:pt>
                <c:pt idx="8587">
                  <c:v>42885.716435185182</c:v>
                </c:pt>
                <c:pt idx="8588">
                  <c:v>42885.716550925928</c:v>
                </c:pt>
                <c:pt idx="8589">
                  <c:v>42885.716666666667</c:v>
                </c:pt>
                <c:pt idx="8590">
                  <c:v>42885.716782407406</c:v>
                </c:pt>
                <c:pt idx="8591">
                  <c:v>42885.716898148145</c:v>
                </c:pt>
                <c:pt idx="8592">
                  <c:v>42885.717013888891</c:v>
                </c:pt>
                <c:pt idx="8593">
                  <c:v>42885.717129629629</c:v>
                </c:pt>
                <c:pt idx="8594">
                  <c:v>42885.717245370368</c:v>
                </c:pt>
                <c:pt idx="8595">
                  <c:v>42885.717361111114</c:v>
                </c:pt>
                <c:pt idx="8596">
                  <c:v>42885.717476851853</c:v>
                </c:pt>
                <c:pt idx="8597">
                  <c:v>42885.717592592591</c:v>
                </c:pt>
                <c:pt idx="8598">
                  <c:v>42885.71770833333</c:v>
                </c:pt>
                <c:pt idx="8599">
                  <c:v>42885.717824074076</c:v>
                </c:pt>
                <c:pt idx="8600">
                  <c:v>42885.717939814815</c:v>
                </c:pt>
                <c:pt idx="8601">
                  <c:v>42885.718055555553</c:v>
                </c:pt>
                <c:pt idx="8602">
                  <c:v>42885.718171296299</c:v>
                </c:pt>
                <c:pt idx="8603">
                  <c:v>42885.718287037038</c:v>
                </c:pt>
                <c:pt idx="8604">
                  <c:v>42885.718402777777</c:v>
                </c:pt>
                <c:pt idx="8605">
                  <c:v>42885.718518518515</c:v>
                </c:pt>
                <c:pt idx="8606">
                  <c:v>42885.718634259261</c:v>
                </c:pt>
                <c:pt idx="8607">
                  <c:v>42885.71875</c:v>
                </c:pt>
                <c:pt idx="8608">
                  <c:v>42885.718865740739</c:v>
                </c:pt>
                <c:pt idx="8609">
                  <c:v>42885.718981481485</c:v>
                </c:pt>
                <c:pt idx="8610">
                  <c:v>42885.719097222223</c:v>
                </c:pt>
                <c:pt idx="8611">
                  <c:v>42885.719212962962</c:v>
                </c:pt>
                <c:pt idx="8612">
                  <c:v>42885.719328703701</c:v>
                </c:pt>
                <c:pt idx="8613">
                  <c:v>42885.719444444447</c:v>
                </c:pt>
                <c:pt idx="8614">
                  <c:v>42885.719560185185</c:v>
                </c:pt>
                <c:pt idx="8615">
                  <c:v>42885.719675925924</c:v>
                </c:pt>
                <c:pt idx="8616">
                  <c:v>42885.71979166667</c:v>
                </c:pt>
                <c:pt idx="8617">
                  <c:v>42885.719907407409</c:v>
                </c:pt>
                <c:pt idx="8618">
                  <c:v>42885.720023148147</c:v>
                </c:pt>
                <c:pt idx="8619">
                  <c:v>42885.720138888886</c:v>
                </c:pt>
                <c:pt idx="8620">
                  <c:v>42885.720254629632</c:v>
                </c:pt>
                <c:pt idx="8621">
                  <c:v>42885.720370370371</c:v>
                </c:pt>
                <c:pt idx="8622">
                  <c:v>42885.720486111109</c:v>
                </c:pt>
                <c:pt idx="8623">
                  <c:v>42885.720601851855</c:v>
                </c:pt>
                <c:pt idx="8624">
                  <c:v>42885.720717592594</c:v>
                </c:pt>
                <c:pt idx="8625">
                  <c:v>42885.720833333333</c:v>
                </c:pt>
                <c:pt idx="8626">
                  <c:v>42885.720949074072</c:v>
                </c:pt>
                <c:pt idx="8627">
                  <c:v>42885.721064814818</c:v>
                </c:pt>
                <c:pt idx="8628">
                  <c:v>42885.721180555556</c:v>
                </c:pt>
                <c:pt idx="8629">
                  <c:v>42885.721296296295</c:v>
                </c:pt>
                <c:pt idx="8630">
                  <c:v>42885.721412037034</c:v>
                </c:pt>
                <c:pt idx="8631">
                  <c:v>42885.72152777778</c:v>
                </c:pt>
                <c:pt idx="8632">
                  <c:v>42885.721643518518</c:v>
                </c:pt>
                <c:pt idx="8633">
                  <c:v>42885.721759259257</c:v>
                </c:pt>
                <c:pt idx="8634">
                  <c:v>42885.721875000003</c:v>
                </c:pt>
                <c:pt idx="8635">
                  <c:v>42885.721990740742</c:v>
                </c:pt>
                <c:pt idx="8636">
                  <c:v>42885.72210648148</c:v>
                </c:pt>
                <c:pt idx="8637">
                  <c:v>42885.722222222219</c:v>
                </c:pt>
                <c:pt idx="8638">
                  <c:v>42885.722337962965</c:v>
                </c:pt>
                <c:pt idx="8639">
                  <c:v>42885.722453703704</c:v>
                </c:pt>
                <c:pt idx="8640">
                  <c:v>42885.722569444442</c:v>
                </c:pt>
                <c:pt idx="8641">
                  <c:v>42885.722685185188</c:v>
                </c:pt>
                <c:pt idx="8642">
                  <c:v>42885.722800925927</c:v>
                </c:pt>
                <c:pt idx="8643">
                  <c:v>42885.722916666666</c:v>
                </c:pt>
                <c:pt idx="8644">
                  <c:v>42885.723032407404</c:v>
                </c:pt>
                <c:pt idx="8645">
                  <c:v>42885.72314814815</c:v>
                </c:pt>
                <c:pt idx="8646">
                  <c:v>42885.723263888889</c:v>
                </c:pt>
                <c:pt idx="8647">
                  <c:v>42885.723379629628</c:v>
                </c:pt>
                <c:pt idx="8648">
                  <c:v>42885.723495370374</c:v>
                </c:pt>
                <c:pt idx="8649">
                  <c:v>42885.723611111112</c:v>
                </c:pt>
                <c:pt idx="8650">
                  <c:v>42885.723726851851</c:v>
                </c:pt>
                <c:pt idx="8651">
                  <c:v>42885.72384259259</c:v>
                </c:pt>
                <c:pt idx="8652">
                  <c:v>42885.723958333336</c:v>
                </c:pt>
                <c:pt idx="8653">
                  <c:v>42885.724074074074</c:v>
                </c:pt>
                <c:pt idx="8654">
                  <c:v>42885.724189814813</c:v>
                </c:pt>
                <c:pt idx="8655">
                  <c:v>42885.724305555559</c:v>
                </c:pt>
                <c:pt idx="8656">
                  <c:v>42885.724421296298</c:v>
                </c:pt>
                <c:pt idx="8657">
                  <c:v>42885.724537037036</c:v>
                </c:pt>
                <c:pt idx="8658">
                  <c:v>42885.724652777775</c:v>
                </c:pt>
                <c:pt idx="8659">
                  <c:v>42885.724768518521</c:v>
                </c:pt>
                <c:pt idx="8660">
                  <c:v>42885.72488425926</c:v>
                </c:pt>
                <c:pt idx="8661">
                  <c:v>42885.724999999999</c:v>
                </c:pt>
                <c:pt idx="8662">
                  <c:v>42885.725115740737</c:v>
                </c:pt>
                <c:pt idx="8663">
                  <c:v>42885.725231481483</c:v>
                </c:pt>
                <c:pt idx="8664">
                  <c:v>42885.725347222222</c:v>
                </c:pt>
                <c:pt idx="8665">
                  <c:v>42885.725462962961</c:v>
                </c:pt>
                <c:pt idx="8666">
                  <c:v>42885.725578703707</c:v>
                </c:pt>
                <c:pt idx="8667">
                  <c:v>42885.725694444445</c:v>
                </c:pt>
                <c:pt idx="8668">
                  <c:v>42885.725810185184</c:v>
                </c:pt>
                <c:pt idx="8669">
                  <c:v>42885.725925925923</c:v>
                </c:pt>
                <c:pt idx="8670">
                  <c:v>42885.726041666669</c:v>
                </c:pt>
                <c:pt idx="8671">
                  <c:v>42885.726157407407</c:v>
                </c:pt>
                <c:pt idx="8672">
                  <c:v>42885.726273148146</c:v>
                </c:pt>
                <c:pt idx="8673">
                  <c:v>42885.726388888892</c:v>
                </c:pt>
                <c:pt idx="8674">
                  <c:v>42885.726504629631</c:v>
                </c:pt>
                <c:pt idx="8675">
                  <c:v>42885.726620370369</c:v>
                </c:pt>
                <c:pt idx="8676">
                  <c:v>42885.726736111108</c:v>
                </c:pt>
                <c:pt idx="8677">
                  <c:v>42885.726851851854</c:v>
                </c:pt>
                <c:pt idx="8678">
                  <c:v>42885.726967592593</c:v>
                </c:pt>
                <c:pt idx="8679">
                  <c:v>42885.727083333331</c:v>
                </c:pt>
                <c:pt idx="8680">
                  <c:v>42885.727199074077</c:v>
                </c:pt>
                <c:pt idx="8681">
                  <c:v>42885.727314814816</c:v>
                </c:pt>
                <c:pt idx="8682">
                  <c:v>42885.727430555555</c:v>
                </c:pt>
                <c:pt idx="8683">
                  <c:v>42885.727546296293</c:v>
                </c:pt>
                <c:pt idx="8684">
                  <c:v>42885.727662037039</c:v>
                </c:pt>
                <c:pt idx="8685">
                  <c:v>42885.727777777778</c:v>
                </c:pt>
                <c:pt idx="8686">
                  <c:v>42885.727893518517</c:v>
                </c:pt>
                <c:pt idx="8687">
                  <c:v>42885.728009259263</c:v>
                </c:pt>
                <c:pt idx="8688">
                  <c:v>42885.728125000001</c:v>
                </c:pt>
                <c:pt idx="8689">
                  <c:v>42885.72824074074</c:v>
                </c:pt>
                <c:pt idx="8690">
                  <c:v>42885.728356481479</c:v>
                </c:pt>
                <c:pt idx="8691">
                  <c:v>42885.728472222225</c:v>
                </c:pt>
                <c:pt idx="8692">
                  <c:v>42885.728587962964</c:v>
                </c:pt>
                <c:pt idx="8693">
                  <c:v>42885.728703703702</c:v>
                </c:pt>
                <c:pt idx="8694">
                  <c:v>42885.728819444441</c:v>
                </c:pt>
                <c:pt idx="8695">
                  <c:v>42885.728935185187</c:v>
                </c:pt>
                <c:pt idx="8696">
                  <c:v>42885.729050925926</c:v>
                </c:pt>
                <c:pt idx="8697">
                  <c:v>42885.729166666664</c:v>
                </c:pt>
                <c:pt idx="8698">
                  <c:v>42885.72928240741</c:v>
                </c:pt>
                <c:pt idx="8699">
                  <c:v>42885.729398148149</c:v>
                </c:pt>
                <c:pt idx="8700">
                  <c:v>42885.729513888888</c:v>
                </c:pt>
                <c:pt idx="8701">
                  <c:v>42885.729629629626</c:v>
                </c:pt>
                <c:pt idx="8702">
                  <c:v>42885.729745370372</c:v>
                </c:pt>
                <c:pt idx="8703">
                  <c:v>42885.729861111111</c:v>
                </c:pt>
                <c:pt idx="8704">
                  <c:v>42885.72997685185</c:v>
                </c:pt>
                <c:pt idx="8705">
                  <c:v>42885.730092592596</c:v>
                </c:pt>
                <c:pt idx="8706">
                  <c:v>42885.730208333334</c:v>
                </c:pt>
                <c:pt idx="8707">
                  <c:v>42885.730324074073</c:v>
                </c:pt>
                <c:pt idx="8708">
                  <c:v>42885.730439814812</c:v>
                </c:pt>
                <c:pt idx="8709">
                  <c:v>42885.730555555558</c:v>
                </c:pt>
                <c:pt idx="8710">
                  <c:v>42885.730671296296</c:v>
                </c:pt>
                <c:pt idx="8711">
                  <c:v>42885.730787037035</c:v>
                </c:pt>
                <c:pt idx="8712">
                  <c:v>42885.730902777781</c:v>
                </c:pt>
                <c:pt idx="8713">
                  <c:v>42885.73101851852</c:v>
                </c:pt>
                <c:pt idx="8714">
                  <c:v>42885.731134259258</c:v>
                </c:pt>
                <c:pt idx="8715">
                  <c:v>42885.731249999997</c:v>
                </c:pt>
                <c:pt idx="8716">
                  <c:v>42885.731365740743</c:v>
                </c:pt>
                <c:pt idx="8717">
                  <c:v>42885.731481481482</c:v>
                </c:pt>
                <c:pt idx="8718">
                  <c:v>42885.73159722222</c:v>
                </c:pt>
                <c:pt idx="8719">
                  <c:v>42885.731712962966</c:v>
                </c:pt>
                <c:pt idx="8720">
                  <c:v>42885.731828703705</c:v>
                </c:pt>
                <c:pt idx="8721">
                  <c:v>42885.731944444444</c:v>
                </c:pt>
                <c:pt idx="8722">
                  <c:v>42885.732060185182</c:v>
                </c:pt>
                <c:pt idx="8723">
                  <c:v>42885.732175925928</c:v>
                </c:pt>
                <c:pt idx="8724">
                  <c:v>42885.732291666667</c:v>
                </c:pt>
                <c:pt idx="8725">
                  <c:v>42885.732407407406</c:v>
                </c:pt>
                <c:pt idx="8726">
                  <c:v>42885.732523148145</c:v>
                </c:pt>
                <c:pt idx="8727">
                  <c:v>42885.732638888891</c:v>
                </c:pt>
                <c:pt idx="8728">
                  <c:v>42885.732754629629</c:v>
                </c:pt>
                <c:pt idx="8729">
                  <c:v>42885.732870370368</c:v>
                </c:pt>
                <c:pt idx="8730">
                  <c:v>42885.732986111114</c:v>
                </c:pt>
                <c:pt idx="8731">
                  <c:v>42885.733101851853</c:v>
                </c:pt>
                <c:pt idx="8732">
                  <c:v>42885.733217592591</c:v>
                </c:pt>
                <c:pt idx="8733">
                  <c:v>42885.73333333333</c:v>
                </c:pt>
                <c:pt idx="8734">
                  <c:v>42885.733449074076</c:v>
                </c:pt>
                <c:pt idx="8735">
                  <c:v>42885.733564814815</c:v>
                </c:pt>
                <c:pt idx="8736">
                  <c:v>42885.733680555553</c:v>
                </c:pt>
                <c:pt idx="8737">
                  <c:v>42885.733796296299</c:v>
                </c:pt>
                <c:pt idx="8738">
                  <c:v>42885.733912037038</c:v>
                </c:pt>
                <c:pt idx="8739">
                  <c:v>42885.734027777777</c:v>
                </c:pt>
                <c:pt idx="8740">
                  <c:v>42885.734143518515</c:v>
                </c:pt>
                <c:pt idx="8741">
                  <c:v>42885.734259259261</c:v>
                </c:pt>
                <c:pt idx="8742">
                  <c:v>42885.734375</c:v>
                </c:pt>
                <c:pt idx="8743">
                  <c:v>42885.734490740739</c:v>
                </c:pt>
                <c:pt idx="8744">
                  <c:v>42885.734606481485</c:v>
                </c:pt>
                <c:pt idx="8745">
                  <c:v>42885.734722222223</c:v>
                </c:pt>
                <c:pt idx="8746">
                  <c:v>42885.734837962962</c:v>
                </c:pt>
                <c:pt idx="8747">
                  <c:v>42885.734953703701</c:v>
                </c:pt>
                <c:pt idx="8748">
                  <c:v>42885.735069444447</c:v>
                </c:pt>
                <c:pt idx="8749">
                  <c:v>42885.735185185185</c:v>
                </c:pt>
                <c:pt idx="8750">
                  <c:v>42885.735300925924</c:v>
                </c:pt>
                <c:pt idx="8751">
                  <c:v>42885.73541666667</c:v>
                </c:pt>
                <c:pt idx="8752">
                  <c:v>42885.735532407409</c:v>
                </c:pt>
                <c:pt idx="8753">
                  <c:v>42885.735648148147</c:v>
                </c:pt>
                <c:pt idx="8754">
                  <c:v>42885.735763888886</c:v>
                </c:pt>
                <c:pt idx="8755">
                  <c:v>42885.735879629632</c:v>
                </c:pt>
                <c:pt idx="8756">
                  <c:v>42885.735995370371</c:v>
                </c:pt>
                <c:pt idx="8757">
                  <c:v>42885.736111111109</c:v>
                </c:pt>
                <c:pt idx="8758">
                  <c:v>42885.736226851855</c:v>
                </c:pt>
                <c:pt idx="8759">
                  <c:v>42885.736342592594</c:v>
                </c:pt>
                <c:pt idx="8760">
                  <c:v>42885.736458333333</c:v>
                </c:pt>
                <c:pt idx="8761">
                  <c:v>42885.736574074072</c:v>
                </c:pt>
                <c:pt idx="8762">
                  <c:v>42885.736689814818</c:v>
                </c:pt>
                <c:pt idx="8763">
                  <c:v>42885.736805555556</c:v>
                </c:pt>
                <c:pt idx="8764">
                  <c:v>42885.736921296295</c:v>
                </c:pt>
                <c:pt idx="8765">
                  <c:v>42885.737037037034</c:v>
                </c:pt>
                <c:pt idx="8766">
                  <c:v>42885.73715277778</c:v>
                </c:pt>
                <c:pt idx="8767">
                  <c:v>42885.737268518518</c:v>
                </c:pt>
                <c:pt idx="8768">
                  <c:v>42885.737384259257</c:v>
                </c:pt>
                <c:pt idx="8769">
                  <c:v>42885.737500000003</c:v>
                </c:pt>
                <c:pt idx="8770">
                  <c:v>42885.737615740742</c:v>
                </c:pt>
                <c:pt idx="8771">
                  <c:v>42885.73773148148</c:v>
                </c:pt>
                <c:pt idx="8772">
                  <c:v>42885.737847222219</c:v>
                </c:pt>
                <c:pt idx="8773">
                  <c:v>42885.737962962965</c:v>
                </c:pt>
                <c:pt idx="8774">
                  <c:v>42885.738078703704</c:v>
                </c:pt>
                <c:pt idx="8775">
                  <c:v>42885.738194444442</c:v>
                </c:pt>
                <c:pt idx="8776">
                  <c:v>42885.738310185188</c:v>
                </c:pt>
                <c:pt idx="8777">
                  <c:v>42885.738425925927</c:v>
                </c:pt>
                <c:pt idx="8778">
                  <c:v>42885.738541666666</c:v>
                </c:pt>
                <c:pt idx="8779">
                  <c:v>42885.738657407404</c:v>
                </c:pt>
                <c:pt idx="8780">
                  <c:v>42885.73877314815</c:v>
                </c:pt>
                <c:pt idx="8781">
                  <c:v>42885.738888888889</c:v>
                </c:pt>
                <c:pt idx="8782">
                  <c:v>42885.739004629628</c:v>
                </c:pt>
                <c:pt idx="8783">
                  <c:v>42885.739120370374</c:v>
                </c:pt>
                <c:pt idx="8784">
                  <c:v>42885.739236111112</c:v>
                </c:pt>
                <c:pt idx="8785">
                  <c:v>42885.739351851851</c:v>
                </c:pt>
                <c:pt idx="8786">
                  <c:v>42885.73946759259</c:v>
                </c:pt>
                <c:pt idx="8787">
                  <c:v>42885.739583333336</c:v>
                </c:pt>
                <c:pt idx="8788">
                  <c:v>42885.739699074074</c:v>
                </c:pt>
                <c:pt idx="8789">
                  <c:v>42885.739814814813</c:v>
                </c:pt>
                <c:pt idx="8790">
                  <c:v>42885.739930555559</c:v>
                </c:pt>
                <c:pt idx="8791">
                  <c:v>42885.740046296298</c:v>
                </c:pt>
                <c:pt idx="8792">
                  <c:v>42885.740162037036</c:v>
                </c:pt>
                <c:pt idx="8793">
                  <c:v>42885.740277777775</c:v>
                </c:pt>
                <c:pt idx="8794">
                  <c:v>42885.740393518521</c:v>
                </c:pt>
                <c:pt idx="8795">
                  <c:v>42885.74050925926</c:v>
                </c:pt>
                <c:pt idx="8796">
                  <c:v>42885.740624999999</c:v>
                </c:pt>
                <c:pt idx="8797">
                  <c:v>42885.740740740737</c:v>
                </c:pt>
                <c:pt idx="8798">
                  <c:v>42885.740856481483</c:v>
                </c:pt>
                <c:pt idx="8799">
                  <c:v>42885.740972222222</c:v>
                </c:pt>
                <c:pt idx="8800">
                  <c:v>42885.741087962961</c:v>
                </c:pt>
                <c:pt idx="8801">
                  <c:v>42885.741203703707</c:v>
                </c:pt>
                <c:pt idx="8802">
                  <c:v>42885.741319444445</c:v>
                </c:pt>
                <c:pt idx="8803">
                  <c:v>42885.741435185184</c:v>
                </c:pt>
                <c:pt idx="8804">
                  <c:v>42885.741550925923</c:v>
                </c:pt>
                <c:pt idx="8805">
                  <c:v>42885.741666666669</c:v>
                </c:pt>
                <c:pt idx="8806">
                  <c:v>42885.741782407407</c:v>
                </c:pt>
                <c:pt idx="8807">
                  <c:v>42885.741898148146</c:v>
                </c:pt>
                <c:pt idx="8808">
                  <c:v>42885.742013888892</c:v>
                </c:pt>
                <c:pt idx="8809">
                  <c:v>42885.742129629631</c:v>
                </c:pt>
                <c:pt idx="8810">
                  <c:v>42885.742245370369</c:v>
                </c:pt>
                <c:pt idx="8811">
                  <c:v>42885.742361111108</c:v>
                </c:pt>
                <c:pt idx="8812">
                  <c:v>42885.742476851854</c:v>
                </c:pt>
                <c:pt idx="8813">
                  <c:v>42885.742592592593</c:v>
                </c:pt>
                <c:pt idx="8814">
                  <c:v>42885.742708333331</c:v>
                </c:pt>
                <c:pt idx="8815">
                  <c:v>42885.742824074077</c:v>
                </c:pt>
                <c:pt idx="8816">
                  <c:v>42885.742939814816</c:v>
                </c:pt>
                <c:pt idx="8817">
                  <c:v>42885.743055555555</c:v>
                </c:pt>
                <c:pt idx="8818">
                  <c:v>42885.743171296293</c:v>
                </c:pt>
                <c:pt idx="8819">
                  <c:v>42885.743287037039</c:v>
                </c:pt>
                <c:pt idx="8820">
                  <c:v>42885.743402777778</c:v>
                </c:pt>
                <c:pt idx="8821">
                  <c:v>42885.743518518517</c:v>
                </c:pt>
                <c:pt idx="8822">
                  <c:v>42885.743634259263</c:v>
                </c:pt>
                <c:pt idx="8823">
                  <c:v>42885.743750000001</c:v>
                </c:pt>
                <c:pt idx="8824">
                  <c:v>42885.74386574074</c:v>
                </c:pt>
                <c:pt idx="8825">
                  <c:v>42885.743981481479</c:v>
                </c:pt>
                <c:pt idx="8826">
                  <c:v>42885.744097222225</c:v>
                </c:pt>
                <c:pt idx="8827">
                  <c:v>42885.744212962964</c:v>
                </c:pt>
                <c:pt idx="8828">
                  <c:v>42885.744328703702</c:v>
                </c:pt>
                <c:pt idx="8829">
                  <c:v>42885.744444444441</c:v>
                </c:pt>
                <c:pt idx="8830">
                  <c:v>42885.744560185187</c:v>
                </c:pt>
                <c:pt idx="8831">
                  <c:v>42885.744675925926</c:v>
                </c:pt>
                <c:pt idx="8832">
                  <c:v>42885.744791666664</c:v>
                </c:pt>
                <c:pt idx="8833">
                  <c:v>42885.74490740741</c:v>
                </c:pt>
                <c:pt idx="8834">
                  <c:v>42885.745023148149</c:v>
                </c:pt>
                <c:pt idx="8835">
                  <c:v>42885.745138888888</c:v>
                </c:pt>
                <c:pt idx="8836">
                  <c:v>42885.745254629626</c:v>
                </c:pt>
                <c:pt idx="8837">
                  <c:v>42885.745370370372</c:v>
                </c:pt>
                <c:pt idx="8838">
                  <c:v>42885.745486111111</c:v>
                </c:pt>
                <c:pt idx="8839">
                  <c:v>42885.74560185185</c:v>
                </c:pt>
                <c:pt idx="8840">
                  <c:v>42885.745717592596</c:v>
                </c:pt>
                <c:pt idx="8841">
                  <c:v>42885.745833333334</c:v>
                </c:pt>
                <c:pt idx="8842">
                  <c:v>42885.745949074073</c:v>
                </c:pt>
                <c:pt idx="8843">
                  <c:v>42885.746064814812</c:v>
                </c:pt>
                <c:pt idx="8844">
                  <c:v>42885.746180555558</c:v>
                </c:pt>
                <c:pt idx="8845">
                  <c:v>42885.746296296296</c:v>
                </c:pt>
                <c:pt idx="8846">
                  <c:v>42885.746412037035</c:v>
                </c:pt>
                <c:pt idx="8847">
                  <c:v>42885.746527777781</c:v>
                </c:pt>
                <c:pt idx="8848">
                  <c:v>42885.74664351852</c:v>
                </c:pt>
                <c:pt idx="8849">
                  <c:v>42885.746759259258</c:v>
                </c:pt>
                <c:pt idx="8850">
                  <c:v>42885.746874999997</c:v>
                </c:pt>
                <c:pt idx="8851">
                  <c:v>42885.746990740743</c:v>
                </c:pt>
                <c:pt idx="8852">
                  <c:v>42885.747106481482</c:v>
                </c:pt>
                <c:pt idx="8853">
                  <c:v>42885.74722222222</c:v>
                </c:pt>
                <c:pt idx="8854">
                  <c:v>42885.747337962966</c:v>
                </c:pt>
                <c:pt idx="8855">
                  <c:v>42885.747453703705</c:v>
                </c:pt>
                <c:pt idx="8856">
                  <c:v>42885.747569444444</c:v>
                </c:pt>
                <c:pt idx="8857">
                  <c:v>42885.747685185182</c:v>
                </c:pt>
                <c:pt idx="8858">
                  <c:v>42885.747800925928</c:v>
                </c:pt>
                <c:pt idx="8859">
                  <c:v>42885.747916666667</c:v>
                </c:pt>
                <c:pt idx="8860">
                  <c:v>42885.748032407406</c:v>
                </c:pt>
                <c:pt idx="8861">
                  <c:v>42885.748148148145</c:v>
                </c:pt>
                <c:pt idx="8862">
                  <c:v>42885.748263888891</c:v>
                </c:pt>
                <c:pt idx="8863">
                  <c:v>42885.748379629629</c:v>
                </c:pt>
                <c:pt idx="8864">
                  <c:v>42885.748495370368</c:v>
                </c:pt>
                <c:pt idx="8865">
                  <c:v>42885.748611111114</c:v>
                </c:pt>
                <c:pt idx="8866">
                  <c:v>42885.748726851853</c:v>
                </c:pt>
                <c:pt idx="8867">
                  <c:v>42885.748842592591</c:v>
                </c:pt>
                <c:pt idx="8868">
                  <c:v>42885.74895833333</c:v>
                </c:pt>
                <c:pt idx="8869">
                  <c:v>42885.749074074076</c:v>
                </c:pt>
                <c:pt idx="8870">
                  <c:v>42885.749189814815</c:v>
                </c:pt>
                <c:pt idx="8871">
                  <c:v>42885.749305555553</c:v>
                </c:pt>
                <c:pt idx="8872">
                  <c:v>42885.749421296299</c:v>
                </c:pt>
                <c:pt idx="8873">
                  <c:v>42885.749537037038</c:v>
                </c:pt>
                <c:pt idx="8874">
                  <c:v>42885.749652777777</c:v>
                </c:pt>
                <c:pt idx="8875">
                  <c:v>42885.749768518515</c:v>
                </c:pt>
                <c:pt idx="8876">
                  <c:v>42885.749884259261</c:v>
                </c:pt>
                <c:pt idx="8877">
                  <c:v>42885.75</c:v>
                </c:pt>
                <c:pt idx="8878">
                  <c:v>42885.750115740739</c:v>
                </c:pt>
                <c:pt idx="8879">
                  <c:v>42885.750231481485</c:v>
                </c:pt>
                <c:pt idx="8880">
                  <c:v>42885.750347222223</c:v>
                </c:pt>
                <c:pt idx="8881">
                  <c:v>42885.750462962962</c:v>
                </c:pt>
                <c:pt idx="8882">
                  <c:v>42885.750578703701</c:v>
                </c:pt>
                <c:pt idx="8883">
                  <c:v>42885.750694444447</c:v>
                </c:pt>
                <c:pt idx="8884">
                  <c:v>42885.750810185185</c:v>
                </c:pt>
                <c:pt idx="8885">
                  <c:v>42885.750925925924</c:v>
                </c:pt>
                <c:pt idx="8886">
                  <c:v>42885.75104166667</c:v>
                </c:pt>
                <c:pt idx="8887">
                  <c:v>42885.751157407409</c:v>
                </c:pt>
                <c:pt idx="8888">
                  <c:v>42885.751273148147</c:v>
                </c:pt>
                <c:pt idx="8889">
                  <c:v>42885.751388888886</c:v>
                </c:pt>
                <c:pt idx="8890">
                  <c:v>42885.751504629632</c:v>
                </c:pt>
                <c:pt idx="8891">
                  <c:v>42885.751620370371</c:v>
                </c:pt>
                <c:pt idx="8892">
                  <c:v>42885.751736111109</c:v>
                </c:pt>
                <c:pt idx="8893">
                  <c:v>42885.751851851855</c:v>
                </c:pt>
                <c:pt idx="8894">
                  <c:v>42885.751967592594</c:v>
                </c:pt>
                <c:pt idx="8895">
                  <c:v>42885.752083333333</c:v>
                </c:pt>
                <c:pt idx="8896">
                  <c:v>42885.752199074072</c:v>
                </c:pt>
                <c:pt idx="8897">
                  <c:v>42885.752314814818</c:v>
                </c:pt>
                <c:pt idx="8898">
                  <c:v>42885.752430555556</c:v>
                </c:pt>
                <c:pt idx="8899">
                  <c:v>42885.752546296295</c:v>
                </c:pt>
                <c:pt idx="8900">
                  <c:v>42885.752662037034</c:v>
                </c:pt>
                <c:pt idx="8901">
                  <c:v>42885.75277777778</c:v>
                </c:pt>
                <c:pt idx="8902">
                  <c:v>42885.752893518518</c:v>
                </c:pt>
                <c:pt idx="8903">
                  <c:v>42885.753009259257</c:v>
                </c:pt>
                <c:pt idx="8904">
                  <c:v>42885.753125000003</c:v>
                </c:pt>
                <c:pt idx="8905">
                  <c:v>42885.753240740742</c:v>
                </c:pt>
                <c:pt idx="8906">
                  <c:v>42885.75335648148</c:v>
                </c:pt>
                <c:pt idx="8907">
                  <c:v>42885.753472222219</c:v>
                </c:pt>
                <c:pt idx="8908">
                  <c:v>42885.753587962965</c:v>
                </c:pt>
                <c:pt idx="8909">
                  <c:v>42885.753703703704</c:v>
                </c:pt>
                <c:pt idx="8910">
                  <c:v>42885.753819444442</c:v>
                </c:pt>
                <c:pt idx="8911">
                  <c:v>42885.753935185188</c:v>
                </c:pt>
                <c:pt idx="8912">
                  <c:v>42885.754050925927</c:v>
                </c:pt>
                <c:pt idx="8913">
                  <c:v>42885.754166666666</c:v>
                </c:pt>
                <c:pt idx="8914">
                  <c:v>42885.754282407404</c:v>
                </c:pt>
                <c:pt idx="8915">
                  <c:v>42885.75439814815</c:v>
                </c:pt>
                <c:pt idx="8916">
                  <c:v>42885.754513888889</c:v>
                </c:pt>
                <c:pt idx="8917">
                  <c:v>42885.754629629628</c:v>
                </c:pt>
                <c:pt idx="8918">
                  <c:v>42885.754745370374</c:v>
                </c:pt>
                <c:pt idx="8919">
                  <c:v>42885.754861111112</c:v>
                </c:pt>
                <c:pt idx="8920">
                  <c:v>42885.754976851851</c:v>
                </c:pt>
                <c:pt idx="8921">
                  <c:v>42885.75509259259</c:v>
                </c:pt>
                <c:pt idx="8922">
                  <c:v>42885.755208333336</c:v>
                </c:pt>
                <c:pt idx="8923">
                  <c:v>42885.755324074074</c:v>
                </c:pt>
                <c:pt idx="8924">
                  <c:v>42885.755439814813</c:v>
                </c:pt>
                <c:pt idx="8925">
                  <c:v>42885.755555555559</c:v>
                </c:pt>
                <c:pt idx="8926">
                  <c:v>42885.755671296298</c:v>
                </c:pt>
                <c:pt idx="8927">
                  <c:v>42885.755787037036</c:v>
                </c:pt>
                <c:pt idx="8928">
                  <c:v>42885.755902777775</c:v>
                </c:pt>
                <c:pt idx="8929">
                  <c:v>42885.756018518521</c:v>
                </c:pt>
                <c:pt idx="8930">
                  <c:v>42885.75613425926</c:v>
                </c:pt>
                <c:pt idx="8931">
                  <c:v>42885.756249999999</c:v>
                </c:pt>
                <c:pt idx="8932">
                  <c:v>42885.756365740737</c:v>
                </c:pt>
                <c:pt idx="8933">
                  <c:v>42885.756481481483</c:v>
                </c:pt>
                <c:pt idx="8934">
                  <c:v>42885.756597222222</c:v>
                </c:pt>
                <c:pt idx="8935">
                  <c:v>42885.756712962961</c:v>
                </c:pt>
                <c:pt idx="8936">
                  <c:v>42885.756828703707</c:v>
                </c:pt>
                <c:pt idx="8937">
                  <c:v>42885.756944444445</c:v>
                </c:pt>
                <c:pt idx="8938">
                  <c:v>42885.757060185184</c:v>
                </c:pt>
                <c:pt idx="8939">
                  <c:v>42885.757175925923</c:v>
                </c:pt>
                <c:pt idx="8940">
                  <c:v>42885.757291666669</c:v>
                </c:pt>
                <c:pt idx="8941">
                  <c:v>42885.757407407407</c:v>
                </c:pt>
                <c:pt idx="8942">
                  <c:v>42885.757523148146</c:v>
                </c:pt>
                <c:pt idx="8943">
                  <c:v>42885.757638888892</c:v>
                </c:pt>
                <c:pt idx="8944">
                  <c:v>42885.757754629631</c:v>
                </c:pt>
                <c:pt idx="8945">
                  <c:v>42885.757870370369</c:v>
                </c:pt>
                <c:pt idx="8946">
                  <c:v>42885.757986111108</c:v>
                </c:pt>
                <c:pt idx="8947">
                  <c:v>42885.758101851854</c:v>
                </c:pt>
                <c:pt idx="8948">
                  <c:v>42885.758217592593</c:v>
                </c:pt>
                <c:pt idx="8949">
                  <c:v>42885.758333333331</c:v>
                </c:pt>
                <c:pt idx="8950">
                  <c:v>42885.758449074077</c:v>
                </c:pt>
                <c:pt idx="8951">
                  <c:v>42885.758564814816</c:v>
                </c:pt>
                <c:pt idx="8952">
                  <c:v>42885.758680555555</c:v>
                </c:pt>
                <c:pt idx="8953">
                  <c:v>42885.758796296293</c:v>
                </c:pt>
                <c:pt idx="8954">
                  <c:v>42885.758912037039</c:v>
                </c:pt>
                <c:pt idx="8955">
                  <c:v>42885.759027777778</c:v>
                </c:pt>
                <c:pt idx="8956">
                  <c:v>42885.759143518517</c:v>
                </c:pt>
                <c:pt idx="8957">
                  <c:v>42885.759259259263</c:v>
                </c:pt>
                <c:pt idx="8958">
                  <c:v>42885.759375000001</c:v>
                </c:pt>
                <c:pt idx="8959">
                  <c:v>42885.75949074074</c:v>
                </c:pt>
                <c:pt idx="8960">
                  <c:v>42885.759606481479</c:v>
                </c:pt>
                <c:pt idx="8961">
                  <c:v>42885.759722222225</c:v>
                </c:pt>
                <c:pt idx="8962">
                  <c:v>42885.759837962964</c:v>
                </c:pt>
                <c:pt idx="8963">
                  <c:v>42885.759953703702</c:v>
                </c:pt>
                <c:pt idx="8964">
                  <c:v>42885.760069444441</c:v>
                </c:pt>
                <c:pt idx="8965">
                  <c:v>42885.760185185187</c:v>
                </c:pt>
                <c:pt idx="8966">
                  <c:v>42885.760300925926</c:v>
                </c:pt>
                <c:pt idx="8967">
                  <c:v>42885.760416666664</c:v>
                </c:pt>
                <c:pt idx="8968">
                  <c:v>42885.76053240741</c:v>
                </c:pt>
                <c:pt idx="8969">
                  <c:v>42885.760648148149</c:v>
                </c:pt>
                <c:pt idx="8970">
                  <c:v>42885.760763888888</c:v>
                </c:pt>
                <c:pt idx="8971">
                  <c:v>42885.760879629626</c:v>
                </c:pt>
                <c:pt idx="8972">
                  <c:v>42885.760995370372</c:v>
                </c:pt>
                <c:pt idx="8973">
                  <c:v>42885.761111111111</c:v>
                </c:pt>
                <c:pt idx="8974">
                  <c:v>42885.76122685185</c:v>
                </c:pt>
                <c:pt idx="8975">
                  <c:v>42885.761342592596</c:v>
                </c:pt>
                <c:pt idx="8976">
                  <c:v>42885.761458333334</c:v>
                </c:pt>
                <c:pt idx="8977">
                  <c:v>42885.761574074073</c:v>
                </c:pt>
                <c:pt idx="8978">
                  <c:v>42885.761689814812</c:v>
                </c:pt>
                <c:pt idx="8979">
                  <c:v>42885.761805555558</c:v>
                </c:pt>
                <c:pt idx="8980">
                  <c:v>42885.761921296296</c:v>
                </c:pt>
                <c:pt idx="8981">
                  <c:v>42885.762037037035</c:v>
                </c:pt>
                <c:pt idx="8982">
                  <c:v>42885.762152777781</c:v>
                </c:pt>
                <c:pt idx="8983">
                  <c:v>42885.76226851852</c:v>
                </c:pt>
                <c:pt idx="8984">
                  <c:v>42885.762384259258</c:v>
                </c:pt>
                <c:pt idx="8985">
                  <c:v>42885.762499999997</c:v>
                </c:pt>
                <c:pt idx="8986">
                  <c:v>42885.762615740743</c:v>
                </c:pt>
                <c:pt idx="8987">
                  <c:v>42885.762731481482</c:v>
                </c:pt>
                <c:pt idx="8988">
                  <c:v>42885.76284722222</c:v>
                </c:pt>
                <c:pt idx="8989">
                  <c:v>42885.762962962966</c:v>
                </c:pt>
                <c:pt idx="8990">
                  <c:v>42885.763078703705</c:v>
                </c:pt>
                <c:pt idx="8991">
                  <c:v>42885.763194444444</c:v>
                </c:pt>
                <c:pt idx="8992">
                  <c:v>42885.763310185182</c:v>
                </c:pt>
                <c:pt idx="8993">
                  <c:v>42885.763425925928</c:v>
                </c:pt>
                <c:pt idx="8994">
                  <c:v>42885.763541666667</c:v>
                </c:pt>
                <c:pt idx="8995">
                  <c:v>42885.763657407406</c:v>
                </c:pt>
                <c:pt idx="8996">
                  <c:v>42885.763773148145</c:v>
                </c:pt>
                <c:pt idx="8997">
                  <c:v>42885.763888888891</c:v>
                </c:pt>
                <c:pt idx="8998">
                  <c:v>42885.764004629629</c:v>
                </c:pt>
                <c:pt idx="8999">
                  <c:v>42885.764120370368</c:v>
                </c:pt>
                <c:pt idx="9000">
                  <c:v>42885.764236111114</c:v>
                </c:pt>
                <c:pt idx="9001">
                  <c:v>42885.764351851853</c:v>
                </c:pt>
                <c:pt idx="9002">
                  <c:v>42885.764467592591</c:v>
                </c:pt>
                <c:pt idx="9003">
                  <c:v>42885.76458333333</c:v>
                </c:pt>
                <c:pt idx="9004">
                  <c:v>42885.764699074076</c:v>
                </c:pt>
                <c:pt idx="9005">
                  <c:v>42885.764814814815</c:v>
                </c:pt>
                <c:pt idx="9006">
                  <c:v>42885.764930555553</c:v>
                </c:pt>
                <c:pt idx="9007">
                  <c:v>42885.765046296299</c:v>
                </c:pt>
                <c:pt idx="9008">
                  <c:v>42885.765162037038</c:v>
                </c:pt>
                <c:pt idx="9009">
                  <c:v>42885.765277777777</c:v>
                </c:pt>
                <c:pt idx="9010">
                  <c:v>42885.765393518515</c:v>
                </c:pt>
                <c:pt idx="9011">
                  <c:v>42885.765509259261</c:v>
                </c:pt>
                <c:pt idx="9012">
                  <c:v>42885.765625</c:v>
                </c:pt>
                <c:pt idx="9013">
                  <c:v>42885.765740740739</c:v>
                </c:pt>
                <c:pt idx="9014">
                  <c:v>42885.765856481485</c:v>
                </c:pt>
                <c:pt idx="9015">
                  <c:v>42885.765972222223</c:v>
                </c:pt>
                <c:pt idx="9016">
                  <c:v>42885.766087962962</c:v>
                </c:pt>
                <c:pt idx="9017">
                  <c:v>42885.766203703701</c:v>
                </c:pt>
                <c:pt idx="9018">
                  <c:v>42885.766319444447</c:v>
                </c:pt>
                <c:pt idx="9019">
                  <c:v>42885.766435185185</c:v>
                </c:pt>
                <c:pt idx="9020">
                  <c:v>42885.766550925924</c:v>
                </c:pt>
                <c:pt idx="9021">
                  <c:v>42885.76666666667</c:v>
                </c:pt>
                <c:pt idx="9022">
                  <c:v>42885.766782407409</c:v>
                </c:pt>
                <c:pt idx="9023">
                  <c:v>42885.766898148147</c:v>
                </c:pt>
                <c:pt idx="9024">
                  <c:v>42885.767013888886</c:v>
                </c:pt>
                <c:pt idx="9025">
                  <c:v>42885.767129629632</c:v>
                </c:pt>
                <c:pt idx="9026">
                  <c:v>42885.767245370371</c:v>
                </c:pt>
                <c:pt idx="9027">
                  <c:v>42885.767361111109</c:v>
                </c:pt>
                <c:pt idx="9028">
                  <c:v>42885.767476851855</c:v>
                </c:pt>
                <c:pt idx="9029">
                  <c:v>42885.767592592594</c:v>
                </c:pt>
                <c:pt idx="9030">
                  <c:v>42885.767708333333</c:v>
                </c:pt>
                <c:pt idx="9031">
                  <c:v>42885.767824074072</c:v>
                </c:pt>
                <c:pt idx="9032">
                  <c:v>42885.767939814818</c:v>
                </c:pt>
                <c:pt idx="9033">
                  <c:v>42885.768055555556</c:v>
                </c:pt>
                <c:pt idx="9034">
                  <c:v>42885.768171296295</c:v>
                </c:pt>
                <c:pt idx="9035">
                  <c:v>42885.768287037034</c:v>
                </c:pt>
                <c:pt idx="9036">
                  <c:v>42885.76840277778</c:v>
                </c:pt>
                <c:pt idx="9037">
                  <c:v>42885.768518518518</c:v>
                </c:pt>
                <c:pt idx="9038">
                  <c:v>42885.768634259257</c:v>
                </c:pt>
                <c:pt idx="9039">
                  <c:v>42885.768750000003</c:v>
                </c:pt>
                <c:pt idx="9040">
                  <c:v>42885.768865740742</c:v>
                </c:pt>
                <c:pt idx="9041">
                  <c:v>42885.76898148148</c:v>
                </c:pt>
                <c:pt idx="9042">
                  <c:v>42885.769097222219</c:v>
                </c:pt>
                <c:pt idx="9043">
                  <c:v>42885.769212962965</c:v>
                </c:pt>
                <c:pt idx="9044">
                  <c:v>42885.769328703704</c:v>
                </c:pt>
                <c:pt idx="9045">
                  <c:v>42885.769444444442</c:v>
                </c:pt>
                <c:pt idx="9046">
                  <c:v>42885.769560185188</c:v>
                </c:pt>
                <c:pt idx="9047">
                  <c:v>42885.769675925927</c:v>
                </c:pt>
                <c:pt idx="9048">
                  <c:v>42885.769791666666</c:v>
                </c:pt>
                <c:pt idx="9049">
                  <c:v>42885.769907407404</c:v>
                </c:pt>
                <c:pt idx="9050">
                  <c:v>42885.77002314815</c:v>
                </c:pt>
                <c:pt idx="9051">
                  <c:v>42885.770138888889</c:v>
                </c:pt>
                <c:pt idx="9052">
                  <c:v>42885.770254629628</c:v>
                </c:pt>
                <c:pt idx="9053">
                  <c:v>42885.770370370374</c:v>
                </c:pt>
                <c:pt idx="9054">
                  <c:v>42885.770486111112</c:v>
                </c:pt>
                <c:pt idx="9055">
                  <c:v>42885.770601851851</c:v>
                </c:pt>
                <c:pt idx="9056">
                  <c:v>42885.77071759259</c:v>
                </c:pt>
                <c:pt idx="9057">
                  <c:v>42885.770833333336</c:v>
                </c:pt>
                <c:pt idx="9058">
                  <c:v>42885.770949074074</c:v>
                </c:pt>
                <c:pt idx="9059">
                  <c:v>42885.771064814813</c:v>
                </c:pt>
                <c:pt idx="9060">
                  <c:v>42885.771180555559</c:v>
                </c:pt>
                <c:pt idx="9061">
                  <c:v>42885.771296296298</c:v>
                </c:pt>
                <c:pt idx="9062">
                  <c:v>42885.771412037036</c:v>
                </c:pt>
                <c:pt idx="9063">
                  <c:v>42885.771527777775</c:v>
                </c:pt>
                <c:pt idx="9064">
                  <c:v>42885.771643518521</c:v>
                </c:pt>
                <c:pt idx="9065">
                  <c:v>42885.77175925926</c:v>
                </c:pt>
                <c:pt idx="9066">
                  <c:v>42885.771874999999</c:v>
                </c:pt>
                <c:pt idx="9067">
                  <c:v>42885.771990740737</c:v>
                </c:pt>
                <c:pt idx="9068">
                  <c:v>42885.772106481483</c:v>
                </c:pt>
                <c:pt idx="9069">
                  <c:v>42885.772222222222</c:v>
                </c:pt>
                <c:pt idx="9070">
                  <c:v>42885.772337962961</c:v>
                </c:pt>
                <c:pt idx="9071">
                  <c:v>42885.772453703707</c:v>
                </c:pt>
                <c:pt idx="9072">
                  <c:v>42885.772569444445</c:v>
                </c:pt>
                <c:pt idx="9073">
                  <c:v>42885.772685185184</c:v>
                </c:pt>
                <c:pt idx="9074">
                  <c:v>42885.772800925923</c:v>
                </c:pt>
                <c:pt idx="9075">
                  <c:v>42885.772916666669</c:v>
                </c:pt>
                <c:pt idx="9076">
                  <c:v>42885.773032407407</c:v>
                </c:pt>
                <c:pt idx="9077">
                  <c:v>42885.773148148146</c:v>
                </c:pt>
                <c:pt idx="9078">
                  <c:v>42885.773263888892</c:v>
                </c:pt>
                <c:pt idx="9079">
                  <c:v>42885.773379629631</c:v>
                </c:pt>
                <c:pt idx="9080">
                  <c:v>42885.773495370369</c:v>
                </c:pt>
                <c:pt idx="9081">
                  <c:v>42885.773611111108</c:v>
                </c:pt>
                <c:pt idx="9082">
                  <c:v>42885.773726851854</c:v>
                </c:pt>
                <c:pt idx="9083">
                  <c:v>42885.773842592593</c:v>
                </c:pt>
                <c:pt idx="9084">
                  <c:v>42885.773958333331</c:v>
                </c:pt>
                <c:pt idx="9085">
                  <c:v>42885.774074074077</c:v>
                </c:pt>
                <c:pt idx="9086">
                  <c:v>42885.774189814816</c:v>
                </c:pt>
                <c:pt idx="9087">
                  <c:v>42885.774305555555</c:v>
                </c:pt>
                <c:pt idx="9088">
                  <c:v>42885.774421296293</c:v>
                </c:pt>
                <c:pt idx="9089">
                  <c:v>42885.774537037039</c:v>
                </c:pt>
                <c:pt idx="9090">
                  <c:v>42885.774652777778</c:v>
                </c:pt>
                <c:pt idx="9091">
                  <c:v>42885.774768518517</c:v>
                </c:pt>
                <c:pt idx="9092">
                  <c:v>42885.774884259263</c:v>
                </c:pt>
                <c:pt idx="9093">
                  <c:v>42885.775000000001</c:v>
                </c:pt>
                <c:pt idx="9094">
                  <c:v>42885.77511574074</c:v>
                </c:pt>
                <c:pt idx="9095">
                  <c:v>42885.775231481479</c:v>
                </c:pt>
                <c:pt idx="9096">
                  <c:v>42885.775347222225</c:v>
                </c:pt>
                <c:pt idx="9097">
                  <c:v>42885.775462962964</c:v>
                </c:pt>
                <c:pt idx="9098">
                  <c:v>42885.775578703702</c:v>
                </c:pt>
                <c:pt idx="9099">
                  <c:v>42885.775694444441</c:v>
                </c:pt>
                <c:pt idx="9100">
                  <c:v>42885.775810185187</c:v>
                </c:pt>
                <c:pt idx="9101">
                  <c:v>42885.775925925926</c:v>
                </c:pt>
                <c:pt idx="9102">
                  <c:v>42885.776041666664</c:v>
                </c:pt>
                <c:pt idx="9103">
                  <c:v>42885.77615740741</c:v>
                </c:pt>
                <c:pt idx="9104">
                  <c:v>42885.776273148149</c:v>
                </c:pt>
                <c:pt idx="9105">
                  <c:v>42885.776388888888</c:v>
                </c:pt>
                <c:pt idx="9106">
                  <c:v>42885.776504629626</c:v>
                </c:pt>
                <c:pt idx="9107">
                  <c:v>42885.776620370372</c:v>
                </c:pt>
                <c:pt idx="9108">
                  <c:v>42885.776736111111</c:v>
                </c:pt>
                <c:pt idx="9109">
                  <c:v>42885.77685185185</c:v>
                </c:pt>
                <c:pt idx="9110">
                  <c:v>42885.776967592596</c:v>
                </c:pt>
                <c:pt idx="9111">
                  <c:v>42885.777083333334</c:v>
                </c:pt>
                <c:pt idx="9112">
                  <c:v>42885.777199074073</c:v>
                </c:pt>
                <c:pt idx="9113">
                  <c:v>42885.777314814812</c:v>
                </c:pt>
                <c:pt idx="9114">
                  <c:v>42885.777430555558</c:v>
                </c:pt>
                <c:pt idx="9115">
                  <c:v>42885.777546296296</c:v>
                </c:pt>
                <c:pt idx="9116">
                  <c:v>42885.777662037035</c:v>
                </c:pt>
                <c:pt idx="9117">
                  <c:v>42885.777777777781</c:v>
                </c:pt>
                <c:pt idx="9118">
                  <c:v>42885.77789351852</c:v>
                </c:pt>
                <c:pt idx="9119">
                  <c:v>42885.778009259258</c:v>
                </c:pt>
                <c:pt idx="9120">
                  <c:v>42885.778124999997</c:v>
                </c:pt>
                <c:pt idx="9121">
                  <c:v>42885.778240740743</c:v>
                </c:pt>
                <c:pt idx="9122">
                  <c:v>42885.778356481482</c:v>
                </c:pt>
                <c:pt idx="9123">
                  <c:v>42885.77847222222</c:v>
                </c:pt>
                <c:pt idx="9124">
                  <c:v>42885.778587962966</c:v>
                </c:pt>
                <c:pt idx="9125">
                  <c:v>42885.778703703705</c:v>
                </c:pt>
                <c:pt idx="9126">
                  <c:v>42885.778819444444</c:v>
                </c:pt>
                <c:pt idx="9127">
                  <c:v>42885.778935185182</c:v>
                </c:pt>
                <c:pt idx="9128">
                  <c:v>42885.779050925928</c:v>
                </c:pt>
                <c:pt idx="9129">
                  <c:v>42885.779166666667</c:v>
                </c:pt>
                <c:pt idx="9130">
                  <c:v>42885.779282407406</c:v>
                </c:pt>
                <c:pt idx="9131">
                  <c:v>42885.779398148145</c:v>
                </c:pt>
                <c:pt idx="9132">
                  <c:v>42885.779513888891</c:v>
                </c:pt>
                <c:pt idx="9133">
                  <c:v>42885.779629629629</c:v>
                </c:pt>
                <c:pt idx="9134">
                  <c:v>42885.779745370368</c:v>
                </c:pt>
                <c:pt idx="9135">
                  <c:v>42885.779861111114</c:v>
                </c:pt>
                <c:pt idx="9136">
                  <c:v>42885.779976851853</c:v>
                </c:pt>
                <c:pt idx="9137">
                  <c:v>42885.780092592591</c:v>
                </c:pt>
                <c:pt idx="9138">
                  <c:v>42885.78020833333</c:v>
                </c:pt>
                <c:pt idx="9139">
                  <c:v>42885.780324074076</c:v>
                </c:pt>
                <c:pt idx="9140">
                  <c:v>42885.780439814815</c:v>
                </c:pt>
                <c:pt idx="9141">
                  <c:v>42885.780555555553</c:v>
                </c:pt>
                <c:pt idx="9142">
                  <c:v>42885.780671296299</c:v>
                </c:pt>
                <c:pt idx="9143">
                  <c:v>42885.780787037038</c:v>
                </c:pt>
                <c:pt idx="9144">
                  <c:v>42885.780902777777</c:v>
                </c:pt>
                <c:pt idx="9145">
                  <c:v>42885.781018518515</c:v>
                </c:pt>
                <c:pt idx="9146">
                  <c:v>42885.781134259261</c:v>
                </c:pt>
                <c:pt idx="9147">
                  <c:v>42885.78125</c:v>
                </c:pt>
                <c:pt idx="9148">
                  <c:v>42885.781365740739</c:v>
                </c:pt>
                <c:pt idx="9149">
                  <c:v>42885.781481481485</c:v>
                </c:pt>
                <c:pt idx="9150">
                  <c:v>42885.781597222223</c:v>
                </c:pt>
                <c:pt idx="9151">
                  <c:v>42885.781712962962</c:v>
                </c:pt>
                <c:pt idx="9152">
                  <c:v>42885.781828703701</c:v>
                </c:pt>
                <c:pt idx="9153">
                  <c:v>42885.781944444447</c:v>
                </c:pt>
                <c:pt idx="9154">
                  <c:v>42885.782060185185</c:v>
                </c:pt>
                <c:pt idx="9155">
                  <c:v>42885.782175925924</c:v>
                </c:pt>
                <c:pt idx="9156">
                  <c:v>42885.78229166667</c:v>
                </c:pt>
                <c:pt idx="9157">
                  <c:v>42885.782407407409</c:v>
                </c:pt>
                <c:pt idx="9158">
                  <c:v>42885.782523148147</c:v>
                </c:pt>
                <c:pt idx="9159">
                  <c:v>42885.782638888886</c:v>
                </c:pt>
                <c:pt idx="9160">
                  <c:v>42885.782754629632</c:v>
                </c:pt>
                <c:pt idx="9161">
                  <c:v>42885.782870370371</c:v>
                </c:pt>
                <c:pt idx="9162">
                  <c:v>42885.782986111109</c:v>
                </c:pt>
                <c:pt idx="9163">
                  <c:v>42885.783101851855</c:v>
                </c:pt>
                <c:pt idx="9164">
                  <c:v>42885.783217592594</c:v>
                </c:pt>
                <c:pt idx="9165">
                  <c:v>42885.783333333333</c:v>
                </c:pt>
                <c:pt idx="9166">
                  <c:v>42885.783449074072</c:v>
                </c:pt>
                <c:pt idx="9167">
                  <c:v>42885.783564814818</c:v>
                </c:pt>
                <c:pt idx="9168">
                  <c:v>42885.783680555556</c:v>
                </c:pt>
                <c:pt idx="9169">
                  <c:v>42885.783796296295</c:v>
                </c:pt>
                <c:pt idx="9170">
                  <c:v>42885.783912037034</c:v>
                </c:pt>
                <c:pt idx="9171">
                  <c:v>42885.78402777778</c:v>
                </c:pt>
                <c:pt idx="9172">
                  <c:v>42885.784143518518</c:v>
                </c:pt>
                <c:pt idx="9173">
                  <c:v>42885.784259259257</c:v>
                </c:pt>
                <c:pt idx="9174">
                  <c:v>42885.784375000003</c:v>
                </c:pt>
                <c:pt idx="9175">
                  <c:v>42885.784490740742</c:v>
                </c:pt>
                <c:pt idx="9176">
                  <c:v>42885.78460648148</c:v>
                </c:pt>
                <c:pt idx="9177">
                  <c:v>42885.784722222219</c:v>
                </c:pt>
                <c:pt idx="9178">
                  <c:v>42885.784837962965</c:v>
                </c:pt>
                <c:pt idx="9179">
                  <c:v>42885.784953703704</c:v>
                </c:pt>
                <c:pt idx="9180">
                  <c:v>42885.785069444442</c:v>
                </c:pt>
                <c:pt idx="9181">
                  <c:v>42885.785185185188</c:v>
                </c:pt>
                <c:pt idx="9182">
                  <c:v>42885.785300925927</c:v>
                </c:pt>
                <c:pt idx="9183">
                  <c:v>42885.785416666666</c:v>
                </c:pt>
                <c:pt idx="9184">
                  <c:v>42885.785532407404</c:v>
                </c:pt>
                <c:pt idx="9185">
                  <c:v>42885.78564814815</c:v>
                </c:pt>
                <c:pt idx="9186">
                  <c:v>42885.785763888889</c:v>
                </c:pt>
                <c:pt idx="9187">
                  <c:v>42885.785879629628</c:v>
                </c:pt>
                <c:pt idx="9188">
                  <c:v>42885.785995370374</c:v>
                </c:pt>
                <c:pt idx="9189">
                  <c:v>42885.786111111112</c:v>
                </c:pt>
                <c:pt idx="9190">
                  <c:v>42885.786226851851</c:v>
                </c:pt>
                <c:pt idx="9191">
                  <c:v>42885.78634259259</c:v>
                </c:pt>
                <c:pt idx="9192">
                  <c:v>42885.786458333336</c:v>
                </c:pt>
                <c:pt idx="9193">
                  <c:v>42885.786574074074</c:v>
                </c:pt>
                <c:pt idx="9194">
                  <c:v>42885.786689814813</c:v>
                </c:pt>
                <c:pt idx="9195">
                  <c:v>42885.786805555559</c:v>
                </c:pt>
                <c:pt idx="9196">
                  <c:v>42885.786921296298</c:v>
                </c:pt>
                <c:pt idx="9197">
                  <c:v>42885.787037037036</c:v>
                </c:pt>
                <c:pt idx="9198">
                  <c:v>42885.787152777775</c:v>
                </c:pt>
                <c:pt idx="9199">
                  <c:v>42885.787268518521</c:v>
                </c:pt>
                <c:pt idx="9200">
                  <c:v>42885.78738425926</c:v>
                </c:pt>
                <c:pt idx="9201">
                  <c:v>42885.787499999999</c:v>
                </c:pt>
                <c:pt idx="9202">
                  <c:v>42885.787615740737</c:v>
                </c:pt>
                <c:pt idx="9203">
                  <c:v>42885.787731481483</c:v>
                </c:pt>
                <c:pt idx="9204">
                  <c:v>42885.787847222222</c:v>
                </c:pt>
                <c:pt idx="9205">
                  <c:v>42885.787962962961</c:v>
                </c:pt>
                <c:pt idx="9206">
                  <c:v>42885.788078703707</c:v>
                </c:pt>
                <c:pt idx="9207">
                  <c:v>42885.788194444445</c:v>
                </c:pt>
                <c:pt idx="9208">
                  <c:v>42885.788310185184</c:v>
                </c:pt>
                <c:pt idx="9209">
                  <c:v>42885.788425925923</c:v>
                </c:pt>
                <c:pt idx="9210">
                  <c:v>42885.788541666669</c:v>
                </c:pt>
                <c:pt idx="9211">
                  <c:v>42885.788657407407</c:v>
                </c:pt>
                <c:pt idx="9212">
                  <c:v>42885.788773148146</c:v>
                </c:pt>
                <c:pt idx="9213">
                  <c:v>42885.788888888892</c:v>
                </c:pt>
                <c:pt idx="9214">
                  <c:v>42885.789004629631</c:v>
                </c:pt>
                <c:pt idx="9215">
                  <c:v>42885.789120370369</c:v>
                </c:pt>
                <c:pt idx="9216">
                  <c:v>42885.789236111108</c:v>
                </c:pt>
                <c:pt idx="9217">
                  <c:v>42885.789351851854</c:v>
                </c:pt>
                <c:pt idx="9218">
                  <c:v>42885.789467592593</c:v>
                </c:pt>
                <c:pt idx="9219">
                  <c:v>42885.789583333331</c:v>
                </c:pt>
                <c:pt idx="9220">
                  <c:v>42885.789699074077</c:v>
                </c:pt>
                <c:pt idx="9221">
                  <c:v>42885.789814814816</c:v>
                </c:pt>
                <c:pt idx="9222">
                  <c:v>42885.789930555555</c:v>
                </c:pt>
                <c:pt idx="9223">
                  <c:v>42885.790046296293</c:v>
                </c:pt>
                <c:pt idx="9224">
                  <c:v>42885.790162037039</c:v>
                </c:pt>
                <c:pt idx="9225">
                  <c:v>42885.790277777778</c:v>
                </c:pt>
                <c:pt idx="9226">
                  <c:v>42885.790393518517</c:v>
                </c:pt>
                <c:pt idx="9227">
                  <c:v>42885.790509259263</c:v>
                </c:pt>
                <c:pt idx="9228">
                  <c:v>42885.790625000001</c:v>
                </c:pt>
                <c:pt idx="9229">
                  <c:v>42885.79074074074</c:v>
                </c:pt>
                <c:pt idx="9230">
                  <c:v>42885.790856481479</c:v>
                </c:pt>
                <c:pt idx="9231">
                  <c:v>42885.790972222225</c:v>
                </c:pt>
                <c:pt idx="9232">
                  <c:v>42885.791087962964</c:v>
                </c:pt>
                <c:pt idx="9233">
                  <c:v>42885.791203703702</c:v>
                </c:pt>
                <c:pt idx="9234">
                  <c:v>42885.791319444441</c:v>
                </c:pt>
                <c:pt idx="9235">
                  <c:v>42885.791435185187</c:v>
                </c:pt>
                <c:pt idx="9236">
                  <c:v>42885.791550925926</c:v>
                </c:pt>
                <c:pt idx="9237">
                  <c:v>42885.791666666664</c:v>
                </c:pt>
                <c:pt idx="9238">
                  <c:v>42885.79178240741</c:v>
                </c:pt>
                <c:pt idx="9239">
                  <c:v>42885.791898148149</c:v>
                </c:pt>
                <c:pt idx="9240">
                  <c:v>42885.792013888888</c:v>
                </c:pt>
                <c:pt idx="9241">
                  <c:v>42885.792129629626</c:v>
                </c:pt>
                <c:pt idx="9242">
                  <c:v>42885.792245370372</c:v>
                </c:pt>
                <c:pt idx="9243">
                  <c:v>42885.792361111111</c:v>
                </c:pt>
                <c:pt idx="9244">
                  <c:v>42885.79247685185</c:v>
                </c:pt>
                <c:pt idx="9245">
                  <c:v>42885.792592592596</c:v>
                </c:pt>
                <c:pt idx="9246">
                  <c:v>42885.792708333334</c:v>
                </c:pt>
                <c:pt idx="9247">
                  <c:v>42885.792824074073</c:v>
                </c:pt>
                <c:pt idx="9248">
                  <c:v>42885.792939814812</c:v>
                </c:pt>
                <c:pt idx="9249">
                  <c:v>42885.793055555558</c:v>
                </c:pt>
                <c:pt idx="9250">
                  <c:v>42885.793171296296</c:v>
                </c:pt>
                <c:pt idx="9251">
                  <c:v>42885.793287037035</c:v>
                </c:pt>
                <c:pt idx="9252">
                  <c:v>42885.793402777781</c:v>
                </c:pt>
                <c:pt idx="9253">
                  <c:v>42885.79351851852</c:v>
                </c:pt>
                <c:pt idx="9254">
                  <c:v>42885.793634259258</c:v>
                </c:pt>
                <c:pt idx="9255">
                  <c:v>42885.793749999997</c:v>
                </c:pt>
                <c:pt idx="9256">
                  <c:v>42885.793865740743</c:v>
                </c:pt>
                <c:pt idx="9257">
                  <c:v>42885.793981481482</c:v>
                </c:pt>
                <c:pt idx="9258">
                  <c:v>42885.79409722222</c:v>
                </c:pt>
                <c:pt idx="9259">
                  <c:v>42885.794212962966</c:v>
                </c:pt>
                <c:pt idx="9260">
                  <c:v>42885.794328703705</c:v>
                </c:pt>
                <c:pt idx="9261">
                  <c:v>42885.794444444444</c:v>
                </c:pt>
                <c:pt idx="9262">
                  <c:v>42885.794560185182</c:v>
                </c:pt>
                <c:pt idx="9263">
                  <c:v>42885.794675925928</c:v>
                </c:pt>
                <c:pt idx="9264">
                  <c:v>42885.794791666667</c:v>
                </c:pt>
                <c:pt idx="9265">
                  <c:v>42885.794907407406</c:v>
                </c:pt>
                <c:pt idx="9266">
                  <c:v>42885.795023148145</c:v>
                </c:pt>
                <c:pt idx="9267">
                  <c:v>42885.795138888891</c:v>
                </c:pt>
                <c:pt idx="9268">
                  <c:v>42885.795254629629</c:v>
                </c:pt>
                <c:pt idx="9269">
                  <c:v>42885.795370370368</c:v>
                </c:pt>
                <c:pt idx="9270">
                  <c:v>42885.795486111114</c:v>
                </c:pt>
                <c:pt idx="9271">
                  <c:v>42885.795601851853</c:v>
                </c:pt>
                <c:pt idx="9272">
                  <c:v>42885.795717592591</c:v>
                </c:pt>
                <c:pt idx="9273">
                  <c:v>42885.79583333333</c:v>
                </c:pt>
                <c:pt idx="9274">
                  <c:v>42885.795949074076</c:v>
                </c:pt>
                <c:pt idx="9275">
                  <c:v>42885.796064814815</c:v>
                </c:pt>
                <c:pt idx="9276">
                  <c:v>42885.796180555553</c:v>
                </c:pt>
                <c:pt idx="9277">
                  <c:v>42885.796296296299</c:v>
                </c:pt>
                <c:pt idx="9278">
                  <c:v>42885.796412037038</c:v>
                </c:pt>
                <c:pt idx="9279">
                  <c:v>42885.796527777777</c:v>
                </c:pt>
                <c:pt idx="9280">
                  <c:v>42885.796643518515</c:v>
                </c:pt>
                <c:pt idx="9281">
                  <c:v>42885.796759259261</c:v>
                </c:pt>
                <c:pt idx="9282">
                  <c:v>42885.796875</c:v>
                </c:pt>
                <c:pt idx="9283">
                  <c:v>42885.796990740739</c:v>
                </c:pt>
                <c:pt idx="9284">
                  <c:v>42885.797106481485</c:v>
                </c:pt>
                <c:pt idx="9285">
                  <c:v>42885.797222222223</c:v>
                </c:pt>
                <c:pt idx="9286">
                  <c:v>42885.797337962962</c:v>
                </c:pt>
                <c:pt idx="9287">
                  <c:v>42885.797453703701</c:v>
                </c:pt>
                <c:pt idx="9288">
                  <c:v>42885.797569444447</c:v>
                </c:pt>
                <c:pt idx="9289">
                  <c:v>42885.797685185185</c:v>
                </c:pt>
                <c:pt idx="9290">
                  <c:v>42885.797800925924</c:v>
                </c:pt>
                <c:pt idx="9291">
                  <c:v>42885.79791666667</c:v>
                </c:pt>
                <c:pt idx="9292">
                  <c:v>42885.798032407409</c:v>
                </c:pt>
                <c:pt idx="9293">
                  <c:v>42885.798148148147</c:v>
                </c:pt>
                <c:pt idx="9294">
                  <c:v>42885.798263888886</c:v>
                </c:pt>
                <c:pt idx="9295">
                  <c:v>42885.798379629632</c:v>
                </c:pt>
                <c:pt idx="9296">
                  <c:v>42885.798495370371</c:v>
                </c:pt>
                <c:pt idx="9297">
                  <c:v>42885.798611111109</c:v>
                </c:pt>
                <c:pt idx="9298">
                  <c:v>42885.798726851855</c:v>
                </c:pt>
                <c:pt idx="9299">
                  <c:v>42885.798842592594</c:v>
                </c:pt>
                <c:pt idx="9300">
                  <c:v>42885.798958333333</c:v>
                </c:pt>
                <c:pt idx="9301">
                  <c:v>42885.799074074072</c:v>
                </c:pt>
                <c:pt idx="9302">
                  <c:v>42885.799189814818</c:v>
                </c:pt>
                <c:pt idx="9303">
                  <c:v>42885.799305555556</c:v>
                </c:pt>
                <c:pt idx="9304">
                  <c:v>42885.799421296295</c:v>
                </c:pt>
                <c:pt idx="9305">
                  <c:v>42885.799537037034</c:v>
                </c:pt>
                <c:pt idx="9306">
                  <c:v>42885.79965277778</c:v>
                </c:pt>
                <c:pt idx="9307">
                  <c:v>42885.799768518518</c:v>
                </c:pt>
                <c:pt idx="9308">
                  <c:v>42885.799884259257</c:v>
                </c:pt>
                <c:pt idx="9309">
                  <c:v>42885.8</c:v>
                </c:pt>
                <c:pt idx="9310">
                  <c:v>42885.800115740742</c:v>
                </c:pt>
                <c:pt idx="9311">
                  <c:v>42885.80023148148</c:v>
                </c:pt>
                <c:pt idx="9312">
                  <c:v>42885.800347222219</c:v>
                </c:pt>
                <c:pt idx="9313">
                  <c:v>42885.800462962965</c:v>
                </c:pt>
                <c:pt idx="9314">
                  <c:v>42885.800578703704</c:v>
                </c:pt>
                <c:pt idx="9315">
                  <c:v>42885.800694444442</c:v>
                </c:pt>
                <c:pt idx="9316">
                  <c:v>42885.800810185188</c:v>
                </c:pt>
                <c:pt idx="9317">
                  <c:v>42885.800925925927</c:v>
                </c:pt>
                <c:pt idx="9318">
                  <c:v>42885.801041666666</c:v>
                </c:pt>
                <c:pt idx="9319">
                  <c:v>42885.801157407404</c:v>
                </c:pt>
                <c:pt idx="9320">
                  <c:v>42885.80127314815</c:v>
                </c:pt>
                <c:pt idx="9321">
                  <c:v>42885.801388888889</c:v>
                </c:pt>
                <c:pt idx="9322">
                  <c:v>42885.801504629628</c:v>
                </c:pt>
                <c:pt idx="9323">
                  <c:v>42885.801620370374</c:v>
                </c:pt>
                <c:pt idx="9324">
                  <c:v>42885.801736111112</c:v>
                </c:pt>
                <c:pt idx="9325">
                  <c:v>42885.801851851851</c:v>
                </c:pt>
                <c:pt idx="9326">
                  <c:v>42885.80196759259</c:v>
                </c:pt>
                <c:pt idx="9327">
                  <c:v>42885.802083333336</c:v>
                </c:pt>
                <c:pt idx="9328">
                  <c:v>42885.802199074074</c:v>
                </c:pt>
                <c:pt idx="9329">
                  <c:v>42885.802314814813</c:v>
                </c:pt>
                <c:pt idx="9330">
                  <c:v>42885.802430555559</c:v>
                </c:pt>
                <c:pt idx="9331">
                  <c:v>42885.802546296298</c:v>
                </c:pt>
                <c:pt idx="9332">
                  <c:v>42885.802662037036</c:v>
                </c:pt>
                <c:pt idx="9333">
                  <c:v>42885.802777777775</c:v>
                </c:pt>
                <c:pt idx="9334">
                  <c:v>42885.802893518521</c:v>
                </c:pt>
                <c:pt idx="9335">
                  <c:v>42885.80300925926</c:v>
                </c:pt>
                <c:pt idx="9336">
                  <c:v>42885.803124999999</c:v>
                </c:pt>
                <c:pt idx="9337">
                  <c:v>42885.803240740737</c:v>
                </c:pt>
                <c:pt idx="9338">
                  <c:v>42885.803356481483</c:v>
                </c:pt>
                <c:pt idx="9339">
                  <c:v>42885.803472222222</c:v>
                </c:pt>
                <c:pt idx="9340">
                  <c:v>42885.803587962961</c:v>
                </c:pt>
                <c:pt idx="9341">
                  <c:v>42885.803703703707</c:v>
                </c:pt>
                <c:pt idx="9342">
                  <c:v>42885.803819444445</c:v>
                </c:pt>
                <c:pt idx="9343">
                  <c:v>42885.803935185184</c:v>
                </c:pt>
                <c:pt idx="9344">
                  <c:v>42885.804050925923</c:v>
                </c:pt>
                <c:pt idx="9345">
                  <c:v>42885.804166666669</c:v>
                </c:pt>
                <c:pt idx="9346">
                  <c:v>42885.804282407407</c:v>
                </c:pt>
                <c:pt idx="9347">
                  <c:v>42885.804398148146</c:v>
                </c:pt>
                <c:pt idx="9348">
                  <c:v>42885.804513888892</c:v>
                </c:pt>
                <c:pt idx="9349">
                  <c:v>42885.804629629631</c:v>
                </c:pt>
                <c:pt idx="9350">
                  <c:v>42885.804745370369</c:v>
                </c:pt>
                <c:pt idx="9351">
                  <c:v>42885.804861111108</c:v>
                </c:pt>
                <c:pt idx="9352">
                  <c:v>42885.804976851854</c:v>
                </c:pt>
                <c:pt idx="9353">
                  <c:v>42885.805092592593</c:v>
                </c:pt>
                <c:pt idx="9354">
                  <c:v>42885.805208333331</c:v>
                </c:pt>
                <c:pt idx="9355">
                  <c:v>42885.805324074077</c:v>
                </c:pt>
                <c:pt idx="9356">
                  <c:v>42885.805439814816</c:v>
                </c:pt>
                <c:pt idx="9357">
                  <c:v>42885.805555555555</c:v>
                </c:pt>
                <c:pt idx="9358">
                  <c:v>42885.805671296293</c:v>
                </c:pt>
                <c:pt idx="9359">
                  <c:v>42885.805787037039</c:v>
                </c:pt>
                <c:pt idx="9360">
                  <c:v>42885.805902777778</c:v>
                </c:pt>
                <c:pt idx="9361">
                  <c:v>42885.806018518517</c:v>
                </c:pt>
                <c:pt idx="9362">
                  <c:v>42885.806134259263</c:v>
                </c:pt>
                <c:pt idx="9363">
                  <c:v>42885.806250000001</c:v>
                </c:pt>
                <c:pt idx="9364">
                  <c:v>42885.80636574074</c:v>
                </c:pt>
                <c:pt idx="9365">
                  <c:v>42885.806481481479</c:v>
                </c:pt>
                <c:pt idx="9366">
                  <c:v>42885.806597222225</c:v>
                </c:pt>
                <c:pt idx="9367">
                  <c:v>42885.806712962964</c:v>
                </c:pt>
                <c:pt idx="9368">
                  <c:v>42885.806828703702</c:v>
                </c:pt>
                <c:pt idx="9369">
                  <c:v>42885.806944444441</c:v>
                </c:pt>
                <c:pt idx="9370">
                  <c:v>42885.807060185187</c:v>
                </c:pt>
                <c:pt idx="9371">
                  <c:v>42885.807175925926</c:v>
                </c:pt>
                <c:pt idx="9372">
                  <c:v>42885.807291666664</c:v>
                </c:pt>
                <c:pt idx="9373">
                  <c:v>42885.80740740741</c:v>
                </c:pt>
                <c:pt idx="9374">
                  <c:v>42885.807523148149</c:v>
                </c:pt>
                <c:pt idx="9375">
                  <c:v>42885.807638888888</c:v>
                </c:pt>
                <c:pt idx="9376">
                  <c:v>42885.807754629626</c:v>
                </c:pt>
                <c:pt idx="9377">
                  <c:v>42885.807870370372</c:v>
                </c:pt>
                <c:pt idx="9378">
                  <c:v>42885.807986111111</c:v>
                </c:pt>
                <c:pt idx="9379">
                  <c:v>42885.80810185185</c:v>
                </c:pt>
                <c:pt idx="9380">
                  <c:v>42885.808217592596</c:v>
                </c:pt>
                <c:pt idx="9381">
                  <c:v>42885.808333333334</c:v>
                </c:pt>
                <c:pt idx="9382">
                  <c:v>42885.808449074073</c:v>
                </c:pt>
                <c:pt idx="9383">
                  <c:v>42885.808564814812</c:v>
                </c:pt>
                <c:pt idx="9384">
                  <c:v>42885.808680555558</c:v>
                </c:pt>
                <c:pt idx="9385">
                  <c:v>42885.808796296296</c:v>
                </c:pt>
                <c:pt idx="9386">
                  <c:v>42885.808912037035</c:v>
                </c:pt>
                <c:pt idx="9387">
                  <c:v>42885.809027777781</c:v>
                </c:pt>
                <c:pt idx="9388">
                  <c:v>42885.80914351852</c:v>
                </c:pt>
                <c:pt idx="9389">
                  <c:v>42885.809259259258</c:v>
                </c:pt>
                <c:pt idx="9390">
                  <c:v>42885.809374999997</c:v>
                </c:pt>
                <c:pt idx="9391">
                  <c:v>42885.809490740743</c:v>
                </c:pt>
                <c:pt idx="9392">
                  <c:v>42885.809606481482</c:v>
                </c:pt>
                <c:pt idx="9393">
                  <c:v>42885.80972222222</c:v>
                </c:pt>
                <c:pt idx="9394">
                  <c:v>42885.809837962966</c:v>
                </c:pt>
                <c:pt idx="9395">
                  <c:v>42885.809953703705</c:v>
                </c:pt>
                <c:pt idx="9396">
                  <c:v>42885.810069444444</c:v>
                </c:pt>
                <c:pt idx="9397">
                  <c:v>42885.810185185182</c:v>
                </c:pt>
                <c:pt idx="9398">
                  <c:v>42885.810300925928</c:v>
                </c:pt>
                <c:pt idx="9399">
                  <c:v>42885.810416666667</c:v>
                </c:pt>
                <c:pt idx="9400">
                  <c:v>42885.810532407406</c:v>
                </c:pt>
                <c:pt idx="9401">
                  <c:v>42885.810648148145</c:v>
                </c:pt>
                <c:pt idx="9402">
                  <c:v>42885.810763888891</c:v>
                </c:pt>
                <c:pt idx="9403">
                  <c:v>42885.810879629629</c:v>
                </c:pt>
                <c:pt idx="9404">
                  <c:v>42885.810995370368</c:v>
                </c:pt>
                <c:pt idx="9405">
                  <c:v>42885.811111111114</c:v>
                </c:pt>
                <c:pt idx="9406">
                  <c:v>42885.811226851853</c:v>
                </c:pt>
                <c:pt idx="9407">
                  <c:v>42885.811342592591</c:v>
                </c:pt>
                <c:pt idx="9408">
                  <c:v>42885.81145833333</c:v>
                </c:pt>
                <c:pt idx="9409">
                  <c:v>42885.811574074076</c:v>
                </c:pt>
                <c:pt idx="9410">
                  <c:v>42885.811689814815</c:v>
                </c:pt>
                <c:pt idx="9411">
                  <c:v>42885.811805555553</c:v>
                </c:pt>
                <c:pt idx="9412">
                  <c:v>42885.811921296299</c:v>
                </c:pt>
                <c:pt idx="9413">
                  <c:v>42885.812037037038</c:v>
                </c:pt>
                <c:pt idx="9414">
                  <c:v>42885.812152777777</c:v>
                </c:pt>
                <c:pt idx="9415">
                  <c:v>42885.812268518515</c:v>
                </c:pt>
                <c:pt idx="9416">
                  <c:v>42885.812384259261</c:v>
                </c:pt>
                <c:pt idx="9417">
                  <c:v>42885.8125</c:v>
                </c:pt>
                <c:pt idx="9418">
                  <c:v>42885.812615740739</c:v>
                </c:pt>
                <c:pt idx="9419">
                  <c:v>42885.812731481485</c:v>
                </c:pt>
                <c:pt idx="9420">
                  <c:v>42885.812847222223</c:v>
                </c:pt>
                <c:pt idx="9421">
                  <c:v>42885.812962962962</c:v>
                </c:pt>
                <c:pt idx="9422">
                  <c:v>42885.813078703701</c:v>
                </c:pt>
                <c:pt idx="9423">
                  <c:v>42885.813194444447</c:v>
                </c:pt>
                <c:pt idx="9424">
                  <c:v>42885.813310185185</c:v>
                </c:pt>
                <c:pt idx="9425">
                  <c:v>42885.813425925924</c:v>
                </c:pt>
                <c:pt idx="9426">
                  <c:v>42885.81354166667</c:v>
                </c:pt>
                <c:pt idx="9427">
                  <c:v>42885.813657407409</c:v>
                </c:pt>
                <c:pt idx="9428">
                  <c:v>42885.813773148147</c:v>
                </c:pt>
                <c:pt idx="9429">
                  <c:v>42885.813888888886</c:v>
                </c:pt>
                <c:pt idx="9430">
                  <c:v>42885.814004629632</c:v>
                </c:pt>
                <c:pt idx="9431">
                  <c:v>42885.814120370371</c:v>
                </c:pt>
                <c:pt idx="9432">
                  <c:v>42885.814236111109</c:v>
                </c:pt>
                <c:pt idx="9433">
                  <c:v>42885.814351851855</c:v>
                </c:pt>
                <c:pt idx="9434">
                  <c:v>42885.814467592594</c:v>
                </c:pt>
                <c:pt idx="9435">
                  <c:v>42885.814583333333</c:v>
                </c:pt>
                <c:pt idx="9436">
                  <c:v>42885.814699074072</c:v>
                </c:pt>
                <c:pt idx="9437">
                  <c:v>42885.814814814818</c:v>
                </c:pt>
                <c:pt idx="9438">
                  <c:v>42885.814930555556</c:v>
                </c:pt>
                <c:pt idx="9439">
                  <c:v>42885.815046296295</c:v>
                </c:pt>
                <c:pt idx="9440">
                  <c:v>42885.815162037034</c:v>
                </c:pt>
                <c:pt idx="9441">
                  <c:v>42885.81527777778</c:v>
                </c:pt>
                <c:pt idx="9442">
                  <c:v>42885.815393518518</c:v>
                </c:pt>
                <c:pt idx="9443">
                  <c:v>42885.815509259257</c:v>
                </c:pt>
                <c:pt idx="9444">
                  <c:v>42885.815625000003</c:v>
                </c:pt>
                <c:pt idx="9445">
                  <c:v>42885.815740740742</c:v>
                </c:pt>
                <c:pt idx="9446">
                  <c:v>42885.81585648148</c:v>
                </c:pt>
                <c:pt idx="9447">
                  <c:v>42885.815972222219</c:v>
                </c:pt>
                <c:pt idx="9448">
                  <c:v>42885.816087962965</c:v>
                </c:pt>
                <c:pt idx="9449">
                  <c:v>42885.816203703704</c:v>
                </c:pt>
                <c:pt idx="9450">
                  <c:v>42885.816319444442</c:v>
                </c:pt>
                <c:pt idx="9451">
                  <c:v>42885.816435185188</c:v>
                </c:pt>
                <c:pt idx="9452">
                  <c:v>42885.816550925927</c:v>
                </c:pt>
                <c:pt idx="9453">
                  <c:v>42885.816666666666</c:v>
                </c:pt>
                <c:pt idx="9454">
                  <c:v>42885.816782407404</c:v>
                </c:pt>
                <c:pt idx="9455">
                  <c:v>42885.81689814815</c:v>
                </c:pt>
                <c:pt idx="9456">
                  <c:v>42885.817013888889</c:v>
                </c:pt>
                <c:pt idx="9457">
                  <c:v>42885.817129629628</c:v>
                </c:pt>
                <c:pt idx="9458">
                  <c:v>42885.817245370374</c:v>
                </c:pt>
                <c:pt idx="9459">
                  <c:v>42885.817361111112</c:v>
                </c:pt>
                <c:pt idx="9460">
                  <c:v>42885.817476851851</c:v>
                </c:pt>
                <c:pt idx="9461">
                  <c:v>42885.81759259259</c:v>
                </c:pt>
                <c:pt idx="9462">
                  <c:v>42885.817708333336</c:v>
                </c:pt>
                <c:pt idx="9463">
                  <c:v>42885.817824074074</c:v>
                </c:pt>
                <c:pt idx="9464">
                  <c:v>42885.817939814813</c:v>
                </c:pt>
                <c:pt idx="9465">
                  <c:v>42885.818055555559</c:v>
                </c:pt>
                <c:pt idx="9466">
                  <c:v>42885.818171296298</c:v>
                </c:pt>
                <c:pt idx="9467">
                  <c:v>42885.818287037036</c:v>
                </c:pt>
                <c:pt idx="9468">
                  <c:v>42885.818402777775</c:v>
                </c:pt>
                <c:pt idx="9469">
                  <c:v>42885.818518518521</c:v>
                </c:pt>
                <c:pt idx="9470">
                  <c:v>42885.81863425926</c:v>
                </c:pt>
                <c:pt idx="9471">
                  <c:v>42885.818749999999</c:v>
                </c:pt>
                <c:pt idx="9472">
                  <c:v>42885.818865740737</c:v>
                </c:pt>
                <c:pt idx="9473">
                  <c:v>42885.818981481483</c:v>
                </c:pt>
                <c:pt idx="9474">
                  <c:v>42885.819097222222</c:v>
                </c:pt>
                <c:pt idx="9475">
                  <c:v>42885.819212962961</c:v>
                </c:pt>
                <c:pt idx="9476">
                  <c:v>42885.819328703707</c:v>
                </c:pt>
                <c:pt idx="9477">
                  <c:v>42885.819444444445</c:v>
                </c:pt>
                <c:pt idx="9478">
                  <c:v>42885.819560185184</c:v>
                </c:pt>
                <c:pt idx="9479">
                  <c:v>42885.819675925923</c:v>
                </c:pt>
                <c:pt idx="9480">
                  <c:v>42885.819791666669</c:v>
                </c:pt>
                <c:pt idx="9481">
                  <c:v>42885.819907407407</c:v>
                </c:pt>
                <c:pt idx="9482">
                  <c:v>42885.820023148146</c:v>
                </c:pt>
                <c:pt idx="9483">
                  <c:v>42885.820138888892</c:v>
                </c:pt>
                <c:pt idx="9484">
                  <c:v>42885.820254629631</c:v>
                </c:pt>
                <c:pt idx="9485">
                  <c:v>42885.820370370369</c:v>
                </c:pt>
                <c:pt idx="9486">
                  <c:v>42885.820486111108</c:v>
                </c:pt>
                <c:pt idx="9487">
                  <c:v>42885.820601851854</c:v>
                </c:pt>
                <c:pt idx="9488">
                  <c:v>42885.820717592593</c:v>
                </c:pt>
                <c:pt idx="9489">
                  <c:v>42885.820833333331</c:v>
                </c:pt>
                <c:pt idx="9490">
                  <c:v>42885.820949074077</c:v>
                </c:pt>
                <c:pt idx="9491">
                  <c:v>42885.821064814816</c:v>
                </c:pt>
                <c:pt idx="9492">
                  <c:v>42885.821180555555</c:v>
                </c:pt>
                <c:pt idx="9493">
                  <c:v>42885.821296296293</c:v>
                </c:pt>
                <c:pt idx="9494">
                  <c:v>42885.821412037039</c:v>
                </c:pt>
                <c:pt idx="9495">
                  <c:v>42885.821527777778</c:v>
                </c:pt>
                <c:pt idx="9496">
                  <c:v>42885.821643518517</c:v>
                </c:pt>
                <c:pt idx="9497">
                  <c:v>42885.821759259263</c:v>
                </c:pt>
                <c:pt idx="9498">
                  <c:v>42885.821875000001</c:v>
                </c:pt>
                <c:pt idx="9499">
                  <c:v>42885.82199074074</c:v>
                </c:pt>
                <c:pt idx="9500">
                  <c:v>42885.822106481479</c:v>
                </c:pt>
                <c:pt idx="9501">
                  <c:v>42885.822222222225</c:v>
                </c:pt>
                <c:pt idx="9502">
                  <c:v>42885.822337962964</c:v>
                </c:pt>
                <c:pt idx="9503">
                  <c:v>42885.822453703702</c:v>
                </c:pt>
                <c:pt idx="9504">
                  <c:v>42885.822569444441</c:v>
                </c:pt>
                <c:pt idx="9505">
                  <c:v>42885.822685185187</c:v>
                </c:pt>
                <c:pt idx="9506">
                  <c:v>42885.822800925926</c:v>
                </c:pt>
                <c:pt idx="9507">
                  <c:v>42885.822916666664</c:v>
                </c:pt>
                <c:pt idx="9508">
                  <c:v>42885.82303240741</c:v>
                </c:pt>
                <c:pt idx="9509">
                  <c:v>42885.823148148149</c:v>
                </c:pt>
                <c:pt idx="9510">
                  <c:v>42885.823263888888</c:v>
                </c:pt>
                <c:pt idx="9511">
                  <c:v>42885.823379629626</c:v>
                </c:pt>
                <c:pt idx="9512">
                  <c:v>42885.823495370372</c:v>
                </c:pt>
                <c:pt idx="9513">
                  <c:v>42885.823611111111</c:v>
                </c:pt>
                <c:pt idx="9514">
                  <c:v>42885.82372685185</c:v>
                </c:pt>
                <c:pt idx="9515">
                  <c:v>42885.823842592596</c:v>
                </c:pt>
                <c:pt idx="9516">
                  <c:v>42885.823958333334</c:v>
                </c:pt>
                <c:pt idx="9517">
                  <c:v>42885.824074074073</c:v>
                </c:pt>
                <c:pt idx="9518">
                  <c:v>42885.824189814812</c:v>
                </c:pt>
                <c:pt idx="9519">
                  <c:v>42885.824305555558</c:v>
                </c:pt>
                <c:pt idx="9520">
                  <c:v>42885.824421296296</c:v>
                </c:pt>
                <c:pt idx="9521">
                  <c:v>42885.824537037035</c:v>
                </c:pt>
                <c:pt idx="9522">
                  <c:v>42885.824652777781</c:v>
                </c:pt>
                <c:pt idx="9523">
                  <c:v>42885.82476851852</c:v>
                </c:pt>
                <c:pt idx="9524">
                  <c:v>42885.824884259258</c:v>
                </c:pt>
                <c:pt idx="9525">
                  <c:v>42885.824999999997</c:v>
                </c:pt>
                <c:pt idx="9526">
                  <c:v>42885.825115740743</c:v>
                </c:pt>
                <c:pt idx="9527">
                  <c:v>42885.825231481482</c:v>
                </c:pt>
                <c:pt idx="9528">
                  <c:v>42885.82534722222</c:v>
                </c:pt>
                <c:pt idx="9529">
                  <c:v>42885.825462962966</c:v>
                </c:pt>
                <c:pt idx="9530">
                  <c:v>42885.825578703705</c:v>
                </c:pt>
                <c:pt idx="9531">
                  <c:v>42885.825694444444</c:v>
                </c:pt>
                <c:pt idx="9532">
                  <c:v>42885.825810185182</c:v>
                </c:pt>
                <c:pt idx="9533">
                  <c:v>42885.825925925928</c:v>
                </c:pt>
                <c:pt idx="9534">
                  <c:v>42885.826041666667</c:v>
                </c:pt>
                <c:pt idx="9535">
                  <c:v>42885.826157407406</c:v>
                </c:pt>
                <c:pt idx="9536">
                  <c:v>42885.826273148145</c:v>
                </c:pt>
                <c:pt idx="9537">
                  <c:v>42885.826388888891</c:v>
                </c:pt>
                <c:pt idx="9538">
                  <c:v>42885.826504629629</c:v>
                </c:pt>
                <c:pt idx="9539">
                  <c:v>42885.826620370368</c:v>
                </c:pt>
                <c:pt idx="9540">
                  <c:v>42885.826736111114</c:v>
                </c:pt>
                <c:pt idx="9541">
                  <c:v>42885.826851851853</c:v>
                </c:pt>
                <c:pt idx="9542">
                  <c:v>42885.826967592591</c:v>
                </c:pt>
                <c:pt idx="9543">
                  <c:v>42885.82708333333</c:v>
                </c:pt>
                <c:pt idx="9544">
                  <c:v>42885.827199074076</c:v>
                </c:pt>
                <c:pt idx="9545">
                  <c:v>42885.827314814815</c:v>
                </c:pt>
                <c:pt idx="9546">
                  <c:v>42885.827430555553</c:v>
                </c:pt>
                <c:pt idx="9547">
                  <c:v>42885.827546296299</c:v>
                </c:pt>
                <c:pt idx="9548">
                  <c:v>42885.827662037038</c:v>
                </c:pt>
                <c:pt idx="9549">
                  <c:v>42885.827777777777</c:v>
                </c:pt>
                <c:pt idx="9550">
                  <c:v>42885.827893518515</c:v>
                </c:pt>
                <c:pt idx="9551">
                  <c:v>42885.828009259261</c:v>
                </c:pt>
                <c:pt idx="9552">
                  <c:v>42885.828125</c:v>
                </c:pt>
                <c:pt idx="9553">
                  <c:v>42885.828240740739</c:v>
                </c:pt>
                <c:pt idx="9554">
                  <c:v>42885.828356481485</c:v>
                </c:pt>
                <c:pt idx="9555">
                  <c:v>42885.828472222223</c:v>
                </c:pt>
                <c:pt idx="9556">
                  <c:v>42885.828587962962</c:v>
                </c:pt>
                <c:pt idx="9557">
                  <c:v>42885.828703703701</c:v>
                </c:pt>
                <c:pt idx="9558">
                  <c:v>42885.828819444447</c:v>
                </c:pt>
                <c:pt idx="9559">
                  <c:v>42885.828935185185</c:v>
                </c:pt>
                <c:pt idx="9560">
                  <c:v>42885.829050925924</c:v>
                </c:pt>
                <c:pt idx="9561">
                  <c:v>42885.82916666667</c:v>
                </c:pt>
                <c:pt idx="9562">
                  <c:v>42885.829282407409</c:v>
                </c:pt>
                <c:pt idx="9563">
                  <c:v>42885.829398148147</c:v>
                </c:pt>
                <c:pt idx="9564">
                  <c:v>42885.829513888886</c:v>
                </c:pt>
                <c:pt idx="9565">
                  <c:v>42885.829629629632</c:v>
                </c:pt>
                <c:pt idx="9566">
                  <c:v>42885.829745370371</c:v>
                </c:pt>
                <c:pt idx="9567">
                  <c:v>42885.829861111109</c:v>
                </c:pt>
                <c:pt idx="9568">
                  <c:v>42885.829976851855</c:v>
                </c:pt>
                <c:pt idx="9569">
                  <c:v>42885.830092592594</c:v>
                </c:pt>
                <c:pt idx="9570">
                  <c:v>42885.830208333333</c:v>
                </c:pt>
                <c:pt idx="9571">
                  <c:v>42885.830324074072</c:v>
                </c:pt>
                <c:pt idx="9572">
                  <c:v>42885.830439814818</c:v>
                </c:pt>
                <c:pt idx="9573">
                  <c:v>42885.830555555556</c:v>
                </c:pt>
                <c:pt idx="9574">
                  <c:v>42885.830671296295</c:v>
                </c:pt>
                <c:pt idx="9575">
                  <c:v>42885.830787037034</c:v>
                </c:pt>
                <c:pt idx="9576">
                  <c:v>42885.83090277778</c:v>
                </c:pt>
                <c:pt idx="9577">
                  <c:v>42885.831018518518</c:v>
                </c:pt>
                <c:pt idx="9578">
                  <c:v>42885.831134259257</c:v>
                </c:pt>
                <c:pt idx="9579">
                  <c:v>42885.831250000003</c:v>
                </c:pt>
                <c:pt idx="9580">
                  <c:v>42885.831365740742</c:v>
                </c:pt>
                <c:pt idx="9581">
                  <c:v>42885.83148148148</c:v>
                </c:pt>
                <c:pt idx="9582">
                  <c:v>42885.831597222219</c:v>
                </c:pt>
                <c:pt idx="9583">
                  <c:v>42885.831712962965</c:v>
                </c:pt>
                <c:pt idx="9584">
                  <c:v>42885.831828703704</c:v>
                </c:pt>
                <c:pt idx="9585">
                  <c:v>42885.831944444442</c:v>
                </c:pt>
                <c:pt idx="9586">
                  <c:v>42885.832060185188</c:v>
                </c:pt>
                <c:pt idx="9587">
                  <c:v>42885.832175925927</c:v>
                </c:pt>
                <c:pt idx="9588">
                  <c:v>42885.832291666666</c:v>
                </c:pt>
                <c:pt idx="9589">
                  <c:v>42885.832407407404</c:v>
                </c:pt>
                <c:pt idx="9590">
                  <c:v>42885.83252314815</c:v>
                </c:pt>
                <c:pt idx="9591">
                  <c:v>42885.832638888889</c:v>
                </c:pt>
                <c:pt idx="9592">
                  <c:v>42885.832754629628</c:v>
                </c:pt>
                <c:pt idx="9593">
                  <c:v>42885.832870370374</c:v>
                </c:pt>
                <c:pt idx="9594">
                  <c:v>42885.832986111112</c:v>
                </c:pt>
                <c:pt idx="9595">
                  <c:v>42885.833101851851</c:v>
                </c:pt>
                <c:pt idx="9596">
                  <c:v>42885.83321759259</c:v>
                </c:pt>
                <c:pt idx="9597">
                  <c:v>42885.833333333336</c:v>
                </c:pt>
                <c:pt idx="9598">
                  <c:v>42885.833449074074</c:v>
                </c:pt>
                <c:pt idx="9599">
                  <c:v>42885.833564814813</c:v>
                </c:pt>
                <c:pt idx="9600">
                  <c:v>42885.833680555559</c:v>
                </c:pt>
                <c:pt idx="9601">
                  <c:v>42885.833796296298</c:v>
                </c:pt>
                <c:pt idx="9602">
                  <c:v>42885.833912037036</c:v>
                </c:pt>
                <c:pt idx="9603">
                  <c:v>42885.834027777775</c:v>
                </c:pt>
                <c:pt idx="9604">
                  <c:v>42885.834143518521</c:v>
                </c:pt>
                <c:pt idx="9605">
                  <c:v>42885.83425925926</c:v>
                </c:pt>
                <c:pt idx="9606">
                  <c:v>42885.834374999999</c:v>
                </c:pt>
                <c:pt idx="9607">
                  <c:v>42885.834490740737</c:v>
                </c:pt>
                <c:pt idx="9608">
                  <c:v>42885.834606481483</c:v>
                </c:pt>
                <c:pt idx="9609">
                  <c:v>42885.834722222222</c:v>
                </c:pt>
                <c:pt idx="9610">
                  <c:v>42885.834837962961</c:v>
                </c:pt>
                <c:pt idx="9611">
                  <c:v>42885.834953703707</c:v>
                </c:pt>
                <c:pt idx="9612">
                  <c:v>42885.835069444445</c:v>
                </c:pt>
                <c:pt idx="9613">
                  <c:v>42885.835185185184</c:v>
                </c:pt>
                <c:pt idx="9614">
                  <c:v>42885.835300925923</c:v>
                </c:pt>
                <c:pt idx="9615">
                  <c:v>42885.835416666669</c:v>
                </c:pt>
                <c:pt idx="9616">
                  <c:v>42885.835532407407</c:v>
                </c:pt>
                <c:pt idx="9617">
                  <c:v>42885.835648148146</c:v>
                </c:pt>
                <c:pt idx="9618">
                  <c:v>42885.835763888892</c:v>
                </c:pt>
                <c:pt idx="9619">
                  <c:v>42885.835879629631</c:v>
                </c:pt>
                <c:pt idx="9620">
                  <c:v>42885.835995370369</c:v>
                </c:pt>
                <c:pt idx="9621">
                  <c:v>42885.836111111108</c:v>
                </c:pt>
                <c:pt idx="9622">
                  <c:v>42885.836226851854</c:v>
                </c:pt>
                <c:pt idx="9623">
                  <c:v>42885.836342592593</c:v>
                </c:pt>
                <c:pt idx="9624">
                  <c:v>42885.836458333331</c:v>
                </c:pt>
                <c:pt idx="9625">
                  <c:v>42885.836574074077</c:v>
                </c:pt>
                <c:pt idx="9626">
                  <c:v>42885.836689814816</c:v>
                </c:pt>
                <c:pt idx="9627">
                  <c:v>42885.836805555555</c:v>
                </c:pt>
                <c:pt idx="9628">
                  <c:v>42885.836921296293</c:v>
                </c:pt>
                <c:pt idx="9629">
                  <c:v>42885.837037037039</c:v>
                </c:pt>
                <c:pt idx="9630">
                  <c:v>42885.837152777778</c:v>
                </c:pt>
                <c:pt idx="9631">
                  <c:v>42885.837268518517</c:v>
                </c:pt>
                <c:pt idx="9632">
                  <c:v>42885.837384259263</c:v>
                </c:pt>
                <c:pt idx="9633">
                  <c:v>42885.837500000001</c:v>
                </c:pt>
                <c:pt idx="9634">
                  <c:v>42885.83761574074</c:v>
                </c:pt>
                <c:pt idx="9635">
                  <c:v>42885.837731481479</c:v>
                </c:pt>
                <c:pt idx="9636">
                  <c:v>42885.837847222225</c:v>
                </c:pt>
                <c:pt idx="9637">
                  <c:v>42885.837962962964</c:v>
                </c:pt>
                <c:pt idx="9638">
                  <c:v>42885.838078703702</c:v>
                </c:pt>
                <c:pt idx="9639">
                  <c:v>42885.838194444441</c:v>
                </c:pt>
                <c:pt idx="9640">
                  <c:v>42885.838310185187</c:v>
                </c:pt>
                <c:pt idx="9641">
                  <c:v>42885.838425925926</c:v>
                </c:pt>
                <c:pt idx="9642">
                  <c:v>42885.838541666664</c:v>
                </c:pt>
                <c:pt idx="9643">
                  <c:v>42885.83865740741</c:v>
                </c:pt>
                <c:pt idx="9644">
                  <c:v>42885.838773148149</c:v>
                </c:pt>
                <c:pt idx="9645">
                  <c:v>42885.838888888888</c:v>
                </c:pt>
                <c:pt idx="9646">
                  <c:v>42885.839004629626</c:v>
                </c:pt>
                <c:pt idx="9647">
                  <c:v>42885.839120370372</c:v>
                </c:pt>
                <c:pt idx="9648">
                  <c:v>42885.839236111111</c:v>
                </c:pt>
                <c:pt idx="9649">
                  <c:v>42885.83935185185</c:v>
                </c:pt>
                <c:pt idx="9650">
                  <c:v>42885.839467592596</c:v>
                </c:pt>
                <c:pt idx="9651">
                  <c:v>42885.839583333334</c:v>
                </c:pt>
                <c:pt idx="9652">
                  <c:v>42885.839699074073</c:v>
                </c:pt>
                <c:pt idx="9653">
                  <c:v>42885.839814814812</c:v>
                </c:pt>
                <c:pt idx="9654">
                  <c:v>42885.839930555558</c:v>
                </c:pt>
                <c:pt idx="9655">
                  <c:v>42885.840046296296</c:v>
                </c:pt>
                <c:pt idx="9656">
                  <c:v>42885.840162037035</c:v>
                </c:pt>
                <c:pt idx="9657">
                  <c:v>42885.840277777781</c:v>
                </c:pt>
                <c:pt idx="9658">
                  <c:v>42885.84039351852</c:v>
                </c:pt>
                <c:pt idx="9659">
                  <c:v>42885.840509259258</c:v>
                </c:pt>
                <c:pt idx="9660">
                  <c:v>42885.840624999997</c:v>
                </c:pt>
                <c:pt idx="9661">
                  <c:v>42885.840740740743</c:v>
                </c:pt>
                <c:pt idx="9662">
                  <c:v>42885.840856481482</c:v>
                </c:pt>
                <c:pt idx="9663">
                  <c:v>42885.84097222222</c:v>
                </c:pt>
                <c:pt idx="9664">
                  <c:v>42885.841087962966</c:v>
                </c:pt>
                <c:pt idx="9665">
                  <c:v>42885.841203703705</c:v>
                </c:pt>
                <c:pt idx="9666">
                  <c:v>42885.841319444444</c:v>
                </c:pt>
                <c:pt idx="9667">
                  <c:v>42885.841435185182</c:v>
                </c:pt>
                <c:pt idx="9668">
                  <c:v>42885.841550925928</c:v>
                </c:pt>
                <c:pt idx="9669">
                  <c:v>42885.841666666667</c:v>
                </c:pt>
                <c:pt idx="9670">
                  <c:v>42885.841782407406</c:v>
                </c:pt>
                <c:pt idx="9671">
                  <c:v>42885.841898148145</c:v>
                </c:pt>
                <c:pt idx="9672">
                  <c:v>42885.842013888891</c:v>
                </c:pt>
                <c:pt idx="9673">
                  <c:v>42885.842129629629</c:v>
                </c:pt>
                <c:pt idx="9674">
                  <c:v>42885.842245370368</c:v>
                </c:pt>
                <c:pt idx="9675">
                  <c:v>42885.842361111114</c:v>
                </c:pt>
                <c:pt idx="9676">
                  <c:v>42885.842476851853</c:v>
                </c:pt>
                <c:pt idx="9677">
                  <c:v>42885.842592592591</c:v>
                </c:pt>
                <c:pt idx="9678">
                  <c:v>42885.84270833333</c:v>
                </c:pt>
                <c:pt idx="9679">
                  <c:v>42885.842824074076</c:v>
                </c:pt>
                <c:pt idx="9680">
                  <c:v>42885.842939814815</c:v>
                </c:pt>
                <c:pt idx="9681">
                  <c:v>42885.843055555553</c:v>
                </c:pt>
                <c:pt idx="9682">
                  <c:v>42885.843171296299</c:v>
                </c:pt>
                <c:pt idx="9683">
                  <c:v>42885.843287037038</c:v>
                </c:pt>
                <c:pt idx="9684">
                  <c:v>42885.843402777777</c:v>
                </c:pt>
                <c:pt idx="9685">
                  <c:v>42885.843518518515</c:v>
                </c:pt>
                <c:pt idx="9686">
                  <c:v>42885.843634259261</c:v>
                </c:pt>
                <c:pt idx="9687">
                  <c:v>42885.84375</c:v>
                </c:pt>
                <c:pt idx="9688">
                  <c:v>42885.843865740739</c:v>
                </c:pt>
                <c:pt idx="9689">
                  <c:v>42885.843981481485</c:v>
                </c:pt>
                <c:pt idx="9690">
                  <c:v>42885.844097222223</c:v>
                </c:pt>
                <c:pt idx="9691">
                  <c:v>42885.844212962962</c:v>
                </c:pt>
                <c:pt idx="9692">
                  <c:v>42885.844328703701</c:v>
                </c:pt>
                <c:pt idx="9693">
                  <c:v>42885.844444444447</c:v>
                </c:pt>
                <c:pt idx="9694">
                  <c:v>42885.844560185185</c:v>
                </c:pt>
                <c:pt idx="9695">
                  <c:v>42885.844675925924</c:v>
                </c:pt>
                <c:pt idx="9696">
                  <c:v>42885.84479166667</c:v>
                </c:pt>
                <c:pt idx="9697">
                  <c:v>42885.844907407409</c:v>
                </c:pt>
                <c:pt idx="9698">
                  <c:v>42885.845023148147</c:v>
                </c:pt>
                <c:pt idx="9699">
                  <c:v>42885.845138888886</c:v>
                </c:pt>
                <c:pt idx="9700">
                  <c:v>42885.845254629632</c:v>
                </c:pt>
                <c:pt idx="9701">
                  <c:v>42885.845370370371</c:v>
                </c:pt>
                <c:pt idx="9702">
                  <c:v>42885.845486111109</c:v>
                </c:pt>
                <c:pt idx="9703">
                  <c:v>42885.845601851855</c:v>
                </c:pt>
                <c:pt idx="9704">
                  <c:v>42885.845717592594</c:v>
                </c:pt>
                <c:pt idx="9705">
                  <c:v>42885.845833333333</c:v>
                </c:pt>
                <c:pt idx="9706">
                  <c:v>42885.845949074072</c:v>
                </c:pt>
                <c:pt idx="9707">
                  <c:v>42885.846064814818</c:v>
                </c:pt>
                <c:pt idx="9708">
                  <c:v>42885.846180555556</c:v>
                </c:pt>
                <c:pt idx="9709">
                  <c:v>42885.846296296295</c:v>
                </c:pt>
                <c:pt idx="9710">
                  <c:v>42885.846412037034</c:v>
                </c:pt>
                <c:pt idx="9711">
                  <c:v>42885.84652777778</c:v>
                </c:pt>
                <c:pt idx="9712">
                  <c:v>42885.846643518518</c:v>
                </c:pt>
                <c:pt idx="9713">
                  <c:v>42885.846759259257</c:v>
                </c:pt>
                <c:pt idx="9714">
                  <c:v>42885.846875000003</c:v>
                </c:pt>
                <c:pt idx="9715">
                  <c:v>42885.846990740742</c:v>
                </c:pt>
                <c:pt idx="9716">
                  <c:v>42885.84710648148</c:v>
                </c:pt>
                <c:pt idx="9717">
                  <c:v>42885.847222222219</c:v>
                </c:pt>
                <c:pt idx="9718">
                  <c:v>42885.847337962965</c:v>
                </c:pt>
                <c:pt idx="9719">
                  <c:v>42885.847453703704</c:v>
                </c:pt>
                <c:pt idx="9720">
                  <c:v>42885.847569444442</c:v>
                </c:pt>
                <c:pt idx="9721">
                  <c:v>42885.847685185188</c:v>
                </c:pt>
                <c:pt idx="9722">
                  <c:v>42885.847800925927</c:v>
                </c:pt>
                <c:pt idx="9723">
                  <c:v>42885.847916666666</c:v>
                </c:pt>
                <c:pt idx="9724">
                  <c:v>42885.848032407404</c:v>
                </c:pt>
                <c:pt idx="9725">
                  <c:v>42885.84814814815</c:v>
                </c:pt>
                <c:pt idx="9726">
                  <c:v>42885.848263888889</c:v>
                </c:pt>
                <c:pt idx="9727">
                  <c:v>42885.848379629628</c:v>
                </c:pt>
                <c:pt idx="9728">
                  <c:v>42885.848495370374</c:v>
                </c:pt>
                <c:pt idx="9729">
                  <c:v>42885.848611111112</c:v>
                </c:pt>
                <c:pt idx="9730">
                  <c:v>42885.848726851851</c:v>
                </c:pt>
                <c:pt idx="9731">
                  <c:v>42885.84884259259</c:v>
                </c:pt>
                <c:pt idx="9732">
                  <c:v>42885.848958333336</c:v>
                </c:pt>
                <c:pt idx="9733">
                  <c:v>42885.849074074074</c:v>
                </c:pt>
                <c:pt idx="9734">
                  <c:v>42885.849189814813</c:v>
                </c:pt>
                <c:pt idx="9735">
                  <c:v>42885.849305555559</c:v>
                </c:pt>
                <c:pt idx="9736">
                  <c:v>42885.849421296298</c:v>
                </c:pt>
                <c:pt idx="9737">
                  <c:v>42885.849537037036</c:v>
                </c:pt>
                <c:pt idx="9738">
                  <c:v>42885.849652777775</c:v>
                </c:pt>
                <c:pt idx="9739">
                  <c:v>42885.849768518521</c:v>
                </c:pt>
                <c:pt idx="9740">
                  <c:v>42885.84988425926</c:v>
                </c:pt>
                <c:pt idx="9741">
                  <c:v>42885.85</c:v>
                </c:pt>
                <c:pt idx="9742">
                  <c:v>42885.850115740737</c:v>
                </c:pt>
                <c:pt idx="9743">
                  <c:v>42885.850231481483</c:v>
                </c:pt>
                <c:pt idx="9744">
                  <c:v>42885.850347222222</c:v>
                </c:pt>
                <c:pt idx="9745">
                  <c:v>42885.850462962961</c:v>
                </c:pt>
                <c:pt idx="9746">
                  <c:v>42885.850578703707</c:v>
                </c:pt>
                <c:pt idx="9747">
                  <c:v>42885.850694444445</c:v>
                </c:pt>
                <c:pt idx="9748">
                  <c:v>42885.850810185184</c:v>
                </c:pt>
                <c:pt idx="9749">
                  <c:v>42885.850925925923</c:v>
                </c:pt>
                <c:pt idx="9750">
                  <c:v>42885.851041666669</c:v>
                </c:pt>
                <c:pt idx="9751">
                  <c:v>42885.851157407407</c:v>
                </c:pt>
                <c:pt idx="9752">
                  <c:v>42885.851273148146</c:v>
                </c:pt>
                <c:pt idx="9753">
                  <c:v>42885.851388888892</c:v>
                </c:pt>
                <c:pt idx="9754">
                  <c:v>42885.851504629631</c:v>
                </c:pt>
                <c:pt idx="9755">
                  <c:v>42885.851620370369</c:v>
                </c:pt>
                <c:pt idx="9756">
                  <c:v>42885.851736111108</c:v>
                </c:pt>
                <c:pt idx="9757">
                  <c:v>42885.851851851854</c:v>
                </c:pt>
                <c:pt idx="9758">
                  <c:v>42885.851967592593</c:v>
                </c:pt>
                <c:pt idx="9759">
                  <c:v>42885.852083333331</c:v>
                </c:pt>
                <c:pt idx="9760">
                  <c:v>42885.852199074077</c:v>
                </c:pt>
                <c:pt idx="9761">
                  <c:v>42885.852314814816</c:v>
                </c:pt>
                <c:pt idx="9762">
                  <c:v>42885.852430555555</c:v>
                </c:pt>
                <c:pt idx="9763">
                  <c:v>42885.852546296293</c:v>
                </c:pt>
                <c:pt idx="9764">
                  <c:v>42885.852662037039</c:v>
                </c:pt>
                <c:pt idx="9765">
                  <c:v>42885.852777777778</c:v>
                </c:pt>
                <c:pt idx="9766">
                  <c:v>42885.852893518517</c:v>
                </c:pt>
                <c:pt idx="9767">
                  <c:v>42885.853009259263</c:v>
                </c:pt>
                <c:pt idx="9768">
                  <c:v>42885.853125000001</c:v>
                </c:pt>
                <c:pt idx="9769">
                  <c:v>42885.85324074074</c:v>
                </c:pt>
                <c:pt idx="9770">
                  <c:v>42885.853356481479</c:v>
                </c:pt>
                <c:pt idx="9771">
                  <c:v>42885.853472222225</c:v>
                </c:pt>
                <c:pt idx="9772">
                  <c:v>42885.853587962964</c:v>
                </c:pt>
                <c:pt idx="9773">
                  <c:v>42885.853703703702</c:v>
                </c:pt>
                <c:pt idx="9774">
                  <c:v>42885.853819444441</c:v>
                </c:pt>
                <c:pt idx="9775">
                  <c:v>42885.853935185187</c:v>
                </c:pt>
                <c:pt idx="9776">
                  <c:v>42885.854050925926</c:v>
                </c:pt>
                <c:pt idx="9777">
                  <c:v>42885.854166666664</c:v>
                </c:pt>
                <c:pt idx="9778">
                  <c:v>42885.85428240741</c:v>
                </c:pt>
                <c:pt idx="9779">
                  <c:v>42885.854398148149</c:v>
                </c:pt>
                <c:pt idx="9780">
                  <c:v>42885.854513888888</c:v>
                </c:pt>
                <c:pt idx="9781">
                  <c:v>42885.854629629626</c:v>
                </c:pt>
                <c:pt idx="9782">
                  <c:v>42885.854745370372</c:v>
                </c:pt>
                <c:pt idx="9783">
                  <c:v>42885.854861111111</c:v>
                </c:pt>
                <c:pt idx="9784">
                  <c:v>42885.85497685185</c:v>
                </c:pt>
                <c:pt idx="9785">
                  <c:v>42885.855092592596</c:v>
                </c:pt>
                <c:pt idx="9786">
                  <c:v>42885.855208333334</c:v>
                </c:pt>
                <c:pt idx="9787">
                  <c:v>42885.855324074073</c:v>
                </c:pt>
                <c:pt idx="9788">
                  <c:v>42885.855439814812</c:v>
                </c:pt>
                <c:pt idx="9789">
                  <c:v>42885.855555555558</c:v>
                </c:pt>
                <c:pt idx="9790">
                  <c:v>42885.855671296296</c:v>
                </c:pt>
                <c:pt idx="9791">
                  <c:v>42885.855787037035</c:v>
                </c:pt>
                <c:pt idx="9792">
                  <c:v>42885.855902777781</c:v>
                </c:pt>
                <c:pt idx="9793">
                  <c:v>42885.85601851852</c:v>
                </c:pt>
                <c:pt idx="9794">
                  <c:v>42885.856134259258</c:v>
                </c:pt>
                <c:pt idx="9795">
                  <c:v>42885.856249999997</c:v>
                </c:pt>
                <c:pt idx="9796">
                  <c:v>42885.856365740743</c:v>
                </c:pt>
                <c:pt idx="9797">
                  <c:v>42885.856481481482</c:v>
                </c:pt>
                <c:pt idx="9798">
                  <c:v>42885.85659722222</c:v>
                </c:pt>
                <c:pt idx="9799">
                  <c:v>42885.856712962966</c:v>
                </c:pt>
                <c:pt idx="9800">
                  <c:v>42885.856828703705</c:v>
                </c:pt>
                <c:pt idx="9801">
                  <c:v>42885.856944444444</c:v>
                </c:pt>
                <c:pt idx="9802">
                  <c:v>42885.857060185182</c:v>
                </c:pt>
                <c:pt idx="9803">
                  <c:v>42885.857175925928</c:v>
                </c:pt>
                <c:pt idx="9804">
                  <c:v>42885.857291666667</c:v>
                </c:pt>
                <c:pt idx="9805">
                  <c:v>42885.857407407406</c:v>
                </c:pt>
                <c:pt idx="9806">
                  <c:v>42885.857523148145</c:v>
                </c:pt>
                <c:pt idx="9807">
                  <c:v>42885.857638888891</c:v>
                </c:pt>
                <c:pt idx="9808">
                  <c:v>42885.857754629629</c:v>
                </c:pt>
                <c:pt idx="9809">
                  <c:v>42885.857870370368</c:v>
                </c:pt>
                <c:pt idx="9810">
                  <c:v>42885.857986111114</c:v>
                </c:pt>
                <c:pt idx="9811">
                  <c:v>42885.858101851853</c:v>
                </c:pt>
                <c:pt idx="9812">
                  <c:v>42885.858217592591</c:v>
                </c:pt>
                <c:pt idx="9813">
                  <c:v>42885.85833333333</c:v>
                </c:pt>
                <c:pt idx="9814">
                  <c:v>42885.858449074076</c:v>
                </c:pt>
                <c:pt idx="9815">
                  <c:v>42885.858564814815</c:v>
                </c:pt>
                <c:pt idx="9816">
                  <c:v>42885.858680555553</c:v>
                </c:pt>
                <c:pt idx="9817">
                  <c:v>42885.858796296299</c:v>
                </c:pt>
                <c:pt idx="9818">
                  <c:v>42885.858912037038</c:v>
                </c:pt>
                <c:pt idx="9819">
                  <c:v>42885.859027777777</c:v>
                </c:pt>
                <c:pt idx="9820">
                  <c:v>42885.859143518515</c:v>
                </c:pt>
                <c:pt idx="9821">
                  <c:v>42885.859259259261</c:v>
                </c:pt>
                <c:pt idx="9822">
                  <c:v>42885.859375</c:v>
                </c:pt>
                <c:pt idx="9823">
                  <c:v>42885.859490740739</c:v>
                </c:pt>
                <c:pt idx="9824">
                  <c:v>42885.859606481485</c:v>
                </c:pt>
                <c:pt idx="9825">
                  <c:v>42885.859722222223</c:v>
                </c:pt>
                <c:pt idx="9826">
                  <c:v>42885.859837962962</c:v>
                </c:pt>
                <c:pt idx="9827">
                  <c:v>42885.859953703701</c:v>
                </c:pt>
                <c:pt idx="9828">
                  <c:v>42885.860069444447</c:v>
                </c:pt>
                <c:pt idx="9829">
                  <c:v>42885.860185185185</c:v>
                </c:pt>
                <c:pt idx="9830">
                  <c:v>42885.860300925924</c:v>
                </c:pt>
                <c:pt idx="9831">
                  <c:v>42885.86041666667</c:v>
                </c:pt>
                <c:pt idx="9832">
                  <c:v>42885.860532407409</c:v>
                </c:pt>
                <c:pt idx="9833">
                  <c:v>42885.860648148147</c:v>
                </c:pt>
                <c:pt idx="9834">
                  <c:v>42885.860763888886</c:v>
                </c:pt>
                <c:pt idx="9835">
                  <c:v>42885.860879629632</c:v>
                </c:pt>
                <c:pt idx="9836">
                  <c:v>42885.860995370371</c:v>
                </c:pt>
                <c:pt idx="9837">
                  <c:v>42885.861111111109</c:v>
                </c:pt>
                <c:pt idx="9838">
                  <c:v>42885.861226851855</c:v>
                </c:pt>
                <c:pt idx="9839">
                  <c:v>42885.861342592594</c:v>
                </c:pt>
                <c:pt idx="9840">
                  <c:v>42885.861458333333</c:v>
                </c:pt>
                <c:pt idx="9841">
                  <c:v>42885.861574074072</c:v>
                </c:pt>
                <c:pt idx="9842">
                  <c:v>42885.861689814818</c:v>
                </c:pt>
                <c:pt idx="9843">
                  <c:v>42885.861805555556</c:v>
                </c:pt>
                <c:pt idx="9844">
                  <c:v>42885.861921296295</c:v>
                </c:pt>
                <c:pt idx="9845">
                  <c:v>42885.862037037034</c:v>
                </c:pt>
                <c:pt idx="9846">
                  <c:v>42885.86215277778</c:v>
                </c:pt>
                <c:pt idx="9847">
                  <c:v>42885.862268518518</c:v>
                </c:pt>
                <c:pt idx="9848">
                  <c:v>42885.862384259257</c:v>
                </c:pt>
                <c:pt idx="9849">
                  <c:v>42885.862500000003</c:v>
                </c:pt>
                <c:pt idx="9850">
                  <c:v>42885.862615740742</c:v>
                </c:pt>
                <c:pt idx="9851">
                  <c:v>42885.86273148148</c:v>
                </c:pt>
                <c:pt idx="9852">
                  <c:v>42885.862847222219</c:v>
                </c:pt>
                <c:pt idx="9853">
                  <c:v>42885.862962962965</c:v>
                </c:pt>
                <c:pt idx="9854">
                  <c:v>42885.863078703704</c:v>
                </c:pt>
                <c:pt idx="9855">
                  <c:v>42885.863194444442</c:v>
                </c:pt>
                <c:pt idx="9856">
                  <c:v>42885.863310185188</c:v>
                </c:pt>
                <c:pt idx="9857">
                  <c:v>42885.863425925927</c:v>
                </c:pt>
                <c:pt idx="9858">
                  <c:v>42885.863541666666</c:v>
                </c:pt>
                <c:pt idx="9859">
                  <c:v>42885.863657407404</c:v>
                </c:pt>
                <c:pt idx="9860">
                  <c:v>42885.86377314815</c:v>
                </c:pt>
                <c:pt idx="9861">
                  <c:v>42885.863888888889</c:v>
                </c:pt>
                <c:pt idx="9862">
                  <c:v>42885.864004629628</c:v>
                </c:pt>
                <c:pt idx="9863">
                  <c:v>42885.864120370374</c:v>
                </c:pt>
                <c:pt idx="9864">
                  <c:v>42885.864236111112</c:v>
                </c:pt>
                <c:pt idx="9865">
                  <c:v>42885.864351851851</c:v>
                </c:pt>
                <c:pt idx="9866">
                  <c:v>42885.86446759259</c:v>
                </c:pt>
                <c:pt idx="9867">
                  <c:v>42885.864583333336</c:v>
                </c:pt>
                <c:pt idx="9868">
                  <c:v>42885.864699074074</c:v>
                </c:pt>
                <c:pt idx="9869">
                  <c:v>42885.864814814813</c:v>
                </c:pt>
                <c:pt idx="9870">
                  <c:v>42885.864930555559</c:v>
                </c:pt>
                <c:pt idx="9871">
                  <c:v>42885.865046296298</c:v>
                </c:pt>
                <c:pt idx="9872">
                  <c:v>42885.865162037036</c:v>
                </c:pt>
                <c:pt idx="9873">
                  <c:v>42885.865277777775</c:v>
                </c:pt>
                <c:pt idx="9874">
                  <c:v>42885.865393518521</c:v>
                </c:pt>
                <c:pt idx="9875">
                  <c:v>42885.86550925926</c:v>
                </c:pt>
                <c:pt idx="9876">
                  <c:v>42885.865624999999</c:v>
                </c:pt>
                <c:pt idx="9877">
                  <c:v>42885.865740740737</c:v>
                </c:pt>
                <c:pt idx="9878">
                  <c:v>42885.865856481483</c:v>
                </c:pt>
                <c:pt idx="9879">
                  <c:v>42885.865972222222</c:v>
                </c:pt>
                <c:pt idx="9880">
                  <c:v>42885.866087962961</c:v>
                </c:pt>
                <c:pt idx="9881">
                  <c:v>42885.866203703707</c:v>
                </c:pt>
                <c:pt idx="9882">
                  <c:v>42885.866319444445</c:v>
                </c:pt>
                <c:pt idx="9883">
                  <c:v>42885.866435185184</c:v>
                </c:pt>
                <c:pt idx="9884">
                  <c:v>42885.866550925923</c:v>
                </c:pt>
                <c:pt idx="9885">
                  <c:v>42885.866666666669</c:v>
                </c:pt>
                <c:pt idx="9886">
                  <c:v>42885.866782407407</c:v>
                </c:pt>
                <c:pt idx="9887">
                  <c:v>42885.866898148146</c:v>
                </c:pt>
                <c:pt idx="9888">
                  <c:v>42885.867013888892</c:v>
                </c:pt>
                <c:pt idx="9889">
                  <c:v>42885.867129629631</c:v>
                </c:pt>
                <c:pt idx="9890">
                  <c:v>42885.867245370369</c:v>
                </c:pt>
                <c:pt idx="9891">
                  <c:v>42885.867361111108</c:v>
                </c:pt>
                <c:pt idx="9892">
                  <c:v>42885.867476851854</c:v>
                </c:pt>
                <c:pt idx="9893">
                  <c:v>42885.867592592593</c:v>
                </c:pt>
                <c:pt idx="9894">
                  <c:v>42885.867708333331</c:v>
                </c:pt>
                <c:pt idx="9895">
                  <c:v>42885.867824074077</c:v>
                </c:pt>
                <c:pt idx="9896">
                  <c:v>42885.867939814816</c:v>
                </c:pt>
                <c:pt idx="9897">
                  <c:v>42885.868055555555</c:v>
                </c:pt>
                <c:pt idx="9898">
                  <c:v>42885.868171296293</c:v>
                </c:pt>
                <c:pt idx="9899">
                  <c:v>42885.868287037039</c:v>
                </c:pt>
                <c:pt idx="9900">
                  <c:v>42885.868402777778</c:v>
                </c:pt>
                <c:pt idx="9901">
                  <c:v>42885.868518518517</c:v>
                </c:pt>
                <c:pt idx="9902">
                  <c:v>42885.868634259263</c:v>
                </c:pt>
                <c:pt idx="9903">
                  <c:v>42885.868750000001</c:v>
                </c:pt>
                <c:pt idx="9904">
                  <c:v>42885.86886574074</c:v>
                </c:pt>
                <c:pt idx="9905">
                  <c:v>42885.868981481479</c:v>
                </c:pt>
                <c:pt idx="9906">
                  <c:v>42885.869097222225</c:v>
                </c:pt>
                <c:pt idx="9907">
                  <c:v>42885.869212962964</c:v>
                </c:pt>
                <c:pt idx="9908">
                  <c:v>42885.869328703702</c:v>
                </c:pt>
                <c:pt idx="9909">
                  <c:v>42885.869444444441</c:v>
                </c:pt>
                <c:pt idx="9910">
                  <c:v>42885.869560185187</c:v>
                </c:pt>
                <c:pt idx="9911">
                  <c:v>42885.869675925926</c:v>
                </c:pt>
                <c:pt idx="9912">
                  <c:v>42885.869791666664</c:v>
                </c:pt>
                <c:pt idx="9913">
                  <c:v>42885.86990740741</c:v>
                </c:pt>
                <c:pt idx="9914">
                  <c:v>42885.870023148149</c:v>
                </c:pt>
                <c:pt idx="9915">
                  <c:v>42885.870138888888</c:v>
                </c:pt>
                <c:pt idx="9916">
                  <c:v>42885.870254629626</c:v>
                </c:pt>
                <c:pt idx="9917">
                  <c:v>42885.870370370372</c:v>
                </c:pt>
                <c:pt idx="9918">
                  <c:v>42885.870486111111</c:v>
                </c:pt>
                <c:pt idx="9919">
                  <c:v>42885.87060185185</c:v>
                </c:pt>
                <c:pt idx="9920">
                  <c:v>42885.870717592596</c:v>
                </c:pt>
                <c:pt idx="9921">
                  <c:v>42885.870833333334</c:v>
                </c:pt>
                <c:pt idx="9922">
                  <c:v>42885.870949074073</c:v>
                </c:pt>
                <c:pt idx="9923">
                  <c:v>42885.871064814812</c:v>
                </c:pt>
                <c:pt idx="9924">
                  <c:v>42885.871180555558</c:v>
                </c:pt>
                <c:pt idx="9925">
                  <c:v>42885.871296296296</c:v>
                </c:pt>
                <c:pt idx="9926">
                  <c:v>42885.871412037035</c:v>
                </c:pt>
                <c:pt idx="9927">
                  <c:v>42885.871527777781</c:v>
                </c:pt>
                <c:pt idx="9928">
                  <c:v>42885.87164351852</c:v>
                </c:pt>
                <c:pt idx="9929">
                  <c:v>42885.871759259258</c:v>
                </c:pt>
                <c:pt idx="9930">
                  <c:v>42885.871874999997</c:v>
                </c:pt>
                <c:pt idx="9931">
                  <c:v>42885.871990740743</c:v>
                </c:pt>
                <c:pt idx="9932">
                  <c:v>42885.872106481482</c:v>
                </c:pt>
                <c:pt idx="9933">
                  <c:v>42885.87222222222</c:v>
                </c:pt>
                <c:pt idx="9934">
                  <c:v>42885.872337962966</c:v>
                </c:pt>
                <c:pt idx="9935">
                  <c:v>42885.872453703705</c:v>
                </c:pt>
                <c:pt idx="9936">
                  <c:v>42885.872569444444</c:v>
                </c:pt>
                <c:pt idx="9937">
                  <c:v>42885.872685185182</c:v>
                </c:pt>
                <c:pt idx="9938">
                  <c:v>42885.872800925928</c:v>
                </c:pt>
                <c:pt idx="9939">
                  <c:v>42885.872916666667</c:v>
                </c:pt>
                <c:pt idx="9940">
                  <c:v>42885.873032407406</c:v>
                </c:pt>
                <c:pt idx="9941">
                  <c:v>42885.873148148145</c:v>
                </c:pt>
                <c:pt idx="9942">
                  <c:v>42885.873263888891</c:v>
                </c:pt>
                <c:pt idx="9943">
                  <c:v>42885.873379629629</c:v>
                </c:pt>
                <c:pt idx="9944">
                  <c:v>42885.873495370368</c:v>
                </c:pt>
                <c:pt idx="9945">
                  <c:v>42885.873611111114</c:v>
                </c:pt>
                <c:pt idx="9946">
                  <c:v>42885.873726851853</c:v>
                </c:pt>
                <c:pt idx="9947">
                  <c:v>42885.873842592591</c:v>
                </c:pt>
                <c:pt idx="9948">
                  <c:v>42885.87395833333</c:v>
                </c:pt>
                <c:pt idx="9949">
                  <c:v>42885.874074074076</c:v>
                </c:pt>
                <c:pt idx="9950">
                  <c:v>42885.874189814815</c:v>
                </c:pt>
                <c:pt idx="9951">
                  <c:v>42885.874305555553</c:v>
                </c:pt>
                <c:pt idx="9952">
                  <c:v>42885.874421296299</c:v>
                </c:pt>
                <c:pt idx="9953">
                  <c:v>42885.874537037038</c:v>
                </c:pt>
                <c:pt idx="9954">
                  <c:v>42885.874652777777</c:v>
                </c:pt>
                <c:pt idx="9955">
                  <c:v>42885.874768518515</c:v>
                </c:pt>
                <c:pt idx="9956">
                  <c:v>42885.874884259261</c:v>
                </c:pt>
                <c:pt idx="9957">
                  <c:v>42885.875</c:v>
                </c:pt>
                <c:pt idx="9958">
                  <c:v>42885.875115740739</c:v>
                </c:pt>
                <c:pt idx="9959">
                  <c:v>42885.875231481485</c:v>
                </c:pt>
                <c:pt idx="9960">
                  <c:v>42885.875347222223</c:v>
                </c:pt>
                <c:pt idx="9961">
                  <c:v>42885.875462962962</c:v>
                </c:pt>
                <c:pt idx="9962">
                  <c:v>42885.875578703701</c:v>
                </c:pt>
                <c:pt idx="9963">
                  <c:v>42885.875694444447</c:v>
                </c:pt>
                <c:pt idx="9964">
                  <c:v>42885.875810185185</c:v>
                </c:pt>
                <c:pt idx="9965">
                  <c:v>42885.875925925924</c:v>
                </c:pt>
                <c:pt idx="9966">
                  <c:v>42885.87604166667</c:v>
                </c:pt>
                <c:pt idx="9967">
                  <c:v>42885.876157407409</c:v>
                </c:pt>
                <c:pt idx="9968">
                  <c:v>42885.876273148147</c:v>
                </c:pt>
                <c:pt idx="9969">
                  <c:v>42885.876388888886</c:v>
                </c:pt>
                <c:pt idx="9970">
                  <c:v>42885.876504629632</c:v>
                </c:pt>
                <c:pt idx="9971">
                  <c:v>42885.876620370371</c:v>
                </c:pt>
                <c:pt idx="9972">
                  <c:v>42885.876736111109</c:v>
                </c:pt>
                <c:pt idx="9973">
                  <c:v>42885.876851851855</c:v>
                </c:pt>
                <c:pt idx="9974">
                  <c:v>42885.876967592594</c:v>
                </c:pt>
                <c:pt idx="9975">
                  <c:v>42885.877083333333</c:v>
                </c:pt>
                <c:pt idx="9976">
                  <c:v>42885.877199074072</c:v>
                </c:pt>
                <c:pt idx="9977">
                  <c:v>42885.877314814818</c:v>
                </c:pt>
                <c:pt idx="9978">
                  <c:v>42885.877430555556</c:v>
                </c:pt>
                <c:pt idx="9979">
                  <c:v>42885.877546296295</c:v>
                </c:pt>
                <c:pt idx="9980">
                  <c:v>42885.877662037034</c:v>
                </c:pt>
                <c:pt idx="9981">
                  <c:v>42885.87777777778</c:v>
                </c:pt>
                <c:pt idx="9982">
                  <c:v>42885.877893518518</c:v>
                </c:pt>
                <c:pt idx="9983">
                  <c:v>42885.878009259257</c:v>
                </c:pt>
                <c:pt idx="9984">
                  <c:v>42885.878125000003</c:v>
                </c:pt>
                <c:pt idx="9985">
                  <c:v>42885.878240740742</c:v>
                </c:pt>
                <c:pt idx="9986">
                  <c:v>42885.87835648148</c:v>
                </c:pt>
                <c:pt idx="9987">
                  <c:v>42885.878472222219</c:v>
                </c:pt>
                <c:pt idx="9988">
                  <c:v>42885.878587962965</c:v>
                </c:pt>
                <c:pt idx="9989">
                  <c:v>42885.878703703704</c:v>
                </c:pt>
                <c:pt idx="9990">
                  <c:v>42885.878819444442</c:v>
                </c:pt>
                <c:pt idx="9991">
                  <c:v>42885.878935185188</c:v>
                </c:pt>
                <c:pt idx="9992">
                  <c:v>42885.879050925927</c:v>
                </c:pt>
                <c:pt idx="9993">
                  <c:v>42885.879166666666</c:v>
                </c:pt>
                <c:pt idx="9994">
                  <c:v>42885.879282407404</c:v>
                </c:pt>
                <c:pt idx="9995">
                  <c:v>42885.87939814815</c:v>
                </c:pt>
                <c:pt idx="9996">
                  <c:v>42885.879513888889</c:v>
                </c:pt>
                <c:pt idx="9997">
                  <c:v>42885.879629629628</c:v>
                </c:pt>
                <c:pt idx="9998">
                  <c:v>42885.879745370374</c:v>
                </c:pt>
                <c:pt idx="9999">
                  <c:v>42885.879861111112</c:v>
                </c:pt>
                <c:pt idx="10000">
                  <c:v>42885.879976851851</c:v>
                </c:pt>
                <c:pt idx="10001">
                  <c:v>42885.88009259259</c:v>
                </c:pt>
                <c:pt idx="10002">
                  <c:v>42885.880208333336</c:v>
                </c:pt>
                <c:pt idx="10003">
                  <c:v>42885.880324074074</c:v>
                </c:pt>
                <c:pt idx="10004">
                  <c:v>42885.880439814813</c:v>
                </c:pt>
                <c:pt idx="10005">
                  <c:v>42885.880555555559</c:v>
                </c:pt>
                <c:pt idx="10006">
                  <c:v>42885.880671296298</c:v>
                </c:pt>
                <c:pt idx="10007">
                  <c:v>42885.880787037036</c:v>
                </c:pt>
                <c:pt idx="10008">
                  <c:v>42885.880902777775</c:v>
                </c:pt>
                <c:pt idx="10009">
                  <c:v>42885.881018518521</c:v>
                </c:pt>
                <c:pt idx="10010">
                  <c:v>42885.88113425926</c:v>
                </c:pt>
                <c:pt idx="10011">
                  <c:v>42885.881249999999</c:v>
                </c:pt>
                <c:pt idx="10012">
                  <c:v>42885.881365740737</c:v>
                </c:pt>
                <c:pt idx="10013">
                  <c:v>42885.881481481483</c:v>
                </c:pt>
                <c:pt idx="10014">
                  <c:v>42885.881597222222</c:v>
                </c:pt>
                <c:pt idx="10015">
                  <c:v>42885.881712962961</c:v>
                </c:pt>
                <c:pt idx="10016">
                  <c:v>42885.881828703707</c:v>
                </c:pt>
                <c:pt idx="10017">
                  <c:v>42885.881944444445</c:v>
                </c:pt>
                <c:pt idx="10018">
                  <c:v>42885.882060185184</c:v>
                </c:pt>
                <c:pt idx="10019">
                  <c:v>42885.882175925923</c:v>
                </c:pt>
                <c:pt idx="10020">
                  <c:v>42885.882291666669</c:v>
                </c:pt>
                <c:pt idx="10021">
                  <c:v>42885.882407407407</c:v>
                </c:pt>
                <c:pt idx="10022">
                  <c:v>42885.882523148146</c:v>
                </c:pt>
                <c:pt idx="10023">
                  <c:v>42885.882638888892</c:v>
                </c:pt>
                <c:pt idx="10024">
                  <c:v>42885.882754629631</c:v>
                </c:pt>
                <c:pt idx="10025">
                  <c:v>42885.882870370369</c:v>
                </c:pt>
                <c:pt idx="10026">
                  <c:v>42885.882986111108</c:v>
                </c:pt>
                <c:pt idx="10027">
                  <c:v>42885.883101851854</c:v>
                </c:pt>
                <c:pt idx="10028">
                  <c:v>42885.883217592593</c:v>
                </c:pt>
                <c:pt idx="10029">
                  <c:v>42885.883333333331</c:v>
                </c:pt>
                <c:pt idx="10030">
                  <c:v>42885.883449074077</c:v>
                </c:pt>
                <c:pt idx="10031">
                  <c:v>42885.883564814816</c:v>
                </c:pt>
                <c:pt idx="10032">
                  <c:v>42885.883680555555</c:v>
                </c:pt>
                <c:pt idx="10033">
                  <c:v>42885.883796296293</c:v>
                </c:pt>
                <c:pt idx="10034">
                  <c:v>42885.883912037039</c:v>
                </c:pt>
                <c:pt idx="10035">
                  <c:v>42885.884027777778</c:v>
                </c:pt>
                <c:pt idx="10036">
                  <c:v>42885.884143518517</c:v>
                </c:pt>
                <c:pt idx="10037">
                  <c:v>42885.884259259263</c:v>
                </c:pt>
                <c:pt idx="10038">
                  <c:v>42885.884375000001</c:v>
                </c:pt>
                <c:pt idx="10039">
                  <c:v>42885.88449074074</c:v>
                </c:pt>
                <c:pt idx="10040">
                  <c:v>42885.884606481479</c:v>
                </c:pt>
                <c:pt idx="10041">
                  <c:v>42885.884722222225</c:v>
                </c:pt>
                <c:pt idx="10042">
                  <c:v>42885.884837962964</c:v>
                </c:pt>
                <c:pt idx="10043">
                  <c:v>42885.884953703702</c:v>
                </c:pt>
                <c:pt idx="10044">
                  <c:v>42885.885069444441</c:v>
                </c:pt>
                <c:pt idx="10045">
                  <c:v>42885.885185185187</c:v>
                </c:pt>
                <c:pt idx="10046">
                  <c:v>42885.885300925926</c:v>
                </c:pt>
                <c:pt idx="10047">
                  <c:v>42885.885416666664</c:v>
                </c:pt>
                <c:pt idx="10048">
                  <c:v>42885.88553240741</c:v>
                </c:pt>
                <c:pt idx="10049">
                  <c:v>42885.885648148149</c:v>
                </c:pt>
                <c:pt idx="10050">
                  <c:v>42885.885763888888</c:v>
                </c:pt>
                <c:pt idx="10051">
                  <c:v>42885.885879629626</c:v>
                </c:pt>
                <c:pt idx="10052">
                  <c:v>42885.885995370372</c:v>
                </c:pt>
                <c:pt idx="10053">
                  <c:v>42885.886111111111</c:v>
                </c:pt>
                <c:pt idx="10054">
                  <c:v>42885.88622685185</c:v>
                </c:pt>
                <c:pt idx="10055">
                  <c:v>42885.886342592596</c:v>
                </c:pt>
                <c:pt idx="10056">
                  <c:v>42885.886458333334</c:v>
                </c:pt>
                <c:pt idx="10057">
                  <c:v>42885.886574074073</c:v>
                </c:pt>
                <c:pt idx="10058">
                  <c:v>42885.886689814812</c:v>
                </c:pt>
                <c:pt idx="10059">
                  <c:v>42885.886805555558</c:v>
                </c:pt>
                <c:pt idx="10060">
                  <c:v>42885.886921296296</c:v>
                </c:pt>
                <c:pt idx="10061">
                  <c:v>42885.887037037035</c:v>
                </c:pt>
                <c:pt idx="10062">
                  <c:v>42885.887152777781</c:v>
                </c:pt>
                <c:pt idx="10063">
                  <c:v>42885.88726851852</c:v>
                </c:pt>
                <c:pt idx="10064">
                  <c:v>42885.887384259258</c:v>
                </c:pt>
                <c:pt idx="10065">
                  <c:v>42885.887499999997</c:v>
                </c:pt>
                <c:pt idx="10066">
                  <c:v>42885.887615740743</c:v>
                </c:pt>
                <c:pt idx="10067">
                  <c:v>42885.887731481482</c:v>
                </c:pt>
                <c:pt idx="10068">
                  <c:v>42885.88784722222</c:v>
                </c:pt>
                <c:pt idx="10069">
                  <c:v>42885.887962962966</c:v>
                </c:pt>
                <c:pt idx="10070">
                  <c:v>42885.888078703705</c:v>
                </c:pt>
                <c:pt idx="10071">
                  <c:v>42885.888194444444</c:v>
                </c:pt>
                <c:pt idx="10072">
                  <c:v>42885.888310185182</c:v>
                </c:pt>
                <c:pt idx="10073">
                  <c:v>42885.888425925928</c:v>
                </c:pt>
                <c:pt idx="10074">
                  <c:v>42885.888541666667</c:v>
                </c:pt>
                <c:pt idx="10075">
                  <c:v>42885.888657407406</c:v>
                </c:pt>
                <c:pt idx="10076">
                  <c:v>42885.888773148145</c:v>
                </c:pt>
                <c:pt idx="10077">
                  <c:v>42885.888888888891</c:v>
                </c:pt>
                <c:pt idx="10078">
                  <c:v>42885.889004629629</c:v>
                </c:pt>
                <c:pt idx="10079">
                  <c:v>42885.889120370368</c:v>
                </c:pt>
                <c:pt idx="10080">
                  <c:v>42885.889236111114</c:v>
                </c:pt>
                <c:pt idx="10081">
                  <c:v>42885.889351851853</c:v>
                </c:pt>
                <c:pt idx="10082">
                  <c:v>42885.889467592591</c:v>
                </c:pt>
                <c:pt idx="10083">
                  <c:v>42885.88958333333</c:v>
                </c:pt>
                <c:pt idx="10084">
                  <c:v>42885.889699074076</c:v>
                </c:pt>
                <c:pt idx="10085">
                  <c:v>42885.889814814815</c:v>
                </c:pt>
                <c:pt idx="10086">
                  <c:v>42885.889930555553</c:v>
                </c:pt>
                <c:pt idx="10087">
                  <c:v>42885.890046296299</c:v>
                </c:pt>
                <c:pt idx="10088">
                  <c:v>42885.890162037038</c:v>
                </c:pt>
                <c:pt idx="10089">
                  <c:v>42885.890277777777</c:v>
                </c:pt>
                <c:pt idx="10090">
                  <c:v>42885.890393518515</c:v>
                </c:pt>
                <c:pt idx="10091">
                  <c:v>42885.890509259261</c:v>
                </c:pt>
                <c:pt idx="10092">
                  <c:v>42885.890625</c:v>
                </c:pt>
                <c:pt idx="10093">
                  <c:v>42885.890740740739</c:v>
                </c:pt>
                <c:pt idx="10094">
                  <c:v>42885.890856481485</c:v>
                </c:pt>
                <c:pt idx="10095">
                  <c:v>42885.890972222223</c:v>
                </c:pt>
                <c:pt idx="10096">
                  <c:v>42885.891087962962</c:v>
                </c:pt>
                <c:pt idx="10097">
                  <c:v>42885.891203703701</c:v>
                </c:pt>
                <c:pt idx="10098">
                  <c:v>42885.891319444447</c:v>
                </c:pt>
                <c:pt idx="10099">
                  <c:v>42885.891435185185</c:v>
                </c:pt>
                <c:pt idx="10100">
                  <c:v>42885.891550925924</c:v>
                </c:pt>
                <c:pt idx="10101">
                  <c:v>42885.89166666667</c:v>
                </c:pt>
                <c:pt idx="10102">
                  <c:v>42885.891782407409</c:v>
                </c:pt>
                <c:pt idx="10103">
                  <c:v>42885.891898148147</c:v>
                </c:pt>
                <c:pt idx="10104">
                  <c:v>42885.892013888886</c:v>
                </c:pt>
                <c:pt idx="10105">
                  <c:v>42885.892129629632</c:v>
                </c:pt>
                <c:pt idx="10106">
                  <c:v>42885.892245370371</c:v>
                </c:pt>
                <c:pt idx="10107">
                  <c:v>42885.892361111109</c:v>
                </c:pt>
                <c:pt idx="10108">
                  <c:v>42885.892476851855</c:v>
                </c:pt>
                <c:pt idx="10109">
                  <c:v>42885.892592592594</c:v>
                </c:pt>
                <c:pt idx="10110">
                  <c:v>42885.892708333333</c:v>
                </c:pt>
                <c:pt idx="10111">
                  <c:v>42885.892824074072</c:v>
                </c:pt>
                <c:pt idx="10112">
                  <c:v>42885.892939814818</c:v>
                </c:pt>
                <c:pt idx="10113">
                  <c:v>42885.893055555556</c:v>
                </c:pt>
                <c:pt idx="10114">
                  <c:v>42885.893171296295</c:v>
                </c:pt>
                <c:pt idx="10115">
                  <c:v>42885.893287037034</c:v>
                </c:pt>
                <c:pt idx="10116">
                  <c:v>42885.89340277778</c:v>
                </c:pt>
                <c:pt idx="10117">
                  <c:v>42885.893518518518</c:v>
                </c:pt>
                <c:pt idx="10118">
                  <c:v>42885.893634259257</c:v>
                </c:pt>
                <c:pt idx="10119">
                  <c:v>42885.893750000003</c:v>
                </c:pt>
                <c:pt idx="10120">
                  <c:v>42885.893865740742</c:v>
                </c:pt>
                <c:pt idx="10121">
                  <c:v>42885.89398148148</c:v>
                </c:pt>
                <c:pt idx="10122">
                  <c:v>42885.894097222219</c:v>
                </c:pt>
                <c:pt idx="10123">
                  <c:v>42885.894212962965</c:v>
                </c:pt>
                <c:pt idx="10124">
                  <c:v>42885.894328703704</c:v>
                </c:pt>
                <c:pt idx="10125">
                  <c:v>42885.894444444442</c:v>
                </c:pt>
                <c:pt idx="10126">
                  <c:v>42885.894560185188</c:v>
                </c:pt>
                <c:pt idx="10127">
                  <c:v>42885.894675925927</c:v>
                </c:pt>
                <c:pt idx="10128">
                  <c:v>42885.894791666666</c:v>
                </c:pt>
                <c:pt idx="10129">
                  <c:v>42885.894907407404</c:v>
                </c:pt>
                <c:pt idx="10130">
                  <c:v>42885.89502314815</c:v>
                </c:pt>
                <c:pt idx="10131">
                  <c:v>42885.895138888889</c:v>
                </c:pt>
                <c:pt idx="10132">
                  <c:v>42885.895254629628</c:v>
                </c:pt>
                <c:pt idx="10133">
                  <c:v>42885.895370370374</c:v>
                </c:pt>
                <c:pt idx="10134">
                  <c:v>42885.895486111112</c:v>
                </c:pt>
                <c:pt idx="10135">
                  <c:v>42885.895601851851</c:v>
                </c:pt>
                <c:pt idx="10136">
                  <c:v>42885.89571759259</c:v>
                </c:pt>
                <c:pt idx="10137">
                  <c:v>42885.895833333336</c:v>
                </c:pt>
                <c:pt idx="10138">
                  <c:v>42885.895949074074</c:v>
                </c:pt>
                <c:pt idx="10139">
                  <c:v>42885.896064814813</c:v>
                </c:pt>
                <c:pt idx="10140">
                  <c:v>42885.896180555559</c:v>
                </c:pt>
                <c:pt idx="10141">
                  <c:v>42885.896296296298</c:v>
                </c:pt>
                <c:pt idx="10142">
                  <c:v>42885.896412037036</c:v>
                </c:pt>
                <c:pt idx="10143">
                  <c:v>42885.896527777775</c:v>
                </c:pt>
                <c:pt idx="10144">
                  <c:v>42885.896643518521</c:v>
                </c:pt>
                <c:pt idx="10145">
                  <c:v>42885.89675925926</c:v>
                </c:pt>
                <c:pt idx="10146">
                  <c:v>42885.896874999999</c:v>
                </c:pt>
                <c:pt idx="10147">
                  <c:v>42885.896990740737</c:v>
                </c:pt>
                <c:pt idx="10148">
                  <c:v>42885.897106481483</c:v>
                </c:pt>
                <c:pt idx="10149">
                  <c:v>42885.897222222222</c:v>
                </c:pt>
                <c:pt idx="10150">
                  <c:v>42885.897337962961</c:v>
                </c:pt>
                <c:pt idx="10151">
                  <c:v>42885.897453703707</c:v>
                </c:pt>
                <c:pt idx="10152">
                  <c:v>42885.897569444445</c:v>
                </c:pt>
                <c:pt idx="10153">
                  <c:v>42885.897685185184</c:v>
                </c:pt>
                <c:pt idx="10154">
                  <c:v>42885.897800925923</c:v>
                </c:pt>
                <c:pt idx="10155">
                  <c:v>42885.897916666669</c:v>
                </c:pt>
                <c:pt idx="10156">
                  <c:v>42885.898032407407</c:v>
                </c:pt>
                <c:pt idx="10157">
                  <c:v>42885.898148148146</c:v>
                </c:pt>
                <c:pt idx="10158">
                  <c:v>42885.898263888892</c:v>
                </c:pt>
                <c:pt idx="10159">
                  <c:v>42885.898379629631</c:v>
                </c:pt>
                <c:pt idx="10160">
                  <c:v>42885.898495370369</c:v>
                </c:pt>
                <c:pt idx="10161">
                  <c:v>42885.898611111108</c:v>
                </c:pt>
                <c:pt idx="10162">
                  <c:v>42885.898726851854</c:v>
                </c:pt>
                <c:pt idx="10163">
                  <c:v>42885.898842592593</c:v>
                </c:pt>
                <c:pt idx="10164">
                  <c:v>42885.898958333331</c:v>
                </c:pt>
                <c:pt idx="10165">
                  <c:v>42885.899074074077</c:v>
                </c:pt>
                <c:pt idx="10166">
                  <c:v>42885.899189814816</c:v>
                </c:pt>
                <c:pt idx="10167">
                  <c:v>42885.899305555555</c:v>
                </c:pt>
                <c:pt idx="10168">
                  <c:v>42885.899421296293</c:v>
                </c:pt>
                <c:pt idx="10169">
                  <c:v>42885.899537037039</c:v>
                </c:pt>
                <c:pt idx="10170">
                  <c:v>42885.899652777778</c:v>
                </c:pt>
                <c:pt idx="10171">
                  <c:v>42885.899768518517</c:v>
                </c:pt>
                <c:pt idx="10172">
                  <c:v>42885.899884259263</c:v>
                </c:pt>
                <c:pt idx="10173">
                  <c:v>42885.9</c:v>
                </c:pt>
                <c:pt idx="10174">
                  <c:v>42885.90011574074</c:v>
                </c:pt>
                <c:pt idx="10175">
                  <c:v>42885.900231481479</c:v>
                </c:pt>
                <c:pt idx="10176">
                  <c:v>42885.900347222225</c:v>
                </c:pt>
                <c:pt idx="10177">
                  <c:v>42885.900462962964</c:v>
                </c:pt>
                <c:pt idx="10178">
                  <c:v>42885.900578703702</c:v>
                </c:pt>
                <c:pt idx="10179">
                  <c:v>42885.900694444441</c:v>
                </c:pt>
                <c:pt idx="10180">
                  <c:v>42885.900810185187</c:v>
                </c:pt>
                <c:pt idx="10181">
                  <c:v>42885.900925925926</c:v>
                </c:pt>
                <c:pt idx="10182">
                  <c:v>42885.901041666664</c:v>
                </c:pt>
                <c:pt idx="10183">
                  <c:v>42885.90115740741</c:v>
                </c:pt>
                <c:pt idx="10184">
                  <c:v>42885.901273148149</c:v>
                </c:pt>
                <c:pt idx="10185">
                  <c:v>42885.901388888888</c:v>
                </c:pt>
                <c:pt idx="10186">
                  <c:v>42885.901504629626</c:v>
                </c:pt>
                <c:pt idx="10187">
                  <c:v>42885.901620370372</c:v>
                </c:pt>
                <c:pt idx="10188">
                  <c:v>42885.901736111111</c:v>
                </c:pt>
                <c:pt idx="10189">
                  <c:v>42885.90185185185</c:v>
                </c:pt>
                <c:pt idx="10190">
                  <c:v>42885.901967592596</c:v>
                </c:pt>
                <c:pt idx="10191">
                  <c:v>42885.902083333334</c:v>
                </c:pt>
                <c:pt idx="10192">
                  <c:v>42885.902199074073</c:v>
                </c:pt>
                <c:pt idx="10193">
                  <c:v>42885.902314814812</c:v>
                </c:pt>
                <c:pt idx="10194">
                  <c:v>42885.902430555558</c:v>
                </c:pt>
                <c:pt idx="10195">
                  <c:v>42885.902546296296</c:v>
                </c:pt>
                <c:pt idx="10196">
                  <c:v>42885.902662037035</c:v>
                </c:pt>
                <c:pt idx="10197">
                  <c:v>42885.902777777781</c:v>
                </c:pt>
                <c:pt idx="10198">
                  <c:v>42885.90289351852</c:v>
                </c:pt>
                <c:pt idx="10199">
                  <c:v>42885.903009259258</c:v>
                </c:pt>
                <c:pt idx="10200">
                  <c:v>42885.903124999997</c:v>
                </c:pt>
                <c:pt idx="10201">
                  <c:v>42885.903240740743</c:v>
                </c:pt>
                <c:pt idx="10202">
                  <c:v>42885.903356481482</c:v>
                </c:pt>
                <c:pt idx="10203">
                  <c:v>42885.90347222222</c:v>
                </c:pt>
                <c:pt idx="10204">
                  <c:v>42885.903587962966</c:v>
                </c:pt>
                <c:pt idx="10205">
                  <c:v>42885.903703703705</c:v>
                </c:pt>
                <c:pt idx="10206">
                  <c:v>42885.903819444444</c:v>
                </c:pt>
                <c:pt idx="10207">
                  <c:v>42885.903935185182</c:v>
                </c:pt>
                <c:pt idx="10208">
                  <c:v>42885.904050925928</c:v>
                </c:pt>
                <c:pt idx="10209">
                  <c:v>42885.904166666667</c:v>
                </c:pt>
                <c:pt idx="10210">
                  <c:v>42885.904282407406</c:v>
                </c:pt>
                <c:pt idx="10211">
                  <c:v>42885.904398148145</c:v>
                </c:pt>
                <c:pt idx="10212">
                  <c:v>42885.904513888891</c:v>
                </c:pt>
                <c:pt idx="10213">
                  <c:v>42885.904629629629</c:v>
                </c:pt>
                <c:pt idx="10214">
                  <c:v>42885.904745370368</c:v>
                </c:pt>
                <c:pt idx="10215">
                  <c:v>42885.904861111114</c:v>
                </c:pt>
                <c:pt idx="10216">
                  <c:v>42885.904976851853</c:v>
                </c:pt>
                <c:pt idx="10217">
                  <c:v>42885.905092592591</c:v>
                </c:pt>
                <c:pt idx="10218">
                  <c:v>42885.90520833333</c:v>
                </c:pt>
                <c:pt idx="10219">
                  <c:v>42885.905324074076</c:v>
                </c:pt>
                <c:pt idx="10220">
                  <c:v>42885.905439814815</c:v>
                </c:pt>
                <c:pt idx="10221">
                  <c:v>42885.905555555553</c:v>
                </c:pt>
                <c:pt idx="10222">
                  <c:v>42885.905671296299</c:v>
                </c:pt>
                <c:pt idx="10223">
                  <c:v>42885.905787037038</c:v>
                </c:pt>
                <c:pt idx="10224">
                  <c:v>42885.905902777777</c:v>
                </c:pt>
                <c:pt idx="10225">
                  <c:v>42885.906018518515</c:v>
                </c:pt>
                <c:pt idx="10226">
                  <c:v>42885.906134259261</c:v>
                </c:pt>
                <c:pt idx="10227">
                  <c:v>42885.90625</c:v>
                </c:pt>
                <c:pt idx="10228">
                  <c:v>42885.906365740739</c:v>
                </c:pt>
                <c:pt idx="10229">
                  <c:v>42885.906481481485</c:v>
                </c:pt>
                <c:pt idx="10230">
                  <c:v>42885.906597222223</c:v>
                </c:pt>
                <c:pt idx="10231">
                  <c:v>42885.906712962962</c:v>
                </c:pt>
                <c:pt idx="10232">
                  <c:v>42885.906828703701</c:v>
                </c:pt>
                <c:pt idx="10233">
                  <c:v>42885.906944444447</c:v>
                </c:pt>
                <c:pt idx="10234">
                  <c:v>42885.907060185185</c:v>
                </c:pt>
                <c:pt idx="10235">
                  <c:v>42885.907175925924</c:v>
                </c:pt>
                <c:pt idx="10236">
                  <c:v>42885.90729166667</c:v>
                </c:pt>
                <c:pt idx="10237">
                  <c:v>42885.907407407409</c:v>
                </c:pt>
                <c:pt idx="10238">
                  <c:v>42885.907523148147</c:v>
                </c:pt>
                <c:pt idx="10239">
                  <c:v>42885.907638888886</c:v>
                </c:pt>
                <c:pt idx="10240">
                  <c:v>42885.907754629632</c:v>
                </c:pt>
                <c:pt idx="10241">
                  <c:v>42885.907870370371</c:v>
                </c:pt>
                <c:pt idx="10242">
                  <c:v>42885.907986111109</c:v>
                </c:pt>
                <c:pt idx="10243">
                  <c:v>42885.908101851855</c:v>
                </c:pt>
                <c:pt idx="10244">
                  <c:v>42885.908217592594</c:v>
                </c:pt>
                <c:pt idx="10245">
                  <c:v>42885.908333333333</c:v>
                </c:pt>
                <c:pt idx="10246">
                  <c:v>42885.908449074072</c:v>
                </c:pt>
                <c:pt idx="10247">
                  <c:v>42885.908564814818</c:v>
                </c:pt>
                <c:pt idx="10248">
                  <c:v>42885.908680555556</c:v>
                </c:pt>
                <c:pt idx="10249">
                  <c:v>42885.908796296295</c:v>
                </c:pt>
                <c:pt idx="10250">
                  <c:v>42885.908912037034</c:v>
                </c:pt>
                <c:pt idx="10251">
                  <c:v>42885.90902777778</c:v>
                </c:pt>
                <c:pt idx="10252">
                  <c:v>42885.909143518518</c:v>
                </c:pt>
                <c:pt idx="10253">
                  <c:v>42885.909259259257</c:v>
                </c:pt>
                <c:pt idx="10254">
                  <c:v>42885.909375000003</c:v>
                </c:pt>
                <c:pt idx="10255">
                  <c:v>42885.909490740742</c:v>
                </c:pt>
                <c:pt idx="10256">
                  <c:v>42885.90960648148</c:v>
                </c:pt>
                <c:pt idx="10257">
                  <c:v>42885.909722222219</c:v>
                </c:pt>
                <c:pt idx="10258">
                  <c:v>42885.909837962965</c:v>
                </c:pt>
                <c:pt idx="10259">
                  <c:v>42885.909953703704</c:v>
                </c:pt>
                <c:pt idx="10260">
                  <c:v>42885.910069444442</c:v>
                </c:pt>
                <c:pt idx="10261">
                  <c:v>42885.910185185188</c:v>
                </c:pt>
                <c:pt idx="10262">
                  <c:v>42885.910300925927</c:v>
                </c:pt>
                <c:pt idx="10263">
                  <c:v>42885.910416666666</c:v>
                </c:pt>
                <c:pt idx="10264">
                  <c:v>42885.910532407404</c:v>
                </c:pt>
                <c:pt idx="10265">
                  <c:v>42885.91064814815</c:v>
                </c:pt>
                <c:pt idx="10266">
                  <c:v>42885.910763888889</c:v>
                </c:pt>
                <c:pt idx="10267">
                  <c:v>42885.910879629628</c:v>
                </c:pt>
                <c:pt idx="10268">
                  <c:v>42885.910995370374</c:v>
                </c:pt>
                <c:pt idx="10269">
                  <c:v>42885.911111111112</c:v>
                </c:pt>
                <c:pt idx="10270">
                  <c:v>42885.911226851851</c:v>
                </c:pt>
                <c:pt idx="10271">
                  <c:v>42885.91134259259</c:v>
                </c:pt>
                <c:pt idx="10272">
                  <c:v>42885.911458333336</c:v>
                </c:pt>
                <c:pt idx="10273">
                  <c:v>42885.911574074074</c:v>
                </c:pt>
                <c:pt idx="10274">
                  <c:v>42885.911689814813</c:v>
                </c:pt>
                <c:pt idx="10275">
                  <c:v>42885.911805555559</c:v>
                </c:pt>
                <c:pt idx="10276">
                  <c:v>42885.911921296298</c:v>
                </c:pt>
                <c:pt idx="10277">
                  <c:v>42885.912037037036</c:v>
                </c:pt>
                <c:pt idx="10278">
                  <c:v>42885.912152777775</c:v>
                </c:pt>
                <c:pt idx="10279">
                  <c:v>42885.912268518521</c:v>
                </c:pt>
                <c:pt idx="10280">
                  <c:v>42885.91238425926</c:v>
                </c:pt>
                <c:pt idx="10281">
                  <c:v>42885.912499999999</c:v>
                </c:pt>
                <c:pt idx="10282">
                  <c:v>42885.912615740737</c:v>
                </c:pt>
                <c:pt idx="10283">
                  <c:v>42885.912731481483</c:v>
                </c:pt>
                <c:pt idx="10284">
                  <c:v>42885.912847222222</c:v>
                </c:pt>
                <c:pt idx="10285">
                  <c:v>42885.912962962961</c:v>
                </c:pt>
                <c:pt idx="10286">
                  <c:v>42885.913078703707</c:v>
                </c:pt>
                <c:pt idx="10287">
                  <c:v>42885.913194444445</c:v>
                </c:pt>
                <c:pt idx="10288">
                  <c:v>42885.913310185184</c:v>
                </c:pt>
                <c:pt idx="10289">
                  <c:v>42885.913425925923</c:v>
                </c:pt>
                <c:pt idx="10290">
                  <c:v>42885.913541666669</c:v>
                </c:pt>
                <c:pt idx="10291">
                  <c:v>42885.913657407407</c:v>
                </c:pt>
                <c:pt idx="10292">
                  <c:v>42885.913773148146</c:v>
                </c:pt>
                <c:pt idx="10293">
                  <c:v>42885.913888888892</c:v>
                </c:pt>
                <c:pt idx="10294">
                  <c:v>42885.914004629631</c:v>
                </c:pt>
                <c:pt idx="10295">
                  <c:v>42885.914120370369</c:v>
                </c:pt>
                <c:pt idx="10296">
                  <c:v>42885.914236111108</c:v>
                </c:pt>
                <c:pt idx="10297">
                  <c:v>42885.914351851854</c:v>
                </c:pt>
                <c:pt idx="10298">
                  <c:v>42885.914467592593</c:v>
                </c:pt>
                <c:pt idx="10299">
                  <c:v>42885.914583333331</c:v>
                </c:pt>
                <c:pt idx="10300">
                  <c:v>42885.914699074077</c:v>
                </c:pt>
                <c:pt idx="10301">
                  <c:v>42885.914814814816</c:v>
                </c:pt>
                <c:pt idx="10302">
                  <c:v>42885.914930555555</c:v>
                </c:pt>
                <c:pt idx="10303">
                  <c:v>42885.915046296293</c:v>
                </c:pt>
                <c:pt idx="10304">
                  <c:v>42885.915162037039</c:v>
                </c:pt>
                <c:pt idx="10305">
                  <c:v>42885.915277777778</c:v>
                </c:pt>
                <c:pt idx="10306">
                  <c:v>42885.915393518517</c:v>
                </c:pt>
                <c:pt idx="10307">
                  <c:v>42885.915509259263</c:v>
                </c:pt>
                <c:pt idx="10308">
                  <c:v>42885.915625000001</c:v>
                </c:pt>
                <c:pt idx="10309">
                  <c:v>42885.91574074074</c:v>
                </c:pt>
                <c:pt idx="10310">
                  <c:v>42885.915856481479</c:v>
                </c:pt>
                <c:pt idx="10311">
                  <c:v>42885.915972222225</c:v>
                </c:pt>
                <c:pt idx="10312">
                  <c:v>42885.916087962964</c:v>
                </c:pt>
                <c:pt idx="10313">
                  <c:v>42885.916203703702</c:v>
                </c:pt>
                <c:pt idx="10314">
                  <c:v>42885.916319444441</c:v>
                </c:pt>
                <c:pt idx="10315">
                  <c:v>42885.916435185187</c:v>
                </c:pt>
                <c:pt idx="10316">
                  <c:v>42885.916550925926</c:v>
                </c:pt>
                <c:pt idx="10317">
                  <c:v>42885.916666666664</c:v>
                </c:pt>
                <c:pt idx="10318">
                  <c:v>42885.91678240741</c:v>
                </c:pt>
                <c:pt idx="10319">
                  <c:v>42885.916898148149</c:v>
                </c:pt>
                <c:pt idx="10320">
                  <c:v>42885.917013888888</c:v>
                </c:pt>
                <c:pt idx="10321">
                  <c:v>42885.917129629626</c:v>
                </c:pt>
                <c:pt idx="10322">
                  <c:v>42885.917245370372</c:v>
                </c:pt>
                <c:pt idx="10323">
                  <c:v>42885.917361111111</c:v>
                </c:pt>
                <c:pt idx="10324">
                  <c:v>42885.91747685185</c:v>
                </c:pt>
                <c:pt idx="10325">
                  <c:v>42885.917592592596</c:v>
                </c:pt>
                <c:pt idx="10326">
                  <c:v>42885.917708333334</c:v>
                </c:pt>
                <c:pt idx="10327">
                  <c:v>42885.917824074073</c:v>
                </c:pt>
                <c:pt idx="10328">
                  <c:v>42885.917939814812</c:v>
                </c:pt>
                <c:pt idx="10329">
                  <c:v>42885.918055555558</c:v>
                </c:pt>
                <c:pt idx="10330">
                  <c:v>42885.918171296296</c:v>
                </c:pt>
                <c:pt idx="10331">
                  <c:v>42885.918287037035</c:v>
                </c:pt>
                <c:pt idx="10332">
                  <c:v>42885.918402777781</c:v>
                </c:pt>
                <c:pt idx="10333">
                  <c:v>42885.91851851852</c:v>
                </c:pt>
                <c:pt idx="10334">
                  <c:v>42885.918634259258</c:v>
                </c:pt>
                <c:pt idx="10335">
                  <c:v>42885.918749999997</c:v>
                </c:pt>
                <c:pt idx="10336">
                  <c:v>42885.918865740743</c:v>
                </c:pt>
                <c:pt idx="10337">
                  <c:v>42885.918981481482</c:v>
                </c:pt>
                <c:pt idx="10338">
                  <c:v>42885.91909722222</c:v>
                </c:pt>
                <c:pt idx="10339">
                  <c:v>42885.919212962966</c:v>
                </c:pt>
                <c:pt idx="10340">
                  <c:v>42885.919328703705</c:v>
                </c:pt>
                <c:pt idx="10341">
                  <c:v>42885.919444444444</c:v>
                </c:pt>
                <c:pt idx="10342">
                  <c:v>42885.919560185182</c:v>
                </c:pt>
                <c:pt idx="10343">
                  <c:v>42885.919675925928</c:v>
                </c:pt>
                <c:pt idx="10344">
                  <c:v>42885.919791666667</c:v>
                </c:pt>
                <c:pt idx="10345">
                  <c:v>42885.919907407406</c:v>
                </c:pt>
                <c:pt idx="10346">
                  <c:v>42885.920023148145</c:v>
                </c:pt>
                <c:pt idx="10347">
                  <c:v>42885.920138888891</c:v>
                </c:pt>
                <c:pt idx="10348">
                  <c:v>42885.920254629629</c:v>
                </c:pt>
                <c:pt idx="10349">
                  <c:v>42885.920370370368</c:v>
                </c:pt>
                <c:pt idx="10350">
                  <c:v>42885.920486111114</c:v>
                </c:pt>
                <c:pt idx="10351">
                  <c:v>42885.920601851853</c:v>
                </c:pt>
                <c:pt idx="10352">
                  <c:v>42885.920717592591</c:v>
                </c:pt>
                <c:pt idx="10353">
                  <c:v>42885.92083333333</c:v>
                </c:pt>
                <c:pt idx="10354">
                  <c:v>42885.920949074076</c:v>
                </c:pt>
                <c:pt idx="10355">
                  <c:v>42885.921064814815</c:v>
                </c:pt>
                <c:pt idx="10356">
                  <c:v>42885.921180555553</c:v>
                </c:pt>
                <c:pt idx="10357">
                  <c:v>42885.921296296299</c:v>
                </c:pt>
                <c:pt idx="10358">
                  <c:v>42885.921412037038</c:v>
                </c:pt>
                <c:pt idx="10359">
                  <c:v>42885.921527777777</c:v>
                </c:pt>
                <c:pt idx="10360">
                  <c:v>42885.921643518515</c:v>
                </c:pt>
                <c:pt idx="10361">
                  <c:v>42885.921759259261</c:v>
                </c:pt>
                <c:pt idx="10362">
                  <c:v>42885.921875</c:v>
                </c:pt>
                <c:pt idx="10363">
                  <c:v>42885.921990740739</c:v>
                </c:pt>
                <c:pt idx="10364">
                  <c:v>42885.922106481485</c:v>
                </c:pt>
                <c:pt idx="10365">
                  <c:v>42885.922222222223</c:v>
                </c:pt>
                <c:pt idx="10366">
                  <c:v>42885.922337962962</c:v>
                </c:pt>
                <c:pt idx="10367">
                  <c:v>42885.922453703701</c:v>
                </c:pt>
                <c:pt idx="10368">
                  <c:v>42885.922569444447</c:v>
                </c:pt>
                <c:pt idx="10369">
                  <c:v>42885.922685185185</c:v>
                </c:pt>
                <c:pt idx="10370">
                  <c:v>42885.922800925924</c:v>
                </c:pt>
                <c:pt idx="10371">
                  <c:v>42885.92291666667</c:v>
                </c:pt>
                <c:pt idx="10372">
                  <c:v>42885.923032407409</c:v>
                </c:pt>
                <c:pt idx="10373">
                  <c:v>42885.923148148147</c:v>
                </c:pt>
                <c:pt idx="10374">
                  <c:v>42885.923263888886</c:v>
                </c:pt>
                <c:pt idx="10375">
                  <c:v>42885.923379629632</c:v>
                </c:pt>
                <c:pt idx="10376">
                  <c:v>42885.923495370371</c:v>
                </c:pt>
                <c:pt idx="10377">
                  <c:v>42885.923611111109</c:v>
                </c:pt>
                <c:pt idx="10378">
                  <c:v>42885.923726851855</c:v>
                </c:pt>
                <c:pt idx="10379">
                  <c:v>42885.923842592594</c:v>
                </c:pt>
                <c:pt idx="10380">
                  <c:v>42885.923958333333</c:v>
                </c:pt>
                <c:pt idx="10381">
                  <c:v>42885.924074074072</c:v>
                </c:pt>
                <c:pt idx="10382">
                  <c:v>42885.924189814818</c:v>
                </c:pt>
                <c:pt idx="10383">
                  <c:v>42885.924305555556</c:v>
                </c:pt>
                <c:pt idx="10384">
                  <c:v>42885.924421296295</c:v>
                </c:pt>
                <c:pt idx="10385">
                  <c:v>42885.924537037034</c:v>
                </c:pt>
                <c:pt idx="10386">
                  <c:v>42885.92465277778</c:v>
                </c:pt>
                <c:pt idx="10387">
                  <c:v>42885.924768518518</c:v>
                </c:pt>
                <c:pt idx="10388">
                  <c:v>42885.924884259257</c:v>
                </c:pt>
                <c:pt idx="10389">
                  <c:v>42885.925000000003</c:v>
                </c:pt>
                <c:pt idx="10390">
                  <c:v>42885.925115740742</c:v>
                </c:pt>
                <c:pt idx="10391">
                  <c:v>42885.92523148148</c:v>
                </c:pt>
                <c:pt idx="10392">
                  <c:v>42885.925347222219</c:v>
                </c:pt>
                <c:pt idx="10393">
                  <c:v>42885.925462962965</c:v>
                </c:pt>
                <c:pt idx="10394">
                  <c:v>42885.925578703704</c:v>
                </c:pt>
                <c:pt idx="10395">
                  <c:v>42885.925694444442</c:v>
                </c:pt>
                <c:pt idx="10396">
                  <c:v>42885.925810185188</c:v>
                </c:pt>
                <c:pt idx="10397">
                  <c:v>42885.925925925927</c:v>
                </c:pt>
                <c:pt idx="10398">
                  <c:v>42885.926041666666</c:v>
                </c:pt>
                <c:pt idx="10399">
                  <c:v>42885.926157407404</c:v>
                </c:pt>
                <c:pt idx="10400">
                  <c:v>42885.92627314815</c:v>
                </c:pt>
                <c:pt idx="10401">
                  <c:v>42885.926388888889</c:v>
                </c:pt>
                <c:pt idx="10402">
                  <c:v>42885.926504629628</c:v>
                </c:pt>
                <c:pt idx="10403">
                  <c:v>42885.926620370374</c:v>
                </c:pt>
                <c:pt idx="10404">
                  <c:v>42885.926736111112</c:v>
                </c:pt>
                <c:pt idx="10405">
                  <c:v>42885.926851851851</c:v>
                </c:pt>
                <c:pt idx="10406">
                  <c:v>42885.92696759259</c:v>
                </c:pt>
                <c:pt idx="10407">
                  <c:v>42885.927083333336</c:v>
                </c:pt>
                <c:pt idx="10408">
                  <c:v>42885.927199074074</c:v>
                </c:pt>
                <c:pt idx="10409">
                  <c:v>42885.927314814813</c:v>
                </c:pt>
                <c:pt idx="10410">
                  <c:v>42885.927430555559</c:v>
                </c:pt>
                <c:pt idx="10411">
                  <c:v>42885.927546296298</c:v>
                </c:pt>
                <c:pt idx="10412">
                  <c:v>42885.927662037036</c:v>
                </c:pt>
                <c:pt idx="10413">
                  <c:v>42885.927777777775</c:v>
                </c:pt>
                <c:pt idx="10414">
                  <c:v>42885.927893518521</c:v>
                </c:pt>
                <c:pt idx="10415">
                  <c:v>42885.92800925926</c:v>
                </c:pt>
                <c:pt idx="10416">
                  <c:v>42885.928124999999</c:v>
                </c:pt>
                <c:pt idx="10417">
                  <c:v>42885.928240740737</c:v>
                </c:pt>
                <c:pt idx="10418">
                  <c:v>42885.928356481483</c:v>
                </c:pt>
                <c:pt idx="10419">
                  <c:v>42885.928472222222</c:v>
                </c:pt>
                <c:pt idx="10420">
                  <c:v>42885.928587962961</c:v>
                </c:pt>
                <c:pt idx="10421">
                  <c:v>42885.928703703707</c:v>
                </c:pt>
                <c:pt idx="10422">
                  <c:v>42885.928819444445</c:v>
                </c:pt>
                <c:pt idx="10423">
                  <c:v>42885.928935185184</c:v>
                </c:pt>
                <c:pt idx="10424">
                  <c:v>42885.929050925923</c:v>
                </c:pt>
                <c:pt idx="10425">
                  <c:v>42885.929166666669</c:v>
                </c:pt>
                <c:pt idx="10426">
                  <c:v>42885.929282407407</c:v>
                </c:pt>
                <c:pt idx="10427">
                  <c:v>42885.929398148146</c:v>
                </c:pt>
                <c:pt idx="10428">
                  <c:v>42885.929513888892</c:v>
                </c:pt>
                <c:pt idx="10429">
                  <c:v>42885.929629629631</c:v>
                </c:pt>
                <c:pt idx="10430">
                  <c:v>42885.929745370369</c:v>
                </c:pt>
                <c:pt idx="10431">
                  <c:v>42885.929861111108</c:v>
                </c:pt>
                <c:pt idx="10432">
                  <c:v>42885.929976851854</c:v>
                </c:pt>
                <c:pt idx="10433">
                  <c:v>42885.930092592593</c:v>
                </c:pt>
                <c:pt idx="10434">
                  <c:v>42885.930208333331</c:v>
                </c:pt>
                <c:pt idx="10435">
                  <c:v>42885.930324074077</c:v>
                </c:pt>
                <c:pt idx="10436">
                  <c:v>42885.930439814816</c:v>
                </c:pt>
                <c:pt idx="10437">
                  <c:v>42885.930555555555</c:v>
                </c:pt>
                <c:pt idx="10438">
                  <c:v>42885.930671296293</c:v>
                </c:pt>
                <c:pt idx="10439">
                  <c:v>42885.930787037039</c:v>
                </c:pt>
                <c:pt idx="10440">
                  <c:v>42885.930902777778</c:v>
                </c:pt>
                <c:pt idx="10441">
                  <c:v>42885.931018518517</c:v>
                </c:pt>
                <c:pt idx="10442">
                  <c:v>42885.931134259263</c:v>
                </c:pt>
                <c:pt idx="10443">
                  <c:v>42885.931250000001</c:v>
                </c:pt>
                <c:pt idx="10444">
                  <c:v>42885.93136574074</c:v>
                </c:pt>
                <c:pt idx="10445">
                  <c:v>42885.931481481479</c:v>
                </c:pt>
                <c:pt idx="10446">
                  <c:v>42885.931597222225</c:v>
                </c:pt>
                <c:pt idx="10447">
                  <c:v>42885.931712962964</c:v>
                </c:pt>
                <c:pt idx="10448">
                  <c:v>42885.931828703702</c:v>
                </c:pt>
                <c:pt idx="10449">
                  <c:v>42885.931944444441</c:v>
                </c:pt>
                <c:pt idx="10450">
                  <c:v>42885.932060185187</c:v>
                </c:pt>
                <c:pt idx="10451">
                  <c:v>42885.932175925926</c:v>
                </c:pt>
                <c:pt idx="10452">
                  <c:v>42885.932291666664</c:v>
                </c:pt>
                <c:pt idx="10453">
                  <c:v>42885.93240740741</c:v>
                </c:pt>
                <c:pt idx="10454">
                  <c:v>42885.932523148149</c:v>
                </c:pt>
                <c:pt idx="10455">
                  <c:v>42885.932638888888</c:v>
                </c:pt>
                <c:pt idx="10456">
                  <c:v>42885.932754629626</c:v>
                </c:pt>
                <c:pt idx="10457">
                  <c:v>42885.932870370372</c:v>
                </c:pt>
                <c:pt idx="10458">
                  <c:v>42885.932986111111</c:v>
                </c:pt>
                <c:pt idx="10459">
                  <c:v>42885.93310185185</c:v>
                </c:pt>
                <c:pt idx="10460">
                  <c:v>42885.933217592596</c:v>
                </c:pt>
                <c:pt idx="10461">
                  <c:v>42885.933333333334</c:v>
                </c:pt>
                <c:pt idx="10462">
                  <c:v>42885.933449074073</c:v>
                </c:pt>
                <c:pt idx="10463">
                  <c:v>42885.933564814812</c:v>
                </c:pt>
                <c:pt idx="10464">
                  <c:v>42885.933680555558</c:v>
                </c:pt>
                <c:pt idx="10465">
                  <c:v>42885.933796296296</c:v>
                </c:pt>
                <c:pt idx="10466">
                  <c:v>42885.933912037035</c:v>
                </c:pt>
                <c:pt idx="10467">
                  <c:v>42885.934027777781</c:v>
                </c:pt>
                <c:pt idx="10468">
                  <c:v>42885.93414351852</c:v>
                </c:pt>
                <c:pt idx="10469">
                  <c:v>42885.934259259258</c:v>
                </c:pt>
                <c:pt idx="10470">
                  <c:v>42885.934374999997</c:v>
                </c:pt>
                <c:pt idx="10471">
                  <c:v>42885.934490740743</c:v>
                </c:pt>
                <c:pt idx="10472">
                  <c:v>42885.934606481482</c:v>
                </c:pt>
                <c:pt idx="10473">
                  <c:v>42885.93472222222</c:v>
                </c:pt>
                <c:pt idx="10474">
                  <c:v>42885.934837962966</c:v>
                </c:pt>
                <c:pt idx="10475">
                  <c:v>42885.934953703705</c:v>
                </c:pt>
                <c:pt idx="10476">
                  <c:v>42885.935069444444</c:v>
                </c:pt>
                <c:pt idx="10477">
                  <c:v>42885.935185185182</c:v>
                </c:pt>
                <c:pt idx="10478">
                  <c:v>42885.935300925928</c:v>
                </c:pt>
                <c:pt idx="10479">
                  <c:v>42885.935416666667</c:v>
                </c:pt>
                <c:pt idx="10480">
                  <c:v>42885.935532407406</c:v>
                </c:pt>
                <c:pt idx="10481">
                  <c:v>42885.935648148145</c:v>
                </c:pt>
                <c:pt idx="10482">
                  <c:v>42885.935763888891</c:v>
                </c:pt>
                <c:pt idx="10483">
                  <c:v>42885.935879629629</c:v>
                </c:pt>
                <c:pt idx="10484">
                  <c:v>42885.935995370368</c:v>
                </c:pt>
                <c:pt idx="10485">
                  <c:v>42885.936111111114</c:v>
                </c:pt>
                <c:pt idx="10486">
                  <c:v>42885.936226851853</c:v>
                </c:pt>
                <c:pt idx="10487">
                  <c:v>42885.936342592591</c:v>
                </c:pt>
                <c:pt idx="10488">
                  <c:v>42885.93645833333</c:v>
                </c:pt>
                <c:pt idx="10489">
                  <c:v>42885.936574074076</c:v>
                </c:pt>
                <c:pt idx="10490">
                  <c:v>42885.936689814815</c:v>
                </c:pt>
                <c:pt idx="10491">
                  <c:v>42885.936805555553</c:v>
                </c:pt>
                <c:pt idx="10492">
                  <c:v>42885.936921296299</c:v>
                </c:pt>
                <c:pt idx="10493">
                  <c:v>42885.937037037038</c:v>
                </c:pt>
                <c:pt idx="10494">
                  <c:v>42885.937152777777</c:v>
                </c:pt>
                <c:pt idx="10495">
                  <c:v>42885.937268518515</c:v>
                </c:pt>
                <c:pt idx="10496">
                  <c:v>42885.937384259261</c:v>
                </c:pt>
                <c:pt idx="10497">
                  <c:v>42885.9375</c:v>
                </c:pt>
                <c:pt idx="10498">
                  <c:v>42885.937615740739</c:v>
                </c:pt>
                <c:pt idx="10499">
                  <c:v>42885.937731481485</c:v>
                </c:pt>
                <c:pt idx="10500">
                  <c:v>42885.937847222223</c:v>
                </c:pt>
                <c:pt idx="10501">
                  <c:v>42885.937962962962</c:v>
                </c:pt>
                <c:pt idx="10502">
                  <c:v>42885.938078703701</c:v>
                </c:pt>
                <c:pt idx="10503">
                  <c:v>42885.938194444447</c:v>
                </c:pt>
                <c:pt idx="10504">
                  <c:v>42885.938310185185</c:v>
                </c:pt>
                <c:pt idx="10505">
                  <c:v>42885.938425925924</c:v>
                </c:pt>
                <c:pt idx="10506">
                  <c:v>42885.93854166667</c:v>
                </c:pt>
                <c:pt idx="10507">
                  <c:v>42885.938657407409</c:v>
                </c:pt>
                <c:pt idx="10508">
                  <c:v>42885.938773148147</c:v>
                </c:pt>
                <c:pt idx="10509">
                  <c:v>42885.938888888886</c:v>
                </c:pt>
                <c:pt idx="10510">
                  <c:v>42885.939004629632</c:v>
                </c:pt>
                <c:pt idx="10511">
                  <c:v>42885.939120370371</c:v>
                </c:pt>
                <c:pt idx="10512">
                  <c:v>42885.939236111109</c:v>
                </c:pt>
                <c:pt idx="10513">
                  <c:v>42885.939351851855</c:v>
                </c:pt>
                <c:pt idx="10514">
                  <c:v>42885.939467592594</c:v>
                </c:pt>
                <c:pt idx="10515">
                  <c:v>42885.939583333333</c:v>
                </c:pt>
                <c:pt idx="10516">
                  <c:v>42885.939699074072</c:v>
                </c:pt>
                <c:pt idx="10517">
                  <c:v>42885.939814814818</c:v>
                </c:pt>
                <c:pt idx="10518">
                  <c:v>42885.939930555556</c:v>
                </c:pt>
                <c:pt idx="10519">
                  <c:v>42885.940046296295</c:v>
                </c:pt>
                <c:pt idx="10520">
                  <c:v>42885.940162037034</c:v>
                </c:pt>
                <c:pt idx="10521">
                  <c:v>42885.94027777778</c:v>
                </c:pt>
                <c:pt idx="10522">
                  <c:v>42885.940393518518</c:v>
                </c:pt>
                <c:pt idx="10523">
                  <c:v>42885.940509259257</c:v>
                </c:pt>
                <c:pt idx="10524">
                  <c:v>42885.940625000003</c:v>
                </c:pt>
                <c:pt idx="10525">
                  <c:v>42885.940740740742</c:v>
                </c:pt>
                <c:pt idx="10526">
                  <c:v>42885.94085648148</c:v>
                </c:pt>
                <c:pt idx="10527">
                  <c:v>42885.940972222219</c:v>
                </c:pt>
                <c:pt idx="10528">
                  <c:v>42885.941087962965</c:v>
                </c:pt>
                <c:pt idx="10529">
                  <c:v>42885.941203703704</c:v>
                </c:pt>
                <c:pt idx="10530">
                  <c:v>42885.941319444442</c:v>
                </c:pt>
                <c:pt idx="10531">
                  <c:v>42885.941435185188</c:v>
                </c:pt>
                <c:pt idx="10532">
                  <c:v>42885.941550925927</c:v>
                </c:pt>
                <c:pt idx="10533">
                  <c:v>42885.941666666666</c:v>
                </c:pt>
                <c:pt idx="10534">
                  <c:v>42885.941782407404</c:v>
                </c:pt>
                <c:pt idx="10535">
                  <c:v>42885.94189814815</c:v>
                </c:pt>
                <c:pt idx="10536">
                  <c:v>42885.942013888889</c:v>
                </c:pt>
                <c:pt idx="10537">
                  <c:v>42885.942129629628</c:v>
                </c:pt>
                <c:pt idx="10538">
                  <c:v>42885.942245370374</c:v>
                </c:pt>
                <c:pt idx="10539">
                  <c:v>42885.942361111112</c:v>
                </c:pt>
                <c:pt idx="10540">
                  <c:v>42885.942476851851</c:v>
                </c:pt>
                <c:pt idx="10541">
                  <c:v>42885.94259259259</c:v>
                </c:pt>
                <c:pt idx="10542">
                  <c:v>42885.942708333336</c:v>
                </c:pt>
                <c:pt idx="10543">
                  <c:v>42885.942824074074</c:v>
                </c:pt>
                <c:pt idx="10544">
                  <c:v>42885.942939814813</c:v>
                </c:pt>
                <c:pt idx="10545">
                  <c:v>42885.943055555559</c:v>
                </c:pt>
                <c:pt idx="10546">
                  <c:v>42885.943171296298</c:v>
                </c:pt>
                <c:pt idx="10547">
                  <c:v>42885.943287037036</c:v>
                </c:pt>
                <c:pt idx="10548">
                  <c:v>42885.943402777775</c:v>
                </c:pt>
                <c:pt idx="10549">
                  <c:v>42885.943518518521</c:v>
                </c:pt>
                <c:pt idx="10550">
                  <c:v>42885.94363425926</c:v>
                </c:pt>
                <c:pt idx="10551">
                  <c:v>42885.943749999999</c:v>
                </c:pt>
                <c:pt idx="10552">
                  <c:v>42885.943865740737</c:v>
                </c:pt>
                <c:pt idx="10553">
                  <c:v>42885.943981481483</c:v>
                </c:pt>
                <c:pt idx="10554">
                  <c:v>42885.944097222222</c:v>
                </c:pt>
                <c:pt idx="10555">
                  <c:v>42885.944212962961</c:v>
                </c:pt>
                <c:pt idx="10556">
                  <c:v>42885.944328703707</c:v>
                </c:pt>
                <c:pt idx="10557">
                  <c:v>42885.944444444445</c:v>
                </c:pt>
                <c:pt idx="10558">
                  <c:v>42885.944560185184</c:v>
                </c:pt>
                <c:pt idx="10559">
                  <c:v>42885.944675925923</c:v>
                </c:pt>
                <c:pt idx="10560">
                  <c:v>42885.944791666669</c:v>
                </c:pt>
                <c:pt idx="10561">
                  <c:v>42885.944907407407</c:v>
                </c:pt>
                <c:pt idx="10562">
                  <c:v>42885.945023148146</c:v>
                </c:pt>
                <c:pt idx="10563">
                  <c:v>42885.945138888892</c:v>
                </c:pt>
                <c:pt idx="10564">
                  <c:v>42885.945254629631</c:v>
                </c:pt>
                <c:pt idx="10565">
                  <c:v>42885.945370370369</c:v>
                </c:pt>
                <c:pt idx="10566">
                  <c:v>42885.945486111108</c:v>
                </c:pt>
                <c:pt idx="10567">
                  <c:v>42885.945601851854</c:v>
                </c:pt>
                <c:pt idx="10568">
                  <c:v>42885.945717592593</c:v>
                </c:pt>
                <c:pt idx="10569">
                  <c:v>42885.945833333331</c:v>
                </c:pt>
                <c:pt idx="10570">
                  <c:v>42885.945949074077</c:v>
                </c:pt>
                <c:pt idx="10571">
                  <c:v>42885.946064814816</c:v>
                </c:pt>
                <c:pt idx="10572">
                  <c:v>42885.946180555555</c:v>
                </c:pt>
                <c:pt idx="10573">
                  <c:v>42885.946296296293</c:v>
                </c:pt>
                <c:pt idx="10574">
                  <c:v>42885.946412037039</c:v>
                </c:pt>
                <c:pt idx="10575">
                  <c:v>42885.946527777778</c:v>
                </c:pt>
                <c:pt idx="10576">
                  <c:v>42885.946643518517</c:v>
                </c:pt>
                <c:pt idx="10577">
                  <c:v>42885.946759259263</c:v>
                </c:pt>
                <c:pt idx="10578">
                  <c:v>42885.946875000001</c:v>
                </c:pt>
                <c:pt idx="10579">
                  <c:v>42885.94699074074</c:v>
                </c:pt>
                <c:pt idx="10580">
                  <c:v>42885.947106481479</c:v>
                </c:pt>
                <c:pt idx="10581">
                  <c:v>42885.947222222225</c:v>
                </c:pt>
                <c:pt idx="10582">
                  <c:v>42885.947337962964</c:v>
                </c:pt>
                <c:pt idx="10583">
                  <c:v>42885.947453703702</c:v>
                </c:pt>
                <c:pt idx="10584">
                  <c:v>42885.947569444441</c:v>
                </c:pt>
                <c:pt idx="10585">
                  <c:v>42885.947685185187</c:v>
                </c:pt>
                <c:pt idx="10586">
                  <c:v>42885.947800925926</c:v>
                </c:pt>
                <c:pt idx="10587">
                  <c:v>42885.947916666664</c:v>
                </c:pt>
                <c:pt idx="10588">
                  <c:v>42885.94803240741</c:v>
                </c:pt>
                <c:pt idx="10589">
                  <c:v>42885.948148148149</c:v>
                </c:pt>
                <c:pt idx="10590">
                  <c:v>42885.948263888888</c:v>
                </c:pt>
                <c:pt idx="10591">
                  <c:v>42885.948379629626</c:v>
                </c:pt>
                <c:pt idx="10592">
                  <c:v>42885.948495370372</c:v>
                </c:pt>
                <c:pt idx="10593">
                  <c:v>42885.948611111111</c:v>
                </c:pt>
                <c:pt idx="10594">
                  <c:v>42885.94872685185</c:v>
                </c:pt>
                <c:pt idx="10595">
                  <c:v>42885.948842592596</c:v>
                </c:pt>
                <c:pt idx="10596">
                  <c:v>42885.948958333334</c:v>
                </c:pt>
                <c:pt idx="10597">
                  <c:v>42885.949074074073</c:v>
                </c:pt>
                <c:pt idx="10598">
                  <c:v>42885.949189814812</c:v>
                </c:pt>
                <c:pt idx="10599">
                  <c:v>42885.949305555558</c:v>
                </c:pt>
                <c:pt idx="10600">
                  <c:v>42885.949421296296</c:v>
                </c:pt>
                <c:pt idx="10601">
                  <c:v>42885.949537037035</c:v>
                </c:pt>
                <c:pt idx="10602">
                  <c:v>42885.949652777781</c:v>
                </c:pt>
                <c:pt idx="10603">
                  <c:v>42885.94976851852</c:v>
                </c:pt>
                <c:pt idx="10604">
                  <c:v>42885.949884259258</c:v>
                </c:pt>
                <c:pt idx="10605">
                  <c:v>42885.95</c:v>
                </c:pt>
                <c:pt idx="10606">
                  <c:v>42885.950115740743</c:v>
                </c:pt>
                <c:pt idx="10607">
                  <c:v>42885.950231481482</c:v>
                </c:pt>
                <c:pt idx="10608">
                  <c:v>42885.95034722222</c:v>
                </c:pt>
                <c:pt idx="10609">
                  <c:v>42885.950462962966</c:v>
                </c:pt>
                <c:pt idx="10610">
                  <c:v>42885.950578703705</c:v>
                </c:pt>
                <c:pt idx="10611">
                  <c:v>42885.950694444444</c:v>
                </c:pt>
                <c:pt idx="10612">
                  <c:v>42885.950810185182</c:v>
                </c:pt>
                <c:pt idx="10613">
                  <c:v>42885.950925925928</c:v>
                </c:pt>
                <c:pt idx="10614">
                  <c:v>42885.951041666667</c:v>
                </c:pt>
                <c:pt idx="10615">
                  <c:v>42885.951157407406</c:v>
                </c:pt>
                <c:pt idx="10616">
                  <c:v>42885.951273148145</c:v>
                </c:pt>
                <c:pt idx="10617">
                  <c:v>42885.951388888891</c:v>
                </c:pt>
                <c:pt idx="10618">
                  <c:v>42885.951504629629</c:v>
                </c:pt>
                <c:pt idx="10619">
                  <c:v>42885.951620370368</c:v>
                </c:pt>
                <c:pt idx="10620">
                  <c:v>42885.951736111114</c:v>
                </c:pt>
                <c:pt idx="10621">
                  <c:v>42885.951851851853</c:v>
                </c:pt>
                <c:pt idx="10622">
                  <c:v>42885.951967592591</c:v>
                </c:pt>
                <c:pt idx="10623">
                  <c:v>42885.95208333333</c:v>
                </c:pt>
                <c:pt idx="10624">
                  <c:v>42885.952199074076</c:v>
                </c:pt>
                <c:pt idx="10625">
                  <c:v>42885.952314814815</c:v>
                </c:pt>
                <c:pt idx="10626">
                  <c:v>42885.952430555553</c:v>
                </c:pt>
                <c:pt idx="10627">
                  <c:v>42885.952546296299</c:v>
                </c:pt>
                <c:pt idx="10628">
                  <c:v>42885.952662037038</c:v>
                </c:pt>
                <c:pt idx="10629">
                  <c:v>42885.952777777777</c:v>
                </c:pt>
                <c:pt idx="10630">
                  <c:v>42885.952893518515</c:v>
                </c:pt>
                <c:pt idx="10631">
                  <c:v>42885.953009259261</c:v>
                </c:pt>
                <c:pt idx="10632">
                  <c:v>42885.953125</c:v>
                </c:pt>
                <c:pt idx="10633">
                  <c:v>42885.953240740739</c:v>
                </c:pt>
                <c:pt idx="10634">
                  <c:v>42885.953356481485</c:v>
                </c:pt>
                <c:pt idx="10635">
                  <c:v>42885.953472222223</c:v>
                </c:pt>
                <c:pt idx="10636">
                  <c:v>42885.953587962962</c:v>
                </c:pt>
                <c:pt idx="10637">
                  <c:v>42885.953703703701</c:v>
                </c:pt>
                <c:pt idx="10638">
                  <c:v>42885.953819444447</c:v>
                </c:pt>
                <c:pt idx="10639">
                  <c:v>42885.953935185185</c:v>
                </c:pt>
                <c:pt idx="10640">
                  <c:v>42885.954050925924</c:v>
                </c:pt>
                <c:pt idx="10641">
                  <c:v>42885.95416666667</c:v>
                </c:pt>
                <c:pt idx="10642">
                  <c:v>42885.954282407409</c:v>
                </c:pt>
                <c:pt idx="10643">
                  <c:v>42885.954398148147</c:v>
                </c:pt>
                <c:pt idx="10644">
                  <c:v>42885.954513888886</c:v>
                </c:pt>
                <c:pt idx="10645">
                  <c:v>42885.954629629632</c:v>
                </c:pt>
                <c:pt idx="10646">
                  <c:v>42885.954745370371</c:v>
                </c:pt>
                <c:pt idx="10647">
                  <c:v>42885.954861111109</c:v>
                </c:pt>
                <c:pt idx="10648">
                  <c:v>42885.954976851855</c:v>
                </c:pt>
                <c:pt idx="10649">
                  <c:v>42885.955092592594</c:v>
                </c:pt>
                <c:pt idx="10650">
                  <c:v>42885.955208333333</c:v>
                </c:pt>
                <c:pt idx="10651">
                  <c:v>42885.955324074072</c:v>
                </c:pt>
                <c:pt idx="10652">
                  <c:v>42885.955439814818</c:v>
                </c:pt>
                <c:pt idx="10653">
                  <c:v>42885.955555555556</c:v>
                </c:pt>
                <c:pt idx="10654">
                  <c:v>42885.955671296295</c:v>
                </c:pt>
                <c:pt idx="10655">
                  <c:v>42885.955787037034</c:v>
                </c:pt>
                <c:pt idx="10656">
                  <c:v>42885.95590277778</c:v>
                </c:pt>
                <c:pt idx="10657">
                  <c:v>42885.956018518518</c:v>
                </c:pt>
                <c:pt idx="10658">
                  <c:v>42885.956134259257</c:v>
                </c:pt>
                <c:pt idx="10659">
                  <c:v>42885.956250000003</c:v>
                </c:pt>
                <c:pt idx="10660">
                  <c:v>42885.956365740742</c:v>
                </c:pt>
                <c:pt idx="10661">
                  <c:v>42885.95648148148</c:v>
                </c:pt>
                <c:pt idx="10662">
                  <c:v>42885.956597222219</c:v>
                </c:pt>
                <c:pt idx="10663">
                  <c:v>42885.956712962965</c:v>
                </c:pt>
                <c:pt idx="10664">
                  <c:v>42885.956828703704</c:v>
                </c:pt>
                <c:pt idx="10665">
                  <c:v>42885.956944444442</c:v>
                </c:pt>
                <c:pt idx="10666">
                  <c:v>42885.957060185188</c:v>
                </c:pt>
                <c:pt idx="10667">
                  <c:v>42885.957175925927</c:v>
                </c:pt>
                <c:pt idx="10668">
                  <c:v>42885.957291666666</c:v>
                </c:pt>
                <c:pt idx="10669">
                  <c:v>42885.957407407404</c:v>
                </c:pt>
                <c:pt idx="10670">
                  <c:v>42885.95752314815</c:v>
                </c:pt>
                <c:pt idx="10671">
                  <c:v>42885.957638888889</c:v>
                </c:pt>
                <c:pt idx="10672">
                  <c:v>42885.957754629628</c:v>
                </c:pt>
                <c:pt idx="10673">
                  <c:v>42885.957870370374</c:v>
                </c:pt>
                <c:pt idx="10674">
                  <c:v>42885.957986111112</c:v>
                </c:pt>
                <c:pt idx="10675">
                  <c:v>42885.958101851851</c:v>
                </c:pt>
                <c:pt idx="10676">
                  <c:v>42885.95821759259</c:v>
                </c:pt>
                <c:pt idx="10677">
                  <c:v>42885.958333333336</c:v>
                </c:pt>
                <c:pt idx="10678">
                  <c:v>42885.958449074074</c:v>
                </c:pt>
                <c:pt idx="10679">
                  <c:v>42885.958564814813</c:v>
                </c:pt>
                <c:pt idx="10680">
                  <c:v>42885.958680555559</c:v>
                </c:pt>
                <c:pt idx="10681">
                  <c:v>42885.958796296298</c:v>
                </c:pt>
                <c:pt idx="10682">
                  <c:v>42885.958912037036</c:v>
                </c:pt>
                <c:pt idx="10683">
                  <c:v>42885.959027777775</c:v>
                </c:pt>
                <c:pt idx="10684">
                  <c:v>42885.959143518521</c:v>
                </c:pt>
                <c:pt idx="10685">
                  <c:v>42885.95925925926</c:v>
                </c:pt>
                <c:pt idx="10686">
                  <c:v>42885.959374999999</c:v>
                </c:pt>
                <c:pt idx="10687">
                  <c:v>42885.959490740737</c:v>
                </c:pt>
                <c:pt idx="10688">
                  <c:v>42885.959606481483</c:v>
                </c:pt>
                <c:pt idx="10689">
                  <c:v>42885.959722222222</c:v>
                </c:pt>
                <c:pt idx="10690">
                  <c:v>42885.959837962961</c:v>
                </c:pt>
                <c:pt idx="10691">
                  <c:v>42885.959953703707</c:v>
                </c:pt>
                <c:pt idx="10692">
                  <c:v>42885.960069444445</c:v>
                </c:pt>
                <c:pt idx="10693">
                  <c:v>42885.960185185184</c:v>
                </c:pt>
                <c:pt idx="10694">
                  <c:v>42885.960300925923</c:v>
                </c:pt>
                <c:pt idx="10695">
                  <c:v>42885.960416666669</c:v>
                </c:pt>
                <c:pt idx="10696">
                  <c:v>42885.960532407407</c:v>
                </c:pt>
                <c:pt idx="10697">
                  <c:v>42885.960648148146</c:v>
                </c:pt>
                <c:pt idx="10698">
                  <c:v>42885.960763888892</c:v>
                </c:pt>
                <c:pt idx="10699">
                  <c:v>42885.960879629631</c:v>
                </c:pt>
                <c:pt idx="10700">
                  <c:v>42885.960995370369</c:v>
                </c:pt>
                <c:pt idx="10701">
                  <c:v>42885.961111111108</c:v>
                </c:pt>
                <c:pt idx="10702">
                  <c:v>42885.961226851854</c:v>
                </c:pt>
                <c:pt idx="10703">
                  <c:v>42885.961342592593</c:v>
                </c:pt>
                <c:pt idx="10704">
                  <c:v>42885.961458333331</c:v>
                </c:pt>
                <c:pt idx="10705">
                  <c:v>42885.961574074077</c:v>
                </c:pt>
                <c:pt idx="10706">
                  <c:v>42885.961689814816</c:v>
                </c:pt>
                <c:pt idx="10707">
                  <c:v>42885.961805555555</c:v>
                </c:pt>
                <c:pt idx="10708">
                  <c:v>42885.961921296293</c:v>
                </c:pt>
                <c:pt idx="10709">
                  <c:v>42885.962037037039</c:v>
                </c:pt>
                <c:pt idx="10710">
                  <c:v>42885.962152777778</c:v>
                </c:pt>
                <c:pt idx="10711">
                  <c:v>42885.962268518517</c:v>
                </c:pt>
                <c:pt idx="10712">
                  <c:v>42885.962384259263</c:v>
                </c:pt>
                <c:pt idx="10713">
                  <c:v>42885.962500000001</c:v>
                </c:pt>
                <c:pt idx="10714">
                  <c:v>42885.96261574074</c:v>
                </c:pt>
                <c:pt idx="10715">
                  <c:v>42885.962731481479</c:v>
                </c:pt>
                <c:pt idx="10716">
                  <c:v>42885.962847222225</c:v>
                </c:pt>
                <c:pt idx="10717">
                  <c:v>42885.962962962964</c:v>
                </c:pt>
                <c:pt idx="10718">
                  <c:v>42885.963078703702</c:v>
                </c:pt>
                <c:pt idx="10719">
                  <c:v>42885.963194444441</c:v>
                </c:pt>
                <c:pt idx="10720">
                  <c:v>42885.963310185187</c:v>
                </c:pt>
                <c:pt idx="10721">
                  <c:v>42885.963425925926</c:v>
                </c:pt>
                <c:pt idx="10722">
                  <c:v>42885.963541666664</c:v>
                </c:pt>
                <c:pt idx="10723">
                  <c:v>42885.96365740741</c:v>
                </c:pt>
                <c:pt idx="10724">
                  <c:v>42885.963773148149</c:v>
                </c:pt>
                <c:pt idx="10725">
                  <c:v>42885.963888888888</c:v>
                </c:pt>
                <c:pt idx="10726">
                  <c:v>42885.964004629626</c:v>
                </c:pt>
                <c:pt idx="10727">
                  <c:v>42885.964120370372</c:v>
                </c:pt>
                <c:pt idx="10728">
                  <c:v>42885.964236111111</c:v>
                </c:pt>
                <c:pt idx="10729">
                  <c:v>42885.96435185185</c:v>
                </c:pt>
                <c:pt idx="10730">
                  <c:v>42885.964467592596</c:v>
                </c:pt>
                <c:pt idx="10731">
                  <c:v>42885.964583333334</c:v>
                </c:pt>
                <c:pt idx="10732">
                  <c:v>42885.964699074073</c:v>
                </c:pt>
                <c:pt idx="10733">
                  <c:v>42885.964814814812</c:v>
                </c:pt>
                <c:pt idx="10734">
                  <c:v>42885.964930555558</c:v>
                </c:pt>
                <c:pt idx="10735">
                  <c:v>42885.965046296296</c:v>
                </c:pt>
                <c:pt idx="10736">
                  <c:v>42885.965162037035</c:v>
                </c:pt>
                <c:pt idx="10737">
                  <c:v>42885.965277777781</c:v>
                </c:pt>
                <c:pt idx="10738">
                  <c:v>42885.96539351852</c:v>
                </c:pt>
                <c:pt idx="10739">
                  <c:v>42885.965509259258</c:v>
                </c:pt>
                <c:pt idx="10740">
                  <c:v>42885.965624999997</c:v>
                </c:pt>
                <c:pt idx="10741">
                  <c:v>42885.965740740743</c:v>
                </c:pt>
                <c:pt idx="10742">
                  <c:v>42885.965856481482</c:v>
                </c:pt>
                <c:pt idx="10743">
                  <c:v>42885.96597222222</c:v>
                </c:pt>
                <c:pt idx="10744">
                  <c:v>42885.966087962966</c:v>
                </c:pt>
                <c:pt idx="10745">
                  <c:v>42885.966203703705</c:v>
                </c:pt>
                <c:pt idx="10746">
                  <c:v>42885.966319444444</c:v>
                </c:pt>
                <c:pt idx="10747">
                  <c:v>42885.966435185182</c:v>
                </c:pt>
                <c:pt idx="10748">
                  <c:v>42885.966550925928</c:v>
                </c:pt>
                <c:pt idx="10749">
                  <c:v>42885.966666666667</c:v>
                </c:pt>
                <c:pt idx="10750">
                  <c:v>42885.966782407406</c:v>
                </c:pt>
                <c:pt idx="10751">
                  <c:v>42885.966898148145</c:v>
                </c:pt>
                <c:pt idx="10752">
                  <c:v>42885.967013888891</c:v>
                </c:pt>
                <c:pt idx="10753">
                  <c:v>42885.967129629629</c:v>
                </c:pt>
                <c:pt idx="10754">
                  <c:v>42885.967245370368</c:v>
                </c:pt>
                <c:pt idx="10755">
                  <c:v>42885.967361111114</c:v>
                </c:pt>
                <c:pt idx="10756">
                  <c:v>42885.967476851853</c:v>
                </c:pt>
                <c:pt idx="10757">
                  <c:v>42885.967592592591</c:v>
                </c:pt>
                <c:pt idx="10758">
                  <c:v>42885.96770833333</c:v>
                </c:pt>
                <c:pt idx="10759">
                  <c:v>42885.967824074076</c:v>
                </c:pt>
                <c:pt idx="10760">
                  <c:v>42885.967939814815</c:v>
                </c:pt>
                <c:pt idx="10761">
                  <c:v>42885.968055555553</c:v>
                </c:pt>
                <c:pt idx="10762">
                  <c:v>42885.968171296299</c:v>
                </c:pt>
                <c:pt idx="10763">
                  <c:v>42885.968287037038</c:v>
                </c:pt>
                <c:pt idx="10764">
                  <c:v>42885.968402777777</c:v>
                </c:pt>
                <c:pt idx="10765">
                  <c:v>42885.968518518515</c:v>
                </c:pt>
                <c:pt idx="10766">
                  <c:v>42885.968634259261</c:v>
                </c:pt>
                <c:pt idx="10767">
                  <c:v>42885.96875</c:v>
                </c:pt>
                <c:pt idx="10768">
                  <c:v>42885.968865740739</c:v>
                </c:pt>
                <c:pt idx="10769">
                  <c:v>42885.968981481485</c:v>
                </c:pt>
                <c:pt idx="10770">
                  <c:v>42885.969097222223</c:v>
                </c:pt>
                <c:pt idx="10771">
                  <c:v>42885.969212962962</c:v>
                </c:pt>
                <c:pt idx="10772">
                  <c:v>42885.969328703701</c:v>
                </c:pt>
                <c:pt idx="10773">
                  <c:v>42885.969444444447</c:v>
                </c:pt>
                <c:pt idx="10774">
                  <c:v>42885.969560185185</c:v>
                </c:pt>
                <c:pt idx="10775">
                  <c:v>42885.969675925924</c:v>
                </c:pt>
                <c:pt idx="10776">
                  <c:v>42885.96979166667</c:v>
                </c:pt>
                <c:pt idx="10777">
                  <c:v>42885.969907407409</c:v>
                </c:pt>
                <c:pt idx="10778">
                  <c:v>42885.970023148147</c:v>
                </c:pt>
                <c:pt idx="10779">
                  <c:v>42885.970138888886</c:v>
                </c:pt>
                <c:pt idx="10780">
                  <c:v>42885.970254629632</c:v>
                </c:pt>
                <c:pt idx="10781">
                  <c:v>42885.970370370371</c:v>
                </c:pt>
                <c:pt idx="10782">
                  <c:v>42885.970486111109</c:v>
                </c:pt>
                <c:pt idx="10783">
                  <c:v>42885.970601851855</c:v>
                </c:pt>
                <c:pt idx="10784">
                  <c:v>42885.970717592594</c:v>
                </c:pt>
                <c:pt idx="10785">
                  <c:v>42885.970833333333</c:v>
                </c:pt>
                <c:pt idx="10786">
                  <c:v>42885.970949074072</c:v>
                </c:pt>
                <c:pt idx="10787">
                  <c:v>42885.971064814818</c:v>
                </c:pt>
                <c:pt idx="10788">
                  <c:v>42885.971180555556</c:v>
                </c:pt>
                <c:pt idx="10789">
                  <c:v>42885.971296296295</c:v>
                </c:pt>
                <c:pt idx="10790">
                  <c:v>42885.971412037034</c:v>
                </c:pt>
                <c:pt idx="10791">
                  <c:v>42885.97152777778</c:v>
                </c:pt>
                <c:pt idx="10792">
                  <c:v>42885.971643518518</c:v>
                </c:pt>
                <c:pt idx="10793">
                  <c:v>42885.971759259257</c:v>
                </c:pt>
                <c:pt idx="10794">
                  <c:v>42885.971875000003</c:v>
                </c:pt>
                <c:pt idx="10795">
                  <c:v>42885.971990740742</c:v>
                </c:pt>
                <c:pt idx="10796">
                  <c:v>42885.97210648148</c:v>
                </c:pt>
                <c:pt idx="10797">
                  <c:v>42885.972222222219</c:v>
                </c:pt>
                <c:pt idx="10798">
                  <c:v>42885.972337962965</c:v>
                </c:pt>
                <c:pt idx="10799">
                  <c:v>42885.972453703704</c:v>
                </c:pt>
                <c:pt idx="10800">
                  <c:v>42885.972569444442</c:v>
                </c:pt>
                <c:pt idx="10801">
                  <c:v>42885.972685185188</c:v>
                </c:pt>
                <c:pt idx="10802">
                  <c:v>42885.972800925927</c:v>
                </c:pt>
                <c:pt idx="10803">
                  <c:v>42885.972916666666</c:v>
                </c:pt>
                <c:pt idx="10804">
                  <c:v>42885.973032407404</c:v>
                </c:pt>
                <c:pt idx="10805">
                  <c:v>42885.97314814815</c:v>
                </c:pt>
                <c:pt idx="10806">
                  <c:v>42885.973263888889</c:v>
                </c:pt>
                <c:pt idx="10807">
                  <c:v>42885.973379629628</c:v>
                </c:pt>
                <c:pt idx="10808">
                  <c:v>42885.973495370374</c:v>
                </c:pt>
                <c:pt idx="10809">
                  <c:v>42885.973611111112</c:v>
                </c:pt>
                <c:pt idx="10810">
                  <c:v>42885.973726851851</c:v>
                </c:pt>
                <c:pt idx="10811">
                  <c:v>42885.97384259259</c:v>
                </c:pt>
                <c:pt idx="10812">
                  <c:v>42885.973958333336</c:v>
                </c:pt>
                <c:pt idx="10813">
                  <c:v>42885.974074074074</c:v>
                </c:pt>
                <c:pt idx="10814">
                  <c:v>42885.974189814813</c:v>
                </c:pt>
                <c:pt idx="10815">
                  <c:v>42885.974305555559</c:v>
                </c:pt>
                <c:pt idx="10816">
                  <c:v>42885.974421296298</c:v>
                </c:pt>
                <c:pt idx="10817">
                  <c:v>42885.974537037036</c:v>
                </c:pt>
                <c:pt idx="10818">
                  <c:v>42885.974652777775</c:v>
                </c:pt>
                <c:pt idx="10819">
                  <c:v>42885.974768518521</c:v>
                </c:pt>
                <c:pt idx="10820">
                  <c:v>42885.97488425926</c:v>
                </c:pt>
                <c:pt idx="10821">
                  <c:v>42885.974999999999</c:v>
                </c:pt>
                <c:pt idx="10822">
                  <c:v>42885.975115740737</c:v>
                </c:pt>
                <c:pt idx="10823">
                  <c:v>42885.975231481483</c:v>
                </c:pt>
                <c:pt idx="10824">
                  <c:v>42885.975347222222</c:v>
                </c:pt>
                <c:pt idx="10825">
                  <c:v>42885.975462962961</c:v>
                </c:pt>
                <c:pt idx="10826">
                  <c:v>42885.975578703707</c:v>
                </c:pt>
                <c:pt idx="10827">
                  <c:v>42885.975694444445</c:v>
                </c:pt>
                <c:pt idx="10828">
                  <c:v>42885.975810185184</c:v>
                </c:pt>
                <c:pt idx="10829">
                  <c:v>42885.975925925923</c:v>
                </c:pt>
                <c:pt idx="10830">
                  <c:v>42885.976041666669</c:v>
                </c:pt>
                <c:pt idx="10831">
                  <c:v>42885.976157407407</c:v>
                </c:pt>
                <c:pt idx="10832">
                  <c:v>42885.976273148146</c:v>
                </c:pt>
                <c:pt idx="10833">
                  <c:v>42885.976388888892</c:v>
                </c:pt>
                <c:pt idx="10834">
                  <c:v>42885.976504629631</c:v>
                </c:pt>
                <c:pt idx="10835">
                  <c:v>42885.976620370369</c:v>
                </c:pt>
                <c:pt idx="10836">
                  <c:v>42885.976736111108</c:v>
                </c:pt>
                <c:pt idx="10837">
                  <c:v>42885.976851851854</c:v>
                </c:pt>
                <c:pt idx="10838">
                  <c:v>42885.976967592593</c:v>
                </c:pt>
                <c:pt idx="10839">
                  <c:v>42885.977083333331</c:v>
                </c:pt>
                <c:pt idx="10840">
                  <c:v>42885.977199074077</c:v>
                </c:pt>
                <c:pt idx="10841">
                  <c:v>42885.977314814816</c:v>
                </c:pt>
                <c:pt idx="10842">
                  <c:v>42885.977430555555</c:v>
                </c:pt>
                <c:pt idx="10843">
                  <c:v>42885.977546296293</c:v>
                </c:pt>
                <c:pt idx="10844">
                  <c:v>42885.977662037039</c:v>
                </c:pt>
                <c:pt idx="10845">
                  <c:v>42885.977777777778</c:v>
                </c:pt>
                <c:pt idx="10846">
                  <c:v>42885.977893518517</c:v>
                </c:pt>
                <c:pt idx="10847">
                  <c:v>42885.978009259263</c:v>
                </c:pt>
                <c:pt idx="10848">
                  <c:v>42885.978125000001</c:v>
                </c:pt>
                <c:pt idx="10849">
                  <c:v>42885.97824074074</c:v>
                </c:pt>
                <c:pt idx="10850">
                  <c:v>42885.978356481479</c:v>
                </c:pt>
                <c:pt idx="10851">
                  <c:v>42885.978472222225</c:v>
                </c:pt>
                <c:pt idx="10852">
                  <c:v>42885.978587962964</c:v>
                </c:pt>
                <c:pt idx="10853">
                  <c:v>42885.978703703702</c:v>
                </c:pt>
                <c:pt idx="10854">
                  <c:v>42885.978819444441</c:v>
                </c:pt>
                <c:pt idx="10855">
                  <c:v>42885.978935185187</c:v>
                </c:pt>
                <c:pt idx="10856">
                  <c:v>42885.979050925926</c:v>
                </c:pt>
                <c:pt idx="10857">
                  <c:v>42885.979166666664</c:v>
                </c:pt>
                <c:pt idx="10858">
                  <c:v>42885.97928240741</c:v>
                </c:pt>
                <c:pt idx="10859">
                  <c:v>42885.979398148149</c:v>
                </c:pt>
                <c:pt idx="10860">
                  <c:v>42885.979513888888</c:v>
                </c:pt>
                <c:pt idx="10861">
                  <c:v>42885.979629629626</c:v>
                </c:pt>
                <c:pt idx="10862">
                  <c:v>42885.979745370372</c:v>
                </c:pt>
                <c:pt idx="10863">
                  <c:v>42885.979861111111</c:v>
                </c:pt>
                <c:pt idx="10864">
                  <c:v>42885.97997685185</c:v>
                </c:pt>
                <c:pt idx="10865">
                  <c:v>42885.980092592596</c:v>
                </c:pt>
                <c:pt idx="10866">
                  <c:v>42885.980208333334</c:v>
                </c:pt>
                <c:pt idx="10867">
                  <c:v>42885.980324074073</c:v>
                </c:pt>
                <c:pt idx="10868">
                  <c:v>42885.980439814812</c:v>
                </c:pt>
                <c:pt idx="10869">
                  <c:v>42885.980555555558</c:v>
                </c:pt>
                <c:pt idx="10870">
                  <c:v>42885.980671296296</c:v>
                </c:pt>
                <c:pt idx="10871">
                  <c:v>42885.980787037035</c:v>
                </c:pt>
                <c:pt idx="10872">
                  <c:v>42885.980902777781</c:v>
                </c:pt>
                <c:pt idx="10873">
                  <c:v>42885.98101851852</c:v>
                </c:pt>
                <c:pt idx="10874">
                  <c:v>42885.981134259258</c:v>
                </c:pt>
                <c:pt idx="10875">
                  <c:v>42885.981249999997</c:v>
                </c:pt>
                <c:pt idx="10876">
                  <c:v>42885.981365740743</c:v>
                </c:pt>
                <c:pt idx="10877">
                  <c:v>42885.981481481482</c:v>
                </c:pt>
                <c:pt idx="10878">
                  <c:v>42885.98159722222</c:v>
                </c:pt>
                <c:pt idx="10879">
                  <c:v>42885.981712962966</c:v>
                </c:pt>
                <c:pt idx="10880">
                  <c:v>42885.981828703705</c:v>
                </c:pt>
                <c:pt idx="10881">
                  <c:v>42885.981944444444</c:v>
                </c:pt>
                <c:pt idx="10882">
                  <c:v>42885.982060185182</c:v>
                </c:pt>
                <c:pt idx="10883">
                  <c:v>42885.982175925928</c:v>
                </c:pt>
                <c:pt idx="10884">
                  <c:v>42885.982291666667</c:v>
                </c:pt>
                <c:pt idx="10885">
                  <c:v>42885.982407407406</c:v>
                </c:pt>
                <c:pt idx="10886">
                  <c:v>42885.982523148145</c:v>
                </c:pt>
                <c:pt idx="10887">
                  <c:v>42885.982638888891</c:v>
                </c:pt>
                <c:pt idx="10888">
                  <c:v>42885.982754629629</c:v>
                </c:pt>
                <c:pt idx="10889">
                  <c:v>42885.982870370368</c:v>
                </c:pt>
                <c:pt idx="10890">
                  <c:v>42885.982986111114</c:v>
                </c:pt>
                <c:pt idx="10891">
                  <c:v>42885.983101851853</c:v>
                </c:pt>
                <c:pt idx="10892">
                  <c:v>42885.983217592591</c:v>
                </c:pt>
                <c:pt idx="10893">
                  <c:v>42885.98333333333</c:v>
                </c:pt>
                <c:pt idx="10894">
                  <c:v>42885.983449074076</c:v>
                </c:pt>
                <c:pt idx="10895">
                  <c:v>42885.983564814815</c:v>
                </c:pt>
                <c:pt idx="10896">
                  <c:v>42885.983680555553</c:v>
                </c:pt>
                <c:pt idx="10897">
                  <c:v>42885.983796296299</c:v>
                </c:pt>
                <c:pt idx="10898">
                  <c:v>42885.983912037038</c:v>
                </c:pt>
                <c:pt idx="10899">
                  <c:v>42885.984027777777</c:v>
                </c:pt>
                <c:pt idx="10900">
                  <c:v>42885.984143518515</c:v>
                </c:pt>
                <c:pt idx="10901">
                  <c:v>42885.984259259261</c:v>
                </c:pt>
                <c:pt idx="10902">
                  <c:v>42885.984375</c:v>
                </c:pt>
                <c:pt idx="10903">
                  <c:v>42885.984490740739</c:v>
                </c:pt>
                <c:pt idx="10904">
                  <c:v>42885.984606481485</c:v>
                </c:pt>
                <c:pt idx="10905">
                  <c:v>42885.984722222223</c:v>
                </c:pt>
                <c:pt idx="10906">
                  <c:v>42885.984837962962</c:v>
                </c:pt>
                <c:pt idx="10907">
                  <c:v>42885.984953703701</c:v>
                </c:pt>
                <c:pt idx="10908">
                  <c:v>42885.985069444447</c:v>
                </c:pt>
                <c:pt idx="10909">
                  <c:v>42885.985185185185</c:v>
                </c:pt>
                <c:pt idx="10910">
                  <c:v>42885.985300925924</c:v>
                </c:pt>
                <c:pt idx="10911">
                  <c:v>42885.98541666667</c:v>
                </c:pt>
                <c:pt idx="10912">
                  <c:v>42885.985532407409</c:v>
                </c:pt>
                <c:pt idx="10913">
                  <c:v>42885.985648148147</c:v>
                </c:pt>
                <c:pt idx="10914">
                  <c:v>42885.985763888886</c:v>
                </c:pt>
                <c:pt idx="10915">
                  <c:v>42885.985879629632</c:v>
                </c:pt>
                <c:pt idx="10916">
                  <c:v>42885.985995370371</c:v>
                </c:pt>
                <c:pt idx="10917">
                  <c:v>42885.986111111109</c:v>
                </c:pt>
                <c:pt idx="10918">
                  <c:v>42885.986226851855</c:v>
                </c:pt>
                <c:pt idx="10919">
                  <c:v>42885.986342592594</c:v>
                </c:pt>
                <c:pt idx="10920">
                  <c:v>42885.986458333333</c:v>
                </c:pt>
                <c:pt idx="10921">
                  <c:v>42885.986574074072</c:v>
                </c:pt>
                <c:pt idx="10922">
                  <c:v>42885.986689814818</c:v>
                </c:pt>
                <c:pt idx="10923">
                  <c:v>42885.986805555556</c:v>
                </c:pt>
                <c:pt idx="10924">
                  <c:v>42885.986921296295</c:v>
                </c:pt>
                <c:pt idx="10925">
                  <c:v>42885.987037037034</c:v>
                </c:pt>
                <c:pt idx="10926">
                  <c:v>42885.98715277778</c:v>
                </c:pt>
                <c:pt idx="10927">
                  <c:v>42885.987268518518</c:v>
                </c:pt>
                <c:pt idx="10928">
                  <c:v>42885.987384259257</c:v>
                </c:pt>
                <c:pt idx="10929">
                  <c:v>42885.987500000003</c:v>
                </c:pt>
                <c:pt idx="10930">
                  <c:v>42885.987615740742</c:v>
                </c:pt>
                <c:pt idx="10931">
                  <c:v>42885.98773148148</c:v>
                </c:pt>
                <c:pt idx="10932">
                  <c:v>42885.987847222219</c:v>
                </c:pt>
                <c:pt idx="10933">
                  <c:v>42885.987962962965</c:v>
                </c:pt>
                <c:pt idx="10934">
                  <c:v>42885.988078703704</c:v>
                </c:pt>
                <c:pt idx="10935">
                  <c:v>42885.988194444442</c:v>
                </c:pt>
                <c:pt idx="10936">
                  <c:v>42885.988310185188</c:v>
                </c:pt>
                <c:pt idx="10937">
                  <c:v>42885.988425925927</c:v>
                </c:pt>
                <c:pt idx="10938">
                  <c:v>42885.988541666666</c:v>
                </c:pt>
                <c:pt idx="10939">
                  <c:v>42885.988657407404</c:v>
                </c:pt>
                <c:pt idx="10940">
                  <c:v>42885.98877314815</c:v>
                </c:pt>
                <c:pt idx="10941">
                  <c:v>42885.988888888889</c:v>
                </c:pt>
                <c:pt idx="10942">
                  <c:v>42885.989004629628</c:v>
                </c:pt>
                <c:pt idx="10943">
                  <c:v>42885.989120370374</c:v>
                </c:pt>
                <c:pt idx="10944">
                  <c:v>42885.989236111112</c:v>
                </c:pt>
                <c:pt idx="10945">
                  <c:v>42885.989351851851</c:v>
                </c:pt>
                <c:pt idx="10946">
                  <c:v>42885.98946759259</c:v>
                </c:pt>
                <c:pt idx="10947">
                  <c:v>42885.989583333336</c:v>
                </c:pt>
                <c:pt idx="10948">
                  <c:v>42885.989699074074</c:v>
                </c:pt>
                <c:pt idx="10949">
                  <c:v>42885.989814814813</c:v>
                </c:pt>
                <c:pt idx="10950">
                  <c:v>42885.989930555559</c:v>
                </c:pt>
                <c:pt idx="10951">
                  <c:v>42885.990046296298</c:v>
                </c:pt>
                <c:pt idx="10952">
                  <c:v>42885.990162037036</c:v>
                </c:pt>
                <c:pt idx="10953">
                  <c:v>42885.990277777775</c:v>
                </c:pt>
                <c:pt idx="10954">
                  <c:v>42885.990393518521</c:v>
                </c:pt>
                <c:pt idx="10955">
                  <c:v>42885.99050925926</c:v>
                </c:pt>
                <c:pt idx="10956">
                  <c:v>42885.990624999999</c:v>
                </c:pt>
                <c:pt idx="10957">
                  <c:v>42885.990740740737</c:v>
                </c:pt>
                <c:pt idx="10958">
                  <c:v>42885.990856481483</c:v>
                </c:pt>
                <c:pt idx="10959">
                  <c:v>42885.990972222222</c:v>
                </c:pt>
                <c:pt idx="10960">
                  <c:v>42885.991087962961</c:v>
                </c:pt>
                <c:pt idx="10961">
                  <c:v>42885.991203703707</c:v>
                </c:pt>
                <c:pt idx="10962">
                  <c:v>42885.991319444445</c:v>
                </c:pt>
                <c:pt idx="10963">
                  <c:v>42885.991435185184</c:v>
                </c:pt>
                <c:pt idx="10964">
                  <c:v>42885.991550925923</c:v>
                </c:pt>
                <c:pt idx="10965">
                  <c:v>42885.991666666669</c:v>
                </c:pt>
                <c:pt idx="10966">
                  <c:v>42885.991782407407</c:v>
                </c:pt>
                <c:pt idx="10967">
                  <c:v>42885.991898148146</c:v>
                </c:pt>
                <c:pt idx="10968">
                  <c:v>42885.992013888892</c:v>
                </c:pt>
                <c:pt idx="10969">
                  <c:v>42885.992129629631</c:v>
                </c:pt>
                <c:pt idx="10970">
                  <c:v>42885.992245370369</c:v>
                </c:pt>
                <c:pt idx="10971">
                  <c:v>42885.992361111108</c:v>
                </c:pt>
                <c:pt idx="10972">
                  <c:v>42885.992476851854</c:v>
                </c:pt>
                <c:pt idx="10973">
                  <c:v>42885.992592592593</c:v>
                </c:pt>
                <c:pt idx="10974">
                  <c:v>42885.992708333331</c:v>
                </c:pt>
                <c:pt idx="10975">
                  <c:v>42885.992824074077</c:v>
                </c:pt>
                <c:pt idx="10976">
                  <c:v>42885.992939814816</c:v>
                </c:pt>
                <c:pt idx="10977">
                  <c:v>42885.993055555555</c:v>
                </c:pt>
                <c:pt idx="10978">
                  <c:v>42885.993171296293</c:v>
                </c:pt>
                <c:pt idx="10979">
                  <c:v>42885.993287037039</c:v>
                </c:pt>
                <c:pt idx="10980">
                  <c:v>42885.993402777778</c:v>
                </c:pt>
                <c:pt idx="10981">
                  <c:v>42885.993518518517</c:v>
                </c:pt>
                <c:pt idx="10982">
                  <c:v>42885.993634259263</c:v>
                </c:pt>
                <c:pt idx="10983">
                  <c:v>42885.993750000001</c:v>
                </c:pt>
                <c:pt idx="10984">
                  <c:v>42885.99386574074</c:v>
                </c:pt>
                <c:pt idx="10985">
                  <c:v>42885.993981481479</c:v>
                </c:pt>
                <c:pt idx="10986">
                  <c:v>42885.994097222225</c:v>
                </c:pt>
                <c:pt idx="10987">
                  <c:v>42885.994212962964</c:v>
                </c:pt>
                <c:pt idx="10988">
                  <c:v>42885.994328703702</c:v>
                </c:pt>
                <c:pt idx="10989">
                  <c:v>42885.994444444441</c:v>
                </c:pt>
                <c:pt idx="10990">
                  <c:v>42885.994560185187</c:v>
                </c:pt>
                <c:pt idx="10991">
                  <c:v>42885.994675925926</c:v>
                </c:pt>
                <c:pt idx="10992">
                  <c:v>42885.994791666664</c:v>
                </c:pt>
                <c:pt idx="10993">
                  <c:v>42885.99490740741</c:v>
                </c:pt>
                <c:pt idx="10994">
                  <c:v>42885.995023148149</c:v>
                </c:pt>
                <c:pt idx="10995">
                  <c:v>42885.995138888888</c:v>
                </c:pt>
                <c:pt idx="10996">
                  <c:v>42885.995254629626</c:v>
                </c:pt>
                <c:pt idx="10997">
                  <c:v>42885.995370370372</c:v>
                </c:pt>
                <c:pt idx="10998">
                  <c:v>42885.995486111111</c:v>
                </c:pt>
                <c:pt idx="10999">
                  <c:v>42885.99560185185</c:v>
                </c:pt>
                <c:pt idx="11000">
                  <c:v>42885.995717592596</c:v>
                </c:pt>
                <c:pt idx="11001">
                  <c:v>42885.995833333334</c:v>
                </c:pt>
                <c:pt idx="11002">
                  <c:v>42885.995949074073</c:v>
                </c:pt>
                <c:pt idx="11003">
                  <c:v>42885.996064814812</c:v>
                </c:pt>
                <c:pt idx="11004">
                  <c:v>42885.996180555558</c:v>
                </c:pt>
                <c:pt idx="11005">
                  <c:v>42885.996296296296</c:v>
                </c:pt>
                <c:pt idx="11006">
                  <c:v>42885.996412037035</c:v>
                </c:pt>
                <c:pt idx="11007">
                  <c:v>42885.996527777781</c:v>
                </c:pt>
                <c:pt idx="11008">
                  <c:v>42885.99664351852</c:v>
                </c:pt>
                <c:pt idx="11009">
                  <c:v>42885.996759259258</c:v>
                </c:pt>
                <c:pt idx="11010">
                  <c:v>42885.996874999997</c:v>
                </c:pt>
                <c:pt idx="11011">
                  <c:v>42885.996990740743</c:v>
                </c:pt>
                <c:pt idx="11012">
                  <c:v>42885.997106481482</c:v>
                </c:pt>
                <c:pt idx="11013">
                  <c:v>42885.99722222222</c:v>
                </c:pt>
                <c:pt idx="11014">
                  <c:v>42885.997337962966</c:v>
                </c:pt>
                <c:pt idx="11015">
                  <c:v>42885.997453703705</c:v>
                </c:pt>
                <c:pt idx="11016">
                  <c:v>42885.997569444444</c:v>
                </c:pt>
                <c:pt idx="11017">
                  <c:v>42885.997685185182</c:v>
                </c:pt>
                <c:pt idx="11018">
                  <c:v>42885.997800925928</c:v>
                </c:pt>
                <c:pt idx="11019">
                  <c:v>42885.997916666667</c:v>
                </c:pt>
                <c:pt idx="11020">
                  <c:v>42885.998032407406</c:v>
                </c:pt>
                <c:pt idx="11021">
                  <c:v>42885.998148148145</c:v>
                </c:pt>
                <c:pt idx="11022">
                  <c:v>42885.998263888891</c:v>
                </c:pt>
                <c:pt idx="11023">
                  <c:v>42885.998379629629</c:v>
                </c:pt>
                <c:pt idx="11024">
                  <c:v>42885.998495370368</c:v>
                </c:pt>
                <c:pt idx="11025">
                  <c:v>42885.998611111114</c:v>
                </c:pt>
                <c:pt idx="11026">
                  <c:v>42885.998726851853</c:v>
                </c:pt>
                <c:pt idx="11027">
                  <c:v>42885.998842592591</c:v>
                </c:pt>
                <c:pt idx="11028">
                  <c:v>42885.99895833333</c:v>
                </c:pt>
                <c:pt idx="11029">
                  <c:v>42885.999074074076</c:v>
                </c:pt>
                <c:pt idx="11030">
                  <c:v>42885.999189814815</c:v>
                </c:pt>
                <c:pt idx="11031">
                  <c:v>42885.999305555553</c:v>
                </c:pt>
                <c:pt idx="11032">
                  <c:v>42885.999421296299</c:v>
                </c:pt>
                <c:pt idx="11033">
                  <c:v>42885.999537037038</c:v>
                </c:pt>
                <c:pt idx="11034">
                  <c:v>42885.999652777777</c:v>
                </c:pt>
                <c:pt idx="11035">
                  <c:v>42885.999768518515</c:v>
                </c:pt>
                <c:pt idx="11036">
                  <c:v>42885.999884259261</c:v>
                </c:pt>
                <c:pt idx="11037">
                  <c:v>42886</c:v>
                </c:pt>
                <c:pt idx="11038">
                  <c:v>42886.000115740739</c:v>
                </c:pt>
                <c:pt idx="11039">
                  <c:v>42886.000231481485</c:v>
                </c:pt>
                <c:pt idx="11040">
                  <c:v>42886.000347222223</c:v>
                </c:pt>
                <c:pt idx="11041">
                  <c:v>42886.000462962962</c:v>
                </c:pt>
                <c:pt idx="11042">
                  <c:v>42886.000578703701</c:v>
                </c:pt>
                <c:pt idx="11043">
                  <c:v>42886.000694444447</c:v>
                </c:pt>
                <c:pt idx="11044">
                  <c:v>42886.000810185185</c:v>
                </c:pt>
                <c:pt idx="11045">
                  <c:v>42886.000925925924</c:v>
                </c:pt>
                <c:pt idx="11046">
                  <c:v>42886.00104166667</c:v>
                </c:pt>
                <c:pt idx="11047">
                  <c:v>42886.001157407409</c:v>
                </c:pt>
                <c:pt idx="11048">
                  <c:v>42886.001273148147</c:v>
                </c:pt>
                <c:pt idx="11049">
                  <c:v>42886.001388888886</c:v>
                </c:pt>
                <c:pt idx="11050">
                  <c:v>42886.001504629632</c:v>
                </c:pt>
                <c:pt idx="11051">
                  <c:v>42886.001620370371</c:v>
                </c:pt>
                <c:pt idx="11052">
                  <c:v>42886.001736111109</c:v>
                </c:pt>
                <c:pt idx="11053">
                  <c:v>42886.001851851855</c:v>
                </c:pt>
                <c:pt idx="11054">
                  <c:v>42886.001967592594</c:v>
                </c:pt>
                <c:pt idx="11055">
                  <c:v>42886.002083333333</c:v>
                </c:pt>
                <c:pt idx="11056">
                  <c:v>42886.002199074072</c:v>
                </c:pt>
                <c:pt idx="11057">
                  <c:v>42886.002314814818</c:v>
                </c:pt>
                <c:pt idx="11058">
                  <c:v>42886.002430555556</c:v>
                </c:pt>
                <c:pt idx="11059">
                  <c:v>42886.002546296295</c:v>
                </c:pt>
                <c:pt idx="11060">
                  <c:v>42886.002662037034</c:v>
                </c:pt>
                <c:pt idx="11061">
                  <c:v>42886.00277777778</c:v>
                </c:pt>
                <c:pt idx="11062">
                  <c:v>42886.002893518518</c:v>
                </c:pt>
                <c:pt idx="11063">
                  <c:v>42886.003009259257</c:v>
                </c:pt>
                <c:pt idx="11064">
                  <c:v>42886.003125000003</c:v>
                </c:pt>
                <c:pt idx="11065">
                  <c:v>42886.003240740742</c:v>
                </c:pt>
                <c:pt idx="11066">
                  <c:v>42886.00335648148</c:v>
                </c:pt>
                <c:pt idx="11067">
                  <c:v>42886.003472222219</c:v>
                </c:pt>
                <c:pt idx="11068">
                  <c:v>42886.003587962965</c:v>
                </c:pt>
                <c:pt idx="11069">
                  <c:v>42886.003703703704</c:v>
                </c:pt>
                <c:pt idx="11070">
                  <c:v>42886.003819444442</c:v>
                </c:pt>
                <c:pt idx="11071">
                  <c:v>42886.003935185188</c:v>
                </c:pt>
                <c:pt idx="11072">
                  <c:v>42886.004050925927</c:v>
                </c:pt>
                <c:pt idx="11073">
                  <c:v>42886.004166666666</c:v>
                </c:pt>
                <c:pt idx="11074">
                  <c:v>42886.004282407404</c:v>
                </c:pt>
                <c:pt idx="11075">
                  <c:v>42886.00439814815</c:v>
                </c:pt>
                <c:pt idx="11076">
                  <c:v>42886.004513888889</c:v>
                </c:pt>
                <c:pt idx="11077">
                  <c:v>42886.004629629628</c:v>
                </c:pt>
                <c:pt idx="11078">
                  <c:v>42886.004745370374</c:v>
                </c:pt>
                <c:pt idx="11079">
                  <c:v>42886.004861111112</c:v>
                </c:pt>
                <c:pt idx="11080">
                  <c:v>42886.004976851851</c:v>
                </c:pt>
                <c:pt idx="11081">
                  <c:v>42886.00509259259</c:v>
                </c:pt>
                <c:pt idx="11082">
                  <c:v>42886.005208333336</c:v>
                </c:pt>
                <c:pt idx="11083">
                  <c:v>42886.005324074074</c:v>
                </c:pt>
                <c:pt idx="11084">
                  <c:v>42886.005439814813</c:v>
                </c:pt>
                <c:pt idx="11085">
                  <c:v>42886.005555555559</c:v>
                </c:pt>
                <c:pt idx="11086">
                  <c:v>42886.005671296298</c:v>
                </c:pt>
                <c:pt idx="11087">
                  <c:v>42886.005787037036</c:v>
                </c:pt>
                <c:pt idx="11088">
                  <c:v>42886.005902777775</c:v>
                </c:pt>
                <c:pt idx="11089">
                  <c:v>42886.006018518521</c:v>
                </c:pt>
                <c:pt idx="11090">
                  <c:v>42886.00613425926</c:v>
                </c:pt>
                <c:pt idx="11091">
                  <c:v>42886.006249999999</c:v>
                </c:pt>
                <c:pt idx="11092">
                  <c:v>42886.006365740737</c:v>
                </c:pt>
                <c:pt idx="11093">
                  <c:v>42886.006481481483</c:v>
                </c:pt>
                <c:pt idx="11094">
                  <c:v>42886.006597222222</c:v>
                </c:pt>
                <c:pt idx="11095">
                  <c:v>42886.006712962961</c:v>
                </c:pt>
                <c:pt idx="11096">
                  <c:v>42886.006828703707</c:v>
                </c:pt>
                <c:pt idx="11097">
                  <c:v>42886.006944444445</c:v>
                </c:pt>
                <c:pt idx="11098">
                  <c:v>42886.007060185184</c:v>
                </c:pt>
                <c:pt idx="11099">
                  <c:v>42886.007175925923</c:v>
                </c:pt>
                <c:pt idx="11100">
                  <c:v>42886.007291666669</c:v>
                </c:pt>
                <c:pt idx="11101">
                  <c:v>42886.007407407407</c:v>
                </c:pt>
                <c:pt idx="11102">
                  <c:v>42886.007523148146</c:v>
                </c:pt>
                <c:pt idx="11103">
                  <c:v>42886.007638888892</c:v>
                </c:pt>
                <c:pt idx="11104">
                  <c:v>42886.007754629631</c:v>
                </c:pt>
                <c:pt idx="11105">
                  <c:v>42886.007870370369</c:v>
                </c:pt>
                <c:pt idx="11106">
                  <c:v>42886.007986111108</c:v>
                </c:pt>
                <c:pt idx="11107">
                  <c:v>42886.008101851854</c:v>
                </c:pt>
                <c:pt idx="11108">
                  <c:v>42886.008217592593</c:v>
                </c:pt>
                <c:pt idx="11109">
                  <c:v>42886.008333333331</c:v>
                </c:pt>
                <c:pt idx="11110">
                  <c:v>42886.008449074077</c:v>
                </c:pt>
                <c:pt idx="11111">
                  <c:v>42886.008564814816</c:v>
                </c:pt>
                <c:pt idx="11112">
                  <c:v>42886.008680555555</c:v>
                </c:pt>
                <c:pt idx="11113">
                  <c:v>42886.008796296293</c:v>
                </c:pt>
                <c:pt idx="11114">
                  <c:v>42886.008912037039</c:v>
                </c:pt>
                <c:pt idx="11115">
                  <c:v>42886.009027777778</c:v>
                </c:pt>
                <c:pt idx="11116">
                  <c:v>42886.009143518517</c:v>
                </c:pt>
                <c:pt idx="11117">
                  <c:v>42886.009259259263</c:v>
                </c:pt>
                <c:pt idx="11118">
                  <c:v>42886.009375000001</c:v>
                </c:pt>
                <c:pt idx="11119">
                  <c:v>42886.00949074074</c:v>
                </c:pt>
                <c:pt idx="11120">
                  <c:v>42886.009606481479</c:v>
                </c:pt>
                <c:pt idx="11121">
                  <c:v>42886.009722222225</c:v>
                </c:pt>
                <c:pt idx="11122">
                  <c:v>42886.009837962964</c:v>
                </c:pt>
                <c:pt idx="11123">
                  <c:v>42886.009953703702</c:v>
                </c:pt>
                <c:pt idx="11124">
                  <c:v>42886.010069444441</c:v>
                </c:pt>
                <c:pt idx="11125">
                  <c:v>42886.010185185187</c:v>
                </c:pt>
                <c:pt idx="11126">
                  <c:v>42886.010300925926</c:v>
                </c:pt>
                <c:pt idx="11127">
                  <c:v>42886.010416666664</c:v>
                </c:pt>
                <c:pt idx="11128">
                  <c:v>42886.01053240741</c:v>
                </c:pt>
                <c:pt idx="11129">
                  <c:v>42886.010648148149</c:v>
                </c:pt>
                <c:pt idx="11130">
                  <c:v>42886.010763888888</c:v>
                </c:pt>
                <c:pt idx="11131">
                  <c:v>42886.010879629626</c:v>
                </c:pt>
                <c:pt idx="11132">
                  <c:v>42886.010995370372</c:v>
                </c:pt>
                <c:pt idx="11133">
                  <c:v>42886.011111111111</c:v>
                </c:pt>
                <c:pt idx="11134">
                  <c:v>42886.01122685185</c:v>
                </c:pt>
                <c:pt idx="11135">
                  <c:v>42886.011342592596</c:v>
                </c:pt>
                <c:pt idx="11136">
                  <c:v>42886.011458333334</c:v>
                </c:pt>
                <c:pt idx="11137">
                  <c:v>42886.011574074073</c:v>
                </c:pt>
                <c:pt idx="11138">
                  <c:v>42886.011689814812</c:v>
                </c:pt>
                <c:pt idx="11139">
                  <c:v>42886.011805555558</c:v>
                </c:pt>
                <c:pt idx="11140">
                  <c:v>42886.011921296296</c:v>
                </c:pt>
                <c:pt idx="11141">
                  <c:v>42886.012037037035</c:v>
                </c:pt>
                <c:pt idx="11142">
                  <c:v>42886.012152777781</c:v>
                </c:pt>
                <c:pt idx="11143">
                  <c:v>42886.01226851852</c:v>
                </c:pt>
                <c:pt idx="11144">
                  <c:v>42886.012384259258</c:v>
                </c:pt>
                <c:pt idx="11145">
                  <c:v>42886.012499999997</c:v>
                </c:pt>
                <c:pt idx="11146">
                  <c:v>42886.012615740743</c:v>
                </c:pt>
                <c:pt idx="11147">
                  <c:v>42886.012731481482</c:v>
                </c:pt>
                <c:pt idx="11148">
                  <c:v>42886.01284722222</c:v>
                </c:pt>
                <c:pt idx="11149">
                  <c:v>42886.012962962966</c:v>
                </c:pt>
                <c:pt idx="11150">
                  <c:v>42886.013078703705</c:v>
                </c:pt>
                <c:pt idx="11151">
                  <c:v>42886.013194444444</c:v>
                </c:pt>
                <c:pt idx="11152">
                  <c:v>42886.013310185182</c:v>
                </c:pt>
                <c:pt idx="11153">
                  <c:v>42886.013425925928</c:v>
                </c:pt>
                <c:pt idx="11154">
                  <c:v>42886.013541666667</c:v>
                </c:pt>
                <c:pt idx="11155">
                  <c:v>42886.013657407406</c:v>
                </c:pt>
                <c:pt idx="11156">
                  <c:v>42886.013773148145</c:v>
                </c:pt>
                <c:pt idx="11157">
                  <c:v>42886.013888888891</c:v>
                </c:pt>
                <c:pt idx="11158">
                  <c:v>42886.014004629629</c:v>
                </c:pt>
                <c:pt idx="11159">
                  <c:v>42886.014120370368</c:v>
                </c:pt>
                <c:pt idx="11160">
                  <c:v>42886.014236111114</c:v>
                </c:pt>
                <c:pt idx="11161">
                  <c:v>42886.014351851853</c:v>
                </c:pt>
                <c:pt idx="11162">
                  <c:v>42886.014467592591</c:v>
                </c:pt>
                <c:pt idx="11163">
                  <c:v>42886.01458333333</c:v>
                </c:pt>
                <c:pt idx="11164">
                  <c:v>42886.014699074076</c:v>
                </c:pt>
                <c:pt idx="11165">
                  <c:v>42886.014814814815</c:v>
                </c:pt>
                <c:pt idx="11166">
                  <c:v>42886.014930555553</c:v>
                </c:pt>
                <c:pt idx="11167">
                  <c:v>42886.015046296299</c:v>
                </c:pt>
                <c:pt idx="11168">
                  <c:v>42886.015162037038</c:v>
                </c:pt>
                <c:pt idx="11169">
                  <c:v>42886.015277777777</c:v>
                </c:pt>
                <c:pt idx="11170">
                  <c:v>42886.015393518515</c:v>
                </c:pt>
                <c:pt idx="11171">
                  <c:v>42886.015509259261</c:v>
                </c:pt>
                <c:pt idx="11172">
                  <c:v>42886.015625</c:v>
                </c:pt>
                <c:pt idx="11173">
                  <c:v>42886.015740740739</c:v>
                </c:pt>
                <c:pt idx="11174">
                  <c:v>42886.015856481485</c:v>
                </c:pt>
                <c:pt idx="11175">
                  <c:v>42886.015972222223</c:v>
                </c:pt>
                <c:pt idx="11176">
                  <c:v>42886.016087962962</c:v>
                </c:pt>
                <c:pt idx="11177">
                  <c:v>42886.016203703701</c:v>
                </c:pt>
                <c:pt idx="11178">
                  <c:v>42886.016319444447</c:v>
                </c:pt>
                <c:pt idx="11179">
                  <c:v>42886.016435185185</c:v>
                </c:pt>
                <c:pt idx="11180">
                  <c:v>42886.016550925924</c:v>
                </c:pt>
                <c:pt idx="11181">
                  <c:v>42886.01666666667</c:v>
                </c:pt>
                <c:pt idx="11182">
                  <c:v>42886.016782407409</c:v>
                </c:pt>
                <c:pt idx="11183">
                  <c:v>42886.016898148147</c:v>
                </c:pt>
                <c:pt idx="11184">
                  <c:v>42886.017013888886</c:v>
                </c:pt>
                <c:pt idx="11185">
                  <c:v>42886.017129629632</c:v>
                </c:pt>
                <c:pt idx="11186">
                  <c:v>42886.017245370371</c:v>
                </c:pt>
                <c:pt idx="11187">
                  <c:v>42886.017361111109</c:v>
                </c:pt>
                <c:pt idx="11188">
                  <c:v>42886.017476851855</c:v>
                </c:pt>
                <c:pt idx="11189">
                  <c:v>42886.017592592594</c:v>
                </c:pt>
                <c:pt idx="11190">
                  <c:v>42886.017708333333</c:v>
                </c:pt>
                <c:pt idx="11191">
                  <c:v>42886.017824074072</c:v>
                </c:pt>
                <c:pt idx="11192">
                  <c:v>42886.017939814818</c:v>
                </c:pt>
                <c:pt idx="11193">
                  <c:v>42886.018055555556</c:v>
                </c:pt>
                <c:pt idx="11194">
                  <c:v>42886.018171296295</c:v>
                </c:pt>
                <c:pt idx="11195">
                  <c:v>42886.018287037034</c:v>
                </c:pt>
                <c:pt idx="11196">
                  <c:v>42886.01840277778</c:v>
                </c:pt>
                <c:pt idx="11197">
                  <c:v>42886.018518518518</c:v>
                </c:pt>
                <c:pt idx="11198">
                  <c:v>42886.018634259257</c:v>
                </c:pt>
                <c:pt idx="11199">
                  <c:v>42886.018750000003</c:v>
                </c:pt>
                <c:pt idx="11200">
                  <c:v>42886.018865740742</c:v>
                </c:pt>
                <c:pt idx="11201">
                  <c:v>42886.01898148148</c:v>
                </c:pt>
                <c:pt idx="11202">
                  <c:v>42886.019097222219</c:v>
                </c:pt>
                <c:pt idx="11203">
                  <c:v>42886.019212962965</c:v>
                </c:pt>
                <c:pt idx="11204">
                  <c:v>42886.019328703704</c:v>
                </c:pt>
                <c:pt idx="11205">
                  <c:v>42886.019444444442</c:v>
                </c:pt>
                <c:pt idx="11206">
                  <c:v>42886.019560185188</c:v>
                </c:pt>
                <c:pt idx="11207">
                  <c:v>42886.019675925927</c:v>
                </c:pt>
                <c:pt idx="11208">
                  <c:v>42886.019791666666</c:v>
                </c:pt>
                <c:pt idx="11209">
                  <c:v>42886.019907407404</c:v>
                </c:pt>
                <c:pt idx="11210">
                  <c:v>42886.02002314815</c:v>
                </c:pt>
                <c:pt idx="11211">
                  <c:v>42886.020138888889</c:v>
                </c:pt>
                <c:pt idx="11212">
                  <c:v>42886.020254629628</c:v>
                </c:pt>
                <c:pt idx="11213">
                  <c:v>42886.020370370374</c:v>
                </c:pt>
                <c:pt idx="11214">
                  <c:v>42886.020486111112</c:v>
                </c:pt>
                <c:pt idx="11215">
                  <c:v>42886.020601851851</c:v>
                </c:pt>
                <c:pt idx="11216">
                  <c:v>42886.02071759259</c:v>
                </c:pt>
                <c:pt idx="11217">
                  <c:v>42886.020833333336</c:v>
                </c:pt>
                <c:pt idx="11218">
                  <c:v>42886.020949074074</c:v>
                </c:pt>
                <c:pt idx="11219">
                  <c:v>42886.021064814813</c:v>
                </c:pt>
                <c:pt idx="11220">
                  <c:v>42886.021180555559</c:v>
                </c:pt>
                <c:pt idx="11221">
                  <c:v>42886.021296296298</c:v>
                </c:pt>
                <c:pt idx="11222">
                  <c:v>42886.021412037036</c:v>
                </c:pt>
                <c:pt idx="11223">
                  <c:v>42886.021527777775</c:v>
                </c:pt>
                <c:pt idx="11224">
                  <c:v>42886.021643518521</c:v>
                </c:pt>
                <c:pt idx="11225">
                  <c:v>42886.02175925926</c:v>
                </c:pt>
                <c:pt idx="11226">
                  <c:v>42886.021874999999</c:v>
                </c:pt>
                <c:pt idx="11227">
                  <c:v>42886.021990740737</c:v>
                </c:pt>
                <c:pt idx="11228">
                  <c:v>42886.022106481483</c:v>
                </c:pt>
                <c:pt idx="11229">
                  <c:v>42886.022222222222</c:v>
                </c:pt>
                <c:pt idx="11230">
                  <c:v>42886.022337962961</c:v>
                </c:pt>
                <c:pt idx="11231">
                  <c:v>42886.022453703707</c:v>
                </c:pt>
                <c:pt idx="11232">
                  <c:v>42886.022569444445</c:v>
                </c:pt>
                <c:pt idx="11233">
                  <c:v>42886.022685185184</c:v>
                </c:pt>
                <c:pt idx="11234">
                  <c:v>42886.022800925923</c:v>
                </c:pt>
                <c:pt idx="11235">
                  <c:v>42886.022916666669</c:v>
                </c:pt>
                <c:pt idx="11236">
                  <c:v>42886.023032407407</c:v>
                </c:pt>
                <c:pt idx="11237">
                  <c:v>42886.023148148146</c:v>
                </c:pt>
                <c:pt idx="11238">
                  <c:v>42886.023263888892</c:v>
                </c:pt>
                <c:pt idx="11239">
                  <c:v>42886.023379629631</c:v>
                </c:pt>
                <c:pt idx="11240">
                  <c:v>42886.023495370369</c:v>
                </c:pt>
                <c:pt idx="11241">
                  <c:v>42886.023611111108</c:v>
                </c:pt>
                <c:pt idx="11242">
                  <c:v>42886.023726851854</c:v>
                </c:pt>
                <c:pt idx="11243">
                  <c:v>42886.023842592593</c:v>
                </c:pt>
                <c:pt idx="11244">
                  <c:v>42886.023958333331</c:v>
                </c:pt>
                <c:pt idx="11245">
                  <c:v>42886.024074074077</c:v>
                </c:pt>
                <c:pt idx="11246">
                  <c:v>42886.024189814816</c:v>
                </c:pt>
                <c:pt idx="11247">
                  <c:v>42886.024305555555</c:v>
                </c:pt>
                <c:pt idx="11248">
                  <c:v>42886.024421296293</c:v>
                </c:pt>
                <c:pt idx="11249">
                  <c:v>42886.024537037039</c:v>
                </c:pt>
                <c:pt idx="11250">
                  <c:v>42886.024652777778</c:v>
                </c:pt>
                <c:pt idx="11251">
                  <c:v>42886.024768518517</c:v>
                </c:pt>
                <c:pt idx="11252">
                  <c:v>42886.024884259263</c:v>
                </c:pt>
                <c:pt idx="11253">
                  <c:v>42886.025000000001</c:v>
                </c:pt>
                <c:pt idx="11254">
                  <c:v>42886.02511574074</c:v>
                </c:pt>
                <c:pt idx="11255">
                  <c:v>42886.025231481479</c:v>
                </c:pt>
                <c:pt idx="11256">
                  <c:v>42886.025347222225</c:v>
                </c:pt>
                <c:pt idx="11257">
                  <c:v>42886.025462962964</c:v>
                </c:pt>
                <c:pt idx="11258">
                  <c:v>42886.025578703702</c:v>
                </c:pt>
                <c:pt idx="11259">
                  <c:v>42886.025694444441</c:v>
                </c:pt>
                <c:pt idx="11260">
                  <c:v>42886.025810185187</c:v>
                </c:pt>
                <c:pt idx="11261">
                  <c:v>42886.025925925926</c:v>
                </c:pt>
                <c:pt idx="11262">
                  <c:v>42886.026041666664</c:v>
                </c:pt>
                <c:pt idx="11263">
                  <c:v>42886.02615740741</c:v>
                </c:pt>
                <c:pt idx="11264">
                  <c:v>42886.026273148149</c:v>
                </c:pt>
                <c:pt idx="11265">
                  <c:v>42886.026388888888</c:v>
                </c:pt>
                <c:pt idx="11266">
                  <c:v>42886.026504629626</c:v>
                </c:pt>
                <c:pt idx="11267">
                  <c:v>42886.026620370372</c:v>
                </c:pt>
                <c:pt idx="11268">
                  <c:v>42886.026736111111</c:v>
                </c:pt>
                <c:pt idx="11269">
                  <c:v>42886.02685185185</c:v>
                </c:pt>
                <c:pt idx="11270">
                  <c:v>42886.026967592596</c:v>
                </c:pt>
                <c:pt idx="11271">
                  <c:v>42886.027083333334</c:v>
                </c:pt>
                <c:pt idx="11272">
                  <c:v>42886.027199074073</c:v>
                </c:pt>
                <c:pt idx="11273">
                  <c:v>42886.027314814812</c:v>
                </c:pt>
                <c:pt idx="11274">
                  <c:v>42886.027430555558</c:v>
                </c:pt>
                <c:pt idx="11275">
                  <c:v>42886.027546296296</c:v>
                </c:pt>
                <c:pt idx="11276">
                  <c:v>42886.027662037035</c:v>
                </c:pt>
                <c:pt idx="11277">
                  <c:v>42886.027777777781</c:v>
                </c:pt>
                <c:pt idx="11278">
                  <c:v>42886.02789351852</c:v>
                </c:pt>
                <c:pt idx="11279">
                  <c:v>42886.028009259258</c:v>
                </c:pt>
                <c:pt idx="11280">
                  <c:v>42886.028124999997</c:v>
                </c:pt>
                <c:pt idx="11281">
                  <c:v>42886.028240740743</c:v>
                </c:pt>
                <c:pt idx="11282">
                  <c:v>42886.028356481482</c:v>
                </c:pt>
                <c:pt idx="11283">
                  <c:v>42886.02847222222</c:v>
                </c:pt>
                <c:pt idx="11284">
                  <c:v>42886.028587962966</c:v>
                </c:pt>
                <c:pt idx="11285">
                  <c:v>42886.028703703705</c:v>
                </c:pt>
                <c:pt idx="11286">
                  <c:v>42886.028819444444</c:v>
                </c:pt>
                <c:pt idx="11287">
                  <c:v>42886.028935185182</c:v>
                </c:pt>
                <c:pt idx="11288">
                  <c:v>42886.029050925928</c:v>
                </c:pt>
                <c:pt idx="11289">
                  <c:v>42886.029166666667</c:v>
                </c:pt>
                <c:pt idx="11290">
                  <c:v>42886.029282407406</c:v>
                </c:pt>
                <c:pt idx="11291">
                  <c:v>42886.029398148145</c:v>
                </c:pt>
                <c:pt idx="11292">
                  <c:v>42886.029513888891</c:v>
                </c:pt>
                <c:pt idx="11293">
                  <c:v>42886.029629629629</c:v>
                </c:pt>
                <c:pt idx="11294">
                  <c:v>42886.029745370368</c:v>
                </c:pt>
                <c:pt idx="11295">
                  <c:v>42886.029861111114</c:v>
                </c:pt>
                <c:pt idx="11296">
                  <c:v>42886.029976851853</c:v>
                </c:pt>
                <c:pt idx="11297">
                  <c:v>42886.030092592591</c:v>
                </c:pt>
                <c:pt idx="11298">
                  <c:v>42886.03020833333</c:v>
                </c:pt>
                <c:pt idx="11299">
                  <c:v>42886.030324074076</c:v>
                </c:pt>
                <c:pt idx="11300">
                  <c:v>42886.030439814815</c:v>
                </c:pt>
                <c:pt idx="11301">
                  <c:v>42886.030555555553</c:v>
                </c:pt>
                <c:pt idx="11302">
                  <c:v>42886.030671296299</c:v>
                </c:pt>
                <c:pt idx="11303">
                  <c:v>42886.030787037038</c:v>
                </c:pt>
                <c:pt idx="11304">
                  <c:v>42886.030902777777</c:v>
                </c:pt>
                <c:pt idx="11305">
                  <c:v>42886.031018518515</c:v>
                </c:pt>
                <c:pt idx="11306">
                  <c:v>42886.031134259261</c:v>
                </c:pt>
                <c:pt idx="11307">
                  <c:v>42886.03125</c:v>
                </c:pt>
                <c:pt idx="11308">
                  <c:v>42886.031365740739</c:v>
                </c:pt>
                <c:pt idx="11309">
                  <c:v>42886.031481481485</c:v>
                </c:pt>
                <c:pt idx="11310">
                  <c:v>42886.031597222223</c:v>
                </c:pt>
                <c:pt idx="11311">
                  <c:v>42886.031712962962</c:v>
                </c:pt>
                <c:pt idx="11312">
                  <c:v>42886.031828703701</c:v>
                </c:pt>
                <c:pt idx="11313">
                  <c:v>42886.031944444447</c:v>
                </c:pt>
                <c:pt idx="11314">
                  <c:v>42886.032060185185</c:v>
                </c:pt>
                <c:pt idx="11315">
                  <c:v>42886.032175925924</c:v>
                </c:pt>
                <c:pt idx="11316">
                  <c:v>42886.03229166667</c:v>
                </c:pt>
                <c:pt idx="11317">
                  <c:v>42886.032407407409</c:v>
                </c:pt>
                <c:pt idx="11318">
                  <c:v>42886.032523148147</c:v>
                </c:pt>
                <c:pt idx="11319">
                  <c:v>42886.032638888886</c:v>
                </c:pt>
                <c:pt idx="11320">
                  <c:v>42886.032754629632</c:v>
                </c:pt>
                <c:pt idx="11321">
                  <c:v>42886.032870370371</c:v>
                </c:pt>
                <c:pt idx="11322">
                  <c:v>42886.032986111109</c:v>
                </c:pt>
                <c:pt idx="11323">
                  <c:v>42886.033101851855</c:v>
                </c:pt>
                <c:pt idx="11324">
                  <c:v>42886.033217592594</c:v>
                </c:pt>
                <c:pt idx="11325">
                  <c:v>42886.033333333333</c:v>
                </c:pt>
                <c:pt idx="11326">
                  <c:v>42886.033449074072</c:v>
                </c:pt>
                <c:pt idx="11327">
                  <c:v>42886.033564814818</c:v>
                </c:pt>
                <c:pt idx="11328">
                  <c:v>42886.033680555556</c:v>
                </c:pt>
                <c:pt idx="11329">
                  <c:v>42886.033796296295</c:v>
                </c:pt>
                <c:pt idx="11330">
                  <c:v>42886.033912037034</c:v>
                </c:pt>
                <c:pt idx="11331">
                  <c:v>42886.03402777778</c:v>
                </c:pt>
                <c:pt idx="11332">
                  <c:v>42886.034143518518</c:v>
                </c:pt>
                <c:pt idx="11333">
                  <c:v>42886.034259259257</c:v>
                </c:pt>
                <c:pt idx="11334">
                  <c:v>42886.034375000003</c:v>
                </c:pt>
                <c:pt idx="11335">
                  <c:v>42886.034490740742</c:v>
                </c:pt>
                <c:pt idx="11336">
                  <c:v>42886.03460648148</c:v>
                </c:pt>
                <c:pt idx="11337">
                  <c:v>42886.034722222219</c:v>
                </c:pt>
                <c:pt idx="11338">
                  <c:v>42886.034837962965</c:v>
                </c:pt>
                <c:pt idx="11339">
                  <c:v>42886.034953703704</c:v>
                </c:pt>
                <c:pt idx="11340">
                  <c:v>42886.035069444442</c:v>
                </c:pt>
                <c:pt idx="11341">
                  <c:v>42886.035185185188</c:v>
                </c:pt>
                <c:pt idx="11342">
                  <c:v>42886.035300925927</c:v>
                </c:pt>
                <c:pt idx="11343">
                  <c:v>42886.035416666666</c:v>
                </c:pt>
                <c:pt idx="11344">
                  <c:v>42886.035532407404</c:v>
                </c:pt>
                <c:pt idx="11345">
                  <c:v>42886.03564814815</c:v>
                </c:pt>
                <c:pt idx="11346">
                  <c:v>42886.035763888889</c:v>
                </c:pt>
                <c:pt idx="11347">
                  <c:v>42886.035879629628</c:v>
                </c:pt>
                <c:pt idx="11348">
                  <c:v>42886.035995370374</c:v>
                </c:pt>
                <c:pt idx="11349">
                  <c:v>42886.036111111112</c:v>
                </c:pt>
                <c:pt idx="11350">
                  <c:v>42886.036226851851</c:v>
                </c:pt>
                <c:pt idx="11351">
                  <c:v>42886.03634259259</c:v>
                </c:pt>
                <c:pt idx="11352">
                  <c:v>42886.036458333336</c:v>
                </c:pt>
                <c:pt idx="11353">
                  <c:v>42886.036574074074</c:v>
                </c:pt>
                <c:pt idx="11354">
                  <c:v>42886.036689814813</c:v>
                </c:pt>
                <c:pt idx="11355">
                  <c:v>42886.036805555559</c:v>
                </c:pt>
                <c:pt idx="11356">
                  <c:v>42886.036921296298</c:v>
                </c:pt>
                <c:pt idx="11357">
                  <c:v>42886.037037037036</c:v>
                </c:pt>
                <c:pt idx="11358">
                  <c:v>42886.037152777775</c:v>
                </c:pt>
                <c:pt idx="11359">
                  <c:v>42886.037268518521</c:v>
                </c:pt>
                <c:pt idx="11360">
                  <c:v>42886.03738425926</c:v>
                </c:pt>
                <c:pt idx="11361">
                  <c:v>42886.037499999999</c:v>
                </c:pt>
                <c:pt idx="11362">
                  <c:v>42886.037615740737</c:v>
                </c:pt>
                <c:pt idx="11363">
                  <c:v>42886.037731481483</c:v>
                </c:pt>
                <c:pt idx="11364">
                  <c:v>42886.037847222222</c:v>
                </c:pt>
                <c:pt idx="11365">
                  <c:v>42886.037962962961</c:v>
                </c:pt>
                <c:pt idx="11366">
                  <c:v>42886.038078703707</c:v>
                </c:pt>
                <c:pt idx="11367">
                  <c:v>42886.038194444445</c:v>
                </c:pt>
                <c:pt idx="11368">
                  <c:v>42886.038310185184</c:v>
                </c:pt>
                <c:pt idx="11369">
                  <c:v>42886.038425925923</c:v>
                </c:pt>
                <c:pt idx="11370">
                  <c:v>42886.038541666669</c:v>
                </c:pt>
                <c:pt idx="11371">
                  <c:v>42886.038657407407</c:v>
                </c:pt>
                <c:pt idx="11372">
                  <c:v>42886.038773148146</c:v>
                </c:pt>
                <c:pt idx="11373">
                  <c:v>42886.038888888892</c:v>
                </c:pt>
                <c:pt idx="11374">
                  <c:v>42886.039004629631</c:v>
                </c:pt>
                <c:pt idx="11375">
                  <c:v>42886.039120370369</c:v>
                </c:pt>
                <c:pt idx="11376">
                  <c:v>42886.039236111108</c:v>
                </c:pt>
                <c:pt idx="11377">
                  <c:v>42886.039351851854</c:v>
                </c:pt>
                <c:pt idx="11378">
                  <c:v>42886.039467592593</c:v>
                </c:pt>
                <c:pt idx="11379">
                  <c:v>42886.039583333331</c:v>
                </c:pt>
                <c:pt idx="11380">
                  <c:v>42886.039699074077</c:v>
                </c:pt>
                <c:pt idx="11381">
                  <c:v>42886.039814814816</c:v>
                </c:pt>
                <c:pt idx="11382">
                  <c:v>42886.039930555555</c:v>
                </c:pt>
                <c:pt idx="11383">
                  <c:v>42886.040046296293</c:v>
                </c:pt>
                <c:pt idx="11384">
                  <c:v>42886.040162037039</c:v>
                </c:pt>
                <c:pt idx="11385">
                  <c:v>42886.040277777778</c:v>
                </c:pt>
                <c:pt idx="11386">
                  <c:v>42886.040393518517</c:v>
                </c:pt>
                <c:pt idx="11387">
                  <c:v>42886.040509259263</c:v>
                </c:pt>
                <c:pt idx="11388">
                  <c:v>42886.040625000001</c:v>
                </c:pt>
                <c:pt idx="11389">
                  <c:v>42886.04074074074</c:v>
                </c:pt>
                <c:pt idx="11390">
                  <c:v>42886.040856481479</c:v>
                </c:pt>
                <c:pt idx="11391">
                  <c:v>42886.040972222225</c:v>
                </c:pt>
                <c:pt idx="11392">
                  <c:v>42886.041087962964</c:v>
                </c:pt>
                <c:pt idx="11393">
                  <c:v>42886.041203703702</c:v>
                </c:pt>
                <c:pt idx="11394">
                  <c:v>42886.041319444441</c:v>
                </c:pt>
                <c:pt idx="11395">
                  <c:v>42886.041435185187</c:v>
                </c:pt>
                <c:pt idx="11396">
                  <c:v>42886.041550925926</c:v>
                </c:pt>
                <c:pt idx="11397">
                  <c:v>42886.041666666664</c:v>
                </c:pt>
                <c:pt idx="11398">
                  <c:v>42886.04178240741</c:v>
                </c:pt>
                <c:pt idx="11399">
                  <c:v>42886.041898148149</c:v>
                </c:pt>
                <c:pt idx="11400">
                  <c:v>42886.042013888888</c:v>
                </c:pt>
                <c:pt idx="11401">
                  <c:v>42886.042129629626</c:v>
                </c:pt>
                <c:pt idx="11402">
                  <c:v>42886.042245370372</c:v>
                </c:pt>
                <c:pt idx="11403">
                  <c:v>42886.042361111111</c:v>
                </c:pt>
                <c:pt idx="11404">
                  <c:v>42886.04247685185</c:v>
                </c:pt>
                <c:pt idx="11405">
                  <c:v>42886.042592592596</c:v>
                </c:pt>
                <c:pt idx="11406">
                  <c:v>42886.042708333334</c:v>
                </c:pt>
                <c:pt idx="11407">
                  <c:v>42886.042824074073</c:v>
                </c:pt>
                <c:pt idx="11408">
                  <c:v>42886.042939814812</c:v>
                </c:pt>
                <c:pt idx="11409">
                  <c:v>42886.043055555558</c:v>
                </c:pt>
                <c:pt idx="11410">
                  <c:v>42886.043171296296</c:v>
                </c:pt>
                <c:pt idx="11411">
                  <c:v>42886.043287037035</c:v>
                </c:pt>
                <c:pt idx="11412">
                  <c:v>42886.043402777781</c:v>
                </c:pt>
                <c:pt idx="11413">
                  <c:v>42886.04351851852</c:v>
                </c:pt>
                <c:pt idx="11414">
                  <c:v>42886.043634259258</c:v>
                </c:pt>
                <c:pt idx="11415">
                  <c:v>42886.043749999997</c:v>
                </c:pt>
                <c:pt idx="11416">
                  <c:v>42886.043865740743</c:v>
                </c:pt>
                <c:pt idx="11417">
                  <c:v>42886.043981481482</c:v>
                </c:pt>
                <c:pt idx="11418">
                  <c:v>42886.04409722222</c:v>
                </c:pt>
                <c:pt idx="11419">
                  <c:v>42886.044212962966</c:v>
                </c:pt>
                <c:pt idx="11420">
                  <c:v>42886.044328703705</c:v>
                </c:pt>
                <c:pt idx="11421">
                  <c:v>42886.044444444444</c:v>
                </c:pt>
                <c:pt idx="11422">
                  <c:v>42886.044560185182</c:v>
                </c:pt>
                <c:pt idx="11423">
                  <c:v>42886.044675925928</c:v>
                </c:pt>
                <c:pt idx="11424">
                  <c:v>42886.044791666667</c:v>
                </c:pt>
                <c:pt idx="11425">
                  <c:v>42886.044907407406</c:v>
                </c:pt>
                <c:pt idx="11426">
                  <c:v>42886.045023148145</c:v>
                </c:pt>
                <c:pt idx="11427">
                  <c:v>42886.045138888891</c:v>
                </c:pt>
                <c:pt idx="11428">
                  <c:v>42886.045254629629</c:v>
                </c:pt>
                <c:pt idx="11429">
                  <c:v>42886.045370370368</c:v>
                </c:pt>
                <c:pt idx="11430">
                  <c:v>42886.045486111114</c:v>
                </c:pt>
                <c:pt idx="11431">
                  <c:v>42886.045601851853</c:v>
                </c:pt>
                <c:pt idx="11432">
                  <c:v>42886.045717592591</c:v>
                </c:pt>
                <c:pt idx="11433">
                  <c:v>42886.04583333333</c:v>
                </c:pt>
                <c:pt idx="11434">
                  <c:v>42886.045949074076</c:v>
                </c:pt>
                <c:pt idx="11435">
                  <c:v>42886.046064814815</c:v>
                </c:pt>
                <c:pt idx="11436">
                  <c:v>42886.046180555553</c:v>
                </c:pt>
                <c:pt idx="11437">
                  <c:v>42886.046296296299</c:v>
                </c:pt>
                <c:pt idx="11438">
                  <c:v>42886.046412037038</c:v>
                </c:pt>
                <c:pt idx="11439">
                  <c:v>42886.046527777777</c:v>
                </c:pt>
                <c:pt idx="11440">
                  <c:v>42886.046643518515</c:v>
                </c:pt>
                <c:pt idx="11441">
                  <c:v>42886.046759259261</c:v>
                </c:pt>
                <c:pt idx="11442">
                  <c:v>42886.046875</c:v>
                </c:pt>
                <c:pt idx="11443">
                  <c:v>42886.046990740739</c:v>
                </c:pt>
                <c:pt idx="11444">
                  <c:v>42886.047106481485</c:v>
                </c:pt>
                <c:pt idx="11445">
                  <c:v>42886.047222222223</c:v>
                </c:pt>
                <c:pt idx="11446">
                  <c:v>42886.047337962962</c:v>
                </c:pt>
                <c:pt idx="11447">
                  <c:v>42886.047453703701</c:v>
                </c:pt>
                <c:pt idx="11448">
                  <c:v>42886.047569444447</c:v>
                </c:pt>
                <c:pt idx="11449">
                  <c:v>42886.047685185185</c:v>
                </c:pt>
                <c:pt idx="11450">
                  <c:v>42886.047800925924</c:v>
                </c:pt>
                <c:pt idx="11451">
                  <c:v>42886.04791666667</c:v>
                </c:pt>
                <c:pt idx="11452">
                  <c:v>42886.048032407409</c:v>
                </c:pt>
                <c:pt idx="11453">
                  <c:v>42886.048148148147</c:v>
                </c:pt>
                <c:pt idx="11454">
                  <c:v>42886.048263888886</c:v>
                </c:pt>
                <c:pt idx="11455">
                  <c:v>42886.048379629632</c:v>
                </c:pt>
                <c:pt idx="11456">
                  <c:v>42886.048495370371</c:v>
                </c:pt>
                <c:pt idx="11457">
                  <c:v>42886.048611111109</c:v>
                </c:pt>
                <c:pt idx="11458">
                  <c:v>42886.048726851855</c:v>
                </c:pt>
                <c:pt idx="11459">
                  <c:v>42886.048842592594</c:v>
                </c:pt>
                <c:pt idx="11460">
                  <c:v>42886.048958333333</c:v>
                </c:pt>
                <c:pt idx="11461">
                  <c:v>42886.049074074072</c:v>
                </c:pt>
                <c:pt idx="11462">
                  <c:v>42886.049189814818</c:v>
                </c:pt>
                <c:pt idx="11463">
                  <c:v>42886.049305555556</c:v>
                </c:pt>
                <c:pt idx="11464">
                  <c:v>42886.049421296295</c:v>
                </c:pt>
                <c:pt idx="11465">
                  <c:v>42886.049537037034</c:v>
                </c:pt>
                <c:pt idx="11466">
                  <c:v>42886.04965277778</c:v>
                </c:pt>
                <c:pt idx="11467">
                  <c:v>42886.049768518518</c:v>
                </c:pt>
                <c:pt idx="11468">
                  <c:v>42886.049884259257</c:v>
                </c:pt>
                <c:pt idx="11469">
                  <c:v>42886.05</c:v>
                </c:pt>
                <c:pt idx="11470">
                  <c:v>42886.050115740742</c:v>
                </c:pt>
                <c:pt idx="11471">
                  <c:v>42886.05023148148</c:v>
                </c:pt>
                <c:pt idx="11472">
                  <c:v>42886.050347222219</c:v>
                </c:pt>
                <c:pt idx="11473">
                  <c:v>42886.050462962965</c:v>
                </c:pt>
                <c:pt idx="11474">
                  <c:v>42886.050578703704</c:v>
                </c:pt>
                <c:pt idx="11475">
                  <c:v>42886.050694444442</c:v>
                </c:pt>
                <c:pt idx="11476">
                  <c:v>42886.050810185188</c:v>
                </c:pt>
                <c:pt idx="11477">
                  <c:v>42886.050925925927</c:v>
                </c:pt>
                <c:pt idx="11478">
                  <c:v>42886.051041666666</c:v>
                </c:pt>
                <c:pt idx="11479">
                  <c:v>42886.051157407404</c:v>
                </c:pt>
                <c:pt idx="11480">
                  <c:v>42886.05127314815</c:v>
                </c:pt>
                <c:pt idx="11481">
                  <c:v>42886.051388888889</c:v>
                </c:pt>
                <c:pt idx="11482">
                  <c:v>42886.051504629628</c:v>
                </c:pt>
                <c:pt idx="11483">
                  <c:v>42886.051620370374</c:v>
                </c:pt>
                <c:pt idx="11484">
                  <c:v>42886.051736111112</c:v>
                </c:pt>
                <c:pt idx="11485">
                  <c:v>42886.051851851851</c:v>
                </c:pt>
                <c:pt idx="11486">
                  <c:v>42886.05196759259</c:v>
                </c:pt>
                <c:pt idx="11487">
                  <c:v>42886.052083333336</c:v>
                </c:pt>
                <c:pt idx="11488">
                  <c:v>42886.052199074074</c:v>
                </c:pt>
                <c:pt idx="11489">
                  <c:v>42886.052314814813</c:v>
                </c:pt>
                <c:pt idx="11490">
                  <c:v>42886.052430555559</c:v>
                </c:pt>
                <c:pt idx="11491">
                  <c:v>42886.052546296298</c:v>
                </c:pt>
                <c:pt idx="11492">
                  <c:v>42886.052662037036</c:v>
                </c:pt>
                <c:pt idx="11493">
                  <c:v>42886.052777777775</c:v>
                </c:pt>
                <c:pt idx="11494">
                  <c:v>42886.052893518521</c:v>
                </c:pt>
                <c:pt idx="11495">
                  <c:v>42886.05300925926</c:v>
                </c:pt>
                <c:pt idx="11496">
                  <c:v>42886.053124999999</c:v>
                </c:pt>
                <c:pt idx="11497">
                  <c:v>42886.053240740737</c:v>
                </c:pt>
                <c:pt idx="11498">
                  <c:v>42886.053356481483</c:v>
                </c:pt>
                <c:pt idx="11499">
                  <c:v>42886.053472222222</c:v>
                </c:pt>
                <c:pt idx="11500">
                  <c:v>42886.053587962961</c:v>
                </c:pt>
                <c:pt idx="11501">
                  <c:v>42886.053703703707</c:v>
                </c:pt>
                <c:pt idx="11502">
                  <c:v>42886.053819444445</c:v>
                </c:pt>
                <c:pt idx="11503">
                  <c:v>42886.053935185184</c:v>
                </c:pt>
                <c:pt idx="11504">
                  <c:v>42886.054050925923</c:v>
                </c:pt>
                <c:pt idx="11505">
                  <c:v>42886.054166666669</c:v>
                </c:pt>
                <c:pt idx="11506">
                  <c:v>42886.054282407407</c:v>
                </c:pt>
                <c:pt idx="11507">
                  <c:v>42886.054398148146</c:v>
                </c:pt>
                <c:pt idx="11508">
                  <c:v>42886.054513888892</c:v>
                </c:pt>
                <c:pt idx="11509">
                  <c:v>42886.054629629631</c:v>
                </c:pt>
                <c:pt idx="11510">
                  <c:v>42886.054745370369</c:v>
                </c:pt>
                <c:pt idx="11511">
                  <c:v>42886.054861111108</c:v>
                </c:pt>
                <c:pt idx="11512">
                  <c:v>42886.054976851854</c:v>
                </c:pt>
                <c:pt idx="11513">
                  <c:v>42886.055092592593</c:v>
                </c:pt>
                <c:pt idx="11514">
                  <c:v>42886.055208333331</c:v>
                </c:pt>
                <c:pt idx="11515">
                  <c:v>42886.055324074077</c:v>
                </c:pt>
                <c:pt idx="11516">
                  <c:v>42886.055439814816</c:v>
                </c:pt>
                <c:pt idx="11517">
                  <c:v>42886.055555555555</c:v>
                </c:pt>
                <c:pt idx="11518">
                  <c:v>42886.055671296293</c:v>
                </c:pt>
                <c:pt idx="11519">
                  <c:v>42886.055787037039</c:v>
                </c:pt>
                <c:pt idx="11520">
                  <c:v>42886.055902777778</c:v>
                </c:pt>
                <c:pt idx="11521">
                  <c:v>42886.056018518517</c:v>
                </c:pt>
                <c:pt idx="11522">
                  <c:v>42886.056134259263</c:v>
                </c:pt>
                <c:pt idx="11523">
                  <c:v>42886.056250000001</c:v>
                </c:pt>
                <c:pt idx="11524">
                  <c:v>42886.05636574074</c:v>
                </c:pt>
                <c:pt idx="11525">
                  <c:v>42886.056481481479</c:v>
                </c:pt>
                <c:pt idx="11526">
                  <c:v>42886.056597222225</c:v>
                </c:pt>
                <c:pt idx="11527">
                  <c:v>42886.056712962964</c:v>
                </c:pt>
                <c:pt idx="11528">
                  <c:v>42886.056828703702</c:v>
                </c:pt>
                <c:pt idx="11529">
                  <c:v>42886.056944444441</c:v>
                </c:pt>
                <c:pt idx="11530">
                  <c:v>42886.057060185187</c:v>
                </c:pt>
                <c:pt idx="11531">
                  <c:v>42886.057175925926</c:v>
                </c:pt>
                <c:pt idx="11532">
                  <c:v>42886.057291666664</c:v>
                </c:pt>
                <c:pt idx="11533">
                  <c:v>42886.05740740741</c:v>
                </c:pt>
                <c:pt idx="11534">
                  <c:v>42886.057523148149</c:v>
                </c:pt>
                <c:pt idx="11535">
                  <c:v>42886.057638888888</c:v>
                </c:pt>
                <c:pt idx="11536">
                  <c:v>42886.057754629626</c:v>
                </c:pt>
                <c:pt idx="11537">
                  <c:v>42886.057870370372</c:v>
                </c:pt>
                <c:pt idx="11538">
                  <c:v>42886.057986111111</c:v>
                </c:pt>
                <c:pt idx="11539">
                  <c:v>42886.05810185185</c:v>
                </c:pt>
                <c:pt idx="11540">
                  <c:v>42886.058217592596</c:v>
                </c:pt>
                <c:pt idx="11541">
                  <c:v>42886.058333333334</c:v>
                </c:pt>
                <c:pt idx="11542">
                  <c:v>42886.058449074073</c:v>
                </c:pt>
                <c:pt idx="11543">
                  <c:v>42886.058564814812</c:v>
                </c:pt>
                <c:pt idx="11544">
                  <c:v>42886.058680555558</c:v>
                </c:pt>
                <c:pt idx="11545">
                  <c:v>42886.058796296296</c:v>
                </c:pt>
                <c:pt idx="11546">
                  <c:v>42886.058912037035</c:v>
                </c:pt>
                <c:pt idx="11547">
                  <c:v>42886.059027777781</c:v>
                </c:pt>
                <c:pt idx="11548">
                  <c:v>42886.05914351852</c:v>
                </c:pt>
                <c:pt idx="11549">
                  <c:v>42886.059259259258</c:v>
                </c:pt>
                <c:pt idx="11550">
                  <c:v>42886.059374999997</c:v>
                </c:pt>
                <c:pt idx="11551">
                  <c:v>42886.059490740743</c:v>
                </c:pt>
                <c:pt idx="11552">
                  <c:v>42886.059606481482</c:v>
                </c:pt>
                <c:pt idx="11553">
                  <c:v>42886.05972222222</c:v>
                </c:pt>
                <c:pt idx="11554">
                  <c:v>42886.059837962966</c:v>
                </c:pt>
                <c:pt idx="11555">
                  <c:v>42886.059953703705</c:v>
                </c:pt>
                <c:pt idx="11556">
                  <c:v>42886.060069444444</c:v>
                </c:pt>
                <c:pt idx="11557">
                  <c:v>42886.060185185182</c:v>
                </c:pt>
                <c:pt idx="11558">
                  <c:v>42886.060300925928</c:v>
                </c:pt>
                <c:pt idx="11559">
                  <c:v>42886.060416666667</c:v>
                </c:pt>
                <c:pt idx="11560">
                  <c:v>42886.060532407406</c:v>
                </c:pt>
                <c:pt idx="11561">
                  <c:v>42886.060648148145</c:v>
                </c:pt>
                <c:pt idx="11562">
                  <c:v>42886.060763888891</c:v>
                </c:pt>
                <c:pt idx="11563">
                  <c:v>42886.060879629629</c:v>
                </c:pt>
                <c:pt idx="11564">
                  <c:v>42886.060995370368</c:v>
                </c:pt>
                <c:pt idx="11565">
                  <c:v>42886.061111111114</c:v>
                </c:pt>
                <c:pt idx="11566">
                  <c:v>42886.061226851853</c:v>
                </c:pt>
                <c:pt idx="11567">
                  <c:v>42886.061342592591</c:v>
                </c:pt>
                <c:pt idx="11568">
                  <c:v>42886.06145833333</c:v>
                </c:pt>
                <c:pt idx="11569">
                  <c:v>42886.061574074076</c:v>
                </c:pt>
                <c:pt idx="11570">
                  <c:v>42886.061689814815</c:v>
                </c:pt>
                <c:pt idx="11571">
                  <c:v>42886.061805555553</c:v>
                </c:pt>
                <c:pt idx="11572">
                  <c:v>42886.061921296299</c:v>
                </c:pt>
                <c:pt idx="11573">
                  <c:v>42886.062037037038</c:v>
                </c:pt>
                <c:pt idx="11574">
                  <c:v>42886.062152777777</c:v>
                </c:pt>
                <c:pt idx="11575">
                  <c:v>42886.062268518515</c:v>
                </c:pt>
                <c:pt idx="11576">
                  <c:v>42886.062384259261</c:v>
                </c:pt>
                <c:pt idx="11577">
                  <c:v>42886.0625</c:v>
                </c:pt>
                <c:pt idx="11578">
                  <c:v>42886.062615740739</c:v>
                </c:pt>
                <c:pt idx="11579">
                  <c:v>42886.062731481485</c:v>
                </c:pt>
                <c:pt idx="11580">
                  <c:v>42886.062847222223</c:v>
                </c:pt>
                <c:pt idx="11581">
                  <c:v>42886.062962962962</c:v>
                </c:pt>
                <c:pt idx="11582">
                  <c:v>42886.063078703701</c:v>
                </c:pt>
                <c:pt idx="11583">
                  <c:v>42886.063194444447</c:v>
                </c:pt>
                <c:pt idx="11584">
                  <c:v>42886.063310185185</c:v>
                </c:pt>
                <c:pt idx="11585">
                  <c:v>42886.063425925924</c:v>
                </c:pt>
                <c:pt idx="11586">
                  <c:v>42886.06354166667</c:v>
                </c:pt>
                <c:pt idx="11587">
                  <c:v>42886.063657407409</c:v>
                </c:pt>
                <c:pt idx="11588">
                  <c:v>42886.063773148147</c:v>
                </c:pt>
                <c:pt idx="11589">
                  <c:v>42886.063888888886</c:v>
                </c:pt>
                <c:pt idx="11590">
                  <c:v>42886.064004629632</c:v>
                </c:pt>
                <c:pt idx="11591">
                  <c:v>42886.064120370371</c:v>
                </c:pt>
                <c:pt idx="11592">
                  <c:v>42886.064236111109</c:v>
                </c:pt>
                <c:pt idx="11593">
                  <c:v>42886.064351851855</c:v>
                </c:pt>
                <c:pt idx="11594">
                  <c:v>42886.064467592594</c:v>
                </c:pt>
                <c:pt idx="11595">
                  <c:v>42886.064583333333</c:v>
                </c:pt>
                <c:pt idx="11596">
                  <c:v>42886.064699074072</c:v>
                </c:pt>
                <c:pt idx="11597">
                  <c:v>42886.064814814818</c:v>
                </c:pt>
                <c:pt idx="11598">
                  <c:v>42886.064930555556</c:v>
                </c:pt>
                <c:pt idx="11599">
                  <c:v>42886.065046296295</c:v>
                </c:pt>
                <c:pt idx="11600">
                  <c:v>42886.065162037034</c:v>
                </c:pt>
                <c:pt idx="11601">
                  <c:v>42886.06527777778</c:v>
                </c:pt>
                <c:pt idx="11602">
                  <c:v>42886.065393518518</c:v>
                </c:pt>
                <c:pt idx="11603">
                  <c:v>42886.065509259257</c:v>
                </c:pt>
                <c:pt idx="11604">
                  <c:v>42886.065625000003</c:v>
                </c:pt>
                <c:pt idx="11605">
                  <c:v>42886.065740740742</c:v>
                </c:pt>
                <c:pt idx="11606">
                  <c:v>42886.06585648148</c:v>
                </c:pt>
                <c:pt idx="11607">
                  <c:v>42886.065972222219</c:v>
                </c:pt>
                <c:pt idx="11608">
                  <c:v>42886.066087962965</c:v>
                </c:pt>
                <c:pt idx="11609">
                  <c:v>42886.066203703704</c:v>
                </c:pt>
                <c:pt idx="11610">
                  <c:v>42886.066319444442</c:v>
                </c:pt>
                <c:pt idx="11611">
                  <c:v>42886.066435185188</c:v>
                </c:pt>
                <c:pt idx="11612">
                  <c:v>42886.066550925927</c:v>
                </c:pt>
                <c:pt idx="11613">
                  <c:v>42886.066666666666</c:v>
                </c:pt>
                <c:pt idx="11614">
                  <c:v>42886.066782407404</c:v>
                </c:pt>
                <c:pt idx="11615">
                  <c:v>42886.06689814815</c:v>
                </c:pt>
                <c:pt idx="11616">
                  <c:v>42886.067013888889</c:v>
                </c:pt>
                <c:pt idx="11617">
                  <c:v>42886.067129629628</c:v>
                </c:pt>
                <c:pt idx="11618">
                  <c:v>42886.067245370374</c:v>
                </c:pt>
                <c:pt idx="11619">
                  <c:v>42886.067361111112</c:v>
                </c:pt>
                <c:pt idx="11620">
                  <c:v>42886.067476851851</c:v>
                </c:pt>
                <c:pt idx="11621">
                  <c:v>42886.06759259259</c:v>
                </c:pt>
                <c:pt idx="11622">
                  <c:v>42886.067708333336</c:v>
                </c:pt>
                <c:pt idx="11623">
                  <c:v>42886.067824074074</c:v>
                </c:pt>
                <c:pt idx="11624">
                  <c:v>42886.067939814813</c:v>
                </c:pt>
                <c:pt idx="11625">
                  <c:v>42886.068055555559</c:v>
                </c:pt>
                <c:pt idx="11626">
                  <c:v>42886.068171296298</c:v>
                </c:pt>
                <c:pt idx="11627">
                  <c:v>42886.068287037036</c:v>
                </c:pt>
                <c:pt idx="11628">
                  <c:v>42886.068402777775</c:v>
                </c:pt>
                <c:pt idx="11629">
                  <c:v>42886.068518518521</c:v>
                </c:pt>
                <c:pt idx="11630">
                  <c:v>42886.06863425926</c:v>
                </c:pt>
                <c:pt idx="11631">
                  <c:v>42886.068749999999</c:v>
                </c:pt>
                <c:pt idx="11632">
                  <c:v>42886.068865740737</c:v>
                </c:pt>
                <c:pt idx="11633">
                  <c:v>42886.068981481483</c:v>
                </c:pt>
                <c:pt idx="11634">
                  <c:v>42886.069097222222</c:v>
                </c:pt>
                <c:pt idx="11635">
                  <c:v>42886.069212962961</c:v>
                </c:pt>
                <c:pt idx="11636">
                  <c:v>42886.069328703707</c:v>
                </c:pt>
                <c:pt idx="11637">
                  <c:v>42886.069444444445</c:v>
                </c:pt>
                <c:pt idx="11638">
                  <c:v>42886.069560185184</c:v>
                </c:pt>
                <c:pt idx="11639">
                  <c:v>42886.069675925923</c:v>
                </c:pt>
                <c:pt idx="11640">
                  <c:v>42886.069791666669</c:v>
                </c:pt>
                <c:pt idx="11641">
                  <c:v>42886.069907407407</c:v>
                </c:pt>
                <c:pt idx="11642">
                  <c:v>42886.070023148146</c:v>
                </c:pt>
                <c:pt idx="11643">
                  <c:v>42886.070138888892</c:v>
                </c:pt>
                <c:pt idx="11644">
                  <c:v>42886.070254629631</c:v>
                </c:pt>
                <c:pt idx="11645">
                  <c:v>42886.070370370369</c:v>
                </c:pt>
                <c:pt idx="11646">
                  <c:v>42886.070486111108</c:v>
                </c:pt>
                <c:pt idx="11647">
                  <c:v>42886.070601851854</c:v>
                </c:pt>
                <c:pt idx="11648">
                  <c:v>42886.070717592593</c:v>
                </c:pt>
                <c:pt idx="11649">
                  <c:v>42886.070833333331</c:v>
                </c:pt>
                <c:pt idx="11650">
                  <c:v>42886.070949074077</c:v>
                </c:pt>
                <c:pt idx="11651">
                  <c:v>42886.071064814816</c:v>
                </c:pt>
                <c:pt idx="11652">
                  <c:v>42886.071180555555</c:v>
                </c:pt>
                <c:pt idx="11653">
                  <c:v>42886.071296296293</c:v>
                </c:pt>
                <c:pt idx="11654">
                  <c:v>42886.071412037039</c:v>
                </c:pt>
                <c:pt idx="11655">
                  <c:v>42886.071527777778</c:v>
                </c:pt>
                <c:pt idx="11656">
                  <c:v>42886.071643518517</c:v>
                </c:pt>
                <c:pt idx="11657">
                  <c:v>42886.071759259263</c:v>
                </c:pt>
                <c:pt idx="11658">
                  <c:v>42886.071875000001</c:v>
                </c:pt>
                <c:pt idx="11659">
                  <c:v>42886.07199074074</c:v>
                </c:pt>
                <c:pt idx="11660">
                  <c:v>42886.072106481479</c:v>
                </c:pt>
                <c:pt idx="11661">
                  <c:v>42886.072222222225</c:v>
                </c:pt>
                <c:pt idx="11662">
                  <c:v>42886.072337962964</c:v>
                </c:pt>
                <c:pt idx="11663">
                  <c:v>42886.072453703702</c:v>
                </c:pt>
                <c:pt idx="11664">
                  <c:v>42886.072569444441</c:v>
                </c:pt>
                <c:pt idx="11665">
                  <c:v>42886.072685185187</c:v>
                </c:pt>
                <c:pt idx="11666">
                  <c:v>42886.072800925926</c:v>
                </c:pt>
                <c:pt idx="11667">
                  <c:v>42886.072916666664</c:v>
                </c:pt>
                <c:pt idx="11668">
                  <c:v>42886.07303240741</c:v>
                </c:pt>
                <c:pt idx="11669">
                  <c:v>42886.073148148149</c:v>
                </c:pt>
                <c:pt idx="11670">
                  <c:v>42886.073263888888</c:v>
                </c:pt>
                <c:pt idx="11671">
                  <c:v>42886.073379629626</c:v>
                </c:pt>
                <c:pt idx="11672">
                  <c:v>42886.073495370372</c:v>
                </c:pt>
                <c:pt idx="11673">
                  <c:v>42886.073611111111</c:v>
                </c:pt>
                <c:pt idx="11674">
                  <c:v>42886.07372685185</c:v>
                </c:pt>
                <c:pt idx="11675">
                  <c:v>42886.073842592596</c:v>
                </c:pt>
                <c:pt idx="11676">
                  <c:v>42886.073958333334</c:v>
                </c:pt>
                <c:pt idx="11677">
                  <c:v>42886.074074074073</c:v>
                </c:pt>
                <c:pt idx="11678">
                  <c:v>42886.074189814812</c:v>
                </c:pt>
                <c:pt idx="11679">
                  <c:v>42886.074305555558</c:v>
                </c:pt>
                <c:pt idx="11680">
                  <c:v>42886.074421296296</c:v>
                </c:pt>
                <c:pt idx="11681">
                  <c:v>42886.074537037035</c:v>
                </c:pt>
                <c:pt idx="11682">
                  <c:v>42886.074652777781</c:v>
                </c:pt>
                <c:pt idx="11683">
                  <c:v>42886.07476851852</c:v>
                </c:pt>
                <c:pt idx="11684">
                  <c:v>42886.074884259258</c:v>
                </c:pt>
                <c:pt idx="11685">
                  <c:v>42886.074999999997</c:v>
                </c:pt>
                <c:pt idx="11686">
                  <c:v>42886.075115740743</c:v>
                </c:pt>
                <c:pt idx="11687">
                  <c:v>42886.075231481482</c:v>
                </c:pt>
                <c:pt idx="11688">
                  <c:v>42886.07534722222</c:v>
                </c:pt>
                <c:pt idx="11689">
                  <c:v>42886.075462962966</c:v>
                </c:pt>
                <c:pt idx="11690">
                  <c:v>42886.075578703705</c:v>
                </c:pt>
                <c:pt idx="11691">
                  <c:v>42886.075694444444</c:v>
                </c:pt>
                <c:pt idx="11692">
                  <c:v>42886.075810185182</c:v>
                </c:pt>
                <c:pt idx="11693">
                  <c:v>42886.075925925928</c:v>
                </c:pt>
                <c:pt idx="11694">
                  <c:v>42886.076041666667</c:v>
                </c:pt>
                <c:pt idx="11695">
                  <c:v>42886.076157407406</c:v>
                </c:pt>
                <c:pt idx="11696">
                  <c:v>42886.076273148145</c:v>
                </c:pt>
                <c:pt idx="11697">
                  <c:v>42886.076388888891</c:v>
                </c:pt>
                <c:pt idx="11698">
                  <c:v>42886.076504629629</c:v>
                </c:pt>
                <c:pt idx="11699">
                  <c:v>42886.076620370368</c:v>
                </c:pt>
                <c:pt idx="11700">
                  <c:v>42886.076736111114</c:v>
                </c:pt>
                <c:pt idx="11701">
                  <c:v>42886.076851851853</c:v>
                </c:pt>
                <c:pt idx="11702">
                  <c:v>42886.076967592591</c:v>
                </c:pt>
                <c:pt idx="11703">
                  <c:v>42886.07708333333</c:v>
                </c:pt>
                <c:pt idx="11704">
                  <c:v>42886.077199074076</c:v>
                </c:pt>
                <c:pt idx="11705">
                  <c:v>42886.077314814815</c:v>
                </c:pt>
                <c:pt idx="11706">
                  <c:v>42886.077430555553</c:v>
                </c:pt>
                <c:pt idx="11707">
                  <c:v>42886.077546296299</c:v>
                </c:pt>
                <c:pt idx="11708">
                  <c:v>42886.077662037038</c:v>
                </c:pt>
                <c:pt idx="11709">
                  <c:v>42886.077777777777</c:v>
                </c:pt>
                <c:pt idx="11710">
                  <c:v>42886.077893518515</c:v>
                </c:pt>
                <c:pt idx="11711">
                  <c:v>42886.078009259261</c:v>
                </c:pt>
                <c:pt idx="11712">
                  <c:v>42886.078125</c:v>
                </c:pt>
                <c:pt idx="11713">
                  <c:v>42886.078240740739</c:v>
                </c:pt>
                <c:pt idx="11714">
                  <c:v>42886.078356481485</c:v>
                </c:pt>
                <c:pt idx="11715">
                  <c:v>42886.078472222223</c:v>
                </c:pt>
                <c:pt idx="11716">
                  <c:v>42886.078587962962</c:v>
                </c:pt>
                <c:pt idx="11717">
                  <c:v>42886.078703703701</c:v>
                </c:pt>
                <c:pt idx="11718">
                  <c:v>42886.078819444447</c:v>
                </c:pt>
                <c:pt idx="11719">
                  <c:v>42886.078935185185</c:v>
                </c:pt>
                <c:pt idx="11720">
                  <c:v>42886.079050925924</c:v>
                </c:pt>
                <c:pt idx="11721">
                  <c:v>42886.07916666667</c:v>
                </c:pt>
                <c:pt idx="11722">
                  <c:v>42886.079282407409</c:v>
                </c:pt>
                <c:pt idx="11723">
                  <c:v>42886.079398148147</c:v>
                </c:pt>
                <c:pt idx="11724">
                  <c:v>42886.079513888886</c:v>
                </c:pt>
                <c:pt idx="11725">
                  <c:v>42886.079629629632</c:v>
                </c:pt>
                <c:pt idx="11726">
                  <c:v>42886.079745370371</c:v>
                </c:pt>
                <c:pt idx="11727">
                  <c:v>42886.079861111109</c:v>
                </c:pt>
                <c:pt idx="11728">
                  <c:v>42886.079976851855</c:v>
                </c:pt>
                <c:pt idx="11729">
                  <c:v>42886.080092592594</c:v>
                </c:pt>
                <c:pt idx="11730">
                  <c:v>42886.080208333333</c:v>
                </c:pt>
                <c:pt idx="11731">
                  <c:v>42886.080324074072</c:v>
                </c:pt>
                <c:pt idx="11732">
                  <c:v>42886.080439814818</c:v>
                </c:pt>
                <c:pt idx="11733">
                  <c:v>42886.080555555556</c:v>
                </c:pt>
                <c:pt idx="11734">
                  <c:v>42886.080671296295</c:v>
                </c:pt>
                <c:pt idx="11735">
                  <c:v>42886.080787037034</c:v>
                </c:pt>
                <c:pt idx="11736">
                  <c:v>42886.08090277778</c:v>
                </c:pt>
                <c:pt idx="11737">
                  <c:v>42886.081018518518</c:v>
                </c:pt>
                <c:pt idx="11738">
                  <c:v>42886.081134259257</c:v>
                </c:pt>
                <c:pt idx="11739">
                  <c:v>42886.081250000003</c:v>
                </c:pt>
                <c:pt idx="11740">
                  <c:v>42886.081365740742</c:v>
                </c:pt>
                <c:pt idx="11741">
                  <c:v>42886.08148148148</c:v>
                </c:pt>
                <c:pt idx="11742">
                  <c:v>42886.081597222219</c:v>
                </c:pt>
                <c:pt idx="11743">
                  <c:v>42886.081712962965</c:v>
                </c:pt>
                <c:pt idx="11744">
                  <c:v>42886.081828703704</c:v>
                </c:pt>
                <c:pt idx="11745">
                  <c:v>42886.081944444442</c:v>
                </c:pt>
                <c:pt idx="11746">
                  <c:v>42886.082060185188</c:v>
                </c:pt>
                <c:pt idx="11747">
                  <c:v>42886.082175925927</c:v>
                </c:pt>
                <c:pt idx="11748">
                  <c:v>42886.082291666666</c:v>
                </c:pt>
                <c:pt idx="11749">
                  <c:v>42886.082407407404</c:v>
                </c:pt>
                <c:pt idx="11750">
                  <c:v>42886.08252314815</c:v>
                </c:pt>
                <c:pt idx="11751">
                  <c:v>42886.082638888889</c:v>
                </c:pt>
                <c:pt idx="11752">
                  <c:v>42886.082754629628</c:v>
                </c:pt>
                <c:pt idx="11753">
                  <c:v>42886.082870370374</c:v>
                </c:pt>
                <c:pt idx="11754">
                  <c:v>42886.082986111112</c:v>
                </c:pt>
                <c:pt idx="11755">
                  <c:v>42886.083101851851</c:v>
                </c:pt>
                <c:pt idx="11756">
                  <c:v>42886.08321759259</c:v>
                </c:pt>
                <c:pt idx="11757">
                  <c:v>42886.083333333336</c:v>
                </c:pt>
                <c:pt idx="11758">
                  <c:v>42886.083449074074</c:v>
                </c:pt>
                <c:pt idx="11759">
                  <c:v>42886.083564814813</c:v>
                </c:pt>
                <c:pt idx="11760">
                  <c:v>42886.083680555559</c:v>
                </c:pt>
                <c:pt idx="11761">
                  <c:v>42886.083796296298</c:v>
                </c:pt>
                <c:pt idx="11762">
                  <c:v>42886.083912037036</c:v>
                </c:pt>
                <c:pt idx="11763">
                  <c:v>42886.084027777775</c:v>
                </c:pt>
                <c:pt idx="11764">
                  <c:v>42886.084143518521</c:v>
                </c:pt>
                <c:pt idx="11765">
                  <c:v>42886.08425925926</c:v>
                </c:pt>
                <c:pt idx="11766">
                  <c:v>42886.084374999999</c:v>
                </c:pt>
                <c:pt idx="11767">
                  <c:v>42886.084490740737</c:v>
                </c:pt>
                <c:pt idx="11768">
                  <c:v>42886.084606481483</c:v>
                </c:pt>
                <c:pt idx="11769">
                  <c:v>42886.084722222222</c:v>
                </c:pt>
                <c:pt idx="11770">
                  <c:v>42886.084837962961</c:v>
                </c:pt>
                <c:pt idx="11771">
                  <c:v>42886.084953703707</c:v>
                </c:pt>
                <c:pt idx="11772">
                  <c:v>42886.085069444445</c:v>
                </c:pt>
                <c:pt idx="11773">
                  <c:v>42886.085185185184</c:v>
                </c:pt>
                <c:pt idx="11774">
                  <c:v>42886.085300925923</c:v>
                </c:pt>
                <c:pt idx="11775">
                  <c:v>42886.085416666669</c:v>
                </c:pt>
                <c:pt idx="11776">
                  <c:v>42886.085532407407</c:v>
                </c:pt>
                <c:pt idx="11777">
                  <c:v>42886.085648148146</c:v>
                </c:pt>
                <c:pt idx="11778">
                  <c:v>42886.085763888892</c:v>
                </c:pt>
                <c:pt idx="11779">
                  <c:v>42886.085879629631</c:v>
                </c:pt>
                <c:pt idx="11780">
                  <c:v>42886.085995370369</c:v>
                </c:pt>
                <c:pt idx="11781">
                  <c:v>42886.086111111108</c:v>
                </c:pt>
                <c:pt idx="11782">
                  <c:v>42886.086226851854</c:v>
                </c:pt>
                <c:pt idx="11783">
                  <c:v>42886.086342592593</c:v>
                </c:pt>
                <c:pt idx="11784">
                  <c:v>42886.086458333331</c:v>
                </c:pt>
                <c:pt idx="11785">
                  <c:v>42886.086574074077</c:v>
                </c:pt>
                <c:pt idx="11786">
                  <c:v>42886.086689814816</c:v>
                </c:pt>
                <c:pt idx="11787">
                  <c:v>42886.086805555555</c:v>
                </c:pt>
                <c:pt idx="11788">
                  <c:v>42886.086921296293</c:v>
                </c:pt>
                <c:pt idx="11789">
                  <c:v>42886.087037037039</c:v>
                </c:pt>
                <c:pt idx="11790">
                  <c:v>42886.087152777778</c:v>
                </c:pt>
                <c:pt idx="11791">
                  <c:v>42886.087268518517</c:v>
                </c:pt>
                <c:pt idx="11792">
                  <c:v>42886.087384259263</c:v>
                </c:pt>
                <c:pt idx="11793">
                  <c:v>42886.087500000001</c:v>
                </c:pt>
                <c:pt idx="11794">
                  <c:v>42886.08761574074</c:v>
                </c:pt>
                <c:pt idx="11795">
                  <c:v>42886.087731481479</c:v>
                </c:pt>
                <c:pt idx="11796">
                  <c:v>42886.087847222225</c:v>
                </c:pt>
                <c:pt idx="11797">
                  <c:v>42886.087962962964</c:v>
                </c:pt>
                <c:pt idx="11798">
                  <c:v>42886.088078703702</c:v>
                </c:pt>
                <c:pt idx="11799">
                  <c:v>42886.088194444441</c:v>
                </c:pt>
                <c:pt idx="11800">
                  <c:v>42886.088310185187</c:v>
                </c:pt>
                <c:pt idx="11801">
                  <c:v>42886.088425925926</c:v>
                </c:pt>
                <c:pt idx="11802">
                  <c:v>42886.088541666664</c:v>
                </c:pt>
                <c:pt idx="11803">
                  <c:v>42886.08865740741</c:v>
                </c:pt>
                <c:pt idx="11804">
                  <c:v>42886.088773148149</c:v>
                </c:pt>
                <c:pt idx="11805">
                  <c:v>42886.088888888888</c:v>
                </c:pt>
                <c:pt idx="11806">
                  <c:v>42886.089004629626</c:v>
                </c:pt>
                <c:pt idx="11807">
                  <c:v>42886.089120370372</c:v>
                </c:pt>
                <c:pt idx="11808">
                  <c:v>42886.089236111111</c:v>
                </c:pt>
                <c:pt idx="11809">
                  <c:v>42886.08935185185</c:v>
                </c:pt>
                <c:pt idx="11810">
                  <c:v>42886.089467592596</c:v>
                </c:pt>
                <c:pt idx="11811">
                  <c:v>42886.089583333334</c:v>
                </c:pt>
                <c:pt idx="11812">
                  <c:v>42886.089699074073</c:v>
                </c:pt>
                <c:pt idx="11813">
                  <c:v>42886.089814814812</c:v>
                </c:pt>
                <c:pt idx="11814">
                  <c:v>42886.089930555558</c:v>
                </c:pt>
                <c:pt idx="11815">
                  <c:v>42886.090046296296</c:v>
                </c:pt>
                <c:pt idx="11816">
                  <c:v>42886.090162037035</c:v>
                </c:pt>
                <c:pt idx="11817">
                  <c:v>42886.090277777781</c:v>
                </c:pt>
                <c:pt idx="11818">
                  <c:v>42886.09039351852</c:v>
                </c:pt>
                <c:pt idx="11819">
                  <c:v>42886.090509259258</c:v>
                </c:pt>
                <c:pt idx="11820">
                  <c:v>42886.090624999997</c:v>
                </c:pt>
                <c:pt idx="11821">
                  <c:v>42886.090740740743</c:v>
                </c:pt>
                <c:pt idx="11822">
                  <c:v>42886.090856481482</c:v>
                </c:pt>
                <c:pt idx="11823">
                  <c:v>42886.09097222222</c:v>
                </c:pt>
                <c:pt idx="11824">
                  <c:v>42886.091087962966</c:v>
                </c:pt>
                <c:pt idx="11825">
                  <c:v>42886.091203703705</c:v>
                </c:pt>
                <c:pt idx="11826">
                  <c:v>42886.091319444444</c:v>
                </c:pt>
                <c:pt idx="11827">
                  <c:v>42886.091435185182</c:v>
                </c:pt>
                <c:pt idx="11828">
                  <c:v>42886.091550925928</c:v>
                </c:pt>
                <c:pt idx="11829">
                  <c:v>42886.091666666667</c:v>
                </c:pt>
                <c:pt idx="11830">
                  <c:v>42886.091782407406</c:v>
                </c:pt>
                <c:pt idx="11831">
                  <c:v>42886.091898148145</c:v>
                </c:pt>
                <c:pt idx="11832">
                  <c:v>42886.092013888891</c:v>
                </c:pt>
                <c:pt idx="11833">
                  <c:v>42886.092129629629</c:v>
                </c:pt>
                <c:pt idx="11834">
                  <c:v>42886.092245370368</c:v>
                </c:pt>
                <c:pt idx="11835">
                  <c:v>42886.092361111114</c:v>
                </c:pt>
                <c:pt idx="11836">
                  <c:v>42886.092476851853</c:v>
                </c:pt>
                <c:pt idx="11837">
                  <c:v>42886.092592592591</c:v>
                </c:pt>
                <c:pt idx="11838">
                  <c:v>42886.09270833333</c:v>
                </c:pt>
                <c:pt idx="11839">
                  <c:v>42886.092824074076</c:v>
                </c:pt>
                <c:pt idx="11840">
                  <c:v>42886.092939814815</c:v>
                </c:pt>
                <c:pt idx="11841">
                  <c:v>42886.093055555553</c:v>
                </c:pt>
                <c:pt idx="11842">
                  <c:v>42886.093171296299</c:v>
                </c:pt>
                <c:pt idx="11843">
                  <c:v>42886.093287037038</c:v>
                </c:pt>
                <c:pt idx="11844">
                  <c:v>42886.093402777777</c:v>
                </c:pt>
                <c:pt idx="11845">
                  <c:v>42886.093518518515</c:v>
                </c:pt>
                <c:pt idx="11846">
                  <c:v>42886.093634259261</c:v>
                </c:pt>
                <c:pt idx="11847">
                  <c:v>42886.09375</c:v>
                </c:pt>
                <c:pt idx="11848">
                  <c:v>42886.093865740739</c:v>
                </c:pt>
                <c:pt idx="11849">
                  <c:v>42886.093981481485</c:v>
                </c:pt>
                <c:pt idx="11850">
                  <c:v>42886.094097222223</c:v>
                </c:pt>
                <c:pt idx="11851">
                  <c:v>42886.094212962962</c:v>
                </c:pt>
                <c:pt idx="11852">
                  <c:v>42886.094328703701</c:v>
                </c:pt>
                <c:pt idx="11853">
                  <c:v>42886.094444444447</c:v>
                </c:pt>
                <c:pt idx="11854">
                  <c:v>42886.094560185185</c:v>
                </c:pt>
                <c:pt idx="11855">
                  <c:v>42886.094675925924</c:v>
                </c:pt>
                <c:pt idx="11856">
                  <c:v>42886.09479166667</c:v>
                </c:pt>
                <c:pt idx="11857">
                  <c:v>42886.094907407409</c:v>
                </c:pt>
                <c:pt idx="11858">
                  <c:v>42886.095023148147</c:v>
                </c:pt>
                <c:pt idx="11859">
                  <c:v>42886.095138888886</c:v>
                </c:pt>
                <c:pt idx="11860">
                  <c:v>42886.095254629632</c:v>
                </c:pt>
                <c:pt idx="11861">
                  <c:v>42886.095370370371</c:v>
                </c:pt>
                <c:pt idx="11862">
                  <c:v>42886.095486111109</c:v>
                </c:pt>
                <c:pt idx="11863">
                  <c:v>42886.095601851855</c:v>
                </c:pt>
                <c:pt idx="11864">
                  <c:v>42886.095717592594</c:v>
                </c:pt>
                <c:pt idx="11865">
                  <c:v>42886.095833333333</c:v>
                </c:pt>
                <c:pt idx="11866">
                  <c:v>42886.095949074072</c:v>
                </c:pt>
                <c:pt idx="11867">
                  <c:v>42886.096064814818</c:v>
                </c:pt>
                <c:pt idx="11868">
                  <c:v>42886.096180555556</c:v>
                </c:pt>
                <c:pt idx="11869">
                  <c:v>42886.096296296295</c:v>
                </c:pt>
                <c:pt idx="11870">
                  <c:v>42886.096412037034</c:v>
                </c:pt>
                <c:pt idx="11871">
                  <c:v>42886.09652777778</c:v>
                </c:pt>
                <c:pt idx="11872">
                  <c:v>42886.096643518518</c:v>
                </c:pt>
                <c:pt idx="11873">
                  <c:v>42886.096759259257</c:v>
                </c:pt>
                <c:pt idx="11874">
                  <c:v>42886.096875000003</c:v>
                </c:pt>
                <c:pt idx="11875">
                  <c:v>42886.096990740742</c:v>
                </c:pt>
                <c:pt idx="11876">
                  <c:v>42886.09710648148</c:v>
                </c:pt>
                <c:pt idx="11877">
                  <c:v>42886.097222222219</c:v>
                </c:pt>
                <c:pt idx="11878">
                  <c:v>42886.097337962965</c:v>
                </c:pt>
                <c:pt idx="11879">
                  <c:v>42886.097453703704</c:v>
                </c:pt>
                <c:pt idx="11880">
                  <c:v>42886.097569444442</c:v>
                </c:pt>
                <c:pt idx="11881">
                  <c:v>42886.097685185188</c:v>
                </c:pt>
                <c:pt idx="11882">
                  <c:v>42886.097800925927</c:v>
                </c:pt>
                <c:pt idx="11883">
                  <c:v>42886.097916666666</c:v>
                </c:pt>
                <c:pt idx="11884">
                  <c:v>42886.098032407404</c:v>
                </c:pt>
                <c:pt idx="11885">
                  <c:v>42886.09814814815</c:v>
                </c:pt>
                <c:pt idx="11886">
                  <c:v>42886.098263888889</c:v>
                </c:pt>
                <c:pt idx="11887">
                  <c:v>42886.098379629628</c:v>
                </c:pt>
                <c:pt idx="11888">
                  <c:v>42886.098495370374</c:v>
                </c:pt>
                <c:pt idx="11889">
                  <c:v>42886.098611111112</c:v>
                </c:pt>
                <c:pt idx="11890">
                  <c:v>42886.098726851851</c:v>
                </c:pt>
                <c:pt idx="11891">
                  <c:v>42886.09884259259</c:v>
                </c:pt>
                <c:pt idx="11892">
                  <c:v>42886.098958333336</c:v>
                </c:pt>
                <c:pt idx="11893">
                  <c:v>42886.099074074074</c:v>
                </c:pt>
                <c:pt idx="11894">
                  <c:v>42886.099189814813</c:v>
                </c:pt>
                <c:pt idx="11895">
                  <c:v>42886.099305555559</c:v>
                </c:pt>
                <c:pt idx="11896">
                  <c:v>42886.099421296298</c:v>
                </c:pt>
                <c:pt idx="11897">
                  <c:v>42886.099537037036</c:v>
                </c:pt>
                <c:pt idx="11898">
                  <c:v>42886.099652777775</c:v>
                </c:pt>
                <c:pt idx="11899">
                  <c:v>42886.099768518521</c:v>
                </c:pt>
                <c:pt idx="11900">
                  <c:v>42886.09988425926</c:v>
                </c:pt>
                <c:pt idx="11901">
                  <c:v>42886.1</c:v>
                </c:pt>
                <c:pt idx="11902">
                  <c:v>42886.100115740737</c:v>
                </c:pt>
                <c:pt idx="11903">
                  <c:v>42886.100231481483</c:v>
                </c:pt>
                <c:pt idx="11904">
                  <c:v>42886.100347222222</c:v>
                </c:pt>
                <c:pt idx="11905">
                  <c:v>42886.100462962961</c:v>
                </c:pt>
                <c:pt idx="11906">
                  <c:v>42886.100578703707</c:v>
                </c:pt>
                <c:pt idx="11907">
                  <c:v>42886.100694444445</c:v>
                </c:pt>
                <c:pt idx="11908">
                  <c:v>42886.100810185184</c:v>
                </c:pt>
                <c:pt idx="11909">
                  <c:v>42886.100925925923</c:v>
                </c:pt>
                <c:pt idx="11910">
                  <c:v>42886.101041666669</c:v>
                </c:pt>
                <c:pt idx="11911">
                  <c:v>42886.101157407407</c:v>
                </c:pt>
                <c:pt idx="11912">
                  <c:v>42886.101273148146</c:v>
                </c:pt>
                <c:pt idx="11913">
                  <c:v>42886.101388888892</c:v>
                </c:pt>
                <c:pt idx="11914">
                  <c:v>42886.101504629631</c:v>
                </c:pt>
                <c:pt idx="11915">
                  <c:v>42886.101620370369</c:v>
                </c:pt>
                <c:pt idx="11916">
                  <c:v>42886.101736111108</c:v>
                </c:pt>
                <c:pt idx="11917">
                  <c:v>42886.101851851854</c:v>
                </c:pt>
                <c:pt idx="11918">
                  <c:v>42886.101967592593</c:v>
                </c:pt>
                <c:pt idx="11919">
                  <c:v>42886.102083333331</c:v>
                </c:pt>
                <c:pt idx="11920">
                  <c:v>42886.102199074077</c:v>
                </c:pt>
                <c:pt idx="11921">
                  <c:v>42886.102314814816</c:v>
                </c:pt>
                <c:pt idx="11922">
                  <c:v>42886.102430555555</c:v>
                </c:pt>
                <c:pt idx="11923">
                  <c:v>42886.102546296293</c:v>
                </c:pt>
                <c:pt idx="11924">
                  <c:v>42886.102662037039</c:v>
                </c:pt>
                <c:pt idx="11925">
                  <c:v>42886.102777777778</c:v>
                </c:pt>
                <c:pt idx="11926">
                  <c:v>42886.102893518517</c:v>
                </c:pt>
                <c:pt idx="11927">
                  <c:v>42886.103009259263</c:v>
                </c:pt>
                <c:pt idx="11928">
                  <c:v>42886.103125000001</c:v>
                </c:pt>
                <c:pt idx="11929">
                  <c:v>42886.10324074074</c:v>
                </c:pt>
                <c:pt idx="11930">
                  <c:v>42886.103356481479</c:v>
                </c:pt>
                <c:pt idx="11931">
                  <c:v>42886.103472222225</c:v>
                </c:pt>
                <c:pt idx="11932">
                  <c:v>42886.103587962964</c:v>
                </c:pt>
                <c:pt idx="11933">
                  <c:v>42886.103703703702</c:v>
                </c:pt>
                <c:pt idx="11934">
                  <c:v>42886.103819444441</c:v>
                </c:pt>
                <c:pt idx="11935">
                  <c:v>42886.103935185187</c:v>
                </c:pt>
                <c:pt idx="11936">
                  <c:v>42886.104050925926</c:v>
                </c:pt>
                <c:pt idx="11937">
                  <c:v>42886.104166666664</c:v>
                </c:pt>
                <c:pt idx="11938">
                  <c:v>42886.10428240741</c:v>
                </c:pt>
                <c:pt idx="11939">
                  <c:v>42886.104398148149</c:v>
                </c:pt>
                <c:pt idx="11940">
                  <c:v>42886.104513888888</c:v>
                </c:pt>
                <c:pt idx="11941">
                  <c:v>42886.104629629626</c:v>
                </c:pt>
                <c:pt idx="11942">
                  <c:v>42886.104745370372</c:v>
                </c:pt>
                <c:pt idx="11943">
                  <c:v>42886.104861111111</c:v>
                </c:pt>
                <c:pt idx="11944">
                  <c:v>42886.10497685185</c:v>
                </c:pt>
                <c:pt idx="11945">
                  <c:v>42886.105092592596</c:v>
                </c:pt>
                <c:pt idx="11946">
                  <c:v>42886.105208333334</c:v>
                </c:pt>
                <c:pt idx="11947">
                  <c:v>42886.105324074073</c:v>
                </c:pt>
                <c:pt idx="11948">
                  <c:v>42886.105439814812</c:v>
                </c:pt>
                <c:pt idx="11949">
                  <c:v>42886.105555555558</c:v>
                </c:pt>
                <c:pt idx="11950">
                  <c:v>42886.105671296296</c:v>
                </c:pt>
                <c:pt idx="11951">
                  <c:v>42886.105787037035</c:v>
                </c:pt>
                <c:pt idx="11952">
                  <c:v>42886.105902777781</c:v>
                </c:pt>
                <c:pt idx="11953">
                  <c:v>42886.10601851852</c:v>
                </c:pt>
                <c:pt idx="11954">
                  <c:v>42886.106134259258</c:v>
                </c:pt>
                <c:pt idx="11955">
                  <c:v>42886.106249999997</c:v>
                </c:pt>
                <c:pt idx="11956">
                  <c:v>42886.106365740743</c:v>
                </c:pt>
                <c:pt idx="11957">
                  <c:v>42886.106481481482</c:v>
                </c:pt>
                <c:pt idx="11958">
                  <c:v>42886.10659722222</c:v>
                </c:pt>
                <c:pt idx="11959">
                  <c:v>42886.106712962966</c:v>
                </c:pt>
                <c:pt idx="11960">
                  <c:v>42886.106828703705</c:v>
                </c:pt>
                <c:pt idx="11961">
                  <c:v>42886.106944444444</c:v>
                </c:pt>
                <c:pt idx="11962">
                  <c:v>42886.107060185182</c:v>
                </c:pt>
                <c:pt idx="11963">
                  <c:v>42886.107175925928</c:v>
                </c:pt>
                <c:pt idx="11964">
                  <c:v>42886.107291666667</c:v>
                </c:pt>
                <c:pt idx="11965">
                  <c:v>42886.107407407406</c:v>
                </c:pt>
                <c:pt idx="11966">
                  <c:v>42886.107523148145</c:v>
                </c:pt>
                <c:pt idx="11967">
                  <c:v>42886.107638888891</c:v>
                </c:pt>
                <c:pt idx="11968">
                  <c:v>42886.107754629629</c:v>
                </c:pt>
                <c:pt idx="11969">
                  <c:v>42886.107870370368</c:v>
                </c:pt>
                <c:pt idx="11970">
                  <c:v>42886.107986111114</c:v>
                </c:pt>
                <c:pt idx="11971">
                  <c:v>42886.108101851853</c:v>
                </c:pt>
                <c:pt idx="11972">
                  <c:v>42886.108217592591</c:v>
                </c:pt>
                <c:pt idx="11973">
                  <c:v>42886.10833333333</c:v>
                </c:pt>
                <c:pt idx="11974">
                  <c:v>42886.108449074076</c:v>
                </c:pt>
                <c:pt idx="11975">
                  <c:v>42886.108564814815</c:v>
                </c:pt>
                <c:pt idx="11976">
                  <c:v>42886.108680555553</c:v>
                </c:pt>
                <c:pt idx="11977">
                  <c:v>42886.108796296299</c:v>
                </c:pt>
                <c:pt idx="11978">
                  <c:v>42886.108912037038</c:v>
                </c:pt>
                <c:pt idx="11979">
                  <c:v>42886.109027777777</c:v>
                </c:pt>
                <c:pt idx="11980">
                  <c:v>42886.109143518515</c:v>
                </c:pt>
                <c:pt idx="11981">
                  <c:v>42886.109259259261</c:v>
                </c:pt>
                <c:pt idx="11982">
                  <c:v>42886.109375</c:v>
                </c:pt>
                <c:pt idx="11983">
                  <c:v>42886.109490740739</c:v>
                </c:pt>
                <c:pt idx="11984">
                  <c:v>42886.109606481485</c:v>
                </c:pt>
                <c:pt idx="11985">
                  <c:v>42886.109722222223</c:v>
                </c:pt>
                <c:pt idx="11986">
                  <c:v>42886.109837962962</c:v>
                </c:pt>
                <c:pt idx="11987">
                  <c:v>42886.109953703701</c:v>
                </c:pt>
                <c:pt idx="11988">
                  <c:v>42886.110069444447</c:v>
                </c:pt>
                <c:pt idx="11989">
                  <c:v>42886.110185185185</c:v>
                </c:pt>
                <c:pt idx="11990">
                  <c:v>42886.110300925924</c:v>
                </c:pt>
                <c:pt idx="11991">
                  <c:v>42886.11041666667</c:v>
                </c:pt>
                <c:pt idx="11992">
                  <c:v>42886.110532407409</c:v>
                </c:pt>
                <c:pt idx="11993">
                  <c:v>42886.110648148147</c:v>
                </c:pt>
                <c:pt idx="11994">
                  <c:v>42886.110763888886</c:v>
                </c:pt>
                <c:pt idx="11995">
                  <c:v>42886.110879629632</c:v>
                </c:pt>
                <c:pt idx="11996">
                  <c:v>42886.110995370371</c:v>
                </c:pt>
                <c:pt idx="11997">
                  <c:v>42886.111111111109</c:v>
                </c:pt>
                <c:pt idx="11998">
                  <c:v>42886.111226851855</c:v>
                </c:pt>
                <c:pt idx="11999">
                  <c:v>42886.111342592594</c:v>
                </c:pt>
                <c:pt idx="12000">
                  <c:v>42886.111458333333</c:v>
                </c:pt>
                <c:pt idx="12001">
                  <c:v>42886.111574074072</c:v>
                </c:pt>
                <c:pt idx="12002">
                  <c:v>42886.111689814818</c:v>
                </c:pt>
                <c:pt idx="12003">
                  <c:v>42886.111805555556</c:v>
                </c:pt>
                <c:pt idx="12004">
                  <c:v>42886.111921296295</c:v>
                </c:pt>
                <c:pt idx="12005">
                  <c:v>42886.112037037034</c:v>
                </c:pt>
                <c:pt idx="12006">
                  <c:v>42886.11215277778</c:v>
                </c:pt>
                <c:pt idx="12007">
                  <c:v>42886.112268518518</c:v>
                </c:pt>
                <c:pt idx="12008">
                  <c:v>42886.112384259257</c:v>
                </c:pt>
                <c:pt idx="12009">
                  <c:v>42886.112500000003</c:v>
                </c:pt>
                <c:pt idx="12010">
                  <c:v>42886.112615740742</c:v>
                </c:pt>
                <c:pt idx="12011">
                  <c:v>42886.11273148148</c:v>
                </c:pt>
                <c:pt idx="12012">
                  <c:v>42886.112847222219</c:v>
                </c:pt>
                <c:pt idx="12013">
                  <c:v>42886.112962962965</c:v>
                </c:pt>
                <c:pt idx="12014">
                  <c:v>42886.113078703704</c:v>
                </c:pt>
                <c:pt idx="12015">
                  <c:v>42886.113194444442</c:v>
                </c:pt>
                <c:pt idx="12016">
                  <c:v>42886.113310185188</c:v>
                </c:pt>
                <c:pt idx="12017">
                  <c:v>42886.113425925927</c:v>
                </c:pt>
                <c:pt idx="12018">
                  <c:v>42886.113541666666</c:v>
                </c:pt>
                <c:pt idx="12019">
                  <c:v>42886.113657407404</c:v>
                </c:pt>
                <c:pt idx="12020">
                  <c:v>42886.11377314815</c:v>
                </c:pt>
                <c:pt idx="12021">
                  <c:v>42886.113888888889</c:v>
                </c:pt>
                <c:pt idx="12022">
                  <c:v>42886.114004629628</c:v>
                </c:pt>
                <c:pt idx="12023">
                  <c:v>42886.114120370374</c:v>
                </c:pt>
                <c:pt idx="12024">
                  <c:v>42886.114236111112</c:v>
                </c:pt>
                <c:pt idx="12025">
                  <c:v>42886.114351851851</c:v>
                </c:pt>
                <c:pt idx="12026">
                  <c:v>42886.11446759259</c:v>
                </c:pt>
                <c:pt idx="12027">
                  <c:v>42886.114583333336</c:v>
                </c:pt>
                <c:pt idx="12028">
                  <c:v>42886.114699074074</c:v>
                </c:pt>
                <c:pt idx="12029">
                  <c:v>42886.114814814813</c:v>
                </c:pt>
                <c:pt idx="12030">
                  <c:v>42886.114930555559</c:v>
                </c:pt>
                <c:pt idx="12031">
                  <c:v>42886.115046296298</c:v>
                </c:pt>
                <c:pt idx="12032">
                  <c:v>42886.115162037036</c:v>
                </c:pt>
                <c:pt idx="12033">
                  <c:v>42886.115277777775</c:v>
                </c:pt>
                <c:pt idx="12034">
                  <c:v>42886.115393518521</c:v>
                </c:pt>
                <c:pt idx="12035">
                  <c:v>42886.11550925926</c:v>
                </c:pt>
                <c:pt idx="12036">
                  <c:v>42886.115624999999</c:v>
                </c:pt>
                <c:pt idx="12037">
                  <c:v>42886.115740740737</c:v>
                </c:pt>
                <c:pt idx="12038">
                  <c:v>42886.115856481483</c:v>
                </c:pt>
                <c:pt idx="12039">
                  <c:v>42886.115972222222</c:v>
                </c:pt>
                <c:pt idx="12040">
                  <c:v>42886.116087962961</c:v>
                </c:pt>
                <c:pt idx="12041">
                  <c:v>42886.116203703707</c:v>
                </c:pt>
                <c:pt idx="12042">
                  <c:v>42886.116319444445</c:v>
                </c:pt>
                <c:pt idx="12043">
                  <c:v>42886.116435185184</c:v>
                </c:pt>
                <c:pt idx="12044">
                  <c:v>42886.116550925923</c:v>
                </c:pt>
                <c:pt idx="12045">
                  <c:v>42886.116666666669</c:v>
                </c:pt>
                <c:pt idx="12046">
                  <c:v>42886.116782407407</c:v>
                </c:pt>
                <c:pt idx="12047">
                  <c:v>42886.116898148146</c:v>
                </c:pt>
                <c:pt idx="12048">
                  <c:v>42886.117013888892</c:v>
                </c:pt>
                <c:pt idx="12049">
                  <c:v>42886.117129629631</c:v>
                </c:pt>
                <c:pt idx="12050">
                  <c:v>42886.117245370369</c:v>
                </c:pt>
                <c:pt idx="12051">
                  <c:v>42886.117361111108</c:v>
                </c:pt>
                <c:pt idx="12052">
                  <c:v>42886.117476851854</c:v>
                </c:pt>
                <c:pt idx="12053">
                  <c:v>42886.117592592593</c:v>
                </c:pt>
                <c:pt idx="12054">
                  <c:v>42886.117708333331</c:v>
                </c:pt>
                <c:pt idx="12055">
                  <c:v>42886.117824074077</c:v>
                </c:pt>
                <c:pt idx="12056">
                  <c:v>42886.117939814816</c:v>
                </c:pt>
                <c:pt idx="12057">
                  <c:v>42886.118055555555</c:v>
                </c:pt>
                <c:pt idx="12058">
                  <c:v>42886.118171296293</c:v>
                </c:pt>
                <c:pt idx="12059">
                  <c:v>42886.118287037039</c:v>
                </c:pt>
                <c:pt idx="12060">
                  <c:v>42886.118402777778</c:v>
                </c:pt>
                <c:pt idx="12061">
                  <c:v>42886.118518518517</c:v>
                </c:pt>
                <c:pt idx="12062">
                  <c:v>42886.118634259263</c:v>
                </c:pt>
                <c:pt idx="12063">
                  <c:v>42886.118750000001</c:v>
                </c:pt>
                <c:pt idx="12064">
                  <c:v>42886.11886574074</c:v>
                </c:pt>
                <c:pt idx="12065">
                  <c:v>42886.118981481479</c:v>
                </c:pt>
                <c:pt idx="12066">
                  <c:v>42886.119097222225</c:v>
                </c:pt>
                <c:pt idx="12067">
                  <c:v>42886.119212962964</c:v>
                </c:pt>
                <c:pt idx="12068">
                  <c:v>42886.119328703702</c:v>
                </c:pt>
                <c:pt idx="12069">
                  <c:v>42886.119444444441</c:v>
                </c:pt>
                <c:pt idx="12070">
                  <c:v>42886.119560185187</c:v>
                </c:pt>
                <c:pt idx="12071">
                  <c:v>42886.119675925926</c:v>
                </c:pt>
                <c:pt idx="12072">
                  <c:v>42886.119791666664</c:v>
                </c:pt>
                <c:pt idx="12073">
                  <c:v>42886.11990740741</c:v>
                </c:pt>
                <c:pt idx="12074">
                  <c:v>42886.120023148149</c:v>
                </c:pt>
                <c:pt idx="12075">
                  <c:v>42886.120138888888</c:v>
                </c:pt>
                <c:pt idx="12076">
                  <c:v>42886.120254629626</c:v>
                </c:pt>
                <c:pt idx="12077">
                  <c:v>42886.120370370372</c:v>
                </c:pt>
                <c:pt idx="12078">
                  <c:v>42886.120486111111</c:v>
                </c:pt>
                <c:pt idx="12079">
                  <c:v>42886.12060185185</c:v>
                </c:pt>
                <c:pt idx="12080">
                  <c:v>42886.120717592596</c:v>
                </c:pt>
                <c:pt idx="12081">
                  <c:v>42886.120833333334</c:v>
                </c:pt>
                <c:pt idx="12082">
                  <c:v>42886.120949074073</c:v>
                </c:pt>
                <c:pt idx="12083">
                  <c:v>42886.121064814812</c:v>
                </c:pt>
                <c:pt idx="12084">
                  <c:v>42886.121180555558</c:v>
                </c:pt>
                <c:pt idx="12085">
                  <c:v>42886.121296296296</c:v>
                </c:pt>
                <c:pt idx="12086">
                  <c:v>42886.121412037035</c:v>
                </c:pt>
                <c:pt idx="12087">
                  <c:v>42886.121527777781</c:v>
                </c:pt>
                <c:pt idx="12088">
                  <c:v>42886.12164351852</c:v>
                </c:pt>
                <c:pt idx="12089">
                  <c:v>42886.121759259258</c:v>
                </c:pt>
                <c:pt idx="12090">
                  <c:v>42886.121874999997</c:v>
                </c:pt>
                <c:pt idx="12091">
                  <c:v>42886.121990740743</c:v>
                </c:pt>
                <c:pt idx="12092">
                  <c:v>42886.122106481482</c:v>
                </c:pt>
                <c:pt idx="12093">
                  <c:v>42886.12222222222</c:v>
                </c:pt>
                <c:pt idx="12094">
                  <c:v>42886.122337962966</c:v>
                </c:pt>
                <c:pt idx="12095">
                  <c:v>42886.122453703705</c:v>
                </c:pt>
                <c:pt idx="12096">
                  <c:v>42886.122569444444</c:v>
                </c:pt>
                <c:pt idx="12097">
                  <c:v>42886.122685185182</c:v>
                </c:pt>
                <c:pt idx="12098">
                  <c:v>42886.122800925928</c:v>
                </c:pt>
                <c:pt idx="12099">
                  <c:v>42886.122916666667</c:v>
                </c:pt>
                <c:pt idx="12100">
                  <c:v>42886.123032407406</c:v>
                </c:pt>
                <c:pt idx="12101">
                  <c:v>42886.123148148145</c:v>
                </c:pt>
                <c:pt idx="12102">
                  <c:v>42886.123263888891</c:v>
                </c:pt>
                <c:pt idx="12103">
                  <c:v>42886.123379629629</c:v>
                </c:pt>
                <c:pt idx="12104">
                  <c:v>42886.123495370368</c:v>
                </c:pt>
                <c:pt idx="12105">
                  <c:v>42886.123611111114</c:v>
                </c:pt>
                <c:pt idx="12106">
                  <c:v>42886.123726851853</c:v>
                </c:pt>
                <c:pt idx="12107">
                  <c:v>42886.123842592591</c:v>
                </c:pt>
                <c:pt idx="12108">
                  <c:v>42886.12395833333</c:v>
                </c:pt>
                <c:pt idx="12109">
                  <c:v>42886.124074074076</c:v>
                </c:pt>
                <c:pt idx="12110">
                  <c:v>42886.124189814815</c:v>
                </c:pt>
                <c:pt idx="12111">
                  <c:v>42886.124305555553</c:v>
                </c:pt>
                <c:pt idx="12112">
                  <c:v>42886.124421296299</c:v>
                </c:pt>
                <c:pt idx="12113">
                  <c:v>42886.124537037038</c:v>
                </c:pt>
                <c:pt idx="12114">
                  <c:v>42886.124652777777</c:v>
                </c:pt>
                <c:pt idx="12115">
                  <c:v>42886.124768518515</c:v>
                </c:pt>
                <c:pt idx="12116">
                  <c:v>42886.124884259261</c:v>
                </c:pt>
                <c:pt idx="12117">
                  <c:v>42886.125</c:v>
                </c:pt>
                <c:pt idx="12118">
                  <c:v>42886.125115740739</c:v>
                </c:pt>
                <c:pt idx="12119">
                  <c:v>42886.125231481485</c:v>
                </c:pt>
                <c:pt idx="12120">
                  <c:v>42886.125347222223</c:v>
                </c:pt>
                <c:pt idx="12121">
                  <c:v>42886.125462962962</c:v>
                </c:pt>
                <c:pt idx="12122">
                  <c:v>42886.125578703701</c:v>
                </c:pt>
                <c:pt idx="12123">
                  <c:v>42886.125694444447</c:v>
                </c:pt>
                <c:pt idx="12124">
                  <c:v>42886.125810185185</c:v>
                </c:pt>
                <c:pt idx="12125">
                  <c:v>42886.125925925924</c:v>
                </c:pt>
                <c:pt idx="12126">
                  <c:v>42886.12604166667</c:v>
                </c:pt>
                <c:pt idx="12127">
                  <c:v>42886.126157407409</c:v>
                </c:pt>
                <c:pt idx="12128">
                  <c:v>42886.126273148147</c:v>
                </c:pt>
                <c:pt idx="12129">
                  <c:v>42886.126388888886</c:v>
                </c:pt>
                <c:pt idx="12130">
                  <c:v>42886.126504629632</c:v>
                </c:pt>
                <c:pt idx="12131">
                  <c:v>42886.126620370371</c:v>
                </c:pt>
                <c:pt idx="12132">
                  <c:v>42886.126736111109</c:v>
                </c:pt>
                <c:pt idx="12133">
                  <c:v>42886.126851851855</c:v>
                </c:pt>
                <c:pt idx="12134">
                  <c:v>42886.126967592594</c:v>
                </c:pt>
                <c:pt idx="12135">
                  <c:v>42886.127083333333</c:v>
                </c:pt>
                <c:pt idx="12136">
                  <c:v>42886.127199074072</c:v>
                </c:pt>
                <c:pt idx="12137">
                  <c:v>42886.127314814818</c:v>
                </c:pt>
                <c:pt idx="12138">
                  <c:v>42886.127430555556</c:v>
                </c:pt>
                <c:pt idx="12139">
                  <c:v>42886.127546296295</c:v>
                </c:pt>
                <c:pt idx="12140">
                  <c:v>42886.127662037034</c:v>
                </c:pt>
                <c:pt idx="12141">
                  <c:v>42886.12777777778</c:v>
                </c:pt>
                <c:pt idx="12142">
                  <c:v>42886.127893518518</c:v>
                </c:pt>
                <c:pt idx="12143">
                  <c:v>42886.128009259257</c:v>
                </c:pt>
                <c:pt idx="12144">
                  <c:v>42886.128125000003</c:v>
                </c:pt>
                <c:pt idx="12145">
                  <c:v>42886.128240740742</c:v>
                </c:pt>
                <c:pt idx="12146">
                  <c:v>42886.12835648148</c:v>
                </c:pt>
                <c:pt idx="12147">
                  <c:v>42886.128472222219</c:v>
                </c:pt>
                <c:pt idx="12148">
                  <c:v>42886.128587962965</c:v>
                </c:pt>
                <c:pt idx="12149">
                  <c:v>42886.128703703704</c:v>
                </c:pt>
                <c:pt idx="12150">
                  <c:v>42886.128819444442</c:v>
                </c:pt>
                <c:pt idx="12151">
                  <c:v>42886.128935185188</c:v>
                </c:pt>
                <c:pt idx="12152">
                  <c:v>42886.129050925927</c:v>
                </c:pt>
                <c:pt idx="12153">
                  <c:v>42886.129166666666</c:v>
                </c:pt>
                <c:pt idx="12154">
                  <c:v>42886.129282407404</c:v>
                </c:pt>
                <c:pt idx="12155">
                  <c:v>42886.12939814815</c:v>
                </c:pt>
                <c:pt idx="12156">
                  <c:v>42886.129513888889</c:v>
                </c:pt>
                <c:pt idx="12157">
                  <c:v>42886.129629629628</c:v>
                </c:pt>
                <c:pt idx="12158">
                  <c:v>42886.129745370374</c:v>
                </c:pt>
                <c:pt idx="12159">
                  <c:v>42886.129861111112</c:v>
                </c:pt>
                <c:pt idx="12160">
                  <c:v>42886.129976851851</c:v>
                </c:pt>
                <c:pt idx="12161">
                  <c:v>42886.13009259259</c:v>
                </c:pt>
                <c:pt idx="12162">
                  <c:v>42886.130208333336</c:v>
                </c:pt>
                <c:pt idx="12163">
                  <c:v>42886.130324074074</c:v>
                </c:pt>
                <c:pt idx="12164">
                  <c:v>42886.130439814813</c:v>
                </c:pt>
                <c:pt idx="12165">
                  <c:v>42886.130555555559</c:v>
                </c:pt>
                <c:pt idx="12166">
                  <c:v>42886.130671296298</c:v>
                </c:pt>
                <c:pt idx="12167">
                  <c:v>42886.130787037036</c:v>
                </c:pt>
                <c:pt idx="12168">
                  <c:v>42886.130902777775</c:v>
                </c:pt>
                <c:pt idx="12169">
                  <c:v>42886.131018518521</c:v>
                </c:pt>
                <c:pt idx="12170">
                  <c:v>42886.13113425926</c:v>
                </c:pt>
                <c:pt idx="12171">
                  <c:v>42886.131249999999</c:v>
                </c:pt>
                <c:pt idx="12172">
                  <c:v>42886.131365740737</c:v>
                </c:pt>
                <c:pt idx="12173">
                  <c:v>42886.131481481483</c:v>
                </c:pt>
                <c:pt idx="12174">
                  <c:v>42886.131597222222</c:v>
                </c:pt>
                <c:pt idx="12175">
                  <c:v>42886.131712962961</c:v>
                </c:pt>
                <c:pt idx="12176">
                  <c:v>42886.131828703707</c:v>
                </c:pt>
                <c:pt idx="12177">
                  <c:v>42886.131944444445</c:v>
                </c:pt>
                <c:pt idx="12178">
                  <c:v>42886.132060185184</c:v>
                </c:pt>
                <c:pt idx="12179">
                  <c:v>42886.132175925923</c:v>
                </c:pt>
                <c:pt idx="12180">
                  <c:v>42886.132291666669</c:v>
                </c:pt>
                <c:pt idx="12181">
                  <c:v>42886.132407407407</c:v>
                </c:pt>
                <c:pt idx="12182">
                  <c:v>42886.132523148146</c:v>
                </c:pt>
                <c:pt idx="12183">
                  <c:v>42886.132638888892</c:v>
                </c:pt>
                <c:pt idx="12184">
                  <c:v>42886.132754629631</c:v>
                </c:pt>
                <c:pt idx="12185">
                  <c:v>42886.132870370369</c:v>
                </c:pt>
                <c:pt idx="12186">
                  <c:v>42886.132986111108</c:v>
                </c:pt>
                <c:pt idx="12187">
                  <c:v>42886.133101851854</c:v>
                </c:pt>
                <c:pt idx="12188">
                  <c:v>42886.133217592593</c:v>
                </c:pt>
                <c:pt idx="12189">
                  <c:v>42886.133333333331</c:v>
                </c:pt>
                <c:pt idx="12190">
                  <c:v>42886.133449074077</c:v>
                </c:pt>
                <c:pt idx="12191">
                  <c:v>42886.133564814816</c:v>
                </c:pt>
                <c:pt idx="12192">
                  <c:v>42886.133680555555</c:v>
                </c:pt>
                <c:pt idx="12193">
                  <c:v>42886.133796296293</c:v>
                </c:pt>
                <c:pt idx="12194">
                  <c:v>42886.133912037039</c:v>
                </c:pt>
                <c:pt idx="12195">
                  <c:v>42886.134027777778</c:v>
                </c:pt>
                <c:pt idx="12196">
                  <c:v>42886.134143518517</c:v>
                </c:pt>
                <c:pt idx="12197">
                  <c:v>42886.134259259263</c:v>
                </c:pt>
                <c:pt idx="12198">
                  <c:v>42886.134375000001</c:v>
                </c:pt>
                <c:pt idx="12199">
                  <c:v>42886.13449074074</c:v>
                </c:pt>
                <c:pt idx="12200">
                  <c:v>42886.134606481479</c:v>
                </c:pt>
                <c:pt idx="12201">
                  <c:v>42886.134722222225</c:v>
                </c:pt>
                <c:pt idx="12202">
                  <c:v>42886.134837962964</c:v>
                </c:pt>
                <c:pt idx="12203">
                  <c:v>42886.134953703702</c:v>
                </c:pt>
                <c:pt idx="12204">
                  <c:v>42886.135069444441</c:v>
                </c:pt>
                <c:pt idx="12205">
                  <c:v>42886.135185185187</c:v>
                </c:pt>
                <c:pt idx="12206">
                  <c:v>42886.135300925926</c:v>
                </c:pt>
                <c:pt idx="12207">
                  <c:v>42886.135416666664</c:v>
                </c:pt>
                <c:pt idx="12208">
                  <c:v>42886.13553240741</c:v>
                </c:pt>
                <c:pt idx="12209">
                  <c:v>42886.135648148149</c:v>
                </c:pt>
                <c:pt idx="12210">
                  <c:v>42886.135763888888</c:v>
                </c:pt>
                <c:pt idx="12211">
                  <c:v>42886.135879629626</c:v>
                </c:pt>
                <c:pt idx="12212">
                  <c:v>42886.135995370372</c:v>
                </c:pt>
                <c:pt idx="12213">
                  <c:v>42886.136111111111</c:v>
                </c:pt>
                <c:pt idx="12214">
                  <c:v>42886.13622685185</c:v>
                </c:pt>
                <c:pt idx="12215">
                  <c:v>42886.136342592596</c:v>
                </c:pt>
                <c:pt idx="12216">
                  <c:v>42886.136458333334</c:v>
                </c:pt>
                <c:pt idx="12217">
                  <c:v>42886.136574074073</c:v>
                </c:pt>
                <c:pt idx="12218">
                  <c:v>42886.136689814812</c:v>
                </c:pt>
                <c:pt idx="12219">
                  <c:v>42886.136805555558</c:v>
                </c:pt>
                <c:pt idx="12220">
                  <c:v>42886.136921296296</c:v>
                </c:pt>
                <c:pt idx="12221">
                  <c:v>42886.137037037035</c:v>
                </c:pt>
                <c:pt idx="12222">
                  <c:v>42886.137152777781</c:v>
                </c:pt>
                <c:pt idx="12223">
                  <c:v>42886.13726851852</c:v>
                </c:pt>
                <c:pt idx="12224">
                  <c:v>42886.137384259258</c:v>
                </c:pt>
                <c:pt idx="12225">
                  <c:v>42886.137499999997</c:v>
                </c:pt>
                <c:pt idx="12226">
                  <c:v>42886.137615740743</c:v>
                </c:pt>
                <c:pt idx="12227">
                  <c:v>42886.137731481482</c:v>
                </c:pt>
                <c:pt idx="12228">
                  <c:v>42886.13784722222</c:v>
                </c:pt>
                <c:pt idx="12229">
                  <c:v>42886.137962962966</c:v>
                </c:pt>
                <c:pt idx="12230">
                  <c:v>42886.138078703705</c:v>
                </c:pt>
                <c:pt idx="12231">
                  <c:v>42886.138194444444</c:v>
                </c:pt>
                <c:pt idx="12232">
                  <c:v>42886.138310185182</c:v>
                </c:pt>
                <c:pt idx="12233">
                  <c:v>42886.138425925928</c:v>
                </c:pt>
                <c:pt idx="12234">
                  <c:v>42886.138541666667</c:v>
                </c:pt>
                <c:pt idx="12235">
                  <c:v>42886.138657407406</c:v>
                </c:pt>
                <c:pt idx="12236">
                  <c:v>42886.138773148145</c:v>
                </c:pt>
                <c:pt idx="12237">
                  <c:v>42886.138888888891</c:v>
                </c:pt>
                <c:pt idx="12238">
                  <c:v>42886.139004629629</c:v>
                </c:pt>
                <c:pt idx="12239">
                  <c:v>42886.139120370368</c:v>
                </c:pt>
                <c:pt idx="12240">
                  <c:v>42886.139236111114</c:v>
                </c:pt>
                <c:pt idx="12241">
                  <c:v>42886.139351851853</c:v>
                </c:pt>
                <c:pt idx="12242">
                  <c:v>42886.139467592591</c:v>
                </c:pt>
                <c:pt idx="12243">
                  <c:v>42886.13958333333</c:v>
                </c:pt>
                <c:pt idx="12244">
                  <c:v>42886.139699074076</c:v>
                </c:pt>
                <c:pt idx="12245">
                  <c:v>42886.139814814815</c:v>
                </c:pt>
                <c:pt idx="12246">
                  <c:v>42886.139930555553</c:v>
                </c:pt>
                <c:pt idx="12247">
                  <c:v>42886.140046296299</c:v>
                </c:pt>
                <c:pt idx="12248">
                  <c:v>42886.140162037038</c:v>
                </c:pt>
                <c:pt idx="12249">
                  <c:v>42886.140277777777</c:v>
                </c:pt>
                <c:pt idx="12250">
                  <c:v>42886.140393518515</c:v>
                </c:pt>
                <c:pt idx="12251">
                  <c:v>42886.140509259261</c:v>
                </c:pt>
                <c:pt idx="12252">
                  <c:v>42886.140625</c:v>
                </c:pt>
                <c:pt idx="12253">
                  <c:v>42886.140740740739</c:v>
                </c:pt>
                <c:pt idx="12254">
                  <c:v>42886.140856481485</c:v>
                </c:pt>
                <c:pt idx="12255">
                  <c:v>42886.140972222223</c:v>
                </c:pt>
                <c:pt idx="12256">
                  <c:v>42886.141087962962</c:v>
                </c:pt>
                <c:pt idx="12257">
                  <c:v>42886.141203703701</c:v>
                </c:pt>
                <c:pt idx="12258">
                  <c:v>42886.141319444447</c:v>
                </c:pt>
                <c:pt idx="12259">
                  <c:v>42886.141435185185</c:v>
                </c:pt>
                <c:pt idx="12260">
                  <c:v>42886.141550925924</c:v>
                </c:pt>
                <c:pt idx="12261">
                  <c:v>42886.14166666667</c:v>
                </c:pt>
                <c:pt idx="12262">
                  <c:v>42886.141782407409</c:v>
                </c:pt>
                <c:pt idx="12263">
                  <c:v>42886.141898148147</c:v>
                </c:pt>
                <c:pt idx="12264">
                  <c:v>42886.142013888886</c:v>
                </c:pt>
                <c:pt idx="12265">
                  <c:v>42886.142129629632</c:v>
                </c:pt>
                <c:pt idx="12266">
                  <c:v>42886.142245370371</c:v>
                </c:pt>
                <c:pt idx="12267">
                  <c:v>42886.142361111109</c:v>
                </c:pt>
                <c:pt idx="12268">
                  <c:v>42886.142476851855</c:v>
                </c:pt>
                <c:pt idx="12269">
                  <c:v>42886.142592592594</c:v>
                </c:pt>
                <c:pt idx="12270">
                  <c:v>42886.142708333333</c:v>
                </c:pt>
                <c:pt idx="12271">
                  <c:v>42886.142824074072</c:v>
                </c:pt>
                <c:pt idx="12272">
                  <c:v>42886.142939814818</c:v>
                </c:pt>
                <c:pt idx="12273">
                  <c:v>42886.143055555556</c:v>
                </c:pt>
                <c:pt idx="12274">
                  <c:v>42886.143171296295</c:v>
                </c:pt>
                <c:pt idx="12275">
                  <c:v>42886.143287037034</c:v>
                </c:pt>
                <c:pt idx="12276">
                  <c:v>42886.14340277778</c:v>
                </c:pt>
                <c:pt idx="12277">
                  <c:v>42886.143518518518</c:v>
                </c:pt>
                <c:pt idx="12278">
                  <c:v>42886.143634259257</c:v>
                </c:pt>
                <c:pt idx="12279">
                  <c:v>42886.143750000003</c:v>
                </c:pt>
                <c:pt idx="12280">
                  <c:v>42886.143865740742</c:v>
                </c:pt>
                <c:pt idx="12281">
                  <c:v>42886.14398148148</c:v>
                </c:pt>
                <c:pt idx="12282">
                  <c:v>42886.144097222219</c:v>
                </c:pt>
                <c:pt idx="12283">
                  <c:v>42886.144212962965</c:v>
                </c:pt>
                <c:pt idx="12284">
                  <c:v>42886.144328703704</c:v>
                </c:pt>
                <c:pt idx="12285">
                  <c:v>42886.144444444442</c:v>
                </c:pt>
                <c:pt idx="12286">
                  <c:v>42886.144560185188</c:v>
                </c:pt>
                <c:pt idx="12287">
                  <c:v>42886.144675925927</c:v>
                </c:pt>
                <c:pt idx="12288">
                  <c:v>42886.144791666666</c:v>
                </c:pt>
                <c:pt idx="12289">
                  <c:v>42886.144907407404</c:v>
                </c:pt>
                <c:pt idx="12290">
                  <c:v>42886.14502314815</c:v>
                </c:pt>
                <c:pt idx="12291">
                  <c:v>42886.145138888889</c:v>
                </c:pt>
                <c:pt idx="12292">
                  <c:v>42886.145254629628</c:v>
                </c:pt>
                <c:pt idx="12293">
                  <c:v>42886.145370370374</c:v>
                </c:pt>
                <c:pt idx="12294">
                  <c:v>42886.145486111112</c:v>
                </c:pt>
                <c:pt idx="12295">
                  <c:v>42886.145601851851</c:v>
                </c:pt>
                <c:pt idx="12296">
                  <c:v>42886.14571759259</c:v>
                </c:pt>
                <c:pt idx="12297">
                  <c:v>42886.145833333336</c:v>
                </c:pt>
                <c:pt idx="12298">
                  <c:v>42886.145949074074</c:v>
                </c:pt>
                <c:pt idx="12299">
                  <c:v>42886.146064814813</c:v>
                </c:pt>
                <c:pt idx="12300">
                  <c:v>42886.146180555559</c:v>
                </c:pt>
                <c:pt idx="12301">
                  <c:v>42886.146296296298</c:v>
                </c:pt>
                <c:pt idx="12302">
                  <c:v>42886.146412037036</c:v>
                </c:pt>
                <c:pt idx="12303">
                  <c:v>42886.146527777775</c:v>
                </c:pt>
                <c:pt idx="12304">
                  <c:v>42886.146643518521</c:v>
                </c:pt>
                <c:pt idx="12305">
                  <c:v>42886.14675925926</c:v>
                </c:pt>
                <c:pt idx="12306">
                  <c:v>42886.146874999999</c:v>
                </c:pt>
                <c:pt idx="12307">
                  <c:v>42886.146990740737</c:v>
                </c:pt>
                <c:pt idx="12308">
                  <c:v>42886.147106481483</c:v>
                </c:pt>
                <c:pt idx="12309">
                  <c:v>42886.147222222222</c:v>
                </c:pt>
                <c:pt idx="12310">
                  <c:v>42886.147337962961</c:v>
                </c:pt>
                <c:pt idx="12311">
                  <c:v>42886.147453703707</c:v>
                </c:pt>
                <c:pt idx="12312">
                  <c:v>42886.147569444445</c:v>
                </c:pt>
                <c:pt idx="12313">
                  <c:v>42886.147685185184</c:v>
                </c:pt>
                <c:pt idx="12314">
                  <c:v>42886.147800925923</c:v>
                </c:pt>
                <c:pt idx="12315">
                  <c:v>42886.147916666669</c:v>
                </c:pt>
                <c:pt idx="12316">
                  <c:v>42886.148032407407</c:v>
                </c:pt>
                <c:pt idx="12317">
                  <c:v>42886.148148148146</c:v>
                </c:pt>
                <c:pt idx="12318">
                  <c:v>42886.148263888892</c:v>
                </c:pt>
                <c:pt idx="12319">
                  <c:v>42886.148379629631</c:v>
                </c:pt>
                <c:pt idx="12320">
                  <c:v>42886.148495370369</c:v>
                </c:pt>
                <c:pt idx="12321">
                  <c:v>42886.148611111108</c:v>
                </c:pt>
                <c:pt idx="12322">
                  <c:v>42886.148726851854</c:v>
                </c:pt>
                <c:pt idx="12323">
                  <c:v>42886.148842592593</c:v>
                </c:pt>
                <c:pt idx="12324">
                  <c:v>42886.148958333331</c:v>
                </c:pt>
                <c:pt idx="12325">
                  <c:v>42886.149074074077</c:v>
                </c:pt>
                <c:pt idx="12326">
                  <c:v>42886.149189814816</c:v>
                </c:pt>
                <c:pt idx="12327">
                  <c:v>42886.149305555555</c:v>
                </c:pt>
                <c:pt idx="12328">
                  <c:v>42886.149421296293</c:v>
                </c:pt>
                <c:pt idx="12329">
                  <c:v>42886.149537037039</c:v>
                </c:pt>
                <c:pt idx="12330">
                  <c:v>42886.149652777778</c:v>
                </c:pt>
                <c:pt idx="12331">
                  <c:v>42886.149768518517</c:v>
                </c:pt>
                <c:pt idx="12332">
                  <c:v>42886.149884259263</c:v>
                </c:pt>
                <c:pt idx="12333">
                  <c:v>42886.15</c:v>
                </c:pt>
                <c:pt idx="12334">
                  <c:v>42886.15011574074</c:v>
                </c:pt>
                <c:pt idx="12335">
                  <c:v>42886.150231481479</c:v>
                </c:pt>
                <c:pt idx="12336">
                  <c:v>42886.150347222225</c:v>
                </c:pt>
                <c:pt idx="12337">
                  <c:v>42886.150462962964</c:v>
                </c:pt>
                <c:pt idx="12338">
                  <c:v>42886.150578703702</c:v>
                </c:pt>
                <c:pt idx="12339">
                  <c:v>42886.150694444441</c:v>
                </c:pt>
                <c:pt idx="12340">
                  <c:v>42886.150810185187</c:v>
                </c:pt>
                <c:pt idx="12341">
                  <c:v>42886.150925925926</c:v>
                </c:pt>
                <c:pt idx="12342">
                  <c:v>42886.151041666664</c:v>
                </c:pt>
                <c:pt idx="12343">
                  <c:v>42886.15115740741</c:v>
                </c:pt>
                <c:pt idx="12344">
                  <c:v>42886.151273148149</c:v>
                </c:pt>
                <c:pt idx="12345">
                  <c:v>42886.151388888888</c:v>
                </c:pt>
                <c:pt idx="12346">
                  <c:v>42886.151504629626</c:v>
                </c:pt>
                <c:pt idx="12347">
                  <c:v>42886.151620370372</c:v>
                </c:pt>
                <c:pt idx="12348">
                  <c:v>42886.151736111111</c:v>
                </c:pt>
                <c:pt idx="12349">
                  <c:v>42886.15185185185</c:v>
                </c:pt>
                <c:pt idx="12350">
                  <c:v>42886.151967592596</c:v>
                </c:pt>
                <c:pt idx="12351">
                  <c:v>42886.152083333334</c:v>
                </c:pt>
                <c:pt idx="12352">
                  <c:v>42886.152199074073</c:v>
                </c:pt>
                <c:pt idx="12353">
                  <c:v>42886.152314814812</c:v>
                </c:pt>
                <c:pt idx="12354">
                  <c:v>42886.152430555558</c:v>
                </c:pt>
                <c:pt idx="12355">
                  <c:v>42886.152546296296</c:v>
                </c:pt>
                <c:pt idx="12356">
                  <c:v>42886.152662037035</c:v>
                </c:pt>
                <c:pt idx="12357">
                  <c:v>42886.152777777781</c:v>
                </c:pt>
                <c:pt idx="12358">
                  <c:v>42886.15289351852</c:v>
                </c:pt>
                <c:pt idx="12359">
                  <c:v>42886.153009259258</c:v>
                </c:pt>
                <c:pt idx="12360">
                  <c:v>42886.153124999997</c:v>
                </c:pt>
                <c:pt idx="12361">
                  <c:v>42886.153240740743</c:v>
                </c:pt>
                <c:pt idx="12362">
                  <c:v>42886.153356481482</c:v>
                </c:pt>
                <c:pt idx="12363">
                  <c:v>42886.15347222222</c:v>
                </c:pt>
                <c:pt idx="12364">
                  <c:v>42886.153587962966</c:v>
                </c:pt>
                <c:pt idx="12365">
                  <c:v>42886.153703703705</c:v>
                </c:pt>
                <c:pt idx="12366">
                  <c:v>42886.153819444444</c:v>
                </c:pt>
                <c:pt idx="12367">
                  <c:v>42886.153935185182</c:v>
                </c:pt>
                <c:pt idx="12368">
                  <c:v>42886.154050925928</c:v>
                </c:pt>
                <c:pt idx="12369">
                  <c:v>42886.154166666667</c:v>
                </c:pt>
                <c:pt idx="12370">
                  <c:v>42886.154282407406</c:v>
                </c:pt>
                <c:pt idx="12371">
                  <c:v>42886.154398148145</c:v>
                </c:pt>
                <c:pt idx="12372">
                  <c:v>42886.154513888891</c:v>
                </c:pt>
                <c:pt idx="12373">
                  <c:v>42886.154629629629</c:v>
                </c:pt>
                <c:pt idx="12374">
                  <c:v>42886.154745370368</c:v>
                </c:pt>
                <c:pt idx="12375">
                  <c:v>42886.154861111114</c:v>
                </c:pt>
                <c:pt idx="12376">
                  <c:v>42886.154976851853</c:v>
                </c:pt>
                <c:pt idx="12377">
                  <c:v>42886.155092592591</c:v>
                </c:pt>
                <c:pt idx="12378">
                  <c:v>42886.15520833333</c:v>
                </c:pt>
                <c:pt idx="12379">
                  <c:v>42886.155324074076</c:v>
                </c:pt>
                <c:pt idx="12380">
                  <c:v>42886.155439814815</c:v>
                </c:pt>
                <c:pt idx="12381">
                  <c:v>42886.155555555553</c:v>
                </c:pt>
                <c:pt idx="12382">
                  <c:v>42886.155671296299</c:v>
                </c:pt>
                <c:pt idx="12383">
                  <c:v>42886.155787037038</c:v>
                </c:pt>
                <c:pt idx="12384">
                  <c:v>42886.155902777777</c:v>
                </c:pt>
                <c:pt idx="12385">
                  <c:v>42886.156018518515</c:v>
                </c:pt>
                <c:pt idx="12386">
                  <c:v>42886.156134259261</c:v>
                </c:pt>
                <c:pt idx="12387">
                  <c:v>42886.15625</c:v>
                </c:pt>
                <c:pt idx="12388">
                  <c:v>42886.156365740739</c:v>
                </c:pt>
                <c:pt idx="12389">
                  <c:v>42886.156481481485</c:v>
                </c:pt>
                <c:pt idx="12390">
                  <c:v>42886.156597222223</c:v>
                </c:pt>
                <c:pt idx="12391">
                  <c:v>42886.156712962962</c:v>
                </c:pt>
                <c:pt idx="12392">
                  <c:v>42886.156828703701</c:v>
                </c:pt>
                <c:pt idx="12393">
                  <c:v>42886.156944444447</c:v>
                </c:pt>
                <c:pt idx="12394">
                  <c:v>42886.157060185185</c:v>
                </c:pt>
                <c:pt idx="12395">
                  <c:v>42886.157175925924</c:v>
                </c:pt>
                <c:pt idx="12396">
                  <c:v>42886.15729166667</c:v>
                </c:pt>
                <c:pt idx="12397">
                  <c:v>42886.157407407409</c:v>
                </c:pt>
                <c:pt idx="12398">
                  <c:v>42886.157523148147</c:v>
                </c:pt>
                <c:pt idx="12399">
                  <c:v>42886.157638888886</c:v>
                </c:pt>
                <c:pt idx="12400">
                  <c:v>42886.157754629632</c:v>
                </c:pt>
                <c:pt idx="12401">
                  <c:v>42886.157870370371</c:v>
                </c:pt>
                <c:pt idx="12402">
                  <c:v>42886.157986111109</c:v>
                </c:pt>
                <c:pt idx="12403">
                  <c:v>42886.158101851855</c:v>
                </c:pt>
                <c:pt idx="12404">
                  <c:v>42886.158217592594</c:v>
                </c:pt>
                <c:pt idx="12405">
                  <c:v>42886.158333333333</c:v>
                </c:pt>
                <c:pt idx="12406">
                  <c:v>42886.158449074072</c:v>
                </c:pt>
                <c:pt idx="12407">
                  <c:v>42886.158564814818</c:v>
                </c:pt>
                <c:pt idx="12408">
                  <c:v>42886.158680555556</c:v>
                </c:pt>
                <c:pt idx="12409">
                  <c:v>42886.158796296295</c:v>
                </c:pt>
                <c:pt idx="12410">
                  <c:v>42886.158912037034</c:v>
                </c:pt>
                <c:pt idx="12411">
                  <c:v>42886.15902777778</c:v>
                </c:pt>
                <c:pt idx="12412">
                  <c:v>42886.159143518518</c:v>
                </c:pt>
                <c:pt idx="12413">
                  <c:v>42886.159259259257</c:v>
                </c:pt>
                <c:pt idx="12414">
                  <c:v>42886.159375000003</c:v>
                </c:pt>
                <c:pt idx="12415">
                  <c:v>42886.159490740742</c:v>
                </c:pt>
                <c:pt idx="12416">
                  <c:v>42886.15960648148</c:v>
                </c:pt>
                <c:pt idx="12417">
                  <c:v>42886.159722222219</c:v>
                </c:pt>
                <c:pt idx="12418">
                  <c:v>42886.159837962965</c:v>
                </c:pt>
                <c:pt idx="12419">
                  <c:v>42886.159953703704</c:v>
                </c:pt>
                <c:pt idx="12420">
                  <c:v>42886.160069444442</c:v>
                </c:pt>
                <c:pt idx="12421">
                  <c:v>42886.160185185188</c:v>
                </c:pt>
                <c:pt idx="12422">
                  <c:v>42886.160300925927</c:v>
                </c:pt>
                <c:pt idx="12423">
                  <c:v>42886.160416666666</c:v>
                </c:pt>
                <c:pt idx="12424">
                  <c:v>42886.160532407404</c:v>
                </c:pt>
                <c:pt idx="12425">
                  <c:v>42886.16064814815</c:v>
                </c:pt>
                <c:pt idx="12426">
                  <c:v>42886.160763888889</c:v>
                </c:pt>
                <c:pt idx="12427">
                  <c:v>42886.160879629628</c:v>
                </c:pt>
                <c:pt idx="12428">
                  <c:v>42886.160995370374</c:v>
                </c:pt>
                <c:pt idx="12429">
                  <c:v>42886.161111111112</c:v>
                </c:pt>
                <c:pt idx="12430">
                  <c:v>42886.161226851851</c:v>
                </c:pt>
                <c:pt idx="12431">
                  <c:v>42886.16134259259</c:v>
                </c:pt>
                <c:pt idx="12432">
                  <c:v>42886.161458333336</c:v>
                </c:pt>
                <c:pt idx="12433">
                  <c:v>42886.161574074074</c:v>
                </c:pt>
                <c:pt idx="12434">
                  <c:v>42886.161689814813</c:v>
                </c:pt>
                <c:pt idx="12435">
                  <c:v>42886.161805555559</c:v>
                </c:pt>
                <c:pt idx="12436">
                  <c:v>42886.161921296298</c:v>
                </c:pt>
                <c:pt idx="12437">
                  <c:v>42886.162037037036</c:v>
                </c:pt>
                <c:pt idx="12438">
                  <c:v>42886.162152777775</c:v>
                </c:pt>
                <c:pt idx="12439">
                  <c:v>42886.162268518521</c:v>
                </c:pt>
                <c:pt idx="12440">
                  <c:v>42886.16238425926</c:v>
                </c:pt>
                <c:pt idx="12441">
                  <c:v>42886.162499999999</c:v>
                </c:pt>
                <c:pt idx="12442">
                  <c:v>42886.162615740737</c:v>
                </c:pt>
                <c:pt idx="12443">
                  <c:v>42886.162731481483</c:v>
                </c:pt>
                <c:pt idx="12444">
                  <c:v>42886.162847222222</c:v>
                </c:pt>
                <c:pt idx="12445">
                  <c:v>42886.162962962961</c:v>
                </c:pt>
                <c:pt idx="12446">
                  <c:v>42886.163078703707</c:v>
                </c:pt>
                <c:pt idx="12447">
                  <c:v>42886.163194444445</c:v>
                </c:pt>
                <c:pt idx="12448">
                  <c:v>42886.163310185184</c:v>
                </c:pt>
                <c:pt idx="12449">
                  <c:v>42886.163425925923</c:v>
                </c:pt>
                <c:pt idx="12450">
                  <c:v>42886.163541666669</c:v>
                </c:pt>
                <c:pt idx="12451">
                  <c:v>42886.163657407407</c:v>
                </c:pt>
                <c:pt idx="12452">
                  <c:v>42886.163773148146</c:v>
                </c:pt>
                <c:pt idx="12453">
                  <c:v>42886.163888888892</c:v>
                </c:pt>
                <c:pt idx="12454">
                  <c:v>42886.164004629631</c:v>
                </c:pt>
                <c:pt idx="12455">
                  <c:v>42886.164120370369</c:v>
                </c:pt>
                <c:pt idx="12456">
                  <c:v>42886.164236111108</c:v>
                </c:pt>
                <c:pt idx="12457">
                  <c:v>42886.164351851854</c:v>
                </c:pt>
                <c:pt idx="12458">
                  <c:v>42886.164467592593</c:v>
                </c:pt>
                <c:pt idx="12459">
                  <c:v>42886.164583333331</c:v>
                </c:pt>
                <c:pt idx="12460">
                  <c:v>42886.164699074077</c:v>
                </c:pt>
                <c:pt idx="12461">
                  <c:v>42886.164814814816</c:v>
                </c:pt>
                <c:pt idx="12462">
                  <c:v>42886.164930555555</c:v>
                </c:pt>
                <c:pt idx="12463">
                  <c:v>42886.165046296293</c:v>
                </c:pt>
                <c:pt idx="12464">
                  <c:v>42886.165162037039</c:v>
                </c:pt>
                <c:pt idx="12465">
                  <c:v>42886.165277777778</c:v>
                </c:pt>
                <c:pt idx="12466">
                  <c:v>42886.165393518517</c:v>
                </c:pt>
                <c:pt idx="12467">
                  <c:v>42886.165509259263</c:v>
                </c:pt>
                <c:pt idx="12468">
                  <c:v>42886.165625000001</c:v>
                </c:pt>
                <c:pt idx="12469">
                  <c:v>42886.16574074074</c:v>
                </c:pt>
                <c:pt idx="12470">
                  <c:v>42886.165856481479</c:v>
                </c:pt>
                <c:pt idx="12471">
                  <c:v>42886.165972222225</c:v>
                </c:pt>
                <c:pt idx="12472">
                  <c:v>42886.166087962964</c:v>
                </c:pt>
                <c:pt idx="12473">
                  <c:v>42886.166203703702</c:v>
                </c:pt>
                <c:pt idx="12474">
                  <c:v>42886.166319444441</c:v>
                </c:pt>
                <c:pt idx="12475">
                  <c:v>42886.166435185187</c:v>
                </c:pt>
                <c:pt idx="12476">
                  <c:v>42886.166550925926</c:v>
                </c:pt>
                <c:pt idx="12477">
                  <c:v>42886.166666666664</c:v>
                </c:pt>
                <c:pt idx="12478">
                  <c:v>42886.16678240741</c:v>
                </c:pt>
                <c:pt idx="12479">
                  <c:v>42886.166898148149</c:v>
                </c:pt>
                <c:pt idx="12480">
                  <c:v>42886.167013888888</c:v>
                </c:pt>
                <c:pt idx="12481">
                  <c:v>42886.167129629626</c:v>
                </c:pt>
                <c:pt idx="12482">
                  <c:v>42886.167245370372</c:v>
                </c:pt>
                <c:pt idx="12483">
                  <c:v>42886.167361111111</c:v>
                </c:pt>
                <c:pt idx="12484">
                  <c:v>42886.16747685185</c:v>
                </c:pt>
                <c:pt idx="12485">
                  <c:v>42886.167592592596</c:v>
                </c:pt>
                <c:pt idx="12486">
                  <c:v>42886.167708333334</c:v>
                </c:pt>
                <c:pt idx="12487">
                  <c:v>42886.167824074073</c:v>
                </c:pt>
                <c:pt idx="12488">
                  <c:v>42886.167939814812</c:v>
                </c:pt>
                <c:pt idx="12489">
                  <c:v>42886.168055555558</c:v>
                </c:pt>
                <c:pt idx="12490">
                  <c:v>42886.168171296296</c:v>
                </c:pt>
                <c:pt idx="12491">
                  <c:v>42886.168287037035</c:v>
                </c:pt>
                <c:pt idx="12492">
                  <c:v>42886.168402777781</c:v>
                </c:pt>
                <c:pt idx="12493">
                  <c:v>42886.16851851852</c:v>
                </c:pt>
                <c:pt idx="12494">
                  <c:v>42886.168634259258</c:v>
                </c:pt>
                <c:pt idx="12495">
                  <c:v>42886.168749999997</c:v>
                </c:pt>
                <c:pt idx="12496">
                  <c:v>42886.168865740743</c:v>
                </c:pt>
                <c:pt idx="12497">
                  <c:v>42886.168981481482</c:v>
                </c:pt>
                <c:pt idx="12498">
                  <c:v>42886.16909722222</c:v>
                </c:pt>
                <c:pt idx="12499">
                  <c:v>42886.169212962966</c:v>
                </c:pt>
                <c:pt idx="12500">
                  <c:v>42886.169328703705</c:v>
                </c:pt>
                <c:pt idx="12501">
                  <c:v>42886.169444444444</c:v>
                </c:pt>
                <c:pt idx="12502">
                  <c:v>42886.169560185182</c:v>
                </c:pt>
                <c:pt idx="12503">
                  <c:v>42886.169675925928</c:v>
                </c:pt>
                <c:pt idx="12504">
                  <c:v>42886.169791666667</c:v>
                </c:pt>
                <c:pt idx="12505">
                  <c:v>42886.169907407406</c:v>
                </c:pt>
                <c:pt idx="12506">
                  <c:v>42886.170023148145</c:v>
                </c:pt>
                <c:pt idx="12507">
                  <c:v>42886.170138888891</c:v>
                </c:pt>
                <c:pt idx="12508">
                  <c:v>42886.170254629629</c:v>
                </c:pt>
                <c:pt idx="12509">
                  <c:v>42886.170370370368</c:v>
                </c:pt>
                <c:pt idx="12510">
                  <c:v>42886.170486111114</c:v>
                </c:pt>
                <c:pt idx="12511">
                  <c:v>42886.170601851853</c:v>
                </c:pt>
                <c:pt idx="12512">
                  <c:v>42886.170717592591</c:v>
                </c:pt>
                <c:pt idx="12513">
                  <c:v>42886.17083333333</c:v>
                </c:pt>
                <c:pt idx="12514">
                  <c:v>42886.170949074076</c:v>
                </c:pt>
                <c:pt idx="12515">
                  <c:v>42886.171064814815</c:v>
                </c:pt>
                <c:pt idx="12516">
                  <c:v>42886.171180555553</c:v>
                </c:pt>
                <c:pt idx="12517">
                  <c:v>42886.171296296299</c:v>
                </c:pt>
                <c:pt idx="12518">
                  <c:v>42886.171412037038</c:v>
                </c:pt>
                <c:pt idx="12519">
                  <c:v>42886.171527777777</c:v>
                </c:pt>
                <c:pt idx="12520">
                  <c:v>42886.171643518515</c:v>
                </c:pt>
                <c:pt idx="12521">
                  <c:v>42886.171759259261</c:v>
                </c:pt>
                <c:pt idx="12522">
                  <c:v>42886.171875</c:v>
                </c:pt>
                <c:pt idx="12523">
                  <c:v>42886.171990740739</c:v>
                </c:pt>
                <c:pt idx="12524">
                  <c:v>42886.172106481485</c:v>
                </c:pt>
                <c:pt idx="12525">
                  <c:v>42886.172222222223</c:v>
                </c:pt>
                <c:pt idx="12526">
                  <c:v>42886.172337962962</c:v>
                </c:pt>
                <c:pt idx="12527">
                  <c:v>42886.172453703701</c:v>
                </c:pt>
                <c:pt idx="12528">
                  <c:v>42886.172569444447</c:v>
                </c:pt>
                <c:pt idx="12529">
                  <c:v>42886.172685185185</c:v>
                </c:pt>
                <c:pt idx="12530">
                  <c:v>42886.172800925924</c:v>
                </c:pt>
                <c:pt idx="12531">
                  <c:v>42886.17291666667</c:v>
                </c:pt>
                <c:pt idx="12532">
                  <c:v>42886.173032407409</c:v>
                </c:pt>
                <c:pt idx="12533">
                  <c:v>42886.173148148147</c:v>
                </c:pt>
                <c:pt idx="12534">
                  <c:v>42886.173263888886</c:v>
                </c:pt>
                <c:pt idx="12535">
                  <c:v>42886.173379629632</c:v>
                </c:pt>
                <c:pt idx="12536">
                  <c:v>42886.173495370371</c:v>
                </c:pt>
                <c:pt idx="12537">
                  <c:v>42886.173611111109</c:v>
                </c:pt>
                <c:pt idx="12538">
                  <c:v>42886.173726851855</c:v>
                </c:pt>
                <c:pt idx="12539">
                  <c:v>42886.173842592594</c:v>
                </c:pt>
                <c:pt idx="12540">
                  <c:v>42886.173958333333</c:v>
                </c:pt>
                <c:pt idx="12541">
                  <c:v>42886.174074074072</c:v>
                </c:pt>
                <c:pt idx="12542">
                  <c:v>42886.174189814818</c:v>
                </c:pt>
                <c:pt idx="12543">
                  <c:v>42886.174305555556</c:v>
                </c:pt>
                <c:pt idx="12544">
                  <c:v>42886.174421296295</c:v>
                </c:pt>
                <c:pt idx="12545">
                  <c:v>42886.174537037034</c:v>
                </c:pt>
                <c:pt idx="12546">
                  <c:v>42886.17465277778</c:v>
                </c:pt>
                <c:pt idx="12547">
                  <c:v>42886.174768518518</c:v>
                </c:pt>
                <c:pt idx="12548">
                  <c:v>42886.174884259257</c:v>
                </c:pt>
                <c:pt idx="12549">
                  <c:v>42886.175000000003</c:v>
                </c:pt>
                <c:pt idx="12550">
                  <c:v>42886.175115740742</c:v>
                </c:pt>
                <c:pt idx="12551">
                  <c:v>42886.17523148148</c:v>
                </c:pt>
                <c:pt idx="12552">
                  <c:v>42886.175347222219</c:v>
                </c:pt>
                <c:pt idx="12553">
                  <c:v>42886.175462962965</c:v>
                </c:pt>
                <c:pt idx="12554">
                  <c:v>42886.175578703704</c:v>
                </c:pt>
                <c:pt idx="12555">
                  <c:v>42886.175694444442</c:v>
                </c:pt>
                <c:pt idx="12556">
                  <c:v>42886.175810185188</c:v>
                </c:pt>
                <c:pt idx="12557">
                  <c:v>42886.175925925927</c:v>
                </c:pt>
                <c:pt idx="12558">
                  <c:v>42886.176041666666</c:v>
                </c:pt>
                <c:pt idx="12559">
                  <c:v>42886.176157407404</c:v>
                </c:pt>
                <c:pt idx="12560">
                  <c:v>42886.17627314815</c:v>
                </c:pt>
                <c:pt idx="12561">
                  <c:v>42886.176388888889</c:v>
                </c:pt>
                <c:pt idx="12562">
                  <c:v>42886.176504629628</c:v>
                </c:pt>
                <c:pt idx="12563">
                  <c:v>42886.176620370374</c:v>
                </c:pt>
                <c:pt idx="12564">
                  <c:v>42886.176736111112</c:v>
                </c:pt>
                <c:pt idx="12565">
                  <c:v>42886.176851851851</c:v>
                </c:pt>
                <c:pt idx="12566">
                  <c:v>42886.17696759259</c:v>
                </c:pt>
                <c:pt idx="12567">
                  <c:v>42886.177083333336</c:v>
                </c:pt>
                <c:pt idx="12568">
                  <c:v>42886.177199074074</c:v>
                </c:pt>
                <c:pt idx="12569">
                  <c:v>42886.177314814813</c:v>
                </c:pt>
                <c:pt idx="12570">
                  <c:v>42886.177430555559</c:v>
                </c:pt>
                <c:pt idx="12571">
                  <c:v>42886.177546296298</c:v>
                </c:pt>
                <c:pt idx="12572">
                  <c:v>42886.177662037036</c:v>
                </c:pt>
                <c:pt idx="12573">
                  <c:v>42886.177777777775</c:v>
                </c:pt>
                <c:pt idx="12574">
                  <c:v>42886.177893518521</c:v>
                </c:pt>
                <c:pt idx="12575">
                  <c:v>42886.17800925926</c:v>
                </c:pt>
                <c:pt idx="12576">
                  <c:v>42886.178124999999</c:v>
                </c:pt>
                <c:pt idx="12577">
                  <c:v>42886.178240740737</c:v>
                </c:pt>
                <c:pt idx="12578">
                  <c:v>42886.178356481483</c:v>
                </c:pt>
                <c:pt idx="12579">
                  <c:v>42886.178472222222</c:v>
                </c:pt>
                <c:pt idx="12580">
                  <c:v>42886.178587962961</c:v>
                </c:pt>
                <c:pt idx="12581">
                  <c:v>42886.178703703707</c:v>
                </c:pt>
                <c:pt idx="12582">
                  <c:v>42886.178819444445</c:v>
                </c:pt>
                <c:pt idx="12583">
                  <c:v>42886.178935185184</c:v>
                </c:pt>
                <c:pt idx="12584">
                  <c:v>42886.179050925923</c:v>
                </c:pt>
                <c:pt idx="12585">
                  <c:v>42886.179166666669</c:v>
                </c:pt>
                <c:pt idx="12586">
                  <c:v>42886.179282407407</c:v>
                </c:pt>
                <c:pt idx="12587">
                  <c:v>42886.179398148146</c:v>
                </c:pt>
                <c:pt idx="12588">
                  <c:v>42886.179513888892</c:v>
                </c:pt>
                <c:pt idx="12589">
                  <c:v>42886.179629629631</c:v>
                </c:pt>
                <c:pt idx="12590">
                  <c:v>42886.179745370369</c:v>
                </c:pt>
                <c:pt idx="12591">
                  <c:v>42886.179861111108</c:v>
                </c:pt>
                <c:pt idx="12592">
                  <c:v>42886.179976851854</c:v>
                </c:pt>
                <c:pt idx="12593">
                  <c:v>42886.180092592593</c:v>
                </c:pt>
                <c:pt idx="12594">
                  <c:v>42886.180208333331</c:v>
                </c:pt>
                <c:pt idx="12595">
                  <c:v>42886.180324074077</c:v>
                </c:pt>
                <c:pt idx="12596">
                  <c:v>42886.180439814816</c:v>
                </c:pt>
                <c:pt idx="12597">
                  <c:v>42886.180555555555</c:v>
                </c:pt>
                <c:pt idx="12598">
                  <c:v>42886.180671296293</c:v>
                </c:pt>
                <c:pt idx="12599">
                  <c:v>42886.180787037039</c:v>
                </c:pt>
                <c:pt idx="12600">
                  <c:v>42886.180902777778</c:v>
                </c:pt>
                <c:pt idx="12601">
                  <c:v>42886.181018518517</c:v>
                </c:pt>
                <c:pt idx="12602">
                  <c:v>42886.181134259263</c:v>
                </c:pt>
                <c:pt idx="12603">
                  <c:v>42886.181250000001</c:v>
                </c:pt>
                <c:pt idx="12604">
                  <c:v>42886.18136574074</c:v>
                </c:pt>
                <c:pt idx="12605">
                  <c:v>42886.181481481479</c:v>
                </c:pt>
                <c:pt idx="12606">
                  <c:v>42886.181597222225</c:v>
                </c:pt>
                <c:pt idx="12607">
                  <c:v>42886.181712962964</c:v>
                </c:pt>
                <c:pt idx="12608">
                  <c:v>42886.181828703702</c:v>
                </c:pt>
                <c:pt idx="12609">
                  <c:v>42886.181944444441</c:v>
                </c:pt>
                <c:pt idx="12610">
                  <c:v>42886.182060185187</c:v>
                </c:pt>
                <c:pt idx="12611">
                  <c:v>42886.182175925926</c:v>
                </c:pt>
                <c:pt idx="12612">
                  <c:v>42886.182291666664</c:v>
                </c:pt>
                <c:pt idx="12613">
                  <c:v>42886.18240740741</c:v>
                </c:pt>
                <c:pt idx="12614">
                  <c:v>42886.182523148149</c:v>
                </c:pt>
                <c:pt idx="12615">
                  <c:v>42886.182638888888</c:v>
                </c:pt>
                <c:pt idx="12616">
                  <c:v>42886.182754629626</c:v>
                </c:pt>
                <c:pt idx="12617">
                  <c:v>42886.182870370372</c:v>
                </c:pt>
                <c:pt idx="12618">
                  <c:v>42886.182986111111</c:v>
                </c:pt>
                <c:pt idx="12619">
                  <c:v>42886.18310185185</c:v>
                </c:pt>
                <c:pt idx="12620">
                  <c:v>42886.183217592596</c:v>
                </c:pt>
                <c:pt idx="12621">
                  <c:v>42886.183333333334</c:v>
                </c:pt>
                <c:pt idx="12622">
                  <c:v>42886.183449074073</c:v>
                </c:pt>
                <c:pt idx="12623">
                  <c:v>42886.183564814812</c:v>
                </c:pt>
                <c:pt idx="12624">
                  <c:v>42886.183680555558</c:v>
                </c:pt>
                <c:pt idx="12625">
                  <c:v>42886.183796296296</c:v>
                </c:pt>
                <c:pt idx="12626">
                  <c:v>42886.183912037035</c:v>
                </c:pt>
                <c:pt idx="12627">
                  <c:v>42886.184027777781</c:v>
                </c:pt>
                <c:pt idx="12628">
                  <c:v>42886.18414351852</c:v>
                </c:pt>
                <c:pt idx="12629">
                  <c:v>42886.184259259258</c:v>
                </c:pt>
                <c:pt idx="12630">
                  <c:v>42886.184374999997</c:v>
                </c:pt>
                <c:pt idx="12631">
                  <c:v>42886.184490740743</c:v>
                </c:pt>
                <c:pt idx="12632">
                  <c:v>42886.184606481482</c:v>
                </c:pt>
                <c:pt idx="12633">
                  <c:v>42886.18472222222</c:v>
                </c:pt>
                <c:pt idx="12634">
                  <c:v>42886.184837962966</c:v>
                </c:pt>
                <c:pt idx="12635">
                  <c:v>42886.184953703705</c:v>
                </c:pt>
                <c:pt idx="12636">
                  <c:v>42886.185069444444</c:v>
                </c:pt>
                <c:pt idx="12637">
                  <c:v>42886.185185185182</c:v>
                </c:pt>
                <c:pt idx="12638">
                  <c:v>42886.185300925928</c:v>
                </c:pt>
                <c:pt idx="12639">
                  <c:v>42886.185416666667</c:v>
                </c:pt>
                <c:pt idx="12640">
                  <c:v>42886.185532407406</c:v>
                </c:pt>
                <c:pt idx="12641">
                  <c:v>42886.185648148145</c:v>
                </c:pt>
                <c:pt idx="12642">
                  <c:v>42886.185763888891</c:v>
                </c:pt>
                <c:pt idx="12643">
                  <c:v>42886.185879629629</c:v>
                </c:pt>
                <c:pt idx="12644">
                  <c:v>42886.185995370368</c:v>
                </c:pt>
                <c:pt idx="12645">
                  <c:v>42886.186111111114</c:v>
                </c:pt>
                <c:pt idx="12646">
                  <c:v>42886.186226851853</c:v>
                </c:pt>
                <c:pt idx="12647">
                  <c:v>42886.186342592591</c:v>
                </c:pt>
                <c:pt idx="12648">
                  <c:v>42886.18645833333</c:v>
                </c:pt>
                <c:pt idx="12649">
                  <c:v>42886.186574074076</c:v>
                </c:pt>
                <c:pt idx="12650">
                  <c:v>42886.186689814815</c:v>
                </c:pt>
                <c:pt idx="12651">
                  <c:v>42886.186805555553</c:v>
                </c:pt>
                <c:pt idx="12652">
                  <c:v>42886.186921296299</c:v>
                </c:pt>
                <c:pt idx="12653">
                  <c:v>42886.187037037038</c:v>
                </c:pt>
                <c:pt idx="12654">
                  <c:v>42886.187152777777</c:v>
                </c:pt>
                <c:pt idx="12655">
                  <c:v>42886.187268518515</c:v>
                </c:pt>
                <c:pt idx="12656">
                  <c:v>42886.187384259261</c:v>
                </c:pt>
                <c:pt idx="12657">
                  <c:v>42886.1875</c:v>
                </c:pt>
                <c:pt idx="12658">
                  <c:v>42886.187615740739</c:v>
                </c:pt>
                <c:pt idx="12659">
                  <c:v>42886.187731481485</c:v>
                </c:pt>
                <c:pt idx="12660">
                  <c:v>42886.187847222223</c:v>
                </c:pt>
                <c:pt idx="12661">
                  <c:v>42886.187962962962</c:v>
                </c:pt>
                <c:pt idx="12662">
                  <c:v>42886.188078703701</c:v>
                </c:pt>
                <c:pt idx="12663">
                  <c:v>42886.188194444447</c:v>
                </c:pt>
                <c:pt idx="12664">
                  <c:v>42886.188310185185</c:v>
                </c:pt>
                <c:pt idx="12665">
                  <c:v>42886.188425925924</c:v>
                </c:pt>
                <c:pt idx="12666">
                  <c:v>42886.18854166667</c:v>
                </c:pt>
                <c:pt idx="12667">
                  <c:v>42886.188657407409</c:v>
                </c:pt>
                <c:pt idx="12668">
                  <c:v>42886.188773148147</c:v>
                </c:pt>
                <c:pt idx="12669">
                  <c:v>42886.188888888886</c:v>
                </c:pt>
                <c:pt idx="12670">
                  <c:v>42886.189004629632</c:v>
                </c:pt>
                <c:pt idx="12671">
                  <c:v>42886.189120370371</c:v>
                </c:pt>
                <c:pt idx="12672">
                  <c:v>42886.189236111109</c:v>
                </c:pt>
                <c:pt idx="12673">
                  <c:v>42886.189351851855</c:v>
                </c:pt>
                <c:pt idx="12674">
                  <c:v>42886.189467592594</c:v>
                </c:pt>
                <c:pt idx="12675">
                  <c:v>42886.189583333333</c:v>
                </c:pt>
                <c:pt idx="12676">
                  <c:v>42886.189699074072</c:v>
                </c:pt>
                <c:pt idx="12677">
                  <c:v>42886.189814814818</c:v>
                </c:pt>
                <c:pt idx="12678">
                  <c:v>42886.189930555556</c:v>
                </c:pt>
                <c:pt idx="12679">
                  <c:v>42886.190046296295</c:v>
                </c:pt>
                <c:pt idx="12680">
                  <c:v>42886.190162037034</c:v>
                </c:pt>
                <c:pt idx="12681">
                  <c:v>42886.19027777778</c:v>
                </c:pt>
                <c:pt idx="12682">
                  <c:v>42886.190393518518</c:v>
                </c:pt>
                <c:pt idx="12683">
                  <c:v>42886.190509259257</c:v>
                </c:pt>
                <c:pt idx="12684">
                  <c:v>42886.190625000003</c:v>
                </c:pt>
                <c:pt idx="12685">
                  <c:v>42886.190740740742</c:v>
                </c:pt>
                <c:pt idx="12686">
                  <c:v>42886.19085648148</c:v>
                </c:pt>
                <c:pt idx="12687">
                  <c:v>42886.190972222219</c:v>
                </c:pt>
                <c:pt idx="12688">
                  <c:v>42886.191087962965</c:v>
                </c:pt>
                <c:pt idx="12689">
                  <c:v>42886.191203703704</c:v>
                </c:pt>
                <c:pt idx="12690">
                  <c:v>42886.191319444442</c:v>
                </c:pt>
                <c:pt idx="12691">
                  <c:v>42886.191435185188</c:v>
                </c:pt>
                <c:pt idx="12692">
                  <c:v>42886.191550925927</c:v>
                </c:pt>
                <c:pt idx="12693">
                  <c:v>42886.191666666666</c:v>
                </c:pt>
                <c:pt idx="12694">
                  <c:v>42886.191782407404</c:v>
                </c:pt>
                <c:pt idx="12695">
                  <c:v>42886.19189814815</c:v>
                </c:pt>
                <c:pt idx="12696">
                  <c:v>42886.192013888889</c:v>
                </c:pt>
                <c:pt idx="12697">
                  <c:v>42886.192129629628</c:v>
                </c:pt>
                <c:pt idx="12698">
                  <c:v>42886.192245370374</c:v>
                </c:pt>
                <c:pt idx="12699">
                  <c:v>42886.192361111112</c:v>
                </c:pt>
                <c:pt idx="12700">
                  <c:v>42886.192476851851</c:v>
                </c:pt>
                <c:pt idx="12701">
                  <c:v>42886.19259259259</c:v>
                </c:pt>
                <c:pt idx="12702">
                  <c:v>42886.192708333336</c:v>
                </c:pt>
                <c:pt idx="12703">
                  <c:v>42886.192824074074</c:v>
                </c:pt>
                <c:pt idx="12704">
                  <c:v>42886.192939814813</c:v>
                </c:pt>
                <c:pt idx="12705">
                  <c:v>42886.193055555559</c:v>
                </c:pt>
                <c:pt idx="12706">
                  <c:v>42886.193171296298</c:v>
                </c:pt>
                <c:pt idx="12707">
                  <c:v>42886.193287037036</c:v>
                </c:pt>
                <c:pt idx="12708">
                  <c:v>42886.193402777775</c:v>
                </c:pt>
                <c:pt idx="12709">
                  <c:v>42886.193518518521</c:v>
                </c:pt>
                <c:pt idx="12710">
                  <c:v>42886.19363425926</c:v>
                </c:pt>
                <c:pt idx="12711">
                  <c:v>42886.193749999999</c:v>
                </c:pt>
                <c:pt idx="12712">
                  <c:v>42886.193865740737</c:v>
                </c:pt>
                <c:pt idx="12713">
                  <c:v>42886.193981481483</c:v>
                </c:pt>
                <c:pt idx="12714">
                  <c:v>42886.194097222222</c:v>
                </c:pt>
                <c:pt idx="12715">
                  <c:v>42886.194212962961</c:v>
                </c:pt>
                <c:pt idx="12716">
                  <c:v>42886.194328703707</c:v>
                </c:pt>
                <c:pt idx="12717">
                  <c:v>42886.194444444445</c:v>
                </c:pt>
                <c:pt idx="12718">
                  <c:v>42886.194560185184</c:v>
                </c:pt>
                <c:pt idx="12719">
                  <c:v>42886.194675925923</c:v>
                </c:pt>
                <c:pt idx="12720">
                  <c:v>42886.194791666669</c:v>
                </c:pt>
                <c:pt idx="12721">
                  <c:v>42886.194907407407</c:v>
                </c:pt>
                <c:pt idx="12722">
                  <c:v>42886.195023148146</c:v>
                </c:pt>
                <c:pt idx="12723">
                  <c:v>42886.195138888892</c:v>
                </c:pt>
                <c:pt idx="12724">
                  <c:v>42886.195254629631</c:v>
                </c:pt>
                <c:pt idx="12725">
                  <c:v>42886.195370370369</c:v>
                </c:pt>
                <c:pt idx="12726">
                  <c:v>42886.195486111108</c:v>
                </c:pt>
                <c:pt idx="12727">
                  <c:v>42886.195601851854</c:v>
                </c:pt>
                <c:pt idx="12728">
                  <c:v>42886.195717592593</c:v>
                </c:pt>
                <c:pt idx="12729">
                  <c:v>42886.195833333331</c:v>
                </c:pt>
                <c:pt idx="12730">
                  <c:v>42886.195949074077</c:v>
                </c:pt>
                <c:pt idx="12731">
                  <c:v>42886.196064814816</c:v>
                </c:pt>
                <c:pt idx="12732">
                  <c:v>42886.196180555555</c:v>
                </c:pt>
                <c:pt idx="12733">
                  <c:v>42886.196296296293</c:v>
                </c:pt>
                <c:pt idx="12734">
                  <c:v>42886.196412037039</c:v>
                </c:pt>
                <c:pt idx="12735">
                  <c:v>42886.196527777778</c:v>
                </c:pt>
                <c:pt idx="12736">
                  <c:v>42886.196643518517</c:v>
                </c:pt>
                <c:pt idx="12737">
                  <c:v>42886.196759259263</c:v>
                </c:pt>
                <c:pt idx="12738">
                  <c:v>42886.196875000001</c:v>
                </c:pt>
                <c:pt idx="12739">
                  <c:v>42886.19699074074</c:v>
                </c:pt>
                <c:pt idx="12740">
                  <c:v>42886.197106481479</c:v>
                </c:pt>
                <c:pt idx="12741">
                  <c:v>42886.197222222225</c:v>
                </c:pt>
                <c:pt idx="12742">
                  <c:v>42886.197337962964</c:v>
                </c:pt>
                <c:pt idx="12743">
                  <c:v>42886.197453703702</c:v>
                </c:pt>
                <c:pt idx="12744">
                  <c:v>42886.197569444441</c:v>
                </c:pt>
                <c:pt idx="12745">
                  <c:v>42886.197685185187</c:v>
                </c:pt>
                <c:pt idx="12746">
                  <c:v>42886.197800925926</c:v>
                </c:pt>
                <c:pt idx="12747">
                  <c:v>42886.197916666664</c:v>
                </c:pt>
                <c:pt idx="12748">
                  <c:v>42886.19803240741</c:v>
                </c:pt>
                <c:pt idx="12749">
                  <c:v>42886.198148148149</c:v>
                </c:pt>
                <c:pt idx="12750">
                  <c:v>42886.198263888888</c:v>
                </c:pt>
                <c:pt idx="12751">
                  <c:v>42886.198379629626</c:v>
                </c:pt>
                <c:pt idx="12752">
                  <c:v>42886.198495370372</c:v>
                </c:pt>
                <c:pt idx="12753">
                  <c:v>42886.198611111111</c:v>
                </c:pt>
                <c:pt idx="12754">
                  <c:v>42886.19872685185</c:v>
                </c:pt>
                <c:pt idx="12755">
                  <c:v>42886.198842592596</c:v>
                </c:pt>
                <c:pt idx="12756">
                  <c:v>42886.198958333334</c:v>
                </c:pt>
                <c:pt idx="12757">
                  <c:v>42886.199074074073</c:v>
                </c:pt>
                <c:pt idx="12758">
                  <c:v>42886.199189814812</c:v>
                </c:pt>
                <c:pt idx="12759">
                  <c:v>42886.199305555558</c:v>
                </c:pt>
                <c:pt idx="12760">
                  <c:v>42886.199421296296</c:v>
                </c:pt>
                <c:pt idx="12761">
                  <c:v>42886.199537037035</c:v>
                </c:pt>
                <c:pt idx="12762">
                  <c:v>42886.199652777781</c:v>
                </c:pt>
                <c:pt idx="12763">
                  <c:v>42886.19976851852</c:v>
                </c:pt>
                <c:pt idx="12764">
                  <c:v>42886.199884259258</c:v>
                </c:pt>
                <c:pt idx="12765">
                  <c:v>42886.2</c:v>
                </c:pt>
                <c:pt idx="12766">
                  <c:v>42886.200115740743</c:v>
                </c:pt>
                <c:pt idx="12767">
                  <c:v>42886.200231481482</c:v>
                </c:pt>
                <c:pt idx="12768">
                  <c:v>42886.20034722222</c:v>
                </c:pt>
                <c:pt idx="12769">
                  <c:v>42886.200462962966</c:v>
                </c:pt>
                <c:pt idx="12770">
                  <c:v>42886.200578703705</c:v>
                </c:pt>
                <c:pt idx="12771">
                  <c:v>42886.200694444444</c:v>
                </c:pt>
                <c:pt idx="12772">
                  <c:v>42886.200810185182</c:v>
                </c:pt>
                <c:pt idx="12773">
                  <c:v>42886.200925925928</c:v>
                </c:pt>
                <c:pt idx="12774">
                  <c:v>42886.201041666667</c:v>
                </c:pt>
                <c:pt idx="12775">
                  <c:v>42886.201157407406</c:v>
                </c:pt>
                <c:pt idx="12776">
                  <c:v>42886.201273148145</c:v>
                </c:pt>
                <c:pt idx="12777">
                  <c:v>42886.201388888891</c:v>
                </c:pt>
                <c:pt idx="12778">
                  <c:v>42886.201504629629</c:v>
                </c:pt>
                <c:pt idx="12779">
                  <c:v>42886.201620370368</c:v>
                </c:pt>
                <c:pt idx="12780">
                  <c:v>42886.201736111114</c:v>
                </c:pt>
                <c:pt idx="12781">
                  <c:v>42886.201851851853</c:v>
                </c:pt>
                <c:pt idx="12782">
                  <c:v>42886.201967592591</c:v>
                </c:pt>
                <c:pt idx="12783">
                  <c:v>42886.20208333333</c:v>
                </c:pt>
                <c:pt idx="12784">
                  <c:v>42886.202199074076</c:v>
                </c:pt>
                <c:pt idx="12785">
                  <c:v>42886.202314814815</c:v>
                </c:pt>
                <c:pt idx="12786">
                  <c:v>42886.202430555553</c:v>
                </c:pt>
                <c:pt idx="12787">
                  <c:v>42886.202546296299</c:v>
                </c:pt>
                <c:pt idx="12788">
                  <c:v>42886.202662037038</c:v>
                </c:pt>
                <c:pt idx="12789">
                  <c:v>42886.202777777777</c:v>
                </c:pt>
                <c:pt idx="12790">
                  <c:v>42886.202893518515</c:v>
                </c:pt>
                <c:pt idx="12791">
                  <c:v>42886.203009259261</c:v>
                </c:pt>
                <c:pt idx="12792">
                  <c:v>42886.203125</c:v>
                </c:pt>
                <c:pt idx="12793">
                  <c:v>42886.203240740739</c:v>
                </c:pt>
                <c:pt idx="12794">
                  <c:v>42886.203356481485</c:v>
                </c:pt>
                <c:pt idx="12795">
                  <c:v>42886.203472222223</c:v>
                </c:pt>
                <c:pt idx="12796">
                  <c:v>42886.203587962962</c:v>
                </c:pt>
                <c:pt idx="12797">
                  <c:v>42886.203703703701</c:v>
                </c:pt>
                <c:pt idx="12798">
                  <c:v>42886.203819444447</c:v>
                </c:pt>
                <c:pt idx="12799">
                  <c:v>42886.203935185185</c:v>
                </c:pt>
                <c:pt idx="12800">
                  <c:v>42886.204050925924</c:v>
                </c:pt>
                <c:pt idx="12801">
                  <c:v>42886.20416666667</c:v>
                </c:pt>
                <c:pt idx="12802">
                  <c:v>42886.204282407409</c:v>
                </c:pt>
                <c:pt idx="12803">
                  <c:v>42886.204398148147</c:v>
                </c:pt>
                <c:pt idx="12804">
                  <c:v>42886.204513888886</c:v>
                </c:pt>
                <c:pt idx="12805">
                  <c:v>42886.204629629632</c:v>
                </c:pt>
                <c:pt idx="12806">
                  <c:v>42886.204745370371</c:v>
                </c:pt>
                <c:pt idx="12807">
                  <c:v>42886.204861111109</c:v>
                </c:pt>
                <c:pt idx="12808">
                  <c:v>42886.204976851855</c:v>
                </c:pt>
                <c:pt idx="12809">
                  <c:v>42886.205092592594</c:v>
                </c:pt>
                <c:pt idx="12810">
                  <c:v>42886.205208333333</c:v>
                </c:pt>
                <c:pt idx="12811">
                  <c:v>42886.205324074072</c:v>
                </c:pt>
                <c:pt idx="12812">
                  <c:v>42886.205439814818</c:v>
                </c:pt>
                <c:pt idx="12813">
                  <c:v>42886.205555555556</c:v>
                </c:pt>
                <c:pt idx="12814">
                  <c:v>42886.205671296295</c:v>
                </c:pt>
                <c:pt idx="12815">
                  <c:v>42886.205787037034</c:v>
                </c:pt>
                <c:pt idx="12816">
                  <c:v>42886.20590277778</c:v>
                </c:pt>
                <c:pt idx="12817">
                  <c:v>42886.206018518518</c:v>
                </c:pt>
                <c:pt idx="12818">
                  <c:v>42886.206134259257</c:v>
                </c:pt>
                <c:pt idx="12819">
                  <c:v>42886.206250000003</c:v>
                </c:pt>
                <c:pt idx="12820">
                  <c:v>42886.206365740742</c:v>
                </c:pt>
                <c:pt idx="12821">
                  <c:v>42886.20648148148</c:v>
                </c:pt>
                <c:pt idx="12822">
                  <c:v>42886.206597222219</c:v>
                </c:pt>
                <c:pt idx="12823">
                  <c:v>42886.206712962965</c:v>
                </c:pt>
                <c:pt idx="12824">
                  <c:v>42886.206828703704</c:v>
                </c:pt>
                <c:pt idx="12825">
                  <c:v>42886.206944444442</c:v>
                </c:pt>
                <c:pt idx="12826">
                  <c:v>42886.207060185188</c:v>
                </c:pt>
                <c:pt idx="12827">
                  <c:v>42886.207175925927</c:v>
                </c:pt>
                <c:pt idx="12828">
                  <c:v>42886.207291666666</c:v>
                </c:pt>
                <c:pt idx="12829">
                  <c:v>42886.207407407404</c:v>
                </c:pt>
                <c:pt idx="12830">
                  <c:v>42886.20752314815</c:v>
                </c:pt>
                <c:pt idx="12831">
                  <c:v>42886.207638888889</c:v>
                </c:pt>
                <c:pt idx="12832">
                  <c:v>42886.207754629628</c:v>
                </c:pt>
                <c:pt idx="12833">
                  <c:v>42886.207870370374</c:v>
                </c:pt>
                <c:pt idx="12834">
                  <c:v>42886.207986111112</c:v>
                </c:pt>
                <c:pt idx="12835">
                  <c:v>42886.208101851851</c:v>
                </c:pt>
                <c:pt idx="12836">
                  <c:v>42886.20821759259</c:v>
                </c:pt>
                <c:pt idx="12837">
                  <c:v>42886.208333333336</c:v>
                </c:pt>
                <c:pt idx="12838">
                  <c:v>42886.208449074074</c:v>
                </c:pt>
                <c:pt idx="12839">
                  <c:v>42886.208564814813</c:v>
                </c:pt>
                <c:pt idx="12840">
                  <c:v>42886.208680555559</c:v>
                </c:pt>
                <c:pt idx="12841">
                  <c:v>42886.208796296298</c:v>
                </c:pt>
                <c:pt idx="12842">
                  <c:v>42886.208912037036</c:v>
                </c:pt>
                <c:pt idx="12843">
                  <c:v>42886.209027777775</c:v>
                </c:pt>
                <c:pt idx="12844">
                  <c:v>42886.209143518521</c:v>
                </c:pt>
                <c:pt idx="12845">
                  <c:v>42886.20925925926</c:v>
                </c:pt>
                <c:pt idx="12846">
                  <c:v>42886.209374999999</c:v>
                </c:pt>
                <c:pt idx="12847">
                  <c:v>42886.209490740737</c:v>
                </c:pt>
                <c:pt idx="12848">
                  <c:v>42886.209606481483</c:v>
                </c:pt>
                <c:pt idx="12849">
                  <c:v>42886.209722222222</c:v>
                </c:pt>
                <c:pt idx="12850">
                  <c:v>42886.209837962961</c:v>
                </c:pt>
                <c:pt idx="12851">
                  <c:v>42886.209953703707</c:v>
                </c:pt>
                <c:pt idx="12852">
                  <c:v>42886.210069444445</c:v>
                </c:pt>
                <c:pt idx="12853">
                  <c:v>42886.210185185184</c:v>
                </c:pt>
                <c:pt idx="12854">
                  <c:v>42886.210300925923</c:v>
                </c:pt>
                <c:pt idx="12855">
                  <c:v>42886.210416666669</c:v>
                </c:pt>
                <c:pt idx="12856">
                  <c:v>42886.210532407407</c:v>
                </c:pt>
                <c:pt idx="12857">
                  <c:v>42886.210648148146</c:v>
                </c:pt>
                <c:pt idx="12858">
                  <c:v>42886.210763888892</c:v>
                </c:pt>
                <c:pt idx="12859">
                  <c:v>42886.210879629631</c:v>
                </c:pt>
                <c:pt idx="12860">
                  <c:v>42886.210995370369</c:v>
                </c:pt>
                <c:pt idx="12861">
                  <c:v>42886.211111111108</c:v>
                </c:pt>
                <c:pt idx="12862">
                  <c:v>42886.211226851854</c:v>
                </c:pt>
                <c:pt idx="12863">
                  <c:v>42886.211342592593</c:v>
                </c:pt>
                <c:pt idx="12864">
                  <c:v>42886.211458333331</c:v>
                </c:pt>
                <c:pt idx="12865">
                  <c:v>42886.211574074077</c:v>
                </c:pt>
                <c:pt idx="12866">
                  <c:v>42886.211689814816</c:v>
                </c:pt>
                <c:pt idx="12867">
                  <c:v>42886.211805555555</c:v>
                </c:pt>
                <c:pt idx="12868">
                  <c:v>42886.211921296293</c:v>
                </c:pt>
                <c:pt idx="12869">
                  <c:v>42886.212037037039</c:v>
                </c:pt>
                <c:pt idx="12870">
                  <c:v>42886.212152777778</c:v>
                </c:pt>
                <c:pt idx="12871">
                  <c:v>42886.212268518517</c:v>
                </c:pt>
                <c:pt idx="12872">
                  <c:v>42886.212384259263</c:v>
                </c:pt>
                <c:pt idx="12873">
                  <c:v>42886.212500000001</c:v>
                </c:pt>
                <c:pt idx="12874">
                  <c:v>42886.21261574074</c:v>
                </c:pt>
                <c:pt idx="12875">
                  <c:v>42886.212731481479</c:v>
                </c:pt>
                <c:pt idx="12876">
                  <c:v>42886.212847222225</c:v>
                </c:pt>
                <c:pt idx="12877">
                  <c:v>42886.212962962964</c:v>
                </c:pt>
                <c:pt idx="12878">
                  <c:v>42886.213078703702</c:v>
                </c:pt>
                <c:pt idx="12879">
                  <c:v>42886.213194444441</c:v>
                </c:pt>
                <c:pt idx="12880">
                  <c:v>42886.213310185187</c:v>
                </c:pt>
                <c:pt idx="12881">
                  <c:v>42886.213425925926</c:v>
                </c:pt>
                <c:pt idx="12882">
                  <c:v>42886.213541666664</c:v>
                </c:pt>
                <c:pt idx="12883">
                  <c:v>42886.21365740741</c:v>
                </c:pt>
                <c:pt idx="12884">
                  <c:v>42886.213773148149</c:v>
                </c:pt>
                <c:pt idx="12885">
                  <c:v>42886.213888888888</c:v>
                </c:pt>
                <c:pt idx="12886">
                  <c:v>42886.214004629626</c:v>
                </c:pt>
                <c:pt idx="12887">
                  <c:v>42886.214120370372</c:v>
                </c:pt>
                <c:pt idx="12888">
                  <c:v>42886.214236111111</c:v>
                </c:pt>
                <c:pt idx="12889">
                  <c:v>42886.21435185185</c:v>
                </c:pt>
                <c:pt idx="12890">
                  <c:v>42886.214467592596</c:v>
                </c:pt>
                <c:pt idx="12891">
                  <c:v>42886.214583333334</c:v>
                </c:pt>
                <c:pt idx="12892">
                  <c:v>42886.214699074073</c:v>
                </c:pt>
                <c:pt idx="12893">
                  <c:v>42886.214814814812</c:v>
                </c:pt>
                <c:pt idx="12894">
                  <c:v>42886.214930555558</c:v>
                </c:pt>
                <c:pt idx="12895">
                  <c:v>42886.215046296296</c:v>
                </c:pt>
                <c:pt idx="12896">
                  <c:v>42886.215162037035</c:v>
                </c:pt>
                <c:pt idx="12897">
                  <c:v>42886.215277777781</c:v>
                </c:pt>
                <c:pt idx="12898">
                  <c:v>42886.21539351852</c:v>
                </c:pt>
                <c:pt idx="12899">
                  <c:v>42886.215509259258</c:v>
                </c:pt>
                <c:pt idx="12900">
                  <c:v>42886.215624999997</c:v>
                </c:pt>
                <c:pt idx="12901">
                  <c:v>42886.215740740743</c:v>
                </c:pt>
                <c:pt idx="12902">
                  <c:v>42886.215856481482</c:v>
                </c:pt>
                <c:pt idx="12903">
                  <c:v>42886.21597222222</c:v>
                </c:pt>
                <c:pt idx="12904">
                  <c:v>42886.216087962966</c:v>
                </c:pt>
                <c:pt idx="12905">
                  <c:v>42886.216203703705</c:v>
                </c:pt>
                <c:pt idx="12906">
                  <c:v>42886.216319444444</c:v>
                </c:pt>
                <c:pt idx="12907">
                  <c:v>42886.216435185182</c:v>
                </c:pt>
                <c:pt idx="12908">
                  <c:v>42886.216550925928</c:v>
                </c:pt>
                <c:pt idx="12909">
                  <c:v>42886.216666666667</c:v>
                </c:pt>
                <c:pt idx="12910">
                  <c:v>42886.216782407406</c:v>
                </c:pt>
                <c:pt idx="12911">
                  <c:v>42886.216898148145</c:v>
                </c:pt>
                <c:pt idx="12912">
                  <c:v>42886.217013888891</c:v>
                </c:pt>
                <c:pt idx="12913">
                  <c:v>42886.217129629629</c:v>
                </c:pt>
                <c:pt idx="12914">
                  <c:v>42886.217245370368</c:v>
                </c:pt>
                <c:pt idx="12915">
                  <c:v>42886.217361111114</c:v>
                </c:pt>
                <c:pt idx="12916">
                  <c:v>42886.217476851853</c:v>
                </c:pt>
                <c:pt idx="12917">
                  <c:v>42886.217592592591</c:v>
                </c:pt>
                <c:pt idx="12918">
                  <c:v>42886.21770833333</c:v>
                </c:pt>
                <c:pt idx="12919">
                  <c:v>42886.217824074076</c:v>
                </c:pt>
                <c:pt idx="12920">
                  <c:v>42886.217939814815</c:v>
                </c:pt>
                <c:pt idx="12921">
                  <c:v>42886.218055555553</c:v>
                </c:pt>
                <c:pt idx="12922">
                  <c:v>42886.218171296299</c:v>
                </c:pt>
                <c:pt idx="12923">
                  <c:v>42886.218287037038</c:v>
                </c:pt>
                <c:pt idx="12924">
                  <c:v>42886.218402777777</c:v>
                </c:pt>
                <c:pt idx="12925">
                  <c:v>42886.218518518515</c:v>
                </c:pt>
                <c:pt idx="12926">
                  <c:v>42886.218634259261</c:v>
                </c:pt>
                <c:pt idx="12927">
                  <c:v>42886.21875</c:v>
                </c:pt>
                <c:pt idx="12928">
                  <c:v>42886.218865740739</c:v>
                </c:pt>
                <c:pt idx="12929">
                  <c:v>42886.218981481485</c:v>
                </c:pt>
                <c:pt idx="12930">
                  <c:v>42886.219097222223</c:v>
                </c:pt>
                <c:pt idx="12931">
                  <c:v>42886.219212962962</c:v>
                </c:pt>
                <c:pt idx="12932">
                  <c:v>42886.219328703701</c:v>
                </c:pt>
                <c:pt idx="12933">
                  <c:v>42886.219444444447</c:v>
                </c:pt>
                <c:pt idx="12934">
                  <c:v>42886.219560185185</c:v>
                </c:pt>
                <c:pt idx="12935">
                  <c:v>42886.219675925924</c:v>
                </c:pt>
                <c:pt idx="12936">
                  <c:v>42886.21979166667</c:v>
                </c:pt>
                <c:pt idx="12937">
                  <c:v>42886.219907407409</c:v>
                </c:pt>
                <c:pt idx="12938">
                  <c:v>42886.220023148147</c:v>
                </c:pt>
                <c:pt idx="12939">
                  <c:v>42886.220138888886</c:v>
                </c:pt>
                <c:pt idx="12940">
                  <c:v>42886.220254629632</c:v>
                </c:pt>
                <c:pt idx="12941">
                  <c:v>42886.220370370371</c:v>
                </c:pt>
                <c:pt idx="12942">
                  <c:v>42886.220486111109</c:v>
                </c:pt>
                <c:pt idx="12943">
                  <c:v>42886.220601851855</c:v>
                </c:pt>
                <c:pt idx="12944">
                  <c:v>42886.220717592594</c:v>
                </c:pt>
                <c:pt idx="12945">
                  <c:v>42886.220833333333</c:v>
                </c:pt>
                <c:pt idx="12946">
                  <c:v>42886.220949074072</c:v>
                </c:pt>
                <c:pt idx="12947">
                  <c:v>42886.221064814818</c:v>
                </c:pt>
                <c:pt idx="12948">
                  <c:v>42886.221180555556</c:v>
                </c:pt>
                <c:pt idx="12949">
                  <c:v>42886.221296296295</c:v>
                </c:pt>
                <c:pt idx="12950">
                  <c:v>42886.221412037034</c:v>
                </c:pt>
                <c:pt idx="12951">
                  <c:v>42886.22152777778</c:v>
                </c:pt>
                <c:pt idx="12952">
                  <c:v>42886.221643518518</c:v>
                </c:pt>
                <c:pt idx="12953">
                  <c:v>42886.221759259257</c:v>
                </c:pt>
                <c:pt idx="12954">
                  <c:v>42886.221875000003</c:v>
                </c:pt>
                <c:pt idx="12955">
                  <c:v>42886.221990740742</c:v>
                </c:pt>
                <c:pt idx="12956">
                  <c:v>42886.22210648148</c:v>
                </c:pt>
                <c:pt idx="12957">
                  <c:v>42886.222222222219</c:v>
                </c:pt>
                <c:pt idx="12958">
                  <c:v>42886.222337962965</c:v>
                </c:pt>
                <c:pt idx="12959">
                  <c:v>42886.222453703704</c:v>
                </c:pt>
                <c:pt idx="12960">
                  <c:v>42886.222569444442</c:v>
                </c:pt>
                <c:pt idx="12961">
                  <c:v>42886.222685185188</c:v>
                </c:pt>
                <c:pt idx="12962">
                  <c:v>42886.222800925927</c:v>
                </c:pt>
                <c:pt idx="12963">
                  <c:v>42886.222916666666</c:v>
                </c:pt>
                <c:pt idx="12964">
                  <c:v>42886.223032407404</c:v>
                </c:pt>
                <c:pt idx="12965">
                  <c:v>42886.22314814815</c:v>
                </c:pt>
                <c:pt idx="12966">
                  <c:v>42886.223263888889</c:v>
                </c:pt>
                <c:pt idx="12967">
                  <c:v>42886.223379629628</c:v>
                </c:pt>
                <c:pt idx="12968">
                  <c:v>42886.223495370374</c:v>
                </c:pt>
                <c:pt idx="12969">
                  <c:v>42886.223611111112</c:v>
                </c:pt>
                <c:pt idx="12970">
                  <c:v>42886.223726851851</c:v>
                </c:pt>
                <c:pt idx="12971">
                  <c:v>42886.22384259259</c:v>
                </c:pt>
                <c:pt idx="12972">
                  <c:v>42886.223958333336</c:v>
                </c:pt>
                <c:pt idx="12973">
                  <c:v>42886.224074074074</c:v>
                </c:pt>
                <c:pt idx="12974">
                  <c:v>42886.224189814813</c:v>
                </c:pt>
                <c:pt idx="12975">
                  <c:v>42886.224305555559</c:v>
                </c:pt>
                <c:pt idx="12976">
                  <c:v>42886.224421296298</c:v>
                </c:pt>
                <c:pt idx="12977">
                  <c:v>42886.224537037036</c:v>
                </c:pt>
                <c:pt idx="12978">
                  <c:v>42886.224652777775</c:v>
                </c:pt>
                <c:pt idx="12979">
                  <c:v>42886.224768518521</c:v>
                </c:pt>
                <c:pt idx="12980">
                  <c:v>42886.22488425926</c:v>
                </c:pt>
                <c:pt idx="12981">
                  <c:v>42886.224999999999</c:v>
                </c:pt>
                <c:pt idx="12982">
                  <c:v>42886.225115740737</c:v>
                </c:pt>
                <c:pt idx="12983">
                  <c:v>42886.225231481483</c:v>
                </c:pt>
                <c:pt idx="12984">
                  <c:v>42886.225347222222</c:v>
                </c:pt>
                <c:pt idx="12985">
                  <c:v>42886.225462962961</c:v>
                </c:pt>
                <c:pt idx="12986">
                  <c:v>42886.225578703707</c:v>
                </c:pt>
                <c:pt idx="12987">
                  <c:v>42886.225694444445</c:v>
                </c:pt>
                <c:pt idx="12988">
                  <c:v>42886.225810185184</c:v>
                </c:pt>
                <c:pt idx="12989">
                  <c:v>42886.225925925923</c:v>
                </c:pt>
                <c:pt idx="12990">
                  <c:v>42886.226041666669</c:v>
                </c:pt>
                <c:pt idx="12991">
                  <c:v>42886.226157407407</c:v>
                </c:pt>
                <c:pt idx="12992">
                  <c:v>42886.226273148146</c:v>
                </c:pt>
                <c:pt idx="12993">
                  <c:v>42886.226388888892</c:v>
                </c:pt>
                <c:pt idx="12994">
                  <c:v>42886.226504629631</c:v>
                </c:pt>
                <c:pt idx="12995">
                  <c:v>42886.226620370369</c:v>
                </c:pt>
                <c:pt idx="12996">
                  <c:v>42886.226736111108</c:v>
                </c:pt>
                <c:pt idx="12997">
                  <c:v>42886.226851851854</c:v>
                </c:pt>
                <c:pt idx="12998">
                  <c:v>42886.226967592593</c:v>
                </c:pt>
                <c:pt idx="12999">
                  <c:v>42886.227083333331</c:v>
                </c:pt>
                <c:pt idx="13000">
                  <c:v>42886.227199074077</c:v>
                </c:pt>
                <c:pt idx="13001">
                  <c:v>42886.227314814816</c:v>
                </c:pt>
                <c:pt idx="13002">
                  <c:v>42886.227430555555</c:v>
                </c:pt>
                <c:pt idx="13003">
                  <c:v>42886.227546296293</c:v>
                </c:pt>
                <c:pt idx="13004">
                  <c:v>42886.227662037039</c:v>
                </c:pt>
                <c:pt idx="13005">
                  <c:v>42886.227777777778</c:v>
                </c:pt>
                <c:pt idx="13006">
                  <c:v>42886.227893518517</c:v>
                </c:pt>
                <c:pt idx="13007">
                  <c:v>42886.228009259263</c:v>
                </c:pt>
                <c:pt idx="13008">
                  <c:v>42886.228125000001</c:v>
                </c:pt>
                <c:pt idx="13009">
                  <c:v>42886.22824074074</c:v>
                </c:pt>
                <c:pt idx="13010">
                  <c:v>42886.228356481479</c:v>
                </c:pt>
                <c:pt idx="13011">
                  <c:v>42886.228472222225</c:v>
                </c:pt>
                <c:pt idx="13012">
                  <c:v>42886.228587962964</c:v>
                </c:pt>
                <c:pt idx="13013">
                  <c:v>42886.228703703702</c:v>
                </c:pt>
                <c:pt idx="13014">
                  <c:v>42886.228819444441</c:v>
                </c:pt>
                <c:pt idx="13015">
                  <c:v>42886.228935185187</c:v>
                </c:pt>
                <c:pt idx="13016">
                  <c:v>42886.229050925926</c:v>
                </c:pt>
                <c:pt idx="13017">
                  <c:v>42886.229166666664</c:v>
                </c:pt>
                <c:pt idx="13018">
                  <c:v>42886.22928240741</c:v>
                </c:pt>
                <c:pt idx="13019">
                  <c:v>42886.229398148149</c:v>
                </c:pt>
                <c:pt idx="13020">
                  <c:v>42886.229513888888</c:v>
                </c:pt>
                <c:pt idx="13021">
                  <c:v>42886.229629629626</c:v>
                </c:pt>
                <c:pt idx="13022">
                  <c:v>42886.229745370372</c:v>
                </c:pt>
                <c:pt idx="13023">
                  <c:v>42886.229861111111</c:v>
                </c:pt>
                <c:pt idx="13024">
                  <c:v>42886.22997685185</c:v>
                </c:pt>
                <c:pt idx="13025">
                  <c:v>42886.230092592596</c:v>
                </c:pt>
                <c:pt idx="13026">
                  <c:v>42886.230208333334</c:v>
                </c:pt>
                <c:pt idx="13027">
                  <c:v>42886.230324074073</c:v>
                </c:pt>
                <c:pt idx="13028">
                  <c:v>42886.230439814812</c:v>
                </c:pt>
                <c:pt idx="13029">
                  <c:v>42886.230555555558</c:v>
                </c:pt>
                <c:pt idx="13030">
                  <c:v>42886.230671296296</c:v>
                </c:pt>
                <c:pt idx="13031">
                  <c:v>42886.230787037035</c:v>
                </c:pt>
                <c:pt idx="13032">
                  <c:v>42886.230902777781</c:v>
                </c:pt>
                <c:pt idx="13033">
                  <c:v>42886.23101851852</c:v>
                </c:pt>
                <c:pt idx="13034">
                  <c:v>42886.231134259258</c:v>
                </c:pt>
                <c:pt idx="13035">
                  <c:v>42886.231249999997</c:v>
                </c:pt>
                <c:pt idx="13036">
                  <c:v>42886.231365740743</c:v>
                </c:pt>
                <c:pt idx="13037">
                  <c:v>42886.231481481482</c:v>
                </c:pt>
                <c:pt idx="13038">
                  <c:v>42886.23159722222</c:v>
                </c:pt>
                <c:pt idx="13039">
                  <c:v>42886.231712962966</c:v>
                </c:pt>
                <c:pt idx="13040">
                  <c:v>42886.231828703705</c:v>
                </c:pt>
                <c:pt idx="13041">
                  <c:v>42886.231944444444</c:v>
                </c:pt>
                <c:pt idx="13042">
                  <c:v>42886.232060185182</c:v>
                </c:pt>
                <c:pt idx="13043">
                  <c:v>42886.232175925928</c:v>
                </c:pt>
                <c:pt idx="13044">
                  <c:v>42886.232291666667</c:v>
                </c:pt>
                <c:pt idx="13045">
                  <c:v>42886.232407407406</c:v>
                </c:pt>
                <c:pt idx="13046">
                  <c:v>42886.232523148145</c:v>
                </c:pt>
                <c:pt idx="13047">
                  <c:v>42886.232638888891</c:v>
                </c:pt>
                <c:pt idx="13048">
                  <c:v>42886.232754629629</c:v>
                </c:pt>
                <c:pt idx="13049">
                  <c:v>42886.232870370368</c:v>
                </c:pt>
                <c:pt idx="13050">
                  <c:v>42886.232986111114</c:v>
                </c:pt>
                <c:pt idx="13051">
                  <c:v>42886.233101851853</c:v>
                </c:pt>
                <c:pt idx="13052">
                  <c:v>42886.233217592591</c:v>
                </c:pt>
                <c:pt idx="13053">
                  <c:v>42886.23333333333</c:v>
                </c:pt>
                <c:pt idx="13054">
                  <c:v>42886.233449074076</c:v>
                </c:pt>
                <c:pt idx="13055">
                  <c:v>42886.233564814815</c:v>
                </c:pt>
                <c:pt idx="13056">
                  <c:v>42886.233680555553</c:v>
                </c:pt>
                <c:pt idx="13057">
                  <c:v>42886.233796296299</c:v>
                </c:pt>
                <c:pt idx="13058">
                  <c:v>42886.233912037038</c:v>
                </c:pt>
                <c:pt idx="13059">
                  <c:v>42886.234027777777</c:v>
                </c:pt>
                <c:pt idx="13060">
                  <c:v>42886.234143518515</c:v>
                </c:pt>
                <c:pt idx="13061">
                  <c:v>42886.234259259261</c:v>
                </c:pt>
                <c:pt idx="13062">
                  <c:v>42886.234375</c:v>
                </c:pt>
                <c:pt idx="13063">
                  <c:v>42886.234490740739</c:v>
                </c:pt>
                <c:pt idx="13064">
                  <c:v>42886.234606481485</c:v>
                </c:pt>
                <c:pt idx="13065">
                  <c:v>42886.234722222223</c:v>
                </c:pt>
                <c:pt idx="13066">
                  <c:v>42886.234837962962</c:v>
                </c:pt>
                <c:pt idx="13067">
                  <c:v>42886.234953703701</c:v>
                </c:pt>
                <c:pt idx="13068">
                  <c:v>42886.235069444447</c:v>
                </c:pt>
                <c:pt idx="13069">
                  <c:v>42886.235185185185</c:v>
                </c:pt>
                <c:pt idx="13070">
                  <c:v>42886.235300925924</c:v>
                </c:pt>
                <c:pt idx="13071">
                  <c:v>42886.23541666667</c:v>
                </c:pt>
                <c:pt idx="13072">
                  <c:v>42886.235532407409</c:v>
                </c:pt>
                <c:pt idx="13073">
                  <c:v>42886.235648148147</c:v>
                </c:pt>
                <c:pt idx="13074">
                  <c:v>42886.235763888886</c:v>
                </c:pt>
                <c:pt idx="13075">
                  <c:v>42886.235879629632</c:v>
                </c:pt>
                <c:pt idx="13076">
                  <c:v>42886.235995370371</c:v>
                </c:pt>
                <c:pt idx="13077">
                  <c:v>42886.236111111109</c:v>
                </c:pt>
                <c:pt idx="13078">
                  <c:v>42886.236226851855</c:v>
                </c:pt>
                <c:pt idx="13079">
                  <c:v>42886.236342592594</c:v>
                </c:pt>
                <c:pt idx="13080">
                  <c:v>42886.236458333333</c:v>
                </c:pt>
                <c:pt idx="13081">
                  <c:v>42886.236574074072</c:v>
                </c:pt>
                <c:pt idx="13082">
                  <c:v>42886.236689814818</c:v>
                </c:pt>
                <c:pt idx="13083">
                  <c:v>42886.236805555556</c:v>
                </c:pt>
                <c:pt idx="13084">
                  <c:v>42886.236921296295</c:v>
                </c:pt>
                <c:pt idx="13085">
                  <c:v>42886.237037037034</c:v>
                </c:pt>
                <c:pt idx="13086">
                  <c:v>42886.23715277778</c:v>
                </c:pt>
                <c:pt idx="13087">
                  <c:v>42886.237268518518</c:v>
                </c:pt>
                <c:pt idx="13088">
                  <c:v>42886.237384259257</c:v>
                </c:pt>
                <c:pt idx="13089">
                  <c:v>42886.237500000003</c:v>
                </c:pt>
                <c:pt idx="13090">
                  <c:v>42886.237615740742</c:v>
                </c:pt>
                <c:pt idx="13091">
                  <c:v>42886.23773148148</c:v>
                </c:pt>
                <c:pt idx="13092">
                  <c:v>42886.237847222219</c:v>
                </c:pt>
                <c:pt idx="13093">
                  <c:v>42886.237962962965</c:v>
                </c:pt>
                <c:pt idx="13094">
                  <c:v>42886.238078703704</c:v>
                </c:pt>
                <c:pt idx="13095">
                  <c:v>42886.238194444442</c:v>
                </c:pt>
                <c:pt idx="13096">
                  <c:v>42886.238310185188</c:v>
                </c:pt>
                <c:pt idx="13097">
                  <c:v>42886.238425925927</c:v>
                </c:pt>
                <c:pt idx="13098">
                  <c:v>42886.238541666666</c:v>
                </c:pt>
                <c:pt idx="13099">
                  <c:v>42886.238657407404</c:v>
                </c:pt>
                <c:pt idx="13100">
                  <c:v>42886.23877314815</c:v>
                </c:pt>
                <c:pt idx="13101">
                  <c:v>42886.238888888889</c:v>
                </c:pt>
                <c:pt idx="13102">
                  <c:v>42886.239004629628</c:v>
                </c:pt>
                <c:pt idx="13103">
                  <c:v>42886.239120370374</c:v>
                </c:pt>
                <c:pt idx="13104">
                  <c:v>42886.239236111112</c:v>
                </c:pt>
                <c:pt idx="13105">
                  <c:v>42886.239351851851</c:v>
                </c:pt>
                <c:pt idx="13106">
                  <c:v>42886.23946759259</c:v>
                </c:pt>
                <c:pt idx="13107">
                  <c:v>42886.239583333336</c:v>
                </c:pt>
                <c:pt idx="13108">
                  <c:v>42886.239699074074</c:v>
                </c:pt>
                <c:pt idx="13109">
                  <c:v>42886.239814814813</c:v>
                </c:pt>
                <c:pt idx="13110">
                  <c:v>42886.239930555559</c:v>
                </c:pt>
                <c:pt idx="13111">
                  <c:v>42886.240046296298</c:v>
                </c:pt>
                <c:pt idx="13112">
                  <c:v>42886.240162037036</c:v>
                </c:pt>
                <c:pt idx="13113">
                  <c:v>42886.240277777775</c:v>
                </c:pt>
                <c:pt idx="13114">
                  <c:v>42886.240393518521</c:v>
                </c:pt>
                <c:pt idx="13115">
                  <c:v>42886.24050925926</c:v>
                </c:pt>
                <c:pt idx="13116">
                  <c:v>42886.240624999999</c:v>
                </c:pt>
                <c:pt idx="13117">
                  <c:v>42886.240740740737</c:v>
                </c:pt>
                <c:pt idx="13118">
                  <c:v>42886.240856481483</c:v>
                </c:pt>
                <c:pt idx="13119">
                  <c:v>42886.240972222222</c:v>
                </c:pt>
                <c:pt idx="13120">
                  <c:v>42886.241087962961</c:v>
                </c:pt>
                <c:pt idx="13121">
                  <c:v>42886.241203703707</c:v>
                </c:pt>
                <c:pt idx="13122">
                  <c:v>42886.241319444445</c:v>
                </c:pt>
                <c:pt idx="13123">
                  <c:v>42886.241435185184</c:v>
                </c:pt>
                <c:pt idx="13124">
                  <c:v>42886.241550925923</c:v>
                </c:pt>
                <c:pt idx="13125">
                  <c:v>42886.241666666669</c:v>
                </c:pt>
                <c:pt idx="13126">
                  <c:v>42886.241782407407</c:v>
                </c:pt>
                <c:pt idx="13127">
                  <c:v>42886.241898148146</c:v>
                </c:pt>
                <c:pt idx="13128">
                  <c:v>42886.242013888892</c:v>
                </c:pt>
                <c:pt idx="13129">
                  <c:v>42886.242129629631</c:v>
                </c:pt>
                <c:pt idx="13130">
                  <c:v>42886.242245370369</c:v>
                </c:pt>
                <c:pt idx="13131">
                  <c:v>42886.242361111108</c:v>
                </c:pt>
                <c:pt idx="13132">
                  <c:v>42886.242476851854</c:v>
                </c:pt>
                <c:pt idx="13133">
                  <c:v>42886.242592592593</c:v>
                </c:pt>
                <c:pt idx="13134">
                  <c:v>42886.242708333331</c:v>
                </c:pt>
                <c:pt idx="13135">
                  <c:v>42886.242824074077</c:v>
                </c:pt>
                <c:pt idx="13136">
                  <c:v>42886.242939814816</c:v>
                </c:pt>
                <c:pt idx="13137">
                  <c:v>42886.243055555555</c:v>
                </c:pt>
                <c:pt idx="13138">
                  <c:v>42886.243171296293</c:v>
                </c:pt>
                <c:pt idx="13139">
                  <c:v>42886.243287037039</c:v>
                </c:pt>
                <c:pt idx="13140">
                  <c:v>42886.243402777778</c:v>
                </c:pt>
                <c:pt idx="13141">
                  <c:v>42886.243518518517</c:v>
                </c:pt>
                <c:pt idx="13142">
                  <c:v>42886.243634259263</c:v>
                </c:pt>
                <c:pt idx="13143">
                  <c:v>42886.243750000001</c:v>
                </c:pt>
                <c:pt idx="13144">
                  <c:v>42886.24386574074</c:v>
                </c:pt>
                <c:pt idx="13145">
                  <c:v>42886.243981481479</c:v>
                </c:pt>
                <c:pt idx="13146">
                  <c:v>42886.244097222225</c:v>
                </c:pt>
                <c:pt idx="13147">
                  <c:v>42886.244212962964</c:v>
                </c:pt>
                <c:pt idx="13148">
                  <c:v>42886.244328703702</c:v>
                </c:pt>
                <c:pt idx="13149">
                  <c:v>42886.244444444441</c:v>
                </c:pt>
                <c:pt idx="13150">
                  <c:v>42886.244560185187</c:v>
                </c:pt>
                <c:pt idx="13151">
                  <c:v>42886.244675925926</c:v>
                </c:pt>
                <c:pt idx="13152">
                  <c:v>42886.244791666664</c:v>
                </c:pt>
                <c:pt idx="13153">
                  <c:v>42886.24490740741</c:v>
                </c:pt>
                <c:pt idx="13154">
                  <c:v>42886.245023148149</c:v>
                </c:pt>
                <c:pt idx="13155">
                  <c:v>42886.245138888888</c:v>
                </c:pt>
                <c:pt idx="13156">
                  <c:v>42886.245254629626</c:v>
                </c:pt>
                <c:pt idx="13157">
                  <c:v>42886.245370370372</c:v>
                </c:pt>
                <c:pt idx="13158">
                  <c:v>42886.245486111111</c:v>
                </c:pt>
                <c:pt idx="13159">
                  <c:v>42886.24560185185</c:v>
                </c:pt>
                <c:pt idx="13160">
                  <c:v>42886.245717592596</c:v>
                </c:pt>
                <c:pt idx="13161">
                  <c:v>42886.245833333334</c:v>
                </c:pt>
                <c:pt idx="13162">
                  <c:v>42886.245949074073</c:v>
                </c:pt>
                <c:pt idx="13163">
                  <c:v>42886.246064814812</c:v>
                </c:pt>
                <c:pt idx="13164">
                  <c:v>42886.246180555558</c:v>
                </c:pt>
                <c:pt idx="13165">
                  <c:v>42886.246296296296</c:v>
                </c:pt>
                <c:pt idx="13166">
                  <c:v>42886.246412037035</c:v>
                </c:pt>
                <c:pt idx="13167">
                  <c:v>42886.246527777781</c:v>
                </c:pt>
                <c:pt idx="13168">
                  <c:v>42886.24664351852</c:v>
                </c:pt>
                <c:pt idx="13169">
                  <c:v>42886.246759259258</c:v>
                </c:pt>
                <c:pt idx="13170">
                  <c:v>42886.246874999997</c:v>
                </c:pt>
                <c:pt idx="13171">
                  <c:v>42886.246990740743</c:v>
                </c:pt>
                <c:pt idx="13172">
                  <c:v>42886.247106481482</c:v>
                </c:pt>
                <c:pt idx="13173">
                  <c:v>42886.24722222222</c:v>
                </c:pt>
                <c:pt idx="13174">
                  <c:v>42886.247337962966</c:v>
                </c:pt>
                <c:pt idx="13175">
                  <c:v>42886.247453703705</c:v>
                </c:pt>
                <c:pt idx="13176">
                  <c:v>42886.247569444444</c:v>
                </c:pt>
                <c:pt idx="13177">
                  <c:v>42886.247685185182</c:v>
                </c:pt>
                <c:pt idx="13178">
                  <c:v>42886.247800925928</c:v>
                </c:pt>
                <c:pt idx="13179">
                  <c:v>42886.247916666667</c:v>
                </c:pt>
                <c:pt idx="13180">
                  <c:v>42886.248032407406</c:v>
                </c:pt>
                <c:pt idx="13181">
                  <c:v>42886.248148148145</c:v>
                </c:pt>
                <c:pt idx="13182">
                  <c:v>42886.248263888891</c:v>
                </c:pt>
                <c:pt idx="13183">
                  <c:v>42886.248379629629</c:v>
                </c:pt>
                <c:pt idx="13184">
                  <c:v>42886.248495370368</c:v>
                </c:pt>
                <c:pt idx="13185">
                  <c:v>42886.248611111114</c:v>
                </c:pt>
                <c:pt idx="13186">
                  <c:v>42886.248726851853</c:v>
                </c:pt>
                <c:pt idx="13187">
                  <c:v>42886.248842592591</c:v>
                </c:pt>
                <c:pt idx="13188">
                  <c:v>42886.24895833333</c:v>
                </c:pt>
                <c:pt idx="13189">
                  <c:v>42886.249074074076</c:v>
                </c:pt>
                <c:pt idx="13190">
                  <c:v>42886.249189814815</c:v>
                </c:pt>
                <c:pt idx="13191">
                  <c:v>42886.249305555553</c:v>
                </c:pt>
                <c:pt idx="13192">
                  <c:v>42886.249421296299</c:v>
                </c:pt>
                <c:pt idx="13193">
                  <c:v>42886.249537037038</c:v>
                </c:pt>
                <c:pt idx="13194">
                  <c:v>42886.249652777777</c:v>
                </c:pt>
                <c:pt idx="13195">
                  <c:v>42886.249768518515</c:v>
                </c:pt>
                <c:pt idx="13196">
                  <c:v>42886.249884259261</c:v>
                </c:pt>
                <c:pt idx="13197">
                  <c:v>42886.25</c:v>
                </c:pt>
                <c:pt idx="13198">
                  <c:v>42886.250115740739</c:v>
                </c:pt>
                <c:pt idx="13199">
                  <c:v>42886.250231481485</c:v>
                </c:pt>
                <c:pt idx="13200">
                  <c:v>42886.250347222223</c:v>
                </c:pt>
                <c:pt idx="13201">
                  <c:v>42886.250462962962</c:v>
                </c:pt>
                <c:pt idx="13202">
                  <c:v>42886.250578703701</c:v>
                </c:pt>
                <c:pt idx="13203">
                  <c:v>42886.250694444447</c:v>
                </c:pt>
                <c:pt idx="13204">
                  <c:v>42886.250810185185</c:v>
                </c:pt>
                <c:pt idx="13205">
                  <c:v>42886.250925925924</c:v>
                </c:pt>
                <c:pt idx="13206">
                  <c:v>42886.25104166667</c:v>
                </c:pt>
                <c:pt idx="13207">
                  <c:v>42886.251157407409</c:v>
                </c:pt>
                <c:pt idx="13208">
                  <c:v>42886.251273148147</c:v>
                </c:pt>
                <c:pt idx="13209">
                  <c:v>42886.251388888886</c:v>
                </c:pt>
                <c:pt idx="13210">
                  <c:v>42886.251504629632</c:v>
                </c:pt>
                <c:pt idx="13211">
                  <c:v>42886.251620370371</c:v>
                </c:pt>
                <c:pt idx="13212">
                  <c:v>42886.251736111109</c:v>
                </c:pt>
                <c:pt idx="13213">
                  <c:v>42886.251851851855</c:v>
                </c:pt>
                <c:pt idx="13214">
                  <c:v>42886.251967592594</c:v>
                </c:pt>
                <c:pt idx="13215">
                  <c:v>42886.252083333333</c:v>
                </c:pt>
                <c:pt idx="13216">
                  <c:v>42886.252199074072</c:v>
                </c:pt>
                <c:pt idx="13217">
                  <c:v>42886.252314814818</c:v>
                </c:pt>
                <c:pt idx="13218">
                  <c:v>42886.252430555556</c:v>
                </c:pt>
                <c:pt idx="13219">
                  <c:v>42886.252546296295</c:v>
                </c:pt>
                <c:pt idx="13220">
                  <c:v>42886.252662037034</c:v>
                </c:pt>
                <c:pt idx="13221">
                  <c:v>42886.25277777778</c:v>
                </c:pt>
                <c:pt idx="13222">
                  <c:v>42886.252893518518</c:v>
                </c:pt>
                <c:pt idx="13223">
                  <c:v>42886.253009259257</c:v>
                </c:pt>
                <c:pt idx="13224">
                  <c:v>42886.253125000003</c:v>
                </c:pt>
                <c:pt idx="13225">
                  <c:v>42886.253240740742</c:v>
                </c:pt>
                <c:pt idx="13226">
                  <c:v>42886.25335648148</c:v>
                </c:pt>
                <c:pt idx="13227">
                  <c:v>42886.253472222219</c:v>
                </c:pt>
                <c:pt idx="13228">
                  <c:v>42886.253587962965</c:v>
                </c:pt>
                <c:pt idx="13229">
                  <c:v>42886.253703703704</c:v>
                </c:pt>
                <c:pt idx="13230">
                  <c:v>42886.253819444442</c:v>
                </c:pt>
                <c:pt idx="13231">
                  <c:v>42886.253935185188</c:v>
                </c:pt>
                <c:pt idx="13232">
                  <c:v>42886.254050925927</c:v>
                </c:pt>
                <c:pt idx="13233">
                  <c:v>42886.254166666666</c:v>
                </c:pt>
                <c:pt idx="13234">
                  <c:v>42886.254282407404</c:v>
                </c:pt>
                <c:pt idx="13235">
                  <c:v>42886.25439814815</c:v>
                </c:pt>
                <c:pt idx="13236">
                  <c:v>42886.254513888889</c:v>
                </c:pt>
                <c:pt idx="13237">
                  <c:v>42886.254629629628</c:v>
                </c:pt>
                <c:pt idx="13238">
                  <c:v>42886.254745370374</c:v>
                </c:pt>
                <c:pt idx="13239">
                  <c:v>42886.254861111112</c:v>
                </c:pt>
                <c:pt idx="13240">
                  <c:v>42886.254976851851</c:v>
                </c:pt>
                <c:pt idx="13241">
                  <c:v>42886.25509259259</c:v>
                </c:pt>
                <c:pt idx="13242">
                  <c:v>42886.255208333336</c:v>
                </c:pt>
                <c:pt idx="13243">
                  <c:v>42886.255324074074</c:v>
                </c:pt>
                <c:pt idx="13244">
                  <c:v>42886.255439814813</c:v>
                </c:pt>
                <c:pt idx="13245">
                  <c:v>42886.255555555559</c:v>
                </c:pt>
                <c:pt idx="13246">
                  <c:v>42886.255671296298</c:v>
                </c:pt>
                <c:pt idx="13247">
                  <c:v>42886.255787037036</c:v>
                </c:pt>
                <c:pt idx="13248">
                  <c:v>42886.255902777775</c:v>
                </c:pt>
                <c:pt idx="13249">
                  <c:v>42886.256018518521</c:v>
                </c:pt>
                <c:pt idx="13250">
                  <c:v>42886.25613425926</c:v>
                </c:pt>
                <c:pt idx="13251">
                  <c:v>42886.256249999999</c:v>
                </c:pt>
                <c:pt idx="13252">
                  <c:v>42886.256365740737</c:v>
                </c:pt>
                <c:pt idx="13253">
                  <c:v>42886.256481481483</c:v>
                </c:pt>
                <c:pt idx="13254">
                  <c:v>42886.256597222222</c:v>
                </c:pt>
                <c:pt idx="13255">
                  <c:v>42886.256712962961</c:v>
                </c:pt>
                <c:pt idx="13256">
                  <c:v>42886.256828703707</c:v>
                </c:pt>
                <c:pt idx="13257">
                  <c:v>42886.256944444445</c:v>
                </c:pt>
                <c:pt idx="13258">
                  <c:v>42886.257060185184</c:v>
                </c:pt>
                <c:pt idx="13259">
                  <c:v>42886.257175925923</c:v>
                </c:pt>
                <c:pt idx="13260">
                  <c:v>42886.257291666669</c:v>
                </c:pt>
                <c:pt idx="13261">
                  <c:v>42886.257407407407</c:v>
                </c:pt>
                <c:pt idx="13262">
                  <c:v>42886.257523148146</c:v>
                </c:pt>
                <c:pt idx="13263">
                  <c:v>42886.257638888892</c:v>
                </c:pt>
                <c:pt idx="13264">
                  <c:v>42886.257754629631</c:v>
                </c:pt>
                <c:pt idx="13265">
                  <c:v>42886.257870370369</c:v>
                </c:pt>
                <c:pt idx="13266">
                  <c:v>42886.257986111108</c:v>
                </c:pt>
                <c:pt idx="13267">
                  <c:v>42886.258101851854</c:v>
                </c:pt>
                <c:pt idx="13268">
                  <c:v>42886.258217592593</c:v>
                </c:pt>
                <c:pt idx="13269">
                  <c:v>42886.258333333331</c:v>
                </c:pt>
                <c:pt idx="13270">
                  <c:v>42886.258449074077</c:v>
                </c:pt>
                <c:pt idx="13271">
                  <c:v>42886.258564814816</c:v>
                </c:pt>
                <c:pt idx="13272">
                  <c:v>42886.258680555555</c:v>
                </c:pt>
                <c:pt idx="13273">
                  <c:v>42886.258796296293</c:v>
                </c:pt>
                <c:pt idx="13274">
                  <c:v>42886.258912037039</c:v>
                </c:pt>
                <c:pt idx="13275">
                  <c:v>42886.259027777778</c:v>
                </c:pt>
                <c:pt idx="13276">
                  <c:v>42886.259143518517</c:v>
                </c:pt>
                <c:pt idx="13277">
                  <c:v>42886.259259259263</c:v>
                </c:pt>
                <c:pt idx="13278">
                  <c:v>42886.259375000001</c:v>
                </c:pt>
                <c:pt idx="13279">
                  <c:v>42886.25949074074</c:v>
                </c:pt>
                <c:pt idx="13280">
                  <c:v>42886.259606481479</c:v>
                </c:pt>
                <c:pt idx="13281">
                  <c:v>42886.259722222225</c:v>
                </c:pt>
                <c:pt idx="13282">
                  <c:v>42886.259837962964</c:v>
                </c:pt>
                <c:pt idx="13283">
                  <c:v>42886.259953703702</c:v>
                </c:pt>
                <c:pt idx="13284">
                  <c:v>42886.260069444441</c:v>
                </c:pt>
                <c:pt idx="13285">
                  <c:v>42886.260185185187</c:v>
                </c:pt>
                <c:pt idx="13286">
                  <c:v>42886.260300925926</c:v>
                </c:pt>
                <c:pt idx="13287">
                  <c:v>42886.260416666664</c:v>
                </c:pt>
                <c:pt idx="13288">
                  <c:v>42886.26053240741</c:v>
                </c:pt>
                <c:pt idx="13289">
                  <c:v>42886.260648148149</c:v>
                </c:pt>
                <c:pt idx="13290">
                  <c:v>42886.260763888888</c:v>
                </c:pt>
                <c:pt idx="13291">
                  <c:v>42886.260879629626</c:v>
                </c:pt>
                <c:pt idx="13292">
                  <c:v>42886.260995370372</c:v>
                </c:pt>
                <c:pt idx="13293">
                  <c:v>42886.261111111111</c:v>
                </c:pt>
                <c:pt idx="13294">
                  <c:v>42886.26122685185</c:v>
                </c:pt>
                <c:pt idx="13295">
                  <c:v>42886.261342592596</c:v>
                </c:pt>
                <c:pt idx="13296">
                  <c:v>42886.261458333334</c:v>
                </c:pt>
                <c:pt idx="13297">
                  <c:v>42886.261574074073</c:v>
                </c:pt>
                <c:pt idx="13298">
                  <c:v>42886.261689814812</c:v>
                </c:pt>
                <c:pt idx="13299">
                  <c:v>42886.261805555558</c:v>
                </c:pt>
                <c:pt idx="13300">
                  <c:v>42886.261921296296</c:v>
                </c:pt>
                <c:pt idx="13301">
                  <c:v>42886.262037037035</c:v>
                </c:pt>
                <c:pt idx="13302">
                  <c:v>42886.262152777781</c:v>
                </c:pt>
                <c:pt idx="13303">
                  <c:v>42886.26226851852</c:v>
                </c:pt>
                <c:pt idx="13304">
                  <c:v>42886.262384259258</c:v>
                </c:pt>
                <c:pt idx="13305">
                  <c:v>42886.262499999997</c:v>
                </c:pt>
                <c:pt idx="13306">
                  <c:v>42886.262615740743</c:v>
                </c:pt>
                <c:pt idx="13307">
                  <c:v>42886.262731481482</c:v>
                </c:pt>
                <c:pt idx="13308">
                  <c:v>42886.26284722222</c:v>
                </c:pt>
                <c:pt idx="13309">
                  <c:v>42886.262962962966</c:v>
                </c:pt>
                <c:pt idx="13310">
                  <c:v>42886.263078703705</c:v>
                </c:pt>
                <c:pt idx="13311">
                  <c:v>42886.263194444444</c:v>
                </c:pt>
                <c:pt idx="13312">
                  <c:v>42886.263310185182</c:v>
                </c:pt>
                <c:pt idx="13313">
                  <c:v>42886.263425925928</c:v>
                </c:pt>
                <c:pt idx="13314">
                  <c:v>42886.263541666667</c:v>
                </c:pt>
                <c:pt idx="13315">
                  <c:v>42886.263657407406</c:v>
                </c:pt>
                <c:pt idx="13316">
                  <c:v>42886.263773148145</c:v>
                </c:pt>
                <c:pt idx="13317">
                  <c:v>42886.263888888891</c:v>
                </c:pt>
                <c:pt idx="13318">
                  <c:v>42886.264004629629</c:v>
                </c:pt>
                <c:pt idx="13319">
                  <c:v>42886.264120370368</c:v>
                </c:pt>
                <c:pt idx="13320">
                  <c:v>42886.264236111114</c:v>
                </c:pt>
                <c:pt idx="13321">
                  <c:v>42886.264351851853</c:v>
                </c:pt>
                <c:pt idx="13322">
                  <c:v>42886.264467592591</c:v>
                </c:pt>
                <c:pt idx="13323">
                  <c:v>42886.26458333333</c:v>
                </c:pt>
                <c:pt idx="13324">
                  <c:v>42886.264699074076</c:v>
                </c:pt>
                <c:pt idx="13325">
                  <c:v>42886.264814814815</c:v>
                </c:pt>
                <c:pt idx="13326">
                  <c:v>42886.264930555553</c:v>
                </c:pt>
                <c:pt idx="13327">
                  <c:v>42886.265046296299</c:v>
                </c:pt>
                <c:pt idx="13328">
                  <c:v>42886.265162037038</c:v>
                </c:pt>
                <c:pt idx="13329">
                  <c:v>42886.265277777777</c:v>
                </c:pt>
                <c:pt idx="13330">
                  <c:v>42886.265393518515</c:v>
                </c:pt>
                <c:pt idx="13331">
                  <c:v>42886.265509259261</c:v>
                </c:pt>
                <c:pt idx="13332">
                  <c:v>42886.265625</c:v>
                </c:pt>
                <c:pt idx="13333">
                  <c:v>42886.265740740739</c:v>
                </c:pt>
                <c:pt idx="13334">
                  <c:v>42886.265856481485</c:v>
                </c:pt>
                <c:pt idx="13335">
                  <c:v>42886.265972222223</c:v>
                </c:pt>
                <c:pt idx="13336">
                  <c:v>42886.266087962962</c:v>
                </c:pt>
                <c:pt idx="13337">
                  <c:v>42886.266203703701</c:v>
                </c:pt>
                <c:pt idx="13338">
                  <c:v>42886.266319444447</c:v>
                </c:pt>
                <c:pt idx="13339">
                  <c:v>42886.266435185185</c:v>
                </c:pt>
                <c:pt idx="13340">
                  <c:v>42886.266550925924</c:v>
                </c:pt>
                <c:pt idx="13341">
                  <c:v>42886.26666666667</c:v>
                </c:pt>
                <c:pt idx="13342">
                  <c:v>42886.266782407409</c:v>
                </c:pt>
                <c:pt idx="13343">
                  <c:v>42886.266898148147</c:v>
                </c:pt>
                <c:pt idx="13344">
                  <c:v>42886.267013888886</c:v>
                </c:pt>
                <c:pt idx="13345">
                  <c:v>42886.267129629632</c:v>
                </c:pt>
                <c:pt idx="13346">
                  <c:v>42886.267245370371</c:v>
                </c:pt>
                <c:pt idx="13347">
                  <c:v>42886.267361111109</c:v>
                </c:pt>
                <c:pt idx="13348">
                  <c:v>42886.267476851855</c:v>
                </c:pt>
                <c:pt idx="13349">
                  <c:v>42886.267592592594</c:v>
                </c:pt>
                <c:pt idx="13350">
                  <c:v>42886.267708333333</c:v>
                </c:pt>
                <c:pt idx="13351">
                  <c:v>42886.267824074072</c:v>
                </c:pt>
                <c:pt idx="13352">
                  <c:v>42886.267939814818</c:v>
                </c:pt>
                <c:pt idx="13353">
                  <c:v>42886.268055555556</c:v>
                </c:pt>
                <c:pt idx="13354">
                  <c:v>42886.268171296295</c:v>
                </c:pt>
                <c:pt idx="13355">
                  <c:v>42886.268287037034</c:v>
                </c:pt>
                <c:pt idx="13356">
                  <c:v>42886.26840277778</c:v>
                </c:pt>
                <c:pt idx="13357">
                  <c:v>42886.268518518518</c:v>
                </c:pt>
                <c:pt idx="13358">
                  <c:v>42886.268634259257</c:v>
                </c:pt>
                <c:pt idx="13359">
                  <c:v>42886.268750000003</c:v>
                </c:pt>
                <c:pt idx="13360">
                  <c:v>42886.268865740742</c:v>
                </c:pt>
                <c:pt idx="13361">
                  <c:v>42886.26898148148</c:v>
                </c:pt>
                <c:pt idx="13362">
                  <c:v>42886.269097222219</c:v>
                </c:pt>
                <c:pt idx="13363">
                  <c:v>42886.269212962965</c:v>
                </c:pt>
                <c:pt idx="13364">
                  <c:v>42886.269328703704</c:v>
                </c:pt>
                <c:pt idx="13365">
                  <c:v>42886.269444444442</c:v>
                </c:pt>
                <c:pt idx="13366">
                  <c:v>42886.269560185188</c:v>
                </c:pt>
                <c:pt idx="13367">
                  <c:v>42886.269675925927</c:v>
                </c:pt>
                <c:pt idx="13368">
                  <c:v>42886.269791666666</c:v>
                </c:pt>
                <c:pt idx="13369">
                  <c:v>42886.269907407404</c:v>
                </c:pt>
                <c:pt idx="13370">
                  <c:v>42886.27002314815</c:v>
                </c:pt>
                <c:pt idx="13371">
                  <c:v>42886.270138888889</c:v>
                </c:pt>
                <c:pt idx="13372">
                  <c:v>42886.270254629628</c:v>
                </c:pt>
                <c:pt idx="13373">
                  <c:v>42886.270370370374</c:v>
                </c:pt>
                <c:pt idx="13374">
                  <c:v>42886.270486111112</c:v>
                </c:pt>
                <c:pt idx="13375">
                  <c:v>42886.270601851851</c:v>
                </c:pt>
                <c:pt idx="13376">
                  <c:v>42886.27071759259</c:v>
                </c:pt>
                <c:pt idx="13377">
                  <c:v>42886.270833333336</c:v>
                </c:pt>
                <c:pt idx="13378">
                  <c:v>42886.270949074074</c:v>
                </c:pt>
                <c:pt idx="13379">
                  <c:v>42886.271064814813</c:v>
                </c:pt>
                <c:pt idx="13380">
                  <c:v>42886.271180555559</c:v>
                </c:pt>
                <c:pt idx="13381">
                  <c:v>42886.271296296298</c:v>
                </c:pt>
                <c:pt idx="13382">
                  <c:v>42886.271412037036</c:v>
                </c:pt>
                <c:pt idx="13383">
                  <c:v>42886.271527777775</c:v>
                </c:pt>
                <c:pt idx="13384">
                  <c:v>42886.271643518521</c:v>
                </c:pt>
                <c:pt idx="13385">
                  <c:v>42886.27175925926</c:v>
                </c:pt>
                <c:pt idx="13386">
                  <c:v>42886.271874999999</c:v>
                </c:pt>
                <c:pt idx="13387">
                  <c:v>42886.271990740737</c:v>
                </c:pt>
                <c:pt idx="13388">
                  <c:v>42886.272106481483</c:v>
                </c:pt>
                <c:pt idx="13389">
                  <c:v>42886.272222222222</c:v>
                </c:pt>
                <c:pt idx="13390">
                  <c:v>42886.272337962961</c:v>
                </c:pt>
                <c:pt idx="13391">
                  <c:v>42886.272453703707</c:v>
                </c:pt>
                <c:pt idx="13392">
                  <c:v>42886.272569444445</c:v>
                </c:pt>
                <c:pt idx="13393">
                  <c:v>42886.272685185184</c:v>
                </c:pt>
                <c:pt idx="13394">
                  <c:v>42886.272800925923</c:v>
                </c:pt>
                <c:pt idx="13395">
                  <c:v>42886.272916666669</c:v>
                </c:pt>
                <c:pt idx="13396">
                  <c:v>42886.273032407407</c:v>
                </c:pt>
                <c:pt idx="13397">
                  <c:v>42886.273148148146</c:v>
                </c:pt>
                <c:pt idx="13398">
                  <c:v>42886.273263888892</c:v>
                </c:pt>
                <c:pt idx="13399">
                  <c:v>42886.273379629631</c:v>
                </c:pt>
                <c:pt idx="13400">
                  <c:v>42886.273495370369</c:v>
                </c:pt>
                <c:pt idx="13401">
                  <c:v>42886.273611111108</c:v>
                </c:pt>
                <c:pt idx="13402">
                  <c:v>42886.273726851854</c:v>
                </c:pt>
                <c:pt idx="13403">
                  <c:v>42886.273842592593</c:v>
                </c:pt>
                <c:pt idx="13404">
                  <c:v>42886.273958333331</c:v>
                </c:pt>
                <c:pt idx="13405">
                  <c:v>42886.274074074077</c:v>
                </c:pt>
                <c:pt idx="13406">
                  <c:v>42886.274189814816</c:v>
                </c:pt>
                <c:pt idx="13407">
                  <c:v>42886.274305555555</c:v>
                </c:pt>
                <c:pt idx="13408">
                  <c:v>42886.274421296293</c:v>
                </c:pt>
                <c:pt idx="13409">
                  <c:v>42886.274537037039</c:v>
                </c:pt>
                <c:pt idx="13410">
                  <c:v>42886.274652777778</c:v>
                </c:pt>
                <c:pt idx="13411">
                  <c:v>42886.274768518517</c:v>
                </c:pt>
                <c:pt idx="13412">
                  <c:v>42886.274884259263</c:v>
                </c:pt>
                <c:pt idx="13413">
                  <c:v>42886.275000000001</c:v>
                </c:pt>
                <c:pt idx="13414">
                  <c:v>42886.27511574074</c:v>
                </c:pt>
                <c:pt idx="13415">
                  <c:v>42886.275231481479</c:v>
                </c:pt>
                <c:pt idx="13416">
                  <c:v>42886.275347222225</c:v>
                </c:pt>
                <c:pt idx="13417">
                  <c:v>42886.275462962964</c:v>
                </c:pt>
                <c:pt idx="13418">
                  <c:v>42886.275578703702</c:v>
                </c:pt>
                <c:pt idx="13419">
                  <c:v>42886.275694444441</c:v>
                </c:pt>
                <c:pt idx="13420">
                  <c:v>42886.275810185187</c:v>
                </c:pt>
                <c:pt idx="13421">
                  <c:v>42886.275925925926</c:v>
                </c:pt>
                <c:pt idx="13422">
                  <c:v>42886.276041666664</c:v>
                </c:pt>
                <c:pt idx="13423">
                  <c:v>42886.27615740741</c:v>
                </c:pt>
                <c:pt idx="13424">
                  <c:v>42886.276273148149</c:v>
                </c:pt>
                <c:pt idx="13425">
                  <c:v>42886.276388888888</c:v>
                </c:pt>
                <c:pt idx="13426">
                  <c:v>42886.276504629626</c:v>
                </c:pt>
                <c:pt idx="13427">
                  <c:v>42886.276620370372</c:v>
                </c:pt>
                <c:pt idx="13428">
                  <c:v>42886.276736111111</c:v>
                </c:pt>
                <c:pt idx="13429">
                  <c:v>42886.27685185185</c:v>
                </c:pt>
                <c:pt idx="13430">
                  <c:v>42886.276967592596</c:v>
                </c:pt>
                <c:pt idx="13431">
                  <c:v>42886.277083333334</c:v>
                </c:pt>
                <c:pt idx="13432">
                  <c:v>42886.277199074073</c:v>
                </c:pt>
                <c:pt idx="13433">
                  <c:v>42886.277314814812</c:v>
                </c:pt>
                <c:pt idx="13434">
                  <c:v>42886.277430555558</c:v>
                </c:pt>
                <c:pt idx="13435">
                  <c:v>42886.277546296296</c:v>
                </c:pt>
                <c:pt idx="13436">
                  <c:v>42886.277662037035</c:v>
                </c:pt>
                <c:pt idx="13437">
                  <c:v>42886.277777777781</c:v>
                </c:pt>
                <c:pt idx="13438">
                  <c:v>42886.27789351852</c:v>
                </c:pt>
                <c:pt idx="13439">
                  <c:v>42886.278009259258</c:v>
                </c:pt>
                <c:pt idx="13440">
                  <c:v>42886.278124999997</c:v>
                </c:pt>
                <c:pt idx="13441">
                  <c:v>42886.278240740743</c:v>
                </c:pt>
                <c:pt idx="13442">
                  <c:v>42886.278356481482</c:v>
                </c:pt>
                <c:pt idx="13443">
                  <c:v>42886.27847222222</c:v>
                </c:pt>
                <c:pt idx="13444">
                  <c:v>42886.278587962966</c:v>
                </c:pt>
                <c:pt idx="13445">
                  <c:v>42886.278703703705</c:v>
                </c:pt>
                <c:pt idx="13446">
                  <c:v>42886.278819444444</c:v>
                </c:pt>
                <c:pt idx="13447">
                  <c:v>42886.278935185182</c:v>
                </c:pt>
                <c:pt idx="13448">
                  <c:v>42886.279050925928</c:v>
                </c:pt>
                <c:pt idx="13449">
                  <c:v>42886.279166666667</c:v>
                </c:pt>
                <c:pt idx="13450">
                  <c:v>42886.279282407406</c:v>
                </c:pt>
                <c:pt idx="13451">
                  <c:v>42886.279398148145</c:v>
                </c:pt>
                <c:pt idx="13452">
                  <c:v>42886.279513888891</c:v>
                </c:pt>
                <c:pt idx="13453">
                  <c:v>42886.279629629629</c:v>
                </c:pt>
                <c:pt idx="13454">
                  <c:v>42886.279745370368</c:v>
                </c:pt>
                <c:pt idx="13455">
                  <c:v>42886.279861111114</c:v>
                </c:pt>
                <c:pt idx="13456">
                  <c:v>42886.279976851853</c:v>
                </c:pt>
                <c:pt idx="13457">
                  <c:v>42886.280092592591</c:v>
                </c:pt>
                <c:pt idx="13458">
                  <c:v>42886.28020833333</c:v>
                </c:pt>
                <c:pt idx="13459">
                  <c:v>42886.280324074076</c:v>
                </c:pt>
                <c:pt idx="13460">
                  <c:v>42886.280439814815</c:v>
                </c:pt>
                <c:pt idx="13461">
                  <c:v>42886.280555555553</c:v>
                </c:pt>
                <c:pt idx="13462">
                  <c:v>42886.280671296299</c:v>
                </c:pt>
                <c:pt idx="13463">
                  <c:v>42886.280787037038</c:v>
                </c:pt>
                <c:pt idx="13464">
                  <c:v>42886.280902777777</c:v>
                </c:pt>
                <c:pt idx="13465">
                  <c:v>42886.281018518515</c:v>
                </c:pt>
                <c:pt idx="13466">
                  <c:v>42886.281134259261</c:v>
                </c:pt>
                <c:pt idx="13467">
                  <c:v>42886.28125</c:v>
                </c:pt>
                <c:pt idx="13468">
                  <c:v>42886.281365740739</c:v>
                </c:pt>
                <c:pt idx="13469">
                  <c:v>42886.281481481485</c:v>
                </c:pt>
                <c:pt idx="13470">
                  <c:v>42886.281597222223</c:v>
                </c:pt>
                <c:pt idx="13471">
                  <c:v>42886.281712962962</c:v>
                </c:pt>
                <c:pt idx="13472">
                  <c:v>42886.281828703701</c:v>
                </c:pt>
                <c:pt idx="13473">
                  <c:v>42886.281944444447</c:v>
                </c:pt>
                <c:pt idx="13474">
                  <c:v>42886.282060185185</c:v>
                </c:pt>
                <c:pt idx="13475">
                  <c:v>42886.282175925924</c:v>
                </c:pt>
                <c:pt idx="13476">
                  <c:v>42886.28229166667</c:v>
                </c:pt>
                <c:pt idx="13477">
                  <c:v>42886.282407407409</c:v>
                </c:pt>
                <c:pt idx="13478">
                  <c:v>42886.282523148147</c:v>
                </c:pt>
                <c:pt idx="13479">
                  <c:v>42886.282638888886</c:v>
                </c:pt>
                <c:pt idx="13480">
                  <c:v>42886.282754629632</c:v>
                </c:pt>
                <c:pt idx="13481">
                  <c:v>42886.282870370371</c:v>
                </c:pt>
                <c:pt idx="13482">
                  <c:v>42886.282986111109</c:v>
                </c:pt>
                <c:pt idx="13483">
                  <c:v>42886.283101851855</c:v>
                </c:pt>
                <c:pt idx="13484">
                  <c:v>42886.283217592594</c:v>
                </c:pt>
                <c:pt idx="13485">
                  <c:v>42886.283333333333</c:v>
                </c:pt>
                <c:pt idx="13486">
                  <c:v>42886.283449074072</c:v>
                </c:pt>
                <c:pt idx="13487">
                  <c:v>42886.283564814818</c:v>
                </c:pt>
                <c:pt idx="13488">
                  <c:v>42886.283680555556</c:v>
                </c:pt>
                <c:pt idx="13489">
                  <c:v>42886.283796296295</c:v>
                </c:pt>
                <c:pt idx="13490">
                  <c:v>42886.283912037034</c:v>
                </c:pt>
                <c:pt idx="13491">
                  <c:v>42886.28402777778</c:v>
                </c:pt>
                <c:pt idx="13492">
                  <c:v>42886.284143518518</c:v>
                </c:pt>
                <c:pt idx="13493">
                  <c:v>42886.284259259257</c:v>
                </c:pt>
                <c:pt idx="13494">
                  <c:v>42886.284375000003</c:v>
                </c:pt>
                <c:pt idx="13495">
                  <c:v>42886.284490740742</c:v>
                </c:pt>
                <c:pt idx="13496">
                  <c:v>42886.28460648148</c:v>
                </c:pt>
                <c:pt idx="13497">
                  <c:v>42886.284722222219</c:v>
                </c:pt>
                <c:pt idx="13498">
                  <c:v>42886.284837962965</c:v>
                </c:pt>
                <c:pt idx="13499">
                  <c:v>42886.284953703704</c:v>
                </c:pt>
                <c:pt idx="13500">
                  <c:v>42886.285069444442</c:v>
                </c:pt>
                <c:pt idx="13501">
                  <c:v>42886.285185185188</c:v>
                </c:pt>
                <c:pt idx="13502">
                  <c:v>42886.285300925927</c:v>
                </c:pt>
                <c:pt idx="13503">
                  <c:v>42886.285416666666</c:v>
                </c:pt>
                <c:pt idx="13504">
                  <c:v>42886.285532407404</c:v>
                </c:pt>
                <c:pt idx="13505">
                  <c:v>42886.28564814815</c:v>
                </c:pt>
                <c:pt idx="13506">
                  <c:v>42886.285763888889</c:v>
                </c:pt>
                <c:pt idx="13507">
                  <c:v>42886.285879629628</c:v>
                </c:pt>
                <c:pt idx="13508">
                  <c:v>42886.285995370374</c:v>
                </c:pt>
                <c:pt idx="13509">
                  <c:v>42886.286111111112</c:v>
                </c:pt>
                <c:pt idx="13510">
                  <c:v>42886.286226851851</c:v>
                </c:pt>
                <c:pt idx="13511">
                  <c:v>42886.28634259259</c:v>
                </c:pt>
                <c:pt idx="13512">
                  <c:v>42886.286458333336</c:v>
                </c:pt>
                <c:pt idx="13513">
                  <c:v>42886.286574074074</c:v>
                </c:pt>
                <c:pt idx="13514">
                  <c:v>42886.286689814813</c:v>
                </c:pt>
                <c:pt idx="13515">
                  <c:v>42886.286805555559</c:v>
                </c:pt>
                <c:pt idx="13516">
                  <c:v>42886.286921296298</c:v>
                </c:pt>
                <c:pt idx="13517">
                  <c:v>42886.287037037036</c:v>
                </c:pt>
                <c:pt idx="13518">
                  <c:v>42886.287152777775</c:v>
                </c:pt>
                <c:pt idx="13519">
                  <c:v>42886.287268518521</c:v>
                </c:pt>
                <c:pt idx="13520">
                  <c:v>42886.28738425926</c:v>
                </c:pt>
                <c:pt idx="13521">
                  <c:v>42886.287499999999</c:v>
                </c:pt>
                <c:pt idx="13522">
                  <c:v>42886.287615740737</c:v>
                </c:pt>
                <c:pt idx="13523">
                  <c:v>42886.287731481483</c:v>
                </c:pt>
                <c:pt idx="13524">
                  <c:v>42886.287847222222</c:v>
                </c:pt>
                <c:pt idx="13525">
                  <c:v>42886.287962962961</c:v>
                </c:pt>
                <c:pt idx="13526">
                  <c:v>42886.288078703707</c:v>
                </c:pt>
                <c:pt idx="13527">
                  <c:v>42886.288194444445</c:v>
                </c:pt>
                <c:pt idx="13528">
                  <c:v>42886.288310185184</c:v>
                </c:pt>
                <c:pt idx="13529">
                  <c:v>42886.288425925923</c:v>
                </c:pt>
                <c:pt idx="13530">
                  <c:v>42886.288541666669</c:v>
                </c:pt>
                <c:pt idx="13531">
                  <c:v>42886.288657407407</c:v>
                </c:pt>
                <c:pt idx="13532">
                  <c:v>42886.288773148146</c:v>
                </c:pt>
                <c:pt idx="13533">
                  <c:v>42886.288888888892</c:v>
                </c:pt>
                <c:pt idx="13534">
                  <c:v>42886.289004629631</c:v>
                </c:pt>
                <c:pt idx="13535">
                  <c:v>42886.289120370369</c:v>
                </c:pt>
                <c:pt idx="13536">
                  <c:v>42886.289236111108</c:v>
                </c:pt>
                <c:pt idx="13537">
                  <c:v>42886.289351851854</c:v>
                </c:pt>
                <c:pt idx="13538">
                  <c:v>42886.289467592593</c:v>
                </c:pt>
                <c:pt idx="13539">
                  <c:v>42886.289583333331</c:v>
                </c:pt>
                <c:pt idx="13540">
                  <c:v>42886.289699074077</c:v>
                </c:pt>
                <c:pt idx="13541">
                  <c:v>42886.289814814816</c:v>
                </c:pt>
                <c:pt idx="13542">
                  <c:v>42886.289930555555</c:v>
                </c:pt>
                <c:pt idx="13543">
                  <c:v>42886.290046296293</c:v>
                </c:pt>
                <c:pt idx="13544">
                  <c:v>42886.290162037039</c:v>
                </c:pt>
                <c:pt idx="13545">
                  <c:v>42886.290277777778</c:v>
                </c:pt>
                <c:pt idx="13546">
                  <c:v>42886.290393518517</c:v>
                </c:pt>
                <c:pt idx="13547">
                  <c:v>42886.290509259263</c:v>
                </c:pt>
                <c:pt idx="13548">
                  <c:v>42886.290625000001</c:v>
                </c:pt>
                <c:pt idx="13549">
                  <c:v>42886.29074074074</c:v>
                </c:pt>
                <c:pt idx="13550">
                  <c:v>42886.290856481479</c:v>
                </c:pt>
                <c:pt idx="13551">
                  <c:v>42886.290972222225</c:v>
                </c:pt>
                <c:pt idx="13552">
                  <c:v>42886.291087962964</c:v>
                </c:pt>
                <c:pt idx="13553">
                  <c:v>42886.291203703702</c:v>
                </c:pt>
                <c:pt idx="13554">
                  <c:v>42886.291319444441</c:v>
                </c:pt>
                <c:pt idx="13555">
                  <c:v>42886.291435185187</c:v>
                </c:pt>
                <c:pt idx="13556">
                  <c:v>42886.291550925926</c:v>
                </c:pt>
                <c:pt idx="13557">
                  <c:v>42886.291666666664</c:v>
                </c:pt>
                <c:pt idx="13558">
                  <c:v>42886.29178240741</c:v>
                </c:pt>
                <c:pt idx="13559">
                  <c:v>42886.291898148149</c:v>
                </c:pt>
                <c:pt idx="13560">
                  <c:v>42886.292013888888</c:v>
                </c:pt>
                <c:pt idx="13561">
                  <c:v>42886.292129629626</c:v>
                </c:pt>
                <c:pt idx="13562">
                  <c:v>42886.292245370372</c:v>
                </c:pt>
                <c:pt idx="13563">
                  <c:v>42886.292361111111</c:v>
                </c:pt>
                <c:pt idx="13564">
                  <c:v>42886.29247685185</c:v>
                </c:pt>
                <c:pt idx="13565">
                  <c:v>42886.292592592596</c:v>
                </c:pt>
                <c:pt idx="13566">
                  <c:v>42886.292708333334</c:v>
                </c:pt>
                <c:pt idx="13567">
                  <c:v>42886.292824074073</c:v>
                </c:pt>
                <c:pt idx="13568">
                  <c:v>42886.292939814812</c:v>
                </c:pt>
                <c:pt idx="13569">
                  <c:v>42886.293055555558</c:v>
                </c:pt>
                <c:pt idx="13570">
                  <c:v>42886.293171296296</c:v>
                </c:pt>
                <c:pt idx="13571">
                  <c:v>42886.293287037035</c:v>
                </c:pt>
                <c:pt idx="13572">
                  <c:v>42886.293402777781</c:v>
                </c:pt>
                <c:pt idx="13573">
                  <c:v>42886.29351851852</c:v>
                </c:pt>
                <c:pt idx="13574">
                  <c:v>42886.293634259258</c:v>
                </c:pt>
                <c:pt idx="13575">
                  <c:v>42886.293749999997</c:v>
                </c:pt>
                <c:pt idx="13576">
                  <c:v>42886.293865740743</c:v>
                </c:pt>
                <c:pt idx="13577">
                  <c:v>42886.293981481482</c:v>
                </c:pt>
                <c:pt idx="13578">
                  <c:v>42886.29409722222</c:v>
                </c:pt>
                <c:pt idx="13579">
                  <c:v>42886.294212962966</c:v>
                </c:pt>
                <c:pt idx="13580">
                  <c:v>42886.294328703705</c:v>
                </c:pt>
                <c:pt idx="13581">
                  <c:v>42886.294444444444</c:v>
                </c:pt>
                <c:pt idx="13582">
                  <c:v>42886.294560185182</c:v>
                </c:pt>
                <c:pt idx="13583">
                  <c:v>42886.294675925928</c:v>
                </c:pt>
                <c:pt idx="13584">
                  <c:v>42886.294791666667</c:v>
                </c:pt>
                <c:pt idx="13585">
                  <c:v>42886.294907407406</c:v>
                </c:pt>
                <c:pt idx="13586">
                  <c:v>42886.295023148145</c:v>
                </c:pt>
                <c:pt idx="13587">
                  <c:v>42886.295138888891</c:v>
                </c:pt>
                <c:pt idx="13588">
                  <c:v>42886.295254629629</c:v>
                </c:pt>
                <c:pt idx="13589">
                  <c:v>42886.295370370368</c:v>
                </c:pt>
                <c:pt idx="13590">
                  <c:v>42886.295486111114</c:v>
                </c:pt>
                <c:pt idx="13591">
                  <c:v>42886.295601851853</c:v>
                </c:pt>
                <c:pt idx="13592">
                  <c:v>42886.295717592591</c:v>
                </c:pt>
                <c:pt idx="13593">
                  <c:v>42886.29583333333</c:v>
                </c:pt>
                <c:pt idx="13594">
                  <c:v>42886.295949074076</c:v>
                </c:pt>
                <c:pt idx="13595">
                  <c:v>42886.296064814815</c:v>
                </c:pt>
                <c:pt idx="13596">
                  <c:v>42886.296180555553</c:v>
                </c:pt>
                <c:pt idx="13597">
                  <c:v>42886.296296296299</c:v>
                </c:pt>
                <c:pt idx="13598">
                  <c:v>42886.296412037038</c:v>
                </c:pt>
                <c:pt idx="13599">
                  <c:v>42886.296527777777</c:v>
                </c:pt>
                <c:pt idx="13600">
                  <c:v>42886.296643518515</c:v>
                </c:pt>
                <c:pt idx="13601">
                  <c:v>42886.296759259261</c:v>
                </c:pt>
                <c:pt idx="13602">
                  <c:v>42886.296875</c:v>
                </c:pt>
                <c:pt idx="13603">
                  <c:v>42886.296990740739</c:v>
                </c:pt>
                <c:pt idx="13604">
                  <c:v>42886.297106481485</c:v>
                </c:pt>
                <c:pt idx="13605">
                  <c:v>42886.297222222223</c:v>
                </c:pt>
                <c:pt idx="13606">
                  <c:v>42886.297337962962</c:v>
                </c:pt>
                <c:pt idx="13607">
                  <c:v>42886.297453703701</c:v>
                </c:pt>
                <c:pt idx="13608">
                  <c:v>42886.297569444447</c:v>
                </c:pt>
                <c:pt idx="13609">
                  <c:v>42886.297685185185</c:v>
                </c:pt>
                <c:pt idx="13610">
                  <c:v>42886.297800925924</c:v>
                </c:pt>
                <c:pt idx="13611">
                  <c:v>42886.29791666667</c:v>
                </c:pt>
                <c:pt idx="13612">
                  <c:v>42886.298032407409</c:v>
                </c:pt>
                <c:pt idx="13613">
                  <c:v>42886.298148148147</c:v>
                </c:pt>
                <c:pt idx="13614">
                  <c:v>42886.298263888886</c:v>
                </c:pt>
                <c:pt idx="13615">
                  <c:v>42886.298379629632</c:v>
                </c:pt>
                <c:pt idx="13616">
                  <c:v>42886.298495370371</c:v>
                </c:pt>
                <c:pt idx="13617">
                  <c:v>42886.298611111109</c:v>
                </c:pt>
                <c:pt idx="13618">
                  <c:v>42886.298726851855</c:v>
                </c:pt>
                <c:pt idx="13619">
                  <c:v>42886.298842592594</c:v>
                </c:pt>
                <c:pt idx="13620">
                  <c:v>42886.298958333333</c:v>
                </c:pt>
                <c:pt idx="13621">
                  <c:v>42886.299074074072</c:v>
                </c:pt>
                <c:pt idx="13622">
                  <c:v>42886.299189814818</c:v>
                </c:pt>
                <c:pt idx="13623">
                  <c:v>42886.299305555556</c:v>
                </c:pt>
                <c:pt idx="13624">
                  <c:v>42886.299421296295</c:v>
                </c:pt>
                <c:pt idx="13625">
                  <c:v>42886.299537037034</c:v>
                </c:pt>
                <c:pt idx="13626">
                  <c:v>42886.29965277778</c:v>
                </c:pt>
                <c:pt idx="13627">
                  <c:v>42886.299768518518</c:v>
                </c:pt>
                <c:pt idx="13628">
                  <c:v>42886.299884259257</c:v>
                </c:pt>
                <c:pt idx="13629">
                  <c:v>42886.3</c:v>
                </c:pt>
                <c:pt idx="13630">
                  <c:v>42886.300115740742</c:v>
                </c:pt>
                <c:pt idx="13631">
                  <c:v>42886.30023148148</c:v>
                </c:pt>
                <c:pt idx="13632">
                  <c:v>42886.300347222219</c:v>
                </c:pt>
                <c:pt idx="13633">
                  <c:v>42886.300462962965</c:v>
                </c:pt>
                <c:pt idx="13634">
                  <c:v>42886.300578703704</c:v>
                </c:pt>
                <c:pt idx="13635">
                  <c:v>42886.300694444442</c:v>
                </c:pt>
                <c:pt idx="13636">
                  <c:v>42886.300810185188</c:v>
                </c:pt>
                <c:pt idx="13637">
                  <c:v>42886.300925925927</c:v>
                </c:pt>
                <c:pt idx="13638">
                  <c:v>42886.301041666666</c:v>
                </c:pt>
                <c:pt idx="13639">
                  <c:v>42886.301157407404</c:v>
                </c:pt>
                <c:pt idx="13640">
                  <c:v>42886.30127314815</c:v>
                </c:pt>
                <c:pt idx="13641">
                  <c:v>42886.301388888889</c:v>
                </c:pt>
                <c:pt idx="13642">
                  <c:v>42886.301504629628</c:v>
                </c:pt>
                <c:pt idx="13643">
                  <c:v>42886.301620370374</c:v>
                </c:pt>
                <c:pt idx="13644">
                  <c:v>42886.301736111112</c:v>
                </c:pt>
                <c:pt idx="13645">
                  <c:v>42886.301851851851</c:v>
                </c:pt>
                <c:pt idx="13646">
                  <c:v>42886.30196759259</c:v>
                </c:pt>
                <c:pt idx="13647">
                  <c:v>42886.302083333336</c:v>
                </c:pt>
                <c:pt idx="13648">
                  <c:v>42886.302199074074</c:v>
                </c:pt>
                <c:pt idx="13649">
                  <c:v>42886.302314814813</c:v>
                </c:pt>
                <c:pt idx="13650">
                  <c:v>42886.302430555559</c:v>
                </c:pt>
                <c:pt idx="13651">
                  <c:v>42886.302546296298</c:v>
                </c:pt>
                <c:pt idx="13652">
                  <c:v>42886.302662037036</c:v>
                </c:pt>
                <c:pt idx="13653">
                  <c:v>42886.302777777775</c:v>
                </c:pt>
                <c:pt idx="13654">
                  <c:v>42886.302893518521</c:v>
                </c:pt>
                <c:pt idx="13655">
                  <c:v>42886.30300925926</c:v>
                </c:pt>
                <c:pt idx="13656">
                  <c:v>42886.303124999999</c:v>
                </c:pt>
                <c:pt idx="13657">
                  <c:v>42886.303240740737</c:v>
                </c:pt>
                <c:pt idx="13658">
                  <c:v>42886.303356481483</c:v>
                </c:pt>
                <c:pt idx="13659">
                  <c:v>42886.303472222222</c:v>
                </c:pt>
                <c:pt idx="13660">
                  <c:v>42886.303587962961</c:v>
                </c:pt>
                <c:pt idx="13661">
                  <c:v>42886.303703703707</c:v>
                </c:pt>
                <c:pt idx="13662">
                  <c:v>42886.303819444445</c:v>
                </c:pt>
                <c:pt idx="13663">
                  <c:v>42886.303935185184</c:v>
                </c:pt>
                <c:pt idx="13664">
                  <c:v>42886.304050925923</c:v>
                </c:pt>
                <c:pt idx="13665">
                  <c:v>42886.304166666669</c:v>
                </c:pt>
                <c:pt idx="13666">
                  <c:v>42886.304282407407</c:v>
                </c:pt>
                <c:pt idx="13667">
                  <c:v>42886.304398148146</c:v>
                </c:pt>
                <c:pt idx="13668">
                  <c:v>42886.304513888892</c:v>
                </c:pt>
                <c:pt idx="13669">
                  <c:v>42886.304629629631</c:v>
                </c:pt>
                <c:pt idx="13670">
                  <c:v>42886.304745370369</c:v>
                </c:pt>
                <c:pt idx="13671">
                  <c:v>42886.304861111108</c:v>
                </c:pt>
                <c:pt idx="13672">
                  <c:v>42886.304976851854</c:v>
                </c:pt>
                <c:pt idx="13673">
                  <c:v>42886.305092592593</c:v>
                </c:pt>
                <c:pt idx="13674">
                  <c:v>42886.305208333331</c:v>
                </c:pt>
                <c:pt idx="13675">
                  <c:v>42886.305324074077</c:v>
                </c:pt>
                <c:pt idx="13676">
                  <c:v>42886.305439814816</c:v>
                </c:pt>
                <c:pt idx="13677">
                  <c:v>42886.305555555555</c:v>
                </c:pt>
                <c:pt idx="13678">
                  <c:v>42886.305671296293</c:v>
                </c:pt>
                <c:pt idx="13679">
                  <c:v>42886.305787037039</c:v>
                </c:pt>
                <c:pt idx="13680">
                  <c:v>42886.305902777778</c:v>
                </c:pt>
                <c:pt idx="13681">
                  <c:v>42886.306018518517</c:v>
                </c:pt>
                <c:pt idx="13682">
                  <c:v>42886.306134259263</c:v>
                </c:pt>
                <c:pt idx="13683">
                  <c:v>42886.306250000001</c:v>
                </c:pt>
                <c:pt idx="13684">
                  <c:v>42886.30636574074</c:v>
                </c:pt>
                <c:pt idx="13685">
                  <c:v>42886.306481481479</c:v>
                </c:pt>
                <c:pt idx="13686">
                  <c:v>42886.306597222225</c:v>
                </c:pt>
                <c:pt idx="13687">
                  <c:v>42886.306712962964</c:v>
                </c:pt>
                <c:pt idx="13688">
                  <c:v>42886.306828703702</c:v>
                </c:pt>
                <c:pt idx="13689">
                  <c:v>42886.306944444441</c:v>
                </c:pt>
                <c:pt idx="13690">
                  <c:v>42886.307060185187</c:v>
                </c:pt>
                <c:pt idx="13691">
                  <c:v>42886.307175925926</c:v>
                </c:pt>
                <c:pt idx="13692">
                  <c:v>42886.307291666664</c:v>
                </c:pt>
                <c:pt idx="13693">
                  <c:v>42886.30740740741</c:v>
                </c:pt>
                <c:pt idx="13694">
                  <c:v>42886.307523148149</c:v>
                </c:pt>
                <c:pt idx="13695">
                  <c:v>42886.307638888888</c:v>
                </c:pt>
                <c:pt idx="13696">
                  <c:v>42886.307754629626</c:v>
                </c:pt>
                <c:pt idx="13697">
                  <c:v>42886.307870370372</c:v>
                </c:pt>
                <c:pt idx="13698">
                  <c:v>42886.307986111111</c:v>
                </c:pt>
                <c:pt idx="13699">
                  <c:v>42886.30810185185</c:v>
                </c:pt>
                <c:pt idx="13700">
                  <c:v>42886.308217592596</c:v>
                </c:pt>
                <c:pt idx="13701">
                  <c:v>42886.308333333334</c:v>
                </c:pt>
                <c:pt idx="13702">
                  <c:v>42886.308449074073</c:v>
                </c:pt>
                <c:pt idx="13703">
                  <c:v>42886.308564814812</c:v>
                </c:pt>
                <c:pt idx="13704">
                  <c:v>42886.308680555558</c:v>
                </c:pt>
                <c:pt idx="13705">
                  <c:v>42886.308796296296</c:v>
                </c:pt>
                <c:pt idx="13706">
                  <c:v>42886.308912037035</c:v>
                </c:pt>
                <c:pt idx="13707">
                  <c:v>42886.309027777781</c:v>
                </c:pt>
                <c:pt idx="13708">
                  <c:v>42886.30914351852</c:v>
                </c:pt>
                <c:pt idx="13709">
                  <c:v>42886.309259259258</c:v>
                </c:pt>
                <c:pt idx="13710">
                  <c:v>42886.309374999997</c:v>
                </c:pt>
                <c:pt idx="13711">
                  <c:v>42886.309490740743</c:v>
                </c:pt>
                <c:pt idx="13712">
                  <c:v>42886.309606481482</c:v>
                </c:pt>
                <c:pt idx="13713">
                  <c:v>42886.30972222222</c:v>
                </c:pt>
                <c:pt idx="13714">
                  <c:v>42886.309837962966</c:v>
                </c:pt>
                <c:pt idx="13715">
                  <c:v>42886.309953703705</c:v>
                </c:pt>
                <c:pt idx="13716">
                  <c:v>42886.310069444444</c:v>
                </c:pt>
                <c:pt idx="13717">
                  <c:v>42886.310185185182</c:v>
                </c:pt>
                <c:pt idx="13718">
                  <c:v>42886.310300925928</c:v>
                </c:pt>
                <c:pt idx="13719">
                  <c:v>42886.310416666667</c:v>
                </c:pt>
                <c:pt idx="13720">
                  <c:v>42886.310532407406</c:v>
                </c:pt>
                <c:pt idx="13721">
                  <c:v>42886.310648148145</c:v>
                </c:pt>
                <c:pt idx="13722">
                  <c:v>42886.310763888891</c:v>
                </c:pt>
                <c:pt idx="13723">
                  <c:v>42886.310879629629</c:v>
                </c:pt>
                <c:pt idx="13724">
                  <c:v>42886.310995370368</c:v>
                </c:pt>
                <c:pt idx="13725">
                  <c:v>42886.311111111114</c:v>
                </c:pt>
                <c:pt idx="13726">
                  <c:v>42886.311226851853</c:v>
                </c:pt>
                <c:pt idx="13727">
                  <c:v>42886.311342592591</c:v>
                </c:pt>
                <c:pt idx="13728">
                  <c:v>42886.31145833333</c:v>
                </c:pt>
                <c:pt idx="13729">
                  <c:v>42886.311574074076</c:v>
                </c:pt>
                <c:pt idx="13730">
                  <c:v>42886.311689814815</c:v>
                </c:pt>
                <c:pt idx="13731">
                  <c:v>42886.311805555553</c:v>
                </c:pt>
                <c:pt idx="13732">
                  <c:v>42886.311921296299</c:v>
                </c:pt>
                <c:pt idx="13733">
                  <c:v>42886.312037037038</c:v>
                </c:pt>
                <c:pt idx="13734">
                  <c:v>42886.312152777777</c:v>
                </c:pt>
                <c:pt idx="13735">
                  <c:v>42886.312268518515</c:v>
                </c:pt>
                <c:pt idx="13736">
                  <c:v>42886.312384259261</c:v>
                </c:pt>
                <c:pt idx="13737">
                  <c:v>42886.3125</c:v>
                </c:pt>
                <c:pt idx="13738">
                  <c:v>42886.312615740739</c:v>
                </c:pt>
                <c:pt idx="13739">
                  <c:v>42886.312731481485</c:v>
                </c:pt>
                <c:pt idx="13740">
                  <c:v>42886.312847222223</c:v>
                </c:pt>
                <c:pt idx="13741">
                  <c:v>42886.312962962962</c:v>
                </c:pt>
                <c:pt idx="13742">
                  <c:v>42886.313078703701</c:v>
                </c:pt>
                <c:pt idx="13743">
                  <c:v>42886.313194444447</c:v>
                </c:pt>
                <c:pt idx="13744">
                  <c:v>42886.313310185185</c:v>
                </c:pt>
                <c:pt idx="13745">
                  <c:v>42886.313425925924</c:v>
                </c:pt>
                <c:pt idx="13746">
                  <c:v>42886.31354166667</c:v>
                </c:pt>
                <c:pt idx="13747">
                  <c:v>42886.313657407409</c:v>
                </c:pt>
                <c:pt idx="13748">
                  <c:v>42886.313773148147</c:v>
                </c:pt>
                <c:pt idx="13749">
                  <c:v>42886.313888888886</c:v>
                </c:pt>
                <c:pt idx="13750">
                  <c:v>42886.314004629632</c:v>
                </c:pt>
                <c:pt idx="13751">
                  <c:v>42886.314120370371</c:v>
                </c:pt>
                <c:pt idx="13752">
                  <c:v>42886.314236111109</c:v>
                </c:pt>
                <c:pt idx="13753">
                  <c:v>42886.314351851855</c:v>
                </c:pt>
                <c:pt idx="13754">
                  <c:v>42886.314467592594</c:v>
                </c:pt>
                <c:pt idx="13755">
                  <c:v>42886.314583333333</c:v>
                </c:pt>
                <c:pt idx="13756">
                  <c:v>42886.314699074072</c:v>
                </c:pt>
                <c:pt idx="13757">
                  <c:v>42886.314814814818</c:v>
                </c:pt>
                <c:pt idx="13758">
                  <c:v>42886.314930555556</c:v>
                </c:pt>
                <c:pt idx="13759">
                  <c:v>42886.315046296295</c:v>
                </c:pt>
                <c:pt idx="13760">
                  <c:v>42886.315162037034</c:v>
                </c:pt>
                <c:pt idx="13761">
                  <c:v>42886.31527777778</c:v>
                </c:pt>
                <c:pt idx="13762">
                  <c:v>42886.315393518518</c:v>
                </c:pt>
                <c:pt idx="13763">
                  <c:v>42886.315509259257</c:v>
                </c:pt>
                <c:pt idx="13764">
                  <c:v>42886.315625000003</c:v>
                </c:pt>
                <c:pt idx="13765">
                  <c:v>42886.315740740742</c:v>
                </c:pt>
                <c:pt idx="13766">
                  <c:v>42886.31585648148</c:v>
                </c:pt>
                <c:pt idx="13767">
                  <c:v>42886.315972222219</c:v>
                </c:pt>
                <c:pt idx="13768">
                  <c:v>42886.316087962965</c:v>
                </c:pt>
                <c:pt idx="13769">
                  <c:v>42886.316203703704</c:v>
                </c:pt>
                <c:pt idx="13770">
                  <c:v>42886.316319444442</c:v>
                </c:pt>
                <c:pt idx="13771">
                  <c:v>42886.316435185188</c:v>
                </c:pt>
                <c:pt idx="13772">
                  <c:v>42886.316550925927</c:v>
                </c:pt>
                <c:pt idx="13773">
                  <c:v>42886.316666666666</c:v>
                </c:pt>
                <c:pt idx="13774">
                  <c:v>42886.316782407404</c:v>
                </c:pt>
                <c:pt idx="13775">
                  <c:v>42886.31689814815</c:v>
                </c:pt>
                <c:pt idx="13776">
                  <c:v>42886.317013888889</c:v>
                </c:pt>
                <c:pt idx="13777">
                  <c:v>42886.317129629628</c:v>
                </c:pt>
                <c:pt idx="13778">
                  <c:v>42886.317245370374</c:v>
                </c:pt>
                <c:pt idx="13779">
                  <c:v>42886.317361111112</c:v>
                </c:pt>
                <c:pt idx="13780">
                  <c:v>42886.317476851851</c:v>
                </c:pt>
                <c:pt idx="13781">
                  <c:v>42886.31759259259</c:v>
                </c:pt>
                <c:pt idx="13782">
                  <c:v>42886.317708333336</c:v>
                </c:pt>
                <c:pt idx="13783">
                  <c:v>42886.317824074074</c:v>
                </c:pt>
                <c:pt idx="13784">
                  <c:v>42886.317939814813</c:v>
                </c:pt>
                <c:pt idx="13785">
                  <c:v>42886.318055555559</c:v>
                </c:pt>
                <c:pt idx="13786">
                  <c:v>42886.318171296298</c:v>
                </c:pt>
                <c:pt idx="13787">
                  <c:v>42886.318287037036</c:v>
                </c:pt>
                <c:pt idx="13788">
                  <c:v>42886.318402777775</c:v>
                </c:pt>
                <c:pt idx="13789">
                  <c:v>42886.318518518521</c:v>
                </c:pt>
                <c:pt idx="13790">
                  <c:v>42886.31863425926</c:v>
                </c:pt>
                <c:pt idx="13791">
                  <c:v>42886.318749999999</c:v>
                </c:pt>
                <c:pt idx="13792">
                  <c:v>42886.318865740737</c:v>
                </c:pt>
                <c:pt idx="13793">
                  <c:v>42886.318981481483</c:v>
                </c:pt>
                <c:pt idx="13794">
                  <c:v>42886.319097222222</c:v>
                </c:pt>
                <c:pt idx="13795">
                  <c:v>42886.319212962961</c:v>
                </c:pt>
                <c:pt idx="13796">
                  <c:v>42886.319328703707</c:v>
                </c:pt>
                <c:pt idx="13797">
                  <c:v>42886.319444444445</c:v>
                </c:pt>
                <c:pt idx="13798">
                  <c:v>42886.319560185184</c:v>
                </c:pt>
                <c:pt idx="13799">
                  <c:v>42886.319675925923</c:v>
                </c:pt>
                <c:pt idx="13800">
                  <c:v>42886.319791666669</c:v>
                </c:pt>
                <c:pt idx="13801">
                  <c:v>42886.319907407407</c:v>
                </c:pt>
                <c:pt idx="13802">
                  <c:v>42886.320023148146</c:v>
                </c:pt>
                <c:pt idx="13803">
                  <c:v>42886.320138888892</c:v>
                </c:pt>
                <c:pt idx="13804">
                  <c:v>42886.320254629631</c:v>
                </c:pt>
                <c:pt idx="13805">
                  <c:v>42886.320370370369</c:v>
                </c:pt>
                <c:pt idx="13806">
                  <c:v>42886.320486111108</c:v>
                </c:pt>
                <c:pt idx="13807">
                  <c:v>42886.320601851854</c:v>
                </c:pt>
                <c:pt idx="13808">
                  <c:v>42886.320717592593</c:v>
                </c:pt>
                <c:pt idx="13809">
                  <c:v>42886.320833333331</c:v>
                </c:pt>
                <c:pt idx="13810">
                  <c:v>42886.320949074077</c:v>
                </c:pt>
                <c:pt idx="13811">
                  <c:v>42886.321064814816</c:v>
                </c:pt>
                <c:pt idx="13812">
                  <c:v>42886.321180555555</c:v>
                </c:pt>
                <c:pt idx="13813">
                  <c:v>42886.321296296293</c:v>
                </c:pt>
                <c:pt idx="13814">
                  <c:v>42886.321412037039</c:v>
                </c:pt>
                <c:pt idx="13815">
                  <c:v>42886.321527777778</c:v>
                </c:pt>
                <c:pt idx="13816">
                  <c:v>42886.321643518517</c:v>
                </c:pt>
                <c:pt idx="13817">
                  <c:v>42886.321759259263</c:v>
                </c:pt>
                <c:pt idx="13818">
                  <c:v>42886.321875000001</c:v>
                </c:pt>
                <c:pt idx="13819">
                  <c:v>42886.32199074074</c:v>
                </c:pt>
                <c:pt idx="13820">
                  <c:v>42886.322106481479</c:v>
                </c:pt>
                <c:pt idx="13821">
                  <c:v>42886.322222222225</c:v>
                </c:pt>
                <c:pt idx="13822">
                  <c:v>42886.322337962964</c:v>
                </c:pt>
                <c:pt idx="13823">
                  <c:v>42886.322453703702</c:v>
                </c:pt>
                <c:pt idx="13824">
                  <c:v>42886.322569444441</c:v>
                </c:pt>
                <c:pt idx="13825">
                  <c:v>42886.322685185187</c:v>
                </c:pt>
                <c:pt idx="13826">
                  <c:v>42886.322800925926</c:v>
                </c:pt>
                <c:pt idx="13827">
                  <c:v>42886.322916666664</c:v>
                </c:pt>
                <c:pt idx="13828">
                  <c:v>42886.32303240741</c:v>
                </c:pt>
                <c:pt idx="13829">
                  <c:v>42886.323148148149</c:v>
                </c:pt>
                <c:pt idx="13830">
                  <c:v>42886.323263888888</c:v>
                </c:pt>
                <c:pt idx="13831">
                  <c:v>42886.323379629626</c:v>
                </c:pt>
                <c:pt idx="13832">
                  <c:v>42886.323495370372</c:v>
                </c:pt>
                <c:pt idx="13833">
                  <c:v>42886.323611111111</c:v>
                </c:pt>
                <c:pt idx="13834">
                  <c:v>42886.32372685185</c:v>
                </c:pt>
                <c:pt idx="13835">
                  <c:v>42886.323842592596</c:v>
                </c:pt>
                <c:pt idx="13836">
                  <c:v>42886.323958333334</c:v>
                </c:pt>
                <c:pt idx="13837">
                  <c:v>42886.324074074073</c:v>
                </c:pt>
                <c:pt idx="13838">
                  <c:v>42886.324189814812</c:v>
                </c:pt>
                <c:pt idx="13839">
                  <c:v>42886.324305555558</c:v>
                </c:pt>
                <c:pt idx="13840">
                  <c:v>42886.324421296296</c:v>
                </c:pt>
                <c:pt idx="13841">
                  <c:v>42886.324537037035</c:v>
                </c:pt>
                <c:pt idx="13842">
                  <c:v>42886.324652777781</c:v>
                </c:pt>
                <c:pt idx="13843">
                  <c:v>42886.32476851852</c:v>
                </c:pt>
                <c:pt idx="13844">
                  <c:v>42886.324884259258</c:v>
                </c:pt>
                <c:pt idx="13845">
                  <c:v>42886.324999999997</c:v>
                </c:pt>
                <c:pt idx="13846">
                  <c:v>42886.325115740743</c:v>
                </c:pt>
                <c:pt idx="13847">
                  <c:v>42886.325231481482</c:v>
                </c:pt>
                <c:pt idx="13848">
                  <c:v>42886.32534722222</c:v>
                </c:pt>
                <c:pt idx="13849">
                  <c:v>42886.325462962966</c:v>
                </c:pt>
                <c:pt idx="13850">
                  <c:v>42886.325578703705</c:v>
                </c:pt>
                <c:pt idx="13851">
                  <c:v>42886.325694444444</c:v>
                </c:pt>
                <c:pt idx="13852">
                  <c:v>42886.325810185182</c:v>
                </c:pt>
                <c:pt idx="13853">
                  <c:v>42886.325925925928</c:v>
                </c:pt>
                <c:pt idx="13854">
                  <c:v>42886.326041666667</c:v>
                </c:pt>
                <c:pt idx="13855">
                  <c:v>42886.326157407406</c:v>
                </c:pt>
                <c:pt idx="13856">
                  <c:v>42886.326273148145</c:v>
                </c:pt>
                <c:pt idx="13857">
                  <c:v>42886.326388888891</c:v>
                </c:pt>
                <c:pt idx="13858">
                  <c:v>42886.326504629629</c:v>
                </c:pt>
                <c:pt idx="13859">
                  <c:v>42886.326620370368</c:v>
                </c:pt>
                <c:pt idx="13860">
                  <c:v>42886.326736111114</c:v>
                </c:pt>
                <c:pt idx="13861">
                  <c:v>42886.326851851853</c:v>
                </c:pt>
                <c:pt idx="13862">
                  <c:v>42886.326967592591</c:v>
                </c:pt>
                <c:pt idx="13863">
                  <c:v>42886.32708333333</c:v>
                </c:pt>
                <c:pt idx="13864">
                  <c:v>42886.327199074076</c:v>
                </c:pt>
                <c:pt idx="13865">
                  <c:v>42886.327314814815</c:v>
                </c:pt>
                <c:pt idx="13866">
                  <c:v>42886.327430555553</c:v>
                </c:pt>
                <c:pt idx="13867">
                  <c:v>42886.327546296299</c:v>
                </c:pt>
                <c:pt idx="13868">
                  <c:v>42886.327662037038</c:v>
                </c:pt>
                <c:pt idx="13869">
                  <c:v>42886.327777777777</c:v>
                </c:pt>
                <c:pt idx="13870">
                  <c:v>42886.327893518515</c:v>
                </c:pt>
                <c:pt idx="13871">
                  <c:v>42886.328009259261</c:v>
                </c:pt>
                <c:pt idx="13872">
                  <c:v>42886.328125</c:v>
                </c:pt>
                <c:pt idx="13873">
                  <c:v>42886.328240740739</c:v>
                </c:pt>
                <c:pt idx="13874">
                  <c:v>42886.328356481485</c:v>
                </c:pt>
                <c:pt idx="13875">
                  <c:v>42886.328472222223</c:v>
                </c:pt>
                <c:pt idx="13876">
                  <c:v>42886.328587962962</c:v>
                </c:pt>
                <c:pt idx="13877">
                  <c:v>42886.328703703701</c:v>
                </c:pt>
                <c:pt idx="13878">
                  <c:v>42886.328819444447</c:v>
                </c:pt>
                <c:pt idx="13879">
                  <c:v>42886.328935185185</c:v>
                </c:pt>
                <c:pt idx="13880">
                  <c:v>42886.329050925924</c:v>
                </c:pt>
                <c:pt idx="13881">
                  <c:v>42886.32916666667</c:v>
                </c:pt>
                <c:pt idx="13882">
                  <c:v>42886.329282407409</c:v>
                </c:pt>
                <c:pt idx="13883">
                  <c:v>42886.329398148147</c:v>
                </c:pt>
                <c:pt idx="13884">
                  <c:v>42886.329513888886</c:v>
                </c:pt>
                <c:pt idx="13885">
                  <c:v>42886.329629629632</c:v>
                </c:pt>
                <c:pt idx="13886">
                  <c:v>42886.329745370371</c:v>
                </c:pt>
                <c:pt idx="13887">
                  <c:v>42886.329861111109</c:v>
                </c:pt>
                <c:pt idx="13888">
                  <c:v>42886.329976851855</c:v>
                </c:pt>
                <c:pt idx="13889">
                  <c:v>42886.330092592594</c:v>
                </c:pt>
                <c:pt idx="13890">
                  <c:v>42886.330208333333</c:v>
                </c:pt>
                <c:pt idx="13891">
                  <c:v>42886.330324074072</c:v>
                </c:pt>
                <c:pt idx="13892">
                  <c:v>42886.330439814818</c:v>
                </c:pt>
                <c:pt idx="13893">
                  <c:v>42886.330555555556</c:v>
                </c:pt>
                <c:pt idx="13894">
                  <c:v>42886.330671296295</c:v>
                </c:pt>
                <c:pt idx="13895">
                  <c:v>42886.330787037034</c:v>
                </c:pt>
                <c:pt idx="13896">
                  <c:v>42886.33090277778</c:v>
                </c:pt>
                <c:pt idx="13897">
                  <c:v>42886.331018518518</c:v>
                </c:pt>
                <c:pt idx="13898">
                  <c:v>42886.331134259257</c:v>
                </c:pt>
                <c:pt idx="13899">
                  <c:v>42886.331250000003</c:v>
                </c:pt>
                <c:pt idx="13900">
                  <c:v>42886.331365740742</c:v>
                </c:pt>
                <c:pt idx="13901">
                  <c:v>42886.33148148148</c:v>
                </c:pt>
                <c:pt idx="13902">
                  <c:v>42886.331597222219</c:v>
                </c:pt>
                <c:pt idx="13903">
                  <c:v>42886.331712962965</c:v>
                </c:pt>
                <c:pt idx="13904">
                  <c:v>42886.331828703704</c:v>
                </c:pt>
                <c:pt idx="13905">
                  <c:v>42886.331944444442</c:v>
                </c:pt>
                <c:pt idx="13906">
                  <c:v>42886.332060185188</c:v>
                </c:pt>
                <c:pt idx="13907">
                  <c:v>42886.332175925927</c:v>
                </c:pt>
                <c:pt idx="13908">
                  <c:v>42886.332291666666</c:v>
                </c:pt>
                <c:pt idx="13909">
                  <c:v>42886.332407407404</c:v>
                </c:pt>
                <c:pt idx="13910">
                  <c:v>42886.33252314815</c:v>
                </c:pt>
                <c:pt idx="13911">
                  <c:v>42886.332638888889</c:v>
                </c:pt>
                <c:pt idx="13912">
                  <c:v>42886.332754629628</c:v>
                </c:pt>
                <c:pt idx="13913">
                  <c:v>42886.332870370374</c:v>
                </c:pt>
                <c:pt idx="13914">
                  <c:v>42886.332986111112</c:v>
                </c:pt>
                <c:pt idx="13915">
                  <c:v>42886.333101851851</c:v>
                </c:pt>
                <c:pt idx="13916">
                  <c:v>42886.33321759259</c:v>
                </c:pt>
                <c:pt idx="13917">
                  <c:v>42886.333333333336</c:v>
                </c:pt>
                <c:pt idx="13918">
                  <c:v>42886.333449074074</c:v>
                </c:pt>
                <c:pt idx="13919">
                  <c:v>42886.333564814813</c:v>
                </c:pt>
                <c:pt idx="13920">
                  <c:v>42886.333680555559</c:v>
                </c:pt>
                <c:pt idx="13921">
                  <c:v>42886.333796296298</c:v>
                </c:pt>
                <c:pt idx="13922">
                  <c:v>42886.333912037036</c:v>
                </c:pt>
                <c:pt idx="13923">
                  <c:v>42886.334027777775</c:v>
                </c:pt>
                <c:pt idx="13924">
                  <c:v>42886.334143518521</c:v>
                </c:pt>
                <c:pt idx="13925">
                  <c:v>42886.33425925926</c:v>
                </c:pt>
                <c:pt idx="13926">
                  <c:v>42886.334374999999</c:v>
                </c:pt>
                <c:pt idx="13927">
                  <c:v>42886.334490740737</c:v>
                </c:pt>
                <c:pt idx="13928">
                  <c:v>42886.334606481483</c:v>
                </c:pt>
                <c:pt idx="13929">
                  <c:v>42886.334722222222</c:v>
                </c:pt>
                <c:pt idx="13930">
                  <c:v>42886.334837962961</c:v>
                </c:pt>
                <c:pt idx="13931">
                  <c:v>42886.334953703707</c:v>
                </c:pt>
                <c:pt idx="13932">
                  <c:v>42886.335069444445</c:v>
                </c:pt>
                <c:pt idx="13933">
                  <c:v>42886.335185185184</c:v>
                </c:pt>
                <c:pt idx="13934">
                  <c:v>42886.335300925923</c:v>
                </c:pt>
                <c:pt idx="13935">
                  <c:v>42886.335416666669</c:v>
                </c:pt>
                <c:pt idx="13936">
                  <c:v>42886.335532407407</c:v>
                </c:pt>
                <c:pt idx="13937">
                  <c:v>42886.335648148146</c:v>
                </c:pt>
                <c:pt idx="13938">
                  <c:v>42886.335763888892</c:v>
                </c:pt>
                <c:pt idx="13939">
                  <c:v>42886.335879629631</c:v>
                </c:pt>
                <c:pt idx="13940">
                  <c:v>42886.335995370369</c:v>
                </c:pt>
                <c:pt idx="13941">
                  <c:v>42886.336111111108</c:v>
                </c:pt>
                <c:pt idx="13942">
                  <c:v>42886.336226851854</c:v>
                </c:pt>
                <c:pt idx="13943">
                  <c:v>42886.336342592593</c:v>
                </c:pt>
                <c:pt idx="13944">
                  <c:v>42886.336458333331</c:v>
                </c:pt>
                <c:pt idx="13945">
                  <c:v>42886.336574074077</c:v>
                </c:pt>
                <c:pt idx="13946">
                  <c:v>42886.336689814816</c:v>
                </c:pt>
                <c:pt idx="13947">
                  <c:v>42886.336805555555</c:v>
                </c:pt>
                <c:pt idx="13948">
                  <c:v>42886.336921296293</c:v>
                </c:pt>
                <c:pt idx="13949">
                  <c:v>42886.337037037039</c:v>
                </c:pt>
                <c:pt idx="13950">
                  <c:v>42886.337152777778</c:v>
                </c:pt>
                <c:pt idx="13951">
                  <c:v>42886.337268518517</c:v>
                </c:pt>
                <c:pt idx="13952">
                  <c:v>42886.337384259263</c:v>
                </c:pt>
                <c:pt idx="13953">
                  <c:v>42886.337500000001</c:v>
                </c:pt>
                <c:pt idx="13954">
                  <c:v>42886.33761574074</c:v>
                </c:pt>
                <c:pt idx="13955">
                  <c:v>42886.337731481479</c:v>
                </c:pt>
                <c:pt idx="13956">
                  <c:v>42886.337847222225</c:v>
                </c:pt>
                <c:pt idx="13957">
                  <c:v>42886.337962962964</c:v>
                </c:pt>
                <c:pt idx="13958">
                  <c:v>42886.338078703702</c:v>
                </c:pt>
                <c:pt idx="13959">
                  <c:v>42886.338194444441</c:v>
                </c:pt>
                <c:pt idx="13960">
                  <c:v>42886.338310185187</c:v>
                </c:pt>
                <c:pt idx="13961">
                  <c:v>42886.338425925926</c:v>
                </c:pt>
                <c:pt idx="13962">
                  <c:v>42886.338541666664</c:v>
                </c:pt>
                <c:pt idx="13963">
                  <c:v>42886.33865740741</c:v>
                </c:pt>
                <c:pt idx="13964">
                  <c:v>42886.338773148149</c:v>
                </c:pt>
                <c:pt idx="13965">
                  <c:v>42886.338888888888</c:v>
                </c:pt>
                <c:pt idx="13966">
                  <c:v>42886.339004629626</c:v>
                </c:pt>
                <c:pt idx="13967">
                  <c:v>42886.339120370372</c:v>
                </c:pt>
                <c:pt idx="13968">
                  <c:v>42886.339236111111</c:v>
                </c:pt>
                <c:pt idx="13969">
                  <c:v>42886.33935185185</c:v>
                </c:pt>
                <c:pt idx="13970">
                  <c:v>42886.339467592596</c:v>
                </c:pt>
                <c:pt idx="13971">
                  <c:v>42886.339583333334</c:v>
                </c:pt>
                <c:pt idx="13972">
                  <c:v>42886.339699074073</c:v>
                </c:pt>
                <c:pt idx="13973">
                  <c:v>42886.339814814812</c:v>
                </c:pt>
                <c:pt idx="13974">
                  <c:v>42886.339930555558</c:v>
                </c:pt>
                <c:pt idx="13975">
                  <c:v>42886.340046296296</c:v>
                </c:pt>
                <c:pt idx="13976">
                  <c:v>42886.340162037035</c:v>
                </c:pt>
                <c:pt idx="13977">
                  <c:v>42886.340277777781</c:v>
                </c:pt>
                <c:pt idx="13978">
                  <c:v>42886.34039351852</c:v>
                </c:pt>
                <c:pt idx="13979">
                  <c:v>42886.340509259258</c:v>
                </c:pt>
                <c:pt idx="13980">
                  <c:v>42886.340624999997</c:v>
                </c:pt>
                <c:pt idx="13981">
                  <c:v>42886.340740740743</c:v>
                </c:pt>
                <c:pt idx="13982">
                  <c:v>42886.340856481482</c:v>
                </c:pt>
                <c:pt idx="13983">
                  <c:v>42886.34097222222</c:v>
                </c:pt>
                <c:pt idx="13984">
                  <c:v>42886.341087962966</c:v>
                </c:pt>
                <c:pt idx="13985">
                  <c:v>42886.341203703705</c:v>
                </c:pt>
                <c:pt idx="13986">
                  <c:v>42886.341319444444</c:v>
                </c:pt>
                <c:pt idx="13987">
                  <c:v>42886.341435185182</c:v>
                </c:pt>
                <c:pt idx="13988">
                  <c:v>42886.341550925928</c:v>
                </c:pt>
                <c:pt idx="13989">
                  <c:v>42886.341666666667</c:v>
                </c:pt>
                <c:pt idx="13990">
                  <c:v>42886.341782407406</c:v>
                </c:pt>
                <c:pt idx="13991">
                  <c:v>42886.341898148145</c:v>
                </c:pt>
                <c:pt idx="13992">
                  <c:v>42886.342013888891</c:v>
                </c:pt>
                <c:pt idx="13993">
                  <c:v>42886.342129629629</c:v>
                </c:pt>
                <c:pt idx="13994">
                  <c:v>42886.342245370368</c:v>
                </c:pt>
                <c:pt idx="13995">
                  <c:v>42886.342361111114</c:v>
                </c:pt>
                <c:pt idx="13996">
                  <c:v>42886.342476851853</c:v>
                </c:pt>
                <c:pt idx="13997">
                  <c:v>42886.342592592591</c:v>
                </c:pt>
                <c:pt idx="13998">
                  <c:v>42886.34270833333</c:v>
                </c:pt>
                <c:pt idx="13999">
                  <c:v>42886.342824074076</c:v>
                </c:pt>
                <c:pt idx="14000">
                  <c:v>42886.342939814815</c:v>
                </c:pt>
                <c:pt idx="14001">
                  <c:v>42886.343055555553</c:v>
                </c:pt>
                <c:pt idx="14002">
                  <c:v>42886.343171296299</c:v>
                </c:pt>
                <c:pt idx="14003">
                  <c:v>42886.343287037038</c:v>
                </c:pt>
                <c:pt idx="14004">
                  <c:v>42886.343402777777</c:v>
                </c:pt>
                <c:pt idx="14005">
                  <c:v>42886.343518518515</c:v>
                </c:pt>
                <c:pt idx="14006">
                  <c:v>42886.343634259261</c:v>
                </c:pt>
                <c:pt idx="14007">
                  <c:v>42886.34375</c:v>
                </c:pt>
                <c:pt idx="14008">
                  <c:v>42886.343865740739</c:v>
                </c:pt>
                <c:pt idx="14009">
                  <c:v>42886.343981481485</c:v>
                </c:pt>
                <c:pt idx="14010">
                  <c:v>42886.344097222223</c:v>
                </c:pt>
                <c:pt idx="14011">
                  <c:v>42886.344212962962</c:v>
                </c:pt>
                <c:pt idx="14012">
                  <c:v>42886.344328703701</c:v>
                </c:pt>
                <c:pt idx="14013">
                  <c:v>42886.344444444447</c:v>
                </c:pt>
                <c:pt idx="14014">
                  <c:v>42886.344560185185</c:v>
                </c:pt>
                <c:pt idx="14015">
                  <c:v>42886.344675925924</c:v>
                </c:pt>
                <c:pt idx="14016">
                  <c:v>42886.34479166667</c:v>
                </c:pt>
                <c:pt idx="14017">
                  <c:v>42886.344907407409</c:v>
                </c:pt>
                <c:pt idx="14018">
                  <c:v>42886.345023148147</c:v>
                </c:pt>
                <c:pt idx="14019">
                  <c:v>42886.345138888886</c:v>
                </c:pt>
                <c:pt idx="14020">
                  <c:v>42886.345254629632</c:v>
                </c:pt>
                <c:pt idx="14021">
                  <c:v>42886.345370370371</c:v>
                </c:pt>
                <c:pt idx="14022">
                  <c:v>42886.345486111109</c:v>
                </c:pt>
                <c:pt idx="14023">
                  <c:v>42886.345601851855</c:v>
                </c:pt>
                <c:pt idx="14024">
                  <c:v>42886.345717592594</c:v>
                </c:pt>
                <c:pt idx="14025">
                  <c:v>42886.345833333333</c:v>
                </c:pt>
                <c:pt idx="14026">
                  <c:v>42886.345949074072</c:v>
                </c:pt>
                <c:pt idx="14027">
                  <c:v>42886.346064814818</c:v>
                </c:pt>
                <c:pt idx="14028">
                  <c:v>42886.346180555556</c:v>
                </c:pt>
                <c:pt idx="14029">
                  <c:v>42886.346296296295</c:v>
                </c:pt>
                <c:pt idx="14030">
                  <c:v>42886.346412037034</c:v>
                </c:pt>
                <c:pt idx="14031">
                  <c:v>42886.34652777778</c:v>
                </c:pt>
                <c:pt idx="14032">
                  <c:v>42886.346643518518</c:v>
                </c:pt>
                <c:pt idx="14033">
                  <c:v>42886.346759259257</c:v>
                </c:pt>
                <c:pt idx="14034">
                  <c:v>42886.346875000003</c:v>
                </c:pt>
                <c:pt idx="14035">
                  <c:v>42886.346990740742</c:v>
                </c:pt>
                <c:pt idx="14036">
                  <c:v>42886.34710648148</c:v>
                </c:pt>
                <c:pt idx="14037">
                  <c:v>42886.347222222219</c:v>
                </c:pt>
                <c:pt idx="14038">
                  <c:v>42886.347337962965</c:v>
                </c:pt>
                <c:pt idx="14039">
                  <c:v>42886.347453703704</c:v>
                </c:pt>
                <c:pt idx="14040">
                  <c:v>42886.347569444442</c:v>
                </c:pt>
                <c:pt idx="14041">
                  <c:v>42886.347685185188</c:v>
                </c:pt>
                <c:pt idx="14042">
                  <c:v>42886.347800925927</c:v>
                </c:pt>
                <c:pt idx="14043">
                  <c:v>42886.347916666666</c:v>
                </c:pt>
                <c:pt idx="14044">
                  <c:v>42886.348032407404</c:v>
                </c:pt>
                <c:pt idx="14045">
                  <c:v>42886.34814814815</c:v>
                </c:pt>
                <c:pt idx="14046">
                  <c:v>42886.348263888889</c:v>
                </c:pt>
                <c:pt idx="14047">
                  <c:v>42886.348379629628</c:v>
                </c:pt>
                <c:pt idx="14048">
                  <c:v>42886.348495370374</c:v>
                </c:pt>
                <c:pt idx="14049">
                  <c:v>42886.348611111112</c:v>
                </c:pt>
                <c:pt idx="14050">
                  <c:v>42886.348726851851</c:v>
                </c:pt>
                <c:pt idx="14051">
                  <c:v>42886.34884259259</c:v>
                </c:pt>
                <c:pt idx="14052">
                  <c:v>42886.348958333336</c:v>
                </c:pt>
                <c:pt idx="14053">
                  <c:v>42886.349074074074</c:v>
                </c:pt>
                <c:pt idx="14054">
                  <c:v>42886.349189814813</c:v>
                </c:pt>
                <c:pt idx="14055">
                  <c:v>42886.349305555559</c:v>
                </c:pt>
                <c:pt idx="14056">
                  <c:v>42886.349421296298</c:v>
                </c:pt>
                <c:pt idx="14057">
                  <c:v>42886.349537037036</c:v>
                </c:pt>
                <c:pt idx="14058">
                  <c:v>42886.349652777775</c:v>
                </c:pt>
                <c:pt idx="14059">
                  <c:v>42886.349768518521</c:v>
                </c:pt>
                <c:pt idx="14060">
                  <c:v>42886.34988425926</c:v>
                </c:pt>
                <c:pt idx="14061">
                  <c:v>42886.35</c:v>
                </c:pt>
                <c:pt idx="14062">
                  <c:v>42886.350115740737</c:v>
                </c:pt>
                <c:pt idx="14063">
                  <c:v>42886.350231481483</c:v>
                </c:pt>
                <c:pt idx="14064">
                  <c:v>42886.350347222222</c:v>
                </c:pt>
                <c:pt idx="14065">
                  <c:v>42886.350462962961</c:v>
                </c:pt>
                <c:pt idx="14066">
                  <c:v>42886.350578703707</c:v>
                </c:pt>
                <c:pt idx="14067">
                  <c:v>42886.350694444445</c:v>
                </c:pt>
                <c:pt idx="14068">
                  <c:v>42886.350810185184</c:v>
                </c:pt>
                <c:pt idx="14069">
                  <c:v>42886.350925925923</c:v>
                </c:pt>
                <c:pt idx="14070">
                  <c:v>42886.351041666669</c:v>
                </c:pt>
                <c:pt idx="14071">
                  <c:v>42886.351157407407</c:v>
                </c:pt>
                <c:pt idx="14072">
                  <c:v>42886.351273148146</c:v>
                </c:pt>
                <c:pt idx="14073">
                  <c:v>42886.351388888892</c:v>
                </c:pt>
                <c:pt idx="14074">
                  <c:v>42886.351504629631</c:v>
                </c:pt>
                <c:pt idx="14075">
                  <c:v>42886.351620370369</c:v>
                </c:pt>
                <c:pt idx="14076">
                  <c:v>42886.351736111108</c:v>
                </c:pt>
                <c:pt idx="14077">
                  <c:v>42886.351851851854</c:v>
                </c:pt>
                <c:pt idx="14078">
                  <c:v>42886.351967592593</c:v>
                </c:pt>
                <c:pt idx="14079">
                  <c:v>42886.352083333331</c:v>
                </c:pt>
                <c:pt idx="14080">
                  <c:v>42886.352199074077</c:v>
                </c:pt>
                <c:pt idx="14081">
                  <c:v>42886.352314814816</c:v>
                </c:pt>
                <c:pt idx="14082">
                  <c:v>42886.352430555555</c:v>
                </c:pt>
                <c:pt idx="14083">
                  <c:v>42886.352546296293</c:v>
                </c:pt>
                <c:pt idx="14084">
                  <c:v>42886.352662037039</c:v>
                </c:pt>
                <c:pt idx="14085">
                  <c:v>42886.352777777778</c:v>
                </c:pt>
                <c:pt idx="14086">
                  <c:v>42886.352893518517</c:v>
                </c:pt>
                <c:pt idx="14087">
                  <c:v>42886.353009259263</c:v>
                </c:pt>
                <c:pt idx="14088">
                  <c:v>42886.353125000001</c:v>
                </c:pt>
                <c:pt idx="14089">
                  <c:v>42886.35324074074</c:v>
                </c:pt>
                <c:pt idx="14090">
                  <c:v>42886.353356481479</c:v>
                </c:pt>
                <c:pt idx="14091">
                  <c:v>42886.353472222225</c:v>
                </c:pt>
                <c:pt idx="14092">
                  <c:v>42886.353587962964</c:v>
                </c:pt>
                <c:pt idx="14093">
                  <c:v>42886.353703703702</c:v>
                </c:pt>
                <c:pt idx="14094">
                  <c:v>42886.353819444441</c:v>
                </c:pt>
                <c:pt idx="14095">
                  <c:v>42886.353935185187</c:v>
                </c:pt>
                <c:pt idx="14096">
                  <c:v>42886.354050925926</c:v>
                </c:pt>
                <c:pt idx="14097">
                  <c:v>42886.354166666664</c:v>
                </c:pt>
                <c:pt idx="14098">
                  <c:v>42886.35428240741</c:v>
                </c:pt>
                <c:pt idx="14099">
                  <c:v>42886.354398148149</c:v>
                </c:pt>
                <c:pt idx="14100">
                  <c:v>42886.354513888888</c:v>
                </c:pt>
                <c:pt idx="14101">
                  <c:v>42886.354629629626</c:v>
                </c:pt>
                <c:pt idx="14102">
                  <c:v>42886.354745370372</c:v>
                </c:pt>
                <c:pt idx="14103">
                  <c:v>42886.354861111111</c:v>
                </c:pt>
                <c:pt idx="14104">
                  <c:v>42886.35497685185</c:v>
                </c:pt>
                <c:pt idx="14105">
                  <c:v>42886.355092592596</c:v>
                </c:pt>
                <c:pt idx="14106">
                  <c:v>42886.355208333334</c:v>
                </c:pt>
                <c:pt idx="14107">
                  <c:v>42886.355324074073</c:v>
                </c:pt>
                <c:pt idx="14108">
                  <c:v>42886.355439814812</c:v>
                </c:pt>
                <c:pt idx="14109">
                  <c:v>42886.355555555558</c:v>
                </c:pt>
                <c:pt idx="14110">
                  <c:v>42886.355671296296</c:v>
                </c:pt>
                <c:pt idx="14111">
                  <c:v>42886.355787037035</c:v>
                </c:pt>
                <c:pt idx="14112">
                  <c:v>42886.355902777781</c:v>
                </c:pt>
                <c:pt idx="14113">
                  <c:v>42886.35601851852</c:v>
                </c:pt>
                <c:pt idx="14114">
                  <c:v>42886.356134259258</c:v>
                </c:pt>
                <c:pt idx="14115">
                  <c:v>42886.356249999997</c:v>
                </c:pt>
                <c:pt idx="14116">
                  <c:v>42886.356365740743</c:v>
                </c:pt>
                <c:pt idx="14117">
                  <c:v>42886.356481481482</c:v>
                </c:pt>
                <c:pt idx="14118">
                  <c:v>42886.35659722222</c:v>
                </c:pt>
                <c:pt idx="14119">
                  <c:v>42886.356712962966</c:v>
                </c:pt>
                <c:pt idx="14120">
                  <c:v>42886.356828703705</c:v>
                </c:pt>
                <c:pt idx="14121">
                  <c:v>42886.356944444444</c:v>
                </c:pt>
                <c:pt idx="14122">
                  <c:v>42886.357060185182</c:v>
                </c:pt>
                <c:pt idx="14123">
                  <c:v>42886.357175925928</c:v>
                </c:pt>
                <c:pt idx="14124">
                  <c:v>42886.357291666667</c:v>
                </c:pt>
                <c:pt idx="14125">
                  <c:v>42886.357407407406</c:v>
                </c:pt>
                <c:pt idx="14126">
                  <c:v>42886.357523148145</c:v>
                </c:pt>
                <c:pt idx="14127">
                  <c:v>42886.357638888891</c:v>
                </c:pt>
                <c:pt idx="14128">
                  <c:v>42886.357754629629</c:v>
                </c:pt>
                <c:pt idx="14129">
                  <c:v>42886.357870370368</c:v>
                </c:pt>
                <c:pt idx="14130">
                  <c:v>42886.357986111114</c:v>
                </c:pt>
                <c:pt idx="14131">
                  <c:v>42886.358101851853</c:v>
                </c:pt>
                <c:pt idx="14132">
                  <c:v>42886.358217592591</c:v>
                </c:pt>
                <c:pt idx="14133">
                  <c:v>42886.35833333333</c:v>
                </c:pt>
                <c:pt idx="14134">
                  <c:v>42886.358449074076</c:v>
                </c:pt>
                <c:pt idx="14135">
                  <c:v>42886.358564814815</c:v>
                </c:pt>
                <c:pt idx="14136">
                  <c:v>42886.358680555553</c:v>
                </c:pt>
                <c:pt idx="14137">
                  <c:v>42886.358796296299</c:v>
                </c:pt>
                <c:pt idx="14138">
                  <c:v>42886.358912037038</c:v>
                </c:pt>
                <c:pt idx="14139">
                  <c:v>42886.359027777777</c:v>
                </c:pt>
                <c:pt idx="14140">
                  <c:v>42886.359143518515</c:v>
                </c:pt>
                <c:pt idx="14141">
                  <c:v>42886.359259259261</c:v>
                </c:pt>
                <c:pt idx="14142">
                  <c:v>42886.359375</c:v>
                </c:pt>
                <c:pt idx="14143">
                  <c:v>42886.359490740739</c:v>
                </c:pt>
                <c:pt idx="14144">
                  <c:v>42886.359606481485</c:v>
                </c:pt>
                <c:pt idx="14145">
                  <c:v>42886.359722222223</c:v>
                </c:pt>
                <c:pt idx="14146">
                  <c:v>42886.359837962962</c:v>
                </c:pt>
                <c:pt idx="14147">
                  <c:v>42886.359953703701</c:v>
                </c:pt>
                <c:pt idx="14148">
                  <c:v>42886.360069444447</c:v>
                </c:pt>
                <c:pt idx="14149">
                  <c:v>42886.360185185185</c:v>
                </c:pt>
                <c:pt idx="14150">
                  <c:v>42886.360300925924</c:v>
                </c:pt>
                <c:pt idx="14151">
                  <c:v>42886.36041666667</c:v>
                </c:pt>
                <c:pt idx="14152">
                  <c:v>42886.360532407409</c:v>
                </c:pt>
                <c:pt idx="14153">
                  <c:v>42886.360648148147</c:v>
                </c:pt>
                <c:pt idx="14154">
                  <c:v>42886.360763888886</c:v>
                </c:pt>
                <c:pt idx="14155">
                  <c:v>42886.360879629632</c:v>
                </c:pt>
                <c:pt idx="14156">
                  <c:v>42886.360995370371</c:v>
                </c:pt>
                <c:pt idx="14157">
                  <c:v>42886.361111111109</c:v>
                </c:pt>
                <c:pt idx="14158">
                  <c:v>42886.361226851855</c:v>
                </c:pt>
                <c:pt idx="14159">
                  <c:v>42886.361342592594</c:v>
                </c:pt>
                <c:pt idx="14160">
                  <c:v>42886.361458333333</c:v>
                </c:pt>
                <c:pt idx="14161">
                  <c:v>42886.361574074072</c:v>
                </c:pt>
                <c:pt idx="14162">
                  <c:v>42886.361689814818</c:v>
                </c:pt>
                <c:pt idx="14163">
                  <c:v>42886.361805555556</c:v>
                </c:pt>
                <c:pt idx="14164">
                  <c:v>42886.361921296295</c:v>
                </c:pt>
                <c:pt idx="14165">
                  <c:v>42886.362037037034</c:v>
                </c:pt>
                <c:pt idx="14166">
                  <c:v>42886.36215277778</c:v>
                </c:pt>
                <c:pt idx="14167">
                  <c:v>42886.362268518518</c:v>
                </c:pt>
                <c:pt idx="14168">
                  <c:v>42886.362384259257</c:v>
                </c:pt>
                <c:pt idx="14169">
                  <c:v>42886.362500000003</c:v>
                </c:pt>
                <c:pt idx="14170">
                  <c:v>42886.362615740742</c:v>
                </c:pt>
                <c:pt idx="14171">
                  <c:v>42886.36273148148</c:v>
                </c:pt>
                <c:pt idx="14172">
                  <c:v>42886.362847222219</c:v>
                </c:pt>
                <c:pt idx="14173">
                  <c:v>42886.362962962965</c:v>
                </c:pt>
                <c:pt idx="14174">
                  <c:v>42886.363078703704</c:v>
                </c:pt>
                <c:pt idx="14175">
                  <c:v>42886.363194444442</c:v>
                </c:pt>
                <c:pt idx="14176">
                  <c:v>42886.363310185188</c:v>
                </c:pt>
                <c:pt idx="14177">
                  <c:v>42886.363425925927</c:v>
                </c:pt>
                <c:pt idx="14178">
                  <c:v>42886.363541666666</c:v>
                </c:pt>
                <c:pt idx="14179">
                  <c:v>42886.363657407404</c:v>
                </c:pt>
                <c:pt idx="14180">
                  <c:v>42886.36377314815</c:v>
                </c:pt>
                <c:pt idx="14181">
                  <c:v>42886.363888888889</c:v>
                </c:pt>
                <c:pt idx="14182">
                  <c:v>42886.364004629628</c:v>
                </c:pt>
                <c:pt idx="14183">
                  <c:v>42886.364120370374</c:v>
                </c:pt>
                <c:pt idx="14184">
                  <c:v>42886.364236111112</c:v>
                </c:pt>
                <c:pt idx="14185">
                  <c:v>42886.364351851851</c:v>
                </c:pt>
                <c:pt idx="14186">
                  <c:v>42886.36446759259</c:v>
                </c:pt>
                <c:pt idx="14187">
                  <c:v>42886.364583333336</c:v>
                </c:pt>
                <c:pt idx="14188">
                  <c:v>42886.364699074074</c:v>
                </c:pt>
                <c:pt idx="14189">
                  <c:v>42886.364814814813</c:v>
                </c:pt>
                <c:pt idx="14190">
                  <c:v>42886.364930555559</c:v>
                </c:pt>
                <c:pt idx="14191">
                  <c:v>42886.365046296298</c:v>
                </c:pt>
                <c:pt idx="14192">
                  <c:v>42886.365162037036</c:v>
                </c:pt>
                <c:pt idx="14193">
                  <c:v>42886.365277777775</c:v>
                </c:pt>
                <c:pt idx="14194">
                  <c:v>42886.365393518521</c:v>
                </c:pt>
                <c:pt idx="14195">
                  <c:v>42886.36550925926</c:v>
                </c:pt>
                <c:pt idx="14196">
                  <c:v>42886.365624999999</c:v>
                </c:pt>
                <c:pt idx="14197">
                  <c:v>42886.365740740737</c:v>
                </c:pt>
                <c:pt idx="14198">
                  <c:v>42886.365856481483</c:v>
                </c:pt>
                <c:pt idx="14199">
                  <c:v>42886.365972222222</c:v>
                </c:pt>
                <c:pt idx="14200">
                  <c:v>42886.366087962961</c:v>
                </c:pt>
                <c:pt idx="14201">
                  <c:v>42886.366203703707</c:v>
                </c:pt>
                <c:pt idx="14202">
                  <c:v>42886.366319444445</c:v>
                </c:pt>
                <c:pt idx="14203">
                  <c:v>42886.366435185184</c:v>
                </c:pt>
                <c:pt idx="14204">
                  <c:v>42886.366550925923</c:v>
                </c:pt>
                <c:pt idx="14205">
                  <c:v>42886.366666666669</c:v>
                </c:pt>
                <c:pt idx="14206">
                  <c:v>42886.366782407407</c:v>
                </c:pt>
                <c:pt idx="14207">
                  <c:v>42886.366898148146</c:v>
                </c:pt>
                <c:pt idx="14208">
                  <c:v>42886.367013888892</c:v>
                </c:pt>
                <c:pt idx="14209">
                  <c:v>42886.367129629631</c:v>
                </c:pt>
                <c:pt idx="14210">
                  <c:v>42886.367245370369</c:v>
                </c:pt>
                <c:pt idx="14211">
                  <c:v>42886.367361111108</c:v>
                </c:pt>
                <c:pt idx="14212">
                  <c:v>42886.367476851854</c:v>
                </c:pt>
                <c:pt idx="14213">
                  <c:v>42886.367592592593</c:v>
                </c:pt>
                <c:pt idx="14214">
                  <c:v>42886.367708333331</c:v>
                </c:pt>
                <c:pt idx="14215">
                  <c:v>42886.367824074077</c:v>
                </c:pt>
                <c:pt idx="14216">
                  <c:v>42886.367939814816</c:v>
                </c:pt>
                <c:pt idx="14217">
                  <c:v>42886.368055555555</c:v>
                </c:pt>
                <c:pt idx="14218">
                  <c:v>42886.368171296293</c:v>
                </c:pt>
                <c:pt idx="14219">
                  <c:v>42886.368287037039</c:v>
                </c:pt>
                <c:pt idx="14220">
                  <c:v>42886.368402777778</c:v>
                </c:pt>
                <c:pt idx="14221">
                  <c:v>42886.368518518517</c:v>
                </c:pt>
                <c:pt idx="14222">
                  <c:v>42886.368634259263</c:v>
                </c:pt>
                <c:pt idx="14223">
                  <c:v>42886.368750000001</c:v>
                </c:pt>
                <c:pt idx="14224">
                  <c:v>42886.36886574074</c:v>
                </c:pt>
                <c:pt idx="14225">
                  <c:v>42886.368981481479</c:v>
                </c:pt>
                <c:pt idx="14226">
                  <c:v>42886.369097222225</c:v>
                </c:pt>
                <c:pt idx="14227">
                  <c:v>42886.369212962964</c:v>
                </c:pt>
                <c:pt idx="14228">
                  <c:v>42886.369328703702</c:v>
                </c:pt>
                <c:pt idx="14229">
                  <c:v>42886.369444444441</c:v>
                </c:pt>
                <c:pt idx="14230">
                  <c:v>42886.369560185187</c:v>
                </c:pt>
                <c:pt idx="14231">
                  <c:v>42886.369675925926</c:v>
                </c:pt>
                <c:pt idx="14232">
                  <c:v>42886.369791666664</c:v>
                </c:pt>
                <c:pt idx="14233">
                  <c:v>42886.36990740741</c:v>
                </c:pt>
                <c:pt idx="14234">
                  <c:v>42886.370023148149</c:v>
                </c:pt>
                <c:pt idx="14235">
                  <c:v>42886.370138888888</c:v>
                </c:pt>
                <c:pt idx="14236">
                  <c:v>42886.370254629626</c:v>
                </c:pt>
                <c:pt idx="14237">
                  <c:v>42886.370370370372</c:v>
                </c:pt>
                <c:pt idx="14238">
                  <c:v>42886.370486111111</c:v>
                </c:pt>
                <c:pt idx="14239">
                  <c:v>42886.37060185185</c:v>
                </c:pt>
                <c:pt idx="14240">
                  <c:v>42886.370717592596</c:v>
                </c:pt>
                <c:pt idx="14241">
                  <c:v>42886.370833333334</c:v>
                </c:pt>
                <c:pt idx="14242">
                  <c:v>42886.370949074073</c:v>
                </c:pt>
                <c:pt idx="14243">
                  <c:v>42886.371064814812</c:v>
                </c:pt>
                <c:pt idx="14244">
                  <c:v>42886.371180555558</c:v>
                </c:pt>
                <c:pt idx="14245">
                  <c:v>42886.371296296296</c:v>
                </c:pt>
                <c:pt idx="14246">
                  <c:v>42886.371412037035</c:v>
                </c:pt>
                <c:pt idx="14247">
                  <c:v>42886.371527777781</c:v>
                </c:pt>
                <c:pt idx="14248">
                  <c:v>42886.37164351852</c:v>
                </c:pt>
                <c:pt idx="14249">
                  <c:v>42886.371759259258</c:v>
                </c:pt>
                <c:pt idx="14250">
                  <c:v>42886.371874999997</c:v>
                </c:pt>
                <c:pt idx="14251">
                  <c:v>42886.371990740743</c:v>
                </c:pt>
                <c:pt idx="14252">
                  <c:v>42886.372106481482</c:v>
                </c:pt>
                <c:pt idx="14253">
                  <c:v>42886.37222222222</c:v>
                </c:pt>
                <c:pt idx="14254">
                  <c:v>42886.372337962966</c:v>
                </c:pt>
                <c:pt idx="14255">
                  <c:v>42886.372453703705</c:v>
                </c:pt>
                <c:pt idx="14256">
                  <c:v>42886.372569444444</c:v>
                </c:pt>
                <c:pt idx="14257">
                  <c:v>42886.372685185182</c:v>
                </c:pt>
                <c:pt idx="14258">
                  <c:v>42886.372800925928</c:v>
                </c:pt>
                <c:pt idx="14259">
                  <c:v>42886.372916666667</c:v>
                </c:pt>
                <c:pt idx="14260">
                  <c:v>42886.373032407406</c:v>
                </c:pt>
                <c:pt idx="14261">
                  <c:v>42886.373148148145</c:v>
                </c:pt>
                <c:pt idx="14262">
                  <c:v>42886.373263888891</c:v>
                </c:pt>
                <c:pt idx="14263">
                  <c:v>42886.373379629629</c:v>
                </c:pt>
                <c:pt idx="14264">
                  <c:v>42886.373495370368</c:v>
                </c:pt>
                <c:pt idx="14265">
                  <c:v>42886.373611111114</c:v>
                </c:pt>
                <c:pt idx="14266">
                  <c:v>42886.373726851853</c:v>
                </c:pt>
                <c:pt idx="14267">
                  <c:v>42886.373842592591</c:v>
                </c:pt>
                <c:pt idx="14268">
                  <c:v>42886.37395833333</c:v>
                </c:pt>
                <c:pt idx="14269">
                  <c:v>42886.374074074076</c:v>
                </c:pt>
                <c:pt idx="14270">
                  <c:v>42886.374189814815</c:v>
                </c:pt>
                <c:pt idx="14271">
                  <c:v>42886.374305555553</c:v>
                </c:pt>
                <c:pt idx="14272">
                  <c:v>42886.374421296299</c:v>
                </c:pt>
                <c:pt idx="14273">
                  <c:v>42886.374537037038</c:v>
                </c:pt>
                <c:pt idx="14274">
                  <c:v>42886.374652777777</c:v>
                </c:pt>
                <c:pt idx="14275">
                  <c:v>42886.374768518515</c:v>
                </c:pt>
                <c:pt idx="14276">
                  <c:v>42886.374884259261</c:v>
                </c:pt>
                <c:pt idx="14277">
                  <c:v>42886.375</c:v>
                </c:pt>
                <c:pt idx="14278">
                  <c:v>42886.375115740739</c:v>
                </c:pt>
                <c:pt idx="14279">
                  <c:v>42886.375231481485</c:v>
                </c:pt>
                <c:pt idx="14280">
                  <c:v>42886.375347222223</c:v>
                </c:pt>
                <c:pt idx="14281">
                  <c:v>42886.375462962962</c:v>
                </c:pt>
                <c:pt idx="14282">
                  <c:v>42886.375578703701</c:v>
                </c:pt>
                <c:pt idx="14283">
                  <c:v>42886.375694444447</c:v>
                </c:pt>
                <c:pt idx="14284">
                  <c:v>42886.375810185185</c:v>
                </c:pt>
                <c:pt idx="14285">
                  <c:v>42886.375925925924</c:v>
                </c:pt>
                <c:pt idx="14286">
                  <c:v>42886.37604166667</c:v>
                </c:pt>
                <c:pt idx="14287">
                  <c:v>42886.376157407409</c:v>
                </c:pt>
                <c:pt idx="14288">
                  <c:v>42886.376273148147</c:v>
                </c:pt>
                <c:pt idx="14289">
                  <c:v>42886.376388888886</c:v>
                </c:pt>
                <c:pt idx="14290">
                  <c:v>42886.376504629632</c:v>
                </c:pt>
                <c:pt idx="14291">
                  <c:v>42886.376620370371</c:v>
                </c:pt>
                <c:pt idx="14292">
                  <c:v>42886.376736111109</c:v>
                </c:pt>
                <c:pt idx="14293">
                  <c:v>42886.376851851855</c:v>
                </c:pt>
                <c:pt idx="14294">
                  <c:v>42886.376967592594</c:v>
                </c:pt>
                <c:pt idx="14295">
                  <c:v>42886.377083333333</c:v>
                </c:pt>
                <c:pt idx="14296">
                  <c:v>42886.377199074072</c:v>
                </c:pt>
                <c:pt idx="14297">
                  <c:v>42886.377314814818</c:v>
                </c:pt>
                <c:pt idx="14298">
                  <c:v>42886.377430555556</c:v>
                </c:pt>
                <c:pt idx="14299">
                  <c:v>42886.377546296295</c:v>
                </c:pt>
                <c:pt idx="14300">
                  <c:v>42886.377662037034</c:v>
                </c:pt>
                <c:pt idx="14301">
                  <c:v>42886.37777777778</c:v>
                </c:pt>
                <c:pt idx="14302">
                  <c:v>42886.377893518518</c:v>
                </c:pt>
                <c:pt idx="14303">
                  <c:v>42886.378009259257</c:v>
                </c:pt>
                <c:pt idx="14304">
                  <c:v>42886.378125000003</c:v>
                </c:pt>
                <c:pt idx="14305">
                  <c:v>42886.378240740742</c:v>
                </c:pt>
                <c:pt idx="14306">
                  <c:v>42886.37835648148</c:v>
                </c:pt>
                <c:pt idx="14307">
                  <c:v>42886.378472222219</c:v>
                </c:pt>
                <c:pt idx="14308">
                  <c:v>42886.378587962965</c:v>
                </c:pt>
                <c:pt idx="14309">
                  <c:v>42886.378703703704</c:v>
                </c:pt>
                <c:pt idx="14310">
                  <c:v>42886.378819444442</c:v>
                </c:pt>
                <c:pt idx="14311">
                  <c:v>42886.378935185188</c:v>
                </c:pt>
                <c:pt idx="14312">
                  <c:v>42886.379050925927</c:v>
                </c:pt>
                <c:pt idx="14313">
                  <c:v>42886.379166666666</c:v>
                </c:pt>
                <c:pt idx="14314">
                  <c:v>42886.379282407404</c:v>
                </c:pt>
                <c:pt idx="14315">
                  <c:v>42886.37939814815</c:v>
                </c:pt>
                <c:pt idx="14316">
                  <c:v>42886.379513888889</c:v>
                </c:pt>
                <c:pt idx="14317">
                  <c:v>42886.379629629628</c:v>
                </c:pt>
                <c:pt idx="14318">
                  <c:v>42886.379745370374</c:v>
                </c:pt>
                <c:pt idx="14319">
                  <c:v>42886.379861111112</c:v>
                </c:pt>
                <c:pt idx="14320">
                  <c:v>42886.379976851851</c:v>
                </c:pt>
                <c:pt idx="14321">
                  <c:v>42886.38009259259</c:v>
                </c:pt>
                <c:pt idx="14322">
                  <c:v>42886.380208333336</c:v>
                </c:pt>
                <c:pt idx="14323">
                  <c:v>42886.380324074074</c:v>
                </c:pt>
                <c:pt idx="14324">
                  <c:v>42886.380439814813</c:v>
                </c:pt>
                <c:pt idx="14325">
                  <c:v>42886.380555555559</c:v>
                </c:pt>
                <c:pt idx="14326">
                  <c:v>42886.380671296298</c:v>
                </c:pt>
                <c:pt idx="14327">
                  <c:v>42886.380787037036</c:v>
                </c:pt>
                <c:pt idx="14328">
                  <c:v>42886.380902777775</c:v>
                </c:pt>
                <c:pt idx="14329">
                  <c:v>42886.381018518521</c:v>
                </c:pt>
                <c:pt idx="14330">
                  <c:v>42886.38113425926</c:v>
                </c:pt>
                <c:pt idx="14331">
                  <c:v>42886.381249999999</c:v>
                </c:pt>
                <c:pt idx="14332">
                  <c:v>42886.381365740737</c:v>
                </c:pt>
                <c:pt idx="14333">
                  <c:v>42886.381481481483</c:v>
                </c:pt>
                <c:pt idx="14334">
                  <c:v>42886.381597222222</c:v>
                </c:pt>
                <c:pt idx="14335">
                  <c:v>42886.381712962961</c:v>
                </c:pt>
                <c:pt idx="14336">
                  <c:v>42886.381828703707</c:v>
                </c:pt>
                <c:pt idx="14337">
                  <c:v>42886.381944444445</c:v>
                </c:pt>
                <c:pt idx="14338">
                  <c:v>42886.382060185184</c:v>
                </c:pt>
                <c:pt idx="14339">
                  <c:v>42886.382175925923</c:v>
                </c:pt>
                <c:pt idx="14340">
                  <c:v>42886.382291666669</c:v>
                </c:pt>
                <c:pt idx="14341">
                  <c:v>42886.382407407407</c:v>
                </c:pt>
                <c:pt idx="14342">
                  <c:v>42886.382523148146</c:v>
                </c:pt>
                <c:pt idx="14343">
                  <c:v>42886.382638888892</c:v>
                </c:pt>
                <c:pt idx="14344">
                  <c:v>42886.382754629631</c:v>
                </c:pt>
                <c:pt idx="14345">
                  <c:v>42886.382870370369</c:v>
                </c:pt>
                <c:pt idx="14346">
                  <c:v>42886.382986111108</c:v>
                </c:pt>
                <c:pt idx="14347">
                  <c:v>42886.383101851854</c:v>
                </c:pt>
                <c:pt idx="14348">
                  <c:v>42886.383217592593</c:v>
                </c:pt>
                <c:pt idx="14349">
                  <c:v>42886.383333333331</c:v>
                </c:pt>
                <c:pt idx="14350">
                  <c:v>42886.383449074077</c:v>
                </c:pt>
                <c:pt idx="14351">
                  <c:v>42886.383564814816</c:v>
                </c:pt>
                <c:pt idx="14352">
                  <c:v>42886.383680555555</c:v>
                </c:pt>
                <c:pt idx="14353">
                  <c:v>42886.383796296293</c:v>
                </c:pt>
                <c:pt idx="14354">
                  <c:v>42886.383912037039</c:v>
                </c:pt>
                <c:pt idx="14355">
                  <c:v>42886.384027777778</c:v>
                </c:pt>
                <c:pt idx="14356">
                  <c:v>42886.384143518517</c:v>
                </c:pt>
                <c:pt idx="14357">
                  <c:v>42886.384259259263</c:v>
                </c:pt>
                <c:pt idx="14358">
                  <c:v>42886.384375000001</c:v>
                </c:pt>
                <c:pt idx="14359">
                  <c:v>42886.38449074074</c:v>
                </c:pt>
                <c:pt idx="14360">
                  <c:v>42886.384606481479</c:v>
                </c:pt>
                <c:pt idx="14361">
                  <c:v>42886.384722222225</c:v>
                </c:pt>
                <c:pt idx="14362">
                  <c:v>42886.384837962964</c:v>
                </c:pt>
                <c:pt idx="14363">
                  <c:v>42886.384953703702</c:v>
                </c:pt>
                <c:pt idx="14364">
                  <c:v>42886.385069444441</c:v>
                </c:pt>
                <c:pt idx="14365">
                  <c:v>42886.385185185187</c:v>
                </c:pt>
                <c:pt idx="14366">
                  <c:v>42886.385300925926</c:v>
                </c:pt>
                <c:pt idx="14367">
                  <c:v>42886.385416666664</c:v>
                </c:pt>
                <c:pt idx="14368">
                  <c:v>42886.38553240741</c:v>
                </c:pt>
                <c:pt idx="14369">
                  <c:v>42886.385648148149</c:v>
                </c:pt>
                <c:pt idx="14370">
                  <c:v>42886.385763888888</c:v>
                </c:pt>
                <c:pt idx="14371">
                  <c:v>42886.385879629626</c:v>
                </c:pt>
                <c:pt idx="14372">
                  <c:v>42886.385995370372</c:v>
                </c:pt>
                <c:pt idx="14373">
                  <c:v>42886.386111111111</c:v>
                </c:pt>
                <c:pt idx="14374">
                  <c:v>42886.38622685185</c:v>
                </c:pt>
                <c:pt idx="14375">
                  <c:v>42886.386342592596</c:v>
                </c:pt>
                <c:pt idx="14376">
                  <c:v>42886.386458333334</c:v>
                </c:pt>
                <c:pt idx="14377">
                  <c:v>42886.386574074073</c:v>
                </c:pt>
                <c:pt idx="14378">
                  <c:v>42886.386689814812</c:v>
                </c:pt>
                <c:pt idx="14379">
                  <c:v>42886.386805555558</c:v>
                </c:pt>
                <c:pt idx="14380">
                  <c:v>42886.386921296296</c:v>
                </c:pt>
                <c:pt idx="14381">
                  <c:v>42886.387037037035</c:v>
                </c:pt>
                <c:pt idx="14382">
                  <c:v>42886.387152777781</c:v>
                </c:pt>
                <c:pt idx="14383">
                  <c:v>42886.38726851852</c:v>
                </c:pt>
                <c:pt idx="14384">
                  <c:v>42886.387384259258</c:v>
                </c:pt>
                <c:pt idx="14385">
                  <c:v>42886.387499999997</c:v>
                </c:pt>
                <c:pt idx="14386">
                  <c:v>42886.387615740743</c:v>
                </c:pt>
                <c:pt idx="14387">
                  <c:v>42886.387731481482</c:v>
                </c:pt>
                <c:pt idx="14388">
                  <c:v>42886.38784722222</c:v>
                </c:pt>
                <c:pt idx="14389">
                  <c:v>42886.387962962966</c:v>
                </c:pt>
                <c:pt idx="14390">
                  <c:v>42886.388078703705</c:v>
                </c:pt>
                <c:pt idx="14391">
                  <c:v>42886.388194444444</c:v>
                </c:pt>
                <c:pt idx="14392">
                  <c:v>42886.388310185182</c:v>
                </c:pt>
                <c:pt idx="14393">
                  <c:v>42886.388425925928</c:v>
                </c:pt>
                <c:pt idx="14394">
                  <c:v>42886.388541666667</c:v>
                </c:pt>
                <c:pt idx="14395">
                  <c:v>42886.388657407406</c:v>
                </c:pt>
                <c:pt idx="14396">
                  <c:v>42886.388773148145</c:v>
                </c:pt>
                <c:pt idx="14397">
                  <c:v>42886.388888888891</c:v>
                </c:pt>
                <c:pt idx="14398">
                  <c:v>42886.389004629629</c:v>
                </c:pt>
                <c:pt idx="14399">
                  <c:v>42886.389120370368</c:v>
                </c:pt>
                <c:pt idx="14400">
                  <c:v>42886.389236111114</c:v>
                </c:pt>
                <c:pt idx="14401">
                  <c:v>42886.389351851853</c:v>
                </c:pt>
                <c:pt idx="14402">
                  <c:v>42886.389467592591</c:v>
                </c:pt>
                <c:pt idx="14403">
                  <c:v>42886.38958333333</c:v>
                </c:pt>
                <c:pt idx="14404">
                  <c:v>42886.389699074076</c:v>
                </c:pt>
                <c:pt idx="14405">
                  <c:v>42886.389814814815</c:v>
                </c:pt>
                <c:pt idx="14406">
                  <c:v>42886.389930555553</c:v>
                </c:pt>
                <c:pt idx="14407">
                  <c:v>42886.390046296299</c:v>
                </c:pt>
                <c:pt idx="14408">
                  <c:v>42886.390162037038</c:v>
                </c:pt>
                <c:pt idx="14409">
                  <c:v>42886.390277777777</c:v>
                </c:pt>
                <c:pt idx="14410">
                  <c:v>42886.390393518515</c:v>
                </c:pt>
                <c:pt idx="14411">
                  <c:v>42886.390509259261</c:v>
                </c:pt>
                <c:pt idx="14412">
                  <c:v>42886.390625</c:v>
                </c:pt>
                <c:pt idx="14413">
                  <c:v>42886.390740740739</c:v>
                </c:pt>
                <c:pt idx="14414">
                  <c:v>42886.390856481485</c:v>
                </c:pt>
                <c:pt idx="14415">
                  <c:v>42886.390972222223</c:v>
                </c:pt>
                <c:pt idx="14416">
                  <c:v>42886.391087962962</c:v>
                </c:pt>
                <c:pt idx="14417">
                  <c:v>42886.391203703701</c:v>
                </c:pt>
                <c:pt idx="14418">
                  <c:v>42886.391319444447</c:v>
                </c:pt>
                <c:pt idx="14419">
                  <c:v>42886.391435185185</c:v>
                </c:pt>
                <c:pt idx="14420">
                  <c:v>42886.391550925924</c:v>
                </c:pt>
                <c:pt idx="14421">
                  <c:v>42886.39166666667</c:v>
                </c:pt>
                <c:pt idx="14422">
                  <c:v>42886.391782407409</c:v>
                </c:pt>
                <c:pt idx="14423">
                  <c:v>42886.391898148147</c:v>
                </c:pt>
                <c:pt idx="14424">
                  <c:v>42886.392013888886</c:v>
                </c:pt>
                <c:pt idx="14425">
                  <c:v>42886.392129629632</c:v>
                </c:pt>
                <c:pt idx="14426">
                  <c:v>42886.392245370371</c:v>
                </c:pt>
                <c:pt idx="14427">
                  <c:v>42886.392361111109</c:v>
                </c:pt>
                <c:pt idx="14428">
                  <c:v>42886.392476851855</c:v>
                </c:pt>
                <c:pt idx="14429">
                  <c:v>42886.392592592594</c:v>
                </c:pt>
                <c:pt idx="14430">
                  <c:v>42886.392708333333</c:v>
                </c:pt>
                <c:pt idx="14431">
                  <c:v>42886.392824074072</c:v>
                </c:pt>
                <c:pt idx="14432">
                  <c:v>42886.392939814818</c:v>
                </c:pt>
                <c:pt idx="14433">
                  <c:v>42886.393055555556</c:v>
                </c:pt>
                <c:pt idx="14434">
                  <c:v>42886.393171296295</c:v>
                </c:pt>
                <c:pt idx="14435">
                  <c:v>42886.393287037034</c:v>
                </c:pt>
                <c:pt idx="14436">
                  <c:v>42886.39340277778</c:v>
                </c:pt>
                <c:pt idx="14437">
                  <c:v>42886.393518518518</c:v>
                </c:pt>
                <c:pt idx="14438">
                  <c:v>42886.393634259257</c:v>
                </c:pt>
                <c:pt idx="14439">
                  <c:v>42886.393750000003</c:v>
                </c:pt>
                <c:pt idx="14440">
                  <c:v>42886.393865740742</c:v>
                </c:pt>
                <c:pt idx="14441">
                  <c:v>42886.39398148148</c:v>
                </c:pt>
                <c:pt idx="14442">
                  <c:v>42886.394097222219</c:v>
                </c:pt>
                <c:pt idx="14443">
                  <c:v>42886.394212962965</c:v>
                </c:pt>
                <c:pt idx="14444">
                  <c:v>42886.394328703704</c:v>
                </c:pt>
                <c:pt idx="14445">
                  <c:v>42886.394444444442</c:v>
                </c:pt>
                <c:pt idx="14446">
                  <c:v>42886.394560185188</c:v>
                </c:pt>
                <c:pt idx="14447">
                  <c:v>42886.394675925927</c:v>
                </c:pt>
                <c:pt idx="14448">
                  <c:v>42886.394791666666</c:v>
                </c:pt>
                <c:pt idx="14449">
                  <c:v>42886.394907407404</c:v>
                </c:pt>
                <c:pt idx="14450">
                  <c:v>42886.39502314815</c:v>
                </c:pt>
                <c:pt idx="14451">
                  <c:v>42886.395138888889</c:v>
                </c:pt>
                <c:pt idx="14452">
                  <c:v>42886.395254629628</c:v>
                </c:pt>
                <c:pt idx="14453">
                  <c:v>42886.395370370374</c:v>
                </c:pt>
                <c:pt idx="14454">
                  <c:v>42886.395486111112</c:v>
                </c:pt>
                <c:pt idx="14455">
                  <c:v>42886.395601851851</c:v>
                </c:pt>
                <c:pt idx="14456">
                  <c:v>42886.39571759259</c:v>
                </c:pt>
                <c:pt idx="14457">
                  <c:v>42886.395833333336</c:v>
                </c:pt>
                <c:pt idx="14458">
                  <c:v>42886.395949074074</c:v>
                </c:pt>
                <c:pt idx="14459">
                  <c:v>42886.396064814813</c:v>
                </c:pt>
                <c:pt idx="14460">
                  <c:v>42886.396180555559</c:v>
                </c:pt>
                <c:pt idx="14461">
                  <c:v>42886.396296296298</c:v>
                </c:pt>
                <c:pt idx="14462">
                  <c:v>42886.396412037036</c:v>
                </c:pt>
                <c:pt idx="14463">
                  <c:v>42886.396527777775</c:v>
                </c:pt>
                <c:pt idx="14464">
                  <c:v>42886.396643518521</c:v>
                </c:pt>
                <c:pt idx="14465">
                  <c:v>42886.39675925926</c:v>
                </c:pt>
                <c:pt idx="14466">
                  <c:v>42886.396874999999</c:v>
                </c:pt>
                <c:pt idx="14467">
                  <c:v>42886.396990740737</c:v>
                </c:pt>
                <c:pt idx="14468">
                  <c:v>42886.397106481483</c:v>
                </c:pt>
                <c:pt idx="14469">
                  <c:v>42886.397222222222</c:v>
                </c:pt>
                <c:pt idx="14470">
                  <c:v>42886.397337962961</c:v>
                </c:pt>
                <c:pt idx="14471">
                  <c:v>42886.397453703707</c:v>
                </c:pt>
                <c:pt idx="14472">
                  <c:v>42886.397569444445</c:v>
                </c:pt>
                <c:pt idx="14473">
                  <c:v>42886.397685185184</c:v>
                </c:pt>
                <c:pt idx="14474">
                  <c:v>42886.397800925923</c:v>
                </c:pt>
                <c:pt idx="14475">
                  <c:v>42886.397916666669</c:v>
                </c:pt>
                <c:pt idx="14476">
                  <c:v>42886.398032407407</c:v>
                </c:pt>
                <c:pt idx="14477">
                  <c:v>42886.398148148146</c:v>
                </c:pt>
                <c:pt idx="14478">
                  <c:v>42886.398263888892</c:v>
                </c:pt>
                <c:pt idx="14479">
                  <c:v>42886.398379629631</c:v>
                </c:pt>
                <c:pt idx="14480">
                  <c:v>42886.398495370369</c:v>
                </c:pt>
                <c:pt idx="14481">
                  <c:v>42886.398611111108</c:v>
                </c:pt>
                <c:pt idx="14482">
                  <c:v>42886.398726851854</c:v>
                </c:pt>
                <c:pt idx="14483">
                  <c:v>42886.398842592593</c:v>
                </c:pt>
                <c:pt idx="14484">
                  <c:v>42886.398958333331</c:v>
                </c:pt>
                <c:pt idx="14485">
                  <c:v>42886.399074074077</c:v>
                </c:pt>
                <c:pt idx="14486">
                  <c:v>42886.399189814816</c:v>
                </c:pt>
                <c:pt idx="14487">
                  <c:v>42886.399305555555</c:v>
                </c:pt>
                <c:pt idx="14488">
                  <c:v>42886.399421296293</c:v>
                </c:pt>
                <c:pt idx="14489">
                  <c:v>42886.399537037039</c:v>
                </c:pt>
                <c:pt idx="14490">
                  <c:v>42886.399652777778</c:v>
                </c:pt>
                <c:pt idx="14491">
                  <c:v>42886.399768518517</c:v>
                </c:pt>
                <c:pt idx="14492">
                  <c:v>42886.399884259263</c:v>
                </c:pt>
                <c:pt idx="14493">
                  <c:v>42886.400000000001</c:v>
                </c:pt>
                <c:pt idx="14494">
                  <c:v>42886.40011574074</c:v>
                </c:pt>
                <c:pt idx="14495">
                  <c:v>42886.400231481479</c:v>
                </c:pt>
                <c:pt idx="14496">
                  <c:v>42886.400347222225</c:v>
                </c:pt>
                <c:pt idx="14497">
                  <c:v>42886.400462962964</c:v>
                </c:pt>
                <c:pt idx="14498">
                  <c:v>42886.400578703702</c:v>
                </c:pt>
                <c:pt idx="14499">
                  <c:v>42886.400694444441</c:v>
                </c:pt>
                <c:pt idx="14500">
                  <c:v>42886.400810185187</c:v>
                </c:pt>
                <c:pt idx="14501">
                  <c:v>42886.400925925926</c:v>
                </c:pt>
                <c:pt idx="14502">
                  <c:v>42886.401041666664</c:v>
                </c:pt>
                <c:pt idx="14503">
                  <c:v>42886.40115740741</c:v>
                </c:pt>
                <c:pt idx="14504">
                  <c:v>42886.401273148149</c:v>
                </c:pt>
                <c:pt idx="14505">
                  <c:v>42886.401388888888</c:v>
                </c:pt>
                <c:pt idx="14506">
                  <c:v>42886.401504629626</c:v>
                </c:pt>
                <c:pt idx="14507">
                  <c:v>42886.401620370372</c:v>
                </c:pt>
                <c:pt idx="14508">
                  <c:v>42886.401736111111</c:v>
                </c:pt>
                <c:pt idx="14509">
                  <c:v>42886.40185185185</c:v>
                </c:pt>
                <c:pt idx="14510">
                  <c:v>42886.401967592596</c:v>
                </c:pt>
                <c:pt idx="14511">
                  <c:v>42886.402083333334</c:v>
                </c:pt>
                <c:pt idx="14512">
                  <c:v>42886.402199074073</c:v>
                </c:pt>
                <c:pt idx="14513">
                  <c:v>42886.402314814812</c:v>
                </c:pt>
                <c:pt idx="14514">
                  <c:v>42886.402430555558</c:v>
                </c:pt>
                <c:pt idx="14515">
                  <c:v>42886.402546296296</c:v>
                </c:pt>
                <c:pt idx="14516">
                  <c:v>42886.402662037035</c:v>
                </c:pt>
                <c:pt idx="14517">
                  <c:v>42886.402777777781</c:v>
                </c:pt>
                <c:pt idx="14518">
                  <c:v>42886.40289351852</c:v>
                </c:pt>
                <c:pt idx="14519">
                  <c:v>42886.403009259258</c:v>
                </c:pt>
                <c:pt idx="14520">
                  <c:v>42886.403124999997</c:v>
                </c:pt>
                <c:pt idx="14521">
                  <c:v>42886.403240740743</c:v>
                </c:pt>
                <c:pt idx="14522">
                  <c:v>42886.403356481482</c:v>
                </c:pt>
                <c:pt idx="14523">
                  <c:v>42886.40347222222</c:v>
                </c:pt>
                <c:pt idx="14524">
                  <c:v>42886.403587962966</c:v>
                </c:pt>
                <c:pt idx="14525">
                  <c:v>42886.403703703705</c:v>
                </c:pt>
                <c:pt idx="14526">
                  <c:v>42886.403819444444</c:v>
                </c:pt>
                <c:pt idx="14527">
                  <c:v>42886.403935185182</c:v>
                </c:pt>
                <c:pt idx="14528">
                  <c:v>42886.404050925928</c:v>
                </c:pt>
                <c:pt idx="14529">
                  <c:v>42886.404166666667</c:v>
                </c:pt>
                <c:pt idx="14530">
                  <c:v>42886.404282407406</c:v>
                </c:pt>
                <c:pt idx="14531">
                  <c:v>42886.404398148145</c:v>
                </c:pt>
                <c:pt idx="14532">
                  <c:v>42886.404513888891</c:v>
                </c:pt>
                <c:pt idx="14533">
                  <c:v>42886.404629629629</c:v>
                </c:pt>
                <c:pt idx="14534">
                  <c:v>42886.404745370368</c:v>
                </c:pt>
                <c:pt idx="14535">
                  <c:v>42886.404861111114</c:v>
                </c:pt>
                <c:pt idx="14536">
                  <c:v>42886.404976851853</c:v>
                </c:pt>
                <c:pt idx="14537">
                  <c:v>42886.405092592591</c:v>
                </c:pt>
                <c:pt idx="14538">
                  <c:v>42886.40520833333</c:v>
                </c:pt>
                <c:pt idx="14539">
                  <c:v>42886.405324074076</c:v>
                </c:pt>
                <c:pt idx="14540">
                  <c:v>42886.405439814815</c:v>
                </c:pt>
                <c:pt idx="14541">
                  <c:v>42886.405555555553</c:v>
                </c:pt>
                <c:pt idx="14542">
                  <c:v>42886.405671296299</c:v>
                </c:pt>
                <c:pt idx="14543">
                  <c:v>42886.405787037038</c:v>
                </c:pt>
                <c:pt idx="14544">
                  <c:v>42886.405902777777</c:v>
                </c:pt>
                <c:pt idx="14545">
                  <c:v>42886.406018518515</c:v>
                </c:pt>
                <c:pt idx="14546">
                  <c:v>42886.406134259261</c:v>
                </c:pt>
                <c:pt idx="14547">
                  <c:v>42886.40625</c:v>
                </c:pt>
                <c:pt idx="14548">
                  <c:v>42886.406365740739</c:v>
                </c:pt>
                <c:pt idx="14549">
                  <c:v>42886.406481481485</c:v>
                </c:pt>
                <c:pt idx="14550">
                  <c:v>42886.406597222223</c:v>
                </c:pt>
                <c:pt idx="14551">
                  <c:v>42886.406712962962</c:v>
                </c:pt>
                <c:pt idx="14552">
                  <c:v>42886.406828703701</c:v>
                </c:pt>
                <c:pt idx="14553">
                  <c:v>42886.406944444447</c:v>
                </c:pt>
                <c:pt idx="14554">
                  <c:v>42886.407060185185</c:v>
                </c:pt>
                <c:pt idx="14555">
                  <c:v>42886.407175925924</c:v>
                </c:pt>
                <c:pt idx="14556">
                  <c:v>42886.40729166667</c:v>
                </c:pt>
                <c:pt idx="14557">
                  <c:v>42886.407407407409</c:v>
                </c:pt>
                <c:pt idx="14558">
                  <c:v>42886.407523148147</c:v>
                </c:pt>
                <c:pt idx="14559">
                  <c:v>42886.407638888886</c:v>
                </c:pt>
                <c:pt idx="14560">
                  <c:v>42886.407754629632</c:v>
                </c:pt>
                <c:pt idx="14561">
                  <c:v>42886.407870370371</c:v>
                </c:pt>
                <c:pt idx="14562">
                  <c:v>42886.407986111109</c:v>
                </c:pt>
                <c:pt idx="14563">
                  <c:v>42886.408101851855</c:v>
                </c:pt>
                <c:pt idx="14564">
                  <c:v>42886.408217592594</c:v>
                </c:pt>
                <c:pt idx="14565">
                  <c:v>42886.408333333333</c:v>
                </c:pt>
                <c:pt idx="14566">
                  <c:v>42886.408449074072</c:v>
                </c:pt>
                <c:pt idx="14567">
                  <c:v>42886.408564814818</c:v>
                </c:pt>
                <c:pt idx="14568">
                  <c:v>42886.408680555556</c:v>
                </c:pt>
                <c:pt idx="14569">
                  <c:v>42886.408796296295</c:v>
                </c:pt>
                <c:pt idx="14570">
                  <c:v>42886.408912037034</c:v>
                </c:pt>
                <c:pt idx="14571">
                  <c:v>42886.40902777778</c:v>
                </c:pt>
                <c:pt idx="14572">
                  <c:v>42886.409143518518</c:v>
                </c:pt>
                <c:pt idx="14573">
                  <c:v>42886.409259259257</c:v>
                </c:pt>
                <c:pt idx="14574">
                  <c:v>42886.409375000003</c:v>
                </c:pt>
                <c:pt idx="14575">
                  <c:v>42886.409490740742</c:v>
                </c:pt>
                <c:pt idx="14576">
                  <c:v>42886.40960648148</c:v>
                </c:pt>
                <c:pt idx="14577">
                  <c:v>42886.409722222219</c:v>
                </c:pt>
                <c:pt idx="14578">
                  <c:v>42886.409837962965</c:v>
                </c:pt>
                <c:pt idx="14579">
                  <c:v>42886.409953703704</c:v>
                </c:pt>
                <c:pt idx="14580">
                  <c:v>42886.410069444442</c:v>
                </c:pt>
                <c:pt idx="14581">
                  <c:v>42886.410185185188</c:v>
                </c:pt>
                <c:pt idx="14582">
                  <c:v>42886.410300925927</c:v>
                </c:pt>
                <c:pt idx="14583">
                  <c:v>42886.410416666666</c:v>
                </c:pt>
                <c:pt idx="14584">
                  <c:v>42886.410532407404</c:v>
                </c:pt>
                <c:pt idx="14585">
                  <c:v>42886.41064814815</c:v>
                </c:pt>
                <c:pt idx="14586">
                  <c:v>42886.410763888889</c:v>
                </c:pt>
                <c:pt idx="14587">
                  <c:v>42886.410879629628</c:v>
                </c:pt>
                <c:pt idx="14588">
                  <c:v>42886.410995370374</c:v>
                </c:pt>
                <c:pt idx="14589">
                  <c:v>42886.411111111112</c:v>
                </c:pt>
                <c:pt idx="14590">
                  <c:v>42886.411226851851</c:v>
                </c:pt>
                <c:pt idx="14591">
                  <c:v>42886.41134259259</c:v>
                </c:pt>
                <c:pt idx="14592">
                  <c:v>42886.411458333336</c:v>
                </c:pt>
                <c:pt idx="14593">
                  <c:v>42886.411574074074</c:v>
                </c:pt>
                <c:pt idx="14594">
                  <c:v>42886.411689814813</c:v>
                </c:pt>
                <c:pt idx="14595">
                  <c:v>42886.411805555559</c:v>
                </c:pt>
                <c:pt idx="14596">
                  <c:v>42886.411921296298</c:v>
                </c:pt>
                <c:pt idx="14597">
                  <c:v>42886.412037037036</c:v>
                </c:pt>
                <c:pt idx="14598">
                  <c:v>42886.412152777775</c:v>
                </c:pt>
                <c:pt idx="14599">
                  <c:v>42886.412268518521</c:v>
                </c:pt>
                <c:pt idx="14600">
                  <c:v>42886.41238425926</c:v>
                </c:pt>
                <c:pt idx="14601">
                  <c:v>42886.412499999999</c:v>
                </c:pt>
                <c:pt idx="14602">
                  <c:v>42886.412615740737</c:v>
                </c:pt>
                <c:pt idx="14603">
                  <c:v>42886.412731481483</c:v>
                </c:pt>
                <c:pt idx="14604">
                  <c:v>42886.412847222222</c:v>
                </c:pt>
                <c:pt idx="14605">
                  <c:v>42886.412962962961</c:v>
                </c:pt>
                <c:pt idx="14606">
                  <c:v>42886.413078703707</c:v>
                </c:pt>
                <c:pt idx="14607">
                  <c:v>42886.413194444445</c:v>
                </c:pt>
                <c:pt idx="14608">
                  <c:v>42886.413310185184</c:v>
                </c:pt>
                <c:pt idx="14609">
                  <c:v>42886.413425925923</c:v>
                </c:pt>
                <c:pt idx="14610">
                  <c:v>42886.413541666669</c:v>
                </c:pt>
                <c:pt idx="14611">
                  <c:v>42886.413657407407</c:v>
                </c:pt>
                <c:pt idx="14612">
                  <c:v>42886.413773148146</c:v>
                </c:pt>
                <c:pt idx="14613">
                  <c:v>42886.413888888892</c:v>
                </c:pt>
                <c:pt idx="14614">
                  <c:v>42886.414004629631</c:v>
                </c:pt>
                <c:pt idx="14615">
                  <c:v>42886.414120370369</c:v>
                </c:pt>
                <c:pt idx="14616">
                  <c:v>42886.414236111108</c:v>
                </c:pt>
                <c:pt idx="14617">
                  <c:v>42886.414351851854</c:v>
                </c:pt>
                <c:pt idx="14618">
                  <c:v>42886.414467592593</c:v>
                </c:pt>
                <c:pt idx="14619">
                  <c:v>42886.414583333331</c:v>
                </c:pt>
                <c:pt idx="14620">
                  <c:v>42886.414699074077</c:v>
                </c:pt>
                <c:pt idx="14621">
                  <c:v>42886.414814814816</c:v>
                </c:pt>
                <c:pt idx="14622">
                  <c:v>42886.414930555555</c:v>
                </c:pt>
                <c:pt idx="14623">
                  <c:v>42886.415046296293</c:v>
                </c:pt>
                <c:pt idx="14624">
                  <c:v>42886.415162037039</c:v>
                </c:pt>
                <c:pt idx="14625">
                  <c:v>42886.415277777778</c:v>
                </c:pt>
                <c:pt idx="14626">
                  <c:v>42886.415393518517</c:v>
                </c:pt>
                <c:pt idx="14627">
                  <c:v>42886.415509259263</c:v>
                </c:pt>
                <c:pt idx="14628">
                  <c:v>42886.415625000001</c:v>
                </c:pt>
                <c:pt idx="14629">
                  <c:v>42886.41574074074</c:v>
                </c:pt>
                <c:pt idx="14630">
                  <c:v>42886.415856481479</c:v>
                </c:pt>
                <c:pt idx="14631">
                  <c:v>42886.415972222225</c:v>
                </c:pt>
                <c:pt idx="14632">
                  <c:v>42886.416087962964</c:v>
                </c:pt>
                <c:pt idx="14633">
                  <c:v>42886.416203703702</c:v>
                </c:pt>
                <c:pt idx="14634">
                  <c:v>42886.416319444441</c:v>
                </c:pt>
                <c:pt idx="14635">
                  <c:v>42886.416435185187</c:v>
                </c:pt>
                <c:pt idx="14636">
                  <c:v>42886.416550925926</c:v>
                </c:pt>
                <c:pt idx="14637">
                  <c:v>42886.416666666664</c:v>
                </c:pt>
                <c:pt idx="14638">
                  <c:v>42886.41678240741</c:v>
                </c:pt>
                <c:pt idx="14639">
                  <c:v>42886.416898148149</c:v>
                </c:pt>
                <c:pt idx="14640">
                  <c:v>42886.417013888888</c:v>
                </c:pt>
                <c:pt idx="14641">
                  <c:v>42886.417129629626</c:v>
                </c:pt>
                <c:pt idx="14642">
                  <c:v>42886.417245370372</c:v>
                </c:pt>
                <c:pt idx="14643">
                  <c:v>42886.417361111111</c:v>
                </c:pt>
                <c:pt idx="14644">
                  <c:v>42886.41747685185</c:v>
                </c:pt>
                <c:pt idx="14645">
                  <c:v>42886.417592592596</c:v>
                </c:pt>
                <c:pt idx="14646">
                  <c:v>42886.417708333334</c:v>
                </c:pt>
                <c:pt idx="14647">
                  <c:v>42886.417824074073</c:v>
                </c:pt>
                <c:pt idx="14648">
                  <c:v>42886.417939814812</c:v>
                </c:pt>
                <c:pt idx="14649">
                  <c:v>42886.418055555558</c:v>
                </c:pt>
                <c:pt idx="14650">
                  <c:v>42886.418171296296</c:v>
                </c:pt>
                <c:pt idx="14651">
                  <c:v>42886.418287037035</c:v>
                </c:pt>
                <c:pt idx="14652">
                  <c:v>42886.418402777781</c:v>
                </c:pt>
                <c:pt idx="14653">
                  <c:v>42886.41851851852</c:v>
                </c:pt>
                <c:pt idx="14654">
                  <c:v>42886.418634259258</c:v>
                </c:pt>
                <c:pt idx="14655">
                  <c:v>42886.418749999997</c:v>
                </c:pt>
                <c:pt idx="14656">
                  <c:v>42886.418865740743</c:v>
                </c:pt>
                <c:pt idx="14657">
                  <c:v>42886.418981481482</c:v>
                </c:pt>
                <c:pt idx="14658">
                  <c:v>42886.41909722222</c:v>
                </c:pt>
                <c:pt idx="14659">
                  <c:v>42886.419212962966</c:v>
                </c:pt>
                <c:pt idx="14660">
                  <c:v>42886.419328703705</c:v>
                </c:pt>
                <c:pt idx="14661">
                  <c:v>42886.419444444444</c:v>
                </c:pt>
                <c:pt idx="14662">
                  <c:v>42886.419560185182</c:v>
                </c:pt>
                <c:pt idx="14663">
                  <c:v>42886.419675925928</c:v>
                </c:pt>
                <c:pt idx="14664">
                  <c:v>42886.419791666667</c:v>
                </c:pt>
                <c:pt idx="14665">
                  <c:v>42886.419907407406</c:v>
                </c:pt>
                <c:pt idx="14666">
                  <c:v>42886.420023148145</c:v>
                </c:pt>
                <c:pt idx="14667">
                  <c:v>42886.420138888891</c:v>
                </c:pt>
                <c:pt idx="14668">
                  <c:v>42886.420254629629</c:v>
                </c:pt>
                <c:pt idx="14669">
                  <c:v>42886.420370370368</c:v>
                </c:pt>
                <c:pt idx="14670">
                  <c:v>42886.420486111114</c:v>
                </c:pt>
                <c:pt idx="14671">
                  <c:v>42886.420601851853</c:v>
                </c:pt>
                <c:pt idx="14672">
                  <c:v>42886.420717592591</c:v>
                </c:pt>
                <c:pt idx="14673">
                  <c:v>42886.42083333333</c:v>
                </c:pt>
                <c:pt idx="14674">
                  <c:v>42886.420949074076</c:v>
                </c:pt>
                <c:pt idx="14675">
                  <c:v>42886.421064814815</c:v>
                </c:pt>
                <c:pt idx="14676">
                  <c:v>42886.421180555553</c:v>
                </c:pt>
                <c:pt idx="14677">
                  <c:v>42886.421296296299</c:v>
                </c:pt>
                <c:pt idx="14678">
                  <c:v>42886.421412037038</c:v>
                </c:pt>
                <c:pt idx="14679">
                  <c:v>42886.421527777777</c:v>
                </c:pt>
                <c:pt idx="14680">
                  <c:v>42886.421643518515</c:v>
                </c:pt>
                <c:pt idx="14681">
                  <c:v>42886.421759259261</c:v>
                </c:pt>
                <c:pt idx="14682">
                  <c:v>42886.421875</c:v>
                </c:pt>
                <c:pt idx="14683">
                  <c:v>42886.421990740739</c:v>
                </c:pt>
                <c:pt idx="14684">
                  <c:v>42886.422106481485</c:v>
                </c:pt>
                <c:pt idx="14685">
                  <c:v>42886.422222222223</c:v>
                </c:pt>
                <c:pt idx="14686">
                  <c:v>42886.422337962962</c:v>
                </c:pt>
                <c:pt idx="14687">
                  <c:v>42886.422453703701</c:v>
                </c:pt>
                <c:pt idx="14688">
                  <c:v>42886.422569444447</c:v>
                </c:pt>
                <c:pt idx="14689">
                  <c:v>42886.422685185185</c:v>
                </c:pt>
                <c:pt idx="14690">
                  <c:v>42886.422800925924</c:v>
                </c:pt>
                <c:pt idx="14691">
                  <c:v>42886.42291666667</c:v>
                </c:pt>
                <c:pt idx="14692">
                  <c:v>42886.423032407409</c:v>
                </c:pt>
                <c:pt idx="14693">
                  <c:v>42886.423148148147</c:v>
                </c:pt>
                <c:pt idx="14694">
                  <c:v>42886.423263888886</c:v>
                </c:pt>
                <c:pt idx="14695">
                  <c:v>42886.423379629632</c:v>
                </c:pt>
                <c:pt idx="14696">
                  <c:v>42886.423495370371</c:v>
                </c:pt>
                <c:pt idx="14697">
                  <c:v>42886.423611111109</c:v>
                </c:pt>
                <c:pt idx="14698">
                  <c:v>42886.423726851855</c:v>
                </c:pt>
                <c:pt idx="14699">
                  <c:v>42886.423842592594</c:v>
                </c:pt>
                <c:pt idx="14700">
                  <c:v>42886.423958333333</c:v>
                </c:pt>
                <c:pt idx="14701">
                  <c:v>42886.424074074072</c:v>
                </c:pt>
                <c:pt idx="14702">
                  <c:v>42886.424189814818</c:v>
                </c:pt>
                <c:pt idx="14703">
                  <c:v>42886.424305555556</c:v>
                </c:pt>
                <c:pt idx="14704">
                  <c:v>42886.424421296295</c:v>
                </c:pt>
                <c:pt idx="14705">
                  <c:v>42886.424537037034</c:v>
                </c:pt>
                <c:pt idx="14706">
                  <c:v>42886.42465277778</c:v>
                </c:pt>
                <c:pt idx="14707">
                  <c:v>42886.424768518518</c:v>
                </c:pt>
                <c:pt idx="14708">
                  <c:v>42886.424884259257</c:v>
                </c:pt>
                <c:pt idx="14709">
                  <c:v>42886.425000000003</c:v>
                </c:pt>
                <c:pt idx="14710">
                  <c:v>42886.425115740742</c:v>
                </c:pt>
                <c:pt idx="14711">
                  <c:v>42886.42523148148</c:v>
                </c:pt>
                <c:pt idx="14712">
                  <c:v>42886.425347222219</c:v>
                </c:pt>
                <c:pt idx="14713">
                  <c:v>42886.425462962965</c:v>
                </c:pt>
                <c:pt idx="14714">
                  <c:v>42886.425578703704</c:v>
                </c:pt>
                <c:pt idx="14715">
                  <c:v>42886.425694444442</c:v>
                </c:pt>
                <c:pt idx="14716">
                  <c:v>42886.425810185188</c:v>
                </c:pt>
                <c:pt idx="14717">
                  <c:v>42886.425925925927</c:v>
                </c:pt>
                <c:pt idx="14718">
                  <c:v>42886.426041666666</c:v>
                </c:pt>
                <c:pt idx="14719">
                  <c:v>42886.426157407404</c:v>
                </c:pt>
                <c:pt idx="14720">
                  <c:v>42886.42627314815</c:v>
                </c:pt>
                <c:pt idx="14721">
                  <c:v>42886.426388888889</c:v>
                </c:pt>
                <c:pt idx="14722">
                  <c:v>42886.426504629628</c:v>
                </c:pt>
                <c:pt idx="14723">
                  <c:v>42886.426620370374</c:v>
                </c:pt>
                <c:pt idx="14724">
                  <c:v>42886.426736111112</c:v>
                </c:pt>
                <c:pt idx="14725">
                  <c:v>42886.426851851851</c:v>
                </c:pt>
                <c:pt idx="14726">
                  <c:v>42886.42696759259</c:v>
                </c:pt>
                <c:pt idx="14727">
                  <c:v>42886.427083333336</c:v>
                </c:pt>
                <c:pt idx="14728">
                  <c:v>42886.427199074074</c:v>
                </c:pt>
                <c:pt idx="14729">
                  <c:v>42886.427314814813</c:v>
                </c:pt>
                <c:pt idx="14730">
                  <c:v>42886.427430555559</c:v>
                </c:pt>
                <c:pt idx="14731">
                  <c:v>42886.427546296298</c:v>
                </c:pt>
                <c:pt idx="14732">
                  <c:v>42886.427662037036</c:v>
                </c:pt>
                <c:pt idx="14733">
                  <c:v>42886.427777777775</c:v>
                </c:pt>
                <c:pt idx="14734">
                  <c:v>42886.427893518521</c:v>
                </c:pt>
                <c:pt idx="14735">
                  <c:v>42886.42800925926</c:v>
                </c:pt>
                <c:pt idx="14736">
                  <c:v>42886.428124999999</c:v>
                </c:pt>
                <c:pt idx="14737">
                  <c:v>42886.428240740737</c:v>
                </c:pt>
                <c:pt idx="14738">
                  <c:v>42886.428356481483</c:v>
                </c:pt>
                <c:pt idx="14739">
                  <c:v>42886.428472222222</c:v>
                </c:pt>
                <c:pt idx="14740">
                  <c:v>42886.428587962961</c:v>
                </c:pt>
                <c:pt idx="14741">
                  <c:v>42886.428703703707</c:v>
                </c:pt>
                <c:pt idx="14742">
                  <c:v>42886.428819444445</c:v>
                </c:pt>
                <c:pt idx="14743">
                  <c:v>42886.428935185184</c:v>
                </c:pt>
                <c:pt idx="14744">
                  <c:v>42886.429050925923</c:v>
                </c:pt>
                <c:pt idx="14745">
                  <c:v>42886.429166666669</c:v>
                </c:pt>
                <c:pt idx="14746">
                  <c:v>42886.429282407407</c:v>
                </c:pt>
                <c:pt idx="14747">
                  <c:v>42886.429398148146</c:v>
                </c:pt>
                <c:pt idx="14748">
                  <c:v>42886.429513888892</c:v>
                </c:pt>
                <c:pt idx="14749">
                  <c:v>42886.429629629631</c:v>
                </c:pt>
                <c:pt idx="14750">
                  <c:v>42886.429745370369</c:v>
                </c:pt>
                <c:pt idx="14751">
                  <c:v>42886.429861111108</c:v>
                </c:pt>
                <c:pt idx="14752">
                  <c:v>42886.429976851854</c:v>
                </c:pt>
                <c:pt idx="14753">
                  <c:v>42886.430092592593</c:v>
                </c:pt>
                <c:pt idx="14754">
                  <c:v>42886.430208333331</c:v>
                </c:pt>
                <c:pt idx="14755">
                  <c:v>42886.430324074077</c:v>
                </c:pt>
                <c:pt idx="14756">
                  <c:v>42886.430439814816</c:v>
                </c:pt>
                <c:pt idx="14757">
                  <c:v>42886.430555555555</c:v>
                </c:pt>
                <c:pt idx="14758">
                  <c:v>42886.430671296293</c:v>
                </c:pt>
                <c:pt idx="14759">
                  <c:v>42886.430787037039</c:v>
                </c:pt>
                <c:pt idx="14760">
                  <c:v>42886.430902777778</c:v>
                </c:pt>
                <c:pt idx="14761">
                  <c:v>42886.431018518517</c:v>
                </c:pt>
                <c:pt idx="14762">
                  <c:v>42886.431134259263</c:v>
                </c:pt>
                <c:pt idx="14763">
                  <c:v>42886.431250000001</c:v>
                </c:pt>
                <c:pt idx="14764">
                  <c:v>42886.43136574074</c:v>
                </c:pt>
                <c:pt idx="14765">
                  <c:v>42886.431481481479</c:v>
                </c:pt>
                <c:pt idx="14766">
                  <c:v>42886.431597222225</c:v>
                </c:pt>
                <c:pt idx="14767">
                  <c:v>42886.431712962964</c:v>
                </c:pt>
                <c:pt idx="14768">
                  <c:v>42886.431828703702</c:v>
                </c:pt>
                <c:pt idx="14769">
                  <c:v>42886.431944444441</c:v>
                </c:pt>
                <c:pt idx="14770">
                  <c:v>42886.432060185187</c:v>
                </c:pt>
                <c:pt idx="14771">
                  <c:v>42886.432175925926</c:v>
                </c:pt>
                <c:pt idx="14772">
                  <c:v>42886.432291666664</c:v>
                </c:pt>
                <c:pt idx="14773">
                  <c:v>42886.43240740741</c:v>
                </c:pt>
                <c:pt idx="14774">
                  <c:v>42886.432523148149</c:v>
                </c:pt>
                <c:pt idx="14775">
                  <c:v>42886.432638888888</c:v>
                </c:pt>
                <c:pt idx="14776">
                  <c:v>42886.432754629626</c:v>
                </c:pt>
                <c:pt idx="14777">
                  <c:v>42886.432870370372</c:v>
                </c:pt>
                <c:pt idx="14778">
                  <c:v>42886.432986111111</c:v>
                </c:pt>
                <c:pt idx="14779">
                  <c:v>42886.43310185185</c:v>
                </c:pt>
                <c:pt idx="14780">
                  <c:v>42886.433217592596</c:v>
                </c:pt>
                <c:pt idx="14781">
                  <c:v>42886.433333333334</c:v>
                </c:pt>
                <c:pt idx="14782">
                  <c:v>42886.433449074073</c:v>
                </c:pt>
                <c:pt idx="14783">
                  <c:v>42886.433564814812</c:v>
                </c:pt>
                <c:pt idx="14784">
                  <c:v>42886.433680555558</c:v>
                </c:pt>
                <c:pt idx="14785">
                  <c:v>42886.433796296296</c:v>
                </c:pt>
                <c:pt idx="14786">
                  <c:v>42886.433912037035</c:v>
                </c:pt>
                <c:pt idx="14787">
                  <c:v>42886.434027777781</c:v>
                </c:pt>
                <c:pt idx="14788">
                  <c:v>42886.43414351852</c:v>
                </c:pt>
                <c:pt idx="14789">
                  <c:v>42886.434259259258</c:v>
                </c:pt>
                <c:pt idx="14790">
                  <c:v>42886.434374999997</c:v>
                </c:pt>
                <c:pt idx="14791">
                  <c:v>42886.434490740743</c:v>
                </c:pt>
                <c:pt idx="14792">
                  <c:v>42886.434606481482</c:v>
                </c:pt>
                <c:pt idx="14793">
                  <c:v>42886.43472222222</c:v>
                </c:pt>
                <c:pt idx="14794">
                  <c:v>42886.434837962966</c:v>
                </c:pt>
                <c:pt idx="14795">
                  <c:v>42886.434953703705</c:v>
                </c:pt>
                <c:pt idx="14796">
                  <c:v>42886.435069444444</c:v>
                </c:pt>
                <c:pt idx="14797">
                  <c:v>42886.435185185182</c:v>
                </c:pt>
                <c:pt idx="14798">
                  <c:v>42886.435300925928</c:v>
                </c:pt>
                <c:pt idx="14799">
                  <c:v>42886.435416666667</c:v>
                </c:pt>
                <c:pt idx="14800">
                  <c:v>42886.435532407406</c:v>
                </c:pt>
                <c:pt idx="14801">
                  <c:v>42886.435648148145</c:v>
                </c:pt>
                <c:pt idx="14802">
                  <c:v>42886.435763888891</c:v>
                </c:pt>
                <c:pt idx="14803">
                  <c:v>42886.435879629629</c:v>
                </c:pt>
                <c:pt idx="14804">
                  <c:v>42886.435995370368</c:v>
                </c:pt>
                <c:pt idx="14805">
                  <c:v>42886.436111111114</c:v>
                </c:pt>
                <c:pt idx="14806">
                  <c:v>42886.436226851853</c:v>
                </c:pt>
                <c:pt idx="14807">
                  <c:v>42886.436342592591</c:v>
                </c:pt>
                <c:pt idx="14808">
                  <c:v>42886.43645833333</c:v>
                </c:pt>
                <c:pt idx="14809">
                  <c:v>42886.436574074076</c:v>
                </c:pt>
                <c:pt idx="14810">
                  <c:v>42886.436689814815</c:v>
                </c:pt>
                <c:pt idx="14811">
                  <c:v>42886.436805555553</c:v>
                </c:pt>
                <c:pt idx="14812">
                  <c:v>42886.436921296299</c:v>
                </c:pt>
                <c:pt idx="14813">
                  <c:v>42886.437037037038</c:v>
                </c:pt>
                <c:pt idx="14814">
                  <c:v>42886.437152777777</c:v>
                </c:pt>
                <c:pt idx="14815">
                  <c:v>42886.437268518515</c:v>
                </c:pt>
                <c:pt idx="14816">
                  <c:v>42886.437384259261</c:v>
                </c:pt>
              </c:numCache>
            </c:numRef>
          </c:xVal>
          <c:yVal>
            <c:numRef>
              <c:f>Vlhkost!$E$3:$E$14819</c:f>
              <c:numCache>
                <c:formatCode>General</c:formatCode>
                <c:ptCount val="14817"/>
                <c:pt idx="0">
                  <c:v>50.926699999999997</c:v>
                </c:pt>
                <c:pt idx="1">
                  <c:v>48.035200000000003</c:v>
                </c:pt>
                <c:pt idx="2">
                  <c:v>54.1006</c:v>
                </c:pt>
                <c:pt idx="3">
                  <c:v>60.310899999999997</c:v>
                </c:pt>
                <c:pt idx="4">
                  <c:v>55.023699999999998</c:v>
                </c:pt>
                <c:pt idx="5">
                  <c:v>48.790500000000002</c:v>
                </c:pt>
                <c:pt idx="6">
                  <c:v>46.5017</c:v>
                </c:pt>
                <c:pt idx="7">
                  <c:v>42.526800000000001</c:v>
                </c:pt>
                <c:pt idx="8">
                  <c:v>43.2363</c:v>
                </c:pt>
                <c:pt idx="9">
                  <c:v>42.290300000000002</c:v>
                </c:pt>
                <c:pt idx="10">
                  <c:v>43.4499</c:v>
                </c:pt>
                <c:pt idx="11">
                  <c:v>47.7605</c:v>
                </c:pt>
                <c:pt idx="12">
                  <c:v>44.525700000000001</c:v>
                </c:pt>
                <c:pt idx="13">
                  <c:v>42.000300000000003</c:v>
                </c:pt>
                <c:pt idx="14">
                  <c:v>40.634700000000002</c:v>
                </c:pt>
                <c:pt idx="15">
                  <c:v>40.733899999999998</c:v>
                </c:pt>
                <c:pt idx="16">
                  <c:v>40.733899999999998</c:v>
                </c:pt>
                <c:pt idx="17">
                  <c:v>40.398200000000003</c:v>
                </c:pt>
                <c:pt idx="18">
                  <c:v>39.902299999999997</c:v>
                </c:pt>
                <c:pt idx="19">
                  <c:v>39.497900000000001</c:v>
                </c:pt>
                <c:pt idx="20">
                  <c:v>39.444499999999998</c:v>
                </c:pt>
                <c:pt idx="21">
                  <c:v>39.078299999999999</c:v>
                </c:pt>
                <c:pt idx="22">
                  <c:v>38.887500000000003</c:v>
                </c:pt>
                <c:pt idx="23">
                  <c:v>38.6892</c:v>
                </c:pt>
                <c:pt idx="24">
                  <c:v>38.437399999999997</c:v>
                </c:pt>
                <c:pt idx="25">
                  <c:v>38.307699999999997</c:v>
                </c:pt>
                <c:pt idx="26">
                  <c:v>38.529000000000003</c:v>
                </c:pt>
                <c:pt idx="27">
                  <c:v>38.658700000000003</c:v>
                </c:pt>
                <c:pt idx="28">
                  <c:v>38.910400000000003</c:v>
                </c:pt>
                <c:pt idx="29">
                  <c:v>39.223199999999999</c:v>
                </c:pt>
                <c:pt idx="30">
                  <c:v>39.322400000000002</c:v>
                </c:pt>
                <c:pt idx="31">
                  <c:v>39.368200000000002</c:v>
                </c:pt>
                <c:pt idx="32">
                  <c:v>39.520800000000001</c:v>
                </c:pt>
                <c:pt idx="33">
                  <c:v>39.719099999999997</c:v>
                </c:pt>
                <c:pt idx="34">
                  <c:v>39.726799999999997</c:v>
                </c:pt>
                <c:pt idx="35">
                  <c:v>40.131100000000004</c:v>
                </c:pt>
                <c:pt idx="36">
                  <c:v>40.375300000000003</c:v>
                </c:pt>
                <c:pt idx="37">
                  <c:v>40.855899999999998</c:v>
                </c:pt>
                <c:pt idx="38">
                  <c:v>41.023800000000001</c:v>
                </c:pt>
                <c:pt idx="39">
                  <c:v>41.069499999999998</c:v>
                </c:pt>
                <c:pt idx="40">
                  <c:v>40.985599999999998</c:v>
                </c:pt>
                <c:pt idx="41">
                  <c:v>41.153500000000001</c:v>
                </c:pt>
                <c:pt idx="42">
                  <c:v>41.321300000000001</c:v>
                </c:pt>
                <c:pt idx="43">
                  <c:v>41.4968</c:v>
                </c:pt>
                <c:pt idx="44">
                  <c:v>41.7333</c:v>
                </c:pt>
                <c:pt idx="45">
                  <c:v>41.809600000000003</c:v>
                </c:pt>
                <c:pt idx="46">
                  <c:v>41.809600000000003</c:v>
                </c:pt>
                <c:pt idx="47">
                  <c:v>41.878300000000003</c:v>
                </c:pt>
                <c:pt idx="48">
                  <c:v>42.091900000000003</c:v>
                </c:pt>
                <c:pt idx="49">
                  <c:v>42.221600000000002</c:v>
                </c:pt>
                <c:pt idx="50">
                  <c:v>42.267400000000002</c:v>
                </c:pt>
                <c:pt idx="51">
                  <c:v>42.305500000000002</c:v>
                </c:pt>
                <c:pt idx="52">
                  <c:v>42.404699999999998</c:v>
                </c:pt>
                <c:pt idx="53">
                  <c:v>42.343699999999998</c:v>
                </c:pt>
                <c:pt idx="54">
                  <c:v>42.481000000000002</c:v>
                </c:pt>
                <c:pt idx="55">
                  <c:v>42.847200000000001</c:v>
                </c:pt>
                <c:pt idx="56">
                  <c:v>43.0227</c:v>
                </c:pt>
                <c:pt idx="57">
                  <c:v>43.220999999999997</c:v>
                </c:pt>
                <c:pt idx="58">
                  <c:v>43.3889</c:v>
                </c:pt>
                <c:pt idx="59">
                  <c:v>43.4041</c:v>
                </c:pt>
                <c:pt idx="60">
                  <c:v>43.366</c:v>
                </c:pt>
                <c:pt idx="61">
                  <c:v>43.465200000000003</c:v>
                </c:pt>
                <c:pt idx="62">
                  <c:v>43.602499999999999</c:v>
                </c:pt>
                <c:pt idx="63">
                  <c:v>43.4041</c:v>
                </c:pt>
                <c:pt idx="64">
                  <c:v>43.495699999999999</c:v>
                </c:pt>
                <c:pt idx="65">
                  <c:v>43.633000000000003</c:v>
                </c:pt>
                <c:pt idx="66">
                  <c:v>43.610100000000003</c:v>
                </c:pt>
                <c:pt idx="67">
                  <c:v>43.541499999999999</c:v>
                </c:pt>
                <c:pt idx="68">
                  <c:v>44.075499999999998</c:v>
                </c:pt>
                <c:pt idx="69">
                  <c:v>44.487499999999997</c:v>
                </c:pt>
                <c:pt idx="70">
                  <c:v>44.6248</c:v>
                </c:pt>
                <c:pt idx="71">
                  <c:v>44.563800000000001</c:v>
                </c:pt>
                <c:pt idx="72">
                  <c:v>44.434100000000001</c:v>
                </c:pt>
                <c:pt idx="73">
                  <c:v>44.266300000000001</c:v>
                </c:pt>
                <c:pt idx="74">
                  <c:v>44.266300000000001</c:v>
                </c:pt>
                <c:pt idx="75">
                  <c:v>44.373100000000001</c:v>
                </c:pt>
                <c:pt idx="76">
                  <c:v>44.510399999999997</c:v>
                </c:pt>
                <c:pt idx="77">
                  <c:v>44.9758</c:v>
                </c:pt>
                <c:pt idx="78">
                  <c:v>45.402999999999999</c:v>
                </c:pt>
                <c:pt idx="79">
                  <c:v>45.647199999999998</c:v>
                </c:pt>
                <c:pt idx="80">
                  <c:v>45.845599999999997</c:v>
                </c:pt>
                <c:pt idx="81">
                  <c:v>45.952399999999997</c:v>
                </c:pt>
                <c:pt idx="82">
                  <c:v>45.883699999999997</c:v>
                </c:pt>
                <c:pt idx="83">
                  <c:v>45.723500000000001</c:v>
                </c:pt>
                <c:pt idx="84">
                  <c:v>45.723500000000001</c:v>
                </c:pt>
                <c:pt idx="85">
                  <c:v>45.792099999999998</c:v>
                </c:pt>
                <c:pt idx="86">
                  <c:v>46.188899999999997</c:v>
                </c:pt>
                <c:pt idx="87">
                  <c:v>46.631399999999999</c:v>
                </c:pt>
                <c:pt idx="88">
                  <c:v>46.730600000000003</c:v>
                </c:pt>
                <c:pt idx="89">
                  <c:v>47.524000000000001</c:v>
                </c:pt>
                <c:pt idx="90">
                  <c:v>47.6995</c:v>
                </c:pt>
                <c:pt idx="91">
                  <c:v>47.134900000000002</c:v>
                </c:pt>
                <c:pt idx="92">
                  <c:v>46.867899999999999</c:v>
                </c:pt>
                <c:pt idx="93">
                  <c:v>46.913699999999999</c:v>
                </c:pt>
                <c:pt idx="94">
                  <c:v>47.379100000000001</c:v>
                </c:pt>
                <c:pt idx="95">
                  <c:v>47.714799999999997</c:v>
                </c:pt>
                <c:pt idx="96">
                  <c:v>48.050400000000003</c:v>
                </c:pt>
                <c:pt idx="97">
                  <c:v>48.111499999999999</c:v>
                </c:pt>
                <c:pt idx="98">
                  <c:v>48.317500000000003</c:v>
                </c:pt>
                <c:pt idx="99">
                  <c:v>48.782899999999998</c:v>
                </c:pt>
                <c:pt idx="100">
                  <c:v>48.988900000000001</c:v>
                </c:pt>
                <c:pt idx="101">
                  <c:v>48.653199999999998</c:v>
                </c:pt>
                <c:pt idx="102">
                  <c:v>48.493000000000002</c:v>
                </c:pt>
                <c:pt idx="103">
                  <c:v>48.790500000000002</c:v>
                </c:pt>
                <c:pt idx="104">
                  <c:v>49.019399999999997</c:v>
                </c:pt>
                <c:pt idx="105">
                  <c:v>48.920200000000001</c:v>
                </c:pt>
                <c:pt idx="106">
                  <c:v>48.966000000000001</c:v>
                </c:pt>
                <c:pt idx="107">
                  <c:v>49.2254</c:v>
                </c:pt>
                <c:pt idx="108">
                  <c:v>49.423699999999997</c:v>
                </c:pt>
                <c:pt idx="109">
                  <c:v>49.126199999999997</c:v>
                </c:pt>
                <c:pt idx="110">
                  <c:v>49.057499999999997</c:v>
                </c:pt>
                <c:pt idx="111">
                  <c:v>48.836300000000001</c:v>
                </c:pt>
                <c:pt idx="112">
                  <c:v>48.477699999999999</c:v>
                </c:pt>
                <c:pt idx="113">
                  <c:v>48.340400000000002</c:v>
                </c:pt>
                <c:pt idx="114">
                  <c:v>48.279299999999999</c:v>
                </c:pt>
                <c:pt idx="115">
                  <c:v>48.408999999999999</c:v>
                </c:pt>
                <c:pt idx="116">
                  <c:v>48.439500000000002</c:v>
                </c:pt>
                <c:pt idx="117">
                  <c:v>48.576900000000002</c:v>
                </c:pt>
                <c:pt idx="118">
                  <c:v>48.477699999999999</c:v>
                </c:pt>
                <c:pt idx="119">
                  <c:v>48.416699999999999</c:v>
                </c:pt>
                <c:pt idx="120">
                  <c:v>48.119100000000003</c:v>
                </c:pt>
                <c:pt idx="121">
                  <c:v>48.0199</c:v>
                </c:pt>
                <c:pt idx="122">
                  <c:v>48.119100000000003</c:v>
                </c:pt>
                <c:pt idx="123">
                  <c:v>48.416699999999999</c:v>
                </c:pt>
                <c:pt idx="124">
                  <c:v>49.080399999999997</c:v>
                </c:pt>
                <c:pt idx="125">
                  <c:v>49.378</c:v>
                </c:pt>
                <c:pt idx="126">
                  <c:v>49.080399999999997</c:v>
                </c:pt>
                <c:pt idx="127">
                  <c:v>48.981200000000001</c:v>
                </c:pt>
                <c:pt idx="128">
                  <c:v>48.943100000000001</c:v>
                </c:pt>
                <c:pt idx="129">
                  <c:v>48.714199999999998</c:v>
                </c:pt>
                <c:pt idx="130">
                  <c:v>49.5458</c:v>
                </c:pt>
                <c:pt idx="131">
                  <c:v>50.278199999999998</c:v>
                </c:pt>
                <c:pt idx="132">
                  <c:v>50.110399999999998</c:v>
                </c:pt>
                <c:pt idx="133">
                  <c:v>49.812800000000003</c:v>
                </c:pt>
                <c:pt idx="134">
                  <c:v>49.645000000000003</c:v>
                </c:pt>
                <c:pt idx="135">
                  <c:v>49.744199999999999</c:v>
                </c:pt>
                <c:pt idx="136">
                  <c:v>49.4848</c:v>
                </c:pt>
                <c:pt idx="137">
                  <c:v>49.713700000000003</c:v>
                </c:pt>
                <c:pt idx="138">
                  <c:v>49.881500000000003</c:v>
                </c:pt>
                <c:pt idx="139">
                  <c:v>50.110399999999998</c:v>
                </c:pt>
                <c:pt idx="140">
                  <c:v>50.682600000000001</c:v>
                </c:pt>
                <c:pt idx="141">
                  <c:v>50.652099999999997</c:v>
                </c:pt>
                <c:pt idx="142">
                  <c:v>50.713099999999997</c:v>
                </c:pt>
                <c:pt idx="143">
                  <c:v>51.0869</c:v>
                </c:pt>
                <c:pt idx="144">
                  <c:v>51.407400000000003</c:v>
                </c:pt>
                <c:pt idx="145">
                  <c:v>51.407400000000003</c:v>
                </c:pt>
                <c:pt idx="146">
                  <c:v>51.445500000000003</c:v>
                </c:pt>
                <c:pt idx="147">
                  <c:v>51.735399999999998</c:v>
                </c:pt>
                <c:pt idx="148">
                  <c:v>51.621000000000002</c:v>
                </c:pt>
                <c:pt idx="149">
                  <c:v>51.414999999999999</c:v>
                </c:pt>
                <c:pt idx="150">
                  <c:v>51.331099999999999</c:v>
                </c:pt>
                <c:pt idx="151">
                  <c:v>51.384500000000003</c:v>
                </c:pt>
                <c:pt idx="152">
                  <c:v>51.300600000000003</c:v>
                </c:pt>
                <c:pt idx="153">
                  <c:v>51.270099999999999</c:v>
                </c:pt>
                <c:pt idx="154">
                  <c:v>51.270099999999999</c:v>
                </c:pt>
                <c:pt idx="155">
                  <c:v>51.361600000000003</c:v>
                </c:pt>
                <c:pt idx="156">
                  <c:v>51.414999999999999</c:v>
                </c:pt>
                <c:pt idx="157">
                  <c:v>51.384500000000003</c:v>
                </c:pt>
                <c:pt idx="158">
                  <c:v>51.361600000000003</c:v>
                </c:pt>
                <c:pt idx="159">
                  <c:v>51.826999999999998</c:v>
                </c:pt>
                <c:pt idx="160">
                  <c:v>51.796500000000002</c:v>
                </c:pt>
                <c:pt idx="161">
                  <c:v>51.735399999999998</c:v>
                </c:pt>
                <c:pt idx="162">
                  <c:v>51.651499999999999</c:v>
                </c:pt>
                <c:pt idx="163">
                  <c:v>51.704900000000002</c:v>
                </c:pt>
                <c:pt idx="164">
                  <c:v>51.796500000000002</c:v>
                </c:pt>
                <c:pt idx="165">
                  <c:v>51.826999999999998</c:v>
                </c:pt>
                <c:pt idx="166">
                  <c:v>51.972000000000001</c:v>
                </c:pt>
                <c:pt idx="167">
                  <c:v>52.200800000000001</c:v>
                </c:pt>
                <c:pt idx="168">
                  <c:v>52.5518</c:v>
                </c:pt>
                <c:pt idx="169">
                  <c:v>52.666200000000003</c:v>
                </c:pt>
                <c:pt idx="170">
                  <c:v>52.5518</c:v>
                </c:pt>
                <c:pt idx="171">
                  <c:v>52.5518</c:v>
                </c:pt>
                <c:pt idx="172">
                  <c:v>52.4679</c:v>
                </c:pt>
                <c:pt idx="173">
                  <c:v>52.406799999999997</c:v>
                </c:pt>
                <c:pt idx="174">
                  <c:v>52.5518</c:v>
                </c:pt>
                <c:pt idx="175">
                  <c:v>52.666200000000003</c:v>
                </c:pt>
                <c:pt idx="176">
                  <c:v>52.811199999999999</c:v>
                </c:pt>
                <c:pt idx="177">
                  <c:v>52.872199999999999</c:v>
                </c:pt>
                <c:pt idx="178">
                  <c:v>52.902700000000003</c:v>
                </c:pt>
                <c:pt idx="179">
                  <c:v>52.872199999999999</c:v>
                </c:pt>
                <c:pt idx="180">
                  <c:v>52.902700000000003</c:v>
                </c:pt>
                <c:pt idx="181">
                  <c:v>53.047699999999999</c:v>
                </c:pt>
                <c:pt idx="182">
                  <c:v>53.047699999999999</c:v>
                </c:pt>
                <c:pt idx="183">
                  <c:v>53.162100000000002</c:v>
                </c:pt>
                <c:pt idx="184">
                  <c:v>53.162100000000002</c:v>
                </c:pt>
                <c:pt idx="185">
                  <c:v>53.024799999999999</c:v>
                </c:pt>
                <c:pt idx="186">
                  <c:v>53.078200000000002</c:v>
                </c:pt>
                <c:pt idx="187">
                  <c:v>53.139299999999999</c:v>
                </c:pt>
                <c:pt idx="188">
                  <c:v>53.108699999999999</c:v>
                </c:pt>
                <c:pt idx="189">
                  <c:v>53.459699999999998</c:v>
                </c:pt>
                <c:pt idx="190">
                  <c:v>53.749600000000001</c:v>
                </c:pt>
                <c:pt idx="191">
                  <c:v>53.978499999999997</c:v>
                </c:pt>
                <c:pt idx="192">
                  <c:v>53.749600000000001</c:v>
                </c:pt>
                <c:pt idx="193">
                  <c:v>53.543599999999998</c:v>
                </c:pt>
                <c:pt idx="194">
                  <c:v>53.513100000000001</c:v>
                </c:pt>
                <c:pt idx="195">
                  <c:v>53.398699999999998</c:v>
                </c:pt>
                <c:pt idx="196">
                  <c:v>53.108699999999999</c:v>
                </c:pt>
                <c:pt idx="197">
                  <c:v>52.994300000000003</c:v>
                </c:pt>
                <c:pt idx="198">
                  <c:v>52.902700000000003</c:v>
                </c:pt>
                <c:pt idx="199">
                  <c:v>52.849299999999999</c:v>
                </c:pt>
                <c:pt idx="200">
                  <c:v>52.849299999999999</c:v>
                </c:pt>
                <c:pt idx="201">
                  <c:v>52.902700000000003</c:v>
                </c:pt>
                <c:pt idx="202">
                  <c:v>52.963799999999999</c:v>
                </c:pt>
                <c:pt idx="203">
                  <c:v>52.879899999999999</c:v>
                </c:pt>
                <c:pt idx="204">
                  <c:v>52.849299999999999</c:v>
                </c:pt>
                <c:pt idx="205">
                  <c:v>52.7883</c:v>
                </c:pt>
                <c:pt idx="206">
                  <c:v>53.314700000000002</c:v>
                </c:pt>
                <c:pt idx="207">
                  <c:v>53.513100000000001</c:v>
                </c:pt>
                <c:pt idx="208">
                  <c:v>53.665700000000001</c:v>
                </c:pt>
                <c:pt idx="209">
                  <c:v>53.604599999999998</c:v>
                </c:pt>
                <c:pt idx="210">
                  <c:v>53.604599999999998</c:v>
                </c:pt>
                <c:pt idx="211">
                  <c:v>53.459699999999998</c:v>
                </c:pt>
                <c:pt idx="212">
                  <c:v>53.490200000000002</c:v>
                </c:pt>
                <c:pt idx="213">
                  <c:v>53.894599999999997</c:v>
                </c:pt>
                <c:pt idx="214">
                  <c:v>54.07</c:v>
                </c:pt>
                <c:pt idx="215">
                  <c:v>54.1845</c:v>
                </c:pt>
                <c:pt idx="216">
                  <c:v>54.2684</c:v>
                </c:pt>
                <c:pt idx="217">
                  <c:v>54.413400000000003</c:v>
                </c:pt>
                <c:pt idx="218">
                  <c:v>54.443899999999999</c:v>
                </c:pt>
                <c:pt idx="219">
                  <c:v>54.123399999999997</c:v>
                </c:pt>
                <c:pt idx="220">
                  <c:v>54.2455</c:v>
                </c:pt>
                <c:pt idx="221">
                  <c:v>54.443899999999999</c:v>
                </c:pt>
                <c:pt idx="222">
                  <c:v>54.504899999999999</c:v>
                </c:pt>
                <c:pt idx="223">
                  <c:v>54.504899999999999</c:v>
                </c:pt>
                <c:pt idx="224">
                  <c:v>54.413400000000003</c:v>
                </c:pt>
                <c:pt idx="225">
                  <c:v>54.3294</c:v>
                </c:pt>
                <c:pt idx="226">
                  <c:v>54.390500000000003</c:v>
                </c:pt>
                <c:pt idx="227">
                  <c:v>54.1845</c:v>
                </c:pt>
                <c:pt idx="228">
                  <c:v>54.298900000000003</c:v>
                </c:pt>
                <c:pt idx="229">
                  <c:v>54.703299999999999</c:v>
                </c:pt>
                <c:pt idx="230">
                  <c:v>54.558300000000003</c:v>
                </c:pt>
                <c:pt idx="231">
                  <c:v>54.3294</c:v>
                </c:pt>
                <c:pt idx="232">
                  <c:v>54.07</c:v>
                </c:pt>
                <c:pt idx="233">
                  <c:v>54.215000000000003</c:v>
                </c:pt>
                <c:pt idx="234">
                  <c:v>55.458599999999997</c:v>
                </c:pt>
                <c:pt idx="235">
                  <c:v>55.374699999999997</c:v>
                </c:pt>
                <c:pt idx="236">
                  <c:v>54.993200000000002</c:v>
                </c:pt>
                <c:pt idx="237">
                  <c:v>55.199199999999998</c:v>
                </c:pt>
                <c:pt idx="238">
                  <c:v>55.6646</c:v>
                </c:pt>
                <c:pt idx="239">
                  <c:v>55.199199999999998</c:v>
                </c:pt>
                <c:pt idx="240">
                  <c:v>54.939799999999998</c:v>
                </c:pt>
                <c:pt idx="241">
                  <c:v>55.634099999999997</c:v>
                </c:pt>
                <c:pt idx="242">
                  <c:v>55.168700000000001</c:v>
                </c:pt>
                <c:pt idx="243">
                  <c:v>54.649900000000002</c:v>
                </c:pt>
                <c:pt idx="244">
                  <c:v>54.3294</c:v>
                </c:pt>
                <c:pt idx="245">
                  <c:v>54.474400000000003</c:v>
                </c:pt>
                <c:pt idx="246">
                  <c:v>54.390500000000003</c:v>
                </c:pt>
                <c:pt idx="247">
                  <c:v>54.2684</c:v>
                </c:pt>
                <c:pt idx="248">
                  <c:v>54.009</c:v>
                </c:pt>
                <c:pt idx="249">
                  <c:v>53.810600000000001</c:v>
                </c:pt>
                <c:pt idx="250">
                  <c:v>53.665700000000001</c:v>
                </c:pt>
                <c:pt idx="251">
                  <c:v>53.863999999999997</c:v>
                </c:pt>
                <c:pt idx="252">
                  <c:v>54.154000000000003</c:v>
                </c:pt>
                <c:pt idx="253">
                  <c:v>54.504899999999999</c:v>
                </c:pt>
                <c:pt idx="254">
                  <c:v>54.680399999999999</c:v>
                </c:pt>
                <c:pt idx="255">
                  <c:v>55.344099999999997</c:v>
                </c:pt>
                <c:pt idx="256">
                  <c:v>55.084699999999998</c:v>
                </c:pt>
                <c:pt idx="257">
                  <c:v>54.993200000000002</c:v>
                </c:pt>
                <c:pt idx="258">
                  <c:v>54.970300000000002</c:v>
                </c:pt>
                <c:pt idx="259">
                  <c:v>55.168700000000001</c:v>
                </c:pt>
                <c:pt idx="260">
                  <c:v>55.260199999999998</c:v>
                </c:pt>
                <c:pt idx="261">
                  <c:v>55.603499999999997</c:v>
                </c:pt>
                <c:pt idx="262">
                  <c:v>55.260199999999998</c:v>
                </c:pt>
                <c:pt idx="263">
                  <c:v>55.023699999999998</c:v>
                </c:pt>
                <c:pt idx="264">
                  <c:v>54.970300000000002</c:v>
                </c:pt>
                <c:pt idx="265">
                  <c:v>54.794800000000002</c:v>
                </c:pt>
                <c:pt idx="266">
                  <c:v>54.298900000000003</c:v>
                </c:pt>
                <c:pt idx="267">
                  <c:v>52.3</c:v>
                </c:pt>
                <c:pt idx="268">
                  <c:v>51.895699999999998</c:v>
                </c:pt>
                <c:pt idx="269">
                  <c:v>52.818800000000003</c:v>
                </c:pt>
                <c:pt idx="270">
                  <c:v>53.574100000000001</c:v>
                </c:pt>
                <c:pt idx="271">
                  <c:v>53.719099999999997</c:v>
                </c:pt>
                <c:pt idx="272">
                  <c:v>53.749600000000001</c:v>
                </c:pt>
                <c:pt idx="273">
                  <c:v>53.810600000000001</c:v>
                </c:pt>
                <c:pt idx="274">
                  <c:v>53.749600000000001</c:v>
                </c:pt>
                <c:pt idx="275">
                  <c:v>53.490200000000002</c:v>
                </c:pt>
                <c:pt idx="276">
                  <c:v>53.284199999999998</c:v>
                </c:pt>
                <c:pt idx="277">
                  <c:v>53.810600000000001</c:v>
                </c:pt>
                <c:pt idx="278">
                  <c:v>54.588799999999999</c:v>
                </c:pt>
                <c:pt idx="279">
                  <c:v>54.504899999999999</c:v>
                </c:pt>
                <c:pt idx="280">
                  <c:v>54.703299999999999</c:v>
                </c:pt>
                <c:pt idx="281">
                  <c:v>54.939799999999998</c:v>
                </c:pt>
                <c:pt idx="282">
                  <c:v>55.023699999999998</c:v>
                </c:pt>
                <c:pt idx="283">
                  <c:v>54.909300000000002</c:v>
                </c:pt>
                <c:pt idx="284">
                  <c:v>55.283099999999997</c:v>
                </c:pt>
                <c:pt idx="285">
                  <c:v>55.138199999999998</c:v>
                </c:pt>
                <c:pt idx="286">
                  <c:v>54.825299999999999</c:v>
                </c:pt>
                <c:pt idx="287">
                  <c:v>54.649900000000002</c:v>
                </c:pt>
                <c:pt idx="288">
                  <c:v>54.504899999999999</c:v>
                </c:pt>
                <c:pt idx="289">
                  <c:v>54.504899999999999</c:v>
                </c:pt>
                <c:pt idx="290">
                  <c:v>54.443899999999999</c:v>
                </c:pt>
                <c:pt idx="291">
                  <c:v>54.390500000000003</c:v>
                </c:pt>
                <c:pt idx="292">
                  <c:v>54.298900000000003</c:v>
                </c:pt>
                <c:pt idx="293">
                  <c:v>54.2684</c:v>
                </c:pt>
                <c:pt idx="294">
                  <c:v>54.1845</c:v>
                </c:pt>
                <c:pt idx="295">
                  <c:v>54.123399999999997</c:v>
                </c:pt>
                <c:pt idx="296">
                  <c:v>54.588799999999999</c:v>
                </c:pt>
                <c:pt idx="297">
                  <c:v>54.680399999999999</c:v>
                </c:pt>
                <c:pt idx="298">
                  <c:v>54.680399999999999</c:v>
                </c:pt>
                <c:pt idx="299">
                  <c:v>54.680399999999999</c:v>
                </c:pt>
                <c:pt idx="300">
                  <c:v>54.825299999999999</c:v>
                </c:pt>
                <c:pt idx="301">
                  <c:v>54.878799999999998</c:v>
                </c:pt>
                <c:pt idx="302">
                  <c:v>54.848199999999999</c:v>
                </c:pt>
                <c:pt idx="303">
                  <c:v>54.794800000000002</c:v>
                </c:pt>
                <c:pt idx="304">
                  <c:v>54.649900000000002</c:v>
                </c:pt>
                <c:pt idx="305">
                  <c:v>54.504899999999999</c:v>
                </c:pt>
                <c:pt idx="306">
                  <c:v>54.504899999999999</c:v>
                </c:pt>
                <c:pt idx="307">
                  <c:v>54.680399999999999</c:v>
                </c:pt>
                <c:pt idx="308">
                  <c:v>55.168700000000001</c:v>
                </c:pt>
                <c:pt idx="309">
                  <c:v>55.779000000000003</c:v>
                </c:pt>
                <c:pt idx="310">
                  <c:v>55.603499999999997</c:v>
                </c:pt>
                <c:pt idx="311">
                  <c:v>55.405200000000001</c:v>
                </c:pt>
                <c:pt idx="312">
                  <c:v>55.229700000000001</c:v>
                </c:pt>
                <c:pt idx="313">
                  <c:v>55.199199999999998</c:v>
                </c:pt>
                <c:pt idx="314">
                  <c:v>55.023699999999998</c:v>
                </c:pt>
                <c:pt idx="315">
                  <c:v>54.993200000000002</c:v>
                </c:pt>
                <c:pt idx="316">
                  <c:v>55.260199999999998</c:v>
                </c:pt>
                <c:pt idx="317">
                  <c:v>55.779000000000003</c:v>
                </c:pt>
                <c:pt idx="318">
                  <c:v>55.603499999999997</c:v>
                </c:pt>
                <c:pt idx="319">
                  <c:v>55.428100000000001</c:v>
                </c:pt>
                <c:pt idx="320">
                  <c:v>55.260199999999998</c:v>
                </c:pt>
                <c:pt idx="321">
                  <c:v>55.168700000000001</c:v>
                </c:pt>
                <c:pt idx="322">
                  <c:v>55.138199999999998</c:v>
                </c:pt>
                <c:pt idx="323">
                  <c:v>55.023699999999998</c:v>
                </c:pt>
                <c:pt idx="324">
                  <c:v>54.878799999999998</c:v>
                </c:pt>
                <c:pt idx="325">
                  <c:v>54.848199999999999</c:v>
                </c:pt>
                <c:pt idx="326">
                  <c:v>54.825299999999999</c:v>
                </c:pt>
                <c:pt idx="327">
                  <c:v>54.733800000000002</c:v>
                </c:pt>
                <c:pt idx="328">
                  <c:v>54.680399999999999</c:v>
                </c:pt>
                <c:pt idx="329">
                  <c:v>54.733800000000002</c:v>
                </c:pt>
                <c:pt idx="330">
                  <c:v>54.909300000000002</c:v>
                </c:pt>
                <c:pt idx="331">
                  <c:v>54.878799999999998</c:v>
                </c:pt>
                <c:pt idx="332">
                  <c:v>54.825299999999999</c:v>
                </c:pt>
                <c:pt idx="333">
                  <c:v>54.619399999999999</c:v>
                </c:pt>
                <c:pt idx="334">
                  <c:v>54.680399999999999</c:v>
                </c:pt>
                <c:pt idx="335">
                  <c:v>54.764299999999999</c:v>
                </c:pt>
                <c:pt idx="336">
                  <c:v>54.680399999999999</c:v>
                </c:pt>
                <c:pt idx="337">
                  <c:v>55.428100000000001</c:v>
                </c:pt>
                <c:pt idx="338">
                  <c:v>55.862900000000003</c:v>
                </c:pt>
                <c:pt idx="339">
                  <c:v>56.274900000000002</c:v>
                </c:pt>
                <c:pt idx="340">
                  <c:v>56.442799999999998</c:v>
                </c:pt>
                <c:pt idx="341">
                  <c:v>56.763199999999998</c:v>
                </c:pt>
                <c:pt idx="342">
                  <c:v>56.442799999999998</c:v>
                </c:pt>
                <c:pt idx="343">
                  <c:v>56.534300000000002</c:v>
                </c:pt>
                <c:pt idx="344">
                  <c:v>56.877699999999997</c:v>
                </c:pt>
                <c:pt idx="345">
                  <c:v>56.732700000000001</c:v>
                </c:pt>
                <c:pt idx="346">
                  <c:v>56.793700000000001</c:v>
                </c:pt>
                <c:pt idx="347">
                  <c:v>56.503799999999998</c:v>
                </c:pt>
                <c:pt idx="348">
                  <c:v>56.442799999999998</c:v>
                </c:pt>
                <c:pt idx="349">
                  <c:v>56.442799999999998</c:v>
                </c:pt>
                <c:pt idx="350">
                  <c:v>56.358899999999998</c:v>
                </c:pt>
                <c:pt idx="351">
                  <c:v>56.244399999999999</c:v>
                </c:pt>
                <c:pt idx="352">
                  <c:v>56.358899999999998</c:v>
                </c:pt>
                <c:pt idx="353">
                  <c:v>56.152900000000002</c:v>
                </c:pt>
                <c:pt idx="354">
                  <c:v>56.152900000000002</c:v>
                </c:pt>
                <c:pt idx="355">
                  <c:v>56.244399999999999</c:v>
                </c:pt>
                <c:pt idx="356">
                  <c:v>56.297800000000002</c:v>
                </c:pt>
                <c:pt idx="357">
                  <c:v>56.297800000000002</c:v>
                </c:pt>
                <c:pt idx="358">
                  <c:v>56.274900000000002</c:v>
                </c:pt>
                <c:pt idx="359">
                  <c:v>56.244399999999999</c:v>
                </c:pt>
                <c:pt idx="360">
                  <c:v>56.412300000000002</c:v>
                </c:pt>
                <c:pt idx="361">
                  <c:v>56.442799999999998</c:v>
                </c:pt>
                <c:pt idx="362">
                  <c:v>56.442799999999998</c:v>
                </c:pt>
                <c:pt idx="363">
                  <c:v>56.442799999999998</c:v>
                </c:pt>
                <c:pt idx="364">
                  <c:v>56.358899999999998</c:v>
                </c:pt>
                <c:pt idx="365">
                  <c:v>56.244399999999999</c:v>
                </c:pt>
                <c:pt idx="366">
                  <c:v>56.389400000000002</c:v>
                </c:pt>
                <c:pt idx="367">
                  <c:v>56.442799999999998</c:v>
                </c:pt>
                <c:pt idx="368">
                  <c:v>56.442799999999998</c:v>
                </c:pt>
                <c:pt idx="369">
                  <c:v>56.442799999999998</c:v>
                </c:pt>
                <c:pt idx="370">
                  <c:v>56.358899999999998</c:v>
                </c:pt>
                <c:pt idx="371">
                  <c:v>56.381700000000002</c:v>
                </c:pt>
                <c:pt idx="372">
                  <c:v>56.587699999999998</c:v>
                </c:pt>
                <c:pt idx="373">
                  <c:v>56.503799999999998</c:v>
                </c:pt>
                <c:pt idx="374">
                  <c:v>56.412300000000002</c:v>
                </c:pt>
                <c:pt idx="375">
                  <c:v>56.412300000000002</c:v>
                </c:pt>
                <c:pt idx="376">
                  <c:v>56.557200000000002</c:v>
                </c:pt>
                <c:pt idx="377">
                  <c:v>56.473300000000002</c:v>
                </c:pt>
                <c:pt idx="378">
                  <c:v>56.412300000000002</c:v>
                </c:pt>
                <c:pt idx="379">
                  <c:v>56.412300000000002</c:v>
                </c:pt>
                <c:pt idx="380">
                  <c:v>56.412300000000002</c:v>
                </c:pt>
                <c:pt idx="381">
                  <c:v>56.412300000000002</c:v>
                </c:pt>
                <c:pt idx="382">
                  <c:v>56.412300000000002</c:v>
                </c:pt>
                <c:pt idx="383">
                  <c:v>56.381700000000002</c:v>
                </c:pt>
                <c:pt idx="384">
                  <c:v>56.297800000000002</c:v>
                </c:pt>
                <c:pt idx="385">
                  <c:v>56.183399999999999</c:v>
                </c:pt>
                <c:pt idx="386">
                  <c:v>56.732700000000001</c:v>
                </c:pt>
                <c:pt idx="387">
                  <c:v>57.198099999999997</c:v>
                </c:pt>
                <c:pt idx="388">
                  <c:v>57.022599999999997</c:v>
                </c:pt>
                <c:pt idx="389">
                  <c:v>56.847099999999998</c:v>
                </c:pt>
                <c:pt idx="390">
                  <c:v>56.816600000000001</c:v>
                </c:pt>
                <c:pt idx="391">
                  <c:v>56.847099999999998</c:v>
                </c:pt>
                <c:pt idx="392">
                  <c:v>56.763199999999998</c:v>
                </c:pt>
                <c:pt idx="393">
                  <c:v>56.732700000000001</c:v>
                </c:pt>
                <c:pt idx="394">
                  <c:v>56.793700000000001</c:v>
                </c:pt>
                <c:pt idx="395">
                  <c:v>57.083599999999997</c:v>
                </c:pt>
                <c:pt idx="396">
                  <c:v>57.343000000000004</c:v>
                </c:pt>
                <c:pt idx="397">
                  <c:v>57.633000000000003</c:v>
                </c:pt>
                <c:pt idx="398">
                  <c:v>57.686399999999999</c:v>
                </c:pt>
                <c:pt idx="399">
                  <c:v>57.633000000000003</c:v>
                </c:pt>
                <c:pt idx="400">
                  <c:v>57.541400000000003</c:v>
                </c:pt>
                <c:pt idx="401">
                  <c:v>57.457500000000003</c:v>
                </c:pt>
                <c:pt idx="402">
                  <c:v>57.137099999999997</c:v>
                </c:pt>
                <c:pt idx="403">
                  <c:v>56.992100000000001</c:v>
                </c:pt>
                <c:pt idx="404">
                  <c:v>57.106499999999997</c:v>
                </c:pt>
                <c:pt idx="405">
                  <c:v>57.053100000000001</c:v>
                </c:pt>
                <c:pt idx="406">
                  <c:v>56.961599999999997</c:v>
                </c:pt>
                <c:pt idx="407">
                  <c:v>56.816600000000001</c:v>
                </c:pt>
                <c:pt idx="408">
                  <c:v>56.793700000000001</c:v>
                </c:pt>
                <c:pt idx="409">
                  <c:v>56.679299999999998</c:v>
                </c:pt>
                <c:pt idx="410">
                  <c:v>56.618299999999998</c:v>
                </c:pt>
                <c:pt idx="411">
                  <c:v>56.534300000000002</c:v>
                </c:pt>
                <c:pt idx="412">
                  <c:v>56.618299999999998</c:v>
                </c:pt>
                <c:pt idx="413">
                  <c:v>56.763199999999998</c:v>
                </c:pt>
                <c:pt idx="414">
                  <c:v>56.763199999999998</c:v>
                </c:pt>
                <c:pt idx="415">
                  <c:v>56.702199999999998</c:v>
                </c:pt>
                <c:pt idx="416">
                  <c:v>56.557200000000002</c:v>
                </c:pt>
                <c:pt idx="417">
                  <c:v>56.618299999999998</c:v>
                </c:pt>
                <c:pt idx="418">
                  <c:v>56.732700000000001</c:v>
                </c:pt>
                <c:pt idx="419">
                  <c:v>56.816600000000001</c:v>
                </c:pt>
                <c:pt idx="420">
                  <c:v>56.816600000000001</c:v>
                </c:pt>
                <c:pt idx="421">
                  <c:v>56.961599999999997</c:v>
                </c:pt>
                <c:pt idx="422">
                  <c:v>57.053100000000001</c:v>
                </c:pt>
                <c:pt idx="423">
                  <c:v>57.1676</c:v>
                </c:pt>
                <c:pt idx="424">
                  <c:v>57.114199999999997</c:v>
                </c:pt>
                <c:pt idx="425">
                  <c:v>56.961599999999997</c:v>
                </c:pt>
                <c:pt idx="426">
                  <c:v>56.732700000000001</c:v>
                </c:pt>
                <c:pt idx="427">
                  <c:v>56.793700000000001</c:v>
                </c:pt>
                <c:pt idx="428">
                  <c:v>56.763199999999998</c:v>
                </c:pt>
                <c:pt idx="429">
                  <c:v>56.732700000000001</c:v>
                </c:pt>
                <c:pt idx="430">
                  <c:v>56.732700000000001</c:v>
                </c:pt>
                <c:pt idx="431">
                  <c:v>56.961599999999997</c:v>
                </c:pt>
                <c:pt idx="432">
                  <c:v>57.114199999999997</c:v>
                </c:pt>
                <c:pt idx="433">
                  <c:v>56.992100000000001</c:v>
                </c:pt>
                <c:pt idx="434">
                  <c:v>56.763199999999998</c:v>
                </c:pt>
                <c:pt idx="435">
                  <c:v>56.763199999999998</c:v>
                </c:pt>
                <c:pt idx="436">
                  <c:v>56.816600000000001</c:v>
                </c:pt>
                <c:pt idx="437">
                  <c:v>56.816600000000001</c:v>
                </c:pt>
                <c:pt idx="438">
                  <c:v>56.992100000000001</c:v>
                </c:pt>
                <c:pt idx="439">
                  <c:v>56.961599999999997</c:v>
                </c:pt>
                <c:pt idx="440">
                  <c:v>57.3125</c:v>
                </c:pt>
                <c:pt idx="441">
                  <c:v>57.518500000000003</c:v>
                </c:pt>
                <c:pt idx="442">
                  <c:v>57.518500000000003</c:v>
                </c:pt>
                <c:pt idx="443">
                  <c:v>57.541400000000003</c:v>
                </c:pt>
                <c:pt idx="444">
                  <c:v>57.457500000000003</c:v>
                </c:pt>
                <c:pt idx="445">
                  <c:v>57.571899999999999</c:v>
                </c:pt>
                <c:pt idx="446">
                  <c:v>57.808399999999999</c:v>
                </c:pt>
                <c:pt idx="447">
                  <c:v>58.037300000000002</c:v>
                </c:pt>
                <c:pt idx="448">
                  <c:v>58.235700000000001</c:v>
                </c:pt>
                <c:pt idx="449">
                  <c:v>58.296700000000001</c:v>
                </c:pt>
                <c:pt idx="450">
                  <c:v>58.205199999999998</c:v>
                </c:pt>
                <c:pt idx="451">
                  <c:v>58.266199999999998</c:v>
                </c:pt>
                <c:pt idx="452">
                  <c:v>58.296700000000001</c:v>
                </c:pt>
                <c:pt idx="453">
                  <c:v>58.121200000000002</c:v>
                </c:pt>
                <c:pt idx="454">
                  <c:v>57.892400000000002</c:v>
                </c:pt>
                <c:pt idx="455">
                  <c:v>57.831299999999999</c:v>
                </c:pt>
                <c:pt idx="456">
                  <c:v>57.633000000000003</c:v>
                </c:pt>
                <c:pt idx="457">
                  <c:v>57.2515</c:v>
                </c:pt>
                <c:pt idx="458">
                  <c:v>57.083599999999997</c:v>
                </c:pt>
                <c:pt idx="459">
                  <c:v>57.396500000000003</c:v>
                </c:pt>
                <c:pt idx="460">
                  <c:v>57.633000000000003</c:v>
                </c:pt>
                <c:pt idx="461">
                  <c:v>57.655900000000003</c:v>
                </c:pt>
                <c:pt idx="462">
                  <c:v>57.365900000000003</c:v>
                </c:pt>
                <c:pt idx="463">
                  <c:v>57.365900000000003</c:v>
                </c:pt>
                <c:pt idx="464">
                  <c:v>57.510899999999999</c:v>
                </c:pt>
                <c:pt idx="465">
                  <c:v>57.427</c:v>
                </c:pt>
                <c:pt idx="466">
                  <c:v>57.2515</c:v>
                </c:pt>
                <c:pt idx="467">
                  <c:v>57.3125</c:v>
                </c:pt>
                <c:pt idx="468">
                  <c:v>57.488</c:v>
                </c:pt>
                <c:pt idx="469">
                  <c:v>57.655900000000003</c:v>
                </c:pt>
                <c:pt idx="470">
                  <c:v>58.174700000000001</c:v>
                </c:pt>
                <c:pt idx="471">
                  <c:v>58.525599999999997</c:v>
                </c:pt>
                <c:pt idx="472">
                  <c:v>58.380600000000001</c:v>
                </c:pt>
                <c:pt idx="473">
                  <c:v>58.060200000000002</c:v>
                </c:pt>
                <c:pt idx="474">
                  <c:v>57.892400000000002</c:v>
                </c:pt>
                <c:pt idx="475">
                  <c:v>57.915300000000002</c:v>
                </c:pt>
                <c:pt idx="476">
                  <c:v>57.892400000000002</c:v>
                </c:pt>
                <c:pt idx="477">
                  <c:v>57.686399999999999</c:v>
                </c:pt>
                <c:pt idx="478">
                  <c:v>57.633000000000003</c:v>
                </c:pt>
                <c:pt idx="479">
                  <c:v>57.427</c:v>
                </c:pt>
                <c:pt idx="480">
                  <c:v>57.396500000000003</c:v>
                </c:pt>
                <c:pt idx="481">
                  <c:v>57.633000000000003</c:v>
                </c:pt>
                <c:pt idx="482">
                  <c:v>57.945799999999998</c:v>
                </c:pt>
                <c:pt idx="483">
                  <c:v>58.060200000000002</c:v>
                </c:pt>
                <c:pt idx="484">
                  <c:v>58.006799999999998</c:v>
                </c:pt>
                <c:pt idx="485">
                  <c:v>57.915300000000002</c:v>
                </c:pt>
                <c:pt idx="486">
                  <c:v>57.892400000000002</c:v>
                </c:pt>
                <c:pt idx="487">
                  <c:v>57.861800000000002</c:v>
                </c:pt>
                <c:pt idx="488">
                  <c:v>57.861800000000002</c:v>
                </c:pt>
                <c:pt idx="489">
                  <c:v>57.915300000000002</c:v>
                </c:pt>
                <c:pt idx="490">
                  <c:v>58.174700000000001</c:v>
                </c:pt>
                <c:pt idx="491">
                  <c:v>58.472200000000001</c:v>
                </c:pt>
                <c:pt idx="492">
                  <c:v>58.7545</c:v>
                </c:pt>
                <c:pt idx="493">
                  <c:v>58.472200000000001</c:v>
                </c:pt>
                <c:pt idx="494">
                  <c:v>58.266199999999998</c:v>
                </c:pt>
                <c:pt idx="495">
                  <c:v>58.121200000000002</c:v>
                </c:pt>
                <c:pt idx="496">
                  <c:v>58.151800000000001</c:v>
                </c:pt>
                <c:pt idx="497">
                  <c:v>58.441699999999997</c:v>
                </c:pt>
                <c:pt idx="498">
                  <c:v>58.380600000000001</c:v>
                </c:pt>
                <c:pt idx="499">
                  <c:v>58.296700000000001</c:v>
                </c:pt>
                <c:pt idx="500">
                  <c:v>58.380600000000001</c:v>
                </c:pt>
                <c:pt idx="501">
                  <c:v>58.609499999999997</c:v>
                </c:pt>
                <c:pt idx="502">
                  <c:v>59.105400000000003</c:v>
                </c:pt>
                <c:pt idx="503">
                  <c:v>58.960500000000003</c:v>
                </c:pt>
                <c:pt idx="504">
                  <c:v>58.525599999999997</c:v>
                </c:pt>
                <c:pt idx="505">
                  <c:v>59.0749</c:v>
                </c:pt>
                <c:pt idx="506">
                  <c:v>59.105400000000003</c:v>
                </c:pt>
                <c:pt idx="507">
                  <c:v>58.93</c:v>
                </c:pt>
                <c:pt idx="508">
                  <c:v>58.784999999999997</c:v>
                </c:pt>
                <c:pt idx="509">
                  <c:v>58.64</c:v>
                </c:pt>
                <c:pt idx="510">
                  <c:v>58.617199999999997</c:v>
                </c:pt>
                <c:pt idx="511">
                  <c:v>58.525599999999997</c:v>
                </c:pt>
                <c:pt idx="512">
                  <c:v>58.556100000000001</c:v>
                </c:pt>
                <c:pt idx="513">
                  <c:v>58.525599999999997</c:v>
                </c:pt>
                <c:pt idx="514">
                  <c:v>58.586599999999997</c:v>
                </c:pt>
                <c:pt idx="515">
                  <c:v>58.7316</c:v>
                </c:pt>
                <c:pt idx="516">
                  <c:v>58.991</c:v>
                </c:pt>
                <c:pt idx="517">
                  <c:v>59.189399999999999</c:v>
                </c:pt>
                <c:pt idx="518">
                  <c:v>58.991</c:v>
                </c:pt>
                <c:pt idx="519">
                  <c:v>58.9071</c:v>
                </c:pt>
                <c:pt idx="520">
                  <c:v>59.0749</c:v>
                </c:pt>
                <c:pt idx="521">
                  <c:v>59.021500000000003</c:v>
                </c:pt>
                <c:pt idx="522">
                  <c:v>58.991</c:v>
                </c:pt>
                <c:pt idx="523">
                  <c:v>59.105400000000003</c:v>
                </c:pt>
                <c:pt idx="524">
                  <c:v>59.021500000000003</c:v>
                </c:pt>
                <c:pt idx="525">
                  <c:v>58.9071</c:v>
                </c:pt>
                <c:pt idx="526">
                  <c:v>58.845999999999997</c:v>
                </c:pt>
                <c:pt idx="527">
                  <c:v>58.7316</c:v>
                </c:pt>
                <c:pt idx="528">
                  <c:v>58.7316</c:v>
                </c:pt>
                <c:pt idx="529">
                  <c:v>58.525599999999997</c:v>
                </c:pt>
                <c:pt idx="530">
                  <c:v>58.586599999999997</c:v>
                </c:pt>
                <c:pt idx="531">
                  <c:v>58.525599999999997</c:v>
                </c:pt>
                <c:pt idx="532">
                  <c:v>58.64</c:v>
                </c:pt>
                <c:pt idx="533">
                  <c:v>58.7316</c:v>
                </c:pt>
                <c:pt idx="534">
                  <c:v>58.845999999999997</c:v>
                </c:pt>
                <c:pt idx="535">
                  <c:v>58.8155</c:v>
                </c:pt>
                <c:pt idx="536">
                  <c:v>58.617199999999997</c:v>
                </c:pt>
                <c:pt idx="537">
                  <c:v>58.991</c:v>
                </c:pt>
                <c:pt idx="538">
                  <c:v>59.136000000000003</c:v>
                </c:pt>
                <c:pt idx="539">
                  <c:v>59.136000000000003</c:v>
                </c:pt>
                <c:pt idx="540">
                  <c:v>58.991</c:v>
                </c:pt>
                <c:pt idx="541">
                  <c:v>58.9071</c:v>
                </c:pt>
                <c:pt idx="542">
                  <c:v>59.021500000000003</c:v>
                </c:pt>
                <c:pt idx="543">
                  <c:v>59.0749</c:v>
                </c:pt>
                <c:pt idx="544">
                  <c:v>58.9071</c:v>
                </c:pt>
                <c:pt idx="545">
                  <c:v>58.9071</c:v>
                </c:pt>
                <c:pt idx="546">
                  <c:v>58.9071</c:v>
                </c:pt>
                <c:pt idx="547">
                  <c:v>58.6706</c:v>
                </c:pt>
                <c:pt idx="548">
                  <c:v>58.7316</c:v>
                </c:pt>
                <c:pt idx="549">
                  <c:v>58.617199999999997</c:v>
                </c:pt>
                <c:pt idx="550">
                  <c:v>58.7316</c:v>
                </c:pt>
                <c:pt idx="551">
                  <c:v>58.7316</c:v>
                </c:pt>
                <c:pt idx="552">
                  <c:v>58.8155</c:v>
                </c:pt>
                <c:pt idx="553">
                  <c:v>58.991</c:v>
                </c:pt>
                <c:pt idx="554">
                  <c:v>59.0749</c:v>
                </c:pt>
                <c:pt idx="555">
                  <c:v>59.189399999999999</c:v>
                </c:pt>
                <c:pt idx="556">
                  <c:v>59.456400000000002</c:v>
                </c:pt>
                <c:pt idx="557">
                  <c:v>59.738700000000001</c:v>
                </c:pt>
                <c:pt idx="558">
                  <c:v>59.654800000000002</c:v>
                </c:pt>
                <c:pt idx="559">
                  <c:v>59.334299999999999</c:v>
                </c:pt>
                <c:pt idx="560">
                  <c:v>59.166499999999999</c:v>
                </c:pt>
                <c:pt idx="561">
                  <c:v>58.960500000000003</c:v>
                </c:pt>
                <c:pt idx="562">
                  <c:v>58.93</c:v>
                </c:pt>
                <c:pt idx="563">
                  <c:v>58.93</c:v>
                </c:pt>
                <c:pt idx="564">
                  <c:v>58.960500000000003</c:v>
                </c:pt>
                <c:pt idx="565">
                  <c:v>58.93</c:v>
                </c:pt>
                <c:pt idx="566">
                  <c:v>58.93</c:v>
                </c:pt>
                <c:pt idx="567">
                  <c:v>58.960500000000003</c:v>
                </c:pt>
                <c:pt idx="568">
                  <c:v>58.991</c:v>
                </c:pt>
                <c:pt idx="569">
                  <c:v>58.991</c:v>
                </c:pt>
                <c:pt idx="570">
                  <c:v>59.0749</c:v>
                </c:pt>
                <c:pt idx="571">
                  <c:v>59.166499999999999</c:v>
                </c:pt>
                <c:pt idx="572">
                  <c:v>59.334299999999999</c:v>
                </c:pt>
                <c:pt idx="573">
                  <c:v>59.250399999999999</c:v>
                </c:pt>
                <c:pt idx="574">
                  <c:v>59.631900000000002</c:v>
                </c:pt>
                <c:pt idx="575">
                  <c:v>59.715800000000002</c:v>
                </c:pt>
                <c:pt idx="576">
                  <c:v>59.685299999999998</c:v>
                </c:pt>
                <c:pt idx="577">
                  <c:v>59.631900000000002</c:v>
                </c:pt>
                <c:pt idx="578">
                  <c:v>59.570799999999998</c:v>
                </c:pt>
                <c:pt idx="579">
                  <c:v>59.570799999999998</c:v>
                </c:pt>
                <c:pt idx="580">
                  <c:v>59.631900000000002</c:v>
                </c:pt>
                <c:pt idx="581">
                  <c:v>59.631900000000002</c:v>
                </c:pt>
                <c:pt idx="582">
                  <c:v>59.509799999999998</c:v>
                </c:pt>
                <c:pt idx="583">
                  <c:v>59.509799999999998</c:v>
                </c:pt>
                <c:pt idx="584">
                  <c:v>59.975200000000001</c:v>
                </c:pt>
                <c:pt idx="585">
                  <c:v>60.326099999999997</c:v>
                </c:pt>
                <c:pt idx="586">
                  <c:v>60.326099999999997</c:v>
                </c:pt>
                <c:pt idx="587">
                  <c:v>60.2956</c:v>
                </c:pt>
                <c:pt idx="588">
                  <c:v>60.059100000000001</c:v>
                </c:pt>
                <c:pt idx="589">
                  <c:v>59.944699999999997</c:v>
                </c:pt>
                <c:pt idx="590">
                  <c:v>59.975200000000001</c:v>
                </c:pt>
                <c:pt idx="591">
                  <c:v>59.914200000000001</c:v>
                </c:pt>
                <c:pt idx="592">
                  <c:v>59.654800000000002</c:v>
                </c:pt>
                <c:pt idx="593">
                  <c:v>59.685299999999998</c:v>
                </c:pt>
                <c:pt idx="594">
                  <c:v>59.799700000000001</c:v>
                </c:pt>
                <c:pt idx="595">
                  <c:v>59.685299999999998</c:v>
                </c:pt>
                <c:pt idx="596">
                  <c:v>59.685299999999998</c:v>
                </c:pt>
                <c:pt idx="597">
                  <c:v>59.456400000000002</c:v>
                </c:pt>
                <c:pt idx="598">
                  <c:v>59.486899999999999</c:v>
                </c:pt>
                <c:pt idx="599">
                  <c:v>59.197000000000003</c:v>
                </c:pt>
                <c:pt idx="600">
                  <c:v>59.105400000000003</c:v>
                </c:pt>
                <c:pt idx="601">
                  <c:v>58.876600000000003</c:v>
                </c:pt>
                <c:pt idx="602">
                  <c:v>58.8155</c:v>
                </c:pt>
                <c:pt idx="603">
                  <c:v>58.701099999999997</c:v>
                </c:pt>
                <c:pt idx="604">
                  <c:v>58.937600000000003</c:v>
                </c:pt>
                <c:pt idx="605">
                  <c:v>59.425899999999999</c:v>
                </c:pt>
                <c:pt idx="606">
                  <c:v>59.799700000000001</c:v>
                </c:pt>
                <c:pt idx="607">
                  <c:v>59.830199999999998</c:v>
                </c:pt>
                <c:pt idx="608">
                  <c:v>59.631900000000002</c:v>
                </c:pt>
                <c:pt idx="609">
                  <c:v>59.486899999999999</c:v>
                </c:pt>
                <c:pt idx="610">
                  <c:v>59.509799999999998</c:v>
                </c:pt>
                <c:pt idx="611">
                  <c:v>59.631900000000002</c:v>
                </c:pt>
                <c:pt idx="612">
                  <c:v>59.570799999999998</c:v>
                </c:pt>
                <c:pt idx="613">
                  <c:v>59.547899999999998</c:v>
                </c:pt>
                <c:pt idx="614">
                  <c:v>59.486899999999999</c:v>
                </c:pt>
                <c:pt idx="615">
                  <c:v>59.280900000000003</c:v>
                </c:pt>
                <c:pt idx="616">
                  <c:v>59.197000000000003</c:v>
                </c:pt>
                <c:pt idx="617">
                  <c:v>59.0749</c:v>
                </c:pt>
                <c:pt idx="618">
                  <c:v>59.105400000000003</c:v>
                </c:pt>
                <c:pt idx="619">
                  <c:v>59.197000000000003</c:v>
                </c:pt>
                <c:pt idx="620">
                  <c:v>59.227499999999999</c:v>
                </c:pt>
                <c:pt idx="621">
                  <c:v>59.311399999999999</c:v>
                </c:pt>
                <c:pt idx="622">
                  <c:v>59.227499999999999</c:v>
                </c:pt>
                <c:pt idx="623">
                  <c:v>58.991</c:v>
                </c:pt>
                <c:pt idx="624">
                  <c:v>59.052</c:v>
                </c:pt>
                <c:pt idx="625">
                  <c:v>59.197000000000003</c:v>
                </c:pt>
                <c:pt idx="626">
                  <c:v>59.166499999999999</c:v>
                </c:pt>
                <c:pt idx="627">
                  <c:v>59.280900000000003</c:v>
                </c:pt>
                <c:pt idx="628">
                  <c:v>59.341900000000003</c:v>
                </c:pt>
                <c:pt idx="629">
                  <c:v>59.540300000000002</c:v>
                </c:pt>
                <c:pt idx="630">
                  <c:v>59.509799999999998</c:v>
                </c:pt>
                <c:pt idx="631">
                  <c:v>59.631900000000002</c:v>
                </c:pt>
                <c:pt idx="632">
                  <c:v>59.952300000000001</c:v>
                </c:pt>
                <c:pt idx="633">
                  <c:v>60.150700000000001</c:v>
                </c:pt>
                <c:pt idx="634">
                  <c:v>60.2727</c:v>
                </c:pt>
                <c:pt idx="635">
                  <c:v>60.2956</c:v>
                </c:pt>
                <c:pt idx="636">
                  <c:v>60.2727</c:v>
                </c:pt>
                <c:pt idx="637">
                  <c:v>60.2727</c:v>
                </c:pt>
                <c:pt idx="638">
                  <c:v>60.2727</c:v>
                </c:pt>
                <c:pt idx="639">
                  <c:v>60.2727</c:v>
                </c:pt>
                <c:pt idx="640">
                  <c:v>60.2727</c:v>
                </c:pt>
                <c:pt idx="641">
                  <c:v>59.807299999999998</c:v>
                </c:pt>
                <c:pt idx="642">
                  <c:v>59.662399999999998</c:v>
                </c:pt>
                <c:pt idx="643">
                  <c:v>59.692900000000002</c:v>
                </c:pt>
                <c:pt idx="644">
                  <c:v>59.837899999999998</c:v>
                </c:pt>
                <c:pt idx="645">
                  <c:v>59.776800000000001</c:v>
                </c:pt>
                <c:pt idx="646">
                  <c:v>59.692900000000002</c:v>
                </c:pt>
                <c:pt idx="647">
                  <c:v>59.609000000000002</c:v>
                </c:pt>
                <c:pt idx="648">
                  <c:v>59.517400000000002</c:v>
                </c:pt>
                <c:pt idx="649">
                  <c:v>59.433500000000002</c:v>
                </c:pt>
                <c:pt idx="650">
                  <c:v>59.517400000000002</c:v>
                </c:pt>
                <c:pt idx="651">
                  <c:v>59.517400000000002</c:v>
                </c:pt>
                <c:pt idx="652">
                  <c:v>59.517400000000002</c:v>
                </c:pt>
                <c:pt idx="653">
                  <c:v>59.609000000000002</c:v>
                </c:pt>
                <c:pt idx="654">
                  <c:v>59.952300000000001</c:v>
                </c:pt>
                <c:pt idx="655">
                  <c:v>60.036200000000001</c:v>
                </c:pt>
                <c:pt idx="656">
                  <c:v>60.2727</c:v>
                </c:pt>
                <c:pt idx="657">
                  <c:v>60.242199999999997</c:v>
                </c:pt>
                <c:pt idx="658">
                  <c:v>60.2727</c:v>
                </c:pt>
                <c:pt idx="659">
                  <c:v>60.2727</c:v>
                </c:pt>
                <c:pt idx="660">
                  <c:v>60.2727</c:v>
                </c:pt>
                <c:pt idx="661">
                  <c:v>60.097299999999997</c:v>
                </c:pt>
                <c:pt idx="662">
                  <c:v>59.982799999999997</c:v>
                </c:pt>
                <c:pt idx="663">
                  <c:v>59.952300000000001</c:v>
                </c:pt>
                <c:pt idx="664">
                  <c:v>59.982799999999997</c:v>
                </c:pt>
                <c:pt idx="665">
                  <c:v>59.921799999999998</c:v>
                </c:pt>
                <c:pt idx="666">
                  <c:v>59.837899999999998</c:v>
                </c:pt>
                <c:pt idx="667">
                  <c:v>59.837899999999998</c:v>
                </c:pt>
                <c:pt idx="668">
                  <c:v>59.982799999999997</c:v>
                </c:pt>
                <c:pt idx="669">
                  <c:v>60.2727</c:v>
                </c:pt>
                <c:pt idx="670">
                  <c:v>60.2956</c:v>
                </c:pt>
                <c:pt idx="671">
                  <c:v>60.2956</c:v>
                </c:pt>
                <c:pt idx="672">
                  <c:v>60.2727</c:v>
                </c:pt>
                <c:pt idx="673">
                  <c:v>59.891300000000001</c:v>
                </c:pt>
                <c:pt idx="674">
                  <c:v>59.807299999999998</c:v>
                </c:pt>
                <c:pt idx="675">
                  <c:v>59.692900000000002</c:v>
                </c:pt>
                <c:pt idx="676">
                  <c:v>59.868400000000001</c:v>
                </c:pt>
                <c:pt idx="677">
                  <c:v>59.982799999999997</c:v>
                </c:pt>
                <c:pt idx="678">
                  <c:v>60.097299999999997</c:v>
                </c:pt>
                <c:pt idx="679">
                  <c:v>60.097299999999997</c:v>
                </c:pt>
                <c:pt idx="680">
                  <c:v>60.013300000000001</c:v>
                </c:pt>
                <c:pt idx="681">
                  <c:v>60.013300000000001</c:v>
                </c:pt>
                <c:pt idx="682">
                  <c:v>60.097299999999997</c:v>
                </c:pt>
                <c:pt idx="683">
                  <c:v>60.2727</c:v>
                </c:pt>
                <c:pt idx="684">
                  <c:v>60.2727</c:v>
                </c:pt>
                <c:pt idx="685">
                  <c:v>60.2956</c:v>
                </c:pt>
                <c:pt idx="686">
                  <c:v>60.2956</c:v>
                </c:pt>
                <c:pt idx="687">
                  <c:v>60.2956</c:v>
                </c:pt>
                <c:pt idx="688">
                  <c:v>60.4711</c:v>
                </c:pt>
                <c:pt idx="689">
                  <c:v>60.5321</c:v>
                </c:pt>
                <c:pt idx="690">
                  <c:v>60.616100000000003</c:v>
                </c:pt>
                <c:pt idx="691">
                  <c:v>60.730499999999999</c:v>
                </c:pt>
                <c:pt idx="692">
                  <c:v>60.761000000000003</c:v>
                </c:pt>
                <c:pt idx="693">
                  <c:v>60.844900000000003</c:v>
                </c:pt>
                <c:pt idx="694">
                  <c:v>60.814399999999999</c:v>
                </c:pt>
                <c:pt idx="695">
                  <c:v>60.989899999999999</c:v>
                </c:pt>
                <c:pt idx="696">
                  <c:v>60.844900000000003</c:v>
                </c:pt>
                <c:pt idx="697">
                  <c:v>60.791499999999999</c:v>
                </c:pt>
                <c:pt idx="698">
                  <c:v>60.791499999999999</c:v>
                </c:pt>
                <c:pt idx="699">
                  <c:v>60.814399999999999</c:v>
                </c:pt>
                <c:pt idx="700">
                  <c:v>60.844900000000003</c:v>
                </c:pt>
                <c:pt idx="701">
                  <c:v>60.905999999999999</c:v>
                </c:pt>
                <c:pt idx="702">
                  <c:v>60.959400000000002</c:v>
                </c:pt>
                <c:pt idx="703">
                  <c:v>61.020400000000002</c:v>
                </c:pt>
                <c:pt idx="704">
                  <c:v>61.081499999999998</c:v>
                </c:pt>
                <c:pt idx="705">
                  <c:v>61.279800000000002</c:v>
                </c:pt>
                <c:pt idx="706">
                  <c:v>61.340899999999998</c:v>
                </c:pt>
                <c:pt idx="707">
                  <c:v>61.310299999999998</c:v>
                </c:pt>
                <c:pt idx="708">
                  <c:v>61.165399999999998</c:v>
                </c:pt>
                <c:pt idx="709">
                  <c:v>61.279800000000002</c:v>
                </c:pt>
                <c:pt idx="710">
                  <c:v>61.340899999999998</c:v>
                </c:pt>
                <c:pt idx="711">
                  <c:v>61.394300000000001</c:v>
                </c:pt>
                <c:pt idx="712">
                  <c:v>61.363700000000001</c:v>
                </c:pt>
                <c:pt idx="713">
                  <c:v>61.363700000000001</c:v>
                </c:pt>
                <c:pt idx="714">
                  <c:v>61.310299999999998</c:v>
                </c:pt>
                <c:pt idx="715">
                  <c:v>61.340899999999998</c:v>
                </c:pt>
                <c:pt idx="716">
                  <c:v>61.394300000000001</c:v>
                </c:pt>
                <c:pt idx="717">
                  <c:v>61.455300000000001</c:v>
                </c:pt>
                <c:pt idx="718">
                  <c:v>61.485799999999998</c:v>
                </c:pt>
                <c:pt idx="719">
                  <c:v>61.600299999999997</c:v>
                </c:pt>
                <c:pt idx="720">
                  <c:v>61.745199999999997</c:v>
                </c:pt>
                <c:pt idx="721">
                  <c:v>61.653700000000001</c:v>
                </c:pt>
                <c:pt idx="722">
                  <c:v>61.745199999999997</c:v>
                </c:pt>
                <c:pt idx="723">
                  <c:v>61.7986</c:v>
                </c:pt>
                <c:pt idx="724">
                  <c:v>61.7986</c:v>
                </c:pt>
                <c:pt idx="725">
                  <c:v>61.539200000000001</c:v>
                </c:pt>
                <c:pt idx="726">
                  <c:v>61.310299999999998</c:v>
                </c:pt>
                <c:pt idx="727">
                  <c:v>61.310299999999998</c:v>
                </c:pt>
                <c:pt idx="728">
                  <c:v>61.394300000000001</c:v>
                </c:pt>
                <c:pt idx="729">
                  <c:v>61.394300000000001</c:v>
                </c:pt>
                <c:pt idx="730">
                  <c:v>61.508699999999997</c:v>
                </c:pt>
                <c:pt idx="731">
                  <c:v>61.653700000000001</c:v>
                </c:pt>
                <c:pt idx="732">
                  <c:v>61.8902</c:v>
                </c:pt>
                <c:pt idx="733">
                  <c:v>62.088500000000003</c:v>
                </c:pt>
                <c:pt idx="734">
                  <c:v>62.286900000000003</c:v>
                </c:pt>
                <c:pt idx="735">
                  <c:v>62.264000000000003</c:v>
                </c:pt>
                <c:pt idx="736">
                  <c:v>62.1496</c:v>
                </c:pt>
                <c:pt idx="737">
                  <c:v>62.119</c:v>
                </c:pt>
                <c:pt idx="738">
                  <c:v>62.088500000000003</c:v>
                </c:pt>
                <c:pt idx="739">
                  <c:v>62.065600000000003</c:v>
                </c:pt>
                <c:pt idx="740">
                  <c:v>62.0351</c:v>
                </c:pt>
                <c:pt idx="741">
                  <c:v>62.0351</c:v>
                </c:pt>
                <c:pt idx="742">
                  <c:v>62.065600000000003</c:v>
                </c:pt>
                <c:pt idx="743">
                  <c:v>62.0351</c:v>
                </c:pt>
                <c:pt idx="744">
                  <c:v>61.920699999999997</c:v>
                </c:pt>
                <c:pt idx="745">
                  <c:v>61.745199999999997</c:v>
                </c:pt>
                <c:pt idx="746">
                  <c:v>61.569699999999997</c:v>
                </c:pt>
                <c:pt idx="747">
                  <c:v>61.630800000000001</c:v>
                </c:pt>
                <c:pt idx="748">
                  <c:v>61.661299999999997</c:v>
                </c:pt>
                <c:pt idx="749">
                  <c:v>61.775700000000001</c:v>
                </c:pt>
                <c:pt idx="750">
                  <c:v>61.7986</c:v>
                </c:pt>
                <c:pt idx="751">
                  <c:v>61.829099999999997</c:v>
                </c:pt>
                <c:pt idx="752">
                  <c:v>61.7986</c:v>
                </c:pt>
                <c:pt idx="753">
                  <c:v>61.8596</c:v>
                </c:pt>
                <c:pt idx="754">
                  <c:v>61.9741</c:v>
                </c:pt>
                <c:pt idx="755">
                  <c:v>62.119</c:v>
                </c:pt>
                <c:pt idx="756">
                  <c:v>62.1496</c:v>
                </c:pt>
                <c:pt idx="757">
                  <c:v>62.264000000000003</c:v>
                </c:pt>
                <c:pt idx="758">
                  <c:v>62.264000000000003</c:v>
                </c:pt>
                <c:pt idx="759">
                  <c:v>62.378399999999999</c:v>
                </c:pt>
                <c:pt idx="760">
                  <c:v>62.378399999999999</c:v>
                </c:pt>
                <c:pt idx="761">
                  <c:v>62.378399999999999</c:v>
                </c:pt>
                <c:pt idx="762">
                  <c:v>62.408999999999999</c:v>
                </c:pt>
                <c:pt idx="763">
                  <c:v>62.584400000000002</c:v>
                </c:pt>
                <c:pt idx="764">
                  <c:v>62.782800000000002</c:v>
                </c:pt>
                <c:pt idx="765">
                  <c:v>62.637799999999999</c:v>
                </c:pt>
                <c:pt idx="766">
                  <c:v>62.584400000000002</c:v>
                </c:pt>
                <c:pt idx="767">
                  <c:v>62.523400000000002</c:v>
                </c:pt>
                <c:pt idx="768">
                  <c:v>62.492899999999999</c:v>
                </c:pt>
                <c:pt idx="769">
                  <c:v>62.462400000000002</c:v>
                </c:pt>
                <c:pt idx="770">
                  <c:v>62.492899999999999</c:v>
                </c:pt>
                <c:pt idx="771">
                  <c:v>62.553899999999999</c:v>
                </c:pt>
                <c:pt idx="772">
                  <c:v>62.523400000000002</c:v>
                </c:pt>
                <c:pt idx="773">
                  <c:v>62.523400000000002</c:v>
                </c:pt>
                <c:pt idx="774">
                  <c:v>62.462400000000002</c:v>
                </c:pt>
                <c:pt idx="775">
                  <c:v>62.637799999999999</c:v>
                </c:pt>
                <c:pt idx="776">
                  <c:v>62.874400000000001</c:v>
                </c:pt>
                <c:pt idx="777">
                  <c:v>62.813299999999998</c:v>
                </c:pt>
                <c:pt idx="778">
                  <c:v>62.927799999999998</c:v>
                </c:pt>
                <c:pt idx="779">
                  <c:v>62.958300000000001</c:v>
                </c:pt>
                <c:pt idx="780">
                  <c:v>62.927799999999998</c:v>
                </c:pt>
                <c:pt idx="781">
                  <c:v>62.843800000000002</c:v>
                </c:pt>
                <c:pt idx="782">
                  <c:v>62.874400000000001</c:v>
                </c:pt>
                <c:pt idx="783">
                  <c:v>62.927799999999998</c:v>
                </c:pt>
                <c:pt idx="784">
                  <c:v>62.927799999999998</c:v>
                </c:pt>
                <c:pt idx="785">
                  <c:v>62.897199999999998</c:v>
                </c:pt>
                <c:pt idx="786">
                  <c:v>62.927799999999998</c:v>
                </c:pt>
                <c:pt idx="787">
                  <c:v>62.927799999999998</c:v>
                </c:pt>
                <c:pt idx="788">
                  <c:v>62.958300000000001</c:v>
                </c:pt>
                <c:pt idx="789">
                  <c:v>62.988799999999998</c:v>
                </c:pt>
                <c:pt idx="790">
                  <c:v>63.042200000000001</c:v>
                </c:pt>
                <c:pt idx="791">
                  <c:v>63.103200000000001</c:v>
                </c:pt>
                <c:pt idx="792">
                  <c:v>63.248199999999997</c:v>
                </c:pt>
                <c:pt idx="793">
                  <c:v>63.278700000000001</c:v>
                </c:pt>
                <c:pt idx="794">
                  <c:v>63.3932</c:v>
                </c:pt>
                <c:pt idx="795">
                  <c:v>63.309199999999997</c:v>
                </c:pt>
                <c:pt idx="796">
                  <c:v>63.133800000000001</c:v>
                </c:pt>
                <c:pt idx="797">
                  <c:v>63.133800000000001</c:v>
                </c:pt>
                <c:pt idx="798">
                  <c:v>63.103200000000001</c:v>
                </c:pt>
                <c:pt idx="799">
                  <c:v>62.988799999999998</c:v>
                </c:pt>
                <c:pt idx="800">
                  <c:v>62.988799999999998</c:v>
                </c:pt>
                <c:pt idx="801">
                  <c:v>62.904899999999998</c:v>
                </c:pt>
                <c:pt idx="802">
                  <c:v>62.904899999999998</c:v>
                </c:pt>
                <c:pt idx="803">
                  <c:v>62.988799999999998</c:v>
                </c:pt>
                <c:pt idx="804">
                  <c:v>62.988799999999998</c:v>
                </c:pt>
                <c:pt idx="805">
                  <c:v>63.019300000000001</c:v>
                </c:pt>
                <c:pt idx="806">
                  <c:v>63.072699999999998</c:v>
                </c:pt>
                <c:pt idx="807">
                  <c:v>63.248199999999997</c:v>
                </c:pt>
                <c:pt idx="808">
                  <c:v>63.3626</c:v>
                </c:pt>
                <c:pt idx="809">
                  <c:v>63.332099999999997</c:v>
                </c:pt>
                <c:pt idx="810">
                  <c:v>63.4542</c:v>
                </c:pt>
                <c:pt idx="811">
                  <c:v>63.5381</c:v>
                </c:pt>
                <c:pt idx="812">
                  <c:v>63.507599999999996</c:v>
                </c:pt>
                <c:pt idx="813">
                  <c:v>63.507599999999996</c:v>
                </c:pt>
                <c:pt idx="814">
                  <c:v>63.4542</c:v>
                </c:pt>
                <c:pt idx="815">
                  <c:v>63.3626</c:v>
                </c:pt>
                <c:pt idx="816">
                  <c:v>63.3932</c:v>
                </c:pt>
                <c:pt idx="817">
                  <c:v>63.3932</c:v>
                </c:pt>
                <c:pt idx="818">
                  <c:v>63.4771</c:v>
                </c:pt>
                <c:pt idx="819">
                  <c:v>63.507599999999996</c:v>
                </c:pt>
                <c:pt idx="820">
                  <c:v>63.568600000000004</c:v>
                </c:pt>
                <c:pt idx="821">
                  <c:v>63.591500000000003</c:v>
                </c:pt>
                <c:pt idx="822">
                  <c:v>63.4771</c:v>
                </c:pt>
                <c:pt idx="823">
                  <c:v>63.4542</c:v>
                </c:pt>
                <c:pt idx="824">
                  <c:v>63.591500000000003</c:v>
                </c:pt>
                <c:pt idx="825">
                  <c:v>63.767000000000003</c:v>
                </c:pt>
                <c:pt idx="826">
                  <c:v>63.850900000000003</c:v>
                </c:pt>
                <c:pt idx="827">
                  <c:v>63.7136</c:v>
                </c:pt>
                <c:pt idx="828">
                  <c:v>63.6526</c:v>
                </c:pt>
                <c:pt idx="829">
                  <c:v>63.622</c:v>
                </c:pt>
                <c:pt idx="830">
                  <c:v>63.7136</c:v>
                </c:pt>
                <c:pt idx="831">
                  <c:v>63.850900000000003</c:v>
                </c:pt>
                <c:pt idx="832">
                  <c:v>63.850900000000003</c:v>
                </c:pt>
                <c:pt idx="833">
                  <c:v>63.850900000000003</c:v>
                </c:pt>
                <c:pt idx="834">
                  <c:v>63.911999999999999</c:v>
                </c:pt>
                <c:pt idx="835">
                  <c:v>64.140799999999999</c:v>
                </c:pt>
                <c:pt idx="836">
                  <c:v>64.201899999999995</c:v>
                </c:pt>
                <c:pt idx="837">
                  <c:v>64.201899999999995</c:v>
                </c:pt>
                <c:pt idx="838">
                  <c:v>64.056899999999999</c:v>
                </c:pt>
                <c:pt idx="839">
                  <c:v>64.201899999999995</c:v>
                </c:pt>
                <c:pt idx="840">
                  <c:v>64.232399999999998</c:v>
                </c:pt>
                <c:pt idx="841">
                  <c:v>64.232399999999998</c:v>
                </c:pt>
                <c:pt idx="842">
                  <c:v>64.232399999999998</c:v>
                </c:pt>
                <c:pt idx="843">
                  <c:v>64.232399999999998</c:v>
                </c:pt>
                <c:pt idx="844">
                  <c:v>64.232399999999998</c:v>
                </c:pt>
                <c:pt idx="845">
                  <c:v>64.232399999999998</c:v>
                </c:pt>
                <c:pt idx="846">
                  <c:v>64.232399999999998</c:v>
                </c:pt>
                <c:pt idx="847">
                  <c:v>64.232399999999998</c:v>
                </c:pt>
                <c:pt idx="848">
                  <c:v>64.232399999999998</c:v>
                </c:pt>
                <c:pt idx="849">
                  <c:v>64.232399999999998</c:v>
                </c:pt>
                <c:pt idx="850">
                  <c:v>64.232399999999998</c:v>
                </c:pt>
                <c:pt idx="851">
                  <c:v>64.430800000000005</c:v>
                </c:pt>
                <c:pt idx="852">
                  <c:v>64.232399999999998</c:v>
                </c:pt>
                <c:pt idx="853">
                  <c:v>64.285799999999995</c:v>
                </c:pt>
                <c:pt idx="854">
                  <c:v>64.232399999999998</c:v>
                </c:pt>
                <c:pt idx="855">
                  <c:v>64.285799999999995</c:v>
                </c:pt>
                <c:pt idx="856">
                  <c:v>64.407899999999998</c:v>
                </c:pt>
                <c:pt idx="857">
                  <c:v>64.377300000000005</c:v>
                </c:pt>
                <c:pt idx="858">
                  <c:v>64.232399999999998</c:v>
                </c:pt>
                <c:pt idx="859">
                  <c:v>64.056899999999999</c:v>
                </c:pt>
                <c:pt idx="860">
                  <c:v>64.026399999999995</c:v>
                </c:pt>
                <c:pt idx="861">
                  <c:v>64.171400000000006</c:v>
                </c:pt>
                <c:pt idx="862">
                  <c:v>64.232399999999998</c:v>
                </c:pt>
                <c:pt idx="863">
                  <c:v>64.285799999999995</c:v>
                </c:pt>
                <c:pt idx="864">
                  <c:v>64.407899999999998</c:v>
                </c:pt>
                <c:pt idx="865">
                  <c:v>64.377300000000005</c:v>
                </c:pt>
                <c:pt idx="866">
                  <c:v>64.491799999999998</c:v>
                </c:pt>
                <c:pt idx="867">
                  <c:v>64.667299999999997</c:v>
                </c:pt>
                <c:pt idx="868">
                  <c:v>64.804599999999994</c:v>
                </c:pt>
                <c:pt idx="869">
                  <c:v>64.858000000000004</c:v>
                </c:pt>
                <c:pt idx="870">
                  <c:v>64.964799999999997</c:v>
                </c:pt>
                <c:pt idx="871">
                  <c:v>64.9953</c:v>
                </c:pt>
                <c:pt idx="872">
                  <c:v>64.9953</c:v>
                </c:pt>
                <c:pt idx="873">
                  <c:v>65.079300000000003</c:v>
                </c:pt>
                <c:pt idx="874">
                  <c:v>65.1327</c:v>
                </c:pt>
                <c:pt idx="875">
                  <c:v>64.9953</c:v>
                </c:pt>
                <c:pt idx="876">
                  <c:v>64.858000000000004</c:v>
                </c:pt>
                <c:pt idx="877">
                  <c:v>64.690200000000004</c:v>
                </c:pt>
                <c:pt idx="878">
                  <c:v>64.461299999999994</c:v>
                </c:pt>
                <c:pt idx="879">
                  <c:v>64.407899999999998</c:v>
                </c:pt>
                <c:pt idx="880">
                  <c:v>64.552800000000005</c:v>
                </c:pt>
                <c:pt idx="881">
                  <c:v>64.575699999999998</c:v>
                </c:pt>
                <c:pt idx="882">
                  <c:v>64.690200000000004</c:v>
                </c:pt>
                <c:pt idx="883">
                  <c:v>64.781700000000001</c:v>
                </c:pt>
                <c:pt idx="884">
                  <c:v>64.9114</c:v>
                </c:pt>
                <c:pt idx="885">
                  <c:v>64.964799999999997</c:v>
                </c:pt>
                <c:pt idx="886">
                  <c:v>65.079300000000003</c:v>
                </c:pt>
                <c:pt idx="887">
                  <c:v>65.155500000000004</c:v>
                </c:pt>
                <c:pt idx="888">
                  <c:v>65.323400000000007</c:v>
                </c:pt>
                <c:pt idx="889">
                  <c:v>65.483599999999996</c:v>
                </c:pt>
                <c:pt idx="890">
                  <c:v>65.506500000000003</c:v>
                </c:pt>
                <c:pt idx="891">
                  <c:v>65.399699999999996</c:v>
                </c:pt>
                <c:pt idx="892">
                  <c:v>65.376800000000003</c:v>
                </c:pt>
                <c:pt idx="893">
                  <c:v>65.186099999999996</c:v>
                </c:pt>
                <c:pt idx="894">
                  <c:v>65.155500000000004</c:v>
                </c:pt>
                <c:pt idx="895">
                  <c:v>65.186099999999996</c:v>
                </c:pt>
                <c:pt idx="896">
                  <c:v>65.079300000000003</c:v>
                </c:pt>
                <c:pt idx="897">
                  <c:v>65.048699999999997</c:v>
                </c:pt>
                <c:pt idx="898">
                  <c:v>64.835099999999997</c:v>
                </c:pt>
                <c:pt idx="899">
                  <c:v>64.751199999999997</c:v>
                </c:pt>
                <c:pt idx="900">
                  <c:v>64.751199999999997</c:v>
                </c:pt>
                <c:pt idx="901">
                  <c:v>64.804599999999994</c:v>
                </c:pt>
                <c:pt idx="902">
                  <c:v>64.9114</c:v>
                </c:pt>
                <c:pt idx="903">
                  <c:v>64.9953</c:v>
                </c:pt>
                <c:pt idx="904">
                  <c:v>65.079300000000003</c:v>
                </c:pt>
                <c:pt idx="905">
                  <c:v>65.102099999999993</c:v>
                </c:pt>
                <c:pt idx="906">
                  <c:v>65.2166</c:v>
                </c:pt>
                <c:pt idx="907">
                  <c:v>65.239500000000007</c:v>
                </c:pt>
                <c:pt idx="908">
                  <c:v>65.27</c:v>
                </c:pt>
                <c:pt idx="909">
                  <c:v>65.292900000000003</c:v>
                </c:pt>
                <c:pt idx="910">
                  <c:v>65.430199999999999</c:v>
                </c:pt>
                <c:pt idx="911">
                  <c:v>65.399699999999996</c:v>
                </c:pt>
                <c:pt idx="912">
                  <c:v>65.453100000000006</c:v>
                </c:pt>
                <c:pt idx="913">
                  <c:v>65.430199999999999</c:v>
                </c:pt>
                <c:pt idx="914">
                  <c:v>65.514099999999999</c:v>
                </c:pt>
                <c:pt idx="915">
                  <c:v>65.537000000000006</c:v>
                </c:pt>
                <c:pt idx="916">
                  <c:v>65.514099999999999</c:v>
                </c:pt>
                <c:pt idx="917">
                  <c:v>65.453100000000006</c:v>
                </c:pt>
                <c:pt idx="918">
                  <c:v>65.453100000000006</c:v>
                </c:pt>
                <c:pt idx="919">
                  <c:v>65.453100000000006</c:v>
                </c:pt>
                <c:pt idx="920">
                  <c:v>65.620900000000006</c:v>
                </c:pt>
                <c:pt idx="921">
                  <c:v>65.537000000000006</c:v>
                </c:pt>
                <c:pt idx="922">
                  <c:v>65.453100000000006</c:v>
                </c:pt>
                <c:pt idx="923">
                  <c:v>65.376800000000003</c:v>
                </c:pt>
                <c:pt idx="924">
                  <c:v>65.292900000000003</c:v>
                </c:pt>
                <c:pt idx="925">
                  <c:v>65.239500000000007</c:v>
                </c:pt>
                <c:pt idx="926">
                  <c:v>65.346299999999999</c:v>
                </c:pt>
                <c:pt idx="927">
                  <c:v>65.376800000000003</c:v>
                </c:pt>
                <c:pt idx="928">
                  <c:v>65.399699999999996</c:v>
                </c:pt>
                <c:pt idx="929">
                  <c:v>65.346299999999999</c:v>
                </c:pt>
                <c:pt idx="930">
                  <c:v>65.514099999999999</c:v>
                </c:pt>
                <c:pt idx="931">
                  <c:v>65.376800000000003</c:v>
                </c:pt>
                <c:pt idx="932">
                  <c:v>65.323400000000007</c:v>
                </c:pt>
                <c:pt idx="933">
                  <c:v>65.323400000000007</c:v>
                </c:pt>
                <c:pt idx="934">
                  <c:v>65.323400000000007</c:v>
                </c:pt>
                <c:pt idx="935">
                  <c:v>65.323400000000007</c:v>
                </c:pt>
                <c:pt idx="936">
                  <c:v>65.376800000000003</c:v>
                </c:pt>
                <c:pt idx="937">
                  <c:v>65.399699999999996</c:v>
                </c:pt>
                <c:pt idx="938">
                  <c:v>65.453100000000006</c:v>
                </c:pt>
                <c:pt idx="939">
                  <c:v>65.453100000000006</c:v>
                </c:pt>
                <c:pt idx="940">
                  <c:v>65.453100000000006</c:v>
                </c:pt>
                <c:pt idx="941">
                  <c:v>65.537000000000006</c:v>
                </c:pt>
                <c:pt idx="942">
                  <c:v>65.620900000000006</c:v>
                </c:pt>
                <c:pt idx="943">
                  <c:v>65.643799999999999</c:v>
                </c:pt>
                <c:pt idx="944">
                  <c:v>65.727800000000002</c:v>
                </c:pt>
                <c:pt idx="945">
                  <c:v>65.804000000000002</c:v>
                </c:pt>
                <c:pt idx="946">
                  <c:v>66.055800000000005</c:v>
                </c:pt>
                <c:pt idx="947">
                  <c:v>66.109200000000001</c:v>
                </c:pt>
                <c:pt idx="948">
                  <c:v>66.185500000000005</c:v>
                </c:pt>
                <c:pt idx="949">
                  <c:v>66.078699999999998</c:v>
                </c:pt>
                <c:pt idx="950">
                  <c:v>66.109200000000001</c:v>
                </c:pt>
                <c:pt idx="951">
                  <c:v>66.078699999999998</c:v>
                </c:pt>
                <c:pt idx="952">
                  <c:v>66.078699999999998</c:v>
                </c:pt>
                <c:pt idx="953">
                  <c:v>66.238900000000001</c:v>
                </c:pt>
                <c:pt idx="954">
                  <c:v>66.238900000000001</c:v>
                </c:pt>
                <c:pt idx="955">
                  <c:v>66.345699999999994</c:v>
                </c:pt>
                <c:pt idx="956">
                  <c:v>66.429699999999997</c:v>
                </c:pt>
                <c:pt idx="957">
                  <c:v>66.345699999999994</c:v>
                </c:pt>
                <c:pt idx="958">
                  <c:v>66.399100000000004</c:v>
                </c:pt>
                <c:pt idx="959">
                  <c:v>66.185500000000005</c:v>
                </c:pt>
                <c:pt idx="960">
                  <c:v>66.185500000000005</c:v>
                </c:pt>
                <c:pt idx="961">
                  <c:v>66.101600000000005</c:v>
                </c:pt>
                <c:pt idx="962">
                  <c:v>66.078699999999998</c:v>
                </c:pt>
                <c:pt idx="963">
                  <c:v>66.078699999999998</c:v>
                </c:pt>
                <c:pt idx="964">
                  <c:v>66.025300000000001</c:v>
                </c:pt>
                <c:pt idx="965">
                  <c:v>66.292299999999997</c:v>
                </c:pt>
                <c:pt idx="966">
                  <c:v>66.238900000000001</c:v>
                </c:pt>
                <c:pt idx="967">
                  <c:v>66.292299999999997</c:v>
                </c:pt>
                <c:pt idx="968">
                  <c:v>66.345699999999994</c:v>
                </c:pt>
                <c:pt idx="969">
                  <c:v>66.399100000000004</c:v>
                </c:pt>
                <c:pt idx="970">
                  <c:v>66.483099999999993</c:v>
                </c:pt>
                <c:pt idx="971">
                  <c:v>66.536500000000004</c:v>
                </c:pt>
                <c:pt idx="972">
                  <c:v>66.513599999999997</c:v>
                </c:pt>
                <c:pt idx="973">
                  <c:v>66.620400000000004</c:v>
                </c:pt>
                <c:pt idx="974">
                  <c:v>66.6738</c:v>
                </c:pt>
                <c:pt idx="975">
                  <c:v>66.727199999999996</c:v>
                </c:pt>
                <c:pt idx="976">
                  <c:v>66.750100000000003</c:v>
                </c:pt>
                <c:pt idx="977">
                  <c:v>66.780600000000007</c:v>
                </c:pt>
                <c:pt idx="978">
                  <c:v>66.811099999999996</c:v>
                </c:pt>
                <c:pt idx="979">
                  <c:v>66.971299999999999</c:v>
                </c:pt>
                <c:pt idx="980">
                  <c:v>67.162099999999995</c:v>
                </c:pt>
                <c:pt idx="981">
                  <c:v>67.238399999999999</c:v>
                </c:pt>
                <c:pt idx="982">
                  <c:v>67.322299999999998</c:v>
                </c:pt>
                <c:pt idx="983">
                  <c:v>67.322299999999998</c:v>
                </c:pt>
                <c:pt idx="984">
                  <c:v>67.322299999999998</c:v>
                </c:pt>
                <c:pt idx="985">
                  <c:v>67.291799999999995</c:v>
                </c:pt>
                <c:pt idx="986">
                  <c:v>67.185000000000002</c:v>
                </c:pt>
                <c:pt idx="987">
                  <c:v>67.078199999999995</c:v>
                </c:pt>
                <c:pt idx="988">
                  <c:v>67.078199999999995</c:v>
                </c:pt>
                <c:pt idx="989">
                  <c:v>66.811099999999996</c:v>
                </c:pt>
                <c:pt idx="990">
                  <c:v>67.024699999999996</c:v>
                </c:pt>
                <c:pt idx="991">
                  <c:v>67.047600000000003</c:v>
                </c:pt>
                <c:pt idx="992">
                  <c:v>67.047600000000003</c:v>
                </c:pt>
                <c:pt idx="993">
                  <c:v>67.108699999999999</c:v>
                </c:pt>
                <c:pt idx="994">
                  <c:v>67.108699999999999</c:v>
                </c:pt>
                <c:pt idx="995">
                  <c:v>67.162099999999995</c:v>
                </c:pt>
                <c:pt idx="996">
                  <c:v>67.185000000000002</c:v>
                </c:pt>
                <c:pt idx="997">
                  <c:v>67.268900000000002</c:v>
                </c:pt>
                <c:pt idx="998">
                  <c:v>67.322299999999998</c:v>
                </c:pt>
                <c:pt idx="999">
                  <c:v>67.299400000000006</c:v>
                </c:pt>
                <c:pt idx="1000">
                  <c:v>67.299400000000006</c:v>
                </c:pt>
                <c:pt idx="1001">
                  <c:v>67.375699999999995</c:v>
                </c:pt>
                <c:pt idx="1002">
                  <c:v>67.482500000000002</c:v>
                </c:pt>
                <c:pt idx="1003">
                  <c:v>67.482500000000002</c:v>
                </c:pt>
                <c:pt idx="1004">
                  <c:v>67.482500000000002</c:v>
                </c:pt>
                <c:pt idx="1005">
                  <c:v>67.482500000000002</c:v>
                </c:pt>
                <c:pt idx="1006">
                  <c:v>67.429100000000005</c:v>
                </c:pt>
                <c:pt idx="1007">
                  <c:v>67.322299999999998</c:v>
                </c:pt>
                <c:pt idx="1008">
                  <c:v>67.162099999999995</c:v>
                </c:pt>
                <c:pt idx="1009">
                  <c:v>67.162099999999995</c:v>
                </c:pt>
                <c:pt idx="1010">
                  <c:v>67.162099999999995</c:v>
                </c:pt>
                <c:pt idx="1011">
                  <c:v>67.299400000000006</c:v>
                </c:pt>
                <c:pt idx="1012">
                  <c:v>67.429100000000005</c:v>
                </c:pt>
                <c:pt idx="1013">
                  <c:v>67.459599999999995</c:v>
                </c:pt>
                <c:pt idx="1014">
                  <c:v>67.406199999999998</c:v>
                </c:pt>
                <c:pt idx="1015">
                  <c:v>67.429100000000005</c:v>
                </c:pt>
                <c:pt idx="1016">
                  <c:v>67.406199999999998</c:v>
                </c:pt>
                <c:pt idx="1017">
                  <c:v>67.375699999999995</c:v>
                </c:pt>
                <c:pt idx="1018">
                  <c:v>67.406199999999998</c:v>
                </c:pt>
                <c:pt idx="1019">
                  <c:v>67.375699999999995</c:v>
                </c:pt>
                <c:pt idx="1020">
                  <c:v>67.513000000000005</c:v>
                </c:pt>
                <c:pt idx="1021">
                  <c:v>67.566400000000002</c:v>
                </c:pt>
                <c:pt idx="1022">
                  <c:v>67.780100000000004</c:v>
                </c:pt>
                <c:pt idx="1023">
                  <c:v>67.780100000000004</c:v>
                </c:pt>
                <c:pt idx="1024">
                  <c:v>67.535899999999998</c:v>
                </c:pt>
                <c:pt idx="1025">
                  <c:v>67.162099999999995</c:v>
                </c:pt>
                <c:pt idx="1026">
                  <c:v>67.078199999999995</c:v>
                </c:pt>
                <c:pt idx="1027">
                  <c:v>67.185000000000002</c:v>
                </c:pt>
                <c:pt idx="1028">
                  <c:v>67.299400000000006</c:v>
                </c:pt>
                <c:pt idx="1029">
                  <c:v>67.482500000000002</c:v>
                </c:pt>
                <c:pt idx="1030">
                  <c:v>67.673199999999994</c:v>
                </c:pt>
                <c:pt idx="1031">
                  <c:v>67.726699999999994</c:v>
                </c:pt>
                <c:pt idx="1032">
                  <c:v>67.886899999999997</c:v>
                </c:pt>
                <c:pt idx="1033">
                  <c:v>67.886899999999997</c:v>
                </c:pt>
                <c:pt idx="1034">
                  <c:v>67.886899999999997</c:v>
                </c:pt>
                <c:pt idx="1035">
                  <c:v>67.886899999999997</c:v>
                </c:pt>
                <c:pt idx="1036">
                  <c:v>67.886899999999997</c:v>
                </c:pt>
                <c:pt idx="1037">
                  <c:v>67.833500000000001</c:v>
                </c:pt>
                <c:pt idx="1038">
                  <c:v>67.886899999999997</c:v>
                </c:pt>
                <c:pt idx="1039">
                  <c:v>67.780100000000004</c:v>
                </c:pt>
                <c:pt idx="1040">
                  <c:v>67.757199999999997</c:v>
                </c:pt>
                <c:pt idx="1041">
                  <c:v>67.780100000000004</c:v>
                </c:pt>
                <c:pt idx="1042">
                  <c:v>67.703800000000001</c:v>
                </c:pt>
                <c:pt idx="1043">
                  <c:v>67.482500000000002</c:v>
                </c:pt>
                <c:pt idx="1044">
                  <c:v>67.299400000000006</c:v>
                </c:pt>
                <c:pt idx="1045">
                  <c:v>67.131600000000006</c:v>
                </c:pt>
                <c:pt idx="1046">
                  <c:v>67.162099999999995</c:v>
                </c:pt>
                <c:pt idx="1047">
                  <c:v>67.268900000000002</c:v>
                </c:pt>
                <c:pt idx="1048">
                  <c:v>67.299400000000006</c:v>
                </c:pt>
                <c:pt idx="1049">
                  <c:v>67.375699999999995</c:v>
                </c:pt>
                <c:pt idx="1050">
                  <c:v>67.482500000000002</c:v>
                </c:pt>
                <c:pt idx="1051">
                  <c:v>67.566400000000002</c:v>
                </c:pt>
                <c:pt idx="1052">
                  <c:v>67.619799999999998</c:v>
                </c:pt>
                <c:pt idx="1053">
                  <c:v>67.757199999999997</c:v>
                </c:pt>
                <c:pt idx="1054">
                  <c:v>67.886899999999997</c:v>
                </c:pt>
                <c:pt idx="1055">
                  <c:v>67.886899999999997</c:v>
                </c:pt>
                <c:pt idx="1056">
                  <c:v>67.886899999999997</c:v>
                </c:pt>
                <c:pt idx="1057">
                  <c:v>67.886899999999997</c:v>
                </c:pt>
                <c:pt idx="1058">
                  <c:v>67.886899999999997</c:v>
                </c:pt>
                <c:pt idx="1059">
                  <c:v>67.886899999999997</c:v>
                </c:pt>
                <c:pt idx="1060">
                  <c:v>67.886899999999997</c:v>
                </c:pt>
                <c:pt idx="1061">
                  <c:v>67.886899999999997</c:v>
                </c:pt>
                <c:pt idx="1062">
                  <c:v>67.886899999999997</c:v>
                </c:pt>
                <c:pt idx="1063">
                  <c:v>67.886899999999997</c:v>
                </c:pt>
                <c:pt idx="1064">
                  <c:v>67.886899999999997</c:v>
                </c:pt>
                <c:pt idx="1065">
                  <c:v>67.703800000000001</c:v>
                </c:pt>
                <c:pt idx="1066">
                  <c:v>67.513000000000005</c:v>
                </c:pt>
                <c:pt idx="1067">
                  <c:v>67.459599999999995</c:v>
                </c:pt>
                <c:pt idx="1068">
                  <c:v>67.375699999999995</c:v>
                </c:pt>
                <c:pt idx="1069">
                  <c:v>67.459599999999995</c:v>
                </c:pt>
                <c:pt idx="1070">
                  <c:v>67.535899999999998</c:v>
                </c:pt>
                <c:pt idx="1071">
                  <c:v>67.482500000000002</c:v>
                </c:pt>
                <c:pt idx="1072">
                  <c:v>67.535899999999998</c:v>
                </c:pt>
                <c:pt idx="1073">
                  <c:v>67.619799999999998</c:v>
                </c:pt>
                <c:pt idx="1074">
                  <c:v>67.619799999999998</c:v>
                </c:pt>
                <c:pt idx="1075">
                  <c:v>67.673199999999994</c:v>
                </c:pt>
                <c:pt idx="1076">
                  <c:v>67.833500000000001</c:v>
                </c:pt>
                <c:pt idx="1077">
                  <c:v>67.886899999999997</c:v>
                </c:pt>
                <c:pt idx="1078">
                  <c:v>68.001300000000001</c:v>
                </c:pt>
                <c:pt idx="1079">
                  <c:v>67.947900000000004</c:v>
                </c:pt>
                <c:pt idx="1080">
                  <c:v>67.886899999999997</c:v>
                </c:pt>
                <c:pt idx="1081">
                  <c:v>67.947900000000004</c:v>
                </c:pt>
                <c:pt idx="1082">
                  <c:v>68.077600000000004</c:v>
                </c:pt>
                <c:pt idx="1083">
                  <c:v>68.077600000000004</c:v>
                </c:pt>
                <c:pt idx="1084">
                  <c:v>68.108099999999993</c:v>
                </c:pt>
                <c:pt idx="1085">
                  <c:v>68.054699999999997</c:v>
                </c:pt>
                <c:pt idx="1086">
                  <c:v>68.024199999999993</c:v>
                </c:pt>
                <c:pt idx="1087">
                  <c:v>68.001300000000001</c:v>
                </c:pt>
                <c:pt idx="1088">
                  <c:v>68.024199999999993</c:v>
                </c:pt>
                <c:pt idx="1089">
                  <c:v>68.024199999999993</c:v>
                </c:pt>
                <c:pt idx="1090">
                  <c:v>68.024199999999993</c:v>
                </c:pt>
                <c:pt idx="1091">
                  <c:v>68.054699999999997</c:v>
                </c:pt>
                <c:pt idx="1092">
                  <c:v>68.054699999999997</c:v>
                </c:pt>
                <c:pt idx="1093">
                  <c:v>68.108099999999993</c:v>
                </c:pt>
                <c:pt idx="1094">
                  <c:v>68.108099999999993</c:v>
                </c:pt>
                <c:pt idx="1095">
                  <c:v>68.161500000000004</c:v>
                </c:pt>
                <c:pt idx="1096">
                  <c:v>68.108099999999993</c:v>
                </c:pt>
                <c:pt idx="1097">
                  <c:v>68.191999999999993</c:v>
                </c:pt>
                <c:pt idx="1098">
                  <c:v>68.245500000000007</c:v>
                </c:pt>
                <c:pt idx="1099">
                  <c:v>68.3523</c:v>
                </c:pt>
                <c:pt idx="1100">
                  <c:v>68.321700000000007</c:v>
                </c:pt>
                <c:pt idx="1101">
                  <c:v>68.291200000000003</c:v>
                </c:pt>
                <c:pt idx="1102">
                  <c:v>68.321700000000007</c:v>
                </c:pt>
                <c:pt idx="1103">
                  <c:v>68.184399999999997</c:v>
                </c:pt>
                <c:pt idx="1104">
                  <c:v>68.2149</c:v>
                </c:pt>
                <c:pt idx="1105">
                  <c:v>68.131</c:v>
                </c:pt>
                <c:pt idx="1106">
                  <c:v>68.100499999999997</c:v>
                </c:pt>
                <c:pt idx="1107">
                  <c:v>68.161500000000004</c:v>
                </c:pt>
                <c:pt idx="1108">
                  <c:v>68.237799999999993</c:v>
                </c:pt>
                <c:pt idx="1109">
                  <c:v>68.321700000000007</c:v>
                </c:pt>
                <c:pt idx="1110">
                  <c:v>68.375200000000007</c:v>
                </c:pt>
                <c:pt idx="1111">
                  <c:v>68.321700000000007</c:v>
                </c:pt>
                <c:pt idx="1112">
                  <c:v>68.3446</c:v>
                </c:pt>
                <c:pt idx="1113">
                  <c:v>68.428600000000003</c:v>
                </c:pt>
                <c:pt idx="1114">
                  <c:v>68.428600000000003</c:v>
                </c:pt>
                <c:pt idx="1115">
                  <c:v>68.428600000000003</c:v>
                </c:pt>
                <c:pt idx="1116">
                  <c:v>68.481999999999999</c:v>
                </c:pt>
                <c:pt idx="1117">
                  <c:v>68.451400000000007</c:v>
                </c:pt>
                <c:pt idx="1118">
                  <c:v>68.428600000000003</c:v>
                </c:pt>
                <c:pt idx="1119">
                  <c:v>68.397999999999996</c:v>
                </c:pt>
                <c:pt idx="1120">
                  <c:v>68.375200000000007</c:v>
                </c:pt>
                <c:pt idx="1121">
                  <c:v>68.428600000000003</c:v>
                </c:pt>
                <c:pt idx="1122">
                  <c:v>68.504900000000006</c:v>
                </c:pt>
                <c:pt idx="1123">
                  <c:v>68.565899999999999</c:v>
                </c:pt>
                <c:pt idx="1124">
                  <c:v>68.428600000000003</c:v>
                </c:pt>
                <c:pt idx="1125">
                  <c:v>68.428600000000003</c:v>
                </c:pt>
                <c:pt idx="1126">
                  <c:v>68.3446</c:v>
                </c:pt>
                <c:pt idx="1127">
                  <c:v>68.375200000000007</c:v>
                </c:pt>
                <c:pt idx="1128">
                  <c:v>68.481999999999999</c:v>
                </c:pt>
                <c:pt idx="1129">
                  <c:v>68.504900000000006</c:v>
                </c:pt>
                <c:pt idx="1130">
                  <c:v>68.504900000000006</c:v>
                </c:pt>
                <c:pt idx="1131">
                  <c:v>68.504900000000006</c:v>
                </c:pt>
                <c:pt idx="1132">
                  <c:v>68.535399999999996</c:v>
                </c:pt>
                <c:pt idx="1133">
                  <c:v>68.642200000000003</c:v>
                </c:pt>
                <c:pt idx="1134">
                  <c:v>68.695599999999999</c:v>
                </c:pt>
                <c:pt idx="1135">
                  <c:v>68.748999999999995</c:v>
                </c:pt>
                <c:pt idx="1136">
                  <c:v>68.802400000000006</c:v>
                </c:pt>
                <c:pt idx="1137">
                  <c:v>68.802400000000006</c:v>
                </c:pt>
                <c:pt idx="1138">
                  <c:v>68.726100000000002</c:v>
                </c:pt>
                <c:pt idx="1139">
                  <c:v>68.642200000000003</c:v>
                </c:pt>
                <c:pt idx="1140">
                  <c:v>68.642200000000003</c:v>
                </c:pt>
                <c:pt idx="1141">
                  <c:v>68.726100000000002</c:v>
                </c:pt>
                <c:pt idx="1142">
                  <c:v>68.779499999999999</c:v>
                </c:pt>
                <c:pt idx="1143">
                  <c:v>68.748999999999995</c:v>
                </c:pt>
                <c:pt idx="1144">
                  <c:v>68.642200000000003</c:v>
                </c:pt>
                <c:pt idx="1145">
                  <c:v>68.642200000000003</c:v>
                </c:pt>
                <c:pt idx="1146">
                  <c:v>68.695599999999999</c:v>
                </c:pt>
                <c:pt idx="1147">
                  <c:v>68.726100000000002</c:v>
                </c:pt>
                <c:pt idx="1148">
                  <c:v>68.695599999999999</c:v>
                </c:pt>
                <c:pt idx="1149">
                  <c:v>68.726100000000002</c:v>
                </c:pt>
                <c:pt idx="1150">
                  <c:v>68.832899999999995</c:v>
                </c:pt>
                <c:pt idx="1151">
                  <c:v>68.993099999999998</c:v>
                </c:pt>
                <c:pt idx="1152">
                  <c:v>69.023700000000005</c:v>
                </c:pt>
                <c:pt idx="1153">
                  <c:v>69.046499999999995</c:v>
                </c:pt>
                <c:pt idx="1154">
                  <c:v>69.077100000000002</c:v>
                </c:pt>
                <c:pt idx="1155">
                  <c:v>69.183899999999994</c:v>
                </c:pt>
                <c:pt idx="1156">
                  <c:v>69.214399999999998</c:v>
                </c:pt>
                <c:pt idx="1157">
                  <c:v>69.214399999999998</c:v>
                </c:pt>
                <c:pt idx="1158">
                  <c:v>69.267799999999994</c:v>
                </c:pt>
                <c:pt idx="1159">
                  <c:v>69.374600000000001</c:v>
                </c:pt>
                <c:pt idx="1160">
                  <c:v>69.397499999999994</c:v>
                </c:pt>
                <c:pt idx="1161">
                  <c:v>69.374600000000001</c:v>
                </c:pt>
                <c:pt idx="1162">
                  <c:v>69.367000000000004</c:v>
                </c:pt>
                <c:pt idx="1163">
                  <c:v>69.344099999999997</c:v>
                </c:pt>
                <c:pt idx="1164">
                  <c:v>69.313599999999994</c:v>
                </c:pt>
                <c:pt idx="1165">
                  <c:v>69.313599999999994</c:v>
                </c:pt>
                <c:pt idx="1166">
                  <c:v>69.313599999999994</c:v>
                </c:pt>
                <c:pt idx="1167">
                  <c:v>69.183899999999994</c:v>
                </c:pt>
                <c:pt idx="1168">
                  <c:v>69.290700000000001</c:v>
                </c:pt>
                <c:pt idx="1169">
                  <c:v>69.397499999999994</c:v>
                </c:pt>
                <c:pt idx="1170">
                  <c:v>69.450900000000004</c:v>
                </c:pt>
                <c:pt idx="1171">
                  <c:v>69.481399999999994</c:v>
                </c:pt>
                <c:pt idx="1172">
                  <c:v>69.504300000000001</c:v>
                </c:pt>
                <c:pt idx="1173">
                  <c:v>69.481399999999994</c:v>
                </c:pt>
                <c:pt idx="1174">
                  <c:v>69.344099999999997</c:v>
                </c:pt>
                <c:pt idx="1175">
                  <c:v>69.290700000000001</c:v>
                </c:pt>
                <c:pt idx="1176">
                  <c:v>69.450900000000004</c:v>
                </c:pt>
                <c:pt idx="1177">
                  <c:v>69.557699999999997</c:v>
                </c:pt>
                <c:pt idx="1178">
                  <c:v>69.641599999999997</c:v>
                </c:pt>
                <c:pt idx="1179">
                  <c:v>69.664500000000004</c:v>
                </c:pt>
                <c:pt idx="1180">
                  <c:v>69.450900000000004</c:v>
                </c:pt>
                <c:pt idx="1181">
                  <c:v>69.588200000000001</c:v>
                </c:pt>
                <c:pt idx="1182">
                  <c:v>69.7256</c:v>
                </c:pt>
                <c:pt idx="1183">
                  <c:v>69.832400000000007</c:v>
                </c:pt>
                <c:pt idx="1184">
                  <c:v>69.8553</c:v>
                </c:pt>
                <c:pt idx="1185">
                  <c:v>69.885800000000003</c:v>
                </c:pt>
                <c:pt idx="1186">
                  <c:v>69.908699999999996</c:v>
                </c:pt>
                <c:pt idx="1187">
                  <c:v>69.8553</c:v>
                </c:pt>
                <c:pt idx="1188">
                  <c:v>69.832400000000007</c:v>
                </c:pt>
                <c:pt idx="1189">
                  <c:v>69.8553</c:v>
                </c:pt>
                <c:pt idx="1190">
                  <c:v>69.885800000000003</c:v>
                </c:pt>
                <c:pt idx="1191">
                  <c:v>69.8553</c:v>
                </c:pt>
                <c:pt idx="1192">
                  <c:v>69.8553</c:v>
                </c:pt>
                <c:pt idx="1193">
                  <c:v>69.8018</c:v>
                </c:pt>
                <c:pt idx="1194">
                  <c:v>69.832400000000007</c:v>
                </c:pt>
                <c:pt idx="1195">
                  <c:v>69.885800000000003</c:v>
                </c:pt>
                <c:pt idx="1196">
                  <c:v>69.778999999999996</c:v>
                </c:pt>
                <c:pt idx="1197">
                  <c:v>69.641599999999997</c:v>
                </c:pt>
                <c:pt idx="1198">
                  <c:v>69.427999999999997</c:v>
                </c:pt>
                <c:pt idx="1199">
                  <c:v>69.367000000000004</c:v>
                </c:pt>
                <c:pt idx="1200">
                  <c:v>69.290700000000001</c:v>
                </c:pt>
                <c:pt idx="1201">
                  <c:v>69.367000000000004</c:v>
                </c:pt>
                <c:pt idx="1202">
                  <c:v>69.450900000000004</c:v>
                </c:pt>
                <c:pt idx="1203">
                  <c:v>69.557699999999997</c:v>
                </c:pt>
                <c:pt idx="1204">
                  <c:v>69.694999999999993</c:v>
                </c:pt>
                <c:pt idx="1205">
                  <c:v>69.771299999999997</c:v>
                </c:pt>
                <c:pt idx="1206">
                  <c:v>69.694999999999993</c:v>
                </c:pt>
                <c:pt idx="1207">
                  <c:v>69.694999999999993</c:v>
                </c:pt>
                <c:pt idx="1208">
                  <c:v>69.694999999999993</c:v>
                </c:pt>
                <c:pt idx="1209">
                  <c:v>69.694999999999993</c:v>
                </c:pt>
                <c:pt idx="1210">
                  <c:v>69.694999999999993</c:v>
                </c:pt>
                <c:pt idx="1211">
                  <c:v>69.694999999999993</c:v>
                </c:pt>
                <c:pt idx="1212">
                  <c:v>69.694999999999993</c:v>
                </c:pt>
                <c:pt idx="1213">
                  <c:v>69.694999999999993</c:v>
                </c:pt>
                <c:pt idx="1214">
                  <c:v>69.694999999999993</c:v>
                </c:pt>
                <c:pt idx="1215">
                  <c:v>69.694999999999993</c:v>
                </c:pt>
                <c:pt idx="1216">
                  <c:v>69.664500000000004</c:v>
                </c:pt>
                <c:pt idx="1217">
                  <c:v>69.694999999999993</c:v>
                </c:pt>
                <c:pt idx="1218">
                  <c:v>69.634</c:v>
                </c:pt>
                <c:pt idx="1219">
                  <c:v>69.634</c:v>
                </c:pt>
                <c:pt idx="1220">
                  <c:v>69.527199999999993</c:v>
                </c:pt>
                <c:pt idx="1221">
                  <c:v>69.557699999999997</c:v>
                </c:pt>
                <c:pt idx="1222">
                  <c:v>69.557699999999997</c:v>
                </c:pt>
                <c:pt idx="1223">
                  <c:v>69.557699999999997</c:v>
                </c:pt>
                <c:pt idx="1224">
                  <c:v>69.527199999999993</c:v>
                </c:pt>
                <c:pt idx="1225">
                  <c:v>69.473799999999997</c:v>
                </c:pt>
                <c:pt idx="1226">
                  <c:v>69.450900000000004</c:v>
                </c:pt>
                <c:pt idx="1227">
                  <c:v>69.420400000000001</c:v>
                </c:pt>
                <c:pt idx="1228">
                  <c:v>69.336500000000001</c:v>
                </c:pt>
                <c:pt idx="1229">
                  <c:v>69.260199999999998</c:v>
                </c:pt>
                <c:pt idx="1230">
                  <c:v>69.283100000000005</c:v>
                </c:pt>
                <c:pt idx="1231">
                  <c:v>69.206800000000001</c:v>
                </c:pt>
                <c:pt idx="1232">
                  <c:v>69.313599999999994</c:v>
                </c:pt>
                <c:pt idx="1233">
                  <c:v>69.527199999999993</c:v>
                </c:pt>
                <c:pt idx="1234">
                  <c:v>69.527199999999993</c:v>
                </c:pt>
                <c:pt idx="1235">
                  <c:v>69.634</c:v>
                </c:pt>
                <c:pt idx="1236">
                  <c:v>69.473799999999997</c:v>
                </c:pt>
                <c:pt idx="1237">
                  <c:v>69.504300000000001</c:v>
                </c:pt>
                <c:pt idx="1238">
                  <c:v>69.634</c:v>
                </c:pt>
                <c:pt idx="1239">
                  <c:v>69.694999999999993</c:v>
                </c:pt>
                <c:pt idx="1240">
                  <c:v>69.694999999999993</c:v>
                </c:pt>
                <c:pt idx="1241">
                  <c:v>69.824700000000007</c:v>
                </c:pt>
                <c:pt idx="1242">
                  <c:v>69.878100000000003</c:v>
                </c:pt>
                <c:pt idx="1243">
                  <c:v>69.984999999999999</c:v>
                </c:pt>
                <c:pt idx="1244">
                  <c:v>70.068899999999999</c:v>
                </c:pt>
                <c:pt idx="1245">
                  <c:v>70.122299999999996</c:v>
                </c:pt>
                <c:pt idx="1246">
                  <c:v>70.122299999999996</c:v>
                </c:pt>
                <c:pt idx="1247">
                  <c:v>70.206199999999995</c:v>
                </c:pt>
                <c:pt idx="1248">
                  <c:v>70.335899999999995</c:v>
                </c:pt>
                <c:pt idx="1249">
                  <c:v>70.389300000000006</c:v>
                </c:pt>
                <c:pt idx="1250">
                  <c:v>70.389300000000006</c:v>
                </c:pt>
                <c:pt idx="1251">
                  <c:v>70.313000000000002</c:v>
                </c:pt>
                <c:pt idx="1252">
                  <c:v>70.259600000000006</c:v>
                </c:pt>
                <c:pt idx="1253">
                  <c:v>70.229100000000003</c:v>
                </c:pt>
                <c:pt idx="1254">
                  <c:v>70.206199999999995</c:v>
                </c:pt>
                <c:pt idx="1255">
                  <c:v>70.206199999999995</c:v>
                </c:pt>
                <c:pt idx="1256">
                  <c:v>70.335899999999995</c:v>
                </c:pt>
                <c:pt idx="1257">
                  <c:v>70.122299999999996</c:v>
                </c:pt>
                <c:pt idx="1258">
                  <c:v>70.046000000000006</c:v>
                </c:pt>
                <c:pt idx="1259">
                  <c:v>69.8553</c:v>
                </c:pt>
                <c:pt idx="1260">
                  <c:v>69.908699999999996</c:v>
                </c:pt>
                <c:pt idx="1261">
                  <c:v>70.015500000000003</c:v>
                </c:pt>
                <c:pt idx="1262">
                  <c:v>70.046000000000006</c:v>
                </c:pt>
                <c:pt idx="1263">
                  <c:v>70.068899999999999</c:v>
                </c:pt>
                <c:pt idx="1264">
                  <c:v>70.068899999999999</c:v>
                </c:pt>
                <c:pt idx="1265">
                  <c:v>70.122299999999996</c:v>
                </c:pt>
                <c:pt idx="1266">
                  <c:v>70.259600000000006</c:v>
                </c:pt>
                <c:pt idx="1267">
                  <c:v>70.335899999999995</c:v>
                </c:pt>
                <c:pt idx="1268">
                  <c:v>70.366399999999999</c:v>
                </c:pt>
                <c:pt idx="1269">
                  <c:v>70.419799999999995</c:v>
                </c:pt>
                <c:pt idx="1270">
                  <c:v>70.473200000000006</c:v>
                </c:pt>
                <c:pt idx="1271">
                  <c:v>70.557199999999995</c:v>
                </c:pt>
                <c:pt idx="1272">
                  <c:v>70.664000000000001</c:v>
                </c:pt>
                <c:pt idx="1273">
                  <c:v>70.717399999999998</c:v>
                </c:pt>
                <c:pt idx="1274">
                  <c:v>70.717399999999998</c:v>
                </c:pt>
                <c:pt idx="1275">
                  <c:v>70.793700000000001</c:v>
                </c:pt>
                <c:pt idx="1276">
                  <c:v>70.877600000000001</c:v>
                </c:pt>
                <c:pt idx="1277">
                  <c:v>70.930999999999997</c:v>
                </c:pt>
                <c:pt idx="1278">
                  <c:v>70.984399999999994</c:v>
                </c:pt>
                <c:pt idx="1279">
                  <c:v>70.900499999999994</c:v>
                </c:pt>
                <c:pt idx="1280">
                  <c:v>70.900499999999994</c:v>
                </c:pt>
                <c:pt idx="1281">
                  <c:v>70.900499999999994</c:v>
                </c:pt>
                <c:pt idx="1282">
                  <c:v>70.930999999999997</c:v>
                </c:pt>
                <c:pt idx="1283">
                  <c:v>70.900499999999994</c:v>
                </c:pt>
                <c:pt idx="1284">
                  <c:v>70.900499999999994</c:v>
                </c:pt>
                <c:pt idx="1285">
                  <c:v>70.930999999999997</c:v>
                </c:pt>
                <c:pt idx="1286">
                  <c:v>71.007300000000001</c:v>
                </c:pt>
                <c:pt idx="1287">
                  <c:v>71.007300000000001</c:v>
                </c:pt>
                <c:pt idx="1288">
                  <c:v>71.068299999999994</c:v>
                </c:pt>
                <c:pt idx="1289">
                  <c:v>71.091200000000001</c:v>
                </c:pt>
                <c:pt idx="1290">
                  <c:v>71.121700000000004</c:v>
                </c:pt>
                <c:pt idx="1291">
                  <c:v>71.1751</c:v>
                </c:pt>
                <c:pt idx="1292">
                  <c:v>71.197999999999993</c:v>
                </c:pt>
                <c:pt idx="1293">
                  <c:v>71.1751</c:v>
                </c:pt>
                <c:pt idx="1294">
                  <c:v>71.1751</c:v>
                </c:pt>
                <c:pt idx="1295">
                  <c:v>71.037800000000004</c:v>
                </c:pt>
                <c:pt idx="1296">
                  <c:v>71.007300000000001</c:v>
                </c:pt>
                <c:pt idx="1297">
                  <c:v>70.793700000000001</c:v>
                </c:pt>
                <c:pt idx="1298">
                  <c:v>70.664000000000001</c:v>
                </c:pt>
                <c:pt idx="1299">
                  <c:v>70.58</c:v>
                </c:pt>
                <c:pt idx="1300">
                  <c:v>70.549499999999995</c:v>
                </c:pt>
                <c:pt idx="1301">
                  <c:v>70.793700000000001</c:v>
                </c:pt>
                <c:pt idx="1302">
                  <c:v>70.930999999999997</c:v>
                </c:pt>
                <c:pt idx="1303">
                  <c:v>70.984399999999994</c:v>
                </c:pt>
                <c:pt idx="1304">
                  <c:v>70.793700000000001</c:v>
                </c:pt>
                <c:pt idx="1305">
                  <c:v>70.664000000000001</c:v>
                </c:pt>
                <c:pt idx="1306">
                  <c:v>70.686899999999994</c:v>
                </c:pt>
                <c:pt idx="1307">
                  <c:v>70.686899999999994</c:v>
                </c:pt>
                <c:pt idx="1308">
                  <c:v>70.740300000000005</c:v>
                </c:pt>
                <c:pt idx="1309">
                  <c:v>70.740300000000005</c:v>
                </c:pt>
                <c:pt idx="1310">
                  <c:v>70.847099999999998</c:v>
                </c:pt>
                <c:pt idx="1311">
                  <c:v>70.900499999999994</c:v>
                </c:pt>
                <c:pt idx="1312">
                  <c:v>71.007300000000001</c:v>
                </c:pt>
                <c:pt idx="1313">
                  <c:v>71.121700000000004</c:v>
                </c:pt>
                <c:pt idx="1314">
                  <c:v>71.197999999999993</c:v>
                </c:pt>
                <c:pt idx="1315">
                  <c:v>71.281999999999996</c:v>
                </c:pt>
                <c:pt idx="1316">
                  <c:v>71.358199999999997</c:v>
                </c:pt>
                <c:pt idx="1317">
                  <c:v>71.419300000000007</c:v>
                </c:pt>
                <c:pt idx="1318">
                  <c:v>71.472700000000003</c:v>
                </c:pt>
                <c:pt idx="1319">
                  <c:v>71.495599999999996</c:v>
                </c:pt>
                <c:pt idx="1320">
                  <c:v>71.549000000000007</c:v>
                </c:pt>
                <c:pt idx="1321">
                  <c:v>71.5261</c:v>
                </c:pt>
                <c:pt idx="1322">
                  <c:v>71.251400000000004</c:v>
                </c:pt>
                <c:pt idx="1323">
                  <c:v>71.281999999999996</c:v>
                </c:pt>
                <c:pt idx="1324">
                  <c:v>71.358199999999997</c:v>
                </c:pt>
                <c:pt idx="1325">
                  <c:v>71.495599999999996</c:v>
                </c:pt>
                <c:pt idx="1326">
                  <c:v>71.495599999999996</c:v>
                </c:pt>
                <c:pt idx="1327">
                  <c:v>71.5261</c:v>
                </c:pt>
                <c:pt idx="1328">
                  <c:v>71.549000000000007</c:v>
                </c:pt>
                <c:pt idx="1329">
                  <c:v>71.5261</c:v>
                </c:pt>
                <c:pt idx="1330">
                  <c:v>71.5261</c:v>
                </c:pt>
                <c:pt idx="1331">
                  <c:v>71.5261</c:v>
                </c:pt>
                <c:pt idx="1332">
                  <c:v>71.281999999999996</c:v>
                </c:pt>
                <c:pt idx="1333">
                  <c:v>71.167500000000004</c:v>
                </c:pt>
                <c:pt idx="1334">
                  <c:v>71.007300000000001</c:v>
                </c:pt>
                <c:pt idx="1335">
                  <c:v>71.060699999999997</c:v>
                </c:pt>
                <c:pt idx="1336">
                  <c:v>71.037800000000004</c:v>
                </c:pt>
                <c:pt idx="1337">
                  <c:v>71.007300000000001</c:v>
                </c:pt>
                <c:pt idx="1338">
                  <c:v>70.953900000000004</c:v>
                </c:pt>
                <c:pt idx="1339">
                  <c:v>70.984399999999994</c:v>
                </c:pt>
                <c:pt idx="1340">
                  <c:v>71.060699999999997</c:v>
                </c:pt>
                <c:pt idx="1341">
                  <c:v>71.037800000000004</c:v>
                </c:pt>
                <c:pt idx="1342">
                  <c:v>71.144599999999997</c:v>
                </c:pt>
                <c:pt idx="1343">
                  <c:v>71.197999999999993</c:v>
                </c:pt>
                <c:pt idx="1344">
                  <c:v>71.251400000000004</c:v>
                </c:pt>
                <c:pt idx="1345">
                  <c:v>71.3048</c:v>
                </c:pt>
                <c:pt idx="1346">
                  <c:v>71.2209</c:v>
                </c:pt>
                <c:pt idx="1347">
                  <c:v>71.144599999999997</c:v>
                </c:pt>
                <c:pt idx="1348">
                  <c:v>71.060699999999997</c:v>
                </c:pt>
                <c:pt idx="1349">
                  <c:v>71.060699999999997</c:v>
                </c:pt>
                <c:pt idx="1350">
                  <c:v>71.091200000000001</c:v>
                </c:pt>
                <c:pt idx="1351">
                  <c:v>71.060699999999997</c:v>
                </c:pt>
                <c:pt idx="1352">
                  <c:v>71.037800000000004</c:v>
                </c:pt>
                <c:pt idx="1353">
                  <c:v>71.007300000000001</c:v>
                </c:pt>
                <c:pt idx="1354">
                  <c:v>71.037800000000004</c:v>
                </c:pt>
                <c:pt idx="1355">
                  <c:v>71.060699999999997</c:v>
                </c:pt>
                <c:pt idx="1356">
                  <c:v>71.144599999999997</c:v>
                </c:pt>
                <c:pt idx="1357">
                  <c:v>71.167500000000004</c:v>
                </c:pt>
                <c:pt idx="1358">
                  <c:v>71.2209</c:v>
                </c:pt>
                <c:pt idx="1359">
                  <c:v>71.3048</c:v>
                </c:pt>
                <c:pt idx="1360">
                  <c:v>71.251400000000004</c:v>
                </c:pt>
                <c:pt idx="1361">
                  <c:v>71.251400000000004</c:v>
                </c:pt>
                <c:pt idx="1362">
                  <c:v>71.197999999999993</c:v>
                </c:pt>
                <c:pt idx="1363">
                  <c:v>71.197999999999993</c:v>
                </c:pt>
                <c:pt idx="1364">
                  <c:v>71.197999999999993</c:v>
                </c:pt>
                <c:pt idx="1365">
                  <c:v>71.3048</c:v>
                </c:pt>
                <c:pt idx="1366">
                  <c:v>71.251400000000004</c:v>
                </c:pt>
                <c:pt idx="1367">
                  <c:v>71.411699999999996</c:v>
                </c:pt>
                <c:pt idx="1368">
                  <c:v>71.4422</c:v>
                </c:pt>
                <c:pt idx="1369">
                  <c:v>71.495599999999996</c:v>
                </c:pt>
                <c:pt idx="1370">
                  <c:v>71.495599999999996</c:v>
                </c:pt>
                <c:pt idx="1371">
                  <c:v>71.5261</c:v>
                </c:pt>
                <c:pt idx="1372">
                  <c:v>71.5261</c:v>
                </c:pt>
                <c:pt idx="1373">
                  <c:v>71.5261</c:v>
                </c:pt>
                <c:pt idx="1374">
                  <c:v>71.655799999999999</c:v>
                </c:pt>
                <c:pt idx="1375">
                  <c:v>71.739699999999999</c:v>
                </c:pt>
                <c:pt idx="1376">
                  <c:v>71.816000000000003</c:v>
                </c:pt>
                <c:pt idx="1377">
                  <c:v>71.846500000000006</c:v>
                </c:pt>
                <c:pt idx="1378">
                  <c:v>71.846500000000006</c:v>
                </c:pt>
                <c:pt idx="1379">
                  <c:v>71.655799999999999</c:v>
                </c:pt>
                <c:pt idx="1380">
                  <c:v>71.655799999999999</c:v>
                </c:pt>
                <c:pt idx="1381">
                  <c:v>71.709199999999996</c:v>
                </c:pt>
                <c:pt idx="1382">
                  <c:v>71.739699999999999</c:v>
                </c:pt>
                <c:pt idx="1383">
                  <c:v>71.762600000000006</c:v>
                </c:pt>
                <c:pt idx="1384">
                  <c:v>71.816000000000003</c:v>
                </c:pt>
                <c:pt idx="1385">
                  <c:v>71.793099999999995</c:v>
                </c:pt>
                <c:pt idx="1386">
                  <c:v>71.816000000000003</c:v>
                </c:pt>
                <c:pt idx="1387">
                  <c:v>71.869399999999999</c:v>
                </c:pt>
                <c:pt idx="1388">
                  <c:v>71.869399999999999</c:v>
                </c:pt>
                <c:pt idx="1389">
                  <c:v>71.899900000000002</c:v>
                </c:pt>
                <c:pt idx="1390">
                  <c:v>71.953299999999999</c:v>
                </c:pt>
                <c:pt idx="1391">
                  <c:v>72.006699999999995</c:v>
                </c:pt>
                <c:pt idx="1392">
                  <c:v>71.953299999999999</c:v>
                </c:pt>
                <c:pt idx="1393">
                  <c:v>71.930499999999995</c:v>
                </c:pt>
                <c:pt idx="1394">
                  <c:v>71.930499999999995</c:v>
                </c:pt>
                <c:pt idx="1395">
                  <c:v>71.899900000000002</c:v>
                </c:pt>
                <c:pt idx="1396">
                  <c:v>71.930499999999995</c:v>
                </c:pt>
                <c:pt idx="1397">
                  <c:v>72.006699999999995</c:v>
                </c:pt>
                <c:pt idx="1398">
                  <c:v>72.006699999999995</c:v>
                </c:pt>
                <c:pt idx="1399">
                  <c:v>72.090699999999998</c:v>
                </c:pt>
                <c:pt idx="1400">
                  <c:v>72.167000000000002</c:v>
                </c:pt>
                <c:pt idx="1401">
                  <c:v>72.167000000000002</c:v>
                </c:pt>
                <c:pt idx="1402">
                  <c:v>72.167000000000002</c:v>
                </c:pt>
                <c:pt idx="1403">
                  <c:v>72.144099999999995</c:v>
                </c:pt>
                <c:pt idx="1404">
                  <c:v>72.060199999999995</c:v>
                </c:pt>
                <c:pt idx="1405">
                  <c:v>72.090699999999998</c:v>
                </c:pt>
                <c:pt idx="1406">
                  <c:v>72.037300000000002</c:v>
                </c:pt>
                <c:pt idx="1407">
                  <c:v>72.060199999999995</c:v>
                </c:pt>
                <c:pt idx="1408">
                  <c:v>72.090699999999998</c:v>
                </c:pt>
                <c:pt idx="1409">
                  <c:v>72.060199999999995</c:v>
                </c:pt>
                <c:pt idx="1410">
                  <c:v>72.006699999999995</c:v>
                </c:pt>
                <c:pt idx="1411">
                  <c:v>71.930499999999995</c:v>
                </c:pt>
                <c:pt idx="1412">
                  <c:v>72.006699999999995</c:v>
                </c:pt>
                <c:pt idx="1413">
                  <c:v>72.090699999999998</c:v>
                </c:pt>
                <c:pt idx="1414">
                  <c:v>72.113600000000005</c:v>
                </c:pt>
                <c:pt idx="1415">
                  <c:v>72.144099999999995</c:v>
                </c:pt>
                <c:pt idx="1416">
                  <c:v>72.167000000000002</c:v>
                </c:pt>
                <c:pt idx="1417">
                  <c:v>72.197500000000005</c:v>
                </c:pt>
                <c:pt idx="1418">
                  <c:v>72.250900000000001</c:v>
                </c:pt>
                <c:pt idx="1419">
                  <c:v>72.388199999999998</c:v>
                </c:pt>
                <c:pt idx="1420">
                  <c:v>72.411100000000005</c:v>
                </c:pt>
                <c:pt idx="1421">
                  <c:v>72.411100000000005</c:v>
                </c:pt>
                <c:pt idx="1422">
                  <c:v>72.411100000000005</c:v>
                </c:pt>
                <c:pt idx="1423">
                  <c:v>72.357699999999994</c:v>
                </c:pt>
                <c:pt idx="1424">
                  <c:v>72.357699999999994</c:v>
                </c:pt>
                <c:pt idx="1425">
                  <c:v>72.113600000000005</c:v>
                </c:pt>
                <c:pt idx="1426">
                  <c:v>71.930499999999995</c:v>
                </c:pt>
                <c:pt idx="1427">
                  <c:v>72.006699999999995</c:v>
                </c:pt>
                <c:pt idx="1428">
                  <c:v>72.060199999999995</c:v>
                </c:pt>
                <c:pt idx="1429">
                  <c:v>72.167000000000002</c:v>
                </c:pt>
                <c:pt idx="1430">
                  <c:v>72.250900000000001</c:v>
                </c:pt>
                <c:pt idx="1431">
                  <c:v>72.304299999999998</c:v>
                </c:pt>
                <c:pt idx="1432">
                  <c:v>72.357699999999994</c:v>
                </c:pt>
                <c:pt idx="1433">
                  <c:v>72.380600000000001</c:v>
                </c:pt>
                <c:pt idx="1434">
                  <c:v>72.327200000000005</c:v>
                </c:pt>
                <c:pt idx="1435">
                  <c:v>72.357699999999994</c:v>
                </c:pt>
                <c:pt idx="1436">
                  <c:v>72.243300000000005</c:v>
                </c:pt>
                <c:pt idx="1437">
                  <c:v>72.380600000000001</c:v>
                </c:pt>
                <c:pt idx="1438">
                  <c:v>72.464500000000001</c:v>
                </c:pt>
                <c:pt idx="1439">
                  <c:v>72.411100000000005</c:v>
                </c:pt>
                <c:pt idx="1440">
                  <c:v>72.380600000000001</c:v>
                </c:pt>
                <c:pt idx="1441">
                  <c:v>72.380600000000001</c:v>
                </c:pt>
                <c:pt idx="1442">
                  <c:v>72.411100000000005</c:v>
                </c:pt>
                <c:pt idx="1443">
                  <c:v>72.380600000000001</c:v>
                </c:pt>
                <c:pt idx="1444">
                  <c:v>72.357699999999994</c:v>
                </c:pt>
                <c:pt idx="1445">
                  <c:v>72.273799999999994</c:v>
                </c:pt>
                <c:pt idx="1446">
                  <c:v>72.243300000000005</c:v>
                </c:pt>
                <c:pt idx="1447">
                  <c:v>72.167000000000002</c:v>
                </c:pt>
                <c:pt idx="1448">
                  <c:v>72.060199999999995</c:v>
                </c:pt>
                <c:pt idx="1449">
                  <c:v>72.029600000000002</c:v>
                </c:pt>
                <c:pt idx="1450">
                  <c:v>72.029600000000002</c:v>
                </c:pt>
                <c:pt idx="1451">
                  <c:v>72.029600000000002</c:v>
                </c:pt>
                <c:pt idx="1452">
                  <c:v>72.029600000000002</c:v>
                </c:pt>
                <c:pt idx="1453">
                  <c:v>72.060199999999995</c:v>
                </c:pt>
                <c:pt idx="1454">
                  <c:v>72.082999999999998</c:v>
                </c:pt>
                <c:pt idx="1455">
                  <c:v>72.113600000000005</c:v>
                </c:pt>
                <c:pt idx="1456">
                  <c:v>72.167000000000002</c:v>
                </c:pt>
                <c:pt idx="1457">
                  <c:v>72.220399999999998</c:v>
                </c:pt>
                <c:pt idx="1458">
                  <c:v>72.327200000000005</c:v>
                </c:pt>
                <c:pt idx="1459">
                  <c:v>72.380600000000001</c:v>
                </c:pt>
                <c:pt idx="1460">
                  <c:v>72.487399999999994</c:v>
                </c:pt>
                <c:pt idx="1461">
                  <c:v>72.517899999999997</c:v>
                </c:pt>
                <c:pt idx="1462">
                  <c:v>72.540800000000004</c:v>
                </c:pt>
                <c:pt idx="1463">
                  <c:v>72.487399999999994</c:v>
                </c:pt>
                <c:pt idx="1464">
                  <c:v>72.357699999999994</c:v>
                </c:pt>
                <c:pt idx="1465">
                  <c:v>72.220399999999998</c:v>
                </c:pt>
                <c:pt idx="1466">
                  <c:v>72.357699999999994</c:v>
                </c:pt>
                <c:pt idx="1467">
                  <c:v>72.243300000000005</c:v>
                </c:pt>
                <c:pt idx="1468">
                  <c:v>72.327200000000005</c:v>
                </c:pt>
                <c:pt idx="1469">
                  <c:v>72.411100000000005</c:v>
                </c:pt>
                <c:pt idx="1470">
                  <c:v>72.487399999999994</c:v>
                </c:pt>
                <c:pt idx="1471">
                  <c:v>72.464500000000001</c:v>
                </c:pt>
                <c:pt idx="1472">
                  <c:v>72.571299999999994</c:v>
                </c:pt>
                <c:pt idx="1473">
                  <c:v>72.624700000000004</c:v>
                </c:pt>
                <c:pt idx="1474">
                  <c:v>72.731499999999997</c:v>
                </c:pt>
                <c:pt idx="1475">
                  <c:v>72.731499999999997</c:v>
                </c:pt>
                <c:pt idx="1476">
                  <c:v>72.731499999999997</c:v>
                </c:pt>
                <c:pt idx="1477">
                  <c:v>72.678100000000001</c:v>
                </c:pt>
                <c:pt idx="1478">
                  <c:v>72.700999999999993</c:v>
                </c:pt>
                <c:pt idx="1479">
                  <c:v>72.594200000000001</c:v>
                </c:pt>
                <c:pt idx="1480">
                  <c:v>72.464500000000001</c:v>
                </c:pt>
                <c:pt idx="1481">
                  <c:v>72.380600000000001</c:v>
                </c:pt>
                <c:pt idx="1482">
                  <c:v>72.327200000000005</c:v>
                </c:pt>
                <c:pt idx="1483">
                  <c:v>72.273799999999994</c:v>
                </c:pt>
                <c:pt idx="1484">
                  <c:v>72.243300000000005</c:v>
                </c:pt>
                <c:pt idx="1485">
                  <c:v>72.273799999999994</c:v>
                </c:pt>
                <c:pt idx="1486">
                  <c:v>72.327200000000005</c:v>
                </c:pt>
                <c:pt idx="1487">
                  <c:v>72.273799999999994</c:v>
                </c:pt>
                <c:pt idx="1488">
                  <c:v>72.220399999999998</c:v>
                </c:pt>
                <c:pt idx="1489">
                  <c:v>72.136399999999995</c:v>
                </c:pt>
                <c:pt idx="1490">
                  <c:v>72.082999999999998</c:v>
                </c:pt>
                <c:pt idx="1491">
                  <c:v>72.029600000000002</c:v>
                </c:pt>
                <c:pt idx="1492">
                  <c:v>71.976200000000006</c:v>
                </c:pt>
                <c:pt idx="1493">
                  <c:v>71.899900000000002</c:v>
                </c:pt>
                <c:pt idx="1494">
                  <c:v>71.899900000000002</c:v>
                </c:pt>
                <c:pt idx="1495">
                  <c:v>71.869399999999999</c:v>
                </c:pt>
                <c:pt idx="1496">
                  <c:v>71.869399999999999</c:v>
                </c:pt>
                <c:pt idx="1497">
                  <c:v>71.899900000000002</c:v>
                </c:pt>
                <c:pt idx="1498">
                  <c:v>71.899900000000002</c:v>
                </c:pt>
                <c:pt idx="1499">
                  <c:v>71.899900000000002</c:v>
                </c:pt>
                <c:pt idx="1500">
                  <c:v>71.899900000000002</c:v>
                </c:pt>
                <c:pt idx="1501">
                  <c:v>71.899900000000002</c:v>
                </c:pt>
                <c:pt idx="1502">
                  <c:v>72.006699999999995</c:v>
                </c:pt>
                <c:pt idx="1503">
                  <c:v>72.029600000000002</c:v>
                </c:pt>
                <c:pt idx="1504">
                  <c:v>72.029600000000002</c:v>
                </c:pt>
                <c:pt idx="1505">
                  <c:v>72.220399999999998</c:v>
                </c:pt>
                <c:pt idx="1506">
                  <c:v>72.357699999999994</c:v>
                </c:pt>
                <c:pt idx="1507">
                  <c:v>72.327200000000005</c:v>
                </c:pt>
                <c:pt idx="1508">
                  <c:v>72.357699999999994</c:v>
                </c:pt>
                <c:pt idx="1509">
                  <c:v>72.411100000000005</c:v>
                </c:pt>
                <c:pt idx="1510">
                  <c:v>72.433999999999997</c:v>
                </c:pt>
                <c:pt idx="1511">
                  <c:v>72.540800000000004</c:v>
                </c:pt>
                <c:pt idx="1512">
                  <c:v>72.571299999999994</c:v>
                </c:pt>
                <c:pt idx="1513">
                  <c:v>72.594200000000001</c:v>
                </c:pt>
                <c:pt idx="1514">
                  <c:v>72.624700000000004</c:v>
                </c:pt>
                <c:pt idx="1515">
                  <c:v>72.700999999999993</c:v>
                </c:pt>
                <c:pt idx="1516">
                  <c:v>72.731499999999997</c:v>
                </c:pt>
                <c:pt idx="1517">
                  <c:v>72.838300000000004</c:v>
                </c:pt>
                <c:pt idx="1518">
                  <c:v>72.838300000000004</c:v>
                </c:pt>
                <c:pt idx="1519">
                  <c:v>72.838300000000004</c:v>
                </c:pt>
                <c:pt idx="1520">
                  <c:v>72.922300000000007</c:v>
                </c:pt>
                <c:pt idx="1521">
                  <c:v>72.891800000000003</c:v>
                </c:pt>
                <c:pt idx="1522">
                  <c:v>72.9452</c:v>
                </c:pt>
                <c:pt idx="1523">
                  <c:v>72.891800000000003</c:v>
                </c:pt>
                <c:pt idx="1524">
                  <c:v>72.891800000000003</c:v>
                </c:pt>
                <c:pt idx="1525">
                  <c:v>72.868899999999996</c:v>
                </c:pt>
                <c:pt idx="1526">
                  <c:v>72.838300000000004</c:v>
                </c:pt>
                <c:pt idx="1527">
                  <c:v>72.975700000000003</c:v>
                </c:pt>
                <c:pt idx="1528">
                  <c:v>72.975700000000003</c:v>
                </c:pt>
                <c:pt idx="1529">
                  <c:v>72.975700000000003</c:v>
                </c:pt>
                <c:pt idx="1530">
                  <c:v>73.0291</c:v>
                </c:pt>
                <c:pt idx="1531">
                  <c:v>73.082499999999996</c:v>
                </c:pt>
                <c:pt idx="1532">
                  <c:v>73.082499999999996</c:v>
                </c:pt>
                <c:pt idx="1533">
                  <c:v>73.0749</c:v>
                </c:pt>
                <c:pt idx="1534">
                  <c:v>73.105400000000003</c:v>
                </c:pt>
                <c:pt idx="1535">
                  <c:v>73.052000000000007</c:v>
                </c:pt>
                <c:pt idx="1536">
                  <c:v>73.0749</c:v>
                </c:pt>
                <c:pt idx="1537">
                  <c:v>73.105400000000003</c:v>
                </c:pt>
                <c:pt idx="1538">
                  <c:v>73.128299999999996</c:v>
                </c:pt>
                <c:pt idx="1539">
                  <c:v>73.181700000000006</c:v>
                </c:pt>
                <c:pt idx="1540">
                  <c:v>73.181700000000006</c:v>
                </c:pt>
                <c:pt idx="1541">
                  <c:v>73.212199999999996</c:v>
                </c:pt>
                <c:pt idx="1542">
                  <c:v>73.212199999999996</c:v>
                </c:pt>
                <c:pt idx="1543">
                  <c:v>73.052000000000007</c:v>
                </c:pt>
                <c:pt idx="1544">
                  <c:v>72.998599999999996</c:v>
                </c:pt>
                <c:pt idx="1545">
                  <c:v>72.998599999999996</c:v>
                </c:pt>
                <c:pt idx="1546">
                  <c:v>73.105400000000003</c:v>
                </c:pt>
                <c:pt idx="1547">
                  <c:v>73.105400000000003</c:v>
                </c:pt>
                <c:pt idx="1548">
                  <c:v>73.158799999999999</c:v>
                </c:pt>
                <c:pt idx="1549">
                  <c:v>73.158799999999999</c:v>
                </c:pt>
                <c:pt idx="1550">
                  <c:v>73.181700000000006</c:v>
                </c:pt>
                <c:pt idx="1551">
                  <c:v>73.319000000000003</c:v>
                </c:pt>
                <c:pt idx="1552">
                  <c:v>73.402900000000002</c:v>
                </c:pt>
                <c:pt idx="1553">
                  <c:v>73.425799999999995</c:v>
                </c:pt>
                <c:pt idx="1554">
                  <c:v>73.479200000000006</c:v>
                </c:pt>
                <c:pt idx="1555">
                  <c:v>73.563100000000006</c:v>
                </c:pt>
                <c:pt idx="1556">
                  <c:v>73.776799999999994</c:v>
                </c:pt>
                <c:pt idx="1557">
                  <c:v>73.830200000000005</c:v>
                </c:pt>
                <c:pt idx="1558">
                  <c:v>73.883600000000001</c:v>
                </c:pt>
                <c:pt idx="1559">
                  <c:v>73.914100000000005</c:v>
                </c:pt>
                <c:pt idx="1560">
                  <c:v>73.936999999999998</c:v>
                </c:pt>
                <c:pt idx="1561">
                  <c:v>73.914100000000005</c:v>
                </c:pt>
                <c:pt idx="1562">
                  <c:v>73.936999999999998</c:v>
                </c:pt>
                <c:pt idx="1563">
                  <c:v>73.967500000000001</c:v>
                </c:pt>
                <c:pt idx="1564">
                  <c:v>73.967500000000001</c:v>
                </c:pt>
                <c:pt idx="1565">
                  <c:v>73.967500000000001</c:v>
                </c:pt>
                <c:pt idx="1566">
                  <c:v>73.914100000000005</c:v>
                </c:pt>
                <c:pt idx="1567">
                  <c:v>73.914100000000005</c:v>
                </c:pt>
                <c:pt idx="1568">
                  <c:v>74.020899999999997</c:v>
                </c:pt>
                <c:pt idx="1569">
                  <c:v>74.043800000000005</c:v>
                </c:pt>
                <c:pt idx="1570">
                  <c:v>74.043800000000005</c:v>
                </c:pt>
                <c:pt idx="1571">
                  <c:v>74.043800000000005</c:v>
                </c:pt>
                <c:pt idx="1572">
                  <c:v>74.127700000000004</c:v>
                </c:pt>
                <c:pt idx="1573">
                  <c:v>74.150599999999997</c:v>
                </c:pt>
                <c:pt idx="1574">
                  <c:v>74.127700000000004</c:v>
                </c:pt>
                <c:pt idx="1575">
                  <c:v>74.097200000000001</c:v>
                </c:pt>
                <c:pt idx="1576">
                  <c:v>74.127700000000004</c:v>
                </c:pt>
                <c:pt idx="1577">
                  <c:v>74.097200000000001</c:v>
                </c:pt>
                <c:pt idx="1578">
                  <c:v>74.150599999999997</c:v>
                </c:pt>
                <c:pt idx="1579">
                  <c:v>74.203999999999994</c:v>
                </c:pt>
                <c:pt idx="1580">
                  <c:v>74.280299999999997</c:v>
                </c:pt>
                <c:pt idx="1581">
                  <c:v>74.257400000000004</c:v>
                </c:pt>
                <c:pt idx="1582">
                  <c:v>74.226900000000001</c:v>
                </c:pt>
                <c:pt idx="1583">
                  <c:v>74.364199999999997</c:v>
                </c:pt>
                <c:pt idx="1584">
                  <c:v>74.280299999999997</c:v>
                </c:pt>
                <c:pt idx="1585">
                  <c:v>74.333699999999993</c:v>
                </c:pt>
                <c:pt idx="1586">
                  <c:v>74.333699999999993</c:v>
                </c:pt>
                <c:pt idx="1587">
                  <c:v>74.257400000000004</c:v>
                </c:pt>
                <c:pt idx="1588">
                  <c:v>74.280299999999997</c:v>
                </c:pt>
                <c:pt idx="1589">
                  <c:v>74.203999999999994</c:v>
                </c:pt>
                <c:pt idx="1590">
                  <c:v>74.226900000000001</c:v>
                </c:pt>
                <c:pt idx="1591">
                  <c:v>74.333699999999993</c:v>
                </c:pt>
                <c:pt idx="1592">
                  <c:v>74.364199999999997</c:v>
                </c:pt>
                <c:pt idx="1593">
                  <c:v>74.471000000000004</c:v>
                </c:pt>
                <c:pt idx="1594">
                  <c:v>74.501599999999996</c:v>
                </c:pt>
                <c:pt idx="1595">
                  <c:v>74.417599999999993</c:v>
                </c:pt>
                <c:pt idx="1596">
                  <c:v>74.364199999999997</c:v>
                </c:pt>
                <c:pt idx="1597">
                  <c:v>74.364199999999997</c:v>
                </c:pt>
                <c:pt idx="1598">
                  <c:v>74.3947</c:v>
                </c:pt>
                <c:pt idx="1599">
                  <c:v>74.417599999999993</c:v>
                </c:pt>
                <c:pt idx="1600">
                  <c:v>74.417599999999993</c:v>
                </c:pt>
                <c:pt idx="1601">
                  <c:v>74.417599999999993</c:v>
                </c:pt>
                <c:pt idx="1602">
                  <c:v>74.3947</c:v>
                </c:pt>
                <c:pt idx="1603">
                  <c:v>74.364199999999997</c:v>
                </c:pt>
                <c:pt idx="1604">
                  <c:v>74.364199999999997</c:v>
                </c:pt>
                <c:pt idx="1605">
                  <c:v>74.364199999999997</c:v>
                </c:pt>
                <c:pt idx="1606">
                  <c:v>74.3947</c:v>
                </c:pt>
                <c:pt idx="1607">
                  <c:v>74.333699999999993</c:v>
                </c:pt>
                <c:pt idx="1608">
                  <c:v>74.364199999999997</c:v>
                </c:pt>
                <c:pt idx="1609">
                  <c:v>74.417599999999993</c:v>
                </c:pt>
                <c:pt idx="1610">
                  <c:v>74.501599999999996</c:v>
                </c:pt>
                <c:pt idx="1611">
                  <c:v>74.5244</c:v>
                </c:pt>
                <c:pt idx="1612">
                  <c:v>74.5779</c:v>
                </c:pt>
                <c:pt idx="1613">
                  <c:v>74.631299999999996</c:v>
                </c:pt>
                <c:pt idx="1614">
                  <c:v>74.608400000000003</c:v>
                </c:pt>
                <c:pt idx="1615">
                  <c:v>74.5779</c:v>
                </c:pt>
                <c:pt idx="1616">
                  <c:v>74.684700000000007</c:v>
                </c:pt>
                <c:pt idx="1617">
                  <c:v>74.684700000000007</c:v>
                </c:pt>
                <c:pt idx="1618">
                  <c:v>74.608400000000003</c:v>
                </c:pt>
                <c:pt idx="1619">
                  <c:v>74.684700000000007</c:v>
                </c:pt>
                <c:pt idx="1620">
                  <c:v>74.684700000000007</c:v>
                </c:pt>
                <c:pt idx="1621">
                  <c:v>74.684700000000007</c:v>
                </c:pt>
                <c:pt idx="1622">
                  <c:v>74.631299999999996</c:v>
                </c:pt>
                <c:pt idx="1623">
                  <c:v>74.5779</c:v>
                </c:pt>
                <c:pt idx="1624">
                  <c:v>74.5244</c:v>
                </c:pt>
                <c:pt idx="1625">
                  <c:v>74.555000000000007</c:v>
                </c:pt>
                <c:pt idx="1626">
                  <c:v>74.631299999999996</c:v>
                </c:pt>
                <c:pt idx="1627">
                  <c:v>74.631299999999996</c:v>
                </c:pt>
                <c:pt idx="1628">
                  <c:v>74.5779</c:v>
                </c:pt>
                <c:pt idx="1629">
                  <c:v>74.5244</c:v>
                </c:pt>
                <c:pt idx="1630">
                  <c:v>74.5244</c:v>
                </c:pt>
                <c:pt idx="1631">
                  <c:v>74.471000000000004</c:v>
                </c:pt>
                <c:pt idx="1632">
                  <c:v>74.417599999999993</c:v>
                </c:pt>
                <c:pt idx="1633">
                  <c:v>74.417599999999993</c:v>
                </c:pt>
                <c:pt idx="1634">
                  <c:v>74.3947</c:v>
                </c:pt>
                <c:pt idx="1635">
                  <c:v>74.417599999999993</c:v>
                </c:pt>
                <c:pt idx="1636">
                  <c:v>74.417599999999993</c:v>
                </c:pt>
                <c:pt idx="1637">
                  <c:v>74.417599999999993</c:v>
                </c:pt>
                <c:pt idx="1638">
                  <c:v>74.417599999999993</c:v>
                </c:pt>
                <c:pt idx="1639">
                  <c:v>74.4482</c:v>
                </c:pt>
                <c:pt idx="1640">
                  <c:v>74.4482</c:v>
                </c:pt>
                <c:pt idx="1641">
                  <c:v>74.417599999999993</c:v>
                </c:pt>
                <c:pt idx="1642">
                  <c:v>74.417599999999993</c:v>
                </c:pt>
                <c:pt idx="1643">
                  <c:v>74.471000000000004</c:v>
                </c:pt>
                <c:pt idx="1644">
                  <c:v>74.4482</c:v>
                </c:pt>
                <c:pt idx="1645">
                  <c:v>74.417599999999993</c:v>
                </c:pt>
                <c:pt idx="1646">
                  <c:v>74.3947</c:v>
                </c:pt>
                <c:pt idx="1647">
                  <c:v>74.3947</c:v>
                </c:pt>
                <c:pt idx="1648">
                  <c:v>74.280299999999997</c:v>
                </c:pt>
                <c:pt idx="1649">
                  <c:v>74.333699999999993</c:v>
                </c:pt>
                <c:pt idx="1650">
                  <c:v>74.257400000000004</c:v>
                </c:pt>
                <c:pt idx="1651">
                  <c:v>74.257400000000004</c:v>
                </c:pt>
                <c:pt idx="1652">
                  <c:v>74.226900000000001</c:v>
                </c:pt>
                <c:pt idx="1653">
                  <c:v>74.226900000000001</c:v>
                </c:pt>
                <c:pt idx="1654">
                  <c:v>74.203999999999994</c:v>
                </c:pt>
                <c:pt idx="1655">
                  <c:v>74.203999999999994</c:v>
                </c:pt>
                <c:pt idx="1656">
                  <c:v>74.203999999999994</c:v>
                </c:pt>
                <c:pt idx="1657">
                  <c:v>74.203999999999994</c:v>
                </c:pt>
                <c:pt idx="1658">
                  <c:v>74.226900000000001</c:v>
                </c:pt>
                <c:pt idx="1659">
                  <c:v>74.333699999999993</c:v>
                </c:pt>
                <c:pt idx="1660">
                  <c:v>74.333699999999993</c:v>
                </c:pt>
                <c:pt idx="1661">
                  <c:v>74.417599999999993</c:v>
                </c:pt>
                <c:pt idx="1662">
                  <c:v>74.4482</c:v>
                </c:pt>
                <c:pt idx="1663">
                  <c:v>74.471000000000004</c:v>
                </c:pt>
                <c:pt idx="1664">
                  <c:v>74.547300000000007</c:v>
                </c:pt>
                <c:pt idx="1665">
                  <c:v>74.516800000000003</c:v>
                </c:pt>
                <c:pt idx="1666">
                  <c:v>74.547300000000007</c:v>
                </c:pt>
                <c:pt idx="1667">
                  <c:v>74.516800000000003</c:v>
                </c:pt>
                <c:pt idx="1668">
                  <c:v>74.547300000000007</c:v>
                </c:pt>
                <c:pt idx="1669">
                  <c:v>74.608400000000003</c:v>
                </c:pt>
                <c:pt idx="1670">
                  <c:v>74.684700000000007</c:v>
                </c:pt>
                <c:pt idx="1671">
                  <c:v>75.005099999999999</c:v>
                </c:pt>
                <c:pt idx="1672">
                  <c:v>75.058499999999995</c:v>
                </c:pt>
                <c:pt idx="1673">
                  <c:v>74.898300000000006</c:v>
                </c:pt>
                <c:pt idx="1674">
                  <c:v>74.951700000000002</c:v>
                </c:pt>
                <c:pt idx="1675">
                  <c:v>74.814400000000006</c:v>
                </c:pt>
                <c:pt idx="1676">
                  <c:v>74.760999999999996</c:v>
                </c:pt>
                <c:pt idx="1677">
                  <c:v>74.707599999999999</c:v>
                </c:pt>
                <c:pt idx="1678">
                  <c:v>74.707599999999999</c:v>
                </c:pt>
                <c:pt idx="1679">
                  <c:v>74.6541</c:v>
                </c:pt>
                <c:pt idx="1680">
                  <c:v>74.684700000000007</c:v>
                </c:pt>
                <c:pt idx="1681">
                  <c:v>74.684700000000007</c:v>
                </c:pt>
                <c:pt idx="1682">
                  <c:v>74.707599999999999</c:v>
                </c:pt>
                <c:pt idx="1683">
                  <c:v>74.738100000000003</c:v>
                </c:pt>
                <c:pt idx="1684">
                  <c:v>74.844899999999996</c:v>
                </c:pt>
                <c:pt idx="1685">
                  <c:v>75.111900000000006</c:v>
                </c:pt>
                <c:pt idx="1686">
                  <c:v>75.111900000000006</c:v>
                </c:pt>
                <c:pt idx="1687">
                  <c:v>75.134799999999998</c:v>
                </c:pt>
                <c:pt idx="1688">
                  <c:v>75.249200000000002</c:v>
                </c:pt>
                <c:pt idx="1689">
                  <c:v>75.355999999999995</c:v>
                </c:pt>
                <c:pt idx="1690">
                  <c:v>75.485699999999994</c:v>
                </c:pt>
                <c:pt idx="1691">
                  <c:v>75.539199999999994</c:v>
                </c:pt>
                <c:pt idx="1692">
                  <c:v>75.623099999999994</c:v>
                </c:pt>
                <c:pt idx="1693">
                  <c:v>75.623099999999994</c:v>
                </c:pt>
                <c:pt idx="1694">
                  <c:v>75.653599999999997</c:v>
                </c:pt>
                <c:pt idx="1695">
                  <c:v>75.653599999999997</c:v>
                </c:pt>
                <c:pt idx="1696">
                  <c:v>75.760400000000004</c:v>
                </c:pt>
                <c:pt idx="1697">
                  <c:v>75.729900000000001</c:v>
                </c:pt>
                <c:pt idx="1698">
                  <c:v>75.653599999999997</c:v>
                </c:pt>
                <c:pt idx="1699">
                  <c:v>75.623099999999994</c:v>
                </c:pt>
                <c:pt idx="1700">
                  <c:v>75.569699999999997</c:v>
                </c:pt>
                <c:pt idx="1701">
                  <c:v>75.539199999999994</c:v>
                </c:pt>
                <c:pt idx="1702">
                  <c:v>75.462900000000005</c:v>
                </c:pt>
                <c:pt idx="1703">
                  <c:v>75.355999999999995</c:v>
                </c:pt>
                <c:pt idx="1704">
                  <c:v>75.302599999999998</c:v>
                </c:pt>
                <c:pt idx="1705">
                  <c:v>75.272099999999995</c:v>
                </c:pt>
                <c:pt idx="1706">
                  <c:v>75.249200000000002</c:v>
                </c:pt>
                <c:pt idx="1707">
                  <c:v>75.218699999999998</c:v>
                </c:pt>
                <c:pt idx="1708">
                  <c:v>75.188199999999995</c:v>
                </c:pt>
                <c:pt idx="1709">
                  <c:v>75.188199999999995</c:v>
                </c:pt>
                <c:pt idx="1710">
                  <c:v>75.188199999999995</c:v>
                </c:pt>
                <c:pt idx="1711">
                  <c:v>75.188199999999995</c:v>
                </c:pt>
                <c:pt idx="1712">
                  <c:v>75.249200000000002</c:v>
                </c:pt>
                <c:pt idx="1713">
                  <c:v>75.188199999999995</c:v>
                </c:pt>
                <c:pt idx="1714">
                  <c:v>75.134799999999998</c:v>
                </c:pt>
                <c:pt idx="1715">
                  <c:v>75.111900000000006</c:v>
                </c:pt>
                <c:pt idx="1716">
                  <c:v>75.111900000000006</c:v>
                </c:pt>
                <c:pt idx="1717">
                  <c:v>75.188199999999995</c:v>
                </c:pt>
                <c:pt idx="1718">
                  <c:v>75.302599999999998</c:v>
                </c:pt>
                <c:pt idx="1719">
                  <c:v>75.539199999999994</c:v>
                </c:pt>
                <c:pt idx="1720">
                  <c:v>75.653599999999997</c:v>
                </c:pt>
                <c:pt idx="1721">
                  <c:v>75.783299999999997</c:v>
                </c:pt>
                <c:pt idx="1722">
                  <c:v>75.974000000000004</c:v>
                </c:pt>
                <c:pt idx="1723">
                  <c:v>76.080799999999996</c:v>
                </c:pt>
                <c:pt idx="1724">
                  <c:v>75.9435</c:v>
                </c:pt>
                <c:pt idx="1725">
                  <c:v>75.836699999999993</c:v>
                </c:pt>
                <c:pt idx="1726">
                  <c:v>75.813800000000001</c:v>
                </c:pt>
                <c:pt idx="1727">
                  <c:v>75.760400000000004</c:v>
                </c:pt>
                <c:pt idx="1728">
                  <c:v>75.653599999999997</c:v>
                </c:pt>
                <c:pt idx="1729">
                  <c:v>75.539199999999994</c:v>
                </c:pt>
                <c:pt idx="1730">
                  <c:v>75.485699999999994</c:v>
                </c:pt>
                <c:pt idx="1731">
                  <c:v>75.485699999999994</c:v>
                </c:pt>
                <c:pt idx="1732">
                  <c:v>75.462900000000005</c:v>
                </c:pt>
                <c:pt idx="1733">
                  <c:v>75.432299999999998</c:v>
                </c:pt>
                <c:pt idx="1734">
                  <c:v>75.409499999999994</c:v>
                </c:pt>
                <c:pt idx="1735">
                  <c:v>75.432299999999998</c:v>
                </c:pt>
                <c:pt idx="1736">
                  <c:v>75.432299999999998</c:v>
                </c:pt>
                <c:pt idx="1737">
                  <c:v>75.432299999999998</c:v>
                </c:pt>
                <c:pt idx="1738">
                  <c:v>75.462900000000005</c:v>
                </c:pt>
                <c:pt idx="1739">
                  <c:v>75.409499999999994</c:v>
                </c:pt>
                <c:pt idx="1740">
                  <c:v>75.302599999999998</c:v>
                </c:pt>
                <c:pt idx="1741">
                  <c:v>75.302599999999998</c:v>
                </c:pt>
                <c:pt idx="1742">
                  <c:v>75.188199999999995</c:v>
                </c:pt>
                <c:pt idx="1743">
                  <c:v>75.134799999999998</c:v>
                </c:pt>
                <c:pt idx="1744">
                  <c:v>75.111900000000006</c:v>
                </c:pt>
                <c:pt idx="1745">
                  <c:v>75.111900000000006</c:v>
                </c:pt>
                <c:pt idx="1746">
                  <c:v>75.111900000000006</c:v>
                </c:pt>
                <c:pt idx="1747">
                  <c:v>75.111900000000006</c:v>
                </c:pt>
                <c:pt idx="1748">
                  <c:v>75.111900000000006</c:v>
                </c:pt>
                <c:pt idx="1749">
                  <c:v>75.111900000000006</c:v>
                </c:pt>
                <c:pt idx="1750">
                  <c:v>75.111900000000006</c:v>
                </c:pt>
                <c:pt idx="1751">
                  <c:v>75.249200000000002</c:v>
                </c:pt>
                <c:pt idx="1752">
                  <c:v>75.485699999999994</c:v>
                </c:pt>
                <c:pt idx="1753">
                  <c:v>75.623099999999994</c:v>
                </c:pt>
                <c:pt idx="1754">
                  <c:v>75.783299999999997</c:v>
                </c:pt>
                <c:pt idx="1755">
                  <c:v>75.867199999999997</c:v>
                </c:pt>
                <c:pt idx="1756">
                  <c:v>75.920599999999993</c:v>
                </c:pt>
                <c:pt idx="1757">
                  <c:v>75.920599999999993</c:v>
                </c:pt>
                <c:pt idx="1758">
                  <c:v>75.974000000000004</c:v>
                </c:pt>
                <c:pt idx="1759">
                  <c:v>75.9435</c:v>
                </c:pt>
                <c:pt idx="1760">
                  <c:v>75.867199999999997</c:v>
                </c:pt>
                <c:pt idx="1761">
                  <c:v>75.867199999999997</c:v>
                </c:pt>
                <c:pt idx="1762">
                  <c:v>75.867199999999997</c:v>
                </c:pt>
                <c:pt idx="1763">
                  <c:v>75.867199999999997</c:v>
                </c:pt>
                <c:pt idx="1764">
                  <c:v>75.867199999999997</c:v>
                </c:pt>
                <c:pt idx="1765">
                  <c:v>75.867199999999997</c:v>
                </c:pt>
                <c:pt idx="1766">
                  <c:v>75.867199999999997</c:v>
                </c:pt>
                <c:pt idx="1767">
                  <c:v>75.890100000000004</c:v>
                </c:pt>
                <c:pt idx="1768">
                  <c:v>75.890100000000004</c:v>
                </c:pt>
                <c:pt idx="1769">
                  <c:v>75.867199999999997</c:v>
                </c:pt>
                <c:pt idx="1770">
                  <c:v>75.920599999999993</c:v>
                </c:pt>
                <c:pt idx="1771">
                  <c:v>75.9435</c:v>
                </c:pt>
                <c:pt idx="1772">
                  <c:v>75.920599999999993</c:v>
                </c:pt>
                <c:pt idx="1773">
                  <c:v>75.9435</c:v>
                </c:pt>
                <c:pt idx="1774">
                  <c:v>75.920599999999993</c:v>
                </c:pt>
                <c:pt idx="1775">
                  <c:v>75.9435</c:v>
                </c:pt>
                <c:pt idx="1776">
                  <c:v>75.9435</c:v>
                </c:pt>
                <c:pt idx="1777">
                  <c:v>76.050299999999993</c:v>
                </c:pt>
                <c:pt idx="1778">
                  <c:v>76.050299999999993</c:v>
                </c:pt>
                <c:pt idx="1779">
                  <c:v>75.920599999999993</c:v>
                </c:pt>
                <c:pt idx="1780">
                  <c:v>75.867199999999997</c:v>
                </c:pt>
                <c:pt idx="1781">
                  <c:v>75.760400000000004</c:v>
                </c:pt>
                <c:pt idx="1782">
                  <c:v>75.653599999999997</c:v>
                </c:pt>
                <c:pt idx="1783">
                  <c:v>75.653599999999997</c:v>
                </c:pt>
                <c:pt idx="1784">
                  <c:v>75.653599999999997</c:v>
                </c:pt>
                <c:pt idx="1785">
                  <c:v>75.760400000000004</c:v>
                </c:pt>
                <c:pt idx="1786">
                  <c:v>75.836699999999993</c:v>
                </c:pt>
                <c:pt idx="1787">
                  <c:v>75.890100000000004</c:v>
                </c:pt>
                <c:pt idx="1788">
                  <c:v>75.920599999999993</c:v>
                </c:pt>
                <c:pt idx="1789">
                  <c:v>75.867199999999997</c:v>
                </c:pt>
                <c:pt idx="1790">
                  <c:v>75.867199999999997</c:v>
                </c:pt>
                <c:pt idx="1791">
                  <c:v>75.867199999999997</c:v>
                </c:pt>
                <c:pt idx="1792">
                  <c:v>75.867199999999997</c:v>
                </c:pt>
                <c:pt idx="1793">
                  <c:v>75.867199999999997</c:v>
                </c:pt>
                <c:pt idx="1794">
                  <c:v>75.890100000000004</c:v>
                </c:pt>
                <c:pt idx="1795">
                  <c:v>75.890100000000004</c:v>
                </c:pt>
                <c:pt idx="1796">
                  <c:v>75.9435</c:v>
                </c:pt>
                <c:pt idx="1797">
                  <c:v>75.974000000000004</c:v>
                </c:pt>
                <c:pt idx="1798">
                  <c:v>76.0274</c:v>
                </c:pt>
                <c:pt idx="1799">
                  <c:v>76.050299999999993</c:v>
                </c:pt>
                <c:pt idx="1800">
                  <c:v>76.080799999999996</c:v>
                </c:pt>
                <c:pt idx="1801">
                  <c:v>76.134200000000007</c:v>
                </c:pt>
                <c:pt idx="1802">
                  <c:v>76.134200000000007</c:v>
                </c:pt>
                <c:pt idx="1803">
                  <c:v>76.134200000000007</c:v>
                </c:pt>
                <c:pt idx="1804">
                  <c:v>76.134200000000007</c:v>
                </c:pt>
                <c:pt idx="1805">
                  <c:v>76.111400000000003</c:v>
                </c:pt>
                <c:pt idx="1806">
                  <c:v>76.050299999999993</c:v>
                </c:pt>
                <c:pt idx="1807">
                  <c:v>76.080799999999996</c:v>
                </c:pt>
                <c:pt idx="1808">
                  <c:v>76.0274</c:v>
                </c:pt>
                <c:pt idx="1809">
                  <c:v>76.0274</c:v>
                </c:pt>
                <c:pt idx="1810">
                  <c:v>75.974000000000004</c:v>
                </c:pt>
                <c:pt idx="1811">
                  <c:v>75.9435</c:v>
                </c:pt>
                <c:pt idx="1812">
                  <c:v>75.9435</c:v>
                </c:pt>
                <c:pt idx="1813">
                  <c:v>75.9435</c:v>
                </c:pt>
                <c:pt idx="1814">
                  <c:v>75.9435</c:v>
                </c:pt>
                <c:pt idx="1815">
                  <c:v>76.0274</c:v>
                </c:pt>
                <c:pt idx="1816">
                  <c:v>75.9893</c:v>
                </c:pt>
                <c:pt idx="1817">
                  <c:v>75.935900000000004</c:v>
                </c:pt>
                <c:pt idx="1818">
                  <c:v>75.912999999999997</c:v>
                </c:pt>
                <c:pt idx="1819">
                  <c:v>75.8596</c:v>
                </c:pt>
                <c:pt idx="1820">
                  <c:v>75.829099999999997</c:v>
                </c:pt>
                <c:pt idx="1821">
                  <c:v>75.882499999999993</c:v>
                </c:pt>
                <c:pt idx="1822">
                  <c:v>75.829099999999997</c:v>
                </c:pt>
                <c:pt idx="1823">
                  <c:v>75.806200000000004</c:v>
                </c:pt>
                <c:pt idx="1824">
                  <c:v>75.829099999999997</c:v>
                </c:pt>
                <c:pt idx="1825">
                  <c:v>75.829099999999997</c:v>
                </c:pt>
                <c:pt idx="1826">
                  <c:v>75.882499999999993</c:v>
                </c:pt>
                <c:pt idx="1827">
                  <c:v>75.882499999999993</c:v>
                </c:pt>
                <c:pt idx="1828">
                  <c:v>75.9893</c:v>
                </c:pt>
                <c:pt idx="1829">
                  <c:v>76.019800000000004</c:v>
                </c:pt>
                <c:pt idx="1830">
                  <c:v>76.103700000000003</c:v>
                </c:pt>
                <c:pt idx="1831">
                  <c:v>76.126599999999996</c:v>
                </c:pt>
                <c:pt idx="1832">
                  <c:v>76.180000000000007</c:v>
                </c:pt>
                <c:pt idx="1833">
                  <c:v>76.210499999999996</c:v>
                </c:pt>
                <c:pt idx="1834">
                  <c:v>76.263900000000007</c:v>
                </c:pt>
                <c:pt idx="1835">
                  <c:v>76.317400000000006</c:v>
                </c:pt>
                <c:pt idx="1836">
                  <c:v>76.393600000000006</c:v>
                </c:pt>
                <c:pt idx="1837">
                  <c:v>76.447100000000006</c:v>
                </c:pt>
                <c:pt idx="1838">
                  <c:v>76.531000000000006</c:v>
                </c:pt>
                <c:pt idx="1839">
                  <c:v>76.637799999999999</c:v>
                </c:pt>
                <c:pt idx="1840">
                  <c:v>76.721699999999998</c:v>
                </c:pt>
                <c:pt idx="1841">
                  <c:v>76.531000000000006</c:v>
                </c:pt>
                <c:pt idx="1842">
                  <c:v>76.370800000000003</c:v>
                </c:pt>
                <c:pt idx="1843">
                  <c:v>76.210499999999996</c:v>
                </c:pt>
                <c:pt idx="1844">
                  <c:v>76.126599999999996</c:v>
                </c:pt>
                <c:pt idx="1845">
                  <c:v>76.1571</c:v>
                </c:pt>
                <c:pt idx="1846">
                  <c:v>76.180000000000007</c:v>
                </c:pt>
                <c:pt idx="1847">
                  <c:v>76.317400000000006</c:v>
                </c:pt>
                <c:pt idx="1848">
                  <c:v>76.477599999999995</c:v>
                </c:pt>
                <c:pt idx="1849">
                  <c:v>76.561499999999995</c:v>
                </c:pt>
                <c:pt idx="1850">
                  <c:v>76.447100000000006</c:v>
                </c:pt>
                <c:pt idx="1851">
                  <c:v>76.424199999999999</c:v>
                </c:pt>
                <c:pt idx="1852">
                  <c:v>76.393600000000006</c:v>
                </c:pt>
                <c:pt idx="1853">
                  <c:v>76.370800000000003</c:v>
                </c:pt>
                <c:pt idx="1854">
                  <c:v>76.393600000000006</c:v>
                </c:pt>
                <c:pt idx="1855">
                  <c:v>76.370800000000003</c:v>
                </c:pt>
                <c:pt idx="1856">
                  <c:v>76.370800000000003</c:v>
                </c:pt>
                <c:pt idx="1857">
                  <c:v>76.393600000000006</c:v>
                </c:pt>
                <c:pt idx="1858">
                  <c:v>76.393600000000006</c:v>
                </c:pt>
                <c:pt idx="1859">
                  <c:v>76.424199999999999</c:v>
                </c:pt>
                <c:pt idx="1860">
                  <c:v>76.447100000000006</c:v>
                </c:pt>
                <c:pt idx="1861">
                  <c:v>76.447100000000006</c:v>
                </c:pt>
                <c:pt idx="1862">
                  <c:v>76.477599999999995</c:v>
                </c:pt>
                <c:pt idx="1863">
                  <c:v>76.508099999999999</c:v>
                </c:pt>
                <c:pt idx="1864">
                  <c:v>76.531000000000006</c:v>
                </c:pt>
                <c:pt idx="1865">
                  <c:v>76.584400000000002</c:v>
                </c:pt>
                <c:pt idx="1866">
                  <c:v>76.531000000000006</c:v>
                </c:pt>
                <c:pt idx="1867">
                  <c:v>76.393600000000006</c:v>
                </c:pt>
                <c:pt idx="1868">
                  <c:v>76.317400000000006</c:v>
                </c:pt>
                <c:pt idx="1869">
                  <c:v>76.263900000000007</c:v>
                </c:pt>
                <c:pt idx="1870">
                  <c:v>76.180000000000007</c:v>
                </c:pt>
                <c:pt idx="1871">
                  <c:v>76.180000000000007</c:v>
                </c:pt>
                <c:pt idx="1872">
                  <c:v>76.1571</c:v>
                </c:pt>
                <c:pt idx="1873">
                  <c:v>76.210499999999996</c:v>
                </c:pt>
                <c:pt idx="1874">
                  <c:v>76.233400000000003</c:v>
                </c:pt>
                <c:pt idx="1875">
                  <c:v>76.263900000000007</c:v>
                </c:pt>
                <c:pt idx="1876">
                  <c:v>76.317400000000006</c:v>
                </c:pt>
                <c:pt idx="1877">
                  <c:v>76.393600000000006</c:v>
                </c:pt>
                <c:pt idx="1878">
                  <c:v>76.531000000000006</c:v>
                </c:pt>
                <c:pt idx="1879">
                  <c:v>76.561499999999995</c:v>
                </c:pt>
                <c:pt idx="1880">
                  <c:v>76.561499999999995</c:v>
                </c:pt>
                <c:pt idx="1881">
                  <c:v>76.614900000000006</c:v>
                </c:pt>
                <c:pt idx="1882">
                  <c:v>76.637799999999999</c:v>
                </c:pt>
                <c:pt idx="1883">
                  <c:v>76.691199999999995</c:v>
                </c:pt>
                <c:pt idx="1884">
                  <c:v>76.744600000000005</c:v>
                </c:pt>
                <c:pt idx="1885">
                  <c:v>76.798000000000002</c:v>
                </c:pt>
                <c:pt idx="1886">
                  <c:v>76.828500000000005</c:v>
                </c:pt>
                <c:pt idx="1887">
                  <c:v>76.798000000000002</c:v>
                </c:pt>
                <c:pt idx="1888">
                  <c:v>76.721699999999998</c:v>
                </c:pt>
                <c:pt idx="1889">
                  <c:v>76.614900000000006</c:v>
                </c:pt>
                <c:pt idx="1890">
                  <c:v>76.561499999999995</c:v>
                </c:pt>
                <c:pt idx="1891">
                  <c:v>76.508099999999999</c:v>
                </c:pt>
                <c:pt idx="1892">
                  <c:v>76.508099999999999</c:v>
                </c:pt>
                <c:pt idx="1893">
                  <c:v>76.508099999999999</c:v>
                </c:pt>
                <c:pt idx="1894">
                  <c:v>76.561499999999995</c:v>
                </c:pt>
                <c:pt idx="1895">
                  <c:v>76.637799999999999</c:v>
                </c:pt>
                <c:pt idx="1896">
                  <c:v>76.691199999999995</c:v>
                </c:pt>
                <c:pt idx="1897">
                  <c:v>76.614900000000006</c:v>
                </c:pt>
                <c:pt idx="1898">
                  <c:v>76.614900000000006</c:v>
                </c:pt>
                <c:pt idx="1899">
                  <c:v>76.614900000000006</c:v>
                </c:pt>
                <c:pt idx="1900">
                  <c:v>76.614900000000006</c:v>
                </c:pt>
                <c:pt idx="1901">
                  <c:v>76.614900000000006</c:v>
                </c:pt>
                <c:pt idx="1902">
                  <c:v>76.691199999999995</c:v>
                </c:pt>
                <c:pt idx="1903">
                  <c:v>76.721699999999998</c:v>
                </c:pt>
                <c:pt idx="1904">
                  <c:v>76.744600000000005</c:v>
                </c:pt>
                <c:pt idx="1905">
                  <c:v>76.798000000000002</c:v>
                </c:pt>
                <c:pt idx="1906">
                  <c:v>76.744600000000005</c:v>
                </c:pt>
                <c:pt idx="1907">
                  <c:v>76.614900000000006</c:v>
                </c:pt>
                <c:pt idx="1908">
                  <c:v>76.508099999999999</c:v>
                </c:pt>
                <c:pt idx="1909">
                  <c:v>76.447100000000006</c:v>
                </c:pt>
                <c:pt idx="1910">
                  <c:v>76.393600000000006</c:v>
                </c:pt>
                <c:pt idx="1911">
                  <c:v>76.393600000000006</c:v>
                </c:pt>
                <c:pt idx="1912">
                  <c:v>76.393600000000006</c:v>
                </c:pt>
                <c:pt idx="1913">
                  <c:v>76.447100000000006</c:v>
                </c:pt>
                <c:pt idx="1914">
                  <c:v>76.477599999999995</c:v>
                </c:pt>
                <c:pt idx="1915">
                  <c:v>76.393600000000006</c:v>
                </c:pt>
                <c:pt idx="1916">
                  <c:v>76.424199999999999</c:v>
                </c:pt>
                <c:pt idx="1917">
                  <c:v>76.447100000000006</c:v>
                </c:pt>
                <c:pt idx="1918">
                  <c:v>76.447100000000006</c:v>
                </c:pt>
                <c:pt idx="1919">
                  <c:v>76.447100000000006</c:v>
                </c:pt>
                <c:pt idx="1920">
                  <c:v>76.370800000000003</c:v>
                </c:pt>
                <c:pt idx="1921">
                  <c:v>76.279200000000003</c:v>
                </c:pt>
                <c:pt idx="1922">
                  <c:v>76.363100000000003</c:v>
                </c:pt>
                <c:pt idx="1923">
                  <c:v>76.469899999999996</c:v>
                </c:pt>
                <c:pt idx="1924">
                  <c:v>76.546199999999999</c:v>
                </c:pt>
                <c:pt idx="1925">
                  <c:v>76.523300000000006</c:v>
                </c:pt>
                <c:pt idx="1926">
                  <c:v>76.576800000000006</c:v>
                </c:pt>
                <c:pt idx="1927">
                  <c:v>76.576800000000006</c:v>
                </c:pt>
                <c:pt idx="1928">
                  <c:v>76.683599999999998</c:v>
                </c:pt>
                <c:pt idx="1929">
                  <c:v>76.706500000000005</c:v>
                </c:pt>
                <c:pt idx="1930">
                  <c:v>76.790400000000005</c:v>
                </c:pt>
                <c:pt idx="1931">
                  <c:v>76.759900000000002</c:v>
                </c:pt>
                <c:pt idx="1932">
                  <c:v>76.813299999999998</c:v>
                </c:pt>
                <c:pt idx="1933">
                  <c:v>76.927700000000002</c:v>
                </c:pt>
                <c:pt idx="1934">
                  <c:v>77.034499999999994</c:v>
                </c:pt>
                <c:pt idx="1935">
                  <c:v>77.087900000000005</c:v>
                </c:pt>
                <c:pt idx="1936">
                  <c:v>77.110799999999998</c:v>
                </c:pt>
                <c:pt idx="1937">
                  <c:v>77.194699999999997</c:v>
                </c:pt>
                <c:pt idx="1938">
                  <c:v>77.110799999999998</c:v>
                </c:pt>
                <c:pt idx="1939">
                  <c:v>76.927700000000002</c:v>
                </c:pt>
                <c:pt idx="1940">
                  <c:v>76.790400000000005</c:v>
                </c:pt>
                <c:pt idx="1941">
                  <c:v>76.790400000000005</c:v>
                </c:pt>
                <c:pt idx="1942">
                  <c:v>76.897199999999998</c:v>
                </c:pt>
                <c:pt idx="1943">
                  <c:v>76.897199999999998</c:v>
                </c:pt>
                <c:pt idx="1944">
                  <c:v>76.897199999999998</c:v>
                </c:pt>
                <c:pt idx="1945">
                  <c:v>76.927700000000002</c:v>
                </c:pt>
                <c:pt idx="1946">
                  <c:v>77.057400000000001</c:v>
                </c:pt>
                <c:pt idx="1947">
                  <c:v>77.087900000000005</c:v>
                </c:pt>
                <c:pt idx="1948">
                  <c:v>77.164199999999994</c:v>
                </c:pt>
                <c:pt idx="1949">
                  <c:v>77.164199999999994</c:v>
                </c:pt>
                <c:pt idx="1950">
                  <c:v>77.164199999999994</c:v>
                </c:pt>
                <c:pt idx="1951">
                  <c:v>77.164199999999994</c:v>
                </c:pt>
                <c:pt idx="1952">
                  <c:v>77.110799999999998</c:v>
                </c:pt>
                <c:pt idx="1953">
                  <c:v>77.164199999999994</c:v>
                </c:pt>
                <c:pt idx="1954">
                  <c:v>77.217600000000004</c:v>
                </c:pt>
                <c:pt idx="1955">
                  <c:v>77.217600000000004</c:v>
                </c:pt>
                <c:pt idx="1956">
                  <c:v>77.271000000000001</c:v>
                </c:pt>
                <c:pt idx="1957">
                  <c:v>77.301500000000004</c:v>
                </c:pt>
                <c:pt idx="1958">
                  <c:v>77.385499999999993</c:v>
                </c:pt>
                <c:pt idx="1959">
                  <c:v>77.4084</c:v>
                </c:pt>
                <c:pt idx="1960">
                  <c:v>77.438900000000004</c:v>
                </c:pt>
                <c:pt idx="1961">
                  <c:v>77.461799999999997</c:v>
                </c:pt>
                <c:pt idx="1962">
                  <c:v>77.438900000000004</c:v>
                </c:pt>
                <c:pt idx="1963">
                  <c:v>77.461799999999997</c:v>
                </c:pt>
                <c:pt idx="1964">
                  <c:v>77.438900000000004</c:v>
                </c:pt>
                <c:pt idx="1965">
                  <c:v>77.4084</c:v>
                </c:pt>
                <c:pt idx="1966">
                  <c:v>77.4923</c:v>
                </c:pt>
                <c:pt idx="1967">
                  <c:v>77.461799999999997</c:v>
                </c:pt>
                <c:pt idx="1968">
                  <c:v>77.438900000000004</c:v>
                </c:pt>
                <c:pt idx="1969">
                  <c:v>77.4084</c:v>
                </c:pt>
                <c:pt idx="1970">
                  <c:v>77.4084</c:v>
                </c:pt>
                <c:pt idx="1971">
                  <c:v>77.4084</c:v>
                </c:pt>
                <c:pt idx="1972">
                  <c:v>77.461799999999997</c:v>
                </c:pt>
                <c:pt idx="1973">
                  <c:v>77.4923</c:v>
                </c:pt>
                <c:pt idx="1974">
                  <c:v>77.4923</c:v>
                </c:pt>
                <c:pt idx="1975">
                  <c:v>77.515199999999993</c:v>
                </c:pt>
                <c:pt idx="1976">
                  <c:v>77.515199999999993</c:v>
                </c:pt>
                <c:pt idx="1977">
                  <c:v>77.545699999999997</c:v>
                </c:pt>
                <c:pt idx="1978">
                  <c:v>77.545699999999997</c:v>
                </c:pt>
                <c:pt idx="1979">
                  <c:v>77.545699999999997</c:v>
                </c:pt>
                <c:pt idx="1980">
                  <c:v>77.545699999999997</c:v>
                </c:pt>
                <c:pt idx="1981">
                  <c:v>77.515199999999993</c:v>
                </c:pt>
                <c:pt idx="1982">
                  <c:v>77.461799999999997</c:v>
                </c:pt>
                <c:pt idx="1983">
                  <c:v>77.438900000000004</c:v>
                </c:pt>
                <c:pt idx="1984">
                  <c:v>77.4084</c:v>
                </c:pt>
                <c:pt idx="1985">
                  <c:v>77.438900000000004</c:v>
                </c:pt>
                <c:pt idx="1986">
                  <c:v>77.4084</c:v>
                </c:pt>
                <c:pt idx="1987">
                  <c:v>77.354900000000001</c:v>
                </c:pt>
                <c:pt idx="1988">
                  <c:v>77.354900000000001</c:v>
                </c:pt>
                <c:pt idx="1989">
                  <c:v>77.354900000000001</c:v>
                </c:pt>
                <c:pt idx="1990">
                  <c:v>77.354900000000001</c:v>
                </c:pt>
                <c:pt idx="1991">
                  <c:v>77.385499999999993</c:v>
                </c:pt>
                <c:pt idx="1992">
                  <c:v>77.385499999999993</c:v>
                </c:pt>
                <c:pt idx="1993">
                  <c:v>77.385499999999993</c:v>
                </c:pt>
                <c:pt idx="1994">
                  <c:v>77.385499999999993</c:v>
                </c:pt>
                <c:pt idx="1995">
                  <c:v>77.4084</c:v>
                </c:pt>
                <c:pt idx="1996">
                  <c:v>77.4084</c:v>
                </c:pt>
                <c:pt idx="1997">
                  <c:v>77.4084</c:v>
                </c:pt>
                <c:pt idx="1998">
                  <c:v>77.4084</c:v>
                </c:pt>
                <c:pt idx="1999">
                  <c:v>77.385499999999993</c:v>
                </c:pt>
                <c:pt idx="2000">
                  <c:v>77.385499999999993</c:v>
                </c:pt>
                <c:pt idx="2001">
                  <c:v>77.354900000000001</c:v>
                </c:pt>
                <c:pt idx="2002">
                  <c:v>77.301500000000004</c:v>
                </c:pt>
                <c:pt idx="2003">
                  <c:v>77.301500000000004</c:v>
                </c:pt>
                <c:pt idx="2004">
                  <c:v>77.271000000000001</c:v>
                </c:pt>
                <c:pt idx="2005">
                  <c:v>77.271000000000001</c:v>
                </c:pt>
                <c:pt idx="2006">
                  <c:v>77.248099999999994</c:v>
                </c:pt>
                <c:pt idx="2007">
                  <c:v>77.248099999999994</c:v>
                </c:pt>
                <c:pt idx="2008">
                  <c:v>77.217600000000004</c:v>
                </c:pt>
                <c:pt idx="2009">
                  <c:v>77.164199999999994</c:v>
                </c:pt>
                <c:pt idx="2010">
                  <c:v>77.164199999999994</c:v>
                </c:pt>
                <c:pt idx="2011">
                  <c:v>77.164199999999994</c:v>
                </c:pt>
                <c:pt idx="2012">
                  <c:v>77.057400000000001</c:v>
                </c:pt>
                <c:pt idx="2013">
                  <c:v>77.034499999999994</c:v>
                </c:pt>
                <c:pt idx="2014">
                  <c:v>76.927700000000002</c:v>
                </c:pt>
                <c:pt idx="2015">
                  <c:v>76.927700000000002</c:v>
                </c:pt>
                <c:pt idx="2016">
                  <c:v>77.034499999999994</c:v>
                </c:pt>
                <c:pt idx="2017">
                  <c:v>77.034499999999994</c:v>
                </c:pt>
                <c:pt idx="2018">
                  <c:v>77.057400000000001</c:v>
                </c:pt>
                <c:pt idx="2019">
                  <c:v>77.080299999999994</c:v>
                </c:pt>
                <c:pt idx="2020">
                  <c:v>77.057400000000001</c:v>
                </c:pt>
                <c:pt idx="2021">
                  <c:v>77.057400000000001</c:v>
                </c:pt>
                <c:pt idx="2022">
                  <c:v>77.080299999999994</c:v>
                </c:pt>
                <c:pt idx="2023">
                  <c:v>77.026899999999998</c:v>
                </c:pt>
                <c:pt idx="2024">
                  <c:v>76.973500000000001</c:v>
                </c:pt>
                <c:pt idx="2025">
                  <c:v>77.057400000000001</c:v>
                </c:pt>
                <c:pt idx="2026">
                  <c:v>77.080299999999994</c:v>
                </c:pt>
                <c:pt idx="2027">
                  <c:v>77.026899999999998</c:v>
                </c:pt>
                <c:pt idx="2028">
                  <c:v>77.026899999999998</c:v>
                </c:pt>
                <c:pt idx="2029">
                  <c:v>77.080299999999994</c:v>
                </c:pt>
                <c:pt idx="2030">
                  <c:v>77.026899999999998</c:v>
                </c:pt>
                <c:pt idx="2031">
                  <c:v>77.080299999999994</c:v>
                </c:pt>
                <c:pt idx="2032">
                  <c:v>77.110799999999998</c:v>
                </c:pt>
                <c:pt idx="2033">
                  <c:v>77.057400000000001</c:v>
                </c:pt>
                <c:pt idx="2034">
                  <c:v>77.080299999999994</c:v>
                </c:pt>
                <c:pt idx="2035">
                  <c:v>77.110799999999998</c:v>
                </c:pt>
                <c:pt idx="2036">
                  <c:v>77.080299999999994</c:v>
                </c:pt>
                <c:pt idx="2037">
                  <c:v>77.133700000000005</c:v>
                </c:pt>
                <c:pt idx="2038">
                  <c:v>77.217600000000004</c:v>
                </c:pt>
                <c:pt idx="2039">
                  <c:v>77.324399999999997</c:v>
                </c:pt>
                <c:pt idx="2040">
                  <c:v>77.271000000000001</c:v>
                </c:pt>
                <c:pt idx="2041">
                  <c:v>77.324399999999997</c:v>
                </c:pt>
                <c:pt idx="2042">
                  <c:v>77.507499999999993</c:v>
                </c:pt>
                <c:pt idx="2043">
                  <c:v>77.6678</c:v>
                </c:pt>
                <c:pt idx="2044">
                  <c:v>77.6143</c:v>
                </c:pt>
                <c:pt idx="2045">
                  <c:v>77.5381</c:v>
                </c:pt>
                <c:pt idx="2046">
                  <c:v>77.6143</c:v>
                </c:pt>
                <c:pt idx="2047">
                  <c:v>77.507499999999993</c:v>
                </c:pt>
                <c:pt idx="2048">
                  <c:v>77.507499999999993</c:v>
                </c:pt>
                <c:pt idx="2049">
                  <c:v>77.6143</c:v>
                </c:pt>
                <c:pt idx="2050">
                  <c:v>77.782200000000003</c:v>
                </c:pt>
                <c:pt idx="2051">
                  <c:v>77.835599999999999</c:v>
                </c:pt>
                <c:pt idx="2052">
                  <c:v>77.805099999999996</c:v>
                </c:pt>
                <c:pt idx="2053">
                  <c:v>77.698300000000003</c:v>
                </c:pt>
                <c:pt idx="2054">
                  <c:v>77.782200000000003</c:v>
                </c:pt>
                <c:pt idx="2055">
                  <c:v>77.805099999999996</c:v>
                </c:pt>
                <c:pt idx="2056">
                  <c:v>77.782200000000003</c:v>
                </c:pt>
                <c:pt idx="2057">
                  <c:v>77.7517</c:v>
                </c:pt>
                <c:pt idx="2058">
                  <c:v>77.782200000000003</c:v>
                </c:pt>
                <c:pt idx="2059">
                  <c:v>77.805099999999996</c:v>
                </c:pt>
                <c:pt idx="2060">
                  <c:v>77.805099999999996</c:v>
                </c:pt>
                <c:pt idx="2061">
                  <c:v>77.782200000000003</c:v>
                </c:pt>
                <c:pt idx="2062">
                  <c:v>77.782200000000003</c:v>
                </c:pt>
                <c:pt idx="2063">
                  <c:v>77.7517</c:v>
                </c:pt>
                <c:pt idx="2064">
                  <c:v>77.728800000000007</c:v>
                </c:pt>
                <c:pt idx="2065">
                  <c:v>77.698300000000003</c:v>
                </c:pt>
                <c:pt idx="2066">
                  <c:v>77.6678</c:v>
                </c:pt>
                <c:pt idx="2067">
                  <c:v>77.6678</c:v>
                </c:pt>
                <c:pt idx="2068">
                  <c:v>77.698300000000003</c:v>
                </c:pt>
                <c:pt idx="2069">
                  <c:v>77.6678</c:v>
                </c:pt>
                <c:pt idx="2070">
                  <c:v>77.728800000000007</c:v>
                </c:pt>
                <c:pt idx="2071">
                  <c:v>77.782200000000003</c:v>
                </c:pt>
                <c:pt idx="2072">
                  <c:v>77.805099999999996</c:v>
                </c:pt>
                <c:pt idx="2073">
                  <c:v>77.835599999999999</c:v>
                </c:pt>
                <c:pt idx="2074">
                  <c:v>77.858500000000006</c:v>
                </c:pt>
                <c:pt idx="2075">
                  <c:v>77.858500000000006</c:v>
                </c:pt>
                <c:pt idx="2076">
                  <c:v>77.805099999999996</c:v>
                </c:pt>
                <c:pt idx="2077">
                  <c:v>77.6143</c:v>
                </c:pt>
                <c:pt idx="2078">
                  <c:v>77.507499999999993</c:v>
                </c:pt>
                <c:pt idx="2079">
                  <c:v>77.5381</c:v>
                </c:pt>
                <c:pt idx="2080">
                  <c:v>77.5381</c:v>
                </c:pt>
                <c:pt idx="2081">
                  <c:v>77.4846</c:v>
                </c:pt>
                <c:pt idx="2082">
                  <c:v>77.4846</c:v>
                </c:pt>
                <c:pt idx="2083">
                  <c:v>77.560900000000004</c:v>
                </c:pt>
                <c:pt idx="2084">
                  <c:v>77.698300000000003</c:v>
                </c:pt>
                <c:pt idx="2085">
                  <c:v>77.7517</c:v>
                </c:pt>
                <c:pt idx="2086">
                  <c:v>77.7517</c:v>
                </c:pt>
                <c:pt idx="2087">
                  <c:v>77.782200000000003</c:v>
                </c:pt>
                <c:pt idx="2088">
                  <c:v>77.805099999999996</c:v>
                </c:pt>
                <c:pt idx="2089">
                  <c:v>77.805099999999996</c:v>
                </c:pt>
                <c:pt idx="2090">
                  <c:v>77.965299999999999</c:v>
                </c:pt>
                <c:pt idx="2091">
                  <c:v>78.018699999999995</c:v>
                </c:pt>
                <c:pt idx="2092">
                  <c:v>78.049199999999999</c:v>
                </c:pt>
                <c:pt idx="2093">
                  <c:v>78.102599999999995</c:v>
                </c:pt>
                <c:pt idx="2094">
                  <c:v>78.209400000000002</c:v>
                </c:pt>
                <c:pt idx="2095">
                  <c:v>78.239999999999995</c:v>
                </c:pt>
                <c:pt idx="2096">
                  <c:v>78.239999999999995</c:v>
                </c:pt>
                <c:pt idx="2097">
                  <c:v>78.262799999999999</c:v>
                </c:pt>
                <c:pt idx="2098">
                  <c:v>78.209400000000002</c:v>
                </c:pt>
                <c:pt idx="2099">
                  <c:v>78.209400000000002</c:v>
                </c:pt>
                <c:pt idx="2100">
                  <c:v>78.186599999999999</c:v>
                </c:pt>
                <c:pt idx="2101">
                  <c:v>78.209400000000002</c:v>
                </c:pt>
                <c:pt idx="2102">
                  <c:v>78.156000000000006</c:v>
                </c:pt>
                <c:pt idx="2103">
                  <c:v>78.133099999999999</c:v>
                </c:pt>
                <c:pt idx="2104">
                  <c:v>78.094999999999999</c:v>
                </c:pt>
                <c:pt idx="2105">
                  <c:v>78.102599999999995</c:v>
                </c:pt>
                <c:pt idx="2106">
                  <c:v>78.064499999999995</c:v>
                </c:pt>
                <c:pt idx="2107">
                  <c:v>78.117900000000006</c:v>
                </c:pt>
                <c:pt idx="2108">
                  <c:v>78.117900000000006</c:v>
                </c:pt>
                <c:pt idx="2109">
                  <c:v>78.148399999999995</c:v>
                </c:pt>
                <c:pt idx="2110">
                  <c:v>78.117900000000006</c:v>
                </c:pt>
                <c:pt idx="2111">
                  <c:v>78.148399999999995</c:v>
                </c:pt>
                <c:pt idx="2112">
                  <c:v>78.094999999999999</c:v>
                </c:pt>
                <c:pt idx="2113">
                  <c:v>78.148399999999995</c:v>
                </c:pt>
                <c:pt idx="2114">
                  <c:v>78.171300000000002</c:v>
                </c:pt>
                <c:pt idx="2115">
                  <c:v>78.232299999999995</c:v>
                </c:pt>
                <c:pt idx="2116">
                  <c:v>78.369699999999995</c:v>
                </c:pt>
                <c:pt idx="2117">
                  <c:v>78.423100000000005</c:v>
                </c:pt>
                <c:pt idx="2118">
                  <c:v>78.285700000000006</c:v>
                </c:pt>
                <c:pt idx="2119">
                  <c:v>78.232299999999995</c:v>
                </c:pt>
                <c:pt idx="2120">
                  <c:v>78.232299999999995</c:v>
                </c:pt>
                <c:pt idx="2121">
                  <c:v>78.171300000000002</c:v>
                </c:pt>
                <c:pt idx="2122">
                  <c:v>78.171300000000002</c:v>
                </c:pt>
                <c:pt idx="2123">
                  <c:v>78.171300000000002</c:v>
                </c:pt>
                <c:pt idx="2124">
                  <c:v>78.171300000000002</c:v>
                </c:pt>
                <c:pt idx="2125">
                  <c:v>78.232299999999995</c:v>
                </c:pt>
                <c:pt idx="2126">
                  <c:v>78.255200000000002</c:v>
                </c:pt>
                <c:pt idx="2127">
                  <c:v>78.255200000000002</c:v>
                </c:pt>
                <c:pt idx="2128">
                  <c:v>78.255200000000002</c:v>
                </c:pt>
                <c:pt idx="2129">
                  <c:v>78.285700000000006</c:v>
                </c:pt>
                <c:pt idx="2130">
                  <c:v>78.285700000000006</c:v>
                </c:pt>
                <c:pt idx="2131">
                  <c:v>78.255200000000002</c:v>
                </c:pt>
                <c:pt idx="2132">
                  <c:v>78.255200000000002</c:v>
                </c:pt>
                <c:pt idx="2133">
                  <c:v>78.339100000000002</c:v>
                </c:pt>
                <c:pt idx="2134">
                  <c:v>78.339100000000002</c:v>
                </c:pt>
                <c:pt idx="2135">
                  <c:v>78.369699999999995</c:v>
                </c:pt>
                <c:pt idx="2136">
                  <c:v>78.369699999999995</c:v>
                </c:pt>
                <c:pt idx="2137">
                  <c:v>78.339100000000002</c:v>
                </c:pt>
                <c:pt idx="2138">
                  <c:v>78.285700000000006</c:v>
                </c:pt>
                <c:pt idx="2139">
                  <c:v>78.285700000000006</c:v>
                </c:pt>
                <c:pt idx="2140">
                  <c:v>78.255200000000002</c:v>
                </c:pt>
                <c:pt idx="2141">
                  <c:v>78.201800000000006</c:v>
                </c:pt>
                <c:pt idx="2142">
                  <c:v>78.201800000000006</c:v>
                </c:pt>
                <c:pt idx="2143">
                  <c:v>78.201800000000006</c:v>
                </c:pt>
                <c:pt idx="2144">
                  <c:v>78.171300000000002</c:v>
                </c:pt>
                <c:pt idx="2145">
                  <c:v>78.171300000000002</c:v>
                </c:pt>
                <c:pt idx="2146">
                  <c:v>78.117900000000006</c:v>
                </c:pt>
                <c:pt idx="2147">
                  <c:v>78.094999999999999</c:v>
                </c:pt>
                <c:pt idx="2148">
                  <c:v>78.094999999999999</c:v>
                </c:pt>
                <c:pt idx="2149">
                  <c:v>78.117900000000006</c:v>
                </c:pt>
                <c:pt idx="2150">
                  <c:v>78.117900000000006</c:v>
                </c:pt>
                <c:pt idx="2151">
                  <c:v>78.171300000000002</c:v>
                </c:pt>
                <c:pt idx="2152">
                  <c:v>78.232299999999995</c:v>
                </c:pt>
                <c:pt idx="2153">
                  <c:v>78.285700000000006</c:v>
                </c:pt>
                <c:pt idx="2154">
                  <c:v>78.339100000000002</c:v>
                </c:pt>
                <c:pt idx="2155">
                  <c:v>78.339100000000002</c:v>
                </c:pt>
                <c:pt idx="2156">
                  <c:v>78.369699999999995</c:v>
                </c:pt>
                <c:pt idx="2157">
                  <c:v>78.423100000000005</c:v>
                </c:pt>
                <c:pt idx="2158">
                  <c:v>78.392499999999998</c:v>
                </c:pt>
                <c:pt idx="2159">
                  <c:v>78.339100000000002</c:v>
                </c:pt>
                <c:pt idx="2160">
                  <c:v>78.369699999999995</c:v>
                </c:pt>
                <c:pt idx="2161">
                  <c:v>78.339100000000002</c:v>
                </c:pt>
                <c:pt idx="2162">
                  <c:v>78.339100000000002</c:v>
                </c:pt>
                <c:pt idx="2163">
                  <c:v>78.369699999999995</c:v>
                </c:pt>
                <c:pt idx="2164">
                  <c:v>78.423100000000005</c:v>
                </c:pt>
                <c:pt idx="2165">
                  <c:v>78.392499999999998</c:v>
                </c:pt>
                <c:pt idx="2166">
                  <c:v>78.339100000000002</c:v>
                </c:pt>
                <c:pt idx="2167">
                  <c:v>78.285700000000006</c:v>
                </c:pt>
                <c:pt idx="2168">
                  <c:v>78.285700000000006</c:v>
                </c:pt>
                <c:pt idx="2169">
                  <c:v>78.339100000000002</c:v>
                </c:pt>
                <c:pt idx="2170">
                  <c:v>78.339100000000002</c:v>
                </c:pt>
                <c:pt idx="2171">
                  <c:v>78.339100000000002</c:v>
                </c:pt>
                <c:pt idx="2172">
                  <c:v>78.339100000000002</c:v>
                </c:pt>
                <c:pt idx="2173">
                  <c:v>78.339100000000002</c:v>
                </c:pt>
                <c:pt idx="2174">
                  <c:v>78.285700000000006</c:v>
                </c:pt>
                <c:pt idx="2175">
                  <c:v>78.285700000000006</c:v>
                </c:pt>
                <c:pt idx="2176">
                  <c:v>78.285700000000006</c:v>
                </c:pt>
                <c:pt idx="2177">
                  <c:v>78.255200000000002</c:v>
                </c:pt>
                <c:pt idx="2178">
                  <c:v>78.285700000000006</c:v>
                </c:pt>
                <c:pt idx="2179">
                  <c:v>78.255200000000002</c:v>
                </c:pt>
                <c:pt idx="2180">
                  <c:v>78.201800000000006</c:v>
                </c:pt>
                <c:pt idx="2181">
                  <c:v>78.171300000000002</c:v>
                </c:pt>
                <c:pt idx="2182">
                  <c:v>78.232299999999995</c:v>
                </c:pt>
                <c:pt idx="2183">
                  <c:v>78.232299999999995</c:v>
                </c:pt>
                <c:pt idx="2184">
                  <c:v>78.171300000000002</c:v>
                </c:pt>
                <c:pt idx="2185">
                  <c:v>78.148399999999995</c:v>
                </c:pt>
                <c:pt idx="2186">
                  <c:v>78.064499999999995</c:v>
                </c:pt>
                <c:pt idx="2187">
                  <c:v>78.064499999999995</c:v>
                </c:pt>
                <c:pt idx="2188">
                  <c:v>78.094999999999999</c:v>
                </c:pt>
                <c:pt idx="2189">
                  <c:v>78.064499999999995</c:v>
                </c:pt>
                <c:pt idx="2190">
                  <c:v>78.064499999999995</c:v>
                </c:pt>
                <c:pt idx="2191">
                  <c:v>78.041600000000003</c:v>
                </c:pt>
                <c:pt idx="2192">
                  <c:v>78.064499999999995</c:v>
                </c:pt>
                <c:pt idx="2193">
                  <c:v>78.094999999999999</c:v>
                </c:pt>
                <c:pt idx="2194">
                  <c:v>78.094999999999999</c:v>
                </c:pt>
                <c:pt idx="2195">
                  <c:v>78.148399999999995</c:v>
                </c:pt>
                <c:pt idx="2196">
                  <c:v>78.201800000000006</c:v>
                </c:pt>
                <c:pt idx="2197">
                  <c:v>78.255200000000002</c:v>
                </c:pt>
                <c:pt idx="2198">
                  <c:v>78.369699999999995</c:v>
                </c:pt>
                <c:pt idx="2199">
                  <c:v>78.369699999999995</c:v>
                </c:pt>
                <c:pt idx="2200">
                  <c:v>78.369699999999995</c:v>
                </c:pt>
                <c:pt idx="2201">
                  <c:v>78.423100000000005</c:v>
                </c:pt>
                <c:pt idx="2202">
                  <c:v>78.445999999999998</c:v>
                </c:pt>
                <c:pt idx="2203">
                  <c:v>78.445999999999998</c:v>
                </c:pt>
                <c:pt idx="2204">
                  <c:v>78.476500000000001</c:v>
                </c:pt>
                <c:pt idx="2205">
                  <c:v>78.507000000000005</c:v>
                </c:pt>
                <c:pt idx="2206">
                  <c:v>78.529899999999998</c:v>
                </c:pt>
                <c:pt idx="2207">
                  <c:v>78.560400000000001</c:v>
                </c:pt>
                <c:pt idx="2208">
                  <c:v>78.507000000000005</c:v>
                </c:pt>
                <c:pt idx="2209">
                  <c:v>78.476500000000001</c:v>
                </c:pt>
                <c:pt idx="2210">
                  <c:v>78.392499999999998</c:v>
                </c:pt>
                <c:pt idx="2211">
                  <c:v>78.369699999999995</c:v>
                </c:pt>
                <c:pt idx="2212">
                  <c:v>78.339100000000002</c:v>
                </c:pt>
                <c:pt idx="2213">
                  <c:v>78.392499999999998</c:v>
                </c:pt>
                <c:pt idx="2214">
                  <c:v>78.369699999999995</c:v>
                </c:pt>
                <c:pt idx="2215">
                  <c:v>78.232299999999995</c:v>
                </c:pt>
                <c:pt idx="2216">
                  <c:v>78.255200000000002</c:v>
                </c:pt>
                <c:pt idx="2217">
                  <c:v>78.285700000000006</c:v>
                </c:pt>
                <c:pt idx="2218">
                  <c:v>78.369699999999995</c:v>
                </c:pt>
                <c:pt idx="2219">
                  <c:v>78.423100000000005</c:v>
                </c:pt>
                <c:pt idx="2220">
                  <c:v>78.423100000000005</c:v>
                </c:pt>
                <c:pt idx="2221">
                  <c:v>78.423100000000005</c:v>
                </c:pt>
                <c:pt idx="2222">
                  <c:v>78.445999999999998</c:v>
                </c:pt>
                <c:pt idx="2223">
                  <c:v>78.507000000000005</c:v>
                </c:pt>
                <c:pt idx="2224">
                  <c:v>78.507000000000005</c:v>
                </c:pt>
                <c:pt idx="2225">
                  <c:v>78.499399999999994</c:v>
                </c:pt>
                <c:pt idx="2226">
                  <c:v>78.644300000000001</c:v>
                </c:pt>
                <c:pt idx="2227">
                  <c:v>78.697699999999998</c:v>
                </c:pt>
                <c:pt idx="2228">
                  <c:v>78.720600000000005</c:v>
                </c:pt>
                <c:pt idx="2229">
                  <c:v>78.690100000000001</c:v>
                </c:pt>
                <c:pt idx="2230">
                  <c:v>78.690100000000001</c:v>
                </c:pt>
                <c:pt idx="2231">
                  <c:v>78.720600000000005</c:v>
                </c:pt>
                <c:pt idx="2232">
                  <c:v>78.720600000000005</c:v>
                </c:pt>
                <c:pt idx="2233">
                  <c:v>78.720600000000005</c:v>
                </c:pt>
                <c:pt idx="2234">
                  <c:v>78.720600000000005</c:v>
                </c:pt>
                <c:pt idx="2235">
                  <c:v>78.720600000000005</c:v>
                </c:pt>
                <c:pt idx="2236">
                  <c:v>78.720600000000005</c:v>
                </c:pt>
                <c:pt idx="2237">
                  <c:v>78.720600000000005</c:v>
                </c:pt>
                <c:pt idx="2238">
                  <c:v>78.720600000000005</c:v>
                </c:pt>
                <c:pt idx="2239">
                  <c:v>78.720600000000005</c:v>
                </c:pt>
                <c:pt idx="2240">
                  <c:v>78.720600000000005</c:v>
                </c:pt>
                <c:pt idx="2241">
                  <c:v>78.606200000000001</c:v>
                </c:pt>
                <c:pt idx="2242">
                  <c:v>78.606200000000001</c:v>
                </c:pt>
                <c:pt idx="2243">
                  <c:v>78.690100000000001</c:v>
                </c:pt>
                <c:pt idx="2244">
                  <c:v>78.606200000000001</c:v>
                </c:pt>
                <c:pt idx="2245">
                  <c:v>78.583299999999994</c:v>
                </c:pt>
                <c:pt idx="2246">
                  <c:v>78.552800000000005</c:v>
                </c:pt>
                <c:pt idx="2247">
                  <c:v>78.690100000000001</c:v>
                </c:pt>
                <c:pt idx="2248">
                  <c:v>78.720600000000005</c:v>
                </c:pt>
                <c:pt idx="2249">
                  <c:v>78.720600000000005</c:v>
                </c:pt>
                <c:pt idx="2250">
                  <c:v>78.720600000000005</c:v>
                </c:pt>
                <c:pt idx="2251">
                  <c:v>78.720600000000005</c:v>
                </c:pt>
                <c:pt idx="2252">
                  <c:v>78.720600000000005</c:v>
                </c:pt>
                <c:pt idx="2253">
                  <c:v>78.774000000000001</c:v>
                </c:pt>
                <c:pt idx="2254">
                  <c:v>78.857900000000001</c:v>
                </c:pt>
                <c:pt idx="2255">
                  <c:v>78.880799999999994</c:v>
                </c:pt>
                <c:pt idx="2256">
                  <c:v>78.941900000000004</c:v>
                </c:pt>
                <c:pt idx="2257">
                  <c:v>79.018199999999993</c:v>
                </c:pt>
                <c:pt idx="2258">
                  <c:v>79.071600000000004</c:v>
                </c:pt>
                <c:pt idx="2259">
                  <c:v>79.102099999999993</c:v>
                </c:pt>
                <c:pt idx="2260">
                  <c:v>79.132599999999996</c:v>
                </c:pt>
                <c:pt idx="2261">
                  <c:v>79.186000000000007</c:v>
                </c:pt>
                <c:pt idx="2262">
                  <c:v>79.186000000000007</c:v>
                </c:pt>
                <c:pt idx="2263">
                  <c:v>79.186000000000007</c:v>
                </c:pt>
                <c:pt idx="2264">
                  <c:v>79.2089</c:v>
                </c:pt>
                <c:pt idx="2265">
                  <c:v>79.2928</c:v>
                </c:pt>
                <c:pt idx="2266">
                  <c:v>79.323300000000003</c:v>
                </c:pt>
                <c:pt idx="2267">
                  <c:v>79.239400000000003</c:v>
                </c:pt>
                <c:pt idx="2268">
                  <c:v>79.2928</c:v>
                </c:pt>
                <c:pt idx="2269">
                  <c:v>79.269900000000007</c:v>
                </c:pt>
                <c:pt idx="2270">
                  <c:v>79.2928</c:v>
                </c:pt>
                <c:pt idx="2271">
                  <c:v>79.239400000000003</c:v>
                </c:pt>
                <c:pt idx="2272">
                  <c:v>79.239400000000003</c:v>
                </c:pt>
                <c:pt idx="2273">
                  <c:v>79.239400000000003</c:v>
                </c:pt>
                <c:pt idx="2274">
                  <c:v>79.269900000000007</c:v>
                </c:pt>
                <c:pt idx="2275">
                  <c:v>79.2928</c:v>
                </c:pt>
                <c:pt idx="2276">
                  <c:v>79.269900000000007</c:v>
                </c:pt>
                <c:pt idx="2277">
                  <c:v>79.239400000000003</c:v>
                </c:pt>
                <c:pt idx="2278">
                  <c:v>79.323300000000003</c:v>
                </c:pt>
                <c:pt idx="2279">
                  <c:v>79.2928</c:v>
                </c:pt>
                <c:pt idx="2280">
                  <c:v>79.323300000000003</c:v>
                </c:pt>
                <c:pt idx="2281">
                  <c:v>79.3767</c:v>
                </c:pt>
                <c:pt idx="2282">
                  <c:v>79.407300000000006</c:v>
                </c:pt>
                <c:pt idx="2283">
                  <c:v>79.430099999999996</c:v>
                </c:pt>
                <c:pt idx="2284">
                  <c:v>79.407300000000006</c:v>
                </c:pt>
                <c:pt idx="2285">
                  <c:v>79.3767</c:v>
                </c:pt>
                <c:pt idx="2286">
                  <c:v>79.323300000000003</c:v>
                </c:pt>
                <c:pt idx="2287">
                  <c:v>79.3767</c:v>
                </c:pt>
                <c:pt idx="2288">
                  <c:v>79.407300000000006</c:v>
                </c:pt>
                <c:pt idx="2289">
                  <c:v>79.407300000000006</c:v>
                </c:pt>
                <c:pt idx="2290">
                  <c:v>79.407300000000006</c:v>
                </c:pt>
                <c:pt idx="2291">
                  <c:v>79.323300000000003</c:v>
                </c:pt>
                <c:pt idx="2292">
                  <c:v>79.323300000000003</c:v>
                </c:pt>
                <c:pt idx="2293">
                  <c:v>79.3767</c:v>
                </c:pt>
                <c:pt idx="2294">
                  <c:v>79.430099999999996</c:v>
                </c:pt>
                <c:pt idx="2295">
                  <c:v>79.460700000000003</c:v>
                </c:pt>
                <c:pt idx="2296">
                  <c:v>79.430099999999996</c:v>
                </c:pt>
                <c:pt idx="2297">
                  <c:v>79.460700000000003</c:v>
                </c:pt>
                <c:pt idx="2298">
                  <c:v>79.460700000000003</c:v>
                </c:pt>
                <c:pt idx="2299">
                  <c:v>79.483599999999996</c:v>
                </c:pt>
                <c:pt idx="2300">
                  <c:v>79.460700000000003</c:v>
                </c:pt>
                <c:pt idx="2301">
                  <c:v>79.430099999999996</c:v>
                </c:pt>
                <c:pt idx="2302">
                  <c:v>79.430099999999996</c:v>
                </c:pt>
                <c:pt idx="2303">
                  <c:v>79.460700000000003</c:v>
                </c:pt>
                <c:pt idx="2304">
                  <c:v>79.460700000000003</c:v>
                </c:pt>
                <c:pt idx="2305">
                  <c:v>79.460700000000003</c:v>
                </c:pt>
                <c:pt idx="2306">
                  <c:v>79.460700000000003</c:v>
                </c:pt>
                <c:pt idx="2307">
                  <c:v>79.460700000000003</c:v>
                </c:pt>
                <c:pt idx="2308">
                  <c:v>79.460700000000003</c:v>
                </c:pt>
                <c:pt idx="2309">
                  <c:v>79.460700000000003</c:v>
                </c:pt>
                <c:pt idx="2310">
                  <c:v>79.430099999999996</c:v>
                </c:pt>
                <c:pt idx="2311">
                  <c:v>79.430099999999996</c:v>
                </c:pt>
                <c:pt idx="2312">
                  <c:v>79.407300000000006</c:v>
                </c:pt>
                <c:pt idx="2313">
                  <c:v>79.3767</c:v>
                </c:pt>
                <c:pt idx="2314">
                  <c:v>79.3767</c:v>
                </c:pt>
                <c:pt idx="2315">
                  <c:v>79.430099999999996</c:v>
                </c:pt>
                <c:pt idx="2316">
                  <c:v>79.460700000000003</c:v>
                </c:pt>
                <c:pt idx="2317">
                  <c:v>79.407300000000006</c:v>
                </c:pt>
                <c:pt idx="2318">
                  <c:v>79.407300000000006</c:v>
                </c:pt>
                <c:pt idx="2319">
                  <c:v>79.407300000000006</c:v>
                </c:pt>
                <c:pt idx="2320">
                  <c:v>79.3767</c:v>
                </c:pt>
                <c:pt idx="2321">
                  <c:v>79.323300000000003</c:v>
                </c:pt>
                <c:pt idx="2322">
                  <c:v>79.323300000000003</c:v>
                </c:pt>
                <c:pt idx="2323">
                  <c:v>79.2928</c:v>
                </c:pt>
                <c:pt idx="2324">
                  <c:v>79.269900000000007</c:v>
                </c:pt>
                <c:pt idx="2325">
                  <c:v>79.239400000000003</c:v>
                </c:pt>
                <c:pt idx="2326">
                  <c:v>79.239400000000003</c:v>
                </c:pt>
                <c:pt idx="2327">
                  <c:v>79.239400000000003</c:v>
                </c:pt>
                <c:pt idx="2328">
                  <c:v>79.239400000000003</c:v>
                </c:pt>
                <c:pt idx="2329">
                  <c:v>79.2089</c:v>
                </c:pt>
                <c:pt idx="2330">
                  <c:v>79.2089</c:v>
                </c:pt>
                <c:pt idx="2331">
                  <c:v>79.186000000000007</c:v>
                </c:pt>
                <c:pt idx="2332">
                  <c:v>79.186000000000007</c:v>
                </c:pt>
                <c:pt idx="2333">
                  <c:v>79.186000000000007</c:v>
                </c:pt>
                <c:pt idx="2334">
                  <c:v>79.155500000000004</c:v>
                </c:pt>
                <c:pt idx="2335">
                  <c:v>79.155500000000004</c:v>
                </c:pt>
                <c:pt idx="2336">
                  <c:v>79.132599999999996</c:v>
                </c:pt>
                <c:pt idx="2337">
                  <c:v>79.132599999999996</c:v>
                </c:pt>
                <c:pt idx="2338">
                  <c:v>79.132599999999996</c:v>
                </c:pt>
                <c:pt idx="2339">
                  <c:v>79.132599999999996</c:v>
                </c:pt>
                <c:pt idx="2340">
                  <c:v>79.132599999999996</c:v>
                </c:pt>
                <c:pt idx="2341">
                  <c:v>79.132599999999996</c:v>
                </c:pt>
                <c:pt idx="2342">
                  <c:v>79.132599999999996</c:v>
                </c:pt>
                <c:pt idx="2343">
                  <c:v>79.071600000000004</c:v>
                </c:pt>
                <c:pt idx="2344">
                  <c:v>79.018199999999993</c:v>
                </c:pt>
                <c:pt idx="2345">
                  <c:v>78.941900000000004</c:v>
                </c:pt>
                <c:pt idx="2346">
                  <c:v>78.880799999999994</c:v>
                </c:pt>
                <c:pt idx="2347">
                  <c:v>78.911299999999997</c:v>
                </c:pt>
                <c:pt idx="2348">
                  <c:v>78.941900000000004</c:v>
                </c:pt>
                <c:pt idx="2349">
                  <c:v>78.964799999999997</c:v>
                </c:pt>
                <c:pt idx="2350">
                  <c:v>79.018199999999993</c:v>
                </c:pt>
                <c:pt idx="2351">
                  <c:v>79.071600000000004</c:v>
                </c:pt>
                <c:pt idx="2352">
                  <c:v>79.102099999999993</c:v>
                </c:pt>
                <c:pt idx="2353">
                  <c:v>79.155500000000004</c:v>
                </c:pt>
                <c:pt idx="2354">
                  <c:v>79.239400000000003</c:v>
                </c:pt>
                <c:pt idx="2355">
                  <c:v>79.323300000000003</c:v>
                </c:pt>
                <c:pt idx="2356">
                  <c:v>79.3767</c:v>
                </c:pt>
                <c:pt idx="2357">
                  <c:v>79.407300000000006</c:v>
                </c:pt>
                <c:pt idx="2358">
                  <c:v>79.430099999999996</c:v>
                </c:pt>
                <c:pt idx="2359">
                  <c:v>79.460700000000003</c:v>
                </c:pt>
                <c:pt idx="2360">
                  <c:v>79.514099999999999</c:v>
                </c:pt>
                <c:pt idx="2361">
                  <c:v>79.514099999999999</c:v>
                </c:pt>
                <c:pt idx="2362">
                  <c:v>79.514099999999999</c:v>
                </c:pt>
                <c:pt idx="2363">
                  <c:v>79.514099999999999</c:v>
                </c:pt>
                <c:pt idx="2364">
                  <c:v>79.544600000000003</c:v>
                </c:pt>
                <c:pt idx="2365">
                  <c:v>79.544600000000003</c:v>
                </c:pt>
                <c:pt idx="2366">
                  <c:v>79.567499999999995</c:v>
                </c:pt>
                <c:pt idx="2367">
                  <c:v>79.567499999999995</c:v>
                </c:pt>
                <c:pt idx="2368">
                  <c:v>79.514099999999999</c:v>
                </c:pt>
                <c:pt idx="2369">
                  <c:v>79.460700000000003</c:v>
                </c:pt>
                <c:pt idx="2370">
                  <c:v>79.460700000000003</c:v>
                </c:pt>
                <c:pt idx="2371">
                  <c:v>79.483599999999996</c:v>
                </c:pt>
                <c:pt idx="2372">
                  <c:v>79.460700000000003</c:v>
                </c:pt>
                <c:pt idx="2373">
                  <c:v>79.460700000000003</c:v>
                </c:pt>
                <c:pt idx="2374">
                  <c:v>79.460700000000003</c:v>
                </c:pt>
                <c:pt idx="2375">
                  <c:v>79.407300000000006</c:v>
                </c:pt>
                <c:pt idx="2376">
                  <c:v>79.430099999999996</c:v>
                </c:pt>
                <c:pt idx="2377">
                  <c:v>79.430099999999996</c:v>
                </c:pt>
                <c:pt idx="2378">
                  <c:v>79.460700000000003</c:v>
                </c:pt>
                <c:pt idx="2379">
                  <c:v>79.544600000000003</c:v>
                </c:pt>
                <c:pt idx="2380">
                  <c:v>79.544600000000003</c:v>
                </c:pt>
                <c:pt idx="2381">
                  <c:v>79.544600000000003</c:v>
                </c:pt>
                <c:pt idx="2382">
                  <c:v>79.567499999999995</c:v>
                </c:pt>
                <c:pt idx="2383">
                  <c:v>79.567499999999995</c:v>
                </c:pt>
                <c:pt idx="2384">
                  <c:v>79.597999999999999</c:v>
                </c:pt>
                <c:pt idx="2385">
                  <c:v>79.567499999999995</c:v>
                </c:pt>
                <c:pt idx="2386">
                  <c:v>79.597999999999999</c:v>
                </c:pt>
                <c:pt idx="2387">
                  <c:v>79.597999999999999</c:v>
                </c:pt>
                <c:pt idx="2388">
                  <c:v>79.620900000000006</c:v>
                </c:pt>
                <c:pt idx="2389">
                  <c:v>79.620900000000006</c:v>
                </c:pt>
                <c:pt idx="2390">
                  <c:v>79.651399999999995</c:v>
                </c:pt>
                <c:pt idx="2391">
                  <c:v>79.651399999999995</c:v>
                </c:pt>
                <c:pt idx="2392">
                  <c:v>79.651399999999995</c:v>
                </c:pt>
                <c:pt idx="2393">
                  <c:v>79.620900000000006</c:v>
                </c:pt>
                <c:pt idx="2394">
                  <c:v>79.567499999999995</c:v>
                </c:pt>
                <c:pt idx="2395">
                  <c:v>79.430099999999996</c:v>
                </c:pt>
                <c:pt idx="2396">
                  <c:v>79.3767</c:v>
                </c:pt>
                <c:pt idx="2397">
                  <c:v>79.323300000000003</c:v>
                </c:pt>
                <c:pt idx="2398">
                  <c:v>79.3767</c:v>
                </c:pt>
                <c:pt idx="2399">
                  <c:v>79.3767</c:v>
                </c:pt>
                <c:pt idx="2400">
                  <c:v>79.407300000000006</c:v>
                </c:pt>
                <c:pt idx="2401">
                  <c:v>79.430099999999996</c:v>
                </c:pt>
                <c:pt idx="2402">
                  <c:v>79.460700000000003</c:v>
                </c:pt>
                <c:pt idx="2403">
                  <c:v>79.460700000000003</c:v>
                </c:pt>
                <c:pt idx="2404">
                  <c:v>79.483599999999996</c:v>
                </c:pt>
                <c:pt idx="2405">
                  <c:v>79.514099999999999</c:v>
                </c:pt>
                <c:pt idx="2406">
                  <c:v>79.544600000000003</c:v>
                </c:pt>
                <c:pt idx="2407">
                  <c:v>79.544600000000003</c:v>
                </c:pt>
                <c:pt idx="2408">
                  <c:v>79.567499999999995</c:v>
                </c:pt>
                <c:pt idx="2409">
                  <c:v>79.567499999999995</c:v>
                </c:pt>
                <c:pt idx="2410">
                  <c:v>79.597999999999999</c:v>
                </c:pt>
                <c:pt idx="2411">
                  <c:v>79.559799999999996</c:v>
                </c:pt>
                <c:pt idx="2412">
                  <c:v>79.597999999999999</c:v>
                </c:pt>
                <c:pt idx="2413">
                  <c:v>79.597999999999999</c:v>
                </c:pt>
                <c:pt idx="2414">
                  <c:v>79.582700000000003</c:v>
                </c:pt>
                <c:pt idx="2415">
                  <c:v>79.582700000000003</c:v>
                </c:pt>
                <c:pt idx="2416">
                  <c:v>79.613299999999995</c:v>
                </c:pt>
                <c:pt idx="2417">
                  <c:v>79.613299999999995</c:v>
                </c:pt>
                <c:pt idx="2418">
                  <c:v>79.582700000000003</c:v>
                </c:pt>
                <c:pt idx="2419">
                  <c:v>79.582700000000003</c:v>
                </c:pt>
                <c:pt idx="2420">
                  <c:v>79.582700000000003</c:v>
                </c:pt>
                <c:pt idx="2421">
                  <c:v>79.582700000000003</c:v>
                </c:pt>
                <c:pt idx="2422">
                  <c:v>79.559799999999996</c:v>
                </c:pt>
                <c:pt idx="2423">
                  <c:v>79.529300000000006</c:v>
                </c:pt>
                <c:pt idx="2424">
                  <c:v>79.529300000000006</c:v>
                </c:pt>
                <c:pt idx="2425">
                  <c:v>79.529300000000006</c:v>
                </c:pt>
                <c:pt idx="2426">
                  <c:v>79.475899999999996</c:v>
                </c:pt>
                <c:pt idx="2427">
                  <c:v>79.506399999999999</c:v>
                </c:pt>
                <c:pt idx="2428">
                  <c:v>79.475899999999996</c:v>
                </c:pt>
                <c:pt idx="2429">
                  <c:v>79.475899999999996</c:v>
                </c:pt>
                <c:pt idx="2430">
                  <c:v>79.506399999999999</c:v>
                </c:pt>
                <c:pt idx="2431">
                  <c:v>79.445400000000006</c:v>
                </c:pt>
                <c:pt idx="2432">
                  <c:v>79.475899999999996</c:v>
                </c:pt>
                <c:pt idx="2433">
                  <c:v>79.422499999999999</c:v>
                </c:pt>
                <c:pt idx="2434">
                  <c:v>79.391999999999996</c:v>
                </c:pt>
                <c:pt idx="2435">
                  <c:v>79.391999999999996</c:v>
                </c:pt>
                <c:pt idx="2436">
                  <c:v>79.422499999999999</c:v>
                </c:pt>
                <c:pt idx="2437">
                  <c:v>79.369100000000003</c:v>
                </c:pt>
                <c:pt idx="2438">
                  <c:v>79.391999999999996</c:v>
                </c:pt>
                <c:pt idx="2439">
                  <c:v>79.475899999999996</c:v>
                </c:pt>
                <c:pt idx="2440">
                  <c:v>79.445400000000006</c:v>
                </c:pt>
                <c:pt idx="2441">
                  <c:v>79.422499999999999</c:v>
                </c:pt>
                <c:pt idx="2442">
                  <c:v>79.445400000000006</c:v>
                </c:pt>
                <c:pt idx="2443">
                  <c:v>79.445400000000006</c:v>
                </c:pt>
                <c:pt idx="2444">
                  <c:v>79.445400000000006</c:v>
                </c:pt>
                <c:pt idx="2445">
                  <c:v>79.422499999999999</c:v>
                </c:pt>
                <c:pt idx="2446">
                  <c:v>79.391999999999996</c:v>
                </c:pt>
                <c:pt idx="2447">
                  <c:v>79.422499999999999</c:v>
                </c:pt>
                <c:pt idx="2448">
                  <c:v>79.422499999999999</c:v>
                </c:pt>
                <c:pt idx="2449">
                  <c:v>79.445400000000006</c:v>
                </c:pt>
                <c:pt idx="2450">
                  <c:v>79.506399999999999</c:v>
                </c:pt>
                <c:pt idx="2451">
                  <c:v>79.475899999999996</c:v>
                </c:pt>
                <c:pt idx="2452">
                  <c:v>79.559799999999996</c:v>
                </c:pt>
                <c:pt idx="2453">
                  <c:v>79.529300000000006</c:v>
                </c:pt>
                <c:pt idx="2454">
                  <c:v>79.582700000000003</c:v>
                </c:pt>
                <c:pt idx="2455">
                  <c:v>79.559799999999996</c:v>
                </c:pt>
                <c:pt idx="2456">
                  <c:v>79.666700000000006</c:v>
                </c:pt>
                <c:pt idx="2457">
                  <c:v>79.750600000000006</c:v>
                </c:pt>
                <c:pt idx="2458">
                  <c:v>79.804000000000002</c:v>
                </c:pt>
                <c:pt idx="2459">
                  <c:v>79.804000000000002</c:v>
                </c:pt>
                <c:pt idx="2460">
                  <c:v>79.720100000000002</c:v>
                </c:pt>
                <c:pt idx="2461">
                  <c:v>79.666700000000006</c:v>
                </c:pt>
                <c:pt idx="2462">
                  <c:v>79.582700000000003</c:v>
                </c:pt>
                <c:pt idx="2463">
                  <c:v>79.559799999999996</c:v>
                </c:pt>
                <c:pt idx="2464">
                  <c:v>79.559799999999996</c:v>
                </c:pt>
                <c:pt idx="2465">
                  <c:v>79.613299999999995</c:v>
                </c:pt>
                <c:pt idx="2466">
                  <c:v>79.720100000000002</c:v>
                </c:pt>
                <c:pt idx="2467">
                  <c:v>79.834500000000006</c:v>
                </c:pt>
                <c:pt idx="2468">
                  <c:v>79.910799999999995</c:v>
                </c:pt>
                <c:pt idx="2469">
                  <c:v>79.994699999999995</c:v>
                </c:pt>
                <c:pt idx="2470">
                  <c:v>80.109200000000001</c:v>
                </c:pt>
                <c:pt idx="2471">
                  <c:v>80.162599999999998</c:v>
                </c:pt>
                <c:pt idx="2472">
                  <c:v>80.185500000000005</c:v>
                </c:pt>
                <c:pt idx="2473">
                  <c:v>80.215999999999994</c:v>
                </c:pt>
                <c:pt idx="2474">
                  <c:v>80.269400000000005</c:v>
                </c:pt>
                <c:pt idx="2475">
                  <c:v>80.269400000000005</c:v>
                </c:pt>
                <c:pt idx="2476">
                  <c:v>80.299899999999994</c:v>
                </c:pt>
                <c:pt idx="2477">
                  <c:v>80.322800000000001</c:v>
                </c:pt>
                <c:pt idx="2478">
                  <c:v>80.269400000000005</c:v>
                </c:pt>
                <c:pt idx="2479">
                  <c:v>80.246499999999997</c:v>
                </c:pt>
                <c:pt idx="2480">
                  <c:v>80.269400000000005</c:v>
                </c:pt>
                <c:pt idx="2481">
                  <c:v>80.383799999999994</c:v>
                </c:pt>
                <c:pt idx="2482">
                  <c:v>80.383799999999994</c:v>
                </c:pt>
                <c:pt idx="2483">
                  <c:v>80.406700000000001</c:v>
                </c:pt>
                <c:pt idx="2484">
                  <c:v>80.383799999999994</c:v>
                </c:pt>
                <c:pt idx="2485">
                  <c:v>80.406700000000001</c:v>
                </c:pt>
                <c:pt idx="2486">
                  <c:v>80.490600000000001</c:v>
                </c:pt>
                <c:pt idx="2487">
                  <c:v>80.437200000000004</c:v>
                </c:pt>
                <c:pt idx="2488">
                  <c:v>80.437200000000004</c:v>
                </c:pt>
                <c:pt idx="2489">
                  <c:v>80.460099999999997</c:v>
                </c:pt>
                <c:pt idx="2490">
                  <c:v>80.406700000000001</c:v>
                </c:pt>
                <c:pt idx="2491">
                  <c:v>80.406700000000001</c:v>
                </c:pt>
                <c:pt idx="2492">
                  <c:v>80.437200000000004</c:v>
                </c:pt>
                <c:pt idx="2493">
                  <c:v>80.383799999999994</c:v>
                </c:pt>
                <c:pt idx="2494">
                  <c:v>80.322800000000001</c:v>
                </c:pt>
                <c:pt idx="2495">
                  <c:v>80.383799999999994</c:v>
                </c:pt>
                <c:pt idx="2496">
                  <c:v>80.383799999999994</c:v>
                </c:pt>
                <c:pt idx="2497">
                  <c:v>80.383799999999994</c:v>
                </c:pt>
                <c:pt idx="2498">
                  <c:v>80.406700000000001</c:v>
                </c:pt>
                <c:pt idx="2499">
                  <c:v>80.406700000000001</c:v>
                </c:pt>
                <c:pt idx="2500">
                  <c:v>80.406700000000001</c:v>
                </c:pt>
                <c:pt idx="2501">
                  <c:v>80.383799999999994</c:v>
                </c:pt>
                <c:pt idx="2502">
                  <c:v>80.383799999999994</c:v>
                </c:pt>
                <c:pt idx="2503">
                  <c:v>80.383799999999994</c:v>
                </c:pt>
                <c:pt idx="2504">
                  <c:v>80.383799999999994</c:v>
                </c:pt>
                <c:pt idx="2505">
                  <c:v>80.322800000000001</c:v>
                </c:pt>
                <c:pt idx="2506">
                  <c:v>80.406700000000001</c:v>
                </c:pt>
                <c:pt idx="2507">
                  <c:v>80.406700000000001</c:v>
                </c:pt>
                <c:pt idx="2508">
                  <c:v>80.406700000000001</c:v>
                </c:pt>
                <c:pt idx="2509">
                  <c:v>80.383799999999994</c:v>
                </c:pt>
                <c:pt idx="2510">
                  <c:v>80.269400000000005</c:v>
                </c:pt>
                <c:pt idx="2511">
                  <c:v>80.246499999999997</c:v>
                </c:pt>
                <c:pt idx="2512">
                  <c:v>80.299899999999994</c:v>
                </c:pt>
                <c:pt idx="2513">
                  <c:v>80.299899999999994</c:v>
                </c:pt>
                <c:pt idx="2514">
                  <c:v>80.299899999999994</c:v>
                </c:pt>
                <c:pt idx="2515">
                  <c:v>80.322800000000001</c:v>
                </c:pt>
                <c:pt idx="2516">
                  <c:v>80.383799999999994</c:v>
                </c:pt>
                <c:pt idx="2517">
                  <c:v>80.406700000000001</c:v>
                </c:pt>
                <c:pt idx="2518">
                  <c:v>80.460099999999997</c:v>
                </c:pt>
                <c:pt idx="2519">
                  <c:v>80.460099999999997</c:v>
                </c:pt>
                <c:pt idx="2520">
                  <c:v>80.490600000000001</c:v>
                </c:pt>
                <c:pt idx="2521">
                  <c:v>80.513499999999993</c:v>
                </c:pt>
                <c:pt idx="2522">
                  <c:v>80.543999999999997</c:v>
                </c:pt>
                <c:pt idx="2523">
                  <c:v>80.543999999999997</c:v>
                </c:pt>
                <c:pt idx="2524">
                  <c:v>80.543999999999997</c:v>
                </c:pt>
                <c:pt idx="2525">
                  <c:v>80.543999999999997</c:v>
                </c:pt>
                <c:pt idx="2526">
                  <c:v>80.543999999999997</c:v>
                </c:pt>
                <c:pt idx="2527">
                  <c:v>80.513499999999993</c:v>
                </c:pt>
                <c:pt idx="2528">
                  <c:v>80.490600000000001</c:v>
                </c:pt>
                <c:pt idx="2529">
                  <c:v>80.437200000000004</c:v>
                </c:pt>
                <c:pt idx="2530">
                  <c:v>80.406700000000001</c:v>
                </c:pt>
                <c:pt idx="2531">
                  <c:v>80.383799999999994</c:v>
                </c:pt>
                <c:pt idx="2532">
                  <c:v>80.322800000000001</c:v>
                </c:pt>
                <c:pt idx="2533">
                  <c:v>80.246499999999997</c:v>
                </c:pt>
                <c:pt idx="2534">
                  <c:v>80.269400000000005</c:v>
                </c:pt>
                <c:pt idx="2535">
                  <c:v>80.269400000000005</c:v>
                </c:pt>
                <c:pt idx="2536">
                  <c:v>80.269400000000005</c:v>
                </c:pt>
                <c:pt idx="2537">
                  <c:v>80.406700000000001</c:v>
                </c:pt>
                <c:pt idx="2538">
                  <c:v>80.406700000000001</c:v>
                </c:pt>
                <c:pt idx="2539">
                  <c:v>80.406700000000001</c:v>
                </c:pt>
                <c:pt idx="2540">
                  <c:v>80.574600000000004</c:v>
                </c:pt>
                <c:pt idx="2541">
                  <c:v>80.5364</c:v>
                </c:pt>
                <c:pt idx="2542">
                  <c:v>80.574600000000004</c:v>
                </c:pt>
                <c:pt idx="2543">
                  <c:v>80.5364</c:v>
                </c:pt>
                <c:pt idx="2544">
                  <c:v>80.559299999999993</c:v>
                </c:pt>
                <c:pt idx="2545">
                  <c:v>80.5364</c:v>
                </c:pt>
                <c:pt idx="2546">
                  <c:v>80.589799999999997</c:v>
                </c:pt>
                <c:pt idx="2547">
                  <c:v>80.643199999999993</c:v>
                </c:pt>
                <c:pt idx="2548">
                  <c:v>80.75</c:v>
                </c:pt>
                <c:pt idx="2549">
                  <c:v>80.75</c:v>
                </c:pt>
                <c:pt idx="2550">
                  <c:v>80.864500000000007</c:v>
                </c:pt>
                <c:pt idx="2551">
                  <c:v>80.917900000000003</c:v>
                </c:pt>
                <c:pt idx="2552">
                  <c:v>80.834000000000003</c:v>
                </c:pt>
                <c:pt idx="2553">
                  <c:v>80.780500000000004</c:v>
                </c:pt>
                <c:pt idx="2554">
                  <c:v>80.780500000000004</c:v>
                </c:pt>
                <c:pt idx="2555">
                  <c:v>80.834000000000003</c:v>
                </c:pt>
                <c:pt idx="2556">
                  <c:v>80.917900000000003</c:v>
                </c:pt>
                <c:pt idx="2557">
                  <c:v>80.8874</c:v>
                </c:pt>
                <c:pt idx="2558">
                  <c:v>80.8874</c:v>
                </c:pt>
                <c:pt idx="2559">
                  <c:v>80.8874</c:v>
                </c:pt>
                <c:pt idx="2560">
                  <c:v>80.971299999999999</c:v>
                </c:pt>
                <c:pt idx="2561">
                  <c:v>80.948400000000007</c:v>
                </c:pt>
                <c:pt idx="2562">
                  <c:v>80.971299999999999</c:v>
                </c:pt>
                <c:pt idx="2563">
                  <c:v>80.8874</c:v>
                </c:pt>
                <c:pt idx="2564">
                  <c:v>80.8874</c:v>
                </c:pt>
                <c:pt idx="2565">
                  <c:v>80.780500000000004</c:v>
                </c:pt>
                <c:pt idx="2566">
                  <c:v>80.780500000000004</c:v>
                </c:pt>
                <c:pt idx="2567">
                  <c:v>80.75</c:v>
                </c:pt>
                <c:pt idx="2568">
                  <c:v>80.727099999999993</c:v>
                </c:pt>
                <c:pt idx="2569">
                  <c:v>80.727099999999993</c:v>
                </c:pt>
                <c:pt idx="2570">
                  <c:v>80.75</c:v>
                </c:pt>
                <c:pt idx="2571">
                  <c:v>80.834000000000003</c:v>
                </c:pt>
                <c:pt idx="2572">
                  <c:v>80.75</c:v>
                </c:pt>
                <c:pt idx="2573">
                  <c:v>80.780500000000004</c:v>
                </c:pt>
                <c:pt idx="2574">
                  <c:v>80.780500000000004</c:v>
                </c:pt>
                <c:pt idx="2575">
                  <c:v>80.75</c:v>
                </c:pt>
                <c:pt idx="2576">
                  <c:v>80.780500000000004</c:v>
                </c:pt>
                <c:pt idx="2577">
                  <c:v>80.811099999999996</c:v>
                </c:pt>
                <c:pt idx="2578">
                  <c:v>80.780500000000004</c:v>
                </c:pt>
                <c:pt idx="2579">
                  <c:v>80.811099999999996</c:v>
                </c:pt>
                <c:pt idx="2580">
                  <c:v>80.834000000000003</c:v>
                </c:pt>
                <c:pt idx="2581">
                  <c:v>80.834000000000003</c:v>
                </c:pt>
                <c:pt idx="2582">
                  <c:v>80.780500000000004</c:v>
                </c:pt>
                <c:pt idx="2583">
                  <c:v>80.75</c:v>
                </c:pt>
                <c:pt idx="2584">
                  <c:v>80.727099999999993</c:v>
                </c:pt>
                <c:pt idx="2585">
                  <c:v>80.75</c:v>
                </c:pt>
                <c:pt idx="2586">
                  <c:v>80.75</c:v>
                </c:pt>
                <c:pt idx="2587">
                  <c:v>80.727099999999993</c:v>
                </c:pt>
                <c:pt idx="2588">
                  <c:v>80.643199999999993</c:v>
                </c:pt>
                <c:pt idx="2589">
                  <c:v>80.696600000000004</c:v>
                </c:pt>
                <c:pt idx="2590">
                  <c:v>80.643199999999993</c:v>
                </c:pt>
                <c:pt idx="2591">
                  <c:v>80.643199999999993</c:v>
                </c:pt>
                <c:pt idx="2592">
                  <c:v>80.6203</c:v>
                </c:pt>
                <c:pt idx="2593">
                  <c:v>80.643199999999993</c:v>
                </c:pt>
                <c:pt idx="2594">
                  <c:v>80.589799999999997</c:v>
                </c:pt>
                <c:pt idx="2595">
                  <c:v>80.5364</c:v>
                </c:pt>
                <c:pt idx="2596">
                  <c:v>80.5364</c:v>
                </c:pt>
                <c:pt idx="2597">
                  <c:v>80.5364</c:v>
                </c:pt>
                <c:pt idx="2598">
                  <c:v>80.505899999999997</c:v>
                </c:pt>
                <c:pt idx="2599">
                  <c:v>80.475399999999993</c:v>
                </c:pt>
                <c:pt idx="2600">
                  <c:v>80.452500000000001</c:v>
                </c:pt>
                <c:pt idx="2601">
                  <c:v>80.421999999999997</c:v>
                </c:pt>
                <c:pt idx="2602">
                  <c:v>80.399100000000004</c:v>
                </c:pt>
                <c:pt idx="2603">
                  <c:v>80.399100000000004</c:v>
                </c:pt>
                <c:pt idx="2604">
                  <c:v>80.421999999999997</c:v>
                </c:pt>
                <c:pt idx="2605">
                  <c:v>80.475399999999993</c:v>
                </c:pt>
                <c:pt idx="2606">
                  <c:v>80.505899999999997</c:v>
                </c:pt>
                <c:pt idx="2607">
                  <c:v>80.5364</c:v>
                </c:pt>
                <c:pt idx="2608">
                  <c:v>80.5364</c:v>
                </c:pt>
                <c:pt idx="2609">
                  <c:v>80.475399999999993</c:v>
                </c:pt>
                <c:pt idx="2610">
                  <c:v>80.399100000000004</c:v>
                </c:pt>
                <c:pt idx="2611">
                  <c:v>80.284599999999998</c:v>
                </c:pt>
                <c:pt idx="2612">
                  <c:v>80.177800000000005</c:v>
                </c:pt>
                <c:pt idx="2613">
                  <c:v>80.093900000000005</c:v>
                </c:pt>
                <c:pt idx="2614">
                  <c:v>80.010000000000005</c:v>
                </c:pt>
                <c:pt idx="2615">
                  <c:v>79.956599999999995</c:v>
                </c:pt>
                <c:pt idx="2616">
                  <c:v>79.956599999999995</c:v>
                </c:pt>
                <c:pt idx="2617">
                  <c:v>79.956599999999995</c:v>
                </c:pt>
                <c:pt idx="2618">
                  <c:v>79.956599999999995</c:v>
                </c:pt>
                <c:pt idx="2619">
                  <c:v>79.880300000000005</c:v>
                </c:pt>
                <c:pt idx="2620">
                  <c:v>79.819199999999995</c:v>
                </c:pt>
                <c:pt idx="2621">
                  <c:v>79.819199999999995</c:v>
                </c:pt>
                <c:pt idx="2622">
                  <c:v>79.819199999999995</c:v>
                </c:pt>
                <c:pt idx="2623">
                  <c:v>79.880300000000005</c:v>
                </c:pt>
                <c:pt idx="2624">
                  <c:v>79.849800000000002</c:v>
                </c:pt>
                <c:pt idx="2625">
                  <c:v>79.742999999999995</c:v>
                </c:pt>
                <c:pt idx="2626">
                  <c:v>79.765799999999999</c:v>
                </c:pt>
                <c:pt idx="2627">
                  <c:v>79.880300000000005</c:v>
                </c:pt>
                <c:pt idx="2628">
                  <c:v>80.010000000000005</c:v>
                </c:pt>
                <c:pt idx="2629">
                  <c:v>80.032899999999998</c:v>
                </c:pt>
                <c:pt idx="2630">
                  <c:v>80.086299999999994</c:v>
                </c:pt>
                <c:pt idx="2631">
                  <c:v>80.170199999999994</c:v>
                </c:pt>
                <c:pt idx="2632">
                  <c:v>80.368600000000001</c:v>
                </c:pt>
                <c:pt idx="2633">
                  <c:v>80.360900000000001</c:v>
                </c:pt>
                <c:pt idx="2634">
                  <c:v>80.505899999999997</c:v>
                </c:pt>
                <c:pt idx="2635">
                  <c:v>80.727099999999993</c:v>
                </c:pt>
                <c:pt idx="2636">
                  <c:v>80.6203</c:v>
                </c:pt>
                <c:pt idx="2637">
                  <c:v>80.688999999999993</c:v>
                </c:pt>
                <c:pt idx="2638">
                  <c:v>80.605099999999993</c:v>
                </c:pt>
                <c:pt idx="2639">
                  <c:v>80.742400000000004</c:v>
                </c:pt>
                <c:pt idx="2640">
                  <c:v>80.719499999999996</c:v>
                </c:pt>
                <c:pt idx="2641">
                  <c:v>80.772900000000007</c:v>
                </c:pt>
                <c:pt idx="2642">
                  <c:v>80.7958</c:v>
                </c:pt>
                <c:pt idx="2643">
                  <c:v>80.772900000000007</c:v>
                </c:pt>
                <c:pt idx="2644">
                  <c:v>80.742400000000004</c:v>
                </c:pt>
                <c:pt idx="2645">
                  <c:v>80.719499999999996</c:v>
                </c:pt>
                <c:pt idx="2646">
                  <c:v>80.719499999999996</c:v>
                </c:pt>
                <c:pt idx="2647">
                  <c:v>80.719499999999996</c:v>
                </c:pt>
                <c:pt idx="2648">
                  <c:v>80.772900000000007</c:v>
                </c:pt>
                <c:pt idx="2649">
                  <c:v>80.772900000000007</c:v>
                </c:pt>
                <c:pt idx="2650">
                  <c:v>80.7958</c:v>
                </c:pt>
                <c:pt idx="2651">
                  <c:v>80.7958</c:v>
                </c:pt>
                <c:pt idx="2652">
                  <c:v>80.7958</c:v>
                </c:pt>
                <c:pt idx="2653">
                  <c:v>80.688999999999993</c:v>
                </c:pt>
                <c:pt idx="2654">
                  <c:v>80.391400000000004</c:v>
                </c:pt>
                <c:pt idx="2655">
                  <c:v>80.170199999999994</c:v>
                </c:pt>
                <c:pt idx="2656">
                  <c:v>80.086299999999994</c:v>
                </c:pt>
                <c:pt idx="2657">
                  <c:v>80.086299999999994</c:v>
                </c:pt>
                <c:pt idx="2658">
                  <c:v>80.170199999999994</c:v>
                </c:pt>
                <c:pt idx="2659">
                  <c:v>80.254099999999994</c:v>
                </c:pt>
                <c:pt idx="2660">
                  <c:v>80.467699999999994</c:v>
                </c:pt>
                <c:pt idx="2661">
                  <c:v>80.467699999999994</c:v>
                </c:pt>
                <c:pt idx="2662">
                  <c:v>80.360900000000001</c:v>
                </c:pt>
                <c:pt idx="2663">
                  <c:v>80.307500000000005</c:v>
                </c:pt>
                <c:pt idx="2664">
                  <c:v>80.360900000000001</c:v>
                </c:pt>
                <c:pt idx="2665">
                  <c:v>80.4983</c:v>
                </c:pt>
                <c:pt idx="2666">
                  <c:v>80.5822</c:v>
                </c:pt>
                <c:pt idx="2667">
                  <c:v>80.605099999999993</c:v>
                </c:pt>
                <c:pt idx="2668">
                  <c:v>80.605099999999993</c:v>
                </c:pt>
                <c:pt idx="2669">
                  <c:v>80.719499999999996</c:v>
                </c:pt>
                <c:pt idx="2670">
                  <c:v>80.658500000000004</c:v>
                </c:pt>
                <c:pt idx="2671">
                  <c:v>80.605099999999993</c:v>
                </c:pt>
                <c:pt idx="2672">
                  <c:v>80.658500000000004</c:v>
                </c:pt>
                <c:pt idx="2673">
                  <c:v>80.688999999999993</c:v>
                </c:pt>
                <c:pt idx="2674">
                  <c:v>80.719499999999996</c:v>
                </c:pt>
                <c:pt idx="2675">
                  <c:v>80.719499999999996</c:v>
                </c:pt>
                <c:pt idx="2676">
                  <c:v>80.719499999999996</c:v>
                </c:pt>
                <c:pt idx="2677">
                  <c:v>80.719499999999996</c:v>
                </c:pt>
                <c:pt idx="2678">
                  <c:v>80.719499999999996</c:v>
                </c:pt>
                <c:pt idx="2679">
                  <c:v>80.742400000000004</c:v>
                </c:pt>
                <c:pt idx="2680">
                  <c:v>80.772900000000007</c:v>
                </c:pt>
                <c:pt idx="2681">
                  <c:v>80.772900000000007</c:v>
                </c:pt>
                <c:pt idx="2682">
                  <c:v>80.772900000000007</c:v>
                </c:pt>
                <c:pt idx="2683">
                  <c:v>80.772900000000007</c:v>
                </c:pt>
                <c:pt idx="2684">
                  <c:v>80.7958</c:v>
                </c:pt>
                <c:pt idx="2685">
                  <c:v>80.849199999999996</c:v>
                </c:pt>
                <c:pt idx="2686">
                  <c:v>80.849199999999996</c:v>
                </c:pt>
                <c:pt idx="2687">
                  <c:v>80.849199999999996</c:v>
                </c:pt>
                <c:pt idx="2688">
                  <c:v>80.826300000000003</c:v>
                </c:pt>
                <c:pt idx="2689">
                  <c:v>80.7958</c:v>
                </c:pt>
                <c:pt idx="2690">
                  <c:v>80.7958</c:v>
                </c:pt>
                <c:pt idx="2691">
                  <c:v>80.826300000000003</c:v>
                </c:pt>
                <c:pt idx="2692">
                  <c:v>80.849199999999996</c:v>
                </c:pt>
                <c:pt idx="2693">
                  <c:v>80.910200000000003</c:v>
                </c:pt>
                <c:pt idx="2694">
                  <c:v>80.910200000000003</c:v>
                </c:pt>
                <c:pt idx="2695">
                  <c:v>80.910200000000003</c:v>
                </c:pt>
                <c:pt idx="2696">
                  <c:v>80.933099999999996</c:v>
                </c:pt>
                <c:pt idx="2697">
                  <c:v>80.963700000000003</c:v>
                </c:pt>
                <c:pt idx="2698">
                  <c:v>80.963700000000003</c:v>
                </c:pt>
                <c:pt idx="2699">
                  <c:v>81.017099999999999</c:v>
                </c:pt>
                <c:pt idx="2700">
                  <c:v>81.047600000000003</c:v>
                </c:pt>
                <c:pt idx="2701">
                  <c:v>80.933099999999996</c:v>
                </c:pt>
                <c:pt idx="2702">
                  <c:v>80.826300000000003</c:v>
                </c:pt>
                <c:pt idx="2703">
                  <c:v>80.7958</c:v>
                </c:pt>
                <c:pt idx="2704">
                  <c:v>80.7577</c:v>
                </c:pt>
                <c:pt idx="2705">
                  <c:v>80.681399999999996</c:v>
                </c:pt>
                <c:pt idx="2706">
                  <c:v>80.605099999999993</c:v>
                </c:pt>
                <c:pt idx="2707">
                  <c:v>80.543999999999997</c:v>
                </c:pt>
                <c:pt idx="2708">
                  <c:v>80.460099999999997</c:v>
                </c:pt>
                <c:pt idx="2709">
                  <c:v>80.460099999999997</c:v>
                </c:pt>
                <c:pt idx="2710">
                  <c:v>80.543999999999997</c:v>
                </c:pt>
                <c:pt idx="2711">
                  <c:v>80.566900000000004</c:v>
                </c:pt>
                <c:pt idx="2712">
                  <c:v>80.543999999999997</c:v>
                </c:pt>
                <c:pt idx="2713">
                  <c:v>80.460099999999997</c:v>
                </c:pt>
                <c:pt idx="2714">
                  <c:v>80.460099999999997</c:v>
                </c:pt>
                <c:pt idx="2715">
                  <c:v>80.429599999999994</c:v>
                </c:pt>
                <c:pt idx="2716">
                  <c:v>80.406700000000001</c:v>
                </c:pt>
                <c:pt idx="2717">
                  <c:v>80.406700000000001</c:v>
                </c:pt>
                <c:pt idx="2718">
                  <c:v>80.376199999999997</c:v>
                </c:pt>
                <c:pt idx="2719">
                  <c:v>80.292299999999997</c:v>
                </c:pt>
                <c:pt idx="2720">
                  <c:v>80.154899999999998</c:v>
                </c:pt>
                <c:pt idx="2721">
                  <c:v>80.132000000000005</c:v>
                </c:pt>
                <c:pt idx="2722">
                  <c:v>80.101500000000001</c:v>
                </c:pt>
                <c:pt idx="2723">
                  <c:v>80.048100000000005</c:v>
                </c:pt>
                <c:pt idx="2724">
                  <c:v>80.048100000000005</c:v>
                </c:pt>
                <c:pt idx="2725">
                  <c:v>80.048100000000005</c:v>
                </c:pt>
                <c:pt idx="2726">
                  <c:v>80.017600000000002</c:v>
                </c:pt>
                <c:pt idx="2727">
                  <c:v>79.994699999999995</c:v>
                </c:pt>
                <c:pt idx="2728">
                  <c:v>79.994699999999995</c:v>
                </c:pt>
                <c:pt idx="2729">
                  <c:v>79.994699999999995</c:v>
                </c:pt>
                <c:pt idx="2730">
                  <c:v>79.994699999999995</c:v>
                </c:pt>
                <c:pt idx="2731">
                  <c:v>79.964200000000005</c:v>
                </c:pt>
                <c:pt idx="2732">
                  <c:v>79.964200000000005</c:v>
                </c:pt>
                <c:pt idx="2733">
                  <c:v>79.994699999999995</c:v>
                </c:pt>
                <c:pt idx="2734">
                  <c:v>79.964200000000005</c:v>
                </c:pt>
                <c:pt idx="2735">
                  <c:v>79.964200000000005</c:v>
                </c:pt>
                <c:pt idx="2736">
                  <c:v>79.964200000000005</c:v>
                </c:pt>
                <c:pt idx="2737">
                  <c:v>79.964200000000005</c:v>
                </c:pt>
                <c:pt idx="2738">
                  <c:v>79.994699999999995</c:v>
                </c:pt>
                <c:pt idx="2739">
                  <c:v>79.994699999999995</c:v>
                </c:pt>
                <c:pt idx="2740">
                  <c:v>79.994699999999995</c:v>
                </c:pt>
                <c:pt idx="2741">
                  <c:v>79.994699999999995</c:v>
                </c:pt>
                <c:pt idx="2742">
                  <c:v>79.994699999999995</c:v>
                </c:pt>
                <c:pt idx="2743">
                  <c:v>80.017600000000002</c:v>
                </c:pt>
                <c:pt idx="2744">
                  <c:v>80.048100000000005</c:v>
                </c:pt>
                <c:pt idx="2745">
                  <c:v>80.078599999999994</c:v>
                </c:pt>
                <c:pt idx="2746">
                  <c:v>80.101500000000001</c:v>
                </c:pt>
                <c:pt idx="2747">
                  <c:v>80.132000000000005</c:v>
                </c:pt>
                <c:pt idx="2748">
                  <c:v>80.215999999999994</c:v>
                </c:pt>
                <c:pt idx="2749">
                  <c:v>80.292299999999997</c:v>
                </c:pt>
                <c:pt idx="2750">
                  <c:v>80.353300000000004</c:v>
                </c:pt>
                <c:pt idx="2751">
                  <c:v>80.406700000000001</c:v>
                </c:pt>
                <c:pt idx="2752">
                  <c:v>80.460099999999997</c:v>
                </c:pt>
                <c:pt idx="2753">
                  <c:v>80.460099999999997</c:v>
                </c:pt>
                <c:pt idx="2754">
                  <c:v>80.566900000000004</c:v>
                </c:pt>
                <c:pt idx="2755">
                  <c:v>80.650800000000004</c:v>
                </c:pt>
                <c:pt idx="2756">
                  <c:v>80.612700000000004</c:v>
                </c:pt>
                <c:pt idx="2757">
                  <c:v>80.6661</c:v>
                </c:pt>
                <c:pt idx="2758">
                  <c:v>80.643199999999993</c:v>
                </c:pt>
                <c:pt idx="2759">
                  <c:v>80.696600000000004</c:v>
                </c:pt>
                <c:pt idx="2760">
                  <c:v>80.612700000000004</c:v>
                </c:pt>
                <c:pt idx="2761">
                  <c:v>80.528800000000004</c:v>
                </c:pt>
                <c:pt idx="2762">
                  <c:v>80.528800000000004</c:v>
                </c:pt>
                <c:pt idx="2763">
                  <c:v>80.5822</c:v>
                </c:pt>
                <c:pt idx="2764">
                  <c:v>80.421999999999997</c:v>
                </c:pt>
                <c:pt idx="2765">
                  <c:v>80.421999999999997</c:v>
                </c:pt>
                <c:pt idx="2766">
                  <c:v>80.421999999999997</c:v>
                </c:pt>
                <c:pt idx="2767">
                  <c:v>80.475399999999993</c:v>
                </c:pt>
                <c:pt idx="2768">
                  <c:v>80.421999999999997</c:v>
                </c:pt>
                <c:pt idx="2769">
                  <c:v>80.421999999999997</c:v>
                </c:pt>
                <c:pt idx="2770">
                  <c:v>80.391400000000004</c:v>
                </c:pt>
                <c:pt idx="2771">
                  <c:v>80.421999999999997</c:v>
                </c:pt>
                <c:pt idx="2772">
                  <c:v>80.421999999999997</c:v>
                </c:pt>
                <c:pt idx="2773">
                  <c:v>80.391400000000004</c:v>
                </c:pt>
                <c:pt idx="2774">
                  <c:v>80.421999999999997</c:v>
                </c:pt>
                <c:pt idx="2775">
                  <c:v>80.337999999999994</c:v>
                </c:pt>
                <c:pt idx="2776">
                  <c:v>80.315200000000004</c:v>
                </c:pt>
                <c:pt idx="2777">
                  <c:v>80.284599999999998</c:v>
                </c:pt>
                <c:pt idx="2778">
                  <c:v>80.254099999999994</c:v>
                </c:pt>
                <c:pt idx="2779">
                  <c:v>80.284599999999998</c:v>
                </c:pt>
                <c:pt idx="2780">
                  <c:v>80.254099999999994</c:v>
                </c:pt>
                <c:pt idx="2781">
                  <c:v>80.254099999999994</c:v>
                </c:pt>
                <c:pt idx="2782">
                  <c:v>80.284599999999998</c:v>
                </c:pt>
                <c:pt idx="2783">
                  <c:v>80.254099999999994</c:v>
                </c:pt>
                <c:pt idx="2784">
                  <c:v>80.254099999999994</c:v>
                </c:pt>
                <c:pt idx="2785">
                  <c:v>80.254099999999994</c:v>
                </c:pt>
                <c:pt idx="2786">
                  <c:v>80.284599999999998</c:v>
                </c:pt>
                <c:pt idx="2787">
                  <c:v>80.315200000000004</c:v>
                </c:pt>
                <c:pt idx="2788">
                  <c:v>80.315200000000004</c:v>
                </c:pt>
                <c:pt idx="2789">
                  <c:v>80.368600000000001</c:v>
                </c:pt>
                <c:pt idx="2790">
                  <c:v>80.391400000000004</c:v>
                </c:pt>
                <c:pt idx="2791">
                  <c:v>80.391400000000004</c:v>
                </c:pt>
                <c:pt idx="2792">
                  <c:v>80.421999999999997</c:v>
                </c:pt>
                <c:pt idx="2793">
                  <c:v>80.421999999999997</c:v>
                </c:pt>
                <c:pt idx="2794">
                  <c:v>80.421999999999997</c:v>
                </c:pt>
                <c:pt idx="2795">
                  <c:v>80.421999999999997</c:v>
                </c:pt>
                <c:pt idx="2796">
                  <c:v>80.475399999999993</c:v>
                </c:pt>
                <c:pt idx="2797">
                  <c:v>80.528800000000004</c:v>
                </c:pt>
                <c:pt idx="2798">
                  <c:v>80.5822</c:v>
                </c:pt>
                <c:pt idx="2799">
                  <c:v>80.643199999999993</c:v>
                </c:pt>
                <c:pt idx="2800">
                  <c:v>80.643199999999993</c:v>
                </c:pt>
                <c:pt idx="2801">
                  <c:v>80.612700000000004</c:v>
                </c:pt>
                <c:pt idx="2802">
                  <c:v>80.528800000000004</c:v>
                </c:pt>
                <c:pt idx="2803">
                  <c:v>80.612700000000004</c:v>
                </c:pt>
                <c:pt idx="2804">
                  <c:v>80.643199999999993</c:v>
                </c:pt>
                <c:pt idx="2805">
                  <c:v>80.696600000000004</c:v>
                </c:pt>
                <c:pt idx="2806">
                  <c:v>80.696600000000004</c:v>
                </c:pt>
                <c:pt idx="2807">
                  <c:v>80.643199999999993</c:v>
                </c:pt>
                <c:pt idx="2808">
                  <c:v>80.643199999999993</c:v>
                </c:pt>
                <c:pt idx="2809">
                  <c:v>80.612700000000004</c:v>
                </c:pt>
                <c:pt idx="2810">
                  <c:v>80.6661</c:v>
                </c:pt>
                <c:pt idx="2811">
                  <c:v>80.772900000000007</c:v>
                </c:pt>
                <c:pt idx="2812">
                  <c:v>80.803399999999996</c:v>
                </c:pt>
                <c:pt idx="2813">
                  <c:v>80.834000000000003</c:v>
                </c:pt>
                <c:pt idx="2814">
                  <c:v>80.8874</c:v>
                </c:pt>
                <c:pt idx="2815">
                  <c:v>80.971299999999999</c:v>
                </c:pt>
                <c:pt idx="2816">
                  <c:v>80.940799999999996</c:v>
                </c:pt>
                <c:pt idx="2817">
                  <c:v>80.971299999999999</c:v>
                </c:pt>
                <c:pt idx="2818">
                  <c:v>80.994200000000006</c:v>
                </c:pt>
                <c:pt idx="2819">
                  <c:v>81.024699999999996</c:v>
                </c:pt>
                <c:pt idx="2820">
                  <c:v>80.994200000000006</c:v>
                </c:pt>
                <c:pt idx="2821">
                  <c:v>80.994200000000006</c:v>
                </c:pt>
                <c:pt idx="2822">
                  <c:v>81.024699999999996</c:v>
                </c:pt>
                <c:pt idx="2823">
                  <c:v>81.047600000000003</c:v>
                </c:pt>
                <c:pt idx="2824">
                  <c:v>81.047600000000003</c:v>
                </c:pt>
                <c:pt idx="2825">
                  <c:v>81.047600000000003</c:v>
                </c:pt>
                <c:pt idx="2826">
                  <c:v>81.047600000000003</c:v>
                </c:pt>
                <c:pt idx="2827">
                  <c:v>81.024699999999996</c:v>
                </c:pt>
                <c:pt idx="2828">
                  <c:v>81.047600000000003</c:v>
                </c:pt>
                <c:pt idx="2829">
                  <c:v>81.047600000000003</c:v>
                </c:pt>
                <c:pt idx="2830">
                  <c:v>81.078100000000006</c:v>
                </c:pt>
                <c:pt idx="2831">
                  <c:v>81.078100000000006</c:v>
                </c:pt>
                <c:pt idx="2832">
                  <c:v>81.078100000000006</c:v>
                </c:pt>
                <c:pt idx="2833">
                  <c:v>81.108599999999996</c:v>
                </c:pt>
                <c:pt idx="2834">
                  <c:v>81.184899999999999</c:v>
                </c:pt>
                <c:pt idx="2835">
                  <c:v>81.184899999999999</c:v>
                </c:pt>
                <c:pt idx="2836">
                  <c:v>81.184899999999999</c:v>
                </c:pt>
                <c:pt idx="2837">
                  <c:v>81.215400000000002</c:v>
                </c:pt>
                <c:pt idx="2838">
                  <c:v>81.215400000000002</c:v>
                </c:pt>
                <c:pt idx="2839">
                  <c:v>81.215400000000002</c:v>
                </c:pt>
                <c:pt idx="2840">
                  <c:v>81.238299999999995</c:v>
                </c:pt>
                <c:pt idx="2841">
                  <c:v>81.261200000000002</c:v>
                </c:pt>
                <c:pt idx="2842">
                  <c:v>81.299300000000002</c:v>
                </c:pt>
                <c:pt idx="2843">
                  <c:v>81.261200000000002</c:v>
                </c:pt>
                <c:pt idx="2844">
                  <c:v>81.291700000000006</c:v>
                </c:pt>
                <c:pt idx="2845">
                  <c:v>81.291700000000006</c:v>
                </c:pt>
                <c:pt idx="2846">
                  <c:v>81.207800000000006</c:v>
                </c:pt>
                <c:pt idx="2847">
                  <c:v>81.100999999999999</c:v>
                </c:pt>
                <c:pt idx="2848">
                  <c:v>81.070499999999996</c:v>
                </c:pt>
                <c:pt idx="2849">
                  <c:v>81.123900000000006</c:v>
                </c:pt>
                <c:pt idx="2850">
                  <c:v>81.177300000000002</c:v>
                </c:pt>
                <c:pt idx="2851">
                  <c:v>81.177300000000002</c:v>
                </c:pt>
                <c:pt idx="2852">
                  <c:v>81.261200000000002</c:v>
                </c:pt>
                <c:pt idx="2853">
                  <c:v>81.261200000000002</c:v>
                </c:pt>
                <c:pt idx="2854">
                  <c:v>81.261200000000002</c:v>
                </c:pt>
                <c:pt idx="2855">
                  <c:v>81.291700000000006</c:v>
                </c:pt>
                <c:pt idx="2856">
                  <c:v>81.261200000000002</c:v>
                </c:pt>
                <c:pt idx="2857">
                  <c:v>81.291700000000006</c:v>
                </c:pt>
                <c:pt idx="2858">
                  <c:v>81.314599999999999</c:v>
                </c:pt>
                <c:pt idx="2859">
                  <c:v>81.398499999999999</c:v>
                </c:pt>
                <c:pt idx="2860">
                  <c:v>81.398499999999999</c:v>
                </c:pt>
                <c:pt idx="2861">
                  <c:v>81.291700000000006</c:v>
                </c:pt>
                <c:pt idx="2862">
                  <c:v>81.261200000000002</c:v>
                </c:pt>
                <c:pt idx="2863">
                  <c:v>81.177300000000002</c:v>
                </c:pt>
                <c:pt idx="2864">
                  <c:v>81.154399999999995</c:v>
                </c:pt>
                <c:pt idx="2865">
                  <c:v>81.123900000000006</c:v>
                </c:pt>
                <c:pt idx="2866">
                  <c:v>81.070499999999996</c:v>
                </c:pt>
                <c:pt idx="2867">
                  <c:v>81.100999999999999</c:v>
                </c:pt>
                <c:pt idx="2868">
                  <c:v>81.039900000000003</c:v>
                </c:pt>
                <c:pt idx="2869">
                  <c:v>81.017099999999999</c:v>
                </c:pt>
                <c:pt idx="2870">
                  <c:v>81.017099999999999</c:v>
                </c:pt>
                <c:pt idx="2871">
                  <c:v>81.123900000000006</c:v>
                </c:pt>
                <c:pt idx="2872">
                  <c:v>81.100999999999999</c:v>
                </c:pt>
                <c:pt idx="2873">
                  <c:v>81.017099999999999</c:v>
                </c:pt>
                <c:pt idx="2874">
                  <c:v>80.933099999999996</c:v>
                </c:pt>
                <c:pt idx="2875">
                  <c:v>80.910200000000003</c:v>
                </c:pt>
                <c:pt idx="2876">
                  <c:v>80.849199999999996</c:v>
                </c:pt>
                <c:pt idx="2877">
                  <c:v>80.849199999999996</c:v>
                </c:pt>
                <c:pt idx="2878">
                  <c:v>80.849199999999996</c:v>
                </c:pt>
                <c:pt idx="2879">
                  <c:v>80.849199999999996</c:v>
                </c:pt>
                <c:pt idx="2880">
                  <c:v>80.849199999999996</c:v>
                </c:pt>
                <c:pt idx="2881">
                  <c:v>80.849199999999996</c:v>
                </c:pt>
                <c:pt idx="2882">
                  <c:v>80.849199999999996</c:v>
                </c:pt>
                <c:pt idx="2883">
                  <c:v>80.849199999999996</c:v>
                </c:pt>
                <c:pt idx="2884">
                  <c:v>80.910200000000003</c:v>
                </c:pt>
                <c:pt idx="2885">
                  <c:v>80.910200000000003</c:v>
                </c:pt>
                <c:pt idx="2886">
                  <c:v>80.910200000000003</c:v>
                </c:pt>
                <c:pt idx="2887">
                  <c:v>80.933099999999996</c:v>
                </c:pt>
                <c:pt idx="2888">
                  <c:v>80.933099999999996</c:v>
                </c:pt>
                <c:pt idx="2889">
                  <c:v>80.933099999999996</c:v>
                </c:pt>
                <c:pt idx="2890">
                  <c:v>80.933099999999996</c:v>
                </c:pt>
                <c:pt idx="2891">
                  <c:v>81.017099999999999</c:v>
                </c:pt>
                <c:pt idx="2892">
                  <c:v>81.039900000000003</c:v>
                </c:pt>
                <c:pt idx="2893">
                  <c:v>81.039900000000003</c:v>
                </c:pt>
                <c:pt idx="2894">
                  <c:v>81.070499999999996</c:v>
                </c:pt>
                <c:pt idx="2895">
                  <c:v>80.986500000000007</c:v>
                </c:pt>
                <c:pt idx="2896">
                  <c:v>80.963700000000003</c:v>
                </c:pt>
                <c:pt idx="2897">
                  <c:v>80.986500000000007</c:v>
                </c:pt>
                <c:pt idx="2898">
                  <c:v>80.933099999999996</c:v>
                </c:pt>
                <c:pt idx="2899">
                  <c:v>80.849199999999996</c:v>
                </c:pt>
                <c:pt idx="2900">
                  <c:v>80.826300000000003</c:v>
                </c:pt>
                <c:pt idx="2901">
                  <c:v>80.849199999999996</c:v>
                </c:pt>
                <c:pt idx="2902">
                  <c:v>80.910200000000003</c:v>
                </c:pt>
                <c:pt idx="2903">
                  <c:v>80.849199999999996</c:v>
                </c:pt>
                <c:pt idx="2904">
                  <c:v>80.849199999999996</c:v>
                </c:pt>
                <c:pt idx="2905">
                  <c:v>80.910200000000003</c:v>
                </c:pt>
                <c:pt idx="2906">
                  <c:v>80.933099999999996</c:v>
                </c:pt>
                <c:pt idx="2907">
                  <c:v>80.986500000000007</c:v>
                </c:pt>
                <c:pt idx="2908">
                  <c:v>81.017099999999999</c:v>
                </c:pt>
                <c:pt idx="2909">
                  <c:v>80.986500000000007</c:v>
                </c:pt>
                <c:pt idx="2910">
                  <c:v>80.986500000000007</c:v>
                </c:pt>
                <c:pt idx="2911">
                  <c:v>80.986500000000007</c:v>
                </c:pt>
                <c:pt idx="2912">
                  <c:v>80.986500000000007</c:v>
                </c:pt>
                <c:pt idx="2913">
                  <c:v>81.039900000000003</c:v>
                </c:pt>
                <c:pt idx="2914">
                  <c:v>81.070499999999996</c:v>
                </c:pt>
                <c:pt idx="2915">
                  <c:v>81.123900000000006</c:v>
                </c:pt>
                <c:pt idx="2916">
                  <c:v>81.261200000000002</c:v>
                </c:pt>
                <c:pt idx="2917">
                  <c:v>81.345100000000002</c:v>
                </c:pt>
                <c:pt idx="2918">
                  <c:v>81.429000000000002</c:v>
                </c:pt>
                <c:pt idx="2919">
                  <c:v>81.451899999999995</c:v>
                </c:pt>
                <c:pt idx="2920">
                  <c:v>81.505300000000005</c:v>
                </c:pt>
                <c:pt idx="2921">
                  <c:v>81.505300000000005</c:v>
                </c:pt>
                <c:pt idx="2922">
                  <c:v>81.497699999999995</c:v>
                </c:pt>
                <c:pt idx="2923">
                  <c:v>81.528199999999998</c:v>
                </c:pt>
                <c:pt idx="2924">
                  <c:v>81.528199999999998</c:v>
                </c:pt>
                <c:pt idx="2925">
                  <c:v>81.581599999999995</c:v>
                </c:pt>
                <c:pt idx="2926">
                  <c:v>81.528199999999998</c:v>
                </c:pt>
                <c:pt idx="2927">
                  <c:v>81.604500000000002</c:v>
                </c:pt>
                <c:pt idx="2928">
                  <c:v>81.528199999999998</c:v>
                </c:pt>
                <c:pt idx="2929">
                  <c:v>81.497699999999995</c:v>
                </c:pt>
                <c:pt idx="2930">
                  <c:v>81.604500000000002</c:v>
                </c:pt>
                <c:pt idx="2931">
                  <c:v>81.635000000000005</c:v>
                </c:pt>
                <c:pt idx="2932">
                  <c:v>81.657899999999998</c:v>
                </c:pt>
                <c:pt idx="2933">
                  <c:v>81.657899999999998</c:v>
                </c:pt>
                <c:pt idx="2934">
                  <c:v>81.635000000000005</c:v>
                </c:pt>
                <c:pt idx="2935">
                  <c:v>81.604500000000002</c:v>
                </c:pt>
                <c:pt idx="2936">
                  <c:v>81.604500000000002</c:v>
                </c:pt>
                <c:pt idx="2937">
                  <c:v>81.635000000000005</c:v>
                </c:pt>
                <c:pt idx="2938">
                  <c:v>81.688400000000001</c:v>
                </c:pt>
                <c:pt idx="2939">
                  <c:v>81.688400000000001</c:v>
                </c:pt>
                <c:pt idx="2940">
                  <c:v>81.657899999999998</c:v>
                </c:pt>
                <c:pt idx="2941">
                  <c:v>81.604500000000002</c:v>
                </c:pt>
                <c:pt idx="2942">
                  <c:v>81.528199999999998</c:v>
                </c:pt>
                <c:pt idx="2943">
                  <c:v>81.497699999999995</c:v>
                </c:pt>
                <c:pt idx="2944">
                  <c:v>81.467200000000005</c:v>
                </c:pt>
                <c:pt idx="2945">
                  <c:v>81.497699999999995</c:v>
                </c:pt>
                <c:pt idx="2946">
                  <c:v>81.604500000000002</c:v>
                </c:pt>
                <c:pt idx="2947">
                  <c:v>81.635000000000005</c:v>
                </c:pt>
                <c:pt idx="2948">
                  <c:v>81.688400000000001</c:v>
                </c:pt>
                <c:pt idx="2949">
                  <c:v>81.688400000000001</c:v>
                </c:pt>
                <c:pt idx="2950">
                  <c:v>81.741900000000001</c:v>
                </c:pt>
                <c:pt idx="2951">
                  <c:v>81.772400000000005</c:v>
                </c:pt>
                <c:pt idx="2952">
                  <c:v>81.825800000000001</c:v>
                </c:pt>
                <c:pt idx="2953">
                  <c:v>81.825800000000001</c:v>
                </c:pt>
                <c:pt idx="2954">
                  <c:v>81.856300000000005</c:v>
                </c:pt>
                <c:pt idx="2955">
                  <c:v>81.856300000000005</c:v>
                </c:pt>
                <c:pt idx="2956">
                  <c:v>81.856300000000005</c:v>
                </c:pt>
                <c:pt idx="2957">
                  <c:v>81.879199999999997</c:v>
                </c:pt>
                <c:pt idx="2958">
                  <c:v>81.879199999999997</c:v>
                </c:pt>
                <c:pt idx="2959">
                  <c:v>81.856300000000005</c:v>
                </c:pt>
                <c:pt idx="2960">
                  <c:v>81.879199999999997</c:v>
                </c:pt>
                <c:pt idx="2961">
                  <c:v>81.856300000000005</c:v>
                </c:pt>
                <c:pt idx="2962">
                  <c:v>81.795299999999997</c:v>
                </c:pt>
                <c:pt idx="2963">
                  <c:v>81.772400000000005</c:v>
                </c:pt>
                <c:pt idx="2964">
                  <c:v>81.741900000000001</c:v>
                </c:pt>
                <c:pt idx="2965">
                  <c:v>81.772400000000005</c:v>
                </c:pt>
                <c:pt idx="2966">
                  <c:v>81.772400000000005</c:v>
                </c:pt>
                <c:pt idx="2967">
                  <c:v>81.657899999999998</c:v>
                </c:pt>
                <c:pt idx="2968">
                  <c:v>81.657899999999998</c:v>
                </c:pt>
                <c:pt idx="2969">
                  <c:v>81.657899999999998</c:v>
                </c:pt>
                <c:pt idx="2970">
                  <c:v>81.688400000000001</c:v>
                </c:pt>
                <c:pt idx="2971">
                  <c:v>81.657899999999998</c:v>
                </c:pt>
                <c:pt idx="2972">
                  <c:v>81.657899999999998</c:v>
                </c:pt>
                <c:pt idx="2973">
                  <c:v>81.604500000000002</c:v>
                </c:pt>
                <c:pt idx="2974">
                  <c:v>81.741900000000001</c:v>
                </c:pt>
                <c:pt idx="2975">
                  <c:v>81.825800000000001</c:v>
                </c:pt>
                <c:pt idx="2976">
                  <c:v>81.879199999999997</c:v>
                </c:pt>
                <c:pt idx="2977">
                  <c:v>82.016499999999994</c:v>
                </c:pt>
                <c:pt idx="2978">
                  <c:v>82.039400000000001</c:v>
                </c:pt>
                <c:pt idx="2979">
                  <c:v>82.2072</c:v>
                </c:pt>
                <c:pt idx="2980">
                  <c:v>82.2072</c:v>
                </c:pt>
                <c:pt idx="2981">
                  <c:v>82.2072</c:v>
                </c:pt>
                <c:pt idx="2982">
                  <c:v>82.2072</c:v>
                </c:pt>
                <c:pt idx="2983">
                  <c:v>82.2607</c:v>
                </c:pt>
                <c:pt idx="2984">
                  <c:v>82.291200000000003</c:v>
                </c:pt>
                <c:pt idx="2985">
                  <c:v>82.314099999999996</c:v>
                </c:pt>
                <c:pt idx="2986">
                  <c:v>82.4285</c:v>
                </c:pt>
                <c:pt idx="2987">
                  <c:v>82.367500000000007</c:v>
                </c:pt>
                <c:pt idx="2988">
                  <c:v>82.451400000000007</c:v>
                </c:pt>
                <c:pt idx="2989">
                  <c:v>82.504800000000003</c:v>
                </c:pt>
                <c:pt idx="2990">
                  <c:v>82.565799999999996</c:v>
                </c:pt>
                <c:pt idx="2991">
                  <c:v>82.535300000000007</c:v>
                </c:pt>
                <c:pt idx="2992">
                  <c:v>82.481899999999996</c:v>
                </c:pt>
                <c:pt idx="2993">
                  <c:v>82.397999999999996</c:v>
                </c:pt>
                <c:pt idx="2994">
                  <c:v>82.3446</c:v>
                </c:pt>
                <c:pt idx="2995">
                  <c:v>82.2607</c:v>
                </c:pt>
                <c:pt idx="2996">
                  <c:v>82.2607</c:v>
                </c:pt>
                <c:pt idx="2997">
                  <c:v>82.2607</c:v>
                </c:pt>
                <c:pt idx="2998">
                  <c:v>82.2607</c:v>
                </c:pt>
                <c:pt idx="2999">
                  <c:v>82.2607</c:v>
                </c:pt>
                <c:pt idx="3000">
                  <c:v>82.2072</c:v>
                </c:pt>
                <c:pt idx="3001">
                  <c:v>82.2072</c:v>
                </c:pt>
                <c:pt idx="3002">
                  <c:v>82.2072</c:v>
                </c:pt>
                <c:pt idx="3003">
                  <c:v>82.2072</c:v>
                </c:pt>
                <c:pt idx="3004">
                  <c:v>82.2072</c:v>
                </c:pt>
                <c:pt idx="3005">
                  <c:v>82.2072</c:v>
                </c:pt>
                <c:pt idx="3006">
                  <c:v>82.2072</c:v>
                </c:pt>
                <c:pt idx="3007">
                  <c:v>82.2072</c:v>
                </c:pt>
                <c:pt idx="3008">
                  <c:v>82.2072</c:v>
                </c:pt>
                <c:pt idx="3009">
                  <c:v>82.2072</c:v>
                </c:pt>
                <c:pt idx="3010">
                  <c:v>82.2072</c:v>
                </c:pt>
                <c:pt idx="3011">
                  <c:v>82.2072</c:v>
                </c:pt>
                <c:pt idx="3012">
                  <c:v>82.2072</c:v>
                </c:pt>
                <c:pt idx="3013">
                  <c:v>82.2072</c:v>
                </c:pt>
                <c:pt idx="3014">
                  <c:v>82.2072</c:v>
                </c:pt>
                <c:pt idx="3015">
                  <c:v>82.397999999999996</c:v>
                </c:pt>
                <c:pt idx="3016">
                  <c:v>82.504800000000003</c:v>
                </c:pt>
                <c:pt idx="3017">
                  <c:v>82.481899999999996</c:v>
                </c:pt>
                <c:pt idx="3018">
                  <c:v>82.4285</c:v>
                </c:pt>
                <c:pt idx="3019">
                  <c:v>82.397999999999996</c:v>
                </c:pt>
                <c:pt idx="3020">
                  <c:v>82.3446</c:v>
                </c:pt>
                <c:pt idx="3021">
                  <c:v>82.314099999999996</c:v>
                </c:pt>
                <c:pt idx="3022">
                  <c:v>82.314099999999996</c:v>
                </c:pt>
                <c:pt idx="3023">
                  <c:v>82.314099999999996</c:v>
                </c:pt>
                <c:pt idx="3024">
                  <c:v>82.3446</c:v>
                </c:pt>
                <c:pt idx="3025">
                  <c:v>82.314099999999996</c:v>
                </c:pt>
                <c:pt idx="3026">
                  <c:v>82.314099999999996</c:v>
                </c:pt>
                <c:pt idx="3027">
                  <c:v>82.275899999999993</c:v>
                </c:pt>
                <c:pt idx="3028">
                  <c:v>82.306399999999996</c:v>
                </c:pt>
                <c:pt idx="3029">
                  <c:v>82.275899999999993</c:v>
                </c:pt>
                <c:pt idx="3030">
                  <c:v>82.275899999999993</c:v>
                </c:pt>
                <c:pt idx="3031">
                  <c:v>82.275899999999993</c:v>
                </c:pt>
                <c:pt idx="3032">
                  <c:v>82.306399999999996</c:v>
                </c:pt>
                <c:pt idx="3033">
                  <c:v>82.329300000000003</c:v>
                </c:pt>
                <c:pt idx="3034">
                  <c:v>82.359800000000007</c:v>
                </c:pt>
                <c:pt idx="3035">
                  <c:v>82.329300000000003</c:v>
                </c:pt>
                <c:pt idx="3036">
                  <c:v>82.329300000000003</c:v>
                </c:pt>
                <c:pt idx="3037">
                  <c:v>82.329300000000003</c:v>
                </c:pt>
                <c:pt idx="3038">
                  <c:v>82.329300000000003</c:v>
                </c:pt>
                <c:pt idx="3039">
                  <c:v>82.306399999999996</c:v>
                </c:pt>
                <c:pt idx="3040">
                  <c:v>82.329300000000003</c:v>
                </c:pt>
                <c:pt idx="3041">
                  <c:v>82.359800000000007</c:v>
                </c:pt>
                <c:pt idx="3042">
                  <c:v>82.3904</c:v>
                </c:pt>
                <c:pt idx="3043">
                  <c:v>82.497200000000007</c:v>
                </c:pt>
                <c:pt idx="3044">
                  <c:v>82.603999999999999</c:v>
                </c:pt>
                <c:pt idx="3045">
                  <c:v>82.687899999999999</c:v>
                </c:pt>
                <c:pt idx="3046">
                  <c:v>82.634500000000003</c:v>
                </c:pt>
                <c:pt idx="3047">
                  <c:v>82.550600000000003</c:v>
                </c:pt>
                <c:pt idx="3048">
                  <c:v>82.634500000000003</c:v>
                </c:pt>
                <c:pt idx="3049">
                  <c:v>82.634500000000003</c:v>
                </c:pt>
                <c:pt idx="3050">
                  <c:v>82.550600000000003</c:v>
                </c:pt>
                <c:pt idx="3051">
                  <c:v>82.634500000000003</c:v>
                </c:pt>
                <c:pt idx="3052">
                  <c:v>82.794700000000006</c:v>
                </c:pt>
                <c:pt idx="3053">
                  <c:v>82.962599999999995</c:v>
                </c:pt>
                <c:pt idx="3054">
                  <c:v>83.366900000000001</c:v>
                </c:pt>
                <c:pt idx="3055">
                  <c:v>83.176199999999994</c:v>
                </c:pt>
                <c:pt idx="3056">
                  <c:v>83.016000000000005</c:v>
                </c:pt>
                <c:pt idx="3057">
                  <c:v>83.153300000000002</c:v>
                </c:pt>
                <c:pt idx="3058">
                  <c:v>83.153300000000002</c:v>
                </c:pt>
                <c:pt idx="3059">
                  <c:v>83.237200000000001</c:v>
                </c:pt>
                <c:pt idx="3060">
                  <c:v>83.343999999999994</c:v>
                </c:pt>
                <c:pt idx="3061">
                  <c:v>83.481399999999994</c:v>
                </c:pt>
                <c:pt idx="3062">
                  <c:v>83.809399999999997</c:v>
                </c:pt>
                <c:pt idx="3063">
                  <c:v>83.900999999999996</c:v>
                </c:pt>
                <c:pt idx="3064">
                  <c:v>83.862799999999993</c:v>
                </c:pt>
                <c:pt idx="3065">
                  <c:v>84.022999999999996</c:v>
                </c:pt>
                <c:pt idx="3066">
                  <c:v>83.862799999999993</c:v>
                </c:pt>
                <c:pt idx="3067">
                  <c:v>83.809399999999997</c:v>
                </c:pt>
                <c:pt idx="3068">
                  <c:v>83.862799999999993</c:v>
                </c:pt>
                <c:pt idx="3069">
                  <c:v>83.916200000000003</c:v>
                </c:pt>
                <c:pt idx="3070">
                  <c:v>83.778899999999993</c:v>
                </c:pt>
                <c:pt idx="3071">
                  <c:v>83.6721</c:v>
                </c:pt>
                <c:pt idx="3072">
                  <c:v>83.694999999999993</c:v>
                </c:pt>
                <c:pt idx="3073">
                  <c:v>83.588200000000001</c:v>
                </c:pt>
                <c:pt idx="3074">
                  <c:v>83.534800000000004</c:v>
                </c:pt>
                <c:pt idx="3075">
                  <c:v>83.641599999999997</c:v>
                </c:pt>
                <c:pt idx="3076">
                  <c:v>83.694999999999993</c:v>
                </c:pt>
                <c:pt idx="3077">
                  <c:v>83.748400000000004</c:v>
                </c:pt>
                <c:pt idx="3078">
                  <c:v>83.6721</c:v>
                </c:pt>
                <c:pt idx="3079">
                  <c:v>83.809399999999997</c:v>
                </c:pt>
                <c:pt idx="3080">
                  <c:v>83.6721</c:v>
                </c:pt>
                <c:pt idx="3081">
                  <c:v>83.641599999999997</c:v>
                </c:pt>
                <c:pt idx="3082">
                  <c:v>83.641599999999997</c:v>
                </c:pt>
                <c:pt idx="3083">
                  <c:v>83.481399999999994</c:v>
                </c:pt>
                <c:pt idx="3084">
                  <c:v>83.427899999999994</c:v>
                </c:pt>
                <c:pt idx="3085">
                  <c:v>83.366900000000001</c:v>
                </c:pt>
                <c:pt idx="3086">
                  <c:v>83.366900000000001</c:v>
                </c:pt>
                <c:pt idx="3087">
                  <c:v>83.313500000000005</c:v>
                </c:pt>
                <c:pt idx="3088">
                  <c:v>83.237200000000001</c:v>
                </c:pt>
                <c:pt idx="3089">
                  <c:v>83.206699999999998</c:v>
                </c:pt>
                <c:pt idx="3090">
                  <c:v>83.176199999999994</c:v>
                </c:pt>
                <c:pt idx="3091">
                  <c:v>83.153300000000002</c:v>
                </c:pt>
                <c:pt idx="3092">
                  <c:v>83.176199999999994</c:v>
                </c:pt>
                <c:pt idx="3093">
                  <c:v>83.153300000000002</c:v>
                </c:pt>
                <c:pt idx="3094">
                  <c:v>83.176199999999994</c:v>
                </c:pt>
                <c:pt idx="3095">
                  <c:v>83.122799999999998</c:v>
                </c:pt>
                <c:pt idx="3096">
                  <c:v>83.069400000000002</c:v>
                </c:pt>
                <c:pt idx="3097">
                  <c:v>83.016000000000005</c:v>
                </c:pt>
                <c:pt idx="3098">
                  <c:v>82.962599999999995</c:v>
                </c:pt>
                <c:pt idx="3099">
                  <c:v>82.878600000000006</c:v>
                </c:pt>
                <c:pt idx="3100">
                  <c:v>82.825199999999995</c:v>
                </c:pt>
                <c:pt idx="3101">
                  <c:v>82.771799999999999</c:v>
                </c:pt>
                <c:pt idx="3102">
                  <c:v>82.741299999999995</c:v>
                </c:pt>
                <c:pt idx="3103">
                  <c:v>82.687899999999999</c:v>
                </c:pt>
                <c:pt idx="3104">
                  <c:v>82.634500000000003</c:v>
                </c:pt>
                <c:pt idx="3105">
                  <c:v>82.634500000000003</c:v>
                </c:pt>
                <c:pt idx="3106">
                  <c:v>82.634500000000003</c:v>
                </c:pt>
                <c:pt idx="3107">
                  <c:v>82.550600000000003</c:v>
                </c:pt>
                <c:pt idx="3108">
                  <c:v>82.588700000000003</c:v>
                </c:pt>
                <c:pt idx="3109">
                  <c:v>82.588700000000003</c:v>
                </c:pt>
                <c:pt idx="3110">
                  <c:v>82.642099999999999</c:v>
                </c:pt>
                <c:pt idx="3111">
                  <c:v>82.672600000000003</c:v>
                </c:pt>
                <c:pt idx="3112">
                  <c:v>82.642099999999999</c:v>
                </c:pt>
                <c:pt idx="3113">
                  <c:v>82.695499999999996</c:v>
                </c:pt>
                <c:pt idx="3114">
                  <c:v>82.832899999999995</c:v>
                </c:pt>
                <c:pt idx="3115">
                  <c:v>82.832899999999995</c:v>
                </c:pt>
                <c:pt idx="3116">
                  <c:v>82.886300000000006</c:v>
                </c:pt>
                <c:pt idx="3117">
                  <c:v>82.863399999999999</c:v>
                </c:pt>
                <c:pt idx="3118">
                  <c:v>82.886300000000006</c:v>
                </c:pt>
                <c:pt idx="3119">
                  <c:v>82.863399999999999</c:v>
                </c:pt>
                <c:pt idx="3120">
                  <c:v>83.000699999999995</c:v>
                </c:pt>
                <c:pt idx="3121">
                  <c:v>83.054100000000005</c:v>
                </c:pt>
                <c:pt idx="3122">
                  <c:v>83.107500000000002</c:v>
                </c:pt>
                <c:pt idx="3123">
                  <c:v>83.084599999999995</c:v>
                </c:pt>
                <c:pt idx="3124">
                  <c:v>83.000699999999995</c:v>
                </c:pt>
                <c:pt idx="3125">
                  <c:v>82.916799999999995</c:v>
                </c:pt>
                <c:pt idx="3126">
                  <c:v>82.863399999999999</c:v>
                </c:pt>
                <c:pt idx="3127">
                  <c:v>82.832899999999995</c:v>
                </c:pt>
                <c:pt idx="3128">
                  <c:v>82.81</c:v>
                </c:pt>
                <c:pt idx="3129">
                  <c:v>82.81</c:v>
                </c:pt>
                <c:pt idx="3130">
                  <c:v>82.81</c:v>
                </c:pt>
                <c:pt idx="3131">
                  <c:v>82.741299999999995</c:v>
                </c:pt>
                <c:pt idx="3132">
                  <c:v>82.741299999999995</c:v>
                </c:pt>
                <c:pt idx="3133">
                  <c:v>82.741299999999995</c:v>
                </c:pt>
                <c:pt idx="3134">
                  <c:v>82.718400000000003</c:v>
                </c:pt>
                <c:pt idx="3135">
                  <c:v>82.718400000000003</c:v>
                </c:pt>
                <c:pt idx="3136">
                  <c:v>82.718400000000003</c:v>
                </c:pt>
                <c:pt idx="3137">
                  <c:v>82.718400000000003</c:v>
                </c:pt>
                <c:pt idx="3138">
                  <c:v>82.687899999999999</c:v>
                </c:pt>
                <c:pt idx="3139">
                  <c:v>82.687899999999999</c:v>
                </c:pt>
                <c:pt idx="3140">
                  <c:v>82.657399999999996</c:v>
                </c:pt>
                <c:pt idx="3141">
                  <c:v>82.657399999999996</c:v>
                </c:pt>
                <c:pt idx="3142">
                  <c:v>82.634500000000003</c:v>
                </c:pt>
                <c:pt idx="3143">
                  <c:v>82.603999999999999</c:v>
                </c:pt>
                <c:pt idx="3144">
                  <c:v>82.634500000000003</c:v>
                </c:pt>
                <c:pt idx="3145">
                  <c:v>82.634500000000003</c:v>
                </c:pt>
                <c:pt idx="3146">
                  <c:v>82.634500000000003</c:v>
                </c:pt>
                <c:pt idx="3147">
                  <c:v>82.687899999999999</c:v>
                </c:pt>
                <c:pt idx="3148">
                  <c:v>82.687899999999999</c:v>
                </c:pt>
                <c:pt idx="3149">
                  <c:v>82.741299999999995</c:v>
                </c:pt>
                <c:pt idx="3150">
                  <c:v>82.794700000000006</c:v>
                </c:pt>
                <c:pt idx="3151">
                  <c:v>82.825199999999995</c:v>
                </c:pt>
                <c:pt idx="3152">
                  <c:v>82.825199999999995</c:v>
                </c:pt>
                <c:pt idx="3153">
                  <c:v>82.825199999999995</c:v>
                </c:pt>
                <c:pt idx="3154">
                  <c:v>82.848100000000002</c:v>
                </c:pt>
                <c:pt idx="3155">
                  <c:v>82.825199999999995</c:v>
                </c:pt>
                <c:pt idx="3156">
                  <c:v>82.825199999999995</c:v>
                </c:pt>
                <c:pt idx="3157">
                  <c:v>82.825199999999995</c:v>
                </c:pt>
                <c:pt idx="3158">
                  <c:v>82.825199999999995</c:v>
                </c:pt>
                <c:pt idx="3159">
                  <c:v>82.794700000000006</c:v>
                </c:pt>
                <c:pt idx="3160">
                  <c:v>82.794700000000006</c:v>
                </c:pt>
                <c:pt idx="3161">
                  <c:v>82.848100000000002</c:v>
                </c:pt>
                <c:pt idx="3162">
                  <c:v>82.985399999999998</c:v>
                </c:pt>
                <c:pt idx="3163">
                  <c:v>83.046499999999995</c:v>
                </c:pt>
                <c:pt idx="3164">
                  <c:v>83.099900000000005</c:v>
                </c:pt>
                <c:pt idx="3165">
                  <c:v>83.122799999999998</c:v>
                </c:pt>
                <c:pt idx="3166">
                  <c:v>83.176199999999994</c:v>
                </c:pt>
                <c:pt idx="3167">
                  <c:v>83.237200000000001</c:v>
                </c:pt>
                <c:pt idx="3168">
                  <c:v>83.237200000000001</c:v>
                </c:pt>
                <c:pt idx="3169">
                  <c:v>83.290599999999998</c:v>
                </c:pt>
                <c:pt idx="3170">
                  <c:v>83.313500000000005</c:v>
                </c:pt>
                <c:pt idx="3171">
                  <c:v>83.343999999999994</c:v>
                </c:pt>
                <c:pt idx="3172">
                  <c:v>83.313500000000005</c:v>
                </c:pt>
                <c:pt idx="3173">
                  <c:v>83.290599999999998</c:v>
                </c:pt>
                <c:pt idx="3174">
                  <c:v>83.290599999999998</c:v>
                </c:pt>
                <c:pt idx="3175">
                  <c:v>83.290599999999998</c:v>
                </c:pt>
                <c:pt idx="3176">
                  <c:v>83.290599999999998</c:v>
                </c:pt>
                <c:pt idx="3177">
                  <c:v>83.313500000000005</c:v>
                </c:pt>
                <c:pt idx="3178">
                  <c:v>83.313500000000005</c:v>
                </c:pt>
                <c:pt idx="3179">
                  <c:v>83.343999999999994</c:v>
                </c:pt>
                <c:pt idx="3180">
                  <c:v>83.366900000000001</c:v>
                </c:pt>
                <c:pt idx="3181">
                  <c:v>83.366900000000001</c:v>
                </c:pt>
                <c:pt idx="3182">
                  <c:v>83.366900000000001</c:v>
                </c:pt>
                <c:pt idx="3183">
                  <c:v>83.366900000000001</c:v>
                </c:pt>
                <c:pt idx="3184">
                  <c:v>83.313500000000005</c:v>
                </c:pt>
                <c:pt idx="3185">
                  <c:v>83.290599999999998</c:v>
                </c:pt>
                <c:pt idx="3186">
                  <c:v>83.290599999999998</c:v>
                </c:pt>
                <c:pt idx="3187">
                  <c:v>83.206699999999998</c:v>
                </c:pt>
                <c:pt idx="3188">
                  <c:v>83.206699999999998</c:v>
                </c:pt>
                <c:pt idx="3189">
                  <c:v>83.176199999999994</c:v>
                </c:pt>
                <c:pt idx="3190">
                  <c:v>83.176199999999994</c:v>
                </c:pt>
                <c:pt idx="3191">
                  <c:v>83.176199999999994</c:v>
                </c:pt>
                <c:pt idx="3192">
                  <c:v>83.237200000000001</c:v>
                </c:pt>
                <c:pt idx="3193">
                  <c:v>83.252499999999998</c:v>
                </c:pt>
                <c:pt idx="3194">
                  <c:v>83.206699999999998</c:v>
                </c:pt>
                <c:pt idx="3195">
                  <c:v>83.168499999999995</c:v>
                </c:pt>
                <c:pt idx="3196">
                  <c:v>83.168499999999995</c:v>
                </c:pt>
                <c:pt idx="3197">
                  <c:v>83.138000000000005</c:v>
                </c:pt>
                <c:pt idx="3198">
                  <c:v>83.115099999999998</c:v>
                </c:pt>
                <c:pt idx="3199">
                  <c:v>83.115099999999998</c:v>
                </c:pt>
                <c:pt idx="3200">
                  <c:v>83.199100000000001</c:v>
                </c:pt>
                <c:pt idx="3201">
                  <c:v>83.168499999999995</c:v>
                </c:pt>
                <c:pt idx="3202">
                  <c:v>83.199100000000001</c:v>
                </c:pt>
                <c:pt idx="3203">
                  <c:v>83.252499999999998</c:v>
                </c:pt>
                <c:pt idx="3204">
                  <c:v>83.199100000000001</c:v>
                </c:pt>
                <c:pt idx="3205">
                  <c:v>83.252499999999998</c:v>
                </c:pt>
                <c:pt idx="3206">
                  <c:v>83.252499999999998</c:v>
                </c:pt>
                <c:pt idx="3207">
                  <c:v>83.252499999999998</c:v>
                </c:pt>
                <c:pt idx="3208">
                  <c:v>83.252499999999998</c:v>
                </c:pt>
                <c:pt idx="3209">
                  <c:v>83.328800000000001</c:v>
                </c:pt>
                <c:pt idx="3210">
                  <c:v>83.412700000000001</c:v>
                </c:pt>
                <c:pt idx="3211">
                  <c:v>83.443200000000004</c:v>
                </c:pt>
                <c:pt idx="3212">
                  <c:v>83.359300000000005</c:v>
                </c:pt>
                <c:pt idx="3213">
                  <c:v>83.382199999999997</c:v>
                </c:pt>
                <c:pt idx="3214">
                  <c:v>83.359300000000005</c:v>
                </c:pt>
                <c:pt idx="3215">
                  <c:v>83.328800000000001</c:v>
                </c:pt>
                <c:pt idx="3216">
                  <c:v>83.305899999999994</c:v>
                </c:pt>
                <c:pt idx="3217">
                  <c:v>83.366900000000001</c:v>
                </c:pt>
                <c:pt idx="3218">
                  <c:v>83.305899999999994</c:v>
                </c:pt>
                <c:pt idx="3219">
                  <c:v>83.275400000000005</c:v>
                </c:pt>
                <c:pt idx="3220">
                  <c:v>83.343999999999994</c:v>
                </c:pt>
                <c:pt idx="3221">
                  <c:v>83.412700000000001</c:v>
                </c:pt>
                <c:pt idx="3222">
                  <c:v>83.725499999999997</c:v>
                </c:pt>
                <c:pt idx="3223">
                  <c:v>83.778899999999993</c:v>
                </c:pt>
                <c:pt idx="3224">
                  <c:v>83.748400000000004</c:v>
                </c:pt>
                <c:pt idx="3225">
                  <c:v>83.694999999999993</c:v>
                </c:pt>
                <c:pt idx="3226">
                  <c:v>83.588200000000001</c:v>
                </c:pt>
                <c:pt idx="3227">
                  <c:v>83.504199999999997</c:v>
                </c:pt>
                <c:pt idx="3228">
                  <c:v>83.450800000000001</c:v>
                </c:pt>
                <c:pt idx="3229">
                  <c:v>83.427899999999994</c:v>
                </c:pt>
                <c:pt idx="3230">
                  <c:v>83.397400000000005</c:v>
                </c:pt>
                <c:pt idx="3231">
                  <c:v>83.397400000000005</c:v>
                </c:pt>
                <c:pt idx="3232">
                  <c:v>83.397400000000005</c:v>
                </c:pt>
                <c:pt idx="3233">
                  <c:v>83.397400000000005</c:v>
                </c:pt>
                <c:pt idx="3234">
                  <c:v>83.397400000000005</c:v>
                </c:pt>
                <c:pt idx="3235">
                  <c:v>83.366900000000001</c:v>
                </c:pt>
                <c:pt idx="3236">
                  <c:v>83.366900000000001</c:v>
                </c:pt>
                <c:pt idx="3237">
                  <c:v>83.397400000000005</c:v>
                </c:pt>
                <c:pt idx="3238">
                  <c:v>83.427899999999994</c:v>
                </c:pt>
                <c:pt idx="3239">
                  <c:v>83.450800000000001</c:v>
                </c:pt>
                <c:pt idx="3240">
                  <c:v>83.397400000000005</c:v>
                </c:pt>
                <c:pt idx="3241">
                  <c:v>83.397400000000005</c:v>
                </c:pt>
                <c:pt idx="3242">
                  <c:v>83.450800000000001</c:v>
                </c:pt>
                <c:pt idx="3243">
                  <c:v>83.450800000000001</c:v>
                </c:pt>
                <c:pt idx="3244">
                  <c:v>83.481399999999994</c:v>
                </c:pt>
                <c:pt idx="3245">
                  <c:v>83.504199999999997</c:v>
                </c:pt>
                <c:pt idx="3246">
                  <c:v>83.534800000000004</c:v>
                </c:pt>
                <c:pt idx="3247">
                  <c:v>83.588200000000001</c:v>
                </c:pt>
                <c:pt idx="3248">
                  <c:v>83.588200000000001</c:v>
                </c:pt>
                <c:pt idx="3249">
                  <c:v>83.641599999999997</c:v>
                </c:pt>
                <c:pt idx="3250">
                  <c:v>83.6721</c:v>
                </c:pt>
                <c:pt idx="3251">
                  <c:v>83.725499999999997</c:v>
                </c:pt>
                <c:pt idx="3252">
                  <c:v>83.748400000000004</c:v>
                </c:pt>
                <c:pt idx="3253">
                  <c:v>83.809399999999997</c:v>
                </c:pt>
                <c:pt idx="3254">
                  <c:v>83.778899999999993</c:v>
                </c:pt>
                <c:pt idx="3255">
                  <c:v>83.778899999999993</c:v>
                </c:pt>
                <c:pt idx="3256">
                  <c:v>83.748400000000004</c:v>
                </c:pt>
                <c:pt idx="3257">
                  <c:v>83.725499999999997</c:v>
                </c:pt>
                <c:pt idx="3258">
                  <c:v>83.778899999999993</c:v>
                </c:pt>
                <c:pt idx="3259">
                  <c:v>83.862799999999993</c:v>
                </c:pt>
                <c:pt idx="3260">
                  <c:v>83.946700000000007</c:v>
                </c:pt>
                <c:pt idx="3261">
                  <c:v>84.000200000000007</c:v>
                </c:pt>
                <c:pt idx="3262">
                  <c:v>84.000200000000007</c:v>
                </c:pt>
                <c:pt idx="3263">
                  <c:v>83.878100000000003</c:v>
                </c:pt>
                <c:pt idx="3264">
                  <c:v>83.878100000000003</c:v>
                </c:pt>
                <c:pt idx="3265">
                  <c:v>83.916200000000003</c:v>
                </c:pt>
                <c:pt idx="3266">
                  <c:v>83.893299999999996</c:v>
                </c:pt>
                <c:pt idx="3267">
                  <c:v>83.878100000000003</c:v>
                </c:pt>
                <c:pt idx="3268">
                  <c:v>83.878100000000003</c:v>
                </c:pt>
                <c:pt idx="3269">
                  <c:v>83.984899999999996</c:v>
                </c:pt>
                <c:pt idx="3270">
                  <c:v>83.984899999999996</c:v>
                </c:pt>
                <c:pt idx="3271">
                  <c:v>83.878100000000003</c:v>
                </c:pt>
                <c:pt idx="3272">
                  <c:v>83.893299999999996</c:v>
                </c:pt>
                <c:pt idx="3273">
                  <c:v>84.106999999999999</c:v>
                </c:pt>
                <c:pt idx="3274">
                  <c:v>84.213800000000006</c:v>
                </c:pt>
                <c:pt idx="3275">
                  <c:v>84.053600000000003</c:v>
                </c:pt>
                <c:pt idx="3276">
                  <c:v>84.000200000000007</c:v>
                </c:pt>
                <c:pt idx="3277">
                  <c:v>84.022999999999996</c:v>
                </c:pt>
                <c:pt idx="3278">
                  <c:v>84.106999999999999</c:v>
                </c:pt>
                <c:pt idx="3279">
                  <c:v>84.106999999999999</c:v>
                </c:pt>
                <c:pt idx="3280">
                  <c:v>84.106999999999999</c:v>
                </c:pt>
                <c:pt idx="3281">
                  <c:v>84.137500000000003</c:v>
                </c:pt>
                <c:pt idx="3282">
                  <c:v>84.106999999999999</c:v>
                </c:pt>
                <c:pt idx="3283">
                  <c:v>84.213800000000006</c:v>
                </c:pt>
                <c:pt idx="3284">
                  <c:v>84.404499999999999</c:v>
                </c:pt>
                <c:pt idx="3285">
                  <c:v>84.595200000000006</c:v>
                </c:pt>
                <c:pt idx="3286">
                  <c:v>84.519000000000005</c:v>
                </c:pt>
                <c:pt idx="3287">
                  <c:v>84.572400000000002</c:v>
                </c:pt>
                <c:pt idx="3288">
                  <c:v>84.572400000000002</c:v>
                </c:pt>
                <c:pt idx="3289">
                  <c:v>84.465500000000006</c:v>
                </c:pt>
                <c:pt idx="3290">
                  <c:v>84.435000000000002</c:v>
                </c:pt>
                <c:pt idx="3291">
                  <c:v>84.404499999999999</c:v>
                </c:pt>
                <c:pt idx="3292">
                  <c:v>84.404499999999999</c:v>
                </c:pt>
                <c:pt idx="3293">
                  <c:v>84.404499999999999</c:v>
                </c:pt>
                <c:pt idx="3294">
                  <c:v>84.465500000000006</c:v>
                </c:pt>
                <c:pt idx="3295">
                  <c:v>84.625799999999998</c:v>
                </c:pt>
                <c:pt idx="3296">
                  <c:v>84.519000000000005</c:v>
                </c:pt>
                <c:pt idx="3297">
                  <c:v>84.625799999999998</c:v>
                </c:pt>
                <c:pt idx="3298">
                  <c:v>84.595200000000006</c:v>
                </c:pt>
                <c:pt idx="3299">
                  <c:v>84.541799999999995</c:v>
                </c:pt>
                <c:pt idx="3300">
                  <c:v>84.519000000000005</c:v>
                </c:pt>
                <c:pt idx="3301">
                  <c:v>84.488399999999999</c:v>
                </c:pt>
                <c:pt idx="3302">
                  <c:v>84.519000000000005</c:v>
                </c:pt>
                <c:pt idx="3303">
                  <c:v>84.595200000000006</c:v>
                </c:pt>
                <c:pt idx="3304">
                  <c:v>84.763099999999994</c:v>
                </c:pt>
                <c:pt idx="3305">
                  <c:v>84.732600000000005</c:v>
                </c:pt>
                <c:pt idx="3306">
                  <c:v>84.732600000000005</c:v>
                </c:pt>
                <c:pt idx="3307">
                  <c:v>84.732600000000005</c:v>
                </c:pt>
                <c:pt idx="3308">
                  <c:v>84.625799999999998</c:v>
                </c:pt>
                <c:pt idx="3309">
                  <c:v>84.732600000000005</c:v>
                </c:pt>
                <c:pt idx="3310">
                  <c:v>84.732600000000005</c:v>
                </c:pt>
                <c:pt idx="3311">
                  <c:v>84.732600000000005</c:v>
                </c:pt>
                <c:pt idx="3312">
                  <c:v>84.572400000000002</c:v>
                </c:pt>
                <c:pt idx="3313">
                  <c:v>84.572400000000002</c:v>
                </c:pt>
                <c:pt idx="3314">
                  <c:v>84.595200000000006</c:v>
                </c:pt>
                <c:pt idx="3315">
                  <c:v>84.519000000000005</c:v>
                </c:pt>
                <c:pt idx="3316">
                  <c:v>84.465500000000006</c:v>
                </c:pt>
                <c:pt idx="3317">
                  <c:v>84.465500000000006</c:v>
                </c:pt>
                <c:pt idx="3318">
                  <c:v>84.465500000000006</c:v>
                </c:pt>
                <c:pt idx="3319">
                  <c:v>84.351100000000002</c:v>
                </c:pt>
                <c:pt idx="3320">
                  <c:v>84.381600000000006</c:v>
                </c:pt>
                <c:pt idx="3321">
                  <c:v>84.274799999999999</c:v>
                </c:pt>
                <c:pt idx="3322">
                  <c:v>84.213800000000006</c:v>
                </c:pt>
                <c:pt idx="3323">
                  <c:v>84.190899999999999</c:v>
                </c:pt>
                <c:pt idx="3324">
                  <c:v>84.106999999999999</c:v>
                </c:pt>
                <c:pt idx="3325">
                  <c:v>84.190899999999999</c:v>
                </c:pt>
                <c:pt idx="3326">
                  <c:v>84.274799999999999</c:v>
                </c:pt>
                <c:pt idx="3327">
                  <c:v>84.190899999999999</c:v>
                </c:pt>
                <c:pt idx="3328">
                  <c:v>84.297700000000006</c:v>
                </c:pt>
                <c:pt idx="3329">
                  <c:v>84.244299999999996</c:v>
                </c:pt>
                <c:pt idx="3330">
                  <c:v>84.274799999999999</c:v>
                </c:pt>
                <c:pt idx="3331">
                  <c:v>84.351100000000002</c:v>
                </c:pt>
                <c:pt idx="3332">
                  <c:v>84.297700000000006</c:v>
                </c:pt>
                <c:pt idx="3333">
                  <c:v>84.244299999999996</c:v>
                </c:pt>
                <c:pt idx="3334">
                  <c:v>84.274799999999999</c:v>
                </c:pt>
                <c:pt idx="3335">
                  <c:v>84.244299999999996</c:v>
                </c:pt>
                <c:pt idx="3336">
                  <c:v>84.274799999999999</c:v>
                </c:pt>
                <c:pt idx="3337">
                  <c:v>84.274799999999999</c:v>
                </c:pt>
                <c:pt idx="3338">
                  <c:v>84.297700000000006</c:v>
                </c:pt>
                <c:pt idx="3339">
                  <c:v>84.351100000000002</c:v>
                </c:pt>
                <c:pt idx="3340">
                  <c:v>84.274799999999999</c:v>
                </c:pt>
                <c:pt idx="3341">
                  <c:v>84.274799999999999</c:v>
                </c:pt>
                <c:pt idx="3342">
                  <c:v>84.297700000000006</c:v>
                </c:pt>
                <c:pt idx="3343">
                  <c:v>84.297700000000006</c:v>
                </c:pt>
                <c:pt idx="3344">
                  <c:v>84.274799999999999</c:v>
                </c:pt>
                <c:pt idx="3345">
                  <c:v>84.244299999999996</c:v>
                </c:pt>
                <c:pt idx="3346">
                  <c:v>84.244299999999996</c:v>
                </c:pt>
                <c:pt idx="3347">
                  <c:v>84.274799999999999</c:v>
                </c:pt>
                <c:pt idx="3348">
                  <c:v>84.274799999999999</c:v>
                </c:pt>
                <c:pt idx="3349">
                  <c:v>84.274799999999999</c:v>
                </c:pt>
                <c:pt idx="3350">
                  <c:v>84.297700000000006</c:v>
                </c:pt>
                <c:pt idx="3351">
                  <c:v>84.274799999999999</c:v>
                </c:pt>
                <c:pt idx="3352">
                  <c:v>84.244299999999996</c:v>
                </c:pt>
                <c:pt idx="3353">
                  <c:v>84.213800000000006</c:v>
                </c:pt>
                <c:pt idx="3354">
                  <c:v>84.244299999999996</c:v>
                </c:pt>
                <c:pt idx="3355">
                  <c:v>84.244299999999996</c:v>
                </c:pt>
                <c:pt idx="3356">
                  <c:v>84.244299999999996</c:v>
                </c:pt>
                <c:pt idx="3357">
                  <c:v>84.244299999999996</c:v>
                </c:pt>
                <c:pt idx="3358">
                  <c:v>84.274799999999999</c:v>
                </c:pt>
                <c:pt idx="3359">
                  <c:v>84.274799999999999</c:v>
                </c:pt>
                <c:pt idx="3360">
                  <c:v>84.274799999999999</c:v>
                </c:pt>
                <c:pt idx="3361">
                  <c:v>84.244299999999996</c:v>
                </c:pt>
                <c:pt idx="3362">
                  <c:v>84.297700000000006</c:v>
                </c:pt>
                <c:pt idx="3363">
                  <c:v>84.351100000000002</c:v>
                </c:pt>
                <c:pt idx="3364">
                  <c:v>84.351100000000002</c:v>
                </c:pt>
                <c:pt idx="3365">
                  <c:v>84.381600000000006</c:v>
                </c:pt>
                <c:pt idx="3366">
                  <c:v>84.381600000000006</c:v>
                </c:pt>
                <c:pt idx="3367">
                  <c:v>84.435000000000002</c:v>
                </c:pt>
                <c:pt idx="3368">
                  <c:v>84.404499999999999</c:v>
                </c:pt>
                <c:pt idx="3369">
                  <c:v>84.381600000000006</c:v>
                </c:pt>
                <c:pt idx="3370">
                  <c:v>84.381600000000006</c:v>
                </c:pt>
                <c:pt idx="3371">
                  <c:v>84.381600000000006</c:v>
                </c:pt>
                <c:pt idx="3372">
                  <c:v>84.404499999999999</c:v>
                </c:pt>
                <c:pt idx="3373">
                  <c:v>84.404499999999999</c:v>
                </c:pt>
                <c:pt idx="3374">
                  <c:v>84.396900000000002</c:v>
                </c:pt>
                <c:pt idx="3375">
                  <c:v>84.366399999999999</c:v>
                </c:pt>
                <c:pt idx="3376">
                  <c:v>84.366399999999999</c:v>
                </c:pt>
                <c:pt idx="3377">
                  <c:v>84.396900000000002</c:v>
                </c:pt>
                <c:pt idx="3378">
                  <c:v>84.419799999999995</c:v>
                </c:pt>
                <c:pt idx="3379">
                  <c:v>84.419799999999995</c:v>
                </c:pt>
                <c:pt idx="3380">
                  <c:v>84.419799999999995</c:v>
                </c:pt>
                <c:pt idx="3381">
                  <c:v>84.419799999999995</c:v>
                </c:pt>
                <c:pt idx="3382">
                  <c:v>84.419799999999995</c:v>
                </c:pt>
                <c:pt idx="3383">
                  <c:v>84.419799999999995</c:v>
                </c:pt>
                <c:pt idx="3384">
                  <c:v>84.419799999999995</c:v>
                </c:pt>
                <c:pt idx="3385">
                  <c:v>84.419799999999995</c:v>
                </c:pt>
                <c:pt idx="3386">
                  <c:v>84.419799999999995</c:v>
                </c:pt>
                <c:pt idx="3387">
                  <c:v>84.419799999999995</c:v>
                </c:pt>
                <c:pt idx="3388">
                  <c:v>84.419799999999995</c:v>
                </c:pt>
                <c:pt idx="3389">
                  <c:v>84.419799999999995</c:v>
                </c:pt>
                <c:pt idx="3390">
                  <c:v>84.473200000000006</c:v>
                </c:pt>
                <c:pt idx="3391">
                  <c:v>84.503699999999995</c:v>
                </c:pt>
                <c:pt idx="3392">
                  <c:v>84.557100000000005</c:v>
                </c:pt>
                <c:pt idx="3393">
                  <c:v>84.503699999999995</c:v>
                </c:pt>
                <c:pt idx="3394">
                  <c:v>84.473200000000006</c:v>
                </c:pt>
                <c:pt idx="3395">
                  <c:v>84.473200000000006</c:v>
                </c:pt>
                <c:pt idx="3396">
                  <c:v>84.473200000000006</c:v>
                </c:pt>
                <c:pt idx="3397">
                  <c:v>84.557100000000005</c:v>
                </c:pt>
                <c:pt idx="3398">
                  <c:v>84.587599999999995</c:v>
                </c:pt>
                <c:pt idx="3399">
                  <c:v>84.694400000000002</c:v>
                </c:pt>
                <c:pt idx="3400">
                  <c:v>84.694400000000002</c:v>
                </c:pt>
                <c:pt idx="3401">
                  <c:v>84.778400000000005</c:v>
                </c:pt>
                <c:pt idx="3402">
                  <c:v>84.801199999999994</c:v>
                </c:pt>
                <c:pt idx="3403">
                  <c:v>84.885199999999998</c:v>
                </c:pt>
                <c:pt idx="3404">
                  <c:v>84.969099999999997</c:v>
                </c:pt>
                <c:pt idx="3405">
                  <c:v>85.022499999999994</c:v>
                </c:pt>
                <c:pt idx="3406">
                  <c:v>85.182699999999997</c:v>
                </c:pt>
                <c:pt idx="3407">
                  <c:v>85.182699999999997</c:v>
                </c:pt>
                <c:pt idx="3408">
                  <c:v>85.236099999999993</c:v>
                </c:pt>
                <c:pt idx="3409">
                  <c:v>85.403999999999996</c:v>
                </c:pt>
                <c:pt idx="3410">
                  <c:v>85.2971</c:v>
                </c:pt>
                <c:pt idx="3411">
                  <c:v>85.403999999999996</c:v>
                </c:pt>
                <c:pt idx="3412">
                  <c:v>85.373400000000004</c:v>
                </c:pt>
                <c:pt idx="3413">
                  <c:v>85.5642</c:v>
                </c:pt>
                <c:pt idx="3414">
                  <c:v>85.731999999999999</c:v>
                </c:pt>
                <c:pt idx="3415">
                  <c:v>85.838800000000006</c:v>
                </c:pt>
                <c:pt idx="3416">
                  <c:v>85.625200000000007</c:v>
                </c:pt>
                <c:pt idx="3417">
                  <c:v>85.594700000000003</c:v>
                </c:pt>
                <c:pt idx="3418">
                  <c:v>85.594700000000003</c:v>
                </c:pt>
                <c:pt idx="3419">
                  <c:v>85.815899999999999</c:v>
                </c:pt>
                <c:pt idx="3420">
                  <c:v>85.594700000000003</c:v>
                </c:pt>
                <c:pt idx="3421">
                  <c:v>85.785399999999996</c:v>
                </c:pt>
                <c:pt idx="3422">
                  <c:v>85.648099999999999</c:v>
                </c:pt>
                <c:pt idx="3423">
                  <c:v>85.541300000000007</c:v>
                </c:pt>
                <c:pt idx="3424">
                  <c:v>85.594700000000003</c:v>
                </c:pt>
                <c:pt idx="3425">
                  <c:v>85.541300000000007</c:v>
                </c:pt>
                <c:pt idx="3426">
                  <c:v>85.625200000000007</c:v>
                </c:pt>
                <c:pt idx="3427">
                  <c:v>85.5642</c:v>
                </c:pt>
                <c:pt idx="3428">
                  <c:v>85.5642</c:v>
                </c:pt>
                <c:pt idx="3429">
                  <c:v>85.457400000000007</c:v>
                </c:pt>
                <c:pt idx="3430">
                  <c:v>85.373400000000004</c:v>
                </c:pt>
                <c:pt idx="3431">
                  <c:v>85.457400000000007</c:v>
                </c:pt>
                <c:pt idx="3432">
                  <c:v>85.541300000000007</c:v>
                </c:pt>
                <c:pt idx="3433">
                  <c:v>85.5642</c:v>
                </c:pt>
                <c:pt idx="3434">
                  <c:v>85.541300000000007</c:v>
                </c:pt>
                <c:pt idx="3435">
                  <c:v>85.457400000000007</c:v>
                </c:pt>
                <c:pt idx="3436">
                  <c:v>85.525999999999996</c:v>
                </c:pt>
                <c:pt idx="3437">
                  <c:v>85.495500000000007</c:v>
                </c:pt>
                <c:pt idx="3438">
                  <c:v>85.419200000000004</c:v>
                </c:pt>
                <c:pt idx="3439">
                  <c:v>85.335300000000004</c:v>
                </c:pt>
                <c:pt idx="3440">
                  <c:v>85.335300000000004</c:v>
                </c:pt>
                <c:pt idx="3441">
                  <c:v>85.495500000000007</c:v>
                </c:pt>
                <c:pt idx="3442">
                  <c:v>85.495500000000007</c:v>
                </c:pt>
                <c:pt idx="3443">
                  <c:v>85.419200000000004</c:v>
                </c:pt>
                <c:pt idx="3444">
                  <c:v>85.335300000000004</c:v>
                </c:pt>
                <c:pt idx="3445">
                  <c:v>85.281899999999993</c:v>
                </c:pt>
                <c:pt idx="3446">
                  <c:v>85.281899999999993</c:v>
                </c:pt>
                <c:pt idx="3447">
                  <c:v>85.281899999999993</c:v>
                </c:pt>
                <c:pt idx="3448">
                  <c:v>85.228499999999997</c:v>
                </c:pt>
                <c:pt idx="3449">
                  <c:v>85.167400000000001</c:v>
                </c:pt>
                <c:pt idx="3450">
                  <c:v>85.281899999999993</c:v>
                </c:pt>
                <c:pt idx="3451">
                  <c:v>85.197999999999993</c:v>
                </c:pt>
                <c:pt idx="3452">
                  <c:v>85.144599999999997</c:v>
                </c:pt>
                <c:pt idx="3453">
                  <c:v>85.091200000000001</c:v>
                </c:pt>
                <c:pt idx="3454">
                  <c:v>85.007199999999997</c:v>
                </c:pt>
                <c:pt idx="3455">
                  <c:v>85.007199999999997</c:v>
                </c:pt>
                <c:pt idx="3456">
                  <c:v>84.953800000000001</c:v>
                </c:pt>
                <c:pt idx="3457">
                  <c:v>84.900400000000005</c:v>
                </c:pt>
                <c:pt idx="3458">
                  <c:v>84.846999999999994</c:v>
                </c:pt>
                <c:pt idx="3459">
                  <c:v>84.816500000000005</c:v>
                </c:pt>
                <c:pt idx="3460">
                  <c:v>84.793599999999998</c:v>
                </c:pt>
                <c:pt idx="3461">
                  <c:v>84.732600000000005</c:v>
                </c:pt>
                <c:pt idx="3462">
                  <c:v>84.732600000000005</c:v>
                </c:pt>
                <c:pt idx="3463">
                  <c:v>84.732600000000005</c:v>
                </c:pt>
                <c:pt idx="3464">
                  <c:v>84.709699999999998</c:v>
                </c:pt>
                <c:pt idx="3465">
                  <c:v>84.656300000000002</c:v>
                </c:pt>
                <c:pt idx="3466">
                  <c:v>84.625799999999998</c:v>
                </c:pt>
                <c:pt idx="3467">
                  <c:v>84.595200000000006</c:v>
                </c:pt>
                <c:pt idx="3468">
                  <c:v>84.595200000000006</c:v>
                </c:pt>
                <c:pt idx="3469">
                  <c:v>84.572400000000002</c:v>
                </c:pt>
                <c:pt idx="3470">
                  <c:v>84.625799999999998</c:v>
                </c:pt>
                <c:pt idx="3471">
                  <c:v>84.625799999999998</c:v>
                </c:pt>
                <c:pt idx="3472">
                  <c:v>84.656300000000002</c:v>
                </c:pt>
                <c:pt idx="3473">
                  <c:v>84.656300000000002</c:v>
                </c:pt>
                <c:pt idx="3474">
                  <c:v>84.625799999999998</c:v>
                </c:pt>
                <c:pt idx="3475">
                  <c:v>84.656300000000002</c:v>
                </c:pt>
                <c:pt idx="3476">
                  <c:v>84.625799999999998</c:v>
                </c:pt>
                <c:pt idx="3477">
                  <c:v>84.656300000000002</c:v>
                </c:pt>
                <c:pt idx="3478">
                  <c:v>84.656300000000002</c:v>
                </c:pt>
                <c:pt idx="3479">
                  <c:v>84.656300000000002</c:v>
                </c:pt>
                <c:pt idx="3480">
                  <c:v>84.656300000000002</c:v>
                </c:pt>
                <c:pt idx="3481">
                  <c:v>84.656300000000002</c:v>
                </c:pt>
                <c:pt idx="3482">
                  <c:v>84.709699999999998</c:v>
                </c:pt>
                <c:pt idx="3483">
                  <c:v>84.709699999999998</c:v>
                </c:pt>
                <c:pt idx="3484">
                  <c:v>84.732600000000005</c:v>
                </c:pt>
                <c:pt idx="3485">
                  <c:v>84.732600000000005</c:v>
                </c:pt>
                <c:pt idx="3486">
                  <c:v>84.709699999999998</c:v>
                </c:pt>
                <c:pt idx="3487">
                  <c:v>84.625799999999998</c:v>
                </c:pt>
                <c:pt idx="3488">
                  <c:v>84.541799999999995</c:v>
                </c:pt>
                <c:pt idx="3489">
                  <c:v>84.488399999999999</c:v>
                </c:pt>
                <c:pt idx="3490">
                  <c:v>84.465500000000006</c:v>
                </c:pt>
                <c:pt idx="3491">
                  <c:v>84.465500000000006</c:v>
                </c:pt>
                <c:pt idx="3492">
                  <c:v>84.541799999999995</c:v>
                </c:pt>
                <c:pt idx="3493">
                  <c:v>84.625799999999998</c:v>
                </c:pt>
                <c:pt idx="3494">
                  <c:v>84.709699999999998</c:v>
                </c:pt>
                <c:pt idx="3495">
                  <c:v>84.732600000000005</c:v>
                </c:pt>
                <c:pt idx="3496">
                  <c:v>84.732600000000005</c:v>
                </c:pt>
                <c:pt idx="3497">
                  <c:v>84.732600000000005</c:v>
                </c:pt>
                <c:pt idx="3498">
                  <c:v>84.732600000000005</c:v>
                </c:pt>
                <c:pt idx="3499">
                  <c:v>84.709699999999998</c:v>
                </c:pt>
                <c:pt idx="3500">
                  <c:v>84.709699999999998</c:v>
                </c:pt>
                <c:pt idx="3501">
                  <c:v>84.732600000000005</c:v>
                </c:pt>
                <c:pt idx="3502">
                  <c:v>84.732600000000005</c:v>
                </c:pt>
                <c:pt idx="3503">
                  <c:v>84.732600000000005</c:v>
                </c:pt>
                <c:pt idx="3504">
                  <c:v>84.793599999999998</c:v>
                </c:pt>
                <c:pt idx="3505">
                  <c:v>84.816500000000005</c:v>
                </c:pt>
                <c:pt idx="3506">
                  <c:v>84.846999999999994</c:v>
                </c:pt>
                <c:pt idx="3507">
                  <c:v>84.846999999999994</c:v>
                </c:pt>
                <c:pt idx="3508">
                  <c:v>84.869900000000001</c:v>
                </c:pt>
                <c:pt idx="3509">
                  <c:v>84.900400000000005</c:v>
                </c:pt>
                <c:pt idx="3510">
                  <c:v>84.900400000000005</c:v>
                </c:pt>
                <c:pt idx="3511">
                  <c:v>84.900400000000005</c:v>
                </c:pt>
                <c:pt idx="3512">
                  <c:v>84.900400000000005</c:v>
                </c:pt>
                <c:pt idx="3513">
                  <c:v>84.900400000000005</c:v>
                </c:pt>
                <c:pt idx="3514">
                  <c:v>84.869900000000001</c:v>
                </c:pt>
                <c:pt idx="3515">
                  <c:v>84.846999999999994</c:v>
                </c:pt>
                <c:pt idx="3516">
                  <c:v>84.846999999999994</c:v>
                </c:pt>
                <c:pt idx="3517">
                  <c:v>84.846999999999994</c:v>
                </c:pt>
                <c:pt idx="3518">
                  <c:v>84.793599999999998</c:v>
                </c:pt>
                <c:pt idx="3519">
                  <c:v>84.793599999999998</c:v>
                </c:pt>
                <c:pt idx="3520">
                  <c:v>84.763099999999994</c:v>
                </c:pt>
                <c:pt idx="3521">
                  <c:v>84.763099999999994</c:v>
                </c:pt>
                <c:pt idx="3522">
                  <c:v>84.763099999999994</c:v>
                </c:pt>
                <c:pt idx="3523">
                  <c:v>84.732600000000005</c:v>
                </c:pt>
                <c:pt idx="3524">
                  <c:v>84.732600000000005</c:v>
                </c:pt>
                <c:pt idx="3525">
                  <c:v>84.732600000000005</c:v>
                </c:pt>
                <c:pt idx="3526">
                  <c:v>84.732600000000005</c:v>
                </c:pt>
                <c:pt idx="3527">
                  <c:v>84.732600000000005</c:v>
                </c:pt>
                <c:pt idx="3528">
                  <c:v>84.732600000000005</c:v>
                </c:pt>
                <c:pt idx="3529">
                  <c:v>84.732600000000005</c:v>
                </c:pt>
                <c:pt idx="3530">
                  <c:v>84.709699999999998</c:v>
                </c:pt>
                <c:pt idx="3531">
                  <c:v>84.656300000000002</c:v>
                </c:pt>
                <c:pt idx="3532">
                  <c:v>84.709699999999998</c:v>
                </c:pt>
                <c:pt idx="3533">
                  <c:v>84.709699999999998</c:v>
                </c:pt>
                <c:pt idx="3534">
                  <c:v>84.732600000000005</c:v>
                </c:pt>
                <c:pt idx="3535">
                  <c:v>84.846999999999994</c:v>
                </c:pt>
                <c:pt idx="3536">
                  <c:v>85.091200000000001</c:v>
                </c:pt>
                <c:pt idx="3537">
                  <c:v>85.251400000000004</c:v>
                </c:pt>
                <c:pt idx="3538">
                  <c:v>85.197999999999993</c:v>
                </c:pt>
                <c:pt idx="3539">
                  <c:v>85.167400000000001</c:v>
                </c:pt>
                <c:pt idx="3540">
                  <c:v>85.060599999999994</c:v>
                </c:pt>
                <c:pt idx="3541">
                  <c:v>84.984300000000005</c:v>
                </c:pt>
                <c:pt idx="3542">
                  <c:v>84.984300000000005</c:v>
                </c:pt>
                <c:pt idx="3543">
                  <c:v>85.007199999999997</c:v>
                </c:pt>
                <c:pt idx="3544">
                  <c:v>85.007199999999997</c:v>
                </c:pt>
                <c:pt idx="3545">
                  <c:v>84.953800000000001</c:v>
                </c:pt>
                <c:pt idx="3546">
                  <c:v>84.984300000000005</c:v>
                </c:pt>
                <c:pt idx="3547">
                  <c:v>85.114000000000004</c:v>
                </c:pt>
                <c:pt idx="3548">
                  <c:v>85.251400000000004</c:v>
                </c:pt>
                <c:pt idx="3549">
                  <c:v>85.228499999999997</c:v>
                </c:pt>
                <c:pt idx="3550">
                  <c:v>85.3048</c:v>
                </c:pt>
                <c:pt idx="3551">
                  <c:v>85.251400000000004</c:v>
                </c:pt>
                <c:pt idx="3552">
                  <c:v>85.281899999999993</c:v>
                </c:pt>
                <c:pt idx="3553">
                  <c:v>85.419200000000004</c:v>
                </c:pt>
                <c:pt idx="3554">
                  <c:v>85.4726</c:v>
                </c:pt>
                <c:pt idx="3555">
                  <c:v>85.4726</c:v>
                </c:pt>
                <c:pt idx="3556">
                  <c:v>85.525999999999996</c:v>
                </c:pt>
                <c:pt idx="3557">
                  <c:v>85.61</c:v>
                </c:pt>
                <c:pt idx="3558">
                  <c:v>85.686199999999999</c:v>
                </c:pt>
                <c:pt idx="3559">
                  <c:v>85.716800000000006</c:v>
                </c:pt>
                <c:pt idx="3560">
                  <c:v>85.686199999999999</c:v>
                </c:pt>
                <c:pt idx="3561">
                  <c:v>85.663399999999996</c:v>
                </c:pt>
                <c:pt idx="3562">
                  <c:v>85.686199999999999</c:v>
                </c:pt>
                <c:pt idx="3563">
                  <c:v>85.663399999999996</c:v>
                </c:pt>
                <c:pt idx="3564">
                  <c:v>85.686199999999999</c:v>
                </c:pt>
                <c:pt idx="3565">
                  <c:v>85.686199999999999</c:v>
                </c:pt>
                <c:pt idx="3566">
                  <c:v>85.686199999999999</c:v>
                </c:pt>
                <c:pt idx="3567">
                  <c:v>85.800700000000006</c:v>
                </c:pt>
                <c:pt idx="3568">
                  <c:v>85.716800000000006</c:v>
                </c:pt>
                <c:pt idx="3569">
                  <c:v>85.854100000000003</c:v>
                </c:pt>
                <c:pt idx="3570">
                  <c:v>85.800700000000006</c:v>
                </c:pt>
                <c:pt idx="3571">
                  <c:v>85.907499999999999</c:v>
                </c:pt>
                <c:pt idx="3572">
                  <c:v>85.960899999999995</c:v>
                </c:pt>
                <c:pt idx="3573">
                  <c:v>85.991399999999999</c:v>
                </c:pt>
                <c:pt idx="3574">
                  <c:v>85.960899999999995</c:v>
                </c:pt>
                <c:pt idx="3575">
                  <c:v>85.960899999999995</c:v>
                </c:pt>
                <c:pt idx="3576">
                  <c:v>85.876999999999995</c:v>
                </c:pt>
                <c:pt idx="3577">
                  <c:v>85.876999999999995</c:v>
                </c:pt>
                <c:pt idx="3578">
                  <c:v>85.854100000000003</c:v>
                </c:pt>
                <c:pt idx="3579">
                  <c:v>85.800700000000006</c:v>
                </c:pt>
                <c:pt idx="3580">
                  <c:v>85.686199999999999</c:v>
                </c:pt>
                <c:pt idx="3581">
                  <c:v>85.632800000000003</c:v>
                </c:pt>
                <c:pt idx="3582">
                  <c:v>85.61</c:v>
                </c:pt>
                <c:pt idx="3583">
                  <c:v>85.579400000000007</c:v>
                </c:pt>
                <c:pt idx="3584">
                  <c:v>85.579400000000007</c:v>
                </c:pt>
                <c:pt idx="3585">
                  <c:v>85.548900000000003</c:v>
                </c:pt>
                <c:pt idx="3586">
                  <c:v>85.579400000000007</c:v>
                </c:pt>
                <c:pt idx="3587">
                  <c:v>85.61</c:v>
                </c:pt>
                <c:pt idx="3588">
                  <c:v>85.579400000000007</c:v>
                </c:pt>
                <c:pt idx="3589">
                  <c:v>85.548900000000003</c:v>
                </c:pt>
                <c:pt idx="3590">
                  <c:v>85.579400000000007</c:v>
                </c:pt>
                <c:pt idx="3591">
                  <c:v>85.632800000000003</c:v>
                </c:pt>
                <c:pt idx="3592">
                  <c:v>85.61</c:v>
                </c:pt>
                <c:pt idx="3593">
                  <c:v>85.663399999999996</c:v>
                </c:pt>
                <c:pt idx="3594">
                  <c:v>85.716800000000006</c:v>
                </c:pt>
                <c:pt idx="3595">
                  <c:v>85.686199999999999</c:v>
                </c:pt>
                <c:pt idx="3596">
                  <c:v>85.686199999999999</c:v>
                </c:pt>
                <c:pt idx="3597">
                  <c:v>85.61</c:v>
                </c:pt>
                <c:pt idx="3598">
                  <c:v>85.663399999999996</c:v>
                </c:pt>
                <c:pt idx="3599">
                  <c:v>85.632800000000003</c:v>
                </c:pt>
                <c:pt idx="3600">
                  <c:v>85.632800000000003</c:v>
                </c:pt>
                <c:pt idx="3601">
                  <c:v>85.686199999999999</c:v>
                </c:pt>
                <c:pt idx="3602">
                  <c:v>85.770200000000003</c:v>
                </c:pt>
                <c:pt idx="3603">
                  <c:v>85.960899999999995</c:v>
                </c:pt>
                <c:pt idx="3604">
                  <c:v>85.823599999999999</c:v>
                </c:pt>
                <c:pt idx="3605">
                  <c:v>85.876999999999995</c:v>
                </c:pt>
                <c:pt idx="3606">
                  <c:v>85.823599999999999</c:v>
                </c:pt>
                <c:pt idx="3607">
                  <c:v>85.823599999999999</c:v>
                </c:pt>
                <c:pt idx="3608">
                  <c:v>85.854100000000003</c:v>
                </c:pt>
                <c:pt idx="3609">
                  <c:v>85.823599999999999</c:v>
                </c:pt>
                <c:pt idx="3610">
                  <c:v>85.770200000000003</c:v>
                </c:pt>
                <c:pt idx="3611">
                  <c:v>85.823599999999999</c:v>
                </c:pt>
                <c:pt idx="3612">
                  <c:v>85.823599999999999</c:v>
                </c:pt>
                <c:pt idx="3613">
                  <c:v>85.800700000000006</c:v>
                </c:pt>
                <c:pt idx="3614">
                  <c:v>85.823599999999999</c:v>
                </c:pt>
                <c:pt idx="3615">
                  <c:v>85.907499999999999</c:v>
                </c:pt>
                <c:pt idx="3616">
                  <c:v>85.823599999999999</c:v>
                </c:pt>
                <c:pt idx="3617">
                  <c:v>85.876999999999995</c:v>
                </c:pt>
                <c:pt idx="3618">
                  <c:v>85.823599999999999</c:v>
                </c:pt>
                <c:pt idx="3619">
                  <c:v>85.854100000000003</c:v>
                </c:pt>
                <c:pt idx="3620">
                  <c:v>85.854100000000003</c:v>
                </c:pt>
                <c:pt idx="3621">
                  <c:v>85.854100000000003</c:v>
                </c:pt>
                <c:pt idx="3622">
                  <c:v>85.823599999999999</c:v>
                </c:pt>
                <c:pt idx="3623">
                  <c:v>85.854100000000003</c:v>
                </c:pt>
                <c:pt idx="3624">
                  <c:v>85.800700000000006</c:v>
                </c:pt>
                <c:pt idx="3625">
                  <c:v>85.800700000000006</c:v>
                </c:pt>
                <c:pt idx="3626">
                  <c:v>85.800700000000006</c:v>
                </c:pt>
                <c:pt idx="3627">
                  <c:v>85.800700000000006</c:v>
                </c:pt>
                <c:pt idx="3628">
                  <c:v>85.800700000000006</c:v>
                </c:pt>
                <c:pt idx="3629">
                  <c:v>85.770200000000003</c:v>
                </c:pt>
                <c:pt idx="3630">
                  <c:v>85.770200000000003</c:v>
                </c:pt>
                <c:pt idx="3631">
                  <c:v>85.800700000000006</c:v>
                </c:pt>
                <c:pt idx="3632">
                  <c:v>85.770200000000003</c:v>
                </c:pt>
                <c:pt idx="3633">
                  <c:v>85.770200000000003</c:v>
                </c:pt>
                <c:pt idx="3634">
                  <c:v>85.800700000000006</c:v>
                </c:pt>
                <c:pt idx="3635">
                  <c:v>85.770200000000003</c:v>
                </c:pt>
                <c:pt idx="3636">
                  <c:v>85.770200000000003</c:v>
                </c:pt>
                <c:pt idx="3637">
                  <c:v>85.770200000000003</c:v>
                </c:pt>
                <c:pt idx="3638">
                  <c:v>85.770200000000003</c:v>
                </c:pt>
                <c:pt idx="3639">
                  <c:v>85.770200000000003</c:v>
                </c:pt>
                <c:pt idx="3640">
                  <c:v>85.770200000000003</c:v>
                </c:pt>
                <c:pt idx="3641">
                  <c:v>85.800700000000006</c:v>
                </c:pt>
                <c:pt idx="3642">
                  <c:v>85.854100000000003</c:v>
                </c:pt>
                <c:pt idx="3643">
                  <c:v>85.823599999999999</c:v>
                </c:pt>
                <c:pt idx="3644">
                  <c:v>85.823599999999999</c:v>
                </c:pt>
                <c:pt idx="3645">
                  <c:v>85.823599999999999</c:v>
                </c:pt>
                <c:pt idx="3646">
                  <c:v>85.854100000000003</c:v>
                </c:pt>
                <c:pt idx="3647">
                  <c:v>85.876999999999995</c:v>
                </c:pt>
                <c:pt idx="3648">
                  <c:v>85.854100000000003</c:v>
                </c:pt>
                <c:pt idx="3649">
                  <c:v>85.854100000000003</c:v>
                </c:pt>
                <c:pt idx="3650">
                  <c:v>85.876999999999995</c:v>
                </c:pt>
                <c:pt idx="3651">
                  <c:v>85.930400000000006</c:v>
                </c:pt>
                <c:pt idx="3652">
                  <c:v>85.960899999999995</c:v>
                </c:pt>
                <c:pt idx="3653">
                  <c:v>85.991399999999999</c:v>
                </c:pt>
                <c:pt idx="3654">
                  <c:v>85.991399999999999</c:v>
                </c:pt>
                <c:pt idx="3655">
                  <c:v>85.991399999999999</c:v>
                </c:pt>
                <c:pt idx="3656">
                  <c:v>85.991399999999999</c:v>
                </c:pt>
                <c:pt idx="3657">
                  <c:v>85.991399999999999</c:v>
                </c:pt>
                <c:pt idx="3658">
                  <c:v>85.991399999999999</c:v>
                </c:pt>
                <c:pt idx="3659">
                  <c:v>85.991399999999999</c:v>
                </c:pt>
                <c:pt idx="3660">
                  <c:v>85.991399999999999</c:v>
                </c:pt>
                <c:pt idx="3661">
                  <c:v>85.960899999999995</c:v>
                </c:pt>
                <c:pt idx="3662">
                  <c:v>85.991399999999999</c:v>
                </c:pt>
                <c:pt idx="3663">
                  <c:v>85.991399999999999</c:v>
                </c:pt>
                <c:pt idx="3664">
                  <c:v>85.991399999999999</c:v>
                </c:pt>
                <c:pt idx="3665">
                  <c:v>85.960899999999995</c:v>
                </c:pt>
                <c:pt idx="3666">
                  <c:v>85.960899999999995</c:v>
                </c:pt>
                <c:pt idx="3667">
                  <c:v>85.991399999999999</c:v>
                </c:pt>
                <c:pt idx="3668">
                  <c:v>85.991399999999999</c:v>
                </c:pt>
                <c:pt idx="3669">
                  <c:v>85.991399999999999</c:v>
                </c:pt>
                <c:pt idx="3670">
                  <c:v>85.991399999999999</c:v>
                </c:pt>
                <c:pt idx="3671">
                  <c:v>85.991399999999999</c:v>
                </c:pt>
                <c:pt idx="3672">
                  <c:v>85.991399999999999</c:v>
                </c:pt>
                <c:pt idx="3673">
                  <c:v>85.960899999999995</c:v>
                </c:pt>
                <c:pt idx="3674">
                  <c:v>85.991399999999999</c:v>
                </c:pt>
                <c:pt idx="3675">
                  <c:v>85.960899999999995</c:v>
                </c:pt>
                <c:pt idx="3676">
                  <c:v>85.907499999999999</c:v>
                </c:pt>
                <c:pt idx="3677">
                  <c:v>85.876999999999995</c:v>
                </c:pt>
                <c:pt idx="3678">
                  <c:v>85.907499999999999</c:v>
                </c:pt>
                <c:pt idx="3679">
                  <c:v>85.930400000000006</c:v>
                </c:pt>
                <c:pt idx="3680">
                  <c:v>85.907499999999999</c:v>
                </c:pt>
                <c:pt idx="3681">
                  <c:v>85.907499999999999</c:v>
                </c:pt>
                <c:pt idx="3682">
                  <c:v>85.800700000000006</c:v>
                </c:pt>
                <c:pt idx="3683">
                  <c:v>85.686199999999999</c:v>
                </c:pt>
                <c:pt idx="3684">
                  <c:v>85.854100000000003</c:v>
                </c:pt>
                <c:pt idx="3685">
                  <c:v>85.960899999999995</c:v>
                </c:pt>
                <c:pt idx="3686">
                  <c:v>85.876999999999995</c:v>
                </c:pt>
                <c:pt idx="3687">
                  <c:v>85.876999999999995</c:v>
                </c:pt>
                <c:pt idx="3688">
                  <c:v>85.854100000000003</c:v>
                </c:pt>
                <c:pt idx="3689">
                  <c:v>85.838800000000006</c:v>
                </c:pt>
                <c:pt idx="3690">
                  <c:v>85.960899999999995</c:v>
                </c:pt>
                <c:pt idx="3691">
                  <c:v>85.991399999999999</c:v>
                </c:pt>
                <c:pt idx="3692">
                  <c:v>85.991399999999999</c:v>
                </c:pt>
                <c:pt idx="3693">
                  <c:v>85.991399999999999</c:v>
                </c:pt>
                <c:pt idx="3694">
                  <c:v>85.991399999999999</c:v>
                </c:pt>
                <c:pt idx="3695">
                  <c:v>85.991399999999999</c:v>
                </c:pt>
                <c:pt idx="3696">
                  <c:v>85.991399999999999</c:v>
                </c:pt>
                <c:pt idx="3697">
                  <c:v>85.945599999999999</c:v>
                </c:pt>
                <c:pt idx="3698">
                  <c:v>86.044799999999995</c:v>
                </c:pt>
                <c:pt idx="3699">
                  <c:v>86.014300000000006</c:v>
                </c:pt>
                <c:pt idx="3700">
                  <c:v>86.144000000000005</c:v>
                </c:pt>
                <c:pt idx="3701">
                  <c:v>86.006699999999995</c:v>
                </c:pt>
                <c:pt idx="3702">
                  <c:v>86.128799999999998</c:v>
                </c:pt>
                <c:pt idx="3703">
                  <c:v>86.204999999999998</c:v>
                </c:pt>
                <c:pt idx="3704">
                  <c:v>86.182199999999995</c:v>
                </c:pt>
                <c:pt idx="3705">
                  <c:v>86.082999999999998</c:v>
                </c:pt>
                <c:pt idx="3706">
                  <c:v>86.014300000000006</c:v>
                </c:pt>
                <c:pt idx="3707">
                  <c:v>85.945599999999999</c:v>
                </c:pt>
                <c:pt idx="3708">
                  <c:v>85.945599999999999</c:v>
                </c:pt>
                <c:pt idx="3709">
                  <c:v>85.945599999999999</c:v>
                </c:pt>
                <c:pt idx="3710">
                  <c:v>85.945599999999999</c:v>
                </c:pt>
                <c:pt idx="3711">
                  <c:v>85.945599999999999</c:v>
                </c:pt>
                <c:pt idx="3712">
                  <c:v>85.945599999999999</c:v>
                </c:pt>
                <c:pt idx="3713">
                  <c:v>85.945599999999999</c:v>
                </c:pt>
                <c:pt idx="3714">
                  <c:v>85.945599999999999</c:v>
                </c:pt>
                <c:pt idx="3715">
                  <c:v>85.945599999999999</c:v>
                </c:pt>
                <c:pt idx="3716">
                  <c:v>85.945599999999999</c:v>
                </c:pt>
                <c:pt idx="3717">
                  <c:v>85.976200000000006</c:v>
                </c:pt>
                <c:pt idx="3718">
                  <c:v>86.082999999999998</c:v>
                </c:pt>
                <c:pt idx="3719">
                  <c:v>86.029600000000002</c:v>
                </c:pt>
                <c:pt idx="3720">
                  <c:v>85.945599999999999</c:v>
                </c:pt>
                <c:pt idx="3721">
                  <c:v>85.945599999999999</c:v>
                </c:pt>
                <c:pt idx="3722">
                  <c:v>85.945599999999999</c:v>
                </c:pt>
                <c:pt idx="3723">
                  <c:v>85.945599999999999</c:v>
                </c:pt>
                <c:pt idx="3724">
                  <c:v>85.945599999999999</c:v>
                </c:pt>
                <c:pt idx="3725">
                  <c:v>85.922799999999995</c:v>
                </c:pt>
                <c:pt idx="3726">
                  <c:v>85.869399999999999</c:v>
                </c:pt>
                <c:pt idx="3727">
                  <c:v>85.838800000000006</c:v>
                </c:pt>
                <c:pt idx="3728">
                  <c:v>85.838800000000006</c:v>
                </c:pt>
                <c:pt idx="3729">
                  <c:v>85.815899999999999</c:v>
                </c:pt>
                <c:pt idx="3730">
                  <c:v>85.815899999999999</c:v>
                </c:pt>
                <c:pt idx="3731">
                  <c:v>85.815899999999999</c:v>
                </c:pt>
                <c:pt idx="3732">
                  <c:v>85.838800000000006</c:v>
                </c:pt>
                <c:pt idx="3733">
                  <c:v>85.838800000000006</c:v>
                </c:pt>
                <c:pt idx="3734">
                  <c:v>85.815899999999999</c:v>
                </c:pt>
                <c:pt idx="3735">
                  <c:v>85.838800000000006</c:v>
                </c:pt>
                <c:pt idx="3736">
                  <c:v>85.838800000000006</c:v>
                </c:pt>
                <c:pt idx="3737">
                  <c:v>85.815899999999999</c:v>
                </c:pt>
                <c:pt idx="3738">
                  <c:v>85.815899999999999</c:v>
                </c:pt>
                <c:pt idx="3739">
                  <c:v>85.838800000000006</c:v>
                </c:pt>
                <c:pt idx="3740">
                  <c:v>85.838800000000006</c:v>
                </c:pt>
                <c:pt idx="3741">
                  <c:v>85.838800000000006</c:v>
                </c:pt>
                <c:pt idx="3742">
                  <c:v>85.838800000000006</c:v>
                </c:pt>
                <c:pt idx="3743">
                  <c:v>85.869399999999999</c:v>
                </c:pt>
                <c:pt idx="3744">
                  <c:v>85.838800000000006</c:v>
                </c:pt>
                <c:pt idx="3745">
                  <c:v>85.869399999999999</c:v>
                </c:pt>
                <c:pt idx="3746">
                  <c:v>85.869399999999999</c:v>
                </c:pt>
                <c:pt idx="3747">
                  <c:v>85.869399999999999</c:v>
                </c:pt>
                <c:pt idx="3748">
                  <c:v>85.838800000000006</c:v>
                </c:pt>
                <c:pt idx="3749">
                  <c:v>85.838800000000006</c:v>
                </c:pt>
                <c:pt idx="3750">
                  <c:v>85.838800000000006</c:v>
                </c:pt>
                <c:pt idx="3751">
                  <c:v>85.869399999999999</c:v>
                </c:pt>
                <c:pt idx="3752">
                  <c:v>85.869399999999999</c:v>
                </c:pt>
                <c:pt idx="3753">
                  <c:v>85.869399999999999</c:v>
                </c:pt>
                <c:pt idx="3754">
                  <c:v>85.869399999999999</c:v>
                </c:pt>
                <c:pt idx="3755">
                  <c:v>85.892200000000003</c:v>
                </c:pt>
                <c:pt idx="3756">
                  <c:v>85.922799999999995</c:v>
                </c:pt>
                <c:pt idx="3757">
                  <c:v>85.922799999999995</c:v>
                </c:pt>
                <c:pt idx="3758">
                  <c:v>85.922799999999995</c:v>
                </c:pt>
                <c:pt idx="3759">
                  <c:v>85.922799999999995</c:v>
                </c:pt>
                <c:pt idx="3760">
                  <c:v>85.922799999999995</c:v>
                </c:pt>
                <c:pt idx="3761">
                  <c:v>85.922799999999995</c:v>
                </c:pt>
                <c:pt idx="3762">
                  <c:v>85.945599999999999</c:v>
                </c:pt>
                <c:pt idx="3763">
                  <c:v>85.945599999999999</c:v>
                </c:pt>
                <c:pt idx="3764">
                  <c:v>85.945599999999999</c:v>
                </c:pt>
                <c:pt idx="3765">
                  <c:v>85.945599999999999</c:v>
                </c:pt>
                <c:pt idx="3766">
                  <c:v>85.945599999999999</c:v>
                </c:pt>
                <c:pt idx="3767">
                  <c:v>85.945599999999999</c:v>
                </c:pt>
                <c:pt idx="3768">
                  <c:v>85.892200000000003</c:v>
                </c:pt>
                <c:pt idx="3769">
                  <c:v>85.869399999999999</c:v>
                </c:pt>
                <c:pt idx="3770">
                  <c:v>85.838800000000006</c:v>
                </c:pt>
                <c:pt idx="3771">
                  <c:v>85.815899999999999</c:v>
                </c:pt>
                <c:pt idx="3772">
                  <c:v>85.815899999999999</c:v>
                </c:pt>
                <c:pt idx="3773">
                  <c:v>85.815899999999999</c:v>
                </c:pt>
                <c:pt idx="3774">
                  <c:v>85.815899999999999</c:v>
                </c:pt>
                <c:pt idx="3775">
                  <c:v>85.838800000000006</c:v>
                </c:pt>
                <c:pt idx="3776">
                  <c:v>85.869399999999999</c:v>
                </c:pt>
                <c:pt idx="3777">
                  <c:v>85.945599999999999</c:v>
                </c:pt>
                <c:pt idx="3778">
                  <c:v>85.922799999999995</c:v>
                </c:pt>
                <c:pt idx="3779">
                  <c:v>85.922799999999995</c:v>
                </c:pt>
                <c:pt idx="3780">
                  <c:v>85.892200000000003</c:v>
                </c:pt>
                <c:pt idx="3781">
                  <c:v>85.869399999999999</c:v>
                </c:pt>
                <c:pt idx="3782">
                  <c:v>85.838800000000006</c:v>
                </c:pt>
                <c:pt idx="3783">
                  <c:v>85.800700000000006</c:v>
                </c:pt>
                <c:pt idx="3784">
                  <c:v>85.869399999999999</c:v>
                </c:pt>
                <c:pt idx="3785">
                  <c:v>85.869399999999999</c:v>
                </c:pt>
                <c:pt idx="3786">
                  <c:v>85.831199999999995</c:v>
                </c:pt>
                <c:pt idx="3787">
                  <c:v>85.922799999999995</c:v>
                </c:pt>
                <c:pt idx="3788">
                  <c:v>85.884600000000006</c:v>
                </c:pt>
                <c:pt idx="3789">
                  <c:v>85.884600000000006</c:v>
                </c:pt>
                <c:pt idx="3790">
                  <c:v>85.915099999999995</c:v>
                </c:pt>
                <c:pt idx="3791">
                  <c:v>85.915099999999995</c:v>
                </c:pt>
                <c:pt idx="3792">
                  <c:v>85.915099999999995</c:v>
                </c:pt>
                <c:pt idx="3793">
                  <c:v>85.915099999999995</c:v>
                </c:pt>
                <c:pt idx="3794">
                  <c:v>85.915099999999995</c:v>
                </c:pt>
                <c:pt idx="3795">
                  <c:v>85.915099999999995</c:v>
                </c:pt>
                <c:pt idx="3796">
                  <c:v>85.915099999999995</c:v>
                </c:pt>
                <c:pt idx="3797">
                  <c:v>85.915099999999995</c:v>
                </c:pt>
                <c:pt idx="3798">
                  <c:v>85.915099999999995</c:v>
                </c:pt>
                <c:pt idx="3799">
                  <c:v>85.915099999999995</c:v>
                </c:pt>
                <c:pt idx="3800">
                  <c:v>85.915099999999995</c:v>
                </c:pt>
                <c:pt idx="3801">
                  <c:v>85.915099999999995</c:v>
                </c:pt>
                <c:pt idx="3802">
                  <c:v>85.915099999999995</c:v>
                </c:pt>
                <c:pt idx="3803">
                  <c:v>85.915099999999995</c:v>
                </c:pt>
                <c:pt idx="3804">
                  <c:v>85.915099999999995</c:v>
                </c:pt>
                <c:pt idx="3805">
                  <c:v>85.915099999999995</c:v>
                </c:pt>
                <c:pt idx="3806">
                  <c:v>85.915099999999995</c:v>
                </c:pt>
                <c:pt idx="3807">
                  <c:v>85.915099999999995</c:v>
                </c:pt>
                <c:pt idx="3808">
                  <c:v>85.915099999999995</c:v>
                </c:pt>
                <c:pt idx="3809">
                  <c:v>86.044799999999995</c:v>
                </c:pt>
                <c:pt idx="3810">
                  <c:v>86.075299999999999</c:v>
                </c:pt>
                <c:pt idx="3811">
                  <c:v>85.968500000000006</c:v>
                </c:pt>
                <c:pt idx="3812">
                  <c:v>85.915099999999995</c:v>
                </c:pt>
                <c:pt idx="3813">
                  <c:v>85.915099999999995</c:v>
                </c:pt>
                <c:pt idx="3814">
                  <c:v>85.915099999999995</c:v>
                </c:pt>
                <c:pt idx="3815">
                  <c:v>85.915099999999995</c:v>
                </c:pt>
                <c:pt idx="3816">
                  <c:v>85.938000000000002</c:v>
                </c:pt>
                <c:pt idx="3817">
                  <c:v>85.991399999999999</c:v>
                </c:pt>
                <c:pt idx="3818">
                  <c:v>86.044799999999995</c:v>
                </c:pt>
                <c:pt idx="3819">
                  <c:v>86.044799999999995</c:v>
                </c:pt>
                <c:pt idx="3820">
                  <c:v>86.044799999999995</c:v>
                </c:pt>
                <c:pt idx="3821">
                  <c:v>86.075299999999999</c:v>
                </c:pt>
                <c:pt idx="3822">
                  <c:v>86.075299999999999</c:v>
                </c:pt>
                <c:pt idx="3823">
                  <c:v>86.075299999999999</c:v>
                </c:pt>
                <c:pt idx="3824">
                  <c:v>86.044799999999995</c:v>
                </c:pt>
                <c:pt idx="3825">
                  <c:v>85.991399999999999</c:v>
                </c:pt>
                <c:pt idx="3826">
                  <c:v>85.938000000000002</c:v>
                </c:pt>
                <c:pt idx="3827">
                  <c:v>85.915099999999995</c:v>
                </c:pt>
                <c:pt idx="3828">
                  <c:v>85.915099999999995</c:v>
                </c:pt>
                <c:pt idx="3829">
                  <c:v>85.915099999999995</c:v>
                </c:pt>
                <c:pt idx="3830">
                  <c:v>85.915099999999995</c:v>
                </c:pt>
                <c:pt idx="3831">
                  <c:v>85.915099999999995</c:v>
                </c:pt>
                <c:pt idx="3832">
                  <c:v>85.915099999999995</c:v>
                </c:pt>
                <c:pt idx="3833">
                  <c:v>85.915099999999995</c:v>
                </c:pt>
                <c:pt idx="3834">
                  <c:v>85.915099999999995</c:v>
                </c:pt>
                <c:pt idx="3835">
                  <c:v>85.915099999999995</c:v>
                </c:pt>
                <c:pt idx="3836">
                  <c:v>85.915099999999995</c:v>
                </c:pt>
                <c:pt idx="3837">
                  <c:v>85.968500000000006</c:v>
                </c:pt>
                <c:pt idx="3838">
                  <c:v>85.991399999999999</c:v>
                </c:pt>
                <c:pt idx="3839">
                  <c:v>86.044799999999995</c:v>
                </c:pt>
                <c:pt idx="3840">
                  <c:v>86.075299999999999</c:v>
                </c:pt>
                <c:pt idx="3841">
                  <c:v>85.991399999999999</c:v>
                </c:pt>
                <c:pt idx="3842">
                  <c:v>85.968500000000006</c:v>
                </c:pt>
                <c:pt idx="3843">
                  <c:v>85.938000000000002</c:v>
                </c:pt>
                <c:pt idx="3844">
                  <c:v>85.915099999999995</c:v>
                </c:pt>
                <c:pt idx="3845">
                  <c:v>85.915099999999995</c:v>
                </c:pt>
                <c:pt idx="3846">
                  <c:v>85.915099999999995</c:v>
                </c:pt>
                <c:pt idx="3847">
                  <c:v>85.915099999999995</c:v>
                </c:pt>
                <c:pt idx="3848">
                  <c:v>85.915099999999995</c:v>
                </c:pt>
                <c:pt idx="3849">
                  <c:v>85.915099999999995</c:v>
                </c:pt>
                <c:pt idx="3850">
                  <c:v>85.915099999999995</c:v>
                </c:pt>
                <c:pt idx="3851">
                  <c:v>85.915099999999995</c:v>
                </c:pt>
                <c:pt idx="3852">
                  <c:v>85.915099999999995</c:v>
                </c:pt>
                <c:pt idx="3853">
                  <c:v>85.915099999999995</c:v>
                </c:pt>
                <c:pt idx="3854">
                  <c:v>85.915099999999995</c:v>
                </c:pt>
                <c:pt idx="3855">
                  <c:v>85.915099999999995</c:v>
                </c:pt>
                <c:pt idx="3856">
                  <c:v>85.915099999999995</c:v>
                </c:pt>
                <c:pt idx="3857">
                  <c:v>85.915099999999995</c:v>
                </c:pt>
                <c:pt idx="3858">
                  <c:v>85.915099999999995</c:v>
                </c:pt>
                <c:pt idx="3859">
                  <c:v>85.915099999999995</c:v>
                </c:pt>
                <c:pt idx="3860">
                  <c:v>85.915099999999995</c:v>
                </c:pt>
                <c:pt idx="3861">
                  <c:v>85.915099999999995</c:v>
                </c:pt>
                <c:pt idx="3862">
                  <c:v>85.915099999999995</c:v>
                </c:pt>
                <c:pt idx="3863">
                  <c:v>85.915099999999995</c:v>
                </c:pt>
                <c:pt idx="3864">
                  <c:v>85.915099999999995</c:v>
                </c:pt>
                <c:pt idx="3865">
                  <c:v>85.915099999999995</c:v>
                </c:pt>
                <c:pt idx="3866">
                  <c:v>85.915099999999995</c:v>
                </c:pt>
                <c:pt idx="3867">
                  <c:v>85.915099999999995</c:v>
                </c:pt>
                <c:pt idx="3868">
                  <c:v>85.915099999999995</c:v>
                </c:pt>
                <c:pt idx="3869">
                  <c:v>85.915099999999995</c:v>
                </c:pt>
                <c:pt idx="3870">
                  <c:v>85.915099999999995</c:v>
                </c:pt>
                <c:pt idx="3871">
                  <c:v>85.915099999999995</c:v>
                </c:pt>
                <c:pt idx="3872">
                  <c:v>85.915099999999995</c:v>
                </c:pt>
                <c:pt idx="3873">
                  <c:v>85.915099999999995</c:v>
                </c:pt>
                <c:pt idx="3874">
                  <c:v>85.915099999999995</c:v>
                </c:pt>
                <c:pt idx="3875">
                  <c:v>85.915099999999995</c:v>
                </c:pt>
                <c:pt idx="3876">
                  <c:v>85.915099999999995</c:v>
                </c:pt>
                <c:pt idx="3877">
                  <c:v>85.915099999999995</c:v>
                </c:pt>
                <c:pt idx="3878">
                  <c:v>85.915099999999995</c:v>
                </c:pt>
                <c:pt idx="3879">
                  <c:v>85.968500000000006</c:v>
                </c:pt>
                <c:pt idx="3880">
                  <c:v>85.991399999999999</c:v>
                </c:pt>
                <c:pt idx="3881">
                  <c:v>85.938000000000002</c:v>
                </c:pt>
                <c:pt idx="3882">
                  <c:v>85.915099999999995</c:v>
                </c:pt>
                <c:pt idx="3883">
                  <c:v>85.915099999999995</c:v>
                </c:pt>
                <c:pt idx="3884">
                  <c:v>85.915099999999995</c:v>
                </c:pt>
                <c:pt idx="3885">
                  <c:v>85.915099999999995</c:v>
                </c:pt>
                <c:pt idx="3886">
                  <c:v>85.915099999999995</c:v>
                </c:pt>
                <c:pt idx="3887">
                  <c:v>85.915099999999995</c:v>
                </c:pt>
                <c:pt idx="3888">
                  <c:v>85.915099999999995</c:v>
                </c:pt>
                <c:pt idx="3889">
                  <c:v>85.915099999999995</c:v>
                </c:pt>
                <c:pt idx="3890">
                  <c:v>85.915099999999995</c:v>
                </c:pt>
                <c:pt idx="3891">
                  <c:v>85.915099999999995</c:v>
                </c:pt>
                <c:pt idx="3892">
                  <c:v>85.869399999999999</c:v>
                </c:pt>
                <c:pt idx="3893">
                  <c:v>85.915099999999995</c:v>
                </c:pt>
                <c:pt idx="3894">
                  <c:v>85.915099999999995</c:v>
                </c:pt>
                <c:pt idx="3895">
                  <c:v>85.869399999999999</c:v>
                </c:pt>
                <c:pt idx="3896">
                  <c:v>85.869399999999999</c:v>
                </c:pt>
                <c:pt idx="3897">
                  <c:v>85.869399999999999</c:v>
                </c:pt>
                <c:pt idx="3898">
                  <c:v>85.869399999999999</c:v>
                </c:pt>
                <c:pt idx="3899">
                  <c:v>85.869399999999999</c:v>
                </c:pt>
                <c:pt idx="3900">
                  <c:v>85.869399999999999</c:v>
                </c:pt>
                <c:pt idx="3901">
                  <c:v>85.869399999999999</c:v>
                </c:pt>
                <c:pt idx="3902">
                  <c:v>85.869399999999999</c:v>
                </c:pt>
                <c:pt idx="3903">
                  <c:v>85.869399999999999</c:v>
                </c:pt>
                <c:pt idx="3904">
                  <c:v>85.869399999999999</c:v>
                </c:pt>
                <c:pt idx="3905">
                  <c:v>85.899900000000002</c:v>
                </c:pt>
                <c:pt idx="3906">
                  <c:v>85.869399999999999</c:v>
                </c:pt>
                <c:pt idx="3907">
                  <c:v>85.869399999999999</c:v>
                </c:pt>
                <c:pt idx="3908">
                  <c:v>85.869399999999999</c:v>
                </c:pt>
                <c:pt idx="3909">
                  <c:v>85.899900000000002</c:v>
                </c:pt>
                <c:pt idx="3910">
                  <c:v>85.953299999999999</c:v>
                </c:pt>
                <c:pt idx="3911">
                  <c:v>86.037199999999999</c:v>
                </c:pt>
                <c:pt idx="3912">
                  <c:v>86.060100000000006</c:v>
                </c:pt>
                <c:pt idx="3913">
                  <c:v>86.113500000000002</c:v>
                </c:pt>
                <c:pt idx="3914">
                  <c:v>86.090599999999995</c:v>
                </c:pt>
                <c:pt idx="3915">
                  <c:v>86.060100000000006</c:v>
                </c:pt>
                <c:pt idx="3916">
                  <c:v>86.090599999999995</c:v>
                </c:pt>
                <c:pt idx="3917">
                  <c:v>86.113500000000002</c:v>
                </c:pt>
                <c:pt idx="3918">
                  <c:v>86.227900000000005</c:v>
                </c:pt>
                <c:pt idx="3919">
                  <c:v>86.365300000000005</c:v>
                </c:pt>
                <c:pt idx="3920">
                  <c:v>86.365300000000005</c:v>
                </c:pt>
                <c:pt idx="3921">
                  <c:v>86.281300000000002</c:v>
                </c:pt>
                <c:pt idx="3922">
                  <c:v>86.281300000000002</c:v>
                </c:pt>
                <c:pt idx="3923">
                  <c:v>86.281300000000002</c:v>
                </c:pt>
                <c:pt idx="3924">
                  <c:v>86.304199999999994</c:v>
                </c:pt>
                <c:pt idx="3925">
                  <c:v>86.281300000000002</c:v>
                </c:pt>
                <c:pt idx="3926">
                  <c:v>86.281300000000002</c:v>
                </c:pt>
                <c:pt idx="3927">
                  <c:v>86.281300000000002</c:v>
                </c:pt>
                <c:pt idx="3928">
                  <c:v>86.304199999999994</c:v>
                </c:pt>
                <c:pt idx="3929">
                  <c:v>86.304199999999994</c:v>
                </c:pt>
                <c:pt idx="3930">
                  <c:v>86.304199999999994</c:v>
                </c:pt>
                <c:pt idx="3931">
                  <c:v>86.365300000000005</c:v>
                </c:pt>
                <c:pt idx="3932">
                  <c:v>86.388199999999998</c:v>
                </c:pt>
                <c:pt idx="3933">
                  <c:v>86.418700000000001</c:v>
                </c:pt>
                <c:pt idx="3934">
                  <c:v>86.418700000000001</c:v>
                </c:pt>
                <c:pt idx="3935">
                  <c:v>86.388199999999998</c:v>
                </c:pt>
                <c:pt idx="3936">
                  <c:v>86.418700000000001</c:v>
                </c:pt>
                <c:pt idx="3937">
                  <c:v>86.441599999999994</c:v>
                </c:pt>
                <c:pt idx="3938">
                  <c:v>86.418700000000001</c:v>
                </c:pt>
                <c:pt idx="3939">
                  <c:v>86.388199999999998</c:v>
                </c:pt>
                <c:pt idx="3940">
                  <c:v>86.365300000000005</c:v>
                </c:pt>
                <c:pt idx="3941">
                  <c:v>86.365300000000005</c:v>
                </c:pt>
                <c:pt idx="3942">
                  <c:v>86.365300000000005</c:v>
                </c:pt>
                <c:pt idx="3943">
                  <c:v>86.418700000000001</c:v>
                </c:pt>
                <c:pt idx="3944">
                  <c:v>86.472099999999998</c:v>
                </c:pt>
                <c:pt idx="3945">
                  <c:v>86.662800000000004</c:v>
                </c:pt>
                <c:pt idx="3946">
                  <c:v>86.8001</c:v>
                </c:pt>
                <c:pt idx="3947">
                  <c:v>86.8001</c:v>
                </c:pt>
                <c:pt idx="3948">
                  <c:v>86.716200000000001</c:v>
                </c:pt>
                <c:pt idx="3949">
                  <c:v>86.662800000000004</c:v>
                </c:pt>
                <c:pt idx="3950">
                  <c:v>86.632300000000001</c:v>
                </c:pt>
                <c:pt idx="3951">
                  <c:v>86.609399999999994</c:v>
                </c:pt>
                <c:pt idx="3952">
                  <c:v>86.769599999999997</c:v>
                </c:pt>
                <c:pt idx="3953">
                  <c:v>86.746700000000004</c:v>
                </c:pt>
                <c:pt idx="3954">
                  <c:v>86.609399999999994</c:v>
                </c:pt>
                <c:pt idx="3955">
                  <c:v>86.555999999999997</c:v>
                </c:pt>
                <c:pt idx="3956">
                  <c:v>86.426299999999998</c:v>
                </c:pt>
                <c:pt idx="3957">
                  <c:v>86.426299999999998</c:v>
                </c:pt>
                <c:pt idx="3958">
                  <c:v>86.403400000000005</c:v>
                </c:pt>
                <c:pt idx="3959">
                  <c:v>86.372900000000001</c:v>
                </c:pt>
                <c:pt idx="3960">
                  <c:v>86.372900000000001</c:v>
                </c:pt>
                <c:pt idx="3961">
                  <c:v>86.372900000000001</c:v>
                </c:pt>
                <c:pt idx="3962">
                  <c:v>86.35</c:v>
                </c:pt>
                <c:pt idx="3963">
                  <c:v>86.35</c:v>
                </c:pt>
                <c:pt idx="3964">
                  <c:v>86.35</c:v>
                </c:pt>
                <c:pt idx="3965">
                  <c:v>86.35</c:v>
                </c:pt>
                <c:pt idx="3966">
                  <c:v>86.35</c:v>
                </c:pt>
                <c:pt idx="3967">
                  <c:v>86.372900000000001</c:v>
                </c:pt>
                <c:pt idx="3968">
                  <c:v>86.35</c:v>
                </c:pt>
                <c:pt idx="3969">
                  <c:v>86.35</c:v>
                </c:pt>
                <c:pt idx="3970">
                  <c:v>86.372900000000001</c:v>
                </c:pt>
                <c:pt idx="3971">
                  <c:v>86.372900000000001</c:v>
                </c:pt>
                <c:pt idx="3972">
                  <c:v>86.403400000000005</c:v>
                </c:pt>
                <c:pt idx="3973">
                  <c:v>86.372900000000001</c:v>
                </c:pt>
                <c:pt idx="3974">
                  <c:v>86.372900000000001</c:v>
                </c:pt>
                <c:pt idx="3975">
                  <c:v>86.372900000000001</c:v>
                </c:pt>
                <c:pt idx="3976">
                  <c:v>86.372900000000001</c:v>
                </c:pt>
                <c:pt idx="3977">
                  <c:v>86.372900000000001</c:v>
                </c:pt>
                <c:pt idx="3978">
                  <c:v>86.372900000000001</c:v>
                </c:pt>
                <c:pt idx="3979">
                  <c:v>86.35</c:v>
                </c:pt>
                <c:pt idx="3980">
                  <c:v>86.35</c:v>
                </c:pt>
                <c:pt idx="3981">
                  <c:v>86.372900000000001</c:v>
                </c:pt>
                <c:pt idx="3982">
                  <c:v>86.372900000000001</c:v>
                </c:pt>
                <c:pt idx="3983">
                  <c:v>86.372900000000001</c:v>
                </c:pt>
                <c:pt idx="3984">
                  <c:v>86.372900000000001</c:v>
                </c:pt>
                <c:pt idx="3985">
                  <c:v>86.372900000000001</c:v>
                </c:pt>
                <c:pt idx="3986">
                  <c:v>86.35</c:v>
                </c:pt>
                <c:pt idx="3987">
                  <c:v>86.372900000000001</c:v>
                </c:pt>
                <c:pt idx="3988">
                  <c:v>86.35</c:v>
                </c:pt>
                <c:pt idx="3989">
                  <c:v>86.372900000000001</c:v>
                </c:pt>
                <c:pt idx="3990">
                  <c:v>86.372900000000001</c:v>
                </c:pt>
                <c:pt idx="3991">
                  <c:v>86.403400000000005</c:v>
                </c:pt>
                <c:pt idx="3992">
                  <c:v>86.403400000000005</c:v>
                </c:pt>
                <c:pt idx="3993">
                  <c:v>86.403400000000005</c:v>
                </c:pt>
                <c:pt idx="3994">
                  <c:v>86.426299999999998</c:v>
                </c:pt>
                <c:pt idx="3995">
                  <c:v>86.426299999999998</c:v>
                </c:pt>
                <c:pt idx="3996">
                  <c:v>86.426299999999998</c:v>
                </c:pt>
                <c:pt idx="3997">
                  <c:v>86.403400000000005</c:v>
                </c:pt>
                <c:pt idx="3998">
                  <c:v>86.403400000000005</c:v>
                </c:pt>
                <c:pt idx="3999">
                  <c:v>86.403400000000005</c:v>
                </c:pt>
                <c:pt idx="4000">
                  <c:v>86.403400000000005</c:v>
                </c:pt>
                <c:pt idx="4001">
                  <c:v>86.403400000000005</c:v>
                </c:pt>
                <c:pt idx="4002">
                  <c:v>86.365300000000005</c:v>
                </c:pt>
                <c:pt idx="4003">
                  <c:v>86.388199999999998</c:v>
                </c:pt>
                <c:pt idx="4004">
                  <c:v>86.418700000000001</c:v>
                </c:pt>
                <c:pt idx="4005">
                  <c:v>86.441599999999994</c:v>
                </c:pt>
                <c:pt idx="4006">
                  <c:v>86.441599999999994</c:v>
                </c:pt>
                <c:pt idx="4007">
                  <c:v>86.578900000000004</c:v>
                </c:pt>
                <c:pt idx="4008">
                  <c:v>86.578900000000004</c:v>
                </c:pt>
                <c:pt idx="4009">
                  <c:v>86.578900000000004</c:v>
                </c:pt>
                <c:pt idx="4010">
                  <c:v>86.662800000000004</c:v>
                </c:pt>
                <c:pt idx="4011">
                  <c:v>86.578900000000004</c:v>
                </c:pt>
                <c:pt idx="4012">
                  <c:v>86.525499999999994</c:v>
                </c:pt>
                <c:pt idx="4013">
                  <c:v>86.525499999999994</c:v>
                </c:pt>
                <c:pt idx="4014">
                  <c:v>86.555999999999997</c:v>
                </c:pt>
                <c:pt idx="4015">
                  <c:v>86.632300000000001</c:v>
                </c:pt>
                <c:pt idx="4016">
                  <c:v>86.632300000000001</c:v>
                </c:pt>
                <c:pt idx="4017">
                  <c:v>86.632300000000001</c:v>
                </c:pt>
                <c:pt idx="4018">
                  <c:v>86.716200000000001</c:v>
                </c:pt>
                <c:pt idx="4019">
                  <c:v>86.716200000000001</c:v>
                </c:pt>
                <c:pt idx="4020">
                  <c:v>86.746700000000004</c:v>
                </c:pt>
                <c:pt idx="4021">
                  <c:v>86.769599999999997</c:v>
                </c:pt>
                <c:pt idx="4022">
                  <c:v>86.822999999999993</c:v>
                </c:pt>
                <c:pt idx="4023">
                  <c:v>86.906999999999996</c:v>
                </c:pt>
                <c:pt idx="4024">
                  <c:v>86.990899999999996</c:v>
                </c:pt>
                <c:pt idx="4025">
                  <c:v>87.044300000000007</c:v>
                </c:pt>
                <c:pt idx="4026">
                  <c:v>87.044300000000007</c:v>
                </c:pt>
                <c:pt idx="4027">
                  <c:v>87.0672</c:v>
                </c:pt>
                <c:pt idx="4028">
                  <c:v>87.097700000000003</c:v>
                </c:pt>
                <c:pt idx="4029">
                  <c:v>87.044300000000007</c:v>
                </c:pt>
                <c:pt idx="4030">
                  <c:v>87.0672</c:v>
                </c:pt>
                <c:pt idx="4031">
                  <c:v>87.120599999999996</c:v>
                </c:pt>
                <c:pt idx="4032">
                  <c:v>87.120599999999996</c:v>
                </c:pt>
                <c:pt idx="4033">
                  <c:v>87.0672</c:v>
                </c:pt>
                <c:pt idx="4034">
                  <c:v>87.120599999999996</c:v>
                </c:pt>
                <c:pt idx="4035">
                  <c:v>87.097700000000003</c:v>
                </c:pt>
                <c:pt idx="4036">
                  <c:v>87.097700000000003</c:v>
                </c:pt>
                <c:pt idx="4037">
                  <c:v>87.120599999999996</c:v>
                </c:pt>
                <c:pt idx="4038">
                  <c:v>87.181600000000003</c:v>
                </c:pt>
                <c:pt idx="4039">
                  <c:v>87.364699999999999</c:v>
                </c:pt>
                <c:pt idx="4040">
                  <c:v>87.288399999999996</c:v>
                </c:pt>
                <c:pt idx="4041">
                  <c:v>87.257900000000006</c:v>
                </c:pt>
                <c:pt idx="4042">
                  <c:v>87.204499999999996</c:v>
                </c:pt>
                <c:pt idx="4043">
                  <c:v>87.181600000000003</c:v>
                </c:pt>
                <c:pt idx="4044">
                  <c:v>87.204499999999996</c:v>
                </c:pt>
                <c:pt idx="4045">
                  <c:v>87.257900000000006</c:v>
                </c:pt>
                <c:pt idx="4046">
                  <c:v>87.288399999999996</c:v>
                </c:pt>
                <c:pt idx="4047">
                  <c:v>87.395200000000003</c:v>
                </c:pt>
                <c:pt idx="4048">
                  <c:v>87.257900000000006</c:v>
                </c:pt>
                <c:pt idx="4049">
                  <c:v>87.181600000000003</c:v>
                </c:pt>
                <c:pt idx="4050">
                  <c:v>87.120599999999996</c:v>
                </c:pt>
                <c:pt idx="4051">
                  <c:v>87.120599999999996</c:v>
                </c:pt>
                <c:pt idx="4052">
                  <c:v>87.120599999999996</c:v>
                </c:pt>
                <c:pt idx="4053">
                  <c:v>87.120599999999996</c:v>
                </c:pt>
                <c:pt idx="4054">
                  <c:v>87.120599999999996</c:v>
                </c:pt>
                <c:pt idx="4055">
                  <c:v>87.120599999999996</c:v>
                </c:pt>
                <c:pt idx="4056">
                  <c:v>87.120599999999996</c:v>
                </c:pt>
                <c:pt idx="4057">
                  <c:v>87.1511</c:v>
                </c:pt>
                <c:pt idx="4058">
                  <c:v>87.120599999999996</c:v>
                </c:pt>
                <c:pt idx="4059">
                  <c:v>87.1511</c:v>
                </c:pt>
                <c:pt idx="4060">
                  <c:v>87.120599999999996</c:v>
                </c:pt>
                <c:pt idx="4061">
                  <c:v>87.1511</c:v>
                </c:pt>
                <c:pt idx="4062">
                  <c:v>87.181600000000003</c:v>
                </c:pt>
                <c:pt idx="4063">
                  <c:v>87.204499999999996</c:v>
                </c:pt>
                <c:pt idx="4064">
                  <c:v>87.1511</c:v>
                </c:pt>
                <c:pt idx="4065">
                  <c:v>87.364699999999999</c:v>
                </c:pt>
                <c:pt idx="4066">
                  <c:v>87.364699999999999</c:v>
                </c:pt>
                <c:pt idx="4067">
                  <c:v>87.234999999999999</c:v>
                </c:pt>
                <c:pt idx="4068">
                  <c:v>87.257900000000006</c:v>
                </c:pt>
                <c:pt idx="4069">
                  <c:v>87.204499999999996</c:v>
                </c:pt>
                <c:pt idx="4070">
                  <c:v>87.181600000000003</c:v>
                </c:pt>
                <c:pt idx="4071">
                  <c:v>87.181600000000003</c:v>
                </c:pt>
                <c:pt idx="4072">
                  <c:v>87.181600000000003</c:v>
                </c:pt>
                <c:pt idx="4073">
                  <c:v>87.181600000000003</c:v>
                </c:pt>
                <c:pt idx="4074">
                  <c:v>87.181600000000003</c:v>
                </c:pt>
                <c:pt idx="4075">
                  <c:v>87.257900000000006</c:v>
                </c:pt>
                <c:pt idx="4076">
                  <c:v>87.257900000000006</c:v>
                </c:pt>
                <c:pt idx="4077">
                  <c:v>87.234999999999999</c:v>
                </c:pt>
                <c:pt idx="4078">
                  <c:v>87.395200000000003</c:v>
                </c:pt>
                <c:pt idx="4079">
                  <c:v>87.341800000000006</c:v>
                </c:pt>
                <c:pt idx="4080">
                  <c:v>87.257900000000006</c:v>
                </c:pt>
                <c:pt idx="4081">
                  <c:v>87.257900000000006</c:v>
                </c:pt>
                <c:pt idx="4082">
                  <c:v>87.364699999999999</c:v>
                </c:pt>
                <c:pt idx="4083">
                  <c:v>87.395200000000003</c:v>
                </c:pt>
                <c:pt idx="4084">
                  <c:v>87.425799999999995</c:v>
                </c:pt>
                <c:pt idx="4085">
                  <c:v>87.425799999999995</c:v>
                </c:pt>
                <c:pt idx="4086">
                  <c:v>87.425799999999995</c:v>
                </c:pt>
                <c:pt idx="4087">
                  <c:v>87.364699999999999</c:v>
                </c:pt>
                <c:pt idx="4088">
                  <c:v>87.326599999999999</c:v>
                </c:pt>
                <c:pt idx="4089">
                  <c:v>87.357100000000003</c:v>
                </c:pt>
                <c:pt idx="4090">
                  <c:v>87.479200000000006</c:v>
                </c:pt>
                <c:pt idx="4091">
                  <c:v>87.501999999999995</c:v>
                </c:pt>
                <c:pt idx="4092">
                  <c:v>87.624099999999999</c:v>
                </c:pt>
                <c:pt idx="4093">
                  <c:v>87.517300000000006</c:v>
                </c:pt>
                <c:pt idx="4094">
                  <c:v>87.410499999999999</c:v>
                </c:pt>
                <c:pt idx="4095">
                  <c:v>87.357100000000003</c:v>
                </c:pt>
                <c:pt idx="4096">
                  <c:v>87.38</c:v>
                </c:pt>
                <c:pt idx="4097">
                  <c:v>87.410499999999999</c:v>
                </c:pt>
                <c:pt idx="4098">
                  <c:v>87.38</c:v>
                </c:pt>
                <c:pt idx="4099">
                  <c:v>87.38</c:v>
                </c:pt>
                <c:pt idx="4100">
                  <c:v>87.494399999999999</c:v>
                </c:pt>
                <c:pt idx="4101">
                  <c:v>87.494399999999999</c:v>
                </c:pt>
                <c:pt idx="4102">
                  <c:v>87.517300000000006</c:v>
                </c:pt>
                <c:pt idx="4103">
                  <c:v>87.517300000000006</c:v>
                </c:pt>
                <c:pt idx="4104">
                  <c:v>87.547799999999995</c:v>
                </c:pt>
                <c:pt idx="4105">
                  <c:v>87.654600000000002</c:v>
                </c:pt>
                <c:pt idx="4106">
                  <c:v>87.654600000000002</c:v>
                </c:pt>
                <c:pt idx="4107">
                  <c:v>87.654600000000002</c:v>
                </c:pt>
                <c:pt idx="4108">
                  <c:v>87.517300000000006</c:v>
                </c:pt>
                <c:pt idx="4109">
                  <c:v>87.494399999999999</c:v>
                </c:pt>
                <c:pt idx="4110">
                  <c:v>87.517300000000006</c:v>
                </c:pt>
                <c:pt idx="4111">
                  <c:v>87.654600000000002</c:v>
                </c:pt>
                <c:pt idx="4112">
                  <c:v>87.654600000000002</c:v>
                </c:pt>
                <c:pt idx="4113">
                  <c:v>87.707999999999998</c:v>
                </c:pt>
                <c:pt idx="4114">
                  <c:v>87.738600000000005</c:v>
                </c:pt>
                <c:pt idx="4115">
                  <c:v>87.685199999999995</c:v>
                </c:pt>
                <c:pt idx="4116">
                  <c:v>87.761399999999995</c:v>
                </c:pt>
                <c:pt idx="4117">
                  <c:v>87.707999999999998</c:v>
                </c:pt>
                <c:pt idx="4118">
                  <c:v>87.654600000000002</c:v>
                </c:pt>
                <c:pt idx="4119">
                  <c:v>87.654600000000002</c:v>
                </c:pt>
                <c:pt idx="4120">
                  <c:v>87.929299999999998</c:v>
                </c:pt>
                <c:pt idx="4121">
                  <c:v>87.929299999999998</c:v>
                </c:pt>
                <c:pt idx="4122">
                  <c:v>87.898799999999994</c:v>
                </c:pt>
                <c:pt idx="4123">
                  <c:v>87.898799999999994</c:v>
                </c:pt>
                <c:pt idx="4124">
                  <c:v>88.066599999999994</c:v>
                </c:pt>
                <c:pt idx="4125">
                  <c:v>87.929299999999998</c:v>
                </c:pt>
                <c:pt idx="4126">
                  <c:v>88.036100000000005</c:v>
                </c:pt>
                <c:pt idx="4127">
                  <c:v>87.868300000000005</c:v>
                </c:pt>
                <c:pt idx="4128">
                  <c:v>87.761399999999995</c:v>
                </c:pt>
                <c:pt idx="4129">
                  <c:v>87.707999999999998</c:v>
                </c:pt>
                <c:pt idx="4130">
                  <c:v>87.654600000000002</c:v>
                </c:pt>
                <c:pt idx="4131">
                  <c:v>87.654600000000002</c:v>
                </c:pt>
                <c:pt idx="4132">
                  <c:v>87.654600000000002</c:v>
                </c:pt>
                <c:pt idx="4133">
                  <c:v>87.654600000000002</c:v>
                </c:pt>
                <c:pt idx="4134">
                  <c:v>87.707999999999998</c:v>
                </c:pt>
                <c:pt idx="4135">
                  <c:v>87.654600000000002</c:v>
                </c:pt>
                <c:pt idx="4136">
                  <c:v>87.738600000000005</c:v>
                </c:pt>
                <c:pt idx="4137">
                  <c:v>87.685199999999995</c:v>
                </c:pt>
                <c:pt idx="4138">
                  <c:v>87.654600000000002</c:v>
                </c:pt>
                <c:pt idx="4139">
                  <c:v>87.792000000000002</c:v>
                </c:pt>
                <c:pt idx="4140">
                  <c:v>87.707999999999998</c:v>
                </c:pt>
                <c:pt idx="4141">
                  <c:v>87.761399999999995</c:v>
                </c:pt>
                <c:pt idx="4142">
                  <c:v>87.685199999999995</c:v>
                </c:pt>
                <c:pt idx="4143">
                  <c:v>87.707999999999998</c:v>
                </c:pt>
                <c:pt idx="4144">
                  <c:v>87.616500000000002</c:v>
                </c:pt>
                <c:pt idx="4145">
                  <c:v>87.776700000000005</c:v>
                </c:pt>
                <c:pt idx="4146">
                  <c:v>87.860600000000005</c:v>
                </c:pt>
                <c:pt idx="4147">
                  <c:v>87.891099999999994</c:v>
                </c:pt>
                <c:pt idx="4148">
                  <c:v>87.776700000000005</c:v>
                </c:pt>
                <c:pt idx="4149">
                  <c:v>87.723299999999995</c:v>
                </c:pt>
                <c:pt idx="4150">
                  <c:v>87.723299999999995</c:v>
                </c:pt>
                <c:pt idx="4151">
                  <c:v>87.723299999999995</c:v>
                </c:pt>
                <c:pt idx="4152">
                  <c:v>87.723299999999995</c:v>
                </c:pt>
                <c:pt idx="4153">
                  <c:v>87.647000000000006</c:v>
                </c:pt>
                <c:pt idx="4154">
                  <c:v>87.723299999999995</c:v>
                </c:pt>
                <c:pt idx="4155">
                  <c:v>87.723299999999995</c:v>
                </c:pt>
                <c:pt idx="4156">
                  <c:v>87.700400000000002</c:v>
                </c:pt>
                <c:pt idx="4157">
                  <c:v>87.669899999999998</c:v>
                </c:pt>
                <c:pt idx="4158">
                  <c:v>87.669899999999998</c:v>
                </c:pt>
                <c:pt idx="4159">
                  <c:v>87.669899999999998</c:v>
                </c:pt>
                <c:pt idx="4160">
                  <c:v>87.700400000000002</c:v>
                </c:pt>
                <c:pt idx="4161">
                  <c:v>87.753799999999998</c:v>
                </c:pt>
                <c:pt idx="4162">
                  <c:v>87.776700000000005</c:v>
                </c:pt>
                <c:pt idx="4163">
                  <c:v>87.807199999999995</c:v>
                </c:pt>
                <c:pt idx="4164">
                  <c:v>87.830100000000002</c:v>
                </c:pt>
                <c:pt idx="4165">
                  <c:v>87.830100000000002</c:v>
                </c:pt>
                <c:pt idx="4166">
                  <c:v>87.860600000000005</c:v>
                </c:pt>
                <c:pt idx="4167">
                  <c:v>87.860600000000005</c:v>
                </c:pt>
                <c:pt idx="4168">
                  <c:v>87.860600000000005</c:v>
                </c:pt>
                <c:pt idx="4169">
                  <c:v>87.860600000000005</c:v>
                </c:pt>
                <c:pt idx="4170">
                  <c:v>87.914000000000001</c:v>
                </c:pt>
                <c:pt idx="4171">
                  <c:v>87.891099999999994</c:v>
                </c:pt>
                <c:pt idx="4172">
                  <c:v>87.998000000000005</c:v>
                </c:pt>
                <c:pt idx="4173">
                  <c:v>88.135300000000001</c:v>
                </c:pt>
                <c:pt idx="4174">
                  <c:v>88.188699999999997</c:v>
                </c:pt>
                <c:pt idx="4175">
                  <c:v>88.081900000000005</c:v>
                </c:pt>
                <c:pt idx="4176">
                  <c:v>88.081900000000005</c:v>
                </c:pt>
                <c:pt idx="4177">
                  <c:v>88.135300000000001</c:v>
                </c:pt>
                <c:pt idx="4178">
                  <c:v>88.104799999999997</c:v>
                </c:pt>
                <c:pt idx="4179">
                  <c:v>88.104799999999997</c:v>
                </c:pt>
                <c:pt idx="4180">
                  <c:v>88.104799999999997</c:v>
                </c:pt>
                <c:pt idx="4181">
                  <c:v>88.135300000000001</c:v>
                </c:pt>
                <c:pt idx="4182">
                  <c:v>88.081900000000005</c:v>
                </c:pt>
                <c:pt idx="4183">
                  <c:v>88.104799999999997</c:v>
                </c:pt>
                <c:pt idx="4184">
                  <c:v>88.020799999999994</c:v>
                </c:pt>
                <c:pt idx="4185">
                  <c:v>88.081900000000005</c:v>
                </c:pt>
                <c:pt idx="4186">
                  <c:v>88.158199999999994</c:v>
                </c:pt>
                <c:pt idx="4187">
                  <c:v>88.188699999999997</c:v>
                </c:pt>
                <c:pt idx="4188">
                  <c:v>88.188699999999997</c:v>
                </c:pt>
                <c:pt idx="4189">
                  <c:v>88.242099999999994</c:v>
                </c:pt>
                <c:pt idx="4190">
                  <c:v>88.104799999999997</c:v>
                </c:pt>
                <c:pt idx="4191">
                  <c:v>88.051400000000001</c:v>
                </c:pt>
                <c:pt idx="4192">
                  <c:v>88.036100000000005</c:v>
                </c:pt>
                <c:pt idx="4193">
                  <c:v>88.112399999999994</c:v>
                </c:pt>
                <c:pt idx="4194">
                  <c:v>88.089500000000001</c:v>
                </c:pt>
                <c:pt idx="4195">
                  <c:v>88.036100000000005</c:v>
                </c:pt>
                <c:pt idx="4196">
                  <c:v>88.005600000000001</c:v>
                </c:pt>
                <c:pt idx="4197">
                  <c:v>88.005600000000001</c:v>
                </c:pt>
                <c:pt idx="4198">
                  <c:v>88.036100000000005</c:v>
                </c:pt>
                <c:pt idx="4199">
                  <c:v>88.036100000000005</c:v>
                </c:pt>
                <c:pt idx="4200">
                  <c:v>88.058999999999997</c:v>
                </c:pt>
                <c:pt idx="4201">
                  <c:v>88.089500000000001</c:v>
                </c:pt>
                <c:pt idx="4202">
                  <c:v>88.142899999999997</c:v>
                </c:pt>
                <c:pt idx="4203">
                  <c:v>88.142899999999997</c:v>
                </c:pt>
                <c:pt idx="4204">
                  <c:v>88.173400000000001</c:v>
                </c:pt>
                <c:pt idx="4205">
                  <c:v>88.249700000000004</c:v>
                </c:pt>
                <c:pt idx="4206">
                  <c:v>88.333600000000004</c:v>
                </c:pt>
                <c:pt idx="4207">
                  <c:v>88.364199999999997</c:v>
                </c:pt>
                <c:pt idx="4208">
                  <c:v>88.387100000000004</c:v>
                </c:pt>
                <c:pt idx="4209">
                  <c:v>88.4405</c:v>
                </c:pt>
                <c:pt idx="4210">
                  <c:v>88.471000000000004</c:v>
                </c:pt>
                <c:pt idx="4211">
                  <c:v>88.661699999999996</c:v>
                </c:pt>
                <c:pt idx="4212">
                  <c:v>88.661699999999996</c:v>
                </c:pt>
                <c:pt idx="4213">
                  <c:v>88.6083</c:v>
                </c:pt>
                <c:pt idx="4214">
                  <c:v>88.6083</c:v>
                </c:pt>
                <c:pt idx="4215">
                  <c:v>88.661699999999996</c:v>
                </c:pt>
                <c:pt idx="4216">
                  <c:v>88.631200000000007</c:v>
                </c:pt>
                <c:pt idx="4217">
                  <c:v>88.661699999999996</c:v>
                </c:pt>
                <c:pt idx="4218">
                  <c:v>88.684600000000003</c:v>
                </c:pt>
                <c:pt idx="4219">
                  <c:v>88.661699999999996</c:v>
                </c:pt>
                <c:pt idx="4220">
                  <c:v>88.661699999999996</c:v>
                </c:pt>
                <c:pt idx="4221">
                  <c:v>88.661699999999996</c:v>
                </c:pt>
                <c:pt idx="4222">
                  <c:v>88.684600000000003</c:v>
                </c:pt>
                <c:pt idx="4223">
                  <c:v>88.684600000000003</c:v>
                </c:pt>
                <c:pt idx="4224">
                  <c:v>88.684600000000003</c:v>
                </c:pt>
                <c:pt idx="4225">
                  <c:v>88.661699999999996</c:v>
                </c:pt>
                <c:pt idx="4226">
                  <c:v>88.684600000000003</c:v>
                </c:pt>
                <c:pt idx="4227">
                  <c:v>88.684600000000003</c:v>
                </c:pt>
                <c:pt idx="4228">
                  <c:v>88.661699999999996</c:v>
                </c:pt>
                <c:pt idx="4229">
                  <c:v>88.661699999999996</c:v>
                </c:pt>
                <c:pt idx="4230">
                  <c:v>88.684600000000003</c:v>
                </c:pt>
                <c:pt idx="4231">
                  <c:v>88.715100000000007</c:v>
                </c:pt>
                <c:pt idx="4232">
                  <c:v>88.738</c:v>
                </c:pt>
                <c:pt idx="4233">
                  <c:v>88.715100000000007</c:v>
                </c:pt>
                <c:pt idx="4234">
                  <c:v>88.768500000000003</c:v>
                </c:pt>
                <c:pt idx="4235">
                  <c:v>88.738</c:v>
                </c:pt>
                <c:pt idx="4236">
                  <c:v>88.738</c:v>
                </c:pt>
                <c:pt idx="4237">
                  <c:v>88.738</c:v>
                </c:pt>
                <c:pt idx="4238">
                  <c:v>88.684600000000003</c:v>
                </c:pt>
                <c:pt idx="4239">
                  <c:v>88.684600000000003</c:v>
                </c:pt>
                <c:pt idx="4240">
                  <c:v>88.684600000000003</c:v>
                </c:pt>
                <c:pt idx="4241">
                  <c:v>88.684600000000003</c:v>
                </c:pt>
                <c:pt idx="4242">
                  <c:v>88.684600000000003</c:v>
                </c:pt>
                <c:pt idx="4243">
                  <c:v>88.684600000000003</c:v>
                </c:pt>
                <c:pt idx="4244">
                  <c:v>88.799000000000007</c:v>
                </c:pt>
                <c:pt idx="4245">
                  <c:v>88.738</c:v>
                </c:pt>
                <c:pt idx="4246">
                  <c:v>88.684600000000003</c:v>
                </c:pt>
                <c:pt idx="4247">
                  <c:v>88.684600000000003</c:v>
                </c:pt>
                <c:pt idx="4248">
                  <c:v>88.684600000000003</c:v>
                </c:pt>
                <c:pt idx="4249">
                  <c:v>88.684600000000003</c:v>
                </c:pt>
                <c:pt idx="4250">
                  <c:v>88.738</c:v>
                </c:pt>
                <c:pt idx="4251">
                  <c:v>88.738</c:v>
                </c:pt>
                <c:pt idx="4252">
                  <c:v>88.738</c:v>
                </c:pt>
                <c:pt idx="4253">
                  <c:v>88.738</c:v>
                </c:pt>
                <c:pt idx="4254">
                  <c:v>88.684600000000003</c:v>
                </c:pt>
                <c:pt idx="4255">
                  <c:v>88.753299999999996</c:v>
                </c:pt>
                <c:pt idx="4256">
                  <c:v>88.905900000000003</c:v>
                </c:pt>
                <c:pt idx="4257">
                  <c:v>88.944000000000003</c:v>
                </c:pt>
                <c:pt idx="4258">
                  <c:v>88.875299999999996</c:v>
                </c:pt>
                <c:pt idx="4259">
                  <c:v>88.860100000000003</c:v>
                </c:pt>
                <c:pt idx="4260">
                  <c:v>88.913499999999999</c:v>
                </c:pt>
                <c:pt idx="4261">
                  <c:v>88.821899999999999</c:v>
                </c:pt>
                <c:pt idx="4262">
                  <c:v>88.837199999999996</c:v>
                </c:pt>
                <c:pt idx="4263">
                  <c:v>88.860100000000003</c:v>
                </c:pt>
                <c:pt idx="4264">
                  <c:v>88.860100000000003</c:v>
                </c:pt>
                <c:pt idx="4265">
                  <c:v>88.806700000000006</c:v>
                </c:pt>
                <c:pt idx="4266">
                  <c:v>88.905900000000003</c:v>
                </c:pt>
                <c:pt idx="4267">
                  <c:v>88.875299999999996</c:v>
                </c:pt>
                <c:pt idx="4268">
                  <c:v>88.875299999999996</c:v>
                </c:pt>
                <c:pt idx="4269">
                  <c:v>88.860100000000003</c:v>
                </c:pt>
                <c:pt idx="4270">
                  <c:v>88.974500000000006</c:v>
                </c:pt>
                <c:pt idx="4271">
                  <c:v>88.997399999999999</c:v>
                </c:pt>
                <c:pt idx="4272">
                  <c:v>88.913499999999999</c:v>
                </c:pt>
                <c:pt idx="4273">
                  <c:v>88.944000000000003</c:v>
                </c:pt>
                <c:pt idx="4274">
                  <c:v>88.974500000000006</c:v>
                </c:pt>
                <c:pt idx="4275">
                  <c:v>88.974500000000006</c:v>
                </c:pt>
                <c:pt idx="4276">
                  <c:v>88.974500000000006</c:v>
                </c:pt>
                <c:pt idx="4277">
                  <c:v>88.944000000000003</c:v>
                </c:pt>
                <c:pt idx="4278">
                  <c:v>88.944000000000003</c:v>
                </c:pt>
                <c:pt idx="4279">
                  <c:v>88.944000000000003</c:v>
                </c:pt>
                <c:pt idx="4280">
                  <c:v>88.997399999999999</c:v>
                </c:pt>
                <c:pt idx="4281">
                  <c:v>88.974500000000006</c:v>
                </c:pt>
                <c:pt idx="4282">
                  <c:v>88.974500000000006</c:v>
                </c:pt>
                <c:pt idx="4283">
                  <c:v>88.974500000000006</c:v>
                </c:pt>
                <c:pt idx="4284">
                  <c:v>88.944000000000003</c:v>
                </c:pt>
                <c:pt idx="4285">
                  <c:v>88.944000000000003</c:v>
                </c:pt>
                <c:pt idx="4286">
                  <c:v>88.944000000000003</c:v>
                </c:pt>
                <c:pt idx="4287">
                  <c:v>88.913499999999999</c:v>
                </c:pt>
                <c:pt idx="4288">
                  <c:v>88.913499999999999</c:v>
                </c:pt>
                <c:pt idx="4289">
                  <c:v>88.860100000000003</c:v>
                </c:pt>
                <c:pt idx="4290">
                  <c:v>88.860100000000003</c:v>
                </c:pt>
                <c:pt idx="4291">
                  <c:v>88.837199999999996</c:v>
                </c:pt>
                <c:pt idx="4292">
                  <c:v>88.837199999999996</c:v>
                </c:pt>
                <c:pt idx="4293">
                  <c:v>88.837199999999996</c:v>
                </c:pt>
                <c:pt idx="4294">
                  <c:v>88.837199999999996</c:v>
                </c:pt>
                <c:pt idx="4295">
                  <c:v>88.837199999999996</c:v>
                </c:pt>
                <c:pt idx="4296">
                  <c:v>88.837199999999996</c:v>
                </c:pt>
                <c:pt idx="4297">
                  <c:v>88.837199999999996</c:v>
                </c:pt>
                <c:pt idx="4298">
                  <c:v>88.837199999999996</c:v>
                </c:pt>
                <c:pt idx="4299">
                  <c:v>88.806700000000006</c:v>
                </c:pt>
                <c:pt idx="4300">
                  <c:v>88.783799999999999</c:v>
                </c:pt>
                <c:pt idx="4301">
                  <c:v>88.753299999999996</c:v>
                </c:pt>
                <c:pt idx="4302">
                  <c:v>88.722700000000003</c:v>
                </c:pt>
                <c:pt idx="4303">
                  <c:v>88.6999</c:v>
                </c:pt>
                <c:pt idx="4304">
                  <c:v>88.6999</c:v>
                </c:pt>
                <c:pt idx="4305">
                  <c:v>88.6999</c:v>
                </c:pt>
                <c:pt idx="4306">
                  <c:v>88.646500000000003</c:v>
                </c:pt>
                <c:pt idx="4307">
                  <c:v>88.646500000000003</c:v>
                </c:pt>
                <c:pt idx="4308">
                  <c:v>88.615899999999996</c:v>
                </c:pt>
                <c:pt idx="4309">
                  <c:v>88.593000000000004</c:v>
                </c:pt>
                <c:pt idx="4310">
                  <c:v>88.593000000000004</c:v>
                </c:pt>
                <c:pt idx="4311">
                  <c:v>88.593000000000004</c:v>
                </c:pt>
                <c:pt idx="4312">
                  <c:v>88.593000000000004</c:v>
                </c:pt>
                <c:pt idx="4313">
                  <c:v>88.593000000000004</c:v>
                </c:pt>
                <c:pt idx="4314">
                  <c:v>88.5625</c:v>
                </c:pt>
                <c:pt idx="4315">
                  <c:v>88.593000000000004</c:v>
                </c:pt>
                <c:pt idx="4316">
                  <c:v>88.593000000000004</c:v>
                </c:pt>
                <c:pt idx="4317">
                  <c:v>88.593000000000004</c:v>
                </c:pt>
                <c:pt idx="4318">
                  <c:v>88.615899999999996</c:v>
                </c:pt>
                <c:pt idx="4319">
                  <c:v>88.646500000000003</c:v>
                </c:pt>
                <c:pt idx="4320">
                  <c:v>88.6999</c:v>
                </c:pt>
                <c:pt idx="4321">
                  <c:v>88.722700000000003</c:v>
                </c:pt>
                <c:pt idx="4322">
                  <c:v>88.722700000000003</c:v>
                </c:pt>
                <c:pt idx="4323">
                  <c:v>88.6999</c:v>
                </c:pt>
                <c:pt idx="4324">
                  <c:v>88.6999</c:v>
                </c:pt>
                <c:pt idx="4325">
                  <c:v>88.6999</c:v>
                </c:pt>
                <c:pt idx="4326">
                  <c:v>88.722700000000003</c:v>
                </c:pt>
                <c:pt idx="4327">
                  <c:v>88.6999</c:v>
                </c:pt>
                <c:pt idx="4328">
                  <c:v>88.669300000000007</c:v>
                </c:pt>
                <c:pt idx="4329">
                  <c:v>88.722700000000003</c:v>
                </c:pt>
                <c:pt idx="4330">
                  <c:v>88.753299999999996</c:v>
                </c:pt>
                <c:pt idx="4331">
                  <c:v>88.860100000000003</c:v>
                </c:pt>
                <c:pt idx="4332">
                  <c:v>88.753299999999996</c:v>
                </c:pt>
                <c:pt idx="4333">
                  <c:v>88.722700000000003</c:v>
                </c:pt>
                <c:pt idx="4334">
                  <c:v>88.722700000000003</c:v>
                </c:pt>
                <c:pt idx="4335">
                  <c:v>88.753299999999996</c:v>
                </c:pt>
                <c:pt idx="4336">
                  <c:v>88.738</c:v>
                </c:pt>
                <c:pt idx="4337">
                  <c:v>88.738</c:v>
                </c:pt>
                <c:pt idx="4338">
                  <c:v>88.768500000000003</c:v>
                </c:pt>
                <c:pt idx="4339">
                  <c:v>88.768500000000003</c:v>
                </c:pt>
                <c:pt idx="4340">
                  <c:v>88.875299999999996</c:v>
                </c:pt>
                <c:pt idx="4341">
                  <c:v>88.821899999999999</c:v>
                </c:pt>
                <c:pt idx="4342">
                  <c:v>88.791399999999996</c:v>
                </c:pt>
                <c:pt idx="4343">
                  <c:v>88.791399999999996</c:v>
                </c:pt>
                <c:pt idx="4344">
                  <c:v>88.821899999999999</c:v>
                </c:pt>
                <c:pt idx="4345">
                  <c:v>88.875299999999996</c:v>
                </c:pt>
                <c:pt idx="4346">
                  <c:v>88.821899999999999</c:v>
                </c:pt>
                <c:pt idx="4347">
                  <c:v>88.875299999999996</c:v>
                </c:pt>
                <c:pt idx="4348">
                  <c:v>88.875299999999996</c:v>
                </c:pt>
                <c:pt idx="4349">
                  <c:v>88.928700000000006</c:v>
                </c:pt>
                <c:pt idx="4350">
                  <c:v>88.951599999999999</c:v>
                </c:pt>
                <c:pt idx="4351">
                  <c:v>88.951599999999999</c:v>
                </c:pt>
                <c:pt idx="4352">
                  <c:v>88.982100000000003</c:v>
                </c:pt>
                <c:pt idx="4353">
                  <c:v>89.035600000000002</c:v>
                </c:pt>
                <c:pt idx="4354">
                  <c:v>89.035600000000002</c:v>
                </c:pt>
                <c:pt idx="4355">
                  <c:v>89.172899999999998</c:v>
                </c:pt>
                <c:pt idx="4356">
                  <c:v>89.333100000000002</c:v>
                </c:pt>
                <c:pt idx="4357">
                  <c:v>89.333100000000002</c:v>
                </c:pt>
                <c:pt idx="4358">
                  <c:v>89.279700000000005</c:v>
                </c:pt>
                <c:pt idx="4359">
                  <c:v>89.363600000000005</c:v>
                </c:pt>
                <c:pt idx="4360">
                  <c:v>89.523799999999994</c:v>
                </c:pt>
                <c:pt idx="4361">
                  <c:v>89.439899999999994</c:v>
                </c:pt>
                <c:pt idx="4362">
                  <c:v>89.607799999999997</c:v>
                </c:pt>
                <c:pt idx="4363">
                  <c:v>89.714600000000004</c:v>
                </c:pt>
                <c:pt idx="4364">
                  <c:v>89.523799999999994</c:v>
                </c:pt>
                <c:pt idx="4365">
                  <c:v>89.523799999999994</c:v>
                </c:pt>
                <c:pt idx="4366">
                  <c:v>89.439899999999994</c:v>
                </c:pt>
                <c:pt idx="4367">
                  <c:v>89.363600000000005</c:v>
                </c:pt>
                <c:pt idx="4368">
                  <c:v>89.333100000000002</c:v>
                </c:pt>
                <c:pt idx="4369">
                  <c:v>89.363600000000005</c:v>
                </c:pt>
                <c:pt idx="4370">
                  <c:v>89.439899999999994</c:v>
                </c:pt>
                <c:pt idx="4371">
                  <c:v>89.577200000000005</c:v>
                </c:pt>
                <c:pt idx="4372">
                  <c:v>89.417000000000002</c:v>
                </c:pt>
                <c:pt idx="4373">
                  <c:v>89.417000000000002</c:v>
                </c:pt>
                <c:pt idx="4374">
                  <c:v>89.363600000000005</c:v>
                </c:pt>
                <c:pt idx="4375">
                  <c:v>89.577200000000005</c:v>
                </c:pt>
                <c:pt idx="4376">
                  <c:v>89.630600000000001</c:v>
                </c:pt>
                <c:pt idx="4377">
                  <c:v>89.630600000000001</c:v>
                </c:pt>
                <c:pt idx="4378">
                  <c:v>89.470399999999998</c:v>
                </c:pt>
                <c:pt idx="4379">
                  <c:v>89.363600000000005</c:v>
                </c:pt>
                <c:pt idx="4380">
                  <c:v>89.386499999999998</c:v>
                </c:pt>
                <c:pt idx="4381">
                  <c:v>89.363600000000005</c:v>
                </c:pt>
                <c:pt idx="4382">
                  <c:v>89.333100000000002</c:v>
                </c:pt>
                <c:pt idx="4383">
                  <c:v>89.333100000000002</c:v>
                </c:pt>
                <c:pt idx="4384">
                  <c:v>89.333100000000002</c:v>
                </c:pt>
                <c:pt idx="4385">
                  <c:v>89.363600000000005</c:v>
                </c:pt>
                <c:pt idx="4386">
                  <c:v>89.470399999999998</c:v>
                </c:pt>
                <c:pt idx="4387">
                  <c:v>89.363600000000005</c:v>
                </c:pt>
                <c:pt idx="4388">
                  <c:v>89.333100000000002</c:v>
                </c:pt>
                <c:pt idx="4389">
                  <c:v>89.333100000000002</c:v>
                </c:pt>
                <c:pt idx="4390">
                  <c:v>89.363600000000005</c:v>
                </c:pt>
                <c:pt idx="4391">
                  <c:v>89.500900000000001</c:v>
                </c:pt>
                <c:pt idx="4392">
                  <c:v>89.470399999999998</c:v>
                </c:pt>
                <c:pt idx="4393">
                  <c:v>89.386499999999998</c:v>
                </c:pt>
                <c:pt idx="4394">
                  <c:v>89.386499999999998</c:v>
                </c:pt>
                <c:pt idx="4395">
                  <c:v>89.470399999999998</c:v>
                </c:pt>
                <c:pt idx="4396">
                  <c:v>89.607799999999997</c:v>
                </c:pt>
                <c:pt idx="4397">
                  <c:v>89.684100000000001</c:v>
                </c:pt>
                <c:pt idx="4398">
                  <c:v>89.714600000000004</c:v>
                </c:pt>
                <c:pt idx="4399">
                  <c:v>89.714600000000004</c:v>
                </c:pt>
                <c:pt idx="4400">
                  <c:v>89.821399999999997</c:v>
                </c:pt>
                <c:pt idx="4401">
                  <c:v>89.821399999999997</c:v>
                </c:pt>
                <c:pt idx="4402">
                  <c:v>89.768000000000001</c:v>
                </c:pt>
                <c:pt idx="4403">
                  <c:v>89.714600000000004</c:v>
                </c:pt>
                <c:pt idx="4404">
                  <c:v>89.661199999999994</c:v>
                </c:pt>
                <c:pt idx="4405">
                  <c:v>89.684100000000001</c:v>
                </c:pt>
                <c:pt idx="4406">
                  <c:v>89.714600000000004</c:v>
                </c:pt>
                <c:pt idx="4407">
                  <c:v>89.958699999999993</c:v>
                </c:pt>
                <c:pt idx="4408">
                  <c:v>90.1494</c:v>
                </c:pt>
                <c:pt idx="4409">
                  <c:v>90.118899999999996</c:v>
                </c:pt>
                <c:pt idx="4410">
                  <c:v>90.256299999999996</c:v>
                </c:pt>
                <c:pt idx="4411">
                  <c:v>89.958699999999993</c:v>
                </c:pt>
                <c:pt idx="4412">
                  <c:v>89.768000000000001</c:v>
                </c:pt>
                <c:pt idx="4413">
                  <c:v>89.714600000000004</c:v>
                </c:pt>
                <c:pt idx="4414">
                  <c:v>89.661199999999994</c:v>
                </c:pt>
                <c:pt idx="4415">
                  <c:v>89.684100000000001</c:v>
                </c:pt>
                <c:pt idx="4416">
                  <c:v>89.737499999999997</c:v>
                </c:pt>
                <c:pt idx="4417">
                  <c:v>89.928200000000004</c:v>
                </c:pt>
                <c:pt idx="4418">
                  <c:v>89.9816</c:v>
                </c:pt>
                <c:pt idx="4419">
                  <c:v>89.821399999999997</c:v>
                </c:pt>
                <c:pt idx="4420">
                  <c:v>89.798500000000004</c:v>
                </c:pt>
                <c:pt idx="4421">
                  <c:v>89.714600000000004</c:v>
                </c:pt>
                <c:pt idx="4422">
                  <c:v>89.684100000000001</c:v>
                </c:pt>
                <c:pt idx="4423">
                  <c:v>89.684100000000001</c:v>
                </c:pt>
                <c:pt idx="4424">
                  <c:v>89.661199999999994</c:v>
                </c:pt>
                <c:pt idx="4425">
                  <c:v>89.661199999999994</c:v>
                </c:pt>
                <c:pt idx="4426">
                  <c:v>89.684100000000001</c:v>
                </c:pt>
                <c:pt idx="4427">
                  <c:v>89.714600000000004</c:v>
                </c:pt>
                <c:pt idx="4428">
                  <c:v>89.714600000000004</c:v>
                </c:pt>
                <c:pt idx="4429">
                  <c:v>89.714600000000004</c:v>
                </c:pt>
                <c:pt idx="4430">
                  <c:v>89.630600000000001</c:v>
                </c:pt>
                <c:pt idx="4431">
                  <c:v>89.607799999999997</c:v>
                </c:pt>
                <c:pt idx="4432">
                  <c:v>89.661199999999994</c:v>
                </c:pt>
                <c:pt idx="4433">
                  <c:v>89.661199999999994</c:v>
                </c:pt>
                <c:pt idx="4434">
                  <c:v>89.607799999999997</c:v>
                </c:pt>
                <c:pt idx="4435">
                  <c:v>89.607799999999997</c:v>
                </c:pt>
                <c:pt idx="4436">
                  <c:v>89.630600000000001</c:v>
                </c:pt>
                <c:pt idx="4437">
                  <c:v>89.821399999999997</c:v>
                </c:pt>
                <c:pt idx="4438">
                  <c:v>89.874799999999993</c:v>
                </c:pt>
                <c:pt idx="4439">
                  <c:v>89.768000000000001</c:v>
                </c:pt>
                <c:pt idx="4440">
                  <c:v>89.737499999999997</c:v>
                </c:pt>
                <c:pt idx="4441">
                  <c:v>89.714600000000004</c:v>
                </c:pt>
                <c:pt idx="4442">
                  <c:v>89.714600000000004</c:v>
                </c:pt>
                <c:pt idx="4443">
                  <c:v>89.821399999999997</c:v>
                </c:pt>
                <c:pt idx="4444">
                  <c:v>89.874799999999993</c:v>
                </c:pt>
                <c:pt idx="4445">
                  <c:v>90.012100000000004</c:v>
                </c:pt>
                <c:pt idx="4446">
                  <c:v>89.958699999999993</c:v>
                </c:pt>
                <c:pt idx="4447">
                  <c:v>89.821399999999997</c:v>
                </c:pt>
                <c:pt idx="4448">
                  <c:v>89.958699999999993</c:v>
                </c:pt>
                <c:pt idx="4449">
                  <c:v>90.096000000000004</c:v>
                </c:pt>
                <c:pt idx="4450">
                  <c:v>89.928200000000004</c:v>
                </c:pt>
                <c:pt idx="4451">
                  <c:v>89.874799999999993</c:v>
                </c:pt>
                <c:pt idx="4452">
                  <c:v>89.821399999999997</c:v>
                </c:pt>
                <c:pt idx="4453">
                  <c:v>89.768000000000001</c:v>
                </c:pt>
                <c:pt idx="4454">
                  <c:v>89.821399999999997</c:v>
                </c:pt>
                <c:pt idx="4455">
                  <c:v>89.798500000000004</c:v>
                </c:pt>
                <c:pt idx="4456">
                  <c:v>89.714600000000004</c:v>
                </c:pt>
                <c:pt idx="4457">
                  <c:v>89.684100000000001</c:v>
                </c:pt>
                <c:pt idx="4458">
                  <c:v>89.768000000000001</c:v>
                </c:pt>
                <c:pt idx="4459">
                  <c:v>89.668800000000005</c:v>
                </c:pt>
                <c:pt idx="4460">
                  <c:v>89.661199999999994</c:v>
                </c:pt>
                <c:pt idx="4461">
                  <c:v>89.630600000000001</c:v>
                </c:pt>
                <c:pt idx="4462">
                  <c:v>89.561999999999998</c:v>
                </c:pt>
                <c:pt idx="4463">
                  <c:v>89.615399999999994</c:v>
                </c:pt>
                <c:pt idx="4464">
                  <c:v>89.615399999999994</c:v>
                </c:pt>
                <c:pt idx="4465">
                  <c:v>89.615399999999994</c:v>
                </c:pt>
                <c:pt idx="4466">
                  <c:v>89.592500000000001</c:v>
                </c:pt>
                <c:pt idx="4467">
                  <c:v>89.607799999999997</c:v>
                </c:pt>
                <c:pt idx="4468">
                  <c:v>89.539100000000005</c:v>
                </c:pt>
                <c:pt idx="4469">
                  <c:v>89.539100000000005</c:v>
                </c:pt>
                <c:pt idx="4470">
                  <c:v>89.485699999999994</c:v>
                </c:pt>
                <c:pt idx="4471">
                  <c:v>89.455200000000005</c:v>
                </c:pt>
                <c:pt idx="4472">
                  <c:v>89.455200000000005</c:v>
                </c:pt>
                <c:pt idx="4473">
                  <c:v>89.455200000000005</c:v>
                </c:pt>
                <c:pt idx="4474">
                  <c:v>89.455200000000005</c:v>
                </c:pt>
                <c:pt idx="4475">
                  <c:v>89.432299999999998</c:v>
                </c:pt>
                <c:pt idx="4476">
                  <c:v>89.485699999999994</c:v>
                </c:pt>
                <c:pt idx="4477">
                  <c:v>89.455200000000005</c:v>
                </c:pt>
                <c:pt idx="4478">
                  <c:v>89.485699999999994</c:v>
                </c:pt>
                <c:pt idx="4479">
                  <c:v>89.539100000000005</c:v>
                </c:pt>
                <c:pt idx="4480">
                  <c:v>89.615399999999994</c:v>
                </c:pt>
                <c:pt idx="4481">
                  <c:v>89.615399999999994</c:v>
                </c:pt>
                <c:pt idx="4482">
                  <c:v>89.615399999999994</c:v>
                </c:pt>
                <c:pt idx="4483">
                  <c:v>89.592500000000001</c:v>
                </c:pt>
                <c:pt idx="4484">
                  <c:v>89.561999999999998</c:v>
                </c:pt>
                <c:pt idx="4485">
                  <c:v>89.592500000000001</c:v>
                </c:pt>
                <c:pt idx="4486">
                  <c:v>89.615399999999994</c:v>
                </c:pt>
                <c:pt idx="4487">
                  <c:v>89.592500000000001</c:v>
                </c:pt>
                <c:pt idx="4488">
                  <c:v>89.592500000000001</c:v>
                </c:pt>
                <c:pt idx="4489">
                  <c:v>89.836600000000004</c:v>
                </c:pt>
                <c:pt idx="4490">
                  <c:v>89.783199999999994</c:v>
                </c:pt>
                <c:pt idx="4491">
                  <c:v>89.783199999999994</c:v>
                </c:pt>
                <c:pt idx="4492">
                  <c:v>89.806100000000001</c:v>
                </c:pt>
                <c:pt idx="4493">
                  <c:v>89.996899999999997</c:v>
                </c:pt>
                <c:pt idx="4494">
                  <c:v>89.89</c:v>
                </c:pt>
                <c:pt idx="4495">
                  <c:v>89.806100000000001</c:v>
                </c:pt>
                <c:pt idx="4496">
                  <c:v>89.836600000000004</c:v>
                </c:pt>
                <c:pt idx="4497">
                  <c:v>89.783199999999994</c:v>
                </c:pt>
                <c:pt idx="4498">
                  <c:v>89.836600000000004</c:v>
                </c:pt>
                <c:pt idx="4499">
                  <c:v>89.912899999999993</c:v>
                </c:pt>
                <c:pt idx="4500">
                  <c:v>89.974000000000004</c:v>
                </c:pt>
                <c:pt idx="4501">
                  <c:v>89.836600000000004</c:v>
                </c:pt>
                <c:pt idx="4502">
                  <c:v>89.783199999999994</c:v>
                </c:pt>
                <c:pt idx="4503">
                  <c:v>89.783199999999994</c:v>
                </c:pt>
                <c:pt idx="4504">
                  <c:v>89.752700000000004</c:v>
                </c:pt>
                <c:pt idx="4505">
                  <c:v>89.752700000000004</c:v>
                </c:pt>
                <c:pt idx="4506">
                  <c:v>89.912899999999993</c:v>
                </c:pt>
                <c:pt idx="4507">
                  <c:v>89.836600000000004</c:v>
                </c:pt>
                <c:pt idx="4508">
                  <c:v>89.836600000000004</c:v>
                </c:pt>
                <c:pt idx="4509">
                  <c:v>89.996899999999997</c:v>
                </c:pt>
                <c:pt idx="4510">
                  <c:v>89.912899999999993</c:v>
                </c:pt>
                <c:pt idx="4511">
                  <c:v>89.836600000000004</c:v>
                </c:pt>
                <c:pt idx="4512">
                  <c:v>89.836600000000004</c:v>
                </c:pt>
                <c:pt idx="4513">
                  <c:v>89.836600000000004</c:v>
                </c:pt>
                <c:pt idx="4514">
                  <c:v>89.783199999999994</c:v>
                </c:pt>
                <c:pt idx="4515">
                  <c:v>89.89</c:v>
                </c:pt>
                <c:pt idx="4516">
                  <c:v>89.9435</c:v>
                </c:pt>
                <c:pt idx="4517">
                  <c:v>89.836600000000004</c:v>
                </c:pt>
                <c:pt idx="4518">
                  <c:v>89.9435</c:v>
                </c:pt>
                <c:pt idx="4519">
                  <c:v>89.974000000000004</c:v>
                </c:pt>
                <c:pt idx="4520">
                  <c:v>90.050299999999993</c:v>
                </c:pt>
                <c:pt idx="4521">
                  <c:v>90.0274</c:v>
                </c:pt>
                <c:pt idx="4522">
                  <c:v>90.218100000000007</c:v>
                </c:pt>
                <c:pt idx="4523">
                  <c:v>90.271500000000003</c:v>
                </c:pt>
                <c:pt idx="4524">
                  <c:v>90.218100000000007</c:v>
                </c:pt>
                <c:pt idx="4525">
                  <c:v>90.218100000000007</c:v>
                </c:pt>
                <c:pt idx="4526">
                  <c:v>90.241</c:v>
                </c:pt>
                <c:pt idx="4527">
                  <c:v>90.241</c:v>
                </c:pt>
                <c:pt idx="4528">
                  <c:v>90.378299999999996</c:v>
                </c:pt>
                <c:pt idx="4529">
                  <c:v>90.3249</c:v>
                </c:pt>
                <c:pt idx="4530">
                  <c:v>90.347800000000007</c:v>
                </c:pt>
                <c:pt idx="4531">
                  <c:v>90.431700000000006</c:v>
                </c:pt>
                <c:pt idx="4532">
                  <c:v>90.3249</c:v>
                </c:pt>
                <c:pt idx="4533">
                  <c:v>90.294399999999996</c:v>
                </c:pt>
                <c:pt idx="4534">
                  <c:v>90.462199999999996</c:v>
                </c:pt>
                <c:pt idx="4535">
                  <c:v>90.431700000000006</c:v>
                </c:pt>
                <c:pt idx="4536">
                  <c:v>90.294399999999996</c:v>
                </c:pt>
                <c:pt idx="4537">
                  <c:v>90.271500000000003</c:v>
                </c:pt>
                <c:pt idx="4538">
                  <c:v>90.3249</c:v>
                </c:pt>
                <c:pt idx="4539">
                  <c:v>90.241</c:v>
                </c:pt>
                <c:pt idx="4540">
                  <c:v>90.134200000000007</c:v>
                </c:pt>
                <c:pt idx="4541">
                  <c:v>90.1571</c:v>
                </c:pt>
                <c:pt idx="4542">
                  <c:v>90.080799999999996</c:v>
                </c:pt>
                <c:pt idx="4543">
                  <c:v>90.050299999999993</c:v>
                </c:pt>
                <c:pt idx="4544">
                  <c:v>89.996899999999997</c:v>
                </c:pt>
                <c:pt idx="4545">
                  <c:v>89.974000000000004</c:v>
                </c:pt>
                <c:pt idx="4546">
                  <c:v>89.974000000000004</c:v>
                </c:pt>
                <c:pt idx="4547">
                  <c:v>89.9435</c:v>
                </c:pt>
                <c:pt idx="4548">
                  <c:v>90.050299999999993</c:v>
                </c:pt>
                <c:pt idx="4549">
                  <c:v>90.050299999999993</c:v>
                </c:pt>
                <c:pt idx="4550">
                  <c:v>90.0274</c:v>
                </c:pt>
                <c:pt idx="4551">
                  <c:v>89.996899999999997</c:v>
                </c:pt>
                <c:pt idx="4552">
                  <c:v>89.974000000000004</c:v>
                </c:pt>
                <c:pt idx="4553">
                  <c:v>89.974000000000004</c:v>
                </c:pt>
                <c:pt idx="4554">
                  <c:v>89.974000000000004</c:v>
                </c:pt>
                <c:pt idx="4555">
                  <c:v>90.050299999999993</c:v>
                </c:pt>
                <c:pt idx="4556">
                  <c:v>90.134200000000007</c:v>
                </c:pt>
                <c:pt idx="4557">
                  <c:v>90.3249</c:v>
                </c:pt>
                <c:pt idx="4558">
                  <c:v>90.431700000000006</c:v>
                </c:pt>
                <c:pt idx="4559">
                  <c:v>90.462199999999996</c:v>
                </c:pt>
                <c:pt idx="4560">
                  <c:v>90.485100000000003</c:v>
                </c:pt>
                <c:pt idx="4561">
                  <c:v>90.431700000000006</c:v>
                </c:pt>
                <c:pt idx="4562">
                  <c:v>90.3249</c:v>
                </c:pt>
                <c:pt idx="4563">
                  <c:v>90.271500000000003</c:v>
                </c:pt>
                <c:pt idx="4564">
                  <c:v>90.241</c:v>
                </c:pt>
                <c:pt idx="4565">
                  <c:v>90.1571</c:v>
                </c:pt>
                <c:pt idx="4566">
                  <c:v>90.134200000000007</c:v>
                </c:pt>
                <c:pt idx="4567">
                  <c:v>90.241</c:v>
                </c:pt>
                <c:pt idx="4568">
                  <c:v>90.1571</c:v>
                </c:pt>
                <c:pt idx="4569">
                  <c:v>90.080799999999996</c:v>
                </c:pt>
                <c:pt idx="4570">
                  <c:v>90.050299999999993</c:v>
                </c:pt>
                <c:pt idx="4571">
                  <c:v>90.0274</c:v>
                </c:pt>
                <c:pt idx="4572">
                  <c:v>89.996899999999997</c:v>
                </c:pt>
                <c:pt idx="4573">
                  <c:v>89.996899999999997</c:v>
                </c:pt>
                <c:pt idx="4574">
                  <c:v>89.9435</c:v>
                </c:pt>
                <c:pt idx="4575">
                  <c:v>89.9435</c:v>
                </c:pt>
                <c:pt idx="4576">
                  <c:v>90.0274</c:v>
                </c:pt>
                <c:pt idx="4577">
                  <c:v>89.996899999999997</c:v>
                </c:pt>
                <c:pt idx="4578">
                  <c:v>89.996899999999997</c:v>
                </c:pt>
                <c:pt idx="4579">
                  <c:v>89.9435</c:v>
                </c:pt>
                <c:pt idx="4580">
                  <c:v>89.9435</c:v>
                </c:pt>
                <c:pt idx="4581">
                  <c:v>89.9435</c:v>
                </c:pt>
                <c:pt idx="4582">
                  <c:v>90.050299999999993</c:v>
                </c:pt>
                <c:pt idx="4583">
                  <c:v>89.974000000000004</c:v>
                </c:pt>
                <c:pt idx="4584">
                  <c:v>89.996899999999997</c:v>
                </c:pt>
                <c:pt idx="4585">
                  <c:v>89.974000000000004</c:v>
                </c:pt>
                <c:pt idx="4586">
                  <c:v>89.9435</c:v>
                </c:pt>
                <c:pt idx="4587">
                  <c:v>89.912899999999993</c:v>
                </c:pt>
                <c:pt idx="4588">
                  <c:v>89.89</c:v>
                </c:pt>
                <c:pt idx="4589">
                  <c:v>89.9435</c:v>
                </c:pt>
                <c:pt idx="4590">
                  <c:v>89.9435</c:v>
                </c:pt>
                <c:pt idx="4591">
                  <c:v>89.9435</c:v>
                </c:pt>
                <c:pt idx="4592">
                  <c:v>89.974000000000004</c:v>
                </c:pt>
                <c:pt idx="4593">
                  <c:v>89.9435</c:v>
                </c:pt>
                <c:pt idx="4594">
                  <c:v>89.9435</c:v>
                </c:pt>
                <c:pt idx="4595">
                  <c:v>89.9435</c:v>
                </c:pt>
                <c:pt idx="4596">
                  <c:v>89.9435</c:v>
                </c:pt>
                <c:pt idx="4597">
                  <c:v>89.996899999999997</c:v>
                </c:pt>
                <c:pt idx="4598">
                  <c:v>89.996899999999997</c:v>
                </c:pt>
                <c:pt idx="4599">
                  <c:v>90.080799999999996</c:v>
                </c:pt>
                <c:pt idx="4600">
                  <c:v>90.050299999999993</c:v>
                </c:pt>
                <c:pt idx="4601">
                  <c:v>90.050299999999993</c:v>
                </c:pt>
                <c:pt idx="4602">
                  <c:v>90.0274</c:v>
                </c:pt>
                <c:pt idx="4603">
                  <c:v>90.050299999999993</c:v>
                </c:pt>
                <c:pt idx="4604">
                  <c:v>90.080799999999996</c:v>
                </c:pt>
                <c:pt idx="4605">
                  <c:v>90.080799999999996</c:v>
                </c:pt>
                <c:pt idx="4606">
                  <c:v>90.080799999999996</c:v>
                </c:pt>
                <c:pt idx="4607">
                  <c:v>90.050299999999993</c:v>
                </c:pt>
                <c:pt idx="4608">
                  <c:v>90.080799999999996</c:v>
                </c:pt>
                <c:pt idx="4609">
                  <c:v>90.134200000000007</c:v>
                </c:pt>
                <c:pt idx="4610">
                  <c:v>90.218100000000007</c:v>
                </c:pt>
                <c:pt idx="4611">
                  <c:v>90.218100000000007</c:v>
                </c:pt>
                <c:pt idx="4612">
                  <c:v>90.3249</c:v>
                </c:pt>
                <c:pt idx="4613">
                  <c:v>90.485100000000003</c:v>
                </c:pt>
                <c:pt idx="4614">
                  <c:v>90.622500000000002</c:v>
                </c:pt>
                <c:pt idx="4615">
                  <c:v>90.622500000000002</c:v>
                </c:pt>
                <c:pt idx="4616">
                  <c:v>90.591899999999995</c:v>
                </c:pt>
                <c:pt idx="4617">
                  <c:v>90.378299999999996</c:v>
                </c:pt>
                <c:pt idx="4618">
                  <c:v>90.294399999999996</c:v>
                </c:pt>
                <c:pt idx="4619">
                  <c:v>90.271500000000003</c:v>
                </c:pt>
                <c:pt idx="4620">
                  <c:v>90.462199999999996</c:v>
                </c:pt>
                <c:pt idx="4621">
                  <c:v>90.408799999999999</c:v>
                </c:pt>
                <c:pt idx="4622">
                  <c:v>90.431700000000006</c:v>
                </c:pt>
                <c:pt idx="4623">
                  <c:v>90.378299999999996</c:v>
                </c:pt>
                <c:pt idx="4624">
                  <c:v>90.378299999999996</c:v>
                </c:pt>
                <c:pt idx="4625">
                  <c:v>90.271500000000003</c:v>
                </c:pt>
                <c:pt idx="4626">
                  <c:v>90.1571</c:v>
                </c:pt>
                <c:pt idx="4627">
                  <c:v>90.134200000000007</c:v>
                </c:pt>
                <c:pt idx="4628">
                  <c:v>90.103700000000003</c:v>
                </c:pt>
                <c:pt idx="4629">
                  <c:v>90.271500000000003</c:v>
                </c:pt>
                <c:pt idx="4630">
                  <c:v>90.218100000000007</c:v>
                </c:pt>
                <c:pt idx="4631">
                  <c:v>90.218100000000007</c:v>
                </c:pt>
                <c:pt idx="4632">
                  <c:v>90.218100000000007</c:v>
                </c:pt>
                <c:pt idx="4633">
                  <c:v>90.1571</c:v>
                </c:pt>
                <c:pt idx="4634">
                  <c:v>90.134200000000007</c:v>
                </c:pt>
                <c:pt idx="4635">
                  <c:v>90.271500000000003</c:v>
                </c:pt>
                <c:pt idx="4636">
                  <c:v>90.271500000000003</c:v>
                </c:pt>
                <c:pt idx="4637">
                  <c:v>90.271500000000003</c:v>
                </c:pt>
                <c:pt idx="4638">
                  <c:v>90.218100000000007</c:v>
                </c:pt>
                <c:pt idx="4639">
                  <c:v>90.271500000000003</c:v>
                </c:pt>
                <c:pt idx="4640">
                  <c:v>90.1571</c:v>
                </c:pt>
                <c:pt idx="4641">
                  <c:v>90.134200000000007</c:v>
                </c:pt>
                <c:pt idx="4642">
                  <c:v>90.134200000000007</c:v>
                </c:pt>
                <c:pt idx="4643">
                  <c:v>90.1571</c:v>
                </c:pt>
                <c:pt idx="4644">
                  <c:v>90.408799999999999</c:v>
                </c:pt>
                <c:pt idx="4645">
                  <c:v>90.431700000000006</c:v>
                </c:pt>
                <c:pt idx="4646">
                  <c:v>90.431700000000006</c:v>
                </c:pt>
                <c:pt idx="4647">
                  <c:v>90.3249</c:v>
                </c:pt>
                <c:pt idx="4648">
                  <c:v>90.271500000000003</c:v>
                </c:pt>
                <c:pt idx="4649">
                  <c:v>90.271500000000003</c:v>
                </c:pt>
                <c:pt idx="4650">
                  <c:v>90.271500000000003</c:v>
                </c:pt>
                <c:pt idx="4651">
                  <c:v>90.271500000000003</c:v>
                </c:pt>
                <c:pt idx="4652">
                  <c:v>90.294399999999996</c:v>
                </c:pt>
                <c:pt idx="4653">
                  <c:v>90.3249</c:v>
                </c:pt>
                <c:pt idx="4654">
                  <c:v>90.294399999999996</c:v>
                </c:pt>
                <c:pt idx="4655">
                  <c:v>90.408799999999999</c:v>
                </c:pt>
                <c:pt idx="4656">
                  <c:v>90.485100000000003</c:v>
                </c:pt>
                <c:pt idx="4657">
                  <c:v>90.3249</c:v>
                </c:pt>
                <c:pt idx="4658">
                  <c:v>90.241</c:v>
                </c:pt>
                <c:pt idx="4659">
                  <c:v>90.218100000000007</c:v>
                </c:pt>
                <c:pt idx="4660">
                  <c:v>90.134200000000007</c:v>
                </c:pt>
                <c:pt idx="4661">
                  <c:v>90.134200000000007</c:v>
                </c:pt>
                <c:pt idx="4662">
                  <c:v>90.134200000000007</c:v>
                </c:pt>
                <c:pt idx="4663">
                  <c:v>90.103700000000003</c:v>
                </c:pt>
                <c:pt idx="4664">
                  <c:v>90.080799999999996</c:v>
                </c:pt>
                <c:pt idx="4665">
                  <c:v>90.080799999999996</c:v>
                </c:pt>
                <c:pt idx="4666">
                  <c:v>90.080799999999996</c:v>
                </c:pt>
                <c:pt idx="4667">
                  <c:v>90.134200000000007</c:v>
                </c:pt>
                <c:pt idx="4668">
                  <c:v>90.134200000000007</c:v>
                </c:pt>
                <c:pt idx="4669">
                  <c:v>90.271500000000003</c:v>
                </c:pt>
                <c:pt idx="4670">
                  <c:v>90.294399999999996</c:v>
                </c:pt>
                <c:pt idx="4671">
                  <c:v>90.271500000000003</c:v>
                </c:pt>
                <c:pt idx="4672">
                  <c:v>90.347800000000007</c:v>
                </c:pt>
                <c:pt idx="4673">
                  <c:v>90.462199999999996</c:v>
                </c:pt>
                <c:pt idx="4674">
                  <c:v>90.431700000000006</c:v>
                </c:pt>
                <c:pt idx="4675">
                  <c:v>90.408799999999999</c:v>
                </c:pt>
                <c:pt idx="4676">
                  <c:v>90.431700000000006</c:v>
                </c:pt>
                <c:pt idx="4677">
                  <c:v>90.431700000000006</c:v>
                </c:pt>
                <c:pt idx="4678">
                  <c:v>90.591899999999995</c:v>
                </c:pt>
                <c:pt idx="4679">
                  <c:v>90.729299999999995</c:v>
                </c:pt>
                <c:pt idx="4680">
                  <c:v>90.698800000000006</c:v>
                </c:pt>
                <c:pt idx="4681">
                  <c:v>90.538499999999999</c:v>
                </c:pt>
                <c:pt idx="4682">
                  <c:v>90.515699999999995</c:v>
                </c:pt>
                <c:pt idx="4683">
                  <c:v>90.515699999999995</c:v>
                </c:pt>
                <c:pt idx="4684">
                  <c:v>90.645399999999995</c:v>
                </c:pt>
                <c:pt idx="4685">
                  <c:v>90.645399999999995</c:v>
                </c:pt>
                <c:pt idx="4686">
                  <c:v>90.485100000000003</c:v>
                </c:pt>
                <c:pt idx="4687">
                  <c:v>90.431700000000006</c:v>
                </c:pt>
                <c:pt idx="4688">
                  <c:v>90.408799999999999</c:v>
                </c:pt>
                <c:pt idx="4689">
                  <c:v>90.378299999999996</c:v>
                </c:pt>
                <c:pt idx="4690">
                  <c:v>90.408799999999999</c:v>
                </c:pt>
                <c:pt idx="4691">
                  <c:v>90.408799999999999</c:v>
                </c:pt>
                <c:pt idx="4692">
                  <c:v>90.462199999999996</c:v>
                </c:pt>
                <c:pt idx="4693">
                  <c:v>90.431700000000006</c:v>
                </c:pt>
                <c:pt idx="4694">
                  <c:v>90.591899999999995</c:v>
                </c:pt>
                <c:pt idx="4695">
                  <c:v>90.462199999999996</c:v>
                </c:pt>
                <c:pt idx="4696">
                  <c:v>90.431700000000006</c:v>
                </c:pt>
                <c:pt idx="4697">
                  <c:v>90.431700000000006</c:v>
                </c:pt>
                <c:pt idx="4698">
                  <c:v>90.431700000000006</c:v>
                </c:pt>
                <c:pt idx="4699">
                  <c:v>90.485100000000003</c:v>
                </c:pt>
                <c:pt idx="4700">
                  <c:v>90.622500000000002</c:v>
                </c:pt>
                <c:pt idx="4701">
                  <c:v>90.622500000000002</c:v>
                </c:pt>
                <c:pt idx="4702">
                  <c:v>90.538499999999999</c:v>
                </c:pt>
                <c:pt idx="4703">
                  <c:v>90.485100000000003</c:v>
                </c:pt>
                <c:pt idx="4704">
                  <c:v>90.485100000000003</c:v>
                </c:pt>
                <c:pt idx="4705">
                  <c:v>90.515699999999995</c:v>
                </c:pt>
                <c:pt idx="4706">
                  <c:v>90.538499999999999</c:v>
                </c:pt>
                <c:pt idx="4707">
                  <c:v>90.538499999999999</c:v>
                </c:pt>
                <c:pt idx="4708">
                  <c:v>90.515699999999995</c:v>
                </c:pt>
                <c:pt idx="4709">
                  <c:v>90.538499999999999</c:v>
                </c:pt>
                <c:pt idx="4710">
                  <c:v>90.538499999999999</c:v>
                </c:pt>
                <c:pt idx="4711">
                  <c:v>90.538499999999999</c:v>
                </c:pt>
                <c:pt idx="4712">
                  <c:v>90.538499999999999</c:v>
                </c:pt>
                <c:pt idx="4713">
                  <c:v>90.591899999999995</c:v>
                </c:pt>
                <c:pt idx="4714">
                  <c:v>90.645399999999995</c:v>
                </c:pt>
                <c:pt idx="4715">
                  <c:v>90.622500000000002</c:v>
                </c:pt>
                <c:pt idx="4716">
                  <c:v>90.698800000000006</c:v>
                </c:pt>
                <c:pt idx="4717">
                  <c:v>90.782700000000006</c:v>
                </c:pt>
                <c:pt idx="4718">
                  <c:v>90.759799999999998</c:v>
                </c:pt>
                <c:pt idx="4719">
                  <c:v>90.729299999999995</c:v>
                </c:pt>
                <c:pt idx="4720">
                  <c:v>90.729299999999995</c:v>
                </c:pt>
                <c:pt idx="4721">
                  <c:v>90.782700000000006</c:v>
                </c:pt>
                <c:pt idx="4722">
                  <c:v>90.866600000000005</c:v>
                </c:pt>
                <c:pt idx="4723">
                  <c:v>90.973399999999998</c:v>
                </c:pt>
                <c:pt idx="4724">
                  <c:v>90.866600000000005</c:v>
                </c:pt>
                <c:pt idx="4725">
                  <c:v>90.729299999999995</c:v>
                </c:pt>
                <c:pt idx="4726">
                  <c:v>90.729299999999995</c:v>
                </c:pt>
                <c:pt idx="4727">
                  <c:v>90.729299999999995</c:v>
                </c:pt>
                <c:pt idx="4728">
                  <c:v>90.813199999999995</c:v>
                </c:pt>
                <c:pt idx="4729">
                  <c:v>90.866600000000005</c:v>
                </c:pt>
                <c:pt idx="4730">
                  <c:v>90.866600000000005</c:v>
                </c:pt>
                <c:pt idx="4731">
                  <c:v>90.813199999999995</c:v>
                </c:pt>
                <c:pt idx="4732">
                  <c:v>90.92</c:v>
                </c:pt>
                <c:pt idx="4733">
                  <c:v>90.92</c:v>
                </c:pt>
                <c:pt idx="4734">
                  <c:v>90.813199999999995</c:v>
                </c:pt>
                <c:pt idx="4735">
                  <c:v>90.782700000000006</c:v>
                </c:pt>
                <c:pt idx="4736">
                  <c:v>90.782700000000006</c:v>
                </c:pt>
                <c:pt idx="4737">
                  <c:v>90.729299999999995</c:v>
                </c:pt>
                <c:pt idx="4738">
                  <c:v>90.729299999999995</c:v>
                </c:pt>
                <c:pt idx="4739">
                  <c:v>90.813199999999995</c:v>
                </c:pt>
                <c:pt idx="4740">
                  <c:v>90.675899999999999</c:v>
                </c:pt>
                <c:pt idx="4741">
                  <c:v>90.622500000000002</c:v>
                </c:pt>
                <c:pt idx="4742">
                  <c:v>90.622500000000002</c:v>
                </c:pt>
                <c:pt idx="4743">
                  <c:v>90.622500000000002</c:v>
                </c:pt>
                <c:pt idx="4744">
                  <c:v>90.675899999999999</c:v>
                </c:pt>
                <c:pt idx="4745">
                  <c:v>90.675899999999999</c:v>
                </c:pt>
                <c:pt idx="4746">
                  <c:v>90.645399999999995</c:v>
                </c:pt>
                <c:pt idx="4747">
                  <c:v>90.698800000000006</c:v>
                </c:pt>
                <c:pt idx="4748">
                  <c:v>90.782700000000006</c:v>
                </c:pt>
                <c:pt idx="4749">
                  <c:v>90.729299999999995</c:v>
                </c:pt>
                <c:pt idx="4750">
                  <c:v>90.645399999999995</c:v>
                </c:pt>
                <c:pt idx="4751">
                  <c:v>90.675899999999999</c:v>
                </c:pt>
                <c:pt idx="4752">
                  <c:v>90.729299999999995</c:v>
                </c:pt>
                <c:pt idx="4753">
                  <c:v>90.782700000000006</c:v>
                </c:pt>
                <c:pt idx="4754">
                  <c:v>90.782700000000006</c:v>
                </c:pt>
                <c:pt idx="4755">
                  <c:v>90.836100000000002</c:v>
                </c:pt>
                <c:pt idx="4756">
                  <c:v>90.813199999999995</c:v>
                </c:pt>
                <c:pt idx="4757">
                  <c:v>90.92</c:v>
                </c:pt>
                <c:pt idx="4758">
                  <c:v>90.782700000000006</c:v>
                </c:pt>
                <c:pt idx="4759">
                  <c:v>90.782700000000006</c:v>
                </c:pt>
                <c:pt idx="4760">
                  <c:v>90.836100000000002</c:v>
                </c:pt>
                <c:pt idx="4761">
                  <c:v>90.782700000000006</c:v>
                </c:pt>
                <c:pt idx="4762">
                  <c:v>90.797899999999998</c:v>
                </c:pt>
                <c:pt idx="4763">
                  <c:v>90.797899999999998</c:v>
                </c:pt>
                <c:pt idx="4764">
                  <c:v>90.828500000000005</c:v>
                </c:pt>
                <c:pt idx="4765">
                  <c:v>90.691100000000006</c:v>
                </c:pt>
                <c:pt idx="4766">
                  <c:v>90.637699999999995</c:v>
                </c:pt>
                <c:pt idx="4767">
                  <c:v>90.744500000000002</c:v>
                </c:pt>
                <c:pt idx="4768">
                  <c:v>90.912400000000005</c:v>
                </c:pt>
                <c:pt idx="4769">
                  <c:v>90.775099999999995</c:v>
                </c:pt>
                <c:pt idx="4770">
                  <c:v>90.721599999999995</c:v>
                </c:pt>
                <c:pt idx="4771">
                  <c:v>90.668199999999999</c:v>
                </c:pt>
                <c:pt idx="4772">
                  <c:v>90.668199999999999</c:v>
                </c:pt>
                <c:pt idx="4773">
                  <c:v>90.637699999999995</c:v>
                </c:pt>
                <c:pt idx="4774">
                  <c:v>90.637699999999995</c:v>
                </c:pt>
                <c:pt idx="4775">
                  <c:v>90.637699999999995</c:v>
                </c:pt>
                <c:pt idx="4776">
                  <c:v>90.637699999999995</c:v>
                </c:pt>
                <c:pt idx="4777">
                  <c:v>90.637699999999995</c:v>
                </c:pt>
                <c:pt idx="4778">
                  <c:v>90.721599999999995</c:v>
                </c:pt>
                <c:pt idx="4779">
                  <c:v>90.721599999999995</c:v>
                </c:pt>
                <c:pt idx="4780">
                  <c:v>90.668199999999999</c:v>
                </c:pt>
                <c:pt idx="4781">
                  <c:v>90.721599999999995</c:v>
                </c:pt>
                <c:pt idx="4782">
                  <c:v>90.828500000000005</c:v>
                </c:pt>
                <c:pt idx="4783">
                  <c:v>90.828500000000005</c:v>
                </c:pt>
                <c:pt idx="4784">
                  <c:v>90.851299999999995</c:v>
                </c:pt>
                <c:pt idx="4785">
                  <c:v>90.744500000000002</c:v>
                </c:pt>
                <c:pt idx="4786">
                  <c:v>90.668199999999999</c:v>
                </c:pt>
                <c:pt idx="4787">
                  <c:v>90.721599999999995</c:v>
                </c:pt>
                <c:pt idx="4788">
                  <c:v>90.744500000000002</c:v>
                </c:pt>
                <c:pt idx="4789">
                  <c:v>90.775099999999995</c:v>
                </c:pt>
                <c:pt idx="4790">
                  <c:v>90.828500000000005</c:v>
                </c:pt>
                <c:pt idx="4791">
                  <c:v>90.965800000000002</c:v>
                </c:pt>
                <c:pt idx="4792">
                  <c:v>91.072599999999994</c:v>
                </c:pt>
                <c:pt idx="4793">
                  <c:v>90.912400000000005</c:v>
                </c:pt>
                <c:pt idx="4794">
                  <c:v>90.828500000000005</c:v>
                </c:pt>
                <c:pt idx="4795">
                  <c:v>90.912400000000005</c:v>
                </c:pt>
                <c:pt idx="4796">
                  <c:v>90.881900000000002</c:v>
                </c:pt>
                <c:pt idx="4797">
                  <c:v>90.965800000000002</c:v>
                </c:pt>
                <c:pt idx="4798">
                  <c:v>90.988699999999994</c:v>
                </c:pt>
                <c:pt idx="4799">
                  <c:v>90.965800000000002</c:v>
                </c:pt>
                <c:pt idx="4800">
                  <c:v>90.965800000000002</c:v>
                </c:pt>
                <c:pt idx="4801">
                  <c:v>90.965800000000002</c:v>
                </c:pt>
                <c:pt idx="4802">
                  <c:v>90.912400000000005</c:v>
                </c:pt>
                <c:pt idx="4803">
                  <c:v>90.965800000000002</c:v>
                </c:pt>
                <c:pt idx="4804">
                  <c:v>90.797899999999998</c:v>
                </c:pt>
                <c:pt idx="4805">
                  <c:v>90.721599999999995</c:v>
                </c:pt>
                <c:pt idx="4806">
                  <c:v>90.637699999999995</c:v>
                </c:pt>
                <c:pt idx="4807">
                  <c:v>90.668199999999999</c:v>
                </c:pt>
                <c:pt idx="4808">
                  <c:v>90.668199999999999</c:v>
                </c:pt>
                <c:pt idx="4809">
                  <c:v>90.744500000000002</c:v>
                </c:pt>
                <c:pt idx="4810">
                  <c:v>90.721599999999995</c:v>
                </c:pt>
                <c:pt idx="4811">
                  <c:v>90.744500000000002</c:v>
                </c:pt>
                <c:pt idx="4812">
                  <c:v>90.721599999999995</c:v>
                </c:pt>
                <c:pt idx="4813">
                  <c:v>90.691100000000006</c:v>
                </c:pt>
                <c:pt idx="4814">
                  <c:v>90.691100000000006</c:v>
                </c:pt>
                <c:pt idx="4815">
                  <c:v>90.828500000000005</c:v>
                </c:pt>
                <c:pt idx="4816">
                  <c:v>90.965800000000002</c:v>
                </c:pt>
                <c:pt idx="4817">
                  <c:v>90.912400000000005</c:v>
                </c:pt>
                <c:pt idx="4818">
                  <c:v>90.881900000000002</c:v>
                </c:pt>
                <c:pt idx="4819">
                  <c:v>90.851299999999995</c:v>
                </c:pt>
                <c:pt idx="4820">
                  <c:v>90.828500000000005</c:v>
                </c:pt>
                <c:pt idx="4821">
                  <c:v>90.744500000000002</c:v>
                </c:pt>
                <c:pt idx="4822">
                  <c:v>90.775099999999995</c:v>
                </c:pt>
                <c:pt idx="4823">
                  <c:v>90.744500000000002</c:v>
                </c:pt>
                <c:pt idx="4824">
                  <c:v>90.721599999999995</c:v>
                </c:pt>
                <c:pt idx="4825">
                  <c:v>90.775099999999995</c:v>
                </c:pt>
                <c:pt idx="4826">
                  <c:v>90.828500000000005</c:v>
                </c:pt>
                <c:pt idx="4827">
                  <c:v>90.744500000000002</c:v>
                </c:pt>
                <c:pt idx="4828">
                  <c:v>90.797899999999998</c:v>
                </c:pt>
                <c:pt idx="4829">
                  <c:v>90.797899999999998</c:v>
                </c:pt>
                <c:pt idx="4830">
                  <c:v>90.797899999999998</c:v>
                </c:pt>
                <c:pt idx="4831">
                  <c:v>90.965800000000002</c:v>
                </c:pt>
                <c:pt idx="4832">
                  <c:v>90.851299999999995</c:v>
                </c:pt>
                <c:pt idx="4833">
                  <c:v>90.797899999999998</c:v>
                </c:pt>
                <c:pt idx="4834">
                  <c:v>90.691100000000006</c:v>
                </c:pt>
                <c:pt idx="4835">
                  <c:v>90.721599999999995</c:v>
                </c:pt>
                <c:pt idx="4836">
                  <c:v>90.797899999999998</c:v>
                </c:pt>
                <c:pt idx="4837">
                  <c:v>90.775099999999995</c:v>
                </c:pt>
                <c:pt idx="4838">
                  <c:v>90.797899999999998</c:v>
                </c:pt>
                <c:pt idx="4839">
                  <c:v>90.797899999999998</c:v>
                </c:pt>
                <c:pt idx="4840">
                  <c:v>90.851299999999995</c:v>
                </c:pt>
                <c:pt idx="4841">
                  <c:v>90.851299999999995</c:v>
                </c:pt>
                <c:pt idx="4842">
                  <c:v>90.797899999999998</c:v>
                </c:pt>
                <c:pt idx="4843">
                  <c:v>90.828500000000005</c:v>
                </c:pt>
                <c:pt idx="4844">
                  <c:v>90.797899999999998</c:v>
                </c:pt>
                <c:pt idx="4845">
                  <c:v>90.881900000000002</c:v>
                </c:pt>
                <c:pt idx="4846">
                  <c:v>90.881900000000002</c:v>
                </c:pt>
                <c:pt idx="4847">
                  <c:v>90.851299999999995</c:v>
                </c:pt>
                <c:pt idx="4848">
                  <c:v>90.775099999999995</c:v>
                </c:pt>
                <c:pt idx="4849">
                  <c:v>90.744500000000002</c:v>
                </c:pt>
                <c:pt idx="4850">
                  <c:v>90.721599999999995</c:v>
                </c:pt>
                <c:pt idx="4851">
                  <c:v>90.721599999999995</c:v>
                </c:pt>
                <c:pt idx="4852">
                  <c:v>90.668199999999999</c:v>
                </c:pt>
                <c:pt idx="4853">
                  <c:v>90.691100000000006</c:v>
                </c:pt>
                <c:pt idx="4854">
                  <c:v>90.797899999999998</c:v>
                </c:pt>
                <c:pt idx="4855">
                  <c:v>90.775099999999995</c:v>
                </c:pt>
                <c:pt idx="4856">
                  <c:v>90.759799999999998</c:v>
                </c:pt>
                <c:pt idx="4857">
                  <c:v>90.691100000000006</c:v>
                </c:pt>
                <c:pt idx="4858">
                  <c:v>90.759799999999998</c:v>
                </c:pt>
                <c:pt idx="4859">
                  <c:v>90.736900000000006</c:v>
                </c:pt>
                <c:pt idx="4860">
                  <c:v>90.683499999999995</c:v>
                </c:pt>
                <c:pt idx="4861">
                  <c:v>90.630099999999999</c:v>
                </c:pt>
                <c:pt idx="4862">
                  <c:v>90.630099999999999</c:v>
                </c:pt>
                <c:pt idx="4863">
                  <c:v>90.569100000000006</c:v>
                </c:pt>
                <c:pt idx="4864">
                  <c:v>90.569100000000006</c:v>
                </c:pt>
                <c:pt idx="4865">
                  <c:v>90.630099999999999</c:v>
                </c:pt>
                <c:pt idx="4866">
                  <c:v>90.706400000000002</c:v>
                </c:pt>
                <c:pt idx="4867">
                  <c:v>90.569100000000006</c:v>
                </c:pt>
                <c:pt idx="4868">
                  <c:v>90.515699999999995</c:v>
                </c:pt>
                <c:pt idx="4869">
                  <c:v>90.492800000000003</c:v>
                </c:pt>
                <c:pt idx="4870">
                  <c:v>90.462199999999996</c:v>
                </c:pt>
                <c:pt idx="4871">
                  <c:v>90.439400000000006</c:v>
                </c:pt>
                <c:pt idx="4872">
                  <c:v>90.439400000000006</c:v>
                </c:pt>
                <c:pt idx="4873">
                  <c:v>90.462199999999996</c:v>
                </c:pt>
                <c:pt idx="4874">
                  <c:v>90.439400000000006</c:v>
                </c:pt>
                <c:pt idx="4875">
                  <c:v>90.462199999999996</c:v>
                </c:pt>
                <c:pt idx="4876">
                  <c:v>90.462199999999996</c:v>
                </c:pt>
                <c:pt idx="4877">
                  <c:v>90.462199999999996</c:v>
                </c:pt>
                <c:pt idx="4878">
                  <c:v>90.546199999999999</c:v>
                </c:pt>
                <c:pt idx="4879">
                  <c:v>90.569100000000006</c:v>
                </c:pt>
                <c:pt idx="4880">
                  <c:v>90.546199999999999</c:v>
                </c:pt>
                <c:pt idx="4881">
                  <c:v>90.599599999999995</c:v>
                </c:pt>
                <c:pt idx="4882">
                  <c:v>90.759799999999998</c:v>
                </c:pt>
                <c:pt idx="4883">
                  <c:v>90.706400000000002</c:v>
                </c:pt>
                <c:pt idx="4884">
                  <c:v>90.630099999999999</c:v>
                </c:pt>
                <c:pt idx="4885">
                  <c:v>90.569100000000006</c:v>
                </c:pt>
                <c:pt idx="4886">
                  <c:v>90.569100000000006</c:v>
                </c:pt>
                <c:pt idx="4887">
                  <c:v>90.546199999999999</c:v>
                </c:pt>
                <c:pt idx="4888">
                  <c:v>90.569100000000006</c:v>
                </c:pt>
                <c:pt idx="4889">
                  <c:v>90.546199999999999</c:v>
                </c:pt>
                <c:pt idx="4890">
                  <c:v>90.492800000000003</c:v>
                </c:pt>
                <c:pt idx="4891">
                  <c:v>90.599599999999995</c:v>
                </c:pt>
                <c:pt idx="4892">
                  <c:v>90.569100000000006</c:v>
                </c:pt>
                <c:pt idx="4893">
                  <c:v>90.759799999999998</c:v>
                </c:pt>
                <c:pt idx="4894">
                  <c:v>90.736900000000006</c:v>
                </c:pt>
                <c:pt idx="4895">
                  <c:v>90.736900000000006</c:v>
                </c:pt>
                <c:pt idx="4896">
                  <c:v>90.706400000000002</c:v>
                </c:pt>
                <c:pt idx="4897">
                  <c:v>90.599599999999995</c:v>
                </c:pt>
                <c:pt idx="4898">
                  <c:v>90.630099999999999</c:v>
                </c:pt>
                <c:pt idx="4899">
                  <c:v>90.630099999999999</c:v>
                </c:pt>
                <c:pt idx="4900">
                  <c:v>90.599599999999995</c:v>
                </c:pt>
                <c:pt idx="4901">
                  <c:v>90.683499999999995</c:v>
                </c:pt>
                <c:pt idx="4902">
                  <c:v>90.706400000000002</c:v>
                </c:pt>
                <c:pt idx="4903">
                  <c:v>90.706400000000002</c:v>
                </c:pt>
                <c:pt idx="4904">
                  <c:v>90.630099999999999</c:v>
                </c:pt>
                <c:pt idx="4905">
                  <c:v>90.599599999999995</c:v>
                </c:pt>
                <c:pt idx="4906">
                  <c:v>90.683499999999995</c:v>
                </c:pt>
                <c:pt idx="4907">
                  <c:v>90.736900000000006</c:v>
                </c:pt>
                <c:pt idx="4908">
                  <c:v>90.630099999999999</c:v>
                </c:pt>
                <c:pt idx="4909">
                  <c:v>90.706400000000002</c:v>
                </c:pt>
                <c:pt idx="4910">
                  <c:v>90.790300000000002</c:v>
                </c:pt>
                <c:pt idx="4911">
                  <c:v>90.706400000000002</c:v>
                </c:pt>
                <c:pt idx="4912">
                  <c:v>90.683499999999995</c:v>
                </c:pt>
                <c:pt idx="4913">
                  <c:v>90.706400000000002</c:v>
                </c:pt>
                <c:pt idx="4914">
                  <c:v>90.736900000000006</c:v>
                </c:pt>
                <c:pt idx="4915">
                  <c:v>90.736900000000006</c:v>
                </c:pt>
                <c:pt idx="4916">
                  <c:v>90.683499999999995</c:v>
                </c:pt>
                <c:pt idx="4917">
                  <c:v>90.630099999999999</c:v>
                </c:pt>
                <c:pt idx="4918">
                  <c:v>90.683499999999995</c:v>
                </c:pt>
                <c:pt idx="4919">
                  <c:v>90.736900000000006</c:v>
                </c:pt>
                <c:pt idx="4920">
                  <c:v>90.630099999999999</c:v>
                </c:pt>
                <c:pt idx="4921">
                  <c:v>90.668199999999999</c:v>
                </c:pt>
                <c:pt idx="4922">
                  <c:v>90.668199999999999</c:v>
                </c:pt>
                <c:pt idx="4923">
                  <c:v>90.630099999999999</c:v>
                </c:pt>
                <c:pt idx="4924">
                  <c:v>90.630099999999999</c:v>
                </c:pt>
                <c:pt idx="4925">
                  <c:v>90.599599999999995</c:v>
                </c:pt>
                <c:pt idx="4926">
                  <c:v>90.736900000000006</c:v>
                </c:pt>
                <c:pt idx="4927">
                  <c:v>90.759799999999998</c:v>
                </c:pt>
                <c:pt idx="4928">
                  <c:v>90.752200000000002</c:v>
                </c:pt>
                <c:pt idx="4929">
                  <c:v>90.752200000000002</c:v>
                </c:pt>
                <c:pt idx="4930">
                  <c:v>90.836100000000002</c:v>
                </c:pt>
                <c:pt idx="4931">
                  <c:v>90.782700000000006</c:v>
                </c:pt>
                <c:pt idx="4932">
                  <c:v>90.668199999999999</c:v>
                </c:pt>
                <c:pt idx="4933">
                  <c:v>90.721599999999995</c:v>
                </c:pt>
                <c:pt idx="4934">
                  <c:v>90.645399999999995</c:v>
                </c:pt>
                <c:pt idx="4935">
                  <c:v>90.614800000000002</c:v>
                </c:pt>
                <c:pt idx="4936">
                  <c:v>90.721599999999995</c:v>
                </c:pt>
                <c:pt idx="4937">
                  <c:v>90.645399999999995</c:v>
                </c:pt>
                <c:pt idx="4938">
                  <c:v>90.591899999999995</c:v>
                </c:pt>
                <c:pt idx="4939">
                  <c:v>90.591899999999995</c:v>
                </c:pt>
                <c:pt idx="4940">
                  <c:v>90.668199999999999</c:v>
                </c:pt>
                <c:pt idx="4941">
                  <c:v>90.668199999999999</c:v>
                </c:pt>
                <c:pt idx="4942">
                  <c:v>90.645399999999995</c:v>
                </c:pt>
                <c:pt idx="4943">
                  <c:v>90.614800000000002</c:v>
                </c:pt>
                <c:pt idx="4944">
                  <c:v>90.645399999999995</c:v>
                </c:pt>
                <c:pt idx="4945">
                  <c:v>90.614800000000002</c:v>
                </c:pt>
                <c:pt idx="4946">
                  <c:v>90.591899999999995</c:v>
                </c:pt>
                <c:pt idx="4947">
                  <c:v>90.591899999999995</c:v>
                </c:pt>
                <c:pt idx="4948">
                  <c:v>90.591899999999995</c:v>
                </c:pt>
                <c:pt idx="4949">
                  <c:v>90.591899999999995</c:v>
                </c:pt>
                <c:pt idx="4950">
                  <c:v>90.561400000000006</c:v>
                </c:pt>
                <c:pt idx="4951">
                  <c:v>90.561400000000006</c:v>
                </c:pt>
                <c:pt idx="4952">
                  <c:v>90.538499999999999</c:v>
                </c:pt>
                <c:pt idx="4953">
                  <c:v>90.561400000000006</c:v>
                </c:pt>
                <c:pt idx="4954">
                  <c:v>90.538499999999999</c:v>
                </c:pt>
                <c:pt idx="4955">
                  <c:v>90.561400000000006</c:v>
                </c:pt>
                <c:pt idx="4956">
                  <c:v>90.561400000000006</c:v>
                </c:pt>
                <c:pt idx="4957">
                  <c:v>90.591899999999995</c:v>
                </c:pt>
                <c:pt idx="4958">
                  <c:v>90.591899999999995</c:v>
                </c:pt>
                <c:pt idx="4959">
                  <c:v>90.591899999999995</c:v>
                </c:pt>
                <c:pt idx="4960">
                  <c:v>90.591899999999995</c:v>
                </c:pt>
                <c:pt idx="4961">
                  <c:v>90.591899999999995</c:v>
                </c:pt>
                <c:pt idx="4962">
                  <c:v>90.614800000000002</c:v>
                </c:pt>
                <c:pt idx="4963">
                  <c:v>90.614800000000002</c:v>
                </c:pt>
                <c:pt idx="4964">
                  <c:v>90.614800000000002</c:v>
                </c:pt>
                <c:pt idx="4965">
                  <c:v>90.591899999999995</c:v>
                </c:pt>
                <c:pt idx="4966">
                  <c:v>90.645399999999995</c:v>
                </c:pt>
                <c:pt idx="4967">
                  <c:v>90.591899999999995</c:v>
                </c:pt>
                <c:pt idx="4968">
                  <c:v>90.645399999999995</c:v>
                </c:pt>
                <c:pt idx="4969">
                  <c:v>90.591899999999995</c:v>
                </c:pt>
                <c:pt idx="4970">
                  <c:v>90.591899999999995</c:v>
                </c:pt>
                <c:pt idx="4971">
                  <c:v>90.668199999999999</c:v>
                </c:pt>
                <c:pt idx="4972">
                  <c:v>90.668199999999999</c:v>
                </c:pt>
                <c:pt idx="4973">
                  <c:v>90.614800000000002</c:v>
                </c:pt>
                <c:pt idx="4974">
                  <c:v>90.668199999999999</c:v>
                </c:pt>
                <c:pt idx="4975">
                  <c:v>90.668199999999999</c:v>
                </c:pt>
                <c:pt idx="4976">
                  <c:v>90.668199999999999</c:v>
                </c:pt>
                <c:pt idx="4977">
                  <c:v>90.721599999999995</c:v>
                </c:pt>
                <c:pt idx="4978">
                  <c:v>90.561400000000006</c:v>
                </c:pt>
                <c:pt idx="4979">
                  <c:v>90.614800000000002</c:v>
                </c:pt>
                <c:pt idx="4980">
                  <c:v>90.645399999999995</c:v>
                </c:pt>
                <c:pt idx="4981">
                  <c:v>90.645399999999995</c:v>
                </c:pt>
                <c:pt idx="4982">
                  <c:v>90.591899999999995</c:v>
                </c:pt>
                <c:pt idx="4983">
                  <c:v>90.614800000000002</c:v>
                </c:pt>
                <c:pt idx="4984">
                  <c:v>90.645399999999995</c:v>
                </c:pt>
                <c:pt idx="4985">
                  <c:v>90.645399999999995</c:v>
                </c:pt>
                <c:pt idx="4986">
                  <c:v>90.645399999999995</c:v>
                </c:pt>
                <c:pt idx="4987">
                  <c:v>90.561400000000006</c:v>
                </c:pt>
                <c:pt idx="4988">
                  <c:v>90.507999999999996</c:v>
                </c:pt>
                <c:pt idx="4989">
                  <c:v>90.507999999999996</c:v>
                </c:pt>
                <c:pt idx="4990">
                  <c:v>90.477500000000006</c:v>
                </c:pt>
                <c:pt idx="4991">
                  <c:v>90.477500000000006</c:v>
                </c:pt>
                <c:pt idx="4992">
                  <c:v>90.477500000000006</c:v>
                </c:pt>
                <c:pt idx="4993">
                  <c:v>90.477500000000006</c:v>
                </c:pt>
                <c:pt idx="4994">
                  <c:v>90.454599999999999</c:v>
                </c:pt>
                <c:pt idx="4995">
                  <c:v>90.507999999999996</c:v>
                </c:pt>
                <c:pt idx="4996">
                  <c:v>90.507999999999996</c:v>
                </c:pt>
                <c:pt idx="4997">
                  <c:v>90.538499999999999</c:v>
                </c:pt>
                <c:pt idx="4998">
                  <c:v>90.507999999999996</c:v>
                </c:pt>
                <c:pt idx="4999">
                  <c:v>90.630099999999999</c:v>
                </c:pt>
                <c:pt idx="5000">
                  <c:v>90.645399999999995</c:v>
                </c:pt>
                <c:pt idx="5001">
                  <c:v>90.607200000000006</c:v>
                </c:pt>
                <c:pt idx="5002">
                  <c:v>90.607200000000006</c:v>
                </c:pt>
                <c:pt idx="5003">
                  <c:v>90.576700000000002</c:v>
                </c:pt>
                <c:pt idx="5004">
                  <c:v>90.576700000000002</c:v>
                </c:pt>
                <c:pt idx="5005">
                  <c:v>90.630099999999999</c:v>
                </c:pt>
                <c:pt idx="5006">
                  <c:v>90.630099999999999</c:v>
                </c:pt>
                <c:pt idx="5007">
                  <c:v>90.576700000000002</c:v>
                </c:pt>
                <c:pt idx="5008">
                  <c:v>90.553799999999995</c:v>
                </c:pt>
                <c:pt idx="5009">
                  <c:v>90.576700000000002</c:v>
                </c:pt>
                <c:pt idx="5010">
                  <c:v>90.576700000000002</c:v>
                </c:pt>
                <c:pt idx="5011">
                  <c:v>90.576700000000002</c:v>
                </c:pt>
                <c:pt idx="5012">
                  <c:v>90.553799999999995</c:v>
                </c:pt>
                <c:pt idx="5013">
                  <c:v>90.500399999999999</c:v>
                </c:pt>
                <c:pt idx="5014">
                  <c:v>90.469899999999996</c:v>
                </c:pt>
                <c:pt idx="5015">
                  <c:v>90.439400000000006</c:v>
                </c:pt>
                <c:pt idx="5016">
                  <c:v>90.523300000000006</c:v>
                </c:pt>
                <c:pt idx="5017">
                  <c:v>90.469899999999996</c:v>
                </c:pt>
                <c:pt idx="5018">
                  <c:v>90.469899999999996</c:v>
                </c:pt>
                <c:pt idx="5019">
                  <c:v>90.523300000000006</c:v>
                </c:pt>
                <c:pt idx="5020">
                  <c:v>90.469899999999996</c:v>
                </c:pt>
                <c:pt idx="5021">
                  <c:v>90.553799999999995</c:v>
                </c:pt>
                <c:pt idx="5022">
                  <c:v>90.553799999999995</c:v>
                </c:pt>
                <c:pt idx="5023">
                  <c:v>90.576700000000002</c:v>
                </c:pt>
                <c:pt idx="5024">
                  <c:v>90.523300000000006</c:v>
                </c:pt>
                <c:pt idx="5025">
                  <c:v>90.469899999999996</c:v>
                </c:pt>
                <c:pt idx="5026">
                  <c:v>90.523300000000006</c:v>
                </c:pt>
                <c:pt idx="5027">
                  <c:v>90.553799999999995</c:v>
                </c:pt>
                <c:pt idx="5028">
                  <c:v>90.576700000000002</c:v>
                </c:pt>
                <c:pt idx="5029">
                  <c:v>90.607200000000006</c:v>
                </c:pt>
                <c:pt idx="5030">
                  <c:v>90.607200000000006</c:v>
                </c:pt>
                <c:pt idx="5031">
                  <c:v>90.660600000000002</c:v>
                </c:pt>
                <c:pt idx="5032">
                  <c:v>90.576700000000002</c:v>
                </c:pt>
                <c:pt idx="5033">
                  <c:v>90.523300000000006</c:v>
                </c:pt>
                <c:pt idx="5034">
                  <c:v>90.553799999999995</c:v>
                </c:pt>
                <c:pt idx="5035">
                  <c:v>90.500399999999999</c:v>
                </c:pt>
                <c:pt idx="5036">
                  <c:v>90.500399999999999</c:v>
                </c:pt>
                <c:pt idx="5037">
                  <c:v>90.500399999999999</c:v>
                </c:pt>
                <c:pt idx="5038">
                  <c:v>90.553799999999995</c:v>
                </c:pt>
                <c:pt idx="5039">
                  <c:v>90.553799999999995</c:v>
                </c:pt>
                <c:pt idx="5040">
                  <c:v>90.553799999999995</c:v>
                </c:pt>
                <c:pt idx="5041">
                  <c:v>90.523300000000006</c:v>
                </c:pt>
                <c:pt idx="5042">
                  <c:v>90.576700000000002</c:v>
                </c:pt>
                <c:pt idx="5043">
                  <c:v>90.553799999999995</c:v>
                </c:pt>
                <c:pt idx="5044">
                  <c:v>90.523300000000006</c:v>
                </c:pt>
                <c:pt idx="5045">
                  <c:v>90.439400000000006</c:v>
                </c:pt>
                <c:pt idx="5046">
                  <c:v>90.469899999999996</c:v>
                </c:pt>
                <c:pt idx="5047">
                  <c:v>90.469899999999996</c:v>
                </c:pt>
                <c:pt idx="5048">
                  <c:v>90.439400000000006</c:v>
                </c:pt>
                <c:pt idx="5049">
                  <c:v>90.439400000000006</c:v>
                </c:pt>
                <c:pt idx="5050">
                  <c:v>90.439400000000006</c:v>
                </c:pt>
                <c:pt idx="5051">
                  <c:v>90.385999999999996</c:v>
                </c:pt>
                <c:pt idx="5052">
                  <c:v>90.332599999999999</c:v>
                </c:pt>
                <c:pt idx="5053">
                  <c:v>90.439400000000006</c:v>
                </c:pt>
                <c:pt idx="5054">
                  <c:v>90.416499999999999</c:v>
                </c:pt>
                <c:pt idx="5055">
                  <c:v>90.439400000000006</c:v>
                </c:pt>
                <c:pt idx="5056">
                  <c:v>90.469899999999996</c:v>
                </c:pt>
                <c:pt idx="5057">
                  <c:v>90.439400000000006</c:v>
                </c:pt>
                <c:pt idx="5058">
                  <c:v>90.439400000000006</c:v>
                </c:pt>
                <c:pt idx="5059">
                  <c:v>90.454599999999999</c:v>
                </c:pt>
                <c:pt idx="5060">
                  <c:v>90.454599999999999</c:v>
                </c:pt>
                <c:pt idx="5061">
                  <c:v>90.454599999999999</c:v>
                </c:pt>
                <c:pt idx="5062">
                  <c:v>90.507999999999996</c:v>
                </c:pt>
                <c:pt idx="5063">
                  <c:v>90.591899999999995</c:v>
                </c:pt>
                <c:pt idx="5064">
                  <c:v>90.538499999999999</c:v>
                </c:pt>
                <c:pt idx="5065">
                  <c:v>90.507999999999996</c:v>
                </c:pt>
                <c:pt idx="5066">
                  <c:v>90.485100000000003</c:v>
                </c:pt>
                <c:pt idx="5067">
                  <c:v>90.538499999999999</c:v>
                </c:pt>
                <c:pt idx="5068">
                  <c:v>90.538499999999999</c:v>
                </c:pt>
                <c:pt idx="5069">
                  <c:v>90.507999999999996</c:v>
                </c:pt>
                <c:pt idx="5070">
                  <c:v>90.538499999999999</c:v>
                </c:pt>
                <c:pt idx="5071">
                  <c:v>90.538499999999999</c:v>
                </c:pt>
                <c:pt idx="5072">
                  <c:v>90.485100000000003</c:v>
                </c:pt>
                <c:pt idx="5073">
                  <c:v>90.507999999999996</c:v>
                </c:pt>
                <c:pt idx="5074">
                  <c:v>90.507999999999996</c:v>
                </c:pt>
                <c:pt idx="5075">
                  <c:v>90.591899999999995</c:v>
                </c:pt>
                <c:pt idx="5076">
                  <c:v>90.561400000000006</c:v>
                </c:pt>
                <c:pt idx="5077">
                  <c:v>90.591899999999995</c:v>
                </c:pt>
                <c:pt idx="5078">
                  <c:v>90.507999999999996</c:v>
                </c:pt>
                <c:pt idx="5079">
                  <c:v>90.485100000000003</c:v>
                </c:pt>
                <c:pt idx="5080">
                  <c:v>90.538499999999999</c:v>
                </c:pt>
                <c:pt idx="5081">
                  <c:v>90.561400000000006</c:v>
                </c:pt>
                <c:pt idx="5082">
                  <c:v>90.507999999999996</c:v>
                </c:pt>
                <c:pt idx="5083">
                  <c:v>90.538499999999999</c:v>
                </c:pt>
                <c:pt idx="5084">
                  <c:v>90.591899999999995</c:v>
                </c:pt>
                <c:pt idx="5085">
                  <c:v>90.622500000000002</c:v>
                </c:pt>
                <c:pt idx="5086">
                  <c:v>90.561400000000006</c:v>
                </c:pt>
                <c:pt idx="5087">
                  <c:v>90.561400000000006</c:v>
                </c:pt>
                <c:pt idx="5088">
                  <c:v>90.507999999999996</c:v>
                </c:pt>
                <c:pt idx="5089">
                  <c:v>90.591899999999995</c:v>
                </c:pt>
                <c:pt idx="5090">
                  <c:v>90.485100000000003</c:v>
                </c:pt>
                <c:pt idx="5091">
                  <c:v>90.507999999999996</c:v>
                </c:pt>
                <c:pt idx="5092">
                  <c:v>90.538499999999999</c:v>
                </c:pt>
                <c:pt idx="5093">
                  <c:v>90.538499999999999</c:v>
                </c:pt>
                <c:pt idx="5094">
                  <c:v>90.538499999999999</c:v>
                </c:pt>
                <c:pt idx="5095">
                  <c:v>90.538499999999999</c:v>
                </c:pt>
                <c:pt idx="5096">
                  <c:v>90.591899999999995</c:v>
                </c:pt>
                <c:pt idx="5097">
                  <c:v>90.538499999999999</c:v>
                </c:pt>
                <c:pt idx="5098">
                  <c:v>90.561400000000006</c:v>
                </c:pt>
                <c:pt idx="5099">
                  <c:v>90.561400000000006</c:v>
                </c:pt>
                <c:pt idx="5100">
                  <c:v>90.561400000000006</c:v>
                </c:pt>
                <c:pt idx="5101">
                  <c:v>90.622500000000002</c:v>
                </c:pt>
                <c:pt idx="5102">
                  <c:v>90.538499999999999</c:v>
                </c:pt>
                <c:pt idx="5103">
                  <c:v>90.591899999999995</c:v>
                </c:pt>
                <c:pt idx="5104">
                  <c:v>90.591899999999995</c:v>
                </c:pt>
                <c:pt idx="5105">
                  <c:v>90.607200000000006</c:v>
                </c:pt>
                <c:pt idx="5106">
                  <c:v>90.607200000000006</c:v>
                </c:pt>
                <c:pt idx="5107">
                  <c:v>90.691100000000006</c:v>
                </c:pt>
                <c:pt idx="5108">
                  <c:v>90.744500000000002</c:v>
                </c:pt>
                <c:pt idx="5109">
                  <c:v>90.637699999999995</c:v>
                </c:pt>
                <c:pt idx="5110">
                  <c:v>90.660600000000002</c:v>
                </c:pt>
                <c:pt idx="5111">
                  <c:v>90.660600000000002</c:v>
                </c:pt>
                <c:pt idx="5112">
                  <c:v>90.637699999999995</c:v>
                </c:pt>
                <c:pt idx="5113">
                  <c:v>90.607200000000006</c:v>
                </c:pt>
                <c:pt idx="5114">
                  <c:v>90.576700000000002</c:v>
                </c:pt>
                <c:pt idx="5115">
                  <c:v>90.576700000000002</c:v>
                </c:pt>
                <c:pt idx="5116">
                  <c:v>90.607200000000006</c:v>
                </c:pt>
                <c:pt idx="5117">
                  <c:v>90.576700000000002</c:v>
                </c:pt>
                <c:pt idx="5118">
                  <c:v>90.553799999999995</c:v>
                </c:pt>
                <c:pt idx="5119">
                  <c:v>90.523300000000006</c:v>
                </c:pt>
                <c:pt idx="5120">
                  <c:v>90.523300000000006</c:v>
                </c:pt>
                <c:pt idx="5121">
                  <c:v>90.500399999999999</c:v>
                </c:pt>
                <c:pt idx="5122">
                  <c:v>90.523300000000006</c:v>
                </c:pt>
                <c:pt idx="5123">
                  <c:v>90.523300000000006</c:v>
                </c:pt>
                <c:pt idx="5124">
                  <c:v>90.500399999999999</c:v>
                </c:pt>
                <c:pt idx="5125">
                  <c:v>90.469899999999996</c:v>
                </c:pt>
                <c:pt idx="5126">
                  <c:v>90.416499999999999</c:v>
                </c:pt>
                <c:pt idx="5127">
                  <c:v>90.469899999999996</c:v>
                </c:pt>
                <c:pt idx="5128">
                  <c:v>90.416499999999999</c:v>
                </c:pt>
                <c:pt idx="5129">
                  <c:v>90.363100000000003</c:v>
                </c:pt>
                <c:pt idx="5130">
                  <c:v>90.363100000000003</c:v>
                </c:pt>
                <c:pt idx="5131">
                  <c:v>90.385999999999996</c:v>
                </c:pt>
                <c:pt idx="5132">
                  <c:v>90.385999999999996</c:v>
                </c:pt>
                <c:pt idx="5133">
                  <c:v>90.309700000000007</c:v>
                </c:pt>
                <c:pt idx="5134">
                  <c:v>90.332599999999999</c:v>
                </c:pt>
                <c:pt idx="5135">
                  <c:v>90.332599999999999</c:v>
                </c:pt>
                <c:pt idx="5136">
                  <c:v>90.309700000000007</c:v>
                </c:pt>
                <c:pt idx="5137">
                  <c:v>90.309700000000007</c:v>
                </c:pt>
                <c:pt idx="5138">
                  <c:v>90.309700000000007</c:v>
                </c:pt>
                <c:pt idx="5139">
                  <c:v>90.309700000000007</c:v>
                </c:pt>
                <c:pt idx="5140">
                  <c:v>90.309700000000007</c:v>
                </c:pt>
                <c:pt idx="5141">
                  <c:v>90.332599999999999</c:v>
                </c:pt>
                <c:pt idx="5142">
                  <c:v>90.332599999999999</c:v>
                </c:pt>
                <c:pt idx="5143">
                  <c:v>90.332599999999999</c:v>
                </c:pt>
                <c:pt idx="5144">
                  <c:v>90.332599999999999</c:v>
                </c:pt>
                <c:pt idx="5145">
                  <c:v>90.332599999999999</c:v>
                </c:pt>
                <c:pt idx="5146">
                  <c:v>90.332599999999999</c:v>
                </c:pt>
                <c:pt idx="5147">
                  <c:v>90.332599999999999</c:v>
                </c:pt>
                <c:pt idx="5148">
                  <c:v>90.332599999999999</c:v>
                </c:pt>
                <c:pt idx="5149">
                  <c:v>90.309700000000007</c:v>
                </c:pt>
                <c:pt idx="5150">
                  <c:v>90.2791</c:v>
                </c:pt>
                <c:pt idx="5151">
                  <c:v>90.2791</c:v>
                </c:pt>
                <c:pt idx="5152">
                  <c:v>90.2791</c:v>
                </c:pt>
                <c:pt idx="5153">
                  <c:v>90.256299999999996</c:v>
                </c:pt>
                <c:pt idx="5154">
                  <c:v>90.256299999999996</c:v>
                </c:pt>
                <c:pt idx="5155">
                  <c:v>90.256299999999996</c:v>
                </c:pt>
                <c:pt idx="5156">
                  <c:v>90.225700000000003</c:v>
                </c:pt>
                <c:pt idx="5157">
                  <c:v>90.2791</c:v>
                </c:pt>
                <c:pt idx="5158">
                  <c:v>90.2791</c:v>
                </c:pt>
                <c:pt idx="5159">
                  <c:v>90.309700000000007</c:v>
                </c:pt>
                <c:pt idx="5160">
                  <c:v>90.385999999999996</c:v>
                </c:pt>
                <c:pt idx="5161">
                  <c:v>90.309700000000007</c:v>
                </c:pt>
                <c:pt idx="5162">
                  <c:v>90.332599999999999</c:v>
                </c:pt>
                <c:pt idx="5163">
                  <c:v>90.332599999999999</c:v>
                </c:pt>
                <c:pt idx="5164">
                  <c:v>90.309700000000007</c:v>
                </c:pt>
                <c:pt idx="5165">
                  <c:v>90.309700000000007</c:v>
                </c:pt>
                <c:pt idx="5166">
                  <c:v>90.256299999999996</c:v>
                </c:pt>
                <c:pt idx="5167">
                  <c:v>90.256299999999996</c:v>
                </c:pt>
                <c:pt idx="5168">
                  <c:v>90.225700000000003</c:v>
                </c:pt>
                <c:pt idx="5169">
                  <c:v>90.1952</c:v>
                </c:pt>
                <c:pt idx="5170">
                  <c:v>90.172300000000007</c:v>
                </c:pt>
                <c:pt idx="5171">
                  <c:v>90.172300000000007</c:v>
                </c:pt>
                <c:pt idx="5172">
                  <c:v>90.141800000000003</c:v>
                </c:pt>
                <c:pt idx="5173">
                  <c:v>90.141800000000003</c:v>
                </c:pt>
                <c:pt idx="5174">
                  <c:v>90.141800000000003</c:v>
                </c:pt>
                <c:pt idx="5175">
                  <c:v>90.141800000000003</c:v>
                </c:pt>
                <c:pt idx="5176">
                  <c:v>90.141800000000003</c:v>
                </c:pt>
                <c:pt idx="5177">
                  <c:v>90.141800000000003</c:v>
                </c:pt>
                <c:pt idx="5178">
                  <c:v>90.141800000000003</c:v>
                </c:pt>
                <c:pt idx="5179">
                  <c:v>90.141800000000003</c:v>
                </c:pt>
                <c:pt idx="5180">
                  <c:v>90.088399999999993</c:v>
                </c:pt>
                <c:pt idx="5181">
                  <c:v>90.088399999999993</c:v>
                </c:pt>
                <c:pt idx="5182">
                  <c:v>90.134200000000007</c:v>
                </c:pt>
                <c:pt idx="5183">
                  <c:v>90.103700000000003</c:v>
                </c:pt>
                <c:pt idx="5184">
                  <c:v>90.103700000000003</c:v>
                </c:pt>
                <c:pt idx="5185">
                  <c:v>90.080799999999996</c:v>
                </c:pt>
                <c:pt idx="5186">
                  <c:v>90.080799999999996</c:v>
                </c:pt>
                <c:pt idx="5187">
                  <c:v>90.080799999999996</c:v>
                </c:pt>
                <c:pt idx="5188">
                  <c:v>90.080799999999996</c:v>
                </c:pt>
                <c:pt idx="5189">
                  <c:v>90.080799999999996</c:v>
                </c:pt>
                <c:pt idx="5190">
                  <c:v>90.103700000000003</c:v>
                </c:pt>
                <c:pt idx="5191">
                  <c:v>90.134200000000007</c:v>
                </c:pt>
                <c:pt idx="5192">
                  <c:v>90.134200000000007</c:v>
                </c:pt>
                <c:pt idx="5193">
                  <c:v>90.080799999999996</c:v>
                </c:pt>
                <c:pt idx="5194">
                  <c:v>90.080799999999996</c:v>
                </c:pt>
                <c:pt idx="5195">
                  <c:v>90.080799999999996</c:v>
                </c:pt>
                <c:pt idx="5196">
                  <c:v>90.0274</c:v>
                </c:pt>
                <c:pt idx="5197">
                  <c:v>90.050299999999993</c:v>
                </c:pt>
                <c:pt idx="5198">
                  <c:v>90.050299999999993</c:v>
                </c:pt>
                <c:pt idx="5199">
                  <c:v>90.0274</c:v>
                </c:pt>
                <c:pt idx="5200">
                  <c:v>90.0274</c:v>
                </c:pt>
                <c:pt idx="5201">
                  <c:v>90.0274</c:v>
                </c:pt>
                <c:pt idx="5202">
                  <c:v>90.0274</c:v>
                </c:pt>
                <c:pt idx="5203">
                  <c:v>89.996899999999997</c:v>
                </c:pt>
                <c:pt idx="5204">
                  <c:v>89.996899999999997</c:v>
                </c:pt>
                <c:pt idx="5205">
                  <c:v>89.996899999999997</c:v>
                </c:pt>
                <c:pt idx="5206">
                  <c:v>89.996899999999997</c:v>
                </c:pt>
                <c:pt idx="5207">
                  <c:v>90.0274</c:v>
                </c:pt>
                <c:pt idx="5208">
                  <c:v>90.0274</c:v>
                </c:pt>
                <c:pt idx="5209">
                  <c:v>90.0274</c:v>
                </c:pt>
                <c:pt idx="5210">
                  <c:v>90.0274</c:v>
                </c:pt>
                <c:pt idx="5211">
                  <c:v>90.0274</c:v>
                </c:pt>
                <c:pt idx="5212">
                  <c:v>90.080799999999996</c:v>
                </c:pt>
                <c:pt idx="5213">
                  <c:v>90.080799999999996</c:v>
                </c:pt>
                <c:pt idx="5214">
                  <c:v>90.080799999999996</c:v>
                </c:pt>
                <c:pt idx="5215">
                  <c:v>90.134200000000007</c:v>
                </c:pt>
                <c:pt idx="5216">
                  <c:v>90.233400000000003</c:v>
                </c:pt>
                <c:pt idx="5217">
                  <c:v>90.134200000000007</c:v>
                </c:pt>
                <c:pt idx="5218">
                  <c:v>90.286799999999999</c:v>
                </c:pt>
                <c:pt idx="5219">
                  <c:v>90.256299999999996</c:v>
                </c:pt>
                <c:pt idx="5220">
                  <c:v>90.233400000000003</c:v>
                </c:pt>
                <c:pt idx="5221">
                  <c:v>90.233400000000003</c:v>
                </c:pt>
                <c:pt idx="5222">
                  <c:v>90.233400000000003</c:v>
                </c:pt>
                <c:pt idx="5223">
                  <c:v>90.172300000000007</c:v>
                </c:pt>
                <c:pt idx="5224">
                  <c:v>90.172300000000007</c:v>
                </c:pt>
                <c:pt idx="5225">
                  <c:v>90.172300000000007</c:v>
                </c:pt>
                <c:pt idx="5226">
                  <c:v>90.172300000000007</c:v>
                </c:pt>
                <c:pt idx="5227">
                  <c:v>90.118899999999996</c:v>
                </c:pt>
                <c:pt idx="5228">
                  <c:v>90.096000000000004</c:v>
                </c:pt>
                <c:pt idx="5229">
                  <c:v>90.096000000000004</c:v>
                </c:pt>
                <c:pt idx="5230">
                  <c:v>90.0655</c:v>
                </c:pt>
                <c:pt idx="5231">
                  <c:v>90.012100000000004</c:v>
                </c:pt>
                <c:pt idx="5232">
                  <c:v>90.012100000000004</c:v>
                </c:pt>
                <c:pt idx="5233">
                  <c:v>90.012100000000004</c:v>
                </c:pt>
                <c:pt idx="5234">
                  <c:v>90.042599999999993</c:v>
                </c:pt>
                <c:pt idx="5235">
                  <c:v>89.989199999999997</c:v>
                </c:pt>
                <c:pt idx="5236">
                  <c:v>89.989199999999997</c:v>
                </c:pt>
                <c:pt idx="5237">
                  <c:v>89.989199999999997</c:v>
                </c:pt>
                <c:pt idx="5238">
                  <c:v>89.958699999999993</c:v>
                </c:pt>
                <c:pt idx="5239">
                  <c:v>89.958699999999993</c:v>
                </c:pt>
                <c:pt idx="5240">
                  <c:v>89.958699999999993</c:v>
                </c:pt>
                <c:pt idx="5241">
                  <c:v>89.958699999999993</c:v>
                </c:pt>
                <c:pt idx="5242">
                  <c:v>89.958699999999993</c:v>
                </c:pt>
                <c:pt idx="5243">
                  <c:v>89.958699999999993</c:v>
                </c:pt>
                <c:pt idx="5244">
                  <c:v>89.989199999999997</c:v>
                </c:pt>
                <c:pt idx="5245">
                  <c:v>89.958699999999993</c:v>
                </c:pt>
                <c:pt idx="5246">
                  <c:v>89.989199999999997</c:v>
                </c:pt>
                <c:pt idx="5247">
                  <c:v>89.989199999999997</c:v>
                </c:pt>
                <c:pt idx="5248">
                  <c:v>89.989199999999997</c:v>
                </c:pt>
                <c:pt idx="5249">
                  <c:v>90.0274</c:v>
                </c:pt>
                <c:pt idx="5250">
                  <c:v>90.057900000000004</c:v>
                </c:pt>
                <c:pt idx="5251">
                  <c:v>90.057900000000004</c:v>
                </c:pt>
                <c:pt idx="5252">
                  <c:v>90.057900000000004</c:v>
                </c:pt>
                <c:pt idx="5253">
                  <c:v>90.057900000000004</c:v>
                </c:pt>
                <c:pt idx="5254">
                  <c:v>90.057900000000004</c:v>
                </c:pt>
                <c:pt idx="5255">
                  <c:v>90.057900000000004</c:v>
                </c:pt>
                <c:pt idx="5256">
                  <c:v>90.0274</c:v>
                </c:pt>
                <c:pt idx="5257">
                  <c:v>90.004499999999993</c:v>
                </c:pt>
                <c:pt idx="5258">
                  <c:v>90.004499999999993</c:v>
                </c:pt>
                <c:pt idx="5259">
                  <c:v>90.004499999999993</c:v>
                </c:pt>
                <c:pt idx="5260">
                  <c:v>90.0274</c:v>
                </c:pt>
                <c:pt idx="5261">
                  <c:v>90.0274</c:v>
                </c:pt>
                <c:pt idx="5262">
                  <c:v>90.004499999999993</c:v>
                </c:pt>
                <c:pt idx="5263">
                  <c:v>89.974000000000004</c:v>
                </c:pt>
                <c:pt idx="5264">
                  <c:v>89.974000000000004</c:v>
                </c:pt>
                <c:pt idx="5265">
                  <c:v>89.974000000000004</c:v>
                </c:pt>
                <c:pt idx="5266">
                  <c:v>89.951099999999997</c:v>
                </c:pt>
                <c:pt idx="5267">
                  <c:v>89.951099999999997</c:v>
                </c:pt>
                <c:pt idx="5268">
                  <c:v>89.951099999999997</c:v>
                </c:pt>
                <c:pt idx="5269">
                  <c:v>89.951099999999997</c:v>
                </c:pt>
                <c:pt idx="5270">
                  <c:v>89.951099999999997</c:v>
                </c:pt>
                <c:pt idx="5271">
                  <c:v>89.951099999999997</c:v>
                </c:pt>
                <c:pt idx="5272">
                  <c:v>89.920599999999993</c:v>
                </c:pt>
                <c:pt idx="5273">
                  <c:v>89.920599999999993</c:v>
                </c:pt>
                <c:pt idx="5274">
                  <c:v>89.920599999999993</c:v>
                </c:pt>
                <c:pt idx="5275">
                  <c:v>89.867199999999997</c:v>
                </c:pt>
                <c:pt idx="5276">
                  <c:v>89.867199999999997</c:v>
                </c:pt>
                <c:pt idx="5277">
                  <c:v>89.905299999999997</c:v>
                </c:pt>
                <c:pt idx="5278">
                  <c:v>89.905299999999997</c:v>
                </c:pt>
                <c:pt idx="5279">
                  <c:v>89.905299999999997</c:v>
                </c:pt>
                <c:pt idx="5280">
                  <c:v>89.905299999999997</c:v>
                </c:pt>
                <c:pt idx="5281">
                  <c:v>89.874799999999993</c:v>
                </c:pt>
                <c:pt idx="5282">
                  <c:v>89.851900000000001</c:v>
                </c:pt>
                <c:pt idx="5283">
                  <c:v>89.851900000000001</c:v>
                </c:pt>
                <c:pt idx="5284">
                  <c:v>89.851900000000001</c:v>
                </c:pt>
                <c:pt idx="5285">
                  <c:v>89.851900000000001</c:v>
                </c:pt>
                <c:pt idx="5286">
                  <c:v>89.851900000000001</c:v>
                </c:pt>
                <c:pt idx="5287">
                  <c:v>89.821399999999997</c:v>
                </c:pt>
                <c:pt idx="5288">
                  <c:v>89.851900000000001</c:v>
                </c:pt>
                <c:pt idx="5289">
                  <c:v>89.851900000000001</c:v>
                </c:pt>
                <c:pt idx="5290">
                  <c:v>89.874799999999993</c:v>
                </c:pt>
                <c:pt idx="5291">
                  <c:v>89.905299999999997</c:v>
                </c:pt>
                <c:pt idx="5292">
                  <c:v>89.905299999999997</c:v>
                </c:pt>
                <c:pt idx="5293">
                  <c:v>89.874799999999993</c:v>
                </c:pt>
                <c:pt idx="5294">
                  <c:v>89.905299999999997</c:v>
                </c:pt>
                <c:pt idx="5295">
                  <c:v>89.905299999999997</c:v>
                </c:pt>
                <c:pt idx="5296">
                  <c:v>89.874799999999993</c:v>
                </c:pt>
                <c:pt idx="5297">
                  <c:v>89.905299999999997</c:v>
                </c:pt>
                <c:pt idx="5298">
                  <c:v>89.874799999999993</c:v>
                </c:pt>
                <c:pt idx="5299">
                  <c:v>89.851900000000001</c:v>
                </c:pt>
                <c:pt idx="5300">
                  <c:v>89.851900000000001</c:v>
                </c:pt>
                <c:pt idx="5301">
                  <c:v>89.851900000000001</c:v>
                </c:pt>
                <c:pt idx="5302">
                  <c:v>89.821399999999997</c:v>
                </c:pt>
                <c:pt idx="5303">
                  <c:v>89.874799999999993</c:v>
                </c:pt>
                <c:pt idx="5304">
                  <c:v>89.851900000000001</c:v>
                </c:pt>
                <c:pt idx="5305">
                  <c:v>89.851900000000001</c:v>
                </c:pt>
                <c:pt idx="5306">
                  <c:v>89.821399999999997</c:v>
                </c:pt>
                <c:pt idx="5307">
                  <c:v>89.821399999999997</c:v>
                </c:pt>
                <c:pt idx="5308">
                  <c:v>89.821399999999997</c:v>
                </c:pt>
                <c:pt idx="5309">
                  <c:v>89.821399999999997</c:v>
                </c:pt>
                <c:pt idx="5310">
                  <c:v>89.790899999999993</c:v>
                </c:pt>
                <c:pt idx="5311">
                  <c:v>89.836600000000004</c:v>
                </c:pt>
                <c:pt idx="5312">
                  <c:v>89.836600000000004</c:v>
                </c:pt>
                <c:pt idx="5313">
                  <c:v>89.836600000000004</c:v>
                </c:pt>
                <c:pt idx="5314">
                  <c:v>89.836600000000004</c:v>
                </c:pt>
                <c:pt idx="5315">
                  <c:v>89.813800000000001</c:v>
                </c:pt>
                <c:pt idx="5316">
                  <c:v>89.783199999999994</c:v>
                </c:pt>
                <c:pt idx="5317">
                  <c:v>89.783199999999994</c:v>
                </c:pt>
                <c:pt idx="5318">
                  <c:v>89.783199999999994</c:v>
                </c:pt>
                <c:pt idx="5319">
                  <c:v>89.783199999999994</c:v>
                </c:pt>
                <c:pt idx="5320">
                  <c:v>89.813800000000001</c:v>
                </c:pt>
                <c:pt idx="5321">
                  <c:v>89.783199999999994</c:v>
                </c:pt>
                <c:pt idx="5322">
                  <c:v>89.783199999999994</c:v>
                </c:pt>
                <c:pt idx="5323">
                  <c:v>89.783199999999994</c:v>
                </c:pt>
                <c:pt idx="5324">
                  <c:v>89.783199999999994</c:v>
                </c:pt>
                <c:pt idx="5325">
                  <c:v>89.783199999999994</c:v>
                </c:pt>
                <c:pt idx="5326">
                  <c:v>89.783199999999994</c:v>
                </c:pt>
                <c:pt idx="5327">
                  <c:v>89.783199999999994</c:v>
                </c:pt>
                <c:pt idx="5328">
                  <c:v>89.752700000000004</c:v>
                </c:pt>
                <c:pt idx="5329">
                  <c:v>89.752700000000004</c:v>
                </c:pt>
                <c:pt idx="5330">
                  <c:v>89.752700000000004</c:v>
                </c:pt>
                <c:pt idx="5331">
                  <c:v>89.752700000000004</c:v>
                </c:pt>
                <c:pt idx="5332">
                  <c:v>89.752700000000004</c:v>
                </c:pt>
                <c:pt idx="5333">
                  <c:v>89.752700000000004</c:v>
                </c:pt>
                <c:pt idx="5334">
                  <c:v>89.752700000000004</c:v>
                </c:pt>
                <c:pt idx="5335">
                  <c:v>89.752700000000004</c:v>
                </c:pt>
                <c:pt idx="5336">
                  <c:v>89.752700000000004</c:v>
                </c:pt>
                <c:pt idx="5337">
                  <c:v>89.752700000000004</c:v>
                </c:pt>
                <c:pt idx="5338">
                  <c:v>89.752700000000004</c:v>
                </c:pt>
                <c:pt idx="5339">
                  <c:v>89.752700000000004</c:v>
                </c:pt>
                <c:pt idx="5340">
                  <c:v>89.752700000000004</c:v>
                </c:pt>
                <c:pt idx="5341">
                  <c:v>89.798500000000004</c:v>
                </c:pt>
                <c:pt idx="5342">
                  <c:v>89.798500000000004</c:v>
                </c:pt>
                <c:pt idx="5343">
                  <c:v>89.798500000000004</c:v>
                </c:pt>
                <c:pt idx="5344">
                  <c:v>89.798500000000004</c:v>
                </c:pt>
                <c:pt idx="5345">
                  <c:v>89.745099999999994</c:v>
                </c:pt>
                <c:pt idx="5346">
                  <c:v>89.745099999999994</c:v>
                </c:pt>
                <c:pt idx="5347">
                  <c:v>89.691699999999997</c:v>
                </c:pt>
                <c:pt idx="5348">
                  <c:v>89.691699999999997</c:v>
                </c:pt>
                <c:pt idx="5349">
                  <c:v>89.638300000000001</c:v>
                </c:pt>
                <c:pt idx="5350">
                  <c:v>89.607799999999997</c:v>
                </c:pt>
                <c:pt idx="5351">
                  <c:v>89.607799999999997</c:v>
                </c:pt>
                <c:pt idx="5352">
                  <c:v>89.607799999999997</c:v>
                </c:pt>
                <c:pt idx="5353">
                  <c:v>89.577200000000005</c:v>
                </c:pt>
                <c:pt idx="5354">
                  <c:v>89.554400000000001</c:v>
                </c:pt>
                <c:pt idx="5355">
                  <c:v>89.523799999999994</c:v>
                </c:pt>
                <c:pt idx="5356">
                  <c:v>89.523799999999994</c:v>
                </c:pt>
                <c:pt idx="5357">
                  <c:v>89.523799999999994</c:v>
                </c:pt>
                <c:pt idx="5358">
                  <c:v>89.554400000000001</c:v>
                </c:pt>
                <c:pt idx="5359">
                  <c:v>89.577200000000005</c:v>
                </c:pt>
                <c:pt idx="5360">
                  <c:v>89.577200000000005</c:v>
                </c:pt>
                <c:pt idx="5361">
                  <c:v>89.607799999999997</c:v>
                </c:pt>
                <c:pt idx="5362">
                  <c:v>89.691699999999997</c:v>
                </c:pt>
                <c:pt idx="5363">
                  <c:v>89.745099999999994</c:v>
                </c:pt>
                <c:pt idx="5364">
                  <c:v>89.691699999999997</c:v>
                </c:pt>
                <c:pt idx="5365">
                  <c:v>89.745099999999994</c:v>
                </c:pt>
                <c:pt idx="5366">
                  <c:v>89.607799999999997</c:v>
                </c:pt>
                <c:pt idx="5367">
                  <c:v>89.577200000000005</c:v>
                </c:pt>
                <c:pt idx="5368">
                  <c:v>89.554400000000001</c:v>
                </c:pt>
                <c:pt idx="5369">
                  <c:v>89.592500000000001</c:v>
                </c:pt>
                <c:pt idx="5370">
                  <c:v>89.569599999999994</c:v>
                </c:pt>
                <c:pt idx="5371">
                  <c:v>89.539100000000005</c:v>
                </c:pt>
                <c:pt idx="5372">
                  <c:v>89.539100000000005</c:v>
                </c:pt>
                <c:pt idx="5373">
                  <c:v>89.539100000000005</c:v>
                </c:pt>
                <c:pt idx="5374">
                  <c:v>89.539100000000005</c:v>
                </c:pt>
                <c:pt idx="5375">
                  <c:v>89.508600000000001</c:v>
                </c:pt>
                <c:pt idx="5376">
                  <c:v>89.485699999999994</c:v>
                </c:pt>
                <c:pt idx="5377">
                  <c:v>89.485699999999994</c:v>
                </c:pt>
                <c:pt idx="5378">
                  <c:v>89.485699999999994</c:v>
                </c:pt>
                <c:pt idx="5379">
                  <c:v>89.485699999999994</c:v>
                </c:pt>
                <c:pt idx="5380">
                  <c:v>89.485699999999994</c:v>
                </c:pt>
                <c:pt idx="5381">
                  <c:v>89.508600000000001</c:v>
                </c:pt>
                <c:pt idx="5382">
                  <c:v>89.508600000000001</c:v>
                </c:pt>
                <c:pt idx="5383">
                  <c:v>89.508600000000001</c:v>
                </c:pt>
                <c:pt idx="5384">
                  <c:v>89.508600000000001</c:v>
                </c:pt>
                <c:pt idx="5385">
                  <c:v>89.485699999999994</c:v>
                </c:pt>
                <c:pt idx="5386">
                  <c:v>89.508600000000001</c:v>
                </c:pt>
                <c:pt idx="5387">
                  <c:v>89.485699999999994</c:v>
                </c:pt>
                <c:pt idx="5388">
                  <c:v>89.432299999999998</c:v>
                </c:pt>
                <c:pt idx="5389">
                  <c:v>89.378900000000002</c:v>
                </c:pt>
                <c:pt idx="5390">
                  <c:v>89.325500000000005</c:v>
                </c:pt>
                <c:pt idx="5391">
                  <c:v>89.295000000000002</c:v>
                </c:pt>
                <c:pt idx="5392">
                  <c:v>89.264399999999995</c:v>
                </c:pt>
                <c:pt idx="5393">
                  <c:v>89.264399999999995</c:v>
                </c:pt>
                <c:pt idx="5394">
                  <c:v>89.210999999999999</c:v>
                </c:pt>
                <c:pt idx="5395">
                  <c:v>89.195800000000006</c:v>
                </c:pt>
                <c:pt idx="5396">
                  <c:v>89.172899999999998</c:v>
                </c:pt>
                <c:pt idx="5397">
                  <c:v>89.142399999999995</c:v>
                </c:pt>
                <c:pt idx="5398">
                  <c:v>89.172899999999998</c:v>
                </c:pt>
                <c:pt idx="5399">
                  <c:v>89.195800000000006</c:v>
                </c:pt>
                <c:pt idx="5400">
                  <c:v>89.226299999999995</c:v>
                </c:pt>
                <c:pt idx="5401">
                  <c:v>89.256799999999998</c:v>
                </c:pt>
                <c:pt idx="5402">
                  <c:v>89.256799999999998</c:v>
                </c:pt>
                <c:pt idx="5403">
                  <c:v>89.256799999999998</c:v>
                </c:pt>
                <c:pt idx="5404">
                  <c:v>89.256799999999998</c:v>
                </c:pt>
                <c:pt idx="5405">
                  <c:v>89.226299999999995</c:v>
                </c:pt>
                <c:pt idx="5406">
                  <c:v>89.226299999999995</c:v>
                </c:pt>
                <c:pt idx="5407">
                  <c:v>89.195800000000006</c:v>
                </c:pt>
                <c:pt idx="5408">
                  <c:v>89.172899999999998</c:v>
                </c:pt>
                <c:pt idx="5409">
                  <c:v>89.172899999999998</c:v>
                </c:pt>
                <c:pt idx="5410">
                  <c:v>89.142399999999995</c:v>
                </c:pt>
                <c:pt idx="5411">
                  <c:v>89.142399999999995</c:v>
                </c:pt>
                <c:pt idx="5412">
                  <c:v>89.142399999999995</c:v>
                </c:pt>
                <c:pt idx="5413">
                  <c:v>89.142399999999995</c:v>
                </c:pt>
                <c:pt idx="5414">
                  <c:v>89.111800000000002</c:v>
                </c:pt>
                <c:pt idx="5415">
                  <c:v>89.111800000000002</c:v>
                </c:pt>
                <c:pt idx="5416">
                  <c:v>89.088999999999999</c:v>
                </c:pt>
                <c:pt idx="5417">
                  <c:v>89.088999999999999</c:v>
                </c:pt>
                <c:pt idx="5418">
                  <c:v>89.058400000000006</c:v>
                </c:pt>
                <c:pt idx="5419">
                  <c:v>89.058400000000006</c:v>
                </c:pt>
                <c:pt idx="5420">
                  <c:v>89.004999999999995</c:v>
                </c:pt>
                <c:pt idx="5421">
                  <c:v>89.004999999999995</c:v>
                </c:pt>
                <c:pt idx="5422">
                  <c:v>89.004999999999995</c:v>
                </c:pt>
                <c:pt idx="5423">
                  <c:v>89.004999999999995</c:v>
                </c:pt>
                <c:pt idx="5424">
                  <c:v>89.050799999999995</c:v>
                </c:pt>
                <c:pt idx="5425">
                  <c:v>89.020300000000006</c:v>
                </c:pt>
                <c:pt idx="5426">
                  <c:v>89.020300000000006</c:v>
                </c:pt>
                <c:pt idx="5427">
                  <c:v>89.104200000000006</c:v>
                </c:pt>
                <c:pt idx="5428">
                  <c:v>89.104200000000006</c:v>
                </c:pt>
                <c:pt idx="5429">
                  <c:v>89.104200000000006</c:v>
                </c:pt>
                <c:pt idx="5430">
                  <c:v>89.104200000000006</c:v>
                </c:pt>
                <c:pt idx="5431">
                  <c:v>89.050799999999995</c:v>
                </c:pt>
                <c:pt idx="5432">
                  <c:v>89.020300000000006</c:v>
                </c:pt>
                <c:pt idx="5433">
                  <c:v>88.997399999999999</c:v>
                </c:pt>
                <c:pt idx="5434">
                  <c:v>88.997399999999999</c:v>
                </c:pt>
                <c:pt idx="5435">
                  <c:v>88.966899999999995</c:v>
                </c:pt>
                <c:pt idx="5436">
                  <c:v>88.966899999999995</c:v>
                </c:pt>
                <c:pt idx="5437">
                  <c:v>88.966899999999995</c:v>
                </c:pt>
                <c:pt idx="5438">
                  <c:v>88.936400000000006</c:v>
                </c:pt>
                <c:pt idx="5439">
                  <c:v>88.913499999999999</c:v>
                </c:pt>
                <c:pt idx="5440">
                  <c:v>88.882999999999996</c:v>
                </c:pt>
                <c:pt idx="5441">
                  <c:v>88.882999999999996</c:v>
                </c:pt>
                <c:pt idx="5442">
                  <c:v>88.882999999999996</c:v>
                </c:pt>
                <c:pt idx="5443">
                  <c:v>88.882999999999996</c:v>
                </c:pt>
                <c:pt idx="5444">
                  <c:v>88.860100000000003</c:v>
                </c:pt>
                <c:pt idx="5445">
                  <c:v>88.860100000000003</c:v>
                </c:pt>
                <c:pt idx="5446">
                  <c:v>88.898200000000003</c:v>
                </c:pt>
                <c:pt idx="5447">
                  <c:v>88.898200000000003</c:v>
                </c:pt>
                <c:pt idx="5448">
                  <c:v>88.898200000000003</c:v>
                </c:pt>
                <c:pt idx="5449">
                  <c:v>88.898200000000003</c:v>
                </c:pt>
                <c:pt idx="5450">
                  <c:v>88.898200000000003</c:v>
                </c:pt>
                <c:pt idx="5451">
                  <c:v>88.875299999999996</c:v>
                </c:pt>
                <c:pt idx="5452">
                  <c:v>88.875299999999996</c:v>
                </c:pt>
                <c:pt idx="5453">
                  <c:v>88.875299999999996</c:v>
                </c:pt>
                <c:pt idx="5454">
                  <c:v>88.875299999999996</c:v>
                </c:pt>
                <c:pt idx="5455">
                  <c:v>88.875299999999996</c:v>
                </c:pt>
                <c:pt idx="5456">
                  <c:v>88.875299999999996</c:v>
                </c:pt>
                <c:pt idx="5457">
                  <c:v>88.875299999999996</c:v>
                </c:pt>
                <c:pt idx="5458">
                  <c:v>88.844800000000006</c:v>
                </c:pt>
                <c:pt idx="5459">
                  <c:v>88.844800000000006</c:v>
                </c:pt>
                <c:pt idx="5460">
                  <c:v>88.844800000000006</c:v>
                </c:pt>
                <c:pt idx="5461">
                  <c:v>88.844800000000006</c:v>
                </c:pt>
                <c:pt idx="5462">
                  <c:v>88.814300000000003</c:v>
                </c:pt>
                <c:pt idx="5463">
                  <c:v>88.814300000000003</c:v>
                </c:pt>
                <c:pt idx="5464">
                  <c:v>88.791399999999996</c:v>
                </c:pt>
                <c:pt idx="5465">
                  <c:v>88.738</c:v>
                </c:pt>
                <c:pt idx="5466">
                  <c:v>88.738</c:v>
                </c:pt>
                <c:pt idx="5467">
                  <c:v>88.707499999999996</c:v>
                </c:pt>
                <c:pt idx="5468">
                  <c:v>88.707499999999996</c:v>
                </c:pt>
                <c:pt idx="5469">
                  <c:v>88.707499999999996</c:v>
                </c:pt>
                <c:pt idx="5470">
                  <c:v>88.707499999999996</c:v>
                </c:pt>
                <c:pt idx="5471">
                  <c:v>88.684600000000003</c:v>
                </c:pt>
                <c:pt idx="5472">
                  <c:v>88.684600000000003</c:v>
                </c:pt>
                <c:pt idx="5473">
                  <c:v>88.6922</c:v>
                </c:pt>
                <c:pt idx="5474">
                  <c:v>88.669300000000007</c:v>
                </c:pt>
                <c:pt idx="5475">
                  <c:v>88.669300000000007</c:v>
                </c:pt>
                <c:pt idx="5476">
                  <c:v>88.638800000000003</c:v>
                </c:pt>
                <c:pt idx="5477">
                  <c:v>88.638800000000003</c:v>
                </c:pt>
                <c:pt idx="5478">
                  <c:v>88.615899999999996</c:v>
                </c:pt>
                <c:pt idx="5479">
                  <c:v>88.615899999999996</c:v>
                </c:pt>
                <c:pt idx="5480">
                  <c:v>88.615899999999996</c:v>
                </c:pt>
                <c:pt idx="5481">
                  <c:v>88.615899999999996</c:v>
                </c:pt>
                <c:pt idx="5482">
                  <c:v>88.615899999999996</c:v>
                </c:pt>
                <c:pt idx="5483">
                  <c:v>88.615899999999996</c:v>
                </c:pt>
                <c:pt idx="5484">
                  <c:v>88.615899999999996</c:v>
                </c:pt>
                <c:pt idx="5485">
                  <c:v>88.5625</c:v>
                </c:pt>
                <c:pt idx="5486">
                  <c:v>88.509100000000004</c:v>
                </c:pt>
                <c:pt idx="5487">
                  <c:v>88.509100000000004</c:v>
                </c:pt>
                <c:pt idx="5488">
                  <c:v>88.425200000000004</c:v>
                </c:pt>
                <c:pt idx="5489">
                  <c:v>88.448099999999997</c:v>
                </c:pt>
                <c:pt idx="5490">
                  <c:v>88.448099999999997</c:v>
                </c:pt>
                <c:pt idx="5491">
                  <c:v>88.509100000000004</c:v>
                </c:pt>
                <c:pt idx="5492">
                  <c:v>88.509100000000004</c:v>
                </c:pt>
                <c:pt idx="5493">
                  <c:v>88.509100000000004</c:v>
                </c:pt>
                <c:pt idx="5494">
                  <c:v>88.509100000000004</c:v>
                </c:pt>
                <c:pt idx="5495">
                  <c:v>88.509100000000004</c:v>
                </c:pt>
                <c:pt idx="5496">
                  <c:v>88.531999999999996</c:v>
                </c:pt>
                <c:pt idx="5497">
                  <c:v>88.5625</c:v>
                </c:pt>
                <c:pt idx="5498">
                  <c:v>88.531999999999996</c:v>
                </c:pt>
                <c:pt idx="5499">
                  <c:v>88.509100000000004</c:v>
                </c:pt>
                <c:pt idx="5500">
                  <c:v>88.509100000000004</c:v>
                </c:pt>
                <c:pt idx="5501">
                  <c:v>88.547300000000007</c:v>
                </c:pt>
                <c:pt idx="5502">
                  <c:v>88.463300000000004</c:v>
                </c:pt>
                <c:pt idx="5503">
                  <c:v>88.4405</c:v>
                </c:pt>
                <c:pt idx="5504">
                  <c:v>88.409899999999993</c:v>
                </c:pt>
                <c:pt idx="5505">
                  <c:v>88.409899999999993</c:v>
                </c:pt>
                <c:pt idx="5506">
                  <c:v>88.356499999999997</c:v>
                </c:pt>
                <c:pt idx="5507">
                  <c:v>88.325999999999993</c:v>
                </c:pt>
                <c:pt idx="5508">
                  <c:v>88.303100000000001</c:v>
                </c:pt>
                <c:pt idx="5509">
                  <c:v>88.272599999999997</c:v>
                </c:pt>
                <c:pt idx="5510">
                  <c:v>88.219200000000001</c:v>
                </c:pt>
                <c:pt idx="5511">
                  <c:v>88.188699999999997</c:v>
                </c:pt>
                <c:pt idx="5512">
                  <c:v>88.188699999999997</c:v>
                </c:pt>
                <c:pt idx="5513">
                  <c:v>88.188699999999997</c:v>
                </c:pt>
                <c:pt idx="5514">
                  <c:v>88.188699999999997</c:v>
                </c:pt>
                <c:pt idx="5515">
                  <c:v>88.165800000000004</c:v>
                </c:pt>
                <c:pt idx="5516">
                  <c:v>88.165800000000004</c:v>
                </c:pt>
                <c:pt idx="5517">
                  <c:v>88.112399999999994</c:v>
                </c:pt>
                <c:pt idx="5518">
                  <c:v>88.112399999999994</c:v>
                </c:pt>
                <c:pt idx="5519">
                  <c:v>88.081900000000005</c:v>
                </c:pt>
                <c:pt idx="5520">
                  <c:v>88.051400000000001</c:v>
                </c:pt>
                <c:pt idx="5521">
                  <c:v>88.028499999999994</c:v>
                </c:pt>
                <c:pt idx="5522">
                  <c:v>88.028499999999994</c:v>
                </c:pt>
                <c:pt idx="5523">
                  <c:v>87.998000000000005</c:v>
                </c:pt>
                <c:pt idx="5524">
                  <c:v>87.967399999999998</c:v>
                </c:pt>
                <c:pt idx="5525">
                  <c:v>87.944500000000005</c:v>
                </c:pt>
                <c:pt idx="5526">
                  <c:v>87.959800000000001</c:v>
                </c:pt>
                <c:pt idx="5527">
                  <c:v>87.929299999999998</c:v>
                </c:pt>
                <c:pt idx="5528">
                  <c:v>87.906400000000005</c:v>
                </c:pt>
                <c:pt idx="5529">
                  <c:v>87.875900000000001</c:v>
                </c:pt>
                <c:pt idx="5530">
                  <c:v>87.822500000000005</c:v>
                </c:pt>
                <c:pt idx="5531">
                  <c:v>87.822500000000005</c:v>
                </c:pt>
                <c:pt idx="5532">
                  <c:v>87.792000000000002</c:v>
                </c:pt>
                <c:pt idx="5533">
                  <c:v>87.792000000000002</c:v>
                </c:pt>
                <c:pt idx="5534">
                  <c:v>87.769099999999995</c:v>
                </c:pt>
                <c:pt idx="5535">
                  <c:v>87.738600000000005</c:v>
                </c:pt>
                <c:pt idx="5536">
                  <c:v>87.738600000000005</c:v>
                </c:pt>
                <c:pt idx="5537">
                  <c:v>87.738600000000005</c:v>
                </c:pt>
                <c:pt idx="5538">
                  <c:v>87.715699999999998</c:v>
                </c:pt>
                <c:pt idx="5539">
                  <c:v>87.715699999999998</c:v>
                </c:pt>
                <c:pt idx="5540">
                  <c:v>87.654600000000002</c:v>
                </c:pt>
                <c:pt idx="5541">
                  <c:v>87.631699999999995</c:v>
                </c:pt>
                <c:pt idx="5542">
                  <c:v>87.654600000000002</c:v>
                </c:pt>
                <c:pt idx="5543">
                  <c:v>87.631699999999995</c:v>
                </c:pt>
                <c:pt idx="5544">
                  <c:v>87.601200000000006</c:v>
                </c:pt>
                <c:pt idx="5545">
                  <c:v>87.570700000000002</c:v>
                </c:pt>
                <c:pt idx="5546">
                  <c:v>87.570700000000002</c:v>
                </c:pt>
                <c:pt idx="5547">
                  <c:v>87.570700000000002</c:v>
                </c:pt>
                <c:pt idx="5548">
                  <c:v>87.555499999999995</c:v>
                </c:pt>
                <c:pt idx="5549">
                  <c:v>87.555499999999995</c:v>
                </c:pt>
                <c:pt idx="5550">
                  <c:v>87.471500000000006</c:v>
                </c:pt>
                <c:pt idx="5551">
                  <c:v>87.448599999999999</c:v>
                </c:pt>
                <c:pt idx="5552">
                  <c:v>87.387600000000006</c:v>
                </c:pt>
                <c:pt idx="5553">
                  <c:v>87.364699999999999</c:v>
                </c:pt>
                <c:pt idx="5554">
                  <c:v>87.311300000000003</c:v>
                </c:pt>
                <c:pt idx="5555">
                  <c:v>87.311300000000003</c:v>
                </c:pt>
                <c:pt idx="5556">
                  <c:v>87.280799999999999</c:v>
                </c:pt>
                <c:pt idx="5557">
                  <c:v>87.257900000000006</c:v>
                </c:pt>
                <c:pt idx="5558">
                  <c:v>87.227400000000003</c:v>
                </c:pt>
                <c:pt idx="5559">
                  <c:v>87.196899999999999</c:v>
                </c:pt>
                <c:pt idx="5560">
                  <c:v>87.143500000000003</c:v>
                </c:pt>
                <c:pt idx="5561">
                  <c:v>87.120599999999996</c:v>
                </c:pt>
                <c:pt idx="5562">
                  <c:v>87.090100000000007</c:v>
                </c:pt>
                <c:pt idx="5563">
                  <c:v>87.090100000000007</c:v>
                </c:pt>
                <c:pt idx="5564">
                  <c:v>87.0595</c:v>
                </c:pt>
                <c:pt idx="5565">
                  <c:v>87.0595</c:v>
                </c:pt>
                <c:pt idx="5566">
                  <c:v>87.036699999999996</c:v>
                </c:pt>
                <c:pt idx="5567">
                  <c:v>87.006100000000004</c:v>
                </c:pt>
                <c:pt idx="5568">
                  <c:v>87.006100000000004</c:v>
                </c:pt>
                <c:pt idx="5569">
                  <c:v>87.006100000000004</c:v>
                </c:pt>
                <c:pt idx="5570">
                  <c:v>86.983199999999997</c:v>
                </c:pt>
                <c:pt idx="5571">
                  <c:v>86.983199999999997</c:v>
                </c:pt>
                <c:pt idx="5572">
                  <c:v>86.952699999999993</c:v>
                </c:pt>
                <c:pt idx="5573">
                  <c:v>86.952699999999993</c:v>
                </c:pt>
                <c:pt idx="5574">
                  <c:v>86.952699999999993</c:v>
                </c:pt>
                <c:pt idx="5575">
                  <c:v>86.983199999999997</c:v>
                </c:pt>
                <c:pt idx="5576">
                  <c:v>86.983199999999997</c:v>
                </c:pt>
                <c:pt idx="5577">
                  <c:v>86.899299999999997</c:v>
                </c:pt>
                <c:pt idx="5578">
                  <c:v>86.914599999999993</c:v>
                </c:pt>
                <c:pt idx="5579">
                  <c:v>86.868799999999993</c:v>
                </c:pt>
                <c:pt idx="5580">
                  <c:v>86.884100000000004</c:v>
                </c:pt>
                <c:pt idx="5581">
                  <c:v>86.884100000000004</c:v>
                </c:pt>
                <c:pt idx="5582">
                  <c:v>86.830699999999993</c:v>
                </c:pt>
                <c:pt idx="5583">
                  <c:v>86.8001</c:v>
                </c:pt>
                <c:pt idx="5584">
                  <c:v>86.830699999999993</c:v>
                </c:pt>
                <c:pt idx="5585">
                  <c:v>86.884100000000004</c:v>
                </c:pt>
                <c:pt idx="5586">
                  <c:v>86.830699999999993</c:v>
                </c:pt>
                <c:pt idx="5587">
                  <c:v>86.830699999999993</c:v>
                </c:pt>
                <c:pt idx="5588">
                  <c:v>86.8001</c:v>
                </c:pt>
                <c:pt idx="5589">
                  <c:v>86.777299999999997</c:v>
                </c:pt>
                <c:pt idx="5590">
                  <c:v>86.746700000000004</c:v>
                </c:pt>
                <c:pt idx="5591">
                  <c:v>86.716200000000001</c:v>
                </c:pt>
                <c:pt idx="5592">
                  <c:v>86.662800000000004</c:v>
                </c:pt>
                <c:pt idx="5593">
                  <c:v>86.693299999999994</c:v>
                </c:pt>
                <c:pt idx="5594">
                  <c:v>86.693299999999994</c:v>
                </c:pt>
                <c:pt idx="5595">
                  <c:v>86.662800000000004</c:v>
                </c:pt>
                <c:pt idx="5596">
                  <c:v>86.639899999999997</c:v>
                </c:pt>
                <c:pt idx="5597">
                  <c:v>86.662800000000004</c:v>
                </c:pt>
                <c:pt idx="5598">
                  <c:v>86.662800000000004</c:v>
                </c:pt>
                <c:pt idx="5599">
                  <c:v>86.609399999999994</c:v>
                </c:pt>
                <c:pt idx="5600">
                  <c:v>86.555999999999997</c:v>
                </c:pt>
                <c:pt idx="5601">
                  <c:v>86.525499999999994</c:v>
                </c:pt>
                <c:pt idx="5602">
                  <c:v>86.388199999999998</c:v>
                </c:pt>
                <c:pt idx="5603">
                  <c:v>86.388199999999998</c:v>
                </c:pt>
                <c:pt idx="5604">
                  <c:v>86.334699999999998</c:v>
                </c:pt>
                <c:pt idx="5605">
                  <c:v>86.304199999999994</c:v>
                </c:pt>
                <c:pt idx="5606">
                  <c:v>86.197400000000002</c:v>
                </c:pt>
                <c:pt idx="5607">
                  <c:v>86.250799999999998</c:v>
                </c:pt>
                <c:pt idx="5608">
                  <c:v>86.197400000000002</c:v>
                </c:pt>
                <c:pt idx="5609">
                  <c:v>86.227900000000005</c:v>
                </c:pt>
                <c:pt idx="5610">
                  <c:v>86.250799999999998</c:v>
                </c:pt>
                <c:pt idx="5611">
                  <c:v>86.235600000000005</c:v>
                </c:pt>
                <c:pt idx="5612">
                  <c:v>86.212699999999998</c:v>
                </c:pt>
                <c:pt idx="5613">
                  <c:v>86.212699999999998</c:v>
                </c:pt>
                <c:pt idx="5614">
                  <c:v>86.151600000000002</c:v>
                </c:pt>
                <c:pt idx="5615">
                  <c:v>86.235600000000005</c:v>
                </c:pt>
                <c:pt idx="5616">
                  <c:v>86.212699999999998</c:v>
                </c:pt>
                <c:pt idx="5617">
                  <c:v>86.151600000000002</c:v>
                </c:pt>
                <c:pt idx="5618">
                  <c:v>86.075299999999999</c:v>
                </c:pt>
                <c:pt idx="5619">
                  <c:v>86.021900000000002</c:v>
                </c:pt>
                <c:pt idx="5620">
                  <c:v>85.907499999999999</c:v>
                </c:pt>
                <c:pt idx="5621">
                  <c:v>85.800700000000006</c:v>
                </c:pt>
                <c:pt idx="5622">
                  <c:v>85.716800000000006</c:v>
                </c:pt>
                <c:pt idx="5623">
                  <c:v>85.770200000000003</c:v>
                </c:pt>
                <c:pt idx="5624">
                  <c:v>85.884600000000006</c:v>
                </c:pt>
                <c:pt idx="5625">
                  <c:v>85.854100000000003</c:v>
                </c:pt>
                <c:pt idx="5626">
                  <c:v>85.884600000000006</c:v>
                </c:pt>
                <c:pt idx="5627">
                  <c:v>85.854100000000003</c:v>
                </c:pt>
                <c:pt idx="5628">
                  <c:v>85.854100000000003</c:v>
                </c:pt>
                <c:pt idx="5629">
                  <c:v>85.800700000000006</c:v>
                </c:pt>
                <c:pt idx="5630">
                  <c:v>85.770200000000003</c:v>
                </c:pt>
                <c:pt idx="5631">
                  <c:v>85.770200000000003</c:v>
                </c:pt>
                <c:pt idx="5632">
                  <c:v>85.747299999999996</c:v>
                </c:pt>
                <c:pt idx="5633">
                  <c:v>85.716800000000006</c:v>
                </c:pt>
                <c:pt idx="5634">
                  <c:v>85.632800000000003</c:v>
                </c:pt>
                <c:pt idx="5635">
                  <c:v>85.419200000000004</c:v>
                </c:pt>
                <c:pt idx="5636">
                  <c:v>85.32</c:v>
                </c:pt>
                <c:pt idx="5637">
                  <c:v>85.3429</c:v>
                </c:pt>
                <c:pt idx="5638">
                  <c:v>85.373400000000004</c:v>
                </c:pt>
                <c:pt idx="5639">
                  <c:v>85.403999999999996</c:v>
                </c:pt>
                <c:pt idx="5640">
                  <c:v>85.266599999999997</c:v>
                </c:pt>
                <c:pt idx="5641">
                  <c:v>85.205600000000004</c:v>
                </c:pt>
                <c:pt idx="5642">
                  <c:v>85.266599999999997</c:v>
                </c:pt>
                <c:pt idx="5643">
                  <c:v>85.266599999999997</c:v>
                </c:pt>
                <c:pt idx="5644">
                  <c:v>85.3429</c:v>
                </c:pt>
                <c:pt idx="5645">
                  <c:v>85.373400000000004</c:v>
                </c:pt>
                <c:pt idx="5646">
                  <c:v>85.373400000000004</c:v>
                </c:pt>
                <c:pt idx="5647">
                  <c:v>85.3429</c:v>
                </c:pt>
                <c:pt idx="5648">
                  <c:v>85.3429</c:v>
                </c:pt>
                <c:pt idx="5649">
                  <c:v>85.373400000000004</c:v>
                </c:pt>
                <c:pt idx="5650">
                  <c:v>85.3429</c:v>
                </c:pt>
                <c:pt idx="5651">
                  <c:v>85.289500000000004</c:v>
                </c:pt>
                <c:pt idx="5652">
                  <c:v>85.266599999999997</c:v>
                </c:pt>
                <c:pt idx="5653">
                  <c:v>85.205600000000004</c:v>
                </c:pt>
                <c:pt idx="5654">
                  <c:v>85.205600000000004</c:v>
                </c:pt>
                <c:pt idx="5655">
                  <c:v>85.205600000000004</c:v>
                </c:pt>
                <c:pt idx="5656">
                  <c:v>85.182699999999997</c:v>
                </c:pt>
                <c:pt idx="5657">
                  <c:v>85.068299999999994</c:v>
                </c:pt>
                <c:pt idx="5658">
                  <c:v>85.014899999999997</c:v>
                </c:pt>
                <c:pt idx="5659">
                  <c:v>85.045400000000001</c:v>
                </c:pt>
                <c:pt idx="5660">
                  <c:v>85.045400000000001</c:v>
                </c:pt>
                <c:pt idx="5661">
                  <c:v>85.045400000000001</c:v>
                </c:pt>
                <c:pt idx="5662">
                  <c:v>85.014899999999997</c:v>
                </c:pt>
                <c:pt idx="5663">
                  <c:v>85.014899999999997</c:v>
                </c:pt>
                <c:pt idx="5664">
                  <c:v>84.984300000000005</c:v>
                </c:pt>
                <c:pt idx="5665">
                  <c:v>85.014899999999997</c:v>
                </c:pt>
                <c:pt idx="5666">
                  <c:v>85.014899999999997</c:v>
                </c:pt>
                <c:pt idx="5667">
                  <c:v>84.984300000000005</c:v>
                </c:pt>
                <c:pt idx="5668">
                  <c:v>85.030100000000004</c:v>
                </c:pt>
                <c:pt idx="5669">
                  <c:v>85.030100000000004</c:v>
                </c:pt>
                <c:pt idx="5670">
                  <c:v>84.915700000000001</c:v>
                </c:pt>
                <c:pt idx="5671">
                  <c:v>84.892799999999994</c:v>
                </c:pt>
                <c:pt idx="5672">
                  <c:v>84.778400000000005</c:v>
                </c:pt>
                <c:pt idx="5673">
                  <c:v>84.724900000000005</c:v>
                </c:pt>
                <c:pt idx="5674">
                  <c:v>84.618099999999998</c:v>
                </c:pt>
                <c:pt idx="5675">
                  <c:v>84.618099999999998</c:v>
                </c:pt>
                <c:pt idx="5676">
                  <c:v>84.618099999999998</c:v>
                </c:pt>
                <c:pt idx="5677">
                  <c:v>84.618099999999998</c:v>
                </c:pt>
                <c:pt idx="5678">
                  <c:v>84.618099999999998</c:v>
                </c:pt>
                <c:pt idx="5679">
                  <c:v>84.618099999999998</c:v>
                </c:pt>
                <c:pt idx="5680">
                  <c:v>84.587599999999995</c:v>
                </c:pt>
                <c:pt idx="5681">
                  <c:v>84.587599999999995</c:v>
                </c:pt>
                <c:pt idx="5682">
                  <c:v>84.587599999999995</c:v>
                </c:pt>
                <c:pt idx="5683">
                  <c:v>84.587599999999995</c:v>
                </c:pt>
                <c:pt idx="5684">
                  <c:v>84.587599999999995</c:v>
                </c:pt>
                <c:pt idx="5685">
                  <c:v>84.557100000000005</c:v>
                </c:pt>
                <c:pt idx="5686">
                  <c:v>84.534199999999998</c:v>
                </c:pt>
                <c:pt idx="5687">
                  <c:v>84.534199999999998</c:v>
                </c:pt>
                <c:pt idx="5688">
                  <c:v>84.503699999999995</c:v>
                </c:pt>
                <c:pt idx="5689">
                  <c:v>84.419799999999995</c:v>
                </c:pt>
                <c:pt idx="5690">
                  <c:v>84.313000000000002</c:v>
                </c:pt>
                <c:pt idx="5691">
                  <c:v>84.313000000000002</c:v>
                </c:pt>
                <c:pt idx="5692">
                  <c:v>84.419799999999995</c:v>
                </c:pt>
                <c:pt idx="5693">
                  <c:v>84.419799999999995</c:v>
                </c:pt>
                <c:pt idx="5694">
                  <c:v>84.366399999999999</c:v>
                </c:pt>
                <c:pt idx="5695">
                  <c:v>84.343500000000006</c:v>
                </c:pt>
                <c:pt idx="5696">
                  <c:v>84.343500000000006</c:v>
                </c:pt>
                <c:pt idx="5697">
                  <c:v>84.366399999999999</c:v>
                </c:pt>
                <c:pt idx="5698">
                  <c:v>84.343500000000006</c:v>
                </c:pt>
                <c:pt idx="5699">
                  <c:v>84.343500000000006</c:v>
                </c:pt>
                <c:pt idx="5700">
                  <c:v>84.313000000000002</c:v>
                </c:pt>
                <c:pt idx="5701">
                  <c:v>84.313000000000002</c:v>
                </c:pt>
                <c:pt idx="5702">
                  <c:v>84.313000000000002</c:v>
                </c:pt>
                <c:pt idx="5703">
                  <c:v>84.313000000000002</c:v>
                </c:pt>
                <c:pt idx="5704">
                  <c:v>84.282399999999996</c:v>
                </c:pt>
                <c:pt idx="5705">
                  <c:v>84.259600000000006</c:v>
                </c:pt>
                <c:pt idx="5706">
                  <c:v>84.228999999999999</c:v>
                </c:pt>
                <c:pt idx="5707">
                  <c:v>84.198499999999996</c:v>
                </c:pt>
                <c:pt idx="5708">
                  <c:v>84.145099999999999</c:v>
                </c:pt>
                <c:pt idx="5709">
                  <c:v>84.145099999999999</c:v>
                </c:pt>
                <c:pt idx="5710">
                  <c:v>84.061199999999999</c:v>
                </c:pt>
                <c:pt idx="5711">
                  <c:v>84.145099999999999</c:v>
                </c:pt>
                <c:pt idx="5712">
                  <c:v>84.175600000000003</c:v>
                </c:pt>
                <c:pt idx="5713">
                  <c:v>84.145099999999999</c:v>
                </c:pt>
                <c:pt idx="5714">
                  <c:v>84.145099999999999</c:v>
                </c:pt>
                <c:pt idx="5715">
                  <c:v>84.145099999999999</c:v>
                </c:pt>
                <c:pt idx="5716">
                  <c:v>84.183300000000003</c:v>
                </c:pt>
                <c:pt idx="5717">
                  <c:v>84.213800000000006</c:v>
                </c:pt>
                <c:pt idx="5718">
                  <c:v>84.236699999999999</c:v>
                </c:pt>
                <c:pt idx="5719">
                  <c:v>84.236699999999999</c:v>
                </c:pt>
                <c:pt idx="5720">
                  <c:v>84.267200000000003</c:v>
                </c:pt>
                <c:pt idx="5721">
                  <c:v>84.267200000000003</c:v>
                </c:pt>
                <c:pt idx="5722">
                  <c:v>84.267200000000003</c:v>
                </c:pt>
                <c:pt idx="5723">
                  <c:v>84.236699999999999</c:v>
                </c:pt>
                <c:pt idx="5724">
                  <c:v>84.236699999999999</c:v>
                </c:pt>
                <c:pt idx="5725">
                  <c:v>84.236699999999999</c:v>
                </c:pt>
                <c:pt idx="5726">
                  <c:v>84.236699999999999</c:v>
                </c:pt>
                <c:pt idx="5727">
                  <c:v>84.183300000000003</c:v>
                </c:pt>
                <c:pt idx="5728">
                  <c:v>84.183300000000003</c:v>
                </c:pt>
                <c:pt idx="5729">
                  <c:v>84.183300000000003</c:v>
                </c:pt>
                <c:pt idx="5730">
                  <c:v>84.183300000000003</c:v>
                </c:pt>
                <c:pt idx="5731">
                  <c:v>84.183300000000003</c:v>
                </c:pt>
                <c:pt idx="5732">
                  <c:v>84.183300000000003</c:v>
                </c:pt>
                <c:pt idx="5733">
                  <c:v>84.183300000000003</c:v>
                </c:pt>
                <c:pt idx="5734">
                  <c:v>84.099299999999999</c:v>
                </c:pt>
                <c:pt idx="5735">
                  <c:v>84.045900000000003</c:v>
                </c:pt>
                <c:pt idx="5736">
                  <c:v>83.939099999999996</c:v>
                </c:pt>
                <c:pt idx="5737">
                  <c:v>83.8857</c:v>
                </c:pt>
                <c:pt idx="5738">
                  <c:v>83.771299999999997</c:v>
                </c:pt>
                <c:pt idx="5739">
                  <c:v>83.664500000000004</c:v>
                </c:pt>
                <c:pt idx="5740">
                  <c:v>83.580500000000001</c:v>
                </c:pt>
                <c:pt idx="5741">
                  <c:v>83.527100000000004</c:v>
                </c:pt>
                <c:pt idx="5742">
                  <c:v>83.389799999999994</c:v>
                </c:pt>
                <c:pt idx="5743">
                  <c:v>83.359300000000005</c:v>
                </c:pt>
                <c:pt idx="5744">
                  <c:v>83.466099999999997</c:v>
                </c:pt>
                <c:pt idx="5745">
                  <c:v>83.527100000000004</c:v>
                </c:pt>
                <c:pt idx="5746">
                  <c:v>83.496600000000001</c:v>
                </c:pt>
                <c:pt idx="5747">
                  <c:v>83.534800000000004</c:v>
                </c:pt>
                <c:pt idx="5748">
                  <c:v>83.534800000000004</c:v>
                </c:pt>
                <c:pt idx="5749">
                  <c:v>83.534800000000004</c:v>
                </c:pt>
                <c:pt idx="5750">
                  <c:v>83.565299999999993</c:v>
                </c:pt>
                <c:pt idx="5751">
                  <c:v>83.565299999999993</c:v>
                </c:pt>
                <c:pt idx="5752">
                  <c:v>83.534800000000004</c:v>
                </c:pt>
                <c:pt idx="5753">
                  <c:v>83.450800000000001</c:v>
                </c:pt>
                <c:pt idx="5754">
                  <c:v>83.427899999999994</c:v>
                </c:pt>
                <c:pt idx="5755">
                  <c:v>83.397400000000005</c:v>
                </c:pt>
                <c:pt idx="5756">
                  <c:v>83.366900000000001</c:v>
                </c:pt>
                <c:pt idx="5757">
                  <c:v>83.397400000000005</c:v>
                </c:pt>
                <c:pt idx="5758">
                  <c:v>83.366900000000001</c:v>
                </c:pt>
                <c:pt idx="5759">
                  <c:v>83.313500000000005</c:v>
                </c:pt>
                <c:pt idx="5760">
                  <c:v>83.313500000000005</c:v>
                </c:pt>
                <c:pt idx="5761">
                  <c:v>83.313500000000005</c:v>
                </c:pt>
                <c:pt idx="5762">
                  <c:v>83.283000000000001</c:v>
                </c:pt>
                <c:pt idx="5763">
                  <c:v>83.229600000000005</c:v>
                </c:pt>
                <c:pt idx="5764">
                  <c:v>83.229600000000005</c:v>
                </c:pt>
                <c:pt idx="5765">
                  <c:v>83.206699999999998</c:v>
                </c:pt>
                <c:pt idx="5766">
                  <c:v>83.206699999999998</c:v>
                </c:pt>
                <c:pt idx="5767">
                  <c:v>83.176199999999994</c:v>
                </c:pt>
                <c:pt idx="5768">
                  <c:v>83.069400000000002</c:v>
                </c:pt>
                <c:pt idx="5769">
                  <c:v>82.954899999999995</c:v>
                </c:pt>
                <c:pt idx="5770">
                  <c:v>82.932000000000002</c:v>
                </c:pt>
                <c:pt idx="5771">
                  <c:v>82.954899999999995</c:v>
                </c:pt>
                <c:pt idx="5772">
                  <c:v>83.008300000000006</c:v>
                </c:pt>
                <c:pt idx="5773">
                  <c:v>82.954899999999995</c:v>
                </c:pt>
                <c:pt idx="5774">
                  <c:v>82.985399999999998</c:v>
                </c:pt>
                <c:pt idx="5775">
                  <c:v>83.008300000000006</c:v>
                </c:pt>
                <c:pt idx="5776">
                  <c:v>83.008300000000006</c:v>
                </c:pt>
                <c:pt idx="5777">
                  <c:v>83.069400000000002</c:v>
                </c:pt>
                <c:pt idx="5778">
                  <c:v>83.122799999999998</c:v>
                </c:pt>
                <c:pt idx="5779">
                  <c:v>83.122799999999998</c:v>
                </c:pt>
                <c:pt idx="5780">
                  <c:v>83.130399999999995</c:v>
                </c:pt>
                <c:pt idx="5781">
                  <c:v>83.107500000000002</c:v>
                </c:pt>
                <c:pt idx="5782">
                  <c:v>83.107500000000002</c:v>
                </c:pt>
                <c:pt idx="5783">
                  <c:v>83.076999999999998</c:v>
                </c:pt>
                <c:pt idx="5784">
                  <c:v>83.023600000000002</c:v>
                </c:pt>
                <c:pt idx="5785">
                  <c:v>82.939700000000002</c:v>
                </c:pt>
                <c:pt idx="5786">
                  <c:v>82.825199999999995</c:v>
                </c:pt>
                <c:pt idx="5787">
                  <c:v>82.825199999999995</c:v>
                </c:pt>
                <c:pt idx="5788">
                  <c:v>82.771799999999999</c:v>
                </c:pt>
                <c:pt idx="5789">
                  <c:v>82.718400000000003</c:v>
                </c:pt>
                <c:pt idx="5790">
                  <c:v>82.771799999999999</c:v>
                </c:pt>
                <c:pt idx="5791">
                  <c:v>82.771799999999999</c:v>
                </c:pt>
                <c:pt idx="5792">
                  <c:v>82.771799999999999</c:v>
                </c:pt>
                <c:pt idx="5793">
                  <c:v>82.771799999999999</c:v>
                </c:pt>
                <c:pt idx="5794">
                  <c:v>82.771799999999999</c:v>
                </c:pt>
                <c:pt idx="5795">
                  <c:v>82.771799999999999</c:v>
                </c:pt>
                <c:pt idx="5796">
                  <c:v>82.771799999999999</c:v>
                </c:pt>
                <c:pt idx="5797">
                  <c:v>82.825199999999995</c:v>
                </c:pt>
                <c:pt idx="5798">
                  <c:v>82.825199999999995</c:v>
                </c:pt>
                <c:pt idx="5799">
                  <c:v>82.825199999999995</c:v>
                </c:pt>
                <c:pt idx="5800">
                  <c:v>82.771799999999999</c:v>
                </c:pt>
                <c:pt idx="5801">
                  <c:v>82.771799999999999</c:v>
                </c:pt>
                <c:pt idx="5802">
                  <c:v>82.771799999999999</c:v>
                </c:pt>
                <c:pt idx="5803">
                  <c:v>82.550600000000003</c:v>
                </c:pt>
                <c:pt idx="5804">
                  <c:v>82.497200000000007</c:v>
                </c:pt>
                <c:pt idx="5805">
                  <c:v>82.443799999999996</c:v>
                </c:pt>
                <c:pt idx="5806">
                  <c:v>82.413200000000003</c:v>
                </c:pt>
                <c:pt idx="5807">
                  <c:v>82.3904</c:v>
                </c:pt>
                <c:pt idx="5808">
                  <c:v>82.359800000000007</c:v>
                </c:pt>
                <c:pt idx="5809">
                  <c:v>82.306399999999996</c:v>
                </c:pt>
                <c:pt idx="5810">
                  <c:v>82.253</c:v>
                </c:pt>
                <c:pt idx="5811">
                  <c:v>82.1691</c:v>
                </c:pt>
                <c:pt idx="5812">
                  <c:v>82.138599999999997</c:v>
                </c:pt>
                <c:pt idx="5813">
                  <c:v>82.0852</c:v>
                </c:pt>
                <c:pt idx="5814">
                  <c:v>82.054699999999997</c:v>
                </c:pt>
                <c:pt idx="5815">
                  <c:v>82.054699999999997</c:v>
                </c:pt>
                <c:pt idx="5816">
                  <c:v>82.054699999999997</c:v>
                </c:pt>
                <c:pt idx="5817">
                  <c:v>82.092799999999997</c:v>
                </c:pt>
                <c:pt idx="5818">
                  <c:v>82.069900000000004</c:v>
                </c:pt>
                <c:pt idx="5819">
                  <c:v>82.069900000000004</c:v>
                </c:pt>
                <c:pt idx="5820">
                  <c:v>82.069900000000004</c:v>
                </c:pt>
                <c:pt idx="5821">
                  <c:v>82.039400000000001</c:v>
                </c:pt>
                <c:pt idx="5822">
                  <c:v>81.986000000000004</c:v>
                </c:pt>
                <c:pt idx="5823">
                  <c:v>82.016499999999994</c:v>
                </c:pt>
                <c:pt idx="5824">
                  <c:v>82.069900000000004</c:v>
                </c:pt>
                <c:pt idx="5825">
                  <c:v>82.1233</c:v>
                </c:pt>
                <c:pt idx="5826">
                  <c:v>82.176699999999997</c:v>
                </c:pt>
                <c:pt idx="5827">
                  <c:v>82.1233</c:v>
                </c:pt>
                <c:pt idx="5828">
                  <c:v>82.092799999999997</c:v>
                </c:pt>
                <c:pt idx="5829">
                  <c:v>82.069900000000004</c:v>
                </c:pt>
                <c:pt idx="5830">
                  <c:v>82.016499999999994</c:v>
                </c:pt>
                <c:pt idx="5831">
                  <c:v>82.016499999999994</c:v>
                </c:pt>
                <c:pt idx="5832">
                  <c:v>82.016499999999994</c:v>
                </c:pt>
                <c:pt idx="5833">
                  <c:v>81.986000000000004</c:v>
                </c:pt>
                <c:pt idx="5834">
                  <c:v>81.932599999999994</c:v>
                </c:pt>
                <c:pt idx="5835">
                  <c:v>81.902100000000004</c:v>
                </c:pt>
                <c:pt idx="5836">
                  <c:v>81.902100000000004</c:v>
                </c:pt>
                <c:pt idx="5837">
                  <c:v>81.879199999999997</c:v>
                </c:pt>
                <c:pt idx="5838">
                  <c:v>81.848699999999994</c:v>
                </c:pt>
                <c:pt idx="5839">
                  <c:v>81.459599999999995</c:v>
                </c:pt>
                <c:pt idx="5840">
                  <c:v>81.764700000000005</c:v>
                </c:pt>
                <c:pt idx="5841">
                  <c:v>81.764700000000005</c:v>
                </c:pt>
                <c:pt idx="5842">
                  <c:v>81.741900000000001</c:v>
                </c:pt>
                <c:pt idx="5843">
                  <c:v>81.818100000000001</c:v>
                </c:pt>
                <c:pt idx="5844">
                  <c:v>81.848699999999994</c:v>
                </c:pt>
                <c:pt idx="5845">
                  <c:v>81.818100000000001</c:v>
                </c:pt>
                <c:pt idx="5846">
                  <c:v>81.818100000000001</c:v>
                </c:pt>
                <c:pt idx="5847">
                  <c:v>81.711299999999994</c:v>
                </c:pt>
                <c:pt idx="5848">
                  <c:v>81.627399999999994</c:v>
                </c:pt>
                <c:pt idx="5849">
                  <c:v>81.543499999999995</c:v>
                </c:pt>
                <c:pt idx="5850">
                  <c:v>81.520600000000002</c:v>
                </c:pt>
                <c:pt idx="5851">
                  <c:v>81.459599999999995</c:v>
                </c:pt>
                <c:pt idx="5852">
                  <c:v>81.375600000000006</c:v>
                </c:pt>
                <c:pt idx="5853">
                  <c:v>81.360399999999998</c:v>
                </c:pt>
                <c:pt idx="5854">
                  <c:v>81.329899999999995</c:v>
                </c:pt>
                <c:pt idx="5855">
                  <c:v>81.245900000000006</c:v>
                </c:pt>
                <c:pt idx="5856">
                  <c:v>81.162000000000006</c:v>
                </c:pt>
                <c:pt idx="5857">
                  <c:v>81.162000000000006</c:v>
                </c:pt>
                <c:pt idx="5858">
                  <c:v>81.192499999999995</c:v>
                </c:pt>
                <c:pt idx="5859">
                  <c:v>81.245900000000006</c:v>
                </c:pt>
                <c:pt idx="5860">
                  <c:v>81.162000000000006</c:v>
                </c:pt>
                <c:pt idx="5861">
                  <c:v>81.024699999999996</c:v>
                </c:pt>
                <c:pt idx="5862">
                  <c:v>80.948400000000007</c:v>
                </c:pt>
                <c:pt idx="5863">
                  <c:v>80.917900000000003</c:v>
                </c:pt>
                <c:pt idx="5864">
                  <c:v>80.971299999999999</c:v>
                </c:pt>
                <c:pt idx="5865">
                  <c:v>81.024699999999996</c:v>
                </c:pt>
                <c:pt idx="5866">
                  <c:v>81.085700000000003</c:v>
                </c:pt>
                <c:pt idx="5867">
                  <c:v>81.162000000000006</c:v>
                </c:pt>
                <c:pt idx="5868">
                  <c:v>81.162000000000006</c:v>
                </c:pt>
                <c:pt idx="5869">
                  <c:v>81.192499999999995</c:v>
                </c:pt>
                <c:pt idx="5870">
                  <c:v>81.192499999999995</c:v>
                </c:pt>
                <c:pt idx="5871">
                  <c:v>81.245900000000006</c:v>
                </c:pt>
                <c:pt idx="5872">
                  <c:v>81.162000000000006</c:v>
                </c:pt>
                <c:pt idx="5873">
                  <c:v>81.192499999999995</c:v>
                </c:pt>
                <c:pt idx="5874">
                  <c:v>81.192499999999995</c:v>
                </c:pt>
                <c:pt idx="5875">
                  <c:v>81.162000000000006</c:v>
                </c:pt>
                <c:pt idx="5876">
                  <c:v>81.116200000000006</c:v>
                </c:pt>
                <c:pt idx="5877">
                  <c:v>81.009399999999999</c:v>
                </c:pt>
                <c:pt idx="5878">
                  <c:v>81.009399999999999</c:v>
                </c:pt>
                <c:pt idx="5879">
                  <c:v>80.978899999999996</c:v>
                </c:pt>
                <c:pt idx="5880">
                  <c:v>80.9255</c:v>
                </c:pt>
                <c:pt idx="5881">
                  <c:v>80.9255</c:v>
                </c:pt>
                <c:pt idx="5882">
                  <c:v>80.956000000000003</c:v>
                </c:pt>
                <c:pt idx="5883">
                  <c:v>80.956000000000003</c:v>
                </c:pt>
                <c:pt idx="5884">
                  <c:v>80.818700000000007</c:v>
                </c:pt>
                <c:pt idx="5885">
                  <c:v>80.818700000000007</c:v>
                </c:pt>
                <c:pt idx="5886">
                  <c:v>80.872100000000003</c:v>
                </c:pt>
                <c:pt idx="5887">
                  <c:v>80.872100000000003</c:v>
                </c:pt>
                <c:pt idx="5888">
                  <c:v>80.872100000000003</c:v>
                </c:pt>
                <c:pt idx="5889">
                  <c:v>80.8416</c:v>
                </c:pt>
                <c:pt idx="5890">
                  <c:v>80.872100000000003</c:v>
                </c:pt>
                <c:pt idx="5891">
                  <c:v>80.872100000000003</c:v>
                </c:pt>
                <c:pt idx="5892">
                  <c:v>80.872100000000003</c:v>
                </c:pt>
                <c:pt idx="5893">
                  <c:v>80.7577</c:v>
                </c:pt>
                <c:pt idx="5894">
                  <c:v>80.566900000000004</c:v>
                </c:pt>
                <c:pt idx="5895">
                  <c:v>80.376199999999997</c:v>
                </c:pt>
                <c:pt idx="5896">
                  <c:v>80.315200000000004</c:v>
                </c:pt>
                <c:pt idx="5897">
                  <c:v>80.399100000000004</c:v>
                </c:pt>
                <c:pt idx="5898">
                  <c:v>80.483000000000004</c:v>
                </c:pt>
                <c:pt idx="5899">
                  <c:v>80.429599999999994</c:v>
                </c:pt>
                <c:pt idx="5900">
                  <c:v>80.483000000000004</c:v>
                </c:pt>
                <c:pt idx="5901">
                  <c:v>80.597399999999993</c:v>
                </c:pt>
                <c:pt idx="5902">
                  <c:v>80.597399999999993</c:v>
                </c:pt>
                <c:pt idx="5903">
                  <c:v>80.650800000000004</c:v>
                </c:pt>
                <c:pt idx="5904">
                  <c:v>80.650800000000004</c:v>
                </c:pt>
                <c:pt idx="5905">
                  <c:v>80.673699999999997</c:v>
                </c:pt>
                <c:pt idx="5906">
                  <c:v>80.650800000000004</c:v>
                </c:pt>
                <c:pt idx="5907">
                  <c:v>80.650800000000004</c:v>
                </c:pt>
                <c:pt idx="5908">
                  <c:v>80.597399999999993</c:v>
                </c:pt>
                <c:pt idx="5909">
                  <c:v>80.597399999999993</c:v>
                </c:pt>
                <c:pt idx="5910">
                  <c:v>80.597399999999993</c:v>
                </c:pt>
                <c:pt idx="5911">
                  <c:v>80.566900000000004</c:v>
                </c:pt>
                <c:pt idx="5912">
                  <c:v>80.5364</c:v>
                </c:pt>
                <c:pt idx="5913">
                  <c:v>80.597399999999993</c:v>
                </c:pt>
                <c:pt idx="5914">
                  <c:v>80.597399999999993</c:v>
                </c:pt>
                <c:pt idx="5915">
                  <c:v>80.597399999999993</c:v>
                </c:pt>
                <c:pt idx="5916">
                  <c:v>80.566900000000004</c:v>
                </c:pt>
                <c:pt idx="5917">
                  <c:v>80.597399999999993</c:v>
                </c:pt>
                <c:pt idx="5918">
                  <c:v>80.650800000000004</c:v>
                </c:pt>
                <c:pt idx="5919">
                  <c:v>80.734800000000007</c:v>
                </c:pt>
                <c:pt idx="5920">
                  <c:v>80.818700000000007</c:v>
                </c:pt>
                <c:pt idx="5921">
                  <c:v>80.818700000000007</c:v>
                </c:pt>
                <c:pt idx="5922">
                  <c:v>80.818700000000007</c:v>
                </c:pt>
                <c:pt idx="5923">
                  <c:v>80.8416</c:v>
                </c:pt>
                <c:pt idx="5924">
                  <c:v>80.956000000000003</c:v>
                </c:pt>
                <c:pt idx="5925">
                  <c:v>80.956000000000003</c:v>
                </c:pt>
                <c:pt idx="5926">
                  <c:v>80.894999999999996</c:v>
                </c:pt>
                <c:pt idx="5927">
                  <c:v>80.872100000000003</c:v>
                </c:pt>
                <c:pt idx="5928">
                  <c:v>80.872100000000003</c:v>
                </c:pt>
                <c:pt idx="5929">
                  <c:v>80.872100000000003</c:v>
                </c:pt>
                <c:pt idx="5930">
                  <c:v>80.818700000000007</c:v>
                </c:pt>
                <c:pt idx="5931">
                  <c:v>80.673699999999997</c:v>
                </c:pt>
                <c:pt idx="5932">
                  <c:v>80.650800000000004</c:v>
                </c:pt>
                <c:pt idx="5933">
                  <c:v>80.597399999999993</c:v>
                </c:pt>
                <c:pt idx="5934">
                  <c:v>80.513499999999993</c:v>
                </c:pt>
                <c:pt idx="5935">
                  <c:v>80.483000000000004</c:v>
                </c:pt>
                <c:pt idx="5936">
                  <c:v>80.399100000000004</c:v>
                </c:pt>
                <c:pt idx="5937">
                  <c:v>80.376199999999997</c:v>
                </c:pt>
                <c:pt idx="5938">
                  <c:v>80.315200000000004</c:v>
                </c:pt>
                <c:pt idx="5939">
                  <c:v>80.238900000000001</c:v>
                </c:pt>
                <c:pt idx="5940">
                  <c:v>80.261700000000005</c:v>
                </c:pt>
                <c:pt idx="5941">
                  <c:v>80.376199999999997</c:v>
                </c:pt>
                <c:pt idx="5942">
                  <c:v>80.429599999999994</c:v>
                </c:pt>
                <c:pt idx="5943">
                  <c:v>80.376199999999997</c:v>
                </c:pt>
                <c:pt idx="5944">
                  <c:v>80.322800000000001</c:v>
                </c:pt>
                <c:pt idx="5945">
                  <c:v>80.299899999999994</c:v>
                </c:pt>
                <c:pt idx="5946">
                  <c:v>80.215999999999994</c:v>
                </c:pt>
                <c:pt idx="5947">
                  <c:v>80.132000000000005</c:v>
                </c:pt>
                <c:pt idx="5948">
                  <c:v>80.162599999999998</c:v>
                </c:pt>
                <c:pt idx="5949">
                  <c:v>80.132000000000005</c:v>
                </c:pt>
                <c:pt idx="5950">
                  <c:v>80.025199999999998</c:v>
                </c:pt>
                <c:pt idx="5951">
                  <c:v>80.025199999999998</c:v>
                </c:pt>
                <c:pt idx="5952">
                  <c:v>80.025199999999998</c:v>
                </c:pt>
                <c:pt idx="5953">
                  <c:v>79.971800000000002</c:v>
                </c:pt>
                <c:pt idx="5954">
                  <c:v>79.941299999999998</c:v>
                </c:pt>
                <c:pt idx="5955">
                  <c:v>79.720100000000002</c:v>
                </c:pt>
                <c:pt idx="5956">
                  <c:v>79.552199999999999</c:v>
                </c:pt>
                <c:pt idx="5957">
                  <c:v>79.391999999999996</c:v>
                </c:pt>
                <c:pt idx="5958">
                  <c:v>79.468299999999999</c:v>
                </c:pt>
                <c:pt idx="5959">
                  <c:v>79.468299999999999</c:v>
                </c:pt>
                <c:pt idx="5960">
                  <c:v>79.277600000000007</c:v>
                </c:pt>
                <c:pt idx="5961">
                  <c:v>79.178399999999996</c:v>
                </c:pt>
                <c:pt idx="5962">
                  <c:v>79.178399999999996</c:v>
                </c:pt>
                <c:pt idx="5963">
                  <c:v>79.063900000000004</c:v>
                </c:pt>
                <c:pt idx="5964">
                  <c:v>78.957099999999997</c:v>
                </c:pt>
                <c:pt idx="5965">
                  <c:v>79.178399999999996</c:v>
                </c:pt>
                <c:pt idx="5966">
                  <c:v>79.285200000000003</c:v>
                </c:pt>
                <c:pt idx="5967">
                  <c:v>79.590400000000002</c:v>
                </c:pt>
                <c:pt idx="5968">
                  <c:v>79.704800000000006</c:v>
                </c:pt>
                <c:pt idx="5969">
                  <c:v>79.704800000000006</c:v>
                </c:pt>
                <c:pt idx="5970">
                  <c:v>79.643799999999999</c:v>
                </c:pt>
                <c:pt idx="5971">
                  <c:v>79.620900000000006</c:v>
                </c:pt>
                <c:pt idx="5972">
                  <c:v>79.537000000000006</c:v>
                </c:pt>
                <c:pt idx="5973">
                  <c:v>79.483599999999996</c:v>
                </c:pt>
                <c:pt idx="5974">
                  <c:v>79.422499999999999</c:v>
                </c:pt>
                <c:pt idx="5975">
                  <c:v>79.399600000000007</c:v>
                </c:pt>
                <c:pt idx="5976">
                  <c:v>79.369100000000003</c:v>
                </c:pt>
                <c:pt idx="5977">
                  <c:v>79.315700000000007</c:v>
                </c:pt>
                <c:pt idx="5978">
                  <c:v>79.285200000000003</c:v>
                </c:pt>
                <c:pt idx="5979">
                  <c:v>79.178399999999996</c:v>
                </c:pt>
                <c:pt idx="5980">
                  <c:v>79.178399999999996</c:v>
                </c:pt>
                <c:pt idx="5981">
                  <c:v>79.178399999999996</c:v>
                </c:pt>
                <c:pt idx="5982">
                  <c:v>79.178399999999996</c:v>
                </c:pt>
                <c:pt idx="5983">
                  <c:v>79.178399999999996</c:v>
                </c:pt>
                <c:pt idx="5984">
                  <c:v>79.147900000000007</c:v>
                </c:pt>
                <c:pt idx="5985">
                  <c:v>78.903700000000001</c:v>
                </c:pt>
                <c:pt idx="5986">
                  <c:v>78.842699999999994</c:v>
                </c:pt>
                <c:pt idx="5987">
                  <c:v>78.98</c:v>
                </c:pt>
                <c:pt idx="5988">
                  <c:v>79.186000000000007</c:v>
                </c:pt>
                <c:pt idx="5989">
                  <c:v>79.147900000000007</c:v>
                </c:pt>
                <c:pt idx="5990">
                  <c:v>79.147900000000007</c:v>
                </c:pt>
                <c:pt idx="5991">
                  <c:v>79.125</c:v>
                </c:pt>
                <c:pt idx="5992">
                  <c:v>79.071600000000004</c:v>
                </c:pt>
                <c:pt idx="5993">
                  <c:v>79.186000000000007</c:v>
                </c:pt>
                <c:pt idx="5994">
                  <c:v>79.155500000000004</c:v>
                </c:pt>
                <c:pt idx="5995">
                  <c:v>78.964799999999997</c:v>
                </c:pt>
                <c:pt idx="5996">
                  <c:v>78.827399999999997</c:v>
                </c:pt>
                <c:pt idx="5997">
                  <c:v>78.743499999999997</c:v>
                </c:pt>
                <c:pt idx="5998">
                  <c:v>78.827399999999997</c:v>
                </c:pt>
                <c:pt idx="5999">
                  <c:v>78.827399999999997</c:v>
                </c:pt>
                <c:pt idx="6000">
                  <c:v>78.850300000000004</c:v>
                </c:pt>
                <c:pt idx="6001">
                  <c:v>78.850300000000004</c:v>
                </c:pt>
                <c:pt idx="6002">
                  <c:v>78.850300000000004</c:v>
                </c:pt>
                <c:pt idx="6003">
                  <c:v>78.827399999999997</c:v>
                </c:pt>
                <c:pt idx="6004">
                  <c:v>78.743499999999997</c:v>
                </c:pt>
                <c:pt idx="6005">
                  <c:v>78.712999999999994</c:v>
                </c:pt>
                <c:pt idx="6006">
                  <c:v>78.712999999999994</c:v>
                </c:pt>
                <c:pt idx="6007">
                  <c:v>78.690100000000001</c:v>
                </c:pt>
                <c:pt idx="6008">
                  <c:v>78.690100000000001</c:v>
                </c:pt>
                <c:pt idx="6009">
                  <c:v>78.552800000000005</c:v>
                </c:pt>
                <c:pt idx="6010">
                  <c:v>78.659599999999998</c:v>
                </c:pt>
                <c:pt idx="6011">
                  <c:v>78.690100000000001</c:v>
                </c:pt>
                <c:pt idx="6012">
                  <c:v>78.743499999999997</c:v>
                </c:pt>
                <c:pt idx="6013">
                  <c:v>78.712999999999994</c:v>
                </c:pt>
                <c:pt idx="6014">
                  <c:v>78.629099999999994</c:v>
                </c:pt>
                <c:pt idx="6015">
                  <c:v>78.606200000000001</c:v>
                </c:pt>
                <c:pt idx="6016">
                  <c:v>78.468800000000002</c:v>
                </c:pt>
                <c:pt idx="6017">
                  <c:v>78.361999999999995</c:v>
                </c:pt>
                <c:pt idx="6018">
                  <c:v>78.331500000000005</c:v>
                </c:pt>
                <c:pt idx="6019">
                  <c:v>78.087400000000002</c:v>
                </c:pt>
                <c:pt idx="6020">
                  <c:v>78.087400000000002</c:v>
                </c:pt>
                <c:pt idx="6021">
                  <c:v>78.011099999999999</c:v>
                </c:pt>
                <c:pt idx="6022">
                  <c:v>77.988200000000006</c:v>
                </c:pt>
                <c:pt idx="6023">
                  <c:v>77.988200000000006</c:v>
                </c:pt>
                <c:pt idx="6024">
                  <c:v>78.117900000000006</c:v>
                </c:pt>
                <c:pt idx="6025">
                  <c:v>78.064499999999995</c:v>
                </c:pt>
                <c:pt idx="6026">
                  <c:v>78.011099999999999</c:v>
                </c:pt>
                <c:pt idx="6027">
                  <c:v>77.957700000000003</c:v>
                </c:pt>
                <c:pt idx="6028">
                  <c:v>77.904300000000006</c:v>
                </c:pt>
                <c:pt idx="6029">
                  <c:v>77.988200000000006</c:v>
                </c:pt>
                <c:pt idx="6030">
                  <c:v>78.148399999999995</c:v>
                </c:pt>
                <c:pt idx="6031">
                  <c:v>78.255200000000002</c:v>
                </c:pt>
                <c:pt idx="6032">
                  <c:v>78.255200000000002</c:v>
                </c:pt>
                <c:pt idx="6033">
                  <c:v>78.041600000000003</c:v>
                </c:pt>
                <c:pt idx="6034">
                  <c:v>77.988200000000006</c:v>
                </c:pt>
                <c:pt idx="6035">
                  <c:v>78.178899999999999</c:v>
                </c:pt>
                <c:pt idx="6036">
                  <c:v>78.255200000000002</c:v>
                </c:pt>
                <c:pt idx="6037">
                  <c:v>78.255200000000002</c:v>
                </c:pt>
                <c:pt idx="6038">
                  <c:v>78.255200000000002</c:v>
                </c:pt>
                <c:pt idx="6039">
                  <c:v>78.255200000000002</c:v>
                </c:pt>
                <c:pt idx="6040">
                  <c:v>78.232299999999995</c:v>
                </c:pt>
                <c:pt idx="6041">
                  <c:v>77.934799999999996</c:v>
                </c:pt>
                <c:pt idx="6042">
                  <c:v>77.820300000000003</c:v>
                </c:pt>
                <c:pt idx="6043">
                  <c:v>77.904300000000006</c:v>
                </c:pt>
                <c:pt idx="6044">
                  <c:v>77.873699999999999</c:v>
                </c:pt>
                <c:pt idx="6045">
                  <c:v>77.766900000000007</c:v>
                </c:pt>
                <c:pt idx="6046">
                  <c:v>77.690600000000003</c:v>
                </c:pt>
                <c:pt idx="6047">
                  <c:v>77.637200000000007</c:v>
                </c:pt>
                <c:pt idx="6048">
                  <c:v>77.5762</c:v>
                </c:pt>
                <c:pt idx="6049">
                  <c:v>77.522800000000004</c:v>
                </c:pt>
                <c:pt idx="6050">
                  <c:v>77.499899999999997</c:v>
                </c:pt>
                <c:pt idx="6051">
                  <c:v>77.6678</c:v>
                </c:pt>
                <c:pt idx="6052">
                  <c:v>77.637200000000007</c:v>
                </c:pt>
                <c:pt idx="6053">
                  <c:v>77.507499999999993</c:v>
                </c:pt>
                <c:pt idx="6054">
                  <c:v>77.293899999999994</c:v>
                </c:pt>
                <c:pt idx="6055">
                  <c:v>77.126099999999994</c:v>
                </c:pt>
                <c:pt idx="6056">
                  <c:v>77.019300000000001</c:v>
                </c:pt>
                <c:pt idx="6057">
                  <c:v>77.126099999999994</c:v>
                </c:pt>
                <c:pt idx="6058">
                  <c:v>77.347300000000004</c:v>
                </c:pt>
                <c:pt idx="6059">
                  <c:v>77.400700000000001</c:v>
                </c:pt>
                <c:pt idx="6060">
                  <c:v>77.370199999999997</c:v>
                </c:pt>
                <c:pt idx="6061">
                  <c:v>77.347300000000004</c:v>
                </c:pt>
                <c:pt idx="6062">
                  <c:v>77.240499999999997</c:v>
                </c:pt>
                <c:pt idx="6063">
                  <c:v>77.156599999999997</c:v>
                </c:pt>
                <c:pt idx="6064">
                  <c:v>77.209999999999994</c:v>
                </c:pt>
                <c:pt idx="6065">
                  <c:v>77.209999999999994</c:v>
                </c:pt>
                <c:pt idx="6066">
                  <c:v>76.942999999999998</c:v>
                </c:pt>
                <c:pt idx="6067">
                  <c:v>76.775099999999995</c:v>
                </c:pt>
                <c:pt idx="6068">
                  <c:v>76.668300000000002</c:v>
                </c:pt>
                <c:pt idx="6069">
                  <c:v>76.752200000000002</c:v>
                </c:pt>
                <c:pt idx="6070">
                  <c:v>76.866699999999994</c:v>
                </c:pt>
                <c:pt idx="6071">
                  <c:v>76.965900000000005</c:v>
                </c:pt>
                <c:pt idx="6072">
                  <c:v>77.133700000000005</c:v>
                </c:pt>
                <c:pt idx="6073">
                  <c:v>77.133700000000005</c:v>
                </c:pt>
                <c:pt idx="6074">
                  <c:v>77.133700000000005</c:v>
                </c:pt>
                <c:pt idx="6075">
                  <c:v>77.217600000000004</c:v>
                </c:pt>
                <c:pt idx="6076">
                  <c:v>77.271000000000001</c:v>
                </c:pt>
                <c:pt idx="6077">
                  <c:v>77.377799999999993</c:v>
                </c:pt>
                <c:pt idx="6078">
                  <c:v>77.4846</c:v>
                </c:pt>
                <c:pt idx="6079">
                  <c:v>77.4846</c:v>
                </c:pt>
                <c:pt idx="6080">
                  <c:v>77.599100000000007</c:v>
                </c:pt>
                <c:pt idx="6081">
                  <c:v>77.5381</c:v>
                </c:pt>
                <c:pt idx="6082">
                  <c:v>77.5381</c:v>
                </c:pt>
                <c:pt idx="6083">
                  <c:v>77.324399999999997</c:v>
                </c:pt>
                <c:pt idx="6084">
                  <c:v>77.187100000000001</c:v>
                </c:pt>
                <c:pt idx="6085">
                  <c:v>77.026899999999998</c:v>
                </c:pt>
                <c:pt idx="6086">
                  <c:v>76.996399999999994</c:v>
                </c:pt>
                <c:pt idx="6087">
                  <c:v>76.889600000000002</c:v>
                </c:pt>
                <c:pt idx="6088">
                  <c:v>76.920100000000005</c:v>
                </c:pt>
                <c:pt idx="6089">
                  <c:v>76.813299999999998</c:v>
                </c:pt>
                <c:pt idx="6090">
                  <c:v>76.813299999999998</c:v>
                </c:pt>
                <c:pt idx="6091">
                  <c:v>76.675899999999999</c:v>
                </c:pt>
                <c:pt idx="6092">
                  <c:v>76.752200000000002</c:v>
                </c:pt>
                <c:pt idx="6093">
                  <c:v>76.752200000000002</c:v>
                </c:pt>
                <c:pt idx="6094">
                  <c:v>76.752200000000002</c:v>
                </c:pt>
                <c:pt idx="6095">
                  <c:v>76.729299999999995</c:v>
                </c:pt>
                <c:pt idx="6096">
                  <c:v>76.675899999999999</c:v>
                </c:pt>
                <c:pt idx="6097">
                  <c:v>76.645399999999995</c:v>
                </c:pt>
                <c:pt idx="6098">
                  <c:v>76.599599999999995</c:v>
                </c:pt>
                <c:pt idx="6099">
                  <c:v>76.538600000000002</c:v>
                </c:pt>
                <c:pt idx="6100">
                  <c:v>76.492800000000003</c:v>
                </c:pt>
                <c:pt idx="6101">
                  <c:v>76.408900000000003</c:v>
                </c:pt>
                <c:pt idx="6102">
                  <c:v>76.492800000000003</c:v>
                </c:pt>
                <c:pt idx="6103">
                  <c:v>76.523300000000006</c:v>
                </c:pt>
                <c:pt idx="6104">
                  <c:v>76.462299999999999</c:v>
                </c:pt>
                <c:pt idx="6105">
                  <c:v>76.385999999999996</c:v>
                </c:pt>
                <c:pt idx="6106">
                  <c:v>76.385999999999996</c:v>
                </c:pt>
                <c:pt idx="6107">
                  <c:v>76.385999999999996</c:v>
                </c:pt>
                <c:pt idx="6108">
                  <c:v>76.302099999999996</c:v>
                </c:pt>
                <c:pt idx="6109">
                  <c:v>76.195300000000003</c:v>
                </c:pt>
                <c:pt idx="6110">
                  <c:v>76.302099999999996</c:v>
                </c:pt>
                <c:pt idx="6111">
                  <c:v>76.355500000000006</c:v>
                </c:pt>
                <c:pt idx="6112">
                  <c:v>76.332599999999999</c:v>
                </c:pt>
                <c:pt idx="6113">
                  <c:v>76.302099999999996</c:v>
                </c:pt>
                <c:pt idx="6114">
                  <c:v>76.195300000000003</c:v>
                </c:pt>
                <c:pt idx="6115">
                  <c:v>76.218199999999996</c:v>
                </c:pt>
                <c:pt idx="6116">
                  <c:v>76.218199999999996</c:v>
                </c:pt>
                <c:pt idx="6117">
                  <c:v>76.302099999999996</c:v>
                </c:pt>
                <c:pt idx="6118">
                  <c:v>76.1648</c:v>
                </c:pt>
                <c:pt idx="6119">
                  <c:v>76.332599999999999</c:v>
                </c:pt>
                <c:pt idx="6120">
                  <c:v>76.408900000000003</c:v>
                </c:pt>
                <c:pt idx="6121">
                  <c:v>76.492800000000003</c:v>
                </c:pt>
                <c:pt idx="6122">
                  <c:v>76.492800000000003</c:v>
                </c:pt>
                <c:pt idx="6123">
                  <c:v>76.553899999999999</c:v>
                </c:pt>
                <c:pt idx="6124">
                  <c:v>76.523300000000006</c:v>
                </c:pt>
                <c:pt idx="6125">
                  <c:v>76.523300000000006</c:v>
                </c:pt>
                <c:pt idx="6126">
                  <c:v>76.447100000000006</c:v>
                </c:pt>
                <c:pt idx="6127">
                  <c:v>76.500500000000002</c:v>
                </c:pt>
                <c:pt idx="6128">
                  <c:v>76.576800000000006</c:v>
                </c:pt>
                <c:pt idx="6129">
                  <c:v>76.714100000000002</c:v>
                </c:pt>
                <c:pt idx="6130">
                  <c:v>76.935299999999998</c:v>
                </c:pt>
                <c:pt idx="6131">
                  <c:v>77.064999999999998</c:v>
                </c:pt>
                <c:pt idx="6132">
                  <c:v>76.958200000000005</c:v>
                </c:pt>
                <c:pt idx="6133">
                  <c:v>76.767499999999998</c:v>
                </c:pt>
                <c:pt idx="6134">
                  <c:v>76.714100000000002</c:v>
                </c:pt>
                <c:pt idx="6135">
                  <c:v>76.691199999999995</c:v>
                </c:pt>
                <c:pt idx="6136">
                  <c:v>76.607299999999995</c:v>
                </c:pt>
                <c:pt idx="6137">
                  <c:v>76.691199999999995</c:v>
                </c:pt>
                <c:pt idx="6138">
                  <c:v>76.744600000000005</c:v>
                </c:pt>
                <c:pt idx="6139">
                  <c:v>76.714100000000002</c:v>
                </c:pt>
                <c:pt idx="6140">
                  <c:v>76.714100000000002</c:v>
                </c:pt>
                <c:pt idx="6141">
                  <c:v>76.691199999999995</c:v>
                </c:pt>
                <c:pt idx="6142">
                  <c:v>76.607299999999995</c:v>
                </c:pt>
                <c:pt idx="6143">
                  <c:v>76.553899999999999</c:v>
                </c:pt>
                <c:pt idx="6144">
                  <c:v>76.523300000000006</c:v>
                </c:pt>
                <c:pt idx="6145">
                  <c:v>76.523300000000006</c:v>
                </c:pt>
                <c:pt idx="6146">
                  <c:v>76.523300000000006</c:v>
                </c:pt>
                <c:pt idx="6147">
                  <c:v>76.500500000000002</c:v>
                </c:pt>
                <c:pt idx="6148">
                  <c:v>76.363100000000003</c:v>
                </c:pt>
                <c:pt idx="6149">
                  <c:v>76.225800000000007</c:v>
                </c:pt>
                <c:pt idx="6150">
                  <c:v>76.119</c:v>
                </c:pt>
                <c:pt idx="6151">
                  <c:v>76.088499999999996</c:v>
                </c:pt>
                <c:pt idx="6152">
                  <c:v>76.256299999999996</c:v>
                </c:pt>
                <c:pt idx="6153">
                  <c:v>76.225800000000007</c:v>
                </c:pt>
                <c:pt idx="6154">
                  <c:v>76.256299999999996</c:v>
                </c:pt>
                <c:pt idx="6155">
                  <c:v>76.256299999999996</c:v>
                </c:pt>
                <c:pt idx="6156">
                  <c:v>76.225800000000007</c:v>
                </c:pt>
                <c:pt idx="6157">
                  <c:v>76.065600000000003</c:v>
                </c:pt>
                <c:pt idx="6158">
                  <c:v>75.928299999999993</c:v>
                </c:pt>
                <c:pt idx="6159">
                  <c:v>75.958799999999997</c:v>
                </c:pt>
                <c:pt idx="6160">
                  <c:v>76.172399999999996</c:v>
                </c:pt>
                <c:pt idx="6161">
                  <c:v>76.256299999999996</c:v>
                </c:pt>
                <c:pt idx="6162">
                  <c:v>76.309700000000007</c:v>
                </c:pt>
                <c:pt idx="6163">
                  <c:v>76.256299999999996</c:v>
                </c:pt>
                <c:pt idx="6164">
                  <c:v>76.119</c:v>
                </c:pt>
                <c:pt idx="6165">
                  <c:v>75.928299999999993</c:v>
                </c:pt>
                <c:pt idx="6166">
                  <c:v>75.768000000000001</c:v>
                </c:pt>
                <c:pt idx="6167">
                  <c:v>75.600200000000001</c:v>
                </c:pt>
                <c:pt idx="6168">
                  <c:v>75.577299999999994</c:v>
                </c:pt>
                <c:pt idx="6169">
                  <c:v>75.844300000000004</c:v>
                </c:pt>
                <c:pt idx="6170">
                  <c:v>76.012200000000007</c:v>
                </c:pt>
                <c:pt idx="6171">
                  <c:v>76.172399999999996</c:v>
                </c:pt>
                <c:pt idx="6172">
                  <c:v>76.309700000000007</c:v>
                </c:pt>
                <c:pt idx="6173">
                  <c:v>76.523300000000006</c:v>
                </c:pt>
                <c:pt idx="6174">
                  <c:v>76.630200000000002</c:v>
                </c:pt>
                <c:pt idx="6175">
                  <c:v>76.576800000000006</c:v>
                </c:pt>
                <c:pt idx="6176">
                  <c:v>76.363100000000003</c:v>
                </c:pt>
                <c:pt idx="6177">
                  <c:v>76.012200000000007</c:v>
                </c:pt>
                <c:pt idx="6178">
                  <c:v>75.928299999999993</c:v>
                </c:pt>
                <c:pt idx="6179">
                  <c:v>75.874799999999993</c:v>
                </c:pt>
                <c:pt idx="6180">
                  <c:v>75.958799999999997</c:v>
                </c:pt>
                <c:pt idx="6181">
                  <c:v>75.928299999999993</c:v>
                </c:pt>
                <c:pt idx="6182">
                  <c:v>75.874799999999993</c:v>
                </c:pt>
                <c:pt idx="6183">
                  <c:v>75.821399999999997</c:v>
                </c:pt>
                <c:pt idx="6184">
                  <c:v>75.775700000000001</c:v>
                </c:pt>
                <c:pt idx="6185">
                  <c:v>75.638300000000001</c:v>
                </c:pt>
                <c:pt idx="6186">
                  <c:v>75.775700000000001</c:v>
                </c:pt>
                <c:pt idx="6187">
                  <c:v>75.798599999999993</c:v>
                </c:pt>
                <c:pt idx="6188">
                  <c:v>75.638300000000001</c:v>
                </c:pt>
                <c:pt idx="6189">
                  <c:v>75.501000000000005</c:v>
                </c:pt>
                <c:pt idx="6190">
                  <c:v>75.203500000000005</c:v>
                </c:pt>
                <c:pt idx="6191">
                  <c:v>75.607799999999997</c:v>
                </c:pt>
                <c:pt idx="6192">
                  <c:v>75.607799999999997</c:v>
                </c:pt>
                <c:pt idx="6193">
                  <c:v>75.607799999999997</c:v>
                </c:pt>
                <c:pt idx="6194">
                  <c:v>75.607799999999997</c:v>
                </c:pt>
                <c:pt idx="6195">
                  <c:v>75.607799999999997</c:v>
                </c:pt>
                <c:pt idx="6196">
                  <c:v>75.607799999999997</c:v>
                </c:pt>
                <c:pt idx="6197">
                  <c:v>75.607799999999997</c:v>
                </c:pt>
                <c:pt idx="6198">
                  <c:v>75.607799999999997</c:v>
                </c:pt>
                <c:pt idx="6199">
                  <c:v>75.554400000000001</c:v>
                </c:pt>
                <c:pt idx="6200">
                  <c:v>75.607799999999997</c:v>
                </c:pt>
                <c:pt idx="6201">
                  <c:v>75.607799999999997</c:v>
                </c:pt>
                <c:pt idx="6202">
                  <c:v>75.638300000000001</c:v>
                </c:pt>
                <c:pt idx="6203">
                  <c:v>75.638300000000001</c:v>
                </c:pt>
                <c:pt idx="6204">
                  <c:v>75.798599999999993</c:v>
                </c:pt>
                <c:pt idx="6205">
                  <c:v>75.722300000000004</c:v>
                </c:pt>
                <c:pt idx="6206">
                  <c:v>75.638300000000001</c:v>
                </c:pt>
                <c:pt idx="6207">
                  <c:v>75.775700000000001</c:v>
                </c:pt>
                <c:pt idx="6208">
                  <c:v>75.691699999999997</c:v>
                </c:pt>
                <c:pt idx="6209">
                  <c:v>75.607799999999997</c:v>
                </c:pt>
                <c:pt idx="6210">
                  <c:v>75.363699999999994</c:v>
                </c:pt>
                <c:pt idx="6211">
                  <c:v>75.340800000000002</c:v>
                </c:pt>
                <c:pt idx="6212">
                  <c:v>75.363699999999994</c:v>
                </c:pt>
                <c:pt idx="6213">
                  <c:v>75.363699999999994</c:v>
                </c:pt>
                <c:pt idx="6214">
                  <c:v>75.340800000000002</c:v>
                </c:pt>
                <c:pt idx="6215">
                  <c:v>75.310299999999998</c:v>
                </c:pt>
                <c:pt idx="6216">
                  <c:v>75.256900000000002</c:v>
                </c:pt>
                <c:pt idx="6217">
                  <c:v>75.203500000000005</c:v>
                </c:pt>
                <c:pt idx="6218">
                  <c:v>75.066100000000006</c:v>
                </c:pt>
                <c:pt idx="6219">
                  <c:v>74.905900000000003</c:v>
                </c:pt>
                <c:pt idx="6220">
                  <c:v>74.989800000000002</c:v>
                </c:pt>
                <c:pt idx="6221">
                  <c:v>74.989800000000002</c:v>
                </c:pt>
                <c:pt idx="6222">
                  <c:v>74.822000000000003</c:v>
                </c:pt>
                <c:pt idx="6223">
                  <c:v>74.745699999999999</c:v>
                </c:pt>
                <c:pt idx="6224">
                  <c:v>74.875399999999999</c:v>
                </c:pt>
                <c:pt idx="6225">
                  <c:v>74.989800000000002</c:v>
                </c:pt>
                <c:pt idx="6226">
                  <c:v>75.043199999999999</c:v>
                </c:pt>
                <c:pt idx="6227">
                  <c:v>75.043199999999999</c:v>
                </c:pt>
                <c:pt idx="6228">
                  <c:v>75.012699999999995</c:v>
                </c:pt>
                <c:pt idx="6229">
                  <c:v>74.959299999999999</c:v>
                </c:pt>
                <c:pt idx="6230">
                  <c:v>74.875399999999999</c:v>
                </c:pt>
                <c:pt idx="6231">
                  <c:v>74.745699999999999</c:v>
                </c:pt>
                <c:pt idx="6232">
                  <c:v>74.638900000000007</c:v>
                </c:pt>
                <c:pt idx="6233">
                  <c:v>74.501599999999996</c:v>
                </c:pt>
                <c:pt idx="6234">
                  <c:v>74.585499999999996</c:v>
                </c:pt>
                <c:pt idx="6235">
                  <c:v>74.638900000000007</c:v>
                </c:pt>
                <c:pt idx="6236">
                  <c:v>74.585499999999996</c:v>
                </c:pt>
                <c:pt idx="6237">
                  <c:v>74.5321</c:v>
                </c:pt>
                <c:pt idx="6238">
                  <c:v>74.501599999999996</c:v>
                </c:pt>
                <c:pt idx="6239">
                  <c:v>74.417599999999993</c:v>
                </c:pt>
                <c:pt idx="6240">
                  <c:v>74.417599999999993</c:v>
                </c:pt>
                <c:pt idx="6241">
                  <c:v>74.3947</c:v>
                </c:pt>
                <c:pt idx="6242">
                  <c:v>74.3947</c:v>
                </c:pt>
                <c:pt idx="6243">
                  <c:v>74.3108</c:v>
                </c:pt>
                <c:pt idx="6244">
                  <c:v>74.364199999999997</c:v>
                </c:pt>
                <c:pt idx="6245">
                  <c:v>74.478700000000003</c:v>
                </c:pt>
                <c:pt idx="6246">
                  <c:v>74.364199999999997</c:v>
                </c:pt>
                <c:pt idx="6247">
                  <c:v>74.5321</c:v>
                </c:pt>
                <c:pt idx="6248">
                  <c:v>74.425299999999993</c:v>
                </c:pt>
                <c:pt idx="6249">
                  <c:v>74.539699999999996</c:v>
                </c:pt>
                <c:pt idx="6250">
                  <c:v>74.539699999999996</c:v>
                </c:pt>
                <c:pt idx="6251">
                  <c:v>74.211600000000004</c:v>
                </c:pt>
                <c:pt idx="6252">
                  <c:v>74.265000000000001</c:v>
                </c:pt>
                <c:pt idx="6253">
                  <c:v>74.3185</c:v>
                </c:pt>
                <c:pt idx="6254">
                  <c:v>74.371899999999997</c:v>
                </c:pt>
                <c:pt idx="6255">
                  <c:v>74.455799999999996</c:v>
                </c:pt>
                <c:pt idx="6256">
                  <c:v>74.646500000000003</c:v>
                </c:pt>
                <c:pt idx="6257">
                  <c:v>74.669399999999996</c:v>
                </c:pt>
                <c:pt idx="6258">
                  <c:v>74.753299999999996</c:v>
                </c:pt>
                <c:pt idx="6259">
                  <c:v>74.890699999999995</c:v>
                </c:pt>
                <c:pt idx="6260">
                  <c:v>74.944100000000006</c:v>
                </c:pt>
                <c:pt idx="6261">
                  <c:v>75.028000000000006</c:v>
                </c:pt>
                <c:pt idx="6262">
                  <c:v>74.921199999999999</c:v>
                </c:pt>
                <c:pt idx="6263">
                  <c:v>74.669399999999996</c:v>
                </c:pt>
                <c:pt idx="6264">
                  <c:v>74.6999</c:v>
                </c:pt>
                <c:pt idx="6265">
                  <c:v>74.616</c:v>
                </c:pt>
                <c:pt idx="6266">
                  <c:v>74.669399999999996</c:v>
                </c:pt>
                <c:pt idx="6267">
                  <c:v>74.753299999999996</c:v>
                </c:pt>
                <c:pt idx="6268">
                  <c:v>74.860100000000003</c:v>
                </c:pt>
                <c:pt idx="6269">
                  <c:v>74.898300000000006</c:v>
                </c:pt>
                <c:pt idx="6270">
                  <c:v>74.928799999999995</c:v>
                </c:pt>
                <c:pt idx="6271">
                  <c:v>74.844899999999996</c:v>
                </c:pt>
                <c:pt idx="6272">
                  <c:v>74.982200000000006</c:v>
                </c:pt>
                <c:pt idx="6273">
                  <c:v>74.760999999999996</c:v>
                </c:pt>
                <c:pt idx="6274">
                  <c:v>74.631299999999996</c:v>
                </c:pt>
                <c:pt idx="6275">
                  <c:v>74.493899999999996</c:v>
                </c:pt>
                <c:pt idx="6276">
                  <c:v>74.4405</c:v>
                </c:pt>
                <c:pt idx="6277">
                  <c:v>74.379499999999993</c:v>
                </c:pt>
                <c:pt idx="6278">
                  <c:v>74.463399999999993</c:v>
                </c:pt>
                <c:pt idx="6279">
                  <c:v>74.493899999999996</c:v>
                </c:pt>
                <c:pt idx="6280">
                  <c:v>74.303200000000004</c:v>
                </c:pt>
                <c:pt idx="6281">
                  <c:v>74.059100000000001</c:v>
                </c:pt>
                <c:pt idx="6282">
                  <c:v>73.921700000000001</c:v>
                </c:pt>
                <c:pt idx="6283">
                  <c:v>73.837800000000001</c:v>
                </c:pt>
                <c:pt idx="6284">
                  <c:v>73.921700000000001</c:v>
                </c:pt>
                <c:pt idx="6285">
                  <c:v>73.868300000000005</c:v>
                </c:pt>
                <c:pt idx="6286">
                  <c:v>74.059100000000001</c:v>
                </c:pt>
                <c:pt idx="6287">
                  <c:v>74.112499999999997</c:v>
                </c:pt>
                <c:pt idx="6288">
                  <c:v>74.081900000000005</c:v>
                </c:pt>
                <c:pt idx="6289">
                  <c:v>74.005600000000001</c:v>
                </c:pt>
                <c:pt idx="6290">
                  <c:v>73.837800000000001</c:v>
                </c:pt>
                <c:pt idx="6291">
                  <c:v>73.677599999999998</c:v>
                </c:pt>
                <c:pt idx="6292">
                  <c:v>73.540300000000002</c:v>
                </c:pt>
                <c:pt idx="6293">
                  <c:v>73.296099999999996</c:v>
                </c:pt>
                <c:pt idx="6294">
                  <c:v>73.242699999999999</c:v>
                </c:pt>
                <c:pt idx="6295">
                  <c:v>73.326599999999999</c:v>
                </c:pt>
                <c:pt idx="6296">
                  <c:v>73.418199999999999</c:v>
                </c:pt>
                <c:pt idx="6297">
                  <c:v>73.418199999999999</c:v>
                </c:pt>
                <c:pt idx="6298">
                  <c:v>73.494500000000002</c:v>
                </c:pt>
                <c:pt idx="6299">
                  <c:v>73.662300000000002</c:v>
                </c:pt>
                <c:pt idx="6300">
                  <c:v>73.578400000000002</c:v>
                </c:pt>
                <c:pt idx="6301">
                  <c:v>73.494500000000002</c:v>
                </c:pt>
                <c:pt idx="6302">
                  <c:v>73.547899999999998</c:v>
                </c:pt>
                <c:pt idx="6303">
                  <c:v>73.547899999999998</c:v>
                </c:pt>
                <c:pt idx="6304">
                  <c:v>73.578400000000002</c:v>
                </c:pt>
                <c:pt idx="6305">
                  <c:v>73.662300000000002</c:v>
                </c:pt>
                <c:pt idx="6306">
                  <c:v>73.578400000000002</c:v>
                </c:pt>
                <c:pt idx="6307">
                  <c:v>73.418199999999999</c:v>
                </c:pt>
                <c:pt idx="6308">
                  <c:v>73.250299999999996</c:v>
                </c:pt>
                <c:pt idx="6309">
                  <c:v>73.196899999999999</c:v>
                </c:pt>
                <c:pt idx="6310">
                  <c:v>72.929900000000004</c:v>
                </c:pt>
                <c:pt idx="6311">
                  <c:v>73.006200000000007</c:v>
                </c:pt>
                <c:pt idx="6312">
                  <c:v>73.059600000000003</c:v>
                </c:pt>
                <c:pt idx="6313">
                  <c:v>72.8994</c:v>
                </c:pt>
                <c:pt idx="6314">
                  <c:v>72.8994</c:v>
                </c:pt>
                <c:pt idx="6315">
                  <c:v>73.113</c:v>
                </c:pt>
                <c:pt idx="6316">
                  <c:v>73.334299999999999</c:v>
                </c:pt>
                <c:pt idx="6317">
                  <c:v>73.418199999999999</c:v>
                </c:pt>
                <c:pt idx="6318">
                  <c:v>73.303700000000006</c:v>
                </c:pt>
                <c:pt idx="6319">
                  <c:v>73.280900000000003</c:v>
                </c:pt>
                <c:pt idx="6320">
                  <c:v>73.280900000000003</c:v>
                </c:pt>
                <c:pt idx="6321">
                  <c:v>73.227400000000003</c:v>
                </c:pt>
                <c:pt idx="6322">
                  <c:v>73.250299999999996</c:v>
                </c:pt>
                <c:pt idx="6323">
                  <c:v>73.250299999999996</c:v>
                </c:pt>
                <c:pt idx="6324">
                  <c:v>73.280900000000003</c:v>
                </c:pt>
                <c:pt idx="6325">
                  <c:v>73.250299999999996</c:v>
                </c:pt>
                <c:pt idx="6326">
                  <c:v>73.113</c:v>
                </c:pt>
                <c:pt idx="6327">
                  <c:v>72.8994</c:v>
                </c:pt>
                <c:pt idx="6328">
                  <c:v>72.655199999999994</c:v>
                </c:pt>
                <c:pt idx="6329">
                  <c:v>72.868899999999996</c:v>
                </c:pt>
                <c:pt idx="6330">
                  <c:v>73.578400000000002</c:v>
                </c:pt>
                <c:pt idx="6331">
                  <c:v>73.662300000000002</c:v>
                </c:pt>
                <c:pt idx="6332">
                  <c:v>73.746200000000002</c:v>
                </c:pt>
                <c:pt idx="6333">
                  <c:v>73.746200000000002</c:v>
                </c:pt>
                <c:pt idx="6334">
                  <c:v>73.715699999999998</c:v>
                </c:pt>
                <c:pt idx="6335">
                  <c:v>73.723399999999998</c:v>
                </c:pt>
                <c:pt idx="6336">
                  <c:v>73.776799999999994</c:v>
                </c:pt>
                <c:pt idx="6337">
                  <c:v>73.807299999999998</c:v>
                </c:pt>
                <c:pt idx="6338">
                  <c:v>73.753900000000002</c:v>
                </c:pt>
                <c:pt idx="6339">
                  <c:v>73.67</c:v>
                </c:pt>
                <c:pt idx="6340">
                  <c:v>73.585999999999999</c:v>
                </c:pt>
                <c:pt idx="6341">
                  <c:v>73.479200000000006</c:v>
                </c:pt>
                <c:pt idx="6342">
                  <c:v>73.372399999999999</c:v>
                </c:pt>
                <c:pt idx="6343">
                  <c:v>73.151200000000003</c:v>
                </c:pt>
                <c:pt idx="6344">
                  <c:v>72.990899999999996</c:v>
                </c:pt>
                <c:pt idx="6345">
                  <c:v>72.884100000000004</c:v>
                </c:pt>
                <c:pt idx="6346">
                  <c:v>72.662899999999993</c:v>
                </c:pt>
                <c:pt idx="6347">
                  <c:v>72.525499999999994</c:v>
                </c:pt>
                <c:pt idx="6348">
                  <c:v>72.449200000000005</c:v>
                </c:pt>
                <c:pt idx="6349">
                  <c:v>72.472099999999998</c:v>
                </c:pt>
                <c:pt idx="6350">
                  <c:v>72.578900000000004</c:v>
                </c:pt>
                <c:pt idx="6351">
                  <c:v>72.678100000000001</c:v>
                </c:pt>
                <c:pt idx="6352">
                  <c:v>72.624700000000004</c:v>
                </c:pt>
                <c:pt idx="6353">
                  <c:v>72.700999999999993</c:v>
                </c:pt>
                <c:pt idx="6354">
                  <c:v>72.784899999999993</c:v>
                </c:pt>
                <c:pt idx="6355">
                  <c:v>72.731499999999997</c:v>
                </c:pt>
                <c:pt idx="6356">
                  <c:v>72.647599999999997</c:v>
                </c:pt>
                <c:pt idx="6357">
                  <c:v>72.594200000000001</c:v>
                </c:pt>
                <c:pt idx="6358">
                  <c:v>72.319500000000005</c:v>
                </c:pt>
                <c:pt idx="6359">
                  <c:v>72.212699999999998</c:v>
                </c:pt>
                <c:pt idx="6360">
                  <c:v>72.212699999999998</c:v>
                </c:pt>
                <c:pt idx="6361">
                  <c:v>72.433999999999997</c:v>
                </c:pt>
                <c:pt idx="6362">
                  <c:v>72.510300000000001</c:v>
                </c:pt>
                <c:pt idx="6363">
                  <c:v>72.510300000000001</c:v>
                </c:pt>
                <c:pt idx="6364">
                  <c:v>72.212699999999998</c:v>
                </c:pt>
                <c:pt idx="6365">
                  <c:v>72.075400000000002</c:v>
                </c:pt>
                <c:pt idx="6366">
                  <c:v>72.075400000000002</c:v>
                </c:pt>
                <c:pt idx="6367">
                  <c:v>72.075400000000002</c:v>
                </c:pt>
                <c:pt idx="6368">
                  <c:v>72.075400000000002</c:v>
                </c:pt>
                <c:pt idx="6369">
                  <c:v>72.075400000000002</c:v>
                </c:pt>
                <c:pt idx="6370">
                  <c:v>71.968599999999995</c:v>
                </c:pt>
                <c:pt idx="6371">
                  <c:v>71.747299999999996</c:v>
                </c:pt>
                <c:pt idx="6372">
                  <c:v>71.587100000000007</c:v>
                </c:pt>
                <c:pt idx="6373">
                  <c:v>71.259100000000004</c:v>
                </c:pt>
                <c:pt idx="6374">
                  <c:v>70.961500000000001</c:v>
                </c:pt>
                <c:pt idx="6375">
                  <c:v>71.152299999999997</c:v>
                </c:pt>
                <c:pt idx="6376">
                  <c:v>71.343000000000004</c:v>
                </c:pt>
                <c:pt idx="6377">
                  <c:v>71.343000000000004</c:v>
                </c:pt>
                <c:pt idx="6378">
                  <c:v>71.365899999999996</c:v>
                </c:pt>
                <c:pt idx="6379">
                  <c:v>71.3125</c:v>
                </c:pt>
                <c:pt idx="6380">
                  <c:v>71.098799999999997</c:v>
                </c:pt>
                <c:pt idx="6381">
                  <c:v>70.961500000000001</c:v>
                </c:pt>
                <c:pt idx="6382">
                  <c:v>70.824200000000005</c:v>
                </c:pt>
                <c:pt idx="6383">
                  <c:v>69.6798</c:v>
                </c:pt>
                <c:pt idx="6384">
                  <c:v>69.992599999999996</c:v>
                </c:pt>
                <c:pt idx="6385">
                  <c:v>70.374099999999999</c:v>
                </c:pt>
                <c:pt idx="6386">
                  <c:v>70.480900000000005</c:v>
                </c:pt>
                <c:pt idx="6387">
                  <c:v>70.343500000000006</c:v>
                </c:pt>
                <c:pt idx="6388">
                  <c:v>70.534300000000002</c:v>
                </c:pt>
                <c:pt idx="6389">
                  <c:v>70.587699999999998</c:v>
                </c:pt>
                <c:pt idx="6390">
                  <c:v>70.641099999999994</c:v>
                </c:pt>
                <c:pt idx="6391">
                  <c:v>70.915700000000001</c:v>
                </c:pt>
                <c:pt idx="6392">
                  <c:v>71.022599999999997</c:v>
                </c:pt>
                <c:pt idx="6393">
                  <c:v>71.213300000000004</c:v>
                </c:pt>
                <c:pt idx="6394">
                  <c:v>71.2667</c:v>
                </c:pt>
                <c:pt idx="6395">
                  <c:v>71.487899999999996</c:v>
                </c:pt>
                <c:pt idx="6396">
                  <c:v>71.678700000000006</c:v>
                </c:pt>
                <c:pt idx="6397">
                  <c:v>71.816000000000003</c:v>
                </c:pt>
                <c:pt idx="6398">
                  <c:v>71.922799999999995</c:v>
                </c:pt>
                <c:pt idx="6399">
                  <c:v>71.922799999999995</c:v>
                </c:pt>
                <c:pt idx="6400">
                  <c:v>71.732100000000003</c:v>
                </c:pt>
                <c:pt idx="6401">
                  <c:v>71.4345</c:v>
                </c:pt>
                <c:pt idx="6402">
                  <c:v>71.190399999999997</c:v>
                </c:pt>
                <c:pt idx="6403">
                  <c:v>71.022599999999997</c:v>
                </c:pt>
                <c:pt idx="6404">
                  <c:v>71.297200000000004</c:v>
                </c:pt>
                <c:pt idx="6405">
                  <c:v>71.297200000000004</c:v>
                </c:pt>
                <c:pt idx="6406">
                  <c:v>71.2667</c:v>
                </c:pt>
                <c:pt idx="6407">
                  <c:v>71.403999999999996</c:v>
                </c:pt>
                <c:pt idx="6408">
                  <c:v>71.541399999999996</c:v>
                </c:pt>
                <c:pt idx="6409">
                  <c:v>71.594800000000006</c:v>
                </c:pt>
                <c:pt idx="6410">
                  <c:v>71.655799999999999</c:v>
                </c:pt>
                <c:pt idx="6411">
                  <c:v>71.594800000000006</c:v>
                </c:pt>
                <c:pt idx="6412">
                  <c:v>71.594800000000006</c:v>
                </c:pt>
                <c:pt idx="6413">
                  <c:v>71.487899999999996</c:v>
                </c:pt>
                <c:pt idx="6414">
                  <c:v>71.457400000000007</c:v>
                </c:pt>
                <c:pt idx="6415">
                  <c:v>71.457400000000007</c:v>
                </c:pt>
                <c:pt idx="6416">
                  <c:v>71.495599999999996</c:v>
                </c:pt>
                <c:pt idx="6417">
                  <c:v>71.495599999999996</c:v>
                </c:pt>
                <c:pt idx="6418">
                  <c:v>71.419300000000007</c:v>
                </c:pt>
                <c:pt idx="6419">
                  <c:v>71.327699999999993</c:v>
                </c:pt>
                <c:pt idx="6420">
                  <c:v>71.007300000000001</c:v>
                </c:pt>
                <c:pt idx="6421">
                  <c:v>70.244399999999999</c:v>
                </c:pt>
                <c:pt idx="6422">
                  <c:v>69.969700000000003</c:v>
                </c:pt>
                <c:pt idx="6423">
                  <c:v>69.450900000000004</c:v>
                </c:pt>
                <c:pt idx="6424">
                  <c:v>68.985500000000002</c:v>
                </c:pt>
                <c:pt idx="6425">
                  <c:v>68.771900000000002</c:v>
                </c:pt>
                <c:pt idx="6426">
                  <c:v>68.0852</c:v>
                </c:pt>
                <c:pt idx="6427">
                  <c:v>67.436700000000002</c:v>
                </c:pt>
                <c:pt idx="6428">
                  <c:v>66.452500000000001</c:v>
                </c:pt>
                <c:pt idx="6429">
                  <c:v>66.071100000000001</c:v>
                </c:pt>
                <c:pt idx="6430">
                  <c:v>66.078699999999998</c:v>
                </c:pt>
                <c:pt idx="6431">
                  <c:v>65.697199999999995</c:v>
                </c:pt>
                <c:pt idx="6432">
                  <c:v>65.834599999999995</c:v>
                </c:pt>
                <c:pt idx="6433">
                  <c:v>66.215999999999994</c:v>
                </c:pt>
                <c:pt idx="6434">
                  <c:v>66.025300000000001</c:v>
                </c:pt>
                <c:pt idx="6435">
                  <c:v>66.185500000000005</c:v>
                </c:pt>
                <c:pt idx="6436">
                  <c:v>65.895600000000002</c:v>
                </c:pt>
                <c:pt idx="6437">
                  <c:v>65.758300000000006</c:v>
                </c:pt>
                <c:pt idx="6438">
                  <c:v>65.376800000000003</c:v>
                </c:pt>
                <c:pt idx="6439">
                  <c:v>65.155500000000004</c:v>
                </c:pt>
                <c:pt idx="6440">
                  <c:v>64.751199999999997</c:v>
                </c:pt>
                <c:pt idx="6441">
                  <c:v>64.606200000000001</c:v>
                </c:pt>
                <c:pt idx="6442">
                  <c:v>64.140799999999999</c:v>
                </c:pt>
                <c:pt idx="6443">
                  <c:v>64.369699999999995</c:v>
                </c:pt>
                <c:pt idx="6444">
                  <c:v>65.674300000000002</c:v>
                </c:pt>
                <c:pt idx="6445">
                  <c:v>66.910300000000007</c:v>
                </c:pt>
                <c:pt idx="6446">
                  <c:v>67.482500000000002</c:v>
                </c:pt>
                <c:pt idx="6447">
                  <c:v>67.535899999999998</c:v>
                </c:pt>
                <c:pt idx="6448">
                  <c:v>67.673199999999994</c:v>
                </c:pt>
                <c:pt idx="6449">
                  <c:v>67.841099999999997</c:v>
                </c:pt>
                <c:pt idx="6450">
                  <c:v>67.917400000000001</c:v>
                </c:pt>
                <c:pt idx="6451">
                  <c:v>68.0852</c:v>
                </c:pt>
                <c:pt idx="6452">
                  <c:v>68.191999999999993</c:v>
                </c:pt>
                <c:pt idx="6453">
                  <c:v>68.169200000000004</c:v>
                </c:pt>
                <c:pt idx="6454">
                  <c:v>68.062299999999993</c:v>
                </c:pt>
                <c:pt idx="6455">
                  <c:v>68.008899999999997</c:v>
                </c:pt>
                <c:pt idx="6456">
                  <c:v>67.986099999999993</c:v>
                </c:pt>
                <c:pt idx="6457">
                  <c:v>68.008899999999997</c:v>
                </c:pt>
                <c:pt idx="6458">
                  <c:v>68.123400000000004</c:v>
                </c:pt>
                <c:pt idx="6459">
                  <c:v>68.123400000000004</c:v>
                </c:pt>
                <c:pt idx="6460">
                  <c:v>67.986099999999993</c:v>
                </c:pt>
                <c:pt idx="6461">
                  <c:v>67.764799999999994</c:v>
                </c:pt>
                <c:pt idx="6462">
                  <c:v>67.329899999999995</c:v>
                </c:pt>
                <c:pt idx="6463">
                  <c:v>67.329899999999995</c:v>
                </c:pt>
                <c:pt idx="6464">
                  <c:v>67.680899999999994</c:v>
                </c:pt>
                <c:pt idx="6465">
                  <c:v>67.879199999999997</c:v>
                </c:pt>
                <c:pt idx="6466">
                  <c:v>67.658000000000001</c:v>
                </c:pt>
                <c:pt idx="6467">
                  <c:v>67.680899999999994</c:v>
                </c:pt>
                <c:pt idx="6468">
                  <c:v>67.658000000000001</c:v>
                </c:pt>
                <c:pt idx="6469">
                  <c:v>67.268900000000002</c:v>
                </c:pt>
                <c:pt idx="6470">
                  <c:v>66.864500000000007</c:v>
                </c:pt>
                <c:pt idx="6471">
                  <c:v>66.155000000000001</c:v>
                </c:pt>
                <c:pt idx="6472">
                  <c:v>65.987200000000001</c:v>
                </c:pt>
                <c:pt idx="6473">
                  <c:v>66.040599999999998</c:v>
                </c:pt>
                <c:pt idx="6474">
                  <c:v>66.506</c:v>
                </c:pt>
                <c:pt idx="6475">
                  <c:v>66.490700000000004</c:v>
                </c:pt>
                <c:pt idx="6476">
                  <c:v>66.269400000000005</c:v>
                </c:pt>
                <c:pt idx="6477">
                  <c:v>66.215999999999994</c:v>
                </c:pt>
                <c:pt idx="6478">
                  <c:v>66.185500000000005</c:v>
                </c:pt>
                <c:pt idx="6479">
                  <c:v>66.269400000000005</c:v>
                </c:pt>
                <c:pt idx="6480">
                  <c:v>66.322800000000001</c:v>
                </c:pt>
                <c:pt idx="6481">
                  <c:v>66.5441</c:v>
                </c:pt>
                <c:pt idx="6482">
                  <c:v>67.009500000000003</c:v>
                </c:pt>
                <c:pt idx="6483">
                  <c:v>66.734800000000007</c:v>
                </c:pt>
                <c:pt idx="6484">
                  <c:v>66.597499999999997</c:v>
                </c:pt>
                <c:pt idx="6485">
                  <c:v>66.628</c:v>
                </c:pt>
                <c:pt idx="6486">
                  <c:v>66.818799999999996</c:v>
                </c:pt>
                <c:pt idx="6487">
                  <c:v>66.628</c:v>
                </c:pt>
                <c:pt idx="6488">
                  <c:v>66.269400000000005</c:v>
                </c:pt>
                <c:pt idx="6489">
                  <c:v>65.994799999999998</c:v>
                </c:pt>
                <c:pt idx="6490">
                  <c:v>65.994799999999998</c:v>
                </c:pt>
                <c:pt idx="6491">
                  <c:v>66.185500000000005</c:v>
                </c:pt>
                <c:pt idx="6492">
                  <c:v>66.238900000000001</c:v>
                </c:pt>
                <c:pt idx="6493">
                  <c:v>66.322800000000001</c:v>
                </c:pt>
                <c:pt idx="6494">
                  <c:v>66.078699999999998</c:v>
                </c:pt>
                <c:pt idx="6495">
                  <c:v>65.613299999999995</c:v>
                </c:pt>
                <c:pt idx="6496">
                  <c:v>65.857500000000002</c:v>
                </c:pt>
                <c:pt idx="6497">
                  <c:v>65.941400000000002</c:v>
                </c:pt>
                <c:pt idx="6498">
                  <c:v>65.475999999999999</c:v>
                </c:pt>
                <c:pt idx="6499">
                  <c:v>64.964799999999997</c:v>
                </c:pt>
                <c:pt idx="6500">
                  <c:v>64.903800000000004</c:v>
                </c:pt>
                <c:pt idx="6501">
                  <c:v>64.850399999999993</c:v>
                </c:pt>
                <c:pt idx="6502">
                  <c:v>65.201300000000003</c:v>
                </c:pt>
                <c:pt idx="6503">
                  <c:v>64.903800000000004</c:v>
                </c:pt>
                <c:pt idx="6504">
                  <c:v>63.858600000000003</c:v>
                </c:pt>
                <c:pt idx="6505">
                  <c:v>63.4542</c:v>
                </c:pt>
                <c:pt idx="6506">
                  <c:v>63.400799999999997</c:v>
                </c:pt>
                <c:pt idx="6507">
                  <c:v>62.782800000000002</c:v>
                </c:pt>
                <c:pt idx="6508">
                  <c:v>63.805100000000003</c:v>
                </c:pt>
                <c:pt idx="6509">
                  <c:v>64.186599999999999</c:v>
                </c:pt>
                <c:pt idx="6510">
                  <c:v>64.537599999999998</c:v>
                </c:pt>
                <c:pt idx="6511">
                  <c:v>64.735900000000001</c:v>
                </c:pt>
                <c:pt idx="6512">
                  <c:v>65.231800000000007</c:v>
                </c:pt>
                <c:pt idx="6513">
                  <c:v>65.1708</c:v>
                </c:pt>
                <c:pt idx="6514">
                  <c:v>65.003</c:v>
                </c:pt>
                <c:pt idx="6515">
                  <c:v>65.147900000000007</c:v>
                </c:pt>
                <c:pt idx="6516">
                  <c:v>65.2624</c:v>
                </c:pt>
                <c:pt idx="6517">
                  <c:v>65.376800000000003</c:v>
                </c:pt>
                <c:pt idx="6518">
                  <c:v>65.537000000000006</c:v>
                </c:pt>
                <c:pt idx="6519">
                  <c:v>65.620900000000006</c:v>
                </c:pt>
                <c:pt idx="6520">
                  <c:v>65.781199999999998</c:v>
                </c:pt>
                <c:pt idx="6521">
                  <c:v>65.727800000000002</c:v>
                </c:pt>
                <c:pt idx="6522">
                  <c:v>65.781199999999998</c:v>
                </c:pt>
                <c:pt idx="6523">
                  <c:v>65.781199999999998</c:v>
                </c:pt>
                <c:pt idx="6524">
                  <c:v>65.865099999999998</c:v>
                </c:pt>
                <c:pt idx="6525">
                  <c:v>66.002399999999994</c:v>
                </c:pt>
                <c:pt idx="6526">
                  <c:v>66.193100000000001</c:v>
                </c:pt>
                <c:pt idx="6527">
                  <c:v>65.727800000000002</c:v>
                </c:pt>
                <c:pt idx="6528">
                  <c:v>65.865099999999998</c:v>
                </c:pt>
                <c:pt idx="6529">
                  <c:v>65.895600000000002</c:v>
                </c:pt>
                <c:pt idx="6530">
                  <c:v>66.330500000000001</c:v>
                </c:pt>
                <c:pt idx="6531">
                  <c:v>66.7654</c:v>
                </c:pt>
                <c:pt idx="6532">
                  <c:v>67.040000000000006</c:v>
                </c:pt>
                <c:pt idx="6533">
                  <c:v>67.017099999999999</c:v>
                </c:pt>
                <c:pt idx="6534">
                  <c:v>66.490700000000004</c:v>
                </c:pt>
                <c:pt idx="6535">
                  <c:v>66.307599999999994</c:v>
                </c:pt>
                <c:pt idx="6536">
                  <c:v>66.277100000000004</c:v>
                </c:pt>
                <c:pt idx="6537">
                  <c:v>66.414400000000001</c:v>
                </c:pt>
                <c:pt idx="6538">
                  <c:v>66.551699999999997</c:v>
                </c:pt>
                <c:pt idx="6539">
                  <c:v>66.574600000000004</c:v>
                </c:pt>
                <c:pt idx="6540">
                  <c:v>66.521199999999993</c:v>
                </c:pt>
                <c:pt idx="6541">
                  <c:v>66.307599999999994</c:v>
                </c:pt>
                <c:pt idx="6542">
                  <c:v>66.032899999999998</c:v>
                </c:pt>
                <c:pt idx="6543">
                  <c:v>65.895600000000002</c:v>
                </c:pt>
                <c:pt idx="6544">
                  <c:v>65.727800000000002</c:v>
                </c:pt>
                <c:pt idx="6545">
                  <c:v>65.537000000000006</c:v>
                </c:pt>
                <c:pt idx="6546">
                  <c:v>65.537000000000006</c:v>
                </c:pt>
                <c:pt idx="6547">
                  <c:v>65.483599999999996</c:v>
                </c:pt>
                <c:pt idx="6548">
                  <c:v>65.2624</c:v>
                </c:pt>
                <c:pt idx="6549">
                  <c:v>65.117400000000004</c:v>
                </c:pt>
                <c:pt idx="6550">
                  <c:v>65.025800000000004</c:v>
                </c:pt>
                <c:pt idx="6551">
                  <c:v>65.2624</c:v>
                </c:pt>
                <c:pt idx="6552">
                  <c:v>65.537000000000006</c:v>
                </c:pt>
                <c:pt idx="6553">
                  <c:v>65.643799999999999</c:v>
                </c:pt>
                <c:pt idx="6554">
                  <c:v>65.704899999999995</c:v>
                </c:pt>
                <c:pt idx="6555">
                  <c:v>65.727800000000002</c:v>
                </c:pt>
                <c:pt idx="6556">
                  <c:v>65.674300000000002</c:v>
                </c:pt>
                <c:pt idx="6557">
                  <c:v>65.483599999999996</c:v>
                </c:pt>
                <c:pt idx="6558">
                  <c:v>65.376800000000003</c:v>
                </c:pt>
                <c:pt idx="6559">
                  <c:v>65.781199999999998</c:v>
                </c:pt>
                <c:pt idx="6560">
                  <c:v>65.865099999999998</c:v>
                </c:pt>
                <c:pt idx="6561">
                  <c:v>64.156099999999995</c:v>
                </c:pt>
                <c:pt idx="6562">
                  <c:v>63.309199999999997</c:v>
                </c:pt>
                <c:pt idx="6563">
                  <c:v>63.6068</c:v>
                </c:pt>
                <c:pt idx="6564">
                  <c:v>63.5152</c:v>
                </c:pt>
                <c:pt idx="6565">
                  <c:v>63.141399999999997</c:v>
                </c:pt>
                <c:pt idx="6566">
                  <c:v>62.729399999999998</c:v>
                </c:pt>
                <c:pt idx="6567">
                  <c:v>62.584400000000002</c:v>
                </c:pt>
                <c:pt idx="6568">
                  <c:v>62.355600000000003</c:v>
                </c:pt>
                <c:pt idx="6569">
                  <c:v>60.722900000000003</c:v>
                </c:pt>
                <c:pt idx="6570">
                  <c:v>60.226999999999997</c:v>
                </c:pt>
                <c:pt idx="6571">
                  <c:v>58.189900000000002</c:v>
                </c:pt>
                <c:pt idx="6572">
                  <c:v>58.395899999999997</c:v>
                </c:pt>
                <c:pt idx="6573">
                  <c:v>58.250900000000001</c:v>
                </c:pt>
                <c:pt idx="6574">
                  <c:v>57.053100000000001</c:v>
                </c:pt>
                <c:pt idx="6575">
                  <c:v>57.434600000000003</c:v>
                </c:pt>
                <c:pt idx="6576">
                  <c:v>57.991500000000002</c:v>
                </c:pt>
                <c:pt idx="6577">
                  <c:v>58.045000000000002</c:v>
                </c:pt>
                <c:pt idx="6578">
                  <c:v>60.463500000000003</c:v>
                </c:pt>
                <c:pt idx="6579">
                  <c:v>61.600299999999997</c:v>
                </c:pt>
                <c:pt idx="6580">
                  <c:v>62.302199999999999</c:v>
                </c:pt>
                <c:pt idx="6581">
                  <c:v>62.744700000000002</c:v>
                </c:pt>
                <c:pt idx="6582">
                  <c:v>62.714100000000002</c:v>
                </c:pt>
                <c:pt idx="6583">
                  <c:v>62.859099999999998</c:v>
                </c:pt>
                <c:pt idx="6584">
                  <c:v>63.240600000000001</c:v>
                </c:pt>
                <c:pt idx="6585">
                  <c:v>63.591500000000003</c:v>
                </c:pt>
                <c:pt idx="6586">
                  <c:v>63.904299999999999</c:v>
                </c:pt>
                <c:pt idx="6587">
                  <c:v>63.850900000000003</c:v>
                </c:pt>
                <c:pt idx="6588">
                  <c:v>63.736499999999999</c:v>
                </c:pt>
                <c:pt idx="6589">
                  <c:v>63.820399999999999</c:v>
                </c:pt>
                <c:pt idx="6590">
                  <c:v>63.530500000000004</c:v>
                </c:pt>
                <c:pt idx="6591">
                  <c:v>63.530500000000004</c:v>
                </c:pt>
                <c:pt idx="6592">
                  <c:v>63.5</c:v>
                </c:pt>
                <c:pt idx="6593">
                  <c:v>63.240600000000001</c:v>
                </c:pt>
                <c:pt idx="6594">
                  <c:v>63.263500000000001</c:v>
                </c:pt>
                <c:pt idx="6595">
                  <c:v>62.859099999999998</c:v>
                </c:pt>
                <c:pt idx="6596">
                  <c:v>60.616100000000003</c:v>
                </c:pt>
                <c:pt idx="6597">
                  <c:v>59.944699999999997</c:v>
                </c:pt>
                <c:pt idx="6598">
                  <c:v>57.236199999999997</c:v>
                </c:pt>
                <c:pt idx="6599">
                  <c:v>56.412300000000002</c:v>
                </c:pt>
                <c:pt idx="6600">
                  <c:v>55.946899999999999</c:v>
                </c:pt>
                <c:pt idx="6601">
                  <c:v>56.618299999999998</c:v>
                </c:pt>
                <c:pt idx="6602">
                  <c:v>59.097799999999999</c:v>
                </c:pt>
                <c:pt idx="6603">
                  <c:v>60.4101</c:v>
                </c:pt>
                <c:pt idx="6604">
                  <c:v>61.165399999999998</c:v>
                </c:pt>
                <c:pt idx="6605">
                  <c:v>61.897799999999997</c:v>
                </c:pt>
                <c:pt idx="6606">
                  <c:v>62.218200000000003</c:v>
                </c:pt>
                <c:pt idx="6607">
                  <c:v>62.1038</c:v>
                </c:pt>
                <c:pt idx="6608">
                  <c:v>61.9893</c:v>
                </c:pt>
                <c:pt idx="6609">
                  <c:v>61.897799999999997</c:v>
                </c:pt>
                <c:pt idx="6610">
                  <c:v>61.897799999999997</c:v>
                </c:pt>
                <c:pt idx="6611">
                  <c:v>61.813899999999997</c:v>
                </c:pt>
                <c:pt idx="6612">
                  <c:v>61.752800000000001</c:v>
                </c:pt>
                <c:pt idx="6613">
                  <c:v>61.668900000000001</c:v>
                </c:pt>
                <c:pt idx="6614">
                  <c:v>61.9893</c:v>
                </c:pt>
                <c:pt idx="6615">
                  <c:v>62.0428</c:v>
                </c:pt>
                <c:pt idx="6616">
                  <c:v>62.1648</c:v>
                </c:pt>
                <c:pt idx="6617">
                  <c:v>62.1877</c:v>
                </c:pt>
                <c:pt idx="6618">
                  <c:v>62.332700000000003</c:v>
                </c:pt>
                <c:pt idx="6619">
                  <c:v>62.363199999999999</c:v>
                </c:pt>
                <c:pt idx="6620">
                  <c:v>62.332700000000003</c:v>
                </c:pt>
                <c:pt idx="6621">
                  <c:v>62.363199999999999</c:v>
                </c:pt>
                <c:pt idx="6622">
                  <c:v>62.363199999999999</c:v>
                </c:pt>
                <c:pt idx="6623">
                  <c:v>62.134300000000003</c:v>
                </c:pt>
                <c:pt idx="6624">
                  <c:v>61.752800000000001</c:v>
                </c:pt>
                <c:pt idx="6625">
                  <c:v>61.516300000000001</c:v>
                </c:pt>
                <c:pt idx="6626">
                  <c:v>61.607900000000001</c:v>
                </c:pt>
                <c:pt idx="6627">
                  <c:v>61.638399999999997</c:v>
                </c:pt>
                <c:pt idx="6628">
                  <c:v>61.897799999999997</c:v>
                </c:pt>
                <c:pt idx="6629">
                  <c:v>61.722299999999997</c:v>
                </c:pt>
                <c:pt idx="6630">
                  <c:v>62.1038</c:v>
                </c:pt>
                <c:pt idx="6631">
                  <c:v>62.073300000000003</c:v>
                </c:pt>
                <c:pt idx="6632">
                  <c:v>61.897799999999997</c:v>
                </c:pt>
                <c:pt idx="6633">
                  <c:v>61.813899999999997</c:v>
                </c:pt>
                <c:pt idx="6634">
                  <c:v>61.691800000000001</c:v>
                </c:pt>
                <c:pt idx="6635">
                  <c:v>61.516300000000001</c:v>
                </c:pt>
                <c:pt idx="6636">
                  <c:v>61.371400000000001</c:v>
                </c:pt>
                <c:pt idx="6637">
                  <c:v>61.165399999999998</c:v>
                </c:pt>
                <c:pt idx="6638">
                  <c:v>61.462899999999998</c:v>
                </c:pt>
                <c:pt idx="6639">
                  <c:v>61.462899999999998</c:v>
                </c:pt>
                <c:pt idx="6640">
                  <c:v>61.516300000000001</c:v>
                </c:pt>
                <c:pt idx="6641">
                  <c:v>61.691800000000001</c:v>
                </c:pt>
                <c:pt idx="6642">
                  <c:v>61.668900000000001</c:v>
                </c:pt>
                <c:pt idx="6643">
                  <c:v>61.607900000000001</c:v>
                </c:pt>
                <c:pt idx="6644">
                  <c:v>61.577399999999997</c:v>
                </c:pt>
                <c:pt idx="6645">
                  <c:v>61.432400000000001</c:v>
                </c:pt>
                <c:pt idx="6646">
                  <c:v>61.401899999999998</c:v>
                </c:pt>
                <c:pt idx="6647">
                  <c:v>61.577399999999997</c:v>
                </c:pt>
                <c:pt idx="6648">
                  <c:v>61.432400000000001</c:v>
                </c:pt>
                <c:pt idx="6649">
                  <c:v>61.287399999999998</c:v>
                </c:pt>
                <c:pt idx="6650">
                  <c:v>61.9283</c:v>
                </c:pt>
                <c:pt idx="6651">
                  <c:v>61.9893</c:v>
                </c:pt>
                <c:pt idx="6652">
                  <c:v>61.752800000000001</c:v>
                </c:pt>
                <c:pt idx="6653">
                  <c:v>61.165399999999998</c:v>
                </c:pt>
                <c:pt idx="6654">
                  <c:v>59.273299999999999</c:v>
                </c:pt>
                <c:pt idx="6655">
                  <c:v>57.175199999999997</c:v>
                </c:pt>
                <c:pt idx="6656">
                  <c:v>56.847099999999998</c:v>
                </c:pt>
                <c:pt idx="6657">
                  <c:v>56.503799999999998</c:v>
                </c:pt>
                <c:pt idx="6658">
                  <c:v>56.358899999999998</c:v>
                </c:pt>
                <c:pt idx="6659">
                  <c:v>56.381700000000002</c:v>
                </c:pt>
                <c:pt idx="6660">
                  <c:v>57.610100000000003</c:v>
                </c:pt>
                <c:pt idx="6661">
                  <c:v>57.701599999999999</c:v>
                </c:pt>
                <c:pt idx="6662">
                  <c:v>57.556699999999999</c:v>
                </c:pt>
                <c:pt idx="6663">
                  <c:v>57.3202</c:v>
                </c:pt>
                <c:pt idx="6664">
                  <c:v>57.259099999999997</c:v>
                </c:pt>
                <c:pt idx="6665">
                  <c:v>56.877699999999997</c:v>
                </c:pt>
                <c:pt idx="6666">
                  <c:v>56.854799999999997</c:v>
                </c:pt>
                <c:pt idx="6667">
                  <c:v>57.030200000000001</c:v>
                </c:pt>
                <c:pt idx="6668">
                  <c:v>57.1447</c:v>
                </c:pt>
                <c:pt idx="6669">
                  <c:v>57.1447</c:v>
                </c:pt>
                <c:pt idx="6670">
                  <c:v>57.0608</c:v>
                </c:pt>
                <c:pt idx="6671">
                  <c:v>56.969200000000001</c:v>
                </c:pt>
                <c:pt idx="6672">
                  <c:v>56.763199999999998</c:v>
                </c:pt>
                <c:pt idx="6673">
                  <c:v>56.412300000000002</c:v>
                </c:pt>
                <c:pt idx="6674">
                  <c:v>56.328299999999999</c:v>
                </c:pt>
                <c:pt idx="6675">
                  <c:v>56.213900000000002</c:v>
                </c:pt>
                <c:pt idx="6676">
                  <c:v>56.183399999999999</c:v>
                </c:pt>
                <c:pt idx="6677">
                  <c:v>56.442799999999998</c:v>
                </c:pt>
                <c:pt idx="6678">
                  <c:v>56.763199999999998</c:v>
                </c:pt>
                <c:pt idx="6679">
                  <c:v>56.618299999999998</c:v>
                </c:pt>
                <c:pt idx="6680">
                  <c:v>56.442799999999998</c:v>
                </c:pt>
                <c:pt idx="6681">
                  <c:v>56.534300000000002</c:v>
                </c:pt>
                <c:pt idx="6682">
                  <c:v>56.793700000000001</c:v>
                </c:pt>
                <c:pt idx="6683">
                  <c:v>57.877099999999999</c:v>
                </c:pt>
                <c:pt idx="6684">
                  <c:v>58.8994</c:v>
                </c:pt>
                <c:pt idx="6685">
                  <c:v>59.311399999999999</c:v>
                </c:pt>
                <c:pt idx="6686">
                  <c:v>58.983400000000003</c:v>
                </c:pt>
                <c:pt idx="6687">
                  <c:v>59.0139</c:v>
                </c:pt>
                <c:pt idx="6688">
                  <c:v>59.105400000000003</c:v>
                </c:pt>
                <c:pt idx="6689">
                  <c:v>59.280900000000003</c:v>
                </c:pt>
                <c:pt idx="6690">
                  <c:v>59.395400000000002</c:v>
                </c:pt>
                <c:pt idx="6691">
                  <c:v>59.425899999999999</c:v>
                </c:pt>
                <c:pt idx="6692">
                  <c:v>59.395400000000002</c:v>
                </c:pt>
                <c:pt idx="6693">
                  <c:v>59.364800000000002</c:v>
                </c:pt>
                <c:pt idx="6694">
                  <c:v>59.364800000000002</c:v>
                </c:pt>
                <c:pt idx="6695">
                  <c:v>59.219900000000003</c:v>
                </c:pt>
                <c:pt idx="6696">
                  <c:v>59.158799999999999</c:v>
                </c:pt>
                <c:pt idx="6697">
                  <c:v>59.105400000000003</c:v>
                </c:pt>
                <c:pt idx="6698">
                  <c:v>58.983400000000003</c:v>
                </c:pt>
                <c:pt idx="6699">
                  <c:v>58.983400000000003</c:v>
                </c:pt>
                <c:pt idx="6700">
                  <c:v>58.8994</c:v>
                </c:pt>
                <c:pt idx="6701">
                  <c:v>58.807899999999997</c:v>
                </c:pt>
                <c:pt idx="6702">
                  <c:v>58.784999999999997</c:v>
                </c:pt>
                <c:pt idx="6703">
                  <c:v>58.342500000000001</c:v>
                </c:pt>
                <c:pt idx="6704">
                  <c:v>58.342500000000001</c:v>
                </c:pt>
                <c:pt idx="6705">
                  <c:v>58.372999999999998</c:v>
                </c:pt>
                <c:pt idx="6706">
                  <c:v>58.456899999999997</c:v>
                </c:pt>
                <c:pt idx="6707">
                  <c:v>58.868899999999996</c:v>
                </c:pt>
                <c:pt idx="6708">
                  <c:v>59.219900000000003</c:v>
                </c:pt>
                <c:pt idx="6709">
                  <c:v>59.364800000000002</c:v>
                </c:pt>
                <c:pt idx="6710">
                  <c:v>59.425899999999999</c:v>
                </c:pt>
                <c:pt idx="6711">
                  <c:v>59.486899999999999</c:v>
                </c:pt>
                <c:pt idx="6712">
                  <c:v>59.425899999999999</c:v>
                </c:pt>
                <c:pt idx="6713">
                  <c:v>59.486899999999999</c:v>
                </c:pt>
                <c:pt idx="6714">
                  <c:v>59.509799999999998</c:v>
                </c:pt>
                <c:pt idx="6715">
                  <c:v>59.540300000000002</c:v>
                </c:pt>
                <c:pt idx="6716">
                  <c:v>59.509799999999998</c:v>
                </c:pt>
                <c:pt idx="6717">
                  <c:v>59.425899999999999</c:v>
                </c:pt>
                <c:pt idx="6718">
                  <c:v>59.364800000000002</c:v>
                </c:pt>
                <c:pt idx="6719">
                  <c:v>59.280900000000003</c:v>
                </c:pt>
                <c:pt idx="6720">
                  <c:v>59.395400000000002</c:v>
                </c:pt>
                <c:pt idx="6721">
                  <c:v>59.746299999999998</c:v>
                </c:pt>
                <c:pt idx="6722">
                  <c:v>59.807299999999998</c:v>
                </c:pt>
                <c:pt idx="6723">
                  <c:v>59.631900000000002</c:v>
                </c:pt>
                <c:pt idx="6724">
                  <c:v>59.364800000000002</c:v>
                </c:pt>
                <c:pt idx="6725">
                  <c:v>59.311399999999999</c:v>
                </c:pt>
                <c:pt idx="6726">
                  <c:v>59.311399999999999</c:v>
                </c:pt>
                <c:pt idx="6727">
                  <c:v>59.105400000000003</c:v>
                </c:pt>
                <c:pt idx="6728">
                  <c:v>58.6935</c:v>
                </c:pt>
                <c:pt idx="6729">
                  <c:v>58.403500000000001</c:v>
                </c:pt>
                <c:pt idx="6730">
                  <c:v>58.807899999999997</c:v>
                </c:pt>
                <c:pt idx="6731">
                  <c:v>59.136000000000003</c:v>
                </c:pt>
                <c:pt idx="6732">
                  <c:v>58.8994</c:v>
                </c:pt>
                <c:pt idx="6733">
                  <c:v>58.342500000000001</c:v>
                </c:pt>
                <c:pt idx="6734">
                  <c:v>58.258600000000001</c:v>
                </c:pt>
                <c:pt idx="6735">
                  <c:v>58.784999999999997</c:v>
                </c:pt>
                <c:pt idx="6736">
                  <c:v>58.6935</c:v>
                </c:pt>
                <c:pt idx="6737">
                  <c:v>58.403500000000001</c:v>
                </c:pt>
                <c:pt idx="6738">
                  <c:v>58.022100000000002</c:v>
                </c:pt>
                <c:pt idx="6739">
                  <c:v>57.960999999999999</c:v>
                </c:pt>
                <c:pt idx="6740">
                  <c:v>58.167000000000002</c:v>
                </c:pt>
                <c:pt idx="6741">
                  <c:v>58.7545</c:v>
                </c:pt>
                <c:pt idx="6742">
                  <c:v>58.7545</c:v>
                </c:pt>
                <c:pt idx="6743">
                  <c:v>58.518000000000001</c:v>
                </c:pt>
                <c:pt idx="6744">
                  <c:v>58.228099999999998</c:v>
                </c:pt>
                <c:pt idx="6745">
                  <c:v>58.228099999999998</c:v>
                </c:pt>
                <c:pt idx="6746">
                  <c:v>58.548499999999997</c:v>
                </c:pt>
                <c:pt idx="6747">
                  <c:v>59.0139</c:v>
                </c:pt>
                <c:pt idx="6748">
                  <c:v>58.983400000000003</c:v>
                </c:pt>
                <c:pt idx="6749">
                  <c:v>58.609499999999997</c:v>
                </c:pt>
                <c:pt idx="6750">
                  <c:v>58.342500000000001</c:v>
                </c:pt>
                <c:pt idx="6751">
                  <c:v>58.258600000000001</c:v>
                </c:pt>
                <c:pt idx="6752">
                  <c:v>57.991500000000002</c:v>
                </c:pt>
                <c:pt idx="6753">
                  <c:v>58.083100000000002</c:v>
                </c:pt>
                <c:pt idx="6754">
                  <c:v>57.960999999999999</c:v>
                </c:pt>
                <c:pt idx="6755">
                  <c:v>58.083100000000002</c:v>
                </c:pt>
                <c:pt idx="6756">
                  <c:v>58.197499999999998</c:v>
                </c:pt>
                <c:pt idx="6757">
                  <c:v>58.64</c:v>
                </c:pt>
                <c:pt idx="6758">
                  <c:v>58.807899999999997</c:v>
                </c:pt>
                <c:pt idx="6759">
                  <c:v>58.868899999999996</c:v>
                </c:pt>
                <c:pt idx="6760">
                  <c:v>58.7545</c:v>
                </c:pt>
                <c:pt idx="6761">
                  <c:v>58.7545</c:v>
                </c:pt>
                <c:pt idx="6762">
                  <c:v>58.7774</c:v>
                </c:pt>
                <c:pt idx="6763">
                  <c:v>58.807899999999997</c:v>
                </c:pt>
                <c:pt idx="6764">
                  <c:v>58.7545</c:v>
                </c:pt>
                <c:pt idx="6765">
                  <c:v>58.518000000000001</c:v>
                </c:pt>
                <c:pt idx="6766">
                  <c:v>58.426400000000001</c:v>
                </c:pt>
                <c:pt idx="6767">
                  <c:v>58.228099999999998</c:v>
                </c:pt>
                <c:pt idx="6768">
                  <c:v>57.762700000000002</c:v>
                </c:pt>
                <c:pt idx="6769">
                  <c:v>57.960999999999999</c:v>
                </c:pt>
                <c:pt idx="6770">
                  <c:v>58.434100000000001</c:v>
                </c:pt>
                <c:pt idx="6771">
                  <c:v>58.518000000000001</c:v>
                </c:pt>
                <c:pt idx="6772">
                  <c:v>58.289099999999998</c:v>
                </c:pt>
                <c:pt idx="6773">
                  <c:v>58.403500000000001</c:v>
                </c:pt>
                <c:pt idx="6774">
                  <c:v>58.609499999999997</c:v>
                </c:pt>
                <c:pt idx="6775">
                  <c:v>58.6629</c:v>
                </c:pt>
                <c:pt idx="6776">
                  <c:v>58.548499999999997</c:v>
                </c:pt>
                <c:pt idx="6777">
                  <c:v>58.609499999999997</c:v>
                </c:pt>
                <c:pt idx="6778">
                  <c:v>58.609499999999997</c:v>
                </c:pt>
                <c:pt idx="6779">
                  <c:v>58.807899999999997</c:v>
                </c:pt>
                <c:pt idx="6780">
                  <c:v>58.9529</c:v>
                </c:pt>
                <c:pt idx="6781">
                  <c:v>58.983400000000003</c:v>
                </c:pt>
                <c:pt idx="6782">
                  <c:v>59.136000000000003</c:v>
                </c:pt>
                <c:pt idx="6783">
                  <c:v>59.044400000000003</c:v>
                </c:pt>
                <c:pt idx="6784">
                  <c:v>59.044400000000003</c:v>
                </c:pt>
                <c:pt idx="6785">
                  <c:v>59.136000000000003</c:v>
                </c:pt>
                <c:pt idx="6786">
                  <c:v>58.7545</c:v>
                </c:pt>
                <c:pt idx="6787">
                  <c:v>58.807899999999997</c:v>
                </c:pt>
                <c:pt idx="6788">
                  <c:v>58.6629</c:v>
                </c:pt>
                <c:pt idx="6789">
                  <c:v>58.8384</c:v>
                </c:pt>
                <c:pt idx="6790">
                  <c:v>58.8384</c:v>
                </c:pt>
                <c:pt idx="6791">
                  <c:v>58.7774</c:v>
                </c:pt>
                <c:pt idx="6792">
                  <c:v>58.8384</c:v>
                </c:pt>
                <c:pt idx="6793">
                  <c:v>58.6935</c:v>
                </c:pt>
                <c:pt idx="6794">
                  <c:v>58.403500000000001</c:v>
                </c:pt>
                <c:pt idx="6795">
                  <c:v>58.403500000000001</c:v>
                </c:pt>
                <c:pt idx="6796">
                  <c:v>58.456899999999997</c:v>
                </c:pt>
                <c:pt idx="6797">
                  <c:v>58.342500000000001</c:v>
                </c:pt>
                <c:pt idx="6798">
                  <c:v>58.083100000000002</c:v>
                </c:pt>
                <c:pt idx="6799">
                  <c:v>57.877099999999999</c:v>
                </c:pt>
                <c:pt idx="6800">
                  <c:v>56.503799999999998</c:v>
                </c:pt>
                <c:pt idx="6801">
                  <c:v>53.871699999999997</c:v>
                </c:pt>
                <c:pt idx="6802">
                  <c:v>53.810600000000001</c:v>
                </c:pt>
                <c:pt idx="6803">
                  <c:v>53.841200000000001</c:v>
                </c:pt>
                <c:pt idx="6804">
                  <c:v>54.283700000000003</c:v>
                </c:pt>
                <c:pt idx="6805">
                  <c:v>54.481999999999999</c:v>
                </c:pt>
                <c:pt idx="6806">
                  <c:v>53.9861</c:v>
                </c:pt>
                <c:pt idx="6807">
                  <c:v>53.398699999999998</c:v>
                </c:pt>
                <c:pt idx="6808">
                  <c:v>54.718499999999999</c:v>
                </c:pt>
                <c:pt idx="6809">
                  <c:v>55.244999999999997</c:v>
                </c:pt>
                <c:pt idx="6810">
                  <c:v>55.122900000000001</c:v>
                </c:pt>
                <c:pt idx="6811">
                  <c:v>55.389899999999997</c:v>
                </c:pt>
                <c:pt idx="6812">
                  <c:v>55.244999999999997</c:v>
                </c:pt>
                <c:pt idx="6813">
                  <c:v>55.473799999999997</c:v>
                </c:pt>
                <c:pt idx="6814">
                  <c:v>55.649299999999997</c:v>
                </c:pt>
                <c:pt idx="6815">
                  <c:v>55.473799999999997</c:v>
                </c:pt>
                <c:pt idx="6816">
                  <c:v>55.244999999999997</c:v>
                </c:pt>
                <c:pt idx="6817">
                  <c:v>54.977899999999998</c:v>
                </c:pt>
                <c:pt idx="6818">
                  <c:v>55.244999999999997</c:v>
                </c:pt>
                <c:pt idx="6819">
                  <c:v>55.420400000000001</c:v>
                </c:pt>
                <c:pt idx="6820">
                  <c:v>55.389899999999997</c:v>
                </c:pt>
                <c:pt idx="6821">
                  <c:v>55.389899999999997</c:v>
                </c:pt>
                <c:pt idx="6822">
                  <c:v>55.481499999999997</c:v>
                </c:pt>
                <c:pt idx="6823">
                  <c:v>55.481499999999997</c:v>
                </c:pt>
                <c:pt idx="6824">
                  <c:v>55.5349</c:v>
                </c:pt>
                <c:pt idx="6825">
                  <c:v>55.481499999999997</c:v>
                </c:pt>
                <c:pt idx="6826">
                  <c:v>55.481499999999997</c:v>
                </c:pt>
                <c:pt idx="6827">
                  <c:v>55.389899999999997</c:v>
                </c:pt>
                <c:pt idx="6828">
                  <c:v>55.6798</c:v>
                </c:pt>
                <c:pt idx="6829">
                  <c:v>55.8324</c:v>
                </c:pt>
                <c:pt idx="6830">
                  <c:v>55.7714</c:v>
                </c:pt>
                <c:pt idx="6831">
                  <c:v>55.8324</c:v>
                </c:pt>
                <c:pt idx="6832">
                  <c:v>55.8553</c:v>
                </c:pt>
                <c:pt idx="6833">
                  <c:v>55.801900000000003</c:v>
                </c:pt>
                <c:pt idx="6834">
                  <c:v>55.885800000000003</c:v>
                </c:pt>
                <c:pt idx="6835">
                  <c:v>56.061300000000003</c:v>
                </c:pt>
                <c:pt idx="6836">
                  <c:v>56.152900000000002</c:v>
                </c:pt>
                <c:pt idx="6837">
                  <c:v>56.183399999999999</c:v>
                </c:pt>
                <c:pt idx="6838">
                  <c:v>56.152900000000002</c:v>
                </c:pt>
                <c:pt idx="6839">
                  <c:v>56.328299999999999</c:v>
                </c:pt>
                <c:pt idx="6840">
                  <c:v>56.122300000000003</c:v>
                </c:pt>
                <c:pt idx="6841">
                  <c:v>55.7714</c:v>
                </c:pt>
                <c:pt idx="6842">
                  <c:v>55.946899999999999</c:v>
                </c:pt>
                <c:pt idx="6843">
                  <c:v>56.297800000000002</c:v>
                </c:pt>
                <c:pt idx="6844">
                  <c:v>56.442799999999998</c:v>
                </c:pt>
                <c:pt idx="6845">
                  <c:v>56.442799999999998</c:v>
                </c:pt>
                <c:pt idx="6846">
                  <c:v>56.442799999999998</c:v>
                </c:pt>
                <c:pt idx="6847">
                  <c:v>56.557200000000002</c:v>
                </c:pt>
                <c:pt idx="6848">
                  <c:v>56.854799999999997</c:v>
                </c:pt>
                <c:pt idx="6849">
                  <c:v>56.679299999999998</c:v>
                </c:pt>
                <c:pt idx="6850">
                  <c:v>56.473300000000002</c:v>
                </c:pt>
                <c:pt idx="6851">
                  <c:v>56.297800000000002</c:v>
                </c:pt>
                <c:pt idx="6852">
                  <c:v>55.977400000000003</c:v>
                </c:pt>
                <c:pt idx="6853">
                  <c:v>56.328299999999999</c:v>
                </c:pt>
                <c:pt idx="6854">
                  <c:v>52.5518</c:v>
                </c:pt>
                <c:pt idx="6855">
                  <c:v>52.872199999999999</c:v>
                </c:pt>
                <c:pt idx="6856">
                  <c:v>52.4908</c:v>
                </c:pt>
                <c:pt idx="6857">
                  <c:v>52.4602</c:v>
                </c:pt>
                <c:pt idx="6858">
                  <c:v>52.315300000000001</c:v>
                </c:pt>
                <c:pt idx="6859">
                  <c:v>52.284799999999997</c:v>
                </c:pt>
                <c:pt idx="6860">
                  <c:v>52.345799999999997</c:v>
                </c:pt>
                <c:pt idx="6861">
                  <c:v>52.6357</c:v>
                </c:pt>
                <c:pt idx="6862">
                  <c:v>52.811199999999999</c:v>
                </c:pt>
                <c:pt idx="6863">
                  <c:v>52.254199999999997</c:v>
                </c:pt>
                <c:pt idx="6864">
                  <c:v>52.4602</c:v>
                </c:pt>
                <c:pt idx="6865">
                  <c:v>52.895099999999999</c:v>
                </c:pt>
                <c:pt idx="6866">
                  <c:v>52.986699999999999</c:v>
                </c:pt>
                <c:pt idx="6867">
                  <c:v>53.040100000000002</c:v>
                </c:pt>
                <c:pt idx="6868">
                  <c:v>53.574100000000001</c:v>
                </c:pt>
                <c:pt idx="6869">
                  <c:v>53.863999999999997</c:v>
                </c:pt>
                <c:pt idx="6870">
                  <c:v>53.749600000000001</c:v>
                </c:pt>
                <c:pt idx="6871">
                  <c:v>53.543599999999998</c:v>
                </c:pt>
                <c:pt idx="6872">
                  <c:v>53.337600000000002</c:v>
                </c:pt>
                <c:pt idx="6873">
                  <c:v>53.131599999999999</c:v>
                </c:pt>
                <c:pt idx="6874">
                  <c:v>53.070599999999999</c:v>
                </c:pt>
                <c:pt idx="6875">
                  <c:v>53.009599999999999</c:v>
                </c:pt>
                <c:pt idx="6876">
                  <c:v>53.192700000000002</c:v>
                </c:pt>
                <c:pt idx="6877">
                  <c:v>53.543599999999998</c:v>
                </c:pt>
                <c:pt idx="6878">
                  <c:v>53.627499999999998</c:v>
                </c:pt>
                <c:pt idx="6879">
                  <c:v>53.276600000000002</c:v>
                </c:pt>
                <c:pt idx="6880">
                  <c:v>53.192700000000002</c:v>
                </c:pt>
                <c:pt idx="6881">
                  <c:v>53.246099999999998</c:v>
                </c:pt>
                <c:pt idx="6882">
                  <c:v>52.834099999999999</c:v>
                </c:pt>
                <c:pt idx="6883">
                  <c:v>52.132199999999997</c:v>
                </c:pt>
                <c:pt idx="6884">
                  <c:v>51.956699999999998</c:v>
                </c:pt>
                <c:pt idx="6885">
                  <c:v>52.040599999999998</c:v>
                </c:pt>
                <c:pt idx="6886">
                  <c:v>52.277099999999997</c:v>
                </c:pt>
                <c:pt idx="6887">
                  <c:v>51.926200000000001</c:v>
                </c:pt>
                <c:pt idx="6888">
                  <c:v>52.017699999999998</c:v>
                </c:pt>
                <c:pt idx="6889">
                  <c:v>52.017699999999998</c:v>
                </c:pt>
                <c:pt idx="6890">
                  <c:v>52.834099999999999</c:v>
                </c:pt>
                <c:pt idx="6891">
                  <c:v>52.803600000000003</c:v>
                </c:pt>
                <c:pt idx="6892">
                  <c:v>53.390999999999998</c:v>
                </c:pt>
                <c:pt idx="6893">
                  <c:v>53.597000000000001</c:v>
                </c:pt>
                <c:pt idx="6894">
                  <c:v>53.741999999999997</c:v>
                </c:pt>
                <c:pt idx="6895">
                  <c:v>53.741999999999997</c:v>
                </c:pt>
                <c:pt idx="6896">
                  <c:v>53.741999999999997</c:v>
                </c:pt>
                <c:pt idx="6897">
                  <c:v>53.863999999999997</c:v>
                </c:pt>
                <c:pt idx="6898">
                  <c:v>54.0929</c:v>
                </c:pt>
                <c:pt idx="6899">
                  <c:v>54.2684</c:v>
                </c:pt>
                <c:pt idx="6900">
                  <c:v>54.039499999999997</c:v>
                </c:pt>
                <c:pt idx="6901">
                  <c:v>54.2684</c:v>
                </c:pt>
                <c:pt idx="6902">
                  <c:v>54.36</c:v>
                </c:pt>
                <c:pt idx="6903">
                  <c:v>54.2684</c:v>
                </c:pt>
                <c:pt idx="6904">
                  <c:v>54.2684</c:v>
                </c:pt>
                <c:pt idx="6905">
                  <c:v>54.390500000000003</c:v>
                </c:pt>
                <c:pt idx="6906">
                  <c:v>54.123399999999997</c:v>
                </c:pt>
                <c:pt idx="6907">
                  <c:v>53.536000000000001</c:v>
                </c:pt>
                <c:pt idx="6908">
                  <c:v>52.689100000000003</c:v>
                </c:pt>
                <c:pt idx="6909">
                  <c:v>53.505499999999998</c:v>
                </c:pt>
                <c:pt idx="6910">
                  <c:v>54.2455</c:v>
                </c:pt>
                <c:pt idx="6911">
                  <c:v>54.443899999999999</c:v>
                </c:pt>
                <c:pt idx="6912">
                  <c:v>54.741399999999999</c:v>
                </c:pt>
                <c:pt idx="6913">
                  <c:v>54.741399999999999</c:v>
                </c:pt>
                <c:pt idx="6914">
                  <c:v>54.771900000000002</c:v>
                </c:pt>
                <c:pt idx="6915">
                  <c:v>54.627000000000002</c:v>
                </c:pt>
                <c:pt idx="6916">
                  <c:v>53.894599999999997</c:v>
                </c:pt>
                <c:pt idx="6917">
                  <c:v>53.040100000000002</c:v>
                </c:pt>
                <c:pt idx="6918">
                  <c:v>53.421500000000002</c:v>
                </c:pt>
                <c:pt idx="6919">
                  <c:v>53.948</c:v>
                </c:pt>
                <c:pt idx="6920">
                  <c:v>53.978499999999997</c:v>
                </c:pt>
                <c:pt idx="6921">
                  <c:v>53.948</c:v>
                </c:pt>
                <c:pt idx="6922">
                  <c:v>54.0929</c:v>
                </c:pt>
                <c:pt idx="6923">
                  <c:v>54.2455</c:v>
                </c:pt>
                <c:pt idx="6924">
                  <c:v>54.07</c:v>
                </c:pt>
                <c:pt idx="6925">
                  <c:v>53.741999999999997</c:v>
                </c:pt>
                <c:pt idx="6926">
                  <c:v>53.421500000000002</c:v>
                </c:pt>
                <c:pt idx="6927">
                  <c:v>52.6586</c:v>
                </c:pt>
                <c:pt idx="6928">
                  <c:v>51.895699999999998</c:v>
                </c:pt>
                <c:pt idx="6929">
                  <c:v>51.628599999999999</c:v>
                </c:pt>
                <c:pt idx="6930">
                  <c:v>51.254800000000003</c:v>
                </c:pt>
                <c:pt idx="6931">
                  <c:v>51.544699999999999</c:v>
                </c:pt>
                <c:pt idx="6932">
                  <c:v>52.4221</c:v>
                </c:pt>
                <c:pt idx="6933">
                  <c:v>52.864600000000003</c:v>
                </c:pt>
                <c:pt idx="6934">
                  <c:v>53.040100000000002</c:v>
                </c:pt>
                <c:pt idx="6935">
                  <c:v>53.452100000000002</c:v>
                </c:pt>
                <c:pt idx="6936">
                  <c:v>53.802999999999997</c:v>
                </c:pt>
                <c:pt idx="6937">
                  <c:v>54.039499999999997</c:v>
                </c:pt>
                <c:pt idx="6938">
                  <c:v>54.1845</c:v>
                </c:pt>
                <c:pt idx="6939">
                  <c:v>54.36</c:v>
                </c:pt>
                <c:pt idx="6940">
                  <c:v>54.535400000000003</c:v>
                </c:pt>
                <c:pt idx="6941">
                  <c:v>54.649900000000002</c:v>
                </c:pt>
                <c:pt idx="6942">
                  <c:v>54.710900000000002</c:v>
                </c:pt>
                <c:pt idx="6943">
                  <c:v>54.565899999999999</c:v>
                </c:pt>
                <c:pt idx="6944">
                  <c:v>54.1845</c:v>
                </c:pt>
                <c:pt idx="6945">
                  <c:v>54.535400000000003</c:v>
                </c:pt>
                <c:pt idx="6946">
                  <c:v>54.3294</c:v>
                </c:pt>
                <c:pt idx="6947">
                  <c:v>54.3294</c:v>
                </c:pt>
                <c:pt idx="6948">
                  <c:v>54.474400000000003</c:v>
                </c:pt>
                <c:pt idx="6949">
                  <c:v>54.680399999999999</c:v>
                </c:pt>
                <c:pt idx="6950">
                  <c:v>54.710900000000002</c:v>
                </c:pt>
                <c:pt idx="6951">
                  <c:v>54.649900000000002</c:v>
                </c:pt>
                <c:pt idx="6952">
                  <c:v>54.504899999999999</c:v>
                </c:pt>
                <c:pt idx="6953">
                  <c:v>54.390500000000003</c:v>
                </c:pt>
                <c:pt idx="6954">
                  <c:v>54.420999999999999</c:v>
                </c:pt>
                <c:pt idx="6955">
                  <c:v>54.2455</c:v>
                </c:pt>
                <c:pt idx="6956">
                  <c:v>54.123399999999997</c:v>
                </c:pt>
                <c:pt idx="6957">
                  <c:v>54.215000000000003</c:v>
                </c:pt>
                <c:pt idx="6958">
                  <c:v>54.474400000000003</c:v>
                </c:pt>
                <c:pt idx="6959">
                  <c:v>54.512500000000003</c:v>
                </c:pt>
                <c:pt idx="6960">
                  <c:v>54.154000000000003</c:v>
                </c:pt>
                <c:pt idx="6961">
                  <c:v>53.948</c:v>
                </c:pt>
                <c:pt idx="6962">
                  <c:v>54.039499999999997</c:v>
                </c:pt>
                <c:pt idx="6963">
                  <c:v>54.07</c:v>
                </c:pt>
                <c:pt idx="6964">
                  <c:v>54.2455</c:v>
                </c:pt>
                <c:pt idx="6965">
                  <c:v>54.215000000000003</c:v>
                </c:pt>
                <c:pt idx="6966">
                  <c:v>54.2455</c:v>
                </c:pt>
                <c:pt idx="6967">
                  <c:v>54.2455</c:v>
                </c:pt>
                <c:pt idx="6968">
                  <c:v>54.131100000000004</c:v>
                </c:pt>
                <c:pt idx="6969">
                  <c:v>54.039499999999997</c:v>
                </c:pt>
                <c:pt idx="6970">
                  <c:v>54.009</c:v>
                </c:pt>
                <c:pt idx="6971">
                  <c:v>54.215000000000003</c:v>
                </c:pt>
                <c:pt idx="6972">
                  <c:v>54.390500000000003</c:v>
                </c:pt>
                <c:pt idx="6973">
                  <c:v>54.390500000000003</c:v>
                </c:pt>
                <c:pt idx="6974">
                  <c:v>54.481999999999999</c:v>
                </c:pt>
                <c:pt idx="6975">
                  <c:v>54.596499999999999</c:v>
                </c:pt>
                <c:pt idx="6976">
                  <c:v>54.627000000000002</c:v>
                </c:pt>
                <c:pt idx="6977">
                  <c:v>54.657499999999999</c:v>
                </c:pt>
                <c:pt idx="6978">
                  <c:v>54.771900000000002</c:v>
                </c:pt>
                <c:pt idx="6979">
                  <c:v>54.688000000000002</c:v>
                </c:pt>
                <c:pt idx="6980">
                  <c:v>54.627000000000002</c:v>
                </c:pt>
                <c:pt idx="6981">
                  <c:v>54.535400000000003</c:v>
                </c:pt>
                <c:pt idx="6982">
                  <c:v>54.3371</c:v>
                </c:pt>
                <c:pt idx="6983">
                  <c:v>54.215000000000003</c:v>
                </c:pt>
                <c:pt idx="6984">
                  <c:v>54.3065</c:v>
                </c:pt>
                <c:pt idx="6985">
                  <c:v>54.009</c:v>
                </c:pt>
                <c:pt idx="6986">
                  <c:v>54.039499999999997</c:v>
                </c:pt>
                <c:pt idx="6987">
                  <c:v>54.1006</c:v>
                </c:pt>
                <c:pt idx="6988">
                  <c:v>54.07</c:v>
                </c:pt>
                <c:pt idx="6989">
                  <c:v>54.2455</c:v>
                </c:pt>
                <c:pt idx="6990">
                  <c:v>54.07</c:v>
                </c:pt>
                <c:pt idx="6991">
                  <c:v>54.009</c:v>
                </c:pt>
                <c:pt idx="6992">
                  <c:v>53.597000000000001</c:v>
                </c:pt>
                <c:pt idx="6993">
                  <c:v>53.749600000000001</c:v>
                </c:pt>
                <c:pt idx="6994">
                  <c:v>53.802999999999997</c:v>
                </c:pt>
                <c:pt idx="6995">
                  <c:v>54.07</c:v>
                </c:pt>
                <c:pt idx="6996">
                  <c:v>54.420999999999999</c:v>
                </c:pt>
                <c:pt idx="6997">
                  <c:v>54.627000000000002</c:v>
                </c:pt>
                <c:pt idx="6998">
                  <c:v>54.596499999999999</c:v>
                </c:pt>
                <c:pt idx="6999">
                  <c:v>54.855899999999998</c:v>
                </c:pt>
                <c:pt idx="7000">
                  <c:v>55.008499999999998</c:v>
                </c:pt>
                <c:pt idx="7001">
                  <c:v>54.832999999999998</c:v>
                </c:pt>
                <c:pt idx="7002">
                  <c:v>54.481999999999999</c:v>
                </c:pt>
                <c:pt idx="7003">
                  <c:v>54.07</c:v>
                </c:pt>
                <c:pt idx="7004">
                  <c:v>53.833500000000001</c:v>
                </c:pt>
                <c:pt idx="7005">
                  <c:v>54.451500000000003</c:v>
                </c:pt>
                <c:pt idx="7006">
                  <c:v>54.855899999999998</c:v>
                </c:pt>
                <c:pt idx="7007">
                  <c:v>55.061900000000001</c:v>
                </c:pt>
                <c:pt idx="7008">
                  <c:v>55.328899999999997</c:v>
                </c:pt>
                <c:pt idx="7009">
                  <c:v>55.5349</c:v>
                </c:pt>
                <c:pt idx="7010">
                  <c:v>55.504399999999997</c:v>
                </c:pt>
                <c:pt idx="7011">
                  <c:v>55.565399999999997</c:v>
                </c:pt>
                <c:pt idx="7012">
                  <c:v>55.420400000000001</c:v>
                </c:pt>
                <c:pt idx="7013">
                  <c:v>55.061900000000001</c:v>
                </c:pt>
                <c:pt idx="7014">
                  <c:v>55.061900000000001</c:v>
                </c:pt>
                <c:pt idx="7015">
                  <c:v>55.039000000000001</c:v>
                </c:pt>
                <c:pt idx="7016">
                  <c:v>54.855899999999998</c:v>
                </c:pt>
                <c:pt idx="7017">
                  <c:v>54.741399999999999</c:v>
                </c:pt>
                <c:pt idx="7018">
                  <c:v>54.947400000000002</c:v>
                </c:pt>
                <c:pt idx="7019">
                  <c:v>54.481999999999999</c:v>
                </c:pt>
                <c:pt idx="7020">
                  <c:v>54.451500000000003</c:v>
                </c:pt>
                <c:pt idx="7021">
                  <c:v>55.061900000000001</c:v>
                </c:pt>
                <c:pt idx="7022">
                  <c:v>54.855899999999998</c:v>
                </c:pt>
                <c:pt idx="7023">
                  <c:v>53.955599999999997</c:v>
                </c:pt>
                <c:pt idx="7024">
                  <c:v>53.688600000000001</c:v>
                </c:pt>
                <c:pt idx="7025">
                  <c:v>53.276600000000002</c:v>
                </c:pt>
                <c:pt idx="7026">
                  <c:v>52.544199999999996</c:v>
                </c:pt>
                <c:pt idx="7027">
                  <c:v>52.315300000000001</c:v>
                </c:pt>
                <c:pt idx="7028">
                  <c:v>51.605699999999999</c:v>
                </c:pt>
                <c:pt idx="7029">
                  <c:v>51.079300000000003</c:v>
                </c:pt>
                <c:pt idx="7030">
                  <c:v>51.0259</c:v>
                </c:pt>
                <c:pt idx="7031">
                  <c:v>51.224299999999999</c:v>
                </c:pt>
                <c:pt idx="7032">
                  <c:v>51.376899999999999</c:v>
                </c:pt>
                <c:pt idx="7033">
                  <c:v>51.460799999999999</c:v>
                </c:pt>
                <c:pt idx="7034">
                  <c:v>51.552300000000002</c:v>
                </c:pt>
                <c:pt idx="7035">
                  <c:v>52.048200000000001</c:v>
                </c:pt>
                <c:pt idx="7036">
                  <c:v>52.223700000000001</c:v>
                </c:pt>
                <c:pt idx="7037">
                  <c:v>52.048200000000001</c:v>
                </c:pt>
                <c:pt idx="7038">
                  <c:v>51.399700000000003</c:v>
                </c:pt>
                <c:pt idx="7039">
                  <c:v>50.049300000000002</c:v>
                </c:pt>
                <c:pt idx="7040">
                  <c:v>50.049300000000002</c:v>
                </c:pt>
                <c:pt idx="7041">
                  <c:v>49.812800000000003</c:v>
                </c:pt>
                <c:pt idx="7042">
                  <c:v>48.485300000000002</c:v>
                </c:pt>
                <c:pt idx="7043">
                  <c:v>48.744700000000002</c:v>
                </c:pt>
                <c:pt idx="7044">
                  <c:v>48.576900000000002</c:v>
                </c:pt>
                <c:pt idx="7045">
                  <c:v>48.309800000000003</c:v>
                </c:pt>
                <c:pt idx="7046">
                  <c:v>48.378500000000003</c:v>
                </c:pt>
                <c:pt idx="7047">
                  <c:v>48.500599999999999</c:v>
                </c:pt>
                <c:pt idx="7048">
                  <c:v>47.7605</c:v>
                </c:pt>
                <c:pt idx="7049">
                  <c:v>47.234099999999998</c:v>
                </c:pt>
                <c:pt idx="7050">
                  <c:v>47.195999999999998</c:v>
                </c:pt>
                <c:pt idx="7051">
                  <c:v>47.234099999999998</c:v>
                </c:pt>
                <c:pt idx="7052">
                  <c:v>46.730600000000003</c:v>
                </c:pt>
                <c:pt idx="7053">
                  <c:v>47.463000000000001</c:v>
                </c:pt>
                <c:pt idx="7054">
                  <c:v>49.667900000000003</c:v>
                </c:pt>
                <c:pt idx="7055">
                  <c:v>50.598700000000001</c:v>
                </c:pt>
                <c:pt idx="7056">
                  <c:v>51.0946</c:v>
                </c:pt>
                <c:pt idx="7057">
                  <c:v>51.270099999999999</c:v>
                </c:pt>
                <c:pt idx="7058">
                  <c:v>51.0946</c:v>
                </c:pt>
                <c:pt idx="7059">
                  <c:v>51.0946</c:v>
                </c:pt>
                <c:pt idx="7060">
                  <c:v>51.0946</c:v>
                </c:pt>
                <c:pt idx="7061">
                  <c:v>51.0946</c:v>
                </c:pt>
                <c:pt idx="7062">
                  <c:v>51.361600000000003</c:v>
                </c:pt>
                <c:pt idx="7063">
                  <c:v>51.475999999999999</c:v>
                </c:pt>
                <c:pt idx="7064">
                  <c:v>51.598100000000002</c:v>
                </c:pt>
                <c:pt idx="7065">
                  <c:v>51.506599999999999</c:v>
                </c:pt>
                <c:pt idx="7066">
                  <c:v>51.331099999999999</c:v>
                </c:pt>
                <c:pt idx="7067">
                  <c:v>51.361600000000003</c:v>
                </c:pt>
                <c:pt idx="7068">
                  <c:v>51.0946</c:v>
                </c:pt>
                <c:pt idx="7069">
                  <c:v>50.9191</c:v>
                </c:pt>
                <c:pt idx="7070">
                  <c:v>50.728400000000001</c:v>
                </c:pt>
                <c:pt idx="7071">
                  <c:v>50.491900000000001</c:v>
                </c:pt>
                <c:pt idx="7072">
                  <c:v>50.392699999999998</c:v>
                </c:pt>
                <c:pt idx="7073">
                  <c:v>50.392699999999998</c:v>
                </c:pt>
                <c:pt idx="7074">
                  <c:v>50.392699999999998</c:v>
                </c:pt>
                <c:pt idx="7075">
                  <c:v>50.522399999999998</c:v>
                </c:pt>
                <c:pt idx="7076">
                  <c:v>50.758899999999997</c:v>
                </c:pt>
                <c:pt idx="7077">
                  <c:v>50.758899999999997</c:v>
                </c:pt>
                <c:pt idx="7078">
                  <c:v>50.690199999999997</c:v>
                </c:pt>
                <c:pt idx="7079">
                  <c:v>50.629199999999997</c:v>
                </c:pt>
                <c:pt idx="7080">
                  <c:v>50.659700000000001</c:v>
                </c:pt>
                <c:pt idx="7081">
                  <c:v>51.0107</c:v>
                </c:pt>
                <c:pt idx="7082">
                  <c:v>51.598100000000002</c:v>
                </c:pt>
                <c:pt idx="7083">
                  <c:v>51.979599999999998</c:v>
                </c:pt>
                <c:pt idx="7084">
                  <c:v>51.918500000000002</c:v>
                </c:pt>
                <c:pt idx="7085">
                  <c:v>51.445500000000003</c:v>
                </c:pt>
                <c:pt idx="7086">
                  <c:v>51.1327</c:v>
                </c:pt>
                <c:pt idx="7087">
                  <c:v>51.0717</c:v>
                </c:pt>
                <c:pt idx="7088">
                  <c:v>51.361600000000003</c:v>
                </c:pt>
                <c:pt idx="7089">
                  <c:v>51.361600000000003</c:v>
                </c:pt>
                <c:pt idx="7090">
                  <c:v>51.041200000000003</c:v>
                </c:pt>
                <c:pt idx="7091">
                  <c:v>50.766500000000001</c:v>
                </c:pt>
                <c:pt idx="7092">
                  <c:v>50.469000000000001</c:v>
                </c:pt>
                <c:pt idx="7093">
                  <c:v>50.201900000000002</c:v>
                </c:pt>
                <c:pt idx="7094">
                  <c:v>50.034100000000002</c:v>
                </c:pt>
                <c:pt idx="7095">
                  <c:v>50.034100000000002</c:v>
                </c:pt>
                <c:pt idx="7096">
                  <c:v>50.301099999999998</c:v>
                </c:pt>
                <c:pt idx="7097">
                  <c:v>50.667299999999997</c:v>
                </c:pt>
                <c:pt idx="7098">
                  <c:v>50.949599999999997</c:v>
                </c:pt>
                <c:pt idx="7099">
                  <c:v>51.0717</c:v>
                </c:pt>
                <c:pt idx="7100">
                  <c:v>51.308199999999999</c:v>
                </c:pt>
                <c:pt idx="7101">
                  <c:v>51.567599999999999</c:v>
                </c:pt>
                <c:pt idx="7102">
                  <c:v>52.246600000000001</c:v>
                </c:pt>
                <c:pt idx="7103">
                  <c:v>52.567</c:v>
                </c:pt>
                <c:pt idx="7104">
                  <c:v>52.887500000000003</c:v>
                </c:pt>
                <c:pt idx="7105">
                  <c:v>52.773000000000003</c:v>
                </c:pt>
                <c:pt idx="7106">
                  <c:v>52.628100000000003</c:v>
                </c:pt>
                <c:pt idx="7107">
                  <c:v>52.391599999999997</c:v>
                </c:pt>
                <c:pt idx="7108">
                  <c:v>52.155099999999997</c:v>
                </c:pt>
                <c:pt idx="7109">
                  <c:v>51.949100000000001</c:v>
                </c:pt>
                <c:pt idx="7110">
                  <c:v>51.743099999999998</c:v>
                </c:pt>
                <c:pt idx="7111">
                  <c:v>51.712600000000002</c:v>
                </c:pt>
                <c:pt idx="7112">
                  <c:v>51.689700000000002</c:v>
                </c:pt>
                <c:pt idx="7113">
                  <c:v>51.453200000000002</c:v>
                </c:pt>
                <c:pt idx="7114">
                  <c:v>51.361600000000003</c:v>
                </c:pt>
                <c:pt idx="7115">
                  <c:v>51.247199999999999</c:v>
                </c:pt>
                <c:pt idx="7116">
                  <c:v>51.0717</c:v>
                </c:pt>
                <c:pt idx="7117">
                  <c:v>51.567599999999999</c:v>
                </c:pt>
                <c:pt idx="7118">
                  <c:v>51.887999999999998</c:v>
                </c:pt>
                <c:pt idx="7119">
                  <c:v>51.804099999999998</c:v>
                </c:pt>
                <c:pt idx="7120">
                  <c:v>51.804099999999998</c:v>
                </c:pt>
                <c:pt idx="7121">
                  <c:v>51.918500000000002</c:v>
                </c:pt>
                <c:pt idx="7122">
                  <c:v>52.277099999999997</c:v>
                </c:pt>
                <c:pt idx="7123">
                  <c:v>52.628100000000003</c:v>
                </c:pt>
                <c:pt idx="7124">
                  <c:v>52.391599999999997</c:v>
                </c:pt>
                <c:pt idx="7125">
                  <c:v>51.949100000000001</c:v>
                </c:pt>
                <c:pt idx="7126">
                  <c:v>50.796999999999997</c:v>
                </c:pt>
                <c:pt idx="7127">
                  <c:v>50.034100000000002</c:v>
                </c:pt>
                <c:pt idx="7128">
                  <c:v>49.934899999999999</c:v>
                </c:pt>
                <c:pt idx="7129">
                  <c:v>50.667299999999997</c:v>
                </c:pt>
                <c:pt idx="7130">
                  <c:v>50.301099999999998</c:v>
                </c:pt>
                <c:pt idx="7131">
                  <c:v>50.331600000000002</c:v>
                </c:pt>
                <c:pt idx="7132">
                  <c:v>51.0717</c:v>
                </c:pt>
                <c:pt idx="7133">
                  <c:v>49.431399999999996</c:v>
                </c:pt>
                <c:pt idx="7134">
                  <c:v>50.796999999999997</c:v>
                </c:pt>
                <c:pt idx="7135">
                  <c:v>51.483699999999999</c:v>
                </c:pt>
                <c:pt idx="7136">
                  <c:v>51.834600000000002</c:v>
                </c:pt>
                <c:pt idx="7137">
                  <c:v>52.040599999999998</c:v>
                </c:pt>
                <c:pt idx="7138">
                  <c:v>52.071100000000001</c:v>
                </c:pt>
                <c:pt idx="7139">
                  <c:v>51.773600000000002</c:v>
                </c:pt>
                <c:pt idx="7140">
                  <c:v>51.514200000000002</c:v>
                </c:pt>
                <c:pt idx="7141">
                  <c:v>51.277700000000003</c:v>
                </c:pt>
                <c:pt idx="7142">
                  <c:v>51.0717</c:v>
                </c:pt>
                <c:pt idx="7143">
                  <c:v>51.308199999999999</c:v>
                </c:pt>
                <c:pt idx="7144">
                  <c:v>51.338700000000003</c:v>
                </c:pt>
                <c:pt idx="7145">
                  <c:v>51.361600000000003</c:v>
                </c:pt>
                <c:pt idx="7146">
                  <c:v>51.392099999999999</c:v>
                </c:pt>
                <c:pt idx="7147">
                  <c:v>51.392099999999999</c:v>
                </c:pt>
                <c:pt idx="7148">
                  <c:v>51.361600000000003</c:v>
                </c:pt>
                <c:pt idx="7149">
                  <c:v>51.453200000000002</c:v>
                </c:pt>
                <c:pt idx="7150">
                  <c:v>51.338700000000003</c:v>
                </c:pt>
                <c:pt idx="7151">
                  <c:v>51.392099999999999</c:v>
                </c:pt>
                <c:pt idx="7152">
                  <c:v>51.483699999999999</c:v>
                </c:pt>
                <c:pt idx="7153">
                  <c:v>51.361600000000003</c:v>
                </c:pt>
                <c:pt idx="7154">
                  <c:v>51.0107</c:v>
                </c:pt>
                <c:pt idx="7155">
                  <c:v>50.629199999999997</c:v>
                </c:pt>
                <c:pt idx="7156">
                  <c:v>50.9801</c:v>
                </c:pt>
                <c:pt idx="7157">
                  <c:v>50.9801</c:v>
                </c:pt>
                <c:pt idx="7158">
                  <c:v>50.9801</c:v>
                </c:pt>
                <c:pt idx="7159">
                  <c:v>51.0717</c:v>
                </c:pt>
                <c:pt idx="7160">
                  <c:v>51.0717</c:v>
                </c:pt>
                <c:pt idx="7161">
                  <c:v>51.0717</c:v>
                </c:pt>
                <c:pt idx="7162">
                  <c:v>51.537100000000002</c:v>
                </c:pt>
                <c:pt idx="7163">
                  <c:v>51.865099999999998</c:v>
                </c:pt>
                <c:pt idx="7164">
                  <c:v>51.949100000000001</c:v>
                </c:pt>
                <c:pt idx="7165">
                  <c:v>51.887999999999998</c:v>
                </c:pt>
                <c:pt idx="7166">
                  <c:v>51.659100000000002</c:v>
                </c:pt>
                <c:pt idx="7167">
                  <c:v>51.804099999999998</c:v>
                </c:pt>
                <c:pt idx="7168">
                  <c:v>51.918500000000002</c:v>
                </c:pt>
                <c:pt idx="7169">
                  <c:v>52.277099999999997</c:v>
                </c:pt>
                <c:pt idx="7170">
                  <c:v>52.452599999999997</c:v>
                </c:pt>
                <c:pt idx="7171">
                  <c:v>52.5976</c:v>
                </c:pt>
                <c:pt idx="7172">
                  <c:v>52.651000000000003</c:v>
                </c:pt>
                <c:pt idx="7173">
                  <c:v>52.628100000000003</c:v>
                </c:pt>
                <c:pt idx="7174">
                  <c:v>52.773000000000003</c:v>
                </c:pt>
                <c:pt idx="7175">
                  <c:v>52.887500000000003</c:v>
                </c:pt>
                <c:pt idx="7176">
                  <c:v>52.917999999999999</c:v>
                </c:pt>
                <c:pt idx="7177">
                  <c:v>52.4221</c:v>
                </c:pt>
                <c:pt idx="7178">
                  <c:v>51.712600000000002</c:v>
                </c:pt>
                <c:pt idx="7179">
                  <c:v>51.887999999999998</c:v>
                </c:pt>
                <c:pt idx="7180">
                  <c:v>52.071100000000001</c:v>
                </c:pt>
                <c:pt idx="7181">
                  <c:v>51.773600000000002</c:v>
                </c:pt>
                <c:pt idx="7182">
                  <c:v>51.659100000000002</c:v>
                </c:pt>
                <c:pt idx="7183">
                  <c:v>51.514200000000002</c:v>
                </c:pt>
                <c:pt idx="7184">
                  <c:v>51.361600000000003</c:v>
                </c:pt>
                <c:pt idx="7185">
                  <c:v>51.537100000000002</c:v>
                </c:pt>
                <c:pt idx="7186">
                  <c:v>51.834600000000002</c:v>
                </c:pt>
                <c:pt idx="7187">
                  <c:v>51.712600000000002</c:v>
                </c:pt>
                <c:pt idx="7188">
                  <c:v>51.1556</c:v>
                </c:pt>
                <c:pt idx="7189">
                  <c:v>50.629199999999997</c:v>
                </c:pt>
                <c:pt idx="7190">
                  <c:v>49.995899999999999</c:v>
                </c:pt>
                <c:pt idx="7191">
                  <c:v>49.232999999999997</c:v>
                </c:pt>
                <c:pt idx="7192">
                  <c:v>48.996499999999997</c:v>
                </c:pt>
                <c:pt idx="7193">
                  <c:v>49.4619</c:v>
                </c:pt>
                <c:pt idx="7194">
                  <c:v>49.4619</c:v>
                </c:pt>
                <c:pt idx="7195">
                  <c:v>50.064599999999999</c:v>
                </c:pt>
                <c:pt idx="7196">
                  <c:v>50.865699999999997</c:v>
                </c:pt>
                <c:pt idx="7197">
                  <c:v>50.949599999999997</c:v>
                </c:pt>
                <c:pt idx="7198">
                  <c:v>50.735999999999997</c:v>
                </c:pt>
                <c:pt idx="7199">
                  <c:v>51.0107</c:v>
                </c:pt>
                <c:pt idx="7200">
                  <c:v>51.1327</c:v>
                </c:pt>
                <c:pt idx="7201">
                  <c:v>51.361600000000003</c:v>
                </c:pt>
                <c:pt idx="7202">
                  <c:v>51.277700000000003</c:v>
                </c:pt>
                <c:pt idx="7203">
                  <c:v>51.277700000000003</c:v>
                </c:pt>
                <c:pt idx="7204">
                  <c:v>51.247199999999999</c:v>
                </c:pt>
                <c:pt idx="7205">
                  <c:v>51.2166</c:v>
                </c:pt>
                <c:pt idx="7206">
                  <c:v>51.392099999999999</c:v>
                </c:pt>
                <c:pt idx="7207">
                  <c:v>51.682000000000002</c:v>
                </c:pt>
                <c:pt idx="7208">
                  <c:v>51.834600000000002</c:v>
                </c:pt>
                <c:pt idx="7209">
                  <c:v>52.094000000000001</c:v>
                </c:pt>
                <c:pt idx="7210">
                  <c:v>52.094000000000001</c:v>
                </c:pt>
                <c:pt idx="7211">
                  <c:v>52.124499999999998</c:v>
                </c:pt>
                <c:pt idx="7212">
                  <c:v>51.918500000000002</c:v>
                </c:pt>
                <c:pt idx="7213">
                  <c:v>52.238999999999997</c:v>
                </c:pt>
                <c:pt idx="7214">
                  <c:v>52.3611</c:v>
                </c:pt>
                <c:pt idx="7215">
                  <c:v>52.414499999999997</c:v>
                </c:pt>
                <c:pt idx="7216">
                  <c:v>51.834600000000002</c:v>
                </c:pt>
                <c:pt idx="7217">
                  <c:v>51.773600000000002</c:v>
                </c:pt>
                <c:pt idx="7218">
                  <c:v>51.186100000000003</c:v>
                </c:pt>
                <c:pt idx="7219">
                  <c:v>51.392099999999999</c:v>
                </c:pt>
                <c:pt idx="7220">
                  <c:v>51.712600000000002</c:v>
                </c:pt>
                <c:pt idx="7221">
                  <c:v>52.063499999999998</c:v>
                </c:pt>
                <c:pt idx="7222">
                  <c:v>52.094000000000001</c:v>
                </c:pt>
                <c:pt idx="7223">
                  <c:v>51.887999999999998</c:v>
                </c:pt>
                <c:pt idx="7224">
                  <c:v>51.949100000000001</c:v>
                </c:pt>
                <c:pt idx="7225">
                  <c:v>52.094000000000001</c:v>
                </c:pt>
                <c:pt idx="7226">
                  <c:v>52.155099999999997</c:v>
                </c:pt>
                <c:pt idx="7227">
                  <c:v>52.155099999999997</c:v>
                </c:pt>
                <c:pt idx="7228">
                  <c:v>51.857500000000002</c:v>
                </c:pt>
                <c:pt idx="7229">
                  <c:v>51.834600000000002</c:v>
                </c:pt>
                <c:pt idx="7230">
                  <c:v>51.392099999999999</c:v>
                </c:pt>
                <c:pt idx="7231">
                  <c:v>50.629199999999997</c:v>
                </c:pt>
                <c:pt idx="7232">
                  <c:v>51.0107</c:v>
                </c:pt>
                <c:pt idx="7233">
                  <c:v>51.422600000000003</c:v>
                </c:pt>
                <c:pt idx="7234">
                  <c:v>51.361600000000003</c:v>
                </c:pt>
                <c:pt idx="7235">
                  <c:v>51.300600000000003</c:v>
                </c:pt>
                <c:pt idx="7236">
                  <c:v>51.300600000000003</c:v>
                </c:pt>
                <c:pt idx="7237">
                  <c:v>51.361600000000003</c:v>
                </c:pt>
                <c:pt idx="7238">
                  <c:v>51.392099999999999</c:v>
                </c:pt>
                <c:pt idx="7239">
                  <c:v>51.392099999999999</c:v>
                </c:pt>
                <c:pt idx="7240">
                  <c:v>51.422600000000003</c:v>
                </c:pt>
                <c:pt idx="7241">
                  <c:v>51.857500000000002</c:v>
                </c:pt>
                <c:pt idx="7242">
                  <c:v>51.979599999999998</c:v>
                </c:pt>
                <c:pt idx="7243">
                  <c:v>52.185600000000001</c:v>
                </c:pt>
                <c:pt idx="7244">
                  <c:v>51.682000000000002</c:v>
                </c:pt>
                <c:pt idx="7245">
                  <c:v>51.331099999999999</c:v>
                </c:pt>
                <c:pt idx="7246">
                  <c:v>51.392099999999999</c:v>
                </c:pt>
                <c:pt idx="7247">
                  <c:v>51.270099999999999</c:v>
                </c:pt>
                <c:pt idx="7248">
                  <c:v>50.789400000000001</c:v>
                </c:pt>
                <c:pt idx="7249">
                  <c:v>50.758899999999997</c:v>
                </c:pt>
                <c:pt idx="7250">
                  <c:v>50.728400000000001</c:v>
                </c:pt>
                <c:pt idx="7251">
                  <c:v>50.392699999999998</c:v>
                </c:pt>
                <c:pt idx="7252">
                  <c:v>49.759399999999999</c:v>
                </c:pt>
                <c:pt idx="7253">
                  <c:v>49.561100000000003</c:v>
                </c:pt>
                <c:pt idx="7254">
                  <c:v>49.690800000000003</c:v>
                </c:pt>
                <c:pt idx="7255">
                  <c:v>49.690800000000003</c:v>
                </c:pt>
                <c:pt idx="7256">
                  <c:v>49.561100000000003</c:v>
                </c:pt>
                <c:pt idx="7257">
                  <c:v>49.5229</c:v>
                </c:pt>
                <c:pt idx="7258">
                  <c:v>49.3551</c:v>
                </c:pt>
                <c:pt idx="7259">
                  <c:v>48.920200000000001</c:v>
                </c:pt>
                <c:pt idx="7260">
                  <c:v>49.2864</c:v>
                </c:pt>
                <c:pt idx="7261">
                  <c:v>50.186700000000002</c:v>
                </c:pt>
                <c:pt idx="7262">
                  <c:v>49.118600000000001</c:v>
                </c:pt>
                <c:pt idx="7263">
                  <c:v>47.9818</c:v>
                </c:pt>
                <c:pt idx="7264">
                  <c:v>48.081000000000003</c:v>
                </c:pt>
                <c:pt idx="7265">
                  <c:v>47.951300000000003</c:v>
                </c:pt>
                <c:pt idx="7266">
                  <c:v>47.516399999999997</c:v>
                </c:pt>
                <c:pt idx="7267">
                  <c:v>47.516399999999997</c:v>
                </c:pt>
                <c:pt idx="7268">
                  <c:v>46.974699999999999</c:v>
                </c:pt>
                <c:pt idx="7269">
                  <c:v>46.905999999999999</c:v>
                </c:pt>
                <c:pt idx="7270">
                  <c:v>46.5398</c:v>
                </c:pt>
                <c:pt idx="7271">
                  <c:v>46.738199999999999</c:v>
                </c:pt>
                <c:pt idx="7272">
                  <c:v>47.272199999999998</c:v>
                </c:pt>
                <c:pt idx="7273">
                  <c:v>47.440100000000001</c:v>
                </c:pt>
                <c:pt idx="7274">
                  <c:v>45.738700000000001</c:v>
                </c:pt>
                <c:pt idx="7275">
                  <c:v>45.830300000000001</c:v>
                </c:pt>
                <c:pt idx="7276">
                  <c:v>45.563299999999998</c:v>
                </c:pt>
                <c:pt idx="7277">
                  <c:v>44.457000000000001</c:v>
                </c:pt>
                <c:pt idx="7278">
                  <c:v>44.228099999999998</c:v>
                </c:pt>
                <c:pt idx="7279">
                  <c:v>43.816099999999999</c:v>
                </c:pt>
                <c:pt idx="7280">
                  <c:v>42.877699999999997</c:v>
                </c:pt>
                <c:pt idx="7281">
                  <c:v>43.549100000000003</c:v>
                </c:pt>
                <c:pt idx="7282">
                  <c:v>44.167099999999998</c:v>
                </c:pt>
                <c:pt idx="7283">
                  <c:v>44.235700000000001</c:v>
                </c:pt>
                <c:pt idx="7284">
                  <c:v>44.7393</c:v>
                </c:pt>
                <c:pt idx="7285">
                  <c:v>44.6706</c:v>
                </c:pt>
                <c:pt idx="7286">
                  <c:v>44.9071</c:v>
                </c:pt>
                <c:pt idx="7287">
                  <c:v>45.441200000000002</c:v>
                </c:pt>
                <c:pt idx="7288">
                  <c:v>45.471699999999998</c:v>
                </c:pt>
                <c:pt idx="7289">
                  <c:v>45.433599999999998</c:v>
                </c:pt>
                <c:pt idx="7290">
                  <c:v>45.532699999999998</c:v>
                </c:pt>
                <c:pt idx="7291">
                  <c:v>45.593800000000002</c:v>
                </c:pt>
                <c:pt idx="7292">
                  <c:v>46.905999999999999</c:v>
                </c:pt>
                <c:pt idx="7293">
                  <c:v>48.073300000000003</c:v>
                </c:pt>
                <c:pt idx="7294">
                  <c:v>48.203000000000003</c:v>
                </c:pt>
                <c:pt idx="7295">
                  <c:v>48.172499999999999</c:v>
                </c:pt>
                <c:pt idx="7296">
                  <c:v>48.172499999999999</c:v>
                </c:pt>
                <c:pt idx="7297">
                  <c:v>48.203000000000003</c:v>
                </c:pt>
                <c:pt idx="7298">
                  <c:v>48.408999999999999</c:v>
                </c:pt>
                <c:pt idx="7299">
                  <c:v>48.340400000000002</c:v>
                </c:pt>
                <c:pt idx="7300">
                  <c:v>48.340400000000002</c:v>
                </c:pt>
                <c:pt idx="7301">
                  <c:v>48.607399999999998</c:v>
                </c:pt>
                <c:pt idx="7302">
                  <c:v>48.271700000000003</c:v>
                </c:pt>
                <c:pt idx="7303">
                  <c:v>47.8063</c:v>
                </c:pt>
                <c:pt idx="7304">
                  <c:v>47.707099999999997</c:v>
                </c:pt>
                <c:pt idx="7305">
                  <c:v>47.7682</c:v>
                </c:pt>
                <c:pt idx="7306">
                  <c:v>47.836799999999997</c:v>
                </c:pt>
                <c:pt idx="7307">
                  <c:v>47.974200000000003</c:v>
                </c:pt>
                <c:pt idx="7308">
                  <c:v>48.142000000000003</c:v>
                </c:pt>
                <c:pt idx="7309">
                  <c:v>48.408999999999999</c:v>
                </c:pt>
                <c:pt idx="7310">
                  <c:v>48.676099999999998</c:v>
                </c:pt>
                <c:pt idx="7311">
                  <c:v>48.470100000000002</c:v>
                </c:pt>
                <c:pt idx="7312">
                  <c:v>48.370899999999999</c:v>
                </c:pt>
                <c:pt idx="7313">
                  <c:v>48.309800000000003</c:v>
                </c:pt>
                <c:pt idx="7314">
                  <c:v>48.706600000000002</c:v>
                </c:pt>
                <c:pt idx="7315">
                  <c:v>48.843899999999998</c:v>
                </c:pt>
                <c:pt idx="7316">
                  <c:v>48.637900000000002</c:v>
                </c:pt>
                <c:pt idx="7317">
                  <c:v>47.379100000000001</c:v>
                </c:pt>
                <c:pt idx="7318">
                  <c:v>45.464100000000002</c:v>
                </c:pt>
                <c:pt idx="7319">
                  <c:v>44.6935</c:v>
                </c:pt>
                <c:pt idx="7320">
                  <c:v>44.357799999999997</c:v>
                </c:pt>
                <c:pt idx="7321">
                  <c:v>44.731699999999996</c:v>
                </c:pt>
                <c:pt idx="7322">
                  <c:v>44.258600000000001</c:v>
                </c:pt>
                <c:pt idx="7323">
                  <c:v>44.258600000000001</c:v>
                </c:pt>
                <c:pt idx="7324">
                  <c:v>43.526200000000003</c:v>
                </c:pt>
                <c:pt idx="7325">
                  <c:v>42.526800000000001</c:v>
                </c:pt>
                <c:pt idx="7326">
                  <c:v>42.473399999999998</c:v>
                </c:pt>
                <c:pt idx="7327">
                  <c:v>42.473399999999998</c:v>
                </c:pt>
                <c:pt idx="7328">
                  <c:v>42.175800000000002</c:v>
                </c:pt>
                <c:pt idx="7329">
                  <c:v>42.511499999999998</c:v>
                </c:pt>
                <c:pt idx="7330">
                  <c:v>42.801400000000001</c:v>
                </c:pt>
                <c:pt idx="7331">
                  <c:v>43.335500000000003</c:v>
                </c:pt>
                <c:pt idx="7332">
                  <c:v>43.572000000000003</c:v>
                </c:pt>
                <c:pt idx="7333">
                  <c:v>43.602499999999999</c:v>
                </c:pt>
                <c:pt idx="7334">
                  <c:v>44.106000000000002</c:v>
                </c:pt>
                <c:pt idx="7335">
                  <c:v>44.273899999999998</c:v>
                </c:pt>
                <c:pt idx="7336">
                  <c:v>43.869500000000002</c:v>
                </c:pt>
                <c:pt idx="7337">
                  <c:v>43.838999999999999</c:v>
                </c:pt>
                <c:pt idx="7338">
                  <c:v>44.6706</c:v>
                </c:pt>
                <c:pt idx="7339">
                  <c:v>45.876100000000001</c:v>
                </c:pt>
                <c:pt idx="7340">
                  <c:v>46.4101</c:v>
                </c:pt>
                <c:pt idx="7341">
                  <c:v>46.646599999999999</c:v>
                </c:pt>
                <c:pt idx="7342">
                  <c:v>46.677199999999999</c:v>
                </c:pt>
                <c:pt idx="7343">
                  <c:v>46.883099999999999</c:v>
                </c:pt>
                <c:pt idx="7344">
                  <c:v>47.012799999999999</c:v>
                </c:pt>
                <c:pt idx="7345">
                  <c:v>47.417200000000001</c:v>
                </c:pt>
                <c:pt idx="7346">
                  <c:v>47.585099999999997</c:v>
                </c:pt>
                <c:pt idx="7347">
                  <c:v>47.546900000000001</c:v>
                </c:pt>
                <c:pt idx="7348">
                  <c:v>47.417200000000001</c:v>
                </c:pt>
                <c:pt idx="7349">
                  <c:v>47.279899999999998</c:v>
                </c:pt>
                <c:pt idx="7350">
                  <c:v>47.112000000000002</c:v>
                </c:pt>
                <c:pt idx="7351">
                  <c:v>47.447699999999998</c:v>
                </c:pt>
                <c:pt idx="7352">
                  <c:v>47.546900000000001</c:v>
                </c:pt>
                <c:pt idx="7353">
                  <c:v>47.684199999999997</c:v>
                </c:pt>
                <c:pt idx="7354">
                  <c:v>47.684199999999997</c:v>
                </c:pt>
                <c:pt idx="7355">
                  <c:v>47.752899999999997</c:v>
                </c:pt>
                <c:pt idx="7356">
                  <c:v>47.7834</c:v>
                </c:pt>
                <c:pt idx="7357">
                  <c:v>47.661299999999997</c:v>
                </c:pt>
                <c:pt idx="7358">
                  <c:v>47.394300000000001</c:v>
                </c:pt>
                <c:pt idx="7359">
                  <c:v>47.127299999999998</c:v>
                </c:pt>
                <c:pt idx="7360">
                  <c:v>46.99</c:v>
                </c:pt>
                <c:pt idx="7361">
                  <c:v>47.058599999999998</c:v>
                </c:pt>
                <c:pt idx="7362">
                  <c:v>47.325699999999998</c:v>
                </c:pt>
                <c:pt idx="7363">
                  <c:v>47.287500000000001</c:v>
                </c:pt>
                <c:pt idx="7364">
                  <c:v>47.394300000000001</c:v>
                </c:pt>
                <c:pt idx="7365">
                  <c:v>47.127299999999998</c:v>
                </c:pt>
                <c:pt idx="7366">
                  <c:v>47.058599999999998</c:v>
                </c:pt>
                <c:pt idx="7367">
                  <c:v>47.256999999999998</c:v>
                </c:pt>
                <c:pt idx="7368">
                  <c:v>47.203600000000002</c:v>
                </c:pt>
                <c:pt idx="7369">
                  <c:v>47.401899999999998</c:v>
                </c:pt>
                <c:pt idx="7370">
                  <c:v>47.501100000000001</c:v>
                </c:pt>
                <c:pt idx="7371">
                  <c:v>47.600299999999997</c:v>
                </c:pt>
                <c:pt idx="7372">
                  <c:v>47.974200000000003</c:v>
                </c:pt>
                <c:pt idx="7373">
                  <c:v>48.103900000000003</c:v>
                </c:pt>
                <c:pt idx="7374">
                  <c:v>48.0428</c:v>
                </c:pt>
                <c:pt idx="7375">
                  <c:v>47.104399999999998</c:v>
                </c:pt>
                <c:pt idx="7376">
                  <c:v>46.631399999999999</c:v>
                </c:pt>
                <c:pt idx="7377">
                  <c:v>46.3643</c:v>
                </c:pt>
                <c:pt idx="7378">
                  <c:v>45.593800000000002</c:v>
                </c:pt>
                <c:pt idx="7379">
                  <c:v>45.593800000000002</c:v>
                </c:pt>
                <c:pt idx="7380">
                  <c:v>46.066800000000001</c:v>
                </c:pt>
                <c:pt idx="7381">
                  <c:v>45.532699999999998</c:v>
                </c:pt>
                <c:pt idx="7382">
                  <c:v>46.066800000000001</c:v>
                </c:pt>
                <c:pt idx="7383">
                  <c:v>46.5017</c:v>
                </c:pt>
                <c:pt idx="7384">
                  <c:v>46.463500000000003</c:v>
                </c:pt>
                <c:pt idx="7385">
                  <c:v>46.631399999999999</c:v>
                </c:pt>
                <c:pt idx="7386">
                  <c:v>46.967100000000002</c:v>
                </c:pt>
                <c:pt idx="7387">
                  <c:v>47.272199999999998</c:v>
                </c:pt>
                <c:pt idx="7388">
                  <c:v>47.234099999999998</c:v>
                </c:pt>
                <c:pt idx="7389">
                  <c:v>47.371400000000001</c:v>
                </c:pt>
                <c:pt idx="7390">
                  <c:v>46.799199999999999</c:v>
                </c:pt>
                <c:pt idx="7391">
                  <c:v>46.860300000000002</c:v>
                </c:pt>
                <c:pt idx="7392">
                  <c:v>47.493499999999997</c:v>
                </c:pt>
                <c:pt idx="7393">
                  <c:v>47.7224</c:v>
                </c:pt>
                <c:pt idx="7394">
                  <c:v>48.843899999999998</c:v>
                </c:pt>
                <c:pt idx="7395">
                  <c:v>48.973599999999998</c:v>
                </c:pt>
                <c:pt idx="7396">
                  <c:v>49.011699999999998</c:v>
                </c:pt>
                <c:pt idx="7397">
                  <c:v>49.042299999999997</c:v>
                </c:pt>
                <c:pt idx="7398">
                  <c:v>49.141399999999997</c:v>
                </c:pt>
                <c:pt idx="7399">
                  <c:v>48.973599999999998</c:v>
                </c:pt>
                <c:pt idx="7400">
                  <c:v>48.676099999999998</c:v>
                </c:pt>
                <c:pt idx="7401">
                  <c:v>48.607399999999998</c:v>
                </c:pt>
                <c:pt idx="7402">
                  <c:v>48.241199999999999</c:v>
                </c:pt>
                <c:pt idx="7403">
                  <c:v>48.103900000000003</c:v>
                </c:pt>
                <c:pt idx="7404">
                  <c:v>47.501100000000001</c:v>
                </c:pt>
                <c:pt idx="7405">
                  <c:v>47.401899999999998</c:v>
                </c:pt>
                <c:pt idx="7406">
                  <c:v>47.066299999999998</c:v>
                </c:pt>
                <c:pt idx="7407">
                  <c:v>47.035699999999999</c:v>
                </c:pt>
                <c:pt idx="7408">
                  <c:v>47.035699999999999</c:v>
                </c:pt>
                <c:pt idx="7409">
                  <c:v>46.165999999999997</c:v>
                </c:pt>
                <c:pt idx="7410">
                  <c:v>46.165999999999997</c:v>
                </c:pt>
                <c:pt idx="7411">
                  <c:v>45.700600000000001</c:v>
                </c:pt>
                <c:pt idx="7412">
                  <c:v>46.036299999999997</c:v>
                </c:pt>
                <c:pt idx="7413">
                  <c:v>45.967599999999997</c:v>
                </c:pt>
                <c:pt idx="7414">
                  <c:v>45.593800000000002</c:v>
                </c:pt>
                <c:pt idx="7415">
                  <c:v>45.464100000000002</c:v>
                </c:pt>
                <c:pt idx="7416">
                  <c:v>45.433599999999998</c:v>
                </c:pt>
                <c:pt idx="7417">
                  <c:v>45.151299999999999</c:v>
                </c:pt>
                <c:pt idx="7418">
                  <c:v>46.120199999999997</c:v>
                </c:pt>
                <c:pt idx="7419">
                  <c:v>47.256999999999998</c:v>
                </c:pt>
                <c:pt idx="7420">
                  <c:v>47.691899999999997</c:v>
                </c:pt>
                <c:pt idx="7421">
                  <c:v>47.9589</c:v>
                </c:pt>
                <c:pt idx="7422">
                  <c:v>47.9589</c:v>
                </c:pt>
                <c:pt idx="7423">
                  <c:v>48.424300000000002</c:v>
                </c:pt>
                <c:pt idx="7424">
                  <c:v>48.966000000000001</c:v>
                </c:pt>
                <c:pt idx="7425">
                  <c:v>49.263500000000001</c:v>
                </c:pt>
                <c:pt idx="7426">
                  <c:v>49.5</c:v>
                </c:pt>
                <c:pt idx="7427">
                  <c:v>49.6068</c:v>
                </c:pt>
                <c:pt idx="7428">
                  <c:v>49.6068</c:v>
                </c:pt>
                <c:pt idx="7429">
                  <c:v>49.6068</c:v>
                </c:pt>
                <c:pt idx="7430">
                  <c:v>49.5077</c:v>
                </c:pt>
                <c:pt idx="7431">
                  <c:v>49.4771</c:v>
                </c:pt>
                <c:pt idx="7432">
                  <c:v>49.408499999999997</c:v>
                </c:pt>
                <c:pt idx="7433">
                  <c:v>49.240600000000001</c:v>
                </c:pt>
                <c:pt idx="7434">
                  <c:v>48.973599999999998</c:v>
                </c:pt>
                <c:pt idx="7435">
                  <c:v>48.737099999999998</c:v>
                </c:pt>
                <c:pt idx="7436">
                  <c:v>49.042299999999997</c:v>
                </c:pt>
                <c:pt idx="7437">
                  <c:v>49.339799999999997</c:v>
                </c:pt>
                <c:pt idx="7438">
                  <c:v>49.408499999999997</c:v>
                </c:pt>
                <c:pt idx="7439">
                  <c:v>49.4771</c:v>
                </c:pt>
                <c:pt idx="7440">
                  <c:v>49.5458</c:v>
                </c:pt>
                <c:pt idx="7441">
                  <c:v>49.4771</c:v>
                </c:pt>
                <c:pt idx="7442">
                  <c:v>49.378</c:v>
                </c:pt>
                <c:pt idx="7443">
                  <c:v>49.339799999999997</c:v>
                </c:pt>
                <c:pt idx="7444">
                  <c:v>49.378</c:v>
                </c:pt>
                <c:pt idx="7445">
                  <c:v>49.339799999999997</c:v>
                </c:pt>
                <c:pt idx="7446">
                  <c:v>49.110900000000001</c:v>
                </c:pt>
                <c:pt idx="7447">
                  <c:v>48.973599999999998</c:v>
                </c:pt>
                <c:pt idx="7448">
                  <c:v>49.019399999999997</c:v>
                </c:pt>
                <c:pt idx="7449">
                  <c:v>48.912599999999998</c:v>
                </c:pt>
                <c:pt idx="7450">
                  <c:v>48.645499999999998</c:v>
                </c:pt>
                <c:pt idx="7451">
                  <c:v>48.1496</c:v>
                </c:pt>
                <c:pt idx="7452">
                  <c:v>49.683100000000003</c:v>
                </c:pt>
                <c:pt idx="7453">
                  <c:v>50.217199999999998</c:v>
                </c:pt>
                <c:pt idx="7454">
                  <c:v>49.019399999999997</c:v>
                </c:pt>
                <c:pt idx="7455">
                  <c:v>48.950699999999998</c:v>
                </c:pt>
                <c:pt idx="7456">
                  <c:v>48.813400000000001</c:v>
                </c:pt>
                <c:pt idx="7457">
                  <c:v>49.3474</c:v>
                </c:pt>
                <c:pt idx="7458">
                  <c:v>49.6145</c:v>
                </c:pt>
                <c:pt idx="7459">
                  <c:v>48.683700000000002</c:v>
                </c:pt>
                <c:pt idx="7460">
                  <c:v>47.211199999999998</c:v>
                </c:pt>
                <c:pt idx="7461">
                  <c:v>45.174199999999999</c:v>
                </c:pt>
                <c:pt idx="7462">
                  <c:v>44.334899999999998</c:v>
                </c:pt>
                <c:pt idx="7463">
                  <c:v>42.320799999999998</c:v>
                </c:pt>
                <c:pt idx="7464">
                  <c:v>42.091900000000003</c:v>
                </c:pt>
                <c:pt idx="7465">
                  <c:v>41.39</c:v>
                </c:pt>
                <c:pt idx="7466">
                  <c:v>40.871200000000002</c:v>
                </c:pt>
                <c:pt idx="7467">
                  <c:v>40.298999999999999</c:v>
                </c:pt>
                <c:pt idx="7468">
                  <c:v>40.771999999999998</c:v>
                </c:pt>
                <c:pt idx="7469">
                  <c:v>41.260300000000001</c:v>
                </c:pt>
                <c:pt idx="7470">
                  <c:v>41.122999999999998</c:v>
                </c:pt>
                <c:pt idx="7471">
                  <c:v>41.092399999999998</c:v>
                </c:pt>
                <c:pt idx="7472">
                  <c:v>41.359499999999997</c:v>
                </c:pt>
                <c:pt idx="7473">
                  <c:v>42.633600000000001</c:v>
                </c:pt>
                <c:pt idx="7474">
                  <c:v>43.633000000000003</c:v>
                </c:pt>
                <c:pt idx="7475">
                  <c:v>44.304400000000001</c:v>
                </c:pt>
                <c:pt idx="7476">
                  <c:v>44.7393</c:v>
                </c:pt>
                <c:pt idx="7477">
                  <c:v>44.9758</c:v>
                </c:pt>
                <c:pt idx="7478">
                  <c:v>44.9071</c:v>
                </c:pt>
                <c:pt idx="7479">
                  <c:v>44.9071</c:v>
                </c:pt>
                <c:pt idx="7480">
                  <c:v>44.6706</c:v>
                </c:pt>
                <c:pt idx="7481">
                  <c:v>44.769799999999996</c:v>
                </c:pt>
                <c:pt idx="7482">
                  <c:v>45.143599999999999</c:v>
                </c:pt>
                <c:pt idx="7483">
                  <c:v>45.509900000000002</c:v>
                </c:pt>
                <c:pt idx="7484">
                  <c:v>45.845599999999997</c:v>
                </c:pt>
                <c:pt idx="7485">
                  <c:v>45.944699999999997</c:v>
                </c:pt>
                <c:pt idx="7486">
                  <c:v>45.410699999999999</c:v>
                </c:pt>
                <c:pt idx="7487">
                  <c:v>45.540399999999998</c:v>
                </c:pt>
                <c:pt idx="7488">
                  <c:v>45.410699999999999</c:v>
                </c:pt>
                <c:pt idx="7489">
                  <c:v>45.471699999999998</c:v>
                </c:pt>
                <c:pt idx="7490">
                  <c:v>45.509900000000002</c:v>
                </c:pt>
                <c:pt idx="7491">
                  <c:v>45.471699999999998</c:v>
                </c:pt>
                <c:pt idx="7492">
                  <c:v>45.341999999999999</c:v>
                </c:pt>
                <c:pt idx="7493">
                  <c:v>45.410699999999999</c:v>
                </c:pt>
                <c:pt idx="7494">
                  <c:v>45.509900000000002</c:v>
                </c:pt>
                <c:pt idx="7495">
                  <c:v>45.303899999999999</c:v>
                </c:pt>
                <c:pt idx="7496">
                  <c:v>45.075000000000003</c:v>
                </c:pt>
                <c:pt idx="7497">
                  <c:v>44.327300000000001</c:v>
                </c:pt>
                <c:pt idx="7498">
                  <c:v>43.961100000000002</c:v>
                </c:pt>
                <c:pt idx="7499">
                  <c:v>44.396000000000001</c:v>
                </c:pt>
                <c:pt idx="7500">
                  <c:v>44.128900000000002</c:v>
                </c:pt>
                <c:pt idx="7501">
                  <c:v>43.594900000000003</c:v>
                </c:pt>
                <c:pt idx="7502">
                  <c:v>43.3889</c:v>
                </c:pt>
                <c:pt idx="7503">
                  <c:v>42.709899999999998</c:v>
                </c:pt>
                <c:pt idx="7504">
                  <c:v>42.313099999999999</c:v>
                </c:pt>
                <c:pt idx="7505">
                  <c:v>40.802500000000002</c:v>
                </c:pt>
                <c:pt idx="7506">
                  <c:v>40.199800000000003</c:v>
                </c:pt>
                <c:pt idx="7507">
                  <c:v>39.9328</c:v>
                </c:pt>
                <c:pt idx="7508">
                  <c:v>39.246099999999998</c:v>
                </c:pt>
                <c:pt idx="7509">
                  <c:v>39.650500000000001</c:v>
                </c:pt>
                <c:pt idx="7510">
                  <c:v>39.116399999999999</c:v>
                </c:pt>
                <c:pt idx="7511">
                  <c:v>39.131700000000002</c:v>
                </c:pt>
                <c:pt idx="7512">
                  <c:v>39.406300000000002</c:v>
                </c:pt>
                <c:pt idx="7513">
                  <c:v>39.772599999999997</c:v>
                </c:pt>
                <c:pt idx="7514">
                  <c:v>39.787799999999997</c:v>
                </c:pt>
                <c:pt idx="7515">
                  <c:v>39.787799999999997</c:v>
                </c:pt>
                <c:pt idx="7516">
                  <c:v>39.352899999999998</c:v>
                </c:pt>
                <c:pt idx="7517">
                  <c:v>39.177500000000002</c:v>
                </c:pt>
                <c:pt idx="7518">
                  <c:v>39.741999999999997</c:v>
                </c:pt>
                <c:pt idx="7519">
                  <c:v>39.780200000000001</c:v>
                </c:pt>
                <c:pt idx="7520">
                  <c:v>39.734400000000001</c:v>
                </c:pt>
                <c:pt idx="7521">
                  <c:v>39.467399999999998</c:v>
                </c:pt>
                <c:pt idx="7522">
                  <c:v>39.764899999999997</c:v>
                </c:pt>
                <c:pt idx="7523">
                  <c:v>39.856499999999997</c:v>
                </c:pt>
                <c:pt idx="7524">
                  <c:v>40.1235</c:v>
                </c:pt>
                <c:pt idx="7525">
                  <c:v>40.390500000000003</c:v>
                </c:pt>
                <c:pt idx="7526">
                  <c:v>40.222700000000003</c:v>
                </c:pt>
                <c:pt idx="7527">
                  <c:v>40.428699999999999</c:v>
                </c:pt>
                <c:pt idx="7528">
                  <c:v>40.726199999999999</c:v>
                </c:pt>
                <c:pt idx="7529">
                  <c:v>40.649900000000002</c:v>
                </c:pt>
                <c:pt idx="7530">
                  <c:v>40.413400000000003</c:v>
                </c:pt>
                <c:pt idx="7531">
                  <c:v>39.780200000000001</c:v>
                </c:pt>
                <c:pt idx="7532">
                  <c:v>39.780200000000001</c:v>
                </c:pt>
                <c:pt idx="7533">
                  <c:v>39.505499999999998</c:v>
                </c:pt>
                <c:pt idx="7534">
                  <c:v>39.307200000000002</c:v>
                </c:pt>
                <c:pt idx="7535">
                  <c:v>38.971499999999999</c:v>
                </c:pt>
                <c:pt idx="7536">
                  <c:v>38.719700000000003</c:v>
                </c:pt>
                <c:pt idx="7537">
                  <c:v>39.055399999999999</c:v>
                </c:pt>
                <c:pt idx="7538">
                  <c:v>38.986699999999999</c:v>
                </c:pt>
                <c:pt idx="7539">
                  <c:v>38.788400000000003</c:v>
                </c:pt>
                <c:pt idx="7540">
                  <c:v>38.483199999999997</c:v>
                </c:pt>
                <c:pt idx="7541">
                  <c:v>38.956200000000003</c:v>
                </c:pt>
                <c:pt idx="7542">
                  <c:v>38.719700000000003</c:v>
                </c:pt>
                <c:pt idx="7543">
                  <c:v>38.5518</c:v>
                </c:pt>
                <c:pt idx="7544">
                  <c:v>38.4069</c:v>
                </c:pt>
                <c:pt idx="7545">
                  <c:v>38.811199999999999</c:v>
                </c:pt>
                <c:pt idx="7546">
                  <c:v>38.910400000000003</c:v>
                </c:pt>
                <c:pt idx="7547">
                  <c:v>38.742600000000003</c:v>
                </c:pt>
                <c:pt idx="7548">
                  <c:v>39.177500000000002</c:v>
                </c:pt>
                <c:pt idx="7549">
                  <c:v>39.345300000000002</c:v>
                </c:pt>
                <c:pt idx="7550">
                  <c:v>39.284300000000002</c:v>
                </c:pt>
                <c:pt idx="7551">
                  <c:v>39.314799999999998</c:v>
                </c:pt>
                <c:pt idx="7552">
                  <c:v>39.009599999999999</c:v>
                </c:pt>
                <c:pt idx="7553">
                  <c:v>38.742600000000003</c:v>
                </c:pt>
                <c:pt idx="7554">
                  <c:v>38.841799999999999</c:v>
                </c:pt>
                <c:pt idx="7555">
                  <c:v>39.482599999999998</c:v>
                </c:pt>
                <c:pt idx="7556">
                  <c:v>39.887</c:v>
                </c:pt>
                <c:pt idx="7557">
                  <c:v>40.1235</c:v>
                </c:pt>
                <c:pt idx="7558">
                  <c:v>39.917499999999997</c:v>
                </c:pt>
                <c:pt idx="7559">
                  <c:v>39.047800000000002</c:v>
                </c:pt>
                <c:pt idx="7560">
                  <c:v>39.009599999999999</c:v>
                </c:pt>
                <c:pt idx="7561">
                  <c:v>38.742600000000003</c:v>
                </c:pt>
                <c:pt idx="7562">
                  <c:v>39.146900000000002</c:v>
                </c:pt>
                <c:pt idx="7563">
                  <c:v>39.887</c:v>
                </c:pt>
                <c:pt idx="7564">
                  <c:v>39.917499999999997</c:v>
                </c:pt>
                <c:pt idx="7565">
                  <c:v>39.917499999999997</c:v>
                </c:pt>
                <c:pt idx="7566">
                  <c:v>39.749699999999997</c:v>
                </c:pt>
                <c:pt idx="7567">
                  <c:v>39.551299999999998</c:v>
                </c:pt>
                <c:pt idx="7568">
                  <c:v>39.414000000000001</c:v>
                </c:pt>
                <c:pt idx="7569">
                  <c:v>39.513199999999998</c:v>
                </c:pt>
                <c:pt idx="7570">
                  <c:v>39.619999999999997</c:v>
                </c:pt>
                <c:pt idx="7571">
                  <c:v>39.818300000000001</c:v>
                </c:pt>
                <c:pt idx="7572">
                  <c:v>39.917499999999997</c:v>
                </c:pt>
                <c:pt idx="7573">
                  <c:v>39.719099999999997</c:v>
                </c:pt>
                <c:pt idx="7574">
                  <c:v>39.444499999999998</c:v>
                </c:pt>
                <c:pt idx="7575">
                  <c:v>39.383499999999998</c:v>
                </c:pt>
                <c:pt idx="7576">
                  <c:v>39.787799999999997</c:v>
                </c:pt>
                <c:pt idx="7577">
                  <c:v>39.887</c:v>
                </c:pt>
                <c:pt idx="7578">
                  <c:v>39.917499999999997</c:v>
                </c:pt>
                <c:pt idx="7579">
                  <c:v>39.414000000000001</c:v>
                </c:pt>
                <c:pt idx="7580">
                  <c:v>38.811199999999999</c:v>
                </c:pt>
                <c:pt idx="7581">
                  <c:v>38.238999999999997</c:v>
                </c:pt>
                <c:pt idx="7582">
                  <c:v>38.4069</c:v>
                </c:pt>
                <c:pt idx="7583">
                  <c:v>38.4069</c:v>
                </c:pt>
                <c:pt idx="7584">
                  <c:v>38.368699999999997</c:v>
                </c:pt>
                <c:pt idx="7585">
                  <c:v>38.5747</c:v>
                </c:pt>
                <c:pt idx="7586">
                  <c:v>38.544199999999996</c:v>
                </c:pt>
                <c:pt idx="7587">
                  <c:v>37.865200000000002</c:v>
                </c:pt>
                <c:pt idx="7588">
                  <c:v>38.5747</c:v>
                </c:pt>
                <c:pt idx="7589">
                  <c:v>38.4069</c:v>
                </c:pt>
                <c:pt idx="7590">
                  <c:v>38.368699999999997</c:v>
                </c:pt>
                <c:pt idx="7591">
                  <c:v>38.4069</c:v>
                </c:pt>
                <c:pt idx="7592">
                  <c:v>38.368699999999997</c:v>
                </c:pt>
                <c:pt idx="7593">
                  <c:v>38.6053</c:v>
                </c:pt>
                <c:pt idx="7594">
                  <c:v>38.742600000000003</c:v>
                </c:pt>
                <c:pt idx="7595">
                  <c:v>39.108800000000002</c:v>
                </c:pt>
                <c:pt idx="7596">
                  <c:v>39.284300000000002</c:v>
                </c:pt>
                <c:pt idx="7597">
                  <c:v>39.284300000000002</c:v>
                </c:pt>
                <c:pt idx="7598">
                  <c:v>39.436900000000001</c:v>
                </c:pt>
                <c:pt idx="7599">
                  <c:v>38.4908</c:v>
                </c:pt>
                <c:pt idx="7600">
                  <c:v>38.254300000000001</c:v>
                </c:pt>
                <c:pt idx="7601">
                  <c:v>38.223799999999997</c:v>
                </c:pt>
                <c:pt idx="7602">
                  <c:v>37.819400000000002</c:v>
                </c:pt>
                <c:pt idx="7603">
                  <c:v>38.017800000000001</c:v>
                </c:pt>
                <c:pt idx="7604">
                  <c:v>38.185600000000001</c:v>
                </c:pt>
                <c:pt idx="7605">
                  <c:v>38.696800000000003</c:v>
                </c:pt>
                <c:pt idx="7606">
                  <c:v>38.658700000000003</c:v>
                </c:pt>
                <c:pt idx="7607">
                  <c:v>39.131700000000002</c:v>
                </c:pt>
                <c:pt idx="7608">
                  <c:v>39.131700000000002</c:v>
                </c:pt>
                <c:pt idx="7609">
                  <c:v>39.101199999999999</c:v>
                </c:pt>
                <c:pt idx="7610">
                  <c:v>38.994399999999999</c:v>
                </c:pt>
                <c:pt idx="7611">
                  <c:v>38.628100000000003</c:v>
                </c:pt>
                <c:pt idx="7612">
                  <c:v>38.590000000000003</c:v>
                </c:pt>
                <c:pt idx="7613">
                  <c:v>38.4221</c:v>
                </c:pt>
                <c:pt idx="7614">
                  <c:v>38.4908</c:v>
                </c:pt>
                <c:pt idx="7615">
                  <c:v>38.4908</c:v>
                </c:pt>
                <c:pt idx="7616">
                  <c:v>39.032499999999999</c:v>
                </c:pt>
                <c:pt idx="7617">
                  <c:v>38.391599999999997</c:v>
                </c:pt>
                <c:pt idx="7618">
                  <c:v>37.277700000000003</c:v>
                </c:pt>
                <c:pt idx="7619">
                  <c:v>37.178600000000003</c:v>
                </c:pt>
                <c:pt idx="7620">
                  <c:v>37.0107</c:v>
                </c:pt>
                <c:pt idx="7621">
                  <c:v>36.911499999999997</c:v>
                </c:pt>
                <c:pt idx="7622">
                  <c:v>37.849899999999998</c:v>
                </c:pt>
                <c:pt idx="7623">
                  <c:v>38.254300000000001</c:v>
                </c:pt>
                <c:pt idx="7624">
                  <c:v>38.116999999999997</c:v>
                </c:pt>
                <c:pt idx="7625">
                  <c:v>38.460299999999997</c:v>
                </c:pt>
                <c:pt idx="7626">
                  <c:v>38.864699999999999</c:v>
                </c:pt>
                <c:pt idx="7627">
                  <c:v>39.536000000000001</c:v>
                </c:pt>
                <c:pt idx="7628">
                  <c:v>38.864699999999999</c:v>
                </c:pt>
                <c:pt idx="7629">
                  <c:v>38.529000000000003</c:v>
                </c:pt>
                <c:pt idx="7630">
                  <c:v>37.247199999999999</c:v>
                </c:pt>
                <c:pt idx="7631">
                  <c:v>37.216700000000003</c:v>
                </c:pt>
                <c:pt idx="7632">
                  <c:v>36.8429</c:v>
                </c:pt>
                <c:pt idx="7633">
                  <c:v>36.8429</c:v>
                </c:pt>
                <c:pt idx="7634">
                  <c:v>36.911499999999997</c:v>
                </c:pt>
                <c:pt idx="7635">
                  <c:v>36.911499999999997</c:v>
                </c:pt>
                <c:pt idx="7636">
                  <c:v>36.8429</c:v>
                </c:pt>
                <c:pt idx="7637">
                  <c:v>36.644500000000001</c:v>
                </c:pt>
                <c:pt idx="7638">
                  <c:v>36.644500000000001</c:v>
                </c:pt>
                <c:pt idx="7639">
                  <c:v>37.178600000000003</c:v>
                </c:pt>
                <c:pt idx="7640">
                  <c:v>37.514299999999999</c:v>
                </c:pt>
                <c:pt idx="7641">
                  <c:v>37.987299999999998</c:v>
                </c:pt>
                <c:pt idx="7642">
                  <c:v>38.765500000000003</c:v>
                </c:pt>
                <c:pt idx="7643">
                  <c:v>38.658700000000003</c:v>
                </c:pt>
                <c:pt idx="7644">
                  <c:v>37.849899999999998</c:v>
                </c:pt>
                <c:pt idx="7645">
                  <c:v>38.185600000000001</c:v>
                </c:pt>
                <c:pt idx="7646">
                  <c:v>37.720199999999998</c:v>
                </c:pt>
                <c:pt idx="7647">
                  <c:v>38.254300000000001</c:v>
                </c:pt>
                <c:pt idx="7648">
                  <c:v>38.223799999999997</c:v>
                </c:pt>
                <c:pt idx="7649">
                  <c:v>38.086500000000001</c:v>
                </c:pt>
                <c:pt idx="7650">
                  <c:v>38.4221</c:v>
                </c:pt>
                <c:pt idx="7651">
                  <c:v>38.590000000000003</c:v>
                </c:pt>
                <c:pt idx="7652">
                  <c:v>38.4221</c:v>
                </c:pt>
                <c:pt idx="7653">
                  <c:v>38.155099999999997</c:v>
                </c:pt>
                <c:pt idx="7654">
                  <c:v>38.185600000000001</c:v>
                </c:pt>
                <c:pt idx="7655">
                  <c:v>38.254300000000001</c:v>
                </c:pt>
                <c:pt idx="7656">
                  <c:v>38.4221</c:v>
                </c:pt>
                <c:pt idx="7657">
                  <c:v>38.529000000000003</c:v>
                </c:pt>
                <c:pt idx="7658">
                  <c:v>38.055900000000001</c:v>
                </c:pt>
                <c:pt idx="7659">
                  <c:v>38.086500000000001</c:v>
                </c:pt>
                <c:pt idx="7660">
                  <c:v>38.460299999999997</c:v>
                </c:pt>
                <c:pt idx="7661">
                  <c:v>38.5595</c:v>
                </c:pt>
                <c:pt idx="7662">
                  <c:v>38.963799999999999</c:v>
                </c:pt>
                <c:pt idx="7663">
                  <c:v>38.925699999999999</c:v>
                </c:pt>
                <c:pt idx="7664">
                  <c:v>37.445599999999999</c:v>
                </c:pt>
                <c:pt idx="7665">
                  <c:v>37.247199999999999</c:v>
                </c:pt>
                <c:pt idx="7666">
                  <c:v>36.942</c:v>
                </c:pt>
                <c:pt idx="7667">
                  <c:v>36.881</c:v>
                </c:pt>
                <c:pt idx="7668">
                  <c:v>36.8123</c:v>
                </c:pt>
                <c:pt idx="7669">
                  <c:v>37.0794</c:v>
                </c:pt>
                <c:pt idx="7670">
                  <c:v>37.178600000000003</c:v>
                </c:pt>
                <c:pt idx="7671">
                  <c:v>36.8429</c:v>
                </c:pt>
                <c:pt idx="7672">
                  <c:v>36.8123</c:v>
                </c:pt>
                <c:pt idx="7673">
                  <c:v>36.980200000000004</c:v>
                </c:pt>
                <c:pt idx="7674">
                  <c:v>37.0794</c:v>
                </c:pt>
                <c:pt idx="7675">
                  <c:v>37.148000000000003</c:v>
                </c:pt>
                <c:pt idx="7676">
                  <c:v>37.109900000000003</c:v>
                </c:pt>
                <c:pt idx="7677">
                  <c:v>37.148000000000003</c:v>
                </c:pt>
                <c:pt idx="7678">
                  <c:v>37.247199999999999</c:v>
                </c:pt>
                <c:pt idx="7679">
                  <c:v>37.445599999999999</c:v>
                </c:pt>
                <c:pt idx="7680">
                  <c:v>37.651600000000002</c:v>
                </c:pt>
                <c:pt idx="7681">
                  <c:v>37.613399999999999</c:v>
                </c:pt>
                <c:pt idx="7682">
                  <c:v>37.888100000000001</c:v>
                </c:pt>
                <c:pt idx="7683">
                  <c:v>38.590000000000003</c:v>
                </c:pt>
                <c:pt idx="7684">
                  <c:v>38.4221</c:v>
                </c:pt>
                <c:pt idx="7685">
                  <c:v>38.391599999999997</c:v>
                </c:pt>
                <c:pt idx="7686">
                  <c:v>38.292400000000001</c:v>
                </c:pt>
                <c:pt idx="7687">
                  <c:v>38.460299999999997</c:v>
                </c:pt>
                <c:pt idx="7688">
                  <c:v>37.956800000000001</c:v>
                </c:pt>
                <c:pt idx="7689">
                  <c:v>37.651600000000002</c:v>
                </c:pt>
                <c:pt idx="7690">
                  <c:v>37.109900000000003</c:v>
                </c:pt>
                <c:pt idx="7691">
                  <c:v>36.8429</c:v>
                </c:pt>
                <c:pt idx="7692">
                  <c:v>36.942</c:v>
                </c:pt>
                <c:pt idx="7693">
                  <c:v>36.911499999999997</c:v>
                </c:pt>
                <c:pt idx="7694">
                  <c:v>36.705500000000001</c:v>
                </c:pt>
                <c:pt idx="7695">
                  <c:v>36.644500000000001</c:v>
                </c:pt>
                <c:pt idx="7696">
                  <c:v>36.705500000000001</c:v>
                </c:pt>
                <c:pt idx="7697">
                  <c:v>36.881</c:v>
                </c:pt>
                <c:pt idx="7698">
                  <c:v>36.980200000000004</c:v>
                </c:pt>
                <c:pt idx="7699">
                  <c:v>36.8123</c:v>
                </c:pt>
                <c:pt idx="7700">
                  <c:v>37.0794</c:v>
                </c:pt>
                <c:pt idx="7701">
                  <c:v>36.942</c:v>
                </c:pt>
                <c:pt idx="7702">
                  <c:v>36.980200000000004</c:v>
                </c:pt>
                <c:pt idx="7703">
                  <c:v>36.8429</c:v>
                </c:pt>
                <c:pt idx="7704">
                  <c:v>36.8123</c:v>
                </c:pt>
                <c:pt idx="7705">
                  <c:v>36.743699999999997</c:v>
                </c:pt>
                <c:pt idx="7706">
                  <c:v>36.980200000000004</c:v>
                </c:pt>
                <c:pt idx="7707">
                  <c:v>37.216700000000003</c:v>
                </c:pt>
                <c:pt idx="7708">
                  <c:v>37.346400000000003</c:v>
                </c:pt>
                <c:pt idx="7709">
                  <c:v>37.552399999999999</c:v>
                </c:pt>
                <c:pt idx="7710">
                  <c:v>37.651600000000002</c:v>
                </c:pt>
                <c:pt idx="7711">
                  <c:v>37.781300000000002</c:v>
                </c:pt>
                <c:pt idx="7712">
                  <c:v>37.819400000000002</c:v>
                </c:pt>
                <c:pt idx="7713">
                  <c:v>38.460299999999997</c:v>
                </c:pt>
                <c:pt idx="7714">
                  <c:v>38.460299999999997</c:v>
                </c:pt>
                <c:pt idx="7715">
                  <c:v>38.223799999999997</c:v>
                </c:pt>
                <c:pt idx="7716">
                  <c:v>38.658700000000003</c:v>
                </c:pt>
                <c:pt idx="7717">
                  <c:v>39.497900000000001</c:v>
                </c:pt>
                <c:pt idx="7718">
                  <c:v>40.291400000000003</c:v>
                </c:pt>
                <c:pt idx="7719">
                  <c:v>40.588900000000002</c:v>
                </c:pt>
                <c:pt idx="7720">
                  <c:v>41.298400000000001</c:v>
                </c:pt>
                <c:pt idx="7721">
                  <c:v>41.634099999999997</c:v>
                </c:pt>
                <c:pt idx="7722">
                  <c:v>41.771500000000003</c:v>
                </c:pt>
                <c:pt idx="7723">
                  <c:v>41.634099999999997</c:v>
                </c:pt>
                <c:pt idx="7724">
                  <c:v>41.611199999999997</c:v>
                </c:pt>
                <c:pt idx="7725">
                  <c:v>41.7791</c:v>
                </c:pt>
                <c:pt idx="7726">
                  <c:v>42.183399999999999</c:v>
                </c:pt>
                <c:pt idx="7727">
                  <c:v>41.977400000000003</c:v>
                </c:pt>
                <c:pt idx="7728">
                  <c:v>41.611199999999997</c:v>
                </c:pt>
                <c:pt idx="7729">
                  <c:v>40.840699999999998</c:v>
                </c:pt>
                <c:pt idx="7730">
                  <c:v>40.344799999999999</c:v>
                </c:pt>
                <c:pt idx="7731">
                  <c:v>39.505499999999998</c:v>
                </c:pt>
                <c:pt idx="7732">
                  <c:v>38.567100000000003</c:v>
                </c:pt>
                <c:pt idx="7733">
                  <c:v>38.368699999999997</c:v>
                </c:pt>
                <c:pt idx="7734">
                  <c:v>37.827100000000002</c:v>
                </c:pt>
                <c:pt idx="7735">
                  <c:v>37.56</c:v>
                </c:pt>
                <c:pt idx="7736">
                  <c:v>37.361699999999999</c:v>
                </c:pt>
                <c:pt idx="7737">
                  <c:v>37.514299999999999</c:v>
                </c:pt>
                <c:pt idx="7738">
                  <c:v>37.613399999999999</c:v>
                </c:pt>
                <c:pt idx="7739">
                  <c:v>37.712600000000002</c:v>
                </c:pt>
                <c:pt idx="7740">
                  <c:v>38.078800000000001</c:v>
                </c:pt>
                <c:pt idx="7741">
                  <c:v>38.147500000000001</c:v>
                </c:pt>
                <c:pt idx="7742">
                  <c:v>38.116999999999997</c:v>
                </c:pt>
                <c:pt idx="7743">
                  <c:v>38.216200000000001</c:v>
                </c:pt>
                <c:pt idx="7744">
                  <c:v>38.6892</c:v>
                </c:pt>
                <c:pt idx="7745">
                  <c:v>38.818899999999999</c:v>
                </c:pt>
                <c:pt idx="7746">
                  <c:v>38.4527</c:v>
                </c:pt>
                <c:pt idx="7747">
                  <c:v>38.521299999999997</c:v>
                </c:pt>
                <c:pt idx="7748">
                  <c:v>38.483199999999997</c:v>
                </c:pt>
                <c:pt idx="7749">
                  <c:v>38.6892</c:v>
                </c:pt>
                <c:pt idx="7750">
                  <c:v>38.986699999999999</c:v>
                </c:pt>
                <c:pt idx="7751">
                  <c:v>39.391100000000002</c:v>
                </c:pt>
                <c:pt idx="7752">
                  <c:v>39.490299999999998</c:v>
                </c:pt>
                <c:pt idx="7753">
                  <c:v>39.124099999999999</c:v>
                </c:pt>
                <c:pt idx="7754">
                  <c:v>39.490299999999998</c:v>
                </c:pt>
                <c:pt idx="7755">
                  <c:v>39.124099999999999</c:v>
                </c:pt>
                <c:pt idx="7756">
                  <c:v>39.490299999999998</c:v>
                </c:pt>
                <c:pt idx="7757">
                  <c:v>39.558900000000001</c:v>
                </c:pt>
                <c:pt idx="7758">
                  <c:v>39.894599999999997</c:v>
                </c:pt>
                <c:pt idx="7759">
                  <c:v>39.894599999999997</c:v>
                </c:pt>
                <c:pt idx="7760">
                  <c:v>39.764899999999997</c:v>
                </c:pt>
                <c:pt idx="7761">
                  <c:v>39.421599999999998</c:v>
                </c:pt>
                <c:pt idx="7762">
                  <c:v>39.261400000000002</c:v>
                </c:pt>
                <c:pt idx="7763">
                  <c:v>39.391100000000002</c:v>
                </c:pt>
                <c:pt idx="7764">
                  <c:v>39.558900000000001</c:v>
                </c:pt>
                <c:pt idx="7765">
                  <c:v>39.597099999999998</c:v>
                </c:pt>
                <c:pt idx="7766">
                  <c:v>39.726799999999997</c:v>
                </c:pt>
                <c:pt idx="7767">
                  <c:v>39.795400000000001</c:v>
                </c:pt>
                <c:pt idx="7768">
                  <c:v>39.864100000000001</c:v>
                </c:pt>
                <c:pt idx="7769">
                  <c:v>39.894599999999997</c:v>
                </c:pt>
                <c:pt idx="7770">
                  <c:v>39.894599999999997</c:v>
                </c:pt>
                <c:pt idx="7771">
                  <c:v>39.894599999999997</c:v>
                </c:pt>
                <c:pt idx="7772">
                  <c:v>39.795400000000001</c:v>
                </c:pt>
                <c:pt idx="7773">
                  <c:v>38.651000000000003</c:v>
                </c:pt>
                <c:pt idx="7774">
                  <c:v>38.521299999999997</c:v>
                </c:pt>
                <c:pt idx="7775">
                  <c:v>38.788400000000003</c:v>
                </c:pt>
                <c:pt idx="7776">
                  <c:v>38.856999999999999</c:v>
                </c:pt>
                <c:pt idx="7777">
                  <c:v>38.788400000000003</c:v>
                </c:pt>
                <c:pt idx="7778">
                  <c:v>39.391100000000002</c:v>
                </c:pt>
                <c:pt idx="7779">
                  <c:v>39.894599999999997</c:v>
                </c:pt>
                <c:pt idx="7780">
                  <c:v>39.894599999999997</c:v>
                </c:pt>
                <c:pt idx="7781">
                  <c:v>39.894599999999997</c:v>
                </c:pt>
                <c:pt idx="7782">
                  <c:v>40.283700000000003</c:v>
                </c:pt>
                <c:pt idx="7783">
                  <c:v>40.550800000000002</c:v>
                </c:pt>
                <c:pt idx="7784">
                  <c:v>40.649900000000002</c:v>
                </c:pt>
                <c:pt idx="7785">
                  <c:v>40.649900000000002</c:v>
                </c:pt>
                <c:pt idx="7786">
                  <c:v>40.749099999999999</c:v>
                </c:pt>
                <c:pt idx="7787">
                  <c:v>40.718600000000002</c:v>
                </c:pt>
                <c:pt idx="7788">
                  <c:v>40.649900000000002</c:v>
                </c:pt>
                <c:pt idx="7789">
                  <c:v>40.581299999999999</c:v>
                </c:pt>
                <c:pt idx="7790">
                  <c:v>40.512599999999999</c:v>
                </c:pt>
                <c:pt idx="7791">
                  <c:v>40.3142</c:v>
                </c:pt>
                <c:pt idx="7792">
                  <c:v>40.947499999999998</c:v>
                </c:pt>
                <c:pt idx="7793">
                  <c:v>40.176900000000003</c:v>
                </c:pt>
                <c:pt idx="7794">
                  <c:v>39.810699999999997</c:v>
                </c:pt>
                <c:pt idx="7795">
                  <c:v>39.879399999999997</c:v>
                </c:pt>
                <c:pt idx="7796">
                  <c:v>39.780200000000001</c:v>
                </c:pt>
                <c:pt idx="7797">
                  <c:v>39.741999999999997</c:v>
                </c:pt>
                <c:pt idx="7798">
                  <c:v>39.040100000000002</c:v>
                </c:pt>
                <c:pt idx="7799">
                  <c:v>40.0777</c:v>
                </c:pt>
                <c:pt idx="7800">
                  <c:v>40.619399999999999</c:v>
                </c:pt>
                <c:pt idx="7801">
                  <c:v>40.1464</c:v>
                </c:pt>
                <c:pt idx="7802">
                  <c:v>39.642899999999997</c:v>
                </c:pt>
                <c:pt idx="7803">
                  <c:v>39.406300000000002</c:v>
                </c:pt>
                <c:pt idx="7804">
                  <c:v>39.139299999999999</c:v>
                </c:pt>
                <c:pt idx="7805">
                  <c:v>38.864699999999999</c:v>
                </c:pt>
                <c:pt idx="7806">
                  <c:v>38.971499999999999</c:v>
                </c:pt>
                <c:pt idx="7807">
                  <c:v>39.207999999999998</c:v>
                </c:pt>
                <c:pt idx="7808">
                  <c:v>39.543700000000001</c:v>
                </c:pt>
                <c:pt idx="7809">
                  <c:v>39.810699999999997</c:v>
                </c:pt>
                <c:pt idx="7810">
                  <c:v>39.619999999999997</c:v>
                </c:pt>
                <c:pt idx="7811">
                  <c:v>39.383499999999998</c:v>
                </c:pt>
                <c:pt idx="7812">
                  <c:v>39.047800000000002</c:v>
                </c:pt>
                <c:pt idx="7813">
                  <c:v>38.879899999999999</c:v>
                </c:pt>
                <c:pt idx="7814">
                  <c:v>38.483199999999997</c:v>
                </c:pt>
                <c:pt idx="7815">
                  <c:v>38.3459</c:v>
                </c:pt>
                <c:pt idx="7816">
                  <c:v>38.414499999999997</c:v>
                </c:pt>
                <c:pt idx="7817">
                  <c:v>38.5137</c:v>
                </c:pt>
                <c:pt idx="7818">
                  <c:v>38.3459</c:v>
                </c:pt>
                <c:pt idx="7819">
                  <c:v>38.483199999999997</c:v>
                </c:pt>
                <c:pt idx="7820">
                  <c:v>38.445</c:v>
                </c:pt>
                <c:pt idx="7821">
                  <c:v>38.918100000000003</c:v>
                </c:pt>
                <c:pt idx="7822">
                  <c:v>39.650500000000001</c:v>
                </c:pt>
                <c:pt idx="7823">
                  <c:v>40.260800000000003</c:v>
                </c:pt>
                <c:pt idx="7824">
                  <c:v>40.764400000000002</c:v>
                </c:pt>
                <c:pt idx="7825">
                  <c:v>41.802</c:v>
                </c:pt>
                <c:pt idx="7826">
                  <c:v>42.511499999999998</c:v>
                </c:pt>
                <c:pt idx="7827">
                  <c:v>42.976900000000001</c:v>
                </c:pt>
                <c:pt idx="7828">
                  <c:v>42.587800000000001</c:v>
                </c:pt>
                <c:pt idx="7829">
                  <c:v>42.656500000000001</c:v>
                </c:pt>
                <c:pt idx="7830">
                  <c:v>42.854799999999997</c:v>
                </c:pt>
                <c:pt idx="7831">
                  <c:v>42.854799999999997</c:v>
                </c:pt>
                <c:pt idx="7832">
                  <c:v>42.534399999999998</c:v>
                </c:pt>
                <c:pt idx="7833">
                  <c:v>42.564900000000002</c:v>
                </c:pt>
                <c:pt idx="7834">
                  <c:v>42.496200000000002</c:v>
                </c:pt>
                <c:pt idx="7835">
                  <c:v>42.633600000000001</c:v>
                </c:pt>
                <c:pt idx="7836">
                  <c:v>43.205800000000004</c:v>
                </c:pt>
                <c:pt idx="7837">
                  <c:v>43.137099999999997</c:v>
                </c:pt>
                <c:pt idx="7838">
                  <c:v>43.0456</c:v>
                </c:pt>
                <c:pt idx="7839">
                  <c:v>43.2821</c:v>
                </c:pt>
                <c:pt idx="7840">
                  <c:v>43.4499</c:v>
                </c:pt>
                <c:pt idx="7841">
                  <c:v>43.182899999999997</c:v>
                </c:pt>
                <c:pt idx="7842">
                  <c:v>42.679400000000001</c:v>
                </c:pt>
                <c:pt idx="7843">
                  <c:v>42.542000000000002</c:v>
                </c:pt>
                <c:pt idx="7844">
                  <c:v>42.778500000000001</c:v>
                </c:pt>
                <c:pt idx="7845">
                  <c:v>41.618899999999996</c:v>
                </c:pt>
                <c:pt idx="7846">
                  <c:v>40.710999999999999</c:v>
                </c:pt>
                <c:pt idx="7847">
                  <c:v>40.642299999999999</c:v>
                </c:pt>
                <c:pt idx="7848">
                  <c:v>40.474499999999999</c:v>
                </c:pt>
                <c:pt idx="7849">
                  <c:v>40.840699999999998</c:v>
                </c:pt>
                <c:pt idx="7850">
                  <c:v>40.443899999999999</c:v>
                </c:pt>
                <c:pt idx="7851">
                  <c:v>40.543100000000003</c:v>
                </c:pt>
                <c:pt idx="7852">
                  <c:v>40.306600000000003</c:v>
                </c:pt>
                <c:pt idx="7853">
                  <c:v>42.42</c:v>
                </c:pt>
                <c:pt idx="7854">
                  <c:v>43.121899999999997</c:v>
                </c:pt>
                <c:pt idx="7855">
                  <c:v>43.0685</c:v>
                </c:pt>
                <c:pt idx="7856">
                  <c:v>43.869500000000002</c:v>
                </c:pt>
                <c:pt idx="7857">
                  <c:v>44.136600000000001</c:v>
                </c:pt>
                <c:pt idx="7858">
                  <c:v>44.304400000000001</c:v>
                </c:pt>
                <c:pt idx="7859">
                  <c:v>44.037399999999998</c:v>
                </c:pt>
                <c:pt idx="7860">
                  <c:v>43.884799999999998</c:v>
                </c:pt>
                <c:pt idx="7861">
                  <c:v>43.984000000000002</c:v>
                </c:pt>
                <c:pt idx="7862">
                  <c:v>44.350200000000001</c:v>
                </c:pt>
                <c:pt idx="7863">
                  <c:v>44.449399999999997</c:v>
                </c:pt>
                <c:pt idx="7864">
                  <c:v>44.418900000000001</c:v>
                </c:pt>
                <c:pt idx="7865">
                  <c:v>44.151800000000001</c:v>
                </c:pt>
                <c:pt idx="7866">
                  <c:v>43.922899999999998</c:v>
                </c:pt>
                <c:pt idx="7867">
                  <c:v>43.694099999999999</c:v>
                </c:pt>
                <c:pt idx="7868">
                  <c:v>43.091299999999997</c:v>
                </c:pt>
                <c:pt idx="7869">
                  <c:v>42.786200000000001</c:v>
                </c:pt>
                <c:pt idx="7870">
                  <c:v>42.557299999999998</c:v>
                </c:pt>
                <c:pt idx="7871">
                  <c:v>42.686999999999998</c:v>
                </c:pt>
                <c:pt idx="7872">
                  <c:v>42.954000000000001</c:v>
                </c:pt>
                <c:pt idx="7873">
                  <c:v>42.992199999999997</c:v>
                </c:pt>
                <c:pt idx="7874">
                  <c:v>43.1905</c:v>
                </c:pt>
                <c:pt idx="7875">
                  <c:v>43.1905</c:v>
                </c:pt>
                <c:pt idx="7876">
                  <c:v>43.1982</c:v>
                </c:pt>
                <c:pt idx="7877">
                  <c:v>43.335500000000003</c:v>
                </c:pt>
                <c:pt idx="7878">
                  <c:v>43.572000000000003</c:v>
                </c:pt>
                <c:pt idx="7879">
                  <c:v>43.938200000000002</c:v>
                </c:pt>
                <c:pt idx="7880">
                  <c:v>44.304400000000001</c:v>
                </c:pt>
                <c:pt idx="7881">
                  <c:v>44.6706</c:v>
                </c:pt>
                <c:pt idx="7882">
                  <c:v>44.876600000000003</c:v>
                </c:pt>
                <c:pt idx="7883">
                  <c:v>45.341999999999999</c:v>
                </c:pt>
                <c:pt idx="7884">
                  <c:v>45.250500000000002</c:v>
                </c:pt>
                <c:pt idx="7885">
                  <c:v>45.548000000000002</c:v>
                </c:pt>
                <c:pt idx="7886">
                  <c:v>46.890799999999999</c:v>
                </c:pt>
                <c:pt idx="7887">
                  <c:v>47.691899999999997</c:v>
                </c:pt>
                <c:pt idx="7888">
                  <c:v>47.371400000000001</c:v>
                </c:pt>
                <c:pt idx="7889">
                  <c:v>47.440100000000001</c:v>
                </c:pt>
                <c:pt idx="7890">
                  <c:v>47.707099999999997</c:v>
                </c:pt>
                <c:pt idx="7891">
                  <c:v>47.7682</c:v>
                </c:pt>
                <c:pt idx="7892">
                  <c:v>47.813899999999997</c:v>
                </c:pt>
                <c:pt idx="7893">
                  <c:v>47.882599999999996</c:v>
                </c:pt>
                <c:pt idx="7894">
                  <c:v>47.676600000000001</c:v>
                </c:pt>
                <c:pt idx="7895">
                  <c:v>47.241700000000002</c:v>
                </c:pt>
                <c:pt idx="7896">
                  <c:v>47.218800000000002</c:v>
                </c:pt>
                <c:pt idx="7897">
                  <c:v>47.051000000000002</c:v>
                </c:pt>
                <c:pt idx="7898">
                  <c:v>47.119700000000002</c:v>
                </c:pt>
                <c:pt idx="7899">
                  <c:v>47.051000000000002</c:v>
                </c:pt>
                <c:pt idx="7900">
                  <c:v>47.051000000000002</c:v>
                </c:pt>
                <c:pt idx="7901">
                  <c:v>47.195999999999998</c:v>
                </c:pt>
                <c:pt idx="7902">
                  <c:v>47.363799999999998</c:v>
                </c:pt>
                <c:pt idx="7903">
                  <c:v>47.7605</c:v>
                </c:pt>
                <c:pt idx="7904">
                  <c:v>47.8979</c:v>
                </c:pt>
                <c:pt idx="7905">
                  <c:v>48.195399999999999</c:v>
                </c:pt>
                <c:pt idx="7906">
                  <c:v>48.096200000000003</c:v>
                </c:pt>
                <c:pt idx="7907">
                  <c:v>47.997</c:v>
                </c:pt>
                <c:pt idx="7908">
                  <c:v>48.012300000000003</c:v>
                </c:pt>
                <c:pt idx="7909">
                  <c:v>47.875</c:v>
                </c:pt>
                <c:pt idx="7910">
                  <c:v>47.8063</c:v>
                </c:pt>
                <c:pt idx="7911">
                  <c:v>47.577399999999997</c:v>
                </c:pt>
                <c:pt idx="7912">
                  <c:v>47.440100000000001</c:v>
                </c:pt>
                <c:pt idx="7913">
                  <c:v>47.875</c:v>
                </c:pt>
                <c:pt idx="7914">
                  <c:v>48.073300000000003</c:v>
                </c:pt>
                <c:pt idx="7915">
                  <c:v>48.172499999999999</c:v>
                </c:pt>
                <c:pt idx="7916">
                  <c:v>48.180100000000003</c:v>
                </c:pt>
                <c:pt idx="7917">
                  <c:v>48.218299999999999</c:v>
                </c:pt>
                <c:pt idx="7918">
                  <c:v>48.279299999999999</c:v>
                </c:pt>
                <c:pt idx="7919">
                  <c:v>48.782899999999998</c:v>
                </c:pt>
                <c:pt idx="7920">
                  <c:v>48.653199999999998</c:v>
                </c:pt>
                <c:pt idx="7921">
                  <c:v>48.546399999999998</c:v>
                </c:pt>
                <c:pt idx="7922">
                  <c:v>48.447200000000002</c:v>
                </c:pt>
                <c:pt idx="7923">
                  <c:v>48.325099999999999</c:v>
                </c:pt>
                <c:pt idx="7924">
                  <c:v>48.225900000000003</c:v>
                </c:pt>
                <c:pt idx="7925">
                  <c:v>48.355600000000003</c:v>
                </c:pt>
                <c:pt idx="7926">
                  <c:v>48.790500000000002</c:v>
                </c:pt>
                <c:pt idx="7927">
                  <c:v>48.691299999999998</c:v>
                </c:pt>
                <c:pt idx="7928">
                  <c:v>48.691299999999998</c:v>
                </c:pt>
                <c:pt idx="7929">
                  <c:v>48.790500000000002</c:v>
                </c:pt>
                <c:pt idx="7930">
                  <c:v>48.820999999999998</c:v>
                </c:pt>
                <c:pt idx="7931">
                  <c:v>49.255899999999997</c:v>
                </c:pt>
                <c:pt idx="7932">
                  <c:v>49.293999999999997</c:v>
                </c:pt>
                <c:pt idx="7933">
                  <c:v>49.431399999999996</c:v>
                </c:pt>
                <c:pt idx="7934">
                  <c:v>49.599200000000003</c:v>
                </c:pt>
                <c:pt idx="7935">
                  <c:v>49.667900000000003</c:v>
                </c:pt>
                <c:pt idx="7936">
                  <c:v>49.728900000000003</c:v>
                </c:pt>
                <c:pt idx="7937">
                  <c:v>49.797600000000003</c:v>
                </c:pt>
                <c:pt idx="7938">
                  <c:v>50.095100000000002</c:v>
                </c:pt>
                <c:pt idx="7939">
                  <c:v>50.163800000000002</c:v>
                </c:pt>
                <c:pt idx="7940">
                  <c:v>50.095100000000002</c:v>
                </c:pt>
                <c:pt idx="7941">
                  <c:v>49.934899999999999</c:v>
                </c:pt>
                <c:pt idx="7942">
                  <c:v>49.995899999999999</c:v>
                </c:pt>
                <c:pt idx="7943">
                  <c:v>49.934899999999999</c:v>
                </c:pt>
                <c:pt idx="7944">
                  <c:v>49.995899999999999</c:v>
                </c:pt>
                <c:pt idx="7945">
                  <c:v>50.232500000000002</c:v>
                </c:pt>
                <c:pt idx="7946">
                  <c:v>50.865699999999997</c:v>
                </c:pt>
                <c:pt idx="7947">
                  <c:v>51.247199999999999</c:v>
                </c:pt>
                <c:pt idx="7948">
                  <c:v>51.514200000000002</c:v>
                </c:pt>
                <c:pt idx="7949">
                  <c:v>51.567599999999999</c:v>
                </c:pt>
                <c:pt idx="7950">
                  <c:v>51.338700000000003</c:v>
                </c:pt>
                <c:pt idx="7951">
                  <c:v>51.308199999999999</c:v>
                </c:pt>
                <c:pt idx="7952">
                  <c:v>51.628599999999999</c:v>
                </c:pt>
                <c:pt idx="7953">
                  <c:v>51.361600000000003</c:v>
                </c:pt>
                <c:pt idx="7954">
                  <c:v>51.0717</c:v>
                </c:pt>
                <c:pt idx="7955">
                  <c:v>51.453200000000002</c:v>
                </c:pt>
                <c:pt idx="7956">
                  <c:v>51.628599999999999</c:v>
                </c:pt>
                <c:pt idx="7957">
                  <c:v>51.483699999999999</c:v>
                </c:pt>
                <c:pt idx="7958">
                  <c:v>51.422600000000003</c:v>
                </c:pt>
                <c:pt idx="7959">
                  <c:v>51.422600000000003</c:v>
                </c:pt>
                <c:pt idx="7960">
                  <c:v>51.422600000000003</c:v>
                </c:pt>
                <c:pt idx="7961">
                  <c:v>51.453200000000002</c:v>
                </c:pt>
                <c:pt idx="7962">
                  <c:v>51.514200000000002</c:v>
                </c:pt>
                <c:pt idx="7963">
                  <c:v>51.514200000000002</c:v>
                </c:pt>
                <c:pt idx="7964">
                  <c:v>51.628599999999999</c:v>
                </c:pt>
                <c:pt idx="7965">
                  <c:v>51.659100000000002</c:v>
                </c:pt>
                <c:pt idx="7966">
                  <c:v>51.773600000000002</c:v>
                </c:pt>
                <c:pt idx="7967">
                  <c:v>51.918500000000002</c:v>
                </c:pt>
                <c:pt idx="7968">
                  <c:v>51.834600000000002</c:v>
                </c:pt>
                <c:pt idx="7969">
                  <c:v>51.781199999999998</c:v>
                </c:pt>
                <c:pt idx="7970">
                  <c:v>51.544699999999999</c:v>
                </c:pt>
                <c:pt idx="7971">
                  <c:v>50.644399999999997</c:v>
                </c:pt>
                <c:pt idx="7972">
                  <c:v>51.102200000000003</c:v>
                </c:pt>
                <c:pt idx="7973">
                  <c:v>50.8962</c:v>
                </c:pt>
                <c:pt idx="7974">
                  <c:v>48.966000000000001</c:v>
                </c:pt>
                <c:pt idx="7975">
                  <c:v>47.630800000000001</c:v>
                </c:pt>
                <c:pt idx="7976">
                  <c:v>47.363799999999998</c:v>
                </c:pt>
                <c:pt idx="7977">
                  <c:v>46.433</c:v>
                </c:pt>
                <c:pt idx="7978">
                  <c:v>45.761600000000001</c:v>
                </c:pt>
                <c:pt idx="7979">
                  <c:v>45.464100000000002</c:v>
                </c:pt>
                <c:pt idx="7980">
                  <c:v>45.136000000000003</c:v>
                </c:pt>
                <c:pt idx="7981">
                  <c:v>45.601399999999998</c:v>
                </c:pt>
                <c:pt idx="7982">
                  <c:v>45.364899999999999</c:v>
                </c:pt>
                <c:pt idx="7983">
                  <c:v>45.387799999999999</c:v>
                </c:pt>
                <c:pt idx="7984">
                  <c:v>45.319099999999999</c:v>
                </c:pt>
                <c:pt idx="7985">
                  <c:v>44.6554</c:v>
                </c:pt>
                <c:pt idx="7986">
                  <c:v>44.9148</c:v>
                </c:pt>
                <c:pt idx="7987">
                  <c:v>44.7774</c:v>
                </c:pt>
                <c:pt idx="7988">
                  <c:v>44.6477</c:v>
                </c:pt>
                <c:pt idx="7989">
                  <c:v>44.6096</c:v>
                </c:pt>
                <c:pt idx="7990">
                  <c:v>44.502800000000001</c:v>
                </c:pt>
                <c:pt idx="7991">
                  <c:v>44.808</c:v>
                </c:pt>
                <c:pt idx="7992">
                  <c:v>45.036799999999999</c:v>
                </c:pt>
                <c:pt idx="7993">
                  <c:v>44.869</c:v>
                </c:pt>
                <c:pt idx="7994">
                  <c:v>44.792700000000004</c:v>
                </c:pt>
                <c:pt idx="7995">
                  <c:v>44.327300000000001</c:v>
                </c:pt>
                <c:pt idx="7996">
                  <c:v>44.19</c:v>
                </c:pt>
                <c:pt idx="7997">
                  <c:v>44.19</c:v>
                </c:pt>
                <c:pt idx="7998">
                  <c:v>43.854300000000002</c:v>
                </c:pt>
                <c:pt idx="7999">
                  <c:v>43.694099999999999</c:v>
                </c:pt>
                <c:pt idx="8000">
                  <c:v>43.716900000000003</c:v>
                </c:pt>
                <c:pt idx="8001">
                  <c:v>43.984000000000002</c:v>
                </c:pt>
                <c:pt idx="8002">
                  <c:v>44.144199999999998</c:v>
                </c:pt>
                <c:pt idx="8003">
                  <c:v>43.915300000000002</c:v>
                </c:pt>
                <c:pt idx="8004">
                  <c:v>43.511000000000003</c:v>
                </c:pt>
                <c:pt idx="8005">
                  <c:v>43.366</c:v>
                </c:pt>
                <c:pt idx="8006">
                  <c:v>43.305</c:v>
                </c:pt>
                <c:pt idx="8007">
                  <c:v>43.1676</c:v>
                </c:pt>
                <c:pt idx="8008">
                  <c:v>43.0685</c:v>
                </c:pt>
                <c:pt idx="8009">
                  <c:v>43.366</c:v>
                </c:pt>
                <c:pt idx="8010">
                  <c:v>43.900100000000002</c:v>
                </c:pt>
                <c:pt idx="8011">
                  <c:v>46.4101</c:v>
                </c:pt>
                <c:pt idx="8012">
                  <c:v>46.974699999999999</c:v>
                </c:pt>
                <c:pt idx="8013">
                  <c:v>47.302799999999998</c:v>
                </c:pt>
                <c:pt idx="8014">
                  <c:v>47.379100000000001</c:v>
                </c:pt>
                <c:pt idx="8015">
                  <c:v>47.600299999999997</c:v>
                </c:pt>
                <c:pt idx="8016">
                  <c:v>47.646099999999997</c:v>
                </c:pt>
                <c:pt idx="8017">
                  <c:v>47.7453</c:v>
                </c:pt>
                <c:pt idx="8018">
                  <c:v>47.844499999999996</c:v>
                </c:pt>
                <c:pt idx="8019">
                  <c:v>47.813899999999997</c:v>
                </c:pt>
                <c:pt idx="8020">
                  <c:v>47.882599999999996</c:v>
                </c:pt>
                <c:pt idx="8021">
                  <c:v>47.943600000000004</c:v>
                </c:pt>
                <c:pt idx="8022">
                  <c:v>48.0428</c:v>
                </c:pt>
                <c:pt idx="8023">
                  <c:v>48.081000000000003</c:v>
                </c:pt>
                <c:pt idx="8024">
                  <c:v>48.1496</c:v>
                </c:pt>
                <c:pt idx="8025">
                  <c:v>48.210700000000003</c:v>
                </c:pt>
                <c:pt idx="8026">
                  <c:v>48.515799999999999</c:v>
                </c:pt>
                <c:pt idx="8027">
                  <c:v>48.1496</c:v>
                </c:pt>
                <c:pt idx="8028">
                  <c:v>47.684199999999997</c:v>
                </c:pt>
                <c:pt idx="8029">
                  <c:v>47.989400000000003</c:v>
                </c:pt>
                <c:pt idx="8030">
                  <c:v>48.325099999999999</c:v>
                </c:pt>
                <c:pt idx="8031">
                  <c:v>48.119100000000003</c:v>
                </c:pt>
                <c:pt idx="8032">
                  <c:v>47.317999999999998</c:v>
                </c:pt>
                <c:pt idx="8033">
                  <c:v>46.99</c:v>
                </c:pt>
                <c:pt idx="8034">
                  <c:v>46.4178</c:v>
                </c:pt>
                <c:pt idx="8035">
                  <c:v>45.052100000000003</c:v>
                </c:pt>
                <c:pt idx="8036">
                  <c:v>43.945799999999998</c:v>
                </c:pt>
                <c:pt idx="8037">
                  <c:v>44.250999999999998</c:v>
                </c:pt>
                <c:pt idx="8038">
                  <c:v>44.708799999999997</c:v>
                </c:pt>
                <c:pt idx="8039">
                  <c:v>44.571399999999997</c:v>
                </c:pt>
                <c:pt idx="8040">
                  <c:v>44.304400000000001</c:v>
                </c:pt>
                <c:pt idx="8041">
                  <c:v>44.067900000000002</c:v>
                </c:pt>
                <c:pt idx="8042">
                  <c:v>43.503300000000003</c:v>
                </c:pt>
                <c:pt idx="8043">
                  <c:v>43.205800000000004</c:v>
                </c:pt>
                <c:pt idx="8044">
                  <c:v>43.098999999999997</c:v>
                </c:pt>
                <c:pt idx="8045">
                  <c:v>43.533799999999999</c:v>
                </c:pt>
                <c:pt idx="8046">
                  <c:v>43.770400000000002</c:v>
                </c:pt>
                <c:pt idx="8047">
                  <c:v>45.227600000000002</c:v>
                </c:pt>
                <c:pt idx="8048">
                  <c:v>46.043900000000001</c:v>
                </c:pt>
                <c:pt idx="8049">
                  <c:v>46.3643</c:v>
                </c:pt>
                <c:pt idx="8050">
                  <c:v>45.662399999999998</c:v>
                </c:pt>
                <c:pt idx="8051">
                  <c:v>44.327300000000001</c:v>
                </c:pt>
                <c:pt idx="8052">
                  <c:v>43.0608</c:v>
                </c:pt>
                <c:pt idx="8053">
                  <c:v>42.656500000000001</c:v>
                </c:pt>
                <c:pt idx="8054">
                  <c:v>42.191099999999999</c:v>
                </c:pt>
                <c:pt idx="8055">
                  <c:v>42.557299999999998</c:v>
                </c:pt>
                <c:pt idx="8056">
                  <c:v>42.023200000000003</c:v>
                </c:pt>
                <c:pt idx="8057">
                  <c:v>41.420499999999997</c:v>
                </c:pt>
                <c:pt idx="8058">
                  <c:v>41.283200000000001</c:v>
                </c:pt>
                <c:pt idx="8059">
                  <c:v>41.6723</c:v>
                </c:pt>
                <c:pt idx="8060">
                  <c:v>41.740900000000003</c:v>
                </c:pt>
                <c:pt idx="8061">
                  <c:v>41.870600000000003</c:v>
                </c:pt>
                <c:pt idx="8062">
                  <c:v>41.939300000000003</c:v>
                </c:pt>
                <c:pt idx="8063">
                  <c:v>41.870600000000003</c:v>
                </c:pt>
                <c:pt idx="8064">
                  <c:v>42.008000000000003</c:v>
                </c:pt>
                <c:pt idx="8065">
                  <c:v>41.6646</c:v>
                </c:pt>
                <c:pt idx="8066">
                  <c:v>41.191600000000001</c:v>
                </c:pt>
                <c:pt idx="8067">
                  <c:v>41.092399999999998</c:v>
                </c:pt>
                <c:pt idx="8068">
                  <c:v>41.122999999999998</c:v>
                </c:pt>
                <c:pt idx="8069">
                  <c:v>41.260300000000001</c:v>
                </c:pt>
                <c:pt idx="8070">
                  <c:v>42.900599999999997</c:v>
                </c:pt>
                <c:pt idx="8071">
                  <c:v>45.639600000000002</c:v>
                </c:pt>
                <c:pt idx="8072">
                  <c:v>46.211799999999997</c:v>
                </c:pt>
                <c:pt idx="8073">
                  <c:v>46.677199999999999</c:v>
                </c:pt>
                <c:pt idx="8074">
                  <c:v>46.99</c:v>
                </c:pt>
                <c:pt idx="8075">
                  <c:v>47.447699999999998</c:v>
                </c:pt>
                <c:pt idx="8076">
                  <c:v>47.928400000000003</c:v>
                </c:pt>
                <c:pt idx="8077">
                  <c:v>47.7605</c:v>
                </c:pt>
                <c:pt idx="8078">
                  <c:v>47.455399999999997</c:v>
                </c:pt>
                <c:pt idx="8079">
                  <c:v>47.226500000000001</c:v>
                </c:pt>
                <c:pt idx="8080">
                  <c:v>47.974200000000003</c:v>
                </c:pt>
                <c:pt idx="8081">
                  <c:v>48.142000000000003</c:v>
                </c:pt>
                <c:pt idx="8082">
                  <c:v>47.936</c:v>
                </c:pt>
                <c:pt idx="8083">
                  <c:v>47.707099999999997</c:v>
                </c:pt>
                <c:pt idx="8084">
                  <c:v>47.668999999999997</c:v>
                </c:pt>
                <c:pt idx="8085">
                  <c:v>47.7376</c:v>
                </c:pt>
                <c:pt idx="8086">
                  <c:v>47.813899999999997</c:v>
                </c:pt>
                <c:pt idx="8087">
                  <c:v>48.111499999999999</c:v>
                </c:pt>
                <c:pt idx="8088">
                  <c:v>48.081000000000003</c:v>
                </c:pt>
                <c:pt idx="8089">
                  <c:v>47.775799999999997</c:v>
                </c:pt>
                <c:pt idx="8090">
                  <c:v>47.882599999999996</c:v>
                </c:pt>
                <c:pt idx="8091">
                  <c:v>47.676600000000001</c:v>
                </c:pt>
                <c:pt idx="8092">
                  <c:v>47.348500000000001</c:v>
                </c:pt>
                <c:pt idx="8093">
                  <c:v>47.241700000000002</c:v>
                </c:pt>
                <c:pt idx="8094">
                  <c:v>46.852600000000002</c:v>
                </c:pt>
                <c:pt idx="8095">
                  <c:v>46.722900000000003</c:v>
                </c:pt>
                <c:pt idx="8096">
                  <c:v>46.585599999999999</c:v>
                </c:pt>
                <c:pt idx="8097">
                  <c:v>46.3491</c:v>
                </c:pt>
                <c:pt idx="8098">
                  <c:v>46.3872</c:v>
                </c:pt>
                <c:pt idx="8099">
                  <c:v>46.150700000000001</c:v>
                </c:pt>
                <c:pt idx="8100">
                  <c:v>46.822099999999999</c:v>
                </c:pt>
                <c:pt idx="8101">
                  <c:v>48.0886</c:v>
                </c:pt>
                <c:pt idx="8102">
                  <c:v>47.989400000000003</c:v>
                </c:pt>
                <c:pt idx="8103">
                  <c:v>48.0276</c:v>
                </c:pt>
                <c:pt idx="8104">
                  <c:v>48.0657</c:v>
                </c:pt>
                <c:pt idx="8105">
                  <c:v>48.264099999999999</c:v>
                </c:pt>
                <c:pt idx="8106">
                  <c:v>48.431899999999999</c:v>
                </c:pt>
                <c:pt idx="8107">
                  <c:v>48.599800000000002</c:v>
                </c:pt>
                <c:pt idx="8108">
                  <c:v>49.034599999999998</c:v>
                </c:pt>
                <c:pt idx="8109">
                  <c:v>49.408499999999997</c:v>
                </c:pt>
                <c:pt idx="8110">
                  <c:v>49.576300000000003</c:v>
                </c:pt>
                <c:pt idx="8111">
                  <c:v>49.980699999999999</c:v>
                </c:pt>
                <c:pt idx="8112">
                  <c:v>50.079900000000002</c:v>
                </c:pt>
                <c:pt idx="8113">
                  <c:v>50.179000000000002</c:v>
                </c:pt>
                <c:pt idx="8114">
                  <c:v>50.209600000000002</c:v>
                </c:pt>
                <c:pt idx="8115">
                  <c:v>50.255299999999998</c:v>
                </c:pt>
                <c:pt idx="8116">
                  <c:v>49.751800000000003</c:v>
                </c:pt>
                <c:pt idx="8117">
                  <c:v>49.515300000000003</c:v>
                </c:pt>
                <c:pt idx="8118">
                  <c:v>49.4848</c:v>
                </c:pt>
                <c:pt idx="8119">
                  <c:v>49.6526</c:v>
                </c:pt>
                <c:pt idx="8120">
                  <c:v>49.088000000000001</c:v>
                </c:pt>
                <c:pt idx="8121">
                  <c:v>50.057000000000002</c:v>
                </c:pt>
                <c:pt idx="8122">
                  <c:v>50.392699999999998</c:v>
                </c:pt>
                <c:pt idx="8123">
                  <c:v>50.057000000000002</c:v>
                </c:pt>
                <c:pt idx="8124">
                  <c:v>50.057000000000002</c:v>
                </c:pt>
                <c:pt idx="8125">
                  <c:v>50.125599999999999</c:v>
                </c:pt>
                <c:pt idx="8126">
                  <c:v>49.889099999999999</c:v>
                </c:pt>
                <c:pt idx="8127">
                  <c:v>49.828099999999999</c:v>
                </c:pt>
                <c:pt idx="8128">
                  <c:v>49.957799999999999</c:v>
                </c:pt>
                <c:pt idx="8129">
                  <c:v>50.362200000000001</c:v>
                </c:pt>
                <c:pt idx="8130">
                  <c:v>50.568100000000001</c:v>
                </c:pt>
                <c:pt idx="8131">
                  <c:v>50.766500000000001</c:v>
                </c:pt>
                <c:pt idx="8132">
                  <c:v>50.949599999999997</c:v>
                </c:pt>
                <c:pt idx="8133">
                  <c:v>51.0717</c:v>
                </c:pt>
                <c:pt idx="8134">
                  <c:v>51.041200000000003</c:v>
                </c:pt>
                <c:pt idx="8135">
                  <c:v>51.0717</c:v>
                </c:pt>
                <c:pt idx="8136">
                  <c:v>51.0717</c:v>
                </c:pt>
                <c:pt idx="8137">
                  <c:v>51.338700000000003</c:v>
                </c:pt>
                <c:pt idx="8138">
                  <c:v>51.514200000000002</c:v>
                </c:pt>
                <c:pt idx="8139">
                  <c:v>51.659100000000002</c:v>
                </c:pt>
                <c:pt idx="8140">
                  <c:v>51.659100000000002</c:v>
                </c:pt>
                <c:pt idx="8141">
                  <c:v>51.567599999999999</c:v>
                </c:pt>
                <c:pt idx="8142">
                  <c:v>51.453200000000002</c:v>
                </c:pt>
                <c:pt idx="8143">
                  <c:v>51.338700000000003</c:v>
                </c:pt>
                <c:pt idx="8144">
                  <c:v>51.987200000000001</c:v>
                </c:pt>
                <c:pt idx="8145">
                  <c:v>52.307600000000001</c:v>
                </c:pt>
                <c:pt idx="8146">
                  <c:v>52.4831</c:v>
                </c:pt>
                <c:pt idx="8147">
                  <c:v>52.132199999999997</c:v>
                </c:pt>
                <c:pt idx="8148">
                  <c:v>51.834600000000002</c:v>
                </c:pt>
                <c:pt idx="8149">
                  <c:v>51.811700000000002</c:v>
                </c:pt>
                <c:pt idx="8150">
                  <c:v>51.811700000000002</c:v>
                </c:pt>
                <c:pt idx="8151">
                  <c:v>51.781199999999998</c:v>
                </c:pt>
                <c:pt idx="8152">
                  <c:v>51.956699999999998</c:v>
                </c:pt>
                <c:pt idx="8153">
                  <c:v>52.071100000000001</c:v>
                </c:pt>
                <c:pt idx="8154">
                  <c:v>52.223700000000001</c:v>
                </c:pt>
                <c:pt idx="8155">
                  <c:v>52.513599999999997</c:v>
                </c:pt>
                <c:pt idx="8156">
                  <c:v>53.070599999999999</c:v>
                </c:pt>
                <c:pt idx="8157">
                  <c:v>53.513100000000001</c:v>
                </c:pt>
                <c:pt idx="8158">
                  <c:v>53.627499999999998</c:v>
                </c:pt>
                <c:pt idx="8159">
                  <c:v>53.955599999999997</c:v>
                </c:pt>
                <c:pt idx="8160">
                  <c:v>54.1006</c:v>
                </c:pt>
                <c:pt idx="8161">
                  <c:v>54.07</c:v>
                </c:pt>
                <c:pt idx="8162">
                  <c:v>53.894599999999997</c:v>
                </c:pt>
                <c:pt idx="8163">
                  <c:v>53.9251</c:v>
                </c:pt>
                <c:pt idx="8164">
                  <c:v>53.749600000000001</c:v>
                </c:pt>
                <c:pt idx="8165">
                  <c:v>53.658099999999997</c:v>
                </c:pt>
                <c:pt idx="8166">
                  <c:v>53.604599999999998</c:v>
                </c:pt>
                <c:pt idx="8167">
                  <c:v>53.604599999999998</c:v>
                </c:pt>
                <c:pt idx="8168">
                  <c:v>53.543599999999998</c:v>
                </c:pt>
                <c:pt idx="8169">
                  <c:v>53.513100000000001</c:v>
                </c:pt>
                <c:pt idx="8170">
                  <c:v>53.574100000000001</c:v>
                </c:pt>
                <c:pt idx="8171">
                  <c:v>53.513100000000001</c:v>
                </c:pt>
                <c:pt idx="8172">
                  <c:v>53.543599999999998</c:v>
                </c:pt>
                <c:pt idx="8173">
                  <c:v>53.574100000000001</c:v>
                </c:pt>
                <c:pt idx="8174">
                  <c:v>53.398699999999998</c:v>
                </c:pt>
                <c:pt idx="8175">
                  <c:v>53.696199999999997</c:v>
                </c:pt>
                <c:pt idx="8176">
                  <c:v>53.9251</c:v>
                </c:pt>
                <c:pt idx="8177">
                  <c:v>53.894599999999997</c:v>
                </c:pt>
                <c:pt idx="8178">
                  <c:v>53.841200000000001</c:v>
                </c:pt>
                <c:pt idx="8179">
                  <c:v>53.894599999999997</c:v>
                </c:pt>
                <c:pt idx="8180">
                  <c:v>53.863999999999997</c:v>
                </c:pt>
                <c:pt idx="8181">
                  <c:v>53.863999999999997</c:v>
                </c:pt>
                <c:pt idx="8182">
                  <c:v>53.841200000000001</c:v>
                </c:pt>
                <c:pt idx="8183">
                  <c:v>53.841200000000001</c:v>
                </c:pt>
                <c:pt idx="8184">
                  <c:v>53.780099999999997</c:v>
                </c:pt>
                <c:pt idx="8185">
                  <c:v>53.871699999999997</c:v>
                </c:pt>
                <c:pt idx="8186">
                  <c:v>53.9861</c:v>
                </c:pt>
                <c:pt idx="8187">
                  <c:v>54.192100000000003</c:v>
                </c:pt>
                <c:pt idx="8188">
                  <c:v>54.367600000000003</c:v>
                </c:pt>
                <c:pt idx="8189">
                  <c:v>54.543100000000003</c:v>
                </c:pt>
                <c:pt idx="8190">
                  <c:v>54.573599999999999</c:v>
                </c:pt>
                <c:pt idx="8191">
                  <c:v>54.657499999999999</c:v>
                </c:pt>
                <c:pt idx="8192">
                  <c:v>54.863500000000002</c:v>
                </c:pt>
                <c:pt idx="8193">
                  <c:v>54.657499999999999</c:v>
                </c:pt>
                <c:pt idx="8194">
                  <c:v>54.481999999999999</c:v>
                </c:pt>
                <c:pt idx="8195">
                  <c:v>54.481999999999999</c:v>
                </c:pt>
                <c:pt idx="8196">
                  <c:v>54.954999999999998</c:v>
                </c:pt>
                <c:pt idx="8197">
                  <c:v>54.832999999999998</c:v>
                </c:pt>
                <c:pt idx="8198">
                  <c:v>54.924500000000002</c:v>
                </c:pt>
                <c:pt idx="8199">
                  <c:v>54.893999999999998</c:v>
                </c:pt>
                <c:pt idx="8200">
                  <c:v>54.954999999999998</c:v>
                </c:pt>
                <c:pt idx="8201">
                  <c:v>55.328899999999997</c:v>
                </c:pt>
                <c:pt idx="8202">
                  <c:v>55.7104</c:v>
                </c:pt>
                <c:pt idx="8203">
                  <c:v>55.244999999999997</c:v>
                </c:pt>
                <c:pt idx="8204">
                  <c:v>55.153399999999998</c:v>
                </c:pt>
                <c:pt idx="8205">
                  <c:v>55.183900000000001</c:v>
                </c:pt>
                <c:pt idx="8206">
                  <c:v>55.6798</c:v>
                </c:pt>
                <c:pt idx="8207">
                  <c:v>55.7714</c:v>
                </c:pt>
                <c:pt idx="8208">
                  <c:v>56.236800000000002</c:v>
                </c:pt>
                <c:pt idx="8209">
                  <c:v>56.557200000000002</c:v>
                </c:pt>
                <c:pt idx="8210">
                  <c:v>56.122300000000003</c:v>
                </c:pt>
                <c:pt idx="8211">
                  <c:v>55.504399999999997</c:v>
                </c:pt>
                <c:pt idx="8212">
                  <c:v>55.244999999999997</c:v>
                </c:pt>
                <c:pt idx="8213">
                  <c:v>56.122300000000003</c:v>
                </c:pt>
                <c:pt idx="8214">
                  <c:v>56.061300000000003</c:v>
                </c:pt>
                <c:pt idx="8215">
                  <c:v>55.6875</c:v>
                </c:pt>
                <c:pt idx="8216">
                  <c:v>55.7714</c:v>
                </c:pt>
                <c:pt idx="8217">
                  <c:v>55.740900000000003</c:v>
                </c:pt>
                <c:pt idx="8218">
                  <c:v>55.740900000000003</c:v>
                </c:pt>
                <c:pt idx="8219">
                  <c:v>55.862900000000003</c:v>
                </c:pt>
                <c:pt idx="8220">
                  <c:v>55.916400000000003</c:v>
                </c:pt>
                <c:pt idx="8221">
                  <c:v>55.718000000000004</c:v>
                </c:pt>
                <c:pt idx="8222">
                  <c:v>55.481499999999997</c:v>
                </c:pt>
                <c:pt idx="8223">
                  <c:v>54.893999999999998</c:v>
                </c:pt>
                <c:pt idx="8224">
                  <c:v>55.1</c:v>
                </c:pt>
                <c:pt idx="8225">
                  <c:v>55.069499999999998</c:v>
                </c:pt>
                <c:pt idx="8226">
                  <c:v>55.069499999999998</c:v>
                </c:pt>
                <c:pt idx="8227">
                  <c:v>55.244999999999997</c:v>
                </c:pt>
                <c:pt idx="8228">
                  <c:v>55.275500000000001</c:v>
                </c:pt>
                <c:pt idx="8229">
                  <c:v>54.810099999999998</c:v>
                </c:pt>
                <c:pt idx="8230">
                  <c:v>54.3142</c:v>
                </c:pt>
                <c:pt idx="8231">
                  <c:v>54.1387</c:v>
                </c:pt>
                <c:pt idx="8232">
                  <c:v>54.398099999999999</c:v>
                </c:pt>
                <c:pt idx="8233">
                  <c:v>54.840600000000002</c:v>
                </c:pt>
                <c:pt idx="8234">
                  <c:v>55.039000000000001</c:v>
                </c:pt>
                <c:pt idx="8235">
                  <c:v>54.924500000000002</c:v>
                </c:pt>
                <c:pt idx="8236">
                  <c:v>54.924500000000002</c:v>
                </c:pt>
                <c:pt idx="8237">
                  <c:v>54.985599999999998</c:v>
                </c:pt>
                <c:pt idx="8238">
                  <c:v>55.039000000000001</c:v>
                </c:pt>
                <c:pt idx="8239">
                  <c:v>55.366999999999997</c:v>
                </c:pt>
                <c:pt idx="8240">
                  <c:v>55.275500000000001</c:v>
                </c:pt>
                <c:pt idx="8241">
                  <c:v>55.366999999999997</c:v>
                </c:pt>
                <c:pt idx="8242">
                  <c:v>55.565399999999997</c:v>
                </c:pt>
                <c:pt idx="8243">
                  <c:v>55.565399999999997</c:v>
                </c:pt>
                <c:pt idx="8244">
                  <c:v>55.565399999999997</c:v>
                </c:pt>
                <c:pt idx="8245">
                  <c:v>55.6875</c:v>
                </c:pt>
                <c:pt idx="8246">
                  <c:v>55.862900000000003</c:v>
                </c:pt>
                <c:pt idx="8247">
                  <c:v>56.328299999999999</c:v>
                </c:pt>
                <c:pt idx="8248">
                  <c:v>56.534300000000002</c:v>
                </c:pt>
                <c:pt idx="8249">
                  <c:v>56.740299999999998</c:v>
                </c:pt>
                <c:pt idx="8250">
                  <c:v>57.083599999999997</c:v>
                </c:pt>
                <c:pt idx="8251">
                  <c:v>57.701599999999999</c:v>
                </c:pt>
                <c:pt idx="8252">
                  <c:v>57.846600000000002</c:v>
                </c:pt>
                <c:pt idx="8253">
                  <c:v>58.258600000000001</c:v>
                </c:pt>
                <c:pt idx="8254">
                  <c:v>59.280900000000003</c:v>
                </c:pt>
                <c:pt idx="8255">
                  <c:v>59.280900000000003</c:v>
                </c:pt>
                <c:pt idx="8256">
                  <c:v>59.425899999999999</c:v>
                </c:pt>
                <c:pt idx="8257">
                  <c:v>60.4482</c:v>
                </c:pt>
                <c:pt idx="8258">
                  <c:v>60.707599999999999</c:v>
                </c:pt>
                <c:pt idx="8259">
                  <c:v>61.409500000000001</c:v>
                </c:pt>
                <c:pt idx="8260">
                  <c:v>61.8444</c:v>
                </c:pt>
                <c:pt idx="8261">
                  <c:v>64.179000000000002</c:v>
                </c:pt>
                <c:pt idx="8262">
                  <c:v>65.1708</c:v>
                </c:pt>
                <c:pt idx="8263">
                  <c:v>66.155000000000001</c:v>
                </c:pt>
                <c:pt idx="8264">
                  <c:v>66.269400000000005</c:v>
                </c:pt>
                <c:pt idx="8265">
                  <c:v>66.727199999999996</c:v>
                </c:pt>
                <c:pt idx="8266">
                  <c:v>67.253600000000006</c:v>
                </c:pt>
                <c:pt idx="8267">
                  <c:v>67.528300000000002</c:v>
                </c:pt>
                <c:pt idx="8268">
                  <c:v>67.818200000000004</c:v>
                </c:pt>
                <c:pt idx="8269">
                  <c:v>68.565899999999999</c:v>
                </c:pt>
                <c:pt idx="8270">
                  <c:v>68.840500000000006</c:v>
                </c:pt>
                <c:pt idx="8271">
                  <c:v>69.519599999999997</c:v>
                </c:pt>
                <c:pt idx="8272">
                  <c:v>69.984999999999999</c:v>
                </c:pt>
                <c:pt idx="8273">
                  <c:v>70.259600000000006</c:v>
                </c:pt>
                <c:pt idx="8274">
                  <c:v>70.999700000000004</c:v>
                </c:pt>
                <c:pt idx="8275">
                  <c:v>71.343000000000004</c:v>
                </c:pt>
                <c:pt idx="8276">
                  <c:v>71.640500000000003</c:v>
                </c:pt>
                <c:pt idx="8277">
                  <c:v>71.915199999999999</c:v>
                </c:pt>
                <c:pt idx="8278">
                  <c:v>71.693899999999999</c:v>
                </c:pt>
                <c:pt idx="8279">
                  <c:v>71.747299999999996</c:v>
                </c:pt>
                <c:pt idx="8280">
                  <c:v>72.319500000000005</c:v>
                </c:pt>
                <c:pt idx="8281">
                  <c:v>73.158799999999999</c:v>
                </c:pt>
                <c:pt idx="8282">
                  <c:v>73.929400000000001</c:v>
                </c:pt>
                <c:pt idx="8283">
                  <c:v>73.67</c:v>
                </c:pt>
                <c:pt idx="8284">
                  <c:v>73.830200000000005</c:v>
                </c:pt>
                <c:pt idx="8285">
                  <c:v>74.051400000000001</c:v>
                </c:pt>
                <c:pt idx="8286">
                  <c:v>74.463399999999993</c:v>
                </c:pt>
                <c:pt idx="8287">
                  <c:v>74.638900000000007</c:v>
                </c:pt>
                <c:pt idx="8288">
                  <c:v>74.776200000000003</c:v>
                </c:pt>
                <c:pt idx="8289">
                  <c:v>75.821399999999997</c:v>
                </c:pt>
                <c:pt idx="8290">
                  <c:v>76.080799999999996</c:v>
                </c:pt>
                <c:pt idx="8291">
                  <c:v>75.966399999999993</c:v>
                </c:pt>
                <c:pt idx="8292">
                  <c:v>76.103700000000003</c:v>
                </c:pt>
                <c:pt idx="8293">
                  <c:v>76.149500000000003</c:v>
                </c:pt>
                <c:pt idx="8294">
                  <c:v>76.477599999999995</c:v>
                </c:pt>
                <c:pt idx="8295">
                  <c:v>76.477599999999995</c:v>
                </c:pt>
                <c:pt idx="8296">
                  <c:v>77.011600000000001</c:v>
                </c:pt>
                <c:pt idx="8297">
                  <c:v>77.774600000000007</c:v>
                </c:pt>
                <c:pt idx="8298">
                  <c:v>77.988200000000006</c:v>
                </c:pt>
                <c:pt idx="8299">
                  <c:v>77.881399999999999</c:v>
                </c:pt>
                <c:pt idx="8300">
                  <c:v>77.858500000000006</c:v>
                </c:pt>
                <c:pt idx="8301">
                  <c:v>77.820300000000003</c:v>
                </c:pt>
                <c:pt idx="8302">
                  <c:v>77.843199999999996</c:v>
                </c:pt>
                <c:pt idx="8303">
                  <c:v>78.361999999999995</c:v>
                </c:pt>
                <c:pt idx="8304">
                  <c:v>78.743499999999997</c:v>
                </c:pt>
                <c:pt idx="8305">
                  <c:v>78.865600000000001</c:v>
                </c:pt>
                <c:pt idx="8306">
                  <c:v>78.812200000000004</c:v>
                </c:pt>
                <c:pt idx="8307">
                  <c:v>79.529300000000006</c:v>
                </c:pt>
                <c:pt idx="8308">
                  <c:v>79.109700000000004</c:v>
                </c:pt>
                <c:pt idx="8309">
                  <c:v>79.231800000000007</c:v>
                </c:pt>
                <c:pt idx="8310">
                  <c:v>79.2089</c:v>
                </c:pt>
                <c:pt idx="8311">
                  <c:v>79.819199999999995</c:v>
                </c:pt>
                <c:pt idx="8312">
                  <c:v>79.712400000000002</c:v>
                </c:pt>
                <c:pt idx="8313">
                  <c:v>79.712400000000002</c:v>
                </c:pt>
                <c:pt idx="8314">
                  <c:v>79.712400000000002</c:v>
                </c:pt>
                <c:pt idx="8315">
                  <c:v>79.956599999999995</c:v>
                </c:pt>
                <c:pt idx="8316">
                  <c:v>80.193100000000001</c:v>
                </c:pt>
                <c:pt idx="8317">
                  <c:v>80.360900000000001</c:v>
                </c:pt>
                <c:pt idx="8318">
                  <c:v>80.727099999999993</c:v>
                </c:pt>
                <c:pt idx="8319">
                  <c:v>80.811099999999996</c:v>
                </c:pt>
                <c:pt idx="8320">
                  <c:v>80.971299999999999</c:v>
                </c:pt>
                <c:pt idx="8321">
                  <c:v>81.253600000000006</c:v>
                </c:pt>
                <c:pt idx="8322">
                  <c:v>81.482500000000002</c:v>
                </c:pt>
                <c:pt idx="8323">
                  <c:v>81.848699999999994</c:v>
                </c:pt>
                <c:pt idx="8324">
                  <c:v>82.016499999999994</c:v>
                </c:pt>
                <c:pt idx="8325">
                  <c:v>82.237799999999993</c:v>
                </c:pt>
                <c:pt idx="8326">
                  <c:v>82.489500000000007</c:v>
                </c:pt>
                <c:pt idx="8327">
                  <c:v>82.794700000000006</c:v>
                </c:pt>
                <c:pt idx="8328">
                  <c:v>83.016000000000005</c:v>
                </c:pt>
                <c:pt idx="8329">
                  <c:v>83.054100000000005</c:v>
                </c:pt>
                <c:pt idx="8330">
                  <c:v>83.336399999999998</c:v>
                </c:pt>
                <c:pt idx="8331">
                  <c:v>83.389799999999994</c:v>
                </c:pt>
                <c:pt idx="8332">
                  <c:v>83.725499999999997</c:v>
                </c:pt>
                <c:pt idx="8333">
                  <c:v>83.832300000000004</c:v>
                </c:pt>
                <c:pt idx="8334">
                  <c:v>83.9773</c:v>
                </c:pt>
                <c:pt idx="8335">
                  <c:v>84.198499999999996</c:v>
                </c:pt>
                <c:pt idx="8336">
                  <c:v>84.534199999999998</c:v>
                </c:pt>
                <c:pt idx="8337">
                  <c:v>84.648700000000005</c:v>
                </c:pt>
                <c:pt idx="8338">
                  <c:v>84.763099999999994</c:v>
                </c:pt>
                <c:pt idx="8339">
                  <c:v>85.068299999999994</c:v>
                </c:pt>
                <c:pt idx="8340">
                  <c:v>85.007199999999997</c:v>
                </c:pt>
                <c:pt idx="8341">
                  <c:v>85.121700000000004</c:v>
                </c:pt>
                <c:pt idx="8342">
                  <c:v>85.007199999999997</c:v>
                </c:pt>
                <c:pt idx="8343">
                  <c:v>85.594700000000003</c:v>
                </c:pt>
                <c:pt idx="8344">
                  <c:v>85.32</c:v>
                </c:pt>
                <c:pt idx="8345">
                  <c:v>85.632800000000003</c:v>
                </c:pt>
                <c:pt idx="8346">
                  <c:v>85.632800000000003</c:v>
                </c:pt>
                <c:pt idx="8347">
                  <c:v>85.800700000000006</c:v>
                </c:pt>
                <c:pt idx="8348">
                  <c:v>85.831199999999995</c:v>
                </c:pt>
                <c:pt idx="8349">
                  <c:v>86.052499999999995</c:v>
                </c:pt>
                <c:pt idx="8350">
                  <c:v>86.464399999999998</c:v>
                </c:pt>
                <c:pt idx="8351">
                  <c:v>86.189800000000005</c:v>
                </c:pt>
                <c:pt idx="8352">
                  <c:v>86.136399999999995</c:v>
                </c:pt>
                <c:pt idx="8353">
                  <c:v>86.357600000000005</c:v>
                </c:pt>
                <c:pt idx="8354">
                  <c:v>86.525499999999994</c:v>
                </c:pt>
                <c:pt idx="8355">
                  <c:v>86.563599999999994</c:v>
                </c:pt>
                <c:pt idx="8356">
                  <c:v>86.762</c:v>
                </c:pt>
                <c:pt idx="8357">
                  <c:v>86.762</c:v>
                </c:pt>
                <c:pt idx="8358">
                  <c:v>86.647599999999997</c:v>
                </c:pt>
                <c:pt idx="8359">
                  <c:v>86.815399999999997</c:v>
                </c:pt>
                <c:pt idx="8360">
                  <c:v>86.952699999999993</c:v>
                </c:pt>
                <c:pt idx="8361">
                  <c:v>87.120599999999996</c:v>
                </c:pt>
                <c:pt idx="8362">
                  <c:v>87.425799999999995</c:v>
                </c:pt>
                <c:pt idx="8363">
                  <c:v>87.647000000000006</c:v>
                </c:pt>
                <c:pt idx="8364">
                  <c:v>87.608900000000006</c:v>
                </c:pt>
                <c:pt idx="8365">
                  <c:v>87.860600000000005</c:v>
                </c:pt>
                <c:pt idx="8366">
                  <c:v>87.860600000000005</c:v>
                </c:pt>
                <c:pt idx="8367">
                  <c:v>88.081900000000005</c:v>
                </c:pt>
                <c:pt idx="8368">
                  <c:v>88.051400000000001</c:v>
                </c:pt>
                <c:pt idx="8369">
                  <c:v>87.723299999999995</c:v>
                </c:pt>
                <c:pt idx="8370">
                  <c:v>87.669899999999998</c:v>
                </c:pt>
                <c:pt idx="8371">
                  <c:v>87.669899999999998</c:v>
                </c:pt>
                <c:pt idx="8372">
                  <c:v>87.692800000000005</c:v>
                </c:pt>
                <c:pt idx="8373">
                  <c:v>87.753799999999998</c:v>
                </c:pt>
                <c:pt idx="8374">
                  <c:v>87.639399999999995</c:v>
                </c:pt>
                <c:pt idx="8375">
                  <c:v>87.555499999999995</c:v>
                </c:pt>
                <c:pt idx="8376">
                  <c:v>87.501999999999995</c:v>
                </c:pt>
                <c:pt idx="8377">
                  <c:v>87.418099999999995</c:v>
                </c:pt>
                <c:pt idx="8378">
                  <c:v>87.975099999999998</c:v>
                </c:pt>
                <c:pt idx="8379">
                  <c:v>87.753799999999998</c:v>
                </c:pt>
                <c:pt idx="8380">
                  <c:v>87.669899999999998</c:v>
                </c:pt>
                <c:pt idx="8381">
                  <c:v>87.753799999999998</c:v>
                </c:pt>
                <c:pt idx="8382">
                  <c:v>88.028499999999994</c:v>
                </c:pt>
                <c:pt idx="8383">
                  <c:v>87.975099999999998</c:v>
                </c:pt>
                <c:pt idx="8384">
                  <c:v>88.112399999999994</c:v>
                </c:pt>
                <c:pt idx="8385">
                  <c:v>88.249700000000004</c:v>
                </c:pt>
                <c:pt idx="8386">
                  <c:v>88.196299999999994</c:v>
                </c:pt>
                <c:pt idx="8387">
                  <c:v>88.387100000000004</c:v>
                </c:pt>
                <c:pt idx="8388">
                  <c:v>88.387100000000004</c:v>
                </c:pt>
                <c:pt idx="8389">
                  <c:v>88.501499999999993</c:v>
                </c:pt>
                <c:pt idx="8390">
                  <c:v>88.387100000000004</c:v>
                </c:pt>
                <c:pt idx="8391">
                  <c:v>88.722700000000003</c:v>
                </c:pt>
                <c:pt idx="8392">
                  <c:v>88.882999999999996</c:v>
                </c:pt>
                <c:pt idx="8393">
                  <c:v>89.050799999999995</c:v>
                </c:pt>
                <c:pt idx="8394">
                  <c:v>89.134699999999995</c:v>
                </c:pt>
                <c:pt idx="8395">
                  <c:v>89.165300000000002</c:v>
                </c:pt>
                <c:pt idx="8396">
                  <c:v>89.302599999999998</c:v>
                </c:pt>
                <c:pt idx="8397">
                  <c:v>89.638300000000001</c:v>
                </c:pt>
                <c:pt idx="8398">
                  <c:v>89.996899999999997</c:v>
                </c:pt>
                <c:pt idx="8399">
                  <c:v>90.691100000000006</c:v>
                </c:pt>
                <c:pt idx="8400">
                  <c:v>91.385400000000004</c:v>
                </c:pt>
                <c:pt idx="8401">
                  <c:v>91.271000000000001</c:v>
                </c:pt>
                <c:pt idx="8402">
                  <c:v>91.049700000000001</c:v>
                </c:pt>
                <c:pt idx="8403">
                  <c:v>91.271000000000001</c:v>
                </c:pt>
                <c:pt idx="8404">
                  <c:v>90.996300000000005</c:v>
                </c:pt>
                <c:pt idx="8405">
                  <c:v>90.775099999999995</c:v>
                </c:pt>
                <c:pt idx="8406">
                  <c:v>90.576700000000002</c:v>
                </c:pt>
                <c:pt idx="8407">
                  <c:v>90.691100000000006</c:v>
                </c:pt>
                <c:pt idx="8408">
                  <c:v>90.637699999999995</c:v>
                </c:pt>
                <c:pt idx="8409">
                  <c:v>90.576700000000002</c:v>
                </c:pt>
                <c:pt idx="8410">
                  <c:v>90.942899999999995</c:v>
                </c:pt>
                <c:pt idx="8411">
                  <c:v>90.858999999999995</c:v>
                </c:pt>
                <c:pt idx="8412">
                  <c:v>90.965800000000002</c:v>
                </c:pt>
                <c:pt idx="8413">
                  <c:v>90.965800000000002</c:v>
                </c:pt>
                <c:pt idx="8414">
                  <c:v>90.996300000000005</c:v>
                </c:pt>
                <c:pt idx="8415">
                  <c:v>90.942899999999995</c:v>
                </c:pt>
                <c:pt idx="8416">
                  <c:v>90.942899999999995</c:v>
                </c:pt>
                <c:pt idx="8417">
                  <c:v>90.942899999999995</c:v>
                </c:pt>
                <c:pt idx="8418">
                  <c:v>90.942899999999995</c:v>
                </c:pt>
                <c:pt idx="8419">
                  <c:v>90.942899999999995</c:v>
                </c:pt>
                <c:pt idx="8420">
                  <c:v>90.881900000000002</c:v>
                </c:pt>
                <c:pt idx="8421">
                  <c:v>90.942899999999995</c:v>
                </c:pt>
                <c:pt idx="8422">
                  <c:v>90.828500000000005</c:v>
                </c:pt>
                <c:pt idx="8423">
                  <c:v>90.942899999999995</c:v>
                </c:pt>
                <c:pt idx="8424">
                  <c:v>91.026799999999994</c:v>
                </c:pt>
                <c:pt idx="8425">
                  <c:v>91.026799999999994</c:v>
                </c:pt>
                <c:pt idx="8426">
                  <c:v>90.942899999999995</c:v>
                </c:pt>
                <c:pt idx="8427">
                  <c:v>90.942899999999995</c:v>
                </c:pt>
                <c:pt idx="8428">
                  <c:v>90.927599999999998</c:v>
                </c:pt>
                <c:pt idx="8429">
                  <c:v>91.133600000000001</c:v>
                </c:pt>
                <c:pt idx="8430">
                  <c:v>91.248099999999994</c:v>
                </c:pt>
                <c:pt idx="8431">
                  <c:v>91.331999999999994</c:v>
                </c:pt>
                <c:pt idx="8432">
                  <c:v>91.492199999999997</c:v>
                </c:pt>
                <c:pt idx="8433">
                  <c:v>92.049199999999999</c:v>
                </c:pt>
                <c:pt idx="8434">
                  <c:v>92.300899999999999</c:v>
                </c:pt>
                <c:pt idx="8435">
                  <c:v>92.880799999999994</c:v>
                </c:pt>
                <c:pt idx="8436">
                  <c:v>93.1173</c:v>
                </c:pt>
                <c:pt idx="8437">
                  <c:v>92.857900000000001</c:v>
                </c:pt>
                <c:pt idx="8438">
                  <c:v>92.712900000000005</c:v>
                </c:pt>
                <c:pt idx="8439">
                  <c:v>92.659499999999994</c:v>
                </c:pt>
                <c:pt idx="8440">
                  <c:v>92.743399999999994</c:v>
                </c:pt>
                <c:pt idx="8441">
                  <c:v>92.659499999999994</c:v>
                </c:pt>
                <c:pt idx="8442">
                  <c:v>92.659499999999994</c:v>
                </c:pt>
                <c:pt idx="8443">
                  <c:v>92.964699999999993</c:v>
                </c:pt>
                <c:pt idx="8444">
                  <c:v>93.147800000000004</c:v>
                </c:pt>
                <c:pt idx="8445">
                  <c:v>93.422499999999999</c:v>
                </c:pt>
                <c:pt idx="8446">
                  <c:v>93.887799999999999</c:v>
                </c:pt>
                <c:pt idx="8447">
                  <c:v>93.643699999999995</c:v>
                </c:pt>
                <c:pt idx="8448">
                  <c:v>93.674199999999999</c:v>
                </c:pt>
                <c:pt idx="8449">
                  <c:v>93.582700000000003</c:v>
                </c:pt>
                <c:pt idx="8450">
                  <c:v>93.491100000000003</c:v>
                </c:pt>
                <c:pt idx="8451">
                  <c:v>93.422499999999999</c:v>
                </c:pt>
                <c:pt idx="8452">
                  <c:v>93.491100000000003</c:v>
                </c:pt>
                <c:pt idx="8453">
                  <c:v>93.491100000000003</c:v>
                </c:pt>
                <c:pt idx="8454">
                  <c:v>93.552199999999999</c:v>
                </c:pt>
                <c:pt idx="8455">
                  <c:v>93.704700000000003</c:v>
                </c:pt>
                <c:pt idx="8456">
                  <c:v>93.857299999999995</c:v>
                </c:pt>
                <c:pt idx="8457">
                  <c:v>93.826800000000006</c:v>
                </c:pt>
                <c:pt idx="8458">
                  <c:v>93.857299999999995</c:v>
                </c:pt>
                <c:pt idx="8459">
                  <c:v>93.552199999999999</c:v>
                </c:pt>
                <c:pt idx="8460">
                  <c:v>93.269900000000007</c:v>
                </c:pt>
                <c:pt idx="8461">
                  <c:v>93.147800000000004</c:v>
                </c:pt>
                <c:pt idx="8462">
                  <c:v>93.056200000000004</c:v>
                </c:pt>
                <c:pt idx="8463">
                  <c:v>93.025700000000001</c:v>
                </c:pt>
                <c:pt idx="8464">
                  <c:v>93.025700000000001</c:v>
                </c:pt>
                <c:pt idx="8465">
                  <c:v>93.086799999999997</c:v>
                </c:pt>
                <c:pt idx="8466">
                  <c:v>93.178299999999993</c:v>
                </c:pt>
                <c:pt idx="8467">
                  <c:v>93.269900000000007</c:v>
                </c:pt>
                <c:pt idx="8468">
                  <c:v>93.178299999999993</c:v>
                </c:pt>
                <c:pt idx="8469">
                  <c:v>93.178299999999993</c:v>
                </c:pt>
                <c:pt idx="8470">
                  <c:v>93.2393</c:v>
                </c:pt>
                <c:pt idx="8471">
                  <c:v>93.086799999999997</c:v>
                </c:pt>
                <c:pt idx="8472">
                  <c:v>92.918899999999994</c:v>
                </c:pt>
                <c:pt idx="8473">
                  <c:v>92.865499999999997</c:v>
                </c:pt>
                <c:pt idx="8474">
                  <c:v>92.781599999999997</c:v>
                </c:pt>
                <c:pt idx="8475">
                  <c:v>92.697699999999998</c:v>
                </c:pt>
                <c:pt idx="8476">
                  <c:v>92.674800000000005</c:v>
                </c:pt>
                <c:pt idx="8477">
                  <c:v>92.781599999999997</c:v>
                </c:pt>
                <c:pt idx="8478">
                  <c:v>92.918899999999994</c:v>
                </c:pt>
                <c:pt idx="8479">
                  <c:v>93.193600000000004</c:v>
                </c:pt>
                <c:pt idx="8480">
                  <c:v>93.498699999999999</c:v>
                </c:pt>
                <c:pt idx="8481">
                  <c:v>93.895499999999998</c:v>
                </c:pt>
                <c:pt idx="8482">
                  <c:v>93.620800000000003</c:v>
                </c:pt>
                <c:pt idx="8483">
                  <c:v>93.193600000000004</c:v>
                </c:pt>
                <c:pt idx="8484">
                  <c:v>92.918899999999994</c:v>
                </c:pt>
                <c:pt idx="8485">
                  <c:v>92.812100000000001</c:v>
                </c:pt>
                <c:pt idx="8486">
                  <c:v>92.812100000000001</c:v>
                </c:pt>
                <c:pt idx="8487">
                  <c:v>92.842600000000004</c:v>
                </c:pt>
                <c:pt idx="8488">
                  <c:v>92.896000000000001</c:v>
                </c:pt>
                <c:pt idx="8489">
                  <c:v>93.315600000000003</c:v>
                </c:pt>
                <c:pt idx="8490">
                  <c:v>93.681899999999999</c:v>
                </c:pt>
                <c:pt idx="8491">
                  <c:v>93.254599999999996</c:v>
                </c:pt>
                <c:pt idx="8492">
                  <c:v>93.254599999999996</c:v>
                </c:pt>
                <c:pt idx="8493">
                  <c:v>93.742900000000006</c:v>
                </c:pt>
                <c:pt idx="8494">
                  <c:v>93.620800000000003</c:v>
                </c:pt>
                <c:pt idx="8495">
                  <c:v>93.224100000000007</c:v>
                </c:pt>
                <c:pt idx="8496">
                  <c:v>93.0715</c:v>
                </c:pt>
                <c:pt idx="8497">
                  <c:v>93.010499999999993</c:v>
                </c:pt>
                <c:pt idx="8498">
                  <c:v>92.918899999999994</c:v>
                </c:pt>
                <c:pt idx="8499">
                  <c:v>92.842600000000004</c:v>
                </c:pt>
                <c:pt idx="8500">
                  <c:v>92.781599999999997</c:v>
                </c:pt>
                <c:pt idx="8501">
                  <c:v>92.865499999999997</c:v>
                </c:pt>
                <c:pt idx="8502">
                  <c:v>92.781599999999997</c:v>
                </c:pt>
                <c:pt idx="8503">
                  <c:v>92.781599999999997</c:v>
                </c:pt>
                <c:pt idx="8504">
                  <c:v>92.728200000000001</c:v>
                </c:pt>
                <c:pt idx="8505">
                  <c:v>92.758700000000005</c:v>
                </c:pt>
                <c:pt idx="8506">
                  <c:v>92.758700000000005</c:v>
                </c:pt>
                <c:pt idx="8507">
                  <c:v>92.674800000000005</c:v>
                </c:pt>
                <c:pt idx="8508">
                  <c:v>92.590900000000005</c:v>
                </c:pt>
                <c:pt idx="8509">
                  <c:v>92.506900000000002</c:v>
                </c:pt>
                <c:pt idx="8510">
                  <c:v>92.453500000000005</c:v>
                </c:pt>
                <c:pt idx="8511">
                  <c:v>92.453500000000005</c:v>
                </c:pt>
                <c:pt idx="8512">
                  <c:v>92.423000000000002</c:v>
                </c:pt>
                <c:pt idx="8513">
                  <c:v>92.423000000000002</c:v>
                </c:pt>
                <c:pt idx="8514">
                  <c:v>92.339100000000002</c:v>
                </c:pt>
                <c:pt idx="8515">
                  <c:v>92.201800000000006</c:v>
                </c:pt>
                <c:pt idx="8516">
                  <c:v>92.087299999999999</c:v>
                </c:pt>
                <c:pt idx="8517">
                  <c:v>92.033900000000003</c:v>
                </c:pt>
                <c:pt idx="8518">
                  <c:v>92.003399999999999</c:v>
                </c:pt>
                <c:pt idx="8519">
                  <c:v>92.033900000000003</c:v>
                </c:pt>
                <c:pt idx="8520">
                  <c:v>92.087299999999999</c:v>
                </c:pt>
                <c:pt idx="8521">
                  <c:v>92.117800000000003</c:v>
                </c:pt>
                <c:pt idx="8522">
                  <c:v>92.087299999999999</c:v>
                </c:pt>
                <c:pt idx="8523">
                  <c:v>92.033900000000003</c:v>
                </c:pt>
                <c:pt idx="8524">
                  <c:v>91.980500000000006</c:v>
                </c:pt>
                <c:pt idx="8525">
                  <c:v>91.980500000000006</c:v>
                </c:pt>
                <c:pt idx="8526">
                  <c:v>92.003399999999999</c:v>
                </c:pt>
                <c:pt idx="8527">
                  <c:v>92.003399999999999</c:v>
                </c:pt>
                <c:pt idx="8528">
                  <c:v>92.033900000000003</c:v>
                </c:pt>
                <c:pt idx="8529">
                  <c:v>92.033900000000003</c:v>
                </c:pt>
                <c:pt idx="8530">
                  <c:v>92.064400000000006</c:v>
                </c:pt>
                <c:pt idx="8531">
                  <c:v>92.117800000000003</c:v>
                </c:pt>
                <c:pt idx="8532">
                  <c:v>92.255200000000002</c:v>
                </c:pt>
                <c:pt idx="8533">
                  <c:v>92.255200000000002</c:v>
                </c:pt>
                <c:pt idx="8534">
                  <c:v>92.308599999999998</c:v>
                </c:pt>
                <c:pt idx="8535">
                  <c:v>92.392499999999998</c:v>
                </c:pt>
                <c:pt idx="8536">
                  <c:v>92.392499999999998</c:v>
                </c:pt>
                <c:pt idx="8537">
                  <c:v>92.392499999999998</c:v>
                </c:pt>
                <c:pt idx="8538">
                  <c:v>92.392499999999998</c:v>
                </c:pt>
                <c:pt idx="8539">
                  <c:v>92.392499999999998</c:v>
                </c:pt>
                <c:pt idx="8540">
                  <c:v>92.453500000000005</c:v>
                </c:pt>
                <c:pt idx="8541">
                  <c:v>92.506900000000002</c:v>
                </c:pt>
                <c:pt idx="8542">
                  <c:v>92.560299999999998</c:v>
                </c:pt>
                <c:pt idx="8543">
                  <c:v>92.644300000000001</c:v>
                </c:pt>
                <c:pt idx="8544">
                  <c:v>92.590900000000005</c:v>
                </c:pt>
                <c:pt idx="8545">
                  <c:v>92.537400000000005</c:v>
                </c:pt>
                <c:pt idx="8546">
                  <c:v>92.476399999999998</c:v>
                </c:pt>
                <c:pt idx="8547">
                  <c:v>92.423000000000002</c:v>
                </c:pt>
                <c:pt idx="8548">
                  <c:v>92.369600000000005</c:v>
                </c:pt>
                <c:pt idx="8549">
                  <c:v>92.339100000000002</c:v>
                </c:pt>
                <c:pt idx="8550">
                  <c:v>92.339100000000002</c:v>
                </c:pt>
                <c:pt idx="8551">
                  <c:v>92.339100000000002</c:v>
                </c:pt>
                <c:pt idx="8552">
                  <c:v>92.339100000000002</c:v>
                </c:pt>
                <c:pt idx="8553">
                  <c:v>92.308599999999998</c:v>
                </c:pt>
                <c:pt idx="8554">
                  <c:v>92.255200000000002</c:v>
                </c:pt>
                <c:pt idx="8555">
                  <c:v>92.171199999999999</c:v>
                </c:pt>
                <c:pt idx="8556">
                  <c:v>92.087299999999999</c:v>
                </c:pt>
                <c:pt idx="8557">
                  <c:v>92.003399999999999</c:v>
                </c:pt>
                <c:pt idx="8558">
                  <c:v>91.866100000000003</c:v>
                </c:pt>
                <c:pt idx="8559">
                  <c:v>91.744</c:v>
                </c:pt>
                <c:pt idx="8560">
                  <c:v>91.759200000000007</c:v>
                </c:pt>
                <c:pt idx="8561">
                  <c:v>91.8279</c:v>
                </c:pt>
                <c:pt idx="8562">
                  <c:v>91.797399999999996</c:v>
                </c:pt>
                <c:pt idx="8563">
                  <c:v>91.774500000000003</c:v>
                </c:pt>
                <c:pt idx="8564">
                  <c:v>91.995800000000003</c:v>
                </c:pt>
                <c:pt idx="8565">
                  <c:v>92.079700000000003</c:v>
                </c:pt>
                <c:pt idx="8566">
                  <c:v>92.163600000000002</c:v>
                </c:pt>
                <c:pt idx="8567">
                  <c:v>92.049199999999999</c:v>
                </c:pt>
                <c:pt idx="8568">
                  <c:v>91.965199999999996</c:v>
                </c:pt>
                <c:pt idx="8569">
                  <c:v>91.995800000000003</c:v>
                </c:pt>
                <c:pt idx="8570">
                  <c:v>91.934700000000007</c:v>
                </c:pt>
                <c:pt idx="8571">
                  <c:v>91.965199999999996</c:v>
                </c:pt>
                <c:pt idx="8572">
                  <c:v>91.995800000000003</c:v>
                </c:pt>
                <c:pt idx="8573">
                  <c:v>91.965199999999996</c:v>
                </c:pt>
                <c:pt idx="8574">
                  <c:v>91.995800000000003</c:v>
                </c:pt>
                <c:pt idx="8575">
                  <c:v>92.049199999999999</c:v>
                </c:pt>
                <c:pt idx="8576">
                  <c:v>92.079700000000003</c:v>
                </c:pt>
                <c:pt idx="8577">
                  <c:v>92.102599999999995</c:v>
                </c:pt>
                <c:pt idx="8578">
                  <c:v>92.163600000000002</c:v>
                </c:pt>
                <c:pt idx="8579">
                  <c:v>92.270399999999995</c:v>
                </c:pt>
                <c:pt idx="8580">
                  <c:v>92.491699999999994</c:v>
                </c:pt>
                <c:pt idx="8581">
                  <c:v>92.659499999999994</c:v>
                </c:pt>
                <c:pt idx="8582">
                  <c:v>92.69</c:v>
                </c:pt>
                <c:pt idx="8583">
                  <c:v>92.659499999999994</c:v>
                </c:pt>
                <c:pt idx="8584">
                  <c:v>92.606099999999998</c:v>
                </c:pt>
                <c:pt idx="8585">
                  <c:v>92.636600000000001</c:v>
                </c:pt>
                <c:pt idx="8586">
                  <c:v>92.712900000000005</c:v>
                </c:pt>
                <c:pt idx="8587">
                  <c:v>92.774000000000001</c:v>
                </c:pt>
                <c:pt idx="8588">
                  <c:v>92.659499999999994</c:v>
                </c:pt>
                <c:pt idx="8589">
                  <c:v>92.606099999999998</c:v>
                </c:pt>
                <c:pt idx="8590">
                  <c:v>92.491699999999994</c:v>
                </c:pt>
                <c:pt idx="8591">
                  <c:v>92.323800000000006</c:v>
                </c:pt>
                <c:pt idx="8592">
                  <c:v>92.270399999999995</c:v>
                </c:pt>
                <c:pt idx="8593">
                  <c:v>92.270399999999995</c:v>
                </c:pt>
                <c:pt idx="8594">
                  <c:v>92.216999999999999</c:v>
                </c:pt>
                <c:pt idx="8595">
                  <c:v>92.133099999999999</c:v>
                </c:pt>
                <c:pt idx="8596">
                  <c:v>92.133099999999999</c:v>
                </c:pt>
                <c:pt idx="8597">
                  <c:v>92.216999999999999</c:v>
                </c:pt>
                <c:pt idx="8598">
                  <c:v>92.270399999999995</c:v>
                </c:pt>
                <c:pt idx="8599">
                  <c:v>92.300899999999999</c:v>
                </c:pt>
                <c:pt idx="8600">
                  <c:v>92.384900000000002</c:v>
                </c:pt>
                <c:pt idx="8601">
                  <c:v>92.384900000000002</c:v>
                </c:pt>
                <c:pt idx="8602">
                  <c:v>92.407700000000006</c:v>
                </c:pt>
                <c:pt idx="8603">
                  <c:v>92.407700000000006</c:v>
                </c:pt>
                <c:pt idx="8604">
                  <c:v>92.438299999999998</c:v>
                </c:pt>
                <c:pt idx="8605">
                  <c:v>92.491699999999994</c:v>
                </c:pt>
                <c:pt idx="8606">
                  <c:v>92.522199999999998</c:v>
                </c:pt>
                <c:pt idx="8607">
                  <c:v>92.522199999999998</c:v>
                </c:pt>
                <c:pt idx="8608">
                  <c:v>92.606099999999998</c:v>
                </c:pt>
                <c:pt idx="8609">
                  <c:v>92.407700000000006</c:v>
                </c:pt>
                <c:pt idx="8610">
                  <c:v>92.270399999999995</c:v>
                </c:pt>
                <c:pt idx="8611">
                  <c:v>92.300899999999999</c:v>
                </c:pt>
                <c:pt idx="8612">
                  <c:v>92.438299999999998</c:v>
                </c:pt>
                <c:pt idx="8613">
                  <c:v>92.522199999999998</c:v>
                </c:pt>
                <c:pt idx="8614">
                  <c:v>92.491699999999994</c:v>
                </c:pt>
                <c:pt idx="8615">
                  <c:v>92.468800000000002</c:v>
                </c:pt>
                <c:pt idx="8616">
                  <c:v>92.491699999999994</c:v>
                </c:pt>
                <c:pt idx="8617">
                  <c:v>92.491699999999994</c:v>
                </c:pt>
                <c:pt idx="8618">
                  <c:v>92.522199999999998</c:v>
                </c:pt>
                <c:pt idx="8619">
                  <c:v>92.522199999999998</c:v>
                </c:pt>
                <c:pt idx="8620">
                  <c:v>92.606099999999998</c:v>
                </c:pt>
                <c:pt idx="8621">
                  <c:v>92.659499999999994</c:v>
                </c:pt>
                <c:pt idx="8622">
                  <c:v>92.712900000000005</c:v>
                </c:pt>
                <c:pt idx="8623">
                  <c:v>92.743399999999994</c:v>
                </c:pt>
                <c:pt idx="8624">
                  <c:v>92.712900000000005</c:v>
                </c:pt>
                <c:pt idx="8625">
                  <c:v>92.659499999999994</c:v>
                </c:pt>
                <c:pt idx="8626">
                  <c:v>92.827399999999997</c:v>
                </c:pt>
                <c:pt idx="8627">
                  <c:v>92.636600000000001</c:v>
                </c:pt>
                <c:pt idx="8628">
                  <c:v>92.438299999999998</c:v>
                </c:pt>
                <c:pt idx="8629">
                  <c:v>92.468800000000002</c:v>
                </c:pt>
                <c:pt idx="8630">
                  <c:v>92.438299999999998</c:v>
                </c:pt>
                <c:pt idx="8631">
                  <c:v>92.468800000000002</c:v>
                </c:pt>
                <c:pt idx="8632">
                  <c:v>92.552700000000002</c:v>
                </c:pt>
                <c:pt idx="8633">
                  <c:v>92.491699999999994</c:v>
                </c:pt>
                <c:pt idx="8634">
                  <c:v>92.491699999999994</c:v>
                </c:pt>
                <c:pt idx="8635">
                  <c:v>92.423000000000002</c:v>
                </c:pt>
                <c:pt idx="8636">
                  <c:v>92.453500000000005</c:v>
                </c:pt>
                <c:pt idx="8637">
                  <c:v>92.613699999999994</c:v>
                </c:pt>
                <c:pt idx="8638">
                  <c:v>92.506900000000002</c:v>
                </c:pt>
                <c:pt idx="8639">
                  <c:v>92.613699999999994</c:v>
                </c:pt>
                <c:pt idx="8640">
                  <c:v>92.812100000000001</c:v>
                </c:pt>
                <c:pt idx="8641">
                  <c:v>92.926500000000004</c:v>
                </c:pt>
                <c:pt idx="8642">
                  <c:v>93.079099999999997</c:v>
                </c:pt>
                <c:pt idx="8643">
                  <c:v>93.231700000000004</c:v>
                </c:pt>
                <c:pt idx="8644">
                  <c:v>93.262200000000007</c:v>
                </c:pt>
                <c:pt idx="8645">
                  <c:v>93.4148</c:v>
                </c:pt>
                <c:pt idx="8646">
                  <c:v>93.445300000000003</c:v>
                </c:pt>
                <c:pt idx="8647">
                  <c:v>93.231700000000004</c:v>
                </c:pt>
                <c:pt idx="8648">
                  <c:v>92.9876</c:v>
                </c:pt>
                <c:pt idx="8649">
                  <c:v>92.781599999999997</c:v>
                </c:pt>
                <c:pt idx="8650">
                  <c:v>92.728200000000001</c:v>
                </c:pt>
                <c:pt idx="8651">
                  <c:v>92.728200000000001</c:v>
                </c:pt>
                <c:pt idx="8652">
                  <c:v>92.758700000000005</c:v>
                </c:pt>
                <c:pt idx="8653">
                  <c:v>92.957099999999997</c:v>
                </c:pt>
                <c:pt idx="8654">
                  <c:v>93.231700000000004</c:v>
                </c:pt>
                <c:pt idx="8655">
                  <c:v>93.2012</c:v>
                </c:pt>
                <c:pt idx="8656">
                  <c:v>93.231700000000004</c:v>
                </c:pt>
                <c:pt idx="8657">
                  <c:v>93.353800000000007</c:v>
                </c:pt>
                <c:pt idx="8658">
                  <c:v>93.4148</c:v>
                </c:pt>
                <c:pt idx="8659">
                  <c:v>93.567400000000006</c:v>
                </c:pt>
                <c:pt idx="8660">
                  <c:v>93.4148</c:v>
                </c:pt>
                <c:pt idx="8661">
                  <c:v>93.475899999999996</c:v>
                </c:pt>
                <c:pt idx="8662">
                  <c:v>93.231700000000004</c:v>
                </c:pt>
                <c:pt idx="8663">
                  <c:v>93.231700000000004</c:v>
                </c:pt>
                <c:pt idx="8664">
                  <c:v>93.231700000000004</c:v>
                </c:pt>
                <c:pt idx="8665">
                  <c:v>93.231700000000004</c:v>
                </c:pt>
                <c:pt idx="8666">
                  <c:v>93.140199999999993</c:v>
                </c:pt>
                <c:pt idx="8667">
                  <c:v>93.140199999999993</c:v>
                </c:pt>
                <c:pt idx="8668">
                  <c:v>93.2012</c:v>
                </c:pt>
                <c:pt idx="8669">
                  <c:v>93.231700000000004</c:v>
                </c:pt>
                <c:pt idx="8670">
                  <c:v>93.262200000000007</c:v>
                </c:pt>
                <c:pt idx="8671">
                  <c:v>93.384299999999996</c:v>
                </c:pt>
                <c:pt idx="8672">
                  <c:v>93.475899999999996</c:v>
                </c:pt>
                <c:pt idx="8673">
                  <c:v>93.536900000000003</c:v>
                </c:pt>
                <c:pt idx="8674">
                  <c:v>93.781000000000006</c:v>
                </c:pt>
                <c:pt idx="8675">
                  <c:v>93.750500000000002</c:v>
                </c:pt>
                <c:pt idx="8676">
                  <c:v>93.536900000000003</c:v>
                </c:pt>
                <c:pt idx="8677">
                  <c:v>93.384299999999996</c:v>
                </c:pt>
                <c:pt idx="8678">
                  <c:v>93.323300000000003</c:v>
                </c:pt>
                <c:pt idx="8679">
                  <c:v>93.353800000000007</c:v>
                </c:pt>
                <c:pt idx="8680">
                  <c:v>93.567400000000006</c:v>
                </c:pt>
                <c:pt idx="8681">
                  <c:v>93.72</c:v>
                </c:pt>
                <c:pt idx="8682">
                  <c:v>93.567400000000006</c:v>
                </c:pt>
                <c:pt idx="8683">
                  <c:v>93.567400000000006</c:v>
                </c:pt>
                <c:pt idx="8684">
                  <c:v>93.72</c:v>
                </c:pt>
                <c:pt idx="8685">
                  <c:v>93.628399999999999</c:v>
                </c:pt>
                <c:pt idx="8686">
                  <c:v>93.506399999999999</c:v>
                </c:pt>
                <c:pt idx="8687">
                  <c:v>93.4148</c:v>
                </c:pt>
                <c:pt idx="8688">
                  <c:v>93.384299999999996</c:v>
                </c:pt>
                <c:pt idx="8689">
                  <c:v>93.353800000000007</c:v>
                </c:pt>
                <c:pt idx="8690">
                  <c:v>93.323300000000003</c:v>
                </c:pt>
                <c:pt idx="8691">
                  <c:v>93.262200000000007</c:v>
                </c:pt>
                <c:pt idx="8692">
                  <c:v>93.231700000000004</c:v>
                </c:pt>
                <c:pt idx="8693">
                  <c:v>93.2012</c:v>
                </c:pt>
                <c:pt idx="8694">
                  <c:v>93.2012</c:v>
                </c:pt>
                <c:pt idx="8695">
                  <c:v>93.231700000000004</c:v>
                </c:pt>
                <c:pt idx="8696">
                  <c:v>93.231700000000004</c:v>
                </c:pt>
                <c:pt idx="8697">
                  <c:v>93.323300000000003</c:v>
                </c:pt>
                <c:pt idx="8698">
                  <c:v>93.4148</c:v>
                </c:pt>
                <c:pt idx="8699">
                  <c:v>93.475899999999996</c:v>
                </c:pt>
                <c:pt idx="8700">
                  <c:v>93.536900000000003</c:v>
                </c:pt>
                <c:pt idx="8701">
                  <c:v>93.750500000000002</c:v>
                </c:pt>
                <c:pt idx="8702">
                  <c:v>93.781000000000006</c:v>
                </c:pt>
                <c:pt idx="8703">
                  <c:v>93.4148</c:v>
                </c:pt>
                <c:pt idx="8704">
                  <c:v>93.231700000000004</c:v>
                </c:pt>
                <c:pt idx="8705">
                  <c:v>93.170699999999997</c:v>
                </c:pt>
                <c:pt idx="8706">
                  <c:v>93.1096</c:v>
                </c:pt>
                <c:pt idx="8707">
                  <c:v>93.170699999999997</c:v>
                </c:pt>
                <c:pt idx="8708">
                  <c:v>93.353800000000007</c:v>
                </c:pt>
                <c:pt idx="8709">
                  <c:v>93.597899999999996</c:v>
                </c:pt>
                <c:pt idx="8710">
                  <c:v>93.72</c:v>
                </c:pt>
                <c:pt idx="8711">
                  <c:v>93.597899999999996</c:v>
                </c:pt>
                <c:pt idx="8712">
                  <c:v>93.72</c:v>
                </c:pt>
                <c:pt idx="8713">
                  <c:v>93.597899999999996</c:v>
                </c:pt>
                <c:pt idx="8714">
                  <c:v>93.445300000000003</c:v>
                </c:pt>
                <c:pt idx="8715">
                  <c:v>93.445300000000003</c:v>
                </c:pt>
                <c:pt idx="8716">
                  <c:v>93.323300000000003</c:v>
                </c:pt>
                <c:pt idx="8717">
                  <c:v>93.262200000000007</c:v>
                </c:pt>
                <c:pt idx="8718">
                  <c:v>93.323300000000003</c:v>
                </c:pt>
                <c:pt idx="8719">
                  <c:v>93.323300000000003</c:v>
                </c:pt>
                <c:pt idx="8720">
                  <c:v>93.353800000000007</c:v>
                </c:pt>
                <c:pt idx="8721">
                  <c:v>93.384299999999996</c:v>
                </c:pt>
                <c:pt idx="8722">
                  <c:v>93.536900000000003</c:v>
                </c:pt>
                <c:pt idx="8723">
                  <c:v>93.597899999999996</c:v>
                </c:pt>
                <c:pt idx="8724">
                  <c:v>93.628399999999999</c:v>
                </c:pt>
                <c:pt idx="8725">
                  <c:v>93.567400000000006</c:v>
                </c:pt>
                <c:pt idx="8726">
                  <c:v>93.536900000000003</c:v>
                </c:pt>
                <c:pt idx="8727">
                  <c:v>93.536900000000003</c:v>
                </c:pt>
                <c:pt idx="8728">
                  <c:v>93.445300000000003</c:v>
                </c:pt>
                <c:pt idx="8729">
                  <c:v>93.445300000000003</c:v>
                </c:pt>
                <c:pt idx="8730">
                  <c:v>93.445300000000003</c:v>
                </c:pt>
                <c:pt idx="8731">
                  <c:v>93.445300000000003</c:v>
                </c:pt>
                <c:pt idx="8732">
                  <c:v>93.506399999999999</c:v>
                </c:pt>
                <c:pt idx="8733">
                  <c:v>93.536900000000003</c:v>
                </c:pt>
                <c:pt idx="8734">
                  <c:v>93.506399999999999</c:v>
                </c:pt>
                <c:pt idx="8735">
                  <c:v>93.445300000000003</c:v>
                </c:pt>
                <c:pt idx="8736">
                  <c:v>93.445300000000003</c:v>
                </c:pt>
                <c:pt idx="8737">
                  <c:v>93.475899999999996</c:v>
                </c:pt>
                <c:pt idx="8738">
                  <c:v>93.659000000000006</c:v>
                </c:pt>
                <c:pt idx="8739">
                  <c:v>93.903099999999995</c:v>
                </c:pt>
                <c:pt idx="8740">
                  <c:v>93.964100000000002</c:v>
                </c:pt>
                <c:pt idx="8741">
                  <c:v>93.964100000000002</c:v>
                </c:pt>
                <c:pt idx="8742">
                  <c:v>94.116699999999994</c:v>
                </c:pt>
                <c:pt idx="8743">
                  <c:v>94.177800000000005</c:v>
                </c:pt>
                <c:pt idx="8744">
                  <c:v>94.978899999999996</c:v>
                </c:pt>
                <c:pt idx="8745">
                  <c:v>95.139099999999999</c:v>
                </c:pt>
                <c:pt idx="8746">
                  <c:v>95.261099999999999</c:v>
                </c:pt>
                <c:pt idx="8747">
                  <c:v>95.200100000000006</c:v>
                </c:pt>
                <c:pt idx="8748">
                  <c:v>94.986500000000007</c:v>
                </c:pt>
                <c:pt idx="8749">
                  <c:v>94.772900000000007</c:v>
                </c:pt>
                <c:pt idx="8750">
                  <c:v>94.559200000000004</c:v>
                </c:pt>
                <c:pt idx="8751">
                  <c:v>94.376099999999994</c:v>
                </c:pt>
                <c:pt idx="8752">
                  <c:v>94.315100000000001</c:v>
                </c:pt>
                <c:pt idx="8753">
                  <c:v>94.192999999999998</c:v>
                </c:pt>
                <c:pt idx="8754">
                  <c:v>94.192999999999998</c:v>
                </c:pt>
                <c:pt idx="8755">
                  <c:v>94.284599999999998</c:v>
                </c:pt>
                <c:pt idx="8756">
                  <c:v>94.315100000000001</c:v>
                </c:pt>
                <c:pt idx="8757">
                  <c:v>94.284599999999998</c:v>
                </c:pt>
                <c:pt idx="8758">
                  <c:v>94.284599999999998</c:v>
                </c:pt>
                <c:pt idx="8759">
                  <c:v>94.376099999999994</c:v>
                </c:pt>
                <c:pt idx="8760">
                  <c:v>94.437200000000004</c:v>
                </c:pt>
                <c:pt idx="8761">
                  <c:v>94.437200000000004</c:v>
                </c:pt>
                <c:pt idx="8762">
                  <c:v>94.406599999999997</c:v>
                </c:pt>
                <c:pt idx="8763">
                  <c:v>94.376099999999994</c:v>
                </c:pt>
                <c:pt idx="8764">
                  <c:v>94.467699999999994</c:v>
                </c:pt>
                <c:pt idx="8765">
                  <c:v>94.681299999999993</c:v>
                </c:pt>
                <c:pt idx="8766">
                  <c:v>94.8339</c:v>
                </c:pt>
                <c:pt idx="8767">
                  <c:v>94.956000000000003</c:v>
                </c:pt>
                <c:pt idx="8768">
                  <c:v>94.864400000000003</c:v>
                </c:pt>
                <c:pt idx="8769">
                  <c:v>94.711799999999997</c:v>
                </c:pt>
                <c:pt idx="8770">
                  <c:v>94.650800000000004</c:v>
                </c:pt>
                <c:pt idx="8771">
                  <c:v>94.559200000000004</c:v>
                </c:pt>
                <c:pt idx="8772">
                  <c:v>94.406599999999997</c:v>
                </c:pt>
                <c:pt idx="8773">
                  <c:v>94.345600000000005</c:v>
                </c:pt>
                <c:pt idx="8774">
                  <c:v>94.284599999999998</c:v>
                </c:pt>
                <c:pt idx="8775">
                  <c:v>94.254099999999994</c:v>
                </c:pt>
                <c:pt idx="8776">
                  <c:v>94.254099999999994</c:v>
                </c:pt>
                <c:pt idx="8777">
                  <c:v>94.345600000000005</c:v>
                </c:pt>
                <c:pt idx="8778">
                  <c:v>94.498199999999997</c:v>
                </c:pt>
                <c:pt idx="8779">
                  <c:v>94.6203</c:v>
                </c:pt>
                <c:pt idx="8780">
                  <c:v>94.6203</c:v>
                </c:pt>
                <c:pt idx="8781">
                  <c:v>94.6203</c:v>
                </c:pt>
                <c:pt idx="8782">
                  <c:v>94.6203</c:v>
                </c:pt>
                <c:pt idx="8783">
                  <c:v>94.6203</c:v>
                </c:pt>
                <c:pt idx="8784">
                  <c:v>94.7423</c:v>
                </c:pt>
                <c:pt idx="8785">
                  <c:v>94.6203</c:v>
                </c:pt>
                <c:pt idx="8786">
                  <c:v>94.559200000000004</c:v>
                </c:pt>
                <c:pt idx="8787">
                  <c:v>94.467699999999994</c:v>
                </c:pt>
                <c:pt idx="8788">
                  <c:v>94.376099999999994</c:v>
                </c:pt>
                <c:pt idx="8789">
                  <c:v>94.345600000000005</c:v>
                </c:pt>
                <c:pt idx="8790">
                  <c:v>94.284599999999998</c:v>
                </c:pt>
                <c:pt idx="8791">
                  <c:v>94.284599999999998</c:v>
                </c:pt>
                <c:pt idx="8792">
                  <c:v>94.284599999999998</c:v>
                </c:pt>
                <c:pt idx="8793">
                  <c:v>94.345600000000005</c:v>
                </c:pt>
                <c:pt idx="8794">
                  <c:v>94.345600000000005</c:v>
                </c:pt>
                <c:pt idx="8795">
                  <c:v>94.345600000000005</c:v>
                </c:pt>
                <c:pt idx="8796">
                  <c:v>94.223500000000001</c:v>
                </c:pt>
                <c:pt idx="8797">
                  <c:v>94.162499999999994</c:v>
                </c:pt>
                <c:pt idx="8798">
                  <c:v>94.101500000000001</c:v>
                </c:pt>
                <c:pt idx="8799">
                  <c:v>94.070999999999998</c:v>
                </c:pt>
                <c:pt idx="8800">
                  <c:v>94.040400000000005</c:v>
                </c:pt>
                <c:pt idx="8801">
                  <c:v>94.009900000000002</c:v>
                </c:pt>
                <c:pt idx="8802">
                  <c:v>94.040400000000005</c:v>
                </c:pt>
                <c:pt idx="8803">
                  <c:v>94.040400000000005</c:v>
                </c:pt>
                <c:pt idx="8804">
                  <c:v>94.009900000000002</c:v>
                </c:pt>
                <c:pt idx="8805">
                  <c:v>94.009900000000002</c:v>
                </c:pt>
                <c:pt idx="8806">
                  <c:v>94.070999999999998</c:v>
                </c:pt>
                <c:pt idx="8807">
                  <c:v>94.009900000000002</c:v>
                </c:pt>
                <c:pt idx="8808">
                  <c:v>94.009900000000002</c:v>
                </c:pt>
                <c:pt idx="8809">
                  <c:v>93.979399999999998</c:v>
                </c:pt>
                <c:pt idx="8810">
                  <c:v>94.009900000000002</c:v>
                </c:pt>
                <c:pt idx="8811">
                  <c:v>94.101500000000001</c:v>
                </c:pt>
                <c:pt idx="8812">
                  <c:v>94.162499999999994</c:v>
                </c:pt>
                <c:pt idx="8813">
                  <c:v>94.162499999999994</c:v>
                </c:pt>
                <c:pt idx="8814">
                  <c:v>94.101500000000001</c:v>
                </c:pt>
                <c:pt idx="8815">
                  <c:v>94.162499999999994</c:v>
                </c:pt>
                <c:pt idx="8816">
                  <c:v>94.162499999999994</c:v>
                </c:pt>
                <c:pt idx="8817">
                  <c:v>94.162499999999994</c:v>
                </c:pt>
                <c:pt idx="8818">
                  <c:v>94.162499999999994</c:v>
                </c:pt>
                <c:pt idx="8819">
                  <c:v>94.223500000000001</c:v>
                </c:pt>
                <c:pt idx="8820">
                  <c:v>94.223500000000001</c:v>
                </c:pt>
                <c:pt idx="8821">
                  <c:v>94.223500000000001</c:v>
                </c:pt>
                <c:pt idx="8822">
                  <c:v>94.223500000000001</c:v>
                </c:pt>
                <c:pt idx="8823">
                  <c:v>94.223500000000001</c:v>
                </c:pt>
                <c:pt idx="8824">
                  <c:v>94.101500000000001</c:v>
                </c:pt>
                <c:pt idx="8825">
                  <c:v>94.162499999999994</c:v>
                </c:pt>
                <c:pt idx="8826">
                  <c:v>94.223500000000001</c:v>
                </c:pt>
                <c:pt idx="8827">
                  <c:v>94.192999999999998</c:v>
                </c:pt>
                <c:pt idx="8828">
                  <c:v>94.162499999999994</c:v>
                </c:pt>
                <c:pt idx="8829">
                  <c:v>94.070999999999998</c:v>
                </c:pt>
                <c:pt idx="8830">
                  <c:v>94.040400000000005</c:v>
                </c:pt>
                <c:pt idx="8831">
                  <c:v>94.254099999999994</c:v>
                </c:pt>
                <c:pt idx="8832">
                  <c:v>94.070999999999998</c:v>
                </c:pt>
                <c:pt idx="8833">
                  <c:v>94.040400000000005</c:v>
                </c:pt>
                <c:pt idx="8834">
                  <c:v>94.040400000000005</c:v>
                </c:pt>
                <c:pt idx="8835">
                  <c:v>94.040400000000005</c:v>
                </c:pt>
                <c:pt idx="8836">
                  <c:v>94.101500000000001</c:v>
                </c:pt>
                <c:pt idx="8837">
                  <c:v>94.070999999999998</c:v>
                </c:pt>
                <c:pt idx="8838">
                  <c:v>94.070999999999998</c:v>
                </c:pt>
                <c:pt idx="8839">
                  <c:v>94.040400000000005</c:v>
                </c:pt>
                <c:pt idx="8840">
                  <c:v>94.040400000000005</c:v>
                </c:pt>
                <c:pt idx="8841">
                  <c:v>94.070999999999998</c:v>
                </c:pt>
                <c:pt idx="8842">
                  <c:v>94.070999999999998</c:v>
                </c:pt>
                <c:pt idx="8843">
                  <c:v>94.040400000000005</c:v>
                </c:pt>
                <c:pt idx="8844">
                  <c:v>94.040400000000005</c:v>
                </c:pt>
                <c:pt idx="8845">
                  <c:v>94.009900000000002</c:v>
                </c:pt>
                <c:pt idx="8846">
                  <c:v>94.009900000000002</c:v>
                </c:pt>
                <c:pt idx="8847">
                  <c:v>94.009900000000002</c:v>
                </c:pt>
                <c:pt idx="8848">
                  <c:v>93.979399999999998</c:v>
                </c:pt>
                <c:pt idx="8849">
                  <c:v>93.979399999999998</c:v>
                </c:pt>
                <c:pt idx="8850">
                  <c:v>93.979399999999998</c:v>
                </c:pt>
                <c:pt idx="8851">
                  <c:v>93.979399999999998</c:v>
                </c:pt>
                <c:pt idx="8852">
                  <c:v>94.009900000000002</c:v>
                </c:pt>
                <c:pt idx="8853">
                  <c:v>94.070999999999998</c:v>
                </c:pt>
                <c:pt idx="8854">
                  <c:v>94.101500000000001</c:v>
                </c:pt>
                <c:pt idx="8855">
                  <c:v>94.101500000000001</c:v>
                </c:pt>
                <c:pt idx="8856">
                  <c:v>94.070999999999998</c:v>
                </c:pt>
                <c:pt idx="8857">
                  <c:v>94.040400000000005</c:v>
                </c:pt>
                <c:pt idx="8858">
                  <c:v>94.040400000000005</c:v>
                </c:pt>
                <c:pt idx="8859">
                  <c:v>93.979399999999998</c:v>
                </c:pt>
                <c:pt idx="8860">
                  <c:v>93.948899999999995</c:v>
                </c:pt>
                <c:pt idx="8861">
                  <c:v>93.948899999999995</c:v>
                </c:pt>
                <c:pt idx="8862">
                  <c:v>94.009900000000002</c:v>
                </c:pt>
                <c:pt idx="8863">
                  <c:v>94.040400000000005</c:v>
                </c:pt>
                <c:pt idx="8864">
                  <c:v>94.070999999999998</c:v>
                </c:pt>
                <c:pt idx="8865">
                  <c:v>94.101500000000001</c:v>
                </c:pt>
                <c:pt idx="8866">
                  <c:v>94.070999999999998</c:v>
                </c:pt>
                <c:pt idx="8867">
                  <c:v>94.070999999999998</c:v>
                </c:pt>
                <c:pt idx="8868">
                  <c:v>94.192999999999998</c:v>
                </c:pt>
                <c:pt idx="8869">
                  <c:v>94.162499999999994</c:v>
                </c:pt>
                <c:pt idx="8870">
                  <c:v>94.284599999999998</c:v>
                </c:pt>
                <c:pt idx="8871">
                  <c:v>94.223500000000001</c:v>
                </c:pt>
                <c:pt idx="8872">
                  <c:v>94.223500000000001</c:v>
                </c:pt>
                <c:pt idx="8873">
                  <c:v>94.223500000000001</c:v>
                </c:pt>
                <c:pt idx="8874">
                  <c:v>94.254099999999994</c:v>
                </c:pt>
                <c:pt idx="8875">
                  <c:v>94.162499999999994</c:v>
                </c:pt>
                <c:pt idx="8876">
                  <c:v>94.223500000000001</c:v>
                </c:pt>
                <c:pt idx="8877">
                  <c:v>94.101500000000001</c:v>
                </c:pt>
                <c:pt idx="8878">
                  <c:v>94.070999999999998</c:v>
                </c:pt>
                <c:pt idx="8879">
                  <c:v>94.009900000000002</c:v>
                </c:pt>
                <c:pt idx="8880">
                  <c:v>93.979399999999998</c:v>
                </c:pt>
                <c:pt idx="8881">
                  <c:v>93.979399999999998</c:v>
                </c:pt>
                <c:pt idx="8882">
                  <c:v>94.009900000000002</c:v>
                </c:pt>
                <c:pt idx="8883">
                  <c:v>94.009900000000002</c:v>
                </c:pt>
                <c:pt idx="8884">
                  <c:v>94.009900000000002</c:v>
                </c:pt>
                <c:pt idx="8885">
                  <c:v>94.009900000000002</c:v>
                </c:pt>
                <c:pt idx="8886">
                  <c:v>94.009900000000002</c:v>
                </c:pt>
                <c:pt idx="8887">
                  <c:v>94.009900000000002</c:v>
                </c:pt>
                <c:pt idx="8888">
                  <c:v>94.009900000000002</c:v>
                </c:pt>
                <c:pt idx="8889">
                  <c:v>94.070999999999998</c:v>
                </c:pt>
                <c:pt idx="8890">
                  <c:v>94.192999999999998</c:v>
                </c:pt>
                <c:pt idx="8891">
                  <c:v>94.162499999999994</c:v>
                </c:pt>
                <c:pt idx="8892">
                  <c:v>94.070999999999998</c:v>
                </c:pt>
                <c:pt idx="8893">
                  <c:v>94.009900000000002</c:v>
                </c:pt>
                <c:pt idx="8894">
                  <c:v>94.009900000000002</c:v>
                </c:pt>
                <c:pt idx="8895">
                  <c:v>94.009900000000002</c:v>
                </c:pt>
                <c:pt idx="8896">
                  <c:v>94.009900000000002</c:v>
                </c:pt>
                <c:pt idx="8897">
                  <c:v>94.009900000000002</c:v>
                </c:pt>
                <c:pt idx="8898">
                  <c:v>94.025199999999998</c:v>
                </c:pt>
                <c:pt idx="8899">
                  <c:v>94.025199999999998</c:v>
                </c:pt>
                <c:pt idx="8900">
                  <c:v>94.055700000000002</c:v>
                </c:pt>
                <c:pt idx="8901">
                  <c:v>94.055700000000002</c:v>
                </c:pt>
                <c:pt idx="8902">
                  <c:v>94.055700000000002</c:v>
                </c:pt>
                <c:pt idx="8903">
                  <c:v>93.964100000000002</c:v>
                </c:pt>
                <c:pt idx="8904">
                  <c:v>93.964100000000002</c:v>
                </c:pt>
                <c:pt idx="8905">
                  <c:v>93.994699999999995</c:v>
                </c:pt>
                <c:pt idx="8906">
                  <c:v>94.025199999999998</c:v>
                </c:pt>
                <c:pt idx="8907">
                  <c:v>93.994699999999995</c:v>
                </c:pt>
                <c:pt idx="8908">
                  <c:v>93.964100000000002</c:v>
                </c:pt>
                <c:pt idx="8909">
                  <c:v>93.933599999999998</c:v>
                </c:pt>
                <c:pt idx="8910">
                  <c:v>93.933599999999998</c:v>
                </c:pt>
                <c:pt idx="8911">
                  <c:v>93.903099999999995</c:v>
                </c:pt>
                <c:pt idx="8912">
                  <c:v>93.964100000000002</c:v>
                </c:pt>
                <c:pt idx="8913">
                  <c:v>93.994699999999995</c:v>
                </c:pt>
                <c:pt idx="8914">
                  <c:v>94.147199999999998</c:v>
                </c:pt>
                <c:pt idx="8915">
                  <c:v>94.177800000000005</c:v>
                </c:pt>
                <c:pt idx="8916">
                  <c:v>94.208299999999994</c:v>
                </c:pt>
                <c:pt idx="8917">
                  <c:v>94.177800000000005</c:v>
                </c:pt>
                <c:pt idx="8918">
                  <c:v>94.116699999999994</c:v>
                </c:pt>
                <c:pt idx="8919">
                  <c:v>94.116699999999994</c:v>
                </c:pt>
                <c:pt idx="8920">
                  <c:v>94.116699999999994</c:v>
                </c:pt>
                <c:pt idx="8921">
                  <c:v>94.055700000000002</c:v>
                </c:pt>
                <c:pt idx="8922">
                  <c:v>94.147199999999998</c:v>
                </c:pt>
                <c:pt idx="8923">
                  <c:v>94.116699999999994</c:v>
                </c:pt>
                <c:pt idx="8924">
                  <c:v>94.116699999999994</c:v>
                </c:pt>
                <c:pt idx="8925">
                  <c:v>94.025199999999998</c:v>
                </c:pt>
                <c:pt idx="8926">
                  <c:v>94.025199999999998</c:v>
                </c:pt>
                <c:pt idx="8927">
                  <c:v>94.025199999999998</c:v>
                </c:pt>
                <c:pt idx="8928">
                  <c:v>94.025199999999998</c:v>
                </c:pt>
                <c:pt idx="8929">
                  <c:v>94.116699999999994</c:v>
                </c:pt>
                <c:pt idx="8930">
                  <c:v>94.116699999999994</c:v>
                </c:pt>
                <c:pt idx="8931">
                  <c:v>94.147199999999998</c:v>
                </c:pt>
                <c:pt idx="8932">
                  <c:v>94.238799999999998</c:v>
                </c:pt>
                <c:pt idx="8933">
                  <c:v>94.238799999999998</c:v>
                </c:pt>
                <c:pt idx="8934">
                  <c:v>94.269300000000001</c:v>
                </c:pt>
                <c:pt idx="8935">
                  <c:v>94.238799999999998</c:v>
                </c:pt>
                <c:pt idx="8936">
                  <c:v>94.238799999999998</c:v>
                </c:pt>
                <c:pt idx="8937">
                  <c:v>94.360900000000001</c:v>
                </c:pt>
                <c:pt idx="8938">
                  <c:v>94.299800000000005</c:v>
                </c:pt>
                <c:pt idx="8939">
                  <c:v>94.299800000000005</c:v>
                </c:pt>
                <c:pt idx="8940">
                  <c:v>94.299800000000005</c:v>
                </c:pt>
                <c:pt idx="8941">
                  <c:v>94.330399999999997</c:v>
                </c:pt>
                <c:pt idx="8942">
                  <c:v>94.330399999999997</c:v>
                </c:pt>
                <c:pt idx="8943">
                  <c:v>94.330399999999997</c:v>
                </c:pt>
                <c:pt idx="8944">
                  <c:v>94.330399999999997</c:v>
                </c:pt>
                <c:pt idx="8945">
                  <c:v>94.391400000000004</c:v>
                </c:pt>
                <c:pt idx="8946">
                  <c:v>94.360900000000001</c:v>
                </c:pt>
                <c:pt idx="8947">
                  <c:v>94.421899999999994</c:v>
                </c:pt>
                <c:pt idx="8948">
                  <c:v>94.421899999999994</c:v>
                </c:pt>
                <c:pt idx="8949">
                  <c:v>94.391400000000004</c:v>
                </c:pt>
                <c:pt idx="8950">
                  <c:v>94.421899999999994</c:v>
                </c:pt>
                <c:pt idx="8951">
                  <c:v>94.421899999999994</c:v>
                </c:pt>
                <c:pt idx="8952">
                  <c:v>94.360900000000001</c:v>
                </c:pt>
                <c:pt idx="8953">
                  <c:v>94.360900000000001</c:v>
                </c:pt>
                <c:pt idx="8954">
                  <c:v>94.421899999999994</c:v>
                </c:pt>
                <c:pt idx="8955">
                  <c:v>94.421899999999994</c:v>
                </c:pt>
                <c:pt idx="8956">
                  <c:v>94.391400000000004</c:v>
                </c:pt>
                <c:pt idx="8957">
                  <c:v>94.360900000000001</c:v>
                </c:pt>
                <c:pt idx="8958">
                  <c:v>94.330399999999997</c:v>
                </c:pt>
                <c:pt idx="8959">
                  <c:v>94.391400000000004</c:v>
                </c:pt>
                <c:pt idx="8960">
                  <c:v>94.543999999999997</c:v>
                </c:pt>
                <c:pt idx="8961">
                  <c:v>94.452399999999997</c:v>
                </c:pt>
                <c:pt idx="8962">
                  <c:v>94.452399999999997</c:v>
                </c:pt>
                <c:pt idx="8963">
                  <c:v>94.452399999999997</c:v>
                </c:pt>
                <c:pt idx="8964">
                  <c:v>94.513499999999993</c:v>
                </c:pt>
                <c:pt idx="8965">
                  <c:v>94.5745</c:v>
                </c:pt>
                <c:pt idx="8966">
                  <c:v>94.5745</c:v>
                </c:pt>
                <c:pt idx="8967">
                  <c:v>94.543999999999997</c:v>
                </c:pt>
                <c:pt idx="8968">
                  <c:v>94.5745</c:v>
                </c:pt>
                <c:pt idx="8969">
                  <c:v>94.543999999999997</c:v>
                </c:pt>
                <c:pt idx="8970">
                  <c:v>94.543999999999997</c:v>
                </c:pt>
                <c:pt idx="8971">
                  <c:v>94.5745</c:v>
                </c:pt>
                <c:pt idx="8972">
                  <c:v>94.543999999999997</c:v>
                </c:pt>
                <c:pt idx="8973">
                  <c:v>94.513499999999993</c:v>
                </c:pt>
                <c:pt idx="8974">
                  <c:v>94.513499999999993</c:v>
                </c:pt>
                <c:pt idx="8975">
                  <c:v>94.513499999999993</c:v>
                </c:pt>
                <c:pt idx="8976">
                  <c:v>94.513499999999993</c:v>
                </c:pt>
                <c:pt idx="8977">
                  <c:v>94.513499999999993</c:v>
                </c:pt>
                <c:pt idx="8978">
                  <c:v>94.452399999999997</c:v>
                </c:pt>
                <c:pt idx="8979">
                  <c:v>94.452399999999997</c:v>
                </c:pt>
                <c:pt idx="8980">
                  <c:v>94.513499999999993</c:v>
                </c:pt>
                <c:pt idx="8981">
                  <c:v>94.513499999999993</c:v>
                </c:pt>
                <c:pt idx="8982">
                  <c:v>94.513499999999993</c:v>
                </c:pt>
                <c:pt idx="8983">
                  <c:v>94.513499999999993</c:v>
                </c:pt>
                <c:pt idx="8984">
                  <c:v>94.5745</c:v>
                </c:pt>
                <c:pt idx="8985">
                  <c:v>94.605000000000004</c:v>
                </c:pt>
                <c:pt idx="8986">
                  <c:v>94.635499999999993</c:v>
                </c:pt>
                <c:pt idx="8987">
                  <c:v>94.665999999999997</c:v>
                </c:pt>
                <c:pt idx="8988">
                  <c:v>94.727099999999993</c:v>
                </c:pt>
                <c:pt idx="8989">
                  <c:v>94.757599999999996</c:v>
                </c:pt>
                <c:pt idx="8990">
                  <c:v>94.727099999999993</c:v>
                </c:pt>
                <c:pt idx="8991">
                  <c:v>94.727099999999993</c:v>
                </c:pt>
                <c:pt idx="8992">
                  <c:v>94.727099999999993</c:v>
                </c:pt>
                <c:pt idx="8993">
                  <c:v>94.757599999999996</c:v>
                </c:pt>
                <c:pt idx="8994">
                  <c:v>94.7881</c:v>
                </c:pt>
                <c:pt idx="8995">
                  <c:v>94.7881</c:v>
                </c:pt>
                <c:pt idx="8996">
                  <c:v>94.757599999999996</c:v>
                </c:pt>
                <c:pt idx="8997">
                  <c:v>94.7881</c:v>
                </c:pt>
                <c:pt idx="8998">
                  <c:v>94.7881</c:v>
                </c:pt>
                <c:pt idx="8999">
                  <c:v>94.7881</c:v>
                </c:pt>
                <c:pt idx="9000">
                  <c:v>94.849199999999996</c:v>
                </c:pt>
                <c:pt idx="9001">
                  <c:v>94.948300000000003</c:v>
                </c:pt>
                <c:pt idx="9002">
                  <c:v>94.849199999999996</c:v>
                </c:pt>
                <c:pt idx="9003">
                  <c:v>94.7881</c:v>
                </c:pt>
                <c:pt idx="9004">
                  <c:v>94.818600000000004</c:v>
                </c:pt>
                <c:pt idx="9005">
                  <c:v>94.818600000000004</c:v>
                </c:pt>
                <c:pt idx="9006">
                  <c:v>94.849199999999996</c:v>
                </c:pt>
                <c:pt idx="9007">
                  <c:v>94.849199999999996</c:v>
                </c:pt>
                <c:pt idx="9008">
                  <c:v>94.7881</c:v>
                </c:pt>
                <c:pt idx="9009">
                  <c:v>94.7881</c:v>
                </c:pt>
                <c:pt idx="9010">
                  <c:v>94.9178</c:v>
                </c:pt>
                <c:pt idx="9011">
                  <c:v>94.978899999999996</c:v>
                </c:pt>
                <c:pt idx="9012">
                  <c:v>94.978899999999996</c:v>
                </c:pt>
                <c:pt idx="9013">
                  <c:v>94.978899999999996</c:v>
                </c:pt>
                <c:pt idx="9014">
                  <c:v>94.978899999999996</c:v>
                </c:pt>
                <c:pt idx="9015">
                  <c:v>94.978899999999996</c:v>
                </c:pt>
                <c:pt idx="9016">
                  <c:v>94.978899999999996</c:v>
                </c:pt>
                <c:pt idx="9017">
                  <c:v>94.978899999999996</c:v>
                </c:pt>
                <c:pt idx="9018">
                  <c:v>94.978899999999996</c:v>
                </c:pt>
                <c:pt idx="9019">
                  <c:v>94.978899999999996</c:v>
                </c:pt>
                <c:pt idx="9020">
                  <c:v>94.978899999999996</c:v>
                </c:pt>
                <c:pt idx="9021">
                  <c:v>94.978899999999996</c:v>
                </c:pt>
                <c:pt idx="9022">
                  <c:v>94.978899999999996</c:v>
                </c:pt>
                <c:pt idx="9023">
                  <c:v>94.978899999999996</c:v>
                </c:pt>
                <c:pt idx="9024">
                  <c:v>94.978899999999996</c:v>
                </c:pt>
                <c:pt idx="9025">
                  <c:v>94.978899999999996</c:v>
                </c:pt>
                <c:pt idx="9026">
                  <c:v>94.978899999999996</c:v>
                </c:pt>
                <c:pt idx="9027">
                  <c:v>94.978899999999996</c:v>
                </c:pt>
                <c:pt idx="9028">
                  <c:v>95.009399999999999</c:v>
                </c:pt>
                <c:pt idx="9029">
                  <c:v>95.131399999999999</c:v>
                </c:pt>
                <c:pt idx="9030">
                  <c:v>95.131399999999999</c:v>
                </c:pt>
                <c:pt idx="9031">
                  <c:v>95.131399999999999</c:v>
                </c:pt>
                <c:pt idx="9032">
                  <c:v>95.100899999999996</c:v>
                </c:pt>
                <c:pt idx="9033">
                  <c:v>95.070400000000006</c:v>
                </c:pt>
                <c:pt idx="9034">
                  <c:v>95.162000000000006</c:v>
                </c:pt>
                <c:pt idx="9035">
                  <c:v>95.253500000000003</c:v>
                </c:pt>
                <c:pt idx="9036">
                  <c:v>95.253500000000003</c:v>
                </c:pt>
                <c:pt idx="9037">
                  <c:v>95.253500000000003</c:v>
                </c:pt>
                <c:pt idx="9038">
                  <c:v>95.253500000000003</c:v>
                </c:pt>
                <c:pt idx="9039">
                  <c:v>95.222999999999999</c:v>
                </c:pt>
                <c:pt idx="9040">
                  <c:v>95.131399999999999</c:v>
                </c:pt>
                <c:pt idx="9041">
                  <c:v>95.070400000000006</c:v>
                </c:pt>
                <c:pt idx="9042">
                  <c:v>95.070400000000006</c:v>
                </c:pt>
                <c:pt idx="9043">
                  <c:v>95.070400000000006</c:v>
                </c:pt>
                <c:pt idx="9044">
                  <c:v>95.131399999999999</c:v>
                </c:pt>
                <c:pt idx="9045">
                  <c:v>95.162000000000006</c:v>
                </c:pt>
                <c:pt idx="9046">
                  <c:v>95.162000000000006</c:v>
                </c:pt>
                <c:pt idx="9047">
                  <c:v>95.131399999999999</c:v>
                </c:pt>
                <c:pt idx="9048">
                  <c:v>95.131399999999999</c:v>
                </c:pt>
                <c:pt idx="9049">
                  <c:v>95.100899999999996</c:v>
                </c:pt>
                <c:pt idx="9050">
                  <c:v>95.162000000000006</c:v>
                </c:pt>
                <c:pt idx="9051">
                  <c:v>95.222999999999999</c:v>
                </c:pt>
                <c:pt idx="9052">
                  <c:v>95.192499999999995</c:v>
                </c:pt>
                <c:pt idx="9053">
                  <c:v>95.192499999999995</c:v>
                </c:pt>
                <c:pt idx="9054">
                  <c:v>95.162000000000006</c:v>
                </c:pt>
                <c:pt idx="9055">
                  <c:v>95.131399999999999</c:v>
                </c:pt>
                <c:pt idx="9056">
                  <c:v>95.070400000000006</c:v>
                </c:pt>
                <c:pt idx="9057">
                  <c:v>95.070400000000006</c:v>
                </c:pt>
                <c:pt idx="9058">
                  <c:v>95.070400000000006</c:v>
                </c:pt>
                <c:pt idx="9059">
                  <c:v>95.070400000000006</c:v>
                </c:pt>
                <c:pt idx="9060">
                  <c:v>95.100899999999996</c:v>
                </c:pt>
                <c:pt idx="9061">
                  <c:v>95.100899999999996</c:v>
                </c:pt>
                <c:pt idx="9062">
                  <c:v>95.131399999999999</c:v>
                </c:pt>
                <c:pt idx="9063">
                  <c:v>95.131399999999999</c:v>
                </c:pt>
                <c:pt idx="9064">
                  <c:v>95.131399999999999</c:v>
                </c:pt>
                <c:pt idx="9065">
                  <c:v>95.100899999999996</c:v>
                </c:pt>
                <c:pt idx="9066">
                  <c:v>95.131399999999999</c:v>
                </c:pt>
                <c:pt idx="9067">
                  <c:v>95.131399999999999</c:v>
                </c:pt>
                <c:pt idx="9068">
                  <c:v>95.131399999999999</c:v>
                </c:pt>
                <c:pt idx="9069">
                  <c:v>95.131399999999999</c:v>
                </c:pt>
                <c:pt idx="9070">
                  <c:v>95.070400000000006</c:v>
                </c:pt>
                <c:pt idx="9071">
                  <c:v>95.039900000000003</c:v>
                </c:pt>
                <c:pt idx="9072">
                  <c:v>95.009399999999999</c:v>
                </c:pt>
                <c:pt idx="9073">
                  <c:v>95.009399999999999</c:v>
                </c:pt>
                <c:pt idx="9074">
                  <c:v>95.009399999999999</c:v>
                </c:pt>
                <c:pt idx="9075">
                  <c:v>94.978899999999996</c:v>
                </c:pt>
                <c:pt idx="9076">
                  <c:v>94.978899999999996</c:v>
                </c:pt>
                <c:pt idx="9077">
                  <c:v>94.978899999999996</c:v>
                </c:pt>
                <c:pt idx="9078">
                  <c:v>94.978899999999996</c:v>
                </c:pt>
                <c:pt idx="9079">
                  <c:v>94.978899999999996</c:v>
                </c:pt>
                <c:pt idx="9080">
                  <c:v>94.978899999999996</c:v>
                </c:pt>
                <c:pt idx="9081">
                  <c:v>94.933099999999996</c:v>
                </c:pt>
                <c:pt idx="9082">
                  <c:v>94.933099999999996</c:v>
                </c:pt>
                <c:pt idx="9083">
                  <c:v>94.933099999999996</c:v>
                </c:pt>
                <c:pt idx="9084">
                  <c:v>94.933099999999996</c:v>
                </c:pt>
                <c:pt idx="9085">
                  <c:v>94.933099999999996</c:v>
                </c:pt>
                <c:pt idx="9086">
                  <c:v>94.902600000000007</c:v>
                </c:pt>
                <c:pt idx="9087">
                  <c:v>94.872</c:v>
                </c:pt>
                <c:pt idx="9088">
                  <c:v>94.902600000000007</c:v>
                </c:pt>
                <c:pt idx="9089">
                  <c:v>94.902600000000007</c:v>
                </c:pt>
                <c:pt idx="9090">
                  <c:v>94.933099999999996</c:v>
                </c:pt>
                <c:pt idx="9091">
                  <c:v>94.902600000000007</c:v>
                </c:pt>
                <c:pt idx="9092">
                  <c:v>94.902600000000007</c:v>
                </c:pt>
                <c:pt idx="9093">
                  <c:v>94.872</c:v>
                </c:pt>
                <c:pt idx="9094">
                  <c:v>94.902600000000007</c:v>
                </c:pt>
                <c:pt idx="9095">
                  <c:v>94.902600000000007</c:v>
                </c:pt>
                <c:pt idx="9096">
                  <c:v>94.872</c:v>
                </c:pt>
                <c:pt idx="9097">
                  <c:v>94.803399999999996</c:v>
                </c:pt>
                <c:pt idx="9098">
                  <c:v>94.803399999999996</c:v>
                </c:pt>
                <c:pt idx="9099">
                  <c:v>94.772900000000007</c:v>
                </c:pt>
                <c:pt idx="9100">
                  <c:v>94.803399999999996</c:v>
                </c:pt>
                <c:pt idx="9101">
                  <c:v>94.772900000000007</c:v>
                </c:pt>
                <c:pt idx="9102">
                  <c:v>94.772900000000007</c:v>
                </c:pt>
                <c:pt idx="9103">
                  <c:v>94.803399999999996</c:v>
                </c:pt>
                <c:pt idx="9104">
                  <c:v>94.772900000000007</c:v>
                </c:pt>
                <c:pt idx="9105">
                  <c:v>94.803399999999996</c:v>
                </c:pt>
                <c:pt idx="9106">
                  <c:v>94.772900000000007</c:v>
                </c:pt>
                <c:pt idx="9107">
                  <c:v>94.7423</c:v>
                </c:pt>
                <c:pt idx="9108">
                  <c:v>94.711799999999997</c:v>
                </c:pt>
                <c:pt idx="9109">
                  <c:v>94.711799999999997</c:v>
                </c:pt>
                <c:pt idx="9110">
                  <c:v>94.681299999999993</c:v>
                </c:pt>
                <c:pt idx="9111">
                  <c:v>94.681299999999993</c:v>
                </c:pt>
                <c:pt idx="9112">
                  <c:v>94.650800000000004</c:v>
                </c:pt>
                <c:pt idx="9113">
                  <c:v>94.650800000000004</c:v>
                </c:pt>
                <c:pt idx="9114">
                  <c:v>94.6203</c:v>
                </c:pt>
                <c:pt idx="9115">
                  <c:v>94.589799999999997</c:v>
                </c:pt>
                <c:pt idx="9116">
                  <c:v>94.589799999999997</c:v>
                </c:pt>
                <c:pt idx="9117">
                  <c:v>94.559200000000004</c:v>
                </c:pt>
                <c:pt idx="9118">
                  <c:v>94.559200000000004</c:v>
                </c:pt>
                <c:pt idx="9119">
                  <c:v>94.528700000000001</c:v>
                </c:pt>
                <c:pt idx="9120">
                  <c:v>94.528700000000001</c:v>
                </c:pt>
                <c:pt idx="9121">
                  <c:v>94.528700000000001</c:v>
                </c:pt>
                <c:pt idx="9122">
                  <c:v>94.559200000000004</c:v>
                </c:pt>
                <c:pt idx="9123">
                  <c:v>94.559200000000004</c:v>
                </c:pt>
                <c:pt idx="9124">
                  <c:v>94.528700000000001</c:v>
                </c:pt>
                <c:pt idx="9125">
                  <c:v>94.559200000000004</c:v>
                </c:pt>
                <c:pt idx="9126">
                  <c:v>94.589799999999997</c:v>
                </c:pt>
                <c:pt idx="9127">
                  <c:v>94.589799999999997</c:v>
                </c:pt>
                <c:pt idx="9128">
                  <c:v>94.589799999999997</c:v>
                </c:pt>
                <c:pt idx="9129">
                  <c:v>94.589799999999997</c:v>
                </c:pt>
                <c:pt idx="9130">
                  <c:v>94.6203</c:v>
                </c:pt>
                <c:pt idx="9131">
                  <c:v>94.589799999999997</c:v>
                </c:pt>
                <c:pt idx="9132">
                  <c:v>94.559200000000004</c:v>
                </c:pt>
                <c:pt idx="9133">
                  <c:v>94.528700000000001</c:v>
                </c:pt>
                <c:pt idx="9134">
                  <c:v>94.498199999999997</c:v>
                </c:pt>
                <c:pt idx="9135">
                  <c:v>94.467699999999994</c:v>
                </c:pt>
                <c:pt idx="9136">
                  <c:v>94.467699999999994</c:v>
                </c:pt>
                <c:pt idx="9137">
                  <c:v>94.406599999999997</c:v>
                </c:pt>
                <c:pt idx="9138">
                  <c:v>94.406599999999997</c:v>
                </c:pt>
                <c:pt idx="9139">
                  <c:v>94.330399999999997</c:v>
                </c:pt>
                <c:pt idx="9140">
                  <c:v>94.299800000000005</c:v>
                </c:pt>
                <c:pt idx="9141">
                  <c:v>94.299800000000005</c:v>
                </c:pt>
                <c:pt idx="9142">
                  <c:v>94.269300000000001</c:v>
                </c:pt>
                <c:pt idx="9143">
                  <c:v>94.238799999999998</c:v>
                </c:pt>
                <c:pt idx="9144">
                  <c:v>94.208299999999994</c:v>
                </c:pt>
                <c:pt idx="9145">
                  <c:v>94.208299999999994</c:v>
                </c:pt>
                <c:pt idx="9146">
                  <c:v>94.177800000000005</c:v>
                </c:pt>
                <c:pt idx="9147">
                  <c:v>94.147199999999998</c:v>
                </c:pt>
                <c:pt idx="9148">
                  <c:v>94.116699999999994</c:v>
                </c:pt>
                <c:pt idx="9149">
                  <c:v>94.086200000000005</c:v>
                </c:pt>
                <c:pt idx="9150">
                  <c:v>94.086200000000005</c:v>
                </c:pt>
                <c:pt idx="9151">
                  <c:v>94.055700000000002</c:v>
                </c:pt>
                <c:pt idx="9152">
                  <c:v>94.055700000000002</c:v>
                </c:pt>
                <c:pt idx="9153">
                  <c:v>94.025199999999998</c:v>
                </c:pt>
                <c:pt idx="9154">
                  <c:v>94.025199999999998</c:v>
                </c:pt>
                <c:pt idx="9155">
                  <c:v>94.025199999999998</c:v>
                </c:pt>
                <c:pt idx="9156">
                  <c:v>94.055700000000002</c:v>
                </c:pt>
                <c:pt idx="9157">
                  <c:v>94.086200000000005</c:v>
                </c:pt>
                <c:pt idx="9158">
                  <c:v>94.116699999999994</c:v>
                </c:pt>
                <c:pt idx="9159">
                  <c:v>94.147199999999998</c:v>
                </c:pt>
                <c:pt idx="9160">
                  <c:v>94.147199999999998</c:v>
                </c:pt>
                <c:pt idx="9161">
                  <c:v>94.177800000000005</c:v>
                </c:pt>
                <c:pt idx="9162">
                  <c:v>94.208299999999994</c:v>
                </c:pt>
                <c:pt idx="9163">
                  <c:v>94.147199999999998</c:v>
                </c:pt>
                <c:pt idx="9164">
                  <c:v>94.147199999999998</c:v>
                </c:pt>
                <c:pt idx="9165">
                  <c:v>94.116699999999994</c:v>
                </c:pt>
                <c:pt idx="9166">
                  <c:v>94.116699999999994</c:v>
                </c:pt>
                <c:pt idx="9167">
                  <c:v>94.116699999999994</c:v>
                </c:pt>
                <c:pt idx="9168">
                  <c:v>94.116699999999994</c:v>
                </c:pt>
                <c:pt idx="9169">
                  <c:v>94.116699999999994</c:v>
                </c:pt>
                <c:pt idx="9170">
                  <c:v>94.116699999999994</c:v>
                </c:pt>
                <c:pt idx="9171">
                  <c:v>94.086200000000005</c:v>
                </c:pt>
                <c:pt idx="9172">
                  <c:v>94.086200000000005</c:v>
                </c:pt>
                <c:pt idx="9173">
                  <c:v>94.086200000000005</c:v>
                </c:pt>
                <c:pt idx="9174">
                  <c:v>94.086200000000005</c:v>
                </c:pt>
                <c:pt idx="9175">
                  <c:v>94.116699999999994</c:v>
                </c:pt>
                <c:pt idx="9176">
                  <c:v>94.147199999999998</c:v>
                </c:pt>
                <c:pt idx="9177">
                  <c:v>94.147199999999998</c:v>
                </c:pt>
                <c:pt idx="9178">
                  <c:v>94.208299999999994</c:v>
                </c:pt>
                <c:pt idx="9179">
                  <c:v>94.238799999999998</c:v>
                </c:pt>
                <c:pt idx="9180">
                  <c:v>94.238799999999998</c:v>
                </c:pt>
                <c:pt idx="9181">
                  <c:v>94.238799999999998</c:v>
                </c:pt>
                <c:pt idx="9182">
                  <c:v>94.238799999999998</c:v>
                </c:pt>
                <c:pt idx="9183">
                  <c:v>94.177800000000005</c:v>
                </c:pt>
                <c:pt idx="9184">
                  <c:v>94.147199999999998</c:v>
                </c:pt>
                <c:pt idx="9185">
                  <c:v>94.116699999999994</c:v>
                </c:pt>
                <c:pt idx="9186">
                  <c:v>94.116699999999994</c:v>
                </c:pt>
                <c:pt idx="9187">
                  <c:v>94.116699999999994</c:v>
                </c:pt>
                <c:pt idx="9188">
                  <c:v>94.086200000000005</c:v>
                </c:pt>
                <c:pt idx="9189">
                  <c:v>94.116699999999994</c:v>
                </c:pt>
                <c:pt idx="9190">
                  <c:v>94.147199999999998</c:v>
                </c:pt>
                <c:pt idx="9191">
                  <c:v>94.147199999999998</c:v>
                </c:pt>
                <c:pt idx="9192">
                  <c:v>94.208299999999994</c:v>
                </c:pt>
                <c:pt idx="9193">
                  <c:v>94.238799999999998</c:v>
                </c:pt>
                <c:pt idx="9194">
                  <c:v>94.269300000000001</c:v>
                </c:pt>
                <c:pt idx="9195">
                  <c:v>94.299800000000005</c:v>
                </c:pt>
                <c:pt idx="9196">
                  <c:v>94.299800000000005</c:v>
                </c:pt>
                <c:pt idx="9197">
                  <c:v>94.360900000000001</c:v>
                </c:pt>
                <c:pt idx="9198">
                  <c:v>94.360900000000001</c:v>
                </c:pt>
                <c:pt idx="9199">
                  <c:v>94.330399999999997</c:v>
                </c:pt>
                <c:pt idx="9200">
                  <c:v>94.330399999999997</c:v>
                </c:pt>
                <c:pt idx="9201">
                  <c:v>94.299800000000005</c:v>
                </c:pt>
                <c:pt idx="9202">
                  <c:v>94.269300000000001</c:v>
                </c:pt>
                <c:pt idx="9203">
                  <c:v>94.238799999999998</c:v>
                </c:pt>
                <c:pt idx="9204">
                  <c:v>94.238799999999998</c:v>
                </c:pt>
                <c:pt idx="9205">
                  <c:v>94.238799999999998</c:v>
                </c:pt>
                <c:pt idx="9206">
                  <c:v>94.208299999999994</c:v>
                </c:pt>
                <c:pt idx="9207">
                  <c:v>94.238799999999998</c:v>
                </c:pt>
                <c:pt idx="9208">
                  <c:v>94.269300000000001</c:v>
                </c:pt>
                <c:pt idx="9209">
                  <c:v>94.269300000000001</c:v>
                </c:pt>
                <c:pt idx="9210">
                  <c:v>94.299800000000005</c:v>
                </c:pt>
                <c:pt idx="9211">
                  <c:v>94.299800000000005</c:v>
                </c:pt>
                <c:pt idx="9212">
                  <c:v>94.269300000000001</c:v>
                </c:pt>
                <c:pt idx="9213">
                  <c:v>94.269300000000001</c:v>
                </c:pt>
                <c:pt idx="9214">
                  <c:v>94.269300000000001</c:v>
                </c:pt>
                <c:pt idx="9215">
                  <c:v>94.238799999999998</c:v>
                </c:pt>
                <c:pt idx="9216">
                  <c:v>94.238799999999998</c:v>
                </c:pt>
                <c:pt idx="9217">
                  <c:v>94.269300000000001</c:v>
                </c:pt>
                <c:pt idx="9218">
                  <c:v>94.269300000000001</c:v>
                </c:pt>
                <c:pt idx="9219">
                  <c:v>94.269300000000001</c:v>
                </c:pt>
                <c:pt idx="9220">
                  <c:v>94.330399999999997</c:v>
                </c:pt>
                <c:pt idx="9221">
                  <c:v>94.360900000000001</c:v>
                </c:pt>
                <c:pt idx="9222">
                  <c:v>94.452399999999997</c:v>
                </c:pt>
                <c:pt idx="9223">
                  <c:v>94.482900000000001</c:v>
                </c:pt>
                <c:pt idx="9224">
                  <c:v>94.421899999999994</c:v>
                </c:pt>
                <c:pt idx="9225">
                  <c:v>94.330399999999997</c:v>
                </c:pt>
                <c:pt idx="9226">
                  <c:v>94.299800000000005</c:v>
                </c:pt>
                <c:pt idx="9227">
                  <c:v>94.330399999999997</c:v>
                </c:pt>
                <c:pt idx="9228">
                  <c:v>94.330399999999997</c:v>
                </c:pt>
                <c:pt idx="9229">
                  <c:v>94.299800000000005</c:v>
                </c:pt>
                <c:pt idx="9230">
                  <c:v>94.299800000000005</c:v>
                </c:pt>
                <c:pt idx="9231">
                  <c:v>94.269300000000001</c:v>
                </c:pt>
                <c:pt idx="9232">
                  <c:v>94.269300000000001</c:v>
                </c:pt>
                <c:pt idx="9233">
                  <c:v>94.299800000000005</c:v>
                </c:pt>
                <c:pt idx="9234">
                  <c:v>94.299800000000005</c:v>
                </c:pt>
                <c:pt idx="9235">
                  <c:v>94.238799999999998</c:v>
                </c:pt>
                <c:pt idx="9236">
                  <c:v>94.208299999999994</c:v>
                </c:pt>
                <c:pt idx="9237">
                  <c:v>94.208299999999994</c:v>
                </c:pt>
                <c:pt idx="9238">
                  <c:v>94.208299999999994</c:v>
                </c:pt>
                <c:pt idx="9239">
                  <c:v>94.208299999999994</c:v>
                </c:pt>
                <c:pt idx="9240">
                  <c:v>94.208299999999994</c:v>
                </c:pt>
                <c:pt idx="9241">
                  <c:v>94.177800000000005</c:v>
                </c:pt>
                <c:pt idx="9242">
                  <c:v>94.177800000000005</c:v>
                </c:pt>
                <c:pt idx="9243">
                  <c:v>94.147199999999998</c:v>
                </c:pt>
                <c:pt idx="9244">
                  <c:v>94.208299999999994</c:v>
                </c:pt>
                <c:pt idx="9245">
                  <c:v>94.238799999999998</c:v>
                </c:pt>
                <c:pt idx="9246">
                  <c:v>94.269300000000001</c:v>
                </c:pt>
                <c:pt idx="9247">
                  <c:v>94.299800000000005</c:v>
                </c:pt>
                <c:pt idx="9248">
                  <c:v>94.238799999999998</c:v>
                </c:pt>
                <c:pt idx="9249">
                  <c:v>94.147199999999998</c:v>
                </c:pt>
                <c:pt idx="9250">
                  <c:v>94.116699999999994</c:v>
                </c:pt>
                <c:pt idx="9251">
                  <c:v>94.116699999999994</c:v>
                </c:pt>
                <c:pt idx="9252">
                  <c:v>94.086200000000005</c:v>
                </c:pt>
                <c:pt idx="9253">
                  <c:v>94.086200000000005</c:v>
                </c:pt>
                <c:pt idx="9254">
                  <c:v>94.055700000000002</c:v>
                </c:pt>
                <c:pt idx="9255">
                  <c:v>94.055700000000002</c:v>
                </c:pt>
                <c:pt idx="9256">
                  <c:v>94.055700000000002</c:v>
                </c:pt>
                <c:pt idx="9257">
                  <c:v>94.025199999999998</c:v>
                </c:pt>
                <c:pt idx="9258">
                  <c:v>94.025199999999998</c:v>
                </c:pt>
                <c:pt idx="9259">
                  <c:v>93.964100000000002</c:v>
                </c:pt>
                <c:pt idx="9260">
                  <c:v>94.025199999999998</c:v>
                </c:pt>
                <c:pt idx="9261">
                  <c:v>94.025199999999998</c:v>
                </c:pt>
                <c:pt idx="9262">
                  <c:v>93.964100000000002</c:v>
                </c:pt>
                <c:pt idx="9263">
                  <c:v>93.933599999999998</c:v>
                </c:pt>
                <c:pt idx="9264">
                  <c:v>93.903099999999995</c:v>
                </c:pt>
                <c:pt idx="9265">
                  <c:v>93.903099999999995</c:v>
                </c:pt>
                <c:pt idx="9266">
                  <c:v>93.842100000000002</c:v>
                </c:pt>
                <c:pt idx="9267">
                  <c:v>93.842100000000002</c:v>
                </c:pt>
                <c:pt idx="9268">
                  <c:v>93.811599999999999</c:v>
                </c:pt>
                <c:pt idx="9269">
                  <c:v>93.811599999999999</c:v>
                </c:pt>
                <c:pt idx="9270">
                  <c:v>93.811599999999999</c:v>
                </c:pt>
                <c:pt idx="9271">
                  <c:v>93.811599999999999</c:v>
                </c:pt>
                <c:pt idx="9272">
                  <c:v>93.811599999999999</c:v>
                </c:pt>
                <c:pt idx="9273">
                  <c:v>93.811599999999999</c:v>
                </c:pt>
                <c:pt idx="9274">
                  <c:v>93.842100000000002</c:v>
                </c:pt>
                <c:pt idx="9275">
                  <c:v>93.842100000000002</c:v>
                </c:pt>
                <c:pt idx="9276">
                  <c:v>93.872600000000006</c:v>
                </c:pt>
                <c:pt idx="9277">
                  <c:v>93.933599999999998</c:v>
                </c:pt>
                <c:pt idx="9278">
                  <c:v>93.964100000000002</c:v>
                </c:pt>
                <c:pt idx="9279">
                  <c:v>93.933599999999998</c:v>
                </c:pt>
                <c:pt idx="9280">
                  <c:v>93.933599999999998</c:v>
                </c:pt>
                <c:pt idx="9281">
                  <c:v>94.025199999999998</c:v>
                </c:pt>
                <c:pt idx="9282">
                  <c:v>93.933599999999998</c:v>
                </c:pt>
                <c:pt idx="9283">
                  <c:v>93.933599999999998</c:v>
                </c:pt>
                <c:pt idx="9284">
                  <c:v>93.933599999999998</c:v>
                </c:pt>
                <c:pt idx="9285">
                  <c:v>93.964100000000002</c:v>
                </c:pt>
                <c:pt idx="9286">
                  <c:v>93.964100000000002</c:v>
                </c:pt>
                <c:pt idx="9287">
                  <c:v>94.025199999999998</c:v>
                </c:pt>
                <c:pt idx="9288">
                  <c:v>93.933599999999998</c:v>
                </c:pt>
                <c:pt idx="9289">
                  <c:v>93.872600000000006</c:v>
                </c:pt>
                <c:pt idx="9290">
                  <c:v>93.842100000000002</c:v>
                </c:pt>
                <c:pt idx="9291">
                  <c:v>93.842100000000002</c:v>
                </c:pt>
                <c:pt idx="9292">
                  <c:v>93.811599999999999</c:v>
                </c:pt>
                <c:pt idx="9293">
                  <c:v>93.811599999999999</c:v>
                </c:pt>
                <c:pt idx="9294">
                  <c:v>93.811599999999999</c:v>
                </c:pt>
                <c:pt idx="9295">
                  <c:v>93.811599999999999</c:v>
                </c:pt>
                <c:pt idx="9296">
                  <c:v>93.811599999999999</c:v>
                </c:pt>
                <c:pt idx="9297">
                  <c:v>93.811599999999999</c:v>
                </c:pt>
                <c:pt idx="9298">
                  <c:v>93.811599999999999</c:v>
                </c:pt>
                <c:pt idx="9299">
                  <c:v>93.811599999999999</c:v>
                </c:pt>
                <c:pt idx="9300">
                  <c:v>93.811599999999999</c:v>
                </c:pt>
                <c:pt idx="9301">
                  <c:v>93.811599999999999</c:v>
                </c:pt>
                <c:pt idx="9302">
                  <c:v>93.811599999999999</c:v>
                </c:pt>
                <c:pt idx="9303">
                  <c:v>93.811599999999999</c:v>
                </c:pt>
                <c:pt idx="9304">
                  <c:v>93.842100000000002</c:v>
                </c:pt>
                <c:pt idx="9305">
                  <c:v>93.811599999999999</c:v>
                </c:pt>
                <c:pt idx="9306">
                  <c:v>93.811599999999999</c:v>
                </c:pt>
                <c:pt idx="9307">
                  <c:v>93.811599999999999</c:v>
                </c:pt>
                <c:pt idx="9308">
                  <c:v>93.842100000000002</c:v>
                </c:pt>
                <c:pt idx="9309">
                  <c:v>93.842100000000002</c:v>
                </c:pt>
                <c:pt idx="9310">
                  <c:v>93.811599999999999</c:v>
                </c:pt>
                <c:pt idx="9311">
                  <c:v>93.811599999999999</c:v>
                </c:pt>
                <c:pt idx="9312">
                  <c:v>93.811599999999999</c:v>
                </c:pt>
                <c:pt idx="9313">
                  <c:v>93.811599999999999</c:v>
                </c:pt>
                <c:pt idx="9314">
                  <c:v>93.811599999999999</c:v>
                </c:pt>
                <c:pt idx="9315">
                  <c:v>93.750500000000002</c:v>
                </c:pt>
                <c:pt idx="9316">
                  <c:v>93.750500000000002</c:v>
                </c:pt>
                <c:pt idx="9317">
                  <c:v>93.811599999999999</c:v>
                </c:pt>
                <c:pt idx="9318">
                  <c:v>93.811599999999999</c:v>
                </c:pt>
                <c:pt idx="9319">
                  <c:v>93.811599999999999</c:v>
                </c:pt>
                <c:pt idx="9320">
                  <c:v>93.872600000000006</c:v>
                </c:pt>
                <c:pt idx="9321">
                  <c:v>94.025199999999998</c:v>
                </c:pt>
                <c:pt idx="9322">
                  <c:v>94.238799999999998</c:v>
                </c:pt>
                <c:pt idx="9323">
                  <c:v>94.238799999999998</c:v>
                </c:pt>
                <c:pt idx="9324">
                  <c:v>93.964100000000002</c:v>
                </c:pt>
                <c:pt idx="9325">
                  <c:v>93.872600000000006</c:v>
                </c:pt>
                <c:pt idx="9326">
                  <c:v>93.842100000000002</c:v>
                </c:pt>
                <c:pt idx="9327">
                  <c:v>93.811599999999999</c:v>
                </c:pt>
                <c:pt idx="9328">
                  <c:v>93.811599999999999</c:v>
                </c:pt>
                <c:pt idx="9329">
                  <c:v>93.842100000000002</c:v>
                </c:pt>
                <c:pt idx="9330">
                  <c:v>93.811599999999999</c:v>
                </c:pt>
                <c:pt idx="9331">
                  <c:v>93.842100000000002</c:v>
                </c:pt>
                <c:pt idx="9332">
                  <c:v>93.842100000000002</c:v>
                </c:pt>
                <c:pt idx="9333">
                  <c:v>93.811599999999999</c:v>
                </c:pt>
                <c:pt idx="9334">
                  <c:v>93.811599999999999</c:v>
                </c:pt>
                <c:pt idx="9335">
                  <c:v>93.72</c:v>
                </c:pt>
                <c:pt idx="9336">
                  <c:v>93.689499999999995</c:v>
                </c:pt>
                <c:pt idx="9337">
                  <c:v>93.72</c:v>
                </c:pt>
                <c:pt idx="9338">
                  <c:v>93.750500000000002</c:v>
                </c:pt>
                <c:pt idx="9339">
                  <c:v>93.811599999999999</c:v>
                </c:pt>
                <c:pt idx="9340">
                  <c:v>93.811599999999999</c:v>
                </c:pt>
                <c:pt idx="9341">
                  <c:v>93.781000000000006</c:v>
                </c:pt>
                <c:pt idx="9342">
                  <c:v>93.811599999999999</c:v>
                </c:pt>
                <c:pt idx="9343">
                  <c:v>93.811599999999999</c:v>
                </c:pt>
                <c:pt idx="9344">
                  <c:v>93.750500000000002</c:v>
                </c:pt>
                <c:pt idx="9345">
                  <c:v>93.72</c:v>
                </c:pt>
                <c:pt idx="9346">
                  <c:v>93.72</c:v>
                </c:pt>
                <c:pt idx="9347">
                  <c:v>93.689499999999995</c:v>
                </c:pt>
                <c:pt idx="9348">
                  <c:v>93.689499999999995</c:v>
                </c:pt>
                <c:pt idx="9349">
                  <c:v>93.72</c:v>
                </c:pt>
                <c:pt idx="9350">
                  <c:v>93.659000000000006</c:v>
                </c:pt>
                <c:pt idx="9351">
                  <c:v>93.628399999999999</c:v>
                </c:pt>
                <c:pt idx="9352">
                  <c:v>93.628399999999999</c:v>
                </c:pt>
                <c:pt idx="9353">
                  <c:v>93.628399999999999</c:v>
                </c:pt>
                <c:pt idx="9354">
                  <c:v>93.628399999999999</c:v>
                </c:pt>
                <c:pt idx="9355">
                  <c:v>93.628399999999999</c:v>
                </c:pt>
                <c:pt idx="9356">
                  <c:v>93.628399999999999</c:v>
                </c:pt>
                <c:pt idx="9357">
                  <c:v>93.628399999999999</c:v>
                </c:pt>
                <c:pt idx="9358">
                  <c:v>93.659000000000006</c:v>
                </c:pt>
                <c:pt idx="9359">
                  <c:v>93.689499999999995</c:v>
                </c:pt>
                <c:pt idx="9360">
                  <c:v>93.689499999999995</c:v>
                </c:pt>
                <c:pt idx="9361">
                  <c:v>93.628399999999999</c:v>
                </c:pt>
                <c:pt idx="9362">
                  <c:v>93.567400000000006</c:v>
                </c:pt>
                <c:pt idx="9363">
                  <c:v>93.567400000000006</c:v>
                </c:pt>
                <c:pt idx="9364">
                  <c:v>93.628399999999999</c:v>
                </c:pt>
                <c:pt idx="9365">
                  <c:v>93.659000000000006</c:v>
                </c:pt>
                <c:pt idx="9366">
                  <c:v>93.689499999999995</c:v>
                </c:pt>
                <c:pt idx="9367">
                  <c:v>93.689499999999995</c:v>
                </c:pt>
                <c:pt idx="9368">
                  <c:v>93.689499999999995</c:v>
                </c:pt>
                <c:pt idx="9369">
                  <c:v>93.659000000000006</c:v>
                </c:pt>
                <c:pt idx="9370">
                  <c:v>93.659000000000006</c:v>
                </c:pt>
                <c:pt idx="9371">
                  <c:v>93.659000000000006</c:v>
                </c:pt>
                <c:pt idx="9372">
                  <c:v>93.659000000000006</c:v>
                </c:pt>
                <c:pt idx="9373">
                  <c:v>93.628399999999999</c:v>
                </c:pt>
                <c:pt idx="9374">
                  <c:v>93.567400000000006</c:v>
                </c:pt>
                <c:pt idx="9375">
                  <c:v>93.536900000000003</c:v>
                </c:pt>
                <c:pt idx="9376">
                  <c:v>93.536900000000003</c:v>
                </c:pt>
                <c:pt idx="9377">
                  <c:v>93.567400000000006</c:v>
                </c:pt>
                <c:pt idx="9378">
                  <c:v>93.628399999999999</c:v>
                </c:pt>
                <c:pt idx="9379">
                  <c:v>93.628399999999999</c:v>
                </c:pt>
                <c:pt idx="9380">
                  <c:v>93.659000000000006</c:v>
                </c:pt>
                <c:pt idx="9381">
                  <c:v>93.628399999999999</c:v>
                </c:pt>
                <c:pt idx="9382">
                  <c:v>93.536900000000003</c:v>
                </c:pt>
                <c:pt idx="9383">
                  <c:v>93.506399999999999</c:v>
                </c:pt>
                <c:pt idx="9384">
                  <c:v>93.506399999999999</c:v>
                </c:pt>
                <c:pt idx="9385">
                  <c:v>93.536900000000003</c:v>
                </c:pt>
                <c:pt idx="9386">
                  <c:v>93.567400000000006</c:v>
                </c:pt>
                <c:pt idx="9387">
                  <c:v>93.567400000000006</c:v>
                </c:pt>
                <c:pt idx="9388">
                  <c:v>93.536900000000003</c:v>
                </c:pt>
                <c:pt idx="9389">
                  <c:v>93.506399999999999</c:v>
                </c:pt>
                <c:pt idx="9390">
                  <c:v>93.475899999999996</c:v>
                </c:pt>
                <c:pt idx="9391">
                  <c:v>93.475899999999996</c:v>
                </c:pt>
                <c:pt idx="9392">
                  <c:v>93.445300000000003</c:v>
                </c:pt>
                <c:pt idx="9393">
                  <c:v>93.475899999999996</c:v>
                </c:pt>
                <c:pt idx="9394">
                  <c:v>93.475899999999996</c:v>
                </c:pt>
                <c:pt idx="9395">
                  <c:v>93.445300000000003</c:v>
                </c:pt>
                <c:pt idx="9396">
                  <c:v>93.506399999999999</c:v>
                </c:pt>
                <c:pt idx="9397">
                  <c:v>93.475899999999996</c:v>
                </c:pt>
                <c:pt idx="9398">
                  <c:v>93.445300000000003</c:v>
                </c:pt>
                <c:pt idx="9399">
                  <c:v>93.4148</c:v>
                </c:pt>
                <c:pt idx="9400">
                  <c:v>93.445300000000003</c:v>
                </c:pt>
                <c:pt idx="9401">
                  <c:v>93.4148</c:v>
                </c:pt>
                <c:pt idx="9402">
                  <c:v>93.4148</c:v>
                </c:pt>
                <c:pt idx="9403">
                  <c:v>93.4148</c:v>
                </c:pt>
                <c:pt idx="9404">
                  <c:v>93.4148</c:v>
                </c:pt>
                <c:pt idx="9405">
                  <c:v>93.445300000000003</c:v>
                </c:pt>
                <c:pt idx="9406">
                  <c:v>93.445300000000003</c:v>
                </c:pt>
                <c:pt idx="9407">
                  <c:v>93.445300000000003</c:v>
                </c:pt>
                <c:pt idx="9408">
                  <c:v>93.445300000000003</c:v>
                </c:pt>
                <c:pt idx="9409">
                  <c:v>93.4148</c:v>
                </c:pt>
                <c:pt idx="9410">
                  <c:v>93.353800000000007</c:v>
                </c:pt>
                <c:pt idx="9411">
                  <c:v>93.353800000000007</c:v>
                </c:pt>
                <c:pt idx="9412">
                  <c:v>93.323300000000003</c:v>
                </c:pt>
                <c:pt idx="9413">
                  <c:v>93.323300000000003</c:v>
                </c:pt>
                <c:pt idx="9414">
                  <c:v>93.323300000000003</c:v>
                </c:pt>
                <c:pt idx="9415">
                  <c:v>93.2928</c:v>
                </c:pt>
                <c:pt idx="9416">
                  <c:v>93.2928</c:v>
                </c:pt>
                <c:pt idx="9417">
                  <c:v>93.2928</c:v>
                </c:pt>
                <c:pt idx="9418">
                  <c:v>93.262200000000007</c:v>
                </c:pt>
                <c:pt idx="9419">
                  <c:v>93.140199999999993</c:v>
                </c:pt>
                <c:pt idx="9420">
                  <c:v>93.079099999999997</c:v>
                </c:pt>
                <c:pt idx="9421">
                  <c:v>93.1096</c:v>
                </c:pt>
                <c:pt idx="9422">
                  <c:v>93.140199999999993</c:v>
                </c:pt>
                <c:pt idx="9423">
                  <c:v>93.140199999999993</c:v>
                </c:pt>
                <c:pt idx="9424">
                  <c:v>93.140199999999993</c:v>
                </c:pt>
                <c:pt idx="9425">
                  <c:v>93.170699999999997</c:v>
                </c:pt>
                <c:pt idx="9426">
                  <c:v>93.170699999999997</c:v>
                </c:pt>
                <c:pt idx="9427">
                  <c:v>93.262200000000007</c:v>
                </c:pt>
                <c:pt idx="9428">
                  <c:v>93.262200000000007</c:v>
                </c:pt>
                <c:pt idx="9429">
                  <c:v>93.170699999999997</c:v>
                </c:pt>
                <c:pt idx="9430">
                  <c:v>93.140199999999993</c:v>
                </c:pt>
                <c:pt idx="9431">
                  <c:v>93.140199999999993</c:v>
                </c:pt>
                <c:pt idx="9432">
                  <c:v>93.140199999999993</c:v>
                </c:pt>
                <c:pt idx="9433">
                  <c:v>93.140199999999993</c:v>
                </c:pt>
                <c:pt idx="9434">
                  <c:v>93.0334</c:v>
                </c:pt>
                <c:pt idx="9435">
                  <c:v>93.002799999999993</c:v>
                </c:pt>
                <c:pt idx="9436">
                  <c:v>93.063900000000004</c:v>
                </c:pt>
                <c:pt idx="9437">
                  <c:v>93.094399999999993</c:v>
                </c:pt>
                <c:pt idx="9438">
                  <c:v>93.094399999999993</c:v>
                </c:pt>
                <c:pt idx="9439">
                  <c:v>93.063900000000004</c:v>
                </c:pt>
                <c:pt idx="9440">
                  <c:v>93.063900000000004</c:v>
                </c:pt>
                <c:pt idx="9441">
                  <c:v>93.063900000000004</c:v>
                </c:pt>
                <c:pt idx="9442">
                  <c:v>93.063900000000004</c:v>
                </c:pt>
                <c:pt idx="9443">
                  <c:v>93.063900000000004</c:v>
                </c:pt>
                <c:pt idx="9444">
                  <c:v>93.063900000000004</c:v>
                </c:pt>
                <c:pt idx="9445">
                  <c:v>93.0334</c:v>
                </c:pt>
                <c:pt idx="9446">
                  <c:v>93.002799999999993</c:v>
                </c:pt>
                <c:pt idx="9447">
                  <c:v>93.002799999999993</c:v>
                </c:pt>
                <c:pt idx="9448">
                  <c:v>93.002799999999993</c:v>
                </c:pt>
                <c:pt idx="9449">
                  <c:v>92.972300000000004</c:v>
                </c:pt>
                <c:pt idx="9450">
                  <c:v>92.880799999999994</c:v>
                </c:pt>
                <c:pt idx="9451">
                  <c:v>92.789199999999994</c:v>
                </c:pt>
                <c:pt idx="9452">
                  <c:v>92.789199999999994</c:v>
                </c:pt>
                <c:pt idx="9453">
                  <c:v>92.735799999999998</c:v>
                </c:pt>
                <c:pt idx="9454">
                  <c:v>92.705299999999994</c:v>
                </c:pt>
                <c:pt idx="9455">
                  <c:v>92.850300000000004</c:v>
                </c:pt>
                <c:pt idx="9456">
                  <c:v>92.880799999999994</c:v>
                </c:pt>
                <c:pt idx="9457">
                  <c:v>92.911299999999997</c:v>
                </c:pt>
                <c:pt idx="9458">
                  <c:v>92.972300000000004</c:v>
                </c:pt>
                <c:pt idx="9459">
                  <c:v>93.002799999999993</c:v>
                </c:pt>
                <c:pt idx="9460">
                  <c:v>92.972300000000004</c:v>
                </c:pt>
                <c:pt idx="9461">
                  <c:v>92.911299999999997</c:v>
                </c:pt>
                <c:pt idx="9462">
                  <c:v>92.911299999999997</c:v>
                </c:pt>
                <c:pt idx="9463">
                  <c:v>92.880799999999994</c:v>
                </c:pt>
                <c:pt idx="9464">
                  <c:v>92.819699999999997</c:v>
                </c:pt>
                <c:pt idx="9465">
                  <c:v>92.789199999999994</c:v>
                </c:pt>
                <c:pt idx="9466">
                  <c:v>92.705299999999994</c:v>
                </c:pt>
                <c:pt idx="9467">
                  <c:v>92.705299999999994</c:v>
                </c:pt>
                <c:pt idx="9468">
                  <c:v>92.705299999999994</c:v>
                </c:pt>
                <c:pt idx="9469">
                  <c:v>92.705299999999994</c:v>
                </c:pt>
                <c:pt idx="9470">
                  <c:v>92.705299999999994</c:v>
                </c:pt>
                <c:pt idx="9471">
                  <c:v>92.705299999999994</c:v>
                </c:pt>
                <c:pt idx="9472">
                  <c:v>92.705299999999994</c:v>
                </c:pt>
                <c:pt idx="9473">
                  <c:v>92.705299999999994</c:v>
                </c:pt>
                <c:pt idx="9474">
                  <c:v>92.705299999999994</c:v>
                </c:pt>
                <c:pt idx="9475">
                  <c:v>92.705299999999994</c:v>
                </c:pt>
                <c:pt idx="9476">
                  <c:v>92.705299999999994</c:v>
                </c:pt>
                <c:pt idx="9477">
                  <c:v>92.705299999999994</c:v>
                </c:pt>
                <c:pt idx="9478">
                  <c:v>92.789199999999994</c:v>
                </c:pt>
                <c:pt idx="9479">
                  <c:v>92.705299999999994</c:v>
                </c:pt>
                <c:pt idx="9480">
                  <c:v>92.705299999999994</c:v>
                </c:pt>
                <c:pt idx="9481">
                  <c:v>92.735799999999998</c:v>
                </c:pt>
                <c:pt idx="9482">
                  <c:v>92.789199999999994</c:v>
                </c:pt>
                <c:pt idx="9483">
                  <c:v>92.789199999999994</c:v>
                </c:pt>
                <c:pt idx="9484">
                  <c:v>92.819699999999997</c:v>
                </c:pt>
                <c:pt idx="9485">
                  <c:v>92.819699999999997</c:v>
                </c:pt>
                <c:pt idx="9486">
                  <c:v>92.819699999999997</c:v>
                </c:pt>
                <c:pt idx="9487">
                  <c:v>92.850300000000004</c:v>
                </c:pt>
                <c:pt idx="9488">
                  <c:v>92.850300000000004</c:v>
                </c:pt>
                <c:pt idx="9489">
                  <c:v>92.850300000000004</c:v>
                </c:pt>
                <c:pt idx="9490">
                  <c:v>92.850300000000004</c:v>
                </c:pt>
                <c:pt idx="9491">
                  <c:v>92.880799999999994</c:v>
                </c:pt>
                <c:pt idx="9492">
                  <c:v>92.850300000000004</c:v>
                </c:pt>
                <c:pt idx="9493">
                  <c:v>92.850300000000004</c:v>
                </c:pt>
                <c:pt idx="9494">
                  <c:v>92.850300000000004</c:v>
                </c:pt>
                <c:pt idx="9495">
                  <c:v>92.880799999999994</c:v>
                </c:pt>
                <c:pt idx="9496">
                  <c:v>92.941800000000001</c:v>
                </c:pt>
                <c:pt idx="9497">
                  <c:v>92.941800000000001</c:v>
                </c:pt>
                <c:pt idx="9498">
                  <c:v>92.972300000000004</c:v>
                </c:pt>
                <c:pt idx="9499">
                  <c:v>93.002799999999993</c:v>
                </c:pt>
                <c:pt idx="9500">
                  <c:v>92.972300000000004</c:v>
                </c:pt>
                <c:pt idx="9501">
                  <c:v>93.002799999999993</c:v>
                </c:pt>
                <c:pt idx="9502">
                  <c:v>93.002799999999993</c:v>
                </c:pt>
                <c:pt idx="9503">
                  <c:v>93.002799999999993</c:v>
                </c:pt>
                <c:pt idx="9504">
                  <c:v>92.972300000000004</c:v>
                </c:pt>
                <c:pt idx="9505">
                  <c:v>93.002799999999993</c:v>
                </c:pt>
                <c:pt idx="9506">
                  <c:v>93.002799999999993</c:v>
                </c:pt>
                <c:pt idx="9507">
                  <c:v>93.0334</c:v>
                </c:pt>
                <c:pt idx="9508">
                  <c:v>93.063900000000004</c:v>
                </c:pt>
                <c:pt idx="9509">
                  <c:v>93.094399999999993</c:v>
                </c:pt>
                <c:pt idx="9510">
                  <c:v>93.094399999999993</c:v>
                </c:pt>
                <c:pt idx="9511">
                  <c:v>93.094399999999993</c:v>
                </c:pt>
                <c:pt idx="9512">
                  <c:v>93.063900000000004</c:v>
                </c:pt>
                <c:pt idx="9513">
                  <c:v>93.002799999999993</c:v>
                </c:pt>
                <c:pt idx="9514">
                  <c:v>93.002799999999993</c:v>
                </c:pt>
                <c:pt idx="9515">
                  <c:v>93.025700000000001</c:v>
                </c:pt>
                <c:pt idx="9516">
                  <c:v>93.094399999999993</c:v>
                </c:pt>
                <c:pt idx="9517">
                  <c:v>93.124899999999997</c:v>
                </c:pt>
                <c:pt idx="9518">
                  <c:v>93.124899999999997</c:v>
                </c:pt>
                <c:pt idx="9519">
                  <c:v>93.247</c:v>
                </c:pt>
                <c:pt idx="9520">
                  <c:v>93.247</c:v>
                </c:pt>
                <c:pt idx="9521">
                  <c:v>93.216499999999996</c:v>
                </c:pt>
                <c:pt idx="9522">
                  <c:v>93.216499999999996</c:v>
                </c:pt>
                <c:pt idx="9523">
                  <c:v>93.247</c:v>
                </c:pt>
                <c:pt idx="9524">
                  <c:v>93.277500000000003</c:v>
                </c:pt>
                <c:pt idx="9525">
                  <c:v>93.277500000000003</c:v>
                </c:pt>
                <c:pt idx="9526">
                  <c:v>93.277500000000003</c:v>
                </c:pt>
                <c:pt idx="9527">
                  <c:v>93.247</c:v>
                </c:pt>
                <c:pt idx="9528">
                  <c:v>93.247</c:v>
                </c:pt>
                <c:pt idx="9529">
                  <c:v>93.247</c:v>
                </c:pt>
                <c:pt idx="9530">
                  <c:v>93.208799999999997</c:v>
                </c:pt>
                <c:pt idx="9531">
                  <c:v>93.147800000000004</c:v>
                </c:pt>
                <c:pt idx="9532">
                  <c:v>93.086799999999997</c:v>
                </c:pt>
                <c:pt idx="9533">
                  <c:v>93.147800000000004</c:v>
                </c:pt>
                <c:pt idx="9534">
                  <c:v>93.147800000000004</c:v>
                </c:pt>
                <c:pt idx="9535">
                  <c:v>93.086799999999997</c:v>
                </c:pt>
                <c:pt idx="9536">
                  <c:v>93.056200000000004</c:v>
                </c:pt>
                <c:pt idx="9537">
                  <c:v>93.056200000000004</c:v>
                </c:pt>
                <c:pt idx="9538">
                  <c:v>93.056200000000004</c:v>
                </c:pt>
                <c:pt idx="9539">
                  <c:v>93.147800000000004</c:v>
                </c:pt>
                <c:pt idx="9540">
                  <c:v>93.147800000000004</c:v>
                </c:pt>
                <c:pt idx="9541">
                  <c:v>93.208799999999997</c:v>
                </c:pt>
                <c:pt idx="9542">
                  <c:v>93.269900000000007</c:v>
                </c:pt>
                <c:pt idx="9543">
                  <c:v>93.2393</c:v>
                </c:pt>
                <c:pt idx="9544">
                  <c:v>93.2393</c:v>
                </c:pt>
                <c:pt idx="9545">
                  <c:v>93.2393</c:v>
                </c:pt>
                <c:pt idx="9546">
                  <c:v>93.2393</c:v>
                </c:pt>
                <c:pt idx="9547">
                  <c:v>93.2393</c:v>
                </c:pt>
                <c:pt idx="9548">
                  <c:v>93.269900000000007</c:v>
                </c:pt>
                <c:pt idx="9549">
                  <c:v>93.269900000000007</c:v>
                </c:pt>
                <c:pt idx="9550">
                  <c:v>93.269900000000007</c:v>
                </c:pt>
                <c:pt idx="9551">
                  <c:v>93.3309</c:v>
                </c:pt>
                <c:pt idx="9552">
                  <c:v>93.3309</c:v>
                </c:pt>
                <c:pt idx="9553">
                  <c:v>93.3309</c:v>
                </c:pt>
                <c:pt idx="9554">
                  <c:v>93.3309</c:v>
                </c:pt>
                <c:pt idx="9555">
                  <c:v>93.3309</c:v>
                </c:pt>
                <c:pt idx="9556">
                  <c:v>93.422499999999999</c:v>
                </c:pt>
                <c:pt idx="9557">
                  <c:v>93.544499999999999</c:v>
                </c:pt>
                <c:pt idx="9558">
                  <c:v>93.666600000000003</c:v>
                </c:pt>
                <c:pt idx="9559">
                  <c:v>93.605599999999995</c:v>
                </c:pt>
                <c:pt idx="9560">
                  <c:v>93.453000000000003</c:v>
                </c:pt>
                <c:pt idx="9561">
                  <c:v>93.3309</c:v>
                </c:pt>
                <c:pt idx="9562">
                  <c:v>93.3309</c:v>
                </c:pt>
                <c:pt idx="9563">
                  <c:v>93.3309</c:v>
                </c:pt>
                <c:pt idx="9564">
                  <c:v>93.3309</c:v>
                </c:pt>
                <c:pt idx="9565">
                  <c:v>93.300399999999996</c:v>
                </c:pt>
                <c:pt idx="9566">
                  <c:v>93.269900000000007</c:v>
                </c:pt>
                <c:pt idx="9567">
                  <c:v>93.269900000000007</c:v>
                </c:pt>
                <c:pt idx="9568">
                  <c:v>93.300399999999996</c:v>
                </c:pt>
                <c:pt idx="9569">
                  <c:v>93.3309</c:v>
                </c:pt>
                <c:pt idx="9570">
                  <c:v>93.361400000000003</c:v>
                </c:pt>
                <c:pt idx="9571">
                  <c:v>93.361400000000003</c:v>
                </c:pt>
                <c:pt idx="9572">
                  <c:v>93.361400000000003</c:v>
                </c:pt>
                <c:pt idx="9573">
                  <c:v>93.3309</c:v>
                </c:pt>
                <c:pt idx="9574">
                  <c:v>93.3309</c:v>
                </c:pt>
                <c:pt idx="9575">
                  <c:v>93.544499999999999</c:v>
                </c:pt>
                <c:pt idx="9576">
                  <c:v>93.575000000000003</c:v>
                </c:pt>
                <c:pt idx="9577">
                  <c:v>93.575000000000003</c:v>
                </c:pt>
                <c:pt idx="9578">
                  <c:v>93.605599999999995</c:v>
                </c:pt>
                <c:pt idx="9579">
                  <c:v>93.483500000000006</c:v>
                </c:pt>
                <c:pt idx="9580">
                  <c:v>93.422499999999999</c:v>
                </c:pt>
                <c:pt idx="9581">
                  <c:v>93.361400000000003</c:v>
                </c:pt>
                <c:pt idx="9582">
                  <c:v>93.361400000000003</c:v>
                </c:pt>
                <c:pt idx="9583">
                  <c:v>93.361400000000003</c:v>
                </c:pt>
                <c:pt idx="9584">
                  <c:v>93.361400000000003</c:v>
                </c:pt>
                <c:pt idx="9585">
                  <c:v>93.453000000000003</c:v>
                </c:pt>
                <c:pt idx="9586">
                  <c:v>93.361400000000003</c:v>
                </c:pt>
                <c:pt idx="9587">
                  <c:v>93.361400000000003</c:v>
                </c:pt>
                <c:pt idx="9588">
                  <c:v>93.391900000000007</c:v>
                </c:pt>
                <c:pt idx="9589">
                  <c:v>93.422499999999999</c:v>
                </c:pt>
                <c:pt idx="9590">
                  <c:v>93.422499999999999</c:v>
                </c:pt>
                <c:pt idx="9591">
                  <c:v>93.453000000000003</c:v>
                </c:pt>
                <c:pt idx="9592">
                  <c:v>93.453000000000003</c:v>
                </c:pt>
                <c:pt idx="9593">
                  <c:v>93.422499999999999</c:v>
                </c:pt>
                <c:pt idx="9594">
                  <c:v>93.422499999999999</c:v>
                </c:pt>
                <c:pt idx="9595">
                  <c:v>93.391900000000007</c:v>
                </c:pt>
                <c:pt idx="9596">
                  <c:v>93.361400000000003</c:v>
                </c:pt>
                <c:pt idx="9597">
                  <c:v>93.361400000000003</c:v>
                </c:pt>
                <c:pt idx="9598">
                  <c:v>93.361400000000003</c:v>
                </c:pt>
                <c:pt idx="9599">
                  <c:v>93.636099999999999</c:v>
                </c:pt>
                <c:pt idx="9600">
                  <c:v>93.636099999999999</c:v>
                </c:pt>
                <c:pt idx="9601">
                  <c:v>93.422499999999999</c:v>
                </c:pt>
                <c:pt idx="9602">
                  <c:v>93.391900000000007</c:v>
                </c:pt>
                <c:pt idx="9603">
                  <c:v>93.361400000000003</c:v>
                </c:pt>
                <c:pt idx="9604">
                  <c:v>93.361400000000003</c:v>
                </c:pt>
                <c:pt idx="9605">
                  <c:v>93.3309</c:v>
                </c:pt>
                <c:pt idx="9606">
                  <c:v>93.3309</c:v>
                </c:pt>
                <c:pt idx="9607">
                  <c:v>93.300399999999996</c:v>
                </c:pt>
                <c:pt idx="9608">
                  <c:v>93.300399999999996</c:v>
                </c:pt>
                <c:pt idx="9609">
                  <c:v>93.300399999999996</c:v>
                </c:pt>
                <c:pt idx="9610">
                  <c:v>93.3309</c:v>
                </c:pt>
                <c:pt idx="9611">
                  <c:v>93.2851</c:v>
                </c:pt>
                <c:pt idx="9612">
                  <c:v>93.254599999999996</c:v>
                </c:pt>
                <c:pt idx="9613">
                  <c:v>93.224100000000007</c:v>
                </c:pt>
                <c:pt idx="9614">
                  <c:v>93.224100000000007</c:v>
                </c:pt>
                <c:pt idx="9615">
                  <c:v>93.224100000000007</c:v>
                </c:pt>
                <c:pt idx="9616">
                  <c:v>93.224100000000007</c:v>
                </c:pt>
                <c:pt idx="9617">
                  <c:v>93.193600000000004</c:v>
                </c:pt>
                <c:pt idx="9618">
                  <c:v>93.224100000000007</c:v>
                </c:pt>
                <c:pt idx="9619">
                  <c:v>93.224100000000007</c:v>
                </c:pt>
                <c:pt idx="9620">
                  <c:v>93.1631</c:v>
                </c:pt>
                <c:pt idx="9621">
                  <c:v>93.1631</c:v>
                </c:pt>
                <c:pt idx="9622">
                  <c:v>93.1631</c:v>
                </c:pt>
                <c:pt idx="9623">
                  <c:v>93.1631</c:v>
                </c:pt>
                <c:pt idx="9624">
                  <c:v>93.1631</c:v>
                </c:pt>
                <c:pt idx="9625">
                  <c:v>93.1631</c:v>
                </c:pt>
                <c:pt idx="9626">
                  <c:v>93.1631</c:v>
                </c:pt>
                <c:pt idx="9627">
                  <c:v>93.1631</c:v>
                </c:pt>
                <c:pt idx="9628">
                  <c:v>93.224100000000007</c:v>
                </c:pt>
                <c:pt idx="9629">
                  <c:v>93.254599999999996</c:v>
                </c:pt>
                <c:pt idx="9630">
                  <c:v>93.2851</c:v>
                </c:pt>
                <c:pt idx="9631">
                  <c:v>93.2851</c:v>
                </c:pt>
                <c:pt idx="9632">
                  <c:v>93.315600000000003</c:v>
                </c:pt>
                <c:pt idx="9633">
                  <c:v>93.315600000000003</c:v>
                </c:pt>
                <c:pt idx="9634">
                  <c:v>93.2851</c:v>
                </c:pt>
                <c:pt idx="9635">
                  <c:v>93.2851</c:v>
                </c:pt>
                <c:pt idx="9636">
                  <c:v>93.2851</c:v>
                </c:pt>
                <c:pt idx="9637">
                  <c:v>93.254599999999996</c:v>
                </c:pt>
                <c:pt idx="9638">
                  <c:v>93.2851</c:v>
                </c:pt>
                <c:pt idx="9639">
                  <c:v>93.315600000000003</c:v>
                </c:pt>
                <c:pt idx="9640">
                  <c:v>93.407200000000003</c:v>
                </c:pt>
                <c:pt idx="9641">
                  <c:v>93.3767</c:v>
                </c:pt>
                <c:pt idx="9642">
                  <c:v>93.498699999999999</c:v>
                </c:pt>
                <c:pt idx="9643">
                  <c:v>93.437700000000007</c:v>
                </c:pt>
                <c:pt idx="9644">
                  <c:v>93.407200000000003</c:v>
                </c:pt>
                <c:pt idx="9645">
                  <c:v>93.437700000000007</c:v>
                </c:pt>
                <c:pt idx="9646">
                  <c:v>93.391900000000007</c:v>
                </c:pt>
                <c:pt idx="9647">
                  <c:v>93.453000000000003</c:v>
                </c:pt>
                <c:pt idx="9648">
                  <c:v>93.391900000000007</c:v>
                </c:pt>
                <c:pt idx="9649">
                  <c:v>93.483500000000006</c:v>
                </c:pt>
                <c:pt idx="9650">
                  <c:v>93.513999999999996</c:v>
                </c:pt>
                <c:pt idx="9651">
                  <c:v>93.391900000000007</c:v>
                </c:pt>
                <c:pt idx="9652">
                  <c:v>93.453000000000003</c:v>
                </c:pt>
                <c:pt idx="9653">
                  <c:v>93.453000000000003</c:v>
                </c:pt>
                <c:pt idx="9654">
                  <c:v>93.391900000000007</c:v>
                </c:pt>
                <c:pt idx="9655">
                  <c:v>93.3309</c:v>
                </c:pt>
                <c:pt idx="9656">
                  <c:v>93.300399999999996</c:v>
                </c:pt>
                <c:pt idx="9657">
                  <c:v>93.269900000000007</c:v>
                </c:pt>
                <c:pt idx="9658">
                  <c:v>93.3309</c:v>
                </c:pt>
                <c:pt idx="9659">
                  <c:v>93.361400000000003</c:v>
                </c:pt>
                <c:pt idx="9660">
                  <c:v>93.361400000000003</c:v>
                </c:pt>
                <c:pt idx="9661">
                  <c:v>93.391900000000007</c:v>
                </c:pt>
                <c:pt idx="9662">
                  <c:v>93.3309</c:v>
                </c:pt>
                <c:pt idx="9663">
                  <c:v>93.269900000000007</c:v>
                </c:pt>
                <c:pt idx="9664">
                  <c:v>93.269900000000007</c:v>
                </c:pt>
                <c:pt idx="9665">
                  <c:v>93.269900000000007</c:v>
                </c:pt>
                <c:pt idx="9666">
                  <c:v>93.391900000000007</c:v>
                </c:pt>
                <c:pt idx="9667">
                  <c:v>93.544499999999999</c:v>
                </c:pt>
                <c:pt idx="9668">
                  <c:v>93.483500000000006</c:v>
                </c:pt>
                <c:pt idx="9669">
                  <c:v>93.453000000000003</c:v>
                </c:pt>
                <c:pt idx="9670">
                  <c:v>93.483500000000006</c:v>
                </c:pt>
                <c:pt idx="9671">
                  <c:v>93.513999999999996</c:v>
                </c:pt>
                <c:pt idx="9672">
                  <c:v>93.391900000000007</c:v>
                </c:pt>
                <c:pt idx="9673">
                  <c:v>93.361400000000003</c:v>
                </c:pt>
                <c:pt idx="9674">
                  <c:v>93.361400000000003</c:v>
                </c:pt>
                <c:pt idx="9675">
                  <c:v>93.3309</c:v>
                </c:pt>
                <c:pt idx="9676">
                  <c:v>93.3309</c:v>
                </c:pt>
                <c:pt idx="9677">
                  <c:v>93.3309</c:v>
                </c:pt>
                <c:pt idx="9678">
                  <c:v>93.361400000000003</c:v>
                </c:pt>
                <c:pt idx="9679">
                  <c:v>93.453000000000003</c:v>
                </c:pt>
                <c:pt idx="9680">
                  <c:v>93.453000000000003</c:v>
                </c:pt>
                <c:pt idx="9681">
                  <c:v>93.361400000000003</c:v>
                </c:pt>
                <c:pt idx="9682">
                  <c:v>93.361400000000003</c:v>
                </c:pt>
                <c:pt idx="9683">
                  <c:v>93.361400000000003</c:v>
                </c:pt>
                <c:pt idx="9684">
                  <c:v>93.361400000000003</c:v>
                </c:pt>
                <c:pt idx="9685">
                  <c:v>93.361400000000003</c:v>
                </c:pt>
                <c:pt idx="9686">
                  <c:v>93.361400000000003</c:v>
                </c:pt>
                <c:pt idx="9687">
                  <c:v>93.453000000000003</c:v>
                </c:pt>
                <c:pt idx="9688">
                  <c:v>93.361400000000003</c:v>
                </c:pt>
                <c:pt idx="9689">
                  <c:v>93.361400000000003</c:v>
                </c:pt>
                <c:pt idx="9690">
                  <c:v>93.361400000000003</c:v>
                </c:pt>
                <c:pt idx="9691">
                  <c:v>93.361400000000003</c:v>
                </c:pt>
                <c:pt idx="9692">
                  <c:v>93.391900000000007</c:v>
                </c:pt>
                <c:pt idx="9693">
                  <c:v>93.453000000000003</c:v>
                </c:pt>
                <c:pt idx="9694">
                  <c:v>93.483500000000006</c:v>
                </c:pt>
                <c:pt idx="9695">
                  <c:v>93.361400000000003</c:v>
                </c:pt>
                <c:pt idx="9696">
                  <c:v>93.3309</c:v>
                </c:pt>
                <c:pt idx="9697">
                  <c:v>93.361400000000003</c:v>
                </c:pt>
                <c:pt idx="9698">
                  <c:v>93.391900000000007</c:v>
                </c:pt>
                <c:pt idx="9699">
                  <c:v>93.391900000000007</c:v>
                </c:pt>
                <c:pt idx="9700">
                  <c:v>93.391900000000007</c:v>
                </c:pt>
                <c:pt idx="9701">
                  <c:v>93.453000000000003</c:v>
                </c:pt>
                <c:pt idx="9702">
                  <c:v>93.483500000000006</c:v>
                </c:pt>
                <c:pt idx="9703">
                  <c:v>93.391900000000007</c:v>
                </c:pt>
                <c:pt idx="9704">
                  <c:v>93.315600000000003</c:v>
                </c:pt>
                <c:pt idx="9705">
                  <c:v>93.3309</c:v>
                </c:pt>
                <c:pt idx="9706">
                  <c:v>93.3309</c:v>
                </c:pt>
                <c:pt idx="9707">
                  <c:v>93.254599999999996</c:v>
                </c:pt>
                <c:pt idx="9708">
                  <c:v>93.254599999999996</c:v>
                </c:pt>
                <c:pt idx="9709">
                  <c:v>93.2851</c:v>
                </c:pt>
                <c:pt idx="9710">
                  <c:v>93.2851</c:v>
                </c:pt>
                <c:pt idx="9711">
                  <c:v>93.346199999999996</c:v>
                </c:pt>
                <c:pt idx="9712">
                  <c:v>93.315600000000003</c:v>
                </c:pt>
                <c:pt idx="9713">
                  <c:v>93.437700000000007</c:v>
                </c:pt>
                <c:pt idx="9714">
                  <c:v>93.437700000000007</c:v>
                </c:pt>
                <c:pt idx="9715">
                  <c:v>93.407200000000003</c:v>
                </c:pt>
                <c:pt idx="9716">
                  <c:v>93.437700000000007</c:v>
                </c:pt>
                <c:pt idx="9717">
                  <c:v>93.407200000000003</c:v>
                </c:pt>
                <c:pt idx="9718">
                  <c:v>93.346199999999996</c:v>
                </c:pt>
                <c:pt idx="9719">
                  <c:v>93.315600000000003</c:v>
                </c:pt>
                <c:pt idx="9720">
                  <c:v>93.346199999999996</c:v>
                </c:pt>
                <c:pt idx="9721">
                  <c:v>93.407200000000003</c:v>
                </c:pt>
                <c:pt idx="9722">
                  <c:v>93.407200000000003</c:v>
                </c:pt>
                <c:pt idx="9723">
                  <c:v>93.437700000000007</c:v>
                </c:pt>
                <c:pt idx="9724">
                  <c:v>93.468199999999996</c:v>
                </c:pt>
                <c:pt idx="9725">
                  <c:v>93.468199999999996</c:v>
                </c:pt>
                <c:pt idx="9726">
                  <c:v>93.498699999999999</c:v>
                </c:pt>
                <c:pt idx="9727">
                  <c:v>93.498699999999999</c:v>
                </c:pt>
                <c:pt idx="9728">
                  <c:v>93.559799999999996</c:v>
                </c:pt>
                <c:pt idx="9729">
                  <c:v>93.590299999999999</c:v>
                </c:pt>
                <c:pt idx="9730">
                  <c:v>93.559799999999996</c:v>
                </c:pt>
                <c:pt idx="9731">
                  <c:v>93.559799999999996</c:v>
                </c:pt>
                <c:pt idx="9732">
                  <c:v>93.559799999999996</c:v>
                </c:pt>
                <c:pt idx="9733">
                  <c:v>93.529300000000006</c:v>
                </c:pt>
                <c:pt idx="9734">
                  <c:v>93.460599999999999</c:v>
                </c:pt>
                <c:pt idx="9735">
                  <c:v>93.460599999999999</c:v>
                </c:pt>
                <c:pt idx="9736">
                  <c:v>93.460599999999999</c:v>
                </c:pt>
                <c:pt idx="9737">
                  <c:v>93.460599999999999</c:v>
                </c:pt>
                <c:pt idx="9738">
                  <c:v>93.460599999999999</c:v>
                </c:pt>
                <c:pt idx="9739">
                  <c:v>93.552199999999999</c:v>
                </c:pt>
                <c:pt idx="9740">
                  <c:v>93.521600000000007</c:v>
                </c:pt>
                <c:pt idx="9741">
                  <c:v>93.430099999999996</c:v>
                </c:pt>
                <c:pt idx="9742">
                  <c:v>93.399600000000007</c:v>
                </c:pt>
                <c:pt idx="9743">
                  <c:v>93.399600000000007</c:v>
                </c:pt>
                <c:pt idx="9744">
                  <c:v>93.369</c:v>
                </c:pt>
                <c:pt idx="9745">
                  <c:v>93.308000000000007</c:v>
                </c:pt>
                <c:pt idx="9746">
                  <c:v>93.277500000000003</c:v>
                </c:pt>
                <c:pt idx="9747">
                  <c:v>93.277500000000003</c:v>
                </c:pt>
                <c:pt idx="9748">
                  <c:v>93.308000000000007</c:v>
                </c:pt>
                <c:pt idx="9749">
                  <c:v>93.369</c:v>
                </c:pt>
                <c:pt idx="9750">
                  <c:v>93.399600000000007</c:v>
                </c:pt>
                <c:pt idx="9751">
                  <c:v>93.399600000000007</c:v>
                </c:pt>
                <c:pt idx="9752">
                  <c:v>93.369</c:v>
                </c:pt>
                <c:pt idx="9753">
                  <c:v>93.369</c:v>
                </c:pt>
                <c:pt idx="9754">
                  <c:v>93.460599999999999</c:v>
                </c:pt>
                <c:pt idx="9755">
                  <c:v>93.521600000000007</c:v>
                </c:pt>
                <c:pt idx="9756">
                  <c:v>93.552199999999999</c:v>
                </c:pt>
                <c:pt idx="9757">
                  <c:v>93.582700000000003</c:v>
                </c:pt>
                <c:pt idx="9758">
                  <c:v>93.582700000000003</c:v>
                </c:pt>
                <c:pt idx="9759">
                  <c:v>93.399600000000007</c:v>
                </c:pt>
                <c:pt idx="9760">
                  <c:v>93.308000000000007</c:v>
                </c:pt>
                <c:pt idx="9761">
                  <c:v>93.247</c:v>
                </c:pt>
                <c:pt idx="9762">
                  <c:v>93.369</c:v>
                </c:pt>
                <c:pt idx="9763">
                  <c:v>93.430099999999996</c:v>
                </c:pt>
                <c:pt idx="9764">
                  <c:v>93.491100000000003</c:v>
                </c:pt>
                <c:pt idx="9765">
                  <c:v>93.552199999999999</c:v>
                </c:pt>
                <c:pt idx="9766">
                  <c:v>93.613200000000006</c:v>
                </c:pt>
                <c:pt idx="9767">
                  <c:v>93.613200000000006</c:v>
                </c:pt>
                <c:pt idx="9768">
                  <c:v>93.582700000000003</c:v>
                </c:pt>
                <c:pt idx="9769">
                  <c:v>93.521600000000007</c:v>
                </c:pt>
                <c:pt idx="9770">
                  <c:v>93.552199999999999</c:v>
                </c:pt>
                <c:pt idx="9771">
                  <c:v>93.460599999999999</c:v>
                </c:pt>
                <c:pt idx="9772">
                  <c:v>93.430099999999996</c:v>
                </c:pt>
                <c:pt idx="9773">
                  <c:v>93.399600000000007</c:v>
                </c:pt>
                <c:pt idx="9774">
                  <c:v>93.399600000000007</c:v>
                </c:pt>
                <c:pt idx="9775">
                  <c:v>93.399600000000007</c:v>
                </c:pt>
                <c:pt idx="9776">
                  <c:v>93.399600000000007</c:v>
                </c:pt>
                <c:pt idx="9777">
                  <c:v>93.369</c:v>
                </c:pt>
                <c:pt idx="9778">
                  <c:v>93.430099999999996</c:v>
                </c:pt>
                <c:pt idx="9779">
                  <c:v>93.430099999999996</c:v>
                </c:pt>
                <c:pt idx="9780">
                  <c:v>93.399600000000007</c:v>
                </c:pt>
                <c:pt idx="9781">
                  <c:v>93.430099999999996</c:v>
                </c:pt>
                <c:pt idx="9782">
                  <c:v>93.460599999999999</c:v>
                </c:pt>
                <c:pt idx="9783">
                  <c:v>93.491100000000003</c:v>
                </c:pt>
                <c:pt idx="9784">
                  <c:v>93.460599999999999</c:v>
                </c:pt>
                <c:pt idx="9785">
                  <c:v>93.460599999999999</c:v>
                </c:pt>
                <c:pt idx="9786">
                  <c:v>93.399600000000007</c:v>
                </c:pt>
                <c:pt idx="9787">
                  <c:v>93.399600000000007</c:v>
                </c:pt>
                <c:pt idx="9788">
                  <c:v>93.430099999999996</c:v>
                </c:pt>
                <c:pt idx="9789">
                  <c:v>93.430099999999996</c:v>
                </c:pt>
                <c:pt idx="9790">
                  <c:v>93.430099999999996</c:v>
                </c:pt>
                <c:pt idx="9791">
                  <c:v>93.430099999999996</c:v>
                </c:pt>
                <c:pt idx="9792">
                  <c:v>93.399600000000007</c:v>
                </c:pt>
                <c:pt idx="9793">
                  <c:v>93.399600000000007</c:v>
                </c:pt>
                <c:pt idx="9794">
                  <c:v>93.399600000000007</c:v>
                </c:pt>
                <c:pt idx="9795">
                  <c:v>93.369</c:v>
                </c:pt>
                <c:pt idx="9796">
                  <c:v>93.399600000000007</c:v>
                </c:pt>
                <c:pt idx="9797">
                  <c:v>93.552199999999999</c:v>
                </c:pt>
                <c:pt idx="9798">
                  <c:v>93.552199999999999</c:v>
                </c:pt>
                <c:pt idx="9799">
                  <c:v>93.521600000000007</c:v>
                </c:pt>
                <c:pt idx="9800">
                  <c:v>93.552199999999999</c:v>
                </c:pt>
                <c:pt idx="9801">
                  <c:v>93.4148</c:v>
                </c:pt>
                <c:pt idx="9802">
                  <c:v>93.506399999999999</c:v>
                </c:pt>
                <c:pt idx="9803">
                  <c:v>93.597899999999996</c:v>
                </c:pt>
                <c:pt idx="9804">
                  <c:v>93.536900000000003</c:v>
                </c:pt>
                <c:pt idx="9805">
                  <c:v>93.536900000000003</c:v>
                </c:pt>
                <c:pt idx="9806">
                  <c:v>93.536900000000003</c:v>
                </c:pt>
                <c:pt idx="9807">
                  <c:v>93.506399999999999</c:v>
                </c:pt>
                <c:pt idx="9808">
                  <c:v>93.445300000000003</c:v>
                </c:pt>
                <c:pt idx="9809">
                  <c:v>93.445300000000003</c:v>
                </c:pt>
                <c:pt idx="9810">
                  <c:v>93.4148</c:v>
                </c:pt>
                <c:pt idx="9811">
                  <c:v>93.384299999999996</c:v>
                </c:pt>
                <c:pt idx="9812">
                  <c:v>93.353800000000007</c:v>
                </c:pt>
                <c:pt idx="9813">
                  <c:v>93.384299999999996</c:v>
                </c:pt>
                <c:pt idx="9814">
                  <c:v>93.384299999999996</c:v>
                </c:pt>
                <c:pt idx="9815">
                  <c:v>93.384299999999996</c:v>
                </c:pt>
                <c:pt idx="9816">
                  <c:v>93.4148</c:v>
                </c:pt>
                <c:pt idx="9817">
                  <c:v>93.4148</c:v>
                </c:pt>
                <c:pt idx="9818">
                  <c:v>93.4148</c:v>
                </c:pt>
                <c:pt idx="9819">
                  <c:v>93.384299999999996</c:v>
                </c:pt>
                <c:pt idx="9820">
                  <c:v>93.262200000000007</c:v>
                </c:pt>
                <c:pt idx="9821">
                  <c:v>93.2012</c:v>
                </c:pt>
                <c:pt idx="9822">
                  <c:v>93.140199999999993</c:v>
                </c:pt>
                <c:pt idx="9823">
                  <c:v>93.140199999999993</c:v>
                </c:pt>
                <c:pt idx="9824">
                  <c:v>93.353800000000007</c:v>
                </c:pt>
                <c:pt idx="9825">
                  <c:v>93.506399999999999</c:v>
                </c:pt>
                <c:pt idx="9826">
                  <c:v>93.475899999999996</c:v>
                </c:pt>
                <c:pt idx="9827">
                  <c:v>93.445300000000003</c:v>
                </c:pt>
                <c:pt idx="9828">
                  <c:v>93.536900000000003</c:v>
                </c:pt>
                <c:pt idx="9829">
                  <c:v>93.445300000000003</c:v>
                </c:pt>
                <c:pt idx="9830">
                  <c:v>93.4148</c:v>
                </c:pt>
                <c:pt idx="9831">
                  <c:v>93.4148</c:v>
                </c:pt>
                <c:pt idx="9832">
                  <c:v>93.4148</c:v>
                </c:pt>
                <c:pt idx="9833">
                  <c:v>93.384299999999996</c:v>
                </c:pt>
                <c:pt idx="9834">
                  <c:v>93.384299999999996</c:v>
                </c:pt>
                <c:pt idx="9835">
                  <c:v>93.384299999999996</c:v>
                </c:pt>
                <c:pt idx="9836">
                  <c:v>93.4148</c:v>
                </c:pt>
                <c:pt idx="9837">
                  <c:v>93.445300000000003</c:v>
                </c:pt>
                <c:pt idx="9838">
                  <c:v>93.506399999999999</c:v>
                </c:pt>
                <c:pt idx="9839">
                  <c:v>93.506399999999999</c:v>
                </c:pt>
                <c:pt idx="9840">
                  <c:v>93.506399999999999</c:v>
                </c:pt>
                <c:pt idx="9841">
                  <c:v>93.506399999999999</c:v>
                </c:pt>
                <c:pt idx="9842">
                  <c:v>93.506399999999999</c:v>
                </c:pt>
                <c:pt idx="9843">
                  <c:v>93.506399999999999</c:v>
                </c:pt>
                <c:pt idx="9844">
                  <c:v>93.536900000000003</c:v>
                </c:pt>
                <c:pt idx="9845">
                  <c:v>93.506399999999999</c:v>
                </c:pt>
                <c:pt idx="9846">
                  <c:v>93.445300000000003</c:v>
                </c:pt>
                <c:pt idx="9847">
                  <c:v>93.4148</c:v>
                </c:pt>
                <c:pt idx="9848">
                  <c:v>93.384299999999996</c:v>
                </c:pt>
                <c:pt idx="9849">
                  <c:v>93.4148</c:v>
                </c:pt>
                <c:pt idx="9850">
                  <c:v>93.4148</c:v>
                </c:pt>
                <c:pt idx="9851">
                  <c:v>93.4148</c:v>
                </c:pt>
                <c:pt idx="9852">
                  <c:v>93.437700000000007</c:v>
                </c:pt>
                <c:pt idx="9853">
                  <c:v>93.4148</c:v>
                </c:pt>
                <c:pt idx="9854">
                  <c:v>93.445300000000003</c:v>
                </c:pt>
                <c:pt idx="9855">
                  <c:v>93.3767</c:v>
                </c:pt>
                <c:pt idx="9856">
                  <c:v>93.346199999999996</c:v>
                </c:pt>
                <c:pt idx="9857">
                  <c:v>93.3767</c:v>
                </c:pt>
                <c:pt idx="9858">
                  <c:v>93.3767</c:v>
                </c:pt>
                <c:pt idx="9859">
                  <c:v>93.407200000000003</c:v>
                </c:pt>
                <c:pt idx="9860">
                  <c:v>93.468199999999996</c:v>
                </c:pt>
                <c:pt idx="9861">
                  <c:v>93.468199999999996</c:v>
                </c:pt>
                <c:pt idx="9862">
                  <c:v>93.468199999999996</c:v>
                </c:pt>
                <c:pt idx="9863">
                  <c:v>93.468199999999996</c:v>
                </c:pt>
                <c:pt idx="9864">
                  <c:v>93.468199999999996</c:v>
                </c:pt>
                <c:pt idx="9865">
                  <c:v>93.468199999999996</c:v>
                </c:pt>
                <c:pt idx="9866">
                  <c:v>93.468199999999996</c:v>
                </c:pt>
                <c:pt idx="9867">
                  <c:v>93.468199999999996</c:v>
                </c:pt>
                <c:pt idx="9868">
                  <c:v>93.468199999999996</c:v>
                </c:pt>
                <c:pt idx="9869">
                  <c:v>93.468199999999996</c:v>
                </c:pt>
                <c:pt idx="9870">
                  <c:v>93.468199999999996</c:v>
                </c:pt>
                <c:pt idx="9871">
                  <c:v>93.468199999999996</c:v>
                </c:pt>
                <c:pt idx="9872">
                  <c:v>93.468199999999996</c:v>
                </c:pt>
                <c:pt idx="9873">
                  <c:v>93.468199999999996</c:v>
                </c:pt>
                <c:pt idx="9874">
                  <c:v>93.468199999999996</c:v>
                </c:pt>
                <c:pt idx="9875">
                  <c:v>93.468199999999996</c:v>
                </c:pt>
                <c:pt idx="9876">
                  <c:v>93.468199999999996</c:v>
                </c:pt>
                <c:pt idx="9877">
                  <c:v>93.468199999999996</c:v>
                </c:pt>
                <c:pt idx="9878">
                  <c:v>93.468199999999996</c:v>
                </c:pt>
                <c:pt idx="9879">
                  <c:v>93.521600000000007</c:v>
                </c:pt>
                <c:pt idx="9880">
                  <c:v>93.468199999999996</c:v>
                </c:pt>
                <c:pt idx="9881">
                  <c:v>93.437700000000007</c:v>
                </c:pt>
                <c:pt idx="9882">
                  <c:v>93.437700000000007</c:v>
                </c:pt>
                <c:pt idx="9883">
                  <c:v>93.491100000000003</c:v>
                </c:pt>
                <c:pt idx="9884">
                  <c:v>93.491100000000003</c:v>
                </c:pt>
                <c:pt idx="9885">
                  <c:v>93.552199999999999</c:v>
                </c:pt>
                <c:pt idx="9886">
                  <c:v>93.613200000000006</c:v>
                </c:pt>
                <c:pt idx="9887">
                  <c:v>93.735299999999995</c:v>
                </c:pt>
                <c:pt idx="9888">
                  <c:v>93.704700000000003</c:v>
                </c:pt>
                <c:pt idx="9889">
                  <c:v>93.704700000000003</c:v>
                </c:pt>
                <c:pt idx="9890">
                  <c:v>93.735299999999995</c:v>
                </c:pt>
                <c:pt idx="9891">
                  <c:v>93.765799999999999</c:v>
                </c:pt>
                <c:pt idx="9892">
                  <c:v>93.796300000000002</c:v>
                </c:pt>
                <c:pt idx="9893">
                  <c:v>93.796300000000002</c:v>
                </c:pt>
                <c:pt idx="9894">
                  <c:v>93.857299999999995</c:v>
                </c:pt>
                <c:pt idx="9895">
                  <c:v>93.887799999999999</c:v>
                </c:pt>
                <c:pt idx="9896">
                  <c:v>93.887799999999999</c:v>
                </c:pt>
                <c:pt idx="9897">
                  <c:v>93.857299999999995</c:v>
                </c:pt>
                <c:pt idx="9898">
                  <c:v>93.887799999999999</c:v>
                </c:pt>
                <c:pt idx="9899">
                  <c:v>93.826800000000006</c:v>
                </c:pt>
                <c:pt idx="9900">
                  <c:v>93.887799999999999</c:v>
                </c:pt>
                <c:pt idx="9901">
                  <c:v>93.887799999999999</c:v>
                </c:pt>
                <c:pt idx="9902">
                  <c:v>93.796300000000002</c:v>
                </c:pt>
                <c:pt idx="9903">
                  <c:v>93.887799999999999</c:v>
                </c:pt>
                <c:pt idx="9904">
                  <c:v>93.826800000000006</c:v>
                </c:pt>
                <c:pt idx="9905">
                  <c:v>93.826800000000006</c:v>
                </c:pt>
                <c:pt idx="9906">
                  <c:v>93.796300000000002</c:v>
                </c:pt>
                <c:pt idx="9907">
                  <c:v>93.796300000000002</c:v>
                </c:pt>
                <c:pt idx="9908">
                  <c:v>93.826800000000006</c:v>
                </c:pt>
                <c:pt idx="9909">
                  <c:v>93.796300000000002</c:v>
                </c:pt>
                <c:pt idx="9910">
                  <c:v>93.735299999999995</c:v>
                </c:pt>
                <c:pt idx="9911">
                  <c:v>93.582700000000003</c:v>
                </c:pt>
                <c:pt idx="9912">
                  <c:v>93.552199999999999</c:v>
                </c:pt>
                <c:pt idx="9913">
                  <c:v>93.491100000000003</c:v>
                </c:pt>
                <c:pt idx="9914">
                  <c:v>93.468199999999996</c:v>
                </c:pt>
                <c:pt idx="9915">
                  <c:v>93.3767</c:v>
                </c:pt>
                <c:pt idx="9916">
                  <c:v>93.346199999999996</c:v>
                </c:pt>
                <c:pt idx="9917">
                  <c:v>93.224100000000007</c:v>
                </c:pt>
                <c:pt idx="9918">
                  <c:v>93.224100000000007</c:v>
                </c:pt>
                <c:pt idx="9919">
                  <c:v>93.193600000000004</c:v>
                </c:pt>
                <c:pt idx="9920">
                  <c:v>93.0715</c:v>
                </c:pt>
                <c:pt idx="9921">
                  <c:v>93.102000000000004</c:v>
                </c:pt>
                <c:pt idx="9922">
                  <c:v>93.1631</c:v>
                </c:pt>
                <c:pt idx="9923">
                  <c:v>93.1631</c:v>
                </c:pt>
                <c:pt idx="9924">
                  <c:v>93.1631</c:v>
                </c:pt>
                <c:pt idx="9925">
                  <c:v>93.1631</c:v>
                </c:pt>
                <c:pt idx="9926">
                  <c:v>93.102000000000004</c:v>
                </c:pt>
                <c:pt idx="9927">
                  <c:v>93.0715</c:v>
                </c:pt>
                <c:pt idx="9928">
                  <c:v>92.949399999999997</c:v>
                </c:pt>
                <c:pt idx="9929">
                  <c:v>92.888400000000004</c:v>
                </c:pt>
                <c:pt idx="9930">
                  <c:v>92.766300000000001</c:v>
                </c:pt>
                <c:pt idx="9931">
                  <c:v>92.735799999999998</c:v>
                </c:pt>
                <c:pt idx="9932">
                  <c:v>92.735799999999998</c:v>
                </c:pt>
                <c:pt idx="9933">
                  <c:v>92.766300000000001</c:v>
                </c:pt>
                <c:pt idx="9934">
                  <c:v>92.796800000000005</c:v>
                </c:pt>
                <c:pt idx="9935">
                  <c:v>92.796800000000005</c:v>
                </c:pt>
                <c:pt idx="9936">
                  <c:v>92.796800000000005</c:v>
                </c:pt>
                <c:pt idx="9937">
                  <c:v>92.888400000000004</c:v>
                </c:pt>
                <c:pt idx="9938">
                  <c:v>92.949399999999997</c:v>
                </c:pt>
                <c:pt idx="9939">
                  <c:v>92.979900000000001</c:v>
                </c:pt>
                <c:pt idx="9940">
                  <c:v>92.979900000000001</c:v>
                </c:pt>
                <c:pt idx="9941">
                  <c:v>92.918899999999994</c:v>
                </c:pt>
                <c:pt idx="9942">
                  <c:v>92.827399999999997</c:v>
                </c:pt>
                <c:pt idx="9943">
                  <c:v>92.796800000000005</c:v>
                </c:pt>
                <c:pt idx="9944">
                  <c:v>92.796800000000005</c:v>
                </c:pt>
                <c:pt idx="9945">
                  <c:v>92.766300000000001</c:v>
                </c:pt>
                <c:pt idx="9946">
                  <c:v>92.735799999999998</c:v>
                </c:pt>
                <c:pt idx="9947">
                  <c:v>92.735799999999998</c:v>
                </c:pt>
                <c:pt idx="9948">
                  <c:v>92.735799999999998</c:v>
                </c:pt>
                <c:pt idx="9949">
                  <c:v>92.766300000000001</c:v>
                </c:pt>
                <c:pt idx="9950">
                  <c:v>92.735799999999998</c:v>
                </c:pt>
                <c:pt idx="9951">
                  <c:v>92.796800000000005</c:v>
                </c:pt>
                <c:pt idx="9952">
                  <c:v>92.888400000000004</c:v>
                </c:pt>
                <c:pt idx="9953">
                  <c:v>92.888400000000004</c:v>
                </c:pt>
                <c:pt idx="9954">
                  <c:v>92.949399999999997</c:v>
                </c:pt>
                <c:pt idx="9955">
                  <c:v>93.0715</c:v>
                </c:pt>
                <c:pt idx="9956">
                  <c:v>93.102000000000004</c:v>
                </c:pt>
                <c:pt idx="9957">
                  <c:v>93.102000000000004</c:v>
                </c:pt>
                <c:pt idx="9958">
                  <c:v>93.0715</c:v>
                </c:pt>
                <c:pt idx="9959">
                  <c:v>93.0715</c:v>
                </c:pt>
                <c:pt idx="9960">
                  <c:v>93.132499999999993</c:v>
                </c:pt>
                <c:pt idx="9961">
                  <c:v>93.0715</c:v>
                </c:pt>
                <c:pt idx="9962">
                  <c:v>93.010499999999993</c:v>
                </c:pt>
                <c:pt idx="9963">
                  <c:v>93.010499999999993</c:v>
                </c:pt>
                <c:pt idx="9964">
                  <c:v>93.010499999999993</c:v>
                </c:pt>
                <c:pt idx="9965">
                  <c:v>92.979900000000001</c:v>
                </c:pt>
                <c:pt idx="9966">
                  <c:v>92.979900000000001</c:v>
                </c:pt>
                <c:pt idx="9967">
                  <c:v>92.949399999999997</c:v>
                </c:pt>
                <c:pt idx="9968">
                  <c:v>92.949399999999997</c:v>
                </c:pt>
                <c:pt idx="9969">
                  <c:v>92.949399999999997</c:v>
                </c:pt>
                <c:pt idx="9970">
                  <c:v>92.979900000000001</c:v>
                </c:pt>
                <c:pt idx="9971">
                  <c:v>92.979900000000001</c:v>
                </c:pt>
                <c:pt idx="9972">
                  <c:v>92.979900000000001</c:v>
                </c:pt>
                <c:pt idx="9973">
                  <c:v>92.949399999999997</c:v>
                </c:pt>
                <c:pt idx="9974">
                  <c:v>92.888400000000004</c:v>
                </c:pt>
                <c:pt idx="9975">
                  <c:v>92.827399999999997</c:v>
                </c:pt>
                <c:pt idx="9976">
                  <c:v>92.888400000000004</c:v>
                </c:pt>
                <c:pt idx="9977">
                  <c:v>92.979900000000001</c:v>
                </c:pt>
                <c:pt idx="9978">
                  <c:v>92.979900000000001</c:v>
                </c:pt>
                <c:pt idx="9979">
                  <c:v>93.0715</c:v>
                </c:pt>
                <c:pt idx="9980">
                  <c:v>93.132499999999993</c:v>
                </c:pt>
                <c:pt idx="9981">
                  <c:v>93.193600000000004</c:v>
                </c:pt>
                <c:pt idx="9982">
                  <c:v>93.224100000000007</c:v>
                </c:pt>
                <c:pt idx="9983">
                  <c:v>93.315600000000003</c:v>
                </c:pt>
                <c:pt idx="9984">
                  <c:v>93.315600000000003</c:v>
                </c:pt>
                <c:pt idx="9985">
                  <c:v>93.2851</c:v>
                </c:pt>
                <c:pt idx="9986">
                  <c:v>93.224100000000007</c:v>
                </c:pt>
                <c:pt idx="9987">
                  <c:v>93.193600000000004</c:v>
                </c:pt>
                <c:pt idx="9988">
                  <c:v>93.193600000000004</c:v>
                </c:pt>
                <c:pt idx="9989">
                  <c:v>93.2851</c:v>
                </c:pt>
                <c:pt idx="9990">
                  <c:v>93.315600000000003</c:v>
                </c:pt>
                <c:pt idx="9991">
                  <c:v>93.315600000000003</c:v>
                </c:pt>
                <c:pt idx="9992">
                  <c:v>93.346199999999996</c:v>
                </c:pt>
                <c:pt idx="9993">
                  <c:v>93.346199999999996</c:v>
                </c:pt>
                <c:pt idx="9994">
                  <c:v>93.346199999999996</c:v>
                </c:pt>
                <c:pt idx="9995">
                  <c:v>93.346199999999996</c:v>
                </c:pt>
                <c:pt idx="9996">
                  <c:v>93.269900000000007</c:v>
                </c:pt>
                <c:pt idx="9997">
                  <c:v>93.315600000000003</c:v>
                </c:pt>
                <c:pt idx="9998">
                  <c:v>93.315600000000003</c:v>
                </c:pt>
                <c:pt idx="9999">
                  <c:v>93.315600000000003</c:v>
                </c:pt>
                <c:pt idx="10000">
                  <c:v>93.269900000000007</c:v>
                </c:pt>
                <c:pt idx="10001">
                  <c:v>93.300399999999996</c:v>
                </c:pt>
                <c:pt idx="10002">
                  <c:v>93.300399999999996</c:v>
                </c:pt>
                <c:pt idx="10003">
                  <c:v>93.361400000000003</c:v>
                </c:pt>
                <c:pt idx="10004">
                  <c:v>93.422499999999999</c:v>
                </c:pt>
                <c:pt idx="10005">
                  <c:v>93.422499999999999</c:v>
                </c:pt>
                <c:pt idx="10006">
                  <c:v>93.391900000000007</c:v>
                </c:pt>
                <c:pt idx="10007">
                  <c:v>93.300399999999996</c:v>
                </c:pt>
                <c:pt idx="10008">
                  <c:v>93.300399999999996</c:v>
                </c:pt>
                <c:pt idx="10009">
                  <c:v>93.3309</c:v>
                </c:pt>
                <c:pt idx="10010">
                  <c:v>93.3309</c:v>
                </c:pt>
                <c:pt idx="10011">
                  <c:v>93.422499999999999</c:v>
                </c:pt>
                <c:pt idx="10012">
                  <c:v>93.536900000000003</c:v>
                </c:pt>
                <c:pt idx="10013">
                  <c:v>93.536900000000003</c:v>
                </c:pt>
                <c:pt idx="10014">
                  <c:v>93.628399999999999</c:v>
                </c:pt>
                <c:pt idx="10015">
                  <c:v>93.628399999999999</c:v>
                </c:pt>
                <c:pt idx="10016">
                  <c:v>93.659000000000006</c:v>
                </c:pt>
                <c:pt idx="10017">
                  <c:v>93.659000000000006</c:v>
                </c:pt>
                <c:pt idx="10018">
                  <c:v>93.567400000000006</c:v>
                </c:pt>
                <c:pt idx="10019">
                  <c:v>93.659000000000006</c:v>
                </c:pt>
                <c:pt idx="10020">
                  <c:v>93.628399999999999</c:v>
                </c:pt>
                <c:pt idx="10021">
                  <c:v>93.72</c:v>
                </c:pt>
                <c:pt idx="10022">
                  <c:v>93.811599999999999</c:v>
                </c:pt>
                <c:pt idx="10023">
                  <c:v>93.811599999999999</c:v>
                </c:pt>
                <c:pt idx="10024">
                  <c:v>93.750500000000002</c:v>
                </c:pt>
                <c:pt idx="10025">
                  <c:v>93.689499999999995</c:v>
                </c:pt>
                <c:pt idx="10026">
                  <c:v>93.659000000000006</c:v>
                </c:pt>
                <c:pt idx="10027">
                  <c:v>93.628399999999999</c:v>
                </c:pt>
                <c:pt idx="10028">
                  <c:v>93.750500000000002</c:v>
                </c:pt>
                <c:pt idx="10029">
                  <c:v>93.781000000000006</c:v>
                </c:pt>
                <c:pt idx="10030">
                  <c:v>93.842100000000002</c:v>
                </c:pt>
                <c:pt idx="10031">
                  <c:v>93.781000000000006</c:v>
                </c:pt>
                <c:pt idx="10032">
                  <c:v>93.750500000000002</c:v>
                </c:pt>
                <c:pt idx="10033">
                  <c:v>93.689499999999995</c:v>
                </c:pt>
                <c:pt idx="10034">
                  <c:v>93.628399999999999</c:v>
                </c:pt>
                <c:pt idx="10035">
                  <c:v>93.422499999999999</c:v>
                </c:pt>
                <c:pt idx="10036">
                  <c:v>93.269900000000007</c:v>
                </c:pt>
                <c:pt idx="10037">
                  <c:v>92.964699999999993</c:v>
                </c:pt>
                <c:pt idx="10038">
                  <c:v>92.598500000000001</c:v>
                </c:pt>
                <c:pt idx="10039">
                  <c:v>92.361999999999995</c:v>
                </c:pt>
                <c:pt idx="10040">
                  <c:v>92.216999999999999</c:v>
                </c:pt>
                <c:pt idx="10041">
                  <c:v>92.133099999999999</c:v>
                </c:pt>
                <c:pt idx="10042">
                  <c:v>91.995800000000003</c:v>
                </c:pt>
                <c:pt idx="10043">
                  <c:v>91.881299999999996</c:v>
                </c:pt>
                <c:pt idx="10044">
                  <c:v>91.690600000000003</c:v>
                </c:pt>
                <c:pt idx="10045">
                  <c:v>91.637200000000007</c:v>
                </c:pt>
                <c:pt idx="10046">
                  <c:v>91.553299999999993</c:v>
                </c:pt>
                <c:pt idx="10047">
                  <c:v>91.499799999999993</c:v>
                </c:pt>
                <c:pt idx="10048">
                  <c:v>91.331999999999994</c:v>
                </c:pt>
                <c:pt idx="10049">
                  <c:v>91.217600000000004</c:v>
                </c:pt>
                <c:pt idx="10050">
                  <c:v>91.164199999999994</c:v>
                </c:pt>
                <c:pt idx="10051">
                  <c:v>91.003900000000002</c:v>
                </c:pt>
                <c:pt idx="10052">
                  <c:v>90.942899999999995</c:v>
                </c:pt>
                <c:pt idx="10053">
                  <c:v>91.003900000000002</c:v>
                </c:pt>
                <c:pt idx="10054">
                  <c:v>90.942899999999995</c:v>
                </c:pt>
                <c:pt idx="10055">
                  <c:v>90.805599999999998</c:v>
                </c:pt>
                <c:pt idx="10056">
                  <c:v>90.942899999999995</c:v>
                </c:pt>
                <c:pt idx="10057">
                  <c:v>90.897099999999995</c:v>
                </c:pt>
                <c:pt idx="10058">
                  <c:v>90.897099999999995</c:v>
                </c:pt>
                <c:pt idx="10059">
                  <c:v>90.897099999999995</c:v>
                </c:pt>
                <c:pt idx="10060">
                  <c:v>90.897099999999995</c:v>
                </c:pt>
                <c:pt idx="10061">
                  <c:v>90.897099999999995</c:v>
                </c:pt>
                <c:pt idx="10062">
                  <c:v>90.874200000000002</c:v>
                </c:pt>
                <c:pt idx="10063">
                  <c:v>90.843699999999998</c:v>
                </c:pt>
                <c:pt idx="10064">
                  <c:v>90.820800000000006</c:v>
                </c:pt>
                <c:pt idx="10065">
                  <c:v>90.767399999999995</c:v>
                </c:pt>
                <c:pt idx="10066">
                  <c:v>90.622500000000002</c:v>
                </c:pt>
                <c:pt idx="10067">
                  <c:v>90.431700000000006</c:v>
                </c:pt>
                <c:pt idx="10068">
                  <c:v>90.515699999999995</c:v>
                </c:pt>
                <c:pt idx="10069">
                  <c:v>90.515699999999995</c:v>
                </c:pt>
                <c:pt idx="10070">
                  <c:v>90.515699999999995</c:v>
                </c:pt>
                <c:pt idx="10071">
                  <c:v>90.515699999999995</c:v>
                </c:pt>
                <c:pt idx="10072">
                  <c:v>90.515699999999995</c:v>
                </c:pt>
                <c:pt idx="10073">
                  <c:v>90.515699999999995</c:v>
                </c:pt>
                <c:pt idx="10074">
                  <c:v>90.515699999999995</c:v>
                </c:pt>
                <c:pt idx="10075">
                  <c:v>90.515699999999995</c:v>
                </c:pt>
                <c:pt idx="10076">
                  <c:v>90.515699999999995</c:v>
                </c:pt>
                <c:pt idx="10077">
                  <c:v>90.515699999999995</c:v>
                </c:pt>
                <c:pt idx="10078">
                  <c:v>90.515699999999995</c:v>
                </c:pt>
                <c:pt idx="10079">
                  <c:v>90.515699999999995</c:v>
                </c:pt>
                <c:pt idx="10080">
                  <c:v>90.515699999999995</c:v>
                </c:pt>
                <c:pt idx="10081">
                  <c:v>90.401200000000003</c:v>
                </c:pt>
                <c:pt idx="10082">
                  <c:v>90.3249</c:v>
                </c:pt>
                <c:pt idx="10083">
                  <c:v>90.3249</c:v>
                </c:pt>
                <c:pt idx="10084">
                  <c:v>90.294399999999996</c:v>
                </c:pt>
                <c:pt idx="10085">
                  <c:v>90.210499999999996</c:v>
                </c:pt>
                <c:pt idx="10086">
                  <c:v>90.210499999999996</c:v>
                </c:pt>
                <c:pt idx="10087">
                  <c:v>90.210499999999996</c:v>
                </c:pt>
                <c:pt idx="10088">
                  <c:v>90.18</c:v>
                </c:pt>
                <c:pt idx="10089">
                  <c:v>90.1571</c:v>
                </c:pt>
                <c:pt idx="10090">
                  <c:v>90.103700000000003</c:v>
                </c:pt>
                <c:pt idx="10091">
                  <c:v>90.042599999999993</c:v>
                </c:pt>
                <c:pt idx="10092">
                  <c:v>89.905299999999997</c:v>
                </c:pt>
                <c:pt idx="10093">
                  <c:v>89.9358</c:v>
                </c:pt>
                <c:pt idx="10094">
                  <c:v>90.0732</c:v>
                </c:pt>
                <c:pt idx="10095">
                  <c:v>90.0732</c:v>
                </c:pt>
                <c:pt idx="10096">
                  <c:v>89.9358</c:v>
                </c:pt>
                <c:pt idx="10097">
                  <c:v>89.851900000000001</c:v>
                </c:pt>
                <c:pt idx="10098">
                  <c:v>90.1571</c:v>
                </c:pt>
                <c:pt idx="10099">
                  <c:v>90.294399999999996</c:v>
                </c:pt>
                <c:pt idx="10100">
                  <c:v>90.210499999999996</c:v>
                </c:pt>
                <c:pt idx="10101">
                  <c:v>90.241</c:v>
                </c:pt>
                <c:pt idx="10102">
                  <c:v>90.347800000000007</c:v>
                </c:pt>
                <c:pt idx="10103">
                  <c:v>90.515699999999995</c:v>
                </c:pt>
                <c:pt idx="10104">
                  <c:v>90.515699999999995</c:v>
                </c:pt>
                <c:pt idx="10105">
                  <c:v>90.546199999999999</c:v>
                </c:pt>
                <c:pt idx="10106">
                  <c:v>90.599599999999995</c:v>
                </c:pt>
                <c:pt idx="10107">
                  <c:v>90.569100000000006</c:v>
                </c:pt>
                <c:pt idx="10108">
                  <c:v>90.515699999999995</c:v>
                </c:pt>
                <c:pt idx="10109">
                  <c:v>90.546199999999999</c:v>
                </c:pt>
                <c:pt idx="10110">
                  <c:v>90.546199999999999</c:v>
                </c:pt>
                <c:pt idx="10111">
                  <c:v>90.515699999999995</c:v>
                </c:pt>
                <c:pt idx="10112">
                  <c:v>90.546199999999999</c:v>
                </c:pt>
                <c:pt idx="10113">
                  <c:v>90.546199999999999</c:v>
                </c:pt>
                <c:pt idx="10114">
                  <c:v>90.546199999999999</c:v>
                </c:pt>
                <c:pt idx="10115">
                  <c:v>90.515699999999995</c:v>
                </c:pt>
                <c:pt idx="10116">
                  <c:v>90.515699999999995</c:v>
                </c:pt>
                <c:pt idx="10117">
                  <c:v>90.515699999999995</c:v>
                </c:pt>
                <c:pt idx="10118">
                  <c:v>90.515699999999995</c:v>
                </c:pt>
                <c:pt idx="10119">
                  <c:v>90.546199999999999</c:v>
                </c:pt>
                <c:pt idx="10120">
                  <c:v>90.569100000000006</c:v>
                </c:pt>
                <c:pt idx="10121">
                  <c:v>90.569100000000006</c:v>
                </c:pt>
                <c:pt idx="10122">
                  <c:v>90.546199999999999</c:v>
                </c:pt>
                <c:pt idx="10123">
                  <c:v>90.599599999999995</c:v>
                </c:pt>
                <c:pt idx="10124">
                  <c:v>90.653000000000006</c:v>
                </c:pt>
                <c:pt idx="10125">
                  <c:v>90.706400000000002</c:v>
                </c:pt>
                <c:pt idx="10126">
                  <c:v>90.706400000000002</c:v>
                </c:pt>
                <c:pt idx="10127">
                  <c:v>90.843699999999998</c:v>
                </c:pt>
                <c:pt idx="10128">
                  <c:v>90.897099999999995</c:v>
                </c:pt>
                <c:pt idx="10129">
                  <c:v>90.820800000000006</c:v>
                </c:pt>
                <c:pt idx="10130">
                  <c:v>90.843699999999998</c:v>
                </c:pt>
                <c:pt idx="10131">
                  <c:v>90.843699999999998</c:v>
                </c:pt>
                <c:pt idx="10132">
                  <c:v>90.874200000000002</c:v>
                </c:pt>
                <c:pt idx="10133">
                  <c:v>90.897099999999995</c:v>
                </c:pt>
                <c:pt idx="10134">
                  <c:v>90.958200000000005</c:v>
                </c:pt>
                <c:pt idx="10135">
                  <c:v>90.874200000000002</c:v>
                </c:pt>
                <c:pt idx="10136">
                  <c:v>90.843699999999998</c:v>
                </c:pt>
                <c:pt idx="10137">
                  <c:v>90.897099999999995</c:v>
                </c:pt>
                <c:pt idx="10138">
                  <c:v>90.958200000000005</c:v>
                </c:pt>
                <c:pt idx="10139">
                  <c:v>90.958200000000005</c:v>
                </c:pt>
                <c:pt idx="10140">
                  <c:v>90.897099999999995</c:v>
                </c:pt>
                <c:pt idx="10141">
                  <c:v>90.843699999999998</c:v>
                </c:pt>
                <c:pt idx="10142">
                  <c:v>90.874200000000002</c:v>
                </c:pt>
                <c:pt idx="10143">
                  <c:v>90.790300000000002</c:v>
                </c:pt>
                <c:pt idx="10144">
                  <c:v>90.767399999999995</c:v>
                </c:pt>
                <c:pt idx="10145">
                  <c:v>90.820800000000006</c:v>
                </c:pt>
                <c:pt idx="10146">
                  <c:v>90.790300000000002</c:v>
                </c:pt>
                <c:pt idx="10147">
                  <c:v>90.790300000000002</c:v>
                </c:pt>
                <c:pt idx="10148">
                  <c:v>90.767399999999995</c:v>
                </c:pt>
                <c:pt idx="10149">
                  <c:v>90.767399999999995</c:v>
                </c:pt>
                <c:pt idx="10150">
                  <c:v>90.767399999999995</c:v>
                </c:pt>
                <c:pt idx="10151">
                  <c:v>90.767399999999995</c:v>
                </c:pt>
                <c:pt idx="10152">
                  <c:v>90.767399999999995</c:v>
                </c:pt>
                <c:pt idx="10153">
                  <c:v>90.874200000000002</c:v>
                </c:pt>
                <c:pt idx="10154">
                  <c:v>90.874200000000002</c:v>
                </c:pt>
                <c:pt idx="10155">
                  <c:v>90.843699999999998</c:v>
                </c:pt>
                <c:pt idx="10156">
                  <c:v>90.843699999999998</c:v>
                </c:pt>
                <c:pt idx="10157">
                  <c:v>90.927599999999998</c:v>
                </c:pt>
                <c:pt idx="10158">
                  <c:v>90.958200000000005</c:v>
                </c:pt>
                <c:pt idx="10159">
                  <c:v>90.958200000000005</c:v>
                </c:pt>
                <c:pt idx="10160">
                  <c:v>90.980999999999995</c:v>
                </c:pt>
                <c:pt idx="10161">
                  <c:v>91.042100000000005</c:v>
                </c:pt>
                <c:pt idx="10162">
                  <c:v>91.148899999999998</c:v>
                </c:pt>
                <c:pt idx="10163">
                  <c:v>91.179400000000001</c:v>
                </c:pt>
                <c:pt idx="10164">
                  <c:v>91.118399999999994</c:v>
                </c:pt>
                <c:pt idx="10165">
                  <c:v>91.064999999999998</c:v>
                </c:pt>
                <c:pt idx="10166">
                  <c:v>91.148899999999998</c:v>
                </c:pt>
                <c:pt idx="10167">
                  <c:v>91.042100000000005</c:v>
                </c:pt>
                <c:pt idx="10168">
                  <c:v>91.064999999999998</c:v>
                </c:pt>
                <c:pt idx="10169">
                  <c:v>91.011600000000001</c:v>
                </c:pt>
                <c:pt idx="10170">
                  <c:v>91.064999999999998</c:v>
                </c:pt>
                <c:pt idx="10171">
                  <c:v>91.064999999999998</c:v>
                </c:pt>
                <c:pt idx="10172">
                  <c:v>91.042100000000005</c:v>
                </c:pt>
                <c:pt idx="10173">
                  <c:v>91.011600000000001</c:v>
                </c:pt>
                <c:pt idx="10174">
                  <c:v>91.011600000000001</c:v>
                </c:pt>
                <c:pt idx="10175">
                  <c:v>90.958200000000005</c:v>
                </c:pt>
                <c:pt idx="10176">
                  <c:v>90.958200000000005</c:v>
                </c:pt>
                <c:pt idx="10177">
                  <c:v>90.927599999999998</c:v>
                </c:pt>
                <c:pt idx="10178">
                  <c:v>90.897099999999995</c:v>
                </c:pt>
                <c:pt idx="10179">
                  <c:v>90.897099999999995</c:v>
                </c:pt>
                <c:pt idx="10180">
                  <c:v>90.897099999999995</c:v>
                </c:pt>
                <c:pt idx="10181">
                  <c:v>90.897099999999995</c:v>
                </c:pt>
                <c:pt idx="10182">
                  <c:v>90.874200000000002</c:v>
                </c:pt>
                <c:pt idx="10183">
                  <c:v>90.927599999999998</c:v>
                </c:pt>
                <c:pt idx="10184">
                  <c:v>91.011600000000001</c:v>
                </c:pt>
                <c:pt idx="10185">
                  <c:v>91.011600000000001</c:v>
                </c:pt>
                <c:pt idx="10186">
                  <c:v>90.958200000000005</c:v>
                </c:pt>
                <c:pt idx="10187">
                  <c:v>91.011600000000001</c:v>
                </c:pt>
                <c:pt idx="10188">
                  <c:v>91.042100000000005</c:v>
                </c:pt>
                <c:pt idx="10189">
                  <c:v>91.064999999999998</c:v>
                </c:pt>
                <c:pt idx="10190">
                  <c:v>91.148899999999998</c:v>
                </c:pt>
                <c:pt idx="10191">
                  <c:v>91.179400000000001</c:v>
                </c:pt>
                <c:pt idx="10192">
                  <c:v>91.202299999999994</c:v>
                </c:pt>
                <c:pt idx="10193">
                  <c:v>91.232799999999997</c:v>
                </c:pt>
                <c:pt idx="10194">
                  <c:v>91.232799999999997</c:v>
                </c:pt>
                <c:pt idx="10195">
                  <c:v>91.263300000000001</c:v>
                </c:pt>
                <c:pt idx="10196">
                  <c:v>91.263300000000001</c:v>
                </c:pt>
                <c:pt idx="10197">
                  <c:v>91.286199999999994</c:v>
                </c:pt>
                <c:pt idx="10198">
                  <c:v>91.248099999999994</c:v>
                </c:pt>
                <c:pt idx="10199">
                  <c:v>91.248099999999994</c:v>
                </c:pt>
                <c:pt idx="10200">
                  <c:v>91.286199999999994</c:v>
                </c:pt>
                <c:pt idx="10201">
                  <c:v>91.248099999999994</c:v>
                </c:pt>
                <c:pt idx="10202">
                  <c:v>91.278599999999997</c:v>
                </c:pt>
                <c:pt idx="10203">
                  <c:v>91.301500000000004</c:v>
                </c:pt>
                <c:pt idx="10204">
                  <c:v>91.301500000000004</c:v>
                </c:pt>
                <c:pt idx="10205">
                  <c:v>91.278599999999997</c:v>
                </c:pt>
                <c:pt idx="10206">
                  <c:v>91.301500000000004</c:v>
                </c:pt>
                <c:pt idx="10207">
                  <c:v>91.331999999999994</c:v>
                </c:pt>
                <c:pt idx="10208">
                  <c:v>91.354900000000001</c:v>
                </c:pt>
                <c:pt idx="10209">
                  <c:v>91.415899999999993</c:v>
                </c:pt>
                <c:pt idx="10210">
                  <c:v>91.438800000000001</c:v>
                </c:pt>
                <c:pt idx="10211">
                  <c:v>91.469300000000004</c:v>
                </c:pt>
                <c:pt idx="10212">
                  <c:v>91.499799999999993</c:v>
                </c:pt>
                <c:pt idx="10213">
                  <c:v>91.499799999999993</c:v>
                </c:pt>
                <c:pt idx="10214">
                  <c:v>91.5227</c:v>
                </c:pt>
                <c:pt idx="10215">
                  <c:v>91.5227</c:v>
                </c:pt>
                <c:pt idx="10216">
                  <c:v>91.553299999999993</c:v>
                </c:pt>
                <c:pt idx="10217">
                  <c:v>91.5227</c:v>
                </c:pt>
                <c:pt idx="10218">
                  <c:v>91.553299999999993</c:v>
                </c:pt>
                <c:pt idx="10219">
                  <c:v>91.576099999999997</c:v>
                </c:pt>
                <c:pt idx="10220">
                  <c:v>91.576099999999997</c:v>
                </c:pt>
                <c:pt idx="10221">
                  <c:v>91.576099999999997</c:v>
                </c:pt>
                <c:pt idx="10222">
                  <c:v>91.553299999999993</c:v>
                </c:pt>
                <c:pt idx="10223">
                  <c:v>91.5227</c:v>
                </c:pt>
                <c:pt idx="10224">
                  <c:v>91.553299999999993</c:v>
                </c:pt>
                <c:pt idx="10225">
                  <c:v>91.499799999999993</c:v>
                </c:pt>
                <c:pt idx="10226">
                  <c:v>91.438800000000001</c:v>
                </c:pt>
                <c:pt idx="10227">
                  <c:v>91.469300000000004</c:v>
                </c:pt>
                <c:pt idx="10228">
                  <c:v>91.499799999999993</c:v>
                </c:pt>
                <c:pt idx="10229">
                  <c:v>91.5227</c:v>
                </c:pt>
                <c:pt idx="10230">
                  <c:v>91.553299999999993</c:v>
                </c:pt>
                <c:pt idx="10231">
                  <c:v>91.415899999999993</c:v>
                </c:pt>
                <c:pt idx="10232">
                  <c:v>91.354900000000001</c:v>
                </c:pt>
                <c:pt idx="10233">
                  <c:v>91.217600000000004</c:v>
                </c:pt>
                <c:pt idx="10234">
                  <c:v>91.110699999999994</c:v>
                </c:pt>
                <c:pt idx="10235">
                  <c:v>90.92</c:v>
                </c:pt>
                <c:pt idx="10236">
                  <c:v>90.805599999999998</c:v>
                </c:pt>
                <c:pt idx="10237">
                  <c:v>90.752200000000002</c:v>
                </c:pt>
                <c:pt idx="10238">
                  <c:v>90.507999999999996</c:v>
                </c:pt>
                <c:pt idx="10239">
                  <c:v>90.507999999999996</c:v>
                </c:pt>
                <c:pt idx="10240">
                  <c:v>90.477500000000006</c:v>
                </c:pt>
                <c:pt idx="10241">
                  <c:v>90.477500000000006</c:v>
                </c:pt>
                <c:pt idx="10242">
                  <c:v>90.507999999999996</c:v>
                </c:pt>
                <c:pt idx="10243">
                  <c:v>90.668199999999999</c:v>
                </c:pt>
                <c:pt idx="10244">
                  <c:v>91.003900000000002</c:v>
                </c:pt>
                <c:pt idx="10245">
                  <c:v>91.217600000000004</c:v>
                </c:pt>
                <c:pt idx="10246">
                  <c:v>91.301500000000004</c:v>
                </c:pt>
                <c:pt idx="10247">
                  <c:v>91.576099999999997</c:v>
                </c:pt>
                <c:pt idx="10248">
                  <c:v>91.690600000000003</c:v>
                </c:pt>
                <c:pt idx="10249">
                  <c:v>91.881299999999996</c:v>
                </c:pt>
                <c:pt idx="10250">
                  <c:v>91.744</c:v>
                </c:pt>
                <c:pt idx="10251">
                  <c:v>91.713499999999996</c:v>
                </c:pt>
                <c:pt idx="10252">
                  <c:v>91.850800000000007</c:v>
                </c:pt>
                <c:pt idx="10253">
                  <c:v>91.934700000000007</c:v>
                </c:pt>
                <c:pt idx="10254">
                  <c:v>92.018600000000006</c:v>
                </c:pt>
                <c:pt idx="10255">
                  <c:v>91.965199999999996</c:v>
                </c:pt>
                <c:pt idx="10256">
                  <c:v>91.881299999999996</c:v>
                </c:pt>
                <c:pt idx="10257">
                  <c:v>91.8279</c:v>
                </c:pt>
                <c:pt idx="10258">
                  <c:v>91.744</c:v>
                </c:pt>
                <c:pt idx="10259">
                  <c:v>91.713499999999996</c:v>
                </c:pt>
                <c:pt idx="10260">
                  <c:v>91.690600000000003</c:v>
                </c:pt>
                <c:pt idx="10261">
                  <c:v>91.6601</c:v>
                </c:pt>
                <c:pt idx="10262">
                  <c:v>91.6601</c:v>
                </c:pt>
                <c:pt idx="10263">
                  <c:v>91.690600000000003</c:v>
                </c:pt>
                <c:pt idx="10264">
                  <c:v>91.6601</c:v>
                </c:pt>
                <c:pt idx="10265">
                  <c:v>91.690600000000003</c:v>
                </c:pt>
                <c:pt idx="10266">
                  <c:v>91.6601</c:v>
                </c:pt>
                <c:pt idx="10267">
                  <c:v>91.6601</c:v>
                </c:pt>
                <c:pt idx="10268">
                  <c:v>91.637200000000007</c:v>
                </c:pt>
                <c:pt idx="10269">
                  <c:v>91.6601</c:v>
                </c:pt>
                <c:pt idx="10270">
                  <c:v>91.713499999999996</c:v>
                </c:pt>
                <c:pt idx="10271">
                  <c:v>91.797399999999996</c:v>
                </c:pt>
                <c:pt idx="10272">
                  <c:v>91.8279</c:v>
                </c:pt>
                <c:pt idx="10273">
                  <c:v>91.850800000000007</c:v>
                </c:pt>
                <c:pt idx="10274">
                  <c:v>92.156000000000006</c:v>
                </c:pt>
                <c:pt idx="10275">
                  <c:v>92.323800000000006</c:v>
                </c:pt>
                <c:pt idx="10276">
                  <c:v>92.293300000000002</c:v>
                </c:pt>
                <c:pt idx="10277">
                  <c:v>92.377200000000002</c:v>
                </c:pt>
                <c:pt idx="10278">
                  <c:v>92.407700000000006</c:v>
                </c:pt>
                <c:pt idx="10279">
                  <c:v>92.522199999999998</c:v>
                </c:pt>
                <c:pt idx="10280">
                  <c:v>92.407700000000006</c:v>
                </c:pt>
                <c:pt idx="10281">
                  <c:v>92.407700000000006</c:v>
                </c:pt>
                <c:pt idx="10282">
                  <c:v>92.438299999999998</c:v>
                </c:pt>
                <c:pt idx="10283">
                  <c:v>92.552700000000002</c:v>
                </c:pt>
                <c:pt idx="10284">
                  <c:v>92.407700000000006</c:v>
                </c:pt>
                <c:pt idx="10285">
                  <c:v>92.522199999999998</c:v>
                </c:pt>
                <c:pt idx="10286">
                  <c:v>92.407700000000006</c:v>
                </c:pt>
                <c:pt idx="10287">
                  <c:v>92.407700000000006</c:v>
                </c:pt>
                <c:pt idx="10288">
                  <c:v>92.377200000000002</c:v>
                </c:pt>
                <c:pt idx="10289">
                  <c:v>92.491699999999994</c:v>
                </c:pt>
                <c:pt idx="10290">
                  <c:v>92.407700000000006</c:v>
                </c:pt>
                <c:pt idx="10291">
                  <c:v>92.407700000000006</c:v>
                </c:pt>
                <c:pt idx="10292">
                  <c:v>92.354299999999995</c:v>
                </c:pt>
                <c:pt idx="10293">
                  <c:v>92.293300000000002</c:v>
                </c:pt>
                <c:pt idx="10294">
                  <c:v>92.270399999999995</c:v>
                </c:pt>
                <c:pt idx="10295">
                  <c:v>92.293300000000002</c:v>
                </c:pt>
                <c:pt idx="10296">
                  <c:v>92.293300000000002</c:v>
                </c:pt>
                <c:pt idx="10297">
                  <c:v>92.377200000000002</c:v>
                </c:pt>
                <c:pt idx="10298">
                  <c:v>92.354299999999995</c:v>
                </c:pt>
                <c:pt idx="10299">
                  <c:v>92.323800000000006</c:v>
                </c:pt>
                <c:pt idx="10300">
                  <c:v>92.354299999999995</c:v>
                </c:pt>
                <c:pt idx="10301">
                  <c:v>92.354299999999995</c:v>
                </c:pt>
                <c:pt idx="10302">
                  <c:v>92.361999999999995</c:v>
                </c:pt>
                <c:pt idx="10303">
                  <c:v>92.361999999999995</c:v>
                </c:pt>
                <c:pt idx="10304">
                  <c:v>92.339100000000002</c:v>
                </c:pt>
                <c:pt idx="10305">
                  <c:v>92.308599999999998</c:v>
                </c:pt>
                <c:pt idx="10306">
                  <c:v>92.308599999999998</c:v>
                </c:pt>
                <c:pt idx="10307">
                  <c:v>92.278000000000006</c:v>
                </c:pt>
                <c:pt idx="10308">
                  <c:v>92.278000000000006</c:v>
                </c:pt>
                <c:pt idx="10309">
                  <c:v>92.255200000000002</c:v>
                </c:pt>
                <c:pt idx="10310">
                  <c:v>92.278000000000006</c:v>
                </c:pt>
                <c:pt idx="10311">
                  <c:v>92.308599999999998</c:v>
                </c:pt>
                <c:pt idx="10312">
                  <c:v>92.339100000000002</c:v>
                </c:pt>
                <c:pt idx="10313">
                  <c:v>92.361999999999995</c:v>
                </c:pt>
                <c:pt idx="10314">
                  <c:v>92.445899999999995</c:v>
                </c:pt>
                <c:pt idx="10315">
                  <c:v>92.476399999999998</c:v>
                </c:pt>
                <c:pt idx="10316">
                  <c:v>92.598500000000001</c:v>
                </c:pt>
                <c:pt idx="10317">
                  <c:v>92.659499999999994</c:v>
                </c:pt>
                <c:pt idx="10318">
                  <c:v>92.506900000000002</c:v>
                </c:pt>
                <c:pt idx="10319">
                  <c:v>92.629000000000005</c:v>
                </c:pt>
                <c:pt idx="10320">
                  <c:v>92.567999999999998</c:v>
                </c:pt>
                <c:pt idx="10321">
                  <c:v>92.567999999999998</c:v>
                </c:pt>
                <c:pt idx="10322">
                  <c:v>92.567999999999998</c:v>
                </c:pt>
                <c:pt idx="10323">
                  <c:v>92.567999999999998</c:v>
                </c:pt>
                <c:pt idx="10324">
                  <c:v>92.567999999999998</c:v>
                </c:pt>
                <c:pt idx="10325">
                  <c:v>92.598500000000001</c:v>
                </c:pt>
                <c:pt idx="10326">
                  <c:v>92.598500000000001</c:v>
                </c:pt>
                <c:pt idx="10327">
                  <c:v>92.567999999999998</c:v>
                </c:pt>
                <c:pt idx="10328">
                  <c:v>92.567999999999998</c:v>
                </c:pt>
                <c:pt idx="10329">
                  <c:v>92.567999999999998</c:v>
                </c:pt>
                <c:pt idx="10330">
                  <c:v>92.598500000000001</c:v>
                </c:pt>
                <c:pt idx="10331">
                  <c:v>92.659499999999994</c:v>
                </c:pt>
                <c:pt idx="10332">
                  <c:v>92.720600000000005</c:v>
                </c:pt>
                <c:pt idx="10333">
                  <c:v>92.720600000000005</c:v>
                </c:pt>
                <c:pt idx="10334">
                  <c:v>92.720600000000005</c:v>
                </c:pt>
                <c:pt idx="10335">
                  <c:v>92.751099999999994</c:v>
                </c:pt>
                <c:pt idx="10336">
                  <c:v>92.873099999999994</c:v>
                </c:pt>
                <c:pt idx="10337">
                  <c:v>92.842600000000004</c:v>
                </c:pt>
                <c:pt idx="10338">
                  <c:v>92.781599999999997</c:v>
                </c:pt>
                <c:pt idx="10339">
                  <c:v>92.842600000000004</c:v>
                </c:pt>
                <c:pt idx="10340">
                  <c:v>92.842600000000004</c:v>
                </c:pt>
                <c:pt idx="10341">
                  <c:v>92.842600000000004</c:v>
                </c:pt>
                <c:pt idx="10342">
                  <c:v>92.842600000000004</c:v>
                </c:pt>
                <c:pt idx="10343">
                  <c:v>92.873099999999994</c:v>
                </c:pt>
                <c:pt idx="10344">
                  <c:v>92.934200000000004</c:v>
                </c:pt>
                <c:pt idx="10345">
                  <c:v>92.934200000000004</c:v>
                </c:pt>
                <c:pt idx="10346">
                  <c:v>92.903700000000001</c:v>
                </c:pt>
                <c:pt idx="10347">
                  <c:v>92.964699999999993</c:v>
                </c:pt>
                <c:pt idx="10348">
                  <c:v>93.056200000000004</c:v>
                </c:pt>
                <c:pt idx="10349">
                  <c:v>93.147800000000004</c:v>
                </c:pt>
                <c:pt idx="10350">
                  <c:v>93.3309</c:v>
                </c:pt>
                <c:pt idx="10351">
                  <c:v>93.300399999999996</c:v>
                </c:pt>
                <c:pt idx="10352">
                  <c:v>93.3309</c:v>
                </c:pt>
                <c:pt idx="10353">
                  <c:v>93.422499999999999</c:v>
                </c:pt>
                <c:pt idx="10354">
                  <c:v>93.422499999999999</c:v>
                </c:pt>
                <c:pt idx="10355">
                  <c:v>93.361400000000003</c:v>
                </c:pt>
                <c:pt idx="10356">
                  <c:v>93.269900000000007</c:v>
                </c:pt>
                <c:pt idx="10357">
                  <c:v>93.361400000000003</c:v>
                </c:pt>
                <c:pt idx="10358">
                  <c:v>93.391900000000007</c:v>
                </c:pt>
                <c:pt idx="10359">
                  <c:v>93.498699999999999</c:v>
                </c:pt>
                <c:pt idx="10360">
                  <c:v>93.468199999999996</c:v>
                </c:pt>
                <c:pt idx="10361">
                  <c:v>93.3767</c:v>
                </c:pt>
                <c:pt idx="10362">
                  <c:v>93.422499999999999</c:v>
                </c:pt>
                <c:pt idx="10363">
                  <c:v>93.498699999999999</c:v>
                </c:pt>
                <c:pt idx="10364">
                  <c:v>93.529300000000006</c:v>
                </c:pt>
                <c:pt idx="10365">
                  <c:v>93.590299999999999</c:v>
                </c:pt>
                <c:pt idx="10366">
                  <c:v>93.590299999999999</c:v>
                </c:pt>
                <c:pt idx="10367">
                  <c:v>93.712400000000002</c:v>
                </c:pt>
                <c:pt idx="10368">
                  <c:v>93.712400000000002</c:v>
                </c:pt>
                <c:pt idx="10369">
                  <c:v>93.620800000000003</c:v>
                </c:pt>
                <c:pt idx="10370">
                  <c:v>93.590299999999999</c:v>
                </c:pt>
                <c:pt idx="10371">
                  <c:v>93.620800000000003</c:v>
                </c:pt>
                <c:pt idx="10372">
                  <c:v>93.590299999999999</c:v>
                </c:pt>
                <c:pt idx="10373">
                  <c:v>93.529300000000006</c:v>
                </c:pt>
                <c:pt idx="10374">
                  <c:v>93.437700000000007</c:v>
                </c:pt>
                <c:pt idx="10375">
                  <c:v>93.407200000000003</c:v>
                </c:pt>
                <c:pt idx="10376">
                  <c:v>93.3767</c:v>
                </c:pt>
                <c:pt idx="10377">
                  <c:v>93.407200000000003</c:v>
                </c:pt>
                <c:pt idx="10378">
                  <c:v>93.437700000000007</c:v>
                </c:pt>
                <c:pt idx="10379">
                  <c:v>93.407200000000003</c:v>
                </c:pt>
                <c:pt idx="10380">
                  <c:v>93.3767</c:v>
                </c:pt>
                <c:pt idx="10381">
                  <c:v>93.437700000000007</c:v>
                </c:pt>
                <c:pt idx="10382">
                  <c:v>93.498699999999999</c:v>
                </c:pt>
                <c:pt idx="10383">
                  <c:v>93.437700000000007</c:v>
                </c:pt>
                <c:pt idx="10384">
                  <c:v>93.3767</c:v>
                </c:pt>
                <c:pt idx="10385">
                  <c:v>93.422499999999999</c:v>
                </c:pt>
                <c:pt idx="10386">
                  <c:v>93.3767</c:v>
                </c:pt>
                <c:pt idx="10387">
                  <c:v>93.3767</c:v>
                </c:pt>
                <c:pt idx="10388">
                  <c:v>93.422499999999999</c:v>
                </c:pt>
                <c:pt idx="10389">
                  <c:v>93.475899999999996</c:v>
                </c:pt>
                <c:pt idx="10390">
                  <c:v>93.422499999999999</c:v>
                </c:pt>
                <c:pt idx="10391">
                  <c:v>93.361400000000003</c:v>
                </c:pt>
                <c:pt idx="10392">
                  <c:v>93.300399999999996</c:v>
                </c:pt>
                <c:pt idx="10393">
                  <c:v>93.300399999999996</c:v>
                </c:pt>
                <c:pt idx="10394">
                  <c:v>93.2393</c:v>
                </c:pt>
                <c:pt idx="10395">
                  <c:v>93.178299999999993</c:v>
                </c:pt>
                <c:pt idx="10396">
                  <c:v>93.178299999999993</c:v>
                </c:pt>
                <c:pt idx="10397">
                  <c:v>93.178299999999993</c:v>
                </c:pt>
                <c:pt idx="10398">
                  <c:v>93.178299999999993</c:v>
                </c:pt>
                <c:pt idx="10399">
                  <c:v>93.178299999999993</c:v>
                </c:pt>
                <c:pt idx="10400">
                  <c:v>93.269900000000007</c:v>
                </c:pt>
                <c:pt idx="10401">
                  <c:v>93.361400000000003</c:v>
                </c:pt>
                <c:pt idx="10402">
                  <c:v>93.300399999999996</c:v>
                </c:pt>
                <c:pt idx="10403">
                  <c:v>93.147800000000004</c:v>
                </c:pt>
                <c:pt idx="10404">
                  <c:v>93.025700000000001</c:v>
                </c:pt>
                <c:pt idx="10405">
                  <c:v>93.025700000000001</c:v>
                </c:pt>
                <c:pt idx="10406">
                  <c:v>93.1173</c:v>
                </c:pt>
                <c:pt idx="10407">
                  <c:v>93.1173</c:v>
                </c:pt>
                <c:pt idx="10408">
                  <c:v>93.147800000000004</c:v>
                </c:pt>
                <c:pt idx="10409">
                  <c:v>93.025700000000001</c:v>
                </c:pt>
                <c:pt idx="10410">
                  <c:v>92.903700000000001</c:v>
                </c:pt>
                <c:pt idx="10411">
                  <c:v>92.751099999999994</c:v>
                </c:pt>
                <c:pt idx="10412">
                  <c:v>92.598500000000001</c:v>
                </c:pt>
                <c:pt idx="10413">
                  <c:v>92.476399999999998</c:v>
                </c:pt>
                <c:pt idx="10414">
                  <c:v>92.194100000000006</c:v>
                </c:pt>
                <c:pt idx="10415">
                  <c:v>92.140699999999995</c:v>
                </c:pt>
                <c:pt idx="10416">
                  <c:v>92.087299999999999</c:v>
                </c:pt>
                <c:pt idx="10417">
                  <c:v>92.033900000000003</c:v>
                </c:pt>
                <c:pt idx="10418">
                  <c:v>92.003399999999999</c:v>
                </c:pt>
                <c:pt idx="10419">
                  <c:v>91.7821</c:v>
                </c:pt>
                <c:pt idx="10420">
                  <c:v>91.6982</c:v>
                </c:pt>
                <c:pt idx="10421">
                  <c:v>91.591399999999993</c:v>
                </c:pt>
                <c:pt idx="10422">
                  <c:v>91.537999999999997</c:v>
                </c:pt>
                <c:pt idx="10423">
                  <c:v>91.286199999999994</c:v>
                </c:pt>
                <c:pt idx="10424">
                  <c:v>91.316699999999997</c:v>
                </c:pt>
                <c:pt idx="10425">
                  <c:v>91.255700000000004</c:v>
                </c:pt>
                <c:pt idx="10426">
                  <c:v>91.148899999999998</c:v>
                </c:pt>
                <c:pt idx="10427">
                  <c:v>91.255700000000004</c:v>
                </c:pt>
                <c:pt idx="10428">
                  <c:v>91.095500000000001</c:v>
                </c:pt>
                <c:pt idx="10429">
                  <c:v>90.92</c:v>
                </c:pt>
                <c:pt idx="10430">
                  <c:v>90.836100000000002</c:v>
                </c:pt>
                <c:pt idx="10431">
                  <c:v>90.752200000000002</c:v>
                </c:pt>
                <c:pt idx="10432">
                  <c:v>90.805599999999998</c:v>
                </c:pt>
                <c:pt idx="10433">
                  <c:v>90.836100000000002</c:v>
                </c:pt>
                <c:pt idx="10434">
                  <c:v>90.858999999999995</c:v>
                </c:pt>
                <c:pt idx="10435">
                  <c:v>90.92</c:v>
                </c:pt>
                <c:pt idx="10436">
                  <c:v>90.92</c:v>
                </c:pt>
                <c:pt idx="10437">
                  <c:v>90.92</c:v>
                </c:pt>
                <c:pt idx="10438">
                  <c:v>90.92</c:v>
                </c:pt>
                <c:pt idx="10439">
                  <c:v>90.92</c:v>
                </c:pt>
                <c:pt idx="10440">
                  <c:v>90.973399999999998</c:v>
                </c:pt>
                <c:pt idx="10441">
                  <c:v>90.973399999999998</c:v>
                </c:pt>
                <c:pt idx="10442">
                  <c:v>90.973399999999998</c:v>
                </c:pt>
                <c:pt idx="10443">
                  <c:v>91.003900000000002</c:v>
                </c:pt>
                <c:pt idx="10444">
                  <c:v>91.003900000000002</c:v>
                </c:pt>
                <c:pt idx="10445">
                  <c:v>90.973399999999998</c:v>
                </c:pt>
                <c:pt idx="10446">
                  <c:v>91.003900000000002</c:v>
                </c:pt>
                <c:pt idx="10447">
                  <c:v>90.973399999999998</c:v>
                </c:pt>
                <c:pt idx="10448">
                  <c:v>90.92</c:v>
                </c:pt>
                <c:pt idx="10449">
                  <c:v>90.889499999999998</c:v>
                </c:pt>
                <c:pt idx="10450">
                  <c:v>90.858999999999995</c:v>
                </c:pt>
                <c:pt idx="10451">
                  <c:v>90.805599999999998</c:v>
                </c:pt>
                <c:pt idx="10452">
                  <c:v>90.782700000000006</c:v>
                </c:pt>
                <c:pt idx="10453">
                  <c:v>90.782700000000006</c:v>
                </c:pt>
                <c:pt idx="10454">
                  <c:v>90.805599999999998</c:v>
                </c:pt>
                <c:pt idx="10455">
                  <c:v>90.805599999999998</c:v>
                </c:pt>
                <c:pt idx="10456">
                  <c:v>90.836100000000002</c:v>
                </c:pt>
                <c:pt idx="10457">
                  <c:v>90.858999999999995</c:v>
                </c:pt>
                <c:pt idx="10458">
                  <c:v>90.889499999999998</c:v>
                </c:pt>
                <c:pt idx="10459">
                  <c:v>90.889499999999998</c:v>
                </c:pt>
                <c:pt idx="10460">
                  <c:v>90.92</c:v>
                </c:pt>
                <c:pt idx="10461">
                  <c:v>90.889499999999998</c:v>
                </c:pt>
                <c:pt idx="10462">
                  <c:v>90.889499999999998</c:v>
                </c:pt>
                <c:pt idx="10463">
                  <c:v>90.92</c:v>
                </c:pt>
                <c:pt idx="10464">
                  <c:v>90.92</c:v>
                </c:pt>
                <c:pt idx="10465">
                  <c:v>90.92</c:v>
                </c:pt>
                <c:pt idx="10466">
                  <c:v>90.92</c:v>
                </c:pt>
                <c:pt idx="10467">
                  <c:v>90.942899999999995</c:v>
                </c:pt>
                <c:pt idx="10468">
                  <c:v>90.973399999999998</c:v>
                </c:pt>
                <c:pt idx="10469">
                  <c:v>90.942899999999995</c:v>
                </c:pt>
                <c:pt idx="10470">
                  <c:v>90.92</c:v>
                </c:pt>
                <c:pt idx="10471">
                  <c:v>90.92</c:v>
                </c:pt>
                <c:pt idx="10472">
                  <c:v>90.92</c:v>
                </c:pt>
                <c:pt idx="10473">
                  <c:v>90.958200000000005</c:v>
                </c:pt>
                <c:pt idx="10474">
                  <c:v>90.958200000000005</c:v>
                </c:pt>
                <c:pt idx="10475">
                  <c:v>90.958200000000005</c:v>
                </c:pt>
                <c:pt idx="10476">
                  <c:v>90.927599999999998</c:v>
                </c:pt>
                <c:pt idx="10477">
                  <c:v>90.927599999999998</c:v>
                </c:pt>
                <c:pt idx="10478">
                  <c:v>90.897099999999995</c:v>
                </c:pt>
                <c:pt idx="10479">
                  <c:v>90.897099999999995</c:v>
                </c:pt>
                <c:pt idx="10480">
                  <c:v>90.897099999999995</c:v>
                </c:pt>
                <c:pt idx="10481">
                  <c:v>90.897099999999995</c:v>
                </c:pt>
                <c:pt idx="10482">
                  <c:v>90.897099999999995</c:v>
                </c:pt>
                <c:pt idx="10483">
                  <c:v>90.874200000000002</c:v>
                </c:pt>
                <c:pt idx="10484">
                  <c:v>90.843699999999998</c:v>
                </c:pt>
                <c:pt idx="10485">
                  <c:v>90.843699999999998</c:v>
                </c:pt>
                <c:pt idx="10486">
                  <c:v>90.820800000000006</c:v>
                </c:pt>
                <c:pt idx="10487">
                  <c:v>90.820800000000006</c:v>
                </c:pt>
                <c:pt idx="10488">
                  <c:v>90.843699999999998</c:v>
                </c:pt>
                <c:pt idx="10489">
                  <c:v>90.843699999999998</c:v>
                </c:pt>
                <c:pt idx="10490">
                  <c:v>90.843699999999998</c:v>
                </c:pt>
                <c:pt idx="10491">
                  <c:v>90.843699999999998</c:v>
                </c:pt>
                <c:pt idx="10492">
                  <c:v>90.843699999999998</c:v>
                </c:pt>
                <c:pt idx="10493">
                  <c:v>90.843699999999998</c:v>
                </c:pt>
                <c:pt idx="10494">
                  <c:v>90.980999999999995</c:v>
                </c:pt>
                <c:pt idx="10495">
                  <c:v>91.042100000000005</c:v>
                </c:pt>
                <c:pt idx="10496">
                  <c:v>91.011600000000001</c:v>
                </c:pt>
                <c:pt idx="10497">
                  <c:v>91.042100000000005</c:v>
                </c:pt>
                <c:pt idx="10498">
                  <c:v>91.011600000000001</c:v>
                </c:pt>
                <c:pt idx="10499">
                  <c:v>91.011600000000001</c:v>
                </c:pt>
                <c:pt idx="10500">
                  <c:v>91.042100000000005</c:v>
                </c:pt>
                <c:pt idx="10501">
                  <c:v>91.011600000000001</c:v>
                </c:pt>
                <c:pt idx="10502">
                  <c:v>90.980999999999995</c:v>
                </c:pt>
                <c:pt idx="10503">
                  <c:v>91.064999999999998</c:v>
                </c:pt>
                <c:pt idx="10504">
                  <c:v>91.202299999999994</c:v>
                </c:pt>
                <c:pt idx="10505">
                  <c:v>91.232799999999997</c:v>
                </c:pt>
                <c:pt idx="10506">
                  <c:v>91.286199999999994</c:v>
                </c:pt>
                <c:pt idx="10507">
                  <c:v>91.316699999999997</c:v>
                </c:pt>
                <c:pt idx="10508">
                  <c:v>91.339600000000004</c:v>
                </c:pt>
                <c:pt idx="10509">
                  <c:v>91.400700000000001</c:v>
                </c:pt>
                <c:pt idx="10510">
                  <c:v>91.454099999999997</c:v>
                </c:pt>
                <c:pt idx="10511">
                  <c:v>91.4846</c:v>
                </c:pt>
                <c:pt idx="10512">
                  <c:v>91.370099999999994</c:v>
                </c:pt>
                <c:pt idx="10513">
                  <c:v>91.316699999999997</c:v>
                </c:pt>
                <c:pt idx="10514">
                  <c:v>91.263300000000001</c:v>
                </c:pt>
                <c:pt idx="10515">
                  <c:v>91.232799999999997</c:v>
                </c:pt>
                <c:pt idx="10516">
                  <c:v>91.179400000000001</c:v>
                </c:pt>
                <c:pt idx="10517">
                  <c:v>91.064999999999998</c:v>
                </c:pt>
                <c:pt idx="10518">
                  <c:v>91.011600000000001</c:v>
                </c:pt>
                <c:pt idx="10519">
                  <c:v>90.958200000000005</c:v>
                </c:pt>
                <c:pt idx="10520">
                  <c:v>90.897099999999995</c:v>
                </c:pt>
                <c:pt idx="10521">
                  <c:v>90.874200000000002</c:v>
                </c:pt>
                <c:pt idx="10522">
                  <c:v>90.790300000000002</c:v>
                </c:pt>
                <c:pt idx="10523">
                  <c:v>90.752200000000002</c:v>
                </c:pt>
                <c:pt idx="10524">
                  <c:v>90.698800000000006</c:v>
                </c:pt>
                <c:pt idx="10525">
                  <c:v>90.584299999999999</c:v>
                </c:pt>
                <c:pt idx="10526">
                  <c:v>90.553799999999995</c:v>
                </c:pt>
                <c:pt idx="10527">
                  <c:v>90.553799999999995</c:v>
                </c:pt>
                <c:pt idx="10528">
                  <c:v>90.553799999999995</c:v>
                </c:pt>
                <c:pt idx="10529">
                  <c:v>90.553799999999995</c:v>
                </c:pt>
                <c:pt idx="10530">
                  <c:v>90.553799999999995</c:v>
                </c:pt>
                <c:pt idx="10531">
                  <c:v>90.553799999999995</c:v>
                </c:pt>
                <c:pt idx="10532">
                  <c:v>90.363100000000003</c:v>
                </c:pt>
                <c:pt idx="10533">
                  <c:v>90.332599999999999</c:v>
                </c:pt>
                <c:pt idx="10534">
                  <c:v>90.309700000000007</c:v>
                </c:pt>
                <c:pt idx="10535">
                  <c:v>90.1952</c:v>
                </c:pt>
                <c:pt idx="10536">
                  <c:v>90.1952</c:v>
                </c:pt>
                <c:pt idx="10537">
                  <c:v>90.172300000000007</c:v>
                </c:pt>
                <c:pt idx="10538">
                  <c:v>90.225700000000003</c:v>
                </c:pt>
                <c:pt idx="10539">
                  <c:v>90.210499999999996</c:v>
                </c:pt>
                <c:pt idx="10540">
                  <c:v>90.210499999999996</c:v>
                </c:pt>
                <c:pt idx="10541">
                  <c:v>90.187600000000003</c:v>
                </c:pt>
                <c:pt idx="10542">
                  <c:v>90.0197</c:v>
                </c:pt>
                <c:pt idx="10543">
                  <c:v>89.966300000000004</c:v>
                </c:pt>
                <c:pt idx="10544">
                  <c:v>89.882400000000004</c:v>
                </c:pt>
                <c:pt idx="10545">
                  <c:v>89.882400000000004</c:v>
                </c:pt>
                <c:pt idx="10546">
                  <c:v>89.882400000000004</c:v>
                </c:pt>
                <c:pt idx="10547">
                  <c:v>89.828999999999994</c:v>
                </c:pt>
                <c:pt idx="10548">
                  <c:v>89.798500000000004</c:v>
                </c:pt>
                <c:pt idx="10549">
                  <c:v>89.828999999999994</c:v>
                </c:pt>
                <c:pt idx="10550">
                  <c:v>89.691699999999997</c:v>
                </c:pt>
                <c:pt idx="10551">
                  <c:v>89.623000000000005</c:v>
                </c:pt>
                <c:pt idx="10552">
                  <c:v>89.561999999999998</c:v>
                </c:pt>
                <c:pt idx="10553">
                  <c:v>89.729799999999997</c:v>
                </c:pt>
                <c:pt idx="10554">
                  <c:v>89.729799999999997</c:v>
                </c:pt>
                <c:pt idx="10555">
                  <c:v>89.813800000000001</c:v>
                </c:pt>
                <c:pt idx="10556">
                  <c:v>89.844300000000004</c:v>
                </c:pt>
                <c:pt idx="10557">
                  <c:v>89.8977</c:v>
                </c:pt>
                <c:pt idx="10558">
                  <c:v>89.8977</c:v>
                </c:pt>
                <c:pt idx="10559">
                  <c:v>89.8977</c:v>
                </c:pt>
                <c:pt idx="10560">
                  <c:v>89.951099999999997</c:v>
                </c:pt>
                <c:pt idx="10561">
                  <c:v>89.951099999999997</c:v>
                </c:pt>
                <c:pt idx="10562">
                  <c:v>90.004499999999993</c:v>
                </c:pt>
                <c:pt idx="10563">
                  <c:v>90.088399999999993</c:v>
                </c:pt>
                <c:pt idx="10564">
                  <c:v>90.225700000000003</c:v>
                </c:pt>
                <c:pt idx="10565">
                  <c:v>90.340199999999996</c:v>
                </c:pt>
                <c:pt idx="10566">
                  <c:v>90.363100000000003</c:v>
                </c:pt>
                <c:pt idx="10567">
                  <c:v>90.0655</c:v>
                </c:pt>
                <c:pt idx="10568">
                  <c:v>89.951099999999997</c:v>
                </c:pt>
                <c:pt idx="10569">
                  <c:v>89.9816</c:v>
                </c:pt>
                <c:pt idx="10570">
                  <c:v>89.8977</c:v>
                </c:pt>
                <c:pt idx="10571">
                  <c:v>89.8977</c:v>
                </c:pt>
                <c:pt idx="10572">
                  <c:v>89.920599999999993</c:v>
                </c:pt>
                <c:pt idx="10573">
                  <c:v>89.9816</c:v>
                </c:pt>
                <c:pt idx="10574">
                  <c:v>90.004499999999993</c:v>
                </c:pt>
                <c:pt idx="10575">
                  <c:v>90.0655</c:v>
                </c:pt>
                <c:pt idx="10576">
                  <c:v>90.172300000000007</c:v>
                </c:pt>
                <c:pt idx="10577">
                  <c:v>90.286799999999999</c:v>
                </c:pt>
                <c:pt idx="10578">
                  <c:v>90.363100000000003</c:v>
                </c:pt>
                <c:pt idx="10579">
                  <c:v>90.309700000000007</c:v>
                </c:pt>
                <c:pt idx="10580">
                  <c:v>90.447000000000003</c:v>
                </c:pt>
                <c:pt idx="10581">
                  <c:v>90.645399999999995</c:v>
                </c:pt>
                <c:pt idx="10582">
                  <c:v>90.645399999999995</c:v>
                </c:pt>
                <c:pt idx="10583">
                  <c:v>90.645399999999995</c:v>
                </c:pt>
                <c:pt idx="10584">
                  <c:v>90.645399999999995</c:v>
                </c:pt>
                <c:pt idx="10585">
                  <c:v>90.645399999999995</c:v>
                </c:pt>
                <c:pt idx="10586">
                  <c:v>90.836100000000002</c:v>
                </c:pt>
                <c:pt idx="10587">
                  <c:v>91.072599999999994</c:v>
                </c:pt>
                <c:pt idx="10588">
                  <c:v>91.042100000000005</c:v>
                </c:pt>
                <c:pt idx="10589">
                  <c:v>90.958200000000005</c:v>
                </c:pt>
                <c:pt idx="10590">
                  <c:v>90.797899999999998</c:v>
                </c:pt>
                <c:pt idx="10591">
                  <c:v>90.904799999999994</c:v>
                </c:pt>
                <c:pt idx="10592">
                  <c:v>90.797899999999998</c:v>
                </c:pt>
                <c:pt idx="10593">
                  <c:v>90.767399999999995</c:v>
                </c:pt>
                <c:pt idx="10594">
                  <c:v>90.736900000000006</c:v>
                </c:pt>
                <c:pt idx="10595">
                  <c:v>90.736900000000006</c:v>
                </c:pt>
                <c:pt idx="10596">
                  <c:v>90.713999999999999</c:v>
                </c:pt>
                <c:pt idx="10597">
                  <c:v>90.683499999999995</c:v>
                </c:pt>
                <c:pt idx="10598">
                  <c:v>90.683499999999995</c:v>
                </c:pt>
                <c:pt idx="10599">
                  <c:v>90.713999999999999</c:v>
                </c:pt>
                <c:pt idx="10600">
                  <c:v>90.736900000000006</c:v>
                </c:pt>
                <c:pt idx="10601">
                  <c:v>90.904799999999994</c:v>
                </c:pt>
                <c:pt idx="10602">
                  <c:v>90.927599999999998</c:v>
                </c:pt>
                <c:pt idx="10603">
                  <c:v>90.927599999999998</c:v>
                </c:pt>
                <c:pt idx="10604">
                  <c:v>90.927599999999998</c:v>
                </c:pt>
                <c:pt idx="10605">
                  <c:v>90.927599999999998</c:v>
                </c:pt>
                <c:pt idx="10606">
                  <c:v>90.958200000000005</c:v>
                </c:pt>
                <c:pt idx="10607">
                  <c:v>90.942899999999995</c:v>
                </c:pt>
                <c:pt idx="10608">
                  <c:v>90.973399999999998</c:v>
                </c:pt>
                <c:pt idx="10609">
                  <c:v>90.996300000000005</c:v>
                </c:pt>
                <c:pt idx="10610">
                  <c:v>90.996300000000005</c:v>
                </c:pt>
                <c:pt idx="10611">
                  <c:v>91.049700000000001</c:v>
                </c:pt>
                <c:pt idx="10612">
                  <c:v>91.049700000000001</c:v>
                </c:pt>
                <c:pt idx="10613">
                  <c:v>91.164199999999994</c:v>
                </c:pt>
                <c:pt idx="10614">
                  <c:v>91.271000000000001</c:v>
                </c:pt>
                <c:pt idx="10615">
                  <c:v>91.385400000000004</c:v>
                </c:pt>
                <c:pt idx="10616">
                  <c:v>91.385400000000004</c:v>
                </c:pt>
                <c:pt idx="10617">
                  <c:v>91.492199999999997</c:v>
                </c:pt>
                <c:pt idx="10618">
                  <c:v>91.5227</c:v>
                </c:pt>
                <c:pt idx="10619">
                  <c:v>91.553299999999993</c:v>
                </c:pt>
                <c:pt idx="10620">
                  <c:v>91.553299999999993</c:v>
                </c:pt>
                <c:pt idx="10621">
                  <c:v>91.415899999999993</c:v>
                </c:pt>
                <c:pt idx="10622">
                  <c:v>91.385400000000004</c:v>
                </c:pt>
                <c:pt idx="10623">
                  <c:v>91.438800000000001</c:v>
                </c:pt>
                <c:pt idx="10624">
                  <c:v>91.438800000000001</c:v>
                </c:pt>
                <c:pt idx="10625">
                  <c:v>91.438800000000001</c:v>
                </c:pt>
                <c:pt idx="10626">
                  <c:v>91.438800000000001</c:v>
                </c:pt>
                <c:pt idx="10627">
                  <c:v>91.438800000000001</c:v>
                </c:pt>
                <c:pt idx="10628">
                  <c:v>91.438800000000001</c:v>
                </c:pt>
                <c:pt idx="10629">
                  <c:v>91.492199999999997</c:v>
                </c:pt>
                <c:pt idx="10630">
                  <c:v>91.553299999999993</c:v>
                </c:pt>
                <c:pt idx="10631">
                  <c:v>91.553299999999993</c:v>
                </c:pt>
                <c:pt idx="10632">
                  <c:v>91.553299999999993</c:v>
                </c:pt>
                <c:pt idx="10633">
                  <c:v>91.553299999999993</c:v>
                </c:pt>
                <c:pt idx="10634">
                  <c:v>91.553299999999993</c:v>
                </c:pt>
                <c:pt idx="10635">
                  <c:v>91.553299999999993</c:v>
                </c:pt>
                <c:pt idx="10636">
                  <c:v>91.553299999999993</c:v>
                </c:pt>
                <c:pt idx="10637">
                  <c:v>91.576099999999997</c:v>
                </c:pt>
                <c:pt idx="10638">
                  <c:v>91.576099999999997</c:v>
                </c:pt>
                <c:pt idx="10639">
                  <c:v>91.606700000000004</c:v>
                </c:pt>
                <c:pt idx="10640">
                  <c:v>91.637200000000007</c:v>
                </c:pt>
                <c:pt idx="10641">
                  <c:v>91.690600000000003</c:v>
                </c:pt>
                <c:pt idx="10642">
                  <c:v>91.6601</c:v>
                </c:pt>
                <c:pt idx="10643">
                  <c:v>91.6601</c:v>
                </c:pt>
                <c:pt idx="10644">
                  <c:v>91.6601</c:v>
                </c:pt>
                <c:pt idx="10645">
                  <c:v>91.6601</c:v>
                </c:pt>
                <c:pt idx="10646">
                  <c:v>91.713499999999996</c:v>
                </c:pt>
                <c:pt idx="10647">
                  <c:v>91.774500000000003</c:v>
                </c:pt>
                <c:pt idx="10648">
                  <c:v>91.8279</c:v>
                </c:pt>
                <c:pt idx="10649">
                  <c:v>91.934700000000007</c:v>
                </c:pt>
                <c:pt idx="10650">
                  <c:v>91.95</c:v>
                </c:pt>
                <c:pt idx="10651">
                  <c:v>92.033900000000003</c:v>
                </c:pt>
                <c:pt idx="10652">
                  <c:v>92.056799999999996</c:v>
                </c:pt>
                <c:pt idx="10653">
                  <c:v>92.117800000000003</c:v>
                </c:pt>
                <c:pt idx="10654">
                  <c:v>92.201800000000006</c:v>
                </c:pt>
                <c:pt idx="10655">
                  <c:v>92.201800000000006</c:v>
                </c:pt>
                <c:pt idx="10656">
                  <c:v>92.171199999999999</c:v>
                </c:pt>
                <c:pt idx="10657">
                  <c:v>92.201800000000006</c:v>
                </c:pt>
                <c:pt idx="10658">
                  <c:v>92.224599999999995</c:v>
                </c:pt>
                <c:pt idx="10659">
                  <c:v>92.278000000000006</c:v>
                </c:pt>
                <c:pt idx="10660">
                  <c:v>92.308599999999998</c:v>
                </c:pt>
                <c:pt idx="10661">
                  <c:v>92.278000000000006</c:v>
                </c:pt>
                <c:pt idx="10662">
                  <c:v>92.308599999999998</c:v>
                </c:pt>
                <c:pt idx="10663">
                  <c:v>92.361999999999995</c:v>
                </c:pt>
                <c:pt idx="10664">
                  <c:v>92.361999999999995</c:v>
                </c:pt>
                <c:pt idx="10665">
                  <c:v>92.392499999999998</c:v>
                </c:pt>
                <c:pt idx="10666">
                  <c:v>92.423000000000002</c:v>
                </c:pt>
                <c:pt idx="10667">
                  <c:v>92.445899999999995</c:v>
                </c:pt>
                <c:pt idx="10668">
                  <c:v>92.445899999999995</c:v>
                </c:pt>
                <c:pt idx="10669">
                  <c:v>92.445899999999995</c:v>
                </c:pt>
                <c:pt idx="10670">
                  <c:v>92.445899999999995</c:v>
                </c:pt>
                <c:pt idx="10671">
                  <c:v>92.560299999999998</c:v>
                </c:pt>
                <c:pt idx="10672">
                  <c:v>92.621399999999994</c:v>
                </c:pt>
                <c:pt idx="10673">
                  <c:v>92.712900000000005</c:v>
                </c:pt>
                <c:pt idx="10674">
                  <c:v>92.705299999999994</c:v>
                </c:pt>
                <c:pt idx="10675">
                  <c:v>92.735799999999998</c:v>
                </c:pt>
                <c:pt idx="10676">
                  <c:v>92.766300000000001</c:v>
                </c:pt>
                <c:pt idx="10677">
                  <c:v>92.796800000000005</c:v>
                </c:pt>
                <c:pt idx="10678">
                  <c:v>92.796800000000005</c:v>
                </c:pt>
                <c:pt idx="10679">
                  <c:v>92.796800000000005</c:v>
                </c:pt>
                <c:pt idx="10680">
                  <c:v>92.796800000000005</c:v>
                </c:pt>
                <c:pt idx="10681">
                  <c:v>92.766300000000001</c:v>
                </c:pt>
                <c:pt idx="10682">
                  <c:v>92.796800000000005</c:v>
                </c:pt>
                <c:pt idx="10683">
                  <c:v>92.827399999999997</c:v>
                </c:pt>
                <c:pt idx="10684">
                  <c:v>92.918899999999994</c:v>
                </c:pt>
                <c:pt idx="10685">
                  <c:v>92.979900000000001</c:v>
                </c:pt>
                <c:pt idx="10686">
                  <c:v>93.010499999999993</c:v>
                </c:pt>
                <c:pt idx="10687">
                  <c:v>93.102000000000004</c:v>
                </c:pt>
                <c:pt idx="10688">
                  <c:v>93.1631</c:v>
                </c:pt>
                <c:pt idx="10689">
                  <c:v>93.193600000000004</c:v>
                </c:pt>
                <c:pt idx="10690">
                  <c:v>93.224100000000007</c:v>
                </c:pt>
                <c:pt idx="10691">
                  <c:v>93.2851</c:v>
                </c:pt>
                <c:pt idx="10692">
                  <c:v>93.2851</c:v>
                </c:pt>
                <c:pt idx="10693">
                  <c:v>93.315600000000003</c:v>
                </c:pt>
                <c:pt idx="10694">
                  <c:v>93.346199999999996</c:v>
                </c:pt>
                <c:pt idx="10695">
                  <c:v>93.346199999999996</c:v>
                </c:pt>
                <c:pt idx="10696">
                  <c:v>93.315600000000003</c:v>
                </c:pt>
                <c:pt idx="10697">
                  <c:v>93.346199999999996</c:v>
                </c:pt>
                <c:pt idx="10698">
                  <c:v>93.468199999999996</c:v>
                </c:pt>
                <c:pt idx="10699">
                  <c:v>93.468199999999996</c:v>
                </c:pt>
                <c:pt idx="10700">
                  <c:v>93.468199999999996</c:v>
                </c:pt>
                <c:pt idx="10701">
                  <c:v>93.552199999999999</c:v>
                </c:pt>
                <c:pt idx="10702">
                  <c:v>93.704700000000003</c:v>
                </c:pt>
                <c:pt idx="10703">
                  <c:v>93.765799999999999</c:v>
                </c:pt>
                <c:pt idx="10704">
                  <c:v>93.735299999999995</c:v>
                </c:pt>
                <c:pt idx="10705">
                  <c:v>93.674199999999999</c:v>
                </c:pt>
                <c:pt idx="10706">
                  <c:v>93.613200000000006</c:v>
                </c:pt>
                <c:pt idx="10707">
                  <c:v>93.582700000000003</c:v>
                </c:pt>
                <c:pt idx="10708">
                  <c:v>93.582700000000003</c:v>
                </c:pt>
                <c:pt idx="10709">
                  <c:v>93.552199999999999</c:v>
                </c:pt>
                <c:pt idx="10710">
                  <c:v>93.552199999999999</c:v>
                </c:pt>
                <c:pt idx="10711">
                  <c:v>93.552199999999999</c:v>
                </c:pt>
                <c:pt idx="10712">
                  <c:v>93.552199999999999</c:v>
                </c:pt>
                <c:pt idx="10713">
                  <c:v>93.552199999999999</c:v>
                </c:pt>
                <c:pt idx="10714">
                  <c:v>93.552199999999999</c:v>
                </c:pt>
                <c:pt idx="10715">
                  <c:v>93.582700000000003</c:v>
                </c:pt>
                <c:pt idx="10716">
                  <c:v>93.536900000000003</c:v>
                </c:pt>
                <c:pt idx="10717">
                  <c:v>93.536900000000003</c:v>
                </c:pt>
                <c:pt idx="10718">
                  <c:v>93.628399999999999</c:v>
                </c:pt>
                <c:pt idx="10719">
                  <c:v>93.628399999999999</c:v>
                </c:pt>
                <c:pt idx="10720">
                  <c:v>93.628399999999999</c:v>
                </c:pt>
                <c:pt idx="10721">
                  <c:v>93.659000000000006</c:v>
                </c:pt>
                <c:pt idx="10722">
                  <c:v>93.659000000000006</c:v>
                </c:pt>
                <c:pt idx="10723">
                  <c:v>93.659000000000006</c:v>
                </c:pt>
                <c:pt idx="10724">
                  <c:v>93.72</c:v>
                </c:pt>
                <c:pt idx="10725">
                  <c:v>93.811599999999999</c:v>
                </c:pt>
                <c:pt idx="10726">
                  <c:v>93.872600000000006</c:v>
                </c:pt>
                <c:pt idx="10727">
                  <c:v>93.842100000000002</c:v>
                </c:pt>
                <c:pt idx="10728">
                  <c:v>93.933599999999998</c:v>
                </c:pt>
                <c:pt idx="10729">
                  <c:v>94.025199999999998</c:v>
                </c:pt>
                <c:pt idx="10730">
                  <c:v>94.025199999999998</c:v>
                </c:pt>
                <c:pt idx="10731">
                  <c:v>94.116699999999994</c:v>
                </c:pt>
                <c:pt idx="10732">
                  <c:v>94.147199999999998</c:v>
                </c:pt>
                <c:pt idx="10733">
                  <c:v>94.238799999999998</c:v>
                </c:pt>
                <c:pt idx="10734">
                  <c:v>94.238799999999998</c:v>
                </c:pt>
                <c:pt idx="10735">
                  <c:v>94.330399999999997</c:v>
                </c:pt>
                <c:pt idx="10736">
                  <c:v>94.482900000000001</c:v>
                </c:pt>
                <c:pt idx="10737">
                  <c:v>94.543999999999997</c:v>
                </c:pt>
                <c:pt idx="10738">
                  <c:v>94.513499999999993</c:v>
                </c:pt>
                <c:pt idx="10739">
                  <c:v>94.605000000000004</c:v>
                </c:pt>
                <c:pt idx="10740">
                  <c:v>94.5745</c:v>
                </c:pt>
                <c:pt idx="10741">
                  <c:v>94.5745</c:v>
                </c:pt>
                <c:pt idx="10742">
                  <c:v>94.696600000000004</c:v>
                </c:pt>
                <c:pt idx="10743">
                  <c:v>94.757599999999996</c:v>
                </c:pt>
                <c:pt idx="10744">
                  <c:v>94.757599999999996</c:v>
                </c:pt>
                <c:pt idx="10745">
                  <c:v>94.757599999999996</c:v>
                </c:pt>
                <c:pt idx="10746">
                  <c:v>94.757599999999996</c:v>
                </c:pt>
                <c:pt idx="10747">
                  <c:v>94.849199999999996</c:v>
                </c:pt>
                <c:pt idx="10748">
                  <c:v>94.8797</c:v>
                </c:pt>
                <c:pt idx="10749">
                  <c:v>94.910200000000003</c:v>
                </c:pt>
                <c:pt idx="10750">
                  <c:v>95.0017</c:v>
                </c:pt>
                <c:pt idx="10751">
                  <c:v>95.032300000000006</c:v>
                </c:pt>
                <c:pt idx="10752">
                  <c:v>94.940700000000007</c:v>
                </c:pt>
                <c:pt idx="10753">
                  <c:v>94.910200000000003</c:v>
                </c:pt>
                <c:pt idx="10754">
                  <c:v>94.849199999999996</c:v>
                </c:pt>
                <c:pt idx="10755">
                  <c:v>94.727099999999993</c:v>
                </c:pt>
                <c:pt idx="10756">
                  <c:v>94.665999999999997</c:v>
                </c:pt>
                <c:pt idx="10757">
                  <c:v>94.605000000000004</c:v>
                </c:pt>
                <c:pt idx="10758">
                  <c:v>94.513499999999993</c:v>
                </c:pt>
                <c:pt idx="10759">
                  <c:v>94.482900000000001</c:v>
                </c:pt>
                <c:pt idx="10760">
                  <c:v>94.482900000000001</c:v>
                </c:pt>
                <c:pt idx="10761">
                  <c:v>94.482900000000001</c:v>
                </c:pt>
                <c:pt idx="10762">
                  <c:v>94.482900000000001</c:v>
                </c:pt>
                <c:pt idx="10763">
                  <c:v>94.482900000000001</c:v>
                </c:pt>
                <c:pt idx="10764">
                  <c:v>94.482900000000001</c:v>
                </c:pt>
                <c:pt idx="10765">
                  <c:v>94.8797</c:v>
                </c:pt>
                <c:pt idx="10766">
                  <c:v>95.0017</c:v>
                </c:pt>
                <c:pt idx="10767">
                  <c:v>95.0017</c:v>
                </c:pt>
                <c:pt idx="10768">
                  <c:v>94.696600000000004</c:v>
                </c:pt>
                <c:pt idx="10769">
                  <c:v>94.635499999999993</c:v>
                </c:pt>
                <c:pt idx="10770">
                  <c:v>94.818600000000004</c:v>
                </c:pt>
                <c:pt idx="10771">
                  <c:v>95.0017</c:v>
                </c:pt>
                <c:pt idx="10772">
                  <c:v>95.032300000000006</c:v>
                </c:pt>
                <c:pt idx="10773">
                  <c:v>95.0017</c:v>
                </c:pt>
                <c:pt idx="10774">
                  <c:v>94.940700000000007</c:v>
                </c:pt>
                <c:pt idx="10775">
                  <c:v>95.0017</c:v>
                </c:pt>
                <c:pt idx="10776">
                  <c:v>94.8797</c:v>
                </c:pt>
                <c:pt idx="10777">
                  <c:v>94.8797</c:v>
                </c:pt>
                <c:pt idx="10778">
                  <c:v>94.818600000000004</c:v>
                </c:pt>
                <c:pt idx="10779">
                  <c:v>94.818600000000004</c:v>
                </c:pt>
                <c:pt idx="10780">
                  <c:v>94.727099999999993</c:v>
                </c:pt>
                <c:pt idx="10781">
                  <c:v>94.635499999999993</c:v>
                </c:pt>
                <c:pt idx="10782">
                  <c:v>94.665999999999997</c:v>
                </c:pt>
                <c:pt idx="10783">
                  <c:v>94.818600000000004</c:v>
                </c:pt>
                <c:pt idx="10784">
                  <c:v>94.727099999999993</c:v>
                </c:pt>
                <c:pt idx="10785">
                  <c:v>94.665999999999997</c:v>
                </c:pt>
                <c:pt idx="10786">
                  <c:v>94.635499999999993</c:v>
                </c:pt>
                <c:pt idx="10787">
                  <c:v>94.513499999999993</c:v>
                </c:pt>
                <c:pt idx="10788">
                  <c:v>94.482900000000001</c:v>
                </c:pt>
                <c:pt idx="10789">
                  <c:v>94.482900000000001</c:v>
                </c:pt>
                <c:pt idx="10790">
                  <c:v>94.482900000000001</c:v>
                </c:pt>
                <c:pt idx="10791">
                  <c:v>94.482900000000001</c:v>
                </c:pt>
                <c:pt idx="10792">
                  <c:v>94.360900000000001</c:v>
                </c:pt>
                <c:pt idx="10793">
                  <c:v>94.269300000000001</c:v>
                </c:pt>
                <c:pt idx="10794">
                  <c:v>94.086200000000005</c:v>
                </c:pt>
                <c:pt idx="10795">
                  <c:v>93.933599999999998</c:v>
                </c:pt>
                <c:pt idx="10796">
                  <c:v>93.842100000000002</c:v>
                </c:pt>
                <c:pt idx="10797">
                  <c:v>93.750500000000002</c:v>
                </c:pt>
                <c:pt idx="10798">
                  <c:v>93.811599999999999</c:v>
                </c:pt>
                <c:pt idx="10799">
                  <c:v>93.689499999999995</c:v>
                </c:pt>
                <c:pt idx="10800">
                  <c:v>93.628399999999999</c:v>
                </c:pt>
                <c:pt idx="10801">
                  <c:v>93.628399999999999</c:v>
                </c:pt>
                <c:pt idx="10802">
                  <c:v>93.536900000000003</c:v>
                </c:pt>
                <c:pt idx="10803">
                  <c:v>93.506399999999999</c:v>
                </c:pt>
                <c:pt idx="10804">
                  <c:v>93.422499999999999</c:v>
                </c:pt>
                <c:pt idx="10805">
                  <c:v>93.3309</c:v>
                </c:pt>
                <c:pt idx="10806">
                  <c:v>93.269900000000007</c:v>
                </c:pt>
                <c:pt idx="10807">
                  <c:v>93.147800000000004</c:v>
                </c:pt>
                <c:pt idx="10808">
                  <c:v>93.056200000000004</c:v>
                </c:pt>
                <c:pt idx="10809">
                  <c:v>92.995199999999997</c:v>
                </c:pt>
                <c:pt idx="10810">
                  <c:v>92.934200000000004</c:v>
                </c:pt>
                <c:pt idx="10811">
                  <c:v>92.751099999999994</c:v>
                </c:pt>
                <c:pt idx="10812">
                  <c:v>92.629000000000005</c:v>
                </c:pt>
                <c:pt idx="10813">
                  <c:v>92.445899999999995</c:v>
                </c:pt>
                <c:pt idx="10814">
                  <c:v>92.255200000000002</c:v>
                </c:pt>
                <c:pt idx="10815">
                  <c:v>92.239900000000006</c:v>
                </c:pt>
                <c:pt idx="10816">
                  <c:v>92.156000000000006</c:v>
                </c:pt>
                <c:pt idx="10817">
                  <c:v>92.133099999999999</c:v>
                </c:pt>
                <c:pt idx="10818">
                  <c:v>92.133099999999999</c:v>
                </c:pt>
                <c:pt idx="10819">
                  <c:v>92.156000000000006</c:v>
                </c:pt>
                <c:pt idx="10820">
                  <c:v>92.072100000000006</c:v>
                </c:pt>
                <c:pt idx="10821">
                  <c:v>92.072100000000006</c:v>
                </c:pt>
                <c:pt idx="10822">
                  <c:v>92.156000000000006</c:v>
                </c:pt>
                <c:pt idx="10823">
                  <c:v>92.018600000000006</c:v>
                </c:pt>
                <c:pt idx="10824">
                  <c:v>91.965199999999996</c:v>
                </c:pt>
                <c:pt idx="10825">
                  <c:v>91.965199999999996</c:v>
                </c:pt>
                <c:pt idx="10826">
                  <c:v>91.965199999999996</c:v>
                </c:pt>
                <c:pt idx="10827">
                  <c:v>91.934700000000007</c:v>
                </c:pt>
                <c:pt idx="10828">
                  <c:v>91.911799999999999</c:v>
                </c:pt>
                <c:pt idx="10829">
                  <c:v>91.881299999999996</c:v>
                </c:pt>
                <c:pt idx="10830">
                  <c:v>91.797399999999996</c:v>
                </c:pt>
                <c:pt idx="10831">
                  <c:v>91.713499999999996</c:v>
                </c:pt>
                <c:pt idx="10832">
                  <c:v>91.637200000000007</c:v>
                </c:pt>
                <c:pt idx="10833">
                  <c:v>91.591399999999993</c:v>
                </c:pt>
                <c:pt idx="10834">
                  <c:v>91.469300000000004</c:v>
                </c:pt>
                <c:pt idx="10835">
                  <c:v>91.286199999999994</c:v>
                </c:pt>
                <c:pt idx="10836">
                  <c:v>91.179400000000001</c:v>
                </c:pt>
                <c:pt idx="10837">
                  <c:v>91.118399999999994</c:v>
                </c:pt>
                <c:pt idx="10838">
                  <c:v>91.011600000000001</c:v>
                </c:pt>
                <c:pt idx="10839">
                  <c:v>90.958200000000005</c:v>
                </c:pt>
                <c:pt idx="10840">
                  <c:v>90.927599999999998</c:v>
                </c:pt>
                <c:pt idx="10841">
                  <c:v>90.874200000000002</c:v>
                </c:pt>
                <c:pt idx="10842">
                  <c:v>90.706400000000002</c:v>
                </c:pt>
                <c:pt idx="10843">
                  <c:v>90.653000000000006</c:v>
                </c:pt>
                <c:pt idx="10844">
                  <c:v>90.622500000000002</c:v>
                </c:pt>
                <c:pt idx="10845">
                  <c:v>90.599599999999995</c:v>
                </c:pt>
                <c:pt idx="10846">
                  <c:v>90.546199999999999</c:v>
                </c:pt>
                <c:pt idx="10847">
                  <c:v>90.515699999999995</c:v>
                </c:pt>
                <c:pt idx="10848">
                  <c:v>90.294399999999996</c:v>
                </c:pt>
                <c:pt idx="10849">
                  <c:v>90.210499999999996</c:v>
                </c:pt>
                <c:pt idx="10850">
                  <c:v>90.042599999999993</c:v>
                </c:pt>
                <c:pt idx="10851">
                  <c:v>90.034999999999997</c:v>
                </c:pt>
                <c:pt idx="10852">
                  <c:v>90.034999999999997</c:v>
                </c:pt>
                <c:pt idx="10853">
                  <c:v>89.974000000000004</c:v>
                </c:pt>
                <c:pt idx="10854">
                  <c:v>89.920599999999993</c:v>
                </c:pt>
                <c:pt idx="10855">
                  <c:v>89.760300000000001</c:v>
                </c:pt>
                <c:pt idx="10856">
                  <c:v>89.783199999999994</c:v>
                </c:pt>
                <c:pt idx="10857">
                  <c:v>89.760300000000001</c:v>
                </c:pt>
                <c:pt idx="10858">
                  <c:v>89.836600000000004</c:v>
                </c:pt>
                <c:pt idx="10859">
                  <c:v>89.867199999999997</c:v>
                </c:pt>
                <c:pt idx="10860">
                  <c:v>89.760300000000001</c:v>
                </c:pt>
                <c:pt idx="10861">
                  <c:v>89.813800000000001</c:v>
                </c:pt>
                <c:pt idx="10862">
                  <c:v>89.813800000000001</c:v>
                </c:pt>
                <c:pt idx="10863">
                  <c:v>89.813800000000001</c:v>
                </c:pt>
                <c:pt idx="10864">
                  <c:v>89.783199999999994</c:v>
                </c:pt>
                <c:pt idx="10865">
                  <c:v>89.813800000000001</c:v>
                </c:pt>
                <c:pt idx="10866">
                  <c:v>89.836600000000004</c:v>
                </c:pt>
                <c:pt idx="10867">
                  <c:v>89.867199999999997</c:v>
                </c:pt>
                <c:pt idx="10868">
                  <c:v>89.974000000000004</c:v>
                </c:pt>
                <c:pt idx="10869">
                  <c:v>89.920599999999993</c:v>
                </c:pt>
                <c:pt idx="10870">
                  <c:v>89.836600000000004</c:v>
                </c:pt>
                <c:pt idx="10871">
                  <c:v>89.867199999999997</c:v>
                </c:pt>
                <c:pt idx="10872">
                  <c:v>89.8977</c:v>
                </c:pt>
                <c:pt idx="10873">
                  <c:v>90.004499999999993</c:v>
                </c:pt>
                <c:pt idx="10874">
                  <c:v>89.974000000000004</c:v>
                </c:pt>
                <c:pt idx="10875">
                  <c:v>90.004499999999993</c:v>
                </c:pt>
                <c:pt idx="10876">
                  <c:v>90.141800000000003</c:v>
                </c:pt>
                <c:pt idx="10877">
                  <c:v>90.1952</c:v>
                </c:pt>
                <c:pt idx="10878">
                  <c:v>90.225700000000003</c:v>
                </c:pt>
                <c:pt idx="10879">
                  <c:v>90.332599999999999</c:v>
                </c:pt>
                <c:pt idx="10880">
                  <c:v>90.530900000000003</c:v>
                </c:pt>
                <c:pt idx="10881">
                  <c:v>90.500399999999999</c:v>
                </c:pt>
                <c:pt idx="10882">
                  <c:v>90.553799999999995</c:v>
                </c:pt>
                <c:pt idx="10883">
                  <c:v>90.553799999999995</c:v>
                </c:pt>
                <c:pt idx="10884">
                  <c:v>90.553799999999995</c:v>
                </c:pt>
                <c:pt idx="10885">
                  <c:v>90.553799999999995</c:v>
                </c:pt>
                <c:pt idx="10886">
                  <c:v>90.668199999999999</c:v>
                </c:pt>
                <c:pt idx="10887">
                  <c:v>90.836100000000002</c:v>
                </c:pt>
                <c:pt idx="10888">
                  <c:v>90.836100000000002</c:v>
                </c:pt>
                <c:pt idx="10889">
                  <c:v>90.805599999999998</c:v>
                </c:pt>
                <c:pt idx="10890">
                  <c:v>90.889499999999998</c:v>
                </c:pt>
                <c:pt idx="10891">
                  <c:v>90.889499999999998</c:v>
                </c:pt>
                <c:pt idx="10892">
                  <c:v>90.889499999999998</c:v>
                </c:pt>
                <c:pt idx="10893">
                  <c:v>90.889499999999998</c:v>
                </c:pt>
                <c:pt idx="10894">
                  <c:v>90.942899999999995</c:v>
                </c:pt>
                <c:pt idx="10895">
                  <c:v>90.942899999999995</c:v>
                </c:pt>
                <c:pt idx="10896">
                  <c:v>90.973399999999998</c:v>
                </c:pt>
                <c:pt idx="10897">
                  <c:v>90.973399999999998</c:v>
                </c:pt>
                <c:pt idx="10898">
                  <c:v>90.996300000000005</c:v>
                </c:pt>
                <c:pt idx="10899">
                  <c:v>91.026799999999994</c:v>
                </c:pt>
                <c:pt idx="10900">
                  <c:v>90.996300000000005</c:v>
                </c:pt>
                <c:pt idx="10901">
                  <c:v>90.958200000000005</c:v>
                </c:pt>
                <c:pt idx="10902">
                  <c:v>90.958200000000005</c:v>
                </c:pt>
                <c:pt idx="10903">
                  <c:v>90.927599999999998</c:v>
                </c:pt>
                <c:pt idx="10904">
                  <c:v>90.927599999999998</c:v>
                </c:pt>
                <c:pt idx="10905">
                  <c:v>91.011600000000001</c:v>
                </c:pt>
                <c:pt idx="10906">
                  <c:v>91.042100000000005</c:v>
                </c:pt>
                <c:pt idx="10907">
                  <c:v>91.148899999999998</c:v>
                </c:pt>
                <c:pt idx="10908">
                  <c:v>91.118399999999994</c:v>
                </c:pt>
                <c:pt idx="10909">
                  <c:v>91.064999999999998</c:v>
                </c:pt>
                <c:pt idx="10910">
                  <c:v>91.064999999999998</c:v>
                </c:pt>
                <c:pt idx="10911">
                  <c:v>91.118399999999994</c:v>
                </c:pt>
                <c:pt idx="10912">
                  <c:v>91.064999999999998</c:v>
                </c:pt>
                <c:pt idx="10913">
                  <c:v>91.042100000000005</c:v>
                </c:pt>
                <c:pt idx="10914">
                  <c:v>91.042100000000005</c:v>
                </c:pt>
                <c:pt idx="10915">
                  <c:v>91.011600000000001</c:v>
                </c:pt>
                <c:pt idx="10916">
                  <c:v>91.064999999999998</c:v>
                </c:pt>
                <c:pt idx="10917">
                  <c:v>91.064999999999998</c:v>
                </c:pt>
                <c:pt idx="10918">
                  <c:v>91.064999999999998</c:v>
                </c:pt>
                <c:pt idx="10919">
                  <c:v>91.118399999999994</c:v>
                </c:pt>
                <c:pt idx="10920">
                  <c:v>91.179400000000001</c:v>
                </c:pt>
                <c:pt idx="10921">
                  <c:v>91.148899999999998</c:v>
                </c:pt>
                <c:pt idx="10922">
                  <c:v>91.179400000000001</c:v>
                </c:pt>
                <c:pt idx="10923">
                  <c:v>91.316699999999997</c:v>
                </c:pt>
                <c:pt idx="10924">
                  <c:v>91.370099999999994</c:v>
                </c:pt>
                <c:pt idx="10925">
                  <c:v>91.507499999999993</c:v>
                </c:pt>
                <c:pt idx="10926">
                  <c:v>91.621899999999997</c:v>
                </c:pt>
                <c:pt idx="10927">
                  <c:v>91.621899999999997</c:v>
                </c:pt>
                <c:pt idx="10928">
                  <c:v>91.675299999999993</c:v>
                </c:pt>
                <c:pt idx="10929">
                  <c:v>91.7821</c:v>
                </c:pt>
                <c:pt idx="10930">
                  <c:v>91.835499999999996</c:v>
                </c:pt>
                <c:pt idx="10931">
                  <c:v>91.835499999999996</c:v>
                </c:pt>
                <c:pt idx="10932">
                  <c:v>91.866100000000003</c:v>
                </c:pt>
                <c:pt idx="10933">
                  <c:v>91.866100000000003</c:v>
                </c:pt>
                <c:pt idx="10934">
                  <c:v>91.919499999999999</c:v>
                </c:pt>
                <c:pt idx="10935">
                  <c:v>92.049199999999999</c:v>
                </c:pt>
                <c:pt idx="10936">
                  <c:v>92.133099999999999</c:v>
                </c:pt>
                <c:pt idx="10937">
                  <c:v>92.216999999999999</c:v>
                </c:pt>
                <c:pt idx="10938">
                  <c:v>92.377200000000002</c:v>
                </c:pt>
                <c:pt idx="10939">
                  <c:v>92.293300000000002</c:v>
                </c:pt>
                <c:pt idx="10940">
                  <c:v>92.377200000000002</c:v>
                </c:pt>
                <c:pt idx="10941">
                  <c:v>92.407700000000006</c:v>
                </c:pt>
                <c:pt idx="10942">
                  <c:v>92.407700000000006</c:v>
                </c:pt>
                <c:pt idx="10943">
                  <c:v>92.407700000000006</c:v>
                </c:pt>
                <c:pt idx="10944">
                  <c:v>92.705299999999994</c:v>
                </c:pt>
                <c:pt idx="10945">
                  <c:v>92.735799999999998</c:v>
                </c:pt>
                <c:pt idx="10946">
                  <c:v>92.888400000000004</c:v>
                </c:pt>
                <c:pt idx="10947">
                  <c:v>92.949399999999997</c:v>
                </c:pt>
                <c:pt idx="10948">
                  <c:v>92.827399999999997</c:v>
                </c:pt>
                <c:pt idx="10949">
                  <c:v>92.766300000000001</c:v>
                </c:pt>
                <c:pt idx="10950">
                  <c:v>92.888400000000004</c:v>
                </c:pt>
                <c:pt idx="10951">
                  <c:v>92.827399999999997</c:v>
                </c:pt>
                <c:pt idx="10952">
                  <c:v>92.888400000000004</c:v>
                </c:pt>
                <c:pt idx="10953">
                  <c:v>92.949399999999997</c:v>
                </c:pt>
                <c:pt idx="10954">
                  <c:v>92.918899999999994</c:v>
                </c:pt>
                <c:pt idx="10955">
                  <c:v>92.949399999999997</c:v>
                </c:pt>
                <c:pt idx="10956">
                  <c:v>92.979900000000001</c:v>
                </c:pt>
                <c:pt idx="10957">
                  <c:v>93.0715</c:v>
                </c:pt>
                <c:pt idx="10958">
                  <c:v>93.040999999999997</c:v>
                </c:pt>
                <c:pt idx="10959">
                  <c:v>93.010499999999993</c:v>
                </c:pt>
                <c:pt idx="10960">
                  <c:v>92.949399999999997</c:v>
                </c:pt>
                <c:pt idx="10961">
                  <c:v>92.949399999999997</c:v>
                </c:pt>
                <c:pt idx="10962">
                  <c:v>92.903700000000001</c:v>
                </c:pt>
                <c:pt idx="10963">
                  <c:v>92.903700000000001</c:v>
                </c:pt>
                <c:pt idx="10964">
                  <c:v>92.934200000000004</c:v>
                </c:pt>
                <c:pt idx="10965">
                  <c:v>92.964699999999993</c:v>
                </c:pt>
                <c:pt idx="10966">
                  <c:v>93.025700000000001</c:v>
                </c:pt>
                <c:pt idx="10967">
                  <c:v>93.056200000000004</c:v>
                </c:pt>
                <c:pt idx="10968">
                  <c:v>93.086799999999997</c:v>
                </c:pt>
                <c:pt idx="10969">
                  <c:v>93.1173</c:v>
                </c:pt>
                <c:pt idx="10970">
                  <c:v>93.147800000000004</c:v>
                </c:pt>
                <c:pt idx="10971">
                  <c:v>93.147800000000004</c:v>
                </c:pt>
                <c:pt idx="10972">
                  <c:v>93.178299999999993</c:v>
                </c:pt>
                <c:pt idx="10973">
                  <c:v>93.269900000000007</c:v>
                </c:pt>
                <c:pt idx="10974">
                  <c:v>93.269900000000007</c:v>
                </c:pt>
                <c:pt idx="10975">
                  <c:v>93.269900000000007</c:v>
                </c:pt>
                <c:pt idx="10976">
                  <c:v>93.3309</c:v>
                </c:pt>
                <c:pt idx="10977">
                  <c:v>93.3309</c:v>
                </c:pt>
                <c:pt idx="10978">
                  <c:v>93.361400000000003</c:v>
                </c:pt>
                <c:pt idx="10979">
                  <c:v>93.422499999999999</c:v>
                </c:pt>
                <c:pt idx="10980">
                  <c:v>93.422499999999999</c:v>
                </c:pt>
                <c:pt idx="10981">
                  <c:v>93.422499999999999</c:v>
                </c:pt>
                <c:pt idx="10982">
                  <c:v>93.445300000000003</c:v>
                </c:pt>
                <c:pt idx="10983">
                  <c:v>93.445300000000003</c:v>
                </c:pt>
                <c:pt idx="10984">
                  <c:v>93.475899999999996</c:v>
                </c:pt>
                <c:pt idx="10985">
                  <c:v>93.506399999999999</c:v>
                </c:pt>
                <c:pt idx="10986">
                  <c:v>93.536900000000003</c:v>
                </c:pt>
                <c:pt idx="10987">
                  <c:v>93.536900000000003</c:v>
                </c:pt>
                <c:pt idx="10988">
                  <c:v>93.628399999999999</c:v>
                </c:pt>
                <c:pt idx="10989">
                  <c:v>93.659000000000006</c:v>
                </c:pt>
                <c:pt idx="10990">
                  <c:v>93.72</c:v>
                </c:pt>
                <c:pt idx="10991">
                  <c:v>93.750500000000002</c:v>
                </c:pt>
                <c:pt idx="10992">
                  <c:v>93.750500000000002</c:v>
                </c:pt>
                <c:pt idx="10993">
                  <c:v>93.781000000000006</c:v>
                </c:pt>
                <c:pt idx="10994">
                  <c:v>93.773399999999995</c:v>
                </c:pt>
                <c:pt idx="10995">
                  <c:v>93.803899999999999</c:v>
                </c:pt>
                <c:pt idx="10996">
                  <c:v>93.803899999999999</c:v>
                </c:pt>
                <c:pt idx="10997">
                  <c:v>93.803899999999999</c:v>
                </c:pt>
                <c:pt idx="10998">
                  <c:v>93.803899999999999</c:v>
                </c:pt>
                <c:pt idx="10999">
                  <c:v>93.864999999999995</c:v>
                </c:pt>
                <c:pt idx="11000">
                  <c:v>93.918400000000005</c:v>
                </c:pt>
                <c:pt idx="11001">
                  <c:v>94.070999999999998</c:v>
                </c:pt>
                <c:pt idx="11002">
                  <c:v>94.162499999999994</c:v>
                </c:pt>
                <c:pt idx="11003">
                  <c:v>94.223500000000001</c:v>
                </c:pt>
                <c:pt idx="11004">
                  <c:v>94.101500000000001</c:v>
                </c:pt>
                <c:pt idx="11005">
                  <c:v>94.040400000000005</c:v>
                </c:pt>
                <c:pt idx="11006">
                  <c:v>94.009900000000002</c:v>
                </c:pt>
                <c:pt idx="11007">
                  <c:v>94.132000000000005</c:v>
                </c:pt>
                <c:pt idx="11008">
                  <c:v>94.132000000000005</c:v>
                </c:pt>
                <c:pt idx="11009">
                  <c:v>94.406599999999997</c:v>
                </c:pt>
                <c:pt idx="11010">
                  <c:v>94.437200000000004</c:v>
                </c:pt>
                <c:pt idx="11011">
                  <c:v>94.254099999999994</c:v>
                </c:pt>
                <c:pt idx="11012">
                  <c:v>94.315100000000001</c:v>
                </c:pt>
                <c:pt idx="11013">
                  <c:v>94.315100000000001</c:v>
                </c:pt>
                <c:pt idx="11014">
                  <c:v>94.376099999999994</c:v>
                </c:pt>
                <c:pt idx="11015">
                  <c:v>94.437200000000004</c:v>
                </c:pt>
                <c:pt idx="11016">
                  <c:v>94.437200000000004</c:v>
                </c:pt>
                <c:pt idx="11017">
                  <c:v>94.437200000000004</c:v>
                </c:pt>
                <c:pt idx="11018">
                  <c:v>94.437200000000004</c:v>
                </c:pt>
                <c:pt idx="11019">
                  <c:v>94.467699999999994</c:v>
                </c:pt>
                <c:pt idx="11020">
                  <c:v>94.467699999999994</c:v>
                </c:pt>
                <c:pt idx="11021">
                  <c:v>94.498199999999997</c:v>
                </c:pt>
                <c:pt idx="11022">
                  <c:v>94.681299999999993</c:v>
                </c:pt>
                <c:pt idx="11023">
                  <c:v>94.925399999999996</c:v>
                </c:pt>
                <c:pt idx="11024">
                  <c:v>95.047499999999999</c:v>
                </c:pt>
                <c:pt idx="11025">
                  <c:v>95.200100000000006</c:v>
                </c:pt>
                <c:pt idx="11026">
                  <c:v>95.078000000000003</c:v>
                </c:pt>
                <c:pt idx="11027">
                  <c:v>94.986500000000007</c:v>
                </c:pt>
                <c:pt idx="11028">
                  <c:v>95.261099999999999</c:v>
                </c:pt>
                <c:pt idx="11029">
                  <c:v>95.306899999999999</c:v>
                </c:pt>
                <c:pt idx="11030">
                  <c:v>95.062799999999996</c:v>
                </c:pt>
                <c:pt idx="11031">
                  <c:v>95.306899999999999</c:v>
                </c:pt>
                <c:pt idx="11032">
                  <c:v>95.276399999999995</c:v>
                </c:pt>
                <c:pt idx="11033">
                  <c:v>95.306899999999999</c:v>
                </c:pt>
                <c:pt idx="11034">
                  <c:v>95.215400000000002</c:v>
                </c:pt>
                <c:pt idx="11035">
                  <c:v>95.306899999999999</c:v>
                </c:pt>
                <c:pt idx="11036">
                  <c:v>95.306899999999999</c:v>
                </c:pt>
                <c:pt idx="11037">
                  <c:v>95.49</c:v>
                </c:pt>
                <c:pt idx="11038">
                  <c:v>95.429000000000002</c:v>
                </c:pt>
                <c:pt idx="11039">
                  <c:v>95.367999999999995</c:v>
                </c:pt>
                <c:pt idx="11040">
                  <c:v>95.337400000000002</c:v>
                </c:pt>
                <c:pt idx="11041">
                  <c:v>95.306899999999999</c:v>
                </c:pt>
                <c:pt idx="11042">
                  <c:v>95.306899999999999</c:v>
                </c:pt>
                <c:pt idx="11043">
                  <c:v>95.276399999999995</c:v>
                </c:pt>
                <c:pt idx="11044">
                  <c:v>95.245900000000006</c:v>
                </c:pt>
                <c:pt idx="11045">
                  <c:v>95.215400000000002</c:v>
                </c:pt>
                <c:pt idx="11046">
                  <c:v>95.215400000000002</c:v>
                </c:pt>
                <c:pt idx="11047">
                  <c:v>95.245900000000006</c:v>
                </c:pt>
                <c:pt idx="11048">
                  <c:v>95.245900000000006</c:v>
                </c:pt>
                <c:pt idx="11049">
                  <c:v>95.276399999999995</c:v>
                </c:pt>
                <c:pt idx="11050">
                  <c:v>95.306899999999999</c:v>
                </c:pt>
                <c:pt idx="11051">
                  <c:v>95.306899999999999</c:v>
                </c:pt>
                <c:pt idx="11052">
                  <c:v>95.337400000000002</c:v>
                </c:pt>
                <c:pt idx="11053">
                  <c:v>95.337400000000002</c:v>
                </c:pt>
                <c:pt idx="11054">
                  <c:v>95.398499999999999</c:v>
                </c:pt>
                <c:pt idx="11055">
                  <c:v>95.429000000000002</c:v>
                </c:pt>
                <c:pt idx="11056">
                  <c:v>95.429000000000002</c:v>
                </c:pt>
                <c:pt idx="11057">
                  <c:v>95.520499999999998</c:v>
                </c:pt>
                <c:pt idx="11058">
                  <c:v>95.520499999999998</c:v>
                </c:pt>
                <c:pt idx="11059">
                  <c:v>95.551100000000005</c:v>
                </c:pt>
                <c:pt idx="11060">
                  <c:v>95.581599999999995</c:v>
                </c:pt>
                <c:pt idx="11061">
                  <c:v>95.612099999999998</c:v>
                </c:pt>
                <c:pt idx="11062">
                  <c:v>95.596800000000002</c:v>
                </c:pt>
                <c:pt idx="11063">
                  <c:v>95.627300000000005</c:v>
                </c:pt>
                <c:pt idx="11064">
                  <c:v>95.657899999999998</c:v>
                </c:pt>
                <c:pt idx="11065">
                  <c:v>95.657899999999998</c:v>
                </c:pt>
                <c:pt idx="11066">
                  <c:v>95.657899999999998</c:v>
                </c:pt>
                <c:pt idx="11067">
                  <c:v>95.657899999999998</c:v>
                </c:pt>
                <c:pt idx="11068">
                  <c:v>95.657899999999998</c:v>
                </c:pt>
                <c:pt idx="11069">
                  <c:v>95.688400000000001</c:v>
                </c:pt>
                <c:pt idx="11070">
                  <c:v>95.718900000000005</c:v>
                </c:pt>
                <c:pt idx="11071">
                  <c:v>95.718900000000005</c:v>
                </c:pt>
                <c:pt idx="11072">
                  <c:v>95.749399999999994</c:v>
                </c:pt>
                <c:pt idx="11073">
                  <c:v>95.779899999999998</c:v>
                </c:pt>
                <c:pt idx="11074">
                  <c:v>95.810500000000005</c:v>
                </c:pt>
                <c:pt idx="11075">
                  <c:v>95.810500000000005</c:v>
                </c:pt>
                <c:pt idx="11076">
                  <c:v>95.810500000000005</c:v>
                </c:pt>
                <c:pt idx="11077">
                  <c:v>95.810500000000005</c:v>
                </c:pt>
                <c:pt idx="11078">
                  <c:v>95.779899999999998</c:v>
                </c:pt>
                <c:pt idx="11079">
                  <c:v>95.749399999999994</c:v>
                </c:pt>
                <c:pt idx="11080">
                  <c:v>95.779899999999998</c:v>
                </c:pt>
                <c:pt idx="11081">
                  <c:v>95.810500000000005</c:v>
                </c:pt>
                <c:pt idx="11082">
                  <c:v>95.871499999999997</c:v>
                </c:pt>
                <c:pt idx="11083">
                  <c:v>95.871499999999997</c:v>
                </c:pt>
                <c:pt idx="11084">
                  <c:v>95.718900000000005</c:v>
                </c:pt>
                <c:pt idx="11085">
                  <c:v>95.749399999999994</c:v>
                </c:pt>
                <c:pt idx="11086">
                  <c:v>95.749399999999994</c:v>
                </c:pt>
                <c:pt idx="11087">
                  <c:v>95.779899999999998</c:v>
                </c:pt>
                <c:pt idx="11088">
                  <c:v>95.902000000000001</c:v>
                </c:pt>
                <c:pt idx="11089">
                  <c:v>96.146100000000004</c:v>
                </c:pt>
                <c:pt idx="11090">
                  <c:v>96.268199999999993</c:v>
                </c:pt>
                <c:pt idx="11091">
                  <c:v>96.451300000000003</c:v>
                </c:pt>
                <c:pt idx="11092">
                  <c:v>96.390299999999996</c:v>
                </c:pt>
                <c:pt idx="11093">
                  <c:v>96.298699999999997</c:v>
                </c:pt>
                <c:pt idx="11094">
                  <c:v>96.298699999999997</c:v>
                </c:pt>
                <c:pt idx="11095">
                  <c:v>96.329300000000003</c:v>
                </c:pt>
                <c:pt idx="11096">
                  <c:v>96.329300000000003</c:v>
                </c:pt>
                <c:pt idx="11097">
                  <c:v>96.359800000000007</c:v>
                </c:pt>
                <c:pt idx="11098">
                  <c:v>96.359800000000007</c:v>
                </c:pt>
                <c:pt idx="11099">
                  <c:v>96.329300000000003</c:v>
                </c:pt>
                <c:pt idx="11100">
                  <c:v>96.329300000000003</c:v>
                </c:pt>
                <c:pt idx="11101">
                  <c:v>96.329300000000003</c:v>
                </c:pt>
                <c:pt idx="11102">
                  <c:v>96.298699999999997</c:v>
                </c:pt>
                <c:pt idx="11103">
                  <c:v>96.298699999999997</c:v>
                </c:pt>
                <c:pt idx="11104">
                  <c:v>96.298699999999997</c:v>
                </c:pt>
                <c:pt idx="11105">
                  <c:v>96.298699999999997</c:v>
                </c:pt>
                <c:pt idx="11106">
                  <c:v>96.298699999999997</c:v>
                </c:pt>
                <c:pt idx="11107">
                  <c:v>96.298699999999997</c:v>
                </c:pt>
                <c:pt idx="11108">
                  <c:v>96.329300000000003</c:v>
                </c:pt>
                <c:pt idx="11109">
                  <c:v>96.329300000000003</c:v>
                </c:pt>
                <c:pt idx="11110">
                  <c:v>96.329300000000003</c:v>
                </c:pt>
                <c:pt idx="11111">
                  <c:v>96.359800000000007</c:v>
                </c:pt>
                <c:pt idx="11112">
                  <c:v>96.359800000000007</c:v>
                </c:pt>
                <c:pt idx="11113">
                  <c:v>96.359800000000007</c:v>
                </c:pt>
                <c:pt idx="11114">
                  <c:v>96.313999999999993</c:v>
                </c:pt>
                <c:pt idx="11115">
                  <c:v>96.313999999999993</c:v>
                </c:pt>
                <c:pt idx="11116">
                  <c:v>96.283500000000004</c:v>
                </c:pt>
                <c:pt idx="11117">
                  <c:v>96.313999999999993</c:v>
                </c:pt>
                <c:pt idx="11118">
                  <c:v>96.313999999999993</c:v>
                </c:pt>
                <c:pt idx="11119">
                  <c:v>96.344499999999996</c:v>
                </c:pt>
                <c:pt idx="11120">
                  <c:v>96.344499999999996</c:v>
                </c:pt>
                <c:pt idx="11121">
                  <c:v>96.344499999999996</c:v>
                </c:pt>
                <c:pt idx="11122">
                  <c:v>96.375</c:v>
                </c:pt>
                <c:pt idx="11123">
                  <c:v>96.375</c:v>
                </c:pt>
                <c:pt idx="11124">
                  <c:v>96.405500000000004</c:v>
                </c:pt>
                <c:pt idx="11125">
                  <c:v>96.581000000000003</c:v>
                </c:pt>
                <c:pt idx="11126">
                  <c:v>96.672600000000003</c:v>
                </c:pt>
                <c:pt idx="11127">
                  <c:v>96.733599999999996</c:v>
                </c:pt>
                <c:pt idx="11128">
                  <c:v>96.794600000000003</c:v>
                </c:pt>
                <c:pt idx="11129">
                  <c:v>96.855699999999999</c:v>
                </c:pt>
                <c:pt idx="11130">
                  <c:v>96.977800000000002</c:v>
                </c:pt>
                <c:pt idx="11131">
                  <c:v>97.038799999999995</c:v>
                </c:pt>
                <c:pt idx="11132">
                  <c:v>97.099800000000002</c:v>
                </c:pt>
                <c:pt idx="11133">
                  <c:v>97.130300000000005</c:v>
                </c:pt>
                <c:pt idx="11134">
                  <c:v>97.191400000000002</c:v>
                </c:pt>
                <c:pt idx="11135">
                  <c:v>97.191400000000002</c:v>
                </c:pt>
                <c:pt idx="11136">
                  <c:v>97.252399999999994</c:v>
                </c:pt>
                <c:pt idx="11137">
                  <c:v>97.282899999999998</c:v>
                </c:pt>
                <c:pt idx="11138">
                  <c:v>97.313400000000001</c:v>
                </c:pt>
                <c:pt idx="11139">
                  <c:v>97.282899999999998</c:v>
                </c:pt>
                <c:pt idx="11140">
                  <c:v>97.252399999999994</c:v>
                </c:pt>
                <c:pt idx="11141">
                  <c:v>97.282899999999998</c:v>
                </c:pt>
                <c:pt idx="11142">
                  <c:v>97.221900000000005</c:v>
                </c:pt>
                <c:pt idx="11143">
                  <c:v>97.160899999999998</c:v>
                </c:pt>
                <c:pt idx="11144">
                  <c:v>97.160899999999998</c:v>
                </c:pt>
                <c:pt idx="11145">
                  <c:v>97.221900000000005</c:v>
                </c:pt>
                <c:pt idx="11146">
                  <c:v>97.282899999999998</c:v>
                </c:pt>
                <c:pt idx="11147">
                  <c:v>97.374499999999998</c:v>
                </c:pt>
                <c:pt idx="11148">
                  <c:v>97.374499999999998</c:v>
                </c:pt>
                <c:pt idx="11149">
                  <c:v>97.465999999999994</c:v>
                </c:pt>
                <c:pt idx="11150">
                  <c:v>97.374499999999998</c:v>
                </c:pt>
                <c:pt idx="11151">
                  <c:v>97.313400000000001</c:v>
                </c:pt>
                <c:pt idx="11152">
                  <c:v>97.313400000000001</c:v>
                </c:pt>
                <c:pt idx="11153">
                  <c:v>97.465999999999994</c:v>
                </c:pt>
                <c:pt idx="11154">
                  <c:v>97.405000000000001</c:v>
                </c:pt>
                <c:pt idx="11155">
                  <c:v>97.313400000000001</c:v>
                </c:pt>
                <c:pt idx="11156">
                  <c:v>97.405000000000001</c:v>
                </c:pt>
                <c:pt idx="11157">
                  <c:v>97.374499999999998</c:v>
                </c:pt>
                <c:pt idx="11158">
                  <c:v>97.282899999999998</c:v>
                </c:pt>
                <c:pt idx="11159">
                  <c:v>97.252399999999994</c:v>
                </c:pt>
                <c:pt idx="11160">
                  <c:v>97.221900000000005</c:v>
                </c:pt>
                <c:pt idx="11161">
                  <c:v>97.221900000000005</c:v>
                </c:pt>
                <c:pt idx="11162">
                  <c:v>97.221900000000005</c:v>
                </c:pt>
                <c:pt idx="11163">
                  <c:v>97.191400000000002</c:v>
                </c:pt>
                <c:pt idx="11164">
                  <c:v>97.191400000000002</c:v>
                </c:pt>
                <c:pt idx="11165">
                  <c:v>97.191400000000002</c:v>
                </c:pt>
                <c:pt idx="11166">
                  <c:v>97.160899999999998</c:v>
                </c:pt>
                <c:pt idx="11167">
                  <c:v>97.160899999999998</c:v>
                </c:pt>
                <c:pt idx="11168">
                  <c:v>97.160899999999998</c:v>
                </c:pt>
                <c:pt idx="11169">
                  <c:v>97.160899999999998</c:v>
                </c:pt>
                <c:pt idx="11170">
                  <c:v>97.160899999999998</c:v>
                </c:pt>
                <c:pt idx="11171">
                  <c:v>97.160899999999998</c:v>
                </c:pt>
                <c:pt idx="11172">
                  <c:v>97.160899999999998</c:v>
                </c:pt>
                <c:pt idx="11173">
                  <c:v>97.130300000000005</c:v>
                </c:pt>
                <c:pt idx="11174">
                  <c:v>97.130300000000005</c:v>
                </c:pt>
                <c:pt idx="11175">
                  <c:v>97.130300000000005</c:v>
                </c:pt>
                <c:pt idx="11176">
                  <c:v>97.130300000000005</c:v>
                </c:pt>
                <c:pt idx="11177">
                  <c:v>97.069299999999998</c:v>
                </c:pt>
                <c:pt idx="11178">
                  <c:v>97.069299999999998</c:v>
                </c:pt>
                <c:pt idx="11179">
                  <c:v>97.069299999999998</c:v>
                </c:pt>
                <c:pt idx="11180">
                  <c:v>97.130300000000005</c:v>
                </c:pt>
                <c:pt idx="11181">
                  <c:v>97.221900000000005</c:v>
                </c:pt>
                <c:pt idx="11182">
                  <c:v>97.282899999999998</c:v>
                </c:pt>
                <c:pt idx="11183">
                  <c:v>97.465999999999994</c:v>
                </c:pt>
                <c:pt idx="11184">
                  <c:v>97.496600000000001</c:v>
                </c:pt>
                <c:pt idx="11185">
                  <c:v>97.527100000000004</c:v>
                </c:pt>
                <c:pt idx="11186">
                  <c:v>97.7102</c:v>
                </c:pt>
                <c:pt idx="11187">
                  <c:v>97.801699999999997</c:v>
                </c:pt>
                <c:pt idx="11188">
                  <c:v>97.801699999999997</c:v>
                </c:pt>
                <c:pt idx="11189">
                  <c:v>97.801699999999997</c:v>
                </c:pt>
                <c:pt idx="11190">
                  <c:v>97.801699999999997</c:v>
                </c:pt>
                <c:pt idx="11191">
                  <c:v>97.8322</c:v>
                </c:pt>
                <c:pt idx="11192">
                  <c:v>97.801699999999997</c:v>
                </c:pt>
                <c:pt idx="11193">
                  <c:v>97.801699999999997</c:v>
                </c:pt>
                <c:pt idx="11194">
                  <c:v>97.679699999999997</c:v>
                </c:pt>
                <c:pt idx="11195">
                  <c:v>97.649100000000004</c:v>
                </c:pt>
                <c:pt idx="11196">
                  <c:v>97.649100000000004</c:v>
                </c:pt>
                <c:pt idx="11197">
                  <c:v>97.557599999999994</c:v>
                </c:pt>
                <c:pt idx="11198">
                  <c:v>97.557599999999994</c:v>
                </c:pt>
                <c:pt idx="11199">
                  <c:v>97.527100000000004</c:v>
                </c:pt>
                <c:pt idx="11200">
                  <c:v>97.557599999999994</c:v>
                </c:pt>
                <c:pt idx="11201">
                  <c:v>97.527100000000004</c:v>
                </c:pt>
                <c:pt idx="11202">
                  <c:v>97.496600000000001</c:v>
                </c:pt>
                <c:pt idx="11203">
                  <c:v>97.465999999999994</c:v>
                </c:pt>
                <c:pt idx="11204">
                  <c:v>97.496600000000001</c:v>
                </c:pt>
                <c:pt idx="11205">
                  <c:v>97.465999999999994</c:v>
                </c:pt>
                <c:pt idx="11206">
                  <c:v>97.465999999999994</c:v>
                </c:pt>
                <c:pt idx="11207">
                  <c:v>97.496600000000001</c:v>
                </c:pt>
                <c:pt idx="11208">
                  <c:v>97.496600000000001</c:v>
                </c:pt>
                <c:pt idx="11209">
                  <c:v>97.496600000000001</c:v>
                </c:pt>
                <c:pt idx="11210">
                  <c:v>97.496600000000001</c:v>
                </c:pt>
                <c:pt idx="11211">
                  <c:v>97.496600000000001</c:v>
                </c:pt>
                <c:pt idx="11212">
                  <c:v>97.496600000000001</c:v>
                </c:pt>
                <c:pt idx="11213">
                  <c:v>97.496600000000001</c:v>
                </c:pt>
                <c:pt idx="11214">
                  <c:v>97.496600000000001</c:v>
                </c:pt>
                <c:pt idx="11215">
                  <c:v>97.496600000000001</c:v>
                </c:pt>
                <c:pt idx="11216">
                  <c:v>97.496600000000001</c:v>
                </c:pt>
                <c:pt idx="11217">
                  <c:v>97.465999999999994</c:v>
                </c:pt>
                <c:pt idx="11218">
                  <c:v>97.465999999999994</c:v>
                </c:pt>
                <c:pt idx="11219">
                  <c:v>97.465999999999994</c:v>
                </c:pt>
                <c:pt idx="11220">
                  <c:v>97.465999999999994</c:v>
                </c:pt>
                <c:pt idx="11221">
                  <c:v>97.465999999999994</c:v>
                </c:pt>
                <c:pt idx="11222">
                  <c:v>97.496600000000001</c:v>
                </c:pt>
                <c:pt idx="11223">
                  <c:v>97.527100000000004</c:v>
                </c:pt>
                <c:pt idx="11224">
                  <c:v>97.557599999999994</c:v>
                </c:pt>
                <c:pt idx="11225">
                  <c:v>97.618600000000001</c:v>
                </c:pt>
                <c:pt idx="11226">
                  <c:v>97.649100000000004</c:v>
                </c:pt>
                <c:pt idx="11227">
                  <c:v>97.771199999999993</c:v>
                </c:pt>
                <c:pt idx="11228">
                  <c:v>97.7102</c:v>
                </c:pt>
                <c:pt idx="11229">
                  <c:v>97.679699999999997</c:v>
                </c:pt>
                <c:pt idx="11230">
                  <c:v>97.7102</c:v>
                </c:pt>
                <c:pt idx="11231">
                  <c:v>97.801699999999997</c:v>
                </c:pt>
                <c:pt idx="11232">
                  <c:v>97.801699999999997</c:v>
                </c:pt>
                <c:pt idx="11233">
                  <c:v>97.801699999999997</c:v>
                </c:pt>
                <c:pt idx="11234">
                  <c:v>97.771199999999993</c:v>
                </c:pt>
                <c:pt idx="11235">
                  <c:v>97.801699999999997</c:v>
                </c:pt>
                <c:pt idx="11236">
                  <c:v>97.801699999999997</c:v>
                </c:pt>
                <c:pt idx="11237">
                  <c:v>97.771199999999993</c:v>
                </c:pt>
                <c:pt idx="11238">
                  <c:v>97.679699999999997</c:v>
                </c:pt>
                <c:pt idx="11239">
                  <c:v>97.649100000000004</c:v>
                </c:pt>
                <c:pt idx="11240">
                  <c:v>97.649100000000004</c:v>
                </c:pt>
                <c:pt idx="11241">
                  <c:v>97.649100000000004</c:v>
                </c:pt>
                <c:pt idx="11242">
                  <c:v>97.588099999999997</c:v>
                </c:pt>
                <c:pt idx="11243">
                  <c:v>97.588099999999997</c:v>
                </c:pt>
                <c:pt idx="11244">
                  <c:v>97.557599999999994</c:v>
                </c:pt>
                <c:pt idx="11245">
                  <c:v>97.557599999999994</c:v>
                </c:pt>
                <c:pt idx="11246">
                  <c:v>97.679699999999997</c:v>
                </c:pt>
                <c:pt idx="11247">
                  <c:v>97.679699999999997</c:v>
                </c:pt>
                <c:pt idx="11248">
                  <c:v>97.679699999999997</c:v>
                </c:pt>
                <c:pt idx="11249">
                  <c:v>97.649100000000004</c:v>
                </c:pt>
                <c:pt idx="11250">
                  <c:v>97.649100000000004</c:v>
                </c:pt>
                <c:pt idx="11251">
                  <c:v>97.7102</c:v>
                </c:pt>
                <c:pt idx="11252">
                  <c:v>97.771199999999993</c:v>
                </c:pt>
                <c:pt idx="11253">
                  <c:v>97.771199999999993</c:v>
                </c:pt>
                <c:pt idx="11254">
                  <c:v>97.679699999999997</c:v>
                </c:pt>
                <c:pt idx="11255">
                  <c:v>97.649100000000004</c:v>
                </c:pt>
                <c:pt idx="11256">
                  <c:v>97.649100000000004</c:v>
                </c:pt>
                <c:pt idx="11257">
                  <c:v>97.649100000000004</c:v>
                </c:pt>
                <c:pt idx="11258">
                  <c:v>97.7102</c:v>
                </c:pt>
                <c:pt idx="11259">
                  <c:v>97.7102</c:v>
                </c:pt>
                <c:pt idx="11260">
                  <c:v>97.771199999999993</c:v>
                </c:pt>
                <c:pt idx="11261">
                  <c:v>97.771199999999993</c:v>
                </c:pt>
                <c:pt idx="11262">
                  <c:v>97.801699999999997</c:v>
                </c:pt>
                <c:pt idx="11263">
                  <c:v>97.801699999999997</c:v>
                </c:pt>
                <c:pt idx="11264">
                  <c:v>97.801699999999997</c:v>
                </c:pt>
                <c:pt idx="11265">
                  <c:v>97.801699999999997</c:v>
                </c:pt>
                <c:pt idx="11266">
                  <c:v>97.801699999999997</c:v>
                </c:pt>
                <c:pt idx="11267">
                  <c:v>97.801699999999997</c:v>
                </c:pt>
                <c:pt idx="11268">
                  <c:v>97.778800000000004</c:v>
                </c:pt>
                <c:pt idx="11269">
                  <c:v>97.809399999999997</c:v>
                </c:pt>
                <c:pt idx="11270">
                  <c:v>97.809399999999997</c:v>
                </c:pt>
                <c:pt idx="11271">
                  <c:v>97.8399</c:v>
                </c:pt>
                <c:pt idx="11272">
                  <c:v>97.8399</c:v>
                </c:pt>
                <c:pt idx="11273">
                  <c:v>97.8399</c:v>
                </c:pt>
                <c:pt idx="11274">
                  <c:v>97.8399</c:v>
                </c:pt>
                <c:pt idx="11275">
                  <c:v>97.8399</c:v>
                </c:pt>
                <c:pt idx="11276">
                  <c:v>97.8399</c:v>
                </c:pt>
                <c:pt idx="11277">
                  <c:v>97.809399999999997</c:v>
                </c:pt>
                <c:pt idx="11278">
                  <c:v>97.809399999999997</c:v>
                </c:pt>
                <c:pt idx="11279">
                  <c:v>97.809399999999997</c:v>
                </c:pt>
                <c:pt idx="11280">
                  <c:v>97.778800000000004</c:v>
                </c:pt>
                <c:pt idx="11281">
                  <c:v>97.778800000000004</c:v>
                </c:pt>
                <c:pt idx="11282">
                  <c:v>97.7483</c:v>
                </c:pt>
                <c:pt idx="11283">
                  <c:v>97.7483</c:v>
                </c:pt>
                <c:pt idx="11284">
                  <c:v>97.7483</c:v>
                </c:pt>
                <c:pt idx="11285">
                  <c:v>97.7483</c:v>
                </c:pt>
                <c:pt idx="11286">
                  <c:v>97.7483</c:v>
                </c:pt>
                <c:pt idx="11287">
                  <c:v>97.7483</c:v>
                </c:pt>
                <c:pt idx="11288">
                  <c:v>97.7483</c:v>
                </c:pt>
                <c:pt idx="11289">
                  <c:v>97.7483</c:v>
                </c:pt>
                <c:pt idx="11290">
                  <c:v>97.7483</c:v>
                </c:pt>
                <c:pt idx="11291">
                  <c:v>97.778800000000004</c:v>
                </c:pt>
                <c:pt idx="11292">
                  <c:v>97.809399999999997</c:v>
                </c:pt>
                <c:pt idx="11293">
                  <c:v>97.7483</c:v>
                </c:pt>
                <c:pt idx="11294">
                  <c:v>97.717799999999997</c:v>
                </c:pt>
                <c:pt idx="11295">
                  <c:v>97.656800000000004</c:v>
                </c:pt>
                <c:pt idx="11296">
                  <c:v>97.656800000000004</c:v>
                </c:pt>
                <c:pt idx="11297">
                  <c:v>97.656800000000004</c:v>
                </c:pt>
                <c:pt idx="11298">
                  <c:v>97.717799999999997</c:v>
                </c:pt>
                <c:pt idx="11299">
                  <c:v>97.7483</c:v>
                </c:pt>
                <c:pt idx="11300">
                  <c:v>97.809399999999997</c:v>
                </c:pt>
                <c:pt idx="11301">
                  <c:v>97.870400000000004</c:v>
                </c:pt>
                <c:pt idx="11302">
                  <c:v>97.9619</c:v>
                </c:pt>
                <c:pt idx="11303">
                  <c:v>98.0535</c:v>
                </c:pt>
                <c:pt idx="11304">
                  <c:v>98.175600000000003</c:v>
                </c:pt>
                <c:pt idx="11305">
                  <c:v>98.206100000000006</c:v>
                </c:pt>
                <c:pt idx="11306">
                  <c:v>98.236599999999996</c:v>
                </c:pt>
                <c:pt idx="11307">
                  <c:v>98.358699999999999</c:v>
                </c:pt>
                <c:pt idx="11308">
                  <c:v>98.419700000000006</c:v>
                </c:pt>
                <c:pt idx="11309">
                  <c:v>98.419700000000006</c:v>
                </c:pt>
                <c:pt idx="11310">
                  <c:v>98.419700000000006</c:v>
                </c:pt>
                <c:pt idx="11311">
                  <c:v>98.419700000000006</c:v>
                </c:pt>
                <c:pt idx="11312">
                  <c:v>98.297600000000003</c:v>
                </c:pt>
                <c:pt idx="11313">
                  <c:v>98.236599999999996</c:v>
                </c:pt>
                <c:pt idx="11314">
                  <c:v>98.236599999999996</c:v>
                </c:pt>
                <c:pt idx="11315">
                  <c:v>98.206100000000006</c:v>
                </c:pt>
                <c:pt idx="11316">
                  <c:v>98.206100000000006</c:v>
                </c:pt>
                <c:pt idx="11317">
                  <c:v>98.206100000000006</c:v>
                </c:pt>
                <c:pt idx="11318">
                  <c:v>98.175600000000003</c:v>
                </c:pt>
                <c:pt idx="11319">
                  <c:v>98.175600000000003</c:v>
                </c:pt>
                <c:pt idx="11320">
                  <c:v>98.175600000000003</c:v>
                </c:pt>
                <c:pt idx="11321">
                  <c:v>98.175600000000003</c:v>
                </c:pt>
                <c:pt idx="11322">
                  <c:v>98.175600000000003</c:v>
                </c:pt>
                <c:pt idx="11323">
                  <c:v>98.175600000000003</c:v>
                </c:pt>
                <c:pt idx="11324">
                  <c:v>98.175600000000003</c:v>
                </c:pt>
                <c:pt idx="11325">
                  <c:v>98.175600000000003</c:v>
                </c:pt>
                <c:pt idx="11326">
                  <c:v>98.175600000000003</c:v>
                </c:pt>
                <c:pt idx="11327">
                  <c:v>98.175600000000003</c:v>
                </c:pt>
                <c:pt idx="11328">
                  <c:v>98.175600000000003</c:v>
                </c:pt>
                <c:pt idx="11329">
                  <c:v>98.175600000000003</c:v>
                </c:pt>
                <c:pt idx="11330">
                  <c:v>98.175600000000003</c:v>
                </c:pt>
                <c:pt idx="11331">
                  <c:v>98.145099999999999</c:v>
                </c:pt>
                <c:pt idx="11332">
                  <c:v>98.145099999999999</c:v>
                </c:pt>
                <c:pt idx="11333">
                  <c:v>98.145099999999999</c:v>
                </c:pt>
                <c:pt idx="11334">
                  <c:v>98.145099999999999</c:v>
                </c:pt>
                <c:pt idx="11335">
                  <c:v>98.145099999999999</c:v>
                </c:pt>
                <c:pt idx="11336">
                  <c:v>98.145099999999999</c:v>
                </c:pt>
                <c:pt idx="11337">
                  <c:v>98.145099999999999</c:v>
                </c:pt>
                <c:pt idx="11338">
                  <c:v>98.145099999999999</c:v>
                </c:pt>
                <c:pt idx="11339">
                  <c:v>98.145099999999999</c:v>
                </c:pt>
                <c:pt idx="11340">
                  <c:v>98.145099999999999</c:v>
                </c:pt>
                <c:pt idx="11341">
                  <c:v>98.145099999999999</c:v>
                </c:pt>
                <c:pt idx="11342">
                  <c:v>98.175600000000003</c:v>
                </c:pt>
                <c:pt idx="11343">
                  <c:v>98.175600000000003</c:v>
                </c:pt>
                <c:pt idx="11344">
                  <c:v>98.206100000000006</c:v>
                </c:pt>
                <c:pt idx="11345">
                  <c:v>98.206100000000006</c:v>
                </c:pt>
                <c:pt idx="11346">
                  <c:v>98.206100000000006</c:v>
                </c:pt>
                <c:pt idx="11347">
                  <c:v>98.175600000000003</c:v>
                </c:pt>
                <c:pt idx="11348">
                  <c:v>98.175600000000003</c:v>
                </c:pt>
                <c:pt idx="11349">
                  <c:v>98.175600000000003</c:v>
                </c:pt>
                <c:pt idx="11350">
                  <c:v>98.206100000000006</c:v>
                </c:pt>
                <c:pt idx="11351">
                  <c:v>98.206100000000006</c:v>
                </c:pt>
                <c:pt idx="11352">
                  <c:v>98.206100000000006</c:v>
                </c:pt>
                <c:pt idx="11353">
                  <c:v>98.206100000000006</c:v>
                </c:pt>
                <c:pt idx="11354">
                  <c:v>98.206100000000006</c:v>
                </c:pt>
                <c:pt idx="11355">
                  <c:v>98.206100000000006</c:v>
                </c:pt>
                <c:pt idx="11356">
                  <c:v>98.160300000000007</c:v>
                </c:pt>
                <c:pt idx="11357">
                  <c:v>98.129800000000003</c:v>
                </c:pt>
                <c:pt idx="11358">
                  <c:v>98.129800000000003</c:v>
                </c:pt>
                <c:pt idx="11359">
                  <c:v>98.129800000000003</c:v>
                </c:pt>
                <c:pt idx="11360">
                  <c:v>98.129800000000003</c:v>
                </c:pt>
                <c:pt idx="11361">
                  <c:v>98.129800000000003</c:v>
                </c:pt>
                <c:pt idx="11362">
                  <c:v>98.129800000000003</c:v>
                </c:pt>
                <c:pt idx="11363">
                  <c:v>98.129800000000003</c:v>
                </c:pt>
                <c:pt idx="11364">
                  <c:v>98.129800000000003</c:v>
                </c:pt>
                <c:pt idx="11365">
                  <c:v>98.129800000000003</c:v>
                </c:pt>
                <c:pt idx="11366">
                  <c:v>98.129800000000003</c:v>
                </c:pt>
                <c:pt idx="11367">
                  <c:v>98.129800000000003</c:v>
                </c:pt>
                <c:pt idx="11368">
                  <c:v>98.099299999999999</c:v>
                </c:pt>
                <c:pt idx="11369">
                  <c:v>98.099299999999999</c:v>
                </c:pt>
                <c:pt idx="11370">
                  <c:v>98.099299999999999</c:v>
                </c:pt>
                <c:pt idx="11371">
                  <c:v>98.068799999999996</c:v>
                </c:pt>
                <c:pt idx="11372">
                  <c:v>98.068799999999996</c:v>
                </c:pt>
                <c:pt idx="11373">
                  <c:v>98.068799999999996</c:v>
                </c:pt>
                <c:pt idx="11374">
                  <c:v>98.099299999999999</c:v>
                </c:pt>
                <c:pt idx="11375">
                  <c:v>98.160300000000007</c:v>
                </c:pt>
                <c:pt idx="11376">
                  <c:v>98.282399999999996</c:v>
                </c:pt>
                <c:pt idx="11377">
                  <c:v>98.373900000000006</c:v>
                </c:pt>
                <c:pt idx="11378">
                  <c:v>98.373900000000006</c:v>
                </c:pt>
                <c:pt idx="11379">
                  <c:v>98.373900000000006</c:v>
                </c:pt>
                <c:pt idx="11380">
                  <c:v>98.373900000000006</c:v>
                </c:pt>
                <c:pt idx="11381">
                  <c:v>98.373900000000006</c:v>
                </c:pt>
                <c:pt idx="11382">
                  <c:v>98.373900000000006</c:v>
                </c:pt>
                <c:pt idx="11383">
                  <c:v>98.373900000000006</c:v>
                </c:pt>
                <c:pt idx="11384">
                  <c:v>98.373900000000006</c:v>
                </c:pt>
                <c:pt idx="11385">
                  <c:v>98.373900000000006</c:v>
                </c:pt>
                <c:pt idx="11386">
                  <c:v>98.373900000000006</c:v>
                </c:pt>
                <c:pt idx="11387">
                  <c:v>98.373900000000006</c:v>
                </c:pt>
                <c:pt idx="11388">
                  <c:v>98.373900000000006</c:v>
                </c:pt>
                <c:pt idx="11389">
                  <c:v>98.373900000000006</c:v>
                </c:pt>
                <c:pt idx="11390">
                  <c:v>98.373900000000006</c:v>
                </c:pt>
                <c:pt idx="11391">
                  <c:v>98.373900000000006</c:v>
                </c:pt>
                <c:pt idx="11392">
                  <c:v>98.373900000000006</c:v>
                </c:pt>
                <c:pt idx="11393">
                  <c:v>98.373900000000006</c:v>
                </c:pt>
                <c:pt idx="11394">
                  <c:v>98.373900000000006</c:v>
                </c:pt>
                <c:pt idx="11395">
                  <c:v>98.373900000000006</c:v>
                </c:pt>
                <c:pt idx="11396">
                  <c:v>98.373900000000006</c:v>
                </c:pt>
                <c:pt idx="11397">
                  <c:v>98.373900000000006</c:v>
                </c:pt>
                <c:pt idx="11398">
                  <c:v>98.373900000000006</c:v>
                </c:pt>
                <c:pt idx="11399">
                  <c:v>98.373900000000006</c:v>
                </c:pt>
                <c:pt idx="11400">
                  <c:v>98.373900000000006</c:v>
                </c:pt>
                <c:pt idx="11401">
                  <c:v>98.373900000000006</c:v>
                </c:pt>
                <c:pt idx="11402">
                  <c:v>98.373900000000006</c:v>
                </c:pt>
                <c:pt idx="11403">
                  <c:v>98.373900000000006</c:v>
                </c:pt>
                <c:pt idx="11404">
                  <c:v>98.373900000000006</c:v>
                </c:pt>
                <c:pt idx="11405">
                  <c:v>98.373900000000006</c:v>
                </c:pt>
                <c:pt idx="11406">
                  <c:v>98.435000000000002</c:v>
                </c:pt>
                <c:pt idx="11407">
                  <c:v>98.435000000000002</c:v>
                </c:pt>
                <c:pt idx="11408">
                  <c:v>98.435000000000002</c:v>
                </c:pt>
                <c:pt idx="11409">
                  <c:v>98.435000000000002</c:v>
                </c:pt>
                <c:pt idx="11410">
                  <c:v>98.435000000000002</c:v>
                </c:pt>
                <c:pt idx="11411">
                  <c:v>98.435000000000002</c:v>
                </c:pt>
                <c:pt idx="11412">
                  <c:v>98.435000000000002</c:v>
                </c:pt>
                <c:pt idx="11413">
                  <c:v>98.435000000000002</c:v>
                </c:pt>
                <c:pt idx="11414">
                  <c:v>98.465500000000006</c:v>
                </c:pt>
                <c:pt idx="11415">
                  <c:v>98.465500000000006</c:v>
                </c:pt>
                <c:pt idx="11416">
                  <c:v>98.465500000000006</c:v>
                </c:pt>
                <c:pt idx="11417">
                  <c:v>98.465500000000006</c:v>
                </c:pt>
                <c:pt idx="11418">
                  <c:v>98.465500000000006</c:v>
                </c:pt>
                <c:pt idx="11419">
                  <c:v>98.495999999999995</c:v>
                </c:pt>
                <c:pt idx="11420">
                  <c:v>98.465500000000006</c:v>
                </c:pt>
                <c:pt idx="11421">
                  <c:v>98.465500000000006</c:v>
                </c:pt>
                <c:pt idx="11422">
                  <c:v>98.435000000000002</c:v>
                </c:pt>
                <c:pt idx="11423">
                  <c:v>98.435000000000002</c:v>
                </c:pt>
                <c:pt idx="11424">
                  <c:v>98.495999999999995</c:v>
                </c:pt>
                <c:pt idx="11425">
                  <c:v>98.495999999999995</c:v>
                </c:pt>
                <c:pt idx="11426">
                  <c:v>98.549400000000006</c:v>
                </c:pt>
                <c:pt idx="11427">
                  <c:v>98.549400000000006</c:v>
                </c:pt>
                <c:pt idx="11428">
                  <c:v>98.610399999999998</c:v>
                </c:pt>
                <c:pt idx="11429">
                  <c:v>98.610399999999998</c:v>
                </c:pt>
                <c:pt idx="11430">
                  <c:v>98.579899999999995</c:v>
                </c:pt>
                <c:pt idx="11431">
                  <c:v>98.549400000000006</c:v>
                </c:pt>
                <c:pt idx="11432">
                  <c:v>98.549400000000006</c:v>
                </c:pt>
                <c:pt idx="11433">
                  <c:v>98.579899999999995</c:v>
                </c:pt>
                <c:pt idx="11434">
                  <c:v>98.549400000000006</c:v>
                </c:pt>
                <c:pt idx="11435">
                  <c:v>98.549400000000006</c:v>
                </c:pt>
                <c:pt idx="11436">
                  <c:v>98.549400000000006</c:v>
                </c:pt>
                <c:pt idx="11437">
                  <c:v>98.549400000000006</c:v>
                </c:pt>
                <c:pt idx="11438">
                  <c:v>98.549400000000006</c:v>
                </c:pt>
                <c:pt idx="11439">
                  <c:v>98.549400000000006</c:v>
                </c:pt>
                <c:pt idx="11440">
                  <c:v>98.549400000000006</c:v>
                </c:pt>
                <c:pt idx="11441">
                  <c:v>98.549400000000006</c:v>
                </c:pt>
                <c:pt idx="11442">
                  <c:v>98.579899999999995</c:v>
                </c:pt>
                <c:pt idx="11443">
                  <c:v>98.549400000000006</c:v>
                </c:pt>
                <c:pt idx="11444">
                  <c:v>98.549400000000006</c:v>
                </c:pt>
                <c:pt idx="11445">
                  <c:v>98.518900000000002</c:v>
                </c:pt>
                <c:pt idx="11446">
                  <c:v>98.518900000000002</c:v>
                </c:pt>
                <c:pt idx="11447">
                  <c:v>98.518900000000002</c:v>
                </c:pt>
                <c:pt idx="11448">
                  <c:v>98.518900000000002</c:v>
                </c:pt>
                <c:pt idx="11449">
                  <c:v>98.518900000000002</c:v>
                </c:pt>
                <c:pt idx="11450">
                  <c:v>98.518900000000002</c:v>
                </c:pt>
                <c:pt idx="11451">
                  <c:v>98.518900000000002</c:v>
                </c:pt>
                <c:pt idx="11452">
                  <c:v>98.518900000000002</c:v>
                </c:pt>
                <c:pt idx="11453">
                  <c:v>98.549400000000006</c:v>
                </c:pt>
                <c:pt idx="11454">
                  <c:v>98.549400000000006</c:v>
                </c:pt>
                <c:pt idx="11455">
                  <c:v>98.549400000000006</c:v>
                </c:pt>
                <c:pt idx="11456">
                  <c:v>98.549400000000006</c:v>
                </c:pt>
                <c:pt idx="11457">
                  <c:v>98.549400000000006</c:v>
                </c:pt>
                <c:pt idx="11458">
                  <c:v>98.579899999999995</c:v>
                </c:pt>
                <c:pt idx="11459">
                  <c:v>98.610399999999998</c:v>
                </c:pt>
                <c:pt idx="11460">
                  <c:v>98.610399999999998</c:v>
                </c:pt>
                <c:pt idx="11461">
                  <c:v>98.610399999999998</c:v>
                </c:pt>
                <c:pt idx="11462">
                  <c:v>98.732500000000002</c:v>
                </c:pt>
                <c:pt idx="11463">
                  <c:v>98.701999999999998</c:v>
                </c:pt>
                <c:pt idx="11464">
                  <c:v>98.854600000000005</c:v>
                </c:pt>
                <c:pt idx="11465">
                  <c:v>98.976699999999994</c:v>
                </c:pt>
                <c:pt idx="11466">
                  <c:v>98.976699999999994</c:v>
                </c:pt>
                <c:pt idx="11467">
                  <c:v>99.007199999999997</c:v>
                </c:pt>
                <c:pt idx="11468">
                  <c:v>99.037700000000001</c:v>
                </c:pt>
                <c:pt idx="11469">
                  <c:v>99.129199999999997</c:v>
                </c:pt>
                <c:pt idx="11470">
                  <c:v>99.312299999999993</c:v>
                </c:pt>
                <c:pt idx="11471">
                  <c:v>99.3429</c:v>
                </c:pt>
                <c:pt idx="11472">
                  <c:v>99.312299999999993</c:v>
                </c:pt>
                <c:pt idx="11473">
                  <c:v>99.251300000000001</c:v>
                </c:pt>
                <c:pt idx="11474">
                  <c:v>99.159800000000004</c:v>
                </c:pt>
                <c:pt idx="11475">
                  <c:v>99.251300000000001</c:v>
                </c:pt>
                <c:pt idx="11476">
                  <c:v>99.281800000000004</c:v>
                </c:pt>
                <c:pt idx="11477">
                  <c:v>99.3429</c:v>
                </c:pt>
                <c:pt idx="11478">
                  <c:v>99.373400000000004</c:v>
                </c:pt>
                <c:pt idx="11479">
                  <c:v>99.3429</c:v>
                </c:pt>
                <c:pt idx="11480">
                  <c:v>99.312299999999993</c:v>
                </c:pt>
                <c:pt idx="11481">
                  <c:v>99.251300000000001</c:v>
                </c:pt>
                <c:pt idx="11482">
                  <c:v>99.220799999999997</c:v>
                </c:pt>
                <c:pt idx="11483">
                  <c:v>99.159800000000004</c:v>
                </c:pt>
                <c:pt idx="11484">
                  <c:v>99.129199999999997</c:v>
                </c:pt>
                <c:pt idx="11485">
                  <c:v>99.251300000000001</c:v>
                </c:pt>
                <c:pt idx="11486">
                  <c:v>99.251300000000001</c:v>
                </c:pt>
                <c:pt idx="11487">
                  <c:v>99.251300000000001</c:v>
                </c:pt>
                <c:pt idx="11488">
                  <c:v>99.251300000000001</c:v>
                </c:pt>
                <c:pt idx="11489">
                  <c:v>99.251300000000001</c:v>
                </c:pt>
                <c:pt idx="11490">
                  <c:v>99.251300000000001</c:v>
                </c:pt>
                <c:pt idx="11491">
                  <c:v>99.220799999999997</c:v>
                </c:pt>
                <c:pt idx="11492">
                  <c:v>99.159800000000004</c:v>
                </c:pt>
                <c:pt idx="11493">
                  <c:v>99.159800000000004</c:v>
                </c:pt>
                <c:pt idx="11494">
                  <c:v>99.159800000000004</c:v>
                </c:pt>
                <c:pt idx="11495">
                  <c:v>99.098699999999994</c:v>
                </c:pt>
                <c:pt idx="11496">
                  <c:v>99.037700000000001</c:v>
                </c:pt>
                <c:pt idx="11497">
                  <c:v>99.037700000000001</c:v>
                </c:pt>
                <c:pt idx="11498">
                  <c:v>99.037700000000001</c:v>
                </c:pt>
                <c:pt idx="11499">
                  <c:v>99.098699999999994</c:v>
                </c:pt>
                <c:pt idx="11500">
                  <c:v>99.098699999999994</c:v>
                </c:pt>
                <c:pt idx="11501">
                  <c:v>99.068200000000004</c:v>
                </c:pt>
                <c:pt idx="11502">
                  <c:v>99.068200000000004</c:v>
                </c:pt>
                <c:pt idx="11503">
                  <c:v>99.037700000000001</c:v>
                </c:pt>
                <c:pt idx="11504">
                  <c:v>99.068200000000004</c:v>
                </c:pt>
                <c:pt idx="11505">
                  <c:v>99.098699999999994</c:v>
                </c:pt>
                <c:pt idx="11506">
                  <c:v>99.098699999999994</c:v>
                </c:pt>
                <c:pt idx="11507">
                  <c:v>99.220799999999997</c:v>
                </c:pt>
                <c:pt idx="11508">
                  <c:v>99.129199999999997</c:v>
                </c:pt>
                <c:pt idx="11509">
                  <c:v>99.159800000000004</c:v>
                </c:pt>
                <c:pt idx="11510">
                  <c:v>99.098699999999994</c:v>
                </c:pt>
                <c:pt idx="11511">
                  <c:v>99.098699999999994</c:v>
                </c:pt>
                <c:pt idx="11512">
                  <c:v>99.098699999999994</c:v>
                </c:pt>
                <c:pt idx="11513">
                  <c:v>99.098699999999994</c:v>
                </c:pt>
                <c:pt idx="11514">
                  <c:v>99.251300000000001</c:v>
                </c:pt>
                <c:pt idx="11515">
                  <c:v>99.373400000000004</c:v>
                </c:pt>
                <c:pt idx="11516">
                  <c:v>99.403899999999993</c:v>
                </c:pt>
                <c:pt idx="11517">
                  <c:v>99.434399999999997</c:v>
                </c:pt>
                <c:pt idx="11518">
                  <c:v>99.434399999999997</c:v>
                </c:pt>
                <c:pt idx="11519">
                  <c:v>99.434399999999997</c:v>
                </c:pt>
                <c:pt idx="11520">
                  <c:v>99.403899999999993</c:v>
                </c:pt>
                <c:pt idx="11521">
                  <c:v>99.373400000000004</c:v>
                </c:pt>
                <c:pt idx="11522">
                  <c:v>99.419200000000004</c:v>
                </c:pt>
                <c:pt idx="11523">
                  <c:v>99.388599999999997</c:v>
                </c:pt>
                <c:pt idx="11524">
                  <c:v>99.388599999999997</c:v>
                </c:pt>
                <c:pt idx="11525">
                  <c:v>99.419200000000004</c:v>
                </c:pt>
                <c:pt idx="11526">
                  <c:v>99.419200000000004</c:v>
                </c:pt>
                <c:pt idx="11527">
                  <c:v>99.449700000000007</c:v>
                </c:pt>
                <c:pt idx="11528">
                  <c:v>99.419200000000004</c:v>
                </c:pt>
                <c:pt idx="11529">
                  <c:v>99.480199999999996</c:v>
                </c:pt>
                <c:pt idx="11530">
                  <c:v>99.5107</c:v>
                </c:pt>
                <c:pt idx="11531">
                  <c:v>99.541200000000003</c:v>
                </c:pt>
                <c:pt idx="11532">
                  <c:v>99.480199999999996</c:v>
                </c:pt>
                <c:pt idx="11533">
                  <c:v>99.449700000000007</c:v>
                </c:pt>
                <c:pt idx="11534">
                  <c:v>99.419200000000004</c:v>
                </c:pt>
                <c:pt idx="11535">
                  <c:v>99.419200000000004</c:v>
                </c:pt>
                <c:pt idx="11536">
                  <c:v>99.419200000000004</c:v>
                </c:pt>
                <c:pt idx="11537">
                  <c:v>99.388599999999997</c:v>
                </c:pt>
                <c:pt idx="11538">
                  <c:v>99.388599999999997</c:v>
                </c:pt>
                <c:pt idx="11539">
                  <c:v>99.358099999999993</c:v>
                </c:pt>
                <c:pt idx="11540">
                  <c:v>99.327600000000004</c:v>
                </c:pt>
                <c:pt idx="11541">
                  <c:v>99.358099999999993</c:v>
                </c:pt>
                <c:pt idx="11542">
                  <c:v>99.327600000000004</c:v>
                </c:pt>
                <c:pt idx="11543">
                  <c:v>99.327600000000004</c:v>
                </c:pt>
                <c:pt idx="11544">
                  <c:v>99.327600000000004</c:v>
                </c:pt>
                <c:pt idx="11545">
                  <c:v>99.327600000000004</c:v>
                </c:pt>
                <c:pt idx="11546">
                  <c:v>99.327600000000004</c:v>
                </c:pt>
                <c:pt idx="11547">
                  <c:v>99.327600000000004</c:v>
                </c:pt>
                <c:pt idx="11548">
                  <c:v>99.2971</c:v>
                </c:pt>
                <c:pt idx="11549">
                  <c:v>99.2971</c:v>
                </c:pt>
                <c:pt idx="11550">
                  <c:v>99.266599999999997</c:v>
                </c:pt>
                <c:pt idx="11551">
                  <c:v>99.266599999999997</c:v>
                </c:pt>
                <c:pt idx="11552">
                  <c:v>99.205500000000001</c:v>
                </c:pt>
                <c:pt idx="11553">
                  <c:v>99.129199999999997</c:v>
                </c:pt>
                <c:pt idx="11554">
                  <c:v>99.144499999999994</c:v>
                </c:pt>
                <c:pt idx="11555">
                  <c:v>99.144499999999994</c:v>
                </c:pt>
                <c:pt idx="11556">
                  <c:v>99.144499999999994</c:v>
                </c:pt>
                <c:pt idx="11557">
                  <c:v>99.144499999999994</c:v>
                </c:pt>
                <c:pt idx="11558">
                  <c:v>99.114000000000004</c:v>
                </c:pt>
                <c:pt idx="11559">
                  <c:v>99.114000000000004</c:v>
                </c:pt>
                <c:pt idx="11560">
                  <c:v>99.068200000000004</c:v>
                </c:pt>
                <c:pt idx="11561">
                  <c:v>99.098699999999994</c:v>
                </c:pt>
                <c:pt idx="11562">
                  <c:v>99.144499999999994</c:v>
                </c:pt>
                <c:pt idx="11563">
                  <c:v>99.068200000000004</c:v>
                </c:pt>
                <c:pt idx="11564">
                  <c:v>99.144499999999994</c:v>
                </c:pt>
                <c:pt idx="11565">
                  <c:v>99.129199999999997</c:v>
                </c:pt>
                <c:pt idx="11566">
                  <c:v>99.159800000000004</c:v>
                </c:pt>
                <c:pt idx="11567">
                  <c:v>99.251300000000001</c:v>
                </c:pt>
                <c:pt idx="11568">
                  <c:v>99.251300000000001</c:v>
                </c:pt>
                <c:pt idx="11569">
                  <c:v>99.251300000000001</c:v>
                </c:pt>
                <c:pt idx="11570">
                  <c:v>99.220799999999997</c:v>
                </c:pt>
                <c:pt idx="11571">
                  <c:v>99.159800000000004</c:v>
                </c:pt>
                <c:pt idx="11572">
                  <c:v>99.129199999999997</c:v>
                </c:pt>
                <c:pt idx="11573">
                  <c:v>99.174999999999997</c:v>
                </c:pt>
                <c:pt idx="11574">
                  <c:v>99.174999999999997</c:v>
                </c:pt>
                <c:pt idx="11575">
                  <c:v>99.174999999999997</c:v>
                </c:pt>
                <c:pt idx="11576">
                  <c:v>99.174999999999997</c:v>
                </c:pt>
                <c:pt idx="11577">
                  <c:v>99.174999999999997</c:v>
                </c:pt>
                <c:pt idx="11578">
                  <c:v>99.174999999999997</c:v>
                </c:pt>
                <c:pt idx="11579">
                  <c:v>99.174999999999997</c:v>
                </c:pt>
                <c:pt idx="11580">
                  <c:v>99.174999999999997</c:v>
                </c:pt>
                <c:pt idx="11581">
                  <c:v>99.174999999999997</c:v>
                </c:pt>
                <c:pt idx="11582">
                  <c:v>99.205500000000001</c:v>
                </c:pt>
                <c:pt idx="11583">
                  <c:v>99.266599999999997</c:v>
                </c:pt>
                <c:pt idx="11584">
                  <c:v>99.2971</c:v>
                </c:pt>
                <c:pt idx="11585">
                  <c:v>99.266599999999997</c:v>
                </c:pt>
                <c:pt idx="11586">
                  <c:v>99.2971</c:v>
                </c:pt>
                <c:pt idx="11587">
                  <c:v>99.2971</c:v>
                </c:pt>
                <c:pt idx="11588">
                  <c:v>99.2971</c:v>
                </c:pt>
                <c:pt idx="11589">
                  <c:v>99.2971</c:v>
                </c:pt>
                <c:pt idx="11590">
                  <c:v>99.2971</c:v>
                </c:pt>
                <c:pt idx="11591">
                  <c:v>99.327600000000004</c:v>
                </c:pt>
                <c:pt idx="11592">
                  <c:v>99.2971</c:v>
                </c:pt>
                <c:pt idx="11593">
                  <c:v>99.327600000000004</c:v>
                </c:pt>
                <c:pt idx="11594">
                  <c:v>99.327600000000004</c:v>
                </c:pt>
                <c:pt idx="11595">
                  <c:v>99.327600000000004</c:v>
                </c:pt>
                <c:pt idx="11596">
                  <c:v>99.327600000000004</c:v>
                </c:pt>
                <c:pt idx="11597">
                  <c:v>99.358099999999993</c:v>
                </c:pt>
                <c:pt idx="11598">
                  <c:v>99.358099999999993</c:v>
                </c:pt>
                <c:pt idx="11599">
                  <c:v>99.327600000000004</c:v>
                </c:pt>
                <c:pt idx="11600">
                  <c:v>99.327600000000004</c:v>
                </c:pt>
                <c:pt idx="11601">
                  <c:v>99.327600000000004</c:v>
                </c:pt>
                <c:pt idx="11602">
                  <c:v>99.358099999999993</c:v>
                </c:pt>
                <c:pt idx="11603">
                  <c:v>99.358099999999993</c:v>
                </c:pt>
                <c:pt idx="11604">
                  <c:v>99.358099999999993</c:v>
                </c:pt>
                <c:pt idx="11605">
                  <c:v>99.388599999999997</c:v>
                </c:pt>
                <c:pt idx="11606">
                  <c:v>99.388599999999997</c:v>
                </c:pt>
                <c:pt idx="11607">
                  <c:v>99.388599999999997</c:v>
                </c:pt>
                <c:pt idx="11608">
                  <c:v>99.388599999999997</c:v>
                </c:pt>
                <c:pt idx="11609">
                  <c:v>99.358099999999993</c:v>
                </c:pt>
                <c:pt idx="11610">
                  <c:v>99.358099999999993</c:v>
                </c:pt>
                <c:pt idx="11611">
                  <c:v>99.388599999999997</c:v>
                </c:pt>
                <c:pt idx="11612">
                  <c:v>99.388599999999997</c:v>
                </c:pt>
                <c:pt idx="11613">
                  <c:v>99.388599999999997</c:v>
                </c:pt>
                <c:pt idx="11614">
                  <c:v>99.419200000000004</c:v>
                </c:pt>
                <c:pt idx="11615">
                  <c:v>99.449700000000007</c:v>
                </c:pt>
                <c:pt idx="11616">
                  <c:v>99.449700000000007</c:v>
                </c:pt>
                <c:pt idx="11617">
                  <c:v>99.449700000000007</c:v>
                </c:pt>
                <c:pt idx="11618">
                  <c:v>99.449700000000007</c:v>
                </c:pt>
                <c:pt idx="11619">
                  <c:v>99.480199999999996</c:v>
                </c:pt>
                <c:pt idx="11620">
                  <c:v>99.480199999999996</c:v>
                </c:pt>
                <c:pt idx="11621">
                  <c:v>99.5107</c:v>
                </c:pt>
                <c:pt idx="11622">
                  <c:v>99.541200000000003</c:v>
                </c:pt>
                <c:pt idx="11623">
                  <c:v>99.571700000000007</c:v>
                </c:pt>
                <c:pt idx="11624">
                  <c:v>99.541200000000003</c:v>
                </c:pt>
                <c:pt idx="11625">
                  <c:v>99.5107</c:v>
                </c:pt>
                <c:pt idx="11626">
                  <c:v>99.5107</c:v>
                </c:pt>
                <c:pt idx="11627">
                  <c:v>99.480199999999996</c:v>
                </c:pt>
                <c:pt idx="11628">
                  <c:v>99.480199999999996</c:v>
                </c:pt>
                <c:pt idx="11629">
                  <c:v>99.449700000000007</c:v>
                </c:pt>
                <c:pt idx="11630">
                  <c:v>99.419200000000004</c:v>
                </c:pt>
                <c:pt idx="11631">
                  <c:v>99.419200000000004</c:v>
                </c:pt>
                <c:pt idx="11632">
                  <c:v>99.419200000000004</c:v>
                </c:pt>
                <c:pt idx="11633">
                  <c:v>99.419200000000004</c:v>
                </c:pt>
                <c:pt idx="11634">
                  <c:v>99.419200000000004</c:v>
                </c:pt>
                <c:pt idx="11635">
                  <c:v>99.388599999999997</c:v>
                </c:pt>
                <c:pt idx="11636">
                  <c:v>99.419200000000004</c:v>
                </c:pt>
                <c:pt idx="11637">
                  <c:v>99.419200000000004</c:v>
                </c:pt>
                <c:pt idx="11638">
                  <c:v>99.388599999999997</c:v>
                </c:pt>
                <c:pt idx="11639">
                  <c:v>99.388599999999997</c:v>
                </c:pt>
                <c:pt idx="11640">
                  <c:v>99.358099999999993</c:v>
                </c:pt>
                <c:pt idx="11641">
                  <c:v>99.358099999999993</c:v>
                </c:pt>
                <c:pt idx="11642">
                  <c:v>99.358099999999993</c:v>
                </c:pt>
                <c:pt idx="11643">
                  <c:v>99.312299999999993</c:v>
                </c:pt>
                <c:pt idx="11644">
                  <c:v>99.281800000000004</c:v>
                </c:pt>
                <c:pt idx="11645">
                  <c:v>99.327600000000004</c:v>
                </c:pt>
                <c:pt idx="11646">
                  <c:v>99.251300000000001</c:v>
                </c:pt>
                <c:pt idx="11647">
                  <c:v>99.251300000000001</c:v>
                </c:pt>
                <c:pt idx="11648">
                  <c:v>99.251300000000001</c:v>
                </c:pt>
                <c:pt idx="11649">
                  <c:v>99.2971</c:v>
                </c:pt>
                <c:pt idx="11650">
                  <c:v>99.251300000000001</c:v>
                </c:pt>
                <c:pt idx="11651">
                  <c:v>99.251300000000001</c:v>
                </c:pt>
                <c:pt idx="11652">
                  <c:v>99.251300000000001</c:v>
                </c:pt>
                <c:pt idx="11653">
                  <c:v>99.251300000000001</c:v>
                </c:pt>
                <c:pt idx="11654">
                  <c:v>99.2971</c:v>
                </c:pt>
                <c:pt idx="11655">
                  <c:v>99.281800000000004</c:v>
                </c:pt>
                <c:pt idx="11656">
                  <c:v>99.388599999999997</c:v>
                </c:pt>
                <c:pt idx="11657">
                  <c:v>99.373400000000004</c:v>
                </c:pt>
                <c:pt idx="11658">
                  <c:v>99.449700000000007</c:v>
                </c:pt>
                <c:pt idx="11659">
                  <c:v>99.403899999999993</c:v>
                </c:pt>
                <c:pt idx="11660">
                  <c:v>99.480199999999996</c:v>
                </c:pt>
                <c:pt idx="11661">
                  <c:v>99.434399999999997</c:v>
                </c:pt>
                <c:pt idx="11662">
                  <c:v>99.373400000000004</c:v>
                </c:pt>
                <c:pt idx="11663">
                  <c:v>99.373400000000004</c:v>
                </c:pt>
                <c:pt idx="11664">
                  <c:v>99.373400000000004</c:v>
                </c:pt>
                <c:pt idx="11665">
                  <c:v>99.3429</c:v>
                </c:pt>
                <c:pt idx="11666">
                  <c:v>99.3429</c:v>
                </c:pt>
                <c:pt idx="11667">
                  <c:v>99.3429</c:v>
                </c:pt>
                <c:pt idx="11668">
                  <c:v>99.312299999999993</c:v>
                </c:pt>
                <c:pt idx="11669">
                  <c:v>99.312299999999993</c:v>
                </c:pt>
                <c:pt idx="11670">
                  <c:v>99.312299999999993</c:v>
                </c:pt>
                <c:pt idx="11671">
                  <c:v>99.3429</c:v>
                </c:pt>
                <c:pt idx="11672">
                  <c:v>99.3429</c:v>
                </c:pt>
                <c:pt idx="11673">
                  <c:v>99.3429</c:v>
                </c:pt>
                <c:pt idx="11674">
                  <c:v>99.3429</c:v>
                </c:pt>
                <c:pt idx="11675">
                  <c:v>99.312299999999993</c:v>
                </c:pt>
                <c:pt idx="11676">
                  <c:v>99.312299999999993</c:v>
                </c:pt>
                <c:pt idx="11677">
                  <c:v>99.312299999999993</c:v>
                </c:pt>
                <c:pt idx="11678">
                  <c:v>99.281800000000004</c:v>
                </c:pt>
                <c:pt idx="11679">
                  <c:v>99.281800000000004</c:v>
                </c:pt>
                <c:pt idx="11680">
                  <c:v>99.281800000000004</c:v>
                </c:pt>
                <c:pt idx="11681">
                  <c:v>99.281800000000004</c:v>
                </c:pt>
                <c:pt idx="11682">
                  <c:v>99.281800000000004</c:v>
                </c:pt>
                <c:pt idx="11683">
                  <c:v>99.281800000000004</c:v>
                </c:pt>
                <c:pt idx="11684">
                  <c:v>99.281800000000004</c:v>
                </c:pt>
                <c:pt idx="11685">
                  <c:v>99.312299999999993</c:v>
                </c:pt>
                <c:pt idx="11686">
                  <c:v>99.312299999999993</c:v>
                </c:pt>
                <c:pt idx="11687">
                  <c:v>99.312299999999993</c:v>
                </c:pt>
                <c:pt idx="11688">
                  <c:v>99.281800000000004</c:v>
                </c:pt>
                <c:pt idx="11689">
                  <c:v>99.312299999999993</c:v>
                </c:pt>
                <c:pt idx="11690">
                  <c:v>99.312299999999993</c:v>
                </c:pt>
                <c:pt idx="11691">
                  <c:v>99.312299999999993</c:v>
                </c:pt>
                <c:pt idx="11692">
                  <c:v>99.312299999999993</c:v>
                </c:pt>
                <c:pt idx="11693">
                  <c:v>99.312299999999993</c:v>
                </c:pt>
                <c:pt idx="11694">
                  <c:v>99.312299999999993</c:v>
                </c:pt>
                <c:pt idx="11695">
                  <c:v>99.312299999999993</c:v>
                </c:pt>
                <c:pt idx="11696">
                  <c:v>99.312299999999993</c:v>
                </c:pt>
                <c:pt idx="11697">
                  <c:v>99.312299999999993</c:v>
                </c:pt>
                <c:pt idx="11698">
                  <c:v>99.312299999999993</c:v>
                </c:pt>
                <c:pt idx="11699">
                  <c:v>99.312299999999993</c:v>
                </c:pt>
                <c:pt idx="11700">
                  <c:v>99.281800000000004</c:v>
                </c:pt>
                <c:pt idx="11701">
                  <c:v>99.281800000000004</c:v>
                </c:pt>
                <c:pt idx="11702">
                  <c:v>99.312299999999993</c:v>
                </c:pt>
                <c:pt idx="11703">
                  <c:v>99.281800000000004</c:v>
                </c:pt>
                <c:pt idx="11704">
                  <c:v>99.281800000000004</c:v>
                </c:pt>
                <c:pt idx="11705">
                  <c:v>99.281800000000004</c:v>
                </c:pt>
                <c:pt idx="11706">
                  <c:v>99.281800000000004</c:v>
                </c:pt>
                <c:pt idx="11707">
                  <c:v>99.281800000000004</c:v>
                </c:pt>
                <c:pt idx="11708">
                  <c:v>99.281800000000004</c:v>
                </c:pt>
                <c:pt idx="11709">
                  <c:v>99.281800000000004</c:v>
                </c:pt>
                <c:pt idx="11710">
                  <c:v>99.281800000000004</c:v>
                </c:pt>
                <c:pt idx="11711">
                  <c:v>99.281800000000004</c:v>
                </c:pt>
                <c:pt idx="11712">
                  <c:v>99.281800000000004</c:v>
                </c:pt>
                <c:pt idx="11713">
                  <c:v>99.281800000000004</c:v>
                </c:pt>
                <c:pt idx="11714">
                  <c:v>99.281800000000004</c:v>
                </c:pt>
                <c:pt idx="11715">
                  <c:v>99.281800000000004</c:v>
                </c:pt>
                <c:pt idx="11716">
                  <c:v>99.281800000000004</c:v>
                </c:pt>
                <c:pt idx="11717">
                  <c:v>99.281800000000004</c:v>
                </c:pt>
                <c:pt idx="11718">
                  <c:v>99.281800000000004</c:v>
                </c:pt>
                <c:pt idx="11719">
                  <c:v>99.281800000000004</c:v>
                </c:pt>
                <c:pt idx="11720">
                  <c:v>99.281800000000004</c:v>
                </c:pt>
                <c:pt idx="11721">
                  <c:v>99.281800000000004</c:v>
                </c:pt>
                <c:pt idx="11722">
                  <c:v>99.281800000000004</c:v>
                </c:pt>
                <c:pt idx="11723">
                  <c:v>99.251300000000001</c:v>
                </c:pt>
                <c:pt idx="11724">
                  <c:v>99.251300000000001</c:v>
                </c:pt>
                <c:pt idx="11725">
                  <c:v>99.251300000000001</c:v>
                </c:pt>
                <c:pt idx="11726">
                  <c:v>99.197900000000004</c:v>
                </c:pt>
                <c:pt idx="11727">
                  <c:v>99.251300000000001</c:v>
                </c:pt>
                <c:pt idx="11728">
                  <c:v>99.197900000000004</c:v>
                </c:pt>
                <c:pt idx="11729">
                  <c:v>99.251300000000001</c:v>
                </c:pt>
                <c:pt idx="11730">
                  <c:v>99.228399999999993</c:v>
                </c:pt>
                <c:pt idx="11731">
                  <c:v>99.289500000000004</c:v>
                </c:pt>
                <c:pt idx="11732">
                  <c:v>99.350499999999997</c:v>
                </c:pt>
                <c:pt idx="11733">
                  <c:v>99.381</c:v>
                </c:pt>
                <c:pt idx="11734">
                  <c:v>99.381</c:v>
                </c:pt>
                <c:pt idx="11735">
                  <c:v>99.381</c:v>
                </c:pt>
                <c:pt idx="11736">
                  <c:v>99.441999999999993</c:v>
                </c:pt>
                <c:pt idx="11737">
                  <c:v>99.4726</c:v>
                </c:pt>
                <c:pt idx="11738">
                  <c:v>99.4726</c:v>
                </c:pt>
                <c:pt idx="11739">
                  <c:v>99.564099999999996</c:v>
                </c:pt>
                <c:pt idx="11740">
                  <c:v>99.564099999999996</c:v>
                </c:pt>
                <c:pt idx="11741">
                  <c:v>99.5946</c:v>
                </c:pt>
                <c:pt idx="11742">
                  <c:v>99.5946</c:v>
                </c:pt>
                <c:pt idx="11743">
                  <c:v>99.5946</c:v>
                </c:pt>
                <c:pt idx="11744">
                  <c:v>99.564099999999996</c:v>
                </c:pt>
                <c:pt idx="11745">
                  <c:v>99.564099999999996</c:v>
                </c:pt>
                <c:pt idx="11746">
                  <c:v>99.564099999999996</c:v>
                </c:pt>
                <c:pt idx="11747">
                  <c:v>99.5946</c:v>
                </c:pt>
                <c:pt idx="11748">
                  <c:v>99.5946</c:v>
                </c:pt>
                <c:pt idx="11749">
                  <c:v>99.5946</c:v>
                </c:pt>
                <c:pt idx="11750">
                  <c:v>99.5946</c:v>
                </c:pt>
                <c:pt idx="11751">
                  <c:v>99.564099999999996</c:v>
                </c:pt>
                <c:pt idx="11752">
                  <c:v>99.4726</c:v>
                </c:pt>
                <c:pt idx="11753">
                  <c:v>99.4726</c:v>
                </c:pt>
                <c:pt idx="11754">
                  <c:v>99.441999999999993</c:v>
                </c:pt>
                <c:pt idx="11755">
                  <c:v>99.441999999999993</c:v>
                </c:pt>
                <c:pt idx="11756">
                  <c:v>99.441999999999993</c:v>
                </c:pt>
                <c:pt idx="11757">
                  <c:v>99.441999999999993</c:v>
                </c:pt>
                <c:pt idx="11758">
                  <c:v>99.441999999999993</c:v>
                </c:pt>
                <c:pt idx="11759">
                  <c:v>99.4726</c:v>
                </c:pt>
                <c:pt idx="11760">
                  <c:v>99.4726</c:v>
                </c:pt>
                <c:pt idx="11761">
                  <c:v>99.4726</c:v>
                </c:pt>
                <c:pt idx="11762">
                  <c:v>99.4726</c:v>
                </c:pt>
                <c:pt idx="11763">
                  <c:v>99.503100000000003</c:v>
                </c:pt>
                <c:pt idx="11764">
                  <c:v>99.503100000000003</c:v>
                </c:pt>
                <c:pt idx="11765">
                  <c:v>99.503100000000003</c:v>
                </c:pt>
                <c:pt idx="11766">
                  <c:v>99.4726</c:v>
                </c:pt>
                <c:pt idx="11767">
                  <c:v>99.4726</c:v>
                </c:pt>
                <c:pt idx="11768">
                  <c:v>99.4726</c:v>
                </c:pt>
                <c:pt idx="11769">
                  <c:v>99.4726</c:v>
                </c:pt>
                <c:pt idx="11770">
                  <c:v>99.4726</c:v>
                </c:pt>
                <c:pt idx="11771">
                  <c:v>99.441999999999993</c:v>
                </c:pt>
                <c:pt idx="11772">
                  <c:v>99.441999999999993</c:v>
                </c:pt>
                <c:pt idx="11773">
                  <c:v>99.441999999999993</c:v>
                </c:pt>
                <c:pt idx="11774">
                  <c:v>99.441999999999993</c:v>
                </c:pt>
                <c:pt idx="11775">
                  <c:v>99.441999999999993</c:v>
                </c:pt>
                <c:pt idx="11776">
                  <c:v>99.411500000000004</c:v>
                </c:pt>
                <c:pt idx="11777">
                  <c:v>99.411500000000004</c:v>
                </c:pt>
                <c:pt idx="11778">
                  <c:v>99.411500000000004</c:v>
                </c:pt>
                <c:pt idx="11779">
                  <c:v>99.411500000000004</c:v>
                </c:pt>
                <c:pt idx="11780">
                  <c:v>99.4726</c:v>
                </c:pt>
                <c:pt idx="11781">
                  <c:v>99.441999999999993</c:v>
                </c:pt>
                <c:pt idx="11782">
                  <c:v>99.411500000000004</c:v>
                </c:pt>
                <c:pt idx="11783">
                  <c:v>99.381</c:v>
                </c:pt>
                <c:pt idx="11784">
                  <c:v>99.381</c:v>
                </c:pt>
                <c:pt idx="11785">
                  <c:v>99.381</c:v>
                </c:pt>
                <c:pt idx="11786">
                  <c:v>99.411500000000004</c:v>
                </c:pt>
                <c:pt idx="11787">
                  <c:v>99.4726</c:v>
                </c:pt>
                <c:pt idx="11788">
                  <c:v>99.4726</c:v>
                </c:pt>
                <c:pt idx="11789">
                  <c:v>99.503100000000003</c:v>
                </c:pt>
                <c:pt idx="11790">
                  <c:v>99.503100000000003</c:v>
                </c:pt>
                <c:pt idx="11791">
                  <c:v>99.564099999999996</c:v>
                </c:pt>
                <c:pt idx="11792">
                  <c:v>99.564099999999996</c:v>
                </c:pt>
                <c:pt idx="11793">
                  <c:v>99.564099999999996</c:v>
                </c:pt>
                <c:pt idx="11794">
                  <c:v>99.564099999999996</c:v>
                </c:pt>
                <c:pt idx="11795">
                  <c:v>99.564099999999996</c:v>
                </c:pt>
                <c:pt idx="11796">
                  <c:v>99.564099999999996</c:v>
                </c:pt>
                <c:pt idx="11797">
                  <c:v>99.564099999999996</c:v>
                </c:pt>
                <c:pt idx="11798">
                  <c:v>99.564099999999996</c:v>
                </c:pt>
                <c:pt idx="11799">
                  <c:v>99.564099999999996</c:v>
                </c:pt>
                <c:pt idx="11800">
                  <c:v>99.564099999999996</c:v>
                </c:pt>
                <c:pt idx="11801">
                  <c:v>99.564099999999996</c:v>
                </c:pt>
                <c:pt idx="11802">
                  <c:v>99.564099999999996</c:v>
                </c:pt>
                <c:pt idx="11803">
                  <c:v>99.564099999999996</c:v>
                </c:pt>
                <c:pt idx="11804">
                  <c:v>99.564099999999996</c:v>
                </c:pt>
                <c:pt idx="11805">
                  <c:v>99.564099999999996</c:v>
                </c:pt>
                <c:pt idx="11806">
                  <c:v>99.564099999999996</c:v>
                </c:pt>
                <c:pt idx="11807">
                  <c:v>99.564099999999996</c:v>
                </c:pt>
                <c:pt idx="11808">
                  <c:v>99.503100000000003</c:v>
                </c:pt>
                <c:pt idx="11809">
                  <c:v>99.503100000000003</c:v>
                </c:pt>
                <c:pt idx="11810">
                  <c:v>99.503100000000003</c:v>
                </c:pt>
                <c:pt idx="11811">
                  <c:v>99.503100000000003</c:v>
                </c:pt>
                <c:pt idx="11812">
                  <c:v>99.503100000000003</c:v>
                </c:pt>
                <c:pt idx="11813">
                  <c:v>99.503100000000003</c:v>
                </c:pt>
                <c:pt idx="11814">
                  <c:v>99.503100000000003</c:v>
                </c:pt>
                <c:pt idx="11815">
                  <c:v>99.4726</c:v>
                </c:pt>
                <c:pt idx="11816">
                  <c:v>99.4726</c:v>
                </c:pt>
                <c:pt idx="11817">
                  <c:v>99.4726</c:v>
                </c:pt>
                <c:pt idx="11818">
                  <c:v>99.4726</c:v>
                </c:pt>
                <c:pt idx="11819">
                  <c:v>99.4726</c:v>
                </c:pt>
                <c:pt idx="11820">
                  <c:v>99.4726</c:v>
                </c:pt>
                <c:pt idx="11821">
                  <c:v>99.4726</c:v>
                </c:pt>
                <c:pt idx="11822">
                  <c:v>99.4726</c:v>
                </c:pt>
                <c:pt idx="11823">
                  <c:v>99.4726</c:v>
                </c:pt>
                <c:pt idx="11824">
                  <c:v>99.441999999999993</c:v>
                </c:pt>
                <c:pt idx="11825">
                  <c:v>99.441999999999993</c:v>
                </c:pt>
                <c:pt idx="11826">
                  <c:v>99.441999999999993</c:v>
                </c:pt>
                <c:pt idx="11827">
                  <c:v>99.411500000000004</c:v>
                </c:pt>
                <c:pt idx="11828">
                  <c:v>99.441999999999993</c:v>
                </c:pt>
                <c:pt idx="11829">
                  <c:v>99.411500000000004</c:v>
                </c:pt>
                <c:pt idx="11830">
                  <c:v>99.441999999999993</c:v>
                </c:pt>
                <c:pt idx="11831">
                  <c:v>99.441999999999993</c:v>
                </c:pt>
                <c:pt idx="11832">
                  <c:v>99.441999999999993</c:v>
                </c:pt>
                <c:pt idx="11833">
                  <c:v>99.4726</c:v>
                </c:pt>
                <c:pt idx="11834">
                  <c:v>99.503100000000003</c:v>
                </c:pt>
                <c:pt idx="11835">
                  <c:v>99.503100000000003</c:v>
                </c:pt>
                <c:pt idx="11836">
                  <c:v>99.503100000000003</c:v>
                </c:pt>
                <c:pt idx="11837">
                  <c:v>99.564099999999996</c:v>
                </c:pt>
                <c:pt idx="11838">
                  <c:v>99.5946</c:v>
                </c:pt>
                <c:pt idx="11839">
                  <c:v>99.5946</c:v>
                </c:pt>
                <c:pt idx="11840">
                  <c:v>99.5946</c:v>
                </c:pt>
                <c:pt idx="11841">
                  <c:v>99.564099999999996</c:v>
                </c:pt>
                <c:pt idx="11842">
                  <c:v>99.5946</c:v>
                </c:pt>
                <c:pt idx="11843">
                  <c:v>99.5946</c:v>
                </c:pt>
                <c:pt idx="11844">
                  <c:v>99.625200000000007</c:v>
                </c:pt>
                <c:pt idx="11845">
                  <c:v>99.686199999999999</c:v>
                </c:pt>
                <c:pt idx="11846">
                  <c:v>99.716700000000003</c:v>
                </c:pt>
                <c:pt idx="11847">
                  <c:v>99.716700000000003</c:v>
                </c:pt>
                <c:pt idx="11848">
                  <c:v>99.747200000000007</c:v>
                </c:pt>
                <c:pt idx="11849">
                  <c:v>99.747200000000007</c:v>
                </c:pt>
                <c:pt idx="11850">
                  <c:v>99.747200000000007</c:v>
                </c:pt>
                <c:pt idx="11851">
                  <c:v>99.747200000000007</c:v>
                </c:pt>
                <c:pt idx="11852">
                  <c:v>99.747200000000007</c:v>
                </c:pt>
                <c:pt idx="11853">
                  <c:v>99.747200000000007</c:v>
                </c:pt>
                <c:pt idx="11854">
                  <c:v>99.747200000000007</c:v>
                </c:pt>
                <c:pt idx="11855">
                  <c:v>99.747200000000007</c:v>
                </c:pt>
                <c:pt idx="11856">
                  <c:v>99.747200000000007</c:v>
                </c:pt>
                <c:pt idx="11857">
                  <c:v>99.747200000000007</c:v>
                </c:pt>
                <c:pt idx="11858">
                  <c:v>99.747200000000007</c:v>
                </c:pt>
                <c:pt idx="11859">
                  <c:v>99.747200000000007</c:v>
                </c:pt>
                <c:pt idx="11860">
                  <c:v>99.747200000000007</c:v>
                </c:pt>
                <c:pt idx="11861">
                  <c:v>99.747200000000007</c:v>
                </c:pt>
                <c:pt idx="11862">
                  <c:v>99.747200000000007</c:v>
                </c:pt>
                <c:pt idx="11863">
                  <c:v>99.747200000000007</c:v>
                </c:pt>
                <c:pt idx="11864">
                  <c:v>99.747200000000007</c:v>
                </c:pt>
                <c:pt idx="11865">
                  <c:v>99.747200000000007</c:v>
                </c:pt>
                <c:pt idx="11866">
                  <c:v>99.747200000000007</c:v>
                </c:pt>
                <c:pt idx="11867">
                  <c:v>99.747200000000007</c:v>
                </c:pt>
                <c:pt idx="11868">
                  <c:v>99.747200000000007</c:v>
                </c:pt>
                <c:pt idx="11869">
                  <c:v>99.747200000000007</c:v>
                </c:pt>
                <c:pt idx="11870">
                  <c:v>99.747200000000007</c:v>
                </c:pt>
                <c:pt idx="11871">
                  <c:v>99.747200000000007</c:v>
                </c:pt>
                <c:pt idx="11872">
                  <c:v>99.747200000000007</c:v>
                </c:pt>
                <c:pt idx="11873">
                  <c:v>99.747200000000007</c:v>
                </c:pt>
                <c:pt idx="11874">
                  <c:v>99.716700000000003</c:v>
                </c:pt>
                <c:pt idx="11875">
                  <c:v>99.747200000000007</c:v>
                </c:pt>
                <c:pt idx="11876">
                  <c:v>99.747200000000007</c:v>
                </c:pt>
                <c:pt idx="11877">
                  <c:v>99.747200000000007</c:v>
                </c:pt>
                <c:pt idx="11878">
                  <c:v>99.747200000000007</c:v>
                </c:pt>
                <c:pt idx="11879">
                  <c:v>99.747200000000007</c:v>
                </c:pt>
                <c:pt idx="11880">
                  <c:v>99.747200000000007</c:v>
                </c:pt>
                <c:pt idx="11881">
                  <c:v>99.747200000000007</c:v>
                </c:pt>
                <c:pt idx="11882">
                  <c:v>99.747200000000007</c:v>
                </c:pt>
                <c:pt idx="11883">
                  <c:v>99.716700000000003</c:v>
                </c:pt>
                <c:pt idx="11884">
                  <c:v>99.670900000000003</c:v>
                </c:pt>
                <c:pt idx="11885">
                  <c:v>99.716700000000003</c:v>
                </c:pt>
                <c:pt idx="11886">
                  <c:v>99.670900000000003</c:v>
                </c:pt>
                <c:pt idx="11887">
                  <c:v>99.670900000000003</c:v>
                </c:pt>
                <c:pt idx="11888">
                  <c:v>99.6404</c:v>
                </c:pt>
                <c:pt idx="11889">
                  <c:v>99.6404</c:v>
                </c:pt>
                <c:pt idx="11890">
                  <c:v>99.6404</c:v>
                </c:pt>
                <c:pt idx="11891">
                  <c:v>99.6404</c:v>
                </c:pt>
                <c:pt idx="11892">
                  <c:v>99.6404</c:v>
                </c:pt>
                <c:pt idx="11893">
                  <c:v>99.6404</c:v>
                </c:pt>
                <c:pt idx="11894">
                  <c:v>99.6404</c:v>
                </c:pt>
                <c:pt idx="11895">
                  <c:v>99.6404</c:v>
                </c:pt>
                <c:pt idx="11896">
                  <c:v>99.6404</c:v>
                </c:pt>
                <c:pt idx="11897">
                  <c:v>99.6404</c:v>
                </c:pt>
                <c:pt idx="11898">
                  <c:v>99.6404</c:v>
                </c:pt>
                <c:pt idx="11899">
                  <c:v>99.6404</c:v>
                </c:pt>
                <c:pt idx="11900">
                  <c:v>99.6404</c:v>
                </c:pt>
                <c:pt idx="11901">
                  <c:v>99.6404</c:v>
                </c:pt>
                <c:pt idx="11902">
                  <c:v>99.609899999999996</c:v>
                </c:pt>
                <c:pt idx="11903">
                  <c:v>99.609899999999996</c:v>
                </c:pt>
                <c:pt idx="11904">
                  <c:v>99.609899999999996</c:v>
                </c:pt>
                <c:pt idx="11905">
                  <c:v>99.609899999999996</c:v>
                </c:pt>
                <c:pt idx="11906">
                  <c:v>99.609899999999996</c:v>
                </c:pt>
                <c:pt idx="11907">
                  <c:v>99.609899999999996</c:v>
                </c:pt>
                <c:pt idx="11908">
                  <c:v>99.609899999999996</c:v>
                </c:pt>
                <c:pt idx="11909">
                  <c:v>99.609899999999996</c:v>
                </c:pt>
                <c:pt idx="11910">
                  <c:v>99.609899999999996</c:v>
                </c:pt>
                <c:pt idx="11911">
                  <c:v>99.609899999999996</c:v>
                </c:pt>
                <c:pt idx="11912">
                  <c:v>99.609899999999996</c:v>
                </c:pt>
                <c:pt idx="11913">
                  <c:v>99.609899999999996</c:v>
                </c:pt>
                <c:pt idx="11914">
                  <c:v>99.609899999999996</c:v>
                </c:pt>
                <c:pt idx="11915">
                  <c:v>99.609899999999996</c:v>
                </c:pt>
                <c:pt idx="11916">
                  <c:v>99.609899999999996</c:v>
                </c:pt>
                <c:pt idx="11917">
                  <c:v>99.609899999999996</c:v>
                </c:pt>
                <c:pt idx="11918">
                  <c:v>99.609899999999996</c:v>
                </c:pt>
                <c:pt idx="11919">
                  <c:v>99.609899999999996</c:v>
                </c:pt>
                <c:pt idx="11920">
                  <c:v>99.609899999999996</c:v>
                </c:pt>
                <c:pt idx="11921">
                  <c:v>99.6404</c:v>
                </c:pt>
                <c:pt idx="11922">
                  <c:v>99.6404</c:v>
                </c:pt>
                <c:pt idx="11923">
                  <c:v>99.6404</c:v>
                </c:pt>
                <c:pt idx="11924">
                  <c:v>99.6404</c:v>
                </c:pt>
                <c:pt idx="11925">
                  <c:v>99.6404</c:v>
                </c:pt>
                <c:pt idx="11926">
                  <c:v>99.609899999999996</c:v>
                </c:pt>
                <c:pt idx="11927">
                  <c:v>99.609899999999996</c:v>
                </c:pt>
                <c:pt idx="11928">
                  <c:v>99.609899999999996</c:v>
                </c:pt>
                <c:pt idx="11929">
                  <c:v>99.609899999999996</c:v>
                </c:pt>
                <c:pt idx="11930">
                  <c:v>99.609899999999996</c:v>
                </c:pt>
                <c:pt idx="11931">
                  <c:v>99.609899999999996</c:v>
                </c:pt>
                <c:pt idx="11932">
                  <c:v>99.609899999999996</c:v>
                </c:pt>
                <c:pt idx="11933">
                  <c:v>99.609899999999996</c:v>
                </c:pt>
                <c:pt idx="11934">
                  <c:v>99.609899999999996</c:v>
                </c:pt>
                <c:pt idx="11935">
                  <c:v>99.609899999999996</c:v>
                </c:pt>
                <c:pt idx="11936">
                  <c:v>99.609899999999996</c:v>
                </c:pt>
                <c:pt idx="11937">
                  <c:v>99.609899999999996</c:v>
                </c:pt>
                <c:pt idx="11938">
                  <c:v>99.609899999999996</c:v>
                </c:pt>
                <c:pt idx="11939">
                  <c:v>99.6404</c:v>
                </c:pt>
                <c:pt idx="11940">
                  <c:v>99.6404</c:v>
                </c:pt>
                <c:pt idx="11941">
                  <c:v>99.670900000000003</c:v>
                </c:pt>
                <c:pt idx="11942">
                  <c:v>99.701400000000007</c:v>
                </c:pt>
                <c:pt idx="11943">
                  <c:v>99.701400000000007</c:v>
                </c:pt>
                <c:pt idx="11944">
                  <c:v>99.731999999999999</c:v>
                </c:pt>
                <c:pt idx="11945">
                  <c:v>99.762500000000003</c:v>
                </c:pt>
                <c:pt idx="11946">
                  <c:v>99.762500000000003</c:v>
                </c:pt>
                <c:pt idx="11947">
                  <c:v>99.793000000000006</c:v>
                </c:pt>
                <c:pt idx="11948">
                  <c:v>99.793000000000006</c:v>
                </c:pt>
                <c:pt idx="11949">
                  <c:v>99.793000000000006</c:v>
                </c:pt>
                <c:pt idx="11950">
                  <c:v>99.793000000000006</c:v>
                </c:pt>
                <c:pt idx="11951">
                  <c:v>99.793000000000006</c:v>
                </c:pt>
                <c:pt idx="11952">
                  <c:v>99.793000000000006</c:v>
                </c:pt>
                <c:pt idx="11953">
                  <c:v>99.793000000000006</c:v>
                </c:pt>
                <c:pt idx="11954">
                  <c:v>99.823499999999996</c:v>
                </c:pt>
                <c:pt idx="11955">
                  <c:v>99.823499999999996</c:v>
                </c:pt>
                <c:pt idx="11956">
                  <c:v>99.823499999999996</c:v>
                </c:pt>
                <c:pt idx="11957">
                  <c:v>99.823499999999996</c:v>
                </c:pt>
                <c:pt idx="11958">
                  <c:v>99.853999999999999</c:v>
                </c:pt>
                <c:pt idx="11959">
                  <c:v>99.853999999999999</c:v>
                </c:pt>
                <c:pt idx="11960">
                  <c:v>99.915099999999995</c:v>
                </c:pt>
                <c:pt idx="11961">
                  <c:v>99.915099999999995</c:v>
                </c:pt>
                <c:pt idx="11962">
                  <c:v>99.945599999999999</c:v>
                </c:pt>
                <c:pt idx="11963">
                  <c:v>99.945599999999999</c:v>
                </c:pt>
                <c:pt idx="11964">
                  <c:v>99.915099999999995</c:v>
                </c:pt>
                <c:pt idx="11965">
                  <c:v>99.915099999999995</c:v>
                </c:pt>
                <c:pt idx="11966">
                  <c:v>99.915099999999995</c:v>
                </c:pt>
                <c:pt idx="11967">
                  <c:v>99.915099999999995</c:v>
                </c:pt>
                <c:pt idx="11968">
                  <c:v>99.853999999999999</c:v>
                </c:pt>
                <c:pt idx="11969">
                  <c:v>99.853999999999999</c:v>
                </c:pt>
                <c:pt idx="11970">
                  <c:v>99.853999999999999</c:v>
                </c:pt>
                <c:pt idx="11971">
                  <c:v>99.823499999999996</c:v>
                </c:pt>
                <c:pt idx="11972">
                  <c:v>99.823499999999996</c:v>
                </c:pt>
                <c:pt idx="11973">
                  <c:v>99.823499999999996</c:v>
                </c:pt>
                <c:pt idx="11974">
                  <c:v>99.823499999999996</c:v>
                </c:pt>
                <c:pt idx="11975">
                  <c:v>99.823499999999996</c:v>
                </c:pt>
                <c:pt idx="11976">
                  <c:v>99.823499999999996</c:v>
                </c:pt>
                <c:pt idx="11977">
                  <c:v>99.823499999999996</c:v>
                </c:pt>
                <c:pt idx="11978">
                  <c:v>99.823499999999996</c:v>
                </c:pt>
                <c:pt idx="11979">
                  <c:v>99.823499999999996</c:v>
                </c:pt>
                <c:pt idx="11980">
                  <c:v>99.823499999999996</c:v>
                </c:pt>
                <c:pt idx="11981">
                  <c:v>99.823499999999996</c:v>
                </c:pt>
                <c:pt idx="11982">
                  <c:v>99.823499999999996</c:v>
                </c:pt>
                <c:pt idx="11983">
                  <c:v>99.823499999999996</c:v>
                </c:pt>
                <c:pt idx="11984">
                  <c:v>99.823499999999996</c:v>
                </c:pt>
                <c:pt idx="11985">
                  <c:v>99.823499999999996</c:v>
                </c:pt>
                <c:pt idx="11986">
                  <c:v>99.823499999999996</c:v>
                </c:pt>
                <c:pt idx="11987">
                  <c:v>99.823499999999996</c:v>
                </c:pt>
                <c:pt idx="11988">
                  <c:v>99.793000000000006</c:v>
                </c:pt>
                <c:pt idx="11989">
                  <c:v>99.793000000000006</c:v>
                </c:pt>
                <c:pt idx="11990">
                  <c:v>99.793000000000006</c:v>
                </c:pt>
                <c:pt idx="11991">
                  <c:v>99.762500000000003</c:v>
                </c:pt>
                <c:pt idx="11992">
                  <c:v>99.762500000000003</c:v>
                </c:pt>
                <c:pt idx="11993">
                  <c:v>99.762500000000003</c:v>
                </c:pt>
                <c:pt idx="11994">
                  <c:v>99.762500000000003</c:v>
                </c:pt>
                <c:pt idx="11995">
                  <c:v>99.762500000000003</c:v>
                </c:pt>
                <c:pt idx="11996">
                  <c:v>99.793000000000006</c:v>
                </c:pt>
                <c:pt idx="11997">
                  <c:v>99.793000000000006</c:v>
                </c:pt>
                <c:pt idx="11998">
                  <c:v>99.793000000000006</c:v>
                </c:pt>
                <c:pt idx="11999">
                  <c:v>99.793000000000006</c:v>
                </c:pt>
                <c:pt idx="12000">
                  <c:v>99.793000000000006</c:v>
                </c:pt>
                <c:pt idx="12001">
                  <c:v>99.793000000000006</c:v>
                </c:pt>
                <c:pt idx="12002">
                  <c:v>99.793000000000006</c:v>
                </c:pt>
                <c:pt idx="12003">
                  <c:v>99.793000000000006</c:v>
                </c:pt>
                <c:pt idx="12004">
                  <c:v>99.823499999999996</c:v>
                </c:pt>
                <c:pt idx="12005">
                  <c:v>99.823499999999996</c:v>
                </c:pt>
                <c:pt idx="12006">
                  <c:v>99.823499999999996</c:v>
                </c:pt>
                <c:pt idx="12007">
                  <c:v>99.823499999999996</c:v>
                </c:pt>
                <c:pt idx="12008">
                  <c:v>99.823499999999996</c:v>
                </c:pt>
                <c:pt idx="12009">
                  <c:v>99.823499999999996</c:v>
                </c:pt>
                <c:pt idx="12010">
                  <c:v>99.823499999999996</c:v>
                </c:pt>
                <c:pt idx="12011">
                  <c:v>99.823499999999996</c:v>
                </c:pt>
                <c:pt idx="12012">
                  <c:v>99.823499999999996</c:v>
                </c:pt>
                <c:pt idx="12013">
                  <c:v>99.823499999999996</c:v>
                </c:pt>
                <c:pt idx="12014">
                  <c:v>99.823499999999996</c:v>
                </c:pt>
                <c:pt idx="12015">
                  <c:v>99.823499999999996</c:v>
                </c:pt>
                <c:pt idx="12016">
                  <c:v>99.823499999999996</c:v>
                </c:pt>
                <c:pt idx="12017">
                  <c:v>99.823499999999996</c:v>
                </c:pt>
                <c:pt idx="12018">
                  <c:v>99.853999999999999</c:v>
                </c:pt>
                <c:pt idx="12019">
                  <c:v>99.853999999999999</c:v>
                </c:pt>
                <c:pt idx="12020">
                  <c:v>99.853999999999999</c:v>
                </c:pt>
                <c:pt idx="12021">
                  <c:v>99.853999999999999</c:v>
                </c:pt>
                <c:pt idx="12022">
                  <c:v>99.823499999999996</c:v>
                </c:pt>
                <c:pt idx="12023">
                  <c:v>99.823499999999996</c:v>
                </c:pt>
                <c:pt idx="12024">
                  <c:v>99.823499999999996</c:v>
                </c:pt>
                <c:pt idx="12025">
                  <c:v>99.823499999999996</c:v>
                </c:pt>
                <c:pt idx="12026">
                  <c:v>99.823499999999996</c:v>
                </c:pt>
                <c:pt idx="12027">
                  <c:v>99.777699999999996</c:v>
                </c:pt>
                <c:pt idx="12028">
                  <c:v>99.777699999999996</c:v>
                </c:pt>
                <c:pt idx="12029">
                  <c:v>99.777699999999996</c:v>
                </c:pt>
                <c:pt idx="12030">
                  <c:v>99.777699999999996</c:v>
                </c:pt>
                <c:pt idx="12031">
                  <c:v>99.777699999999996</c:v>
                </c:pt>
                <c:pt idx="12032">
                  <c:v>99.777699999999996</c:v>
                </c:pt>
                <c:pt idx="12033">
                  <c:v>99.777699999999996</c:v>
                </c:pt>
                <c:pt idx="12034">
                  <c:v>99.777699999999996</c:v>
                </c:pt>
                <c:pt idx="12035">
                  <c:v>99.777699999999996</c:v>
                </c:pt>
                <c:pt idx="12036">
                  <c:v>99.808300000000003</c:v>
                </c:pt>
                <c:pt idx="12037">
                  <c:v>99.808300000000003</c:v>
                </c:pt>
                <c:pt idx="12038">
                  <c:v>99.808300000000003</c:v>
                </c:pt>
                <c:pt idx="12039">
                  <c:v>99.808300000000003</c:v>
                </c:pt>
                <c:pt idx="12040">
                  <c:v>99.808300000000003</c:v>
                </c:pt>
                <c:pt idx="12041">
                  <c:v>99.808300000000003</c:v>
                </c:pt>
                <c:pt idx="12042">
                  <c:v>99.777699999999996</c:v>
                </c:pt>
                <c:pt idx="12043">
                  <c:v>99.777699999999996</c:v>
                </c:pt>
                <c:pt idx="12044">
                  <c:v>99.777699999999996</c:v>
                </c:pt>
                <c:pt idx="12045">
                  <c:v>99.777699999999996</c:v>
                </c:pt>
                <c:pt idx="12046">
                  <c:v>99.777699999999996</c:v>
                </c:pt>
                <c:pt idx="12047">
                  <c:v>99.777699999999996</c:v>
                </c:pt>
                <c:pt idx="12048">
                  <c:v>99.777699999999996</c:v>
                </c:pt>
                <c:pt idx="12049">
                  <c:v>99.777699999999996</c:v>
                </c:pt>
                <c:pt idx="12050">
                  <c:v>99.777699999999996</c:v>
                </c:pt>
                <c:pt idx="12051">
                  <c:v>99.777699999999996</c:v>
                </c:pt>
                <c:pt idx="12052">
                  <c:v>99.777699999999996</c:v>
                </c:pt>
                <c:pt idx="12053">
                  <c:v>99.777699999999996</c:v>
                </c:pt>
                <c:pt idx="12054">
                  <c:v>99.777699999999996</c:v>
                </c:pt>
                <c:pt idx="12055">
                  <c:v>99.777699999999996</c:v>
                </c:pt>
                <c:pt idx="12056">
                  <c:v>99.777699999999996</c:v>
                </c:pt>
                <c:pt idx="12057">
                  <c:v>99.777699999999996</c:v>
                </c:pt>
                <c:pt idx="12058">
                  <c:v>99.808300000000003</c:v>
                </c:pt>
                <c:pt idx="12059">
                  <c:v>99.808300000000003</c:v>
                </c:pt>
                <c:pt idx="12060">
                  <c:v>99.808300000000003</c:v>
                </c:pt>
                <c:pt idx="12061">
                  <c:v>99.808300000000003</c:v>
                </c:pt>
                <c:pt idx="12062">
                  <c:v>99.808300000000003</c:v>
                </c:pt>
                <c:pt idx="12063">
                  <c:v>99.808300000000003</c:v>
                </c:pt>
                <c:pt idx="12064">
                  <c:v>99.808300000000003</c:v>
                </c:pt>
                <c:pt idx="12065">
                  <c:v>99.808300000000003</c:v>
                </c:pt>
                <c:pt idx="12066">
                  <c:v>99.808300000000003</c:v>
                </c:pt>
                <c:pt idx="12067">
                  <c:v>99.777699999999996</c:v>
                </c:pt>
                <c:pt idx="12068">
                  <c:v>99.808300000000003</c:v>
                </c:pt>
                <c:pt idx="12069">
                  <c:v>99.808300000000003</c:v>
                </c:pt>
                <c:pt idx="12070">
                  <c:v>99.808300000000003</c:v>
                </c:pt>
                <c:pt idx="12071">
                  <c:v>99.808300000000003</c:v>
                </c:pt>
                <c:pt idx="12072">
                  <c:v>99.808300000000003</c:v>
                </c:pt>
                <c:pt idx="12073">
                  <c:v>99.869299999999996</c:v>
                </c:pt>
                <c:pt idx="12074">
                  <c:v>99.899799999999999</c:v>
                </c:pt>
                <c:pt idx="12075">
                  <c:v>99.899799999999999</c:v>
                </c:pt>
                <c:pt idx="12076">
                  <c:v>99.930300000000003</c:v>
                </c:pt>
                <c:pt idx="12077">
                  <c:v>99.930300000000003</c:v>
                </c:pt>
                <c:pt idx="12078">
                  <c:v>99.960800000000006</c:v>
                </c:pt>
                <c:pt idx="12079">
                  <c:v>99.960800000000006</c:v>
                </c:pt>
                <c:pt idx="12080">
                  <c:v>99.960800000000006</c:v>
                </c:pt>
                <c:pt idx="12081">
                  <c:v>99.960800000000006</c:v>
                </c:pt>
                <c:pt idx="12082">
                  <c:v>99.960800000000006</c:v>
                </c:pt>
                <c:pt idx="12083">
                  <c:v>99.960800000000006</c:v>
                </c:pt>
                <c:pt idx="12084">
                  <c:v>99.991399999999999</c:v>
                </c:pt>
                <c:pt idx="12085">
                  <c:v>99.991399999999999</c:v>
                </c:pt>
                <c:pt idx="12086">
                  <c:v>99.991399999999999</c:v>
                </c:pt>
                <c:pt idx="12087">
                  <c:v>99.991399999999999</c:v>
                </c:pt>
                <c:pt idx="12088">
                  <c:v>99.991399999999999</c:v>
                </c:pt>
                <c:pt idx="12089">
                  <c:v>100</c:v>
                </c:pt>
                <c:pt idx="12090">
                  <c:v>100</c:v>
                </c:pt>
                <c:pt idx="12091">
                  <c:v>100</c:v>
                </c:pt>
                <c:pt idx="12092">
                  <c:v>100</c:v>
                </c:pt>
                <c:pt idx="12093">
                  <c:v>100</c:v>
                </c:pt>
                <c:pt idx="12094">
                  <c:v>100</c:v>
                </c:pt>
                <c:pt idx="12095">
                  <c:v>100</c:v>
                </c:pt>
                <c:pt idx="12096">
                  <c:v>100</c:v>
                </c:pt>
                <c:pt idx="12097">
                  <c:v>100</c:v>
                </c:pt>
                <c:pt idx="12098">
                  <c:v>100</c:v>
                </c:pt>
                <c:pt idx="12099">
                  <c:v>100</c:v>
                </c:pt>
                <c:pt idx="12100">
                  <c:v>100</c:v>
                </c:pt>
                <c:pt idx="12101">
                  <c:v>100</c:v>
                </c:pt>
                <c:pt idx="12102">
                  <c:v>100</c:v>
                </c:pt>
                <c:pt idx="12103">
                  <c:v>100</c:v>
                </c:pt>
                <c:pt idx="12104">
                  <c:v>100</c:v>
                </c:pt>
                <c:pt idx="12105">
                  <c:v>100</c:v>
                </c:pt>
                <c:pt idx="12106">
                  <c:v>100</c:v>
                </c:pt>
                <c:pt idx="12107">
                  <c:v>100</c:v>
                </c:pt>
                <c:pt idx="12108">
                  <c:v>100</c:v>
                </c:pt>
                <c:pt idx="12109">
                  <c:v>100</c:v>
                </c:pt>
                <c:pt idx="12110">
                  <c:v>100</c:v>
                </c:pt>
                <c:pt idx="12111">
                  <c:v>100</c:v>
                </c:pt>
                <c:pt idx="12112">
                  <c:v>100</c:v>
                </c:pt>
                <c:pt idx="12113">
                  <c:v>100</c:v>
                </c:pt>
                <c:pt idx="12114">
                  <c:v>100</c:v>
                </c:pt>
                <c:pt idx="12115">
                  <c:v>100</c:v>
                </c:pt>
                <c:pt idx="12116">
                  <c:v>100</c:v>
                </c:pt>
                <c:pt idx="12117">
                  <c:v>100</c:v>
                </c:pt>
                <c:pt idx="12118">
                  <c:v>100</c:v>
                </c:pt>
                <c:pt idx="12119">
                  <c:v>100</c:v>
                </c:pt>
                <c:pt idx="12120">
                  <c:v>100</c:v>
                </c:pt>
                <c:pt idx="12121">
                  <c:v>100</c:v>
                </c:pt>
                <c:pt idx="12122">
                  <c:v>100</c:v>
                </c:pt>
                <c:pt idx="12123">
                  <c:v>100</c:v>
                </c:pt>
                <c:pt idx="12124">
                  <c:v>100</c:v>
                </c:pt>
                <c:pt idx="12125">
                  <c:v>100</c:v>
                </c:pt>
                <c:pt idx="12126">
                  <c:v>100</c:v>
                </c:pt>
                <c:pt idx="12127">
                  <c:v>100</c:v>
                </c:pt>
                <c:pt idx="12128">
                  <c:v>100</c:v>
                </c:pt>
                <c:pt idx="12129">
                  <c:v>100</c:v>
                </c:pt>
                <c:pt idx="12130">
                  <c:v>100</c:v>
                </c:pt>
                <c:pt idx="12131">
                  <c:v>100</c:v>
                </c:pt>
                <c:pt idx="12132">
                  <c:v>100</c:v>
                </c:pt>
                <c:pt idx="12133">
                  <c:v>100</c:v>
                </c:pt>
                <c:pt idx="12134">
                  <c:v>100</c:v>
                </c:pt>
                <c:pt idx="12135">
                  <c:v>100</c:v>
                </c:pt>
                <c:pt idx="12136">
                  <c:v>100</c:v>
                </c:pt>
                <c:pt idx="12137">
                  <c:v>100</c:v>
                </c:pt>
                <c:pt idx="12138">
                  <c:v>100</c:v>
                </c:pt>
                <c:pt idx="12139">
                  <c:v>100</c:v>
                </c:pt>
                <c:pt idx="12140">
                  <c:v>100</c:v>
                </c:pt>
                <c:pt idx="12141">
                  <c:v>100</c:v>
                </c:pt>
                <c:pt idx="12142">
                  <c:v>100</c:v>
                </c:pt>
                <c:pt idx="12143">
                  <c:v>100</c:v>
                </c:pt>
                <c:pt idx="12144">
                  <c:v>100</c:v>
                </c:pt>
                <c:pt idx="12145">
                  <c:v>100</c:v>
                </c:pt>
                <c:pt idx="12146">
                  <c:v>100</c:v>
                </c:pt>
                <c:pt idx="12147">
                  <c:v>100</c:v>
                </c:pt>
                <c:pt idx="12148">
                  <c:v>100</c:v>
                </c:pt>
                <c:pt idx="12149">
                  <c:v>100</c:v>
                </c:pt>
                <c:pt idx="12150">
                  <c:v>100</c:v>
                </c:pt>
                <c:pt idx="12151">
                  <c:v>100</c:v>
                </c:pt>
                <c:pt idx="12152">
                  <c:v>100</c:v>
                </c:pt>
                <c:pt idx="12153">
                  <c:v>100</c:v>
                </c:pt>
                <c:pt idx="12154">
                  <c:v>100</c:v>
                </c:pt>
                <c:pt idx="12155">
                  <c:v>100</c:v>
                </c:pt>
                <c:pt idx="12156">
                  <c:v>100</c:v>
                </c:pt>
                <c:pt idx="12157">
                  <c:v>100</c:v>
                </c:pt>
                <c:pt idx="12158">
                  <c:v>100</c:v>
                </c:pt>
                <c:pt idx="12159">
                  <c:v>100</c:v>
                </c:pt>
                <c:pt idx="12160">
                  <c:v>100</c:v>
                </c:pt>
                <c:pt idx="12161">
                  <c:v>100</c:v>
                </c:pt>
                <c:pt idx="12162">
                  <c:v>100</c:v>
                </c:pt>
                <c:pt idx="12163">
                  <c:v>100</c:v>
                </c:pt>
                <c:pt idx="12164">
                  <c:v>100</c:v>
                </c:pt>
                <c:pt idx="12165">
                  <c:v>100</c:v>
                </c:pt>
                <c:pt idx="12166">
                  <c:v>100</c:v>
                </c:pt>
                <c:pt idx="12167">
                  <c:v>100</c:v>
                </c:pt>
                <c:pt idx="12168">
                  <c:v>100</c:v>
                </c:pt>
                <c:pt idx="12169">
                  <c:v>100</c:v>
                </c:pt>
                <c:pt idx="12170">
                  <c:v>100</c:v>
                </c:pt>
                <c:pt idx="12171">
                  <c:v>100</c:v>
                </c:pt>
                <c:pt idx="12172">
                  <c:v>100</c:v>
                </c:pt>
                <c:pt idx="12173">
                  <c:v>100</c:v>
                </c:pt>
                <c:pt idx="12174">
                  <c:v>100</c:v>
                </c:pt>
                <c:pt idx="12175">
                  <c:v>100</c:v>
                </c:pt>
                <c:pt idx="12176">
                  <c:v>100</c:v>
                </c:pt>
                <c:pt idx="12177">
                  <c:v>100</c:v>
                </c:pt>
                <c:pt idx="12178">
                  <c:v>100</c:v>
                </c:pt>
                <c:pt idx="12179">
                  <c:v>100</c:v>
                </c:pt>
                <c:pt idx="12180">
                  <c:v>100</c:v>
                </c:pt>
                <c:pt idx="12181">
                  <c:v>100</c:v>
                </c:pt>
                <c:pt idx="12182">
                  <c:v>100</c:v>
                </c:pt>
                <c:pt idx="12183">
                  <c:v>100</c:v>
                </c:pt>
                <c:pt idx="12184">
                  <c:v>100</c:v>
                </c:pt>
                <c:pt idx="12185">
                  <c:v>100</c:v>
                </c:pt>
                <c:pt idx="12186">
                  <c:v>100</c:v>
                </c:pt>
                <c:pt idx="12187">
                  <c:v>100</c:v>
                </c:pt>
                <c:pt idx="12188">
                  <c:v>100</c:v>
                </c:pt>
                <c:pt idx="12189">
                  <c:v>100</c:v>
                </c:pt>
                <c:pt idx="12190">
                  <c:v>100</c:v>
                </c:pt>
                <c:pt idx="12191">
                  <c:v>100</c:v>
                </c:pt>
                <c:pt idx="12192">
                  <c:v>100</c:v>
                </c:pt>
                <c:pt idx="12193">
                  <c:v>100</c:v>
                </c:pt>
                <c:pt idx="12194">
                  <c:v>100</c:v>
                </c:pt>
                <c:pt idx="12195">
                  <c:v>100</c:v>
                </c:pt>
                <c:pt idx="12196">
                  <c:v>100</c:v>
                </c:pt>
                <c:pt idx="12197">
                  <c:v>100</c:v>
                </c:pt>
                <c:pt idx="12198">
                  <c:v>100</c:v>
                </c:pt>
                <c:pt idx="12199">
                  <c:v>100</c:v>
                </c:pt>
                <c:pt idx="12200">
                  <c:v>100</c:v>
                </c:pt>
                <c:pt idx="12201">
                  <c:v>100</c:v>
                </c:pt>
                <c:pt idx="12202">
                  <c:v>100</c:v>
                </c:pt>
                <c:pt idx="12203">
                  <c:v>100</c:v>
                </c:pt>
                <c:pt idx="12204">
                  <c:v>100</c:v>
                </c:pt>
                <c:pt idx="12205">
                  <c:v>100</c:v>
                </c:pt>
                <c:pt idx="12206">
                  <c:v>100</c:v>
                </c:pt>
                <c:pt idx="12207">
                  <c:v>100</c:v>
                </c:pt>
                <c:pt idx="12208">
                  <c:v>100</c:v>
                </c:pt>
                <c:pt idx="12209">
                  <c:v>100</c:v>
                </c:pt>
                <c:pt idx="12210">
                  <c:v>100</c:v>
                </c:pt>
                <c:pt idx="12211">
                  <c:v>100</c:v>
                </c:pt>
                <c:pt idx="12212">
                  <c:v>100</c:v>
                </c:pt>
                <c:pt idx="12213">
                  <c:v>100</c:v>
                </c:pt>
                <c:pt idx="12214">
                  <c:v>100</c:v>
                </c:pt>
                <c:pt idx="12215">
                  <c:v>100</c:v>
                </c:pt>
                <c:pt idx="12216">
                  <c:v>100</c:v>
                </c:pt>
                <c:pt idx="12217">
                  <c:v>100</c:v>
                </c:pt>
                <c:pt idx="12218">
                  <c:v>100</c:v>
                </c:pt>
                <c:pt idx="12219">
                  <c:v>100</c:v>
                </c:pt>
                <c:pt idx="12220">
                  <c:v>100</c:v>
                </c:pt>
                <c:pt idx="12221">
                  <c:v>100</c:v>
                </c:pt>
                <c:pt idx="12222">
                  <c:v>100</c:v>
                </c:pt>
                <c:pt idx="12223">
                  <c:v>100</c:v>
                </c:pt>
                <c:pt idx="12224">
                  <c:v>100</c:v>
                </c:pt>
                <c:pt idx="12225">
                  <c:v>100</c:v>
                </c:pt>
                <c:pt idx="12226">
                  <c:v>100</c:v>
                </c:pt>
                <c:pt idx="12227">
                  <c:v>100</c:v>
                </c:pt>
                <c:pt idx="12228">
                  <c:v>100</c:v>
                </c:pt>
                <c:pt idx="12229">
                  <c:v>100</c:v>
                </c:pt>
                <c:pt idx="12230">
                  <c:v>100</c:v>
                </c:pt>
                <c:pt idx="12231">
                  <c:v>100</c:v>
                </c:pt>
                <c:pt idx="12232">
                  <c:v>100</c:v>
                </c:pt>
                <c:pt idx="12233">
                  <c:v>100</c:v>
                </c:pt>
                <c:pt idx="12234">
                  <c:v>100</c:v>
                </c:pt>
                <c:pt idx="12235">
                  <c:v>100</c:v>
                </c:pt>
                <c:pt idx="12236">
                  <c:v>100</c:v>
                </c:pt>
                <c:pt idx="12237">
                  <c:v>100</c:v>
                </c:pt>
                <c:pt idx="12238">
                  <c:v>100</c:v>
                </c:pt>
                <c:pt idx="12239">
                  <c:v>100</c:v>
                </c:pt>
                <c:pt idx="12240">
                  <c:v>100</c:v>
                </c:pt>
                <c:pt idx="12241">
                  <c:v>100</c:v>
                </c:pt>
                <c:pt idx="12242">
                  <c:v>100</c:v>
                </c:pt>
                <c:pt idx="12243">
                  <c:v>100</c:v>
                </c:pt>
                <c:pt idx="12244">
                  <c:v>100</c:v>
                </c:pt>
                <c:pt idx="12245">
                  <c:v>100</c:v>
                </c:pt>
                <c:pt idx="12246">
                  <c:v>100</c:v>
                </c:pt>
                <c:pt idx="12247">
                  <c:v>100</c:v>
                </c:pt>
                <c:pt idx="12248">
                  <c:v>100</c:v>
                </c:pt>
                <c:pt idx="12249">
                  <c:v>100</c:v>
                </c:pt>
                <c:pt idx="12250">
                  <c:v>100</c:v>
                </c:pt>
                <c:pt idx="12251">
                  <c:v>100</c:v>
                </c:pt>
                <c:pt idx="12252">
                  <c:v>100</c:v>
                </c:pt>
                <c:pt idx="12253">
                  <c:v>100</c:v>
                </c:pt>
                <c:pt idx="12254">
                  <c:v>100</c:v>
                </c:pt>
                <c:pt idx="12255">
                  <c:v>100</c:v>
                </c:pt>
                <c:pt idx="12256">
                  <c:v>100</c:v>
                </c:pt>
                <c:pt idx="12257">
                  <c:v>100</c:v>
                </c:pt>
                <c:pt idx="12258">
                  <c:v>100</c:v>
                </c:pt>
                <c:pt idx="12259">
                  <c:v>100</c:v>
                </c:pt>
                <c:pt idx="12260">
                  <c:v>100</c:v>
                </c:pt>
                <c:pt idx="12261">
                  <c:v>100</c:v>
                </c:pt>
                <c:pt idx="12262">
                  <c:v>100</c:v>
                </c:pt>
                <c:pt idx="12263">
                  <c:v>100</c:v>
                </c:pt>
                <c:pt idx="12264">
                  <c:v>100</c:v>
                </c:pt>
                <c:pt idx="12265">
                  <c:v>100</c:v>
                </c:pt>
                <c:pt idx="12266">
                  <c:v>100</c:v>
                </c:pt>
                <c:pt idx="12267">
                  <c:v>100</c:v>
                </c:pt>
                <c:pt idx="12268">
                  <c:v>100</c:v>
                </c:pt>
                <c:pt idx="12269">
                  <c:v>100</c:v>
                </c:pt>
                <c:pt idx="12270">
                  <c:v>100</c:v>
                </c:pt>
                <c:pt idx="12271">
                  <c:v>100</c:v>
                </c:pt>
                <c:pt idx="12272">
                  <c:v>100</c:v>
                </c:pt>
                <c:pt idx="12273">
                  <c:v>100</c:v>
                </c:pt>
                <c:pt idx="12274">
                  <c:v>100</c:v>
                </c:pt>
                <c:pt idx="12275">
                  <c:v>100</c:v>
                </c:pt>
                <c:pt idx="12276">
                  <c:v>100</c:v>
                </c:pt>
                <c:pt idx="12277">
                  <c:v>100</c:v>
                </c:pt>
                <c:pt idx="12278">
                  <c:v>100</c:v>
                </c:pt>
                <c:pt idx="12279">
                  <c:v>100</c:v>
                </c:pt>
                <c:pt idx="12280">
                  <c:v>100</c:v>
                </c:pt>
                <c:pt idx="12281">
                  <c:v>100</c:v>
                </c:pt>
                <c:pt idx="12282">
                  <c:v>100</c:v>
                </c:pt>
                <c:pt idx="12283">
                  <c:v>100</c:v>
                </c:pt>
                <c:pt idx="12284">
                  <c:v>100</c:v>
                </c:pt>
                <c:pt idx="12285">
                  <c:v>100</c:v>
                </c:pt>
                <c:pt idx="12286">
                  <c:v>100</c:v>
                </c:pt>
                <c:pt idx="12287">
                  <c:v>100</c:v>
                </c:pt>
                <c:pt idx="12288">
                  <c:v>100</c:v>
                </c:pt>
                <c:pt idx="12289">
                  <c:v>100</c:v>
                </c:pt>
                <c:pt idx="12290">
                  <c:v>100</c:v>
                </c:pt>
                <c:pt idx="12291">
                  <c:v>100</c:v>
                </c:pt>
                <c:pt idx="12292">
                  <c:v>100</c:v>
                </c:pt>
                <c:pt idx="12293">
                  <c:v>100</c:v>
                </c:pt>
                <c:pt idx="12294">
                  <c:v>100</c:v>
                </c:pt>
                <c:pt idx="12295">
                  <c:v>100</c:v>
                </c:pt>
                <c:pt idx="12296">
                  <c:v>100</c:v>
                </c:pt>
                <c:pt idx="12297">
                  <c:v>100</c:v>
                </c:pt>
                <c:pt idx="12298">
                  <c:v>100</c:v>
                </c:pt>
                <c:pt idx="12299">
                  <c:v>100</c:v>
                </c:pt>
                <c:pt idx="12300">
                  <c:v>100</c:v>
                </c:pt>
                <c:pt idx="12301">
                  <c:v>100</c:v>
                </c:pt>
                <c:pt idx="12302">
                  <c:v>100</c:v>
                </c:pt>
                <c:pt idx="12303">
                  <c:v>100</c:v>
                </c:pt>
                <c:pt idx="12304">
                  <c:v>100</c:v>
                </c:pt>
                <c:pt idx="12305">
                  <c:v>100</c:v>
                </c:pt>
                <c:pt idx="12306">
                  <c:v>100</c:v>
                </c:pt>
                <c:pt idx="12307">
                  <c:v>100</c:v>
                </c:pt>
                <c:pt idx="12308">
                  <c:v>100</c:v>
                </c:pt>
                <c:pt idx="12309">
                  <c:v>100</c:v>
                </c:pt>
                <c:pt idx="12310">
                  <c:v>100</c:v>
                </c:pt>
                <c:pt idx="12311">
                  <c:v>100</c:v>
                </c:pt>
                <c:pt idx="12312">
                  <c:v>100</c:v>
                </c:pt>
                <c:pt idx="12313">
                  <c:v>100</c:v>
                </c:pt>
                <c:pt idx="12314">
                  <c:v>100</c:v>
                </c:pt>
                <c:pt idx="12315">
                  <c:v>100</c:v>
                </c:pt>
                <c:pt idx="12316">
                  <c:v>100</c:v>
                </c:pt>
                <c:pt idx="12317">
                  <c:v>100</c:v>
                </c:pt>
                <c:pt idx="12318">
                  <c:v>100</c:v>
                </c:pt>
                <c:pt idx="12319">
                  <c:v>100</c:v>
                </c:pt>
                <c:pt idx="12320">
                  <c:v>100</c:v>
                </c:pt>
                <c:pt idx="12321">
                  <c:v>100</c:v>
                </c:pt>
                <c:pt idx="12322">
                  <c:v>100</c:v>
                </c:pt>
                <c:pt idx="12323">
                  <c:v>100</c:v>
                </c:pt>
                <c:pt idx="12324">
                  <c:v>100</c:v>
                </c:pt>
                <c:pt idx="12325">
                  <c:v>100</c:v>
                </c:pt>
                <c:pt idx="12326">
                  <c:v>100</c:v>
                </c:pt>
                <c:pt idx="12327">
                  <c:v>100</c:v>
                </c:pt>
                <c:pt idx="12328">
                  <c:v>100</c:v>
                </c:pt>
                <c:pt idx="12329">
                  <c:v>100</c:v>
                </c:pt>
                <c:pt idx="12330">
                  <c:v>100</c:v>
                </c:pt>
                <c:pt idx="12331">
                  <c:v>100</c:v>
                </c:pt>
                <c:pt idx="12332">
                  <c:v>100</c:v>
                </c:pt>
                <c:pt idx="12333">
                  <c:v>100</c:v>
                </c:pt>
                <c:pt idx="12334">
                  <c:v>100</c:v>
                </c:pt>
                <c:pt idx="12335">
                  <c:v>100</c:v>
                </c:pt>
                <c:pt idx="12336">
                  <c:v>100</c:v>
                </c:pt>
                <c:pt idx="12337">
                  <c:v>100</c:v>
                </c:pt>
                <c:pt idx="12338">
                  <c:v>100</c:v>
                </c:pt>
                <c:pt idx="12339">
                  <c:v>100</c:v>
                </c:pt>
                <c:pt idx="12340">
                  <c:v>100</c:v>
                </c:pt>
                <c:pt idx="12341">
                  <c:v>100</c:v>
                </c:pt>
                <c:pt idx="12342">
                  <c:v>100</c:v>
                </c:pt>
                <c:pt idx="12343">
                  <c:v>100</c:v>
                </c:pt>
                <c:pt idx="12344">
                  <c:v>100</c:v>
                </c:pt>
                <c:pt idx="12345">
                  <c:v>100</c:v>
                </c:pt>
                <c:pt idx="12346">
                  <c:v>100</c:v>
                </c:pt>
                <c:pt idx="12347">
                  <c:v>100</c:v>
                </c:pt>
                <c:pt idx="12348">
                  <c:v>100</c:v>
                </c:pt>
                <c:pt idx="12349">
                  <c:v>100</c:v>
                </c:pt>
                <c:pt idx="12350">
                  <c:v>100</c:v>
                </c:pt>
                <c:pt idx="12351">
                  <c:v>100</c:v>
                </c:pt>
                <c:pt idx="12352">
                  <c:v>100</c:v>
                </c:pt>
                <c:pt idx="12353">
                  <c:v>100</c:v>
                </c:pt>
                <c:pt idx="12354">
                  <c:v>100</c:v>
                </c:pt>
                <c:pt idx="12355">
                  <c:v>100</c:v>
                </c:pt>
                <c:pt idx="12356">
                  <c:v>100</c:v>
                </c:pt>
                <c:pt idx="12357">
                  <c:v>100</c:v>
                </c:pt>
                <c:pt idx="12358">
                  <c:v>100</c:v>
                </c:pt>
                <c:pt idx="12359">
                  <c:v>100</c:v>
                </c:pt>
                <c:pt idx="12360">
                  <c:v>100</c:v>
                </c:pt>
                <c:pt idx="12361">
                  <c:v>100</c:v>
                </c:pt>
                <c:pt idx="12362">
                  <c:v>100</c:v>
                </c:pt>
                <c:pt idx="12363">
                  <c:v>100</c:v>
                </c:pt>
                <c:pt idx="12364">
                  <c:v>100</c:v>
                </c:pt>
                <c:pt idx="12365">
                  <c:v>100</c:v>
                </c:pt>
                <c:pt idx="12366">
                  <c:v>100</c:v>
                </c:pt>
                <c:pt idx="12367">
                  <c:v>100</c:v>
                </c:pt>
                <c:pt idx="12368">
                  <c:v>100</c:v>
                </c:pt>
                <c:pt idx="12369">
                  <c:v>100</c:v>
                </c:pt>
                <c:pt idx="12370">
                  <c:v>100</c:v>
                </c:pt>
                <c:pt idx="12371">
                  <c:v>100</c:v>
                </c:pt>
                <c:pt idx="12372">
                  <c:v>100</c:v>
                </c:pt>
                <c:pt idx="12373">
                  <c:v>100</c:v>
                </c:pt>
                <c:pt idx="12374">
                  <c:v>100</c:v>
                </c:pt>
                <c:pt idx="12375">
                  <c:v>100</c:v>
                </c:pt>
                <c:pt idx="12376">
                  <c:v>100</c:v>
                </c:pt>
                <c:pt idx="12377">
                  <c:v>100</c:v>
                </c:pt>
                <c:pt idx="12378">
                  <c:v>100</c:v>
                </c:pt>
                <c:pt idx="12379">
                  <c:v>100</c:v>
                </c:pt>
                <c:pt idx="12380">
                  <c:v>100</c:v>
                </c:pt>
                <c:pt idx="12381">
                  <c:v>100</c:v>
                </c:pt>
                <c:pt idx="12382">
                  <c:v>100</c:v>
                </c:pt>
                <c:pt idx="12383">
                  <c:v>100</c:v>
                </c:pt>
                <c:pt idx="12384">
                  <c:v>100</c:v>
                </c:pt>
                <c:pt idx="12385">
                  <c:v>100</c:v>
                </c:pt>
                <c:pt idx="12386">
                  <c:v>100</c:v>
                </c:pt>
                <c:pt idx="12387">
                  <c:v>100</c:v>
                </c:pt>
                <c:pt idx="12388">
                  <c:v>100</c:v>
                </c:pt>
                <c:pt idx="12389">
                  <c:v>100</c:v>
                </c:pt>
                <c:pt idx="12390">
                  <c:v>100</c:v>
                </c:pt>
                <c:pt idx="12391">
                  <c:v>100</c:v>
                </c:pt>
                <c:pt idx="12392">
                  <c:v>100</c:v>
                </c:pt>
                <c:pt idx="12393">
                  <c:v>100</c:v>
                </c:pt>
                <c:pt idx="12394">
                  <c:v>100</c:v>
                </c:pt>
                <c:pt idx="12395">
                  <c:v>100</c:v>
                </c:pt>
                <c:pt idx="12396">
                  <c:v>100</c:v>
                </c:pt>
                <c:pt idx="12397">
                  <c:v>100</c:v>
                </c:pt>
                <c:pt idx="12398">
                  <c:v>100</c:v>
                </c:pt>
                <c:pt idx="12399">
                  <c:v>100</c:v>
                </c:pt>
                <c:pt idx="12400">
                  <c:v>100</c:v>
                </c:pt>
                <c:pt idx="12401">
                  <c:v>100</c:v>
                </c:pt>
                <c:pt idx="12402">
                  <c:v>100</c:v>
                </c:pt>
                <c:pt idx="12403">
                  <c:v>100</c:v>
                </c:pt>
                <c:pt idx="12404">
                  <c:v>100</c:v>
                </c:pt>
                <c:pt idx="12405">
                  <c:v>100</c:v>
                </c:pt>
                <c:pt idx="12406">
                  <c:v>100</c:v>
                </c:pt>
                <c:pt idx="12407">
                  <c:v>100</c:v>
                </c:pt>
                <c:pt idx="12408">
                  <c:v>100</c:v>
                </c:pt>
                <c:pt idx="12409">
                  <c:v>100</c:v>
                </c:pt>
                <c:pt idx="12410">
                  <c:v>100</c:v>
                </c:pt>
                <c:pt idx="12411">
                  <c:v>100</c:v>
                </c:pt>
                <c:pt idx="12412">
                  <c:v>100</c:v>
                </c:pt>
                <c:pt idx="12413">
                  <c:v>100</c:v>
                </c:pt>
                <c:pt idx="12414">
                  <c:v>100</c:v>
                </c:pt>
                <c:pt idx="12415">
                  <c:v>100</c:v>
                </c:pt>
                <c:pt idx="12416">
                  <c:v>100</c:v>
                </c:pt>
                <c:pt idx="12417">
                  <c:v>100</c:v>
                </c:pt>
                <c:pt idx="12418">
                  <c:v>100</c:v>
                </c:pt>
                <c:pt idx="12419">
                  <c:v>100</c:v>
                </c:pt>
                <c:pt idx="12420">
                  <c:v>100</c:v>
                </c:pt>
                <c:pt idx="12421">
                  <c:v>100</c:v>
                </c:pt>
                <c:pt idx="12422">
                  <c:v>100</c:v>
                </c:pt>
                <c:pt idx="12423">
                  <c:v>100</c:v>
                </c:pt>
                <c:pt idx="12424">
                  <c:v>100</c:v>
                </c:pt>
                <c:pt idx="12425">
                  <c:v>100</c:v>
                </c:pt>
                <c:pt idx="12426">
                  <c:v>100</c:v>
                </c:pt>
                <c:pt idx="12427">
                  <c:v>100</c:v>
                </c:pt>
                <c:pt idx="12428">
                  <c:v>100</c:v>
                </c:pt>
                <c:pt idx="12429">
                  <c:v>100</c:v>
                </c:pt>
                <c:pt idx="12430">
                  <c:v>100</c:v>
                </c:pt>
                <c:pt idx="12431">
                  <c:v>100</c:v>
                </c:pt>
                <c:pt idx="12432">
                  <c:v>100</c:v>
                </c:pt>
                <c:pt idx="12433">
                  <c:v>100</c:v>
                </c:pt>
                <c:pt idx="12434">
                  <c:v>100</c:v>
                </c:pt>
                <c:pt idx="12435">
                  <c:v>100</c:v>
                </c:pt>
                <c:pt idx="12436">
                  <c:v>100</c:v>
                </c:pt>
                <c:pt idx="12437">
                  <c:v>100</c:v>
                </c:pt>
                <c:pt idx="12438">
                  <c:v>100</c:v>
                </c:pt>
                <c:pt idx="12439">
                  <c:v>100</c:v>
                </c:pt>
                <c:pt idx="12440">
                  <c:v>100</c:v>
                </c:pt>
                <c:pt idx="12441">
                  <c:v>100</c:v>
                </c:pt>
                <c:pt idx="12442">
                  <c:v>100</c:v>
                </c:pt>
                <c:pt idx="12443">
                  <c:v>100</c:v>
                </c:pt>
                <c:pt idx="12444">
                  <c:v>100</c:v>
                </c:pt>
                <c:pt idx="12445">
                  <c:v>100</c:v>
                </c:pt>
                <c:pt idx="12446">
                  <c:v>100</c:v>
                </c:pt>
                <c:pt idx="12447">
                  <c:v>100</c:v>
                </c:pt>
                <c:pt idx="12448">
                  <c:v>100</c:v>
                </c:pt>
                <c:pt idx="12449">
                  <c:v>100</c:v>
                </c:pt>
                <c:pt idx="12450">
                  <c:v>100</c:v>
                </c:pt>
                <c:pt idx="12451">
                  <c:v>100</c:v>
                </c:pt>
                <c:pt idx="12452">
                  <c:v>100</c:v>
                </c:pt>
                <c:pt idx="12453">
                  <c:v>100</c:v>
                </c:pt>
                <c:pt idx="12454">
                  <c:v>100</c:v>
                </c:pt>
                <c:pt idx="12455">
                  <c:v>100</c:v>
                </c:pt>
                <c:pt idx="12456">
                  <c:v>100</c:v>
                </c:pt>
                <c:pt idx="12457">
                  <c:v>100</c:v>
                </c:pt>
                <c:pt idx="12458">
                  <c:v>100</c:v>
                </c:pt>
                <c:pt idx="12459">
                  <c:v>100</c:v>
                </c:pt>
                <c:pt idx="12460">
                  <c:v>100</c:v>
                </c:pt>
                <c:pt idx="12461">
                  <c:v>100</c:v>
                </c:pt>
                <c:pt idx="12462">
                  <c:v>100</c:v>
                </c:pt>
                <c:pt idx="12463">
                  <c:v>100</c:v>
                </c:pt>
                <c:pt idx="12464">
                  <c:v>100</c:v>
                </c:pt>
                <c:pt idx="12465">
                  <c:v>100</c:v>
                </c:pt>
                <c:pt idx="12466">
                  <c:v>100</c:v>
                </c:pt>
                <c:pt idx="12467">
                  <c:v>100</c:v>
                </c:pt>
                <c:pt idx="12468">
                  <c:v>100</c:v>
                </c:pt>
                <c:pt idx="12469">
                  <c:v>100</c:v>
                </c:pt>
                <c:pt idx="12470">
                  <c:v>100</c:v>
                </c:pt>
                <c:pt idx="12471">
                  <c:v>100</c:v>
                </c:pt>
                <c:pt idx="12472">
                  <c:v>100</c:v>
                </c:pt>
                <c:pt idx="12473">
                  <c:v>100</c:v>
                </c:pt>
                <c:pt idx="12474">
                  <c:v>100</c:v>
                </c:pt>
                <c:pt idx="12475">
                  <c:v>100</c:v>
                </c:pt>
                <c:pt idx="12476">
                  <c:v>100</c:v>
                </c:pt>
                <c:pt idx="12477">
                  <c:v>100</c:v>
                </c:pt>
                <c:pt idx="12478">
                  <c:v>100</c:v>
                </c:pt>
                <c:pt idx="12479">
                  <c:v>100</c:v>
                </c:pt>
                <c:pt idx="12480">
                  <c:v>100</c:v>
                </c:pt>
                <c:pt idx="12481">
                  <c:v>100</c:v>
                </c:pt>
                <c:pt idx="12482">
                  <c:v>100</c:v>
                </c:pt>
                <c:pt idx="12483">
                  <c:v>100</c:v>
                </c:pt>
                <c:pt idx="12484">
                  <c:v>100</c:v>
                </c:pt>
                <c:pt idx="12485">
                  <c:v>100</c:v>
                </c:pt>
                <c:pt idx="12486">
                  <c:v>100</c:v>
                </c:pt>
                <c:pt idx="12487">
                  <c:v>100</c:v>
                </c:pt>
                <c:pt idx="12488">
                  <c:v>100</c:v>
                </c:pt>
                <c:pt idx="12489">
                  <c:v>100</c:v>
                </c:pt>
                <c:pt idx="12490">
                  <c:v>100</c:v>
                </c:pt>
                <c:pt idx="12491">
                  <c:v>100</c:v>
                </c:pt>
                <c:pt idx="12492">
                  <c:v>100</c:v>
                </c:pt>
                <c:pt idx="12493">
                  <c:v>100</c:v>
                </c:pt>
                <c:pt idx="12494">
                  <c:v>100</c:v>
                </c:pt>
                <c:pt idx="12495">
                  <c:v>100</c:v>
                </c:pt>
                <c:pt idx="12496">
                  <c:v>100</c:v>
                </c:pt>
                <c:pt idx="12497">
                  <c:v>100</c:v>
                </c:pt>
                <c:pt idx="12498">
                  <c:v>100</c:v>
                </c:pt>
                <c:pt idx="12499">
                  <c:v>100</c:v>
                </c:pt>
                <c:pt idx="12500">
                  <c:v>100</c:v>
                </c:pt>
                <c:pt idx="12501">
                  <c:v>100</c:v>
                </c:pt>
                <c:pt idx="12502">
                  <c:v>100</c:v>
                </c:pt>
                <c:pt idx="12503">
                  <c:v>100</c:v>
                </c:pt>
                <c:pt idx="12504">
                  <c:v>100</c:v>
                </c:pt>
                <c:pt idx="12505">
                  <c:v>100</c:v>
                </c:pt>
                <c:pt idx="12506">
                  <c:v>100</c:v>
                </c:pt>
                <c:pt idx="12507">
                  <c:v>100</c:v>
                </c:pt>
                <c:pt idx="12508">
                  <c:v>100</c:v>
                </c:pt>
                <c:pt idx="12509">
                  <c:v>100</c:v>
                </c:pt>
                <c:pt idx="12510">
                  <c:v>100</c:v>
                </c:pt>
                <c:pt idx="12511">
                  <c:v>100</c:v>
                </c:pt>
                <c:pt idx="12512">
                  <c:v>100</c:v>
                </c:pt>
                <c:pt idx="12513">
                  <c:v>100</c:v>
                </c:pt>
                <c:pt idx="12514">
                  <c:v>100</c:v>
                </c:pt>
                <c:pt idx="12515">
                  <c:v>100</c:v>
                </c:pt>
                <c:pt idx="12516">
                  <c:v>100</c:v>
                </c:pt>
                <c:pt idx="12517">
                  <c:v>100</c:v>
                </c:pt>
                <c:pt idx="12518">
                  <c:v>100</c:v>
                </c:pt>
                <c:pt idx="12519">
                  <c:v>100</c:v>
                </c:pt>
                <c:pt idx="12520">
                  <c:v>100</c:v>
                </c:pt>
                <c:pt idx="12521">
                  <c:v>100</c:v>
                </c:pt>
                <c:pt idx="12522">
                  <c:v>100</c:v>
                </c:pt>
                <c:pt idx="12523">
                  <c:v>100</c:v>
                </c:pt>
                <c:pt idx="12524">
                  <c:v>100</c:v>
                </c:pt>
                <c:pt idx="12525">
                  <c:v>100</c:v>
                </c:pt>
                <c:pt idx="12526">
                  <c:v>100</c:v>
                </c:pt>
                <c:pt idx="12527">
                  <c:v>100</c:v>
                </c:pt>
                <c:pt idx="12528">
                  <c:v>100</c:v>
                </c:pt>
                <c:pt idx="12529">
                  <c:v>100</c:v>
                </c:pt>
                <c:pt idx="12530">
                  <c:v>100</c:v>
                </c:pt>
                <c:pt idx="12531">
                  <c:v>100</c:v>
                </c:pt>
                <c:pt idx="12532">
                  <c:v>100</c:v>
                </c:pt>
                <c:pt idx="12533">
                  <c:v>100</c:v>
                </c:pt>
                <c:pt idx="12534">
                  <c:v>100</c:v>
                </c:pt>
                <c:pt idx="12535">
                  <c:v>100</c:v>
                </c:pt>
                <c:pt idx="12536">
                  <c:v>100</c:v>
                </c:pt>
                <c:pt idx="12537">
                  <c:v>100</c:v>
                </c:pt>
                <c:pt idx="12538">
                  <c:v>100</c:v>
                </c:pt>
                <c:pt idx="12539">
                  <c:v>100</c:v>
                </c:pt>
                <c:pt idx="12540">
                  <c:v>100</c:v>
                </c:pt>
                <c:pt idx="12541">
                  <c:v>100</c:v>
                </c:pt>
                <c:pt idx="12542">
                  <c:v>100</c:v>
                </c:pt>
                <c:pt idx="12543">
                  <c:v>100</c:v>
                </c:pt>
                <c:pt idx="12544">
                  <c:v>100</c:v>
                </c:pt>
                <c:pt idx="12545">
                  <c:v>100</c:v>
                </c:pt>
                <c:pt idx="12546">
                  <c:v>100</c:v>
                </c:pt>
                <c:pt idx="12547">
                  <c:v>100</c:v>
                </c:pt>
                <c:pt idx="12548">
                  <c:v>100</c:v>
                </c:pt>
                <c:pt idx="12549">
                  <c:v>100</c:v>
                </c:pt>
                <c:pt idx="12550">
                  <c:v>100</c:v>
                </c:pt>
                <c:pt idx="12551">
                  <c:v>100</c:v>
                </c:pt>
                <c:pt idx="12552">
                  <c:v>100</c:v>
                </c:pt>
                <c:pt idx="12553">
                  <c:v>100</c:v>
                </c:pt>
                <c:pt idx="12554">
                  <c:v>100</c:v>
                </c:pt>
                <c:pt idx="12555">
                  <c:v>100</c:v>
                </c:pt>
                <c:pt idx="12556">
                  <c:v>100</c:v>
                </c:pt>
                <c:pt idx="12557">
                  <c:v>100</c:v>
                </c:pt>
                <c:pt idx="12558">
                  <c:v>100</c:v>
                </c:pt>
                <c:pt idx="12559">
                  <c:v>100</c:v>
                </c:pt>
                <c:pt idx="12560">
                  <c:v>100</c:v>
                </c:pt>
                <c:pt idx="12561">
                  <c:v>100</c:v>
                </c:pt>
                <c:pt idx="12562">
                  <c:v>100</c:v>
                </c:pt>
                <c:pt idx="12563">
                  <c:v>100</c:v>
                </c:pt>
                <c:pt idx="12564">
                  <c:v>100</c:v>
                </c:pt>
                <c:pt idx="12565">
                  <c:v>100</c:v>
                </c:pt>
                <c:pt idx="12566">
                  <c:v>100</c:v>
                </c:pt>
                <c:pt idx="12567">
                  <c:v>100</c:v>
                </c:pt>
                <c:pt idx="12568">
                  <c:v>100</c:v>
                </c:pt>
                <c:pt idx="12569">
                  <c:v>100</c:v>
                </c:pt>
                <c:pt idx="12570">
                  <c:v>100</c:v>
                </c:pt>
                <c:pt idx="12571">
                  <c:v>100</c:v>
                </c:pt>
                <c:pt idx="12572">
                  <c:v>100</c:v>
                </c:pt>
                <c:pt idx="12573">
                  <c:v>100</c:v>
                </c:pt>
                <c:pt idx="12574">
                  <c:v>100</c:v>
                </c:pt>
                <c:pt idx="12575">
                  <c:v>100</c:v>
                </c:pt>
                <c:pt idx="12576">
                  <c:v>100</c:v>
                </c:pt>
                <c:pt idx="12577">
                  <c:v>100</c:v>
                </c:pt>
                <c:pt idx="12578">
                  <c:v>100</c:v>
                </c:pt>
                <c:pt idx="12579">
                  <c:v>100</c:v>
                </c:pt>
                <c:pt idx="12580">
                  <c:v>100</c:v>
                </c:pt>
                <c:pt idx="12581">
                  <c:v>100</c:v>
                </c:pt>
                <c:pt idx="12582">
                  <c:v>100</c:v>
                </c:pt>
                <c:pt idx="12583">
                  <c:v>100</c:v>
                </c:pt>
                <c:pt idx="12584">
                  <c:v>100</c:v>
                </c:pt>
                <c:pt idx="12585">
                  <c:v>100</c:v>
                </c:pt>
                <c:pt idx="12586">
                  <c:v>100</c:v>
                </c:pt>
                <c:pt idx="12587">
                  <c:v>100</c:v>
                </c:pt>
                <c:pt idx="12588">
                  <c:v>100</c:v>
                </c:pt>
                <c:pt idx="12589">
                  <c:v>100</c:v>
                </c:pt>
                <c:pt idx="12590">
                  <c:v>100</c:v>
                </c:pt>
                <c:pt idx="12591">
                  <c:v>100</c:v>
                </c:pt>
                <c:pt idx="12592">
                  <c:v>100</c:v>
                </c:pt>
                <c:pt idx="12593">
                  <c:v>100</c:v>
                </c:pt>
                <c:pt idx="12594">
                  <c:v>100</c:v>
                </c:pt>
                <c:pt idx="12595">
                  <c:v>100</c:v>
                </c:pt>
                <c:pt idx="12596">
                  <c:v>100</c:v>
                </c:pt>
                <c:pt idx="12597">
                  <c:v>100</c:v>
                </c:pt>
                <c:pt idx="12598">
                  <c:v>100</c:v>
                </c:pt>
                <c:pt idx="12599">
                  <c:v>100</c:v>
                </c:pt>
                <c:pt idx="12600">
                  <c:v>100</c:v>
                </c:pt>
                <c:pt idx="12601">
                  <c:v>100</c:v>
                </c:pt>
                <c:pt idx="12602">
                  <c:v>100</c:v>
                </c:pt>
                <c:pt idx="12603">
                  <c:v>100</c:v>
                </c:pt>
                <c:pt idx="12604">
                  <c:v>100</c:v>
                </c:pt>
                <c:pt idx="12605">
                  <c:v>100</c:v>
                </c:pt>
                <c:pt idx="12606">
                  <c:v>100</c:v>
                </c:pt>
                <c:pt idx="12607">
                  <c:v>100</c:v>
                </c:pt>
                <c:pt idx="12608">
                  <c:v>100</c:v>
                </c:pt>
                <c:pt idx="12609">
                  <c:v>100</c:v>
                </c:pt>
                <c:pt idx="12610">
                  <c:v>100</c:v>
                </c:pt>
                <c:pt idx="12611">
                  <c:v>100</c:v>
                </c:pt>
                <c:pt idx="12612">
                  <c:v>100</c:v>
                </c:pt>
                <c:pt idx="12613">
                  <c:v>100</c:v>
                </c:pt>
                <c:pt idx="12614">
                  <c:v>100</c:v>
                </c:pt>
                <c:pt idx="12615">
                  <c:v>100</c:v>
                </c:pt>
                <c:pt idx="12616">
                  <c:v>100</c:v>
                </c:pt>
                <c:pt idx="12617">
                  <c:v>100</c:v>
                </c:pt>
                <c:pt idx="12618">
                  <c:v>100</c:v>
                </c:pt>
                <c:pt idx="12619">
                  <c:v>100</c:v>
                </c:pt>
                <c:pt idx="12620">
                  <c:v>100</c:v>
                </c:pt>
                <c:pt idx="12621">
                  <c:v>100</c:v>
                </c:pt>
                <c:pt idx="12622">
                  <c:v>100</c:v>
                </c:pt>
                <c:pt idx="12623">
                  <c:v>100</c:v>
                </c:pt>
                <c:pt idx="12624">
                  <c:v>100</c:v>
                </c:pt>
                <c:pt idx="12625">
                  <c:v>100</c:v>
                </c:pt>
                <c:pt idx="12626">
                  <c:v>100</c:v>
                </c:pt>
                <c:pt idx="12627">
                  <c:v>100</c:v>
                </c:pt>
                <c:pt idx="12628">
                  <c:v>100</c:v>
                </c:pt>
                <c:pt idx="12629">
                  <c:v>100</c:v>
                </c:pt>
                <c:pt idx="12630">
                  <c:v>100</c:v>
                </c:pt>
                <c:pt idx="12631">
                  <c:v>100</c:v>
                </c:pt>
                <c:pt idx="12632">
                  <c:v>100</c:v>
                </c:pt>
                <c:pt idx="12633">
                  <c:v>100</c:v>
                </c:pt>
                <c:pt idx="12634">
                  <c:v>100</c:v>
                </c:pt>
                <c:pt idx="12635">
                  <c:v>100</c:v>
                </c:pt>
                <c:pt idx="12636">
                  <c:v>100</c:v>
                </c:pt>
                <c:pt idx="12637">
                  <c:v>100</c:v>
                </c:pt>
                <c:pt idx="12638">
                  <c:v>100</c:v>
                </c:pt>
                <c:pt idx="12639">
                  <c:v>100</c:v>
                </c:pt>
                <c:pt idx="12640">
                  <c:v>100</c:v>
                </c:pt>
                <c:pt idx="12641">
                  <c:v>100</c:v>
                </c:pt>
                <c:pt idx="12642">
                  <c:v>100</c:v>
                </c:pt>
                <c:pt idx="12643">
                  <c:v>100</c:v>
                </c:pt>
                <c:pt idx="12644">
                  <c:v>100</c:v>
                </c:pt>
                <c:pt idx="12645">
                  <c:v>100</c:v>
                </c:pt>
                <c:pt idx="12646">
                  <c:v>100</c:v>
                </c:pt>
                <c:pt idx="12647">
                  <c:v>100</c:v>
                </c:pt>
                <c:pt idx="12648">
                  <c:v>100</c:v>
                </c:pt>
                <c:pt idx="12649">
                  <c:v>100</c:v>
                </c:pt>
                <c:pt idx="12650">
                  <c:v>100</c:v>
                </c:pt>
                <c:pt idx="12651">
                  <c:v>100</c:v>
                </c:pt>
                <c:pt idx="12652">
                  <c:v>100</c:v>
                </c:pt>
                <c:pt idx="12653">
                  <c:v>100</c:v>
                </c:pt>
                <c:pt idx="12654">
                  <c:v>100</c:v>
                </c:pt>
                <c:pt idx="12655">
                  <c:v>100</c:v>
                </c:pt>
                <c:pt idx="12656">
                  <c:v>100</c:v>
                </c:pt>
                <c:pt idx="12657">
                  <c:v>100</c:v>
                </c:pt>
                <c:pt idx="12658">
                  <c:v>100</c:v>
                </c:pt>
                <c:pt idx="12659">
                  <c:v>100</c:v>
                </c:pt>
                <c:pt idx="12660">
                  <c:v>100</c:v>
                </c:pt>
                <c:pt idx="12661">
                  <c:v>100</c:v>
                </c:pt>
                <c:pt idx="12662">
                  <c:v>100</c:v>
                </c:pt>
                <c:pt idx="12663">
                  <c:v>100</c:v>
                </c:pt>
                <c:pt idx="12664">
                  <c:v>100</c:v>
                </c:pt>
                <c:pt idx="12665">
                  <c:v>100</c:v>
                </c:pt>
                <c:pt idx="12666">
                  <c:v>100</c:v>
                </c:pt>
                <c:pt idx="12667">
                  <c:v>100</c:v>
                </c:pt>
                <c:pt idx="12668">
                  <c:v>100</c:v>
                </c:pt>
                <c:pt idx="12669">
                  <c:v>100</c:v>
                </c:pt>
                <c:pt idx="12670">
                  <c:v>100</c:v>
                </c:pt>
                <c:pt idx="12671">
                  <c:v>100</c:v>
                </c:pt>
                <c:pt idx="12672">
                  <c:v>100</c:v>
                </c:pt>
                <c:pt idx="12673">
                  <c:v>100</c:v>
                </c:pt>
                <c:pt idx="12674">
                  <c:v>100</c:v>
                </c:pt>
                <c:pt idx="12675">
                  <c:v>100</c:v>
                </c:pt>
                <c:pt idx="12676">
                  <c:v>100</c:v>
                </c:pt>
                <c:pt idx="12677">
                  <c:v>100</c:v>
                </c:pt>
                <c:pt idx="12678">
                  <c:v>100</c:v>
                </c:pt>
                <c:pt idx="12679">
                  <c:v>100</c:v>
                </c:pt>
                <c:pt idx="12680">
                  <c:v>100</c:v>
                </c:pt>
                <c:pt idx="12681">
                  <c:v>100</c:v>
                </c:pt>
                <c:pt idx="12682">
                  <c:v>100</c:v>
                </c:pt>
                <c:pt idx="12683">
                  <c:v>100</c:v>
                </c:pt>
                <c:pt idx="12684">
                  <c:v>100</c:v>
                </c:pt>
                <c:pt idx="12685">
                  <c:v>100</c:v>
                </c:pt>
                <c:pt idx="12686">
                  <c:v>100</c:v>
                </c:pt>
                <c:pt idx="12687">
                  <c:v>100</c:v>
                </c:pt>
                <c:pt idx="12688">
                  <c:v>100</c:v>
                </c:pt>
                <c:pt idx="12689">
                  <c:v>100</c:v>
                </c:pt>
                <c:pt idx="12690">
                  <c:v>100</c:v>
                </c:pt>
                <c:pt idx="12691">
                  <c:v>100</c:v>
                </c:pt>
                <c:pt idx="12692">
                  <c:v>100</c:v>
                </c:pt>
                <c:pt idx="12693">
                  <c:v>100</c:v>
                </c:pt>
                <c:pt idx="12694">
                  <c:v>100</c:v>
                </c:pt>
                <c:pt idx="12695">
                  <c:v>100</c:v>
                </c:pt>
                <c:pt idx="12696">
                  <c:v>100</c:v>
                </c:pt>
                <c:pt idx="12697">
                  <c:v>100</c:v>
                </c:pt>
                <c:pt idx="12698">
                  <c:v>100</c:v>
                </c:pt>
                <c:pt idx="12699">
                  <c:v>100</c:v>
                </c:pt>
                <c:pt idx="12700">
                  <c:v>100</c:v>
                </c:pt>
                <c:pt idx="12701">
                  <c:v>100</c:v>
                </c:pt>
                <c:pt idx="12702">
                  <c:v>100</c:v>
                </c:pt>
                <c:pt idx="12703">
                  <c:v>100</c:v>
                </c:pt>
                <c:pt idx="12704">
                  <c:v>100</c:v>
                </c:pt>
                <c:pt idx="12705">
                  <c:v>100</c:v>
                </c:pt>
                <c:pt idx="12706">
                  <c:v>100</c:v>
                </c:pt>
                <c:pt idx="12707">
                  <c:v>100</c:v>
                </c:pt>
                <c:pt idx="12708">
                  <c:v>100</c:v>
                </c:pt>
                <c:pt idx="12709">
                  <c:v>100</c:v>
                </c:pt>
                <c:pt idx="12710">
                  <c:v>100</c:v>
                </c:pt>
                <c:pt idx="12711">
                  <c:v>100</c:v>
                </c:pt>
                <c:pt idx="12712">
                  <c:v>100</c:v>
                </c:pt>
                <c:pt idx="12713">
                  <c:v>100</c:v>
                </c:pt>
                <c:pt idx="12714">
                  <c:v>100</c:v>
                </c:pt>
                <c:pt idx="12715">
                  <c:v>100</c:v>
                </c:pt>
                <c:pt idx="12716">
                  <c:v>100</c:v>
                </c:pt>
                <c:pt idx="12717">
                  <c:v>100</c:v>
                </c:pt>
                <c:pt idx="12718">
                  <c:v>100</c:v>
                </c:pt>
                <c:pt idx="12719">
                  <c:v>100</c:v>
                </c:pt>
                <c:pt idx="12720">
                  <c:v>100</c:v>
                </c:pt>
                <c:pt idx="12721">
                  <c:v>100</c:v>
                </c:pt>
                <c:pt idx="12722">
                  <c:v>100</c:v>
                </c:pt>
                <c:pt idx="12723">
                  <c:v>100</c:v>
                </c:pt>
                <c:pt idx="12724">
                  <c:v>100</c:v>
                </c:pt>
                <c:pt idx="12725">
                  <c:v>100</c:v>
                </c:pt>
                <c:pt idx="12726">
                  <c:v>100</c:v>
                </c:pt>
                <c:pt idx="12727">
                  <c:v>100</c:v>
                </c:pt>
                <c:pt idx="12728">
                  <c:v>100</c:v>
                </c:pt>
                <c:pt idx="12729">
                  <c:v>100</c:v>
                </c:pt>
                <c:pt idx="12730">
                  <c:v>100</c:v>
                </c:pt>
                <c:pt idx="12731">
                  <c:v>100</c:v>
                </c:pt>
                <c:pt idx="12732">
                  <c:v>100</c:v>
                </c:pt>
                <c:pt idx="12733">
                  <c:v>100</c:v>
                </c:pt>
                <c:pt idx="12734">
                  <c:v>100</c:v>
                </c:pt>
                <c:pt idx="12735">
                  <c:v>100</c:v>
                </c:pt>
                <c:pt idx="12736">
                  <c:v>100</c:v>
                </c:pt>
                <c:pt idx="12737">
                  <c:v>100</c:v>
                </c:pt>
                <c:pt idx="12738">
                  <c:v>100</c:v>
                </c:pt>
                <c:pt idx="12739">
                  <c:v>100</c:v>
                </c:pt>
                <c:pt idx="12740">
                  <c:v>100</c:v>
                </c:pt>
                <c:pt idx="12741">
                  <c:v>100</c:v>
                </c:pt>
                <c:pt idx="12742">
                  <c:v>100</c:v>
                </c:pt>
                <c:pt idx="12743">
                  <c:v>100</c:v>
                </c:pt>
                <c:pt idx="12744">
                  <c:v>100</c:v>
                </c:pt>
                <c:pt idx="12745">
                  <c:v>100</c:v>
                </c:pt>
                <c:pt idx="12746">
                  <c:v>100</c:v>
                </c:pt>
                <c:pt idx="12747">
                  <c:v>100</c:v>
                </c:pt>
                <c:pt idx="12748">
                  <c:v>100</c:v>
                </c:pt>
                <c:pt idx="12749">
                  <c:v>100</c:v>
                </c:pt>
                <c:pt idx="12750">
                  <c:v>100</c:v>
                </c:pt>
                <c:pt idx="12751">
                  <c:v>100</c:v>
                </c:pt>
                <c:pt idx="12752">
                  <c:v>100</c:v>
                </c:pt>
                <c:pt idx="12753">
                  <c:v>100</c:v>
                </c:pt>
                <c:pt idx="12754">
                  <c:v>100</c:v>
                </c:pt>
                <c:pt idx="12755">
                  <c:v>100</c:v>
                </c:pt>
                <c:pt idx="12756">
                  <c:v>100</c:v>
                </c:pt>
                <c:pt idx="12757">
                  <c:v>100</c:v>
                </c:pt>
                <c:pt idx="12758">
                  <c:v>100</c:v>
                </c:pt>
                <c:pt idx="12759">
                  <c:v>100</c:v>
                </c:pt>
                <c:pt idx="12760">
                  <c:v>100</c:v>
                </c:pt>
                <c:pt idx="12761">
                  <c:v>100</c:v>
                </c:pt>
                <c:pt idx="12762">
                  <c:v>100</c:v>
                </c:pt>
                <c:pt idx="12763">
                  <c:v>100</c:v>
                </c:pt>
                <c:pt idx="12764">
                  <c:v>100</c:v>
                </c:pt>
                <c:pt idx="12765">
                  <c:v>100</c:v>
                </c:pt>
                <c:pt idx="12766">
                  <c:v>100</c:v>
                </c:pt>
                <c:pt idx="12767">
                  <c:v>100</c:v>
                </c:pt>
                <c:pt idx="12768">
                  <c:v>100</c:v>
                </c:pt>
                <c:pt idx="12769">
                  <c:v>100</c:v>
                </c:pt>
                <c:pt idx="12770">
                  <c:v>100</c:v>
                </c:pt>
                <c:pt idx="12771">
                  <c:v>100</c:v>
                </c:pt>
                <c:pt idx="12772">
                  <c:v>100</c:v>
                </c:pt>
                <c:pt idx="12773">
                  <c:v>100</c:v>
                </c:pt>
                <c:pt idx="12774">
                  <c:v>100</c:v>
                </c:pt>
                <c:pt idx="12775">
                  <c:v>100</c:v>
                </c:pt>
                <c:pt idx="12776">
                  <c:v>100</c:v>
                </c:pt>
                <c:pt idx="12777">
                  <c:v>100</c:v>
                </c:pt>
                <c:pt idx="12778">
                  <c:v>100</c:v>
                </c:pt>
                <c:pt idx="12779">
                  <c:v>100</c:v>
                </c:pt>
                <c:pt idx="12780">
                  <c:v>100</c:v>
                </c:pt>
                <c:pt idx="12781">
                  <c:v>100</c:v>
                </c:pt>
                <c:pt idx="12782">
                  <c:v>100</c:v>
                </c:pt>
                <c:pt idx="12783">
                  <c:v>100</c:v>
                </c:pt>
                <c:pt idx="12784">
                  <c:v>100</c:v>
                </c:pt>
                <c:pt idx="12785">
                  <c:v>100</c:v>
                </c:pt>
                <c:pt idx="12786">
                  <c:v>100</c:v>
                </c:pt>
                <c:pt idx="12787">
                  <c:v>100</c:v>
                </c:pt>
                <c:pt idx="12788">
                  <c:v>100</c:v>
                </c:pt>
                <c:pt idx="12789">
                  <c:v>100</c:v>
                </c:pt>
                <c:pt idx="12790">
                  <c:v>100</c:v>
                </c:pt>
                <c:pt idx="12791">
                  <c:v>100</c:v>
                </c:pt>
                <c:pt idx="12792">
                  <c:v>100</c:v>
                </c:pt>
                <c:pt idx="12793">
                  <c:v>100</c:v>
                </c:pt>
                <c:pt idx="12794">
                  <c:v>100</c:v>
                </c:pt>
                <c:pt idx="12795">
                  <c:v>100</c:v>
                </c:pt>
                <c:pt idx="12796">
                  <c:v>100</c:v>
                </c:pt>
                <c:pt idx="12797">
                  <c:v>100</c:v>
                </c:pt>
                <c:pt idx="12798">
                  <c:v>100</c:v>
                </c:pt>
                <c:pt idx="12799">
                  <c:v>100</c:v>
                </c:pt>
                <c:pt idx="12800">
                  <c:v>100</c:v>
                </c:pt>
                <c:pt idx="12801">
                  <c:v>100</c:v>
                </c:pt>
                <c:pt idx="12802">
                  <c:v>100</c:v>
                </c:pt>
                <c:pt idx="12803">
                  <c:v>100</c:v>
                </c:pt>
                <c:pt idx="12804">
                  <c:v>100</c:v>
                </c:pt>
                <c:pt idx="12805">
                  <c:v>100</c:v>
                </c:pt>
                <c:pt idx="12806">
                  <c:v>100</c:v>
                </c:pt>
                <c:pt idx="12807">
                  <c:v>100</c:v>
                </c:pt>
                <c:pt idx="12808">
                  <c:v>100</c:v>
                </c:pt>
                <c:pt idx="12809">
                  <c:v>100</c:v>
                </c:pt>
                <c:pt idx="12810">
                  <c:v>100</c:v>
                </c:pt>
                <c:pt idx="12811">
                  <c:v>100</c:v>
                </c:pt>
                <c:pt idx="12812">
                  <c:v>100</c:v>
                </c:pt>
                <c:pt idx="12813">
                  <c:v>100</c:v>
                </c:pt>
                <c:pt idx="12814">
                  <c:v>100</c:v>
                </c:pt>
                <c:pt idx="12815">
                  <c:v>100</c:v>
                </c:pt>
                <c:pt idx="12816">
                  <c:v>100</c:v>
                </c:pt>
                <c:pt idx="12817">
                  <c:v>100</c:v>
                </c:pt>
                <c:pt idx="12818">
                  <c:v>100</c:v>
                </c:pt>
                <c:pt idx="12819">
                  <c:v>100</c:v>
                </c:pt>
                <c:pt idx="12820">
                  <c:v>100</c:v>
                </c:pt>
                <c:pt idx="12821">
                  <c:v>100</c:v>
                </c:pt>
                <c:pt idx="12822">
                  <c:v>100</c:v>
                </c:pt>
                <c:pt idx="12823">
                  <c:v>100</c:v>
                </c:pt>
                <c:pt idx="12824">
                  <c:v>100</c:v>
                </c:pt>
                <c:pt idx="12825">
                  <c:v>100</c:v>
                </c:pt>
                <c:pt idx="12826">
                  <c:v>100</c:v>
                </c:pt>
                <c:pt idx="12827">
                  <c:v>100</c:v>
                </c:pt>
                <c:pt idx="12828">
                  <c:v>100</c:v>
                </c:pt>
                <c:pt idx="12829">
                  <c:v>100</c:v>
                </c:pt>
                <c:pt idx="12830">
                  <c:v>100</c:v>
                </c:pt>
                <c:pt idx="12831">
                  <c:v>100</c:v>
                </c:pt>
                <c:pt idx="12832">
                  <c:v>100</c:v>
                </c:pt>
                <c:pt idx="12833">
                  <c:v>100</c:v>
                </c:pt>
                <c:pt idx="12834">
                  <c:v>100</c:v>
                </c:pt>
                <c:pt idx="12835">
                  <c:v>100</c:v>
                </c:pt>
                <c:pt idx="12836">
                  <c:v>100</c:v>
                </c:pt>
                <c:pt idx="12837">
                  <c:v>100</c:v>
                </c:pt>
                <c:pt idx="12838">
                  <c:v>100</c:v>
                </c:pt>
                <c:pt idx="12839">
                  <c:v>100</c:v>
                </c:pt>
                <c:pt idx="12840">
                  <c:v>100</c:v>
                </c:pt>
                <c:pt idx="12841">
                  <c:v>100</c:v>
                </c:pt>
                <c:pt idx="12842">
                  <c:v>100</c:v>
                </c:pt>
                <c:pt idx="12843">
                  <c:v>100</c:v>
                </c:pt>
                <c:pt idx="12844">
                  <c:v>100</c:v>
                </c:pt>
                <c:pt idx="12845">
                  <c:v>100</c:v>
                </c:pt>
                <c:pt idx="12846">
                  <c:v>100</c:v>
                </c:pt>
                <c:pt idx="12847">
                  <c:v>100</c:v>
                </c:pt>
                <c:pt idx="12848">
                  <c:v>100</c:v>
                </c:pt>
                <c:pt idx="12849">
                  <c:v>100</c:v>
                </c:pt>
                <c:pt idx="12850">
                  <c:v>100</c:v>
                </c:pt>
                <c:pt idx="12851">
                  <c:v>100</c:v>
                </c:pt>
                <c:pt idx="12852">
                  <c:v>100</c:v>
                </c:pt>
                <c:pt idx="12853">
                  <c:v>100</c:v>
                </c:pt>
                <c:pt idx="12854">
                  <c:v>100</c:v>
                </c:pt>
                <c:pt idx="12855">
                  <c:v>100</c:v>
                </c:pt>
                <c:pt idx="12856">
                  <c:v>100</c:v>
                </c:pt>
                <c:pt idx="12857">
                  <c:v>100</c:v>
                </c:pt>
                <c:pt idx="12858">
                  <c:v>100</c:v>
                </c:pt>
                <c:pt idx="12859">
                  <c:v>100</c:v>
                </c:pt>
                <c:pt idx="12860">
                  <c:v>100</c:v>
                </c:pt>
                <c:pt idx="12861">
                  <c:v>100</c:v>
                </c:pt>
                <c:pt idx="12862">
                  <c:v>100</c:v>
                </c:pt>
                <c:pt idx="12863">
                  <c:v>100</c:v>
                </c:pt>
                <c:pt idx="12864">
                  <c:v>100</c:v>
                </c:pt>
                <c:pt idx="12865">
                  <c:v>100</c:v>
                </c:pt>
                <c:pt idx="12866">
                  <c:v>100</c:v>
                </c:pt>
                <c:pt idx="12867">
                  <c:v>100</c:v>
                </c:pt>
                <c:pt idx="12868">
                  <c:v>100</c:v>
                </c:pt>
                <c:pt idx="12869">
                  <c:v>100</c:v>
                </c:pt>
                <c:pt idx="12870">
                  <c:v>100</c:v>
                </c:pt>
                <c:pt idx="12871">
                  <c:v>100</c:v>
                </c:pt>
                <c:pt idx="12872">
                  <c:v>100</c:v>
                </c:pt>
                <c:pt idx="12873">
                  <c:v>100</c:v>
                </c:pt>
                <c:pt idx="12874">
                  <c:v>100</c:v>
                </c:pt>
                <c:pt idx="12875">
                  <c:v>100</c:v>
                </c:pt>
                <c:pt idx="12876">
                  <c:v>100</c:v>
                </c:pt>
                <c:pt idx="12877">
                  <c:v>100</c:v>
                </c:pt>
                <c:pt idx="12878">
                  <c:v>100</c:v>
                </c:pt>
                <c:pt idx="12879">
                  <c:v>100</c:v>
                </c:pt>
                <c:pt idx="12880">
                  <c:v>100</c:v>
                </c:pt>
                <c:pt idx="12881">
                  <c:v>100</c:v>
                </c:pt>
                <c:pt idx="12882">
                  <c:v>100</c:v>
                </c:pt>
                <c:pt idx="12883">
                  <c:v>100</c:v>
                </c:pt>
                <c:pt idx="12884">
                  <c:v>100</c:v>
                </c:pt>
                <c:pt idx="12885">
                  <c:v>100</c:v>
                </c:pt>
                <c:pt idx="12886">
                  <c:v>100</c:v>
                </c:pt>
                <c:pt idx="12887">
                  <c:v>100</c:v>
                </c:pt>
                <c:pt idx="12888">
                  <c:v>100</c:v>
                </c:pt>
                <c:pt idx="12889">
                  <c:v>100</c:v>
                </c:pt>
                <c:pt idx="12890">
                  <c:v>100</c:v>
                </c:pt>
                <c:pt idx="12891">
                  <c:v>100</c:v>
                </c:pt>
                <c:pt idx="12892">
                  <c:v>100</c:v>
                </c:pt>
                <c:pt idx="12893">
                  <c:v>100</c:v>
                </c:pt>
                <c:pt idx="12894">
                  <c:v>100</c:v>
                </c:pt>
                <c:pt idx="12895">
                  <c:v>100</c:v>
                </c:pt>
                <c:pt idx="12896">
                  <c:v>100</c:v>
                </c:pt>
                <c:pt idx="12897">
                  <c:v>100</c:v>
                </c:pt>
                <c:pt idx="12898">
                  <c:v>100</c:v>
                </c:pt>
                <c:pt idx="12899">
                  <c:v>100</c:v>
                </c:pt>
                <c:pt idx="12900">
                  <c:v>100</c:v>
                </c:pt>
                <c:pt idx="12901">
                  <c:v>100</c:v>
                </c:pt>
                <c:pt idx="12902">
                  <c:v>100</c:v>
                </c:pt>
                <c:pt idx="12903">
                  <c:v>100</c:v>
                </c:pt>
                <c:pt idx="12904">
                  <c:v>100</c:v>
                </c:pt>
                <c:pt idx="12905">
                  <c:v>100</c:v>
                </c:pt>
                <c:pt idx="12906">
                  <c:v>100</c:v>
                </c:pt>
                <c:pt idx="12907">
                  <c:v>100</c:v>
                </c:pt>
                <c:pt idx="12908">
                  <c:v>100</c:v>
                </c:pt>
                <c:pt idx="12909">
                  <c:v>100</c:v>
                </c:pt>
                <c:pt idx="12910">
                  <c:v>100</c:v>
                </c:pt>
                <c:pt idx="12911">
                  <c:v>100</c:v>
                </c:pt>
                <c:pt idx="12912">
                  <c:v>100</c:v>
                </c:pt>
                <c:pt idx="12913">
                  <c:v>100</c:v>
                </c:pt>
                <c:pt idx="12914">
                  <c:v>100</c:v>
                </c:pt>
                <c:pt idx="12915">
                  <c:v>100</c:v>
                </c:pt>
                <c:pt idx="12916">
                  <c:v>100</c:v>
                </c:pt>
                <c:pt idx="12917">
                  <c:v>100</c:v>
                </c:pt>
                <c:pt idx="12918">
                  <c:v>100</c:v>
                </c:pt>
                <c:pt idx="12919">
                  <c:v>100</c:v>
                </c:pt>
                <c:pt idx="12920">
                  <c:v>100</c:v>
                </c:pt>
                <c:pt idx="12921">
                  <c:v>100</c:v>
                </c:pt>
                <c:pt idx="12922">
                  <c:v>100</c:v>
                </c:pt>
                <c:pt idx="12923">
                  <c:v>100</c:v>
                </c:pt>
                <c:pt idx="12924">
                  <c:v>100</c:v>
                </c:pt>
                <c:pt idx="12925">
                  <c:v>100</c:v>
                </c:pt>
                <c:pt idx="12926">
                  <c:v>100</c:v>
                </c:pt>
                <c:pt idx="12927">
                  <c:v>100</c:v>
                </c:pt>
                <c:pt idx="12928">
                  <c:v>100</c:v>
                </c:pt>
                <c:pt idx="12929">
                  <c:v>100</c:v>
                </c:pt>
                <c:pt idx="12930">
                  <c:v>100</c:v>
                </c:pt>
                <c:pt idx="12931">
                  <c:v>100</c:v>
                </c:pt>
                <c:pt idx="12932">
                  <c:v>100</c:v>
                </c:pt>
                <c:pt idx="12933">
                  <c:v>100</c:v>
                </c:pt>
                <c:pt idx="12934">
                  <c:v>100</c:v>
                </c:pt>
                <c:pt idx="12935">
                  <c:v>100</c:v>
                </c:pt>
                <c:pt idx="12936">
                  <c:v>100</c:v>
                </c:pt>
                <c:pt idx="12937">
                  <c:v>100</c:v>
                </c:pt>
                <c:pt idx="12938">
                  <c:v>100</c:v>
                </c:pt>
                <c:pt idx="12939">
                  <c:v>100</c:v>
                </c:pt>
                <c:pt idx="12940">
                  <c:v>100</c:v>
                </c:pt>
                <c:pt idx="12941">
                  <c:v>100</c:v>
                </c:pt>
                <c:pt idx="12942">
                  <c:v>100</c:v>
                </c:pt>
                <c:pt idx="12943">
                  <c:v>100</c:v>
                </c:pt>
                <c:pt idx="12944">
                  <c:v>100</c:v>
                </c:pt>
                <c:pt idx="12945">
                  <c:v>100</c:v>
                </c:pt>
                <c:pt idx="12946">
                  <c:v>100</c:v>
                </c:pt>
                <c:pt idx="12947">
                  <c:v>100</c:v>
                </c:pt>
                <c:pt idx="12948">
                  <c:v>100</c:v>
                </c:pt>
                <c:pt idx="12949">
                  <c:v>100</c:v>
                </c:pt>
                <c:pt idx="12950">
                  <c:v>100</c:v>
                </c:pt>
                <c:pt idx="12951">
                  <c:v>100</c:v>
                </c:pt>
                <c:pt idx="12952">
                  <c:v>100</c:v>
                </c:pt>
                <c:pt idx="12953">
                  <c:v>100</c:v>
                </c:pt>
                <c:pt idx="12954">
                  <c:v>100</c:v>
                </c:pt>
                <c:pt idx="12955">
                  <c:v>100</c:v>
                </c:pt>
                <c:pt idx="12956">
                  <c:v>100</c:v>
                </c:pt>
                <c:pt idx="12957">
                  <c:v>100</c:v>
                </c:pt>
                <c:pt idx="12958">
                  <c:v>100</c:v>
                </c:pt>
                <c:pt idx="12959">
                  <c:v>100</c:v>
                </c:pt>
                <c:pt idx="12960">
                  <c:v>100</c:v>
                </c:pt>
                <c:pt idx="12961">
                  <c:v>100</c:v>
                </c:pt>
                <c:pt idx="12962">
                  <c:v>100</c:v>
                </c:pt>
                <c:pt idx="12963">
                  <c:v>100</c:v>
                </c:pt>
                <c:pt idx="12964">
                  <c:v>100</c:v>
                </c:pt>
                <c:pt idx="12965">
                  <c:v>100</c:v>
                </c:pt>
                <c:pt idx="12966">
                  <c:v>100</c:v>
                </c:pt>
                <c:pt idx="12967">
                  <c:v>100</c:v>
                </c:pt>
                <c:pt idx="12968">
                  <c:v>100</c:v>
                </c:pt>
                <c:pt idx="12969">
                  <c:v>100</c:v>
                </c:pt>
                <c:pt idx="12970">
                  <c:v>100</c:v>
                </c:pt>
                <c:pt idx="12971">
                  <c:v>100</c:v>
                </c:pt>
                <c:pt idx="12972">
                  <c:v>100</c:v>
                </c:pt>
                <c:pt idx="12973">
                  <c:v>100</c:v>
                </c:pt>
                <c:pt idx="12974">
                  <c:v>100</c:v>
                </c:pt>
                <c:pt idx="12975">
                  <c:v>100</c:v>
                </c:pt>
                <c:pt idx="12976">
                  <c:v>100</c:v>
                </c:pt>
                <c:pt idx="12977">
                  <c:v>100</c:v>
                </c:pt>
                <c:pt idx="12978">
                  <c:v>100</c:v>
                </c:pt>
                <c:pt idx="12979">
                  <c:v>100</c:v>
                </c:pt>
                <c:pt idx="12980">
                  <c:v>100</c:v>
                </c:pt>
                <c:pt idx="12981">
                  <c:v>100</c:v>
                </c:pt>
                <c:pt idx="12982">
                  <c:v>100</c:v>
                </c:pt>
                <c:pt idx="12983">
                  <c:v>100</c:v>
                </c:pt>
                <c:pt idx="12984">
                  <c:v>100</c:v>
                </c:pt>
                <c:pt idx="12985">
                  <c:v>100</c:v>
                </c:pt>
                <c:pt idx="12986">
                  <c:v>100</c:v>
                </c:pt>
                <c:pt idx="12987">
                  <c:v>100</c:v>
                </c:pt>
                <c:pt idx="12988">
                  <c:v>100</c:v>
                </c:pt>
                <c:pt idx="12989">
                  <c:v>100</c:v>
                </c:pt>
                <c:pt idx="12990">
                  <c:v>100</c:v>
                </c:pt>
                <c:pt idx="12991">
                  <c:v>100</c:v>
                </c:pt>
                <c:pt idx="12992">
                  <c:v>100</c:v>
                </c:pt>
                <c:pt idx="12993">
                  <c:v>100</c:v>
                </c:pt>
                <c:pt idx="12994">
                  <c:v>100</c:v>
                </c:pt>
                <c:pt idx="12995">
                  <c:v>100</c:v>
                </c:pt>
                <c:pt idx="12996">
                  <c:v>100</c:v>
                </c:pt>
                <c:pt idx="12997">
                  <c:v>100</c:v>
                </c:pt>
                <c:pt idx="12998">
                  <c:v>100</c:v>
                </c:pt>
                <c:pt idx="12999">
                  <c:v>100</c:v>
                </c:pt>
                <c:pt idx="13000">
                  <c:v>100</c:v>
                </c:pt>
                <c:pt idx="13001">
                  <c:v>100</c:v>
                </c:pt>
                <c:pt idx="13002">
                  <c:v>100</c:v>
                </c:pt>
                <c:pt idx="13003">
                  <c:v>100</c:v>
                </c:pt>
                <c:pt idx="13004">
                  <c:v>100</c:v>
                </c:pt>
                <c:pt idx="13005">
                  <c:v>100</c:v>
                </c:pt>
                <c:pt idx="13006">
                  <c:v>100</c:v>
                </c:pt>
                <c:pt idx="13007">
                  <c:v>100</c:v>
                </c:pt>
                <c:pt idx="13008">
                  <c:v>100</c:v>
                </c:pt>
                <c:pt idx="13009">
                  <c:v>100</c:v>
                </c:pt>
                <c:pt idx="13010">
                  <c:v>100</c:v>
                </c:pt>
                <c:pt idx="13011">
                  <c:v>100</c:v>
                </c:pt>
                <c:pt idx="13012">
                  <c:v>100</c:v>
                </c:pt>
                <c:pt idx="13013">
                  <c:v>100</c:v>
                </c:pt>
                <c:pt idx="13014">
                  <c:v>100</c:v>
                </c:pt>
                <c:pt idx="13015">
                  <c:v>100</c:v>
                </c:pt>
                <c:pt idx="13016">
                  <c:v>100</c:v>
                </c:pt>
                <c:pt idx="13017">
                  <c:v>100</c:v>
                </c:pt>
                <c:pt idx="13018">
                  <c:v>100</c:v>
                </c:pt>
                <c:pt idx="13019">
                  <c:v>100</c:v>
                </c:pt>
                <c:pt idx="13020">
                  <c:v>100</c:v>
                </c:pt>
                <c:pt idx="13021">
                  <c:v>100</c:v>
                </c:pt>
                <c:pt idx="13022">
                  <c:v>100</c:v>
                </c:pt>
                <c:pt idx="13023">
                  <c:v>100</c:v>
                </c:pt>
                <c:pt idx="13024">
                  <c:v>100</c:v>
                </c:pt>
                <c:pt idx="13025">
                  <c:v>100</c:v>
                </c:pt>
                <c:pt idx="13026">
                  <c:v>100</c:v>
                </c:pt>
                <c:pt idx="13027">
                  <c:v>100</c:v>
                </c:pt>
                <c:pt idx="13028">
                  <c:v>100</c:v>
                </c:pt>
                <c:pt idx="13029">
                  <c:v>100</c:v>
                </c:pt>
                <c:pt idx="13030">
                  <c:v>100</c:v>
                </c:pt>
                <c:pt idx="13031">
                  <c:v>100</c:v>
                </c:pt>
                <c:pt idx="13032">
                  <c:v>100</c:v>
                </c:pt>
                <c:pt idx="13033">
                  <c:v>100</c:v>
                </c:pt>
                <c:pt idx="13034">
                  <c:v>100</c:v>
                </c:pt>
                <c:pt idx="13035">
                  <c:v>100</c:v>
                </c:pt>
                <c:pt idx="13036">
                  <c:v>100</c:v>
                </c:pt>
                <c:pt idx="13037">
                  <c:v>100</c:v>
                </c:pt>
                <c:pt idx="13038">
                  <c:v>100</c:v>
                </c:pt>
                <c:pt idx="13039">
                  <c:v>100</c:v>
                </c:pt>
                <c:pt idx="13040">
                  <c:v>100</c:v>
                </c:pt>
                <c:pt idx="13041">
                  <c:v>100</c:v>
                </c:pt>
                <c:pt idx="13042">
                  <c:v>100</c:v>
                </c:pt>
                <c:pt idx="13043">
                  <c:v>100</c:v>
                </c:pt>
                <c:pt idx="13044">
                  <c:v>100</c:v>
                </c:pt>
                <c:pt idx="13045">
                  <c:v>100</c:v>
                </c:pt>
                <c:pt idx="13046">
                  <c:v>100</c:v>
                </c:pt>
                <c:pt idx="13047">
                  <c:v>100</c:v>
                </c:pt>
                <c:pt idx="13048">
                  <c:v>100</c:v>
                </c:pt>
                <c:pt idx="13049">
                  <c:v>100</c:v>
                </c:pt>
                <c:pt idx="13050">
                  <c:v>100</c:v>
                </c:pt>
                <c:pt idx="13051">
                  <c:v>100</c:v>
                </c:pt>
                <c:pt idx="13052">
                  <c:v>100</c:v>
                </c:pt>
                <c:pt idx="13053">
                  <c:v>100</c:v>
                </c:pt>
                <c:pt idx="13054">
                  <c:v>100</c:v>
                </c:pt>
                <c:pt idx="13055">
                  <c:v>100</c:v>
                </c:pt>
                <c:pt idx="13056">
                  <c:v>100</c:v>
                </c:pt>
                <c:pt idx="13057">
                  <c:v>100</c:v>
                </c:pt>
                <c:pt idx="13058">
                  <c:v>100</c:v>
                </c:pt>
                <c:pt idx="13059">
                  <c:v>100</c:v>
                </c:pt>
                <c:pt idx="13060">
                  <c:v>100</c:v>
                </c:pt>
                <c:pt idx="13061">
                  <c:v>100</c:v>
                </c:pt>
                <c:pt idx="13062">
                  <c:v>100</c:v>
                </c:pt>
                <c:pt idx="13063">
                  <c:v>100</c:v>
                </c:pt>
                <c:pt idx="13064">
                  <c:v>100</c:v>
                </c:pt>
                <c:pt idx="13065">
                  <c:v>100</c:v>
                </c:pt>
                <c:pt idx="13066">
                  <c:v>100</c:v>
                </c:pt>
                <c:pt idx="13067">
                  <c:v>100</c:v>
                </c:pt>
                <c:pt idx="13068">
                  <c:v>100</c:v>
                </c:pt>
                <c:pt idx="13069">
                  <c:v>100</c:v>
                </c:pt>
                <c:pt idx="13070">
                  <c:v>100</c:v>
                </c:pt>
                <c:pt idx="13071">
                  <c:v>100</c:v>
                </c:pt>
                <c:pt idx="13072">
                  <c:v>100</c:v>
                </c:pt>
                <c:pt idx="13073">
                  <c:v>100</c:v>
                </c:pt>
                <c:pt idx="13074">
                  <c:v>100</c:v>
                </c:pt>
                <c:pt idx="13075">
                  <c:v>100</c:v>
                </c:pt>
                <c:pt idx="13076">
                  <c:v>100</c:v>
                </c:pt>
                <c:pt idx="13077">
                  <c:v>100</c:v>
                </c:pt>
                <c:pt idx="13078">
                  <c:v>100</c:v>
                </c:pt>
                <c:pt idx="13079">
                  <c:v>100</c:v>
                </c:pt>
                <c:pt idx="13080">
                  <c:v>100</c:v>
                </c:pt>
                <c:pt idx="13081">
                  <c:v>100</c:v>
                </c:pt>
                <c:pt idx="13082">
                  <c:v>100</c:v>
                </c:pt>
                <c:pt idx="13083">
                  <c:v>100</c:v>
                </c:pt>
                <c:pt idx="13084">
                  <c:v>100</c:v>
                </c:pt>
                <c:pt idx="13085">
                  <c:v>100</c:v>
                </c:pt>
                <c:pt idx="13086">
                  <c:v>100</c:v>
                </c:pt>
                <c:pt idx="13087">
                  <c:v>100</c:v>
                </c:pt>
                <c:pt idx="13088">
                  <c:v>100</c:v>
                </c:pt>
                <c:pt idx="13089">
                  <c:v>100</c:v>
                </c:pt>
                <c:pt idx="13090">
                  <c:v>100</c:v>
                </c:pt>
                <c:pt idx="13091">
                  <c:v>100</c:v>
                </c:pt>
                <c:pt idx="13092">
                  <c:v>100</c:v>
                </c:pt>
                <c:pt idx="13093">
                  <c:v>100</c:v>
                </c:pt>
                <c:pt idx="13094">
                  <c:v>100</c:v>
                </c:pt>
                <c:pt idx="13095">
                  <c:v>100</c:v>
                </c:pt>
                <c:pt idx="13096">
                  <c:v>100</c:v>
                </c:pt>
                <c:pt idx="13097">
                  <c:v>100</c:v>
                </c:pt>
                <c:pt idx="13098">
                  <c:v>100</c:v>
                </c:pt>
                <c:pt idx="13099">
                  <c:v>100</c:v>
                </c:pt>
                <c:pt idx="13100">
                  <c:v>100</c:v>
                </c:pt>
                <c:pt idx="13101">
                  <c:v>100</c:v>
                </c:pt>
                <c:pt idx="13102">
                  <c:v>100</c:v>
                </c:pt>
                <c:pt idx="13103">
                  <c:v>100</c:v>
                </c:pt>
                <c:pt idx="13104">
                  <c:v>100</c:v>
                </c:pt>
                <c:pt idx="13105">
                  <c:v>100</c:v>
                </c:pt>
                <c:pt idx="13106">
                  <c:v>100</c:v>
                </c:pt>
                <c:pt idx="13107">
                  <c:v>100</c:v>
                </c:pt>
                <c:pt idx="13108">
                  <c:v>100</c:v>
                </c:pt>
                <c:pt idx="13109">
                  <c:v>100</c:v>
                </c:pt>
                <c:pt idx="13110">
                  <c:v>100</c:v>
                </c:pt>
                <c:pt idx="13111">
                  <c:v>100</c:v>
                </c:pt>
                <c:pt idx="13112">
                  <c:v>100</c:v>
                </c:pt>
                <c:pt idx="13113">
                  <c:v>100</c:v>
                </c:pt>
                <c:pt idx="13114">
                  <c:v>100</c:v>
                </c:pt>
                <c:pt idx="13115">
                  <c:v>100</c:v>
                </c:pt>
                <c:pt idx="13116">
                  <c:v>100</c:v>
                </c:pt>
                <c:pt idx="13117">
                  <c:v>100</c:v>
                </c:pt>
                <c:pt idx="13118">
                  <c:v>100</c:v>
                </c:pt>
                <c:pt idx="13119">
                  <c:v>100</c:v>
                </c:pt>
                <c:pt idx="13120">
                  <c:v>100</c:v>
                </c:pt>
                <c:pt idx="13121">
                  <c:v>100</c:v>
                </c:pt>
                <c:pt idx="13122">
                  <c:v>100</c:v>
                </c:pt>
                <c:pt idx="13123">
                  <c:v>100</c:v>
                </c:pt>
                <c:pt idx="13124">
                  <c:v>100</c:v>
                </c:pt>
                <c:pt idx="13125">
                  <c:v>100</c:v>
                </c:pt>
                <c:pt idx="13126">
                  <c:v>100</c:v>
                </c:pt>
                <c:pt idx="13127">
                  <c:v>100</c:v>
                </c:pt>
                <c:pt idx="13128">
                  <c:v>100</c:v>
                </c:pt>
                <c:pt idx="13129">
                  <c:v>100</c:v>
                </c:pt>
                <c:pt idx="13130">
                  <c:v>100</c:v>
                </c:pt>
                <c:pt idx="13131">
                  <c:v>100</c:v>
                </c:pt>
                <c:pt idx="13132">
                  <c:v>100</c:v>
                </c:pt>
                <c:pt idx="13133">
                  <c:v>100</c:v>
                </c:pt>
                <c:pt idx="13134">
                  <c:v>100</c:v>
                </c:pt>
                <c:pt idx="13135">
                  <c:v>100</c:v>
                </c:pt>
                <c:pt idx="13136">
                  <c:v>100</c:v>
                </c:pt>
                <c:pt idx="13137">
                  <c:v>100</c:v>
                </c:pt>
                <c:pt idx="13138">
                  <c:v>100</c:v>
                </c:pt>
                <c:pt idx="13139">
                  <c:v>100</c:v>
                </c:pt>
                <c:pt idx="13140">
                  <c:v>100</c:v>
                </c:pt>
                <c:pt idx="13141">
                  <c:v>100</c:v>
                </c:pt>
                <c:pt idx="13142">
                  <c:v>100</c:v>
                </c:pt>
                <c:pt idx="13143">
                  <c:v>100</c:v>
                </c:pt>
                <c:pt idx="13144">
                  <c:v>100</c:v>
                </c:pt>
                <c:pt idx="13145">
                  <c:v>100</c:v>
                </c:pt>
                <c:pt idx="13146">
                  <c:v>100</c:v>
                </c:pt>
                <c:pt idx="13147">
                  <c:v>100</c:v>
                </c:pt>
                <c:pt idx="13148">
                  <c:v>100</c:v>
                </c:pt>
                <c:pt idx="13149">
                  <c:v>100</c:v>
                </c:pt>
                <c:pt idx="13150">
                  <c:v>100</c:v>
                </c:pt>
                <c:pt idx="13151">
                  <c:v>100</c:v>
                </c:pt>
                <c:pt idx="13152">
                  <c:v>100</c:v>
                </c:pt>
                <c:pt idx="13153">
                  <c:v>100</c:v>
                </c:pt>
                <c:pt idx="13154">
                  <c:v>100</c:v>
                </c:pt>
                <c:pt idx="13155">
                  <c:v>100</c:v>
                </c:pt>
                <c:pt idx="13156">
                  <c:v>100</c:v>
                </c:pt>
                <c:pt idx="13157">
                  <c:v>100</c:v>
                </c:pt>
                <c:pt idx="13158">
                  <c:v>100</c:v>
                </c:pt>
                <c:pt idx="13159">
                  <c:v>100</c:v>
                </c:pt>
                <c:pt idx="13160">
                  <c:v>100</c:v>
                </c:pt>
                <c:pt idx="13161">
                  <c:v>100</c:v>
                </c:pt>
                <c:pt idx="13162">
                  <c:v>100</c:v>
                </c:pt>
                <c:pt idx="13163">
                  <c:v>100</c:v>
                </c:pt>
                <c:pt idx="13164">
                  <c:v>100</c:v>
                </c:pt>
                <c:pt idx="13165">
                  <c:v>100</c:v>
                </c:pt>
                <c:pt idx="13166">
                  <c:v>100</c:v>
                </c:pt>
                <c:pt idx="13167">
                  <c:v>100</c:v>
                </c:pt>
                <c:pt idx="13168">
                  <c:v>100</c:v>
                </c:pt>
                <c:pt idx="13169">
                  <c:v>100</c:v>
                </c:pt>
                <c:pt idx="13170">
                  <c:v>100</c:v>
                </c:pt>
                <c:pt idx="13171">
                  <c:v>100</c:v>
                </c:pt>
                <c:pt idx="13172">
                  <c:v>100</c:v>
                </c:pt>
                <c:pt idx="13173">
                  <c:v>100</c:v>
                </c:pt>
                <c:pt idx="13174">
                  <c:v>100</c:v>
                </c:pt>
                <c:pt idx="13175">
                  <c:v>100</c:v>
                </c:pt>
                <c:pt idx="13176">
                  <c:v>100</c:v>
                </c:pt>
                <c:pt idx="13177">
                  <c:v>100</c:v>
                </c:pt>
                <c:pt idx="13178">
                  <c:v>100</c:v>
                </c:pt>
                <c:pt idx="13179">
                  <c:v>100</c:v>
                </c:pt>
                <c:pt idx="13180">
                  <c:v>100</c:v>
                </c:pt>
                <c:pt idx="13181">
                  <c:v>100</c:v>
                </c:pt>
                <c:pt idx="13182">
                  <c:v>100</c:v>
                </c:pt>
                <c:pt idx="13183">
                  <c:v>100</c:v>
                </c:pt>
                <c:pt idx="13184">
                  <c:v>100</c:v>
                </c:pt>
                <c:pt idx="13185">
                  <c:v>100</c:v>
                </c:pt>
                <c:pt idx="13186">
                  <c:v>100</c:v>
                </c:pt>
                <c:pt idx="13187">
                  <c:v>100</c:v>
                </c:pt>
                <c:pt idx="13188">
                  <c:v>100</c:v>
                </c:pt>
                <c:pt idx="13189">
                  <c:v>100</c:v>
                </c:pt>
                <c:pt idx="13190">
                  <c:v>100</c:v>
                </c:pt>
                <c:pt idx="13191">
                  <c:v>100</c:v>
                </c:pt>
                <c:pt idx="13192">
                  <c:v>100</c:v>
                </c:pt>
                <c:pt idx="13193">
                  <c:v>100</c:v>
                </c:pt>
                <c:pt idx="13194">
                  <c:v>100</c:v>
                </c:pt>
                <c:pt idx="13195">
                  <c:v>100</c:v>
                </c:pt>
                <c:pt idx="13196">
                  <c:v>100</c:v>
                </c:pt>
                <c:pt idx="13197">
                  <c:v>100</c:v>
                </c:pt>
                <c:pt idx="13198">
                  <c:v>100</c:v>
                </c:pt>
                <c:pt idx="13199">
                  <c:v>100</c:v>
                </c:pt>
                <c:pt idx="13200">
                  <c:v>100</c:v>
                </c:pt>
                <c:pt idx="13201">
                  <c:v>100</c:v>
                </c:pt>
                <c:pt idx="13202">
                  <c:v>100</c:v>
                </c:pt>
                <c:pt idx="13203">
                  <c:v>100</c:v>
                </c:pt>
                <c:pt idx="13204">
                  <c:v>100</c:v>
                </c:pt>
                <c:pt idx="13205">
                  <c:v>100</c:v>
                </c:pt>
                <c:pt idx="13206">
                  <c:v>100</c:v>
                </c:pt>
                <c:pt idx="13207">
                  <c:v>100</c:v>
                </c:pt>
                <c:pt idx="13208">
                  <c:v>100</c:v>
                </c:pt>
                <c:pt idx="13209">
                  <c:v>100</c:v>
                </c:pt>
                <c:pt idx="13210">
                  <c:v>100</c:v>
                </c:pt>
                <c:pt idx="13211">
                  <c:v>100</c:v>
                </c:pt>
                <c:pt idx="13212">
                  <c:v>100</c:v>
                </c:pt>
                <c:pt idx="13213">
                  <c:v>100</c:v>
                </c:pt>
                <c:pt idx="13214">
                  <c:v>100</c:v>
                </c:pt>
                <c:pt idx="13215">
                  <c:v>100</c:v>
                </c:pt>
                <c:pt idx="13216">
                  <c:v>100</c:v>
                </c:pt>
                <c:pt idx="13217">
                  <c:v>100</c:v>
                </c:pt>
                <c:pt idx="13218">
                  <c:v>100</c:v>
                </c:pt>
                <c:pt idx="13219">
                  <c:v>100</c:v>
                </c:pt>
                <c:pt idx="13220">
                  <c:v>100</c:v>
                </c:pt>
                <c:pt idx="13221">
                  <c:v>100</c:v>
                </c:pt>
                <c:pt idx="13222">
                  <c:v>100</c:v>
                </c:pt>
                <c:pt idx="13223">
                  <c:v>100</c:v>
                </c:pt>
                <c:pt idx="13224">
                  <c:v>100</c:v>
                </c:pt>
                <c:pt idx="13225">
                  <c:v>100</c:v>
                </c:pt>
                <c:pt idx="13226">
                  <c:v>100</c:v>
                </c:pt>
                <c:pt idx="13227">
                  <c:v>100</c:v>
                </c:pt>
                <c:pt idx="13228">
                  <c:v>100</c:v>
                </c:pt>
                <c:pt idx="13229">
                  <c:v>100</c:v>
                </c:pt>
                <c:pt idx="13230">
                  <c:v>100</c:v>
                </c:pt>
                <c:pt idx="13231">
                  <c:v>100</c:v>
                </c:pt>
                <c:pt idx="13232">
                  <c:v>100</c:v>
                </c:pt>
                <c:pt idx="13233">
                  <c:v>100</c:v>
                </c:pt>
                <c:pt idx="13234">
                  <c:v>100</c:v>
                </c:pt>
                <c:pt idx="13235">
                  <c:v>100</c:v>
                </c:pt>
                <c:pt idx="13236">
                  <c:v>100</c:v>
                </c:pt>
                <c:pt idx="13237">
                  <c:v>100</c:v>
                </c:pt>
                <c:pt idx="13238">
                  <c:v>100</c:v>
                </c:pt>
                <c:pt idx="13239">
                  <c:v>100</c:v>
                </c:pt>
                <c:pt idx="13240">
                  <c:v>100</c:v>
                </c:pt>
                <c:pt idx="13241">
                  <c:v>100</c:v>
                </c:pt>
                <c:pt idx="13242">
                  <c:v>100</c:v>
                </c:pt>
                <c:pt idx="13243">
                  <c:v>100</c:v>
                </c:pt>
                <c:pt idx="13244">
                  <c:v>100</c:v>
                </c:pt>
                <c:pt idx="13245">
                  <c:v>100</c:v>
                </c:pt>
                <c:pt idx="13246">
                  <c:v>100</c:v>
                </c:pt>
                <c:pt idx="13247">
                  <c:v>100</c:v>
                </c:pt>
                <c:pt idx="13248">
                  <c:v>100</c:v>
                </c:pt>
                <c:pt idx="13249">
                  <c:v>100</c:v>
                </c:pt>
                <c:pt idx="13250">
                  <c:v>100</c:v>
                </c:pt>
                <c:pt idx="13251">
                  <c:v>100</c:v>
                </c:pt>
                <c:pt idx="13252">
                  <c:v>100</c:v>
                </c:pt>
                <c:pt idx="13253">
                  <c:v>100</c:v>
                </c:pt>
                <c:pt idx="13254">
                  <c:v>100</c:v>
                </c:pt>
                <c:pt idx="13255">
                  <c:v>100</c:v>
                </c:pt>
                <c:pt idx="13256">
                  <c:v>100</c:v>
                </c:pt>
                <c:pt idx="13257">
                  <c:v>100</c:v>
                </c:pt>
                <c:pt idx="13258">
                  <c:v>100</c:v>
                </c:pt>
                <c:pt idx="13259">
                  <c:v>100</c:v>
                </c:pt>
                <c:pt idx="13260">
                  <c:v>100</c:v>
                </c:pt>
                <c:pt idx="13261">
                  <c:v>100</c:v>
                </c:pt>
                <c:pt idx="13262">
                  <c:v>100</c:v>
                </c:pt>
                <c:pt idx="13263">
                  <c:v>100</c:v>
                </c:pt>
                <c:pt idx="13264">
                  <c:v>100</c:v>
                </c:pt>
                <c:pt idx="13265">
                  <c:v>100</c:v>
                </c:pt>
                <c:pt idx="13266">
                  <c:v>100</c:v>
                </c:pt>
                <c:pt idx="13267">
                  <c:v>100</c:v>
                </c:pt>
                <c:pt idx="13268">
                  <c:v>100</c:v>
                </c:pt>
                <c:pt idx="13269">
                  <c:v>100</c:v>
                </c:pt>
                <c:pt idx="13270">
                  <c:v>100</c:v>
                </c:pt>
                <c:pt idx="13271">
                  <c:v>100</c:v>
                </c:pt>
                <c:pt idx="13272">
                  <c:v>100</c:v>
                </c:pt>
                <c:pt idx="13273">
                  <c:v>100</c:v>
                </c:pt>
                <c:pt idx="13274">
                  <c:v>100</c:v>
                </c:pt>
                <c:pt idx="13275">
                  <c:v>100</c:v>
                </c:pt>
                <c:pt idx="13276">
                  <c:v>100</c:v>
                </c:pt>
                <c:pt idx="13277">
                  <c:v>100</c:v>
                </c:pt>
                <c:pt idx="13278">
                  <c:v>100</c:v>
                </c:pt>
                <c:pt idx="13279">
                  <c:v>100</c:v>
                </c:pt>
                <c:pt idx="13280">
                  <c:v>100</c:v>
                </c:pt>
                <c:pt idx="13281">
                  <c:v>100</c:v>
                </c:pt>
                <c:pt idx="13282">
                  <c:v>100</c:v>
                </c:pt>
                <c:pt idx="13283">
                  <c:v>100</c:v>
                </c:pt>
                <c:pt idx="13284">
                  <c:v>100</c:v>
                </c:pt>
                <c:pt idx="13285">
                  <c:v>100</c:v>
                </c:pt>
                <c:pt idx="13286">
                  <c:v>100</c:v>
                </c:pt>
                <c:pt idx="13287">
                  <c:v>100</c:v>
                </c:pt>
                <c:pt idx="13288">
                  <c:v>100</c:v>
                </c:pt>
                <c:pt idx="13289">
                  <c:v>100</c:v>
                </c:pt>
                <c:pt idx="13290">
                  <c:v>100</c:v>
                </c:pt>
                <c:pt idx="13291">
                  <c:v>100</c:v>
                </c:pt>
                <c:pt idx="13292">
                  <c:v>100</c:v>
                </c:pt>
                <c:pt idx="13293">
                  <c:v>100</c:v>
                </c:pt>
                <c:pt idx="13294">
                  <c:v>100</c:v>
                </c:pt>
                <c:pt idx="13295">
                  <c:v>100</c:v>
                </c:pt>
                <c:pt idx="13296">
                  <c:v>100</c:v>
                </c:pt>
                <c:pt idx="13297">
                  <c:v>100</c:v>
                </c:pt>
                <c:pt idx="13298">
                  <c:v>100</c:v>
                </c:pt>
                <c:pt idx="13299">
                  <c:v>100</c:v>
                </c:pt>
                <c:pt idx="13300">
                  <c:v>100</c:v>
                </c:pt>
                <c:pt idx="13301">
                  <c:v>100</c:v>
                </c:pt>
                <c:pt idx="13302">
                  <c:v>100</c:v>
                </c:pt>
                <c:pt idx="13303">
                  <c:v>100</c:v>
                </c:pt>
                <c:pt idx="13304">
                  <c:v>100</c:v>
                </c:pt>
                <c:pt idx="13305">
                  <c:v>100</c:v>
                </c:pt>
                <c:pt idx="13306">
                  <c:v>100</c:v>
                </c:pt>
                <c:pt idx="13307">
                  <c:v>100</c:v>
                </c:pt>
                <c:pt idx="13308">
                  <c:v>100</c:v>
                </c:pt>
                <c:pt idx="13309">
                  <c:v>100</c:v>
                </c:pt>
                <c:pt idx="13310">
                  <c:v>100</c:v>
                </c:pt>
                <c:pt idx="13311">
                  <c:v>100</c:v>
                </c:pt>
                <c:pt idx="13312">
                  <c:v>100</c:v>
                </c:pt>
                <c:pt idx="13313">
                  <c:v>100</c:v>
                </c:pt>
                <c:pt idx="13314">
                  <c:v>100</c:v>
                </c:pt>
                <c:pt idx="13315">
                  <c:v>100</c:v>
                </c:pt>
                <c:pt idx="13316">
                  <c:v>100</c:v>
                </c:pt>
                <c:pt idx="13317">
                  <c:v>100</c:v>
                </c:pt>
                <c:pt idx="13318">
                  <c:v>100</c:v>
                </c:pt>
                <c:pt idx="13319">
                  <c:v>100</c:v>
                </c:pt>
                <c:pt idx="13320">
                  <c:v>100</c:v>
                </c:pt>
                <c:pt idx="13321">
                  <c:v>100</c:v>
                </c:pt>
                <c:pt idx="13322">
                  <c:v>100</c:v>
                </c:pt>
                <c:pt idx="13323">
                  <c:v>100</c:v>
                </c:pt>
                <c:pt idx="13324">
                  <c:v>100</c:v>
                </c:pt>
                <c:pt idx="13325">
                  <c:v>100</c:v>
                </c:pt>
                <c:pt idx="13326">
                  <c:v>100</c:v>
                </c:pt>
                <c:pt idx="13327">
                  <c:v>100</c:v>
                </c:pt>
                <c:pt idx="13328">
                  <c:v>100</c:v>
                </c:pt>
                <c:pt idx="13329">
                  <c:v>100</c:v>
                </c:pt>
                <c:pt idx="13330">
                  <c:v>100</c:v>
                </c:pt>
                <c:pt idx="13331">
                  <c:v>100</c:v>
                </c:pt>
                <c:pt idx="13332">
                  <c:v>100</c:v>
                </c:pt>
                <c:pt idx="13333">
                  <c:v>100</c:v>
                </c:pt>
                <c:pt idx="13334">
                  <c:v>100</c:v>
                </c:pt>
                <c:pt idx="13335">
                  <c:v>100</c:v>
                </c:pt>
                <c:pt idx="13336">
                  <c:v>100</c:v>
                </c:pt>
                <c:pt idx="13337">
                  <c:v>100</c:v>
                </c:pt>
                <c:pt idx="13338">
                  <c:v>100</c:v>
                </c:pt>
                <c:pt idx="13339">
                  <c:v>100</c:v>
                </c:pt>
                <c:pt idx="13340">
                  <c:v>100</c:v>
                </c:pt>
                <c:pt idx="13341">
                  <c:v>100</c:v>
                </c:pt>
                <c:pt idx="13342">
                  <c:v>100</c:v>
                </c:pt>
                <c:pt idx="13343">
                  <c:v>100</c:v>
                </c:pt>
                <c:pt idx="13344">
                  <c:v>100</c:v>
                </c:pt>
                <c:pt idx="13345">
                  <c:v>100</c:v>
                </c:pt>
                <c:pt idx="13346">
                  <c:v>100</c:v>
                </c:pt>
                <c:pt idx="13347">
                  <c:v>100</c:v>
                </c:pt>
                <c:pt idx="13348">
                  <c:v>100</c:v>
                </c:pt>
                <c:pt idx="13349">
                  <c:v>100</c:v>
                </c:pt>
                <c:pt idx="13350">
                  <c:v>100</c:v>
                </c:pt>
                <c:pt idx="13351">
                  <c:v>100</c:v>
                </c:pt>
                <c:pt idx="13352">
                  <c:v>100</c:v>
                </c:pt>
                <c:pt idx="13353">
                  <c:v>100</c:v>
                </c:pt>
                <c:pt idx="13354">
                  <c:v>100</c:v>
                </c:pt>
                <c:pt idx="13355">
                  <c:v>100</c:v>
                </c:pt>
                <c:pt idx="13356">
                  <c:v>100</c:v>
                </c:pt>
                <c:pt idx="13357">
                  <c:v>100</c:v>
                </c:pt>
                <c:pt idx="13358">
                  <c:v>100</c:v>
                </c:pt>
                <c:pt idx="13359">
                  <c:v>100</c:v>
                </c:pt>
                <c:pt idx="13360">
                  <c:v>100</c:v>
                </c:pt>
                <c:pt idx="13361">
                  <c:v>100</c:v>
                </c:pt>
                <c:pt idx="13362">
                  <c:v>100</c:v>
                </c:pt>
                <c:pt idx="13363">
                  <c:v>100</c:v>
                </c:pt>
                <c:pt idx="13364">
                  <c:v>100</c:v>
                </c:pt>
                <c:pt idx="13365">
                  <c:v>100</c:v>
                </c:pt>
                <c:pt idx="13366">
                  <c:v>100</c:v>
                </c:pt>
                <c:pt idx="13367">
                  <c:v>100</c:v>
                </c:pt>
                <c:pt idx="13368">
                  <c:v>100</c:v>
                </c:pt>
                <c:pt idx="13369">
                  <c:v>100</c:v>
                </c:pt>
                <c:pt idx="13370">
                  <c:v>100</c:v>
                </c:pt>
                <c:pt idx="13371">
                  <c:v>100</c:v>
                </c:pt>
                <c:pt idx="13372">
                  <c:v>100</c:v>
                </c:pt>
                <c:pt idx="13373">
                  <c:v>100</c:v>
                </c:pt>
                <c:pt idx="13374">
                  <c:v>100</c:v>
                </c:pt>
                <c:pt idx="13375">
                  <c:v>100</c:v>
                </c:pt>
                <c:pt idx="13376">
                  <c:v>100</c:v>
                </c:pt>
                <c:pt idx="13377">
                  <c:v>100</c:v>
                </c:pt>
                <c:pt idx="13378">
                  <c:v>100</c:v>
                </c:pt>
                <c:pt idx="13379">
                  <c:v>100</c:v>
                </c:pt>
                <c:pt idx="13380">
                  <c:v>100</c:v>
                </c:pt>
                <c:pt idx="13381">
                  <c:v>100</c:v>
                </c:pt>
                <c:pt idx="13382">
                  <c:v>100</c:v>
                </c:pt>
                <c:pt idx="13383">
                  <c:v>100</c:v>
                </c:pt>
                <c:pt idx="13384">
                  <c:v>100</c:v>
                </c:pt>
                <c:pt idx="13385">
                  <c:v>100</c:v>
                </c:pt>
                <c:pt idx="13386">
                  <c:v>100</c:v>
                </c:pt>
                <c:pt idx="13387">
                  <c:v>100</c:v>
                </c:pt>
                <c:pt idx="13388">
                  <c:v>100</c:v>
                </c:pt>
                <c:pt idx="13389">
                  <c:v>100</c:v>
                </c:pt>
                <c:pt idx="13390">
                  <c:v>100</c:v>
                </c:pt>
                <c:pt idx="13391">
                  <c:v>100</c:v>
                </c:pt>
                <c:pt idx="13392">
                  <c:v>100</c:v>
                </c:pt>
                <c:pt idx="13393">
                  <c:v>100</c:v>
                </c:pt>
                <c:pt idx="13394">
                  <c:v>100</c:v>
                </c:pt>
                <c:pt idx="13395">
                  <c:v>100</c:v>
                </c:pt>
                <c:pt idx="13396">
                  <c:v>100</c:v>
                </c:pt>
                <c:pt idx="13397">
                  <c:v>100</c:v>
                </c:pt>
                <c:pt idx="13398">
                  <c:v>100</c:v>
                </c:pt>
                <c:pt idx="13399">
                  <c:v>100</c:v>
                </c:pt>
                <c:pt idx="13400">
                  <c:v>100</c:v>
                </c:pt>
                <c:pt idx="13401">
                  <c:v>100</c:v>
                </c:pt>
                <c:pt idx="13402">
                  <c:v>100</c:v>
                </c:pt>
                <c:pt idx="13403">
                  <c:v>100</c:v>
                </c:pt>
                <c:pt idx="13404">
                  <c:v>100</c:v>
                </c:pt>
                <c:pt idx="13405">
                  <c:v>100</c:v>
                </c:pt>
                <c:pt idx="13406">
                  <c:v>100</c:v>
                </c:pt>
                <c:pt idx="13407">
                  <c:v>100</c:v>
                </c:pt>
                <c:pt idx="13408">
                  <c:v>100</c:v>
                </c:pt>
                <c:pt idx="13409">
                  <c:v>100</c:v>
                </c:pt>
                <c:pt idx="13410">
                  <c:v>100</c:v>
                </c:pt>
                <c:pt idx="13411">
                  <c:v>100</c:v>
                </c:pt>
                <c:pt idx="13412">
                  <c:v>100</c:v>
                </c:pt>
                <c:pt idx="13413">
                  <c:v>100</c:v>
                </c:pt>
                <c:pt idx="13414">
                  <c:v>100</c:v>
                </c:pt>
                <c:pt idx="13415">
                  <c:v>100</c:v>
                </c:pt>
                <c:pt idx="13416">
                  <c:v>100</c:v>
                </c:pt>
                <c:pt idx="13417">
                  <c:v>100</c:v>
                </c:pt>
                <c:pt idx="13418">
                  <c:v>100</c:v>
                </c:pt>
                <c:pt idx="13419">
                  <c:v>100</c:v>
                </c:pt>
                <c:pt idx="13420">
                  <c:v>100</c:v>
                </c:pt>
                <c:pt idx="13421">
                  <c:v>100</c:v>
                </c:pt>
                <c:pt idx="13422">
                  <c:v>100</c:v>
                </c:pt>
                <c:pt idx="13423">
                  <c:v>100</c:v>
                </c:pt>
                <c:pt idx="13424">
                  <c:v>100</c:v>
                </c:pt>
                <c:pt idx="13425">
                  <c:v>100</c:v>
                </c:pt>
                <c:pt idx="13426">
                  <c:v>100</c:v>
                </c:pt>
                <c:pt idx="13427">
                  <c:v>100</c:v>
                </c:pt>
                <c:pt idx="13428">
                  <c:v>100</c:v>
                </c:pt>
                <c:pt idx="13429">
                  <c:v>100</c:v>
                </c:pt>
                <c:pt idx="13430">
                  <c:v>100</c:v>
                </c:pt>
                <c:pt idx="13431">
                  <c:v>100</c:v>
                </c:pt>
                <c:pt idx="13432">
                  <c:v>100</c:v>
                </c:pt>
                <c:pt idx="13433">
                  <c:v>100</c:v>
                </c:pt>
                <c:pt idx="13434">
                  <c:v>100</c:v>
                </c:pt>
                <c:pt idx="13435">
                  <c:v>100</c:v>
                </c:pt>
                <c:pt idx="13436">
                  <c:v>100</c:v>
                </c:pt>
                <c:pt idx="13437">
                  <c:v>100</c:v>
                </c:pt>
                <c:pt idx="13438">
                  <c:v>100</c:v>
                </c:pt>
                <c:pt idx="13439">
                  <c:v>100</c:v>
                </c:pt>
                <c:pt idx="13440">
                  <c:v>100</c:v>
                </c:pt>
                <c:pt idx="13441">
                  <c:v>100</c:v>
                </c:pt>
                <c:pt idx="13442">
                  <c:v>100</c:v>
                </c:pt>
                <c:pt idx="13443">
                  <c:v>100</c:v>
                </c:pt>
                <c:pt idx="13444">
                  <c:v>100</c:v>
                </c:pt>
                <c:pt idx="13445">
                  <c:v>100</c:v>
                </c:pt>
                <c:pt idx="13446">
                  <c:v>100</c:v>
                </c:pt>
                <c:pt idx="13447">
                  <c:v>100</c:v>
                </c:pt>
                <c:pt idx="13448">
                  <c:v>100</c:v>
                </c:pt>
                <c:pt idx="13449">
                  <c:v>100</c:v>
                </c:pt>
                <c:pt idx="13450">
                  <c:v>100</c:v>
                </c:pt>
                <c:pt idx="13451">
                  <c:v>100</c:v>
                </c:pt>
                <c:pt idx="13452">
                  <c:v>100</c:v>
                </c:pt>
                <c:pt idx="13453">
                  <c:v>100</c:v>
                </c:pt>
                <c:pt idx="13454">
                  <c:v>100</c:v>
                </c:pt>
                <c:pt idx="13455">
                  <c:v>100</c:v>
                </c:pt>
                <c:pt idx="13456">
                  <c:v>100</c:v>
                </c:pt>
                <c:pt idx="13457">
                  <c:v>100</c:v>
                </c:pt>
                <c:pt idx="13458">
                  <c:v>100</c:v>
                </c:pt>
                <c:pt idx="13459">
                  <c:v>100</c:v>
                </c:pt>
                <c:pt idx="13460">
                  <c:v>100</c:v>
                </c:pt>
                <c:pt idx="13461">
                  <c:v>100</c:v>
                </c:pt>
                <c:pt idx="13462">
                  <c:v>100</c:v>
                </c:pt>
                <c:pt idx="13463">
                  <c:v>100</c:v>
                </c:pt>
                <c:pt idx="13464">
                  <c:v>100</c:v>
                </c:pt>
                <c:pt idx="13465">
                  <c:v>100</c:v>
                </c:pt>
                <c:pt idx="13466">
                  <c:v>100</c:v>
                </c:pt>
                <c:pt idx="13467">
                  <c:v>100</c:v>
                </c:pt>
                <c:pt idx="13468">
                  <c:v>100</c:v>
                </c:pt>
                <c:pt idx="13469">
                  <c:v>100</c:v>
                </c:pt>
                <c:pt idx="13470">
                  <c:v>100</c:v>
                </c:pt>
                <c:pt idx="13471">
                  <c:v>100</c:v>
                </c:pt>
                <c:pt idx="13472">
                  <c:v>100</c:v>
                </c:pt>
                <c:pt idx="13473">
                  <c:v>100</c:v>
                </c:pt>
                <c:pt idx="13474">
                  <c:v>100</c:v>
                </c:pt>
                <c:pt idx="13475">
                  <c:v>100</c:v>
                </c:pt>
                <c:pt idx="13476">
                  <c:v>100</c:v>
                </c:pt>
                <c:pt idx="13477">
                  <c:v>100</c:v>
                </c:pt>
                <c:pt idx="13478">
                  <c:v>100</c:v>
                </c:pt>
                <c:pt idx="13479">
                  <c:v>100</c:v>
                </c:pt>
                <c:pt idx="13480">
                  <c:v>100</c:v>
                </c:pt>
                <c:pt idx="13481">
                  <c:v>100</c:v>
                </c:pt>
                <c:pt idx="13482">
                  <c:v>100</c:v>
                </c:pt>
                <c:pt idx="13483">
                  <c:v>100</c:v>
                </c:pt>
                <c:pt idx="13484">
                  <c:v>100</c:v>
                </c:pt>
                <c:pt idx="13485">
                  <c:v>100</c:v>
                </c:pt>
                <c:pt idx="13486">
                  <c:v>100</c:v>
                </c:pt>
                <c:pt idx="13487">
                  <c:v>100</c:v>
                </c:pt>
                <c:pt idx="13488">
                  <c:v>100</c:v>
                </c:pt>
                <c:pt idx="13489">
                  <c:v>100</c:v>
                </c:pt>
                <c:pt idx="13490">
                  <c:v>100</c:v>
                </c:pt>
                <c:pt idx="13491">
                  <c:v>100</c:v>
                </c:pt>
                <c:pt idx="13492">
                  <c:v>100</c:v>
                </c:pt>
                <c:pt idx="13493">
                  <c:v>100</c:v>
                </c:pt>
                <c:pt idx="13494">
                  <c:v>100</c:v>
                </c:pt>
                <c:pt idx="13495">
                  <c:v>100</c:v>
                </c:pt>
                <c:pt idx="13496">
                  <c:v>100</c:v>
                </c:pt>
                <c:pt idx="13497">
                  <c:v>100</c:v>
                </c:pt>
                <c:pt idx="13498">
                  <c:v>100</c:v>
                </c:pt>
                <c:pt idx="13499">
                  <c:v>100</c:v>
                </c:pt>
                <c:pt idx="13500">
                  <c:v>100</c:v>
                </c:pt>
                <c:pt idx="13501">
                  <c:v>100</c:v>
                </c:pt>
                <c:pt idx="13502">
                  <c:v>100</c:v>
                </c:pt>
                <c:pt idx="13503">
                  <c:v>100</c:v>
                </c:pt>
                <c:pt idx="13504">
                  <c:v>100</c:v>
                </c:pt>
                <c:pt idx="13505">
                  <c:v>100</c:v>
                </c:pt>
                <c:pt idx="13506">
                  <c:v>100</c:v>
                </c:pt>
                <c:pt idx="13507">
                  <c:v>100</c:v>
                </c:pt>
                <c:pt idx="13508">
                  <c:v>100</c:v>
                </c:pt>
                <c:pt idx="13509">
                  <c:v>100</c:v>
                </c:pt>
                <c:pt idx="13510">
                  <c:v>100</c:v>
                </c:pt>
                <c:pt idx="13511">
                  <c:v>100</c:v>
                </c:pt>
                <c:pt idx="13512">
                  <c:v>100</c:v>
                </c:pt>
                <c:pt idx="13513">
                  <c:v>100</c:v>
                </c:pt>
                <c:pt idx="13514">
                  <c:v>100</c:v>
                </c:pt>
                <c:pt idx="13515">
                  <c:v>100</c:v>
                </c:pt>
                <c:pt idx="13516">
                  <c:v>100</c:v>
                </c:pt>
                <c:pt idx="13517">
                  <c:v>100</c:v>
                </c:pt>
                <c:pt idx="13518">
                  <c:v>100</c:v>
                </c:pt>
                <c:pt idx="13519">
                  <c:v>100</c:v>
                </c:pt>
                <c:pt idx="13520">
                  <c:v>100</c:v>
                </c:pt>
                <c:pt idx="13521">
                  <c:v>100</c:v>
                </c:pt>
                <c:pt idx="13522">
                  <c:v>100</c:v>
                </c:pt>
                <c:pt idx="13523">
                  <c:v>100</c:v>
                </c:pt>
                <c:pt idx="13524">
                  <c:v>100</c:v>
                </c:pt>
                <c:pt idx="13525">
                  <c:v>100</c:v>
                </c:pt>
                <c:pt idx="13526">
                  <c:v>100</c:v>
                </c:pt>
                <c:pt idx="13527">
                  <c:v>100</c:v>
                </c:pt>
                <c:pt idx="13528">
                  <c:v>100</c:v>
                </c:pt>
                <c:pt idx="13529">
                  <c:v>100</c:v>
                </c:pt>
                <c:pt idx="13530">
                  <c:v>100</c:v>
                </c:pt>
                <c:pt idx="13531">
                  <c:v>100</c:v>
                </c:pt>
                <c:pt idx="13532">
                  <c:v>100</c:v>
                </c:pt>
                <c:pt idx="13533">
                  <c:v>100</c:v>
                </c:pt>
                <c:pt idx="13534">
                  <c:v>100</c:v>
                </c:pt>
                <c:pt idx="13535">
                  <c:v>100</c:v>
                </c:pt>
                <c:pt idx="13536">
                  <c:v>100</c:v>
                </c:pt>
                <c:pt idx="13537">
                  <c:v>100</c:v>
                </c:pt>
                <c:pt idx="13538">
                  <c:v>100</c:v>
                </c:pt>
                <c:pt idx="13539">
                  <c:v>100</c:v>
                </c:pt>
                <c:pt idx="13540">
                  <c:v>100</c:v>
                </c:pt>
                <c:pt idx="13541">
                  <c:v>100</c:v>
                </c:pt>
                <c:pt idx="13542">
                  <c:v>100</c:v>
                </c:pt>
                <c:pt idx="13543">
                  <c:v>100</c:v>
                </c:pt>
                <c:pt idx="13544">
                  <c:v>100</c:v>
                </c:pt>
                <c:pt idx="13545">
                  <c:v>100</c:v>
                </c:pt>
                <c:pt idx="13546">
                  <c:v>100</c:v>
                </c:pt>
                <c:pt idx="13547">
                  <c:v>100</c:v>
                </c:pt>
                <c:pt idx="13548">
                  <c:v>100</c:v>
                </c:pt>
                <c:pt idx="13549">
                  <c:v>100</c:v>
                </c:pt>
                <c:pt idx="13550">
                  <c:v>100</c:v>
                </c:pt>
                <c:pt idx="13551">
                  <c:v>100</c:v>
                </c:pt>
                <c:pt idx="13552">
                  <c:v>100</c:v>
                </c:pt>
                <c:pt idx="13553">
                  <c:v>100</c:v>
                </c:pt>
                <c:pt idx="13554">
                  <c:v>100</c:v>
                </c:pt>
                <c:pt idx="13555">
                  <c:v>100</c:v>
                </c:pt>
                <c:pt idx="13556">
                  <c:v>100</c:v>
                </c:pt>
                <c:pt idx="13557">
                  <c:v>100</c:v>
                </c:pt>
                <c:pt idx="13558">
                  <c:v>100</c:v>
                </c:pt>
                <c:pt idx="13559">
                  <c:v>100</c:v>
                </c:pt>
                <c:pt idx="13560">
                  <c:v>100</c:v>
                </c:pt>
                <c:pt idx="13561">
                  <c:v>100</c:v>
                </c:pt>
                <c:pt idx="13562">
                  <c:v>100</c:v>
                </c:pt>
                <c:pt idx="13563">
                  <c:v>100</c:v>
                </c:pt>
                <c:pt idx="13564">
                  <c:v>100</c:v>
                </c:pt>
                <c:pt idx="13565">
                  <c:v>100</c:v>
                </c:pt>
                <c:pt idx="13566">
                  <c:v>100</c:v>
                </c:pt>
                <c:pt idx="13567">
                  <c:v>100</c:v>
                </c:pt>
                <c:pt idx="13568">
                  <c:v>100</c:v>
                </c:pt>
                <c:pt idx="13569">
                  <c:v>100</c:v>
                </c:pt>
                <c:pt idx="13570">
                  <c:v>100</c:v>
                </c:pt>
                <c:pt idx="13571">
                  <c:v>100</c:v>
                </c:pt>
                <c:pt idx="13572">
                  <c:v>100</c:v>
                </c:pt>
                <c:pt idx="13573">
                  <c:v>100</c:v>
                </c:pt>
                <c:pt idx="13574">
                  <c:v>100</c:v>
                </c:pt>
                <c:pt idx="13575">
                  <c:v>100</c:v>
                </c:pt>
                <c:pt idx="13576">
                  <c:v>100</c:v>
                </c:pt>
                <c:pt idx="13577">
                  <c:v>100</c:v>
                </c:pt>
                <c:pt idx="13578">
                  <c:v>100</c:v>
                </c:pt>
                <c:pt idx="13579">
                  <c:v>100</c:v>
                </c:pt>
                <c:pt idx="13580">
                  <c:v>100</c:v>
                </c:pt>
                <c:pt idx="13581">
                  <c:v>100</c:v>
                </c:pt>
                <c:pt idx="13582">
                  <c:v>100</c:v>
                </c:pt>
                <c:pt idx="13583">
                  <c:v>100</c:v>
                </c:pt>
                <c:pt idx="13584">
                  <c:v>100</c:v>
                </c:pt>
                <c:pt idx="13585">
                  <c:v>100</c:v>
                </c:pt>
                <c:pt idx="13586">
                  <c:v>100</c:v>
                </c:pt>
                <c:pt idx="13587">
                  <c:v>100</c:v>
                </c:pt>
                <c:pt idx="13588">
                  <c:v>100</c:v>
                </c:pt>
                <c:pt idx="13589">
                  <c:v>100</c:v>
                </c:pt>
                <c:pt idx="13590">
                  <c:v>100</c:v>
                </c:pt>
                <c:pt idx="13591">
                  <c:v>100</c:v>
                </c:pt>
                <c:pt idx="13592">
                  <c:v>100</c:v>
                </c:pt>
                <c:pt idx="13593">
                  <c:v>100</c:v>
                </c:pt>
                <c:pt idx="13594">
                  <c:v>100</c:v>
                </c:pt>
                <c:pt idx="13595">
                  <c:v>100</c:v>
                </c:pt>
                <c:pt idx="13596">
                  <c:v>100</c:v>
                </c:pt>
                <c:pt idx="13597">
                  <c:v>100</c:v>
                </c:pt>
                <c:pt idx="13598">
                  <c:v>100</c:v>
                </c:pt>
                <c:pt idx="13599">
                  <c:v>100</c:v>
                </c:pt>
                <c:pt idx="13600">
                  <c:v>100</c:v>
                </c:pt>
                <c:pt idx="13601">
                  <c:v>100</c:v>
                </c:pt>
                <c:pt idx="13602">
                  <c:v>100</c:v>
                </c:pt>
                <c:pt idx="13603">
                  <c:v>100</c:v>
                </c:pt>
                <c:pt idx="13604">
                  <c:v>100</c:v>
                </c:pt>
                <c:pt idx="13605">
                  <c:v>100</c:v>
                </c:pt>
                <c:pt idx="13606">
                  <c:v>100</c:v>
                </c:pt>
                <c:pt idx="13607">
                  <c:v>100</c:v>
                </c:pt>
                <c:pt idx="13608">
                  <c:v>100</c:v>
                </c:pt>
                <c:pt idx="13609">
                  <c:v>100</c:v>
                </c:pt>
                <c:pt idx="13610">
                  <c:v>100</c:v>
                </c:pt>
                <c:pt idx="13611">
                  <c:v>100</c:v>
                </c:pt>
                <c:pt idx="13612">
                  <c:v>100</c:v>
                </c:pt>
                <c:pt idx="13613">
                  <c:v>100</c:v>
                </c:pt>
                <c:pt idx="13614">
                  <c:v>100</c:v>
                </c:pt>
                <c:pt idx="13615">
                  <c:v>100</c:v>
                </c:pt>
                <c:pt idx="13616">
                  <c:v>100</c:v>
                </c:pt>
                <c:pt idx="13617">
                  <c:v>100</c:v>
                </c:pt>
                <c:pt idx="13618">
                  <c:v>100</c:v>
                </c:pt>
                <c:pt idx="13619">
                  <c:v>100</c:v>
                </c:pt>
                <c:pt idx="13620">
                  <c:v>100</c:v>
                </c:pt>
                <c:pt idx="13621">
                  <c:v>100</c:v>
                </c:pt>
                <c:pt idx="13622">
                  <c:v>100</c:v>
                </c:pt>
                <c:pt idx="13623">
                  <c:v>100</c:v>
                </c:pt>
                <c:pt idx="13624">
                  <c:v>100</c:v>
                </c:pt>
                <c:pt idx="13625">
                  <c:v>100</c:v>
                </c:pt>
                <c:pt idx="13626">
                  <c:v>100</c:v>
                </c:pt>
                <c:pt idx="13627">
                  <c:v>100</c:v>
                </c:pt>
                <c:pt idx="13628">
                  <c:v>100</c:v>
                </c:pt>
                <c:pt idx="13629">
                  <c:v>100</c:v>
                </c:pt>
                <c:pt idx="13630">
                  <c:v>100</c:v>
                </c:pt>
                <c:pt idx="13631">
                  <c:v>100</c:v>
                </c:pt>
                <c:pt idx="13632">
                  <c:v>100</c:v>
                </c:pt>
                <c:pt idx="13633">
                  <c:v>100</c:v>
                </c:pt>
                <c:pt idx="13634">
                  <c:v>100</c:v>
                </c:pt>
                <c:pt idx="13635">
                  <c:v>100</c:v>
                </c:pt>
                <c:pt idx="13636">
                  <c:v>100</c:v>
                </c:pt>
                <c:pt idx="13637">
                  <c:v>100</c:v>
                </c:pt>
                <c:pt idx="13638">
                  <c:v>100</c:v>
                </c:pt>
                <c:pt idx="13639">
                  <c:v>100</c:v>
                </c:pt>
                <c:pt idx="13640">
                  <c:v>100</c:v>
                </c:pt>
                <c:pt idx="13641">
                  <c:v>100</c:v>
                </c:pt>
                <c:pt idx="13642">
                  <c:v>100</c:v>
                </c:pt>
                <c:pt idx="13643">
                  <c:v>100</c:v>
                </c:pt>
                <c:pt idx="13644">
                  <c:v>100</c:v>
                </c:pt>
                <c:pt idx="13645">
                  <c:v>100</c:v>
                </c:pt>
                <c:pt idx="13646">
                  <c:v>100</c:v>
                </c:pt>
                <c:pt idx="13647">
                  <c:v>100</c:v>
                </c:pt>
                <c:pt idx="13648">
                  <c:v>100</c:v>
                </c:pt>
                <c:pt idx="13649">
                  <c:v>100</c:v>
                </c:pt>
                <c:pt idx="13650">
                  <c:v>100</c:v>
                </c:pt>
                <c:pt idx="13651">
                  <c:v>100</c:v>
                </c:pt>
                <c:pt idx="13652">
                  <c:v>100</c:v>
                </c:pt>
                <c:pt idx="13653">
                  <c:v>100</c:v>
                </c:pt>
                <c:pt idx="13654">
                  <c:v>100</c:v>
                </c:pt>
                <c:pt idx="13655">
                  <c:v>100</c:v>
                </c:pt>
                <c:pt idx="13656">
                  <c:v>100</c:v>
                </c:pt>
                <c:pt idx="13657">
                  <c:v>100</c:v>
                </c:pt>
                <c:pt idx="13658">
                  <c:v>100</c:v>
                </c:pt>
                <c:pt idx="13659">
                  <c:v>100</c:v>
                </c:pt>
                <c:pt idx="13660">
                  <c:v>100</c:v>
                </c:pt>
                <c:pt idx="13661">
                  <c:v>100</c:v>
                </c:pt>
                <c:pt idx="13662">
                  <c:v>100</c:v>
                </c:pt>
                <c:pt idx="13663">
                  <c:v>100</c:v>
                </c:pt>
                <c:pt idx="13664">
                  <c:v>100</c:v>
                </c:pt>
                <c:pt idx="13665">
                  <c:v>100</c:v>
                </c:pt>
                <c:pt idx="13666">
                  <c:v>100</c:v>
                </c:pt>
                <c:pt idx="13667">
                  <c:v>100</c:v>
                </c:pt>
                <c:pt idx="13668">
                  <c:v>100</c:v>
                </c:pt>
                <c:pt idx="13669">
                  <c:v>100</c:v>
                </c:pt>
                <c:pt idx="13670">
                  <c:v>100</c:v>
                </c:pt>
                <c:pt idx="13671">
                  <c:v>100</c:v>
                </c:pt>
                <c:pt idx="13672">
                  <c:v>100</c:v>
                </c:pt>
                <c:pt idx="13673">
                  <c:v>100</c:v>
                </c:pt>
                <c:pt idx="13674">
                  <c:v>100</c:v>
                </c:pt>
                <c:pt idx="13675">
                  <c:v>100</c:v>
                </c:pt>
                <c:pt idx="13676">
                  <c:v>100</c:v>
                </c:pt>
                <c:pt idx="13677">
                  <c:v>100</c:v>
                </c:pt>
                <c:pt idx="13678">
                  <c:v>100</c:v>
                </c:pt>
                <c:pt idx="13679">
                  <c:v>100</c:v>
                </c:pt>
                <c:pt idx="13680">
                  <c:v>100</c:v>
                </c:pt>
                <c:pt idx="13681">
                  <c:v>100</c:v>
                </c:pt>
                <c:pt idx="13682">
                  <c:v>100</c:v>
                </c:pt>
                <c:pt idx="13683">
                  <c:v>100</c:v>
                </c:pt>
                <c:pt idx="13684">
                  <c:v>100</c:v>
                </c:pt>
                <c:pt idx="13685">
                  <c:v>100</c:v>
                </c:pt>
                <c:pt idx="13686">
                  <c:v>100</c:v>
                </c:pt>
                <c:pt idx="13687">
                  <c:v>100</c:v>
                </c:pt>
                <c:pt idx="13688">
                  <c:v>100</c:v>
                </c:pt>
                <c:pt idx="13689">
                  <c:v>100</c:v>
                </c:pt>
                <c:pt idx="13690">
                  <c:v>100</c:v>
                </c:pt>
                <c:pt idx="13691">
                  <c:v>100</c:v>
                </c:pt>
                <c:pt idx="13692">
                  <c:v>100</c:v>
                </c:pt>
                <c:pt idx="13693">
                  <c:v>100</c:v>
                </c:pt>
                <c:pt idx="13694">
                  <c:v>100</c:v>
                </c:pt>
                <c:pt idx="13695">
                  <c:v>100</c:v>
                </c:pt>
                <c:pt idx="13696">
                  <c:v>100</c:v>
                </c:pt>
                <c:pt idx="13697">
                  <c:v>100</c:v>
                </c:pt>
                <c:pt idx="13698">
                  <c:v>100</c:v>
                </c:pt>
                <c:pt idx="13699">
                  <c:v>100</c:v>
                </c:pt>
                <c:pt idx="13700">
                  <c:v>100</c:v>
                </c:pt>
                <c:pt idx="13701">
                  <c:v>100</c:v>
                </c:pt>
                <c:pt idx="13702">
                  <c:v>100</c:v>
                </c:pt>
                <c:pt idx="13703">
                  <c:v>100</c:v>
                </c:pt>
                <c:pt idx="13704">
                  <c:v>100</c:v>
                </c:pt>
                <c:pt idx="13705">
                  <c:v>100</c:v>
                </c:pt>
                <c:pt idx="13706">
                  <c:v>100</c:v>
                </c:pt>
                <c:pt idx="13707">
                  <c:v>100</c:v>
                </c:pt>
                <c:pt idx="13708">
                  <c:v>100</c:v>
                </c:pt>
                <c:pt idx="13709">
                  <c:v>100</c:v>
                </c:pt>
                <c:pt idx="13710">
                  <c:v>100</c:v>
                </c:pt>
                <c:pt idx="13711">
                  <c:v>100</c:v>
                </c:pt>
                <c:pt idx="13712">
                  <c:v>100</c:v>
                </c:pt>
                <c:pt idx="13713">
                  <c:v>100</c:v>
                </c:pt>
                <c:pt idx="13714">
                  <c:v>100</c:v>
                </c:pt>
                <c:pt idx="13715">
                  <c:v>100</c:v>
                </c:pt>
                <c:pt idx="13716">
                  <c:v>100</c:v>
                </c:pt>
                <c:pt idx="13717">
                  <c:v>100</c:v>
                </c:pt>
                <c:pt idx="13718">
                  <c:v>100</c:v>
                </c:pt>
                <c:pt idx="13719">
                  <c:v>100</c:v>
                </c:pt>
                <c:pt idx="13720">
                  <c:v>100</c:v>
                </c:pt>
                <c:pt idx="13721">
                  <c:v>100</c:v>
                </c:pt>
                <c:pt idx="13722">
                  <c:v>100</c:v>
                </c:pt>
                <c:pt idx="13723">
                  <c:v>100</c:v>
                </c:pt>
                <c:pt idx="13724">
                  <c:v>100</c:v>
                </c:pt>
                <c:pt idx="13725">
                  <c:v>100</c:v>
                </c:pt>
                <c:pt idx="13726">
                  <c:v>100</c:v>
                </c:pt>
                <c:pt idx="13727">
                  <c:v>100</c:v>
                </c:pt>
                <c:pt idx="13728">
                  <c:v>100</c:v>
                </c:pt>
                <c:pt idx="13729">
                  <c:v>100</c:v>
                </c:pt>
                <c:pt idx="13730">
                  <c:v>100</c:v>
                </c:pt>
                <c:pt idx="13731">
                  <c:v>100</c:v>
                </c:pt>
                <c:pt idx="13732">
                  <c:v>100</c:v>
                </c:pt>
                <c:pt idx="13733">
                  <c:v>100</c:v>
                </c:pt>
                <c:pt idx="13734">
                  <c:v>100</c:v>
                </c:pt>
                <c:pt idx="13735">
                  <c:v>100</c:v>
                </c:pt>
                <c:pt idx="13736">
                  <c:v>100</c:v>
                </c:pt>
                <c:pt idx="13737">
                  <c:v>100</c:v>
                </c:pt>
                <c:pt idx="13738">
                  <c:v>100</c:v>
                </c:pt>
                <c:pt idx="13739">
                  <c:v>100</c:v>
                </c:pt>
                <c:pt idx="13740">
                  <c:v>100</c:v>
                </c:pt>
                <c:pt idx="13741">
                  <c:v>100</c:v>
                </c:pt>
                <c:pt idx="13742">
                  <c:v>100</c:v>
                </c:pt>
                <c:pt idx="13743">
                  <c:v>100</c:v>
                </c:pt>
                <c:pt idx="13744">
                  <c:v>100</c:v>
                </c:pt>
                <c:pt idx="13745">
                  <c:v>100</c:v>
                </c:pt>
                <c:pt idx="13746">
                  <c:v>100</c:v>
                </c:pt>
                <c:pt idx="13747">
                  <c:v>100</c:v>
                </c:pt>
                <c:pt idx="13748">
                  <c:v>100</c:v>
                </c:pt>
                <c:pt idx="13749">
                  <c:v>100</c:v>
                </c:pt>
                <c:pt idx="13750">
                  <c:v>100</c:v>
                </c:pt>
                <c:pt idx="13751">
                  <c:v>100</c:v>
                </c:pt>
                <c:pt idx="13752">
                  <c:v>100</c:v>
                </c:pt>
                <c:pt idx="13753">
                  <c:v>100</c:v>
                </c:pt>
                <c:pt idx="13754">
                  <c:v>100</c:v>
                </c:pt>
                <c:pt idx="13755">
                  <c:v>100</c:v>
                </c:pt>
                <c:pt idx="13756">
                  <c:v>100</c:v>
                </c:pt>
                <c:pt idx="13757">
                  <c:v>100</c:v>
                </c:pt>
                <c:pt idx="13758">
                  <c:v>100</c:v>
                </c:pt>
                <c:pt idx="13759">
                  <c:v>100</c:v>
                </c:pt>
                <c:pt idx="13760">
                  <c:v>100</c:v>
                </c:pt>
                <c:pt idx="13761">
                  <c:v>100</c:v>
                </c:pt>
                <c:pt idx="13762">
                  <c:v>100</c:v>
                </c:pt>
                <c:pt idx="13763">
                  <c:v>100</c:v>
                </c:pt>
                <c:pt idx="13764">
                  <c:v>100</c:v>
                </c:pt>
                <c:pt idx="13765">
                  <c:v>100</c:v>
                </c:pt>
                <c:pt idx="13766">
                  <c:v>100</c:v>
                </c:pt>
                <c:pt idx="13767">
                  <c:v>100</c:v>
                </c:pt>
                <c:pt idx="13768">
                  <c:v>100</c:v>
                </c:pt>
                <c:pt idx="13769">
                  <c:v>100</c:v>
                </c:pt>
                <c:pt idx="13770">
                  <c:v>100</c:v>
                </c:pt>
                <c:pt idx="13771">
                  <c:v>100</c:v>
                </c:pt>
                <c:pt idx="13772">
                  <c:v>100</c:v>
                </c:pt>
                <c:pt idx="13773">
                  <c:v>100</c:v>
                </c:pt>
                <c:pt idx="13774">
                  <c:v>100</c:v>
                </c:pt>
                <c:pt idx="13775">
                  <c:v>100</c:v>
                </c:pt>
                <c:pt idx="13776">
                  <c:v>100</c:v>
                </c:pt>
                <c:pt idx="13777">
                  <c:v>100</c:v>
                </c:pt>
                <c:pt idx="13778">
                  <c:v>100</c:v>
                </c:pt>
                <c:pt idx="13779">
                  <c:v>100</c:v>
                </c:pt>
                <c:pt idx="13780">
                  <c:v>100</c:v>
                </c:pt>
                <c:pt idx="13781">
                  <c:v>100</c:v>
                </c:pt>
                <c:pt idx="13782">
                  <c:v>100</c:v>
                </c:pt>
                <c:pt idx="13783">
                  <c:v>100</c:v>
                </c:pt>
                <c:pt idx="13784">
                  <c:v>100</c:v>
                </c:pt>
                <c:pt idx="13785">
                  <c:v>100</c:v>
                </c:pt>
                <c:pt idx="13786">
                  <c:v>100</c:v>
                </c:pt>
                <c:pt idx="13787">
                  <c:v>100</c:v>
                </c:pt>
                <c:pt idx="13788">
                  <c:v>100</c:v>
                </c:pt>
                <c:pt idx="13789">
                  <c:v>100</c:v>
                </c:pt>
                <c:pt idx="13790">
                  <c:v>100</c:v>
                </c:pt>
                <c:pt idx="13791">
                  <c:v>100</c:v>
                </c:pt>
                <c:pt idx="13792">
                  <c:v>100</c:v>
                </c:pt>
                <c:pt idx="13793">
                  <c:v>100</c:v>
                </c:pt>
                <c:pt idx="13794">
                  <c:v>100</c:v>
                </c:pt>
                <c:pt idx="13795">
                  <c:v>100</c:v>
                </c:pt>
                <c:pt idx="13796">
                  <c:v>100</c:v>
                </c:pt>
                <c:pt idx="13797">
                  <c:v>100</c:v>
                </c:pt>
                <c:pt idx="13798">
                  <c:v>100</c:v>
                </c:pt>
                <c:pt idx="13799">
                  <c:v>100</c:v>
                </c:pt>
                <c:pt idx="13800">
                  <c:v>100</c:v>
                </c:pt>
                <c:pt idx="13801">
                  <c:v>100</c:v>
                </c:pt>
                <c:pt idx="13802">
                  <c:v>100</c:v>
                </c:pt>
                <c:pt idx="13803">
                  <c:v>100</c:v>
                </c:pt>
                <c:pt idx="13804">
                  <c:v>100</c:v>
                </c:pt>
                <c:pt idx="13805">
                  <c:v>100</c:v>
                </c:pt>
                <c:pt idx="13806">
                  <c:v>100</c:v>
                </c:pt>
                <c:pt idx="13807">
                  <c:v>100</c:v>
                </c:pt>
                <c:pt idx="13808">
                  <c:v>100</c:v>
                </c:pt>
                <c:pt idx="13809">
                  <c:v>100</c:v>
                </c:pt>
                <c:pt idx="13810">
                  <c:v>100</c:v>
                </c:pt>
                <c:pt idx="13811">
                  <c:v>100</c:v>
                </c:pt>
                <c:pt idx="13812">
                  <c:v>100</c:v>
                </c:pt>
                <c:pt idx="13813">
                  <c:v>100</c:v>
                </c:pt>
                <c:pt idx="13814">
                  <c:v>100</c:v>
                </c:pt>
                <c:pt idx="13815">
                  <c:v>100</c:v>
                </c:pt>
                <c:pt idx="13816">
                  <c:v>100</c:v>
                </c:pt>
                <c:pt idx="13817">
                  <c:v>100</c:v>
                </c:pt>
                <c:pt idx="13818">
                  <c:v>100</c:v>
                </c:pt>
                <c:pt idx="13819">
                  <c:v>100</c:v>
                </c:pt>
                <c:pt idx="13820">
                  <c:v>100</c:v>
                </c:pt>
                <c:pt idx="13821">
                  <c:v>100</c:v>
                </c:pt>
                <c:pt idx="13822">
                  <c:v>100</c:v>
                </c:pt>
                <c:pt idx="13823">
                  <c:v>100</c:v>
                </c:pt>
                <c:pt idx="13824">
                  <c:v>100</c:v>
                </c:pt>
                <c:pt idx="13825">
                  <c:v>100</c:v>
                </c:pt>
                <c:pt idx="13826">
                  <c:v>100</c:v>
                </c:pt>
                <c:pt idx="13827">
                  <c:v>100</c:v>
                </c:pt>
                <c:pt idx="13828">
                  <c:v>100</c:v>
                </c:pt>
                <c:pt idx="13829">
                  <c:v>100</c:v>
                </c:pt>
                <c:pt idx="13830">
                  <c:v>100</c:v>
                </c:pt>
                <c:pt idx="13831">
                  <c:v>100</c:v>
                </c:pt>
                <c:pt idx="13832">
                  <c:v>100</c:v>
                </c:pt>
                <c:pt idx="13833">
                  <c:v>100</c:v>
                </c:pt>
                <c:pt idx="13834">
                  <c:v>100</c:v>
                </c:pt>
                <c:pt idx="13835">
                  <c:v>100</c:v>
                </c:pt>
                <c:pt idx="13836">
                  <c:v>100</c:v>
                </c:pt>
                <c:pt idx="13837">
                  <c:v>100</c:v>
                </c:pt>
                <c:pt idx="13838">
                  <c:v>100</c:v>
                </c:pt>
                <c:pt idx="13839">
                  <c:v>100</c:v>
                </c:pt>
                <c:pt idx="13840">
                  <c:v>100</c:v>
                </c:pt>
                <c:pt idx="13841">
                  <c:v>100</c:v>
                </c:pt>
                <c:pt idx="13842">
                  <c:v>100</c:v>
                </c:pt>
                <c:pt idx="13843">
                  <c:v>100</c:v>
                </c:pt>
                <c:pt idx="13844">
                  <c:v>100</c:v>
                </c:pt>
                <c:pt idx="13845">
                  <c:v>100</c:v>
                </c:pt>
                <c:pt idx="13846">
                  <c:v>100</c:v>
                </c:pt>
                <c:pt idx="13847">
                  <c:v>100</c:v>
                </c:pt>
                <c:pt idx="13848">
                  <c:v>100</c:v>
                </c:pt>
                <c:pt idx="13849">
                  <c:v>100</c:v>
                </c:pt>
                <c:pt idx="13850">
                  <c:v>100</c:v>
                </c:pt>
                <c:pt idx="13851">
                  <c:v>100</c:v>
                </c:pt>
                <c:pt idx="13852">
                  <c:v>100</c:v>
                </c:pt>
                <c:pt idx="13853">
                  <c:v>100</c:v>
                </c:pt>
                <c:pt idx="13854">
                  <c:v>100</c:v>
                </c:pt>
                <c:pt idx="13855">
                  <c:v>100</c:v>
                </c:pt>
                <c:pt idx="13856">
                  <c:v>100</c:v>
                </c:pt>
                <c:pt idx="13857">
                  <c:v>100</c:v>
                </c:pt>
                <c:pt idx="13858">
                  <c:v>100</c:v>
                </c:pt>
                <c:pt idx="13859">
                  <c:v>100</c:v>
                </c:pt>
                <c:pt idx="13860">
                  <c:v>100</c:v>
                </c:pt>
                <c:pt idx="13861">
                  <c:v>100</c:v>
                </c:pt>
                <c:pt idx="13862">
                  <c:v>100</c:v>
                </c:pt>
                <c:pt idx="13863">
                  <c:v>100</c:v>
                </c:pt>
                <c:pt idx="13864">
                  <c:v>100</c:v>
                </c:pt>
                <c:pt idx="13865">
                  <c:v>100</c:v>
                </c:pt>
                <c:pt idx="13866">
                  <c:v>100</c:v>
                </c:pt>
                <c:pt idx="13867">
                  <c:v>100</c:v>
                </c:pt>
                <c:pt idx="13868">
                  <c:v>100</c:v>
                </c:pt>
                <c:pt idx="13869">
                  <c:v>100</c:v>
                </c:pt>
                <c:pt idx="13870">
                  <c:v>100</c:v>
                </c:pt>
                <c:pt idx="13871">
                  <c:v>100</c:v>
                </c:pt>
                <c:pt idx="13872">
                  <c:v>100</c:v>
                </c:pt>
                <c:pt idx="13873">
                  <c:v>100</c:v>
                </c:pt>
                <c:pt idx="13874">
                  <c:v>100</c:v>
                </c:pt>
                <c:pt idx="13875">
                  <c:v>100</c:v>
                </c:pt>
                <c:pt idx="13876">
                  <c:v>100</c:v>
                </c:pt>
                <c:pt idx="13877">
                  <c:v>100</c:v>
                </c:pt>
                <c:pt idx="13878">
                  <c:v>100</c:v>
                </c:pt>
                <c:pt idx="13879">
                  <c:v>100</c:v>
                </c:pt>
                <c:pt idx="13880">
                  <c:v>100</c:v>
                </c:pt>
                <c:pt idx="13881">
                  <c:v>100</c:v>
                </c:pt>
                <c:pt idx="13882">
                  <c:v>100</c:v>
                </c:pt>
                <c:pt idx="13883">
                  <c:v>100</c:v>
                </c:pt>
                <c:pt idx="13884">
                  <c:v>100</c:v>
                </c:pt>
                <c:pt idx="13885">
                  <c:v>100</c:v>
                </c:pt>
                <c:pt idx="13886">
                  <c:v>100</c:v>
                </c:pt>
                <c:pt idx="13887">
                  <c:v>100</c:v>
                </c:pt>
                <c:pt idx="13888">
                  <c:v>100</c:v>
                </c:pt>
                <c:pt idx="13889">
                  <c:v>100</c:v>
                </c:pt>
                <c:pt idx="13890">
                  <c:v>100</c:v>
                </c:pt>
                <c:pt idx="13891">
                  <c:v>100</c:v>
                </c:pt>
                <c:pt idx="13892">
                  <c:v>100</c:v>
                </c:pt>
                <c:pt idx="13893">
                  <c:v>100</c:v>
                </c:pt>
                <c:pt idx="13894">
                  <c:v>100</c:v>
                </c:pt>
                <c:pt idx="13895">
                  <c:v>100</c:v>
                </c:pt>
                <c:pt idx="13896">
                  <c:v>100</c:v>
                </c:pt>
                <c:pt idx="13897">
                  <c:v>100</c:v>
                </c:pt>
                <c:pt idx="13898">
                  <c:v>100</c:v>
                </c:pt>
                <c:pt idx="13899">
                  <c:v>100</c:v>
                </c:pt>
                <c:pt idx="13900">
                  <c:v>100</c:v>
                </c:pt>
                <c:pt idx="13901">
                  <c:v>100</c:v>
                </c:pt>
                <c:pt idx="13902">
                  <c:v>100</c:v>
                </c:pt>
                <c:pt idx="13903">
                  <c:v>100</c:v>
                </c:pt>
                <c:pt idx="13904">
                  <c:v>100</c:v>
                </c:pt>
                <c:pt idx="13905">
                  <c:v>100</c:v>
                </c:pt>
                <c:pt idx="13906">
                  <c:v>100</c:v>
                </c:pt>
                <c:pt idx="13907">
                  <c:v>100</c:v>
                </c:pt>
                <c:pt idx="13908">
                  <c:v>100</c:v>
                </c:pt>
                <c:pt idx="13909">
                  <c:v>100</c:v>
                </c:pt>
                <c:pt idx="13910">
                  <c:v>100</c:v>
                </c:pt>
                <c:pt idx="13911">
                  <c:v>100</c:v>
                </c:pt>
                <c:pt idx="13912">
                  <c:v>100</c:v>
                </c:pt>
                <c:pt idx="13913">
                  <c:v>100</c:v>
                </c:pt>
                <c:pt idx="13914">
                  <c:v>100</c:v>
                </c:pt>
                <c:pt idx="13915">
                  <c:v>100</c:v>
                </c:pt>
                <c:pt idx="13916">
                  <c:v>100</c:v>
                </c:pt>
                <c:pt idx="13917">
                  <c:v>100</c:v>
                </c:pt>
                <c:pt idx="13918">
                  <c:v>100</c:v>
                </c:pt>
                <c:pt idx="13919">
                  <c:v>100</c:v>
                </c:pt>
                <c:pt idx="13920">
                  <c:v>100</c:v>
                </c:pt>
                <c:pt idx="13921">
                  <c:v>100</c:v>
                </c:pt>
                <c:pt idx="13922">
                  <c:v>100</c:v>
                </c:pt>
                <c:pt idx="13923">
                  <c:v>100</c:v>
                </c:pt>
                <c:pt idx="13924">
                  <c:v>100</c:v>
                </c:pt>
                <c:pt idx="13925">
                  <c:v>100</c:v>
                </c:pt>
                <c:pt idx="13926">
                  <c:v>100</c:v>
                </c:pt>
                <c:pt idx="13927">
                  <c:v>100</c:v>
                </c:pt>
                <c:pt idx="13928">
                  <c:v>100</c:v>
                </c:pt>
                <c:pt idx="13929">
                  <c:v>100</c:v>
                </c:pt>
                <c:pt idx="13930">
                  <c:v>100</c:v>
                </c:pt>
                <c:pt idx="13931">
                  <c:v>100</c:v>
                </c:pt>
                <c:pt idx="13932">
                  <c:v>100</c:v>
                </c:pt>
                <c:pt idx="13933">
                  <c:v>100</c:v>
                </c:pt>
                <c:pt idx="13934">
                  <c:v>100</c:v>
                </c:pt>
                <c:pt idx="13935">
                  <c:v>100</c:v>
                </c:pt>
                <c:pt idx="13936">
                  <c:v>100</c:v>
                </c:pt>
                <c:pt idx="13937">
                  <c:v>100</c:v>
                </c:pt>
                <c:pt idx="13938">
                  <c:v>100</c:v>
                </c:pt>
                <c:pt idx="13939">
                  <c:v>100</c:v>
                </c:pt>
                <c:pt idx="13940">
                  <c:v>100</c:v>
                </c:pt>
                <c:pt idx="13941">
                  <c:v>100</c:v>
                </c:pt>
                <c:pt idx="13942">
                  <c:v>100</c:v>
                </c:pt>
                <c:pt idx="13943">
                  <c:v>100</c:v>
                </c:pt>
                <c:pt idx="13944">
                  <c:v>100</c:v>
                </c:pt>
                <c:pt idx="13945">
                  <c:v>100</c:v>
                </c:pt>
                <c:pt idx="13946">
                  <c:v>100</c:v>
                </c:pt>
                <c:pt idx="13947">
                  <c:v>100</c:v>
                </c:pt>
                <c:pt idx="13948">
                  <c:v>100</c:v>
                </c:pt>
                <c:pt idx="13949">
                  <c:v>100</c:v>
                </c:pt>
                <c:pt idx="13950">
                  <c:v>100</c:v>
                </c:pt>
                <c:pt idx="13951">
                  <c:v>100</c:v>
                </c:pt>
                <c:pt idx="13952">
                  <c:v>100</c:v>
                </c:pt>
                <c:pt idx="13953">
                  <c:v>100</c:v>
                </c:pt>
                <c:pt idx="13954">
                  <c:v>100</c:v>
                </c:pt>
                <c:pt idx="13955">
                  <c:v>100</c:v>
                </c:pt>
                <c:pt idx="13956">
                  <c:v>100</c:v>
                </c:pt>
                <c:pt idx="13957">
                  <c:v>100</c:v>
                </c:pt>
                <c:pt idx="13958">
                  <c:v>100</c:v>
                </c:pt>
                <c:pt idx="13959">
                  <c:v>100</c:v>
                </c:pt>
                <c:pt idx="13960">
                  <c:v>100</c:v>
                </c:pt>
                <c:pt idx="13961">
                  <c:v>100</c:v>
                </c:pt>
                <c:pt idx="13962">
                  <c:v>100</c:v>
                </c:pt>
                <c:pt idx="13963">
                  <c:v>100</c:v>
                </c:pt>
                <c:pt idx="13964">
                  <c:v>100</c:v>
                </c:pt>
                <c:pt idx="13965">
                  <c:v>100</c:v>
                </c:pt>
                <c:pt idx="13966">
                  <c:v>100</c:v>
                </c:pt>
                <c:pt idx="13967">
                  <c:v>100</c:v>
                </c:pt>
                <c:pt idx="13968">
                  <c:v>100</c:v>
                </c:pt>
                <c:pt idx="13969">
                  <c:v>100</c:v>
                </c:pt>
                <c:pt idx="13970">
                  <c:v>100</c:v>
                </c:pt>
                <c:pt idx="13971">
                  <c:v>100</c:v>
                </c:pt>
                <c:pt idx="13972">
                  <c:v>100</c:v>
                </c:pt>
                <c:pt idx="13973">
                  <c:v>100</c:v>
                </c:pt>
                <c:pt idx="13974">
                  <c:v>100</c:v>
                </c:pt>
                <c:pt idx="13975">
                  <c:v>100</c:v>
                </c:pt>
                <c:pt idx="13976">
                  <c:v>100</c:v>
                </c:pt>
                <c:pt idx="13977">
                  <c:v>100</c:v>
                </c:pt>
                <c:pt idx="13978">
                  <c:v>100</c:v>
                </c:pt>
                <c:pt idx="13979">
                  <c:v>100</c:v>
                </c:pt>
                <c:pt idx="13980">
                  <c:v>100</c:v>
                </c:pt>
                <c:pt idx="13981">
                  <c:v>100</c:v>
                </c:pt>
                <c:pt idx="13982">
                  <c:v>100</c:v>
                </c:pt>
                <c:pt idx="13983">
                  <c:v>100</c:v>
                </c:pt>
                <c:pt idx="13984">
                  <c:v>100</c:v>
                </c:pt>
                <c:pt idx="13985">
                  <c:v>100</c:v>
                </c:pt>
                <c:pt idx="13986">
                  <c:v>100</c:v>
                </c:pt>
                <c:pt idx="13987">
                  <c:v>100</c:v>
                </c:pt>
                <c:pt idx="13988">
                  <c:v>100</c:v>
                </c:pt>
                <c:pt idx="13989">
                  <c:v>100</c:v>
                </c:pt>
                <c:pt idx="13990">
                  <c:v>100</c:v>
                </c:pt>
                <c:pt idx="13991">
                  <c:v>100</c:v>
                </c:pt>
                <c:pt idx="13992">
                  <c:v>100</c:v>
                </c:pt>
                <c:pt idx="13993">
                  <c:v>100</c:v>
                </c:pt>
                <c:pt idx="13994">
                  <c:v>100</c:v>
                </c:pt>
                <c:pt idx="13995">
                  <c:v>100</c:v>
                </c:pt>
                <c:pt idx="13996">
                  <c:v>100</c:v>
                </c:pt>
                <c:pt idx="13997">
                  <c:v>100</c:v>
                </c:pt>
                <c:pt idx="13998">
                  <c:v>100</c:v>
                </c:pt>
                <c:pt idx="13999">
                  <c:v>100</c:v>
                </c:pt>
                <c:pt idx="14000">
                  <c:v>100</c:v>
                </c:pt>
                <c:pt idx="14001">
                  <c:v>100</c:v>
                </c:pt>
                <c:pt idx="14002">
                  <c:v>100</c:v>
                </c:pt>
                <c:pt idx="14003">
                  <c:v>100</c:v>
                </c:pt>
                <c:pt idx="14004">
                  <c:v>100</c:v>
                </c:pt>
                <c:pt idx="14005">
                  <c:v>100</c:v>
                </c:pt>
                <c:pt idx="14006">
                  <c:v>100</c:v>
                </c:pt>
                <c:pt idx="14007">
                  <c:v>100</c:v>
                </c:pt>
                <c:pt idx="14008">
                  <c:v>100</c:v>
                </c:pt>
                <c:pt idx="14009">
                  <c:v>100</c:v>
                </c:pt>
                <c:pt idx="14010">
                  <c:v>100</c:v>
                </c:pt>
                <c:pt idx="14011">
                  <c:v>100</c:v>
                </c:pt>
                <c:pt idx="14012">
                  <c:v>100</c:v>
                </c:pt>
                <c:pt idx="14013">
                  <c:v>100</c:v>
                </c:pt>
                <c:pt idx="14014">
                  <c:v>100</c:v>
                </c:pt>
                <c:pt idx="14015">
                  <c:v>100</c:v>
                </c:pt>
                <c:pt idx="14016">
                  <c:v>100</c:v>
                </c:pt>
                <c:pt idx="14017">
                  <c:v>100</c:v>
                </c:pt>
                <c:pt idx="14018">
                  <c:v>100</c:v>
                </c:pt>
                <c:pt idx="14019">
                  <c:v>100</c:v>
                </c:pt>
                <c:pt idx="14020">
                  <c:v>100</c:v>
                </c:pt>
                <c:pt idx="14021">
                  <c:v>100</c:v>
                </c:pt>
                <c:pt idx="14022">
                  <c:v>100</c:v>
                </c:pt>
                <c:pt idx="14023">
                  <c:v>100</c:v>
                </c:pt>
                <c:pt idx="14024">
                  <c:v>100</c:v>
                </c:pt>
                <c:pt idx="14025">
                  <c:v>100</c:v>
                </c:pt>
                <c:pt idx="14026">
                  <c:v>100</c:v>
                </c:pt>
                <c:pt idx="14027">
                  <c:v>100</c:v>
                </c:pt>
                <c:pt idx="14028">
                  <c:v>100</c:v>
                </c:pt>
                <c:pt idx="14029">
                  <c:v>100</c:v>
                </c:pt>
                <c:pt idx="14030">
                  <c:v>100</c:v>
                </c:pt>
                <c:pt idx="14031">
                  <c:v>100</c:v>
                </c:pt>
                <c:pt idx="14032">
                  <c:v>100</c:v>
                </c:pt>
                <c:pt idx="14033">
                  <c:v>100</c:v>
                </c:pt>
                <c:pt idx="14034">
                  <c:v>100</c:v>
                </c:pt>
                <c:pt idx="14035">
                  <c:v>100</c:v>
                </c:pt>
                <c:pt idx="14036">
                  <c:v>100</c:v>
                </c:pt>
                <c:pt idx="14037">
                  <c:v>100</c:v>
                </c:pt>
                <c:pt idx="14038">
                  <c:v>100</c:v>
                </c:pt>
                <c:pt idx="14039">
                  <c:v>100</c:v>
                </c:pt>
                <c:pt idx="14040">
                  <c:v>100</c:v>
                </c:pt>
                <c:pt idx="14041">
                  <c:v>100</c:v>
                </c:pt>
                <c:pt idx="14042">
                  <c:v>100</c:v>
                </c:pt>
                <c:pt idx="14043">
                  <c:v>100</c:v>
                </c:pt>
                <c:pt idx="14044">
                  <c:v>100</c:v>
                </c:pt>
                <c:pt idx="14045">
                  <c:v>100</c:v>
                </c:pt>
                <c:pt idx="14046">
                  <c:v>100</c:v>
                </c:pt>
                <c:pt idx="14047">
                  <c:v>100</c:v>
                </c:pt>
                <c:pt idx="14048">
                  <c:v>100</c:v>
                </c:pt>
                <c:pt idx="14049">
                  <c:v>100</c:v>
                </c:pt>
                <c:pt idx="14050">
                  <c:v>100</c:v>
                </c:pt>
                <c:pt idx="14051">
                  <c:v>100</c:v>
                </c:pt>
                <c:pt idx="14052">
                  <c:v>100</c:v>
                </c:pt>
                <c:pt idx="14053">
                  <c:v>100</c:v>
                </c:pt>
                <c:pt idx="14054">
                  <c:v>100</c:v>
                </c:pt>
                <c:pt idx="14055">
                  <c:v>100</c:v>
                </c:pt>
                <c:pt idx="14056">
                  <c:v>100</c:v>
                </c:pt>
                <c:pt idx="14057">
                  <c:v>100</c:v>
                </c:pt>
                <c:pt idx="14058">
                  <c:v>100</c:v>
                </c:pt>
                <c:pt idx="14059">
                  <c:v>100</c:v>
                </c:pt>
                <c:pt idx="14060">
                  <c:v>100</c:v>
                </c:pt>
                <c:pt idx="14061">
                  <c:v>100</c:v>
                </c:pt>
                <c:pt idx="14062">
                  <c:v>100</c:v>
                </c:pt>
                <c:pt idx="14063">
                  <c:v>100</c:v>
                </c:pt>
                <c:pt idx="14064">
                  <c:v>100</c:v>
                </c:pt>
                <c:pt idx="14065">
                  <c:v>100</c:v>
                </c:pt>
                <c:pt idx="14066">
                  <c:v>100</c:v>
                </c:pt>
                <c:pt idx="14067">
                  <c:v>100</c:v>
                </c:pt>
                <c:pt idx="14068">
                  <c:v>100</c:v>
                </c:pt>
                <c:pt idx="14069">
                  <c:v>100</c:v>
                </c:pt>
                <c:pt idx="14070">
                  <c:v>100</c:v>
                </c:pt>
                <c:pt idx="14071">
                  <c:v>100</c:v>
                </c:pt>
                <c:pt idx="14072">
                  <c:v>100</c:v>
                </c:pt>
                <c:pt idx="14073">
                  <c:v>100</c:v>
                </c:pt>
                <c:pt idx="14074">
                  <c:v>100</c:v>
                </c:pt>
                <c:pt idx="14075">
                  <c:v>100</c:v>
                </c:pt>
                <c:pt idx="14076">
                  <c:v>100</c:v>
                </c:pt>
                <c:pt idx="14077">
                  <c:v>100</c:v>
                </c:pt>
                <c:pt idx="14078">
                  <c:v>100</c:v>
                </c:pt>
                <c:pt idx="14079">
                  <c:v>100</c:v>
                </c:pt>
                <c:pt idx="14080">
                  <c:v>100</c:v>
                </c:pt>
                <c:pt idx="14081">
                  <c:v>100</c:v>
                </c:pt>
                <c:pt idx="14082">
                  <c:v>100</c:v>
                </c:pt>
                <c:pt idx="14083">
                  <c:v>100</c:v>
                </c:pt>
                <c:pt idx="14084">
                  <c:v>100</c:v>
                </c:pt>
                <c:pt idx="14085">
                  <c:v>100</c:v>
                </c:pt>
                <c:pt idx="14086">
                  <c:v>100</c:v>
                </c:pt>
                <c:pt idx="14087">
                  <c:v>100</c:v>
                </c:pt>
                <c:pt idx="14088">
                  <c:v>100</c:v>
                </c:pt>
                <c:pt idx="14089">
                  <c:v>100</c:v>
                </c:pt>
                <c:pt idx="14090">
                  <c:v>100</c:v>
                </c:pt>
                <c:pt idx="14091">
                  <c:v>100</c:v>
                </c:pt>
                <c:pt idx="14092">
                  <c:v>100</c:v>
                </c:pt>
                <c:pt idx="14093">
                  <c:v>100</c:v>
                </c:pt>
                <c:pt idx="14094">
                  <c:v>100</c:v>
                </c:pt>
                <c:pt idx="14095">
                  <c:v>100</c:v>
                </c:pt>
                <c:pt idx="14096">
                  <c:v>100</c:v>
                </c:pt>
                <c:pt idx="14097">
                  <c:v>100</c:v>
                </c:pt>
                <c:pt idx="14098">
                  <c:v>100</c:v>
                </c:pt>
                <c:pt idx="14099">
                  <c:v>100</c:v>
                </c:pt>
                <c:pt idx="14100">
                  <c:v>100</c:v>
                </c:pt>
                <c:pt idx="14101">
                  <c:v>100</c:v>
                </c:pt>
                <c:pt idx="14102">
                  <c:v>100</c:v>
                </c:pt>
                <c:pt idx="14103">
                  <c:v>100</c:v>
                </c:pt>
                <c:pt idx="14104">
                  <c:v>100</c:v>
                </c:pt>
                <c:pt idx="14105">
                  <c:v>100</c:v>
                </c:pt>
                <c:pt idx="14106">
                  <c:v>100</c:v>
                </c:pt>
                <c:pt idx="14107">
                  <c:v>100</c:v>
                </c:pt>
                <c:pt idx="14108">
                  <c:v>100</c:v>
                </c:pt>
                <c:pt idx="14109">
                  <c:v>100</c:v>
                </c:pt>
                <c:pt idx="14110">
                  <c:v>100</c:v>
                </c:pt>
                <c:pt idx="14111">
                  <c:v>100</c:v>
                </c:pt>
                <c:pt idx="14112">
                  <c:v>100</c:v>
                </c:pt>
                <c:pt idx="14113">
                  <c:v>100</c:v>
                </c:pt>
                <c:pt idx="14114">
                  <c:v>100</c:v>
                </c:pt>
                <c:pt idx="14115">
                  <c:v>100</c:v>
                </c:pt>
                <c:pt idx="14116">
                  <c:v>100</c:v>
                </c:pt>
                <c:pt idx="14117">
                  <c:v>100</c:v>
                </c:pt>
                <c:pt idx="14118">
                  <c:v>100</c:v>
                </c:pt>
                <c:pt idx="14119">
                  <c:v>100</c:v>
                </c:pt>
                <c:pt idx="14120">
                  <c:v>100</c:v>
                </c:pt>
                <c:pt idx="14121">
                  <c:v>100</c:v>
                </c:pt>
                <c:pt idx="14122">
                  <c:v>100</c:v>
                </c:pt>
                <c:pt idx="14123">
                  <c:v>100</c:v>
                </c:pt>
                <c:pt idx="14124">
                  <c:v>100</c:v>
                </c:pt>
                <c:pt idx="14125">
                  <c:v>100</c:v>
                </c:pt>
                <c:pt idx="14126">
                  <c:v>100</c:v>
                </c:pt>
                <c:pt idx="14127">
                  <c:v>100</c:v>
                </c:pt>
                <c:pt idx="14128">
                  <c:v>100</c:v>
                </c:pt>
                <c:pt idx="14129">
                  <c:v>100</c:v>
                </c:pt>
                <c:pt idx="14130">
                  <c:v>100</c:v>
                </c:pt>
                <c:pt idx="14131">
                  <c:v>100</c:v>
                </c:pt>
                <c:pt idx="14132">
                  <c:v>100</c:v>
                </c:pt>
                <c:pt idx="14133">
                  <c:v>100</c:v>
                </c:pt>
                <c:pt idx="14134">
                  <c:v>100</c:v>
                </c:pt>
                <c:pt idx="14135">
                  <c:v>100</c:v>
                </c:pt>
                <c:pt idx="14136">
                  <c:v>100</c:v>
                </c:pt>
                <c:pt idx="14137">
                  <c:v>100</c:v>
                </c:pt>
                <c:pt idx="14138">
                  <c:v>100</c:v>
                </c:pt>
                <c:pt idx="14139">
                  <c:v>100</c:v>
                </c:pt>
                <c:pt idx="14140">
                  <c:v>100</c:v>
                </c:pt>
                <c:pt idx="14141">
                  <c:v>100</c:v>
                </c:pt>
                <c:pt idx="14142">
                  <c:v>100</c:v>
                </c:pt>
                <c:pt idx="14143">
                  <c:v>100</c:v>
                </c:pt>
                <c:pt idx="14144">
                  <c:v>100</c:v>
                </c:pt>
                <c:pt idx="14145">
                  <c:v>100</c:v>
                </c:pt>
                <c:pt idx="14146">
                  <c:v>100</c:v>
                </c:pt>
                <c:pt idx="14147">
                  <c:v>100</c:v>
                </c:pt>
                <c:pt idx="14148">
                  <c:v>100</c:v>
                </c:pt>
                <c:pt idx="14149">
                  <c:v>100</c:v>
                </c:pt>
                <c:pt idx="14150">
                  <c:v>100</c:v>
                </c:pt>
                <c:pt idx="14151">
                  <c:v>100</c:v>
                </c:pt>
                <c:pt idx="14152">
                  <c:v>100</c:v>
                </c:pt>
                <c:pt idx="14153">
                  <c:v>100</c:v>
                </c:pt>
                <c:pt idx="14154">
                  <c:v>100</c:v>
                </c:pt>
                <c:pt idx="14155">
                  <c:v>100</c:v>
                </c:pt>
                <c:pt idx="14156">
                  <c:v>100</c:v>
                </c:pt>
                <c:pt idx="14157">
                  <c:v>100</c:v>
                </c:pt>
                <c:pt idx="14158">
                  <c:v>100</c:v>
                </c:pt>
                <c:pt idx="14159">
                  <c:v>100</c:v>
                </c:pt>
                <c:pt idx="14160">
                  <c:v>100</c:v>
                </c:pt>
                <c:pt idx="14161">
                  <c:v>100</c:v>
                </c:pt>
                <c:pt idx="14162">
                  <c:v>100</c:v>
                </c:pt>
                <c:pt idx="14163">
                  <c:v>100</c:v>
                </c:pt>
                <c:pt idx="14164">
                  <c:v>100</c:v>
                </c:pt>
                <c:pt idx="14165">
                  <c:v>100</c:v>
                </c:pt>
                <c:pt idx="14166">
                  <c:v>100</c:v>
                </c:pt>
                <c:pt idx="14167">
                  <c:v>100</c:v>
                </c:pt>
                <c:pt idx="14168">
                  <c:v>100</c:v>
                </c:pt>
                <c:pt idx="14169">
                  <c:v>100</c:v>
                </c:pt>
                <c:pt idx="14170">
                  <c:v>100</c:v>
                </c:pt>
                <c:pt idx="14171">
                  <c:v>100</c:v>
                </c:pt>
                <c:pt idx="14172">
                  <c:v>100</c:v>
                </c:pt>
                <c:pt idx="14173">
                  <c:v>100</c:v>
                </c:pt>
                <c:pt idx="14174">
                  <c:v>100</c:v>
                </c:pt>
                <c:pt idx="14175">
                  <c:v>100</c:v>
                </c:pt>
                <c:pt idx="14176">
                  <c:v>100</c:v>
                </c:pt>
                <c:pt idx="14177">
                  <c:v>100</c:v>
                </c:pt>
                <c:pt idx="14178">
                  <c:v>100</c:v>
                </c:pt>
                <c:pt idx="14179">
                  <c:v>100</c:v>
                </c:pt>
                <c:pt idx="14180">
                  <c:v>100</c:v>
                </c:pt>
                <c:pt idx="14181">
                  <c:v>100</c:v>
                </c:pt>
                <c:pt idx="14182">
                  <c:v>100</c:v>
                </c:pt>
                <c:pt idx="14183">
                  <c:v>100</c:v>
                </c:pt>
                <c:pt idx="14184">
                  <c:v>100</c:v>
                </c:pt>
                <c:pt idx="14185">
                  <c:v>100</c:v>
                </c:pt>
                <c:pt idx="14186">
                  <c:v>100</c:v>
                </c:pt>
                <c:pt idx="14187">
                  <c:v>100</c:v>
                </c:pt>
                <c:pt idx="14188">
                  <c:v>100</c:v>
                </c:pt>
                <c:pt idx="14189">
                  <c:v>100</c:v>
                </c:pt>
                <c:pt idx="14190">
                  <c:v>100</c:v>
                </c:pt>
                <c:pt idx="14191">
                  <c:v>100</c:v>
                </c:pt>
                <c:pt idx="14192">
                  <c:v>100</c:v>
                </c:pt>
                <c:pt idx="14193">
                  <c:v>100</c:v>
                </c:pt>
                <c:pt idx="14194">
                  <c:v>100</c:v>
                </c:pt>
                <c:pt idx="14195">
                  <c:v>100</c:v>
                </c:pt>
                <c:pt idx="14196">
                  <c:v>100</c:v>
                </c:pt>
                <c:pt idx="14197">
                  <c:v>100</c:v>
                </c:pt>
                <c:pt idx="14198">
                  <c:v>100</c:v>
                </c:pt>
                <c:pt idx="14199">
                  <c:v>100</c:v>
                </c:pt>
                <c:pt idx="14200">
                  <c:v>100</c:v>
                </c:pt>
                <c:pt idx="14201">
                  <c:v>100</c:v>
                </c:pt>
                <c:pt idx="14202">
                  <c:v>100</c:v>
                </c:pt>
                <c:pt idx="14203">
                  <c:v>100</c:v>
                </c:pt>
                <c:pt idx="14204">
                  <c:v>100</c:v>
                </c:pt>
                <c:pt idx="14205">
                  <c:v>100</c:v>
                </c:pt>
                <c:pt idx="14206">
                  <c:v>100</c:v>
                </c:pt>
                <c:pt idx="14207">
                  <c:v>100</c:v>
                </c:pt>
                <c:pt idx="14208">
                  <c:v>100</c:v>
                </c:pt>
                <c:pt idx="14209">
                  <c:v>100</c:v>
                </c:pt>
                <c:pt idx="14210">
                  <c:v>100</c:v>
                </c:pt>
                <c:pt idx="14211">
                  <c:v>100</c:v>
                </c:pt>
                <c:pt idx="14212">
                  <c:v>100</c:v>
                </c:pt>
                <c:pt idx="14213">
                  <c:v>100</c:v>
                </c:pt>
                <c:pt idx="14214">
                  <c:v>100</c:v>
                </c:pt>
                <c:pt idx="14215">
                  <c:v>100</c:v>
                </c:pt>
                <c:pt idx="14216">
                  <c:v>100</c:v>
                </c:pt>
                <c:pt idx="14217">
                  <c:v>100</c:v>
                </c:pt>
                <c:pt idx="14218">
                  <c:v>100</c:v>
                </c:pt>
                <c:pt idx="14219">
                  <c:v>100</c:v>
                </c:pt>
                <c:pt idx="14220">
                  <c:v>100</c:v>
                </c:pt>
                <c:pt idx="14221">
                  <c:v>100</c:v>
                </c:pt>
                <c:pt idx="14222">
                  <c:v>100</c:v>
                </c:pt>
                <c:pt idx="14223">
                  <c:v>100</c:v>
                </c:pt>
                <c:pt idx="14224">
                  <c:v>100</c:v>
                </c:pt>
                <c:pt idx="14225">
                  <c:v>100</c:v>
                </c:pt>
                <c:pt idx="14226">
                  <c:v>100</c:v>
                </c:pt>
                <c:pt idx="14227">
                  <c:v>100</c:v>
                </c:pt>
                <c:pt idx="14228">
                  <c:v>100</c:v>
                </c:pt>
                <c:pt idx="14229">
                  <c:v>100</c:v>
                </c:pt>
                <c:pt idx="14230">
                  <c:v>100</c:v>
                </c:pt>
                <c:pt idx="14231">
                  <c:v>100</c:v>
                </c:pt>
                <c:pt idx="14232">
                  <c:v>100</c:v>
                </c:pt>
                <c:pt idx="14233">
                  <c:v>100</c:v>
                </c:pt>
                <c:pt idx="14234">
                  <c:v>100</c:v>
                </c:pt>
                <c:pt idx="14235">
                  <c:v>100</c:v>
                </c:pt>
                <c:pt idx="14236">
                  <c:v>100</c:v>
                </c:pt>
                <c:pt idx="14237">
                  <c:v>100</c:v>
                </c:pt>
                <c:pt idx="14238">
                  <c:v>100</c:v>
                </c:pt>
                <c:pt idx="14239">
                  <c:v>100</c:v>
                </c:pt>
                <c:pt idx="14240">
                  <c:v>100</c:v>
                </c:pt>
                <c:pt idx="14241">
                  <c:v>100</c:v>
                </c:pt>
                <c:pt idx="14242">
                  <c:v>100</c:v>
                </c:pt>
                <c:pt idx="14243">
                  <c:v>100</c:v>
                </c:pt>
                <c:pt idx="14244">
                  <c:v>100</c:v>
                </c:pt>
                <c:pt idx="14245">
                  <c:v>100</c:v>
                </c:pt>
                <c:pt idx="14246">
                  <c:v>100</c:v>
                </c:pt>
                <c:pt idx="14247">
                  <c:v>100</c:v>
                </c:pt>
                <c:pt idx="14248">
                  <c:v>100</c:v>
                </c:pt>
                <c:pt idx="14249">
                  <c:v>100</c:v>
                </c:pt>
                <c:pt idx="14250">
                  <c:v>100</c:v>
                </c:pt>
                <c:pt idx="14251">
                  <c:v>100</c:v>
                </c:pt>
                <c:pt idx="14252">
                  <c:v>100</c:v>
                </c:pt>
                <c:pt idx="14253">
                  <c:v>100</c:v>
                </c:pt>
                <c:pt idx="14254">
                  <c:v>100</c:v>
                </c:pt>
                <c:pt idx="14255">
                  <c:v>100</c:v>
                </c:pt>
                <c:pt idx="14256">
                  <c:v>100</c:v>
                </c:pt>
                <c:pt idx="14257">
                  <c:v>100</c:v>
                </c:pt>
                <c:pt idx="14258">
                  <c:v>100</c:v>
                </c:pt>
                <c:pt idx="14259">
                  <c:v>100</c:v>
                </c:pt>
                <c:pt idx="14260">
                  <c:v>100</c:v>
                </c:pt>
                <c:pt idx="14261">
                  <c:v>100</c:v>
                </c:pt>
                <c:pt idx="14262">
                  <c:v>100</c:v>
                </c:pt>
                <c:pt idx="14263">
                  <c:v>100</c:v>
                </c:pt>
                <c:pt idx="14264">
                  <c:v>100</c:v>
                </c:pt>
                <c:pt idx="14265">
                  <c:v>100</c:v>
                </c:pt>
                <c:pt idx="14266">
                  <c:v>100</c:v>
                </c:pt>
                <c:pt idx="14267">
                  <c:v>100</c:v>
                </c:pt>
                <c:pt idx="14268">
                  <c:v>100</c:v>
                </c:pt>
                <c:pt idx="14269">
                  <c:v>100</c:v>
                </c:pt>
                <c:pt idx="14270">
                  <c:v>100</c:v>
                </c:pt>
                <c:pt idx="14271">
                  <c:v>100</c:v>
                </c:pt>
                <c:pt idx="14272">
                  <c:v>100</c:v>
                </c:pt>
                <c:pt idx="14273">
                  <c:v>100</c:v>
                </c:pt>
                <c:pt idx="14274">
                  <c:v>100</c:v>
                </c:pt>
                <c:pt idx="14275">
                  <c:v>100</c:v>
                </c:pt>
                <c:pt idx="14276">
                  <c:v>100</c:v>
                </c:pt>
                <c:pt idx="14277">
                  <c:v>100</c:v>
                </c:pt>
                <c:pt idx="14278">
                  <c:v>100</c:v>
                </c:pt>
                <c:pt idx="14279">
                  <c:v>100</c:v>
                </c:pt>
                <c:pt idx="14280">
                  <c:v>100</c:v>
                </c:pt>
                <c:pt idx="14281">
                  <c:v>100</c:v>
                </c:pt>
                <c:pt idx="14282">
                  <c:v>99.625200000000007</c:v>
                </c:pt>
                <c:pt idx="14283">
                  <c:v>99.5946</c:v>
                </c:pt>
                <c:pt idx="14284">
                  <c:v>99.716700000000003</c:v>
                </c:pt>
                <c:pt idx="14285">
                  <c:v>99.533600000000007</c:v>
                </c:pt>
                <c:pt idx="14286">
                  <c:v>99.052899999999994</c:v>
                </c:pt>
                <c:pt idx="14287">
                  <c:v>99.083500000000001</c:v>
                </c:pt>
                <c:pt idx="14288">
                  <c:v>99.144499999999994</c:v>
                </c:pt>
                <c:pt idx="14289">
                  <c:v>98.808800000000005</c:v>
                </c:pt>
                <c:pt idx="14290">
                  <c:v>98.564700000000002</c:v>
                </c:pt>
                <c:pt idx="14291">
                  <c:v>98.656199999999998</c:v>
                </c:pt>
                <c:pt idx="14292">
                  <c:v>98.656199999999998</c:v>
                </c:pt>
                <c:pt idx="14293">
                  <c:v>98.824100000000001</c:v>
                </c:pt>
                <c:pt idx="14294">
                  <c:v>98.854600000000005</c:v>
                </c:pt>
                <c:pt idx="14295">
                  <c:v>98.946100000000001</c:v>
                </c:pt>
                <c:pt idx="14296">
                  <c:v>98.915599999999998</c:v>
                </c:pt>
                <c:pt idx="14297">
                  <c:v>98.885099999999994</c:v>
                </c:pt>
                <c:pt idx="14298">
                  <c:v>98.701999999999998</c:v>
                </c:pt>
                <c:pt idx="14299">
                  <c:v>97.847499999999997</c:v>
                </c:pt>
                <c:pt idx="14300">
                  <c:v>97.527100000000004</c:v>
                </c:pt>
                <c:pt idx="14301">
                  <c:v>97.8322</c:v>
                </c:pt>
                <c:pt idx="14302">
                  <c:v>98.076400000000007</c:v>
                </c:pt>
                <c:pt idx="14303">
                  <c:v>98.1374</c:v>
                </c:pt>
                <c:pt idx="14304">
                  <c:v>97.9238</c:v>
                </c:pt>
                <c:pt idx="14305">
                  <c:v>97.557599999999994</c:v>
                </c:pt>
                <c:pt idx="14306">
                  <c:v>97.405000000000001</c:v>
                </c:pt>
                <c:pt idx="14307">
                  <c:v>97.038799999999995</c:v>
                </c:pt>
                <c:pt idx="14308">
                  <c:v>96.962500000000006</c:v>
                </c:pt>
                <c:pt idx="14309">
                  <c:v>96.992999999999995</c:v>
                </c:pt>
                <c:pt idx="14310">
                  <c:v>96.413200000000003</c:v>
                </c:pt>
                <c:pt idx="14311">
                  <c:v>96.443700000000007</c:v>
                </c:pt>
                <c:pt idx="14312">
                  <c:v>95.894400000000005</c:v>
                </c:pt>
                <c:pt idx="14313">
                  <c:v>95.741799999999998</c:v>
                </c:pt>
                <c:pt idx="14314">
                  <c:v>95.650199999999998</c:v>
                </c:pt>
                <c:pt idx="14315">
                  <c:v>95.528199999999998</c:v>
                </c:pt>
                <c:pt idx="14316">
                  <c:v>95.802800000000005</c:v>
                </c:pt>
                <c:pt idx="14317">
                  <c:v>95.879099999999994</c:v>
                </c:pt>
                <c:pt idx="14318">
                  <c:v>95.116200000000006</c:v>
                </c:pt>
                <c:pt idx="14319">
                  <c:v>94.811000000000007</c:v>
                </c:pt>
                <c:pt idx="14320">
                  <c:v>95.146699999999996</c:v>
                </c:pt>
                <c:pt idx="14321">
                  <c:v>94.933099999999996</c:v>
                </c:pt>
                <c:pt idx="14322">
                  <c:v>94.933099999999996</c:v>
                </c:pt>
                <c:pt idx="14323">
                  <c:v>94.337999999999994</c:v>
                </c:pt>
                <c:pt idx="14324">
                  <c:v>94.7042</c:v>
                </c:pt>
                <c:pt idx="14325">
                  <c:v>94.7042</c:v>
                </c:pt>
                <c:pt idx="14326">
                  <c:v>94.521100000000004</c:v>
                </c:pt>
                <c:pt idx="14327">
                  <c:v>94.7042</c:v>
                </c:pt>
                <c:pt idx="14328">
                  <c:v>94.7042</c:v>
                </c:pt>
                <c:pt idx="14329">
                  <c:v>94.246399999999994</c:v>
                </c:pt>
                <c:pt idx="14330">
                  <c:v>93.971800000000002</c:v>
                </c:pt>
                <c:pt idx="14331">
                  <c:v>93.971800000000002</c:v>
                </c:pt>
                <c:pt idx="14332">
                  <c:v>94.276899999999998</c:v>
                </c:pt>
                <c:pt idx="14333">
                  <c:v>94.490600000000001</c:v>
                </c:pt>
                <c:pt idx="14334">
                  <c:v>94.307500000000005</c:v>
                </c:pt>
                <c:pt idx="14335">
                  <c:v>94.200699999999998</c:v>
                </c:pt>
                <c:pt idx="14336">
                  <c:v>94.170100000000005</c:v>
                </c:pt>
                <c:pt idx="14337">
                  <c:v>94.353200000000001</c:v>
                </c:pt>
                <c:pt idx="14338">
                  <c:v>94.109099999999998</c:v>
                </c:pt>
                <c:pt idx="14339">
                  <c:v>93.590299999999999</c:v>
                </c:pt>
                <c:pt idx="14340">
                  <c:v>93.620800000000003</c:v>
                </c:pt>
                <c:pt idx="14341">
                  <c:v>93.773399999999995</c:v>
                </c:pt>
                <c:pt idx="14342">
                  <c:v>93.712400000000002</c:v>
                </c:pt>
                <c:pt idx="14343">
                  <c:v>93.620800000000003</c:v>
                </c:pt>
                <c:pt idx="14344">
                  <c:v>93.2851</c:v>
                </c:pt>
                <c:pt idx="14345">
                  <c:v>93.040999999999997</c:v>
                </c:pt>
                <c:pt idx="14346">
                  <c:v>92.705299999999994</c:v>
                </c:pt>
                <c:pt idx="14347">
                  <c:v>92.621399999999994</c:v>
                </c:pt>
                <c:pt idx="14348">
                  <c:v>92.430599999999998</c:v>
                </c:pt>
                <c:pt idx="14349">
                  <c:v>92.567999999999998</c:v>
                </c:pt>
                <c:pt idx="14350">
                  <c:v>92.598500000000001</c:v>
                </c:pt>
                <c:pt idx="14351">
                  <c:v>92.438299999999998</c:v>
                </c:pt>
                <c:pt idx="14352">
                  <c:v>92.659499999999994</c:v>
                </c:pt>
                <c:pt idx="14353">
                  <c:v>92.499300000000005</c:v>
                </c:pt>
                <c:pt idx="14354">
                  <c:v>91.721100000000007</c:v>
                </c:pt>
                <c:pt idx="14355">
                  <c:v>90.729299999999995</c:v>
                </c:pt>
                <c:pt idx="14356">
                  <c:v>90.561400000000006</c:v>
                </c:pt>
                <c:pt idx="14357">
                  <c:v>90.866600000000005</c:v>
                </c:pt>
                <c:pt idx="14358">
                  <c:v>90.752200000000002</c:v>
                </c:pt>
                <c:pt idx="14359">
                  <c:v>91.393000000000001</c:v>
                </c:pt>
                <c:pt idx="14360">
                  <c:v>91.835499999999996</c:v>
                </c:pt>
                <c:pt idx="14361">
                  <c:v>92.415400000000005</c:v>
                </c:pt>
                <c:pt idx="14362">
                  <c:v>92.247500000000002</c:v>
                </c:pt>
                <c:pt idx="14363">
                  <c:v>92.056799999999996</c:v>
                </c:pt>
                <c:pt idx="14364">
                  <c:v>92.468800000000002</c:v>
                </c:pt>
                <c:pt idx="14365">
                  <c:v>92.384900000000002</c:v>
                </c:pt>
                <c:pt idx="14366">
                  <c:v>92.552700000000002</c:v>
                </c:pt>
                <c:pt idx="14367">
                  <c:v>92.583200000000005</c:v>
                </c:pt>
                <c:pt idx="14368">
                  <c:v>92.873099999999994</c:v>
                </c:pt>
                <c:pt idx="14369">
                  <c:v>92.606099999999998</c:v>
                </c:pt>
                <c:pt idx="14370">
                  <c:v>92.812100000000001</c:v>
                </c:pt>
                <c:pt idx="14371">
                  <c:v>92.384900000000002</c:v>
                </c:pt>
                <c:pt idx="14372">
                  <c:v>92.384900000000002</c:v>
                </c:pt>
                <c:pt idx="14373">
                  <c:v>92.300899999999999</c:v>
                </c:pt>
                <c:pt idx="14374">
                  <c:v>91.6982</c:v>
                </c:pt>
                <c:pt idx="14375">
                  <c:v>91.805000000000007</c:v>
                </c:pt>
                <c:pt idx="14376">
                  <c:v>91.972899999999996</c:v>
                </c:pt>
                <c:pt idx="14377">
                  <c:v>91.858400000000003</c:v>
                </c:pt>
                <c:pt idx="14378">
                  <c:v>92.110200000000006</c:v>
                </c:pt>
                <c:pt idx="14379">
                  <c:v>91.446399999999997</c:v>
                </c:pt>
                <c:pt idx="14380">
                  <c:v>91.583799999999997</c:v>
                </c:pt>
                <c:pt idx="14381">
                  <c:v>91.446399999999997</c:v>
                </c:pt>
                <c:pt idx="14382">
                  <c:v>91.255700000000004</c:v>
                </c:pt>
                <c:pt idx="14383">
                  <c:v>91.499799999999993</c:v>
                </c:pt>
                <c:pt idx="14384">
                  <c:v>91.766900000000007</c:v>
                </c:pt>
                <c:pt idx="14385">
                  <c:v>91.713499999999996</c:v>
                </c:pt>
                <c:pt idx="14386">
                  <c:v>91.713499999999996</c:v>
                </c:pt>
                <c:pt idx="14387">
                  <c:v>91.736400000000003</c:v>
                </c:pt>
                <c:pt idx="14388">
                  <c:v>91.408299999999997</c:v>
                </c:pt>
                <c:pt idx="14389">
                  <c:v>91.156499999999994</c:v>
                </c:pt>
                <c:pt idx="14390">
                  <c:v>91.271000000000001</c:v>
                </c:pt>
                <c:pt idx="14391">
                  <c:v>91.629499999999993</c:v>
                </c:pt>
                <c:pt idx="14392">
                  <c:v>91.461699999999993</c:v>
                </c:pt>
                <c:pt idx="14393">
                  <c:v>91.545599999999993</c:v>
                </c:pt>
                <c:pt idx="14394">
                  <c:v>91.492199999999997</c:v>
                </c:pt>
                <c:pt idx="14395">
                  <c:v>91.576099999999997</c:v>
                </c:pt>
                <c:pt idx="14396">
                  <c:v>91.431200000000004</c:v>
                </c:pt>
                <c:pt idx="14397">
                  <c:v>91.576099999999997</c:v>
                </c:pt>
                <c:pt idx="14398">
                  <c:v>91.766900000000007</c:v>
                </c:pt>
                <c:pt idx="14399">
                  <c:v>91.873699999999999</c:v>
                </c:pt>
                <c:pt idx="14400">
                  <c:v>91.766900000000007</c:v>
                </c:pt>
                <c:pt idx="14401">
                  <c:v>91.629499999999993</c:v>
                </c:pt>
                <c:pt idx="14402">
                  <c:v>91.766900000000007</c:v>
                </c:pt>
                <c:pt idx="14403">
                  <c:v>91.515100000000004</c:v>
                </c:pt>
                <c:pt idx="14404">
                  <c:v>91.431200000000004</c:v>
                </c:pt>
                <c:pt idx="14405">
                  <c:v>91.515100000000004</c:v>
                </c:pt>
                <c:pt idx="14406">
                  <c:v>91.324399999999997</c:v>
                </c:pt>
                <c:pt idx="14407">
                  <c:v>91.492199999999997</c:v>
                </c:pt>
                <c:pt idx="14408">
                  <c:v>91.156499999999994</c:v>
                </c:pt>
                <c:pt idx="14409">
                  <c:v>90.965800000000002</c:v>
                </c:pt>
                <c:pt idx="14410">
                  <c:v>91.019199999999998</c:v>
                </c:pt>
                <c:pt idx="14411">
                  <c:v>91.271000000000001</c:v>
                </c:pt>
                <c:pt idx="14412">
                  <c:v>91.103099999999998</c:v>
                </c:pt>
                <c:pt idx="14413">
                  <c:v>91.019199999999998</c:v>
                </c:pt>
                <c:pt idx="14414">
                  <c:v>91.186999999999998</c:v>
                </c:pt>
                <c:pt idx="14415">
                  <c:v>91.324399999999997</c:v>
                </c:pt>
                <c:pt idx="14416">
                  <c:v>91.431200000000004</c:v>
                </c:pt>
                <c:pt idx="14417">
                  <c:v>91.545599999999993</c:v>
                </c:pt>
                <c:pt idx="14418">
                  <c:v>91.461699999999993</c:v>
                </c:pt>
                <c:pt idx="14419">
                  <c:v>91.545599999999993</c:v>
                </c:pt>
                <c:pt idx="14420">
                  <c:v>91.492199999999997</c:v>
                </c:pt>
                <c:pt idx="14421">
                  <c:v>91.324399999999997</c:v>
                </c:pt>
                <c:pt idx="14422">
                  <c:v>91.408299999999997</c:v>
                </c:pt>
                <c:pt idx="14423">
                  <c:v>91.240399999999994</c:v>
                </c:pt>
                <c:pt idx="14424">
                  <c:v>91.103099999999998</c:v>
                </c:pt>
                <c:pt idx="14425">
                  <c:v>91.271000000000001</c:v>
                </c:pt>
                <c:pt idx="14426">
                  <c:v>91.271000000000001</c:v>
                </c:pt>
                <c:pt idx="14427">
                  <c:v>91.156499999999994</c:v>
                </c:pt>
                <c:pt idx="14428">
                  <c:v>91.156499999999994</c:v>
                </c:pt>
                <c:pt idx="14429">
                  <c:v>91.156499999999994</c:v>
                </c:pt>
                <c:pt idx="14430">
                  <c:v>91.072599999999994</c:v>
                </c:pt>
                <c:pt idx="14431">
                  <c:v>91.049700000000001</c:v>
                </c:pt>
                <c:pt idx="14432">
                  <c:v>91.103099999999998</c:v>
                </c:pt>
                <c:pt idx="14433">
                  <c:v>90.904799999999994</c:v>
                </c:pt>
                <c:pt idx="14434">
                  <c:v>90.767399999999995</c:v>
                </c:pt>
                <c:pt idx="14435">
                  <c:v>90.767399999999995</c:v>
                </c:pt>
                <c:pt idx="14436">
                  <c:v>90.767399999999995</c:v>
                </c:pt>
                <c:pt idx="14437">
                  <c:v>90.797899999999998</c:v>
                </c:pt>
                <c:pt idx="14438">
                  <c:v>90.767399999999995</c:v>
                </c:pt>
                <c:pt idx="14439">
                  <c:v>90.767399999999995</c:v>
                </c:pt>
                <c:pt idx="14440">
                  <c:v>90.851299999999995</c:v>
                </c:pt>
                <c:pt idx="14441">
                  <c:v>91.103099999999998</c:v>
                </c:pt>
                <c:pt idx="14442">
                  <c:v>91.186999999999998</c:v>
                </c:pt>
                <c:pt idx="14443">
                  <c:v>91.156499999999994</c:v>
                </c:pt>
                <c:pt idx="14444">
                  <c:v>91.049700000000001</c:v>
                </c:pt>
                <c:pt idx="14445">
                  <c:v>90.767399999999995</c:v>
                </c:pt>
                <c:pt idx="14446">
                  <c:v>90.767399999999995</c:v>
                </c:pt>
                <c:pt idx="14447">
                  <c:v>90.767399999999995</c:v>
                </c:pt>
                <c:pt idx="14448">
                  <c:v>90.797899999999998</c:v>
                </c:pt>
                <c:pt idx="14449">
                  <c:v>91.019199999999998</c:v>
                </c:pt>
                <c:pt idx="14450">
                  <c:v>91.133600000000001</c:v>
                </c:pt>
                <c:pt idx="14451">
                  <c:v>91.186999999999998</c:v>
                </c:pt>
                <c:pt idx="14452">
                  <c:v>91.209900000000005</c:v>
                </c:pt>
                <c:pt idx="14453">
                  <c:v>91.209900000000005</c:v>
                </c:pt>
                <c:pt idx="14454">
                  <c:v>91.240399999999994</c:v>
                </c:pt>
                <c:pt idx="14455">
                  <c:v>91.209900000000005</c:v>
                </c:pt>
                <c:pt idx="14456">
                  <c:v>91.271000000000001</c:v>
                </c:pt>
                <c:pt idx="14457">
                  <c:v>91.324399999999997</c:v>
                </c:pt>
                <c:pt idx="14458">
                  <c:v>91.103099999999998</c:v>
                </c:pt>
                <c:pt idx="14459">
                  <c:v>91.019199999999998</c:v>
                </c:pt>
                <c:pt idx="14460">
                  <c:v>91.049700000000001</c:v>
                </c:pt>
                <c:pt idx="14461">
                  <c:v>91.156499999999994</c:v>
                </c:pt>
                <c:pt idx="14462">
                  <c:v>91.293899999999994</c:v>
                </c:pt>
                <c:pt idx="14463">
                  <c:v>91.408299999999997</c:v>
                </c:pt>
                <c:pt idx="14464">
                  <c:v>91.324399999999997</c:v>
                </c:pt>
                <c:pt idx="14465">
                  <c:v>91.271000000000001</c:v>
                </c:pt>
                <c:pt idx="14466">
                  <c:v>91.271000000000001</c:v>
                </c:pt>
                <c:pt idx="14467">
                  <c:v>91.271000000000001</c:v>
                </c:pt>
                <c:pt idx="14468">
                  <c:v>91.293899999999994</c:v>
                </c:pt>
                <c:pt idx="14469">
                  <c:v>91.408299999999997</c:v>
                </c:pt>
                <c:pt idx="14470">
                  <c:v>91.431200000000004</c:v>
                </c:pt>
                <c:pt idx="14471">
                  <c:v>91.431200000000004</c:v>
                </c:pt>
                <c:pt idx="14472">
                  <c:v>91.492199999999997</c:v>
                </c:pt>
                <c:pt idx="14473">
                  <c:v>91.515100000000004</c:v>
                </c:pt>
                <c:pt idx="14474">
                  <c:v>91.545599999999993</c:v>
                </c:pt>
                <c:pt idx="14475">
                  <c:v>91.576099999999997</c:v>
                </c:pt>
                <c:pt idx="14476">
                  <c:v>91.629499999999993</c:v>
                </c:pt>
                <c:pt idx="14477">
                  <c:v>91.6524</c:v>
                </c:pt>
                <c:pt idx="14478">
                  <c:v>91.6524</c:v>
                </c:pt>
                <c:pt idx="14479">
                  <c:v>91.6524</c:v>
                </c:pt>
                <c:pt idx="14480">
                  <c:v>91.629499999999993</c:v>
                </c:pt>
                <c:pt idx="14481">
                  <c:v>91.6524</c:v>
                </c:pt>
                <c:pt idx="14482">
                  <c:v>91.599000000000004</c:v>
                </c:pt>
                <c:pt idx="14483">
                  <c:v>91.713499999999996</c:v>
                </c:pt>
                <c:pt idx="14484">
                  <c:v>91.629499999999993</c:v>
                </c:pt>
                <c:pt idx="14485">
                  <c:v>91.629499999999993</c:v>
                </c:pt>
                <c:pt idx="14486">
                  <c:v>91.629499999999993</c:v>
                </c:pt>
                <c:pt idx="14487">
                  <c:v>91.629499999999993</c:v>
                </c:pt>
                <c:pt idx="14488">
                  <c:v>91.576099999999997</c:v>
                </c:pt>
                <c:pt idx="14489">
                  <c:v>91.545599999999993</c:v>
                </c:pt>
                <c:pt idx="14490">
                  <c:v>91.545599999999993</c:v>
                </c:pt>
                <c:pt idx="14491">
                  <c:v>91.576099999999997</c:v>
                </c:pt>
                <c:pt idx="14492">
                  <c:v>91.599000000000004</c:v>
                </c:pt>
                <c:pt idx="14493">
                  <c:v>91.6524</c:v>
                </c:pt>
                <c:pt idx="14494">
                  <c:v>91.545599999999993</c:v>
                </c:pt>
                <c:pt idx="14495">
                  <c:v>91.377799999999993</c:v>
                </c:pt>
                <c:pt idx="14496">
                  <c:v>91.431200000000004</c:v>
                </c:pt>
                <c:pt idx="14497">
                  <c:v>91.133600000000001</c:v>
                </c:pt>
                <c:pt idx="14498">
                  <c:v>90.797899999999998</c:v>
                </c:pt>
                <c:pt idx="14499">
                  <c:v>90.820800000000006</c:v>
                </c:pt>
                <c:pt idx="14500">
                  <c:v>90.851299999999995</c:v>
                </c:pt>
                <c:pt idx="14501">
                  <c:v>90.851299999999995</c:v>
                </c:pt>
                <c:pt idx="14502">
                  <c:v>90.797899999999998</c:v>
                </c:pt>
                <c:pt idx="14503">
                  <c:v>90.851299999999995</c:v>
                </c:pt>
                <c:pt idx="14504">
                  <c:v>89.882400000000004</c:v>
                </c:pt>
                <c:pt idx="14505">
                  <c:v>89.134699999999995</c:v>
                </c:pt>
                <c:pt idx="14506">
                  <c:v>88.966899999999995</c:v>
                </c:pt>
                <c:pt idx="14507">
                  <c:v>88.371799999999993</c:v>
                </c:pt>
                <c:pt idx="14508">
                  <c:v>88.898200000000003</c:v>
                </c:pt>
                <c:pt idx="14509">
                  <c:v>88.814300000000003</c:v>
                </c:pt>
                <c:pt idx="14510">
                  <c:v>88.844800000000006</c:v>
                </c:pt>
                <c:pt idx="14511">
                  <c:v>88.928700000000006</c:v>
                </c:pt>
                <c:pt idx="14512">
                  <c:v>89.119500000000002</c:v>
                </c:pt>
                <c:pt idx="14513">
                  <c:v>89.287300000000002</c:v>
                </c:pt>
                <c:pt idx="14514">
                  <c:v>89.676400000000001</c:v>
                </c:pt>
                <c:pt idx="14515">
                  <c:v>89.645899999999997</c:v>
                </c:pt>
                <c:pt idx="14516">
                  <c:v>89.813800000000001</c:v>
                </c:pt>
                <c:pt idx="14517">
                  <c:v>89.867199999999997</c:v>
                </c:pt>
                <c:pt idx="14518">
                  <c:v>89.928200000000004</c:v>
                </c:pt>
                <c:pt idx="14519">
                  <c:v>88.844800000000006</c:v>
                </c:pt>
                <c:pt idx="14520">
                  <c:v>88.249700000000004</c:v>
                </c:pt>
                <c:pt idx="14521">
                  <c:v>87.975099999999998</c:v>
                </c:pt>
                <c:pt idx="14522">
                  <c:v>87.776700000000005</c:v>
                </c:pt>
                <c:pt idx="14523">
                  <c:v>87.944500000000005</c:v>
                </c:pt>
                <c:pt idx="14524">
                  <c:v>87.891099999999994</c:v>
                </c:pt>
                <c:pt idx="14525">
                  <c:v>87.998000000000005</c:v>
                </c:pt>
                <c:pt idx="14526">
                  <c:v>88.165800000000004</c:v>
                </c:pt>
                <c:pt idx="14527">
                  <c:v>87.532600000000002</c:v>
                </c:pt>
                <c:pt idx="14528">
                  <c:v>87.837699999999998</c:v>
                </c:pt>
                <c:pt idx="14529">
                  <c:v>87.975099999999998</c:v>
                </c:pt>
                <c:pt idx="14530">
                  <c:v>87.929299999999998</c:v>
                </c:pt>
                <c:pt idx="14531">
                  <c:v>87.654600000000002</c:v>
                </c:pt>
                <c:pt idx="14532">
                  <c:v>87.509699999999995</c:v>
                </c:pt>
                <c:pt idx="14533">
                  <c:v>87.982699999999994</c:v>
                </c:pt>
                <c:pt idx="14534">
                  <c:v>88.318399999999997</c:v>
                </c:pt>
                <c:pt idx="14535">
                  <c:v>88.539599999999993</c:v>
                </c:pt>
                <c:pt idx="14536">
                  <c:v>88.730400000000003</c:v>
                </c:pt>
                <c:pt idx="14537">
                  <c:v>88.982100000000003</c:v>
                </c:pt>
                <c:pt idx="14538">
                  <c:v>89.119500000000002</c:v>
                </c:pt>
                <c:pt idx="14539">
                  <c:v>89.264399999999995</c:v>
                </c:pt>
                <c:pt idx="14540">
                  <c:v>89.317800000000005</c:v>
                </c:pt>
                <c:pt idx="14541">
                  <c:v>89.432299999999998</c:v>
                </c:pt>
                <c:pt idx="14542">
                  <c:v>89.485699999999994</c:v>
                </c:pt>
                <c:pt idx="14543">
                  <c:v>89.508600000000001</c:v>
                </c:pt>
                <c:pt idx="14544">
                  <c:v>89.539100000000005</c:v>
                </c:pt>
                <c:pt idx="14545">
                  <c:v>89.508600000000001</c:v>
                </c:pt>
                <c:pt idx="14546">
                  <c:v>89.371200000000002</c:v>
                </c:pt>
                <c:pt idx="14547">
                  <c:v>89.180499999999995</c:v>
                </c:pt>
                <c:pt idx="14548">
                  <c:v>89.096599999999995</c:v>
                </c:pt>
                <c:pt idx="14549">
                  <c:v>89.180499999999995</c:v>
                </c:pt>
                <c:pt idx="14550">
                  <c:v>89.233900000000006</c:v>
                </c:pt>
                <c:pt idx="14551">
                  <c:v>89.066100000000006</c:v>
                </c:pt>
                <c:pt idx="14552">
                  <c:v>89.066100000000006</c:v>
                </c:pt>
                <c:pt idx="14553">
                  <c:v>89.180499999999995</c:v>
                </c:pt>
                <c:pt idx="14554">
                  <c:v>89.264399999999995</c:v>
                </c:pt>
                <c:pt idx="14555">
                  <c:v>89.317800000000005</c:v>
                </c:pt>
                <c:pt idx="14556">
                  <c:v>89.264399999999995</c:v>
                </c:pt>
                <c:pt idx="14557">
                  <c:v>89.287300000000002</c:v>
                </c:pt>
                <c:pt idx="14558">
                  <c:v>89.371200000000002</c:v>
                </c:pt>
                <c:pt idx="14559">
                  <c:v>89.264399999999995</c:v>
                </c:pt>
                <c:pt idx="14560">
                  <c:v>89.096599999999995</c:v>
                </c:pt>
                <c:pt idx="14561">
                  <c:v>89.119500000000002</c:v>
                </c:pt>
                <c:pt idx="14562">
                  <c:v>89.180499999999995</c:v>
                </c:pt>
                <c:pt idx="14563">
                  <c:v>89.012699999999995</c:v>
                </c:pt>
                <c:pt idx="14564">
                  <c:v>88.730400000000003</c:v>
                </c:pt>
                <c:pt idx="14565">
                  <c:v>88.593000000000004</c:v>
                </c:pt>
                <c:pt idx="14566">
                  <c:v>88.425200000000004</c:v>
                </c:pt>
                <c:pt idx="14567">
                  <c:v>88.318399999999997</c:v>
                </c:pt>
                <c:pt idx="14568">
                  <c:v>88.341300000000004</c:v>
                </c:pt>
                <c:pt idx="14569">
                  <c:v>88.402299999999997</c:v>
                </c:pt>
                <c:pt idx="14570">
                  <c:v>88.486199999999997</c:v>
                </c:pt>
                <c:pt idx="14571">
                  <c:v>88.425200000000004</c:v>
                </c:pt>
                <c:pt idx="14572">
                  <c:v>88.539599999999993</c:v>
                </c:pt>
                <c:pt idx="14573">
                  <c:v>88.638800000000003</c:v>
                </c:pt>
                <c:pt idx="14574">
                  <c:v>88.6083</c:v>
                </c:pt>
                <c:pt idx="14575">
                  <c:v>88.387100000000004</c:v>
                </c:pt>
                <c:pt idx="14576">
                  <c:v>88.333600000000004</c:v>
                </c:pt>
                <c:pt idx="14577">
                  <c:v>88.4405</c:v>
                </c:pt>
                <c:pt idx="14578">
                  <c:v>88.5244</c:v>
                </c:pt>
                <c:pt idx="14579">
                  <c:v>88.471000000000004</c:v>
                </c:pt>
                <c:pt idx="14580">
                  <c:v>88.387100000000004</c:v>
                </c:pt>
                <c:pt idx="14581">
                  <c:v>88.196299999999994</c:v>
                </c:pt>
                <c:pt idx="14582">
                  <c:v>87.998000000000005</c:v>
                </c:pt>
                <c:pt idx="14583">
                  <c:v>87.669899999999998</c:v>
                </c:pt>
                <c:pt idx="14584">
                  <c:v>87.441000000000003</c:v>
                </c:pt>
                <c:pt idx="14585">
                  <c:v>87.082400000000007</c:v>
                </c:pt>
                <c:pt idx="14586">
                  <c:v>86.525499999999994</c:v>
                </c:pt>
                <c:pt idx="14587">
                  <c:v>85.838800000000006</c:v>
                </c:pt>
                <c:pt idx="14588">
                  <c:v>85.922799999999995</c:v>
                </c:pt>
                <c:pt idx="14589">
                  <c:v>85.838800000000006</c:v>
                </c:pt>
                <c:pt idx="14590">
                  <c:v>85.5565</c:v>
                </c:pt>
                <c:pt idx="14591">
                  <c:v>85.693899999999999</c:v>
                </c:pt>
                <c:pt idx="14592">
                  <c:v>86.029600000000002</c:v>
                </c:pt>
                <c:pt idx="14593">
                  <c:v>86.281300000000002</c:v>
                </c:pt>
                <c:pt idx="14594">
                  <c:v>86.555999999999997</c:v>
                </c:pt>
                <c:pt idx="14595">
                  <c:v>86.525499999999994</c:v>
                </c:pt>
                <c:pt idx="14596">
                  <c:v>86.662800000000004</c:v>
                </c:pt>
                <c:pt idx="14597">
                  <c:v>86.662800000000004</c:v>
                </c:pt>
                <c:pt idx="14598">
                  <c:v>86.723799999999997</c:v>
                </c:pt>
                <c:pt idx="14599">
                  <c:v>86.777299999999997</c:v>
                </c:pt>
                <c:pt idx="14600">
                  <c:v>86.914599999999993</c:v>
                </c:pt>
                <c:pt idx="14601">
                  <c:v>86.9756</c:v>
                </c:pt>
                <c:pt idx="14602">
                  <c:v>86.777299999999997</c:v>
                </c:pt>
                <c:pt idx="14603">
                  <c:v>86.723799999999997</c:v>
                </c:pt>
                <c:pt idx="14604">
                  <c:v>86.334699999999998</c:v>
                </c:pt>
                <c:pt idx="14605">
                  <c:v>86.388199999999998</c:v>
                </c:pt>
                <c:pt idx="14606">
                  <c:v>86.472099999999998</c:v>
                </c:pt>
                <c:pt idx="14607">
                  <c:v>86.555999999999997</c:v>
                </c:pt>
                <c:pt idx="14608">
                  <c:v>86.586500000000001</c:v>
                </c:pt>
                <c:pt idx="14609">
                  <c:v>86.693299999999994</c:v>
                </c:pt>
                <c:pt idx="14610">
                  <c:v>86.723799999999997</c:v>
                </c:pt>
                <c:pt idx="14611">
                  <c:v>86.693299999999994</c:v>
                </c:pt>
                <c:pt idx="14612">
                  <c:v>86.693299999999994</c:v>
                </c:pt>
                <c:pt idx="14613">
                  <c:v>86.723799999999997</c:v>
                </c:pt>
                <c:pt idx="14614">
                  <c:v>86.723799999999997</c:v>
                </c:pt>
                <c:pt idx="14615">
                  <c:v>86.723799999999997</c:v>
                </c:pt>
                <c:pt idx="14616">
                  <c:v>86.830699999999993</c:v>
                </c:pt>
                <c:pt idx="14617">
                  <c:v>86.914599999999993</c:v>
                </c:pt>
                <c:pt idx="14618">
                  <c:v>86.998500000000007</c:v>
                </c:pt>
                <c:pt idx="14619">
                  <c:v>86.998500000000007</c:v>
                </c:pt>
                <c:pt idx="14620">
                  <c:v>86.914599999999993</c:v>
                </c:pt>
                <c:pt idx="14621">
                  <c:v>86.639899999999997</c:v>
                </c:pt>
                <c:pt idx="14622">
                  <c:v>86.388199999999998</c:v>
                </c:pt>
                <c:pt idx="14623">
                  <c:v>86.281300000000002</c:v>
                </c:pt>
                <c:pt idx="14624">
                  <c:v>86.418700000000001</c:v>
                </c:pt>
                <c:pt idx="14625">
                  <c:v>86.609399999999994</c:v>
                </c:pt>
                <c:pt idx="14626">
                  <c:v>86.777299999999997</c:v>
                </c:pt>
                <c:pt idx="14627">
                  <c:v>86.9756</c:v>
                </c:pt>
                <c:pt idx="14628">
                  <c:v>87.112899999999996</c:v>
                </c:pt>
                <c:pt idx="14629">
                  <c:v>87.112899999999996</c:v>
                </c:pt>
                <c:pt idx="14630">
                  <c:v>87.135800000000003</c:v>
                </c:pt>
                <c:pt idx="14631">
                  <c:v>87.112899999999996</c:v>
                </c:pt>
                <c:pt idx="14632">
                  <c:v>87.112899999999996</c:v>
                </c:pt>
                <c:pt idx="14633">
                  <c:v>87.112899999999996</c:v>
                </c:pt>
                <c:pt idx="14634">
                  <c:v>87.112899999999996</c:v>
                </c:pt>
                <c:pt idx="14635">
                  <c:v>87.112899999999996</c:v>
                </c:pt>
                <c:pt idx="14636">
                  <c:v>86.998500000000007</c:v>
                </c:pt>
                <c:pt idx="14637">
                  <c:v>86.8078</c:v>
                </c:pt>
                <c:pt idx="14638">
                  <c:v>86.693299999999994</c:v>
                </c:pt>
                <c:pt idx="14639">
                  <c:v>86.8078</c:v>
                </c:pt>
                <c:pt idx="14640">
                  <c:v>87.028999999999996</c:v>
                </c:pt>
                <c:pt idx="14641">
                  <c:v>87.112899999999996</c:v>
                </c:pt>
                <c:pt idx="14642">
                  <c:v>87.112899999999996</c:v>
                </c:pt>
                <c:pt idx="14643">
                  <c:v>87.112899999999996</c:v>
                </c:pt>
                <c:pt idx="14644">
                  <c:v>87.112899999999996</c:v>
                </c:pt>
                <c:pt idx="14645">
                  <c:v>87.112899999999996</c:v>
                </c:pt>
                <c:pt idx="14646">
                  <c:v>87.112899999999996</c:v>
                </c:pt>
                <c:pt idx="14647">
                  <c:v>87.112899999999996</c:v>
                </c:pt>
                <c:pt idx="14648">
                  <c:v>87.196899999999999</c:v>
                </c:pt>
                <c:pt idx="14649">
                  <c:v>87.364699999999999</c:v>
                </c:pt>
                <c:pt idx="14650">
                  <c:v>87.418099999999995</c:v>
                </c:pt>
                <c:pt idx="14651">
                  <c:v>87.501999999999995</c:v>
                </c:pt>
                <c:pt idx="14652">
                  <c:v>87.471500000000006</c:v>
                </c:pt>
                <c:pt idx="14653">
                  <c:v>87.418099999999995</c:v>
                </c:pt>
                <c:pt idx="14654">
                  <c:v>87.387600000000006</c:v>
                </c:pt>
                <c:pt idx="14655">
                  <c:v>87.364699999999999</c:v>
                </c:pt>
                <c:pt idx="14656">
                  <c:v>87.364699999999999</c:v>
                </c:pt>
                <c:pt idx="14657">
                  <c:v>87.387600000000006</c:v>
                </c:pt>
                <c:pt idx="14658">
                  <c:v>87.418099999999995</c:v>
                </c:pt>
                <c:pt idx="14659">
                  <c:v>87.418099999999995</c:v>
                </c:pt>
                <c:pt idx="14660">
                  <c:v>87.471500000000006</c:v>
                </c:pt>
                <c:pt idx="14661">
                  <c:v>87.608900000000006</c:v>
                </c:pt>
                <c:pt idx="14662">
                  <c:v>87.555499999999995</c:v>
                </c:pt>
                <c:pt idx="14663">
                  <c:v>87.524900000000002</c:v>
                </c:pt>
                <c:pt idx="14664">
                  <c:v>87.501999999999995</c:v>
                </c:pt>
                <c:pt idx="14665">
                  <c:v>87.501999999999995</c:v>
                </c:pt>
                <c:pt idx="14666">
                  <c:v>87.524900000000002</c:v>
                </c:pt>
                <c:pt idx="14667">
                  <c:v>87.441000000000003</c:v>
                </c:pt>
                <c:pt idx="14668">
                  <c:v>87.334199999999996</c:v>
                </c:pt>
                <c:pt idx="14669">
                  <c:v>87.303700000000006</c:v>
                </c:pt>
                <c:pt idx="14670">
                  <c:v>87.280799999999999</c:v>
                </c:pt>
                <c:pt idx="14671">
                  <c:v>87.303700000000006</c:v>
                </c:pt>
                <c:pt idx="14672">
                  <c:v>87.334199999999996</c:v>
                </c:pt>
                <c:pt idx="14673">
                  <c:v>87.418099999999995</c:v>
                </c:pt>
                <c:pt idx="14674">
                  <c:v>87.555499999999995</c:v>
                </c:pt>
                <c:pt idx="14675">
                  <c:v>87.639399999999995</c:v>
                </c:pt>
                <c:pt idx="14676">
                  <c:v>87.669899999999998</c:v>
                </c:pt>
                <c:pt idx="14677">
                  <c:v>87.692800000000005</c:v>
                </c:pt>
                <c:pt idx="14678">
                  <c:v>87.692800000000005</c:v>
                </c:pt>
                <c:pt idx="14679">
                  <c:v>87.608900000000006</c:v>
                </c:pt>
                <c:pt idx="14680">
                  <c:v>87.639399999999995</c:v>
                </c:pt>
                <c:pt idx="14681">
                  <c:v>87.669899999999998</c:v>
                </c:pt>
                <c:pt idx="14682">
                  <c:v>87.669899999999998</c:v>
                </c:pt>
                <c:pt idx="14683">
                  <c:v>87.692800000000005</c:v>
                </c:pt>
                <c:pt idx="14684">
                  <c:v>87.692800000000005</c:v>
                </c:pt>
                <c:pt idx="14685">
                  <c:v>87.692800000000005</c:v>
                </c:pt>
                <c:pt idx="14686">
                  <c:v>87.669899999999998</c:v>
                </c:pt>
                <c:pt idx="14687">
                  <c:v>87.669899999999998</c:v>
                </c:pt>
                <c:pt idx="14688">
                  <c:v>87.608900000000006</c:v>
                </c:pt>
                <c:pt idx="14689">
                  <c:v>87.387600000000006</c:v>
                </c:pt>
                <c:pt idx="14690">
                  <c:v>87.418099999999995</c:v>
                </c:pt>
                <c:pt idx="14691">
                  <c:v>87.471500000000006</c:v>
                </c:pt>
                <c:pt idx="14692">
                  <c:v>87.501999999999995</c:v>
                </c:pt>
                <c:pt idx="14693">
                  <c:v>87.501999999999995</c:v>
                </c:pt>
                <c:pt idx="14694">
                  <c:v>87.524900000000002</c:v>
                </c:pt>
                <c:pt idx="14695">
                  <c:v>87.524900000000002</c:v>
                </c:pt>
                <c:pt idx="14696">
                  <c:v>87.364699999999999</c:v>
                </c:pt>
                <c:pt idx="14697">
                  <c:v>87.364699999999999</c:v>
                </c:pt>
                <c:pt idx="14698">
                  <c:v>87.441000000000003</c:v>
                </c:pt>
                <c:pt idx="14699">
                  <c:v>87.471500000000006</c:v>
                </c:pt>
                <c:pt idx="14700">
                  <c:v>87.555499999999995</c:v>
                </c:pt>
                <c:pt idx="14701">
                  <c:v>87.639399999999995</c:v>
                </c:pt>
                <c:pt idx="14702">
                  <c:v>87.669899999999998</c:v>
                </c:pt>
                <c:pt idx="14703">
                  <c:v>87.608900000000006</c:v>
                </c:pt>
                <c:pt idx="14704">
                  <c:v>87.441000000000003</c:v>
                </c:pt>
                <c:pt idx="14705">
                  <c:v>87.112899999999996</c:v>
                </c:pt>
                <c:pt idx="14706">
                  <c:v>87.112899999999996</c:v>
                </c:pt>
                <c:pt idx="14707">
                  <c:v>87.112899999999996</c:v>
                </c:pt>
                <c:pt idx="14708">
                  <c:v>87.135800000000003</c:v>
                </c:pt>
                <c:pt idx="14709">
                  <c:v>87.112899999999996</c:v>
                </c:pt>
                <c:pt idx="14710">
                  <c:v>87.082400000000007</c:v>
                </c:pt>
                <c:pt idx="14711">
                  <c:v>87.051900000000003</c:v>
                </c:pt>
                <c:pt idx="14712">
                  <c:v>86.998500000000007</c:v>
                </c:pt>
                <c:pt idx="14713">
                  <c:v>86.945099999999996</c:v>
                </c:pt>
                <c:pt idx="14714">
                  <c:v>87.082400000000007</c:v>
                </c:pt>
                <c:pt idx="14715">
                  <c:v>87.112899999999996</c:v>
                </c:pt>
                <c:pt idx="14716">
                  <c:v>86.945099999999996</c:v>
                </c:pt>
                <c:pt idx="14717">
                  <c:v>86.945099999999996</c:v>
                </c:pt>
                <c:pt idx="14718">
                  <c:v>86.998500000000007</c:v>
                </c:pt>
                <c:pt idx="14719">
                  <c:v>86.9756</c:v>
                </c:pt>
                <c:pt idx="14720">
                  <c:v>86.8078</c:v>
                </c:pt>
                <c:pt idx="14721">
                  <c:v>86.723799999999997</c:v>
                </c:pt>
                <c:pt idx="14722">
                  <c:v>86.609399999999994</c:v>
                </c:pt>
                <c:pt idx="14723">
                  <c:v>86.525499999999994</c:v>
                </c:pt>
                <c:pt idx="14724">
                  <c:v>86.418700000000001</c:v>
                </c:pt>
                <c:pt idx="14725">
                  <c:v>85.3048</c:v>
                </c:pt>
                <c:pt idx="14726">
                  <c:v>85.197999999999993</c:v>
                </c:pt>
                <c:pt idx="14727">
                  <c:v>84.999600000000001</c:v>
                </c:pt>
                <c:pt idx="14728">
                  <c:v>85.335300000000004</c:v>
                </c:pt>
                <c:pt idx="14729">
                  <c:v>85.167400000000001</c:v>
                </c:pt>
                <c:pt idx="14730">
                  <c:v>85.030100000000004</c:v>
                </c:pt>
                <c:pt idx="14731">
                  <c:v>84.892799999999994</c:v>
                </c:pt>
                <c:pt idx="14732">
                  <c:v>85.205600000000004</c:v>
                </c:pt>
                <c:pt idx="14733">
                  <c:v>85.541300000000007</c:v>
                </c:pt>
                <c:pt idx="14734">
                  <c:v>85.510800000000003</c:v>
                </c:pt>
                <c:pt idx="14735">
                  <c:v>85.4803</c:v>
                </c:pt>
                <c:pt idx="14736">
                  <c:v>85.594700000000003</c:v>
                </c:pt>
                <c:pt idx="14737">
                  <c:v>85.1751</c:v>
                </c:pt>
                <c:pt idx="14738">
                  <c:v>85.037800000000004</c:v>
                </c:pt>
                <c:pt idx="14739">
                  <c:v>85.121700000000004</c:v>
                </c:pt>
                <c:pt idx="14740">
                  <c:v>84.923299999999998</c:v>
                </c:pt>
                <c:pt idx="14741">
                  <c:v>84.648700000000005</c:v>
                </c:pt>
                <c:pt idx="14742">
                  <c:v>84.679199999999994</c:v>
                </c:pt>
                <c:pt idx="14743">
                  <c:v>84.816500000000005</c:v>
                </c:pt>
                <c:pt idx="14744">
                  <c:v>84.801199999999994</c:v>
                </c:pt>
                <c:pt idx="14745">
                  <c:v>84.831800000000001</c:v>
                </c:pt>
                <c:pt idx="14746">
                  <c:v>84.663899999999998</c:v>
                </c:pt>
                <c:pt idx="14747">
                  <c:v>84.747799999999998</c:v>
                </c:pt>
                <c:pt idx="14748">
                  <c:v>84.663899999999998</c:v>
                </c:pt>
                <c:pt idx="14749">
                  <c:v>84.831800000000001</c:v>
                </c:pt>
                <c:pt idx="14750">
                  <c:v>84.686800000000005</c:v>
                </c:pt>
                <c:pt idx="14751">
                  <c:v>84.747799999999998</c:v>
                </c:pt>
                <c:pt idx="14752">
                  <c:v>84.938599999999994</c:v>
                </c:pt>
                <c:pt idx="14753">
                  <c:v>84.992000000000004</c:v>
                </c:pt>
                <c:pt idx="14754">
                  <c:v>84.969099999999997</c:v>
                </c:pt>
                <c:pt idx="14755">
                  <c:v>84.992000000000004</c:v>
                </c:pt>
                <c:pt idx="14756">
                  <c:v>84.992000000000004</c:v>
                </c:pt>
                <c:pt idx="14757">
                  <c:v>84.992000000000004</c:v>
                </c:pt>
                <c:pt idx="14758">
                  <c:v>84.969099999999997</c:v>
                </c:pt>
                <c:pt idx="14759">
                  <c:v>84.854600000000005</c:v>
                </c:pt>
                <c:pt idx="14760">
                  <c:v>84.969099999999997</c:v>
                </c:pt>
                <c:pt idx="14761">
                  <c:v>84.992000000000004</c:v>
                </c:pt>
                <c:pt idx="14762">
                  <c:v>85.022499999999994</c:v>
                </c:pt>
                <c:pt idx="14763">
                  <c:v>84.854600000000005</c:v>
                </c:pt>
                <c:pt idx="14764">
                  <c:v>84.686800000000005</c:v>
                </c:pt>
                <c:pt idx="14765">
                  <c:v>84.801199999999994</c:v>
                </c:pt>
                <c:pt idx="14766">
                  <c:v>84.969099999999997</c:v>
                </c:pt>
                <c:pt idx="14767">
                  <c:v>84.969099999999997</c:v>
                </c:pt>
                <c:pt idx="14768">
                  <c:v>85.052999999999997</c:v>
                </c:pt>
                <c:pt idx="14769">
                  <c:v>85.022499999999994</c:v>
                </c:pt>
                <c:pt idx="14770">
                  <c:v>85.075900000000004</c:v>
                </c:pt>
                <c:pt idx="14771">
                  <c:v>85.106399999999994</c:v>
                </c:pt>
                <c:pt idx="14772">
                  <c:v>85.159800000000004</c:v>
                </c:pt>
                <c:pt idx="14773">
                  <c:v>85.075900000000004</c:v>
                </c:pt>
                <c:pt idx="14774">
                  <c:v>84.938599999999994</c:v>
                </c:pt>
                <c:pt idx="14775">
                  <c:v>84.938599999999994</c:v>
                </c:pt>
                <c:pt idx="14776">
                  <c:v>84.358699999999999</c:v>
                </c:pt>
                <c:pt idx="14777">
                  <c:v>84.58</c:v>
                </c:pt>
                <c:pt idx="14778">
                  <c:v>84.465500000000006</c:v>
                </c:pt>
                <c:pt idx="14779">
                  <c:v>84.663899999999998</c:v>
                </c:pt>
                <c:pt idx="14780">
                  <c:v>84.747799999999998</c:v>
                </c:pt>
                <c:pt idx="14781">
                  <c:v>84.519000000000005</c:v>
                </c:pt>
                <c:pt idx="14782">
                  <c:v>84.328199999999995</c:v>
                </c:pt>
                <c:pt idx="14783">
                  <c:v>84.221400000000003</c:v>
                </c:pt>
                <c:pt idx="14784">
                  <c:v>84.122200000000007</c:v>
                </c:pt>
                <c:pt idx="14785">
                  <c:v>84.007800000000003</c:v>
                </c:pt>
                <c:pt idx="14786">
                  <c:v>83.458500000000001</c:v>
                </c:pt>
                <c:pt idx="14787">
                  <c:v>83.122799999999998</c:v>
                </c:pt>
                <c:pt idx="14788">
                  <c:v>82.870999999999995</c:v>
                </c:pt>
                <c:pt idx="14789">
                  <c:v>82.932000000000002</c:v>
                </c:pt>
                <c:pt idx="14790">
                  <c:v>82.932000000000002</c:v>
                </c:pt>
                <c:pt idx="14791">
                  <c:v>82.848100000000002</c:v>
                </c:pt>
                <c:pt idx="14792">
                  <c:v>82.619200000000006</c:v>
                </c:pt>
                <c:pt idx="14793">
                  <c:v>82.542900000000003</c:v>
                </c:pt>
                <c:pt idx="14794">
                  <c:v>82.542900000000003</c:v>
                </c:pt>
                <c:pt idx="14795">
                  <c:v>82.2607</c:v>
                </c:pt>
                <c:pt idx="14796">
                  <c:v>81.986000000000004</c:v>
                </c:pt>
                <c:pt idx="14797">
                  <c:v>81.894400000000005</c:v>
                </c:pt>
                <c:pt idx="14798">
                  <c:v>81.581599999999995</c:v>
                </c:pt>
                <c:pt idx="14799">
                  <c:v>81.497699999999995</c:v>
                </c:pt>
                <c:pt idx="14800">
                  <c:v>81.497699999999995</c:v>
                </c:pt>
                <c:pt idx="14801">
                  <c:v>81.558700000000002</c:v>
                </c:pt>
                <c:pt idx="14802">
                  <c:v>81.223100000000002</c:v>
                </c:pt>
                <c:pt idx="14803">
                  <c:v>81.497699999999995</c:v>
                </c:pt>
                <c:pt idx="14804">
                  <c:v>81.444299999999998</c:v>
                </c:pt>
                <c:pt idx="14805">
                  <c:v>81.390900000000002</c:v>
                </c:pt>
                <c:pt idx="14806">
                  <c:v>81.474800000000002</c:v>
                </c:pt>
                <c:pt idx="14807">
                  <c:v>81.413799999999995</c:v>
                </c:pt>
                <c:pt idx="14808">
                  <c:v>81.413799999999995</c:v>
                </c:pt>
                <c:pt idx="14809">
                  <c:v>81.474800000000002</c:v>
                </c:pt>
                <c:pt idx="14810">
                  <c:v>81.444299999999998</c:v>
                </c:pt>
                <c:pt idx="14811">
                  <c:v>81.444299999999998</c:v>
                </c:pt>
                <c:pt idx="14812">
                  <c:v>81.474800000000002</c:v>
                </c:pt>
                <c:pt idx="14813">
                  <c:v>81.406199999999998</c:v>
                </c:pt>
                <c:pt idx="14814">
                  <c:v>81.429000000000002</c:v>
                </c:pt>
                <c:pt idx="14815">
                  <c:v>81.543499999999995</c:v>
                </c:pt>
                <c:pt idx="14816">
                  <c:v>81.650300000000001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6371968"/>
        <c:axId val="156513792"/>
      </c:scatterChart>
      <c:valAx>
        <c:axId val="156371968"/>
        <c:scaling>
          <c:orientation val="minMax"/>
          <c:max val="42886.25"/>
          <c:min val="42884.75"/>
        </c:scaling>
        <c:delete val="0"/>
        <c:axPos val="b"/>
        <c:numFmt formatCode="h:mm;@" sourceLinked="0"/>
        <c:majorTickMark val="out"/>
        <c:minorTickMark val="none"/>
        <c:tickLblPos val="nextTo"/>
        <c:spPr>
          <a:ln w="25400"/>
        </c:spPr>
        <c:txPr>
          <a:bodyPr/>
          <a:lstStyle/>
          <a:p>
            <a:pPr>
              <a:defRPr sz="1600" b="1"/>
            </a:pPr>
            <a:endParaRPr lang="en-US"/>
          </a:p>
        </c:txPr>
        <c:crossAx val="156513792"/>
        <c:crosses val="autoZero"/>
        <c:crossBetween val="midCat"/>
        <c:majorUnit val="0.125"/>
      </c:valAx>
      <c:valAx>
        <c:axId val="156513792"/>
        <c:scaling>
          <c:orientation val="minMax"/>
          <c:max val="1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spPr>
          <a:ln w="25400"/>
        </c:spPr>
        <c:txPr>
          <a:bodyPr/>
          <a:lstStyle/>
          <a:p>
            <a:pPr>
              <a:defRPr sz="1600" b="1"/>
            </a:pPr>
            <a:endParaRPr lang="en-US"/>
          </a:p>
        </c:txPr>
        <c:crossAx val="15637196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0442-D545-4575-97DC-241C9E7A9F90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88D8-9E02-41E2-860A-6B4485EF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57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0442-D545-4575-97DC-241C9E7A9F90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88D8-9E02-41E2-860A-6B4485EF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83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0442-D545-4575-97DC-241C9E7A9F90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88D8-9E02-41E2-860A-6B4485EF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49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0442-D545-4575-97DC-241C9E7A9F90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88D8-9E02-41E2-860A-6B4485EF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80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0442-D545-4575-97DC-241C9E7A9F90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88D8-9E02-41E2-860A-6B4485EF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53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0442-D545-4575-97DC-241C9E7A9F90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88D8-9E02-41E2-860A-6B4485EF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75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0442-D545-4575-97DC-241C9E7A9F90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88D8-9E02-41E2-860A-6B4485EF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65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0442-D545-4575-97DC-241C9E7A9F90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88D8-9E02-41E2-860A-6B4485EF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09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0442-D545-4575-97DC-241C9E7A9F90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88D8-9E02-41E2-860A-6B4485EF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03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0442-D545-4575-97DC-241C9E7A9F90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88D8-9E02-41E2-860A-6B4485EF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225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0442-D545-4575-97DC-241C9E7A9F90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88D8-9E02-41E2-860A-6B4485EF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83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60442-D545-4575-97DC-241C9E7A9F90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088D8-9E02-41E2-860A-6B4485EF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98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668760" y="231775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Terénní cvičení z geobotaniky – </a:t>
            </a:r>
            <a:r>
              <a:rPr lang="cs-CZ" sz="2400" b="1" dirty="0" smtClean="0"/>
              <a:t>2017</a:t>
            </a:r>
            <a:endParaRPr lang="en-US" sz="24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1751315" y="980728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err="1" smtClean="0"/>
              <a:t>Mohelnička</a:t>
            </a:r>
            <a:r>
              <a:rPr lang="cs-CZ" sz="4000" b="1" dirty="0" smtClean="0"/>
              <a:t> – </a:t>
            </a:r>
            <a:r>
              <a:rPr lang="cs-CZ" sz="4000" b="1" dirty="0" err="1" smtClean="0"/>
              <a:t>transekt</a:t>
            </a:r>
            <a:r>
              <a:rPr lang="cs-CZ" sz="4000" b="1" dirty="0" smtClean="0"/>
              <a:t> </a:t>
            </a:r>
            <a:r>
              <a:rPr lang="cs-CZ" sz="4000" b="1" dirty="0" smtClean="0"/>
              <a:t>údolím</a:t>
            </a:r>
            <a:endParaRPr lang="cs-CZ" sz="2400" b="1" dirty="0" smtClean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028" y="1969358"/>
            <a:ext cx="6562429" cy="443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280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7" y="188640"/>
            <a:ext cx="8640022" cy="648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196" y="3056849"/>
            <a:ext cx="3915804" cy="382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659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424936" cy="631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377" y="3068960"/>
            <a:ext cx="4042546" cy="378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659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60" y="188640"/>
            <a:ext cx="8819042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40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34" y="260648"/>
            <a:ext cx="8765318" cy="627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46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7632848" cy="5724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331640" y="116632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err="1" smtClean="0"/>
              <a:t>Mohelnička</a:t>
            </a:r>
            <a:r>
              <a:rPr lang="cs-CZ" sz="4000" b="1" dirty="0" smtClean="0"/>
              <a:t> – </a:t>
            </a:r>
            <a:r>
              <a:rPr lang="cs-CZ" sz="4000" b="1" dirty="0" smtClean="0"/>
              <a:t>pohled z </a:t>
            </a:r>
            <a:r>
              <a:rPr lang="cs-CZ" sz="4000" b="1" dirty="0" err="1" smtClean="0"/>
              <a:t>dronu</a:t>
            </a:r>
            <a:endParaRPr lang="cs-CZ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227935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739038"/>
            <a:ext cx="7871907" cy="6002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043608" y="268254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/>
              <a:t>Mohelnička</a:t>
            </a:r>
            <a:r>
              <a:rPr lang="cs-CZ" sz="2400" b="1" dirty="0" smtClean="0"/>
              <a:t> – 1 (2008), 2 (2009), 3 (2012), 4 (2015), 5 (2017)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5710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Graf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188207"/>
              </p:ext>
            </p:extLst>
          </p:nvPr>
        </p:nvGraphicFramePr>
        <p:xfrm>
          <a:off x="1033752" y="1088132"/>
          <a:ext cx="7868583" cy="5278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Obdélník 1"/>
          <p:cNvSpPr/>
          <p:nvPr/>
        </p:nvSpPr>
        <p:spPr>
          <a:xfrm>
            <a:off x="1780186" y="836712"/>
            <a:ext cx="2736304" cy="187220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Volný tvar 14"/>
          <p:cNvSpPr/>
          <p:nvPr/>
        </p:nvSpPr>
        <p:spPr>
          <a:xfrm>
            <a:off x="2016697" y="1442391"/>
            <a:ext cx="2263282" cy="1050505"/>
          </a:xfrm>
          <a:custGeom>
            <a:avLst/>
            <a:gdLst>
              <a:gd name="connsiteX0" fmla="*/ 0 w 2556588"/>
              <a:gd name="connsiteY0" fmla="*/ 0 h 1418335"/>
              <a:gd name="connsiteX1" fmla="*/ 606490 w 2556588"/>
              <a:gd name="connsiteY1" fmla="*/ 363894 h 1418335"/>
              <a:gd name="connsiteX2" fmla="*/ 1129004 w 2556588"/>
              <a:gd name="connsiteY2" fmla="*/ 1418253 h 1418335"/>
              <a:gd name="connsiteX3" fmla="*/ 1959429 w 2556588"/>
              <a:gd name="connsiteY3" fmla="*/ 419878 h 1418335"/>
              <a:gd name="connsiteX4" fmla="*/ 2556588 w 2556588"/>
              <a:gd name="connsiteY4" fmla="*/ 102637 h 1418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6588" h="1418335">
                <a:moveTo>
                  <a:pt x="0" y="0"/>
                </a:moveTo>
                <a:cubicBezTo>
                  <a:pt x="209161" y="63759"/>
                  <a:pt x="418323" y="127519"/>
                  <a:pt x="606490" y="363894"/>
                </a:cubicBezTo>
                <a:cubicBezTo>
                  <a:pt x="794657" y="600269"/>
                  <a:pt x="903514" y="1408922"/>
                  <a:pt x="1129004" y="1418253"/>
                </a:cubicBezTo>
                <a:cubicBezTo>
                  <a:pt x="1354494" y="1427584"/>
                  <a:pt x="1721498" y="639147"/>
                  <a:pt x="1959429" y="419878"/>
                </a:cubicBezTo>
                <a:cubicBezTo>
                  <a:pt x="2197360" y="200609"/>
                  <a:pt x="2376974" y="151623"/>
                  <a:pt x="2556588" y="102637"/>
                </a:cubicBezTo>
              </a:path>
            </a:pathLst>
          </a:cu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Přímá spojnice se šipkou 16"/>
          <p:cNvCxnSpPr/>
          <p:nvPr/>
        </p:nvCxnSpPr>
        <p:spPr>
          <a:xfrm flipH="1">
            <a:off x="3628559" y="1010343"/>
            <a:ext cx="675253" cy="0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/>
          <p:cNvSpPr txBox="1"/>
          <p:nvPr/>
        </p:nvSpPr>
        <p:spPr>
          <a:xfrm>
            <a:off x="3524470" y="1010343"/>
            <a:ext cx="483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3282686" y="1701382"/>
            <a:ext cx="483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B050"/>
                </a:solidFill>
              </a:rPr>
              <a:t>1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2879170" y="2142631"/>
            <a:ext cx="483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7030A0"/>
                </a:solidFill>
              </a:rPr>
              <a:t>5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2675317" y="1732601"/>
            <a:ext cx="483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70C0"/>
                </a:solidFill>
              </a:rPr>
              <a:t>3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3577771" y="1380448"/>
            <a:ext cx="483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C000"/>
                </a:solidFill>
              </a:rPr>
              <a:t>2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2107975" y="1180931"/>
            <a:ext cx="483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4160439" y="1000527"/>
            <a:ext cx="483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J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1475656" y="6366401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jasno                                                </a:t>
            </a:r>
            <a:r>
              <a:rPr lang="cs-CZ" dirty="0" err="1" smtClean="0"/>
              <a:t>jasno</a:t>
            </a:r>
            <a:r>
              <a:rPr lang="cs-CZ" dirty="0" smtClean="0"/>
              <a:t>       </a:t>
            </a:r>
            <a:r>
              <a:rPr lang="cs-CZ" dirty="0" smtClean="0"/>
              <a:t>bouřka 1      bouřka 2</a:t>
            </a:r>
            <a:endParaRPr lang="en-US" dirty="0"/>
          </a:p>
        </p:txBody>
      </p:sp>
      <p:sp>
        <p:nvSpPr>
          <p:cNvPr id="31" name="TextovéPole 30"/>
          <p:cNvSpPr txBox="1"/>
          <p:nvPr/>
        </p:nvSpPr>
        <p:spPr>
          <a:xfrm>
            <a:off x="1351146" y="268254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/>
              <a:t>Mohelnička</a:t>
            </a:r>
            <a:r>
              <a:rPr lang="cs-CZ" sz="2400" b="1" dirty="0" smtClean="0"/>
              <a:t> – teplota 29. 5. – 1. 6. 2017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9913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Graf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825390"/>
              </p:ext>
            </p:extLst>
          </p:nvPr>
        </p:nvGraphicFramePr>
        <p:xfrm>
          <a:off x="467544" y="980728"/>
          <a:ext cx="7992888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Obdélník 8"/>
          <p:cNvSpPr/>
          <p:nvPr/>
        </p:nvSpPr>
        <p:spPr>
          <a:xfrm>
            <a:off x="1392207" y="3861048"/>
            <a:ext cx="2736304" cy="187220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Volný tvar 9"/>
          <p:cNvSpPr/>
          <p:nvPr/>
        </p:nvSpPr>
        <p:spPr>
          <a:xfrm>
            <a:off x="1628718" y="4466727"/>
            <a:ext cx="2263282" cy="1050505"/>
          </a:xfrm>
          <a:custGeom>
            <a:avLst/>
            <a:gdLst>
              <a:gd name="connsiteX0" fmla="*/ 0 w 2556588"/>
              <a:gd name="connsiteY0" fmla="*/ 0 h 1418335"/>
              <a:gd name="connsiteX1" fmla="*/ 606490 w 2556588"/>
              <a:gd name="connsiteY1" fmla="*/ 363894 h 1418335"/>
              <a:gd name="connsiteX2" fmla="*/ 1129004 w 2556588"/>
              <a:gd name="connsiteY2" fmla="*/ 1418253 h 1418335"/>
              <a:gd name="connsiteX3" fmla="*/ 1959429 w 2556588"/>
              <a:gd name="connsiteY3" fmla="*/ 419878 h 1418335"/>
              <a:gd name="connsiteX4" fmla="*/ 2556588 w 2556588"/>
              <a:gd name="connsiteY4" fmla="*/ 102637 h 1418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6588" h="1418335">
                <a:moveTo>
                  <a:pt x="0" y="0"/>
                </a:moveTo>
                <a:cubicBezTo>
                  <a:pt x="209161" y="63759"/>
                  <a:pt x="418323" y="127519"/>
                  <a:pt x="606490" y="363894"/>
                </a:cubicBezTo>
                <a:cubicBezTo>
                  <a:pt x="794657" y="600269"/>
                  <a:pt x="903514" y="1408922"/>
                  <a:pt x="1129004" y="1418253"/>
                </a:cubicBezTo>
                <a:cubicBezTo>
                  <a:pt x="1354494" y="1427584"/>
                  <a:pt x="1721498" y="639147"/>
                  <a:pt x="1959429" y="419878"/>
                </a:cubicBezTo>
                <a:cubicBezTo>
                  <a:pt x="2197360" y="200609"/>
                  <a:pt x="2376974" y="151623"/>
                  <a:pt x="2556588" y="102637"/>
                </a:cubicBezTo>
              </a:path>
            </a:pathLst>
          </a:cu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Přímá spojnice se šipkou 10"/>
          <p:cNvCxnSpPr/>
          <p:nvPr/>
        </p:nvCxnSpPr>
        <p:spPr>
          <a:xfrm flipH="1">
            <a:off x="3240580" y="4034679"/>
            <a:ext cx="675253" cy="0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3136491" y="4034679"/>
            <a:ext cx="483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2483768" y="5157192"/>
            <a:ext cx="483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70C0"/>
                </a:solidFill>
              </a:rPr>
              <a:t>5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3772460" y="4024863"/>
            <a:ext cx="483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J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1691680" y="231775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/>
              <a:t>Mohelnička</a:t>
            </a:r>
            <a:r>
              <a:rPr lang="cs-CZ" sz="2400" b="1" dirty="0" smtClean="0"/>
              <a:t> – </a:t>
            </a:r>
            <a:r>
              <a:rPr lang="cs-CZ" sz="2400" b="1" dirty="0"/>
              <a:t>vlhkost 29. 5. – 1. 6. 2017</a:t>
            </a:r>
            <a:endParaRPr lang="en-US" sz="2400" b="1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3084562" y="4476962"/>
            <a:ext cx="483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1475656" y="6366401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jasno                                                </a:t>
            </a:r>
            <a:r>
              <a:rPr lang="cs-CZ" dirty="0" err="1" smtClean="0"/>
              <a:t>jasno</a:t>
            </a:r>
            <a:r>
              <a:rPr lang="cs-CZ" dirty="0" smtClean="0"/>
              <a:t>       </a:t>
            </a:r>
            <a:r>
              <a:rPr lang="cs-CZ" dirty="0" smtClean="0"/>
              <a:t>bouřka 1      bouřka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62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1923553" y="764704"/>
            <a:ext cx="6221561" cy="5859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ovéPole 13"/>
          <p:cNvSpPr txBox="1"/>
          <p:nvPr/>
        </p:nvSpPr>
        <p:spPr>
          <a:xfrm>
            <a:off x="1691680" y="231775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/>
              <a:t>Mohelnička</a:t>
            </a:r>
            <a:r>
              <a:rPr lang="cs-CZ" sz="2400" b="1" dirty="0" smtClean="0"/>
              <a:t> – 2008, </a:t>
            </a:r>
            <a:r>
              <a:rPr lang="cs-CZ" sz="2400" b="1" dirty="0" smtClean="0"/>
              <a:t>2009, 2012, 2015 a 2017</a:t>
            </a:r>
            <a:endParaRPr lang="en-US" sz="24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23" y="1124744"/>
            <a:ext cx="5890419" cy="5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Volný tvar 3"/>
          <p:cNvSpPr/>
          <p:nvPr/>
        </p:nvSpPr>
        <p:spPr>
          <a:xfrm>
            <a:off x="2947386" y="3142695"/>
            <a:ext cx="3852909" cy="1189608"/>
          </a:xfrm>
          <a:custGeom>
            <a:avLst/>
            <a:gdLst>
              <a:gd name="connsiteX0" fmla="*/ 3435659 w 3852909"/>
              <a:gd name="connsiteY0" fmla="*/ 1189608 h 1189608"/>
              <a:gd name="connsiteX1" fmla="*/ 2077375 w 3852909"/>
              <a:gd name="connsiteY1" fmla="*/ 949911 h 1189608"/>
              <a:gd name="connsiteX2" fmla="*/ 843379 w 3852909"/>
              <a:gd name="connsiteY2" fmla="*/ 0 h 1189608"/>
              <a:gd name="connsiteX3" fmla="*/ 585927 w 3852909"/>
              <a:gd name="connsiteY3" fmla="*/ 195309 h 1189608"/>
              <a:gd name="connsiteX4" fmla="*/ 0 w 3852909"/>
              <a:gd name="connsiteY4" fmla="*/ 461639 h 1189608"/>
              <a:gd name="connsiteX5" fmla="*/ 2441360 w 3852909"/>
              <a:gd name="connsiteY5" fmla="*/ 328474 h 1189608"/>
              <a:gd name="connsiteX6" fmla="*/ 3187084 w 3852909"/>
              <a:gd name="connsiteY6" fmla="*/ 213064 h 1189608"/>
              <a:gd name="connsiteX7" fmla="*/ 3852909 w 3852909"/>
              <a:gd name="connsiteY7" fmla="*/ 319596 h 1189608"/>
              <a:gd name="connsiteX8" fmla="*/ 3852909 w 3852909"/>
              <a:gd name="connsiteY8" fmla="*/ 319596 h 11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2909" h="1189608">
                <a:moveTo>
                  <a:pt x="3435659" y="1189608"/>
                </a:moveTo>
                <a:lnTo>
                  <a:pt x="2077375" y="949911"/>
                </a:lnTo>
                <a:lnTo>
                  <a:pt x="843379" y="0"/>
                </a:lnTo>
                <a:lnTo>
                  <a:pt x="585927" y="195309"/>
                </a:lnTo>
                <a:lnTo>
                  <a:pt x="0" y="461639"/>
                </a:lnTo>
                <a:lnTo>
                  <a:pt x="2441360" y="328474"/>
                </a:lnTo>
                <a:lnTo>
                  <a:pt x="3187084" y="213064"/>
                </a:lnTo>
                <a:lnTo>
                  <a:pt x="3852909" y="319596"/>
                </a:lnTo>
                <a:lnTo>
                  <a:pt x="3852909" y="319596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Volný tvar 4"/>
          <p:cNvSpPr/>
          <p:nvPr/>
        </p:nvSpPr>
        <p:spPr>
          <a:xfrm>
            <a:off x="3604334" y="3693111"/>
            <a:ext cx="3941685" cy="870011"/>
          </a:xfrm>
          <a:custGeom>
            <a:avLst/>
            <a:gdLst>
              <a:gd name="connsiteX0" fmla="*/ 3595456 w 3941685"/>
              <a:gd name="connsiteY0" fmla="*/ 97654 h 870011"/>
              <a:gd name="connsiteX1" fmla="*/ 3941685 w 3941685"/>
              <a:gd name="connsiteY1" fmla="*/ 0 h 870011"/>
              <a:gd name="connsiteX2" fmla="*/ 3462291 w 3941685"/>
              <a:gd name="connsiteY2" fmla="*/ 390617 h 870011"/>
              <a:gd name="connsiteX3" fmla="*/ 861134 w 3941685"/>
              <a:gd name="connsiteY3" fmla="*/ 115409 h 870011"/>
              <a:gd name="connsiteX4" fmla="*/ 0 w 3941685"/>
              <a:gd name="connsiteY4" fmla="*/ 426128 h 870011"/>
              <a:gd name="connsiteX5" fmla="*/ 417250 w 3941685"/>
              <a:gd name="connsiteY5" fmla="*/ 870011 h 87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41685" h="870011">
                <a:moveTo>
                  <a:pt x="3595456" y="97654"/>
                </a:moveTo>
                <a:lnTo>
                  <a:pt x="3941685" y="0"/>
                </a:lnTo>
                <a:lnTo>
                  <a:pt x="3462291" y="390617"/>
                </a:lnTo>
                <a:lnTo>
                  <a:pt x="861134" y="115409"/>
                </a:lnTo>
                <a:lnTo>
                  <a:pt x="0" y="426128"/>
                </a:lnTo>
                <a:lnTo>
                  <a:pt x="417250" y="870011"/>
                </a:ln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Volný tvar 6"/>
          <p:cNvSpPr/>
          <p:nvPr/>
        </p:nvSpPr>
        <p:spPr>
          <a:xfrm>
            <a:off x="3222594" y="2991775"/>
            <a:ext cx="3639845" cy="1287262"/>
          </a:xfrm>
          <a:custGeom>
            <a:avLst/>
            <a:gdLst>
              <a:gd name="connsiteX0" fmla="*/ 0 w 3639845"/>
              <a:gd name="connsiteY0" fmla="*/ 1287262 h 1287262"/>
              <a:gd name="connsiteX1" fmla="*/ 727969 w 3639845"/>
              <a:gd name="connsiteY1" fmla="*/ 0 h 1287262"/>
              <a:gd name="connsiteX2" fmla="*/ 3382392 w 3639845"/>
              <a:gd name="connsiteY2" fmla="*/ 541538 h 1287262"/>
              <a:gd name="connsiteX3" fmla="*/ 3639845 w 3639845"/>
              <a:gd name="connsiteY3" fmla="*/ 71021 h 1287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9845" h="1287262">
                <a:moveTo>
                  <a:pt x="0" y="1287262"/>
                </a:moveTo>
                <a:lnTo>
                  <a:pt x="727969" y="0"/>
                </a:lnTo>
                <a:lnTo>
                  <a:pt x="3382392" y="541538"/>
                </a:lnTo>
                <a:lnTo>
                  <a:pt x="3639845" y="71021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Volný tvar 11"/>
          <p:cNvSpPr/>
          <p:nvPr/>
        </p:nvSpPr>
        <p:spPr>
          <a:xfrm>
            <a:off x="3249227" y="2396971"/>
            <a:ext cx="3666478" cy="2317072"/>
          </a:xfrm>
          <a:custGeom>
            <a:avLst/>
            <a:gdLst>
              <a:gd name="connsiteX0" fmla="*/ 3098307 w 3666478"/>
              <a:gd name="connsiteY0" fmla="*/ 2317072 h 2317072"/>
              <a:gd name="connsiteX1" fmla="*/ 3195961 w 3666478"/>
              <a:gd name="connsiteY1" fmla="*/ 2228295 h 2317072"/>
              <a:gd name="connsiteX2" fmla="*/ 772357 w 3666478"/>
              <a:gd name="connsiteY2" fmla="*/ 985421 h 2317072"/>
              <a:gd name="connsiteX3" fmla="*/ 0 w 3666478"/>
              <a:gd name="connsiteY3" fmla="*/ 1029810 h 2317072"/>
              <a:gd name="connsiteX4" fmla="*/ 142043 w 3666478"/>
              <a:gd name="connsiteY4" fmla="*/ 1358283 h 2317072"/>
              <a:gd name="connsiteX5" fmla="*/ 1207363 w 3666478"/>
              <a:gd name="connsiteY5" fmla="*/ 0 h 2317072"/>
              <a:gd name="connsiteX6" fmla="*/ 3666478 w 3666478"/>
              <a:gd name="connsiteY6" fmla="*/ 230819 h 2317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66478" h="2317072">
                <a:moveTo>
                  <a:pt x="3098307" y="2317072"/>
                </a:moveTo>
                <a:lnTo>
                  <a:pt x="3195961" y="2228295"/>
                </a:lnTo>
                <a:lnTo>
                  <a:pt x="772357" y="985421"/>
                </a:lnTo>
                <a:lnTo>
                  <a:pt x="0" y="1029810"/>
                </a:lnTo>
                <a:lnTo>
                  <a:pt x="142043" y="1358283"/>
                </a:lnTo>
                <a:lnTo>
                  <a:pt x="1207363" y="0"/>
                </a:lnTo>
                <a:lnTo>
                  <a:pt x="3666478" y="230819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Volný tvar 12"/>
          <p:cNvSpPr/>
          <p:nvPr/>
        </p:nvSpPr>
        <p:spPr>
          <a:xfrm>
            <a:off x="3888419" y="2894120"/>
            <a:ext cx="3435659" cy="1562470"/>
          </a:xfrm>
          <a:custGeom>
            <a:avLst/>
            <a:gdLst>
              <a:gd name="connsiteX0" fmla="*/ 2725445 w 3435659"/>
              <a:gd name="connsiteY0" fmla="*/ 1562470 h 1562470"/>
              <a:gd name="connsiteX1" fmla="*/ 408373 w 3435659"/>
              <a:gd name="connsiteY1" fmla="*/ 1047565 h 1562470"/>
              <a:gd name="connsiteX2" fmla="*/ 0 w 3435659"/>
              <a:gd name="connsiteY2" fmla="*/ 878890 h 1562470"/>
              <a:gd name="connsiteX3" fmla="*/ 3435659 w 3435659"/>
              <a:gd name="connsiteY3" fmla="*/ 0 h 1562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5659" h="1562470">
                <a:moveTo>
                  <a:pt x="2725445" y="1562470"/>
                </a:moveTo>
                <a:lnTo>
                  <a:pt x="408373" y="1047565"/>
                </a:lnTo>
                <a:lnTo>
                  <a:pt x="0" y="878890"/>
                </a:lnTo>
                <a:lnTo>
                  <a:pt x="3435659" y="0"/>
                </a:lnTo>
              </a:path>
            </a:pathLst>
          </a:cu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22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1923553" y="764704"/>
            <a:ext cx="6752903" cy="5859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069" y="116632"/>
            <a:ext cx="6730379" cy="6730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1691680" y="231775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/>
              <a:t>Mohelnička</a:t>
            </a:r>
            <a:r>
              <a:rPr lang="cs-CZ" sz="2400" b="1" dirty="0" smtClean="0"/>
              <a:t> – 2008, </a:t>
            </a:r>
            <a:r>
              <a:rPr lang="cs-CZ" sz="2400" b="1" dirty="0" smtClean="0"/>
              <a:t>2009, 2012, 2015 a 2017</a:t>
            </a:r>
            <a:endParaRPr lang="en-US" sz="2400" b="1" dirty="0"/>
          </a:p>
        </p:txBody>
      </p:sp>
      <p:sp>
        <p:nvSpPr>
          <p:cNvPr id="4" name="Volný tvar 3"/>
          <p:cNvSpPr/>
          <p:nvPr/>
        </p:nvSpPr>
        <p:spPr>
          <a:xfrm>
            <a:off x="2947386" y="3142695"/>
            <a:ext cx="3852909" cy="1189608"/>
          </a:xfrm>
          <a:custGeom>
            <a:avLst/>
            <a:gdLst>
              <a:gd name="connsiteX0" fmla="*/ 3435659 w 3852909"/>
              <a:gd name="connsiteY0" fmla="*/ 1189608 h 1189608"/>
              <a:gd name="connsiteX1" fmla="*/ 2077375 w 3852909"/>
              <a:gd name="connsiteY1" fmla="*/ 949911 h 1189608"/>
              <a:gd name="connsiteX2" fmla="*/ 843379 w 3852909"/>
              <a:gd name="connsiteY2" fmla="*/ 0 h 1189608"/>
              <a:gd name="connsiteX3" fmla="*/ 585927 w 3852909"/>
              <a:gd name="connsiteY3" fmla="*/ 195309 h 1189608"/>
              <a:gd name="connsiteX4" fmla="*/ 0 w 3852909"/>
              <a:gd name="connsiteY4" fmla="*/ 461639 h 1189608"/>
              <a:gd name="connsiteX5" fmla="*/ 2441360 w 3852909"/>
              <a:gd name="connsiteY5" fmla="*/ 328474 h 1189608"/>
              <a:gd name="connsiteX6" fmla="*/ 3187084 w 3852909"/>
              <a:gd name="connsiteY6" fmla="*/ 213064 h 1189608"/>
              <a:gd name="connsiteX7" fmla="*/ 3852909 w 3852909"/>
              <a:gd name="connsiteY7" fmla="*/ 319596 h 1189608"/>
              <a:gd name="connsiteX8" fmla="*/ 3852909 w 3852909"/>
              <a:gd name="connsiteY8" fmla="*/ 319596 h 11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2909" h="1189608">
                <a:moveTo>
                  <a:pt x="3435659" y="1189608"/>
                </a:moveTo>
                <a:lnTo>
                  <a:pt x="2077375" y="949911"/>
                </a:lnTo>
                <a:lnTo>
                  <a:pt x="843379" y="0"/>
                </a:lnTo>
                <a:lnTo>
                  <a:pt x="585927" y="195309"/>
                </a:lnTo>
                <a:lnTo>
                  <a:pt x="0" y="461639"/>
                </a:lnTo>
                <a:lnTo>
                  <a:pt x="2441360" y="328474"/>
                </a:lnTo>
                <a:lnTo>
                  <a:pt x="3187084" y="213064"/>
                </a:lnTo>
                <a:lnTo>
                  <a:pt x="3852909" y="319596"/>
                </a:lnTo>
                <a:lnTo>
                  <a:pt x="3852909" y="319596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Volný tvar 4"/>
          <p:cNvSpPr/>
          <p:nvPr/>
        </p:nvSpPr>
        <p:spPr>
          <a:xfrm>
            <a:off x="3604334" y="3693111"/>
            <a:ext cx="3941685" cy="870011"/>
          </a:xfrm>
          <a:custGeom>
            <a:avLst/>
            <a:gdLst>
              <a:gd name="connsiteX0" fmla="*/ 3595456 w 3941685"/>
              <a:gd name="connsiteY0" fmla="*/ 97654 h 870011"/>
              <a:gd name="connsiteX1" fmla="*/ 3941685 w 3941685"/>
              <a:gd name="connsiteY1" fmla="*/ 0 h 870011"/>
              <a:gd name="connsiteX2" fmla="*/ 3462291 w 3941685"/>
              <a:gd name="connsiteY2" fmla="*/ 390617 h 870011"/>
              <a:gd name="connsiteX3" fmla="*/ 861134 w 3941685"/>
              <a:gd name="connsiteY3" fmla="*/ 115409 h 870011"/>
              <a:gd name="connsiteX4" fmla="*/ 0 w 3941685"/>
              <a:gd name="connsiteY4" fmla="*/ 426128 h 870011"/>
              <a:gd name="connsiteX5" fmla="*/ 417250 w 3941685"/>
              <a:gd name="connsiteY5" fmla="*/ 870011 h 87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41685" h="870011">
                <a:moveTo>
                  <a:pt x="3595456" y="97654"/>
                </a:moveTo>
                <a:lnTo>
                  <a:pt x="3941685" y="0"/>
                </a:lnTo>
                <a:lnTo>
                  <a:pt x="3462291" y="390617"/>
                </a:lnTo>
                <a:lnTo>
                  <a:pt x="861134" y="115409"/>
                </a:lnTo>
                <a:lnTo>
                  <a:pt x="0" y="426128"/>
                </a:lnTo>
                <a:lnTo>
                  <a:pt x="417250" y="870011"/>
                </a:ln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Volný tvar 6"/>
          <p:cNvSpPr/>
          <p:nvPr/>
        </p:nvSpPr>
        <p:spPr>
          <a:xfrm>
            <a:off x="3222594" y="2991775"/>
            <a:ext cx="3639845" cy="1287262"/>
          </a:xfrm>
          <a:custGeom>
            <a:avLst/>
            <a:gdLst>
              <a:gd name="connsiteX0" fmla="*/ 0 w 3639845"/>
              <a:gd name="connsiteY0" fmla="*/ 1287262 h 1287262"/>
              <a:gd name="connsiteX1" fmla="*/ 727969 w 3639845"/>
              <a:gd name="connsiteY1" fmla="*/ 0 h 1287262"/>
              <a:gd name="connsiteX2" fmla="*/ 3382392 w 3639845"/>
              <a:gd name="connsiteY2" fmla="*/ 541538 h 1287262"/>
              <a:gd name="connsiteX3" fmla="*/ 3639845 w 3639845"/>
              <a:gd name="connsiteY3" fmla="*/ 71021 h 1287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9845" h="1287262">
                <a:moveTo>
                  <a:pt x="0" y="1287262"/>
                </a:moveTo>
                <a:lnTo>
                  <a:pt x="727969" y="0"/>
                </a:lnTo>
                <a:lnTo>
                  <a:pt x="3382392" y="541538"/>
                </a:lnTo>
                <a:lnTo>
                  <a:pt x="3639845" y="71021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Volný tvar 11"/>
          <p:cNvSpPr/>
          <p:nvPr/>
        </p:nvSpPr>
        <p:spPr>
          <a:xfrm>
            <a:off x="3249227" y="2396971"/>
            <a:ext cx="3666478" cy="2317072"/>
          </a:xfrm>
          <a:custGeom>
            <a:avLst/>
            <a:gdLst>
              <a:gd name="connsiteX0" fmla="*/ 3098307 w 3666478"/>
              <a:gd name="connsiteY0" fmla="*/ 2317072 h 2317072"/>
              <a:gd name="connsiteX1" fmla="*/ 3195961 w 3666478"/>
              <a:gd name="connsiteY1" fmla="*/ 2228295 h 2317072"/>
              <a:gd name="connsiteX2" fmla="*/ 772357 w 3666478"/>
              <a:gd name="connsiteY2" fmla="*/ 985421 h 2317072"/>
              <a:gd name="connsiteX3" fmla="*/ 0 w 3666478"/>
              <a:gd name="connsiteY3" fmla="*/ 1029810 h 2317072"/>
              <a:gd name="connsiteX4" fmla="*/ 142043 w 3666478"/>
              <a:gd name="connsiteY4" fmla="*/ 1358283 h 2317072"/>
              <a:gd name="connsiteX5" fmla="*/ 1207363 w 3666478"/>
              <a:gd name="connsiteY5" fmla="*/ 0 h 2317072"/>
              <a:gd name="connsiteX6" fmla="*/ 3666478 w 3666478"/>
              <a:gd name="connsiteY6" fmla="*/ 230819 h 2317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66478" h="2317072">
                <a:moveTo>
                  <a:pt x="3098307" y="2317072"/>
                </a:moveTo>
                <a:lnTo>
                  <a:pt x="3195961" y="2228295"/>
                </a:lnTo>
                <a:lnTo>
                  <a:pt x="772357" y="985421"/>
                </a:lnTo>
                <a:lnTo>
                  <a:pt x="0" y="1029810"/>
                </a:lnTo>
                <a:lnTo>
                  <a:pt x="142043" y="1358283"/>
                </a:lnTo>
                <a:lnTo>
                  <a:pt x="1207363" y="0"/>
                </a:lnTo>
                <a:lnTo>
                  <a:pt x="3666478" y="230819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Volný tvar 12"/>
          <p:cNvSpPr/>
          <p:nvPr/>
        </p:nvSpPr>
        <p:spPr>
          <a:xfrm>
            <a:off x="3888419" y="2894120"/>
            <a:ext cx="3435659" cy="1562470"/>
          </a:xfrm>
          <a:custGeom>
            <a:avLst/>
            <a:gdLst>
              <a:gd name="connsiteX0" fmla="*/ 2725445 w 3435659"/>
              <a:gd name="connsiteY0" fmla="*/ 1562470 h 1562470"/>
              <a:gd name="connsiteX1" fmla="*/ 408373 w 3435659"/>
              <a:gd name="connsiteY1" fmla="*/ 1047565 h 1562470"/>
              <a:gd name="connsiteX2" fmla="*/ 0 w 3435659"/>
              <a:gd name="connsiteY2" fmla="*/ 878890 h 1562470"/>
              <a:gd name="connsiteX3" fmla="*/ 3435659 w 3435659"/>
              <a:gd name="connsiteY3" fmla="*/ 0 h 1562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5659" h="1562470">
                <a:moveTo>
                  <a:pt x="2725445" y="1562470"/>
                </a:moveTo>
                <a:lnTo>
                  <a:pt x="408373" y="1047565"/>
                </a:lnTo>
                <a:lnTo>
                  <a:pt x="0" y="878890"/>
                </a:lnTo>
                <a:lnTo>
                  <a:pt x="3435659" y="0"/>
                </a:lnTo>
              </a:path>
            </a:pathLst>
          </a:cu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94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006889"/>
            <a:ext cx="5795169" cy="551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1691680" y="231775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/>
              <a:t>Mohelnička</a:t>
            </a:r>
            <a:r>
              <a:rPr lang="cs-CZ" sz="2400" b="1" dirty="0" smtClean="0"/>
              <a:t> – 2008, </a:t>
            </a:r>
            <a:r>
              <a:rPr lang="cs-CZ" sz="2400" b="1" dirty="0" smtClean="0"/>
              <a:t>2009, 2012, 2015 a 2017</a:t>
            </a:r>
            <a:endParaRPr lang="en-US" sz="2400" b="1" dirty="0"/>
          </a:p>
        </p:txBody>
      </p:sp>
      <p:sp>
        <p:nvSpPr>
          <p:cNvPr id="4" name="Volný tvar 3"/>
          <p:cNvSpPr/>
          <p:nvPr/>
        </p:nvSpPr>
        <p:spPr>
          <a:xfrm>
            <a:off x="2947386" y="3142695"/>
            <a:ext cx="3852909" cy="1189608"/>
          </a:xfrm>
          <a:custGeom>
            <a:avLst/>
            <a:gdLst>
              <a:gd name="connsiteX0" fmla="*/ 3435659 w 3852909"/>
              <a:gd name="connsiteY0" fmla="*/ 1189608 h 1189608"/>
              <a:gd name="connsiteX1" fmla="*/ 2077375 w 3852909"/>
              <a:gd name="connsiteY1" fmla="*/ 949911 h 1189608"/>
              <a:gd name="connsiteX2" fmla="*/ 843379 w 3852909"/>
              <a:gd name="connsiteY2" fmla="*/ 0 h 1189608"/>
              <a:gd name="connsiteX3" fmla="*/ 585927 w 3852909"/>
              <a:gd name="connsiteY3" fmla="*/ 195309 h 1189608"/>
              <a:gd name="connsiteX4" fmla="*/ 0 w 3852909"/>
              <a:gd name="connsiteY4" fmla="*/ 461639 h 1189608"/>
              <a:gd name="connsiteX5" fmla="*/ 2441360 w 3852909"/>
              <a:gd name="connsiteY5" fmla="*/ 328474 h 1189608"/>
              <a:gd name="connsiteX6" fmla="*/ 3187084 w 3852909"/>
              <a:gd name="connsiteY6" fmla="*/ 213064 h 1189608"/>
              <a:gd name="connsiteX7" fmla="*/ 3852909 w 3852909"/>
              <a:gd name="connsiteY7" fmla="*/ 319596 h 1189608"/>
              <a:gd name="connsiteX8" fmla="*/ 3852909 w 3852909"/>
              <a:gd name="connsiteY8" fmla="*/ 319596 h 11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2909" h="1189608">
                <a:moveTo>
                  <a:pt x="3435659" y="1189608"/>
                </a:moveTo>
                <a:lnTo>
                  <a:pt x="2077375" y="949911"/>
                </a:lnTo>
                <a:lnTo>
                  <a:pt x="843379" y="0"/>
                </a:lnTo>
                <a:lnTo>
                  <a:pt x="585927" y="195309"/>
                </a:lnTo>
                <a:lnTo>
                  <a:pt x="0" y="461639"/>
                </a:lnTo>
                <a:lnTo>
                  <a:pt x="2441360" y="328474"/>
                </a:lnTo>
                <a:lnTo>
                  <a:pt x="3187084" y="213064"/>
                </a:lnTo>
                <a:lnTo>
                  <a:pt x="3852909" y="319596"/>
                </a:lnTo>
                <a:lnTo>
                  <a:pt x="3852909" y="319596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Volný tvar 4"/>
          <p:cNvSpPr/>
          <p:nvPr/>
        </p:nvSpPr>
        <p:spPr>
          <a:xfrm>
            <a:off x="3604334" y="3693111"/>
            <a:ext cx="3941685" cy="870011"/>
          </a:xfrm>
          <a:custGeom>
            <a:avLst/>
            <a:gdLst>
              <a:gd name="connsiteX0" fmla="*/ 3595456 w 3941685"/>
              <a:gd name="connsiteY0" fmla="*/ 97654 h 870011"/>
              <a:gd name="connsiteX1" fmla="*/ 3941685 w 3941685"/>
              <a:gd name="connsiteY1" fmla="*/ 0 h 870011"/>
              <a:gd name="connsiteX2" fmla="*/ 3462291 w 3941685"/>
              <a:gd name="connsiteY2" fmla="*/ 390617 h 870011"/>
              <a:gd name="connsiteX3" fmla="*/ 861134 w 3941685"/>
              <a:gd name="connsiteY3" fmla="*/ 115409 h 870011"/>
              <a:gd name="connsiteX4" fmla="*/ 0 w 3941685"/>
              <a:gd name="connsiteY4" fmla="*/ 426128 h 870011"/>
              <a:gd name="connsiteX5" fmla="*/ 417250 w 3941685"/>
              <a:gd name="connsiteY5" fmla="*/ 870011 h 87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41685" h="870011">
                <a:moveTo>
                  <a:pt x="3595456" y="97654"/>
                </a:moveTo>
                <a:lnTo>
                  <a:pt x="3941685" y="0"/>
                </a:lnTo>
                <a:lnTo>
                  <a:pt x="3462291" y="390617"/>
                </a:lnTo>
                <a:lnTo>
                  <a:pt x="861134" y="115409"/>
                </a:lnTo>
                <a:lnTo>
                  <a:pt x="0" y="426128"/>
                </a:lnTo>
                <a:lnTo>
                  <a:pt x="417250" y="870011"/>
                </a:ln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Volný tvar 6"/>
          <p:cNvSpPr/>
          <p:nvPr/>
        </p:nvSpPr>
        <p:spPr>
          <a:xfrm>
            <a:off x="3222594" y="2991775"/>
            <a:ext cx="3639845" cy="1287262"/>
          </a:xfrm>
          <a:custGeom>
            <a:avLst/>
            <a:gdLst>
              <a:gd name="connsiteX0" fmla="*/ 0 w 3639845"/>
              <a:gd name="connsiteY0" fmla="*/ 1287262 h 1287262"/>
              <a:gd name="connsiteX1" fmla="*/ 727969 w 3639845"/>
              <a:gd name="connsiteY1" fmla="*/ 0 h 1287262"/>
              <a:gd name="connsiteX2" fmla="*/ 3382392 w 3639845"/>
              <a:gd name="connsiteY2" fmla="*/ 541538 h 1287262"/>
              <a:gd name="connsiteX3" fmla="*/ 3639845 w 3639845"/>
              <a:gd name="connsiteY3" fmla="*/ 71021 h 1287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9845" h="1287262">
                <a:moveTo>
                  <a:pt x="0" y="1287262"/>
                </a:moveTo>
                <a:lnTo>
                  <a:pt x="727969" y="0"/>
                </a:lnTo>
                <a:lnTo>
                  <a:pt x="3382392" y="541538"/>
                </a:lnTo>
                <a:lnTo>
                  <a:pt x="3639845" y="71021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Volný tvar 11"/>
          <p:cNvSpPr/>
          <p:nvPr/>
        </p:nvSpPr>
        <p:spPr>
          <a:xfrm>
            <a:off x="3249227" y="2396971"/>
            <a:ext cx="3666478" cy="2317072"/>
          </a:xfrm>
          <a:custGeom>
            <a:avLst/>
            <a:gdLst>
              <a:gd name="connsiteX0" fmla="*/ 3098307 w 3666478"/>
              <a:gd name="connsiteY0" fmla="*/ 2317072 h 2317072"/>
              <a:gd name="connsiteX1" fmla="*/ 3195961 w 3666478"/>
              <a:gd name="connsiteY1" fmla="*/ 2228295 h 2317072"/>
              <a:gd name="connsiteX2" fmla="*/ 772357 w 3666478"/>
              <a:gd name="connsiteY2" fmla="*/ 985421 h 2317072"/>
              <a:gd name="connsiteX3" fmla="*/ 0 w 3666478"/>
              <a:gd name="connsiteY3" fmla="*/ 1029810 h 2317072"/>
              <a:gd name="connsiteX4" fmla="*/ 142043 w 3666478"/>
              <a:gd name="connsiteY4" fmla="*/ 1358283 h 2317072"/>
              <a:gd name="connsiteX5" fmla="*/ 1207363 w 3666478"/>
              <a:gd name="connsiteY5" fmla="*/ 0 h 2317072"/>
              <a:gd name="connsiteX6" fmla="*/ 3666478 w 3666478"/>
              <a:gd name="connsiteY6" fmla="*/ 230819 h 2317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66478" h="2317072">
                <a:moveTo>
                  <a:pt x="3098307" y="2317072"/>
                </a:moveTo>
                <a:lnTo>
                  <a:pt x="3195961" y="2228295"/>
                </a:lnTo>
                <a:lnTo>
                  <a:pt x="772357" y="985421"/>
                </a:lnTo>
                <a:lnTo>
                  <a:pt x="0" y="1029810"/>
                </a:lnTo>
                <a:lnTo>
                  <a:pt x="142043" y="1358283"/>
                </a:lnTo>
                <a:lnTo>
                  <a:pt x="1207363" y="0"/>
                </a:lnTo>
                <a:lnTo>
                  <a:pt x="3666478" y="230819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Volný tvar 12"/>
          <p:cNvSpPr/>
          <p:nvPr/>
        </p:nvSpPr>
        <p:spPr>
          <a:xfrm>
            <a:off x="3888419" y="2894120"/>
            <a:ext cx="3435659" cy="1562470"/>
          </a:xfrm>
          <a:custGeom>
            <a:avLst/>
            <a:gdLst>
              <a:gd name="connsiteX0" fmla="*/ 2725445 w 3435659"/>
              <a:gd name="connsiteY0" fmla="*/ 1562470 h 1562470"/>
              <a:gd name="connsiteX1" fmla="*/ 408373 w 3435659"/>
              <a:gd name="connsiteY1" fmla="*/ 1047565 h 1562470"/>
              <a:gd name="connsiteX2" fmla="*/ 0 w 3435659"/>
              <a:gd name="connsiteY2" fmla="*/ 878890 h 1562470"/>
              <a:gd name="connsiteX3" fmla="*/ 3435659 w 3435659"/>
              <a:gd name="connsiteY3" fmla="*/ 0 h 1562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5659" h="1562470">
                <a:moveTo>
                  <a:pt x="2725445" y="1562470"/>
                </a:moveTo>
                <a:lnTo>
                  <a:pt x="408373" y="1047565"/>
                </a:lnTo>
                <a:lnTo>
                  <a:pt x="0" y="878890"/>
                </a:lnTo>
                <a:lnTo>
                  <a:pt x="3435659" y="0"/>
                </a:lnTo>
              </a:path>
            </a:pathLst>
          </a:cu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134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836712"/>
            <a:ext cx="6264696" cy="57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1691680" y="231775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/>
              <a:t>Mohelnička</a:t>
            </a:r>
            <a:r>
              <a:rPr lang="cs-CZ" sz="2400" b="1" dirty="0" smtClean="0"/>
              <a:t> – 2008, </a:t>
            </a:r>
            <a:r>
              <a:rPr lang="cs-CZ" sz="2400" b="1" dirty="0" smtClean="0"/>
              <a:t>2009, 2012, 2015 a 2017</a:t>
            </a:r>
            <a:endParaRPr lang="en-US" sz="2400" b="1" dirty="0"/>
          </a:p>
        </p:txBody>
      </p:sp>
      <p:cxnSp>
        <p:nvCxnSpPr>
          <p:cNvPr id="3" name="Přímá spojnice se šipkou 2"/>
          <p:cNvCxnSpPr/>
          <p:nvPr/>
        </p:nvCxnSpPr>
        <p:spPr>
          <a:xfrm flipV="1">
            <a:off x="7164288" y="2420888"/>
            <a:ext cx="576064" cy="1440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H="1" flipV="1">
            <a:off x="7164288" y="2564904"/>
            <a:ext cx="144016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V="1">
            <a:off x="7164288" y="2780928"/>
            <a:ext cx="144016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>
            <a:off x="2987824" y="3284984"/>
            <a:ext cx="648072" cy="5760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>
            <a:off x="3851920" y="3429000"/>
            <a:ext cx="360040" cy="5760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/>
          <p:cNvCxnSpPr/>
          <p:nvPr/>
        </p:nvCxnSpPr>
        <p:spPr>
          <a:xfrm>
            <a:off x="6588224" y="4365104"/>
            <a:ext cx="144016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555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2414</TotalTime>
  <Words>130</Words>
  <Application>Microsoft Office PowerPoint</Application>
  <PresentationFormat>Předvádění na obrazovce (4:3)</PresentationFormat>
  <Paragraphs>23</Paragraphs>
  <Slides>13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Tichý</dc:creator>
  <cp:lastModifiedBy>Tichý Luboš</cp:lastModifiedBy>
  <cp:revision>39</cp:revision>
  <dcterms:created xsi:type="dcterms:W3CDTF">2012-05-31T11:26:17Z</dcterms:created>
  <dcterms:modified xsi:type="dcterms:W3CDTF">2017-06-01T15:24:32Z</dcterms:modified>
</cp:coreProperties>
</file>